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1251" r:id="rId2"/>
    <p:sldId id="1298" r:id="rId3"/>
    <p:sldId id="1299" r:id="rId4"/>
    <p:sldId id="1297" r:id="rId5"/>
    <p:sldId id="1300" r:id="rId6"/>
    <p:sldId id="1301" r:id="rId7"/>
    <p:sldId id="1302" r:id="rId8"/>
    <p:sldId id="1304" r:id="rId9"/>
    <p:sldId id="1303" r:id="rId10"/>
    <p:sldId id="1305" r:id="rId11"/>
    <p:sldId id="1306" r:id="rId12"/>
    <p:sldId id="1307" r:id="rId13"/>
  </p:sldIdLst>
  <p:sldSz cx="9144000" cy="6858000" type="screen4x3"/>
  <p:notesSz cx="6669088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1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ith, Stewart" initials="LS" lastIdx="4" clrIdx="0">
    <p:extLst>
      <p:ext uri="{19B8F6BF-5375-455C-9EA6-DF929625EA0E}">
        <p15:presenceInfo xmlns:p15="http://schemas.microsoft.com/office/powerpoint/2012/main" userId="S-1-5-21-3042223626-4235737765-3613385886-2682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00"/>
    <a:srgbClr val="003399"/>
    <a:srgbClr val="CC0000"/>
    <a:srgbClr val="FF0066"/>
    <a:srgbClr val="FF00FF"/>
    <a:srgbClr val="FF6600"/>
    <a:srgbClr val="FF99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89" autoAdjust="0"/>
    <p:restoredTop sz="96274" autoAdjust="0"/>
  </p:normalViewPr>
  <p:slideViewPr>
    <p:cSldViewPr snapToGrid="0">
      <p:cViewPr varScale="1">
        <p:scale>
          <a:sx n="83" d="100"/>
          <a:sy n="83" d="100"/>
        </p:scale>
        <p:origin x="888" y="82"/>
      </p:cViewPr>
      <p:guideLst>
        <p:guide orient="horz" pos="2115"/>
        <p:guide pos="2880"/>
        <p:guide pos="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924" y="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603967\cernbox\EASITrain\Samples\NbN\Jian\7.%20Multilayer\VSM\Aries_NbN_Cu_13_1_2020_series_Stewart_Leith_PARALL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603967\cernbox\EASITrain\Samples\NbN\Jian\7.%20Multilayer\VSM\Aries_NbN_Cu_13_1_2020_series_Stewart_Leith_PARALL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603967\cernbox\EASITrain\Samples\NbN\Jian\7.%20Multilayer\VSM\Aries_NbN_Cu_13_1_2020_series_Stewart_Leith_PARALLE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603967\cernbox\EASITrain\Samples\NbN\Jian\7.%20Multilayer\VSM\Aries_NbN_Cu_13_1_2020_series_Stewart_Leith_PARALLE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96660857376045"/>
          <c:y val="5.0925925925925923E-2"/>
          <c:w val="0.80143710489513864"/>
          <c:h val="0.78557844327006532"/>
        </c:manualLayout>
      </c:layout>
      <c:scatterChart>
        <c:scatterStyle val="lineMarker"/>
        <c:varyColors val="0"/>
        <c:ser>
          <c:idx val="1"/>
          <c:order val="0"/>
          <c:tx>
            <c:v>941-Nb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data_Loop!$BV$22:$BV$5018</c:f>
              <c:numCache>
                <c:formatCode>General</c:formatCode>
                <c:ptCount val="4997"/>
                <c:pt idx="0">
                  <c:v>16.117901802062999</c:v>
                </c:pt>
                <c:pt idx="1">
                  <c:v>18.104619979858398</c:v>
                </c:pt>
                <c:pt idx="2">
                  <c:v>20.078794479370099</c:v>
                </c:pt>
                <c:pt idx="3">
                  <c:v>22.0529689788818</c:v>
                </c:pt>
                <c:pt idx="4">
                  <c:v>24.077440261840799</c:v>
                </c:pt>
                <c:pt idx="5">
                  <c:v>26.164784431457502</c:v>
                </c:pt>
                <c:pt idx="6">
                  <c:v>28.1892557144165</c:v>
                </c:pt>
                <c:pt idx="7">
                  <c:v>30.1256456375122</c:v>
                </c:pt>
                <c:pt idx="8">
                  <c:v>32.0746717453003</c:v>
                </c:pt>
                <c:pt idx="9">
                  <c:v>34.074054718017599</c:v>
                </c:pt>
                <c:pt idx="10">
                  <c:v>36.098524093627901</c:v>
                </c:pt>
                <c:pt idx="11">
                  <c:v>38.0349731445313</c:v>
                </c:pt>
                <c:pt idx="12">
                  <c:v>40.009147644042997</c:v>
                </c:pt>
                <c:pt idx="13">
                  <c:v>42.083917617797802</c:v>
                </c:pt>
                <c:pt idx="14">
                  <c:v>44.0706081390381</c:v>
                </c:pt>
                <c:pt idx="15">
                  <c:v>46.0950222015381</c:v>
                </c:pt>
                <c:pt idx="16">
                  <c:v>48.0566215515137</c:v>
                </c:pt>
                <c:pt idx="17">
                  <c:v>50.093666076660199</c:v>
                </c:pt>
                <c:pt idx="18">
                  <c:v>52.218732833862298</c:v>
                </c:pt>
                <c:pt idx="19">
                  <c:v>54.105005264282198</c:v>
                </c:pt>
                <c:pt idx="20">
                  <c:v>56.0163059234619</c:v>
                </c:pt>
                <c:pt idx="21">
                  <c:v>58.040775299072301</c:v>
                </c:pt>
                <c:pt idx="22">
                  <c:v>60.0652465820312</c:v>
                </c:pt>
                <c:pt idx="23">
                  <c:v>62.064451217651403</c:v>
                </c:pt>
                <c:pt idx="24">
                  <c:v>64.026168823242202</c:v>
                </c:pt>
                <c:pt idx="25">
                  <c:v>66.0254936218262</c:v>
                </c:pt>
                <c:pt idx="26">
                  <c:v>68.024818420410199</c:v>
                </c:pt>
                <c:pt idx="27">
                  <c:v>70.024257659912095</c:v>
                </c:pt>
                <c:pt idx="28">
                  <c:v>72.073875427246094</c:v>
                </c:pt>
                <c:pt idx="29">
                  <c:v>74.123497009277301</c:v>
                </c:pt>
                <c:pt idx="30">
                  <c:v>76.047374725341797</c:v>
                </c:pt>
                <c:pt idx="31">
                  <c:v>78.008853912353501</c:v>
                </c:pt>
                <c:pt idx="32">
                  <c:v>80.070930480957003</c:v>
                </c:pt>
                <c:pt idx="33">
                  <c:v>82.045223236083999</c:v>
                </c:pt>
                <c:pt idx="34">
                  <c:v>83.994247436523395</c:v>
                </c:pt>
                <c:pt idx="35">
                  <c:v>86.043869018554702</c:v>
                </c:pt>
                <c:pt idx="36">
                  <c:v>88.068458557128906</c:v>
                </c:pt>
                <c:pt idx="37">
                  <c:v>90.055206298828097</c:v>
                </c:pt>
                <c:pt idx="38">
                  <c:v>92.054531097412095</c:v>
                </c:pt>
                <c:pt idx="39">
                  <c:v>94.028591156005902</c:v>
                </c:pt>
                <c:pt idx="40">
                  <c:v>96.065517425537095</c:v>
                </c:pt>
                <c:pt idx="41">
                  <c:v>98.052261352539105</c:v>
                </c:pt>
                <c:pt idx="42">
                  <c:v>99.988712310791001</c:v>
                </c:pt>
                <c:pt idx="43">
                  <c:v>102.101207733154</c:v>
                </c:pt>
                <c:pt idx="44">
                  <c:v>104.100532531738</c:v>
                </c:pt>
                <c:pt idx="45">
                  <c:v>105.961772918701</c:v>
                </c:pt>
                <c:pt idx="46">
                  <c:v>107.998817443848</c:v>
                </c:pt>
                <c:pt idx="47">
                  <c:v>109.997905731201</c:v>
                </c:pt>
                <c:pt idx="48">
                  <c:v>111.972080230713</c:v>
                </c:pt>
                <c:pt idx="49">
                  <c:v>114.02193069458001</c:v>
                </c:pt>
                <c:pt idx="50">
                  <c:v>115.97119140625</c:v>
                </c:pt>
                <c:pt idx="51">
                  <c:v>117.982852935791</c:v>
                </c:pt>
                <c:pt idx="52">
                  <c:v>120.007091522217</c:v>
                </c:pt>
                <c:pt idx="53">
                  <c:v>122.069286346436</c:v>
                </c:pt>
                <c:pt idx="54">
                  <c:v>124.093757629395</c:v>
                </c:pt>
                <c:pt idx="55">
                  <c:v>126.030208587646</c:v>
                </c:pt>
                <c:pt idx="56">
                  <c:v>128.15526962280299</c:v>
                </c:pt>
                <c:pt idx="57">
                  <c:v>130.10429382324199</c:v>
                </c:pt>
                <c:pt idx="58">
                  <c:v>131.95272827148401</c:v>
                </c:pt>
                <c:pt idx="59">
                  <c:v>133.93947601318399</c:v>
                </c:pt>
                <c:pt idx="60">
                  <c:v>136.00166320800801</c:v>
                </c:pt>
                <c:pt idx="61">
                  <c:v>138.00098419189499</c:v>
                </c:pt>
                <c:pt idx="62">
                  <c:v>139.987739562988</c:v>
                </c:pt>
                <c:pt idx="63">
                  <c:v>142.04994201660199</c:v>
                </c:pt>
                <c:pt idx="64">
                  <c:v>143.99896240234401</c:v>
                </c:pt>
                <c:pt idx="65">
                  <c:v>145.94798278808599</c:v>
                </c:pt>
                <c:pt idx="66">
                  <c:v>147.93473815918</c:v>
                </c:pt>
                <c:pt idx="67">
                  <c:v>149.97178649902301</c:v>
                </c:pt>
                <c:pt idx="68">
                  <c:v>152.02140045166001</c:v>
                </c:pt>
                <c:pt idx="69">
                  <c:v>153.98300170898401</c:v>
                </c:pt>
                <c:pt idx="70">
                  <c:v>155.99490356445301</c:v>
                </c:pt>
                <c:pt idx="71">
                  <c:v>157.981651306152</c:v>
                </c:pt>
                <c:pt idx="72">
                  <c:v>159.893180847168</c:v>
                </c:pt>
                <c:pt idx="73">
                  <c:v>161.980522155762</c:v>
                </c:pt>
                <c:pt idx="74">
                  <c:v>164.01734161376999</c:v>
                </c:pt>
                <c:pt idx="75">
                  <c:v>165.954025268555</c:v>
                </c:pt>
                <c:pt idx="76">
                  <c:v>167.96615600585901</c:v>
                </c:pt>
                <c:pt idx="77">
                  <c:v>169.95290374755899</c:v>
                </c:pt>
                <c:pt idx="78">
                  <c:v>171.90192413330101</c:v>
                </c:pt>
                <c:pt idx="79">
                  <c:v>173.90101623535199</c:v>
                </c:pt>
                <c:pt idx="80">
                  <c:v>175.98812866210901</c:v>
                </c:pt>
                <c:pt idx="81">
                  <c:v>177.97486877441401</c:v>
                </c:pt>
                <c:pt idx="82">
                  <c:v>179.94904327392601</c:v>
                </c:pt>
                <c:pt idx="83">
                  <c:v>181.99867248535199</c:v>
                </c:pt>
                <c:pt idx="84">
                  <c:v>183.947700500488</c:v>
                </c:pt>
                <c:pt idx="85">
                  <c:v>185.97193908691401</c:v>
                </c:pt>
                <c:pt idx="86">
                  <c:v>188.00920867919899</c:v>
                </c:pt>
                <c:pt idx="87">
                  <c:v>189.94565582275399</c:v>
                </c:pt>
                <c:pt idx="88">
                  <c:v>191.907264709473</c:v>
                </c:pt>
                <c:pt idx="89">
                  <c:v>193.88190460205101</c:v>
                </c:pt>
                <c:pt idx="90">
                  <c:v>195.944091796875</c:v>
                </c:pt>
                <c:pt idx="91">
                  <c:v>197.99371337890599</c:v>
                </c:pt>
                <c:pt idx="92">
                  <c:v>199.90455627441401</c:v>
                </c:pt>
                <c:pt idx="93">
                  <c:v>201.92856597900399</c:v>
                </c:pt>
                <c:pt idx="94">
                  <c:v>203.978645324707</c:v>
                </c:pt>
                <c:pt idx="95">
                  <c:v>205.89040374755899</c:v>
                </c:pt>
                <c:pt idx="96">
                  <c:v>207.88926696777301</c:v>
                </c:pt>
                <c:pt idx="97">
                  <c:v>209.90116882324199</c:v>
                </c:pt>
                <c:pt idx="98">
                  <c:v>211.93867492675801</c:v>
                </c:pt>
                <c:pt idx="99">
                  <c:v>213.92494964599601</c:v>
                </c:pt>
                <c:pt idx="100">
                  <c:v>215.81110382080101</c:v>
                </c:pt>
                <c:pt idx="101">
                  <c:v>217.911491394043</c:v>
                </c:pt>
                <c:pt idx="102">
                  <c:v>219.973686218262</c:v>
                </c:pt>
                <c:pt idx="103">
                  <c:v>221.88499450683599</c:v>
                </c:pt>
                <c:pt idx="104">
                  <c:v>223.90899658203099</c:v>
                </c:pt>
                <c:pt idx="105">
                  <c:v>225.946044921875</c:v>
                </c:pt>
                <c:pt idx="106">
                  <c:v>227.93325805664099</c:v>
                </c:pt>
                <c:pt idx="107">
                  <c:v>229.89438629150399</c:v>
                </c:pt>
                <c:pt idx="108">
                  <c:v>231.84294891357399</c:v>
                </c:pt>
                <c:pt idx="109">
                  <c:v>233.879997253418</c:v>
                </c:pt>
                <c:pt idx="110">
                  <c:v>236.017631530762</c:v>
                </c:pt>
                <c:pt idx="111">
                  <c:v>238.01741027832</c:v>
                </c:pt>
                <c:pt idx="112">
                  <c:v>239.86631774902301</c:v>
                </c:pt>
                <c:pt idx="113">
                  <c:v>241.84049987793</c:v>
                </c:pt>
                <c:pt idx="114">
                  <c:v>243.85192871093801</c:v>
                </c:pt>
                <c:pt idx="115">
                  <c:v>245.85078430175801</c:v>
                </c:pt>
                <c:pt idx="116">
                  <c:v>247.87571716308599</c:v>
                </c:pt>
                <c:pt idx="117">
                  <c:v>249.83778381347699</c:v>
                </c:pt>
                <c:pt idx="118">
                  <c:v>251.887413024902</c:v>
                </c:pt>
                <c:pt idx="119">
                  <c:v>253.94961547851599</c:v>
                </c:pt>
                <c:pt idx="120">
                  <c:v>255.93589782714801</c:v>
                </c:pt>
                <c:pt idx="121">
                  <c:v>257.88490295410202</c:v>
                </c:pt>
                <c:pt idx="122">
                  <c:v>259.87164306640602</c:v>
                </c:pt>
                <c:pt idx="123">
                  <c:v>261.92127990722702</c:v>
                </c:pt>
                <c:pt idx="124">
                  <c:v>263.97090148925798</c:v>
                </c:pt>
                <c:pt idx="125">
                  <c:v>266.09548950195301</c:v>
                </c:pt>
                <c:pt idx="126">
                  <c:v>268.03240966796898</c:v>
                </c:pt>
                <c:pt idx="127">
                  <c:v>269.88084411621099</c:v>
                </c:pt>
                <c:pt idx="128">
                  <c:v>271.84243774414102</c:v>
                </c:pt>
                <c:pt idx="129">
                  <c:v>273.81661987304699</c:v>
                </c:pt>
                <c:pt idx="130">
                  <c:v>275.91654968261702</c:v>
                </c:pt>
                <c:pt idx="131">
                  <c:v>277.91633605957003</c:v>
                </c:pt>
                <c:pt idx="132">
                  <c:v>279.81506347656199</c:v>
                </c:pt>
                <c:pt idx="133">
                  <c:v>281.87678527832003</c:v>
                </c:pt>
                <c:pt idx="134">
                  <c:v>283.95108032226602</c:v>
                </c:pt>
                <c:pt idx="135">
                  <c:v>285.92573547363298</c:v>
                </c:pt>
                <c:pt idx="136">
                  <c:v>287.849609375</c:v>
                </c:pt>
                <c:pt idx="137">
                  <c:v>289.82376098632801</c:v>
                </c:pt>
                <c:pt idx="138">
                  <c:v>291.92414855957003</c:v>
                </c:pt>
                <c:pt idx="139">
                  <c:v>293.86061096191401</c:v>
                </c:pt>
                <c:pt idx="140">
                  <c:v>295.79658508300798</c:v>
                </c:pt>
                <c:pt idx="141">
                  <c:v>297.85877990722702</c:v>
                </c:pt>
                <c:pt idx="142">
                  <c:v>299.79524230957003</c:v>
                </c:pt>
                <c:pt idx="143">
                  <c:v>301.80667114257801</c:v>
                </c:pt>
                <c:pt idx="144">
                  <c:v>303.90705871582003</c:v>
                </c:pt>
                <c:pt idx="145">
                  <c:v>305.90684509277298</c:v>
                </c:pt>
                <c:pt idx="146">
                  <c:v>307.88101196289102</c:v>
                </c:pt>
                <c:pt idx="147">
                  <c:v>309.86729431152298</c:v>
                </c:pt>
                <c:pt idx="148">
                  <c:v>311.80374145507801</c:v>
                </c:pt>
                <c:pt idx="149">
                  <c:v>313.85382080078102</c:v>
                </c:pt>
                <c:pt idx="150">
                  <c:v>315.86572265625</c:v>
                </c:pt>
                <c:pt idx="151">
                  <c:v>317.81428527832003</c:v>
                </c:pt>
                <c:pt idx="152">
                  <c:v>319.86390686035202</c:v>
                </c:pt>
                <c:pt idx="153">
                  <c:v>321.86370849609398</c:v>
                </c:pt>
                <c:pt idx="154">
                  <c:v>323.83741760253901</c:v>
                </c:pt>
                <c:pt idx="155">
                  <c:v>325.88656616210898</c:v>
                </c:pt>
                <c:pt idx="156">
                  <c:v>327.97390747070301</c:v>
                </c:pt>
                <c:pt idx="157">
                  <c:v>329.93597412109398</c:v>
                </c:pt>
                <c:pt idx="158">
                  <c:v>331.83517456054699</c:v>
                </c:pt>
                <c:pt idx="159">
                  <c:v>333.78419494628901</c:v>
                </c:pt>
                <c:pt idx="160">
                  <c:v>335.84591674804699</c:v>
                </c:pt>
                <c:pt idx="161">
                  <c:v>337.85734558105497</c:v>
                </c:pt>
                <c:pt idx="162">
                  <c:v>339.78169250488298</c:v>
                </c:pt>
                <c:pt idx="163">
                  <c:v>341.806640625</c:v>
                </c:pt>
                <c:pt idx="164">
                  <c:v>343.83064270019503</c:v>
                </c:pt>
                <c:pt idx="165">
                  <c:v>345.84207153320301</c:v>
                </c:pt>
                <c:pt idx="166">
                  <c:v>347.82882690429699</c:v>
                </c:pt>
                <c:pt idx="167">
                  <c:v>349.803466796875</c:v>
                </c:pt>
                <c:pt idx="168">
                  <c:v>351.81582641601602</c:v>
                </c:pt>
                <c:pt idx="169">
                  <c:v>353.82771301269503</c:v>
                </c:pt>
                <c:pt idx="170">
                  <c:v>355.95277404785202</c:v>
                </c:pt>
                <c:pt idx="171">
                  <c:v>358.02754211425798</c:v>
                </c:pt>
                <c:pt idx="172">
                  <c:v>359.90065002441401</c:v>
                </c:pt>
                <c:pt idx="173">
                  <c:v>361.79891967773398</c:v>
                </c:pt>
                <c:pt idx="174">
                  <c:v>363.7861328125</c:v>
                </c:pt>
                <c:pt idx="175">
                  <c:v>365.82318115234398</c:v>
                </c:pt>
                <c:pt idx="176">
                  <c:v>367.79736328125</c:v>
                </c:pt>
                <c:pt idx="177">
                  <c:v>369.77153015136702</c:v>
                </c:pt>
                <c:pt idx="178">
                  <c:v>371.77085876464798</c:v>
                </c:pt>
                <c:pt idx="179">
                  <c:v>373.79579162597702</c:v>
                </c:pt>
                <c:pt idx="180">
                  <c:v>375.86962890625</c:v>
                </c:pt>
                <c:pt idx="181">
                  <c:v>377.79351806640602</c:v>
                </c:pt>
                <c:pt idx="182">
                  <c:v>379.71830749511702</c:v>
                </c:pt>
                <c:pt idx="183">
                  <c:v>381.75535583496099</c:v>
                </c:pt>
                <c:pt idx="184">
                  <c:v>383.81755065917997</c:v>
                </c:pt>
                <c:pt idx="185">
                  <c:v>385.81686401367199</c:v>
                </c:pt>
                <c:pt idx="186">
                  <c:v>387.80363464355497</c:v>
                </c:pt>
                <c:pt idx="187">
                  <c:v>389.828125</c:v>
                </c:pt>
                <c:pt idx="188">
                  <c:v>391.78970336914102</c:v>
                </c:pt>
                <c:pt idx="189">
                  <c:v>393.78900146484398</c:v>
                </c:pt>
                <c:pt idx="190">
                  <c:v>395.77575683593699</c:v>
                </c:pt>
                <c:pt idx="191">
                  <c:v>397.74993896484398</c:v>
                </c:pt>
                <c:pt idx="192">
                  <c:v>399.78604125976602</c:v>
                </c:pt>
                <c:pt idx="193">
                  <c:v>401.82308959960898</c:v>
                </c:pt>
                <c:pt idx="194">
                  <c:v>403.79728698730497</c:v>
                </c:pt>
                <c:pt idx="195">
                  <c:v>405.78404235839798</c:v>
                </c:pt>
                <c:pt idx="196">
                  <c:v>407.78428649902298</c:v>
                </c:pt>
                <c:pt idx="197">
                  <c:v>409.82040405273398</c:v>
                </c:pt>
                <c:pt idx="198">
                  <c:v>411.83230590820301</c:v>
                </c:pt>
                <c:pt idx="199">
                  <c:v>413.76968383789102</c:v>
                </c:pt>
                <c:pt idx="200">
                  <c:v>415.73126220703102</c:v>
                </c:pt>
                <c:pt idx="201">
                  <c:v>417.71800231933599</c:v>
                </c:pt>
                <c:pt idx="202">
                  <c:v>419.72991943359398</c:v>
                </c:pt>
                <c:pt idx="203">
                  <c:v>421.79211425781199</c:v>
                </c:pt>
                <c:pt idx="204">
                  <c:v>423.82823181152298</c:v>
                </c:pt>
                <c:pt idx="205">
                  <c:v>425.77725219726602</c:v>
                </c:pt>
                <c:pt idx="206">
                  <c:v>427.72627258300798</c:v>
                </c:pt>
                <c:pt idx="207">
                  <c:v>429.78846740722702</c:v>
                </c:pt>
                <c:pt idx="208">
                  <c:v>431.82644653320301</c:v>
                </c:pt>
                <c:pt idx="209">
                  <c:v>433.77546691894503</c:v>
                </c:pt>
                <c:pt idx="210">
                  <c:v>435.787353515625</c:v>
                </c:pt>
                <c:pt idx="211">
                  <c:v>437.78575134277298</c:v>
                </c:pt>
                <c:pt idx="212">
                  <c:v>439.75994873046898</c:v>
                </c:pt>
                <c:pt idx="213">
                  <c:v>441.84822082519503</c:v>
                </c:pt>
                <c:pt idx="214">
                  <c:v>443.8349609375</c:v>
                </c:pt>
                <c:pt idx="215">
                  <c:v>445.73368835449202</c:v>
                </c:pt>
                <c:pt idx="216">
                  <c:v>447.74557495117199</c:v>
                </c:pt>
                <c:pt idx="217">
                  <c:v>449.82034301757801</c:v>
                </c:pt>
                <c:pt idx="218">
                  <c:v>451.80708312988298</c:v>
                </c:pt>
                <c:pt idx="219">
                  <c:v>453.76776123046898</c:v>
                </c:pt>
                <c:pt idx="220">
                  <c:v>455.72937011718801</c:v>
                </c:pt>
                <c:pt idx="221">
                  <c:v>457.77990722656199</c:v>
                </c:pt>
                <c:pt idx="222">
                  <c:v>459.904052734375</c:v>
                </c:pt>
                <c:pt idx="223">
                  <c:v>461.80278015136702</c:v>
                </c:pt>
                <c:pt idx="224">
                  <c:v>463.79045104980497</c:v>
                </c:pt>
                <c:pt idx="225">
                  <c:v>465.80236816406301</c:v>
                </c:pt>
                <c:pt idx="226">
                  <c:v>467.71273803710898</c:v>
                </c:pt>
                <c:pt idx="227">
                  <c:v>469.74977111816401</c:v>
                </c:pt>
                <c:pt idx="228">
                  <c:v>471.78773498535202</c:v>
                </c:pt>
                <c:pt idx="229">
                  <c:v>473.73677062988298</c:v>
                </c:pt>
                <c:pt idx="230">
                  <c:v>475.68580627441401</c:v>
                </c:pt>
                <c:pt idx="231">
                  <c:v>477.721923828125</c:v>
                </c:pt>
                <c:pt idx="232">
                  <c:v>479.77154541015602</c:v>
                </c:pt>
                <c:pt idx="233">
                  <c:v>481.72056579589798</c:v>
                </c:pt>
                <c:pt idx="234">
                  <c:v>483.71896362304699</c:v>
                </c:pt>
                <c:pt idx="235">
                  <c:v>485.80722045898398</c:v>
                </c:pt>
                <c:pt idx="236">
                  <c:v>487.76972961425798</c:v>
                </c:pt>
                <c:pt idx="237">
                  <c:v>489.68104553222702</c:v>
                </c:pt>
                <c:pt idx="238">
                  <c:v>491.70460510253901</c:v>
                </c:pt>
                <c:pt idx="239">
                  <c:v>493.75422668457003</c:v>
                </c:pt>
                <c:pt idx="240">
                  <c:v>495.71675109863298</c:v>
                </c:pt>
                <c:pt idx="241">
                  <c:v>497.65319824218801</c:v>
                </c:pt>
                <c:pt idx="242">
                  <c:v>499.67765808105497</c:v>
                </c:pt>
                <c:pt idx="243">
                  <c:v>501.67698669433599</c:v>
                </c:pt>
                <c:pt idx="244">
                  <c:v>503.66375732421898</c:v>
                </c:pt>
                <c:pt idx="245">
                  <c:v>505.71336364746099</c:v>
                </c:pt>
                <c:pt idx="246">
                  <c:v>507.75039672851602</c:v>
                </c:pt>
                <c:pt idx="247">
                  <c:v>509.73713684082003</c:v>
                </c:pt>
                <c:pt idx="248">
                  <c:v>511.69779968261702</c:v>
                </c:pt>
                <c:pt idx="249">
                  <c:v>513.70877075195301</c:v>
                </c:pt>
                <c:pt idx="250">
                  <c:v>515.70904541015602</c:v>
                </c:pt>
                <c:pt idx="251">
                  <c:v>517.67160034179699</c:v>
                </c:pt>
                <c:pt idx="252">
                  <c:v>519.69607543945301</c:v>
                </c:pt>
                <c:pt idx="253">
                  <c:v>521.70794677734398</c:v>
                </c:pt>
                <c:pt idx="254">
                  <c:v>523.66952514648403</c:v>
                </c:pt>
                <c:pt idx="255">
                  <c:v>525.64370727539097</c:v>
                </c:pt>
                <c:pt idx="256">
                  <c:v>527.64303588867199</c:v>
                </c:pt>
                <c:pt idx="257">
                  <c:v>529.65493774414097</c:v>
                </c:pt>
                <c:pt idx="258">
                  <c:v>531.74227905273403</c:v>
                </c:pt>
                <c:pt idx="259">
                  <c:v>533.76675415039097</c:v>
                </c:pt>
                <c:pt idx="260">
                  <c:v>535.71484375</c:v>
                </c:pt>
                <c:pt idx="261">
                  <c:v>537.67645263671898</c:v>
                </c:pt>
                <c:pt idx="262">
                  <c:v>539.650634765625</c:v>
                </c:pt>
                <c:pt idx="263">
                  <c:v>541.76312255859398</c:v>
                </c:pt>
                <c:pt idx="264">
                  <c:v>543.77593994140602</c:v>
                </c:pt>
                <c:pt idx="265">
                  <c:v>545.67465209960903</c:v>
                </c:pt>
                <c:pt idx="266">
                  <c:v>547.67398071289097</c:v>
                </c:pt>
                <c:pt idx="267">
                  <c:v>549.72360229492199</c:v>
                </c:pt>
                <c:pt idx="268">
                  <c:v>551.75973510742199</c:v>
                </c:pt>
                <c:pt idx="269">
                  <c:v>553.68267822265602</c:v>
                </c:pt>
                <c:pt idx="270">
                  <c:v>555.73321533203102</c:v>
                </c:pt>
                <c:pt idx="271">
                  <c:v>557.77120971679699</c:v>
                </c:pt>
                <c:pt idx="272">
                  <c:v>559.63128662109398</c:v>
                </c:pt>
                <c:pt idx="273">
                  <c:v>561.65481567382801</c:v>
                </c:pt>
                <c:pt idx="274">
                  <c:v>563.66763305664097</c:v>
                </c:pt>
                <c:pt idx="275">
                  <c:v>565.60504150390602</c:v>
                </c:pt>
                <c:pt idx="276">
                  <c:v>567.566650390625</c:v>
                </c:pt>
                <c:pt idx="277">
                  <c:v>569.60366821289097</c:v>
                </c:pt>
                <c:pt idx="278">
                  <c:v>571.69100952148403</c:v>
                </c:pt>
                <c:pt idx="279">
                  <c:v>573.65167236328102</c:v>
                </c:pt>
                <c:pt idx="280">
                  <c:v>575.70129394531295</c:v>
                </c:pt>
                <c:pt idx="281">
                  <c:v>577.80215454101597</c:v>
                </c:pt>
                <c:pt idx="282">
                  <c:v>579.70089721679699</c:v>
                </c:pt>
                <c:pt idx="283">
                  <c:v>581.63735961914097</c:v>
                </c:pt>
                <c:pt idx="284">
                  <c:v>583.66180419921898</c:v>
                </c:pt>
                <c:pt idx="285">
                  <c:v>585.59823608398403</c:v>
                </c:pt>
                <c:pt idx="286">
                  <c:v>587.69723510742199</c:v>
                </c:pt>
                <c:pt idx="287">
                  <c:v>589.73333740234398</c:v>
                </c:pt>
                <c:pt idx="288">
                  <c:v>591.62042236328102</c:v>
                </c:pt>
                <c:pt idx="289">
                  <c:v>593.63327026367199</c:v>
                </c:pt>
                <c:pt idx="290">
                  <c:v>595.68289184570301</c:v>
                </c:pt>
                <c:pt idx="291">
                  <c:v>597.65707397460903</c:v>
                </c:pt>
                <c:pt idx="292">
                  <c:v>599.64288330078102</c:v>
                </c:pt>
                <c:pt idx="293">
                  <c:v>601.69247436523403</c:v>
                </c:pt>
                <c:pt idx="294">
                  <c:v>603.71789550781205</c:v>
                </c:pt>
                <c:pt idx="295">
                  <c:v>605.80526733398403</c:v>
                </c:pt>
                <c:pt idx="296">
                  <c:v>607.74169921875</c:v>
                </c:pt>
                <c:pt idx="297">
                  <c:v>609.59011840820301</c:v>
                </c:pt>
                <c:pt idx="298">
                  <c:v>611.60202026367199</c:v>
                </c:pt>
                <c:pt idx="299">
                  <c:v>613.61392211914097</c:v>
                </c:pt>
                <c:pt idx="300">
                  <c:v>615.57553100585903</c:v>
                </c:pt>
                <c:pt idx="301">
                  <c:v>617.62512207031205</c:v>
                </c:pt>
                <c:pt idx="302">
                  <c:v>619.64956665039097</c:v>
                </c:pt>
                <c:pt idx="303">
                  <c:v>621.58605957031205</c:v>
                </c:pt>
                <c:pt idx="304">
                  <c:v>623.59799194335903</c:v>
                </c:pt>
                <c:pt idx="305">
                  <c:v>625.60986328125</c:v>
                </c:pt>
                <c:pt idx="306">
                  <c:v>627.60916137695301</c:v>
                </c:pt>
                <c:pt idx="307">
                  <c:v>629.68392944335903</c:v>
                </c:pt>
                <c:pt idx="308">
                  <c:v>631.75869750976597</c:v>
                </c:pt>
                <c:pt idx="309">
                  <c:v>633.67001342773403</c:v>
                </c:pt>
                <c:pt idx="310">
                  <c:v>635.54357910156205</c:v>
                </c:pt>
                <c:pt idx="311">
                  <c:v>637.58062744140602</c:v>
                </c:pt>
                <c:pt idx="312">
                  <c:v>639.60513305664097</c:v>
                </c:pt>
                <c:pt idx="313">
                  <c:v>641.60446166992199</c:v>
                </c:pt>
                <c:pt idx="314">
                  <c:v>643.61633300781205</c:v>
                </c:pt>
                <c:pt idx="315">
                  <c:v>645.55276489257801</c:v>
                </c:pt>
                <c:pt idx="316">
                  <c:v>647.57723999023403</c:v>
                </c:pt>
                <c:pt idx="317">
                  <c:v>649.60171508789097</c:v>
                </c:pt>
                <c:pt idx="318">
                  <c:v>651.60104370117199</c:v>
                </c:pt>
                <c:pt idx="319">
                  <c:v>653.70095825195301</c:v>
                </c:pt>
                <c:pt idx="320">
                  <c:v>655.77572631835903</c:v>
                </c:pt>
                <c:pt idx="321">
                  <c:v>657.67352294921898</c:v>
                </c:pt>
                <c:pt idx="322">
                  <c:v>659.59646606445301</c:v>
                </c:pt>
                <c:pt idx="323">
                  <c:v>661.63446044921898</c:v>
                </c:pt>
                <c:pt idx="324">
                  <c:v>663.58441162109398</c:v>
                </c:pt>
                <c:pt idx="325">
                  <c:v>665.52084350585903</c:v>
                </c:pt>
                <c:pt idx="326">
                  <c:v>667.55694580078102</c:v>
                </c:pt>
                <c:pt idx="327">
                  <c:v>669.70715332031205</c:v>
                </c:pt>
                <c:pt idx="328">
                  <c:v>671.65713500976597</c:v>
                </c:pt>
                <c:pt idx="329">
                  <c:v>673.53073120117199</c:v>
                </c:pt>
                <c:pt idx="330">
                  <c:v>675.58035278320301</c:v>
                </c:pt>
                <c:pt idx="331">
                  <c:v>677.59225463867199</c:v>
                </c:pt>
                <c:pt idx="332">
                  <c:v>679.61672973632801</c:v>
                </c:pt>
                <c:pt idx="333">
                  <c:v>681.59091186523403</c:v>
                </c:pt>
                <c:pt idx="334">
                  <c:v>683.53991699218795</c:v>
                </c:pt>
                <c:pt idx="335">
                  <c:v>685.58950805664097</c:v>
                </c:pt>
                <c:pt idx="336">
                  <c:v>687.60144042968795</c:v>
                </c:pt>
                <c:pt idx="337">
                  <c:v>689.58819580078102</c:v>
                </c:pt>
                <c:pt idx="338">
                  <c:v>691.57492065429699</c:v>
                </c:pt>
                <c:pt idx="339">
                  <c:v>693.56167602539097</c:v>
                </c:pt>
                <c:pt idx="340">
                  <c:v>695.59872436523403</c:v>
                </c:pt>
                <c:pt idx="341">
                  <c:v>697.73544311523403</c:v>
                </c:pt>
                <c:pt idx="342">
                  <c:v>699.65930175781205</c:v>
                </c:pt>
                <c:pt idx="343">
                  <c:v>701.50863647460903</c:v>
                </c:pt>
                <c:pt idx="344">
                  <c:v>703.57083129882801</c:v>
                </c:pt>
                <c:pt idx="345">
                  <c:v>705.68331909179699</c:v>
                </c:pt>
                <c:pt idx="346">
                  <c:v>707.63235473632801</c:v>
                </c:pt>
                <c:pt idx="347">
                  <c:v>709.55624389648403</c:v>
                </c:pt>
                <c:pt idx="348">
                  <c:v>711.54299926757801</c:v>
                </c:pt>
                <c:pt idx="349">
                  <c:v>713.51718139648403</c:v>
                </c:pt>
                <c:pt idx="350">
                  <c:v>715.51556396484398</c:v>
                </c:pt>
                <c:pt idx="351">
                  <c:v>717.48974609375</c:v>
                </c:pt>
                <c:pt idx="352">
                  <c:v>719.48907470703102</c:v>
                </c:pt>
                <c:pt idx="353">
                  <c:v>721.50094604492199</c:v>
                </c:pt>
                <c:pt idx="354">
                  <c:v>723.57666015625</c:v>
                </c:pt>
                <c:pt idx="355">
                  <c:v>725.5625</c:v>
                </c:pt>
                <c:pt idx="356">
                  <c:v>727.51150512695301</c:v>
                </c:pt>
                <c:pt idx="357">
                  <c:v>729.54855346679699</c:v>
                </c:pt>
                <c:pt idx="358">
                  <c:v>731.61074829101597</c:v>
                </c:pt>
                <c:pt idx="359">
                  <c:v>733.63613891601597</c:v>
                </c:pt>
                <c:pt idx="360">
                  <c:v>735.56002807617199</c:v>
                </c:pt>
                <c:pt idx="361">
                  <c:v>737.47134399414097</c:v>
                </c:pt>
                <c:pt idx="362">
                  <c:v>739.49581909179699</c:v>
                </c:pt>
                <c:pt idx="363">
                  <c:v>741.54544067382801</c:v>
                </c:pt>
                <c:pt idx="364">
                  <c:v>743.55731201171898</c:v>
                </c:pt>
                <c:pt idx="365">
                  <c:v>745.56918334960903</c:v>
                </c:pt>
                <c:pt idx="366">
                  <c:v>747.56854248046898</c:v>
                </c:pt>
                <c:pt idx="367">
                  <c:v>749.55532836914097</c:v>
                </c:pt>
                <c:pt idx="368">
                  <c:v>751.61752319335903</c:v>
                </c:pt>
                <c:pt idx="369">
                  <c:v>753.604248046875</c:v>
                </c:pt>
                <c:pt idx="370">
                  <c:v>755.55325317382801</c:v>
                </c:pt>
                <c:pt idx="371">
                  <c:v>757.51486206054699</c:v>
                </c:pt>
                <c:pt idx="372">
                  <c:v>759.50161743164097</c:v>
                </c:pt>
                <c:pt idx="373">
                  <c:v>761.55123901367199</c:v>
                </c:pt>
                <c:pt idx="374">
                  <c:v>763.50027465820301</c:v>
                </c:pt>
                <c:pt idx="375">
                  <c:v>765.47445678710903</c:v>
                </c:pt>
                <c:pt idx="376">
                  <c:v>767.48635864257801</c:v>
                </c:pt>
                <c:pt idx="377">
                  <c:v>769.49636840820301</c:v>
                </c:pt>
                <c:pt idx="378">
                  <c:v>771.53338623046898</c:v>
                </c:pt>
                <c:pt idx="379">
                  <c:v>773.48431396484398</c:v>
                </c:pt>
                <c:pt idx="380">
                  <c:v>775.55911254882801</c:v>
                </c:pt>
                <c:pt idx="381">
                  <c:v>777.57098388671898</c:v>
                </c:pt>
                <c:pt idx="382">
                  <c:v>779.50744628906295</c:v>
                </c:pt>
                <c:pt idx="383">
                  <c:v>781.53195190429699</c:v>
                </c:pt>
                <c:pt idx="384">
                  <c:v>783.51870727539097</c:v>
                </c:pt>
                <c:pt idx="385">
                  <c:v>785.54318237304699</c:v>
                </c:pt>
                <c:pt idx="386">
                  <c:v>787.517333984375</c:v>
                </c:pt>
                <c:pt idx="387">
                  <c:v>789.51663208007801</c:v>
                </c:pt>
                <c:pt idx="388">
                  <c:v>791.51596069335903</c:v>
                </c:pt>
                <c:pt idx="389">
                  <c:v>793.49014282226597</c:v>
                </c:pt>
                <c:pt idx="390">
                  <c:v>795.48947143554699</c:v>
                </c:pt>
                <c:pt idx="391">
                  <c:v>797.55166625976597</c:v>
                </c:pt>
                <c:pt idx="392">
                  <c:v>799.53839111328102</c:v>
                </c:pt>
                <c:pt idx="393">
                  <c:v>801.46224975585903</c:v>
                </c:pt>
                <c:pt idx="394">
                  <c:v>803.46157836914097</c:v>
                </c:pt>
                <c:pt idx="395">
                  <c:v>805.47348022460903</c:v>
                </c:pt>
                <c:pt idx="396">
                  <c:v>807.47280883789097</c:v>
                </c:pt>
                <c:pt idx="397">
                  <c:v>809.50985717773403</c:v>
                </c:pt>
                <c:pt idx="398">
                  <c:v>811.52175903320301</c:v>
                </c:pt>
                <c:pt idx="399">
                  <c:v>813.47076416015602</c:v>
                </c:pt>
                <c:pt idx="400">
                  <c:v>815.47009277343705</c:v>
                </c:pt>
                <c:pt idx="401">
                  <c:v>817.49456787109398</c:v>
                </c:pt>
                <c:pt idx="402">
                  <c:v>819.48129272460903</c:v>
                </c:pt>
                <c:pt idx="403">
                  <c:v>821.43032836914097</c:v>
                </c:pt>
                <c:pt idx="404">
                  <c:v>823.505126953125</c:v>
                </c:pt>
                <c:pt idx="405">
                  <c:v>825.61761474609398</c:v>
                </c:pt>
                <c:pt idx="406">
                  <c:v>827.55404663085903</c:v>
                </c:pt>
                <c:pt idx="407">
                  <c:v>829.47793579101597</c:v>
                </c:pt>
                <c:pt idx="408">
                  <c:v>831.50241088867199</c:v>
                </c:pt>
                <c:pt idx="409">
                  <c:v>833.56457519531295</c:v>
                </c:pt>
                <c:pt idx="410">
                  <c:v>835.56390380859398</c:v>
                </c:pt>
                <c:pt idx="411">
                  <c:v>837.52554321289097</c:v>
                </c:pt>
                <c:pt idx="412">
                  <c:v>839.47457885742199</c:v>
                </c:pt>
                <c:pt idx="413">
                  <c:v>841.44873046875</c:v>
                </c:pt>
                <c:pt idx="414">
                  <c:v>843.46060180664097</c:v>
                </c:pt>
                <c:pt idx="415">
                  <c:v>845.49768066406205</c:v>
                </c:pt>
                <c:pt idx="416">
                  <c:v>847.45739746093705</c:v>
                </c:pt>
                <c:pt idx="417">
                  <c:v>849.45477294921898</c:v>
                </c:pt>
                <c:pt idx="418">
                  <c:v>851.51693725585903</c:v>
                </c:pt>
                <c:pt idx="419">
                  <c:v>853.46789550781205</c:v>
                </c:pt>
                <c:pt idx="420">
                  <c:v>855.40625</c:v>
                </c:pt>
                <c:pt idx="421">
                  <c:v>857.39105224609398</c:v>
                </c:pt>
                <c:pt idx="422">
                  <c:v>859.45327758789097</c:v>
                </c:pt>
                <c:pt idx="423">
                  <c:v>861.54064941406205</c:v>
                </c:pt>
                <c:pt idx="424">
                  <c:v>863.50222778320301</c:v>
                </c:pt>
                <c:pt idx="425">
                  <c:v>865.37771606445301</c:v>
                </c:pt>
                <c:pt idx="426">
                  <c:v>867.40219116210903</c:v>
                </c:pt>
                <c:pt idx="427">
                  <c:v>869.42666625976597</c:v>
                </c:pt>
                <c:pt idx="428">
                  <c:v>871.38824462890602</c:v>
                </c:pt>
                <c:pt idx="429">
                  <c:v>873.4755859375</c:v>
                </c:pt>
                <c:pt idx="430">
                  <c:v>875.50006103515602</c:v>
                </c:pt>
                <c:pt idx="431">
                  <c:v>877.39877319335903</c:v>
                </c:pt>
                <c:pt idx="432">
                  <c:v>879.36041259765602</c:v>
                </c:pt>
                <c:pt idx="433">
                  <c:v>881.41003417968795</c:v>
                </c:pt>
                <c:pt idx="434">
                  <c:v>883.43447875976597</c:v>
                </c:pt>
                <c:pt idx="435">
                  <c:v>885.40866088867199</c:v>
                </c:pt>
                <c:pt idx="436">
                  <c:v>887.35769653320301</c:v>
                </c:pt>
                <c:pt idx="437">
                  <c:v>889.35702514648403</c:v>
                </c:pt>
                <c:pt idx="438">
                  <c:v>891.38150024414097</c:v>
                </c:pt>
                <c:pt idx="439">
                  <c:v>893.33050537109398</c:v>
                </c:pt>
                <c:pt idx="440">
                  <c:v>895.39270019531295</c:v>
                </c:pt>
                <c:pt idx="441">
                  <c:v>897.48004150390602</c:v>
                </c:pt>
                <c:pt idx="442">
                  <c:v>899.44161987304699</c:v>
                </c:pt>
                <c:pt idx="443">
                  <c:v>901.40322875976597</c:v>
                </c:pt>
                <c:pt idx="444">
                  <c:v>903.47802734375</c:v>
                </c:pt>
                <c:pt idx="445">
                  <c:v>905.50253295898403</c:v>
                </c:pt>
                <c:pt idx="446">
                  <c:v>907.40127563476597</c:v>
                </c:pt>
                <c:pt idx="447">
                  <c:v>909.41314697265602</c:v>
                </c:pt>
                <c:pt idx="448">
                  <c:v>911.42498779296898</c:v>
                </c:pt>
                <c:pt idx="449">
                  <c:v>913.399169921875</c:v>
                </c:pt>
                <c:pt idx="450">
                  <c:v>915.42364501953102</c:v>
                </c:pt>
                <c:pt idx="451">
                  <c:v>917.44619750976597</c:v>
                </c:pt>
                <c:pt idx="452">
                  <c:v>919.39523315429699</c:v>
                </c:pt>
                <c:pt idx="453">
                  <c:v>921.33361816406205</c:v>
                </c:pt>
                <c:pt idx="454">
                  <c:v>923.39584350585903</c:v>
                </c:pt>
                <c:pt idx="455">
                  <c:v>925.48318481445301</c:v>
                </c:pt>
                <c:pt idx="456">
                  <c:v>927.44476318359398</c:v>
                </c:pt>
                <c:pt idx="457">
                  <c:v>929.38119506835903</c:v>
                </c:pt>
                <c:pt idx="458">
                  <c:v>931.38052368164097</c:v>
                </c:pt>
                <c:pt idx="459">
                  <c:v>933.36724853515602</c:v>
                </c:pt>
                <c:pt idx="460">
                  <c:v>935.404296875</c:v>
                </c:pt>
                <c:pt idx="461">
                  <c:v>937.41622924804699</c:v>
                </c:pt>
                <c:pt idx="462">
                  <c:v>939.35266113281295</c:v>
                </c:pt>
                <c:pt idx="463">
                  <c:v>941.31423950195301</c:v>
                </c:pt>
                <c:pt idx="464">
                  <c:v>943.351318359375</c:v>
                </c:pt>
                <c:pt idx="465">
                  <c:v>945.40093994140602</c:v>
                </c:pt>
                <c:pt idx="466">
                  <c:v>947.38766479492199</c:v>
                </c:pt>
                <c:pt idx="467">
                  <c:v>949.43728637695301</c:v>
                </c:pt>
                <c:pt idx="468">
                  <c:v>951.47433471679699</c:v>
                </c:pt>
                <c:pt idx="469">
                  <c:v>953.44854736328102</c:v>
                </c:pt>
                <c:pt idx="470">
                  <c:v>955.43338012695301</c:v>
                </c:pt>
                <c:pt idx="471">
                  <c:v>957.38238525390602</c:v>
                </c:pt>
                <c:pt idx="472">
                  <c:v>959.39620971679699</c:v>
                </c:pt>
                <c:pt idx="473">
                  <c:v>961.39553833007801</c:v>
                </c:pt>
                <c:pt idx="474">
                  <c:v>963.30682373046898</c:v>
                </c:pt>
                <c:pt idx="475">
                  <c:v>965.30612182617199</c:v>
                </c:pt>
                <c:pt idx="476">
                  <c:v>967.36831665039097</c:v>
                </c:pt>
                <c:pt idx="477">
                  <c:v>969.40536499023403</c:v>
                </c:pt>
                <c:pt idx="478">
                  <c:v>971.40466308593795</c:v>
                </c:pt>
                <c:pt idx="479">
                  <c:v>973.35369873046898</c:v>
                </c:pt>
                <c:pt idx="480">
                  <c:v>975.32598876953102</c:v>
                </c:pt>
                <c:pt idx="481">
                  <c:v>977.35046386718705</c:v>
                </c:pt>
                <c:pt idx="482">
                  <c:v>979.41455078125</c:v>
                </c:pt>
                <c:pt idx="483">
                  <c:v>981.37612915039097</c:v>
                </c:pt>
                <c:pt idx="484">
                  <c:v>983.35031127929699</c:v>
                </c:pt>
                <c:pt idx="485">
                  <c:v>985.33706665039097</c:v>
                </c:pt>
                <c:pt idx="486">
                  <c:v>987.311279296875</c:v>
                </c:pt>
                <c:pt idx="487">
                  <c:v>989.38607788085903</c:v>
                </c:pt>
                <c:pt idx="488">
                  <c:v>991.372802734375</c:v>
                </c:pt>
                <c:pt idx="489">
                  <c:v>993.30920410156205</c:v>
                </c:pt>
                <c:pt idx="490">
                  <c:v>995.34432983398403</c:v>
                </c:pt>
                <c:pt idx="491">
                  <c:v>997.39398193359398</c:v>
                </c:pt>
                <c:pt idx="492">
                  <c:v>999.39523315429699</c:v>
                </c:pt>
                <c:pt idx="493">
                  <c:v>1001.34423828125</c:v>
                </c:pt>
                <c:pt idx="494">
                  <c:v>1003.34356689453</c:v>
                </c:pt>
                <c:pt idx="495">
                  <c:v>1005.40576171875</c:v>
                </c:pt>
                <c:pt idx="496">
                  <c:v>1007.3547668457001</c:v>
                </c:pt>
                <c:pt idx="497">
                  <c:v>1009.2912292480499</c:v>
                </c:pt>
                <c:pt idx="498">
                  <c:v>1011.3157043457001</c:v>
                </c:pt>
                <c:pt idx="499">
                  <c:v>1013.33825683594</c:v>
                </c:pt>
                <c:pt idx="500">
                  <c:v>1015.3752746582001</c:v>
                </c:pt>
                <c:pt idx="501">
                  <c:v>1017.38909912109</c:v>
                </c:pt>
                <c:pt idx="502">
                  <c:v>1019.3507385253901</c:v>
                </c:pt>
                <c:pt idx="503">
                  <c:v>1021.2997741699201</c:v>
                </c:pt>
                <c:pt idx="504">
                  <c:v>1023.3242492675799</c:v>
                </c:pt>
                <c:pt idx="505">
                  <c:v>1025.30908203125</c:v>
                </c:pt>
                <c:pt idx="506">
                  <c:v>1027.2958374023401</c:v>
                </c:pt>
                <c:pt idx="507">
                  <c:v>1029.3473510742199</c:v>
                </c:pt>
                <c:pt idx="508">
                  <c:v>1031.28381347656</c:v>
                </c:pt>
                <c:pt idx="509">
                  <c:v>1033.3208618164099</c:v>
                </c:pt>
                <c:pt idx="510">
                  <c:v>1035.34533691406</c:v>
                </c:pt>
                <c:pt idx="511">
                  <c:v>1037.2692260742199</c:v>
                </c:pt>
                <c:pt idx="512">
                  <c:v>1039.2810668945301</c:v>
                </c:pt>
                <c:pt idx="513">
                  <c:v>1041.31811523438</c:v>
                </c:pt>
                <c:pt idx="514">
                  <c:v>1043.2922973632801</c:v>
                </c:pt>
                <c:pt idx="515">
                  <c:v>1045.36706542969</c:v>
                </c:pt>
                <c:pt idx="516">
                  <c:v>1047.3789672851599</c:v>
                </c:pt>
                <c:pt idx="517">
                  <c:v>1049.23999023438</c:v>
                </c:pt>
                <c:pt idx="518">
                  <c:v>1051.2393188476599</c:v>
                </c:pt>
                <c:pt idx="519">
                  <c:v>1053.33923339844</c:v>
                </c:pt>
                <c:pt idx="520">
                  <c:v>1055.37438964844</c:v>
                </c:pt>
                <c:pt idx="521">
                  <c:v>1057.32336425781</c:v>
                </c:pt>
                <c:pt idx="522">
                  <c:v>1059.32458496094</c:v>
                </c:pt>
                <c:pt idx="523">
                  <c:v>1061.3239135742199</c:v>
                </c:pt>
                <c:pt idx="524">
                  <c:v>1063.3231811523401</c:v>
                </c:pt>
                <c:pt idx="525">
                  <c:v>1065.29736328125</c:v>
                </c:pt>
                <c:pt idx="526">
                  <c:v>1067.2463989257801</c:v>
                </c:pt>
                <c:pt idx="527">
                  <c:v>1069.24572753906</c:v>
                </c:pt>
                <c:pt idx="528">
                  <c:v>1071.4085083007801</c:v>
                </c:pt>
                <c:pt idx="529">
                  <c:v>1073.42041015625</c:v>
                </c:pt>
                <c:pt idx="530">
                  <c:v>1075.2688598632801</c:v>
                </c:pt>
                <c:pt idx="531">
                  <c:v>1077.29333496094</c:v>
                </c:pt>
                <c:pt idx="532">
                  <c:v>1079.3052368164099</c:v>
                </c:pt>
                <c:pt idx="533">
                  <c:v>1081.2919921875</c:v>
                </c:pt>
                <c:pt idx="534">
                  <c:v>1083.29138183594</c:v>
                </c:pt>
                <c:pt idx="535">
                  <c:v>1085.3032836914099</c:v>
                </c:pt>
                <c:pt idx="536">
                  <c:v>1087.2648315429699</c:v>
                </c:pt>
                <c:pt idx="537">
                  <c:v>1089.3018188476599</c:v>
                </c:pt>
                <c:pt idx="538">
                  <c:v>1091.439453125</c:v>
                </c:pt>
                <c:pt idx="539">
                  <c:v>1093.36340332031</c:v>
                </c:pt>
                <c:pt idx="540">
                  <c:v>1095.2369995117199</c:v>
                </c:pt>
                <c:pt idx="541">
                  <c:v>1097.32434082031</c:v>
                </c:pt>
                <c:pt idx="542">
                  <c:v>1099.3865356445301</c:v>
                </c:pt>
                <c:pt idx="543">
                  <c:v>1101.2977905273401</c:v>
                </c:pt>
                <c:pt idx="544">
                  <c:v>1103.24682617188</c:v>
                </c:pt>
                <c:pt idx="545">
                  <c:v>1105.3970336914099</c:v>
                </c:pt>
                <c:pt idx="546">
                  <c:v>1107.4214477539099</c:v>
                </c:pt>
                <c:pt idx="547">
                  <c:v>1109.24475097656</c:v>
                </c:pt>
                <c:pt idx="548">
                  <c:v>1111.21899414062</c:v>
                </c:pt>
                <c:pt idx="549">
                  <c:v>1113.2686157226599</c:v>
                </c:pt>
                <c:pt idx="550">
                  <c:v>1115.2678833007801</c:v>
                </c:pt>
                <c:pt idx="551">
                  <c:v>1117.26721191406</c:v>
                </c:pt>
                <c:pt idx="552">
                  <c:v>1119.3168334960901</c:v>
                </c:pt>
                <c:pt idx="553">
                  <c:v>1121.3016967773401</c:v>
                </c:pt>
                <c:pt idx="554">
                  <c:v>1123.3010864257801</c:v>
                </c:pt>
                <c:pt idx="555">
                  <c:v>1125.38842773438</c:v>
                </c:pt>
                <c:pt idx="556">
                  <c:v>1127.34997558594</c:v>
                </c:pt>
                <c:pt idx="557">
                  <c:v>1129.23803710938</c:v>
                </c:pt>
                <c:pt idx="558">
                  <c:v>1131.1996459960901</c:v>
                </c:pt>
                <c:pt idx="559">
                  <c:v>1133.26184082031</c:v>
                </c:pt>
                <c:pt idx="560">
                  <c:v>1135.3240356445301</c:v>
                </c:pt>
                <c:pt idx="561">
                  <c:v>1137.2855834960901</c:v>
                </c:pt>
                <c:pt idx="562">
                  <c:v>1139.259765625</c:v>
                </c:pt>
                <c:pt idx="563">
                  <c:v>1141.35974121094</c:v>
                </c:pt>
                <c:pt idx="564">
                  <c:v>1143.3464965820301</c:v>
                </c:pt>
                <c:pt idx="565">
                  <c:v>1145.3080444335901</c:v>
                </c:pt>
                <c:pt idx="566">
                  <c:v>1147.25708007812</c:v>
                </c:pt>
                <c:pt idx="567">
                  <c:v>1149.2186889648401</c:v>
                </c:pt>
                <c:pt idx="568">
                  <c:v>1151.25573730469</c:v>
                </c:pt>
                <c:pt idx="569">
                  <c:v>1153.1921997070301</c:v>
                </c:pt>
                <c:pt idx="570">
                  <c:v>1155.2040405273401</c:v>
                </c:pt>
                <c:pt idx="571">
                  <c:v>1157.228515625</c:v>
                </c:pt>
                <c:pt idx="572">
                  <c:v>1159.2026977539099</c:v>
                </c:pt>
                <c:pt idx="573">
                  <c:v>1161.2127075195301</c:v>
                </c:pt>
                <c:pt idx="574">
                  <c:v>1163.21203613281</c:v>
                </c:pt>
                <c:pt idx="575">
                  <c:v>1165.20068359375</c:v>
                </c:pt>
                <c:pt idx="576">
                  <c:v>1167.2000122070301</c:v>
                </c:pt>
                <c:pt idx="577">
                  <c:v>1169.18481445312</c:v>
                </c:pt>
                <c:pt idx="578">
                  <c:v>1171.2721557617199</c:v>
                </c:pt>
                <c:pt idx="579">
                  <c:v>1173.32373046875</c:v>
                </c:pt>
                <c:pt idx="580">
                  <c:v>1175.2224731445301</c:v>
                </c:pt>
                <c:pt idx="581">
                  <c:v>1177.24694824219</c:v>
                </c:pt>
                <c:pt idx="582">
                  <c:v>1179.2839965820301</c:v>
                </c:pt>
                <c:pt idx="583">
                  <c:v>1181.23303222656</c:v>
                </c:pt>
                <c:pt idx="584">
                  <c:v>1183.1694946289099</c:v>
                </c:pt>
                <c:pt idx="585">
                  <c:v>1185.1310424804699</c:v>
                </c:pt>
                <c:pt idx="586">
                  <c:v>1187.21838378906</c:v>
                </c:pt>
                <c:pt idx="587">
                  <c:v>1189.2805786132801</c:v>
                </c:pt>
                <c:pt idx="588">
                  <c:v>1191.2044067382801</c:v>
                </c:pt>
                <c:pt idx="589">
                  <c:v>1193.14086914062</c:v>
                </c:pt>
                <c:pt idx="590">
                  <c:v>1195.203125</c:v>
                </c:pt>
                <c:pt idx="591">
                  <c:v>1197.2778930664099</c:v>
                </c:pt>
                <c:pt idx="592">
                  <c:v>1199.22497558594</c:v>
                </c:pt>
                <c:pt idx="593">
                  <c:v>1201.2117309570301</c:v>
                </c:pt>
                <c:pt idx="594">
                  <c:v>1203.2883911132801</c:v>
                </c:pt>
                <c:pt idx="595">
                  <c:v>1205.22485351562</c:v>
                </c:pt>
                <c:pt idx="596">
                  <c:v>1207.1738891601599</c:v>
                </c:pt>
                <c:pt idx="597">
                  <c:v>1209.1838989257801</c:v>
                </c:pt>
                <c:pt idx="598">
                  <c:v>1211.18322753906</c:v>
                </c:pt>
                <c:pt idx="599">
                  <c:v>1213.1843872070301</c:v>
                </c:pt>
                <c:pt idx="600">
                  <c:v>1215.18371582031</c:v>
                </c:pt>
                <c:pt idx="601">
                  <c:v>1217.1830444335901</c:v>
                </c:pt>
                <c:pt idx="602">
                  <c:v>1219.18041992188</c:v>
                </c:pt>
                <c:pt idx="603">
                  <c:v>1221.2174682617199</c:v>
                </c:pt>
                <c:pt idx="604">
                  <c:v>1223.21875</c:v>
                </c:pt>
                <c:pt idx="605">
                  <c:v>1225.19299316406</c:v>
                </c:pt>
                <c:pt idx="606">
                  <c:v>1227.2174682617199</c:v>
                </c:pt>
                <c:pt idx="607">
                  <c:v>1229.2167358398401</c:v>
                </c:pt>
                <c:pt idx="608">
                  <c:v>1231.16577148438</c:v>
                </c:pt>
                <c:pt idx="609">
                  <c:v>1233.2153930664099</c:v>
                </c:pt>
                <c:pt idx="610">
                  <c:v>1235.2272338867199</c:v>
                </c:pt>
                <c:pt idx="611">
                  <c:v>1237.20141601562</c:v>
                </c:pt>
                <c:pt idx="612">
                  <c:v>1239.2510375976599</c:v>
                </c:pt>
                <c:pt idx="613">
                  <c:v>1241.23779296875</c:v>
                </c:pt>
                <c:pt idx="614">
                  <c:v>1243.2119750976599</c:v>
                </c:pt>
                <c:pt idx="615">
                  <c:v>1245.2490234375</c:v>
                </c:pt>
                <c:pt idx="616">
                  <c:v>1247.2483520507801</c:v>
                </c:pt>
                <c:pt idx="617">
                  <c:v>1249.2099609375</c:v>
                </c:pt>
                <c:pt idx="618">
                  <c:v>1251.1967163085901</c:v>
                </c:pt>
                <c:pt idx="619">
                  <c:v>1253.30920410156</c:v>
                </c:pt>
                <c:pt idx="620">
                  <c:v>1255.2833862304699</c:v>
                </c:pt>
                <c:pt idx="621">
                  <c:v>1257.1317749023401</c:v>
                </c:pt>
                <c:pt idx="622">
                  <c:v>1259.16882324219</c:v>
                </c:pt>
                <c:pt idx="623">
                  <c:v>1261.14306640625</c:v>
                </c:pt>
                <c:pt idx="624">
                  <c:v>1263.1675415039099</c:v>
                </c:pt>
                <c:pt idx="625">
                  <c:v>1265.2799682617199</c:v>
                </c:pt>
                <c:pt idx="626">
                  <c:v>1267.20385742188</c:v>
                </c:pt>
                <c:pt idx="627">
                  <c:v>1269.1277465820301</c:v>
                </c:pt>
                <c:pt idx="628">
                  <c:v>1271.1018676757801</c:v>
                </c:pt>
                <c:pt idx="629">
                  <c:v>1273.12634277344</c:v>
                </c:pt>
                <c:pt idx="630">
                  <c:v>1275.1382446289099</c:v>
                </c:pt>
                <c:pt idx="631">
                  <c:v>1277.04760742188</c:v>
                </c:pt>
                <c:pt idx="632">
                  <c:v>1279.08471679688</c:v>
                </c:pt>
                <c:pt idx="633">
                  <c:v>1281.2117309570301</c:v>
                </c:pt>
                <c:pt idx="634">
                  <c:v>1283.2109985351599</c:v>
                </c:pt>
                <c:pt idx="635">
                  <c:v>1285.17260742188</c:v>
                </c:pt>
                <c:pt idx="636">
                  <c:v>1287.2096557617199</c:v>
                </c:pt>
                <c:pt idx="637">
                  <c:v>1289.19641113281</c:v>
                </c:pt>
                <c:pt idx="638">
                  <c:v>1291.2460327148401</c:v>
                </c:pt>
                <c:pt idx="639">
                  <c:v>1293.3207397460901</c:v>
                </c:pt>
                <c:pt idx="640">
                  <c:v>1295.24462890625</c:v>
                </c:pt>
                <c:pt idx="641">
                  <c:v>1297.14147949219</c:v>
                </c:pt>
                <c:pt idx="642">
                  <c:v>1299.1282348632801</c:v>
                </c:pt>
                <c:pt idx="643">
                  <c:v>1301.1546020507801</c:v>
                </c:pt>
                <c:pt idx="644">
                  <c:v>1303.1162109375</c:v>
                </c:pt>
                <c:pt idx="645">
                  <c:v>1305.12817382812</c:v>
                </c:pt>
                <c:pt idx="646">
                  <c:v>1307.1255493164099</c:v>
                </c:pt>
                <c:pt idx="647">
                  <c:v>1309.14807128906</c:v>
                </c:pt>
                <c:pt idx="648">
                  <c:v>1311.17443847656</c:v>
                </c:pt>
                <c:pt idx="649">
                  <c:v>1313.08764648438</c:v>
                </c:pt>
                <c:pt idx="650">
                  <c:v>1315.0618286132801</c:v>
                </c:pt>
                <c:pt idx="651">
                  <c:v>1317.0844116210901</c:v>
                </c:pt>
                <c:pt idx="652">
                  <c:v>1319.1572875976599</c:v>
                </c:pt>
                <c:pt idx="653">
                  <c:v>1321.1710815429699</c:v>
                </c:pt>
                <c:pt idx="654">
                  <c:v>1323.1220703125</c:v>
                </c:pt>
                <c:pt idx="655">
                  <c:v>1325.1088256835901</c:v>
                </c:pt>
                <c:pt idx="656">
                  <c:v>1327.0810546875</c:v>
                </c:pt>
                <c:pt idx="657">
                  <c:v>1329.1055297851599</c:v>
                </c:pt>
                <c:pt idx="658">
                  <c:v>1331.1821899414099</c:v>
                </c:pt>
                <c:pt idx="659">
                  <c:v>1333.1563110351599</c:v>
                </c:pt>
                <c:pt idx="660">
                  <c:v>1335.06762695312</c:v>
                </c:pt>
                <c:pt idx="661">
                  <c:v>1337.16760253906</c:v>
                </c:pt>
                <c:pt idx="662">
                  <c:v>1339.1920776367199</c:v>
                </c:pt>
                <c:pt idx="663">
                  <c:v>1341.1033325195301</c:v>
                </c:pt>
                <c:pt idx="664">
                  <c:v>1343.14038085938</c:v>
                </c:pt>
                <c:pt idx="665">
                  <c:v>1345.2151489257801</c:v>
                </c:pt>
                <c:pt idx="666">
                  <c:v>1347.18933105469</c:v>
                </c:pt>
                <c:pt idx="667">
                  <c:v>1349.1132202148401</c:v>
                </c:pt>
                <c:pt idx="668">
                  <c:v>1351.0747680664099</c:v>
                </c:pt>
                <c:pt idx="669">
                  <c:v>1353.14953613281</c:v>
                </c:pt>
                <c:pt idx="670">
                  <c:v>1355.19921875</c:v>
                </c:pt>
                <c:pt idx="671">
                  <c:v>1357.12121582031</c:v>
                </c:pt>
                <c:pt idx="672">
                  <c:v>1359.07019042969</c:v>
                </c:pt>
                <c:pt idx="673">
                  <c:v>1361.083984375</c:v>
                </c:pt>
                <c:pt idx="674">
                  <c:v>1363.09594726562</c:v>
                </c:pt>
                <c:pt idx="675">
                  <c:v>1365.1329956054699</c:v>
                </c:pt>
                <c:pt idx="676">
                  <c:v>1367.16809082031</c:v>
                </c:pt>
                <c:pt idx="677">
                  <c:v>1369.1171264648401</c:v>
                </c:pt>
                <c:pt idx="678">
                  <c:v>1371.1434936523401</c:v>
                </c:pt>
                <c:pt idx="679">
                  <c:v>1373.2433471679699</c:v>
                </c:pt>
                <c:pt idx="680">
                  <c:v>1375.17980957031</c:v>
                </c:pt>
                <c:pt idx="681">
                  <c:v>1377.10375976562</c:v>
                </c:pt>
                <c:pt idx="682">
                  <c:v>1379.1030883789099</c:v>
                </c:pt>
                <c:pt idx="683">
                  <c:v>1381.0394897460901</c:v>
                </c:pt>
                <c:pt idx="684">
                  <c:v>1383.10168457031</c:v>
                </c:pt>
                <c:pt idx="685">
                  <c:v>1385.13879394531</c:v>
                </c:pt>
                <c:pt idx="686">
                  <c:v>1387.1110229492199</c:v>
                </c:pt>
                <c:pt idx="687">
                  <c:v>1389.0977172851599</c:v>
                </c:pt>
                <c:pt idx="688">
                  <c:v>1391.07385253906</c:v>
                </c:pt>
                <c:pt idx="689">
                  <c:v>1393.0983276367199</c:v>
                </c:pt>
                <c:pt idx="690">
                  <c:v>1395.16052246094</c:v>
                </c:pt>
                <c:pt idx="691">
                  <c:v>1397.1598510742199</c:v>
                </c:pt>
                <c:pt idx="692">
                  <c:v>1399.0836791992199</c:v>
                </c:pt>
                <c:pt idx="693">
                  <c:v>1401.04528808594</c:v>
                </c:pt>
                <c:pt idx="694">
                  <c:v>1403.1201171875</c:v>
                </c:pt>
                <c:pt idx="695">
                  <c:v>1405.0817260742199</c:v>
                </c:pt>
                <c:pt idx="696">
                  <c:v>1407.0181274414099</c:v>
                </c:pt>
                <c:pt idx="697">
                  <c:v>1409.10546875</c:v>
                </c:pt>
                <c:pt idx="698">
                  <c:v>1411.0922241210901</c:v>
                </c:pt>
                <c:pt idx="699">
                  <c:v>1413.10412597656</c:v>
                </c:pt>
                <c:pt idx="700">
                  <c:v>1415.13928222656</c:v>
                </c:pt>
                <c:pt idx="701">
                  <c:v>1417.0631713867199</c:v>
                </c:pt>
                <c:pt idx="702">
                  <c:v>1418.9889526367199</c:v>
                </c:pt>
                <c:pt idx="703">
                  <c:v>1421.05114746094</c:v>
                </c:pt>
                <c:pt idx="704">
                  <c:v>1423.0881958007801</c:v>
                </c:pt>
                <c:pt idx="705">
                  <c:v>1425.0748901367199</c:v>
                </c:pt>
                <c:pt idx="706">
                  <c:v>1427.08483886719</c:v>
                </c:pt>
                <c:pt idx="707">
                  <c:v>1429.0841674804699</c:v>
                </c:pt>
                <c:pt idx="708">
                  <c:v>1431.1357421875</c:v>
                </c:pt>
                <c:pt idx="709">
                  <c:v>1433.0847778320301</c:v>
                </c:pt>
                <c:pt idx="710">
                  <c:v>1435.03381347656</c:v>
                </c:pt>
                <c:pt idx="711">
                  <c:v>1437.0331420898401</c:v>
                </c:pt>
                <c:pt idx="712">
                  <c:v>1438.9946899414099</c:v>
                </c:pt>
                <c:pt idx="713">
                  <c:v>1441.05688476562</c:v>
                </c:pt>
                <c:pt idx="714">
                  <c:v>1443.1442260742199</c:v>
                </c:pt>
                <c:pt idx="715">
                  <c:v>1445.21899414062</c:v>
                </c:pt>
                <c:pt idx="716">
                  <c:v>1447.1931762695301</c:v>
                </c:pt>
                <c:pt idx="717">
                  <c:v>1449.06677246094</c:v>
                </c:pt>
                <c:pt idx="718">
                  <c:v>1451.0535278320301</c:v>
                </c:pt>
                <c:pt idx="719">
                  <c:v>1453.0402221679699</c:v>
                </c:pt>
                <c:pt idx="720">
                  <c:v>1455.03955078125</c:v>
                </c:pt>
                <c:pt idx="721">
                  <c:v>1457.125</c:v>
                </c:pt>
                <c:pt idx="722">
                  <c:v>1459.0237426757801</c:v>
                </c:pt>
                <c:pt idx="723">
                  <c:v>1460.92443847656</c:v>
                </c:pt>
                <c:pt idx="724">
                  <c:v>1462.9740600585901</c:v>
                </c:pt>
                <c:pt idx="725">
                  <c:v>1465.00915527344</c:v>
                </c:pt>
                <c:pt idx="726">
                  <c:v>1466.98327636719</c:v>
                </c:pt>
                <c:pt idx="727">
                  <c:v>1469.03479003906</c:v>
                </c:pt>
                <c:pt idx="728">
                  <c:v>1471.12219238281</c:v>
                </c:pt>
                <c:pt idx="729">
                  <c:v>1472.99389648438</c:v>
                </c:pt>
                <c:pt idx="730">
                  <c:v>1475.01831054687</c:v>
                </c:pt>
                <c:pt idx="731">
                  <c:v>1477.04467773438</c:v>
                </c:pt>
                <c:pt idx="732">
                  <c:v>1479.00634765625</c:v>
                </c:pt>
                <c:pt idx="733">
                  <c:v>1481.0308227539099</c:v>
                </c:pt>
                <c:pt idx="734">
                  <c:v>1483.0300903320301</c:v>
                </c:pt>
                <c:pt idx="735">
                  <c:v>1485.06713867187</c:v>
                </c:pt>
                <c:pt idx="736">
                  <c:v>1487.0287475585901</c:v>
                </c:pt>
                <c:pt idx="737">
                  <c:v>1489.0029296875</c:v>
                </c:pt>
                <c:pt idx="738">
                  <c:v>1490.9896850585901</c:v>
                </c:pt>
                <c:pt idx="739">
                  <c:v>1492.9512329101599</c:v>
                </c:pt>
                <c:pt idx="740">
                  <c:v>1494.93615722656</c:v>
                </c:pt>
                <c:pt idx="741">
                  <c:v>1496.9336547851599</c:v>
                </c:pt>
                <c:pt idx="742">
                  <c:v>1498.9869995117199</c:v>
                </c:pt>
                <c:pt idx="743">
                  <c:v>1500.9900512695301</c:v>
                </c:pt>
                <c:pt idx="744">
                  <c:v>1502.99816894531</c:v>
                </c:pt>
                <c:pt idx="745">
                  <c:v>1505.0477905273401</c:v>
                </c:pt>
                <c:pt idx="746">
                  <c:v>1507.0848999023401</c:v>
                </c:pt>
                <c:pt idx="747">
                  <c:v>1509.0427856445301</c:v>
                </c:pt>
                <c:pt idx="748">
                  <c:v>1510.9791870117199</c:v>
                </c:pt>
                <c:pt idx="749">
                  <c:v>1512.978515625</c:v>
                </c:pt>
                <c:pt idx="750">
                  <c:v>1514.9778442382801</c:v>
                </c:pt>
                <c:pt idx="751">
                  <c:v>1516.96459960938</c:v>
                </c:pt>
                <c:pt idx="752">
                  <c:v>1518.94250488281</c:v>
                </c:pt>
                <c:pt idx="753">
                  <c:v>1520.99584960938</c:v>
                </c:pt>
                <c:pt idx="754">
                  <c:v>1522.9913940429699</c:v>
                </c:pt>
                <c:pt idx="755">
                  <c:v>1524.91149902344</c:v>
                </c:pt>
                <c:pt idx="756">
                  <c:v>1526.94860839844</c:v>
                </c:pt>
                <c:pt idx="757">
                  <c:v>1528.97680664062</c:v>
                </c:pt>
                <c:pt idx="758">
                  <c:v>1530.94213867187</c:v>
                </c:pt>
                <c:pt idx="759">
                  <c:v>1532.93774414062</c:v>
                </c:pt>
                <c:pt idx="760">
                  <c:v>1534.9710083007801</c:v>
                </c:pt>
                <c:pt idx="761">
                  <c:v>1537.0494995117199</c:v>
                </c:pt>
                <c:pt idx="762">
                  <c:v>1539.01489257813</c:v>
                </c:pt>
                <c:pt idx="763">
                  <c:v>1541.0393676757801</c:v>
                </c:pt>
                <c:pt idx="764">
                  <c:v>1543.03491210938</c:v>
                </c:pt>
                <c:pt idx="765">
                  <c:v>1544.9424438476599</c:v>
                </c:pt>
                <c:pt idx="766">
                  <c:v>1546.92919921875</c:v>
                </c:pt>
                <c:pt idx="767">
                  <c:v>1548.9662475585901</c:v>
                </c:pt>
                <c:pt idx="768">
                  <c:v>1550.95300292969</c:v>
                </c:pt>
                <c:pt idx="769">
                  <c:v>1552.9560546875</c:v>
                </c:pt>
                <c:pt idx="770">
                  <c:v>1555.0471801757801</c:v>
                </c:pt>
                <c:pt idx="771">
                  <c:v>1556.97106933594</c:v>
                </c:pt>
                <c:pt idx="772">
                  <c:v>1558.9326171875</c:v>
                </c:pt>
                <c:pt idx="773">
                  <c:v>1560.96594238281</c:v>
                </c:pt>
                <c:pt idx="774">
                  <c:v>1562.9778442382801</c:v>
                </c:pt>
                <c:pt idx="775">
                  <c:v>1565.01489257813</c:v>
                </c:pt>
                <c:pt idx="776">
                  <c:v>1567.0393676757801</c:v>
                </c:pt>
                <c:pt idx="777">
                  <c:v>1569.0927734375</c:v>
                </c:pt>
                <c:pt idx="778">
                  <c:v>1571.0128784179699</c:v>
                </c:pt>
                <c:pt idx="779">
                  <c:v>1572.92041015625</c:v>
                </c:pt>
                <c:pt idx="780">
                  <c:v>1574.91979980469</c:v>
                </c:pt>
                <c:pt idx="781">
                  <c:v>1576.9857788085901</c:v>
                </c:pt>
                <c:pt idx="782">
                  <c:v>1578.9976196289099</c:v>
                </c:pt>
                <c:pt idx="783">
                  <c:v>1580.95922851562</c:v>
                </c:pt>
                <c:pt idx="784">
                  <c:v>1582.9246215820301</c:v>
                </c:pt>
                <c:pt idx="785">
                  <c:v>1584.9238891601599</c:v>
                </c:pt>
                <c:pt idx="786">
                  <c:v>1586.94458007813</c:v>
                </c:pt>
                <c:pt idx="787">
                  <c:v>1588.9439086914099</c:v>
                </c:pt>
                <c:pt idx="788">
                  <c:v>1590.95959472656</c:v>
                </c:pt>
                <c:pt idx="789">
                  <c:v>1593.0431518554699</c:v>
                </c:pt>
                <c:pt idx="790">
                  <c:v>1595.11413574219</c:v>
                </c:pt>
                <c:pt idx="791">
                  <c:v>1597.04174804687</c:v>
                </c:pt>
                <c:pt idx="792">
                  <c:v>1598.9782104492199</c:v>
                </c:pt>
                <c:pt idx="793">
                  <c:v>1600.9360961914099</c:v>
                </c:pt>
                <c:pt idx="794">
                  <c:v>1602.9140014648401</c:v>
                </c:pt>
                <c:pt idx="795">
                  <c:v>1604.95483398438</c:v>
                </c:pt>
                <c:pt idx="796">
                  <c:v>1606.97937011719</c:v>
                </c:pt>
                <c:pt idx="797">
                  <c:v>1608.9623413085901</c:v>
                </c:pt>
                <c:pt idx="798">
                  <c:v>1610.89501953125</c:v>
                </c:pt>
                <c:pt idx="799">
                  <c:v>1612.84777832031</c:v>
                </c:pt>
                <c:pt idx="800">
                  <c:v>1614.92626953125</c:v>
                </c:pt>
                <c:pt idx="801">
                  <c:v>1616.94702148438</c:v>
                </c:pt>
                <c:pt idx="802">
                  <c:v>1618.8671264648401</c:v>
                </c:pt>
                <c:pt idx="803">
                  <c:v>1620.8701782226599</c:v>
                </c:pt>
                <c:pt idx="804">
                  <c:v>1622.8821411132801</c:v>
                </c:pt>
                <c:pt idx="805">
                  <c:v>1624.8400268554699</c:v>
                </c:pt>
                <c:pt idx="806">
                  <c:v>1626.9147338867199</c:v>
                </c:pt>
                <c:pt idx="807">
                  <c:v>1628.9806518554699</c:v>
                </c:pt>
                <c:pt idx="808">
                  <c:v>1631.00512695313</c:v>
                </c:pt>
                <c:pt idx="809">
                  <c:v>1633.02954101562</c:v>
                </c:pt>
                <c:pt idx="810">
                  <c:v>1634.91943359375</c:v>
                </c:pt>
                <c:pt idx="811">
                  <c:v>1636.88110351562</c:v>
                </c:pt>
                <c:pt idx="812">
                  <c:v>1638.8892211914099</c:v>
                </c:pt>
                <c:pt idx="813">
                  <c:v>1640.85961914062</c:v>
                </c:pt>
                <c:pt idx="814">
                  <c:v>1642.9758911132801</c:v>
                </c:pt>
                <c:pt idx="815">
                  <c:v>1644.95385742187</c:v>
                </c:pt>
                <c:pt idx="816">
                  <c:v>1646.92431640625</c:v>
                </c:pt>
                <c:pt idx="817">
                  <c:v>1648.9072875976599</c:v>
                </c:pt>
                <c:pt idx="818">
                  <c:v>1650.8348999023401</c:v>
                </c:pt>
                <c:pt idx="819">
                  <c:v>1652.99768066406</c:v>
                </c:pt>
                <c:pt idx="820">
                  <c:v>1654.9932250976599</c:v>
                </c:pt>
                <c:pt idx="821">
                  <c:v>1656.85803222656</c:v>
                </c:pt>
                <c:pt idx="822">
                  <c:v>1658.9076538085901</c:v>
                </c:pt>
                <c:pt idx="823">
                  <c:v>1660.92834472656</c:v>
                </c:pt>
                <c:pt idx="824">
                  <c:v>1662.85595703125</c:v>
                </c:pt>
                <c:pt idx="825">
                  <c:v>1664.78356933594</c:v>
                </c:pt>
                <c:pt idx="826">
                  <c:v>1666.87097167969</c:v>
                </c:pt>
                <c:pt idx="827">
                  <c:v>1668.8954467773401</c:v>
                </c:pt>
                <c:pt idx="828">
                  <c:v>1670.8659057617199</c:v>
                </c:pt>
                <c:pt idx="829">
                  <c:v>1672.94067382813</c:v>
                </c:pt>
                <c:pt idx="830">
                  <c:v>1674.93115234375</c:v>
                </c:pt>
                <c:pt idx="831">
                  <c:v>1676.8424682617199</c:v>
                </c:pt>
                <c:pt idx="832">
                  <c:v>1678.7914428710901</c:v>
                </c:pt>
                <c:pt idx="833">
                  <c:v>1680.9002075195301</c:v>
                </c:pt>
                <c:pt idx="834">
                  <c:v>1682.93725585938</c:v>
                </c:pt>
                <c:pt idx="835">
                  <c:v>1684.8773803710901</c:v>
                </c:pt>
                <c:pt idx="836">
                  <c:v>1686.88549804687</c:v>
                </c:pt>
                <c:pt idx="837">
                  <c:v>1688.9063110351599</c:v>
                </c:pt>
                <c:pt idx="838">
                  <c:v>1690.89306640625</c:v>
                </c:pt>
                <c:pt idx="839">
                  <c:v>1692.85461425781</c:v>
                </c:pt>
                <c:pt idx="840">
                  <c:v>1694.9168090820301</c:v>
                </c:pt>
                <c:pt idx="841">
                  <c:v>1696.93249511719</c:v>
                </c:pt>
                <c:pt idx="842">
                  <c:v>1698.86010742187</c:v>
                </c:pt>
                <c:pt idx="843">
                  <c:v>1700.87194824219</c:v>
                </c:pt>
                <c:pt idx="844">
                  <c:v>1702.9215698242199</c:v>
                </c:pt>
                <c:pt idx="845">
                  <c:v>1704.8920288085901</c:v>
                </c:pt>
                <c:pt idx="846">
                  <c:v>1706.87878417969</c:v>
                </c:pt>
                <c:pt idx="847">
                  <c:v>1708.90319824219</c:v>
                </c:pt>
                <c:pt idx="848">
                  <c:v>1710.85229492187</c:v>
                </c:pt>
                <c:pt idx="849">
                  <c:v>1712.78881835938</c:v>
                </c:pt>
                <c:pt idx="850">
                  <c:v>1714.81323242187</c:v>
                </c:pt>
                <c:pt idx="851">
                  <c:v>1716.9508666992199</c:v>
                </c:pt>
                <c:pt idx="852">
                  <c:v>1718.93383789062</c:v>
                </c:pt>
                <c:pt idx="853">
                  <c:v>1720.89538574219</c:v>
                </c:pt>
                <c:pt idx="854">
                  <c:v>1722.97399902344</c:v>
                </c:pt>
                <c:pt idx="855">
                  <c:v>1724.9645385742199</c:v>
                </c:pt>
                <c:pt idx="856">
                  <c:v>1726.89721679687</c:v>
                </c:pt>
                <c:pt idx="857">
                  <c:v>1728.8676147460901</c:v>
                </c:pt>
                <c:pt idx="858">
                  <c:v>1730.92980957031</c:v>
                </c:pt>
                <c:pt idx="859">
                  <c:v>1732.90771484375</c:v>
                </c:pt>
                <c:pt idx="860">
                  <c:v>1734.79760742187</c:v>
                </c:pt>
                <c:pt idx="861">
                  <c:v>1736.8472290039099</c:v>
                </c:pt>
                <c:pt idx="862">
                  <c:v>1738.85913085938</c:v>
                </c:pt>
                <c:pt idx="863">
                  <c:v>1740.8584594726599</c:v>
                </c:pt>
                <c:pt idx="864">
                  <c:v>1742.90808105469</c:v>
                </c:pt>
                <c:pt idx="865">
                  <c:v>1744.8281860351599</c:v>
                </c:pt>
                <c:pt idx="866">
                  <c:v>1746.8274536132801</c:v>
                </c:pt>
                <c:pt idx="867">
                  <c:v>1748.8897094726599</c:v>
                </c:pt>
                <c:pt idx="868">
                  <c:v>1750.9356079101599</c:v>
                </c:pt>
                <c:pt idx="869">
                  <c:v>1752.8468627929699</c:v>
                </c:pt>
                <c:pt idx="870">
                  <c:v>1754.81225585938</c:v>
                </c:pt>
                <c:pt idx="871">
                  <c:v>1756.9373168945301</c:v>
                </c:pt>
                <c:pt idx="872">
                  <c:v>1758.93286132813</c:v>
                </c:pt>
                <c:pt idx="873">
                  <c:v>1760.8316040039099</c:v>
                </c:pt>
                <c:pt idx="874">
                  <c:v>1762.818359375</c:v>
                </c:pt>
                <c:pt idx="875">
                  <c:v>1764.7837524414099</c:v>
                </c:pt>
                <c:pt idx="876">
                  <c:v>1766.7993774414099</c:v>
                </c:pt>
                <c:pt idx="877">
                  <c:v>1768.87036132813</c:v>
                </c:pt>
                <c:pt idx="878">
                  <c:v>1770.79418945313</c:v>
                </c:pt>
                <c:pt idx="879">
                  <c:v>1772.77209472656</c:v>
                </c:pt>
                <c:pt idx="880">
                  <c:v>1774.80541992187</c:v>
                </c:pt>
                <c:pt idx="881">
                  <c:v>1776.87646484375</c:v>
                </c:pt>
                <c:pt idx="882">
                  <c:v>1778.90100097656</c:v>
                </c:pt>
                <c:pt idx="883">
                  <c:v>1780.83752441406</c:v>
                </c:pt>
                <c:pt idx="884">
                  <c:v>1782.86193847656</c:v>
                </c:pt>
                <c:pt idx="885">
                  <c:v>1785.00329589844</c:v>
                </c:pt>
                <c:pt idx="886">
                  <c:v>1787.0529174804699</c:v>
                </c:pt>
                <c:pt idx="887">
                  <c:v>1788.84729003906</c:v>
                </c:pt>
                <c:pt idx="888">
                  <c:v>1790.73352050781</c:v>
                </c:pt>
                <c:pt idx="889">
                  <c:v>1792.87487792969</c:v>
                </c:pt>
                <c:pt idx="890">
                  <c:v>1794.87414550781</c:v>
                </c:pt>
                <c:pt idx="891">
                  <c:v>1796.7477416992199</c:v>
                </c:pt>
                <c:pt idx="892">
                  <c:v>1798.8136596679699</c:v>
                </c:pt>
                <c:pt idx="893">
                  <c:v>1800.8092651367199</c:v>
                </c:pt>
                <c:pt idx="894">
                  <c:v>1802.8173828125</c:v>
                </c:pt>
                <c:pt idx="895">
                  <c:v>1804.85815429687</c:v>
                </c:pt>
                <c:pt idx="896">
                  <c:v>1806.7481079101599</c:v>
                </c:pt>
                <c:pt idx="897">
                  <c:v>1808.76879882813</c:v>
                </c:pt>
                <c:pt idx="898">
                  <c:v>1810.78955078125</c:v>
                </c:pt>
                <c:pt idx="899">
                  <c:v>1812.7134399414099</c:v>
                </c:pt>
                <c:pt idx="900">
                  <c:v>1814.80078125</c:v>
                </c:pt>
                <c:pt idx="901">
                  <c:v>1816.8629760742199</c:v>
                </c:pt>
                <c:pt idx="902">
                  <c:v>1818.7905883789099</c:v>
                </c:pt>
                <c:pt idx="903">
                  <c:v>1820.81506347656</c:v>
                </c:pt>
                <c:pt idx="904">
                  <c:v>1822.84838867187</c:v>
                </c:pt>
                <c:pt idx="905">
                  <c:v>1824.7471313476599</c:v>
                </c:pt>
                <c:pt idx="906">
                  <c:v>1826.71240234375</c:v>
                </c:pt>
                <c:pt idx="907">
                  <c:v>1828.72802734375</c:v>
                </c:pt>
                <c:pt idx="908">
                  <c:v>1830.7111206054699</c:v>
                </c:pt>
                <c:pt idx="909">
                  <c:v>1832.7607421875</c:v>
                </c:pt>
                <c:pt idx="910">
                  <c:v>1834.78515625</c:v>
                </c:pt>
                <c:pt idx="911">
                  <c:v>1836.8058471679699</c:v>
                </c:pt>
                <c:pt idx="912">
                  <c:v>1838.8466796875</c:v>
                </c:pt>
                <c:pt idx="913">
                  <c:v>1840.8497924804699</c:v>
                </c:pt>
                <c:pt idx="914">
                  <c:v>1842.8075561523401</c:v>
                </c:pt>
                <c:pt idx="915">
                  <c:v>1844.7277221679699</c:v>
                </c:pt>
                <c:pt idx="916">
                  <c:v>1846.66796875</c:v>
                </c:pt>
                <c:pt idx="917">
                  <c:v>1848.65844726562</c:v>
                </c:pt>
                <c:pt idx="918">
                  <c:v>1850.71691894531</c:v>
                </c:pt>
                <c:pt idx="919">
                  <c:v>1852.7791137695301</c:v>
                </c:pt>
                <c:pt idx="920">
                  <c:v>1854.75329589844</c:v>
                </c:pt>
                <c:pt idx="921">
                  <c:v>1856.7614135742199</c:v>
                </c:pt>
                <c:pt idx="922">
                  <c:v>1858.7607421875</c:v>
                </c:pt>
                <c:pt idx="923">
                  <c:v>1860.7135620117199</c:v>
                </c:pt>
                <c:pt idx="924">
                  <c:v>1862.68774414062</c:v>
                </c:pt>
                <c:pt idx="925">
                  <c:v>1864.6958618164099</c:v>
                </c:pt>
                <c:pt idx="926">
                  <c:v>1866.7328491210901</c:v>
                </c:pt>
                <c:pt idx="927">
                  <c:v>1868.76110839844</c:v>
                </c:pt>
                <c:pt idx="928">
                  <c:v>1870.72644042969</c:v>
                </c:pt>
                <c:pt idx="929">
                  <c:v>1872.67163085938</c:v>
                </c:pt>
                <c:pt idx="930">
                  <c:v>1874.6835327148401</c:v>
                </c:pt>
                <c:pt idx="931">
                  <c:v>1876.74572753906</c:v>
                </c:pt>
                <c:pt idx="932">
                  <c:v>1878.8042602539099</c:v>
                </c:pt>
                <c:pt idx="933">
                  <c:v>1880.74072265625</c:v>
                </c:pt>
                <c:pt idx="934">
                  <c:v>1882.74377441406</c:v>
                </c:pt>
                <c:pt idx="935">
                  <c:v>1884.8223266601599</c:v>
                </c:pt>
                <c:pt idx="936">
                  <c:v>1886.7675170898401</c:v>
                </c:pt>
                <c:pt idx="937">
                  <c:v>1888.76684570313</c:v>
                </c:pt>
                <c:pt idx="938">
                  <c:v>1890.7322387695301</c:v>
                </c:pt>
                <c:pt idx="939">
                  <c:v>1892.70263671875</c:v>
                </c:pt>
                <c:pt idx="940">
                  <c:v>1894.7522583007801</c:v>
                </c:pt>
                <c:pt idx="941">
                  <c:v>1896.7175903320301</c:v>
                </c:pt>
                <c:pt idx="942">
                  <c:v>1898.64147949219</c:v>
                </c:pt>
                <c:pt idx="943">
                  <c:v>1900.6785278320301</c:v>
                </c:pt>
                <c:pt idx="944">
                  <c:v>1902.73693847656</c:v>
                </c:pt>
                <c:pt idx="945">
                  <c:v>1904.7236938476599</c:v>
                </c:pt>
                <c:pt idx="946">
                  <c:v>1906.7267456054699</c:v>
                </c:pt>
                <c:pt idx="947">
                  <c:v>1908.72229003906</c:v>
                </c:pt>
                <c:pt idx="948">
                  <c:v>1910.7719116210901</c:v>
                </c:pt>
                <c:pt idx="949">
                  <c:v>1912.74609375</c:v>
                </c:pt>
                <c:pt idx="950">
                  <c:v>1914.7328491210901</c:v>
                </c:pt>
                <c:pt idx="951">
                  <c:v>1916.7448120117199</c:v>
                </c:pt>
                <c:pt idx="952">
                  <c:v>1918.67749023438</c:v>
                </c:pt>
                <c:pt idx="953">
                  <c:v>1920.7182006835901</c:v>
                </c:pt>
                <c:pt idx="954">
                  <c:v>1922.78051757813</c:v>
                </c:pt>
                <c:pt idx="955">
                  <c:v>1924.7672729492199</c:v>
                </c:pt>
                <c:pt idx="956">
                  <c:v>1926.6911010742199</c:v>
                </c:pt>
                <c:pt idx="957">
                  <c:v>1928.6276245117199</c:v>
                </c:pt>
                <c:pt idx="958">
                  <c:v>1930.6558227539099</c:v>
                </c:pt>
                <c:pt idx="959">
                  <c:v>1932.71801757813</c:v>
                </c:pt>
                <c:pt idx="960">
                  <c:v>1934.71728515625</c:v>
                </c:pt>
                <c:pt idx="961">
                  <c:v>1936.7002563476599</c:v>
                </c:pt>
                <c:pt idx="962">
                  <c:v>1938.70849609375</c:v>
                </c:pt>
                <c:pt idx="963">
                  <c:v>1940.68273925781</c:v>
                </c:pt>
                <c:pt idx="964">
                  <c:v>1942.7863159179699</c:v>
                </c:pt>
                <c:pt idx="965">
                  <c:v>1944.8484497070301</c:v>
                </c:pt>
                <c:pt idx="966">
                  <c:v>1946.74719238281</c:v>
                </c:pt>
                <c:pt idx="967">
                  <c:v>1948.7377319335901</c:v>
                </c:pt>
                <c:pt idx="968">
                  <c:v>1950.7207641601599</c:v>
                </c:pt>
                <c:pt idx="969">
                  <c:v>1952.6156616210901</c:v>
                </c:pt>
                <c:pt idx="970">
                  <c:v>1954.5647583007801</c:v>
                </c:pt>
                <c:pt idx="971">
                  <c:v>1956.60559082031</c:v>
                </c:pt>
                <c:pt idx="972">
                  <c:v>1958.70544433594</c:v>
                </c:pt>
                <c:pt idx="973">
                  <c:v>1960.6381225585901</c:v>
                </c:pt>
                <c:pt idx="974">
                  <c:v>1962.5746459960901</c:v>
                </c:pt>
                <c:pt idx="975">
                  <c:v>1964.75378417969</c:v>
                </c:pt>
                <c:pt idx="976">
                  <c:v>1966.7693481445301</c:v>
                </c:pt>
                <c:pt idx="977">
                  <c:v>1968.67687988281</c:v>
                </c:pt>
                <c:pt idx="978">
                  <c:v>1970.64733886719</c:v>
                </c:pt>
                <c:pt idx="979">
                  <c:v>1972.6340942382801</c:v>
                </c:pt>
                <c:pt idx="980">
                  <c:v>1974.6497192382801</c:v>
                </c:pt>
                <c:pt idx="981">
                  <c:v>1976.72448730469</c:v>
                </c:pt>
                <c:pt idx="982">
                  <c:v>1978.7615356445301</c:v>
                </c:pt>
                <c:pt idx="983">
                  <c:v>1980.6514282226599</c:v>
                </c:pt>
                <c:pt idx="984">
                  <c:v>1982.5878295898401</c:v>
                </c:pt>
                <c:pt idx="985">
                  <c:v>1984.58715820313</c:v>
                </c:pt>
                <c:pt idx="986">
                  <c:v>1986.67456054687</c:v>
                </c:pt>
                <c:pt idx="987">
                  <c:v>1988.7367553710901</c:v>
                </c:pt>
                <c:pt idx="988">
                  <c:v>1990.69458007813</c:v>
                </c:pt>
                <c:pt idx="989">
                  <c:v>1992.6146850585901</c:v>
                </c:pt>
                <c:pt idx="990">
                  <c:v>1994.55493164062</c:v>
                </c:pt>
                <c:pt idx="991">
                  <c:v>1996.5831909179699</c:v>
                </c:pt>
                <c:pt idx="992">
                  <c:v>1998.6704711914099</c:v>
                </c:pt>
                <c:pt idx="993">
                  <c:v>2000.6572265625</c:v>
                </c:pt>
                <c:pt idx="994">
                  <c:v>2002.64025878906</c:v>
                </c:pt>
                <c:pt idx="995">
                  <c:v>2004.7024536132801</c:v>
                </c:pt>
                <c:pt idx="996">
                  <c:v>2006.6803588867199</c:v>
                </c:pt>
                <c:pt idx="997">
                  <c:v>2008.73876953125</c:v>
                </c:pt>
                <c:pt idx="998">
                  <c:v>2010.70922851562</c:v>
                </c:pt>
                <c:pt idx="999">
                  <c:v>2012.63684082031</c:v>
                </c:pt>
                <c:pt idx="1000">
                  <c:v>2014.65246582031</c:v>
                </c:pt>
                <c:pt idx="1001">
                  <c:v>2016.6266479492199</c:v>
                </c:pt>
                <c:pt idx="1002">
                  <c:v>2018.57568359375</c:v>
                </c:pt>
                <c:pt idx="1003">
                  <c:v>2020.52478027344</c:v>
                </c:pt>
                <c:pt idx="1004">
                  <c:v>2022.56176757813</c:v>
                </c:pt>
                <c:pt idx="1005">
                  <c:v>2024.58618164062</c:v>
                </c:pt>
                <c:pt idx="1006">
                  <c:v>2026.59814453125</c:v>
                </c:pt>
                <c:pt idx="1007">
                  <c:v>2028.685546875</c:v>
                </c:pt>
                <c:pt idx="1008">
                  <c:v>2030.6810913085901</c:v>
                </c:pt>
                <c:pt idx="1009">
                  <c:v>2032.7180786132801</c:v>
                </c:pt>
                <c:pt idx="1010">
                  <c:v>2034.72998046875</c:v>
                </c:pt>
                <c:pt idx="1011">
                  <c:v>2036.61242675781</c:v>
                </c:pt>
                <c:pt idx="1012">
                  <c:v>2038.5652465820301</c:v>
                </c:pt>
                <c:pt idx="1013">
                  <c:v>2040.5770874023401</c:v>
                </c:pt>
                <c:pt idx="1014">
                  <c:v>2042.62292480469</c:v>
                </c:pt>
                <c:pt idx="1015">
                  <c:v>2044.60083007813</c:v>
                </c:pt>
                <c:pt idx="1016">
                  <c:v>2046.63781738281</c:v>
                </c:pt>
                <c:pt idx="1017">
                  <c:v>2048.6371459960901</c:v>
                </c:pt>
                <c:pt idx="1018">
                  <c:v>2050.57739257813</c:v>
                </c:pt>
                <c:pt idx="1019">
                  <c:v>2052.5855712890602</c:v>
                </c:pt>
                <c:pt idx="1020">
                  <c:v>2054.6063232421898</c:v>
                </c:pt>
                <c:pt idx="1021">
                  <c:v>2056.6307373046898</c:v>
                </c:pt>
                <c:pt idx="1022">
                  <c:v>2058.66772460938</c:v>
                </c:pt>
                <c:pt idx="1023">
                  <c:v>2060.6922607421898</c:v>
                </c:pt>
                <c:pt idx="1024">
                  <c:v>2062.6162109375</c:v>
                </c:pt>
                <c:pt idx="1025">
                  <c:v>2064.5186767578102</c:v>
                </c:pt>
                <c:pt idx="1026">
                  <c:v>2066.5682373046898</c:v>
                </c:pt>
                <c:pt idx="1027">
                  <c:v>2068.6304931640602</c:v>
                </c:pt>
                <c:pt idx="1028">
                  <c:v>2070.6461181640602</c:v>
                </c:pt>
                <c:pt idx="1029">
                  <c:v>2072.6705322265602</c:v>
                </c:pt>
                <c:pt idx="1030">
                  <c:v>2074.6158447265602</c:v>
                </c:pt>
                <c:pt idx="1031">
                  <c:v>2076.5234375</c:v>
                </c:pt>
                <c:pt idx="1032">
                  <c:v>2078.5516357421898</c:v>
                </c:pt>
                <c:pt idx="1033">
                  <c:v>2080.6766357421898</c:v>
                </c:pt>
                <c:pt idx="1034">
                  <c:v>2082.76025390625</c:v>
                </c:pt>
                <c:pt idx="1035">
                  <c:v>2084.67163085938</c:v>
                </c:pt>
                <c:pt idx="1036">
                  <c:v>2086.5325927734398</c:v>
                </c:pt>
                <c:pt idx="1037">
                  <c:v>2088.56958007813</c:v>
                </c:pt>
                <c:pt idx="1038">
                  <c:v>2090.6104736328102</c:v>
                </c:pt>
                <c:pt idx="1039">
                  <c:v>2092.56323242187</c:v>
                </c:pt>
                <c:pt idx="1040">
                  <c:v>2094.5247802734398</c:v>
                </c:pt>
                <c:pt idx="1041">
                  <c:v>2096.5706787109398</c:v>
                </c:pt>
                <c:pt idx="1042">
                  <c:v>2098.5411376953102</c:v>
                </c:pt>
                <c:pt idx="1043">
                  <c:v>2100.5531005859398</c:v>
                </c:pt>
                <c:pt idx="1044">
                  <c:v>2102.69067382813</c:v>
                </c:pt>
                <c:pt idx="1045">
                  <c:v>2104.6182861328102</c:v>
                </c:pt>
                <c:pt idx="1046">
                  <c:v>2106.55859375</c:v>
                </c:pt>
                <c:pt idx="1047">
                  <c:v>2108.6207275390602</c:v>
                </c:pt>
                <c:pt idx="1048">
                  <c:v>2110.64135742187</c:v>
                </c:pt>
                <c:pt idx="1049">
                  <c:v>2112.5740966796898</c:v>
                </c:pt>
                <c:pt idx="1050">
                  <c:v>2114.4639892578102</c:v>
                </c:pt>
                <c:pt idx="1051">
                  <c:v>2116.48852539062</c:v>
                </c:pt>
                <c:pt idx="1052">
                  <c:v>2118.55078125</c:v>
                </c:pt>
                <c:pt idx="1053">
                  <c:v>2120.5374755859398</c:v>
                </c:pt>
                <c:pt idx="1054">
                  <c:v>2122.47387695313</c:v>
                </c:pt>
                <c:pt idx="1055">
                  <c:v>2124.5146484375</c:v>
                </c:pt>
                <c:pt idx="1056">
                  <c:v>2126.5517578125</c:v>
                </c:pt>
                <c:pt idx="1057">
                  <c:v>2128.4970703125</c:v>
                </c:pt>
                <c:pt idx="1058">
                  <c:v>2130.47119140625</c:v>
                </c:pt>
                <c:pt idx="1059">
                  <c:v>2132.48681640625</c:v>
                </c:pt>
                <c:pt idx="1060">
                  <c:v>2134.52392578125</c:v>
                </c:pt>
                <c:pt idx="1061">
                  <c:v>2136.54833984375</c:v>
                </c:pt>
                <c:pt idx="1062">
                  <c:v>2138.5689697265602</c:v>
                </c:pt>
                <c:pt idx="1063">
                  <c:v>2140.5179443359398</c:v>
                </c:pt>
                <c:pt idx="1064">
                  <c:v>2142.4796142578102</c:v>
                </c:pt>
                <c:pt idx="1065">
                  <c:v>2144.5633544921898</c:v>
                </c:pt>
                <c:pt idx="1066">
                  <c:v>2146.56640625</c:v>
                </c:pt>
                <c:pt idx="1067">
                  <c:v>2148.5531005859398</c:v>
                </c:pt>
                <c:pt idx="1068">
                  <c:v>2150.5738525390602</c:v>
                </c:pt>
                <c:pt idx="1069">
                  <c:v>2152.4852294921898</c:v>
                </c:pt>
                <c:pt idx="1070">
                  <c:v>2154.54736328125</c:v>
                </c:pt>
                <c:pt idx="1071">
                  <c:v>2156.6346435546898</c:v>
                </c:pt>
                <c:pt idx="1072">
                  <c:v>2158.5748291015602</c:v>
                </c:pt>
                <c:pt idx="1073">
                  <c:v>2160.5653076171898</c:v>
                </c:pt>
                <c:pt idx="1074">
                  <c:v>2162.6024169921898</c:v>
                </c:pt>
                <c:pt idx="1075">
                  <c:v>2164.56030273438</c:v>
                </c:pt>
                <c:pt idx="1076">
                  <c:v>2166.48046875</c:v>
                </c:pt>
                <c:pt idx="1077">
                  <c:v>2168.5677490234398</c:v>
                </c:pt>
                <c:pt idx="1078">
                  <c:v>2170.5958251953102</c:v>
                </c:pt>
                <c:pt idx="1079">
                  <c:v>2172.4857177734398</c:v>
                </c:pt>
                <c:pt idx="1080">
                  <c:v>2174.51025390625</c:v>
                </c:pt>
                <c:pt idx="1081">
                  <c:v>2176.55615234375</c:v>
                </c:pt>
                <c:pt idx="1082">
                  <c:v>2178.52661132813</c:v>
                </c:pt>
                <c:pt idx="1083">
                  <c:v>2180.5384521484398</c:v>
                </c:pt>
                <c:pt idx="1084">
                  <c:v>2182.5792236328102</c:v>
                </c:pt>
                <c:pt idx="1085">
                  <c:v>2184.54467773438</c:v>
                </c:pt>
                <c:pt idx="1086">
                  <c:v>2186.48999023438</c:v>
                </c:pt>
                <c:pt idx="1087">
                  <c:v>2188.5484619140602</c:v>
                </c:pt>
                <c:pt idx="1088">
                  <c:v>2190.5892333984398</c:v>
                </c:pt>
                <c:pt idx="1089">
                  <c:v>2192.6173095703102</c:v>
                </c:pt>
                <c:pt idx="1090">
                  <c:v>2194.63793945313</c:v>
                </c:pt>
                <c:pt idx="1091">
                  <c:v>2196.53295898438</c:v>
                </c:pt>
                <c:pt idx="1092">
                  <c:v>2198.51977539062</c:v>
                </c:pt>
                <c:pt idx="1093">
                  <c:v>2200.5228271484398</c:v>
                </c:pt>
                <c:pt idx="1094">
                  <c:v>2202.50952148438</c:v>
                </c:pt>
                <c:pt idx="1095">
                  <c:v>2204.5052490234398</c:v>
                </c:pt>
                <c:pt idx="1096">
                  <c:v>2206.4581298828102</c:v>
                </c:pt>
                <c:pt idx="1097">
                  <c:v>2208.4736328125</c:v>
                </c:pt>
                <c:pt idx="1098">
                  <c:v>2210.54833984375</c:v>
                </c:pt>
                <c:pt idx="1099">
                  <c:v>2212.53515625</c:v>
                </c:pt>
                <c:pt idx="1100">
                  <c:v>2214.48413085938</c:v>
                </c:pt>
                <c:pt idx="1101">
                  <c:v>2216.5462646484398</c:v>
                </c:pt>
                <c:pt idx="1102">
                  <c:v>2218.529296875</c:v>
                </c:pt>
                <c:pt idx="1103">
                  <c:v>2220.49975585938</c:v>
                </c:pt>
                <c:pt idx="1104">
                  <c:v>2222.46508789062</c:v>
                </c:pt>
                <c:pt idx="1105">
                  <c:v>2224.4266357421898</c:v>
                </c:pt>
                <c:pt idx="1106">
                  <c:v>2226.4222412109398</c:v>
                </c:pt>
                <c:pt idx="1107">
                  <c:v>2228.41284179687</c:v>
                </c:pt>
                <c:pt idx="1108">
                  <c:v>2230.45361328125</c:v>
                </c:pt>
                <c:pt idx="1109">
                  <c:v>2232.50317382813</c:v>
                </c:pt>
                <c:pt idx="1110">
                  <c:v>2234.54028320313</c:v>
                </c:pt>
                <c:pt idx="1111">
                  <c:v>2236.6490478515602</c:v>
                </c:pt>
                <c:pt idx="1112">
                  <c:v>2238.48120117187</c:v>
                </c:pt>
                <c:pt idx="1113">
                  <c:v>2240.3082275390602</c:v>
                </c:pt>
                <c:pt idx="1114">
                  <c:v>2242.4332275390602</c:v>
                </c:pt>
                <c:pt idx="1115">
                  <c:v>2244.4412841796898</c:v>
                </c:pt>
                <c:pt idx="1116">
                  <c:v>2246.39404296875</c:v>
                </c:pt>
                <c:pt idx="1117">
                  <c:v>2248.4185791015602</c:v>
                </c:pt>
                <c:pt idx="1118">
                  <c:v>2250.4932861328102</c:v>
                </c:pt>
                <c:pt idx="1119">
                  <c:v>2252.4422607421898</c:v>
                </c:pt>
                <c:pt idx="1120">
                  <c:v>2254.3875732421898</c:v>
                </c:pt>
                <c:pt idx="1121">
                  <c:v>2256.38696289062</c:v>
                </c:pt>
                <c:pt idx="1122">
                  <c:v>2258.44921875</c:v>
                </c:pt>
                <c:pt idx="1123">
                  <c:v>2260.46484375</c:v>
                </c:pt>
                <c:pt idx="1124">
                  <c:v>2262.3760986328102</c:v>
                </c:pt>
                <c:pt idx="1125">
                  <c:v>2264.4219970703102</c:v>
                </c:pt>
                <c:pt idx="1126">
                  <c:v>2266.4842529296898</c:v>
                </c:pt>
                <c:pt idx="1127">
                  <c:v>2268.45849609375</c:v>
                </c:pt>
                <c:pt idx="1128">
                  <c:v>2270.4111328125</c:v>
                </c:pt>
                <c:pt idx="1129">
                  <c:v>2272.43920898438</c:v>
                </c:pt>
                <c:pt idx="1130">
                  <c:v>2274.49780273438</c:v>
                </c:pt>
                <c:pt idx="1131">
                  <c:v>2276.4468994140602</c:v>
                </c:pt>
                <c:pt idx="1132">
                  <c:v>2278.35815429687</c:v>
                </c:pt>
                <c:pt idx="1133">
                  <c:v>2280.42041015625</c:v>
                </c:pt>
                <c:pt idx="1134">
                  <c:v>2282.46997070313</c:v>
                </c:pt>
                <c:pt idx="1135">
                  <c:v>2284.427734375</c:v>
                </c:pt>
                <c:pt idx="1136">
                  <c:v>2286.4056396484398</c:v>
                </c:pt>
                <c:pt idx="1137">
                  <c:v>2288.3797607421898</c:v>
                </c:pt>
                <c:pt idx="1138">
                  <c:v>2290.3917236328102</c:v>
                </c:pt>
                <c:pt idx="1139">
                  <c:v>2292.39111328125</c:v>
                </c:pt>
                <c:pt idx="1140">
                  <c:v>2294.40307617187</c:v>
                </c:pt>
                <c:pt idx="1141">
                  <c:v>2296.4815673828102</c:v>
                </c:pt>
                <c:pt idx="1142">
                  <c:v>2298.45190429687</c:v>
                </c:pt>
                <c:pt idx="1143">
                  <c:v>2300.3846435546898</c:v>
                </c:pt>
                <c:pt idx="1144">
                  <c:v>2302.42553710938</c:v>
                </c:pt>
                <c:pt idx="1145">
                  <c:v>2304.4752197265602</c:v>
                </c:pt>
                <c:pt idx="1146">
                  <c:v>2306.4241943359398</c:v>
                </c:pt>
                <c:pt idx="1147">
                  <c:v>2308.43969726562</c:v>
                </c:pt>
                <c:pt idx="1148">
                  <c:v>2310.4263916015602</c:v>
                </c:pt>
                <c:pt idx="1149">
                  <c:v>2312.37548828125</c:v>
                </c:pt>
                <c:pt idx="1150">
                  <c:v>2314.4339599609398</c:v>
                </c:pt>
                <c:pt idx="1151">
                  <c:v>2316.44213867187</c:v>
                </c:pt>
                <c:pt idx="1152">
                  <c:v>2318.36596679687</c:v>
                </c:pt>
                <c:pt idx="1153">
                  <c:v>2320.3187255859398</c:v>
                </c:pt>
                <c:pt idx="1154">
                  <c:v>2322.3809814453102</c:v>
                </c:pt>
                <c:pt idx="1155">
                  <c:v>2324.41796875</c:v>
                </c:pt>
                <c:pt idx="1156">
                  <c:v>2326.39208984375</c:v>
                </c:pt>
                <c:pt idx="1157">
                  <c:v>2328.4002685546898</c:v>
                </c:pt>
                <c:pt idx="1158">
                  <c:v>2330.5631103515602</c:v>
                </c:pt>
                <c:pt idx="1159">
                  <c:v>2332.53735351562</c:v>
                </c:pt>
                <c:pt idx="1160">
                  <c:v>2334.3983154296898</c:v>
                </c:pt>
                <c:pt idx="1161">
                  <c:v>2336.4013671875</c:v>
                </c:pt>
                <c:pt idx="1162">
                  <c:v>2338.35034179687</c:v>
                </c:pt>
                <c:pt idx="1163">
                  <c:v>2340.32080078125</c:v>
                </c:pt>
                <c:pt idx="1164">
                  <c:v>2342.3365478515602</c:v>
                </c:pt>
                <c:pt idx="1165">
                  <c:v>2344.34838867187</c:v>
                </c:pt>
                <c:pt idx="1166">
                  <c:v>2346.3690185546898</c:v>
                </c:pt>
                <c:pt idx="1167">
                  <c:v>2348.35571289062</c:v>
                </c:pt>
                <c:pt idx="1168">
                  <c:v>2350.41796875</c:v>
                </c:pt>
                <c:pt idx="1169">
                  <c:v>2352.4676513671898</c:v>
                </c:pt>
                <c:pt idx="1170">
                  <c:v>2354.3826904296898</c:v>
                </c:pt>
                <c:pt idx="1171">
                  <c:v>2356.3443603515602</c:v>
                </c:pt>
                <c:pt idx="1172">
                  <c:v>2358.3902587890602</c:v>
                </c:pt>
                <c:pt idx="1173">
                  <c:v>2360.39331054687</c:v>
                </c:pt>
                <c:pt idx="1174">
                  <c:v>2362.392578125</c:v>
                </c:pt>
                <c:pt idx="1175">
                  <c:v>2364.4169921875</c:v>
                </c:pt>
                <c:pt idx="1176">
                  <c:v>2366.3572998046898</c:v>
                </c:pt>
                <c:pt idx="1177">
                  <c:v>2368.390625</c:v>
                </c:pt>
                <c:pt idx="1178">
                  <c:v>2370.39868164062</c:v>
                </c:pt>
                <c:pt idx="1179">
                  <c:v>2372.37280273438</c:v>
                </c:pt>
                <c:pt idx="1180">
                  <c:v>2374.33447265625</c:v>
                </c:pt>
                <c:pt idx="1181">
                  <c:v>2376.3087158203102</c:v>
                </c:pt>
                <c:pt idx="1182">
                  <c:v>2378.29541015625</c:v>
                </c:pt>
                <c:pt idx="1183">
                  <c:v>2380.31103515625</c:v>
                </c:pt>
                <c:pt idx="1184">
                  <c:v>2382.37329101562</c:v>
                </c:pt>
                <c:pt idx="1185">
                  <c:v>2384.31860351562</c:v>
                </c:pt>
                <c:pt idx="1186">
                  <c:v>2386.2965087890602</c:v>
                </c:pt>
                <c:pt idx="1187">
                  <c:v>2388.375</c:v>
                </c:pt>
                <c:pt idx="1188">
                  <c:v>2390.3492431640602</c:v>
                </c:pt>
                <c:pt idx="1189">
                  <c:v>2392.2730712890602</c:v>
                </c:pt>
                <c:pt idx="1190">
                  <c:v>2394.4068603515602</c:v>
                </c:pt>
                <c:pt idx="1191">
                  <c:v>2396.42749023438</c:v>
                </c:pt>
                <c:pt idx="1192">
                  <c:v>2398.3388671875</c:v>
                </c:pt>
                <c:pt idx="1193">
                  <c:v>2400.3258056640602</c:v>
                </c:pt>
                <c:pt idx="1194">
                  <c:v>2402.3414306640602</c:v>
                </c:pt>
                <c:pt idx="1195">
                  <c:v>2404.3695068359398</c:v>
                </c:pt>
                <c:pt idx="1196">
                  <c:v>2406.3148193359398</c:v>
                </c:pt>
                <c:pt idx="1197">
                  <c:v>2408.3267822265602</c:v>
                </c:pt>
                <c:pt idx="1198">
                  <c:v>2410.3260498046898</c:v>
                </c:pt>
                <c:pt idx="1199">
                  <c:v>2412.3089599609398</c:v>
                </c:pt>
                <c:pt idx="1200">
                  <c:v>2414.2705078125</c:v>
                </c:pt>
                <c:pt idx="1201">
                  <c:v>2416.27368164062</c:v>
                </c:pt>
                <c:pt idx="1202">
                  <c:v>2418.2730712890602</c:v>
                </c:pt>
                <c:pt idx="1203">
                  <c:v>2420.21826171875</c:v>
                </c:pt>
                <c:pt idx="1204">
                  <c:v>2422.3935546875</c:v>
                </c:pt>
                <c:pt idx="1205">
                  <c:v>2424.45581054687</c:v>
                </c:pt>
                <c:pt idx="1206">
                  <c:v>2426.34204101562</c:v>
                </c:pt>
                <c:pt idx="1207">
                  <c:v>2428.2947998046898</c:v>
                </c:pt>
                <c:pt idx="1208">
                  <c:v>2430.2940673828102</c:v>
                </c:pt>
                <c:pt idx="1209">
                  <c:v>2432.29345703125</c:v>
                </c:pt>
                <c:pt idx="1210">
                  <c:v>2434.2587890625</c:v>
                </c:pt>
                <c:pt idx="1211">
                  <c:v>2436.3046875</c:v>
                </c:pt>
                <c:pt idx="1212">
                  <c:v>2438.2789306640602</c:v>
                </c:pt>
                <c:pt idx="1213">
                  <c:v>2440.2403564453102</c:v>
                </c:pt>
                <c:pt idx="1214">
                  <c:v>2442.32397460938</c:v>
                </c:pt>
                <c:pt idx="1215">
                  <c:v>2444.41137695313</c:v>
                </c:pt>
                <c:pt idx="1216">
                  <c:v>2446.38549804687</c:v>
                </c:pt>
                <c:pt idx="1217">
                  <c:v>2448.296875</c:v>
                </c:pt>
                <c:pt idx="1218">
                  <c:v>2450.3125</c:v>
                </c:pt>
                <c:pt idx="1219">
                  <c:v>2452.4752197265602</c:v>
                </c:pt>
                <c:pt idx="1220">
                  <c:v>2454.4493408203102</c:v>
                </c:pt>
                <c:pt idx="1221">
                  <c:v>2456.30151367187</c:v>
                </c:pt>
                <c:pt idx="1222">
                  <c:v>2458.27197265625</c:v>
                </c:pt>
                <c:pt idx="1223">
                  <c:v>2460.267578125</c:v>
                </c:pt>
                <c:pt idx="1224">
                  <c:v>2462.27954101562</c:v>
                </c:pt>
                <c:pt idx="1225">
                  <c:v>2464.2825927734398</c:v>
                </c:pt>
                <c:pt idx="1226">
                  <c:v>2466.3359375</c:v>
                </c:pt>
                <c:pt idx="1227">
                  <c:v>2468.3189697265602</c:v>
                </c:pt>
                <c:pt idx="1228">
                  <c:v>2470.30200195313</c:v>
                </c:pt>
                <c:pt idx="1229">
                  <c:v>2472.30126953125</c:v>
                </c:pt>
                <c:pt idx="1230">
                  <c:v>2474.32568359375</c:v>
                </c:pt>
                <c:pt idx="1231">
                  <c:v>2476.36279296875</c:v>
                </c:pt>
                <c:pt idx="1232">
                  <c:v>2478.3155517578102</c:v>
                </c:pt>
                <c:pt idx="1233">
                  <c:v>2480.28979492187</c:v>
                </c:pt>
                <c:pt idx="1234">
                  <c:v>2482.27661132813</c:v>
                </c:pt>
                <c:pt idx="1235">
                  <c:v>2484.2166748046898</c:v>
                </c:pt>
                <c:pt idx="1236">
                  <c:v>2486.1995849609398</c:v>
                </c:pt>
                <c:pt idx="1237">
                  <c:v>2488.25805664062</c:v>
                </c:pt>
                <c:pt idx="1238">
                  <c:v>2490.3077392578102</c:v>
                </c:pt>
                <c:pt idx="1239">
                  <c:v>2492.3233642578102</c:v>
                </c:pt>
                <c:pt idx="1240">
                  <c:v>2494.3353271484398</c:v>
                </c:pt>
                <c:pt idx="1241">
                  <c:v>2496.23413085938</c:v>
                </c:pt>
                <c:pt idx="1242">
                  <c:v>2498.2119140625</c:v>
                </c:pt>
                <c:pt idx="1243">
                  <c:v>2500.2828369140602</c:v>
                </c:pt>
                <c:pt idx="1244">
                  <c:v>2502.23193359375</c:v>
                </c:pt>
                <c:pt idx="1245">
                  <c:v>2504.23510742187</c:v>
                </c:pt>
                <c:pt idx="1246">
                  <c:v>2506.25952148438</c:v>
                </c:pt>
                <c:pt idx="1247">
                  <c:v>2508.2801513671898</c:v>
                </c:pt>
                <c:pt idx="1248">
                  <c:v>2510.3009033203102</c:v>
                </c:pt>
                <c:pt idx="1249">
                  <c:v>2512.2625732421898</c:v>
                </c:pt>
                <c:pt idx="1250">
                  <c:v>2514.26196289062</c:v>
                </c:pt>
                <c:pt idx="1251">
                  <c:v>2516.3153076171898</c:v>
                </c:pt>
                <c:pt idx="1252">
                  <c:v>2518.3271484375</c:v>
                </c:pt>
                <c:pt idx="1253">
                  <c:v>2520.2510986328102</c:v>
                </c:pt>
                <c:pt idx="1254">
                  <c:v>2522.31713867187</c:v>
                </c:pt>
                <c:pt idx="1255">
                  <c:v>2524.3541259765602</c:v>
                </c:pt>
                <c:pt idx="1256">
                  <c:v>2526.2364501953102</c:v>
                </c:pt>
                <c:pt idx="1257">
                  <c:v>2528.2860107421898</c:v>
                </c:pt>
                <c:pt idx="1258">
                  <c:v>2530.2890625</c:v>
                </c:pt>
                <c:pt idx="1259">
                  <c:v>2532.18408203125</c:v>
                </c:pt>
                <c:pt idx="1260">
                  <c:v>2534.1834716796898</c:v>
                </c:pt>
                <c:pt idx="1261">
                  <c:v>2536.2205810546898</c:v>
                </c:pt>
                <c:pt idx="1262">
                  <c:v>2538.2412109375</c:v>
                </c:pt>
                <c:pt idx="1263">
                  <c:v>2540.1650390625</c:v>
                </c:pt>
                <c:pt idx="1264">
                  <c:v>2542.22729492187</c:v>
                </c:pt>
                <c:pt idx="1265">
                  <c:v>2544.26806640625</c:v>
                </c:pt>
                <c:pt idx="1266">
                  <c:v>2546.1793212890602</c:v>
                </c:pt>
                <c:pt idx="1267">
                  <c:v>2548.2503662109398</c:v>
                </c:pt>
                <c:pt idx="1268">
                  <c:v>2550.2874755859398</c:v>
                </c:pt>
                <c:pt idx="1269">
                  <c:v>2552.21508789062</c:v>
                </c:pt>
                <c:pt idx="1270">
                  <c:v>2554.1640625</c:v>
                </c:pt>
                <c:pt idx="1271">
                  <c:v>2556.1973876953102</c:v>
                </c:pt>
                <c:pt idx="1272">
                  <c:v>2558.22192382813</c:v>
                </c:pt>
                <c:pt idx="1273">
                  <c:v>2560.21240234375</c:v>
                </c:pt>
                <c:pt idx="1274">
                  <c:v>2562.1865234375</c:v>
                </c:pt>
                <c:pt idx="1275">
                  <c:v>2564.2198486328102</c:v>
                </c:pt>
                <c:pt idx="1276">
                  <c:v>2566.18139648438</c:v>
                </c:pt>
                <c:pt idx="1277">
                  <c:v>2568.10522460938</c:v>
                </c:pt>
                <c:pt idx="1278">
                  <c:v>2570.2303466796898</c:v>
                </c:pt>
                <c:pt idx="1279">
                  <c:v>2572.2926025390602</c:v>
                </c:pt>
                <c:pt idx="1280">
                  <c:v>2574.24536132813</c:v>
                </c:pt>
                <c:pt idx="1281">
                  <c:v>2576.2069091796898</c:v>
                </c:pt>
                <c:pt idx="1282">
                  <c:v>2578.2025146484398</c:v>
                </c:pt>
                <c:pt idx="1283">
                  <c:v>2580.2144775390602</c:v>
                </c:pt>
                <c:pt idx="1284">
                  <c:v>2582.16723632813</c:v>
                </c:pt>
                <c:pt idx="1285">
                  <c:v>2584.23315429687</c:v>
                </c:pt>
                <c:pt idx="1286">
                  <c:v>2586.2789306640602</c:v>
                </c:pt>
                <c:pt idx="1287">
                  <c:v>2588.19018554687</c:v>
                </c:pt>
                <c:pt idx="1288">
                  <c:v>2590.22729492187</c:v>
                </c:pt>
                <c:pt idx="1289">
                  <c:v>2592.17260742187</c:v>
                </c:pt>
                <c:pt idx="1290">
                  <c:v>2594.0714111328102</c:v>
                </c:pt>
                <c:pt idx="1291">
                  <c:v>2596.13354492187</c:v>
                </c:pt>
                <c:pt idx="1292">
                  <c:v>2598.18310546875</c:v>
                </c:pt>
                <c:pt idx="1293">
                  <c:v>2600.1234130859398</c:v>
                </c:pt>
                <c:pt idx="1294">
                  <c:v>2602.1478271484398</c:v>
                </c:pt>
                <c:pt idx="1295">
                  <c:v>2604.19360351562</c:v>
                </c:pt>
                <c:pt idx="1296">
                  <c:v>2606.1929931640602</c:v>
                </c:pt>
                <c:pt idx="1297">
                  <c:v>2608.19604492187</c:v>
                </c:pt>
                <c:pt idx="1298">
                  <c:v>2610.1575927734398</c:v>
                </c:pt>
                <c:pt idx="1299">
                  <c:v>2612.20727539062</c:v>
                </c:pt>
                <c:pt idx="1300">
                  <c:v>2614.19409179687</c:v>
                </c:pt>
                <c:pt idx="1301">
                  <c:v>2616.1392822265602</c:v>
                </c:pt>
                <c:pt idx="1302">
                  <c:v>2618.21411132813</c:v>
                </c:pt>
                <c:pt idx="1303">
                  <c:v>2620.2135009765602</c:v>
                </c:pt>
                <c:pt idx="1304">
                  <c:v>2622.14111328125</c:v>
                </c:pt>
                <c:pt idx="1305">
                  <c:v>2624.1279296875</c:v>
                </c:pt>
                <c:pt idx="1306">
                  <c:v>2626.20263671875</c:v>
                </c:pt>
                <c:pt idx="1307">
                  <c:v>2628.2899169921898</c:v>
                </c:pt>
                <c:pt idx="1308">
                  <c:v>2630.18872070313</c:v>
                </c:pt>
                <c:pt idx="1309">
                  <c:v>2632.11254882813</c:v>
                </c:pt>
                <c:pt idx="1310">
                  <c:v>2634.18725585938</c:v>
                </c:pt>
                <c:pt idx="1311">
                  <c:v>2636.17407226562</c:v>
                </c:pt>
                <c:pt idx="1312">
                  <c:v>2638.1986083984398</c:v>
                </c:pt>
                <c:pt idx="1313">
                  <c:v>2640.21044921875</c:v>
                </c:pt>
                <c:pt idx="1314">
                  <c:v>2642.15942382813</c:v>
                </c:pt>
                <c:pt idx="1315">
                  <c:v>2644.1839599609398</c:v>
                </c:pt>
                <c:pt idx="1316">
                  <c:v>2646.14184570313</c:v>
                </c:pt>
                <c:pt idx="1317">
                  <c:v>2648.0908203125</c:v>
                </c:pt>
                <c:pt idx="1318">
                  <c:v>2650.115234375</c:v>
                </c:pt>
                <c:pt idx="1319">
                  <c:v>2652.2152099609398</c:v>
                </c:pt>
                <c:pt idx="1320">
                  <c:v>2654.14282226562</c:v>
                </c:pt>
                <c:pt idx="1321">
                  <c:v>2656.0704345703102</c:v>
                </c:pt>
                <c:pt idx="1322">
                  <c:v>2658.07861328125</c:v>
                </c:pt>
                <c:pt idx="1323">
                  <c:v>2660.09936523438</c:v>
                </c:pt>
                <c:pt idx="1324">
                  <c:v>2662.16528320313</c:v>
                </c:pt>
                <c:pt idx="1325">
                  <c:v>2664.2777099609398</c:v>
                </c:pt>
                <c:pt idx="1326">
                  <c:v>2666.2769775390602</c:v>
                </c:pt>
                <c:pt idx="1327">
                  <c:v>2668.15063476562</c:v>
                </c:pt>
                <c:pt idx="1328">
                  <c:v>2670.099609375</c:v>
                </c:pt>
                <c:pt idx="1329">
                  <c:v>2672.0863037109398</c:v>
                </c:pt>
                <c:pt idx="1330">
                  <c:v>2674.15747070313</c:v>
                </c:pt>
                <c:pt idx="1331">
                  <c:v>2676.1102294921898</c:v>
                </c:pt>
                <c:pt idx="1332">
                  <c:v>2678.0843505859398</c:v>
                </c:pt>
                <c:pt idx="1333">
                  <c:v>2680.19677734375</c:v>
                </c:pt>
                <c:pt idx="1334">
                  <c:v>2682.20874023438</c:v>
                </c:pt>
                <c:pt idx="1335">
                  <c:v>2684.1917724609398</c:v>
                </c:pt>
                <c:pt idx="1336">
                  <c:v>2686.1533203125</c:v>
                </c:pt>
                <c:pt idx="1337">
                  <c:v>2688.10620117187</c:v>
                </c:pt>
                <c:pt idx="1338">
                  <c:v>2690.1431884765602</c:v>
                </c:pt>
                <c:pt idx="1339">
                  <c:v>2692.2266845703102</c:v>
                </c:pt>
                <c:pt idx="1340">
                  <c:v>2694.17578125</c:v>
                </c:pt>
                <c:pt idx="1341">
                  <c:v>2696.06201171875</c:v>
                </c:pt>
                <c:pt idx="1342">
                  <c:v>2698.08642578125</c:v>
                </c:pt>
                <c:pt idx="1343">
                  <c:v>2700.12719726562</c:v>
                </c:pt>
                <c:pt idx="1344">
                  <c:v>2702.13037109375</c:v>
                </c:pt>
                <c:pt idx="1345">
                  <c:v>2704.16357421875</c:v>
                </c:pt>
                <c:pt idx="1346">
                  <c:v>2706.19677734375</c:v>
                </c:pt>
                <c:pt idx="1347">
                  <c:v>2708.11181640625</c:v>
                </c:pt>
                <c:pt idx="1348">
                  <c:v>2710.0771484375</c:v>
                </c:pt>
                <c:pt idx="1349">
                  <c:v>2712.19848632813</c:v>
                </c:pt>
                <c:pt idx="1350">
                  <c:v>2714.22290039062</c:v>
                </c:pt>
                <c:pt idx="1351">
                  <c:v>2716.1129150390602</c:v>
                </c:pt>
                <c:pt idx="1352">
                  <c:v>2718.0369873046898</c:v>
                </c:pt>
                <c:pt idx="1353">
                  <c:v>2720.0111083984398</c:v>
                </c:pt>
                <c:pt idx="1354">
                  <c:v>2722.0858154296898</c:v>
                </c:pt>
                <c:pt idx="1355">
                  <c:v>2724.1568603515602</c:v>
                </c:pt>
                <c:pt idx="1356">
                  <c:v>2726.1273193359398</c:v>
                </c:pt>
                <c:pt idx="1357">
                  <c:v>2728.0675048828102</c:v>
                </c:pt>
                <c:pt idx="1358">
                  <c:v>2730.07934570313</c:v>
                </c:pt>
                <c:pt idx="1359">
                  <c:v>2732.16674804687</c:v>
                </c:pt>
                <c:pt idx="1360">
                  <c:v>2734.1949462890602</c:v>
                </c:pt>
                <c:pt idx="1361">
                  <c:v>2736.1689453125</c:v>
                </c:pt>
                <c:pt idx="1362">
                  <c:v>2738.06762695313</c:v>
                </c:pt>
                <c:pt idx="1363">
                  <c:v>2740.0885009765602</c:v>
                </c:pt>
                <c:pt idx="1364">
                  <c:v>2742.11303710938</c:v>
                </c:pt>
                <c:pt idx="1365">
                  <c:v>2744.0406494140602</c:v>
                </c:pt>
                <c:pt idx="1366">
                  <c:v>2746.1116943359398</c:v>
                </c:pt>
                <c:pt idx="1367">
                  <c:v>2748.22045898438</c:v>
                </c:pt>
                <c:pt idx="1368">
                  <c:v>2750.2197265625</c:v>
                </c:pt>
                <c:pt idx="1369">
                  <c:v>2752.1058349609398</c:v>
                </c:pt>
                <c:pt idx="1370">
                  <c:v>2754.04614257813</c:v>
                </c:pt>
                <c:pt idx="1371">
                  <c:v>2756.0994873046898</c:v>
                </c:pt>
                <c:pt idx="1372">
                  <c:v>2758.1326904296898</c:v>
                </c:pt>
                <c:pt idx="1373">
                  <c:v>2760.1282958984398</c:v>
                </c:pt>
                <c:pt idx="1374">
                  <c:v>2762.1943359375</c:v>
                </c:pt>
                <c:pt idx="1375">
                  <c:v>2764.19360351562</c:v>
                </c:pt>
                <c:pt idx="1376">
                  <c:v>2766.17651367187</c:v>
                </c:pt>
                <c:pt idx="1377">
                  <c:v>2768.11303710938</c:v>
                </c:pt>
                <c:pt idx="1378">
                  <c:v>2770.0406494140602</c:v>
                </c:pt>
                <c:pt idx="1379">
                  <c:v>2772.0650634765602</c:v>
                </c:pt>
                <c:pt idx="1380">
                  <c:v>2774.064453125</c:v>
                </c:pt>
                <c:pt idx="1381">
                  <c:v>2776.0675048828102</c:v>
                </c:pt>
                <c:pt idx="1382">
                  <c:v>2778.0416259765602</c:v>
                </c:pt>
                <c:pt idx="1383">
                  <c:v>2780.041015625</c:v>
                </c:pt>
                <c:pt idx="1384">
                  <c:v>2782.0906982421898</c:v>
                </c:pt>
                <c:pt idx="1385">
                  <c:v>2784.0899658203102</c:v>
                </c:pt>
                <c:pt idx="1386">
                  <c:v>2785.9886474609398</c:v>
                </c:pt>
                <c:pt idx="1387">
                  <c:v>2788.0634765625</c:v>
                </c:pt>
                <c:pt idx="1388">
                  <c:v>2790.13452148438</c:v>
                </c:pt>
                <c:pt idx="1389">
                  <c:v>2792.1337890625</c:v>
                </c:pt>
                <c:pt idx="1390">
                  <c:v>2794.1368408203102</c:v>
                </c:pt>
                <c:pt idx="1391">
                  <c:v>2796.06958007813</c:v>
                </c:pt>
                <c:pt idx="1392">
                  <c:v>2798.0274658203102</c:v>
                </c:pt>
                <c:pt idx="1393">
                  <c:v>2799.9676513671898</c:v>
                </c:pt>
                <c:pt idx="1394">
                  <c:v>2802.0963134765602</c:v>
                </c:pt>
                <c:pt idx="1395">
                  <c:v>2804.095703125</c:v>
                </c:pt>
                <c:pt idx="1396">
                  <c:v>2805.9945068359398</c:v>
                </c:pt>
                <c:pt idx="1397">
                  <c:v>2808.08178710938</c:v>
                </c:pt>
                <c:pt idx="1398">
                  <c:v>2810.0648193359398</c:v>
                </c:pt>
                <c:pt idx="1399">
                  <c:v>2812.0604248046898</c:v>
                </c:pt>
                <c:pt idx="1400">
                  <c:v>2814.1099853515602</c:v>
                </c:pt>
                <c:pt idx="1401">
                  <c:v>2816.07153320313</c:v>
                </c:pt>
                <c:pt idx="1402">
                  <c:v>2818.0872802734398</c:v>
                </c:pt>
                <c:pt idx="1403">
                  <c:v>2820.16577148438</c:v>
                </c:pt>
                <c:pt idx="1404">
                  <c:v>2822.09838867187</c:v>
                </c:pt>
                <c:pt idx="1405">
                  <c:v>2823.9720458984398</c:v>
                </c:pt>
                <c:pt idx="1406">
                  <c:v>2825.9248046875</c:v>
                </c:pt>
                <c:pt idx="1407">
                  <c:v>2828.0372314453102</c:v>
                </c:pt>
                <c:pt idx="1408">
                  <c:v>2830.0579833984398</c:v>
                </c:pt>
                <c:pt idx="1409">
                  <c:v>2831.9781494140602</c:v>
                </c:pt>
                <c:pt idx="1410">
                  <c:v>2834.01904296875</c:v>
                </c:pt>
                <c:pt idx="1411">
                  <c:v>2836.03100585938</c:v>
                </c:pt>
                <c:pt idx="1412">
                  <c:v>2837.9925537109398</c:v>
                </c:pt>
                <c:pt idx="1413">
                  <c:v>2839.9918212890602</c:v>
                </c:pt>
                <c:pt idx="1414">
                  <c:v>2842.0125732421898</c:v>
                </c:pt>
                <c:pt idx="1415">
                  <c:v>2844.0030517578102</c:v>
                </c:pt>
                <c:pt idx="1416">
                  <c:v>2846.0311279296898</c:v>
                </c:pt>
                <c:pt idx="1417">
                  <c:v>2848.0556640625</c:v>
                </c:pt>
                <c:pt idx="1418">
                  <c:v>2849.9759521484398</c:v>
                </c:pt>
                <c:pt idx="1419">
                  <c:v>2852.0003662109398</c:v>
                </c:pt>
                <c:pt idx="1420">
                  <c:v>2854.01220703125</c:v>
                </c:pt>
                <c:pt idx="1421">
                  <c:v>2855.95751953125</c:v>
                </c:pt>
                <c:pt idx="1422">
                  <c:v>2858.0322265625</c:v>
                </c:pt>
                <c:pt idx="1423">
                  <c:v>2859.98120117187</c:v>
                </c:pt>
                <c:pt idx="1424">
                  <c:v>2861.9554443359398</c:v>
                </c:pt>
                <c:pt idx="1425">
                  <c:v>2864.08056640625</c:v>
                </c:pt>
                <c:pt idx="1426">
                  <c:v>2866.09619140625</c:v>
                </c:pt>
                <c:pt idx="1427">
                  <c:v>2868.0362548828102</c:v>
                </c:pt>
                <c:pt idx="1428">
                  <c:v>2870.04443359375</c:v>
                </c:pt>
                <c:pt idx="1429">
                  <c:v>2871.98095703125</c:v>
                </c:pt>
                <c:pt idx="1430">
                  <c:v>2873.9425048828102</c:v>
                </c:pt>
                <c:pt idx="1431">
                  <c:v>2875.9884033203102</c:v>
                </c:pt>
                <c:pt idx="1432">
                  <c:v>2877.97509765625</c:v>
                </c:pt>
                <c:pt idx="1433">
                  <c:v>2879.99951171875</c:v>
                </c:pt>
                <c:pt idx="1434">
                  <c:v>2882.0994873046898</c:v>
                </c:pt>
                <c:pt idx="1435">
                  <c:v>2884.1240234375</c:v>
                </c:pt>
                <c:pt idx="1436">
                  <c:v>2886.0390625</c:v>
                </c:pt>
                <c:pt idx="1437">
                  <c:v>2887.9918212890602</c:v>
                </c:pt>
                <c:pt idx="1438">
                  <c:v>2889.94970703125</c:v>
                </c:pt>
                <c:pt idx="1439">
                  <c:v>2891.9364013671898</c:v>
                </c:pt>
                <c:pt idx="1440">
                  <c:v>2893.9771728515602</c:v>
                </c:pt>
                <c:pt idx="1441">
                  <c:v>2895.9639892578102</c:v>
                </c:pt>
                <c:pt idx="1442">
                  <c:v>2897.94702148438</c:v>
                </c:pt>
                <c:pt idx="1443">
                  <c:v>2900.00537109375</c:v>
                </c:pt>
                <c:pt idx="1444">
                  <c:v>2902.0423583984398</c:v>
                </c:pt>
                <c:pt idx="1445">
                  <c:v>2903.96997070313</c:v>
                </c:pt>
                <c:pt idx="1446">
                  <c:v>2905.9693603515602</c:v>
                </c:pt>
                <c:pt idx="1447">
                  <c:v>2908.04418945313</c:v>
                </c:pt>
                <c:pt idx="1448">
                  <c:v>2909.9931640625</c:v>
                </c:pt>
                <c:pt idx="1449">
                  <c:v>2911.91333007812</c:v>
                </c:pt>
                <c:pt idx="1450">
                  <c:v>2913.9918212890602</c:v>
                </c:pt>
                <c:pt idx="1451">
                  <c:v>2916.0665283203102</c:v>
                </c:pt>
                <c:pt idx="1452">
                  <c:v>2918.0244140625</c:v>
                </c:pt>
                <c:pt idx="1453">
                  <c:v>2920.00244140625</c:v>
                </c:pt>
                <c:pt idx="1454">
                  <c:v>2921.94262695313</c:v>
                </c:pt>
                <c:pt idx="1455">
                  <c:v>2923.9293212890602</c:v>
                </c:pt>
                <c:pt idx="1456">
                  <c:v>2925.96264648438</c:v>
                </c:pt>
                <c:pt idx="1457">
                  <c:v>2927.8828125</c:v>
                </c:pt>
                <c:pt idx="1458">
                  <c:v>2929.8858642578102</c:v>
                </c:pt>
                <c:pt idx="1459">
                  <c:v>2931.9517822265602</c:v>
                </c:pt>
                <c:pt idx="1460">
                  <c:v>2934.0140380859398</c:v>
                </c:pt>
                <c:pt idx="1461">
                  <c:v>2936.0220947265602</c:v>
                </c:pt>
                <c:pt idx="1462">
                  <c:v>2938.0213623046898</c:v>
                </c:pt>
                <c:pt idx="1463">
                  <c:v>2940.0118408203102</c:v>
                </c:pt>
                <c:pt idx="1464">
                  <c:v>2941.88549804687</c:v>
                </c:pt>
                <c:pt idx="1465">
                  <c:v>2943.8724365234398</c:v>
                </c:pt>
                <c:pt idx="1466">
                  <c:v>2945.9056396484398</c:v>
                </c:pt>
                <c:pt idx="1467">
                  <c:v>2947.91748046875</c:v>
                </c:pt>
                <c:pt idx="1468">
                  <c:v>2949.87915039063</c:v>
                </c:pt>
                <c:pt idx="1469">
                  <c:v>2951.8621826171898</c:v>
                </c:pt>
                <c:pt idx="1470">
                  <c:v>2953.9658203125</c:v>
                </c:pt>
                <c:pt idx="1471">
                  <c:v>2955.93994140625</c:v>
                </c:pt>
                <c:pt idx="1472">
                  <c:v>2957.89770507812</c:v>
                </c:pt>
                <c:pt idx="1473">
                  <c:v>2959.9384765625</c:v>
                </c:pt>
                <c:pt idx="1474">
                  <c:v>2961.95043945313</c:v>
                </c:pt>
                <c:pt idx="1475">
                  <c:v>2963.97119140625</c:v>
                </c:pt>
                <c:pt idx="1476">
                  <c:v>2965.9580078125</c:v>
                </c:pt>
                <c:pt idx="1477">
                  <c:v>2967.9447021484398</c:v>
                </c:pt>
                <c:pt idx="1478">
                  <c:v>2969.94775390625</c:v>
                </c:pt>
                <c:pt idx="1479">
                  <c:v>2971.9345703125</c:v>
                </c:pt>
                <c:pt idx="1480">
                  <c:v>2973.90502929687</c:v>
                </c:pt>
                <c:pt idx="1481">
                  <c:v>2975.84521484375</c:v>
                </c:pt>
                <c:pt idx="1482">
                  <c:v>2977.9073486328102</c:v>
                </c:pt>
                <c:pt idx="1483">
                  <c:v>2979.9317626953102</c:v>
                </c:pt>
                <c:pt idx="1484">
                  <c:v>2981.8970947265602</c:v>
                </c:pt>
                <c:pt idx="1485">
                  <c:v>2983.9342041015602</c:v>
                </c:pt>
                <c:pt idx="1486">
                  <c:v>2985.8543701171898</c:v>
                </c:pt>
                <c:pt idx="1487">
                  <c:v>2987.7781982421898</c:v>
                </c:pt>
                <c:pt idx="1488">
                  <c:v>2989.84399414063</c:v>
                </c:pt>
                <c:pt idx="1489">
                  <c:v>2991.93139648438</c:v>
                </c:pt>
                <c:pt idx="1490">
                  <c:v>2993.9307861328102</c:v>
                </c:pt>
                <c:pt idx="1491">
                  <c:v>2995.9049072265602</c:v>
                </c:pt>
                <c:pt idx="1492">
                  <c:v>2997.9168701171898</c:v>
                </c:pt>
                <c:pt idx="1493">
                  <c:v>2999.9791259765602</c:v>
                </c:pt>
                <c:pt idx="1494">
                  <c:v>3002.0789794921898</c:v>
                </c:pt>
                <c:pt idx="1495">
                  <c:v>3004.0404052734398</c:v>
                </c:pt>
                <c:pt idx="1496">
                  <c:v>3005.9642333984398</c:v>
                </c:pt>
                <c:pt idx="1497">
                  <c:v>3007.90600585937</c:v>
                </c:pt>
                <c:pt idx="1498">
                  <c:v>3009.86767578125</c:v>
                </c:pt>
                <c:pt idx="1499">
                  <c:v>3011.8743896484398</c:v>
                </c:pt>
                <c:pt idx="1500">
                  <c:v>3013.88623046875</c:v>
                </c:pt>
                <c:pt idx="1501">
                  <c:v>3015.8980712890602</c:v>
                </c:pt>
                <c:pt idx="1502">
                  <c:v>3017.9351806640602</c:v>
                </c:pt>
                <c:pt idx="1503">
                  <c:v>3019.9144287109398</c:v>
                </c:pt>
                <c:pt idx="1504">
                  <c:v>3021.9188232421898</c:v>
                </c:pt>
                <c:pt idx="1505">
                  <c:v>3023.9508056640602</c:v>
                </c:pt>
                <c:pt idx="1506">
                  <c:v>3025.849609375</c:v>
                </c:pt>
                <c:pt idx="1507">
                  <c:v>3027.8489990234398</c:v>
                </c:pt>
                <c:pt idx="1508">
                  <c:v>3029.9061279296898</c:v>
                </c:pt>
                <c:pt idx="1509">
                  <c:v>3031.82250976562</c:v>
                </c:pt>
                <c:pt idx="1510">
                  <c:v>3033.8594970703102</c:v>
                </c:pt>
                <c:pt idx="1511">
                  <c:v>3035.92163085937</c:v>
                </c:pt>
                <c:pt idx="1512">
                  <c:v>3037.8580322265602</c:v>
                </c:pt>
                <c:pt idx="1513">
                  <c:v>3039.81469726562</c:v>
                </c:pt>
                <c:pt idx="1514">
                  <c:v>3041.7763671875</c:v>
                </c:pt>
                <c:pt idx="1515">
                  <c:v>3043.8006591796898</c:v>
                </c:pt>
                <c:pt idx="1516">
                  <c:v>3045.86279296875</c:v>
                </c:pt>
                <c:pt idx="1517">
                  <c:v>3047.93774414063</c:v>
                </c:pt>
                <c:pt idx="1518">
                  <c:v>3049.9622802734398</c:v>
                </c:pt>
                <c:pt idx="1519">
                  <c:v>3051.9112548828102</c:v>
                </c:pt>
                <c:pt idx="1520">
                  <c:v>3053.8778076171898</c:v>
                </c:pt>
                <c:pt idx="1521">
                  <c:v>3055.86450195313</c:v>
                </c:pt>
                <c:pt idx="1522">
                  <c:v>3057.8387451171898</c:v>
                </c:pt>
                <c:pt idx="1523">
                  <c:v>3059.88842773438</c:v>
                </c:pt>
                <c:pt idx="1524">
                  <c:v>3061.9129638671898</c:v>
                </c:pt>
                <c:pt idx="1525">
                  <c:v>3063.912109375</c:v>
                </c:pt>
                <c:pt idx="1526">
                  <c:v>3065.89892578125</c:v>
                </c:pt>
                <c:pt idx="1527">
                  <c:v>3067.8857421875</c:v>
                </c:pt>
                <c:pt idx="1528">
                  <c:v>3069.93017578125</c:v>
                </c:pt>
                <c:pt idx="1529">
                  <c:v>3071.8917236328102</c:v>
                </c:pt>
                <c:pt idx="1530">
                  <c:v>3073.7904052734398</c:v>
                </c:pt>
                <c:pt idx="1531">
                  <c:v>3075.84008789063</c:v>
                </c:pt>
                <c:pt idx="1532">
                  <c:v>3077.98291015625</c:v>
                </c:pt>
                <c:pt idx="1533">
                  <c:v>3079.90673828125</c:v>
                </c:pt>
                <c:pt idx="1534">
                  <c:v>3081.8128662109398</c:v>
                </c:pt>
                <c:pt idx="1535">
                  <c:v>3083.7996826171898</c:v>
                </c:pt>
                <c:pt idx="1536">
                  <c:v>3085.76123046875</c:v>
                </c:pt>
                <c:pt idx="1537">
                  <c:v>3087.81079101562</c:v>
                </c:pt>
                <c:pt idx="1538">
                  <c:v>3089.8856201171898</c:v>
                </c:pt>
                <c:pt idx="1539">
                  <c:v>3091.8472900390602</c:v>
                </c:pt>
                <c:pt idx="1540">
                  <c:v>3093.8717041015602</c:v>
                </c:pt>
                <c:pt idx="1541">
                  <c:v>3095.9339599609398</c:v>
                </c:pt>
                <c:pt idx="1542">
                  <c:v>3097.8076171875</c:v>
                </c:pt>
                <c:pt idx="1543">
                  <c:v>3099.7943115234398</c:v>
                </c:pt>
                <c:pt idx="1544">
                  <c:v>3101.8564453125</c:v>
                </c:pt>
                <c:pt idx="1545">
                  <c:v>3103.8482666015602</c:v>
                </c:pt>
                <c:pt idx="1546">
                  <c:v>3105.8275146484398</c:v>
                </c:pt>
                <c:pt idx="1547">
                  <c:v>3107.7764892578102</c:v>
                </c:pt>
                <c:pt idx="1548">
                  <c:v>3109.76318359375</c:v>
                </c:pt>
                <c:pt idx="1549">
                  <c:v>3111.80786132812</c:v>
                </c:pt>
                <c:pt idx="1550">
                  <c:v>3113.9278564453102</c:v>
                </c:pt>
                <c:pt idx="1551">
                  <c:v>3115.9898681640602</c:v>
                </c:pt>
                <c:pt idx="1552">
                  <c:v>3117.86352539063</c:v>
                </c:pt>
                <c:pt idx="1553">
                  <c:v>3119.77490234375</c:v>
                </c:pt>
                <c:pt idx="1554">
                  <c:v>3121.83715820313</c:v>
                </c:pt>
                <c:pt idx="1555">
                  <c:v>3123.82397460937</c:v>
                </c:pt>
                <c:pt idx="1556">
                  <c:v>3125.79809570313</c:v>
                </c:pt>
                <c:pt idx="1557">
                  <c:v>3127.8602294921898</c:v>
                </c:pt>
                <c:pt idx="1558">
                  <c:v>3129.90234375</c:v>
                </c:pt>
                <c:pt idx="1559">
                  <c:v>3131.81372070313</c:v>
                </c:pt>
                <c:pt idx="1560">
                  <c:v>3133.7376708984398</c:v>
                </c:pt>
                <c:pt idx="1561">
                  <c:v>3135.900390625</c:v>
                </c:pt>
                <c:pt idx="1562">
                  <c:v>3137.91967773438</c:v>
                </c:pt>
                <c:pt idx="1563">
                  <c:v>3139.84350585937</c:v>
                </c:pt>
                <c:pt idx="1564">
                  <c:v>3141.7850341796898</c:v>
                </c:pt>
                <c:pt idx="1565">
                  <c:v>3143.7265625</c:v>
                </c:pt>
                <c:pt idx="1566">
                  <c:v>3145.78369140625</c:v>
                </c:pt>
                <c:pt idx="1567">
                  <c:v>3147.74536132812</c:v>
                </c:pt>
                <c:pt idx="1568">
                  <c:v>3149.70703125</c:v>
                </c:pt>
                <c:pt idx="1569">
                  <c:v>3151.7767333984398</c:v>
                </c:pt>
                <c:pt idx="1570">
                  <c:v>3153.86401367188</c:v>
                </c:pt>
                <c:pt idx="1571">
                  <c:v>3155.8758544921898</c:v>
                </c:pt>
                <c:pt idx="1572">
                  <c:v>3157.7998046875</c:v>
                </c:pt>
                <c:pt idx="1573">
                  <c:v>3159.78662109375</c:v>
                </c:pt>
                <c:pt idx="1574">
                  <c:v>3161.7984619140602</c:v>
                </c:pt>
                <c:pt idx="1575">
                  <c:v>3163.81030273438</c:v>
                </c:pt>
                <c:pt idx="1576">
                  <c:v>3165.9228515625</c:v>
                </c:pt>
                <c:pt idx="1577">
                  <c:v>3167.88452148438</c:v>
                </c:pt>
                <c:pt idx="1578">
                  <c:v>3169.82104492188</c:v>
                </c:pt>
                <c:pt idx="1579">
                  <c:v>3171.8328857421898</c:v>
                </c:pt>
                <c:pt idx="1580">
                  <c:v>3173.7440185546898</c:v>
                </c:pt>
                <c:pt idx="1581">
                  <c:v>3175.755859375</c:v>
                </c:pt>
                <c:pt idx="1582">
                  <c:v>3177.7552490234398</c:v>
                </c:pt>
                <c:pt idx="1583">
                  <c:v>3179.7294921875</c:v>
                </c:pt>
                <c:pt idx="1584">
                  <c:v>3181.73388671875</c:v>
                </c:pt>
                <c:pt idx="1585">
                  <c:v>3183.7835693359398</c:v>
                </c:pt>
                <c:pt idx="1586">
                  <c:v>3185.7452392578102</c:v>
                </c:pt>
                <c:pt idx="1587">
                  <c:v>3187.7117919921898</c:v>
                </c:pt>
                <c:pt idx="1588">
                  <c:v>3189.8819580078102</c:v>
                </c:pt>
                <c:pt idx="1589">
                  <c:v>3191.8184814453102</c:v>
                </c:pt>
                <c:pt idx="1590">
                  <c:v>3193.6669921875</c:v>
                </c:pt>
                <c:pt idx="1591">
                  <c:v>3195.71142578125</c:v>
                </c:pt>
                <c:pt idx="1592">
                  <c:v>3197.7735595703102</c:v>
                </c:pt>
                <c:pt idx="1593">
                  <c:v>3199.8359375</c:v>
                </c:pt>
                <c:pt idx="1594">
                  <c:v>3201.802734375</c:v>
                </c:pt>
                <c:pt idx="1595">
                  <c:v>3203.7138671875</c:v>
                </c:pt>
                <c:pt idx="1596">
                  <c:v>3205.68798828125</c:v>
                </c:pt>
                <c:pt idx="1597">
                  <c:v>3207.7125244140602</c:v>
                </c:pt>
                <c:pt idx="1598">
                  <c:v>3209.7193603515602</c:v>
                </c:pt>
                <c:pt idx="1599">
                  <c:v>3211.6934814453102</c:v>
                </c:pt>
                <c:pt idx="1600">
                  <c:v>3213.78076171875</c:v>
                </c:pt>
                <c:pt idx="1601">
                  <c:v>3215.81787109375</c:v>
                </c:pt>
                <c:pt idx="1602">
                  <c:v>3217.7794189453102</c:v>
                </c:pt>
                <c:pt idx="1603">
                  <c:v>3219.74609375</c:v>
                </c:pt>
                <c:pt idx="1604">
                  <c:v>3221.8133544921898</c:v>
                </c:pt>
                <c:pt idx="1605">
                  <c:v>3223.8326416015602</c:v>
                </c:pt>
                <c:pt idx="1606">
                  <c:v>3225.7515869140602</c:v>
                </c:pt>
                <c:pt idx="1607">
                  <c:v>3227.7259521484398</c:v>
                </c:pt>
                <c:pt idx="1608">
                  <c:v>3229.72509765625</c:v>
                </c:pt>
                <c:pt idx="1609">
                  <c:v>3231.8375244140602</c:v>
                </c:pt>
                <c:pt idx="1610">
                  <c:v>3233.7740478515602</c:v>
                </c:pt>
                <c:pt idx="1611">
                  <c:v>3235.67260742188</c:v>
                </c:pt>
                <c:pt idx="1612">
                  <c:v>3237.7724609375</c:v>
                </c:pt>
                <c:pt idx="1613">
                  <c:v>3239.7845458984398</c:v>
                </c:pt>
                <c:pt idx="1614">
                  <c:v>3241.7589111328102</c:v>
                </c:pt>
                <c:pt idx="1615">
                  <c:v>3243.7205810546898</c:v>
                </c:pt>
                <c:pt idx="1616">
                  <c:v>3245.6192626953102</c:v>
                </c:pt>
                <c:pt idx="1617">
                  <c:v>3247.5682373046898</c:v>
                </c:pt>
                <c:pt idx="1618">
                  <c:v>3249.65551757812</c:v>
                </c:pt>
                <c:pt idx="1619">
                  <c:v>3251.6925048828102</c:v>
                </c:pt>
                <c:pt idx="1620">
                  <c:v>3253.70947265625</c:v>
                </c:pt>
                <c:pt idx="1621">
                  <c:v>3255.7841796875</c:v>
                </c:pt>
                <c:pt idx="1622">
                  <c:v>3257.77099609375</c:v>
                </c:pt>
                <c:pt idx="1623">
                  <c:v>3259.7000732421898</c:v>
                </c:pt>
                <c:pt idx="1624">
                  <c:v>3261.7371826171898</c:v>
                </c:pt>
                <c:pt idx="1625">
                  <c:v>3263.7615966796898</c:v>
                </c:pt>
                <c:pt idx="1626">
                  <c:v>3265.76831054687</c:v>
                </c:pt>
                <c:pt idx="1627">
                  <c:v>3267.7877197265602</c:v>
                </c:pt>
                <c:pt idx="1628">
                  <c:v>3269.65380859375</c:v>
                </c:pt>
                <c:pt idx="1629">
                  <c:v>3271.6783447265602</c:v>
                </c:pt>
                <c:pt idx="1630">
                  <c:v>3273.7857666015602</c:v>
                </c:pt>
                <c:pt idx="1631">
                  <c:v>3275.71459960937</c:v>
                </c:pt>
                <c:pt idx="1632">
                  <c:v>3277.6435546875</c:v>
                </c:pt>
                <c:pt idx="1633">
                  <c:v>3279.72583007812</c:v>
                </c:pt>
                <c:pt idx="1634">
                  <c:v>3281.78295898438</c:v>
                </c:pt>
                <c:pt idx="1635">
                  <c:v>3283.7445068359398</c:v>
                </c:pt>
                <c:pt idx="1636">
                  <c:v>3285.736328125</c:v>
                </c:pt>
                <c:pt idx="1637">
                  <c:v>3287.7357177734398</c:v>
                </c:pt>
                <c:pt idx="1638">
                  <c:v>3289.6922607421898</c:v>
                </c:pt>
                <c:pt idx="1639">
                  <c:v>3291.7093505859398</c:v>
                </c:pt>
                <c:pt idx="1640">
                  <c:v>3293.771484375</c:v>
                </c:pt>
                <c:pt idx="1641">
                  <c:v>3295.81591796875</c:v>
                </c:pt>
                <c:pt idx="1642">
                  <c:v>3297.8203125</c:v>
                </c:pt>
                <c:pt idx="1643">
                  <c:v>3299.7064208984398</c:v>
                </c:pt>
                <c:pt idx="1644">
                  <c:v>3301.69311523438</c:v>
                </c:pt>
                <c:pt idx="1645">
                  <c:v>3303.8056640625</c:v>
                </c:pt>
                <c:pt idx="1646">
                  <c:v>3305.7874755859398</c:v>
                </c:pt>
                <c:pt idx="1647">
                  <c:v>3307.6861572265602</c:v>
                </c:pt>
                <c:pt idx="1648">
                  <c:v>3309.74829101562</c:v>
                </c:pt>
                <c:pt idx="1649">
                  <c:v>3311.7728271484398</c:v>
                </c:pt>
                <c:pt idx="1650">
                  <c:v>3313.77221679687</c:v>
                </c:pt>
                <c:pt idx="1651">
                  <c:v>3315.8092041015602</c:v>
                </c:pt>
                <c:pt idx="1652">
                  <c:v>3317.7381591796898</c:v>
                </c:pt>
                <c:pt idx="1653">
                  <c:v>3319.7301025390602</c:v>
                </c:pt>
                <c:pt idx="1654">
                  <c:v>3321.72436523438</c:v>
                </c:pt>
                <c:pt idx="1655">
                  <c:v>3323.64819335937</c:v>
                </c:pt>
                <c:pt idx="1656">
                  <c:v>3325.6348876953102</c:v>
                </c:pt>
                <c:pt idx="1657">
                  <c:v>3327.6541748046898</c:v>
                </c:pt>
                <c:pt idx="1658">
                  <c:v>3329.61572265625</c:v>
                </c:pt>
                <c:pt idx="1659">
                  <c:v>3331.62768554687</c:v>
                </c:pt>
                <c:pt idx="1660">
                  <c:v>3333.69506835937</c:v>
                </c:pt>
                <c:pt idx="1661">
                  <c:v>3335.64404296875</c:v>
                </c:pt>
                <c:pt idx="1662">
                  <c:v>3337.5501708984398</c:v>
                </c:pt>
                <c:pt idx="1663">
                  <c:v>3339.54956054687</c:v>
                </c:pt>
                <c:pt idx="1664">
                  <c:v>3341.5916748046898</c:v>
                </c:pt>
                <c:pt idx="1665">
                  <c:v>3343.6915283203102</c:v>
                </c:pt>
                <c:pt idx="1666">
                  <c:v>3345.7235107421898</c:v>
                </c:pt>
                <c:pt idx="1667">
                  <c:v>3347.62744140625</c:v>
                </c:pt>
                <c:pt idx="1668">
                  <c:v>3349.59423828125</c:v>
                </c:pt>
                <c:pt idx="1669">
                  <c:v>3351.6513671875</c:v>
                </c:pt>
                <c:pt idx="1670">
                  <c:v>3353.6580810546898</c:v>
                </c:pt>
                <c:pt idx="1671">
                  <c:v>3355.5869140625</c:v>
                </c:pt>
                <c:pt idx="1672">
                  <c:v>3357.5863037109398</c:v>
                </c:pt>
                <c:pt idx="1673">
                  <c:v>3359.5982666015602</c:v>
                </c:pt>
                <c:pt idx="1674">
                  <c:v>3361.71069335937</c:v>
                </c:pt>
                <c:pt idx="1675">
                  <c:v>3363.7425537109398</c:v>
                </c:pt>
                <c:pt idx="1676">
                  <c:v>3365.6160888671898</c:v>
                </c:pt>
                <c:pt idx="1677">
                  <c:v>3367.59033203125</c:v>
                </c:pt>
                <c:pt idx="1678">
                  <c:v>3369.7027587890602</c:v>
                </c:pt>
                <c:pt idx="1679">
                  <c:v>3371.73974609375</c:v>
                </c:pt>
                <c:pt idx="1680">
                  <c:v>3373.6512451171898</c:v>
                </c:pt>
                <c:pt idx="1681">
                  <c:v>3375.5927734375</c:v>
                </c:pt>
                <c:pt idx="1682">
                  <c:v>3377.6046142578102</c:v>
                </c:pt>
                <c:pt idx="1683">
                  <c:v>3379.6617431640602</c:v>
                </c:pt>
                <c:pt idx="1684">
                  <c:v>3381.6358642578102</c:v>
                </c:pt>
                <c:pt idx="1685">
                  <c:v>3383.63525390625</c:v>
                </c:pt>
                <c:pt idx="1686">
                  <c:v>3385.65966796875</c:v>
                </c:pt>
                <c:pt idx="1687">
                  <c:v>3387.65161132812</c:v>
                </c:pt>
                <c:pt idx="1688">
                  <c:v>3389.63842773438</c:v>
                </c:pt>
                <c:pt idx="1689">
                  <c:v>3391.6072998046898</c:v>
                </c:pt>
                <c:pt idx="1690">
                  <c:v>3393.5865478515602</c:v>
                </c:pt>
                <c:pt idx="1691">
                  <c:v>3395.6488037109398</c:v>
                </c:pt>
                <c:pt idx="1692">
                  <c:v>3397.6807861328102</c:v>
                </c:pt>
                <c:pt idx="1693">
                  <c:v>3399.6676025390602</c:v>
                </c:pt>
                <c:pt idx="1694">
                  <c:v>3401.6165771484398</c:v>
                </c:pt>
                <c:pt idx="1695">
                  <c:v>3403.5531005859398</c:v>
                </c:pt>
                <c:pt idx="1696">
                  <c:v>3405.56494140625</c:v>
                </c:pt>
                <c:pt idx="1697">
                  <c:v>3407.5943603515602</c:v>
                </c:pt>
                <c:pt idx="1698">
                  <c:v>3409.6063232421898</c:v>
                </c:pt>
                <c:pt idx="1699">
                  <c:v>3411.6885986328102</c:v>
                </c:pt>
                <c:pt idx="1700">
                  <c:v>3413.6376953125</c:v>
                </c:pt>
                <c:pt idx="1701">
                  <c:v>3415.5037841796898</c:v>
                </c:pt>
                <c:pt idx="1702">
                  <c:v>3417.54077148438</c:v>
                </c:pt>
                <c:pt idx="1703">
                  <c:v>3419.5601806640602</c:v>
                </c:pt>
                <c:pt idx="1704">
                  <c:v>3421.60229492188</c:v>
                </c:pt>
                <c:pt idx="1705">
                  <c:v>3423.6392822265602</c:v>
                </c:pt>
                <c:pt idx="1706">
                  <c:v>3425.6134033203102</c:v>
                </c:pt>
                <c:pt idx="1707">
                  <c:v>3427.6253662109398</c:v>
                </c:pt>
                <c:pt idx="1708">
                  <c:v>3429.61962890625</c:v>
                </c:pt>
                <c:pt idx="1709">
                  <c:v>3431.6064453125</c:v>
                </c:pt>
                <c:pt idx="1710">
                  <c:v>3433.66870117188</c:v>
                </c:pt>
                <c:pt idx="1711">
                  <c:v>3435.67309570313</c:v>
                </c:pt>
                <c:pt idx="1712">
                  <c:v>3437.5517578125</c:v>
                </c:pt>
                <c:pt idx="1713">
                  <c:v>3439.5458984375</c:v>
                </c:pt>
                <c:pt idx="1714">
                  <c:v>3441.57788085937</c:v>
                </c:pt>
                <c:pt idx="1715">
                  <c:v>3443.5269775390602</c:v>
                </c:pt>
                <c:pt idx="1716">
                  <c:v>3445.5439453125</c:v>
                </c:pt>
                <c:pt idx="1717">
                  <c:v>3447.5482177734398</c:v>
                </c:pt>
                <c:pt idx="1718">
                  <c:v>3449.54248046875</c:v>
                </c:pt>
                <c:pt idx="1719">
                  <c:v>3451.599609375</c:v>
                </c:pt>
                <c:pt idx="1720">
                  <c:v>3453.6241455078102</c:v>
                </c:pt>
                <c:pt idx="1721">
                  <c:v>3455.6109619140602</c:v>
                </c:pt>
                <c:pt idx="1722">
                  <c:v>3457.61010742188</c:v>
                </c:pt>
                <c:pt idx="1723">
                  <c:v>3459.5843505859398</c:v>
                </c:pt>
                <c:pt idx="1724">
                  <c:v>3461.5460205078102</c:v>
                </c:pt>
                <c:pt idx="1725">
                  <c:v>3463.5</c:v>
                </c:pt>
                <c:pt idx="1726">
                  <c:v>3465.5421142578102</c:v>
                </c:pt>
                <c:pt idx="1727">
                  <c:v>3467.5867919921898</c:v>
                </c:pt>
                <c:pt idx="1728">
                  <c:v>3469.6187744140602</c:v>
                </c:pt>
                <c:pt idx="1729">
                  <c:v>3471.6431884765602</c:v>
                </c:pt>
                <c:pt idx="1730">
                  <c:v>3473.57958984375</c:v>
                </c:pt>
                <c:pt idx="1731">
                  <c:v>3475.57885742188</c:v>
                </c:pt>
                <c:pt idx="1732">
                  <c:v>3477.61596679687</c:v>
                </c:pt>
                <c:pt idx="1733">
                  <c:v>3479.6026611328102</c:v>
                </c:pt>
                <c:pt idx="1734">
                  <c:v>3481.5767822265602</c:v>
                </c:pt>
                <c:pt idx="1735">
                  <c:v>3483.576171875</c:v>
                </c:pt>
                <c:pt idx="1736">
                  <c:v>3485.6007080078102</c:v>
                </c:pt>
                <c:pt idx="1737">
                  <c:v>3487.68798828125</c:v>
                </c:pt>
                <c:pt idx="1738">
                  <c:v>3489.6746826171898</c:v>
                </c:pt>
                <c:pt idx="1739">
                  <c:v>3491.5911865234398</c:v>
                </c:pt>
                <c:pt idx="1740">
                  <c:v>3493.51513671875</c:v>
                </c:pt>
                <c:pt idx="1741">
                  <c:v>3495.5093994140602</c:v>
                </c:pt>
                <c:pt idx="1742">
                  <c:v>3497.5338134765602</c:v>
                </c:pt>
                <c:pt idx="1743">
                  <c:v>3499.5330810546898</c:v>
                </c:pt>
                <c:pt idx="1744">
                  <c:v>3501.5576171875</c:v>
                </c:pt>
                <c:pt idx="1745">
                  <c:v>3503.5318603515602</c:v>
                </c:pt>
                <c:pt idx="1746">
                  <c:v>3505.58154296875</c:v>
                </c:pt>
                <c:pt idx="1747">
                  <c:v>3507.6236572265602</c:v>
                </c:pt>
                <c:pt idx="1748">
                  <c:v>3509.5650634765602</c:v>
                </c:pt>
                <c:pt idx="1749">
                  <c:v>3511.4586181640602</c:v>
                </c:pt>
                <c:pt idx="1750">
                  <c:v>3513.46533203125</c:v>
                </c:pt>
                <c:pt idx="1751">
                  <c:v>3515.6531982421898</c:v>
                </c:pt>
                <c:pt idx="1752">
                  <c:v>3517.66528320313</c:v>
                </c:pt>
                <c:pt idx="1753">
                  <c:v>3519.6068115234398</c:v>
                </c:pt>
                <c:pt idx="1754">
                  <c:v>3521.64379882812</c:v>
                </c:pt>
                <c:pt idx="1755">
                  <c:v>3523.60546875</c:v>
                </c:pt>
                <c:pt idx="1756">
                  <c:v>3525.59741210937</c:v>
                </c:pt>
                <c:pt idx="1757">
                  <c:v>3527.5916748046898</c:v>
                </c:pt>
                <c:pt idx="1758">
                  <c:v>3529.52294921875</c:v>
                </c:pt>
                <c:pt idx="1759">
                  <c:v>3531.4844970703102</c:v>
                </c:pt>
                <c:pt idx="1760">
                  <c:v>3533.57690429687</c:v>
                </c:pt>
                <c:pt idx="1761">
                  <c:v>3535.58129882812</c:v>
                </c:pt>
                <c:pt idx="1762">
                  <c:v>3537.5377197265602</c:v>
                </c:pt>
                <c:pt idx="1763">
                  <c:v>3539.5445556640602</c:v>
                </c:pt>
                <c:pt idx="1764">
                  <c:v>3541.52392578125</c:v>
                </c:pt>
                <c:pt idx="1765">
                  <c:v>3543.53588867188</c:v>
                </c:pt>
                <c:pt idx="1766">
                  <c:v>3545.56030273438</c:v>
                </c:pt>
                <c:pt idx="1767">
                  <c:v>3547.5721435546898</c:v>
                </c:pt>
                <c:pt idx="1768">
                  <c:v>3549.49609375</c:v>
                </c:pt>
                <c:pt idx="1769">
                  <c:v>3551.419921875</c:v>
                </c:pt>
                <c:pt idx="1770">
                  <c:v>3553.4896240234398</c:v>
                </c:pt>
                <c:pt idx="1771">
                  <c:v>3555.52685546875</c:v>
                </c:pt>
                <c:pt idx="1772">
                  <c:v>3557.45068359375</c:v>
                </c:pt>
                <c:pt idx="1773">
                  <c:v>3559.4676513671898</c:v>
                </c:pt>
                <c:pt idx="1774">
                  <c:v>3561.4669189453102</c:v>
                </c:pt>
                <c:pt idx="1775">
                  <c:v>3563.5616455078102</c:v>
                </c:pt>
                <c:pt idx="1776">
                  <c:v>3565.6239013671898</c:v>
                </c:pt>
                <c:pt idx="1777">
                  <c:v>3567.5225830078102</c:v>
                </c:pt>
                <c:pt idx="1778">
                  <c:v>3569.5218505859398</c:v>
                </c:pt>
                <c:pt idx="1779">
                  <c:v>3571.57153320313</c:v>
                </c:pt>
                <c:pt idx="1780">
                  <c:v>3573.4754638671898</c:v>
                </c:pt>
                <c:pt idx="1781">
                  <c:v>3575.4674072265602</c:v>
                </c:pt>
                <c:pt idx="1782">
                  <c:v>3577.56225585937</c:v>
                </c:pt>
                <c:pt idx="1783">
                  <c:v>3579.49853515625</c:v>
                </c:pt>
                <c:pt idx="1784">
                  <c:v>3581.5228271484398</c:v>
                </c:pt>
                <c:pt idx="1785">
                  <c:v>3583.54223632812</c:v>
                </c:pt>
                <c:pt idx="1786">
                  <c:v>3585.48388671875</c:v>
                </c:pt>
                <c:pt idx="1787">
                  <c:v>3587.45068359375</c:v>
                </c:pt>
                <c:pt idx="1788">
                  <c:v>3589.4375</c:v>
                </c:pt>
                <c:pt idx="1789">
                  <c:v>3591.4114990234398</c:v>
                </c:pt>
                <c:pt idx="1790">
                  <c:v>3593.41064453125</c:v>
                </c:pt>
                <c:pt idx="1791">
                  <c:v>3595.4427490234398</c:v>
                </c:pt>
                <c:pt idx="1792">
                  <c:v>3597.43701171875</c:v>
                </c:pt>
                <c:pt idx="1793">
                  <c:v>3599.53686523438</c:v>
                </c:pt>
                <c:pt idx="1794">
                  <c:v>3601.54125976562</c:v>
                </c:pt>
                <c:pt idx="1795">
                  <c:v>3603.5155029296898</c:v>
                </c:pt>
                <c:pt idx="1796">
                  <c:v>3605.4771728515602</c:v>
                </c:pt>
                <c:pt idx="1797">
                  <c:v>3607.38842773438</c:v>
                </c:pt>
                <c:pt idx="1798">
                  <c:v>3609.46313476562</c:v>
                </c:pt>
                <c:pt idx="1799">
                  <c:v>3611.525390625</c:v>
                </c:pt>
                <c:pt idx="1800">
                  <c:v>3613.4945068359398</c:v>
                </c:pt>
                <c:pt idx="1801">
                  <c:v>3615.4434814453102</c:v>
                </c:pt>
                <c:pt idx="1802">
                  <c:v>3617.5234375</c:v>
                </c:pt>
                <c:pt idx="1803">
                  <c:v>3619.57299804687</c:v>
                </c:pt>
                <c:pt idx="1804">
                  <c:v>3621.4541015625</c:v>
                </c:pt>
                <c:pt idx="1805">
                  <c:v>3623.44091796875</c:v>
                </c:pt>
                <c:pt idx="1806">
                  <c:v>3625.5206298828102</c:v>
                </c:pt>
                <c:pt idx="1807">
                  <c:v>3627.50732421875</c:v>
                </c:pt>
                <c:pt idx="1808">
                  <c:v>3629.4764404296898</c:v>
                </c:pt>
                <c:pt idx="1809">
                  <c:v>3631.4632568359398</c:v>
                </c:pt>
                <c:pt idx="1810">
                  <c:v>3633.4122314453102</c:v>
                </c:pt>
                <c:pt idx="1811">
                  <c:v>3635.41162109375</c:v>
                </c:pt>
                <c:pt idx="1812">
                  <c:v>3637.52416992188</c:v>
                </c:pt>
                <c:pt idx="1813">
                  <c:v>3639.541015625</c:v>
                </c:pt>
                <c:pt idx="1814">
                  <c:v>3641.5078125</c:v>
                </c:pt>
                <c:pt idx="1815">
                  <c:v>3643.5323486328102</c:v>
                </c:pt>
                <c:pt idx="1816">
                  <c:v>3645.4259033203102</c:v>
                </c:pt>
                <c:pt idx="1817">
                  <c:v>3647.40014648438</c:v>
                </c:pt>
                <c:pt idx="1818">
                  <c:v>3649.44970703125</c:v>
                </c:pt>
                <c:pt idx="1819">
                  <c:v>3651.4185791015602</c:v>
                </c:pt>
                <c:pt idx="1820">
                  <c:v>3653.3927001953102</c:v>
                </c:pt>
                <c:pt idx="1821">
                  <c:v>3655.40478515625</c:v>
                </c:pt>
                <c:pt idx="1822">
                  <c:v>3657.4420166015602</c:v>
                </c:pt>
                <c:pt idx="1823">
                  <c:v>3659.4588623046898</c:v>
                </c:pt>
                <c:pt idx="1824">
                  <c:v>3661.42041015625</c:v>
                </c:pt>
                <c:pt idx="1825">
                  <c:v>3663.45751953125</c:v>
                </c:pt>
                <c:pt idx="1826">
                  <c:v>3665.4996337890602</c:v>
                </c:pt>
                <c:pt idx="1827">
                  <c:v>3667.46875</c:v>
                </c:pt>
                <c:pt idx="1828">
                  <c:v>3669.42529296875</c:v>
                </c:pt>
                <c:pt idx="1829">
                  <c:v>3671.3616943359398</c:v>
                </c:pt>
                <c:pt idx="1830">
                  <c:v>3673.36083984375</c:v>
                </c:pt>
                <c:pt idx="1831">
                  <c:v>3675.41040039063</c:v>
                </c:pt>
                <c:pt idx="1832">
                  <c:v>3677.4476318359398</c:v>
                </c:pt>
                <c:pt idx="1833">
                  <c:v>3679.3966064453102</c:v>
                </c:pt>
                <c:pt idx="1834">
                  <c:v>3681.45874023438</c:v>
                </c:pt>
                <c:pt idx="1835">
                  <c:v>3683.5513916015602</c:v>
                </c:pt>
                <c:pt idx="1836">
                  <c:v>3685.5054931640602</c:v>
                </c:pt>
                <c:pt idx="1837">
                  <c:v>3687.44921875</c:v>
                </c:pt>
                <c:pt idx="1838">
                  <c:v>3689.4056396484398</c:v>
                </c:pt>
                <c:pt idx="1839">
                  <c:v>3691.3924560546898</c:v>
                </c:pt>
                <c:pt idx="1840">
                  <c:v>3693.4169921875</c:v>
                </c:pt>
                <c:pt idx="1841">
                  <c:v>3695.4036865234398</c:v>
                </c:pt>
                <c:pt idx="1842">
                  <c:v>3697.41552734375</c:v>
                </c:pt>
                <c:pt idx="1843">
                  <c:v>3699.4400634765602</c:v>
                </c:pt>
                <c:pt idx="1844">
                  <c:v>3701.36401367188</c:v>
                </c:pt>
                <c:pt idx="1845">
                  <c:v>3703.3758544921898</c:v>
                </c:pt>
                <c:pt idx="1846">
                  <c:v>3705.4556884765602</c:v>
                </c:pt>
                <c:pt idx="1847">
                  <c:v>3707.3470458984398</c:v>
                </c:pt>
                <c:pt idx="1848">
                  <c:v>3709.2835693359398</c:v>
                </c:pt>
                <c:pt idx="1849">
                  <c:v>3711.37841796875</c:v>
                </c:pt>
                <c:pt idx="1850">
                  <c:v>3713.3978271484398</c:v>
                </c:pt>
                <c:pt idx="1851">
                  <c:v>3715.40966796875</c:v>
                </c:pt>
                <c:pt idx="1852">
                  <c:v>3717.4642333984398</c:v>
                </c:pt>
                <c:pt idx="1853">
                  <c:v>3719.4007568359398</c:v>
                </c:pt>
                <c:pt idx="1854">
                  <c:v>3721.3499755859398</c:v>
                </c:pt>
                <c:pt idx="1855">
                  <c:v>3723.4298095703102</c:v>
                </c:pt>
                <c:pt idx="1856">
                  <c:v>3725.4742431640602</c:v>
                </c:pt>
                <c:pt idx="1857">
                  <c:v>3727.5438232421898</c:v>
                </c:pt>
                <c:pt idx="1858">
                  <c:v>3729.5103759765602</c:v>
                </c:pt>
                <c:pt idx="1859">
                  <c:v>3731.4091796875</c:v>
                </c:pt>
                <c:pt idx="1860">
                  <c:v>3733.4287109375</c:v>
                </c:pt>
                <c:pt idx="1861">
                  <c:v>3735.42065429687</c:v>
                </c:pt>
                <c:pt idx="1862">
                  <c:v>3737.38232421875</c:v>
                </c:pt>
                <c:pt idx="1863">
                  <c:v>3739.3765869140602</c:v>
                </c:pt>
                <c:pt idx="1864">
                  <c:v>3741.3431396484398</c:v>
                </c:pt>
                <c:pt idx="1865">
                  <c:v>3743.35498046875</c:v>
                </c:pt>
                <c:pt idx="1866">
                  <c:v>3745.42456054687</c:v>
                </c:pt>
                <c:pt idx="1867">
                  <c:v>3747.3861083984398</c:v>
                </c:pt>
                <c:pt idx="1868">
                  <c:v>3749.28491210937</c:v>
                </c:pt>
                <c:pt idx="1869">
                  <c:v>3751.43505859375</c:v>
                </c:pt>
                <c:pt idx="1870">
                  <c:v>3753.53515625</c:v>
                </c:pt>
                <c:pt idx="1871">
                  <c:v>3755.458984375</c:v>
                </c:pt>
                <c:pt idx="1872">
                  <c:v>3757.43823242188</c:v>
                </c:pt>
                <c:pt idx="1873">
                  <c:v>3759.39990234375</c:v>
                </c:pt>
                <c:pt idx="1874">
                  <c:v>3761.4117431640602</c:v>
                </c:pt>
                <c:pt idx="1875">
                  <c:v>3763.4111328125</c:v>
                </c:pt>
                <c:pt idx="1876">
                  <c:v>3765.3173828125</c:v>
                </c:pt>
                <c:pt idx="1877">
                  <c:v>3767.28393554687</c:v>
                </c:pt>
                <c:pt idx="1878">
                  <c:v>3769.3385009765602</c:v>
                </c:pt>
                <c:pt idx="1879">
                  <c:v>3771.28759765625</c:v>
                </c:pt>
                <c:pt idx="1880">
                  <c:v>3773.23681640625</c:v>
                </c:pt>
                <c:pt idx="1881">
                  <c:v>3775.3492431640602</c:v>
                </c:pt>
                <c:pt idx="1882">
                  <c:v>3777.537109375</c:v>
                </c:pt>
                <c:pt idx="1883">
                  <c:v>3779.4359130859398</c:v>
                </c:pt>
                <c:pt idx="1884">
                  <c:v>3781.2666015625</c:v>
                </c:pt>
                <c:pt idx="1885">
                  <c:v>3783.2734375</c:v>
                </c:pt>
                <c:pt idx="1886">
                  <c:v>3785.2779541015602</c:v>
                </c:pt>
                <c:pt idx="1887">
                  <c:v>3787.3074951171898</c:v>
                </c:pt>
                <c:pt idx="1888">
                  <c:v>3789.2890625</c:v>
                </c:pt>
                <c:pt idx="1889">
                  <c:v>3791.2633056640602</c:v>
                </c:pt>
                <c:pt idx="1890">
                  <c:v>3793.3380126953102</c:v>
                </c:pt>
                <c:pt idx="1891">
                  <c:v>3795.4075927734398</c:v>
                </c:pt>
                <c:pt idx="1892">
                  <c:v>3797.3944091796898</c:v>
                </c:pt>
                <c:pt idx="1893">
                  <c:v>3799.3988037109398</c:v>
                </c:pt>
                <c:pt idx="1894">
                  <c:v>3801.43579101562</c:v>
                </c:pt>
                <c:pt idx="1895">
                  <c:v>3803.3924560546898</c:v>
                </c:pt>
                <c:pt idx="1896">
                  <c:v>3805.3214111328102</c:v>
                </c:pt>
                <c:pt idx="1897">
                  <c:v>3807.3258056640602</c:v>
                </c:pt>
                <c:pt idx="1898">
                  <c:v>3809.38818359375</c:v>
                </c:pt>
                <c:pt idx="1899">
                  <c:v>3811.4453125</c:v>
                </c:pt>
                <c:pt idx="1900">
                  <c:v>3813.369140625</c:v>
                </c:pt>
                <c:pt idx="1901">
                  <c:v>3815.30541992188</c:v>
                </c:pt>
                <c:pt idx="1902">
                  <c:v>3817.4127197265602</c:v>
                </c:pt>
                <c:pt idx="1903">
                  <c:v>3819.5252685546898</c:v>
                </c:pt>
                <c:pt idx="1904">
                  <c:v>3821.38623046875</c:v>
                </c:pt>
                <c:pt idx="1905">
                  <c:v>3823.2220458984398</c:v>
                </c:pt>
                <c:pt idx="1906">
                  <c:v>3825.24658203125</c:v>
                </c:pt>
                <c:pt idx="1907">
                  <c:v>3827.3212890625</c:v>
                </c:pt>
                <c:pt idx="1908">
                  <c:v>3829.3709716796898</c:v>
                </c:pt>
                <c:pt idx="1909">
                  <c:v>3831.3251953125</c:v>
                </c:pt>
                <c:pt idx="1910">
                  <c:v>3833.29174804687</c:v>
                </c:pt>
                <c:pt idx="1911">
                  <c:v>3835.32373046875</c:v>
                </c:pt>
                <c:pt idx="1912">
                  <c:v>3837.36840820313</c:v>
                </c:pt>
                <c:pt idx="1913">
                  <c:v>3839.37280273438</c:v>
                </c:pt>
                <c:pt idx="1914">
                  <c:v>3841.32177734375</c:v>
                </c:pt>
                <c:pt idx="1915">
                  <c:v>3843.3463134765602</c:v>
                </c:pt>
                <c:pt idx="1916">
                  <c:v>3845.37084960937</c:v>
                </c:pt>
                <c:pt idx="1917">
                  <c:v>3847.28198242188</c:v>
                </c:pt>
                <c:pt idx="1918">
                  <c:v>3849.2686767578102</c:v>
                </c:pt>
                <c:pt idx="1919">
                  <c:v>3851.27563476562</c:v>
                </c:pt>
                <c:pt idx="1920">
                  <c:v>3853.3253173828102</c:v>
                </c:pt>
                <c:pt idx="1921">
                  <c:v>3855.29931640625</c:v>
                </c:pt>
                <c:pt idx="1922">
                  <c:v>3857.2532958984398</c:v>
                </c:pt>
                <c:pt idx="1923">
                  <c:v>3859.30810546875</c:v>
                </c:pt>
                <c:pt idx="1924">
                  <c:v>3861.31494140625</c:v>
                </c:pt>
                <c:pt idx="1925">
                  <c:v>3863.3017578125</c:v>
                </c:pt>
                <c:pt idx="1926">
                  <c:v>3865.26342773438</c:v>
                </c:pt>
                <c:pt idx="1927">
                  <c:v>3867.3455810546898</c:v>
                </c:pt>
                <c:pt idx="1928">
                  <c:v>3869.3447265625</c:v>
                </c:pt>
                <c:pt idx="1929">
                  <c:v>3871.29370117188</c:v>
                </c:pt>
                <c:pt idx="1930">
                  <c:v>3873.3309326171898</c:v>
                </c:pt>
                <c:pt idx="1931">
                  <c:v>3875.3177490234398</c:v>
                </c:pt>
                <c:pt idx="1932">
                  <c:v>3877.30444335937</c:v>
                </c:pt>
                <c:pt idx="1933">
                  <c:v>3879.2786865234398</c:v>
                </c:pt>
                <c:pt idx="1934">
                  <c:v>3881.31567382812</c:v>
                </c:pt>
                <c:pt idx="1935">
                  <c:v>3883.28979492188</c:v>
                </c:pt>
                <c:pt idx="1936">
                  <c:v>3885.21362304687</c:v>
                </c:pt>
                <c:pt idx="1937">
                  <c:v>3887.27587890625</c:v>
                </c:pt>
                <c:pt idx="1938">
                  <c:v>3889.24267578125</c:v>
                </c:pt>
                <c:pt idx="1939">
                  <c:v>3891.20434570313</c:v>
                </c:pt>
                <c:pt idx="1940">
                  <c:v>3893.29907226562</c:v>
                </c:pt>
                <c:pt idx="1941">
                  <c:v>3895.4039306640602</c:v>
                </c:pt>
                <c:pt idx="1942">
                  <c:v>3897.42846679687</c:v>
                </c:pt>
                <c:pt idx="1943">
                  <c:v>3899.3095703125</c:v>
                </c:pt>
                <c:pt idx="1944">
                  <c:v>3901.2259521484398</c:v>
                </c:pt>
                <c:pt idx="1945">
                  <c:v>3903.2882080078102</c:v>
                </c:pt>
                <c:pt idx="1946">
                  <c:v>3905.3253173828102</c:v>
                </c:pt>
                <c:pt idx="1947">
                  <c:v>3907.25415039063</c:v>
                </c:pt>
                <c:pt idx="1948">
                  <c:v>3909.24096679687</c:v>
                </c:pt>
                <c:pt idx="1949">
                  <c:v>3911.2352294921898</c:v>
                </c:pt>
                <c:pt idx="1950">
                  <c:v>3913.26708984375</c:v>
                </c:pt>
                <c:pt idx="1951">
                  <c:v>3915.24633789063</c:v>
                </c:pt>
                <c:pt idx="1952">
                  <c:v>3917.2205810546898</c:v>
                </c:pt>
                <c:pt idx="1953">
                  <c:v>3919.3154296875</c:v>
                </c:pt>
                <c:pt idx="1954">
                  <c:v>3921.26440429687</c:v>
                </c:pt>
                <c:pt idx="1955">
                  <c:v>3923.18823242188</c:v>
                </c:pt>
                <c:pt idx="1956">
                  <c:v>3925.2000732421898</c:v>
                </c:pt>
                <c:pt idx="1957">
                  <c:v>3927.3807373046898</c:v>
                </c:pt>
                <c:pt idx="1958">
                  <c:v>3929.4052734375</c:v>
                </c:pt>
                <c:pt idx="1959">
                  <c:v>3931.2232666015602</c:v>
                </c:pt>
                <c:pt idx="1960">
                  <c:v>3933.23510742188</c:v>
                </c:pt>
                <c:pt idx="1961">
                  <c:v>3935.20190429687</c:v>
                </c:pt>
                <c:pt idx="1962">
                  <c:v>3937.26416015625</c:v>
                </c:pt>
                <c:pt idx="1963">
                  <c:v>3939.35888671875</c:v>
                </c:pt>
                <c:pt idx="1964">
                  <c:v>3941.2701416015602</c:v>
                </c:pt>
                <c:pt idx="1965">
                  <c:v>3943.2369384765602</c:v>
                </c:pt>
                <c:pt idx="1966">
                  <c:v>3945.31689453125</c:v>
                </c:pt>
                <c:pt idx="1967">
                  <c:v>3947.3740234375</c:v>
                </c:pt>
                <c:pt idx="1968">
                  <c:v>3949.29272460937</c:v>
                </c:pt>
                <c:pt idx="1969">
                  <c:v>3951.19140625</c:v>
                </c:pt>
                <c:pt idx="1970">
                  <c:v>3953.24096679687</c:v>
                </c:pt>
                <c:pt idx="1971">
                  <c:v>3955.3408203125</c:v>
                </c:pt>
                <c:pt idx="1972">
                  <c:v>3957.2900390625</c:v>
                </c:pt>
                <c:pt idx="1973">
                  <c:v>3959.3397216796898</c:v>
                </c:pt>
                <c:pt idx="1974">
                  <c:v>3961.37670898438</c:v>
                </c:pt>
                <c:pt idx="1975">
                  <c:v>3963.1923828125</c:v>
                </c:pt>
                <c:pt idx="1976">
                  <c:v>3965.1842041015602</c:v>
                </c:pt>
                <c:pt idx="1977">
                  <c:v>3967.2967529296898</c:v>
                </c:pt>
                <c:pt idx="1978">
                  <c:v>3969.3538818359398</c:v>
                </c:pt>
                <c:pt idx="1979">
                  <c:v>3971.33569335937</c:v>
                </c:pt>
                <c:pt idx="1980">
                  <c:v>3973.2772216796898</c:v>
                </c:pt>
                <c:pt idx="1981">
                  <c:v>3975.2010498046898</c:v>
                </c:pt>
                <c:pt idx="1982">
                  <c:v>3977.2001953125</c:v>
                </c:pt>
                <c:pt idx="1983">
                  <c:v>3979.154296875</c:v>
                </c:pt>
                <c:pt idx="1984">
                  <c:v>3981.04809570313</c:v>
                </c:pt>
                <c:pt idx="1985">
                  <c:v>3983.11767578125</c:v>
                </c:pt>
                <c:pt idx="1986">
                  <c:v>3985.2803955078102</c:v>
                </c:pt>
                <c:pt idx="1987">
                  <c:v>3987.3426513671898</c:v>
                </c:pt>
                <c:pt idx="1988">
                  <c:v>3989.2916259765602</c:v>
                </c:pt>
                <c:pt idx="1989">
                  <c:v>3991.2908935546898</c:v>
                </c:pt>
                <c:pt idx="1990">
                  <c:v>3993.2576904296898</c:v>
                </c:pt>
                <c:pt idx="1991">
                  <c:v>3995.28735351562</c:v>
                </c:pt>
                <c:pt idx="1992">
                  <c:v>3997.2940673828102</c:v>
                </c:pt>
                <c:pt idx="1993">
                  <c:v>3999.14990234375</c:v>
                </c:pt>
                <c:pt idx="1994">
                  <c:v>4001.1617431640602</c:v>
                </c:pt>
                <c:pt idx="1995">
                  <c:v>4003.18627929687</c:v>
                </c:pt>
                <c:pt idx="1996">
                  <c:v>4005.18579101562</c:v>
                </c:pt>
                <c:pt idx="1997">
                  <c:v>4007.2530517578102</c:v>
                </c:pt>
                <c:pt idx="1998">
                  <c:v>4009.27001953125</c:v>
                </c:pt>
                <c:pt idx="1999">
                  <c:v>4011.2264404296898</c:v>
                </c:pt>
                <c:pt idx="2000">
                  <c:v>4013.18286132812</c:v>
                </c:pt>
                <c:pt idx="2001">
                  <c:v>4015.2325439453102</c:v>
                </c:pt>
                <c:pt idx="2002">
                  <c:v>4017.2066650390602</c:v>
                </c:pt>
                <c:pt idx="2003">
                  <c:v>4019.18090820313</c:v>
                </c:pt>
                <c:pt idx="2004">
                  <c:v>4021.29345703125</c:v>
                </c:pt>
                <c:pt idx="2005">
                  <c:v>4023.28515625</c:v>
                </c:pt>
                <c:pt idx="2006">
                  <c:v>4025.1336669921898</c:v>
                </c:pt>
                <c:pt idx="2007">
                  <c:v>4027.1204833984398</c:v>
                </c:pt>
                <c:pt idx="2008">
                  <c:v>4029.1700439453102</c:v>
                </c:pt>
                <c:pt idx="2009">
                  <c:v>4031.21459960937</c:v>
                </c:pt>
                <c:pt idx="2010">
                  <c:v>4033.2064208984398</c:v>
                </c:pt>
                <c:pt idx="2011">
                  <c:v>4035.2359619140602</c:v>
                </c:pt>
                <c:pt idx="2012">
                  <c:v>4037.2554931640602</c:v>
                </c:pt>
                <c:pt idx="2013">
                  <c:v>4039.19946289063</c:v>
                </c:pt>
                <c:pt idx="2014">
                  <c:v>4041.1484375</c:v>
                </c:pt>
                <c:pt idx="2015">
                  <c:v>4043.1602783203102</c:v>
                </c:pt>
                <c:pt idx="2016">
                  <c:v>4045.20239257812</c:v>
                </c:pt>
                <c:pt idx="2017">
                  <c:v>4047.1817626953102</c:v>
                </c:pt>
                <c:pt idx="2018">
                  <c:v>4049.19360351562</c:v>
                </c:pt>
                <c:pt idx="2019">
                  <c:v>4051.1751708984398</c:v>
                </c:pt>
                <c:pt idx="2020">
                  <c:v>4053.19970703125</c:v>
                </c:pt>
                <c:pt idx="2021">
                  <c:v>4055.1990966796898</c:v>
                </c:pt>
                <c:pt idx="2022">
                  <c:v>4057.1806640625</c:v>
                </c:pt>
                <c:pt idx="2023">
                  <c:v>4059.1673583984398</c:v>
                </c:pt>
                <c:pt idx="2024">
                  <c:v>4061.19189453125</c:v>
                </c:pt>
                <c:pt idx="2025">
                  <c:v>4063.279296875</c:v>
                </c:pt>
                <c:pt idx="2026">
                  <c:v>4065.25341796875</c:v>
                </c:pt>
                <c:pt idx="2027">
                  <c:v>4067.21484375</c:v>
                </c:pt>
                <c:pt idx="2028">
                  <c:v>4069.1890869140602</c:v>
                </c:pt>
                <c:pt idx="2029">
                  <c:v>4071.11303710937</c:v>
                </c:pt>
                <c:pt idx="2030">
                  <c:v>4073.1248779296898</c:v>
                </c:pt>
                <c:pt idx="2031">
                  <c:v>4075.1619873046898</c:v>
                </c:pt>
                <c:pt idx="2032">
                  <c:v>4077.16137695313</c:v>
                </c:pt>
                <c:pt idx="2033">
                  <c:v>4079.2110595703102</c:v>
                </c:pt>
                <c:pt idx="2034">
                  <c:v>4081.1978759765602</c:v>
                </c:pt>
                <c:pt idx="2035">
                  <c:v>4083.2474365234398</c:v>
                </c:pt>
                <c:pt idx="2036">
                  <c:v>4085.2088623046898</c:v>
                </c:pt>
                <c:pt idx="2037">
                  <c:v>4087.09497070313</c:v>
                </c:pt>
                <c:pt idx="2038">
                  <c:v>4089.16967773438</c:v>
                </c:pt>
                <c:pt idx="2039">
                  <c:v>4091.16162109375</c:v>
                </c:pt>
                <c:pt idx="2040">
                  <c:v>4093.0906982421898</c:v>
                </c:pt>
                <c:pt idx="2041">
                  <c:v>4095.14770507812</c:v>
                </c:pt>
                <c:pt idx="2042">
                  <c:v>4097.1796875</c:v>
                </c:pt>
                <c:pt idx="2043">
                  <c:v>4099.1589355468705</c:v>
                </c:pt>
                <c:pt idx="2044">
                  <c:v>4101.10791015625</c:v>
                </c:pt>
                <c:pt idx="2045">
                  <c:v>4103.0895996093705</c:v>
                </c:pt>
                <c:pt idx="2046">
                  <c:v>4105.1015625</c:v>
                </c:pt>
                <c:pt idx="2047">
                  <c:v>4107.15625</c:v>
                </c:pt>
                <c:pt idx="2048">
                  <c:v>4109.2185058593705</c:v>
                </c:pt>
                <c:pt idx="2049">
                  <c:v>4111.1875</c:v>
                </c:pt>
                <c:pt idx="2050">
                  <c:v>4113.19921875</c:v>
                </c:pt>
                <c:pt idx="2051">
                  <c:v>4115.19873046875</c:v>
                </c:pt>
                <c:pt idx="2052">
                  <c:v>4117.16552734375</c:v>
                </c:pt>
                <c:pt idx="2053">
                  <c:v>4119.08935546875</c:v>
                </c:pt>
                <c:pt idx="2054">
                  <c:v>4121.1086425781205</c:v>
                </c:pt>
                <c:pt idx="2055">
                  <c:v>4123.1130371093705</c:v>
                </c:pt>
                <c:pt idx="2056">
                  <c:v>4125.0495605468705</c:v>
                </c:pt>
                <c:pt idx="2057">
                  <c:v>4127.06884765625</c:v>
                </c:pt>
                <c:pt idx="2058">
                  <c:v>4129.1311035156205</c:v>
                </c:pt>
                <c:pt idx="2059">
                  <c:v>4131.2185058593705</c:v>
                </c:pt>
                <c:pt idx="2060">
                  <c:v>4133.1926269531295</c:v>
                </c:pt>
                <c:pt idx="2061">
                  <c:v>4135.154296875</c:v>
                </c:pt>
                <c:pt idx="2062">
                  <c:v>4137.2038574218795</c:v>
                </c:pt>
                <c:pt idx="2063">
                  <c:v>4139.1579589843795</c:v>
                </c:pt>
                <c:pt idx="2064">
                  <c:v>4141.169921875</c:v>
                </c:pt>
                <c:pt idx="2065">
                  <c:v>4143.1640625</c:v>
                </c:pt>
                <c:pt idx="2066">
                  <c:v>4145.12548828125</c:v>
                </c:pt>
                <c:pt idx="2067">
                  <c:v>4147.1047363281205</c:v>
                </c:pt>
                <c:pt idx="2068">
                  <c:v>4149.083984375</c:v>
                </c:pt>
                <c:pt idx="2069">
                  <c:v>4151.1462402343795</c:v>
                </c:pt>
                <c:pt idx="2070">
                  <c:v>4153.1533203125</c:v>
                </c:pt>
                <c:pt idx="2071">
                  <c:v>4155.10986328125</c:v>
                </c:pt>
                <c:pt idx="2072">
                  <c:v>4157.0891113281205</c:v>
                </c:pt>
                <c:pt idx="2073">
                  <c:v>4159.1564941406295</c:v>
                </c:pt>
                <c:pt idx="2074">
                  <c:v>4161.1379394531295</c:v>
                </c:pt>
                <c:pt idx="2075">
                  <c:v>4163.13720703125</c:v>
                </c:pt>
                <c:pt idx="2076">
                  <c:v>4165.27490234375</c:v>
                </c:pt>
                <c:pt idx="2077">
                  <c:v>4167.35693359375</c:v>
                </c:pt>
                <c:pt idx="2078">
                  <c:v>4169.1804199218795</c:v>
                </c:pt>
                <c:pt idx="2079">
                  <c:v>4171.0341796875</c:v>
                </c:pt>
                <c:pt idx="2080">
                  <c:v>4173.0634765625</c:v>
                </c:pt>
                <c:pt idx="2081">
                  <c:v>4175.0576171875</c:v>
                </c:pt>
                <c:pt idx="2082">
                  <c:v>4177.107421875</c:v>
                </c:pt>
                <c:pt idx="2083">
                  <c:v>4179.06884765625</c:v>
                </c:pt>
                <c:pt idx="2084">
                  <c:v>4181.0378417968705</c:v>
                </c:pt>
                <c:pt idx="2085">
                  <c:v>4183.0625</c:v>
                </c:pt>
                <c:pt idx="2086">
                  <c:v>4185.099609375</c:v>
                </c:pt>
                <c:pt idx="2087">
                  <c:v>4187.1618652343795</c:v>
                </c:pt>
                <c:pt idx="2088">
                  <c:v>4189.0656738281205</c:v>
                </c:pt>
                <c:pt idx="2089">
                  <c:v>4191.115234375</c:v>
                </c:pt>
                <c:pt idx="2090">
                  <c:v>4193.1345214843795</c:v>
                </c:pt>
                <c:pt idx="2091">
                  <c:v>4195.0080566406295</c:v>
                </c:pt>
                <c:pt idx="2092">
                  <c:v>4197.02001953125</c:v>
                </c:pt>
                <c:pt idx="2093">
                  <c:v>4199.0192871093705</c:v>
                </c:pt>
                <c:pt idx="2094">
                  <c:v>4201.048828125</c:v>
                </c:pt>
                <c:pt idx="2095">
                  <c:v>4203.0859375</c:v>
                </c:pt>
                <c:pt idx="2096">
                  <c:v>4205.1103515625</c:v>
                </c:pt>
                <c:pt idx="2097">
                  <c:v>4207.1599121093705</c:v>
                </c:pt>
                <c:pt idx="2098">
                  <c:v>4209.0537109375</c:v>
                </c:pt>
                <c:pt idx="2099">
                  <c:v>4210.93994140625</c:v>
                </c:pt>
                <c:pt idx="2100">
                  <c:v>4212.9267578125</c:v>
                </c:pt>
                <c:pt idx="2101">
                  <c:v>4214.9890136718795</c:v>
                </c:pt>
                <c:pt idx="2102">
                  <c:v>4217.119140625</c:v>
                </c:pt>
                <c:pt idx="2103">
                  <c:v>4219.1184082031295</c:v>
                </c:pt>
                <c:pt idx="2104">
                  <c:v>4221.0749511718795</c:v>
                </c:pt>
                <c:pt idx="2105">
                  <c:v>4222.9987792968705</c:v>
                </c:pt>
                <c:pt idx="2106">
                  <c:v>4224.97265625</c:v>
                </c:pt>
                <c:pt idx="2107">
                  <c:v>4227.02734375</c:v>
                </c:pt>
                <c:pt idx="2108">
                  <c:v>4229.0947265625</c:v>
                </c:pt>
                <c:pt idx="2109">
                  <c:v>4231.2021484375</c:v>
                </c:pt>
                <c:pt idx="2110">
                  <c:v>4233.138671875</c:v>
                </c:pt>
                <c:pt idx="2111">
                  <c:v>4235.0300292968705</c:v>
                </c:pt>
                <c:pt idx="2112">
                  <c:v>4236.99169921875</c:v>
                </c:pt>
                <c:pt idx="2113">
                  <c:v>4239.0109863281205</c:v>
                </c:pt>
                <c:pt idx="2114">
                  <c:v>4241.0983886718795</c:v>
                </c:pt>
                <c:pt idx="2115">
                  <c:v>4243.1354980468705</c:v>
                </c:pt>
                <c:pt idx="2116">
                  <c:v>4245.04150390625</c:v>
                </c:pt>
                <c:pt idx="2117">
                  <c:v>4246.97802734375</c:v>
                </c:pt>
                <c:pt idx="2118">
                  <c:v>4249.0654296875</c:v>
                </c:pt>
                <c:pt idx="2119">
                  <c:v>4251.03955078125</c:v>
                </c:pt>
                <c:pt idx="2120">
                  <c:v>4252.9182128906295</c:v>
                </c:pt>
                <c:pt idx="2121">
                  <c:v>4254.9553222656205</c:v>
                </c:pt>
                <c:pt idx="2122">
                  <c:v>4257.0048828125</c:v>
                </c:pt>
                <c:pt idx="2123">
                  <c:v>4258.99169921875</c:v>
                </c:pt>
                <c:pt idx="2124">
                  <c:v>4261.01123046875</c:v>
                </c:pt>
                <c:pt idx="2125">
                  <c:v>4262.95263671875</c:v>
                </c:pt>
                <c:pt idx="2126">
                  <c:v>4265.02734375</c:v>
                </c:pt>
                <c:pt idx="2127">
                  <c:v>4267.134765625</c:v>
                </c:pt>
                <c:pt idx="2128">
                  <c:v>4269.0134277343795</c:v>
                </c:pt>
                <c:pt idx="2129">
                  <c:v>4270.9172363281205</c:v>
                </c:pt>
                <c:pt idx="2130">
                  <c:v>4272.9365234375</c:v>
                </c:pt>
                <c:pt idx="2131">
                  <c:v>4274.9558105468705</c:v>
                </c:pt>
                <c:pt idx="2132">
                  <c:v>4277.0810546875</c:v>
                </c:pt>
                <c:pt idx="2133">
                  <c:v>4279.1105957031295</c:v>
                </c:pt>
                <c:pt idx="2134">
                  <c:v>4280.9714355468705</c:v>
                </c:pt>
                <c:pt idx="2135">
                  <c:v>4282.90283203125</c:v>
                </c:pt>
                <c:pt idx="2136">
                  <c:v>4284.95751953125</c:v>
                </c:pt>
                <c:pt idx="2137">
                  <c:v>4287.0827636718795</c:v>
                </c:pt>
                <c:pt idx="2138">
                  <c:v>4289.0769042968705</c:v>
                </c:pt>
                <c:pt idx="2139">
                  <c:v>4291.0007324218795</c:v>
                </c:pt>
                <c:pt idx="2140">
                  <c:v>4293.0632324218795</c:v>
                </c:pt>
                <c:pt idx="2141">
                  <c:v>4295.150390625</c:v>
                </c:pt>
                <c:pt idx="2142">
                  <c:v>4297.1796875</c:v>
                </c:pt>
                <c:pt idx="2143">
                  <c:v>4299.103515625</c:v>
                </c:pt>
                <c:pt idx="2144">
                  <c:v>4300.9470214843795</c:v>
                </c:pt>
                <c:pt idx="2145">
                  <c:v>4303.001953125</c:v>
                </c:pt>
                <c:pt idx="2146">
                  <c:v>4305.0817871093705</c:v>
                </c:pt>
                <c:pt idx="2147">
                  <c:v>4306.98046875</c:v>
                </c:pt>
                <c:pt idx="2148">
                  <c:v>4308.9421386718795</c:v>
                </c:pt>
                <c:pt idx="2149">
                  <c:v>4311.0244140625</c:v>
                </c:pt>
                <c:pt idx="2150">
                  <c:v>4312.9934082031295</c:v>
                </c:pt>
                <c:pt idx="2151">
                  <c:v>4315.0302734375</c:v>
                </c:pt>
                <c:pt idx="2152">
                  <c:v>4317.1301269531295</c:v>
                </c:pt>
                <c:pt idx="2153">
                  <c:v>4319.0666503906295</c:v>
                </c:pt>
                <c:pt idx="2154">
                  <c:v>4321.1037597656205</c:v>
                </c:pt>
                <c:pt idx="2155">
                  <c:v>4323.1081542968705</c:v>
                </c:pt>
                <c:pt idx="2156">
                  <c:v>4324.9943847656205</c:v>
                </c:pt>
                <c:pt idx="2157">
                  <c:v>4326.943359375</c:v>
                </c:pt>
                <c:pt idx="2158">
                  <c:v>4329.0107421875</c:v>
                </c:pt>
                <c:pt idx="2159">
                  <c:v>4331.0302734375</c:v>
                </c:pt>
                <c:pt idx="2160">
                  <c:v>4333.0495605468705</c:v>
                </c:pt>
                <c:pt idx="2161">
                  <c:v>4335.0363769531295</c:v>
                </c:pt>
                <c:pt idx="2162">
                  <c:v>4336.93505859375</c:v>
                </c:pt>
                <c:pt idx="2163">
                  <c:v>4338.88916015625</c:v>
                </c:pt>
                <c:pt idx="2164">
                  <c:v>4340.8884277343795</c:v>
                </c:pt>
                <c:pt idx="2165">
                  <c:v>4342.970703125</c:v>
                </c:pt>
                <c:pt idx="2166">
                  <c:v>4345.0126953125</c:v>
                </c:pt>
                <c:pt idx="2167">
                  <c:v>4346.97412109375</c:v>
                </c:pt>
                <c:pt idx="2168">
                  <c:v>4348.9609375</c:v>
                </c:pt>
                <c:pt idx="2169">
                  <c:v>4350.8974609375</c:v>
                </c:pt>
                <c:pt idx="2170">
                  <c:v>4352.86669921875</c:v>
                </c:pt>
                <c:pt idx="2171">
                  <c:v>4355.00439453125</c:v>
                </c:pt>
                <c:pt idx="2172">
                  <c:v>4357.0087890625</c:v>
                </c:pt>
                <c:pt idx="2173">
                  <c:v>4358.9250488281205</c:v>
                </c:pt>
                <c:pt idx="2174">
                  <c:v>4360.8615722656205</c:v>
                </c:pt>
                <c:pt idx="2175">
                  <c:v>4362.8935546875</c:v>
                </c:pt>
                <c:pt idx="2176">
                  <c:v>4364.9558105468705</c:v>
                </c:pt>
                <c:pt idx="2177">
                  <c:v>4366.93505859375</c:v>
                </c:pt>
                <c:pt idx="2178">
                  <c:v>4368.8913574218795</c:v>
                </c:pt>
                <c:pt idx="2179">
                  <c:v>4370.9284667968705</c:v>
                </c:pt>
                <c:pt idx="2180">
                  <c:v>4372.9580078125</c:v>
                </c:pt>
                <c:pt idx="2181">
                  <c:v>4374.9521484375</c:v>
                </c:pt>
                <c:pt idx="2182">
                  <c:v>4376.90869140625</c:v>
                </c:pt>
                <c:pt idx="2183">
                  <c:v>4378.83251953125</c:v>
                </c:pt>
                <c:pt idx="2184">
                  <c:v>4380.9326171875</c:v>
                </c:pt>
                <c:pt idx="2185">
                  <c:v>4382.9572753906295</c:v>
                </c:pt>
                <c:pt idx="2186">
                  <c:v>4385.0068359375</c:v>
                </c:pt>
                <c:pt idx="2187">
                  <c:v>4386.9431152343795</c:v>
                </c:pt>
                <c:pt idx="2188">
                  <c:v>4388.87939453125</c:v>
                </c:pt>
                <c:pt idx="2189">
                  <c:v>4391.0549316406295</c:v>
                </c:pt>
                <c:pt idx="2190">
                  <c:v>4393.06689453125</c:v>
                </c:pt>
                <c:pt idx="2191">
                  <c:v>4394.9152832031295</c:v>
                </c:pt>
                <c:pt idx="2192">
                  <c:v>4396.91455078125</c:v>
                </c:pt>
                <c:pt idx="2193">
                  <c:v>4398.95166015625</c:v>
                </c:pt>
                <c:pt idx="2194">
                  <c:v>4400.9133300781205</c:v>
                </c:pt>
                <c:pt idx="2195">
                  <c:v>4402.9680175781205</c:v>
                </c:pt>
                <c:pt idx="2196">
                  <c:v>4404.97998046875</c:v>
                </c:pt>
                <c:pt idx="2197">
                  <c:v>4406.9616699218795</c:v>
                </c:pt>
                <c:pt idx="2198">
                  <c:v>4408.9609375</c:v>
                </c:pt>
                <c:pt idx="2199">
                  <c:v>4410.8771972656205</c:v>
                </c:pt>
                <c:pt idx="2200">
                  <c:v>4412.8134765625</c:v>
                </c:pt>
                <c:pt idx="2201">
                  <c:v>4414.87060546875</c:v>
                </c:pt>
                <c:pt idx="2202">
                  <c:v>4416.93798828125</c:v>
                </c:pt>
                <c:pt idx="2203">
                  <c:v>4418.96240234375</c:v>
                </c:pt>
                <c:pt idx="2204">
                  <c:v>4420.88134765625</c:v>
                </c:pt>
                <c:pt idx="2205">
                  <c:v>4422.880859375</c:v>
                </c:pt>
                <c:pt idx="2206">
                  <c:v>4424.8801269531295</c:v>
                </c:pt>
                <c:pt idx="2207">
                  <c:v>4426.9221191406295</c:v>
                </c:pt>
                <c:pt idx="2208">
                  <c:v>4428.9716796875</c:v>
                </c:pt>
                <c:pt idx="2209">
                  <c:v>4430.865234375</c:v>
                </c:pt>
                <c:pt idx="2210">
                  <c:v>4432.8068847656205</c:v>
                </c:pt>
                <c:pt idx="2211">
                  <c:v>4434.8869628906295</c:v>
                </c:pt>
                <c:pt idx="2212">
                  <c:v>4436.9365234375</c:v>
                </c:pt>
                <c:pt idx="2213">
                  <c:v>4438.9860839843795</c:v>
                </c:pt>
                <c:pt idx="2214">
                  <c:v>4440.9426269531295</c:v>
                </c:pt>
                <c:pt idx="2215">
                  <c:v>4442.81103515625</c:v>
                </c:pt>
                <c:pt idx="2216">
                  <c:v>4444.873046875</c:v>
                </c:pt>
                <c:pt idx="2217">
                  <c:v>4446.94775390625</c:v>
                </c:pt>
                <c:pt idx="2218">
                  <c:v>4448.9221191406295</c:v>
                </c:pt>
                <c:pt idx="2219">
                  <c:v>4450.8762207031295</c:v>
                </c:pt>
                <c:pt idx="2220">
                  <c:v>4452.8503417968705</c:v>
                </c:pt>
                <c:pt idx="2221">
                  <c:v>4454.8623046875</c:v>
                </c:pt>
                <c:pt idx="2222">
                  <c:v>4456.94970703125</c:v>
                </c:pt>
                <c:pt idx="2223">
                  <c:v>4458.9943847656205</c:v>
                </c:pt>
                <c:pt idx="2224">
                  <c:v>4460.9309082031295</c:v>
                </c:pt>
                <c:pt idx="2225">
                  <c:v>4462.7917480468705</c:v>
                </c:pt>
                <c:pt idx="2226">
                  <c:v>4464.7531738281205</c:v>
                </c:pt>
                <c:pt idx="2227">
                  <c:v>4466.845703125</c:v>
                </c:pt>
                <c:pt idx="2228">
                  <c:v>4468.8701171875</c:v>
                </c:pt>
                <c:pt idx="2229">
                  <c:v>4470.9020996093705</c:v>
                </c:pt>
                <c:pt idx="2230">
                  <c:v>4472.88134765625</c:v>
                </c:pt>
                <c:pt idx="2231">
                  <c:v>4474.89306640625</c:v>
                </c:pt>
                <c:pt idx="2232">
                  <c:v>4476.91259765625</c:v>
                </c:pt>
                <c:pt idx="2233">
                  <c:v>4478.8669433593705</c:v>
                </c:pt>
                <c:pt idx="2234">
                  <c:v>4480.896484375</c:v>
                </c:pt>
                <c:pt idx="2235">
                  <c:v>4482.978515625</c:v>
                </c:pt>
                <c:pt idx="2236">
                  <c:v>4484.93505859375</c:v>
                </c:pt>
                <c:pt idx="2237">
                  <c:v>4486.833984375</c:v>
                </c:pt>
                <c:pt idx="2238">
                  <c:v>4488.8259277343795</c:v>
                </c:pt>
                <c:pt idx="2239">
                  <c:v>4490.8251953125</c:v>
                </c:pt>
                <c:pt idx="2240">
                  <c:v>4492.9072265625</c:v>
                </c:pt>
                <c:pt idx="2241">
                  <c:v>4494.8562011718795</c:v>
                </c:pt>
                <c:pt idx="2242">
                  <c:v>4496.7927246093705</c:v>
                </c:pt>
                <c:pt idx="2243">
                  <c:v>4498.8425292968705</c:v>
                </c:pt>
                <c:pt idx="2244">
                  <c:v>4500.8544921875</c:v>
                </c:pt>
                <c:pt idx="2245">
                  <c:v>4502.8410644531295</c:v>
                </c:pt>
                <c:pt idx="2246">
                  <c:v>4504.84033203125</c:v>
                </c:pt>
                <c:pt idx="2247">
                  <c:v>4506.8017578125</c:v>
                </c:pt>
                <c:pt idx="2248">
                  <c:v>4508.88916015625</c:v>
                </c:pt>
                <c:pt idx="2249">
                  <c:v>4511.03955078125</c:v>
                </c:pt>
                <c:pt idx="2250">
                  <c:v>4512.9055175781205</c:v>
                </c:pt>
                <c:pt idx="2251">
                  <c:v>4514.8093261718795</c:v>
                </c:pt>
                <c:pt idx="2252">
                  <c:v>4516.85400390625</c:v>
                </c:pt>
                <c:pt idx="2253">
                  <c:v>4518.8356933593705</c:v>
                </c:pt>
                <c:pt idx="2254">
                  <c:v>4520.8601074218795</c:v>
                </c:pt>
                <c:pt idx="2255">
                  <c:v>4522.82177734375</c:v>
                </c:pt>
                <c:pt idx="2256">
                  <c:v>4524.7707519531295</c:v>
                </c:pt>
                <c:pt idx="2257">
                  <c:v>4526.8076171875</c:v>
                </c:pt>
                <c:pt idx="2258">
                  <c:v>4528.8444824218795</c:v>
                </c:pt>
                <c:pt idx="2259">
                  <c:v>4530.81884765625</c:v>
                </c:pt>
                <c:pt idx="2260">
                  <c:v>4532.8737792968705</c:v>
                </c:pt>
                <c:pt idx="2261">
                  <c:v>4534.9860839843795</c:v>
                </c:pt>
                <c:pt idx="2262">
                  <c:v>4536.8420410156205</c:v>
                </c:pt>
                <c:pt idx="2263">
                  <c:v>4538.7333984375</c:v>
                </c:pt>
                <c:pt idx="2264">
                  <c:v>4540.80810546875</c:v>
                </c:pt>
                <c:pt idx="2265">
                  <c:v>4542.8200683593705</c:v>
                </c:pt>
                <c:pt idx="2266">
                  <c:v>4544.7314453125</c:v>
                </c:pt>
                <c:pt idx="2267">
                  <c:v>4546.7507324218795</c:v>
                </c:pt>
                <c:pt idx="2268">
                  <c:v>4548.9133300781205</c:v>
                </c:pt>
                <c:pt idx="2269">
                  <c:v>4550.8874511718795</c:v>
                </c:pt>
                <c:pt idx="2270">
                  <c:v>4552.7609863281205</c:v>
                </c:pt>
                <c:pt idx="2271">
                  <c:v>4554.7980957031295</c:v>
                </c:pt>
                <c:pt idx="2272">
                  <c:v>4556.8479003906295</c:v>
                </c:pt>
                <c:pt idx="2273">
                  <c:v>4558.8093261718795</c:v>
                </c:pt>
                <c:pt idx="2274">
                  <c:v>4560.87646484375</c:v>
                </c:pt>
                <c:pt idx="2275">
                  <c:v>4562.8759765625</c:v>
                </c:pt>
                <c:pt idx="2276">
                  <c:v>4564.83251953125</c:v>
                </c:pt>
                <c:pt idx="2277">
                  <c:v>4566.806640625</c:v>
                </c:pt>
                <c:pt idx="2278">
                  <c:v>4568.7431640625</c:v>
                </c:pt>
                <c:pt idx="2279">
                  <c:v>4570.84814453125</c:v>
                </c:pt>
                <c:pt idx="2280">
                  <c:v>4572.8525390625</c:v>
                </c:pt>
                <c:pt idx="2281">
                  <c:v>4574.8269042968705</c:v>
                </c:pt>
                <c:pt idx="2282">
                  <c:v>4576.84619140625</c:v>
                </c:pt>
                <c:pt idx="2283">
                  <c:v>4578.77734375</c:v>
                </c:pt>
                <c:pt idx="2284">
                  <c:v>4580.7565917968705</c:v>
                </c:pt>
                <c:pt idx="2285">
                  <c:v>4582.81884765625</c:v>
                </c:pt>
                <c:pt idx="2286">
                  <c:v>4584.8056640625</c:v>
                </c:pt>
                <c:pt idx="2287">
                  <c:v>4586.79248046875</c:v>
                </c:pt>
                <c:pt idx="2288">
                  <c:v>4588.849609375</c:v>
                </c:pt>
                <c:pt idx="2289">
                  <c:v>4590.81640625</c:v>
                </c:pt>
                <c:pt idx="2290">
                  <c:v>4592.7580566406295</c:v>
                </c:pt>
                <c:pt idx="2291">
                  <c:v>4594.7521972656205</c:v>
                </c:pt>
                <c:pt idx="2292">
                  <c:v>4596.8017578125</c:v>
                </c:pt>
                <c:pt idx="2293">
                  <c:v>4598.79345703125</c:v>
                </c:pt>
                <c:pt idx="2294">
                  <c:v>4600.7751464843795</c:v>
                </c:pt>
                <c:pt idx="2295">
                  <c:v>4602.9128417968705</c:v>
                </c:pt>
                <c:pt idx="2296">
                  <c:v>4604.87939453125</c:v>
                </c:pt>
                <c:pt idx="2297">
                  <c:v>4606.6975097656205</c:v>
                </c:pt>
                <c:pt idx="2298">
                  <c:v>4608.6591796875</c:v>
                </c:pt>
                <c:pt idx="2299">
                  <c:v>4610.7590332031295</c:v>
                </c:pt>
                <c:pt idx="2300">
                  <c:v>4612.8337402343795</c:v>
                </c:pt>
                <c:pt idx="2301">
                  <c:v>4614.7702636718795</c:v>
                </c:pt>
                <c:pt idx="2302">
                  <c:v>4616.7268066406295</c:v>
                </c:pt>
                <c:pt idx="2303">
                  <c:v>4618.6809082031295</c:v>
                </c:pt>
                <c:pt idx="2304">
                  <c:v>4620.8310546875</c:v>
                </c:pt>
                <c:pt idx="2305">
                  <c:v>4622.9436035156205</c:v>
                </c:pt>
                <c:pt idx="2306">
                  <c:v>4624.77197265625</c:v>
                </c:pt>
                <c:pt idx="2307">
                  <c:v>4626.6279296875</c:v>
                </c:pt>
                <c:pt idx="2308">
                  <c:v>4628.58447265625</c:v>
                </c:pt>
                <c:pt idx="2309">
                  <c:v>4630.7219238281205</c:v>
                </c:pt>
                <c:pt idx="2310">
                  <c:v>4632.771484375</c:v>
                </c:pt>
                <c:pt idx="2311">
                  <c:v>4634.6328125</c:v>
                </c:pt>
                <c:pt idx="2312">
                  <c:v>4636.7453613281205</c:v>
                </c:pt>
                <c:pt idx="2313">
                  <c:v>4638.8200683593705</c:v>
                </c:pt>
                <c:pt idx="2314">
                  <c:v>4640.71875</c:v>
                </c:pt>
                <c:pt idx="2315">
                  <c:v>4642.6677246093705</c:v>
                </c:pt>
                <c:pt idx="2316">
                  <c:v>4644.6796875</c:v>
                </c:pt>
                <c:pt idx="2317">
                  <c:v>4646.7468261718795</c:v>
                </c:pt>
                <c:pt idx="2318">
                  <c:v>4648.7639160156205</c:v>
                </c:pt>
                <c:pt idx="2319">
                  <c:v>4650.7255859375</c:v>
                </c:pt>
                <c:pt idx="2320">
                  <c:v>4652.7121582031295</c:v>
                </c:pt>
                <c:pt idx="2321">
                  <c:v>4654.79443359375</c:v>
                </c:pt>
                <c:pt idx="2322">
                  <c:v>4656.693359375</c:v>
                </c:pt>
                <c:pt idx="2323">
                  <c:v>4658.56689453125</c:v>
                </c:pt>
                <c:pt idx="2324">
                  <c:v>4660.6994628906295</c:v>
                </c:pt>
                <c:pt idx="2325">
                  <c:v>4662.7868652343795</c:v>
                </c:pt>
                <c:pt idx="2326">
                  <c:v>4664.7736816406295</c:v>
                </c:pt>
                <c:pt idx="2327">
                  <c:v>4666.7353515625</c:v>
                </c:pt>
                <c:pt idx="2328">
                  <c:v>4668.7470703125</c:v>
                </c:pt>
                <c:pt idx="2329">
                  <c:v>4670.7463378906295</c:v>
                </c:pt>
                <c:pt idx="2330">
                  <c:v>4672.77099609375</c:v>
                </c:pt>
                <c:pt idx="2331">
                  <c:v>4674.70751953125</c:v>
                </c:pt>
                <c:pt idx="2332">
                  <c:v>4676.6110839843795</c:v>
                </c:pt>
                <c:pt idx="2333">
                  <c:v>4678.7109375</c:v>
                </c:pt>
                <c:pt idx="2334">
                  <c:v>4680.6926269531295</c:v>
                </c:pt>
                <c:pt idx="2335">
                  <c:v>4682.6794433593705</c:v>
                </c:pt>
                <c:pt idx="2336">
                  <c:v>4684.72900390625</c:v>
                </c:pt>
                <c:pt idx="2337">
                  <c:v>4686.6779785156205</c:v>
                </c:pt>
                <c:pt idx="2338">
                  <c:v>4688.7150878906295</c:v>
                </c:pt>
                <c:pt idx="2339">
                  <c:v>4690.77734375</c:v>
                </c:pt>
                <c:pt idx="2340">
                  <c:v>4692.7390136718795</c:v>
                </c:pt>
                <c:pt idx="2341">
                  <c:v>4694.73828125</c:v>
                </c:pt>
                <c:pt idx="2342">
                  <c:v>4696.6923828125</c:v>
                </c:pt>
                <c:pt idx="2343">
                  <c:v>4698.65380859375</c:v>
                </c:pt>
                <c:pt idx="2344">
                  <c:v>4700.6279296875</c:v>
                </c:pt>
                <c:pt idx="2345">
                  <c:v>4702.6904296875</c:v>
                </c:pt>
                <c:pt idx="2346">
                  <c:v>4704.7854003906295</c:v>
                </c:pt>
                <c:pt idx="2347">
                  <c:v>4706.7141113281205</c:v>
                </c:pt>
                <c:pt idx="2348">
                  <c:v>4708.7185058593705</c:v>
                </c:pt>
                <c:pt idx="2349">
                  <c:v>4710.7883300781205</c:v>
                </c:pt>
                <c:pt idx="2350">
                  <c:v>4712.7197265625</c:v>
                </c:pt>
                <c:pt idx="2351">
                  <c:v>4714.6687011718795</c:v>
                </c:pt>
                <c:pt idx="2352">
                  <c:v>4716.6982421875</c:v>
                </c:pt>
                <c:pt idx="2353">
                  <c:v>4718.71533203125</c:v>
                </c:pt>
                <c:pt idx="2354">
                  <c:v>4720.6843261718795</c:v>
                </c:pt>
                <c:pt idx="2355">
                  <c:v>4722.70361328125</c:v>
                </c:pt>
                <c:pt idx="2356">
                  <c:v>4724.74072265625</c:v>
                </c:pt>
                <c:pt idx="2357">
                  <c:v>4726.7275390625</c:v>
                </c:pt>
                <c:pt idx="2358">
                  <c:v>4728.7395019531295</c:v>
                </c:pt>
                <c:pt idx="2359">
                  <c:v>4730.72607421875</c:v>
                </c:pt>
                <c:pt idx="2360">
                  <c:v>4732.6171875</c:v>
                </c:pt>
                <c:pt idx="2361">
                  <c:v>4734.62158203125</c:v>
                </c:pt>
                <c:pt idx="2362">
                  <c:v>4736.7038574218795</c:v>
                </c:pt>
                <c:pt idx="2363">
                  <c:v>4738.67822265625</c:v>
                </c:pt>
                <c:pt idx="2364">
                  <c:v>4740.63232421875</c:v>
                </c:pt>
                <c:pt idx="2365">
                  <c:v>4742.6013183593705</c:v>
                </c:pt>
                <c:pt idx="2366">
                  <c:v>4744.7463378906295</c:v>
                </c:pt>
                <c:pt idx="2367">
                  <c:v>4746.8388671875</c:v>
                </c:pt>
                <c:pt idx="2368">
                  <c:v>4748.71240234375</c:v>
                </c:pt>
                <c:pt idx="2369">
                  <c:v>4750.60595703125</c:v>
                </c:pt>
                <c:pt idx="2370">
                  <c:v>4752.6306152343795</c:v>
                </c:pt>
                <c:pt idx="2371">
                  <c:v>4754.6550292968705</c:v>
                </c:pt>
                <c:pt idx="2372">
                  <c:v>4756.5788574218795</c:v>
                </c:pt>
                <c:pt idx="2373">
                  <c:v>4758.5908203125</c:v>
                </c:pt>
                <c:pt idx="2374">
                  <c:v>4760.6279296875</c:v>
                </c:pt>
                <c:pt idx="2375">
                  <c:v>4762.5517578125</c:v>
                </c:pt>
                <c:pt idx="2376">
                  <c:v>4764.5637207031295</c:v>
                </c:pt>
                <c:pt idx="2377">
                  <c:v>4766.67626953125</c:v>
                </c:pt>
                <c:pt idx="2378">
                  <c:v>4768.68798828125</c:v>
                </c:pt>
                <c:pt idx="2379">
                  <c:v>4770.6748046875</c:v>
                </c:pt>
                <c:pt idx="2380">
                  <c:v>4772.6667480468705</c:v>
                </c:pt>
                <c:pt idx="2381">
                  <c:v>4774.61572265625</c:v>
                </c:pt>
                <c:pt idx="2382">
                  <c:v>4776.6149902343795</c:v>
                </c:pt>
                <c:pt idx="2383">
                  <c:v>4778.6267089843795</c:v>
                </c:pt>
                <c:pt idx="2384">
                  <c:v>4780.6262207031295</c:v>
                </c:pt>
                <c:pt idx="2385">
                  <c:v>4782.6257324218795</c:v>
                </c:pt>
                <c:pt idx="2386">
                  <c:v>4784.64501953125</c:v>
                </c:pt>
                <c:pt idx="2387">
                  <c:v>4786.619140625</c:v>
                </c:pt>
                <c:pt idx="2388">
                  <c:v>4788.5302734375</c:v>
                </c:pt>
                <c:pt idx="2389">
                  <c:v>4790.5598144531295</c:v>
                </c:pt>
                <c:pt idx="2390">
                  <c:v>4792.67236328125</c:v>
                </c:pt>
                <c:pt idx="2391">
                  <c:v>4794.6416015625</c:v>
                </c:pt>
                <c:pt idx="2392">
                  <c:v>4796.5705566406295</c:v>
                </c:pt>
                <c:pt idx="2393">
                  <c:v>4798.537109375</c:v>
                </c:pt>
                <c:pt idx="2394">
                  <c:v>4800.5314941406295</c:v>
                </c:pt>
                <c:pt idx="2395">
                  <c:v>4802.55078125</c:v>
                </c:pt>
                <c:pt idx="2396">
                  <c:v>4804.5300292968705</c:v>
                </c:pt>
                <c:pt idx="2397">
                  <c:v>4806.5546875</c:v>
                </c:pt>
                <c:pt idx="2398">
                  <c:v>4808.6369628906295</c:v>
                </c:pt>
                <c:pt idx="2399">
                  <c:v>4810.5734863281205</c:v>
                </c:pt>
                <c:pt idx="2400">
                  <c:v>4812.54736328125</c:v>
                </c:pt>
                <c:pt idx="2401">
                  <c:v>4814.6220703125</c:v>
                </c:pt>
                <c:pt idx="2402">
                  <c:v>4816.6594238281205</c:v>
                </c:pt>
                <c:pt idx="2403">
                  <c:v>4818.6838378906295</c:v>
                </c:pt>
                <c:pt idx="2404">
                  <c:v>4820.6755371093705</c:v>
                </c:pt>
                <c:pt idx="2405">
                  <c:v>4822.61181640625</c:v>
                </c:pt>
                <c:pt idx="2406">
                  <c:v>4824.5808105468705</c:v>
                </c:pt>
                <c:pt idx="2407">
                  <c:v>4826.5979003906295</c:v>
                </c:pt>
                <c:pt idx="2408">
                  <c:v>4828.5646972656205</c:v>
                </c:pt>
                <c:pt idx="2409">
                  <c:v>4830.5891113281205</c:v>
                </c:pt>
                <c:pt idx="2410">
                  <c:v>4832.6838378906295</c:v>
                </c:pt>
                <c:pt idx="2411">
                  <c:v>4834.66552734375</c:v>
                </c:pt>
                <c:pt idx="2412">
                  <c:v>4836.6398925781205</c:v>
                </c:pt>
                <c:pt idx="2413">
                  <c:v>4838.6569824218795</c:v>
                </c:pt>
                <c:pt idx="2414">
                  <c:v>4840.5556640625</c:v>
                </c:pt>
                <c:pt idx="2415">
                  <c:v>4842.5119628906295</c:v>
                </c:pt>
                <c:pt idx="2416">
                  <c:v>4844.662109375</c:v>
                </c:pt>
                <c:pt idx="2417">
                  <c:v>4846.7746582031295</c:v>
                </c:pt>
                <c:pt idx="2418">
                  <c:v>4848.6533203125</c:v>
                </c:pt>
                <c:pt idx="2419">
                  <c:v>4850.5771484375</c:v>
                </c:pt>
                <c:pt idx="2420">
                  <c:v>4852.56396484375</c:v>
                </c:pt>
                <c:pt idx="2421">
                  <c:v>4854.5183105468705</c:v>
                </c:pt>
                <c:pt idx="2422">
                  <c:v>4856.5251464843795</c:v>
                </c:pt>
                <c:pt idx="2423">
                  <c:v>4858.494140625</c:v>
                </c:pt>
                <c:pt idx="2424">
                  <c:v>4860.5310058593705</c:v>
                </c:pt>
                <c:pt idx="2425">
                  <c:v>4862.58056640625</c:v>
                </c:pt>
                <c:pt idx="2426">
                  <c:v>4864.61767578125</c:v>
                </c:pt>
                <c:pt idx="2427">
                  <c:v>4866.6044921875</c:v>
                </c:pt>
                <c:pt idx="2428">
                  <c:v>4868.5534667968705</c:v>
                </c:pt>
                <c:pt idx="2429">
                  <c:v>4870.5578613281205</c:v>
                </c:pt>
                <c:pt idx="2430">
                  <c:v>4872.4816894531295</c:v>
                </c:pt>
                <c:pt idx="2431">
                  <c:v>4874.6018066406295</c:v>
                </c:pt>
                <c:pt idx="2432">
                  <c:v>4876.7019042968705</c:v>
                </c:pt>
                <c:pt idx="2433">
                  <c:v>4878.6005859375</c:v>
                </c:pt>
                <c:pt idx="2434">
                  <c:v>4880.5871582031295</c:v>
                </c:pt>
                <c:pt idx="2435">
                  <c:v>4882.6115722656205</c:v>
                </c:pt>
                <c:pt idx="2436">
                  <c:v>4884.6110839843795</c:v>
                </c:pt>
                <c:pt idx="2437">
                  <c:v>4886.6354980468705</c:v>
                </c:pt>
                <c:pt idx="2438">
                  <c:v>4888.6096191406295</c:v>
                </c:pt>
                <c:pt idx="2439">
                  <c:v>4890.52099609375</c:v>
                </c:pt>
                <c:pt idx="2440">
                  <c:v>4892.5378417968705</c:v>
                </c:pt>
                <c:pt idx="2441">
                  <c:v>4894.6376953125</c:v>
                </c:pt>
                <c:pt idx="2442">
                  <c:v>4896.59423828125</c:v>
                </c:pt>
                <c:pt idx="2443">
                  <c:v>4898.4553222656205</c:v>
                </c:pt>
                <c:pt idx="2444">
                  <c:v>4900.4797363281205</c:v>
                </c:pt>
                <c:pt idx="2445">
                  <c:v>4902.5595703125</c:v>
                </c:pt>
                <c:pt idx="2446">
                  <c:v>4904.64697265625</c:v>
                </c:pt>
                <c:pt idx="2447">
                  <c:v>4906.5959472656205</c:v>
                </c:pt>
                <c:pt idx="2448">
                  <c:v>4908.544921875</c:v>
                </c:pt>
                <c:pt idx="2449">
                  <c:v>4910.4938964843795</c:v>
                </c:pt>
                <c:pt idx="2450">
                  <c:v>4912.4230957031295</c:v>
                </c:pt>
                <c:pt idx="2451">
                  <c:v>4914.4802246093705</c:v>
                </c:pt>
                <c:pt idx="2452">
                  <c:v>4916.5749511718795</c:v>
                </c:pt>
                <c:pt idx="2453">
                  <c:v>4918.57421875</c:v>
                </c:pt>
                <c:pt idx="2454">
                  <c:v>4920.5283203125</c:v>
                </c:pt>
                <c:pt idx="2455">
                  <c:v>4922.6032714843795</c:v>
                </c:pt>
                <c:pt idx="2456">
                  <c:v>4924.5095214843795</c:v>
                </c:pt>
                <c:pt idx="2457">
                  <c:v>4926.5012207031295</c:v>
                </c:pt>
                <c:pt idx="2458">
                  <c:v>4928.6013183593705</c:v>
                </c:pt>
                <c:pt idx="2459">
                  <c:v>4930.525390625</c:v>
                </c:pt>
                <c:pt idx="2460">
                  <c:v>4932.5244140625</c:v>
                </c:pt>
                <c:pt idx="2461">
                  <c:v>4934.619140625</c:v>
                </c:pt>
                <c:pt idx="2462">
                  <c:v>4936.61865234375</c:v>
                </c:pt>
                <c:pt idx="2463">
                  <c:v>4938.5300292968705</c:v>
                </c:pt>
                <c:pt idx="2464">
                  <c:v>4940.47900390625</c:v>
                </c:pt>
                <c:pt idx="2465">
                  <c:v>4942.4528808593705</c:v>
                </c:pt>
                <c:pt idx="2466">
                  <c:v>4944.4396972656205</c:v>
                </c:pt>
                <c:pt idx="2467">
                  <c:v>4946.4392089843795</c:v>
                </c:pt>
                <c:pt idx="2468">
                  <c:v>4948.48876953125</c:v>
                </c:pt>
                <c:pt idx="2469">
                  <c:v>4950.5634765625</c:v>
                </c:pt>
                <c:pt idx="2470">
                  <c:v>4952.5124511718795</c:v>
                </c:pt>
                <c:pt idx="2471">
                  <c:v>4954.56201171875</c:v>
                </c:pt>
                <c:pt idx="2472">
                  <c:v>4956.548828125</c:v>
                </c:pt>
                <c:pt idx="2473">
                  <c:v>4958.3522949218795</c:v>
                </c:pt>
                <c:pt idx="2474">
                  <c:v>4960.33154296875</c:v>
                </c:pt>
                <c:pt idx="2475">
                  <c:v>4962.388671875</c:v>
                </c:pt>
                <c:pt idx="2476">
                  <c:v>4964.44580078125</c:v>
                </c:pt>
                <c:pt idx="2477">
                  <c:v>4966.4826660156205</c:v>
                </c:pt>
                <c:pt idx="2478">
                  <c:v>4968.48193359375</c:v>
                </c:pt>
                <c:pt idx="2479">
                  <c:v>4970.4938964843795</c:v>
                </c:pt>
                <c:pt idx="2480">
                  <c:v>4972.54345703125</c:v>
                </c:pt>
                <c:pt idx="2481">
                  <c:v>4974.5300292968705</c:v>
                </c:pt>
                <c:pt idx="2482">
                  <c:v>4976.4665527343795</c:v>
                </c:pt>
                <c:pt idx="2483">
                  <c:v>4978.50390625</c:v>
                </c:pt>
                <c:pt idx="2484">
                  <c:v>4980.4904785156205</c:v>
                </c:pt>
                <c:pt idx="2485">
                  <c:v>4982.49462890625</c:v>
                </c:pt>
                <c:pt idx="2486">
                  <c:v>4984.6123046875</c:v>
                </c:pt>
                <c:pt idx="2487">
                  <c:v>4986.6066894531295</c:v>
                </c:pt>
                <c:pt idx="2488">
                  <c:v>4988.5129394531295</c:v>
                </c:pt>
                <c:pt idx="2489">
                  <c:v>4990.4619140625</c:v>
                </c:pt>
                <c:pt idx="2490">
                  <c:v>4992.3981933593705</c:v>
                </c:pt>
                <c:pt idx="2491">
                  <c:v>4994.37255859375</c:v>
                </c:pt>
                <c:pt idx="2492">
                  <c:v>4996.43505859375</c:v>
                </c:pt>
                <c:pt idx="2493">
                  <c:v>4998.5222167968705</c:v>
                </c:pt>
                <c:pt idx="2494">
                  <c:v>5000.55908203125</c:v>
                </c:pt>
                <c:pt idx="2495">
                  <c:v>5002.533203125</c:v>
                </c:pt>
                <c:pt idx="2496">
                  <c:v>5004.482421875</c:v>
                </c:pt>
                <c:pt idx="2497">
                  <c:v>5006.38134765625</c:v>
                </c:pt>
                <c:pt idx="2498">
                  <c:v>5008.4182128906295</c:v>
                </c:pt>
                <c:pt idx="2499">
                  <c:v>5010.4853515625</c:v>
                </c:pt>
                <c:pt idx="2500">
                  <c:v>5012.48486328125</c:v>
                </c:pt>
                <c:pt idx="2501">
                  <c:v>5014.50927734375</c:v>
                </c:pt>
                <c:pt idx="2502">
                  <c:v>5016.4130859375</c:v>
                </c:pt>
                <c:pt idx="2503">
                  <c:v>5018.4123535156205</c:v>
                </c:pt>
                <c:pt idx="2504">
                  <c:v>5020.431640625</c:v>
                </c:pt>
                <c:pt idx="2505">
                  <c:v>5022.3933105468705</c:v>
                </c:pt>
                <c:pt idx="2506">
                  <c:v>5024.4680175781205</c:v>
                </c:pt>
                <c:pt idx="2507">
                  <c:v>5026.56298828125</c:v>
                </c:pt>
                <c:pt idx="2508">
                  <c:v>5028.5498046875</c:v>
                </c:pt>
                <c:pt idx="2509">
                  <c:v>5030.41064453125</c:v>
                </c:pt>
                <c:pt idx="2510">
                  <c:v>5032.3596191406295</c:v>
                </c:pt>
                <c:pt idx="2511">
                  <c:v>5034.4470214843795</c:v>
                </c:pt>
                <c:pt idx="2512">
                  <c:v>5036.4892578125</c:v>
                </c:pt>
                <c:pt idx="2513">
                  <c:v>5038.49365234375</c:v>
                </c:pt>
                <c:pt idx="2514">
                  <c:v>5040.5380859375</c:v>
                </c:pt>
                <c:pt idx="2515">
                  <c:v>5042.49951171875</c:v>
                </c:pt>
                <c:pt idx="2516">
                  <c:v>5044.3479003906295</c:v>
                </c:pt>
                <c:pt idx="2517">
                  <c:v>5046.3046875</c:v>
                </c:pt>
                <c:pt idx="2518">
                  <c:v>5048.4602050781205</c:v>
                </c:pt>
                <c:pt idx="2519">
                  <c:v>5050.52734375</c:v>
                </c:pt>
                <c:pt idx="2520">
                  <c:v>5052.4460449218795</c:v>
                </c:pt>
                <c:pt idx="2521">
                  <c:v>5054.37744140625</c:v>
                </c:pt>
                <c:pt idx="2522">
                  <c:v>5056.48974609375</c:v>
                </c:pt>
                <c:pt idx="2523">
                  <c:v>5058.5895996093705</c:v>
                </c:pt>
                <c:pt idx="2524">
                  <c:v>5060.513671875</c:v>
                </c:pt>
                <c:pt idx="2525">
                  <c:v>5062.4123535156205</c:v>
                </c:pt>
                <c:pt idx="2526">
                  <c:v>5064.39892578125</c:v>
                </c:pt>
                <c:pt idx="2527">
                  <c:v>5066.4235839843795</c:v>
                </c:pt>
                <c:pt idx="2528">
                  <c:v>5068.4533691406295</c:v>
                </c:pt>
                <c:pt idx="2529">
                  <c:v>5070.5205078125</c:v>
                </c:pt>
                <c:pt idx="2530">
                  <c:v>5072.4567871093705</c:v>
                </c:pt>
                <c:pt idx="2531">
                  <c:v>5074.3430175781205</c:v>
                </c:pt>
                <c:pt idx="2532">
                  <c:v>5076.3674316406295</c:v>
                </c:pt>
                <c:pt idx="2533">
                  <c:v>5078.44970703125</c:v>
                </c:pt>
                <c:pt idx="2534">
                  <c:v>5080.39892578125</c:v>
                </c:pt>
                <c:pt idx="2535">
                  <c:v>5082.42333984375</c:v>
                </c:pt>
                <c:pt idx="2536">
                  <c:v>5084.4426269531295</c:v>
                </c:pt>
                <c:pt idx="2537">
                  <c:v>5086.34130859375</c:v>
                </c:pt>
                <c:pt idx="2538">
                  <c:v>5088.3532714843795</c:v>
                </c:pt>
                <c:pt idx="2539">
                  <c:v>5090.3955078125</c:v>
                </c:pt>
                <c:pt idx="2540">
                  <c:v>5092.45751953125</c:v>
                </c:pt>
                <c:pt idx="2541">
                  <c:v>5094.4768066406295</c:v>
                </c:pt>
                <c:pt idx="2542">
                  <c:v>5096.43115234375</c:v>
                </c:pt>
                <c:pt idx="2543">
                  <c:v>5098.3928222656205</c:v>
                </c:pt>
                <c:pt idx="2544">
                  <c:v>5100.341796875</c:v>
                </c:pt>
                <c:pt idx="2545">
                  <c:v>5102.3840332031295</c:v>
                </c:pt>
                <c:pt idx="2546">
                  <c:v>5104.4033203125</c:v>
                </c:pt>
                <c:pt idx="2547">
                  <c:v>5106.4226074218795</c:v>
                </c:pt>
                <c:pt idx="2548">
                  <c:v>5108.4772949218795</c:v>
                </c:pt>
                <c:pt idx="2549">
                  <c:v>5110.4440917968705</c:v>
                </c:pt>
                <c:pt idx="2550">
                  <c:v>5112.4384765625</c:v>
                </c:pt>
                <c:pt idx="2551">
                  <c:v>5114.42529296875</c:v>
                </c:pt>
                <c:pt idx="2552">
                  <c:v>5116.3112792968705</c:v>
                </c:pt>
                <c:pt idx="2553">
                  <c:v>5118.3732910156205</c:v>
                </c:pt>
                <c:pt idx="2554">
                  <c:v>5120.3601074218795</c:v>
                </c:pt>
                <c:pt idx="2555">
                  <c:v>5122.341796875</c:v>
                </c:pt>
                <c:pt idx="2556">
                  <c:v>5124.4040527343795</c:v>
                </c:pt>
                <c:pt idx="2557">
                  <c:v>5126.3278808593705</c:v>
                </c:pt>
                <c:pt idx="2558">
                  <c:v>5128.37744140625</c:v>
                </c:pt>
                <c:pt idx="2559">
                  <c:v>5130.3642578125</c:v>
                </c:pt>
                <c:pt idx="2560">
                  <c:v>5132.33837890625</c:v>
                </c:pt>
                <c:pt idx="2561">
                  <c:v>5134.4382324218795</c:v>
                </c:pt>
                <c:pt idx="2562">
                  <c:v>5136.462890625</c:v>
                </c:pt>
                <c:pt idx="2563">
                  <c:v>5138.3740234375</c:v>
                </c:pt>
                <c:pt idx="2564">
                  <c:v>5140.3229980468705</c:v>
                </c:pt>
                <c:pt idx="2565">
                  <c:v>5142.4104003906295</c:v>
                </c:pt>
                <c:pt idx="2566">
                  <c:v>5144.40966796875</c:v>
                </c:pt>
                <c:pt idx="2567">
                  <c:v>5146.326171875</c:v>
                </c:pt>
                <c:pt idx="2568">
                  <c:v>5148.3935546875</c:v>
                </c:pt>
                <c:pt idx="2569">
                  <c:v>5150.4255371093705</c:v>
                </c:pt>
                <c:pt idx="2570">
                  <c:v>5152.2990722656205</c:v>
                </c:pt>
                <c:pt idx="2571">
                  <c:v>5154.2731933593705</c:v>
                </c:pt>
                <c:pt idx="2572">
                  <c:v>5156.3176269531295</c:v>
                </c:pt>
                <c:pt idx="2573">
                  <c:v>5158.279296875</c:v>
                </c:pt>
                <c:pt idx="2574">
                  <c:v>5160.25341796875</c:v>
                </c:pt>
                <c:pt idx="2575">
                  <c:v>5162.26513671875</c:v>
                </c:pt>
                <c:pt idx="2576">
                  <c:v>5164.2770996093705</c:v>
                </c:pt>
                <c:pt idx="2577">
                  <c:v>5166.33935546875</c:v>
                </c:pt>
                <c:pt idx="2578">
                  <c:v>5168.3386230468705</c:v>
                </c:pt>
                <c:pt idx="2579">
                  <c:v>5170.3127441406295</c:v>
                </c:pt>
                <c:pt idx="2580">
                  <c:v>5172.3425292968705</c:v>
                </c:pt>
                <c:pt idx="2581">
                  <c:v>5174.3596191406295</c:v>
                </c:pt>
                <c:pt idx="2582">
                  <c:v>5176.3537597656205</c:v>
                </c:pt>
                <c:pt idx="2583">
                  <c:v>5178.33544921875</c:v>
                </c:pt>
                <c:pt idx="2584">
                  <c:v>5180.2717285156205</c:v>
                </c:pt>
                <c:pt idx="2585">
                  <c:v>5182.2331542968705</c:v>
                </c:pt>
                <c:pt idx="2586">
                  <c:v>5184.3205566406295</c:v>
                </c:pt>
                <c:pt idx="2587">
                  <c:v>5186.36279296875</c:v>
                </c:pt>
                <c:pt idx="2588">
                  <c:v>5188.32958984375</c:v>
                </c:pt>
                <c:pt idx="2589">
                  <c:v>5190.3112792968705</c:v>
                </c:pt>
                <c:pt idx="2590">
                  <c:v>5192.4060058593705</c:v>
                </c:pt>
                <c:pt idx="2591">
                  <c:v>5194.46826171875</c:v>
                </c:pt>
                <c:pt idx="2592">
                  <c:v>5196.33447265625</c:v>
                </c:pt>
                <c:pt idx="2593">
                  <c:v>5198.220703125</c:v>
                </c:pt>
                <c:pt idx="2594">
                  <c:v>5200.2399902343795</c:v>
                </c:pt>
                <c:pt idx="2595">
                  <c:v>5202.3271484375</c:v>
                </c:pt>
                <c:pt idx="2596">
                  <c:v>5204.40185546875</c:v>
                </c:pt>
                <c:pt idx="2597">
                  <c:v>5206.36865234375</c:v>
                </c:pt>
                <c:pt idx="2598">
                  <c:v>5208.2097167968705</c:v>
                </c:pt>
                <c:pt idx="2599">
                  <c:v>5210.1335449218795</c:v>
                </c:pt>
                <c:pt idx="2600">
                  <c:v>5212.220703125</c:v>
                </c:pt>
                <c:pt idx="2601">
                  <c:v>5214.27783203125</c:v>
                </c:pt>
                <c:pt idx="2602">
                  <c:v>5216.2646484375</c:v>
                </c:pt>
                <c:pt idx="2603">
                  <c:v>5218.3017578125</c:v>
                </c:pt>
                <c:pt idx="2604">
                  <c:v>5220.3212890625</c:v>
                </c:pt>
                <c:pt idx="2605">
                  <c:v>5222.3381347656205</c:v>
                </c:pt>
                <c:pt idx="2606">
                  <c:v>5224.3425292968705</c:v>
                </c:pt>
                <c:pt idx="2607">
                  <c:v>5226.3369140625</c:v>
                </c:pt>
                <c:pt idx="2608">
                  <c:v>5228.361328125</c:v>
                </c:pt>
                <c:pt idx="2609">
                  <c:v>5230.4033203125</c:v>
                </c:pt>
                <c:pt idx="2610">
                  <c:v>5232.5231933593705</c:v>
                </c:pt>
                <c:pt idx="2611">
                  <c:v>5234.5048828125</c:v>
                </c:pt>
                <c:pt idx="2612">
                  <c:v>5236.3283691406295</c:v>
                </c:pt>
                <c:pt idx="2613">
                  <c:v>5238.22705078125</c:v>
                </c:pt>
                <c:pt idx="2614">
                  <c:v>5240.2438964843795</c:v>
                </c:pt>
                <c:pt idx="2615">
                  <c:v>5242.3439941406295</c:v>
                </c:pt>
                <c:pt idx="2616">
                  <c:v>5244.42626953125</c:v>
                </c:pt>
                <c:pt idx="2617">
                  <c:v>5246.3752441406295</c:v>
                </c:pt>
                <c:pt idx="2618">
                  <c:v>5248.29931640625</c:v>
                </c:pt>
                <c:pt idx="2619">
                  <c:v>5250.3112792968705</c:v>
                </c:pt>
                <c:pt idx="2620">
                  <c:v>5252.33544921875</c:v>
                </c:pt>
                <c:pt idx="2621">
                  <c:v>5254.27197265625</c:v>
                </c:pt>
                <c:pt idx="2622">
                  <c:v>5256.2639160156205</c:v>
                </c:pt>
                <c:pt idx="2623">
                  <c:v>5258.2683105468705</c:v>
                </c:pt>
                <c:pt idx="2624">
                  <c:v>5260.28759765625</c:v>
                </c:pt>
                <c:pt idx="2625">
                  <c:v>5262.2438964843795</c:v>
                </c:pt>
                <c:pt idx="2626">
                  <c:v>5264.2685546875</c:v>
                </c:pt>
                <c:pt idx="2627">
                  <c:v>5266.2302246093705</c:v>
                </c:pt>
                <c:pt idx="2628">
                  <c:v>5268.1540527343795</c:v>
                </c:pt>
                <c:pt idx="2629">
                  <c:v>5270.32958984375</c:v>
                </c:pt>
                <c:pt idx="2630">
                  <c:v>5272.2912597656205</c:v>
                </c:pt>
                <c:pt idx="2631">
                  <c:v>5274.2326660156205</c:v>
                </c:pt>
                <c:pt idx="2632">
                  <c:v>5276.3249511718795</c:v>
                </c:pt>
                <c:pt idx="2633">
                  <c:v>5278.3366699218795</c:v>
                </c:pt>
                <c:pt idx="2634">
                  <c:v>5280.2353515625</c:v>
                </c:pt>
                <c:pt idx="2635">
                  <c:v>5282.154296875</c:v>
                </c:pt>
                <c:pt idx="2636">
                  <c:v>5284.2041015625</c:v>
                </c:pt>
                <c:pt idx="2637">
                  <c:v>5286.3291015625</c:v>
                </c:pt>
                <c:pt idx="2638">
                  <c:v>5288.2980957031295</c:v>
                </c:pt>
                <c:pt idx="2639">
                  <c:v>5290.2219238281205</c:v>
                </c:pt>
                <c:pt idx="2640">
                  <c:v>5292.2839355468705</c:v>
                </c:pt>
                <c:pt idx="2641">
                  <c:v>5294.2883300781205</c:v>
                </c:pt>
                <c:pt idx="2642">
                  <c:v>5296.2248535156205</c:v>
                </c:pt>
                <c:pt idx="2643">
                  <c:v>5298.2568359375</c:v>
                </c:pt>
                <c:pt idx="2644">
                  <c:v>5300.24365234375</c:v>
                </c:pt>
                <c:pt idx="2645">
                  <c:v>5302.1728515625</c:v>
                </c:pt>
                <c:pt idx="2646">
                  <c:v>5304.3356933593705</c:v>
                </c:pt>
                <c:pt idx="2647">
                  <c:v>5306.3046875</c:v>
                </c:pt>
                <c:pt idx="2648">
                  <c:v>5308.17822265625</c:v>
                </c:pt>
                <c:pt idx="2649">
                  <c:v>5310.1774902343795</c:v>
                </c:pt>
                <c:pt idx="2650">
                  <c:v>5312.2145996093705</c:v>
                </c:pt>
                <c:pt idx="2651">
                  <c:v>5314.30712890625</c:v>
                </c:pt>
                <c:pt idx="2652">
                  <c:v>5316.2937011718795</c:v>
                </c:pt>
                <c:pt idx="2653">
                  <c:v>5318.2878417968705</c:v>
                </c:pt>
                <c:pt idx="2654">
                  <c:v>5320.17431640625</c:v>
                </c:pt>
                <c:pt idx="2655">
                  <c:v>5322.2365722656205</c:v>
                </c:pt>
                <c:pt idx="2656">
                  <c:v>5324.2658691406295</c:v>
                </c:pt>
                <c:pt idx="2657">
                  <c:v>5326.1569824218795</c:v>
                </c:pt>
                <c:pt idx="2658">
                  <c:v>5328.2392578125</c:v>
                </c:pt>
                <c:pt idx="2659">
                  <c:v>5330.20849609375</c:v>
                </c:pt>
                <c:pt idx="2660">
                  <c:v>5332.1374511718795</c:v>
                </c:pt>
                <c:pt idx="2661">
                  <c:v>5334.1669921875</c:v>
                </c:pt>
                <c:pt idx="2662">
                  <c:v>5336.2419433593705</c:v>
                </c:pt>
                <c:pt idx="2663">
                  <c:v>5338.228515625</c:v>
                </c:pt>
                <c:pt idx="2664">
                  <c:v>5340.2478027343795</c:v>
                </c:pt>
                <c:pt idx="2665">
                  <c:v>5342.27978515625</c:v>
                </c:pt>
                <c:pt idx="2666">
                  <c:v>5344.21630859375</c:v>
                </c:pt>
                <c:pt idx="2667">
                  <c:v>5346.1579589843795</c:v>
                </c:pt>
                <c:pt idx="2668">
                  <c:v>5348.19482421875</c:v>
                </c:pt>
                <c:pt idx="2669">
                  <c:v>5350.2141113281205</c:v>
                </c:pt>
                <c:pt idx="2670">
                  <c:v>5352.1884765625</c:v>
                </c:pt>
                <c:pt idx="2671">
                  <c:v>5354.17529296875</c:v>
                </c:pt>
                <c:pt idx="2672">
                  <c:v>5356.1872558593705</c:v>
                </c:pt>
                <c:pt idx="2673">
                  <c:v>5358.2243652343795</c:v>
                </c:pt>
                <c:pt idx="2674">
                  <c:v>5360.1857910156205</c:v>
                </c:pt>
                <c:pt idx="2675">
                  <c:v>5362.2102050781205</c:v>
                </c:pt>
                <c:pt idx="2676">
                  <c:v>5364.2600097656205</c:v>
                </c:pt>
                <c:pt idx="2677">
                  <c:v>5366.208984375</c:v>
                </c:pt>
                <c:pt idx="2678">
                  <c:v>5368.1452636718795</c:v>
                </c:pt>
                <c:pt idx="2679">
                  <c:v>5370.1823730468705</c:v>
                </c:pt>
                <c:pt idx="2680">
                  <c:v>5372.23193359375</c:v>
                </c:pt>
                <c:pt idx="2681">
                  <c:v>5374.2990722656205</c:v>
                </c:pt>
                <c:pt idx="2682">
                  <c:v>5376.2229003906295</c:v>
                </c:pt>
                <c:pt idx="2683">
                  <c:v>5378.0539550781205</c:v>
                </c:pt>
                <c:pt idx="2684">
                  <c:v>5380.1589355468705</c:v>
                </c:pt>
                <c:pt idx="2685">
                  <c:v>5382.2512207031295</c:v>
                </c:pt>
                <c:pt idx="2686">
                  <c:v>5384.2004394531295</c:v>
                </c:pt>
                <c:pt idx="2687">
                  <c:v>5386.3078613281205</c:v>
                </c:pt>
                <c:pt idx="2688">
                  <c:v>5388.3020019531295</c:v>
                </c:pt>
                <c:pt idx="2689">
                  <c:v>5390.1555175781205</c:v>
                </c:pt>
                <c:pt idx="2690">
                  <c:v>5392.2556152343795</c:v>
                </c:pt>
                <c:pt idx="2691">
                  <c:v>5394.2121582031295</c:v>
                </c:pt>
                <c:pt idx="2692">
                  <c:v>5396.11572265625</c:v>
                </c:pt>
                <c:pt idx="2693">
                  <c:v>5398.24072265625</c:v>
                </c:pt>
                <c:pt idx="2694">
                  <c:v>5400.197265625</c:v>
                </c:pt>
                <c:pt idx="2695">
                  <c:v>5402.1589355468705</c:v>
                </c:pt>
                <c:pt idx="2696">
                  <c:v>5404.1960449218795</c:v>
                </c:pt>
                <c:pt idx="2697">
                  <c:v>5406.2707519531295</c:v>
                </c:pt>
                <c:pt idx="2698">
                  <c:v>5408.2197265625</c:v>
                </c:pt>
                <c:pt idx="2699">
                  <c:v>5410.130859375</c:v>
                </c:pt>
                <c:pt idx="2700">
                  <c:v>5412.1931152343795</c:v>
                </c:pt>
                <c:pt idx="2701">
                  <c:v>5414.15478515625</c:v>
                </c:pt>
                <c:pt idx="2702">
                  <c:v>5416.1416015625</c:v>
                </c:pt>
                <c:pt idx="2703">
                  <c:v>5418.22900390625</c:v>
                </c:pt>
                <c:pt idx="2704">
                  <c:v>5420.1779785156205</c:v>
                </c:pt>
                <c:pt idx="2705">
                  <c:v>5422.1520996093705</c:v>
                </c:pt>
                <c:pt idx="2706">
                  <c:v>5424.23193359375</c:v>
                </c:pt>
                <c:pt idx="2707">
                  <c:v>5426.18115234375</c:v>
                </c:pt>
                <c:pt idx="2708">
                  <c:v>5428.0119628906295</c:v>
                </c:pt>
                <c:pt idx="2709">
                  <c:v>5430.0236816406295</c:v>
                </c:pt>
                <c:pt idx="2710">
                  <c:v>5432.13623046875</c:v>
                </c:pt>
                <c:pt idx="2711">
                  <c:v>5434.18603515625</c:v>
                </c:pt>
                <c:pt idx="2712">
                  <c:v>5436.16015625</c:v>
                </c:pt>
                <c:pt idx="2713">
                  <c:v>5438.0964355468705</c:v>
                </c:pt>
                <c:pt idx="2714">
                  <c:v>5440.1384277343795</c:v>
                </c:pt>
                <c:pt idx="2715">
                  <c:v>5442.263671875</c:v>
                </c:pt>
                <c:pt idx="2716">
                  <c:v>5444.283203125</c:v>
                </c:pt>
                <c:pt idx="2717">
                  <c:v>5446.14404296875</c:v>
                </c:pt>
                <c:pt idx="2718">
                  <c:v>5448.1181640625</c:v>
                </c:pt>
                <c:pt idx="2719">
                  <c:v>5450.13525390625</c:v>
                </c:pt>
                <c:pt idx="2720">
                  <c:v>5452.17236328125</c:v>
                </c:pt>
                <c:pt idx="2721">
                  <c:v>5454.1916503906295</c:v>
                </c:pt>
                <c:pt idx="2722">
                  <c:v>5456.1330566406295</c:v>
                </c:pt>
                <c:pt idx="2723">
                  <c:v>5458.1198730468705</c:v>
                </c:pt>
                <c:pt idx="2724">
                  <c:v>5460.06396484375</c:v>
                </c:pt>
                <c:pt idx="2725">
                  <c:v>5462.05078125</c:v>
                </c:pt>
                <c:pt idx="2726">
                  <c:v>5464.13818359375</c:v>
                </c:pt>
                <c:pt idx="2727">
                  <c:v>5466.1374511718795</c:v>
                </c:pt>
                <c:pt idx="2728">
                  <c:v>5468.20458984375</c:v>
                </c:pt>
                <c:pt idx="2729">
                  <c:v>5470.1662597656205</c:v>
                </c:pt>
                <c:pt idx="2730">
                  <c:v>5472.1027832031295</c:v>
                </c:pt>
                <c:pt idx="2731">
                  <c:v>5474.169921875</c:v>
                </c:pt>
                <c:pt idx="2732">
                  <c:v>5476.1767578125</c:v>
                </c:pt>
                <c:pt idx="2733">
                  <c:v>5478.15087890625</c:v>
                </c:pt>
                <c:pt idx="2734">
                  <c:v>5480.125</c:v>
                </c:pt>
                <c:pt idx="2735">
                  <c:v>5482.1496582031295</c:v>
                </c:pt>
                <c:pt idx="2736">
                  <c:v>5484.24951171875</c:v>
                </c:pt>
                <c:pt idx="2737">
                  <c:v>5486.23095703125</c:v>
                </c:pt>
                <c:pt idx="2738">
                  <c:v>5488.07177734375</c:v>
                </c:pt>
                <c:pt idx="2739">
                  <c:v>5490.0712890625</c:v>
                </c:pt>
                <c:pt idx="2740">
                  <c:v>5492.1159667968705</c:v>
                </c:pt>
                <c:pt idx="2741">
                  <c:v>5494.115234375</c:v>
                </c:pt>
                <c:pt idx="2742">
                  <c:v>5496.2277832031295</c:v>
                </c:pt>
                <c:pt idx="2743">
                  <c:v>5498.22705078125</c:v>
                </c:pt>
                <c:pt idx="2744">
                  <c:v>5500.1005859375</c:v>
                </c:pt>
                <c:pt idx="2745">
                  <c:v>5502.10498046875</c:v>
                </c:pt>
                <c:pt idx="2746">
                  <c:v>5504.0915527343795</c:v>
                </c:pt>
                <c:pt idx="2747">
                  <c:v>5505.9978027343795</c:v>
                </c:pt>
                <c:pt idx="2748">
                  <c:v>5508.1103515625</c:v>
                </c:pt>
                <c:pt idx="2749">
                  <c:v>5510.1726074218795</c:v>
                </c:pt>
                <c:pt idx="2750">
                  <c:v>5512.04638671875</c:v>
                </c:pt>
                <c:pt idx="2751">
                  <c:v>5514.08349609375</c:v>
                </c:pt>
                <c:pt idx="2752">
                  <c:v>5516.10791015625</c:v>
                </c:pt>
                <c:pt idx="2753">
                  <c:v>5518.13232421875</c:v>
                </c:pt>
                <c:pt idx="2754">
                  <c:v>5520.1442871093705</c:v>
                </c:pt>
                <c:pt idx="2755">
                  <c:v>5522.0856933593705</c:v>
                </c:pt>
                <c:pt idx="2756">
                  <c:v>5524.0471191406295</c:v>
                </c:pt>
                <c:pt idx="2757">
                  <c:v>5526.0163574218795</c:v>
                </c:pt>
                <c:pt idx="2758">
                  <c:v>5528.19189453125</c:v>
                </c:pt>
                <c:pt idx="2759">
                  <c:v>5530.25390625</c:v>
                </c:pt>
                <c:pt idx="2760">
                  <c:v>5532.1901855468705</c:v>
                </c:pt>
                <c:pt idx="2761">
                  <c:v>5534.1770019531295</c:v>
                </c:pt>
                <c:pt idx="2762">
                  <c:v>5536.0380859375</c:v>
                </c:pt>
                <c:pt idx="2763">
                  <c:v>5537.9797363281205</c:v>
                </c:pt>
                <c:pt idx="2764">
                  <c:v>5540.0595703125</c:v>
                </c:pt>
                <c:pt idx="2765">
                  <c:v>5542.09130859375</c:v>
                </c:pt>
                <c:pt idx="2766">
                  <c:v>5544.08544921875</c:v>
                </c:pt>
                <c:pt idx="2767">
                  <c:v>5546.05224609375</c:v>
                </c:pt>
                <c:pt idx="2768">
                  <c:v>5547.9938964843795</c:v>
                </c:pt>
                <c:pt idx="2769">
                  <c:v>5550.0134277343795</c:v>
                </c:pt>
                <c:pt idx="2770">
                  <c:v>5552.04541015625</c:v>
                </c:pt>
                <c:pt idx="2771">
                  <c:v>5554.06982421875</c:v>
                </c:pt>
                <c:pt idx="2772">
                  <c:v>5556.1823730468705</c:v>
                </c:pt>
                <c:pt idx="2773">
                  <c:v>5558.1867675781205</c:v>
                </c:pt>
                <c:pt idx="2774">
                  <c:v>5560.1481933593705</c:v>
                </c:pt>
                <c:pt idx="2775">
                  <c:v>5562.1047363281205</c:v>
                </c:pt>
                <c:pt idx="2776">
                  <c:v>5564.0412597656205</c:v>
                </c:pt>
                <c:pt idx="2777">
                  <c:v>5566.0529785156205</c:v>
                </c:pt>
                <c:pt idx="2778">
                  <c:v>5568.0773925781205</c:v>
                </c:pt>
                <c:pt idx="2779">
                  <c:v>5570.0769042968705</c:v>
                </c:pt>
                <c:pt idx="2780">
                  <c:v>5572.0261230468705</c:v>
                </c:pt>
                <c:pt idx="2781">
                  <c:v>5573.97509765625</c:v>
                </c:pt>
                <c:pt idx="2782">
                  <c:v>5576.0119628906295</c:v>
                </c:pt>
                <c:pt idx="2783">
                  <c:v>5578.1296386718795</c:v>
                </c:pt>
                <c:pt idx="2784">
                  <c:v>5580.1037597656205</c:v>
                </c:pt>
                <c:pt idx="2785">
                  <c:v>5581.9973144531295</c:v>
                </c:pt>
                <c:pt idx="2786">
                  <c:v>5584.0847167968705</c:v>
                </c:pt>
                <c:pt idx="2787">
                  <c:v>5586.197265625</c:v>
                </c:pt>
                <c:pt idx="2788">
                  <c:v>5588.1589355468705</c:v>
                </c:pt>
                <c:pt idx="2789">
                  <c:v>5590.158203125</c:v>
                </c:pt>
                <c:pt idx="2790">
                  <c:v>5592.0568847656205</c:v>
                </c:pt>
                <c:pt idx="2791">
                  <c:v>5593.91796875</c:v>
                </c:pt>
                <c:pt idx="2792">
                  <c:v>5595.90478515625</c:v>
                </c:pt>
                <c:pt idx="2793">
                  <c:v>5597.966796875</c:v>
                </c:pt>
                <c:pt idx="2794">
                  <c:v>5600.0163574218795</c:v>
                </c:pt>
                <c:pt idx="2795">
                  <c:v>5602.0910644531295</c:v>
                </c:pt>
                <c:pt idx="2796">
                  <c:v>5604.1657714843795</c:v>
                </c:pt>
                <c:pt idx="2797">
                  <c:v>5606.1525878906295</c:v>
                </c:pt>
                <c:pt idx="2798">
                  <c:v>5608.17724609375</c:v>
                </c:pt>
                <c:pt idx="2799">
                  <c:v>5610.11376953125</c:v>
                </c:pt>
                <c:pt idx="2800">
                  <c:v>5612.02490234375</c:v>
                </c:pt>
                <c:pt idx="2801">
                  <c:v>5613.94873046875</c:v>
                </c:pt>
                <c:pt idx="2802">
                  <c:v>5615.90283203125</c:v>
                </c:pt>
                <c:pt idx="2803">
                  <c:v>5617.9650878906295</c:v>
                </c:pt>
                <c:pt idx="2804">
                  <c:v>5619.9970703125</c:v>
                </c:pt>
                <c:pt idx="2805">
                  <c:v>5621.9963378906295</c:v>
                </c:pt>
                <c:pt idx="2806">
                  <c:v>5623.93798828125</c:v>
                </c:pt>
                <c:pt idx="2807">
                  <c:v>5626.0002441406295</c:v>
                </c:pt>
                <c:pt idx="2808">
                  <c:v>5628.0498046875</c:v>
                </c:pt>
                <c:pt idx="2809">
                  <c:v>5630.03662109375</c:v>
                </c:pt>
                <c:pt idx="2810">
                  <c:v>5632.005859375</c:v>
                </c:pt>
                <c:pt idx="2811">
                  <c:v>5633.9675292968705</c:v>
                </c:pt>
                <c:pt idx="2812">
                  <c:v>5635.9665527343795</c:v>
                </c:pt>
                <c:pt idx="2813">
                  <c:v>5637.9404296875</c:v>
                </c:pt>
                <c:pt idx="2814">
                  <c:v>5640.0153808593705</c:v>
                </c:pt>
                <c:pt idx="2815">
                  <c:v>5642.0703125</c:v>
                </c:pt>
                <c:pt idx="2816">
                  <c:v>5644.0192871093705</c:v>
                </c:pt>
                <c:pt idx="2817">
                  <c:v>5645.9431152343795</c:v>
                </c:pt>
                <c:pt idx="2818">
                  <c:v>5647.9099121093705</c:v>
                </c:pt>
                <c:pt idx="2819">
                  <c:v>5650.0222167968705</c:v>
                </c:pt>
                <c:pt idx="2820">
                  <c:v>5652.00390625</c:v>
                </c:pt>
                <c:pt idx="2821">
                  <c:v>5653.9404296875</c:v>
                </c:pt>
                <c:pt idx="2822">
                  <c:v>5656.0654296875</c:v>
                </c:pt>
                <c:pt idx="2823">
                  <c:v>5658.0598144531295</c:v>
                </c:pt>
                <c:pt idx="2824">
                  <c:v>5660.04638671875</c:v>
                </c:pt>
                <c:pt idx="2825">
                  <c:v>5662.05810546875</c:v>
                </c:pt>
                <c:pt idx="2826">
                  <c:v>5664.044921875</c:v>
                </c:pt>
                <c:pt idx="2827">
                  <c:v>5666.04443359375</c:v>
                </c:pt>
                <c:pt idx="2828">
                  <c:v>5668.0615234375</c:v>
                </c:pt>
                <c:pt idx="2829">
                  <c:v>5670.1110839843795</c:v>
                </c:pt>
                <c:pt idx="2830">
                  <c:v>5672.0927734375</c:v>
                </c:pt>
                <c:pt idx="2831">
                  <c:v>5674.029296875</c:v>
                </c:pt>
                <c:pt idx="2832">
                  <c:v>5675.9655761718795</c:v>
                </c:pt>
                <c:pt idx="2833">
                  <c:v>5677.96484375</c:v>
                </c:pt>
                <c:pt idx="2834">
                  <c:v>5680.001953125</c:v>
                </c:pt>
                <c:pt idx="2835">
                  <c:v>5681.96875</c:v>
                </c:pt>
                <c:pt idx="2836">
                  <c:v>5683.9052734375</c:v>
                </c:pt>
                <c:pt idx="2837">
                  <c:v>5685.9118652343795</c:v>
                </c:pt>
                <c:pt idx="2838">
                  <c:v>5688.0495605468705</c:v>
                </c:pt>
                <c:pt idx="2839">
                  <c:v>5690.0739746093705</c:v>
                </c:pt>
                <c:pt idx="2840">
                  <c:v>5692.0783691406295</c:v>
                </c:pt>
                <c:pt idx="2841">
                  <c:v>5694.10791015625</c:v>
                </c:pt>
                <c:pt idx="2842">
                  <c:v>5696.0266113281205</c:v>
                </c:pt>
                <c:pt idx="2843">
                  <c:v>5698.03857421875</c:v>
                </c:pt>
                <c:pt idx="2844">
                  <c:v>5699.955078125</c:v>
                </c:pt>
                <c:pt idx="2845">
                  <c:v>5701.8488769531295</c:v>
                </c:pt>
                <c:pt idx="2846">
                  <c:v>5703.9060058593705</c:v>
                </c:pt>
                <c:pt idx="2847">
                  <c:v>5705.9104003906295</c:v>
                </c:pt>
                <c:pt idx="2848">
                  <c:v>5707.89697265625</c:v>
                </c:pt>
                <c:pt idx="2849">
                  <c:v>5709.9665527343795</c:v>
                </c:pt>
                <c:pt idx="2850">
                  <c:v>5712.02880859375</c:v>
                </c:pt>
                <c:pt idx="2851">
                  <c:v>5714.07080078125</c:v>
                </c:pt>
                <c:pt idx="2852">
                  <c:v>5716.0576171875</c:v>
                </c:pt>
                <c:pt idx="2853">
                  <c:v>5718.0771484375</c:v>
                </c:pt>
                <c:pt idx="2854">
                  <c:v>5720.03857421875</c:v>
                </c:pt>
                <c:pt idx="2855">
                  <c:v>5721.8996582031295</c:v>
                </c:pt>
                <c:pt idx="2856">
                  <c:v>5723.8991699218795</c:v>
                </c:pt>
                <c:pt idx="2857">
                  <c:v>5725.94140625</c:v>
                </c:pt>
                <c:pt idx="2858">
                  <c:v>5727.8525390625</c:v>
                </c:pt>
                <c:pt idx="2859">
                  <c:v>5729.833984375</c:v>
                </c:pt>
                <c:pt idx="2860">
                  <c:v>5731.8762207031295</c:v>
                </c:pt>
                <c:pt idx="2861">
                  <c:v>5733.8630371093705</c:v>
                </c:pt>
                <c:pt idx="2862">
                  <c:v>5735.8747558593705</c:v>
                </c:pt>
                <c:pt idx="2863">
                  <c:v>5737.9167480468705</c:v>
                </c:pt>
                <c:pt idx="2864">
                  <c:v>5739.9111328125</c:v>
                </c:pt>
                <c:pt idx="2865">
                  <c:v>5741.9230957031295</c:v>
                </c:pt>
                <c:pt idx="2866">
                  <c:v>5743.97265625</c:v>
                </c:pt>
                <c:pt idx="2867">
                  <c:v>5745.8916015625</c:v>
                </c:pt>
                <c:pt idx="2868">
                  <c:v>5747.90869140625</c:v>
                </c:pt>
                <c:pt idx="2869">
                  <c:v>5749.9758300781205</c:v>
                </c:pt>
                <c:pt idx="2870">
                  <c:v>5751.94482421875</c:v>
                </c:pt>
                <c:pt idx="2871">
                  <c:v>5754.001953125</c:v>
                </c:pt>
                <c:pt idx="2872">
                  <c:v>5755.9384765625</c:v>
                </c:pt>
                <c:pt idx="2873">
                  <c:v>5757.9880371093705</c:v>
                </c:pt>
                <c:pt idx="2874">
                  <c:v>5759.9873046875</c:v>
                </c:pt>
                <c:pt idx="2875">
                  <c:v>5761.8986816406295</c:v>
                </c:pt>
                <c:pt idx="2876">
                  <c:v>5763.9733886718795</c:v>
                </c:pt>
                <c:pt idx="2877">
                  <c:v>5765.9226074218795</c:v>
                </c:pt>
                <c:pt idx="2878">
                  <c:v>5767.89697265625</c:v>
                </c:pt>
                <c:pt idx="2879">
                  <c:v>5769.9338378906295</c:v>
                </c:pt>
                <c:pt idx="2880">
                  <c:v>5771.9206542968795</c:v>
                </c:pt>
                <c:pt idx="2881">
                  <c:v>5773.9074707031205</c:v>
                </c:pt>
                <c:pt idx="2882">
                  <c:v>5775.9694824218795</c:v>
                </c:pt>
                <c:pt idx="2883">
                  <c:v>5778.02392578125</c:v>
                </c:pt>
                <c:pt idx="2884">
                  <c:v>5780.0861816406205</c:v>
                </c:pt>
                <c:pt idx="2885">
                  <c:v>5781.9978027343705</c:v>
                </c:pt>
                <c:pt idx="2886">
                  <c:v>5783.84619140625</c:v>
                </c:pt>
                <c:pt idx="2887">
                  <c:v>5785.890625</c:v>
                </c:pt>
                <c:pt idx="2888">
                  <c:v>5787.96533203125</c:v>
                </c:pt>
                <c:pt idx="2889">
                  <c:v>5789.9069824218795</c:v>
                </c:pt>
                <c:pt idx="2890">
                  <c:v>5791.9240722656295</c:v>
                </c:pt>
                <c:pt idx="2891">
                  <c:v>5793.98095703125</c:v>
                </c:pt>
                <c:pt idx="2892">
                  <c:v>5795.955078125</c:v>
                </c:pt>
                <c:pt idx="2893">
                  <c:v>5797.9470214843795</c:v>
                </c:pt>
                <c:pt idx="2894">
                  <c:v>5799.9287109375</c:v>
                </c:pt>
                <c:pt idx="2895">
                  <c:v>5801.9404296875</c:v>
                </c:pt>
                <c:pt idx="2896">
                  <c:v>5803.8693847656295</c:v>
                </c:pt>
                <c:pt idx="2897">
                  <c:v>5805.9191894531295</c:v>
                </c:pt>
                <c:pt idx="2898">
                  <c:v>5808.00146484375</c:v>
                </c:pt>
                <c:pt idx="2899">
                  <c:v>5809.89501953125</c:v>
                </c:pt>
                <c:pt idx="2900">
                  <c:v>5811.8818359375</c:v>
                </c:pt>
                <c:pt idx="2901">
                  <c:v>5813.8811035156205</c:v>
                </c:pt>
                <c:pt idx="2902">
                  <c:v>5815.9306640625</c:v>
                </c:pt>
                <c:pt idx="2903">
                  <c:v>5817.9050292968795</c:v>
                </c:pt>
                <c:pt idx="2904">
                  <c:v>5819.8037109375</c:v>
                </c:pt>
                <c:pt idx="2905">
                  <c:v>5821.77783203125</c:v>
                </c:pt>
                <c:pt idx="2906">
                  <c:v>5823.7646484375</c:v>
                </c:pt>
                <c:pt idx="2907">
                  <c:v>5825.8142089843795</c:v>
                </c:pt>
                <c:pt idx="2908">
                  <c:v>5827.9013671875</c:v>
                </c:pt>
                <c:pt idx="2909">
                  <c:v>5829.8806152343705</c:v>
                </c:pt>
                <c:pt idx="2910">
                  <c:v>5831.9304199218795</c:v>
                </c:pt>
                <c:pt idx="2911">
                  <c:v>5833.9802246093705</c:v>
                </c:pt>
                <c:pt idx="2912">
                  <c:v>5835.8916015625</c:v>
                </c:pt>
                <c:pt idx="2913">
                  <c:v>5837.8479003906295</c:v>
                </c:pt>
                <c:pt idx="2914">
                  <c:v>5839.82177734375</c:v>
                </c:pt>
                <c:pt idx="2915">
                  <c:v>5841.8212890625</c:v>
                </c:pt>
                <c:pt idx="2916">
                  <c:v>5843.8459472656295</c:v>
                </c:pt>
                <c:pt idx="2917">
                  <c:v>5845.8576660156205</c:v>
                </c:pt>
                <c:pt idx="2918">
                  <c:v>5847.8820800781205</c:v>
                </c:pt>
                <c:pt idx="2919">
                  <c:v>5849.8562011718705</c:v>
                </c:pt>
                <c:pt idx="2920">
                  <c:v>5851.81787109375</c:v>
                </c:pt>
                <c:pt idx="2921">
                  <c:v>5853.9733886718705</c:v>
                </c:pt>
                <c:pt idx="2922">
                  <c:v>5855.9475097656295</c:v>
                </c:pt>
                <c:pt idx="2923">
                  <c:v>5857.7531738281295</c:v>
                </c:pt>
                <c:pt idx="2924">
                  <c:v>5859.78271484375</c:v>
                </c:pt>
                <c:pt idx="2925">
                  <c:v>5861.8825683593795</c:v>
                </c:pt>
                <c:pt idx="2926">
                  <c:v>5863.8642578125</c:v>
                </c:pt>
                <c:pt idx="2927">
                  <c:v>5865.8132324218795</c:v>
                </c:pt>
                <c:pt idx="2928">
                  <c:v>5867.7421875</c:v>
                </c:pt>
                <c:pt idx="2929">
                  <c:v>5869.7414550781205</c:v>
                </c:pt>
                <c:pt idx="2930">
                  <c:v>5871.861328125</c:v>
                </c:pt>
                <c:pt idx="2931">
                  <c:v>5873.8984375</c:v>
                </c:pt>
                <c:pt idx="2932">
                  <c:v>5875.9104003906295</c:v>
                </c:pt>
                <c:pt idx="2933">
                  <c:v>5877.8718261718705</c:v>
                </c:pt>
                <c:pt idx="2934">
                  <c:v>5879.7958984375</c:v>
                </c:pt>
                <c:pt idx="2935">
                  <c:v>5881.8205566406205</c:v>
                </c:pt>
                <c:pt idx="2936">
                  <c:v>5883.8701171875</c:v>
                </c:pt>
                <c:pt idx="2937">
                  <c:v>5885.798828125</c:v>
                </c:pt>
                <c:pt idx="2938">
                  <c:v>5887.7277832031205</c:v>
                </c:pt>
                <c:pt idx="2939">
                  <c:v>5889.76513671875</c:v>
                </c:pt>
                <c:pt idx="2940">
                  <c:v>5891.85986328125</c:v>
                </c:pt>
                <c:pt idx="2941">
                  <c:v>5893.9670410156205</c:v>
                </c:pt>
                <c:pt idx="2942">
                  <c:v>5895.9462890625</c:v>
                </c:pt>
                <c:pt idx="2943">
                  <c:v>5897.84521484375</c:v>
                </c:pt>
                <c:pt idx="2944">
                  <c:v>5899.7941894531295</c:v>
                </c:pt>
                <c:pt idx="2945">
                  <c:v>5901.8059082031205</c:v>
                </c:pt>
                <c:pt idx="2946">
                  <c:v>5903.8757324218795</c:v>
                </c:pt>
                <c:pt idx="2947">
                  <c:v>5905.8173828125</c:v>
                </c:pt>
                <c:pt idx="2948">
                  <c:v>5907.728515625</c:v>
                </c:pt>
                <c:pt idx="2949">
                  <c:v>5909.80322265625</c:v>
                </c:pt>
                <c:pt idx="2950">
                  <c:v>5911.7951660156205</c:v>
                </c:pt>
                <c:pt idx="2951">
                  <c:v>5913.77685546875</c:v>
                </c:pt>
                <c:pt idx="2952">
                  <c:v>5915.78369140625</c:v>
                </c:pt>
                <c:pt idx="2953">
                  <c:v>5917.7629394531295</c:v>
                </c:pt>
                <c:pt idx="2954">
                  <c:v>5919.76220703125</c:v>
                </c:pt>
                <c:pt idx="2955">
                  <c:v>5921.76904296875</c:v>
                </c:pt>
                <c:pt idx="2956">
                  <c:v>5923.8312988281295</c:v>
                </c:pt>
                <c:pt idx="2957">
                  <c:v>5925.8229980468705</c:v>
                </c:pt>
                <c:pt idx="2958">
                  <c:v>5927.7897949218795</c:v>
                </c:pt>
                <c:pt idx="2959">
                  <c:v>5929.82177734375</c:v>
                </c:pt>
                <c:pt idx="2960">
                  <c:v>5931.9416503906295</c:v>
                </c:pt>
                <c:pt idx="2961">
                  <c:v>5933.9914550781205</c:v>
                </c:pt>
                <c:pt idx="2962">
                  <c:v>5935.8525390625</c:v>
                </c:pt>
                <c:pt idx="2963">
                  <c:v>5937.7814941406205</c:v>
                </c:pt>
                <c:pt idx="2964">
                  <c:v>5939.79833984375</c:v>
                </c:pt>
                <c:pt idx="2965">
                  <c:v>5941.7800292968795</c:v>
                </c:pt>
                <c:pt idx="2966">
                  <c:v>5943.8371582031205</c:v>
                </c:pt>
                <c:pt idx="2967">
                  <c:v>5945.7736816406205</c:v>
                </c:pt>
                <c:pt idx="2968">
                  <c:v>5947.70263671875</c:v>
                </c:pt>
                <c:pt idx="2969">
                  <c:v>5949.84521484375</c:v>
                </c:pt>
                <c:pt idx="2970">
                  <c:v>5951.8898925781205</c:v>
                </c:pt>
                <c:pt idx="2971">
                  <c:v>5953.8337402343705</c:v>
                </c:pt>
                <c:pt idx="2972">
                  <c:v>5955.7448730468705</c:v>
                </c:pt>
                <c:pt idx="2973">
                  <c:v>5957.69384765625</c:v>
                </c:pt>
                <c:pt idx="2974">
                  <c:v>5959.7236328125</c:v>
                </c:pt>
                <c:pt idx="2975">
                  <c:v>5961.7355957031205</c:v>
                </c:pt>
                <c:pt idx="2976">
                  <c:v>5963.6845703125</c:v>
                </c:pt>
                <c:pt idx="2977">
                  <c:v>5965.708984375</c:v>
                </c:pt>
                <c:pt idx="2978">
                  <c:v>5967.68310546875</c:v>
                </c:pt>
                <c:pt idx="2979">
                  <c:v>5969.6623535156205</c:v>
                </c:pt>
                <c:pt idx="2980">
                  <c:v>5971.7822265625</c:v>
                </c:pt>
                <c:pt idx="2981">
                  <c:v>5973.7766113281295</c:v>
                </c:pt>
                <c:pt idx="2982">
                  <c:v>5975.8137207031205</c:v>
                </c:pt>
                <c:pt idx="2983">
                  <c:v>5977.81298828125</c:v>
                </c:pt>
                <c:pt idx="2984">
                  <c:v>5979.7744140625</c:v>
                </c:pt>
                <c:pt idx="2985">
                  <c:v>5981.86181640625</c:v>
                </c:pt>
                <c:pt idx="2986">
                  <c:v>5983.8359375</c:v>
                </c:pt>
                <c:pt idx="2987">
                  <c:v>5985.7197265625</c:v>
                </c:pt>
                <c:pt idx="2988">
                  <c:v>5987.7568359375</c:v>
                </c:pt>
                <c:pt idx="2989">
                  <c:v>5989.80859375</c:v>
                </c:pt>
                <c:pt idx="2990">
                  <c:v>5991.7956542968795</c:v>
                </c:pt>
                <c:pt idx="2991">
                  <c:v>5993.8581542968795</c:v>
                </c:pt>
                <c:pt idx="2992">
                  <c:v>5995.8571777343705</c:v>
                </c:pt>
                <c:pt idx="2993">
                  <c:v>5997.79345703125</c:v>
                </c:pt>
                <c:pt idx="2994">
                  <c:v>5999.83056640625</c:v>
                </c:pt>
                <c:pt idx="2995">
                  <c:v>6001.85498046875</c:v>
                </c:pt>
                <c:pt idx="2996">
                  <c:v>6003.7412109375</c:v>
                </c:pt>
                <c:pt idx="2997">
                  <c:v>6005.7028808593795</c:v>
                </c:pt>
                <c:pt idx="2998">
                  <c:v>6007.77783203125</c:v>
                </c:pt>
                <c:pt idx="2999">
                  <c:v>6009.8527832031205</c:v>
                </c:pt>
                <c:pt idx="3000">
                  <c:v>6011.7890625</c:v>
                </c:pt>
                <c:pt idx="3001">
                  <c:v>6013.712890625</c:v>
                </c:pt>
                <c:pt idx="3002">
                  <c:v>6015.68701171875</c:v>
                </c:pt>
                <c:pt idx="3003">
                  <c:v>6017.6611328125</c:v>
                </c:pt>
                <c:pt idx="3004">
                  <c:v>6019.6857910156205</c:v>
                </c:pt>
                <c:pt idx="3005">
                  <c:v>6021.6447753906295</c:v>
                </c:pt>
                <c:pt idx="3006">
                  <c:v>6023.71923828125</c:v>
                </c:pt>
                <c:pt idx="3007">
                  <c:v>6025.8342285156205</c:v>
                </c:pt>
                <c:pt idx="3008">
                  <c:v>6027.7080078125</c:v>
                </c:pt>
                <c:pt idx="3009">
                  <c:v>6029.64453125</c:v>
                </c:pt>
                <c:pt idx="3010">
                  <c:v>6031.73193359375</c:v>
                </c:pt>
                <c:pt idx="3011">
                  <c:v>6033.78173828125</c:v>
                </c:pt>
                <c:pt idx="3012">
                  <c:v>6035.7531738281295</c:v>
                </c:pt>
                <c:pt idx="3013">
                  <c:v>6037.7121582031205</c:v>
                </c:pt>
                <c:pt idx="3014">
                  <c:v>6039.7141113281295</c:v>
                </c:pt>
                <c:pt idx="3015">
                  <c:v>6041.67822265625</c:v>
                </c:pt>
                <c:pt idx="3016">
                  <c:v>6043.7277832031205</c:v>
                </c:pt>
                <c:pt idx="3017">
                  <c:v>6045.8024902343705</c:v>
                </c:pt>
                <c:pt idx="3018">
                  <c:v>6047.7766113281295</c:v>
                </c:pt>
                <c:pt idx="3019">
                  <c:v>6049.8112792968795</c:v>
                </c:pt>
                <c:pt idx="3020">
                  <c:v>6051.783203125</c:v>
                </c:pt>
                <c:pt idx="3021">
                  <c:v>6053.6716308593795</c:v>
                </c:pt>
                <c:pt idx="3022">
                  <c:v>6055.7487792968795</c:v>
                </c:pt>
                <c:pt idx="3023">
                  <c:v>6057.8361816406205</c:v>
                </c:pt>
                <c:pt idx="3024">
                  <c:v>6059.7326660156205</c:v>
                </c:pt>
                <c:pt idx="3025">
                  <c:v>6061.7321777343705</c:v>
                </c:pt>
                <c:pt idx="3026">
                  <c:v>6063.7966308593795</c:v>
                </c:pt>
                <c:pt idx="3027">
                  <c:v>6065.7453613281295</c:v>
                </c:pt>
                <c:pt idx="3028">
                  <c:v>6067.73193359375</c:v>
                </c:pt>
                <c:pt idx="3029">
                  <c:v>6069.7314453125</c:v>
                </c:pt>
                <c:pt idx="3030">
                  <c:v>6071.66796875</c:v>
                </c:pt>
                <c:pt idx="3031">
                  <c:v>6073.6921386718705</c:v>
                </c:pt>
                <c:pt idx="3032">
                  <c:v>6075.716796875</c:v>
                </c:pt>
                <c:pt idx="3033">
                  <c:v>6077.6784667968795</c:v>
                </c:pt>
                <c:pt idx="3034">
                  <c:v>6079.7155761718705</c:v>
                </c:pt>
                <c:pt idx="3035">
                  <c:v>6081.7150878906295</c:v>
                </c:pt>
                <c:pt idx="3036">
                  <c:v>6083.7644042968795</c:v>
                </c:pt>
                <c:pt idx="3037">
                  <c:v>6085.8642578125</c:v>
                </c:pt>
                <c:pt idx="3038">
                  <c:v>6087.7604980468705</c:v>
                </c:pt>
                <c:pt idx="3039">
                  <c:v>6089.5964355468705</c:v>
                </c:pt>
                <c:pt idx="3040">
                  <c:v>6091.6232910156205</c:v>
                </c:pt>
                <c:pt idx="3041">
                  <c:v>6093.685546875</c:v>
                </c:pt>
                <c:pt idx="3042">
                  <c:v>6095.7229003906295</c:v>
                </c:pt>
                <c:pt idx="3043">
                  <c:v>6097.6691894531295</c:v>
                </c:pt>
                <c:pt idx="3044">
                  <c:v>6099.6306152343705</c:v>
                </c:pt>
                <c:pt idx="3045">
                  <c:v>6101.7331542968795</c:v>
                </c:pt>
                <c:pt idx="3046">
                  <c:v>6103.75537109375</c:v>
                </c:pt>
                <c:pt idx="3047">
                  <c:v>6105.7775878906295</c:v>
                </c:pt>
                <c:pt idx="3048">
                  <c:v>6107.72900390625</c:v>
                </c:pt>
                <c:pt idx="3049">
                  <c:v>6109.6174316406205</c:v>
                </c:pt>
                <c:pt idx="3050">
                  <c:v>6111.6545410156205</c:v>
                </c:pt>
                <c:pt idx="3051">
                  <c:v>6113.6767578125</c:v>
                </c:pt>
                <c:pt idx="3052">
                  <c:v>6115.6633300781205</c:v>
                </c:pt>
                <c:pt idx="3053">
                  <c:v>6117.6901855468705</c:v>
                </c:pt>
                <c:pt idx="3054">
                  <c:v>6119.6896972656295</c:v>
                </c:pt>
                <c:pt idx="3055">
                  <c:v>6121.6887207031205</c:v>
                </c:pt>
                <c:pt idx="3056">
                  <c:v>6123.7258300781205</c:v>
                </c:pt>
                <c:pt idx="3057">
                  <c:v>6125.7253417968795</c:v>
                </c:pt>
                <c:pt idx="3058">
                  <c:v>6127.6740722656295</c:v>
                </c:pt>
                <c:pt idx="3059">
                  <c:v>6129.6481933593795</c:v>
                </c:pt>
                <c:pt idx="3060">
                  <c:v>6131.6223144531295</c:v>
                </c:pt>
                <c:pt idx="3061">
                  <c:v>6133.73486328125</c:v>
                </c:pt>
                <c:pt idx="3062">
                  <c:v>6135.8098144531295</c:v>
                </c:pt>
                <c:pt idx="3063">
                  <c:v>6137.7590332031205</c:v>
                </c:pt>
                <c:pt idx="3064">
                  <c:v>6139.720703125</c:v>
                </c:pt>
                <c:pt idx="3065">
                  <c:v>6141.6318359375</c:v>
                </c:pt>
                <c:pt idx="3066">
                  <c:v>6143.5908203125</c:v>
                </c:pt>
                <c:pt idx="3067">
                  <c:v>6145.6025390625</c:v>
                </c:pt>
                <c:pt idx="3068">
                  <c:v>6147.6044921875</c:v>
                </c:pt>
                <c:pt idx="3069">
                  <c:v>6149.60400390625</c:v>
                </c:pt>
                <c:pt idx="3070">
                  <c:v>6151.55078125</c:v>
                </c:pt>
                <c:pt idx="3071">
                  <c:v>6153.587890625</c:v>
                </c:pt>
                <c:pt idx="3072">
                  <c:v>6155.67724609375</c:v>
                </c:pt>
                <c:pt idx="3073">
                  <c:v>6157.7517089843795</c:v>
                </c:pt>
                <c:pt idx="3074">
                  <c:v>6159.7258300781205</c:v>
                </c:pt>
                <c:pt idx="3075">
                  <c:v>6161.6123046875</c:v>
                </c:pt>
                <c:pt idx="3076">
                  <c:v>6163.5739746093705</c:v>
                </c:pt>
                <c:pt idx="3077">
                  <c:v>6165.5959472656295</c:v>
                </c:pt>
                <c:pt idx="3078">
                  <c:v>6167.6579589843795</c:v>
                </c:pt>
                <c:pt idx="3079">
                  <c:v>6169.5966796875</c:v>
                </c:pt>
                <c:pt idx="3080">
                  <c:v>6171.5458984375</c:v>
                </c:pt>
                <c:pt idx="3081">
                  <c:v>6173.5954589843795</c:v>
                </c:pt>
                <c:pt idx="3082">
                  <c:v>6175.6301269531295</c:v>
                </c:pt>
                <c:pt idx="3083">
                  <c:v>6177.5769042968795</c:v>
                </c:pt>
                <c:pt idx="3084">
                  <c:v>6179.6540527343705</c:v>
                </c:pt>
                <c:pt idx="3085">
                  <c:v>6181.64306640625</c:v>
                </c:pt>
                <c:pt idx="3086">
                  <c:v>6183.6174316406205</c:v>
                </c:pt>
                <c:pt idx="3087">
                  <c:v>6185.7048339843795</c:v>
                </c:pt>
                <c:pt idx="3088">
                  <c:v>6187.6662597656295</c:v>
                </c:pt>
                <c:pt idx="3089">
                  <c:v>6189.67822265625</c:v>
                </c:pt>
                <c:pt idx="3090">
                  <c:v>6191.6396484375</c:v>
                </c:pt>
                <c:pt idx="3091">
                  <c:v>6193.6140136718705</c:v>
                </c:pt>
                <c:pt idx="3092">
                  <c:v>6195.6135253906295</c:v>
                </c:pt>
                <c:pt idx="3093">
                  <c:v>6197.60009765625</c:v>
                </c:pt>
                <c:pt idx="3094">
                  <c:v>6199.6750488281295</c:v>
                </c:pt>
                <c:pt idx="3095">
                  <c:v>6201.6491699218795</c:v>
                </c:pt>
                <c:pt idx="3096">
                  <c:v>6203.5476074218795</c:v>
                </c:pt>
                <c:pt idx="3097">
                  <c:v>6205.5217285156205</c:v>
                </c:pt>
                <c:pt idx="3098">
                  <c:v>6207.5817871093705</c:v>
                </c:pt>
                <c:pt idx="3099">
                  <c:v>6209.6188964843795</c:v>
                </c:pt>
                <c:pt idx="3100">
                  <c:v>6211.5324707031205</c:v>
                </c:pt>
                <c:pt idx="3101">
                  <c:v>6213.5695800781205</c:v>
                </c:pt>
                <c:pt idx="3102">
                  <c:v>6215.591796875</c:v>
                </c:pt>
                <c:pt idx="3103">
                  <c:v>6217.5407714843795</c:v>
                </c:pt>
                <c:pt idx="3104">
                  <c:v>6219.5549316406205</c:v>
                </c:pt>
                <c:pt idx="3105">
                  <c:v>6221.6171875</c:v>
                </c:pt>
                <c:pt idx="3106">
                  <c:v>6223.6540527343705</c:v>
                </c:pt>
                <c:pt idx="3107">
                  <c:v>6225.552734375</c:v>
                </c:pt>
                <c:pt idx="3108">
                  <c:v>6227.6025390625</c:v>
                </c:pt>
                <c:pt idx="3109">
                  <c:v>6229.6396484375</c:v>
                </c:pt>
                <c:pt idx="3110">
                  <c:v>6231.5510253906295</c:v>
                </c:pt>
                <c:pt idx="3111">
                  <c:v>6233.5251464843795</c:v>
                </c:pt>
                <c:pt idx="3112">
                  <c:v>6235.6125488281295</c:v>
                </c:pt>
                <c:pt idx="3113">
                  <c:v>6237.62451171875</c:v>
                </c:pt>
                <c:pt idx="3114">
                  <c:v>6239.4577636718705</c:v>
                </c:pt>
                <c:pt idx="3115">
                  <c:v>6241.4694824218795</c:v>
                </c:pt>
                <c:pt idx="3116">
                  <c:v>6243.5466308593795</c:v>
                </c:pt>
                <c:pt idx="3117">
                  <c:v>6245.5207519531295</c:v>
                </c:pt>
                <c:pt idx="3118">
                  <c:v>6247.5832519531295</c:v>
                </c:pt>
                <c:pt idx="3119">
                  <c:v>6249.6328125</c:v>
                </c:pt>
                <c:pt idx="3120">
                  <c:v>6251.5437011718705</c:v>
                </c:pt>
                <c:pt idx="3121">
                  <c:v>6253.53076171875</c:v>
                </c:pt>
                <c:pt idx="3122">
                  <c:v>6255.6560058593795</c:v>
                </c:pt>
                <c:pt idx="3123">
                  <c:v>6257.6906738281295</c:v>
                </c:pt>
                <c:pt idx="3124">
                  <c:v>6259.5895996093705</c:v>
                </c:pt>
                <c:pt idx="3125">
                  <c:v>6261.60400390625</c:v>
                </c:pt>
                <c:pt idx="3126">
                  <c:v>6263.6784667968795</c:v>
                </c:pt>
                <c:pt idx="3127">
                  <c:v>6265.6022949218795</c:v>
                </c:pt>
                <c:pt idx="3128">
                  <c:v>6267.5261230468705</c:v>
                </c:pt>
                <c:pt idx="3129">
                  <c:v>6269.55029296875</c:v>
                </c:pt>
                <c:pt idx="3130">
                  <c:v>6271.7258300781205</c:v>
                </c:pt>
                <c:pt idx="3131">
                  <c:v>6273.7880859375</c:v>
                </c:pt>
                <c:pt idx="3132">
                  <c:v>6275.6491699218795</c:v>
                </c:pt>
                <c:pt idx="3133">
                  <c:v>6277.5729980468705</c:v>
                </c:pt>
                <c:pt idx="3134">
                  <c:v>6279.4968261718705</c:v>
                </c:pt>
                <c:pt idx="3135">
                  <c:v>6281.49609375</c:v>
                </c:pt>
                <c:pt idx="3136">
                  <c:v>6283.5329589843795</c:v>
                </c:pt>
                <c:pt idx="3137">
                  <c:v>6285.6330566406205</c:v>
                </c:pt>
                <c:pt idx="3138">
                  <c:v>6287.6826171875</c:v>
                </c:pt>
                <c:pt idx="3139">
                  <c:v>6289.5437011718705</c:v>
                </c:pt>
                <c:pt idx="3140">
                  <c:v>6291.5808105468705</c:v>
                </c:pt>
                <c:pt idx="3141">
                  <c:v>6293.5900878906295</c:v>
                </c:pt>
                <c:pt idx="3142">
                  <c:v>6295.5266113281295</c:v>
                </c:pt>
                <c:pt idx="3143">
                  <c:v>6297.6416015625</c:v>
                </c:pt>
                <c:pt idx="3144">
                  <c:v>6299.62841796875</c:v>
                </c:pt>
                <c:pt idx="3145">
                  <c:v>6301.5146484375</c:v>
                </c:pt>
                <c:pt idx="3146">
                  <c:v>6303.5266113281295</c:v>
                </c:pt>
                <c:pt idx="3147">
                  <c:v>6305.4733886718705</c:v>
                </c:pt>
                <c:pt idx="3148">
                  <c:v>6307.43505859375</c:v>
                </c:pt>
                <c:pt idx="3149">
                  <c:v>6309.4240722656295</c:v>
                </c:pt>
                <c:pt idx="3150">
                  <c:v>6311.5466308593795</c:v>
                </c:pt>
                <c:pt idx="3151">
                  <c:v>6313.7470703125</c:v>
                </c:pt>
                <c:pt idx="3152">
                  <c:v>6315.6481933593795</c:v>
                </c:pt>
                <c:pt idx="3153">
                  <c:v>6317.5847167968795</c:v>
                </c:pt>
                <c:pt idx="3154">
                  <c:v>6319.556640625</c:v>
                </c:pt>
                <c:pt idx="3155">
                  <c:v>6321.5810546875</c:v>
                </c:pt>
                <c:pt idx="3156">
                  <c:v>6323.6455078125</c:v>
                </c:pt>
                <c:pt idx="3157">
                  <c:v>6325.6320800781205</c:v>
                </c:pt>
                <c:pt idx="3158">
                  <c:v>6327.64404296875</c:v>
                </c:pt>
                <c:pt idx="3159">
                  <c:v>6329.43994140625</c:v>
                </c:pt>
                <c:pt idx="3160">
                  <c:v>6331.2985839843795</c:v>
                </c:pt>
                <c:pt idx="3161">
                  <c:v>6333.5139160156205</c:v>
                </c:pt>
                <c:pt idx="3162">
                  <c:v>6335.5656738281295</c:v>
                </c:pt>
                <c:pt idx="3163">
                  <c:v>6337.4270019531295</c:v>
                </c:pt>
                <c:pt idx="3164">
                  <c:v>6339.4265136718705</c:v>
                </c:pt>
                <c:pt idx="3165">
                  <c:v>6341.4885253906295</c:v>
                </c:pt>
                <c:pt idx="3166">
                  <c:v>6343.46044921875</c:v>
                </c:pt>
                <c:pt idx="3167">
                  <c:v>6345.47216796875</c:v>
                </c:pt>
                <c:pt idx="3168">
                  <c:v>6347.5217285156205</c:v>
                </c:pt>
                <c:pt idx="3169">
                  <c:v>6349.5187988281295</c:v>
                </c:pt>
                <c:pt idx="3170">
                  <c:v>6351.58349609375</c:v>
                </c:pt>
                <c:pt idx="3171">
                  <c:v>6353.6103515625</c:v>
                </c:pt>
                <c:pt idx="3172">
                  <c:v>6355.5466308593795</c:v>
                </c:pt>
                <c:pt idx="3173">
                  <c:v>6357.44287109375</c:v>
                </c:pt>
                <c:pt idx="3174">
                  <c:v>6359.4169921875</c:v>
                </c:pt>
                <c:pt idx="3175">
                  <c:v>6361.36865234375</c:v>
                </c:pt>
                <c:pt idx="3176">
                  <c:v>6363.5036621093705</c:v>
                </c:pt>
                <c:pt idx="3177">
                  <c:v>6365.5783691406205</c:v>
                </c:pt>
                <c:pt idx="3178">
                  <c:v>6367.47998046875</c:v>
                </c:pt>
                <c:pt idx="3179">
                  <c:v>6369.5270996093705</c:v>
                </c:pt>
                <c:pt idx="3180">
                  <c:v>6371.513671875</c:v>
                </c:pt>
                <c:pt idx="3181">
                  <c:v>6373.4523925781205</c:v>
                </c:pt>
                <c:pt idx="3182">
                  <c:v>6375.3762207031205</c:v>
                </c:pt>
                <c:pt idx="3183">
                  <c:v>6377.40087890625</c:v>
                </c:pt>
                <c:pt idx="3184">
                  <c:v>6379.4504394531295</c:v>
                </c:pt>
                <c:pt idx="3185">
                  <c:v>6381.5881347656295</c:v>
                </c:pt>
                <c:pt idx="3186">
                  <c:v>6383.5622558593795</c:v>
                </c:pt>
                <c:pt idx="3187">
                  <c:v>6385.43603515625</c:v>
                </c:pt>
                <c:pt idx="3188">
                  <c:v>6387.38525390625</c:v>
                </c:pt>
                <c:pt idx="3189">
                  <c:v>6389.3718261718705</c:v>
                </c:pt>
                <c:pt idx="3190">
                  <c:v>6391.5322265625</c:v>
                </c:pt>
                <c:pt idx="3191">
                  <c:v>6393.50634765625</c:v>
                </c:pt>
                <c:pt idx="3192">
                  <c:v>6395.4326171875</c:v>
                </c:pt>
                <c:pt idx="3193">
                  <c:v>6397.41943359375</c:v>
                </c:pt>
                <c:pt idx="3194">
                  <c:v>6399.4313964843795</c:v>
                </c:pt>
                <c:pt idx="3195">
                  <c:v>6401.4934082031205</c:v>
                </c:pt>
                <c:pt idx="3196">
                  <c:v>6403.5300292968795</c:v>
                </c:pt>
                <c:pt idx="3197">
                  <c:v>6405.5546875</c:v>
                </c:pt>
                <c:pt idx="3198">
                  <c:v>6407.5163574218795</c:v>
                </c:pt>
                <c:pt idx="3199">
                  <c:v>6409.5407714843795</c:v>
                </c:pt>
                <c:pt idx="3200">
                  <c:v>6411.52783203125</c:v>
                </c:pt>
                <c:pt idx="3201">
                  <c:v>6413.52734375</c:v>
                </c:pt>
                <c:pt idx="3202">
                  <c:v>6415.4636230468705</c:v>
                </c:pt>
                <c:pt idx="3203">
                  <c:v>6417.4123535156205</c:v>
                </c:pt>
                <c:pt idx="3204">
                  <c:v>6419.4873046875</c:v>
                </c:pt>
                <c:pt idx="3205">
                  <c:v>6421.44677734375</c:v>
                </c:pt>
                <c:pt idx="3206">
                  <c:v>6423.4084472656295</c:v>
                </c:pt>
                <c:pt idx="3207">
                  <c:v>6425.4704589843795</c:v>
                </c:pt>
                <c:pt idx="3208">
                  <c:v>6427.5573730468705</c:v>
                </c:pt>
                <c:pt idx="3209">
                  <c:v>6429.4963378906295</c:v>
                </c:pt>
                <c:pt idx="3210">
                  <c:v>6431.3952636718705</c:v>
                </c:pt>
                <c:pt idx="3211">
                  <c:v>6433.3693847656295</c:v>
                </c:pt>
                <c:pt idx="3212">
                  <c:v>6435.4567871093705</c:v>
                </c:pt>
                <c:pt idx="3213">
                  <c:v>6437.3806152343705</c:v>
                </c:pt>
                <c:pt idx="3214">
                  <c:v>6439.25439453125</c:v>
                </c:pt>
                <c:pt idx="3215">
                  <c:v>6441.341796875</c:v>
                </c:pt>
                <c:pt idx="3216">
                  <c:v>6443.4287109375</c:v>
                </c:pt>
                <c:pt idx="3217">
                  <c:v>6445.4130859375</c:v>
                </c:pt>
                <c:pt idx="3218">
                  <c:v>6447.3974609375</c:v>
                </c:pt>
                <c:pt idx="3219">
                  <c:v>6449.4621582031205</c:v>
                </c:pt>
                <c:pt idx="3220">
                  <c:v>6451.5144042968795</c:v>
                </c:pt>
                <c:pt idx="3221">
                  <c:v>6453.4885253906295</c:v>
                </c:pt>
                <c:pt idx="3222">
                  <c:v>6455.4501953125</c:v>
                </c:pt>
                <c:pt idx="3223">
                  <c:v>6457.51220703125</c:v>
                </c:pt>
                <c:pt idx="3224">
                  <c:v>6459.5363769531295</c:v>
                </c:pt>
                <c:pt idx="3225">
                  <c:v>6461.4353027343705</c:v>
                </c:pt>
                <c:pt idx="3226">
                  <c:v>6463.3720703125</c:v>
                </c:pt>
                <c:pt idx="3227">
                  <c:v>6465.3837890625</c:v>
                </c:pt>
                <c:pt idx="3228">
                  <c:v>6467.35791015625</c:v>
                </c:pt>
                <c:pt idx="3229">
                  <c:v>6469.4326171875</c:v>
                </c:pt>
                <c:pt idx="3230">
                  <c:v>6471.4318847656295</c:v>
                </c:pt>
                <c:pt idx="3231">
                  <c:v>6473.3811035156205</c:v>
                </c:pt>
                <c:pt idx="3232">
                  <c:v>6475.36767578125</c:v>
                </c:pt>
                <c:pt idx="3233">
                  <c:v>6477.3166503906295</c:v>
                </c:pt>
                <c:pt idx="3234">
                  <c:v>6479.37890625</c:v>
                </c:pt>
                <c:pt idx="3235">
                  <c:v>6481.4033203125</c:v>
                </c:pt>
                <c:pt idx="3236">
                  <c:v>6483.4025878906295</c:v>
                </c:pt>
                <c:pt idx="3237">
                  <c:v>6485.4521484375</c:v>
                </c:pt>
                <c:pt idx="3238">
                  <c:v>6487.4892578125</c:v>
                </c:pt>
                <c:pt idx="3239">
                  <c:v>6489.4738769531295</c:v>
                </c:pt>
                <c:pt idx="3240">
                  <c:v>6491.5107421875</c:v>
                </c:pt>
                <c:pt idx="3241">
                  <c:v>6493.5625</c:v>
                </c:pt>
                <c:pt idx="3242">
                  <c:v>6495.423828125</c:v>
                </c:pt>
                <c:pt idx="3243">
                  <c:v>6497.3200683593795</c:v>
                </c:pt>
                <c:pt idx="3244">
                  <c:v>6499.4074707031205</c:v>
                </c:pt>
                <c:pt idx="3245">
                  <c:v>6501.4343261718705</c:v>
                </c:pt>
                <c:pt idx="3246">
                  <c:v>6503.38330078125</c:v>
                </c:pt>
                <c:pt idx="3247">
                  <c:v>6505.3828125</c:v>
                </c:pt>
                <c:pt idx="3248">
                  <c:v>6507.4951171875</c:v>
                </c:pt>
                <c:pt idx="3249">
                  <c:v>6509.5322265625</c:v>
                </c:pt>
                <c:pt idx="3250">
                  <c:v>6511.41845703125</c:v>
                </c:pt>
                <c:pt idx="3251">
                  <c:v>6513.365234375</c:v>
                </c:pt>
                <c:pt idx="3252">
                  <c:v>6515.376953125</c:v>
                </c:pt>
                <c:pt idx="3253">
                  <c:v>6517.4035644531295</c:v>
                </c:pt>
                <c:pt idx="3254">
                  <c:v>6519.365234375</c:v>
                </c:pt>
                <c:pt idx="3255">
                  <c:v>6521.4150390625</c:v>
                </c:pt>
                <c:pt idx="3256">
                  <c:v>6523.46484375</c:v>
                </c:pt>
                <c:pt idx="3257">
                  <c:v>6525.388671875</c:v>
                </c:pt>
                <c:pt idx="3258">
                  <c:v>6527.37548828125</c:v>
                </c:pt>
                <c:pt idx="3259">
                  <c:v>6529.462890625</c:v>
                </c:pt>
                <c:pt idx="3260">
                  <c:v>6531.43701171875</c:v>
                </c:pt>
                <c:pt idx="3261">
                  <c:v>6533.2978515625</c:v>
                </c:pt>
                <c:pt idx="3262">
                  <c:v>6535.3977050781205</c:v>
                </c:pt>
                <c:pt idx="3263">
                  <c:v>6537.560546875</c:v>
                </c:pt>
                <c:pt idx="3264">
                  <c:v>6539.4216308593795</c:v>
                </c:pt>
                <c:pt idx="3265">
                  <c:v>6541.2575683593795</c:v>
                </c:pt>
                <c:pt idx="3266">
                  <c:v>6543.3447265625</c:v>
                </c:pt>
                <c:pt idx="3267">
                  <c:v>6545.3942871093705</c:v>
                </c:pt>
                <c:pt idx="3268">
                  <c:v>6547.4189453125</c:v>
                </c:pt>
                <c:pt idx="3269">
                  <c:v>6549.48095703125</c:v>
                </c:pt>
                <c:pt idx="3270">
                  <c:v>6551.39208984375</c:v>
                </c:pt>
                <c:pt idx="3271">
                  <c:v>6553.3791503906295</c:v>
                </c:pt>
                <c:pt idx="3272">
                  <c:v>6555.37841796875</c:v>
                </c:pt>
                <c:pt idx="3273">
                  <c:v>6557.41259765625</c:v>
                </c:pt>
                <c:pt idx="3274">
                  <c:v>6559.4372558593795</c:v>
                </c:pt>
                <c:pt idx="3275">
                  <c:v>6561.3259277343705</c:v>
                </c:pt>
                <c:pt idx="3276">
                  <c:v>6563.36279296875</c:v>
                </c:pt>
                <c:pt idx="3277">
                  <c:v>6565.4626464843795</c:v>
                </c:pt>
                <c:pt idx="3278">
                  <c:v>6567.4494628906295</c:v>
                </c:pt>
                <c:pt idx="3279">
                  <c:v>6569.3837890625</c:v>
                </c:pt>
                <c:pt idx="3280">
                  <c:v>6571.2824707031205</c:v>
                </c:pt>
                <c:pt idx="3281">
                  <c:v>6573.1813964843795</c:v>
                </c:pt>
                <c:pt idx="3282">
                  <c:v>6575.28125</c:v>
                </c:pt>
                <c:pt idx="3283">
                  <c:v>6577.4084472656295</c:v>
                </c:pt>
                <c:pt idx="3284">
                  <c:v>6579.40771484375</c:v>
                </c:pt>
                <c:pt idx="3285">
                  <c:v>6581.33154296875</c:v>
                </c:pt>
                <c:pt idx="3286">
                  <c:v>6583.23046875</c:v>
                </c:pt>
                <c:pt idx="3287">
                  <c:v>6585.2548828125</c:v>
                </c:pt>
                <c:pt idx="3288">
                  <c:v>6587.279296875</c:v>
                </c:pt>
                <c:pt idx="3289">
                  <c:v>6589.21337890625</c:v>
                </c:pt>
                <c:pt idx="3290">
                  <c:v>6591.2355957031205</c:v>
                </c:pt>
                <c:pt idx="3291">
                  <c:v>6593.36328125</c:v>
                </c:pt>
                <c:pt idx="3292">
                  <c:v>6595.3776855468705</c:v>
                </c:pt>
                <c:pt idx="3293">
                  <c:v>6597.3896484375</c:v>
                </c:pt>
                <c:pt idx="3294">
                  <c:v>6599.4641113281295</c:v>
                </c:pt>
                <c:pt idx="3295">
                  <c:v>6601.4128417968795</c:v>
                </c:pt>
                <c:pt idx="3296">
                  <c:v>6603.3117675781205</c:v>
                </c:pt>
                <c:pt idx="3297">
                  <c:v>6605.2734375</c:v>
                </c:pt>
                <c:pt idx="3298">
                  <c:v>6607.24755859375</c:v>
                </c:pt>
                <c:pt idx="3299">
                  <c:v>6609.2722167968795</c:v>
                </c:pt>
                <c:pt idx="3300">
                  <c:v>6611.47265625</c:v>
                </c:pt>
                <c:pt idx="3301">
                  <c:v>6613.5974121093705</c:v>
                </c:pt>
                <c:pt idx="3302">
                  <c:v>6615.4709472656295</c:v>
                </c:pt>
                <c:pt idx="3303">
                  <c:v>6617.33203125</c:v>
                </c:pt>
                <c:pt idx="3304">
                  <c:v>6619.2937011718705</c:v>
                </c:pt>
                <c:pt idx="3305">
                  <c:v>6621.3937988281295</c:v>
                </c:pt>
                <c:pt idx="3306">
                  <c:v>6623.3679199218795</c:v>
                </c:pt>
                <c:pt idx="3307">
                  <c:v>6625.31689453125</c:v>
                </c:pt>
                <c:pt idx="3308">
                  <c:v>6627.4421386718705</c:v>
                </c:pt>
                <c:pt idx="3309">
                  <c:v>6629.4919433593795</c:v>
                </c:pt>
                <c:pt idx="3310">
                  <c:v>6631.4912109375</c:v>
                </c:pt>
                <c:pt idx="3311">
                  <c:v>6633.3642578125</c:v>
                </c:pt>
                <c:pt idx="3312">
                  <c:v>6635.36376953125</c:v>
                </c:pt>
                <c:pt idx="3313">
                  <c:v>6637.41357421875</c:v>
                </c:pt>
                <c:pt idx="3314">
                  <c:v>6639.4631347656295</c:v>
                </c:pt>
                <c:pt idx="3315">
                  <c:v>6641.4248046875</c:v>
                </c:pt>
                <c:pt idx="3316">
                  <c:v>6643.2731933593795</c:v>
                </c:pt>
                <c:pt idx="3317">
                  <c:v>6645.2600097656295</c:v>
                </c:pt>
                <c:pt idx="3318">
                  <c:v>6647.25927734375</c:v>
                </c:pt>
                <c:pt idx="3319">
                  <c:v>6649.3337402343705</c:v>
                </c:pt>
                <c:pt idx="3320">
                  <c:v>6651.39599609375</c:v>
                </c:pt>
                <c:pt idx="3321">
                  <c:v>6653.3200683593795</c:v>
                </c:pt>
                <c:pt idx="3322">
                  <c:v>6655.1936035156205</c:v>
                </c:pt>
                <c:pt idx="3323">
                  <c:v>6657.2431640625</c:v>
                </c:pt>
                <c:pt idx="3324">
                  <c:v>6659.3684082031205</c:v>
                </c:pt>
                <c:pt idx="3325">
                  <c:v>6661.3801269531295</c:v>
                </c:pt>
                <c:pt idx="3326">
                  <c:v>6663.35400390625</c:v>
                </c:pt>
                <c:pt idx="3327">
                  <c:v>6665.2783203125</c:v>
                </c:pt>
                <c:pt idx="3328">
                  <c:v>6667.25244140625</c:v>
                </c:pt>
                <c:pt idx="3329">
                  <c:v>6669.2893066406205</c:v>
                </c:pt>
                <c:pt idx="3330">
                  <c:v>6671.32666015625</c:v>
                </c:pt>
                <c:pt idx="3331">
                  <c:v>6673.3513183593795</c:v>
                </c:pt>
                <c:pt idx="3332">
                  <c:v>6675.3127441406205</c:v>
                </c:pt>
                <c:pt idx="3333">
                  <c:v>6677.2614746093705</c:v>
                </c:pt>
                <c:pt idx="3334">
                  <c:v>6679.2077636718705</c:v>
                </c:pt>
                <c:pt idx="3335">
                  <c:v>6681.2575683593795</c:v>
                </c:pt>
                <c:pt idx="3336">
                  <c:v>6683.4609375</c:v>
                </c:pt>
                <c:pt idx="3337">
                  <c:v>6685.4348144531295</c:v>
                </c:pt>
                <c:pt idx="3338">
                  <c:v>6687.2578125</c:v>
                </c:pt>
                <c:pt idx="3339">
                  <c:v>6689.232421875</c:v>
                </c:pt>
                <c:pt idx="3340">
                  <c:v>6691.3701171875</c:v>
                </c:pt>
                <c:pt idx="3341">
                  <c:v>6693.3566894531295</c:v>
                </c:pt>
                <c:pt idx="3342">
                  <c:v>6695.2177734375</c:v>
                </c:pt>
                <c:pt idx="3343">
                  <c:v>6697.1540527343705</c:v>
                </c:pt>
                <c:pt idx="3344">
                  <c:v>6699.25390625</c:v>
                </c:pt>
                <c:pt idx="3345">
                  <c:v>6701.3288574218795</c:v>
                </c:pt>
                <c:pt idx="3346">
                  <c:v>6703.2780761718705</c:v>
                </c:pt>
                <c:pt idx="3347">
                  <c:v>6705.27490234375</c:v>
                </c:pt>
                <c:pt idx="3348">
                  <c:v>6707.2990722656295</c:v>
                </c:pt>
                <c:pt idx="3349">
                  <c:v>6709.3134765625</c:v>
                </c:pt>
                <c:pt idx="3350">
                  <c:v>6711.3005371093705</c:v>
                </c:pt>
                <c:pt idx="3351">
                  <c:v>6713.2497558593795</c:v>
                </c:pt>
                <c:pt idx="3352">
                  <c:v>6715.18603515625</c:v>
                </c:pt>
                <c:pt idx="3353">
                  <c:v>6717.2858886718705</c:v>
                </c:pt>
                <c:pt idx="3354">
                  <c:v>6719.3732910156205</c:v>
                </c:pt>
                <c:pt idx="3355">
                  <c:v>6721.3349609375</c:v>
                </c:pt>
                <c:pt idx="3356">
                  <c:v>6723.2209472656295</c:v>
                </c:pt>
                <c:pt idx="3357">
                  <c:v>6725.18212890625</c:v>
                </c:pt>
                <c:pt idx="3358">
                  <c:v>6727.2194824218795</c:v>
                </c:pt>
                <c:pt idx="3359">
                  <c:v>6729.244140625</c:v>
                </c:pt>
                <c:pt idx="3360">
                  <c:v>6731.30615234375</c:v>
                </c:pt>
                <c:pt idx="3361">
                  <c:v>6733.27783203125</c:v>
                </c:pt>
                <c:pt idx="3362">
                  <c:v>6735.1513671875</c:v>
                </c:pt>
                <c:pt idx="3363">
                  <c:v>6737.1533203125</c:v>
                </c:pt>
                <c:pt idx="3364">
                  <c:v>6739.1398925781205</c:v>
                </c:pt>
                <c:pt idx="3365">
                  <c:v>6741.21435546875</c:v>
                </c:pt>
                <c:pt idx="3366">
                  <c:v>6743.3017578125</c:v>
                </c:pt>
                <c:pt idx="3367">
                  <c:v>6745.2360839843795</c:v>
                </c:pt>
                <c:pt idx="3368">
                  <c:v>6747.19775390625</c:v>
                </c:pt>
                <c:pt idx="3369">
                  <c:v>6749.2219238281295</c:v>
                </c:pt>
                <c:pt idx="3370">
                  <c:v>6751.2717285156205</c:v>
                </c:pt>
                <c:pt idx="3371">
                  <c:v>6753.2990722656295</c:v>
                </c:pt>
                <c:pt idx="3372">
                  <c:v>6755.29833984375</c:v>
                </c:pt>
                <c:pt idx="3373">
                  <c:v>6757.2722167968795</c:v>
                </c:pt>
                <c:pt idx="3374">
                  <c:v>6759.3466796875</c:v>
                </c:pt>
                <c:pt idx="3375">
                  <c:v>6761.283203125</c:v>
                </c:pt>
                <c:pt idx="3376">
                  <c:v>6763.205078125</c:v>
                </c:pt>
                <c:pt idx="3377">
                  <c:v>6765.38037109375</c:v>
                </c:pt>
                <c:pt idx="3378">
                  <c:v>6767.3190917968795</c:v>
                </c:pt>
                <c:pt idx="3379">
                  <c:v>6769.1525878906295</c:v>
                </c:pt>
                <c:pt idx="3380">
                  <c:v>6771.25244140625</c:v>
                </c:pt>
                <c:pt idx="3381">
                  <c:v>6773.3271484375</c:v>
                </c:pt>
                <c:pt idx="3382">
                  <c:v>6775.2258300781205</c:v>
                </c:pt>
                <c:pt idx="3383">
                  <c:v>6777.1896972656295</c:v>
                </c:pt>
                <c:pt idx="3384">
                  <c:v>6779.18896484375</c:v>
                </c:pt>
                <c:pt idx="3385">
                  <c:v>6781.1884765625</c:v>
                </c:pt>
                <c:pt idx="3386">
                  <c:v>6783.1982421875</c:v>
                </c:pt>
                <c:pt idx="3387">
                  <c:v>6785.3859863281295</c:v>
                </c:pt>
                <c:pt idx="3388">
                  <c:v>6787.3876953125</c:v>
                </c:pt>
                <c:pt idx="3389">
                  <c:v>6789.17333984375</c:v>
                </c:pt>
                <c:pt idx="3390">
                  <c:v>6791.1975097656295</c:v>
                </c:pt>
                <c:pt idx="3391">
                  <c:v>6793.1843261718705</c:v>
                </c:pt>
                <c:pt idx="3392">
                  <c:v>6795.23388671875</c:v>
                </c:pt>
                <c:pt idx="3393">
                  <c:v>6797.3840332031205</c:v>
                </c:pt>
                <c:pt idx="3394">
                  <c:v>6799.2453613281295</c:v>
                </c:pt>
                <c:pt idx="3395">
                  <c:v>6801.06884765625</c:v>
                </c:pt>
                <c:pt idx="3396">
                  <c:v>6803.2316894531295</c:v>
                </c:pt>
                <c:pt idx="3397">
                  <c:v>6805.3190917968795</c:v>
                </c:pt>
                <c:pt idx="3398">
                  <c:v>6807.3181152343705</c:v>
                </c:pt>
                <c:pt idx="3399">
                  <c:v>6809.25439453125</c:v>
                </c:pt>
                <c:pt idx="3400">
                  <c:v>6811.1633300781205</c:v>
                </c:pt>
                <c:pt idx="3401">
                  <c:v>6813.1877441406205</c:v>
                </c:pt>
                <c:pt idx="3402">
                  <c:v>6815.1643066406205</c:v>
                </c:pt>
                <c:pt idx="3403">
                  <c:v>6817.1760253906295</c:v>
                </c:pt>
                <c:pt idx="3404">
                  <c:v>6819.30126953125</c:v>
                </c:pt>
                <c:pt idx="3405">
                  <c:v>6821.36376953125</c:v>
                </c:pt>
                <c:pt idx="3406">
                  <c:v>6823.3505859375</c:v>
                </c:pt>
                <c:pt idx="3407">
                  <c:v>6825.2243652343705</c:v>
                </c:pt>
                <c:pt idx="3408">
                  <c:v>6827.158203125</c:v>
                </c:pt>
                <c:pt idx="3409">
                  <c:v>6829.2705078125</c:v>
                </c:pt>
                <c:pt idx="3410">
                  <c:v>6831.1845703125</c:v>
                </c:pt>
                <c:pt idx="3411">
                  <c:v>6833.2087402343705</c:v>
                </c:pt>
                <c:pt idx="3412">
                  <c:v>6835.283203125</c:v>
                </c:pt>
                <c:pt idx="3413">
                  <c:v>6837.1569824218795</c:v>
                </c:pt>
                <c:pt idx="3414">
                  <c:v>6839.1311035156205</c:v>
                </c:pt>
                <c:pt idx="3415">
                  <c:v>6841.15576171875</c:v>
                </c:pt>
                <c:pt idx="3416">
                  <c:v>6843.21826171875</c:v>
                </c:pt>
                <c:pt idx="3417">
                  <c:v>6845.24267578125</c:v>
                </c:pt>
                <c:pt idx="3418">
                  <c:v>6847.2043457031205</c:v>
                </c:pt>
                <c:pt idx="3419">
                  <c:v>6849.2790527343705</c:v>
                </c:pt>
                <c:pt idx="3420">
                  <c:v>6851.11474609375</c:v>
                </c:pt>
                <c:pt idx="3421">
                  <c:v>6853.0764160156205</c:v>
                </c:pt>
                <c:pt idx="3422">
                  <c:v>6855.25146484375</c:v>
                </c:pt>
                <c:pt idx="3423">
                  <c:v>6857.1877441406205</c:v>
                </c:pt>
                <c:pt idx="3424">
                  <c:v>6859.1748046875</c:v>
                </c:pt>
                <c:pt idx="3425">
                  <c:v>6861.146484375</c:v>
                </c:pt>
                <c:pt idx="3426">
                  <c:v>6863.1706542968795</c:v>
                </c:pt>
                <c:pt idx="3427">
                  <c:v>6865.2353515625</c:v>
                </c:pt>
                <c:pt idx="3428">
                  <c:v>6867.1218261718705</c:v>
                </c:pt>
                <c:pt idx="3429">
                  <c:v>6869.1335449218795</c:v>
                </c:pt>
                <c:pt idx="3430">
                  <c:v>6871.2712402343705</c:v>
                </c:pt>
                <c:pt idx="3431">
                  <c:v>6873.18017578125</c:v>
                </c:pt>
                <c:pt idx="3432">
                  <c:v>6875.1921386718705</c:v>
                </c:pt>
                <c:pt idx="3433">
                  <c:v>6877.29443359375</c:v>
                </c:pt>
                <c:pt idx="3434">
                  <c:v>6879.16796875</c:v>
                </c:pt>
                <c:pt idx="3435">
                  <c:v>6881.0920410156205</c:v>
                </c:pt>
                <c:pt idx="3436">
                  <c:v>6883.1413574218795</c:v>
                </c:pt>
                <c:pt idx="3437">
                  <c:v>6885.1784667968795</c:v>
                </c:pt>
                <c:pt idx="3438">
                  <c:v>6887.14013671875</c:v>
                </c:pt>
                <c:pt idx="3439">
                  <c:v>6889.1142578125</c:v>
                </c:pt>
                <c:pt idx="3440">
                  <c:v>6891.1135253906295</c:v>
                </c:pt>
                <c:pt idx="3441">
                  <c:v>6893.1884765625</c:v>
                </c:pt>
                <c:pt idx="3442">
                  <c:v>6895.2634277343705</c:v>
                </c:pt>
                <c:pt idx="3443">
                  <c:v>6897.2626953125</c:v>
                </c:pt>
                <c:pt idx="3444">
                  <c:v>6899.2243652343705</c:v>
                </c:pt>
                <c:pt idx="3445">
                  <c:v>6901.2990722656295</c:v>
                </c:pt>
                <c:pt idx="3446">
                  <c:v>6903.3610839843795</c:v>
                </c:pt>
                <c:pt idx="3447">
                  <c:v>6905.1340332031205</c:v>
                </c:pt>
                <c:pt idx="3448">
                  <c:v>6907.0703125</c:v>
                </c:pt>
                <c:pt idx="3449">
                  <c:v>6909.1325683593795</c:v>
                </c:pt>
                <c:pt idx="3450">
                  <c:v>6911.1823730468705</c:v>
                </c:pt>
                <c:pt idx="3451">
                  <c:v>6913.15380859375</c:v>
                </c:pt>
                <c:pt idx="3452">
                  <c:v>6914.9895019531295</c:v>
                </c:pt>
                <c:pt idx="3453">
                  <c:v>6916.97900390625</c:v>
                </c:pt>
                <c:pt idx="3454">
                  <c:v>6919.11669921875</c:v>
                </c:pt>
                <c:pt idx="3455">
                  <c:v>6921.25439453125</c:v>
                </c:pt>
                <c:pt idx="3456">
                  <c:v>6923.39208984375</c:v>
                </c:pt>
                <c:pt idx="3457">
                  <c:v>6925.3537597656295</c:v>
                </c:pt>
                <c:pt idx="3458">
                  <c:v>6927.21484375</c:v>
                </c:pt>
                <c:pt idx="3459">
                  <c:v>6929.16357421875</c:v>
                </c:pt>
                <c:pt idx="3460">
                  <c:v>6931.1123046875</c:v>
                </c:pt>
                <c:pt idx="3461">
                  <c:v>6933.1242675781205</c:v>
                </c:pt>
                <c:pt idx="3462">
                  <c:v>6935.111328125</c:v>
                </c:pt>
                <c:pt idx="3463">
                  <c:v>6937.1608886718705</c:v>
                </c:pt>
                <c:pt idx="3464">
                  <c:v>6939.1474609375</c:v>
                </c:pt>
                <c:pt idx="3465">
                  <c:v>6941.1218261718705</c:v>
                </c:pt>
                <c:pt idx="3466">
                  <c:v>6943.0461425781205</c:v>
                </c:pt>
                <c:pt idx="3467">
                  <c:v>6944.9951171875</c:v>
                </c:pt>
                <c:pt idx="3468">
                  <c:v>6947.1198730468705</c:v>
                </c:pt>
                <c:pt idx="3469">
                  <c:v>6949.1945800781205</c:v>
                </c:pt>
                <c:pt idx="3470">
                  <c:v>6951.26953125</c:v>
                </c:pt>
                <c:pt idx="3471">
                  <c:v>6953.1936035156205</c:v>
                </c:pt>
                <c:pt idx="3472">
                  <c:v>6955.0671386718705</c:v>
                </c:pt>
                <c:pt idx="3473">
                  <c:v>6957.1037597656295</c:v>
                </c:pt>
                <c:pt idx="3474">
                  <c:v>6959.0654296875</c:v>
                </c:pt>
                <c:pt idx="3475">
                  <c:v>6961.0146484375</c:v>
                </c:pt>
                <c:pt idx="3476">
                  <c:v>6963.0642089843795</c:v>
                </c:pt>
                <c:pt idx="3477">
                  <c:v>6965.1262207031205</c:v>
                </c:pt>
                <c:pt idx="3478">
                  <c:v>6967.1506347656295</c:v>
                </c:pt>
                <c:pt idx="3479">
                  <c:v>6969.07470703125</c:v>
                </c:pt>
                <c:pt idx="3480">
                  <c:v>6971.02392578125</c:v>
                </c:pt>
                <c:pt idx="3481">
                  <c:v>6972.9982910156205</c:v>
                </c:pt>
                <c:pt idx="3482">
                  <c:v>6974.9821777343705</c:v>
                </c:pt>
                <c:pt idx="3483">
                  <c:v>6977.08203125</c:v>
                </c:pt>
                <c:pt idx="3484">
                  <c:v>6979.1845703125</c:v>
                </c:pt>
                <c:pt idx="3485">
                  <c:v>6981.05810546875</c:v>
                </c:pt>
                <c:pt idx="3486">
                  <c:v>6983.0549316406205</c:v>
                </c:pt>
                <c:pt idx="3487">
                  <c:v>6985.0793457031205</c:v>
                </c:pt>
                <c:pt idx="3488">
                  <c:v>6986.98046875</c:v>
                </c:pt>
                <c:pt idx="3489">
                  <c:v>6989.0549316406205</c:v>
                </c:pt>
                <c:pt idx="3490">
                  <c:v>6991.0163574218795</c:v>
                </c:pt>
                <c:pt idx="3491">
                  <c:v>6993.0158691406205</c:v>
                </c:pt>
                <c:pt idx="3492">
                  <c:v>6995.0908203125</c:v>
                </c:pt>
                <c:pt idx="3493">
                  <c:v>6997.1657714843795</c:v>
                </c:pt>
                <c:pt idx="3494">
                  <c:v>6999.1652832031205</c:v>
                </c:pt>
                <c:pt idx="3495">
                  <c:v>7000.9860839843795</c:v>
                </c:pt>
                <c:pt idx="3496">
                  <c:v>7003.0480957031205</c:v>
                </c:pt>
                <c:pt idx="3497">
                  <c:v>7005.2385253906295</c:v>
                </c:pt>
                <c:pt idx="3498">
                  <c:v>7007.2001953125</c:v>
                </c:pt>
                <c:pt idx="3499">
                  <c:v>7009.06103515625</c:v>
                </c:pt>
                <c:pt idx="3500">
                  <c:v>7011.01025390625</c:v>
                </c:pt>
                <c:pt idx="3501">
                  <c:v>7013.0852050781205</c:v>
                </c:pt>
                <c:pt idx="3502">
                  <c:v>7015.056640625</c:v>
                </c:pt>
                <c:pt idx="3503">
                  <c:v>7017.0432128906295</c:v>
                </c:pt>
                <c:pt idx="3504">
                  <c:v>7019.10791015625</c:v>
                </c:pt>
                <c:pt idx="3505">
                  <c:v>7021.0695800781205</c:v>
                </c:pt>
                <c:pt idx="3506">
                  <c:v>7023.0437011718705</c:v>
                </c:pt>
                <c:pt idx="3507">
                  <c:v>7025.04296875</c:v>
                </c:pt>
                <c:pt idx="3508">
                  <c:v>7027.080078125</c:v>
                </c:pt>
                <c:pt idx="3509">
                  <c:v>7029.0163574218795</c:v>
                </c:pt>
                <c:pt idx="3510">
                  <c:v>7031.03857421875</c:v>
                </c:pt>
                <c:pt idx="3511">
                  <c:v>7033.1259765625</c:v>
                </c:pt>
                <c:pt idx="3512">
                  <c:v>7035.1398925781205</c:v>
                </c:pt>
                <c:pt idx="3513">
                  <c:v>7037.0891113281295</c:v>
                </c:pt>
                <c:pt idx="3514">
                  <c:v>7039.0383300781205</c:v>
                </c:pt>
                <c:pt idx="3515">
                  <c:v>7041.0476074218795</c:v>
                </c:pt>
                <c:pt idx="3516">
                  <c:v>7043.0446777343705</c:v>
                </c:pt>
                <c:pt idx="3517">
                  <c:v>7044.9963378906295</c:v>
                </c:pt>
                <c:pt idx="3518">
                  <c:v>7047.0104980468705</c:v>
                </c:pt>
                <c:pt idx="3519">
                  <c:v>7048.97216796875</c:v>
                </c:pt>
                <c:pt idx="3520">
                  <c:v>7050.8708496093705</c:v>
                </c:pt>
                <c:pt idx="3521">
                  <c:v>7052.9304199218795</c:v>
                </c:pt>
                <c:pt idx="3522">
                  <c:v>7055.0305175781205</c:v>
                </c:pt>
                <c:pt idx="3523">
                  <c:v>7057.06787109375</c:v>
                </c:pt>
                <c:pt idx="3524">
                  <c:v>7059.00439453125</c:v>
                </c:pt>
                <c:pt idx="3525">
                  <c:v>7061.005859375</c:v>
                </c:pt>
                <c:pt idx="3526">
                  <c:v>7062.9924316406205</c:v>
                </c:pt>
                <c:pt idx="3527">
                  <c:v>7065.0295410156205</c:v>
                </c:pt>
                <c:pt idx="3528">
                  <c:v>7067.0666503906295</c:v>
                </c:pt>
                <c:pt idx="3529">
                  <c:v>7069.0158691406205</c:v>
                </c:pt>
                <c:pt idx="3530">
                  <c:v>7071.0908203125</c:v>
                </c:pt>
                <c:pt idx="3531">
                  <c:v>7073.06494140625</c:v>
                </c:pt>
                <c:pt idx="3532">
                  <c:v>7074.9758300781205</c:v>
                </c:pt>
                <c:pt idx="3533">
                  <c:v>7077.0632324218795</c:v>
                </c:pt>
                <c:pt idx="3534">
                  <c:v>7079.087890625</c:v>
                </c:pt>
                <c:pt idx="3535">
                  <c:v>7080.986328125</c:v>
                </c:pt>
                <c:pt idx="3536">
                  <c:v>7083.02099609375</c:v>
                </c:pt>
                <c:pt idx="3537">
                  <c:v>7085.0329589843795</c:v>
                </c:pt>
                <c:pt idx="3538">
                  <c:v>7086.9465332031205</c:v>
                </c:pt>
                <c:pt idx="3539">
                  <c:v>7088.9836425781205</c:v>
                </c:pt>
                <c:pt idx="3540">
                  <c:v>7090.99560546875</c:v>
                </c:pt>
                <c:pt idx="3541">
                  <c:v>7093.0048828125</c:v>
                </c:pt>
                <c:pt idx="3542">
                  <c:v>7095.1174316406205</c:v>
                </c:pt>
                <c:pt idx="3543">
                  <c:v>7097.1169433593795</c:v>
                </c:pt>
                <c:pt idx="3544">
                  <c:v>7098.96533203125</c:v>
                </c:pt>
                <c:pt idx="3545">
                  <c:v>7100.9543457031205</c:v>
                </c:pt>
                <c:pt idx="3546">
                  <c:v>7103.0166015625</c:v>
                </c:pt>
                <c:pt idx="3547">
                  <c:v>7105.0915527343705</c:v>
                </c:pt>
                <c:pt idx="3548">
                  <c:v>7107.1638183593795</c:v>
                </c:pt>
                <c:pt idx="3549">
                  <c:v>7109.0625</c:v>
                </c:pt>
                <c:pt idx="3550">
                  <c:v>7110.9387207031205</c:v>
                </c:pt>
                <c:pt idx="3551">
                  <c:v>7112.93798828125</c:v>
                </c:pt>
                <c:pt idx="3552">
                  <c:v>7114.9875488281295</c:v>
                </c:pt>
                <c:pt idx="3553">
                  <c:v>7116.94921875</c:v>
                </c:pt>
                <c:pt idx="3554">
                  <c:v>7118.9860839843795</c:v>
                </c:pt>
                <c:pt idx="3555">
                  <c:v>7121.03564453125</c:v>
                </c:pt>
                <c:pt idx="3556">
                  <c:v>7123.0852050781205</c:v>
                </c:pt>
                <c:pt idx="3557">
                  <c:v>7125.0847167968795</c:v>
                </c:pt>
                <c:pt idx="3558">
                  <c:v>7126.9333496093705</c:v>
                </c:pt>
                <c:pt idx="3559">
                  <c:v>7128.8923339843795</c:v>
                </c:pt>
                <c:pt idx="3560">
                  <c:v>7130.95458984375</c:v>
                </c:pt>
                <c:pt idx="3561">
                  <c:v>7133.08203125</c:v>
                </c:pt>
                <c:pt idx="3562">
                  <c:v>7135.0437011718705</c:v>
                </c:pt>
                <c:pt idx="3563">
                  <c:v>7136.8923339843795</c:v>
                </c:pt>
                <c:pt idx="3564">
                  <c:v>7138.8410644531295</c:v>
                </c:pt>
                <c:pt idx="3565">
                  <c:v>7141.0036621093705</c:v>
                </c:pt>
                <c:pt idx="3566">
                  <c:v>7143.07861328125</c:v>
                </c:pt>
                <c:pt idx="3567">
                  <c:v>7144.9372558593795</c:v>
                </c:pt>
                <c:pt idx="3568">
                  <c:v>7146.9113769531295</c:v>
                </c:pt>
                <c:pt idx="3569">
                  <c:v>7149.06396484375</c:v>
                </c:pt>
                <c:pt idx="3570">
                  <c:v>7151.1513671875</c:v>
                </c:pt>
                <c:pt idx="3571">
                  <c:v>7153.0124511718705</c:v>
                </c:pt>
                <c:pt idx="3572">
                  <c:v>7154.9362792968795</c:v>
                </c:pt>
                <c:pt idx="3573">
                  <c:v>7156.97314453125</c:v>
                </c:pt>
                <c:pt idx="3574">
                  <c:v>7158.98486328125</c:v>
                </c:pt>
                <c:pt idx="3575">
                  <c:v>7160.8459472656295</c:v>
                </c:pt>
                <c:pt idx="3576">
                  <c:v>7162.8200683593795</c:v>
                </c:pt>
                <c:pt idx="3577">
                  <c:v>7164.9323730468705</c:v>
                </c:pt>
                <c:pt idx="3578">
                  <c:v>7166.9821777343705</c:v>
                </c:pt>
                <c:pt idx="3579">
                  <c:v>7168.9943847656295</c:v>
                </c:pt>
                <c:pt idx="3580">
                  <c:v>7170.9558105468705</c:v>
                </c:pt>
                <c:pt idx="3581">
                  <c:v>7172.9777832031205</c:v>
                </c:pt>
                <c:pt idx="3582">
                  <c:v>7174.9519042968795</c:v>
                </c:pt>
                <c:pt idx="3583">
                  <c:v>7176.94091796875</c:v>
                </c:pt>
                <c:pt idx="3584">
                  <c:v>7178.99072265625</c:v>
                </c:pt>
                <c:pt idx="3585">
                  <c:v>7180.9274902343705</c:v>
                </c:pt>
                <c:pt idx="3586">
                  <c:v>7182.9118652343705</c:v>
                </c:pt>
                <c:pt idx="3587">
                  <c:v>7184.8605957031205</c:v>
                </c:pt>
                <c:pt idx="3588">
                  <c:v>7186.82470703125</c:v>
                </c:pt>
                <c:pt idx="3589">
                  <c:v>7188.88720703125</c:v>
                </c:pt>
                <c:pt idx="3590">
                  <c:v>7190.89892578125</c:v>
                </c:pt>
                <c:pt idx="3591">
                  <c:v>7192.9609375</c:v>
                </c:pt>
                <c:pt idx="3592">
                  <c:v>7194.9226074218795</c:v>
                </c:pt>
                <c:pt idx="3593">
                  <c:v>7196.8718261718705</c:v>
                </c:pt>
                <c:pt idx="3594">
                  <c:v>7198.93408203125</c:v>
                </c:pt>
                <c:pt idx="3595">
                  <c:v>7200.85791015625</c:v>
                </c:pt>
                <c:pt idx="3596">
                  <c:v>7202.8068847656295</c:v>
                </c:pt>
                <c:pt idx="3597">
                  <c:v>7204.89404296875</c:v>
                </c:pt>
                <c:pt idx="3598">
                  <c:v>7207.01904296875</c:v>
                </c:pt>
                <c:pt idx="3599">
                  <c:v>7208.9055175781205</c:v>
                </c:pt>
                <c:pt idx="3600">
                  <c:v>7210.7412109375</c:v>
                </c:pt>
                <c:pt idx="3601">
                  <c:v>7212.7907714843795</c:v>
                </c:pt>
                <c:pt idx="3602">
                  <c:v>7214.8029785156205</c:v>
                </c:pt>
                <c:pt idx="3603">
                  <c:v>7216.90283203125</c:v>
                </c:pt>
                <c:pt idx="3604">
                  <c:v>7218.92724609375</c:v>
                </c:pt>
                <c:pt idx="3605">
                  <c:v>7220.82568359375</c:v>
                </c:pt>
                <c:pt idx="3606">
                  <c:v>7222.86279296875</c:v>
                </c:pt>
                <c:pt idx="3607">
                  <c:v>7224.8623046875</c:v>
                </c:pt>
                <c:pt idx="3608">
                  <c:v>7226.9494628906295</c:v>
                </c:pt>
                <c:pt idx="3609">
                  <c:v>7229.04931640625</c:v>
                </c:pt>
                <c:pt idx="3610">
                  <c:v>7230.9606933593795</c:v>
                </c:pt>
                <c:pt idx="3611">
                  <c:v>7232.9099121093705</c:v>
                </c:pt>
                <c:pt idx="3612">
                  <c:v>7234.8464355468705</c:v>
                </c:pt>
                <c:pt idx="3613">
                  <c:v>7236.80810546875</c:v>
                </c:pt>
                <c:pt idx="3614">
                  <c:v>7238.857421875</c:v>
                </c:pt>
                <c:pt idx="3615">
                  <c:v>7240.869140625</c:v>
                </c:pt>
                <c:pt idx="3616">
                  <c:v>7242.86865234375</c:v>
                </c:pt>
                <c:pt idx="3617">
                  <c:v>7244.8552246093705</c:v>
                </c:pt>
                <c:pt idx="3618">
                  <c:v>7246.90478515625</c:v>
                </c:pt>
                <c:pt idx="3619">
                  <c:v>7248.9167480468705</c:v>
                </c:pt>
                <c:pt idx="3620">
                  <c:v>7250.87841796875</c:v>
                </c:pt>
                <c:pt idx="3621">
                  <c:v>7252.8527832031205</c:v>
                </c:pt>
                <c:pt idx="3622">
                  <c:v>7254.85205078125</c:v>
                </c:pt>
                <c:pt idx="3623">
                  <c:v>7256.87646484375</c:v>
                </c:pt>
                <c:pt idx="3624">
                  <c:v>7258.8505859375</c:v>
                </c:pt>
                <c:pt idx="3625">
                  <c:v>7260.7595214843795</c:v>
                </c:pt>
                <c:pt idx="3626">
                  <c:v>7262.74658203125</c:v>
                </c:pt>
                <c:pt idx="3627">
                  <c:v>7264.85888671875</c:v>
                </c:pt>
                <c:pt idx="3628">
                  <c:v>7266.9084472656295</c:v>
                </c:pt>
                <c:pt idx="3629">
                  <c:v>7268.8601074218795</c:v>
                </c:pt>
                <c:pt idx="3630">
                  <c:v>7270.76904296875</c:v>
                </c:pt>
                <c:pt idx="3631">
                  <c:v>7272.8435058593795</c:v>
                </c:pt>
                <c:pt idx="3632">
                  <c:v>7274.85546875</c:v>
                </c:pt>
                <c:pt idx="3633">
                  <c:v>7276.8674316406205</c:v>
                </c:pt>
                <c:pt idx="3634">
                  <c:v>7278.9064941406205</c:v>
                </c:pt>
                <c:pt idx="3635">
                  <c:v>7280.8303222656295</c:v>
                </c:pt>
                <c:pt idx="3636">
                  <c:v>7282.86767578125</c:v>
                </c:pt>
                <c:pt idx="3637">
                  <c:v>7284.9172363281295</c:v>
                </c:pt>
                <c:pt idx="3638">
                  <c:v>7286.94140625</c:v>
                </c:pt>
                <c:pt idx="3639">
                  <c:v>7288.84033203125</c:v>
                </c:pt>
                <c:pt idx="3640">
                  <c:v>7290.8020019531295</c:v>
                </c:pt>
                <c:pt idx="3641">
                  <c:v>7292.8264160156205</c:v>
                </c:pt>
                <c:pt idx="3642">
                  <c:v>7294.7626953125</c:v>
                </c:pt>
                <c:pt idx="3643">
                  <c:v>7296.7595214843795</c:v>
                </c:pt>
                <c:pt idx="3644">
                  <c:v>7298.796875</c:v>
                </c:pt>
                <c:pt idx="3645">
                  <c:v>7300.8112792968795</c:v>
                </c:pt>
                <c:pt idx="3646">
                  <c:v>7302.7980957031205</c:v>
                </c:pt>
                <c:pt idx="3647">
                  <c:v>7304.82275390625</c:v>
                </c:pt>
                <c:pt idx="3648">
                  <c:v>7306.8723144531295</c:v>
                </c:pt>
                <c:pt idx="3649">
                  <c:v>7308.88427734375</c:v>
                </c:pt>
                <c:pt idx="3650">
                  <c:v>7310.8332519531295</c:v>
                </c:pt>
                <c:pt idx="3651">
                  <c:v>7312.76953125</c:v>
                </c:pt>
                <c:pt idx="3652">
                  <c:v>7314.75634765625</c:v>
                </c:pt>
                <c:pt idx="3653">
                  <c:v>7316.86865234375</c:v>
                </c:pt>
                <c:pt idx="3654">
                  <c:v>7318.9306640625</c:v>
                </c:pt>
                <c:pt idx="3655">
                  <c:v>7320.9553222656295</c:v>
                </c:pt>
                <c:pt idx="3656">
                  <c:v>7322.9169921875</c:v>
                </c:pt>
                <c:pt idx="3657">
                  <c:v>7324.77783203125</c:v>
                </c:pt>
                <c:pt idx="3658">
                  <c:v>7326.7897949218795</c:v>
                </c:pt>
                <c:pt idx="3659">
                  <c:v>7328.8269042968795</c:v>
                </c:pt>
                <c:pt idx="3660">
                  <c:v>7330.8137207031205</c:v>
                </c:pt>
                <c:pt idx="3661">
                  <c:v>7332.72509765625</c:v>
                </c:pt>
                <c:pt idx="3662">
                  <c:v>7334.7370605468705</c:v>
                </c:pt>
                <c:pt idx="3663">
                  <c:v>7336.7717285156205</c:v>
                </c:pt>
                <c:pt idx="3664">
                  <c:v>7338.7080078125</c:v>
                </c:pt>
                <c:pt idx="3665">
                  <c:v>7340.83544921875</c:v>
                </c:pt>
                <c:pt idx="3666">
                  <c:v>7342.8220214843795</c:v>
                </c:pt>
                <c:pt idx="3667">
                  <c:v>7344.8088378906295</c:v>
                </c:pt>
                <c:pt idx="3668">
                  <c:v>7346.8837890625</c:v>
                </c:pt>
                <c:pt idx="3669">
                  <c:v>7348.7321777343705</c:v>
                </c:pt>
                <c:pt idx="3670">
                  <c:v>7350.6535644531295</c:v>
                </c:pt>
                <c:pt idx="3671">
                  <c:v>7352.6530761718705</c:v>
                </c:pt>
                <c:pt idx="3672">
                  <c:v>7354.642578125</c:v>
                </c:pt>
                <c:pt idx="3673">
                  <c:v>7356.6164550781205</c:v>
                </c:pt>
                <c:pt idx="3674">
                  <c:v>7358.666015625</c:v>
                </c:pt>
                <c:pt idx="3675">
                  <c:v>7360.8161621093705</c:v>
                </c:pt>
                <c:pt idx="3676">
                  <c:v>7362.837890625</c:v>
                </c:pt>
                <c:pt idx="3677">
                  <c:v>7364.72412109375</c:v>
                </c:pt>
                <c:pt idx="3678">
                  <c:v>7366.7385253906295</c:v>
                </c:pt>
                <c:pt idx="3679">
                  <c:v>7368.8486328125</c:v>
                </c:pt>
                <c:pt idx="3680">
                  <c:v>7370.8605957031205</c:v>
                </c:pt>
                <c:pt idx="3681">
                  <c:v>7372.7595214843795</c:v>
                </c:pt>
                <c:pt idx="3682">
                  <c:v>7374.7587890625</c:v>
                </c:pt>
                <c:pt idx="3683">
                  <c:v>7376.8332519531295</c:v>
                </c:pt>
                <c:pt idx="3684">
                  <c:v>7378.8073730468705</c:v>
                </c:pt>
                <c:pt idx="3685">
                  <c:v>7380.6960449218795</c:v>
                </c:pt>
                <c:pt idx="3686">
                  <c:v>7382.6955566406205</c:v>
                </c:pt>
                <c:pt idx="3687">
                  <c:v>7384.7578125</c:v>
                </c:pt>
                <c:pt idx="3688">
                  <c:v>7386.67919921875</c:v>
                </c:pt>
                <c:pt idx="3689">
                  <c:v>7388.75390625</c:v>
                </c:pt>
                <c:pt idx="3690">
                  <c:v>7390.78076171875</c:v>
                </c:pt>
                <c:pt idx="3691">
                  <c:v>7392.6291503906295</c:v>
                </c:pt>
                <c:pt idx="3692">
                  <c:v>7394.6662597656295</c:v>
                </c:pt>
                <c:pt idx="3693">
                  <c:v>7396.7033691406205</c:v>
                </c:pt>
                <c:pt idx="3694">
                  <c:v>7398.7275390625</c:v>
                </c:pt>
                <c:pt idx="3695">
                  <c:v>7400.865234375</c:v>
                </c:pt>
                <c:pt idx="3696">
                  <c:v>7402.814453125</c:v>
                </c:pt>
                <c:pt idx="3697">
                  <c:v>7404.8010253906295</c:v>
                </c:pt>
                <c:pt idx="3698">
                  <c:v>7406.8005371093705</c:v>
                </c:pt>
                <c:pt idx="3699">
                  <c:v>7408.7373046875</c:v>
                </c:pt>
                <c:pt idx="3700">
                  <c:v>7410.71142578125</c:v>
                </c:pt>
                <c:pt idx="3701">
                  <c:v>7412.685546875</c:v>
                </c:pt>
                <c:pt idx="3702">
                  <c:v>7414.6823730468705</c:v>
                </c:pt>
                <c:pt idx="3703">
                  <c:v>7416.6564941406205</c:v>
                </c:pt>
                <c:pt idx="3704">
                  <c:v>7418.7966308593795</c:v>
                </c:pt>
                <c:pt idx="3705">
                  <c:v>7420.84619140625</c:v>
                </c:pt>
                <c:pt idx="3706">
                  <c:v>7422.7824707031205</c:v>
                </c:pt>
                <c:pt idx="3707">
                  <c:v>7424.744140625</c:v>
                </c:pt>
                <c:pt idx="3708">
                  <c:v>7426.6555175781205</c:v>
                </c:pt>
                <c:pt idx="3709">
                  <c:v>7428.75537109375</c:v>
                </c:pt>
                <c:pt idx="3710">
                  <c:v>7430.7548828125</c:v>
                </c:pt>
                <c:pt idx="3711">
                  <c:v>7432.6662597656295</c:v>
                </c:pt>
                <c:pt idx="3712">
                  <c:v>7434.7158203125</c:v>
                </c:pt>
                <c:pt idx="3713">
                  <c:v>7436.7150878906295</c:v>
                </c:pt>
                <c:pt idx="3714">
                  <c:v>7438.751953125</c:v>
                </c:pt>
                <c:pt idx="3715">
                  <c:v>7440.7360839843795</c:v>
                </c:pt>
                <c:pt idx="3716">
                  <c:v>7442.59716796875</c:v>
                </c:pt>
                <c:pt idx="3717">
                  <c:v>7444.68701171875</c:v>
                </c:pt>
                <c:pt idx="3718">
                  <c:v>7446.7744140625</c:v>
                </c:pt>
                <c:pt idx="3719">
                  <c:v>7448.7109375</c:v>
                </c:pt>
                <c:pt idx="3720">
                  <c:v>7450.748046875</c:v>
                </c:pt>
                <c:pt idx="3721">
                  <c:v>7452.732421875</c:v>
                </c:pt>
                <c:pt idx="3722">
                  <c:v>7454.68115234375</c:v>
                </c:pt>
                <c:pt idx="3723">
                  <c:v>7456.6701660156205</c:v>
                </c:pt>
                <c:pt idx="3724">
                  <c:v>7458.6950683593795</c:v>
                </c:pt>
                <c:pt idx="3725">
                  <c:v>7460.6943359375</c:v>
                </c:pt>
                <c:pt idx="3726">
                  <c:v>7462.73095703125</c:v>
                </c:pt>
                <c:pt idx="3727">
                  <c:v>7464.7683105468705</c:v>
                </c:pt>
                <c:pt idx="3728">
                  <c:v>7466.6796875</c:v>
                </c:pt>
                <c:pt idx="3729">
                  <c:v>7468.62841796875</c:v>
                </c:pt>
                <c:pt idx="3730">
                  <c:v>7470.67822265625</c:v>
                </c:pt>
                <c:pt idx="3731">
                  <c:v>7472.6398925781205</c:v>
                </c:pt>
                <c:pt idx="3732">
                  <c:v>7474.6015625</c:v>
                </c:pt>
                <c:pt idx="3733">
                  <c:v>7476.6640625</c:v>
                </c:pt>
                <c:pt idx="3734">
                  <c:v>7478.7763671875</c:v>
                </c:pt>
                <c:pt idx="3735">
                  <c:v>7480.7102050781205</c:v>
                </c:pt>
                <c:pt idx="3736">
                  <c:v>7482.59619140625</c:v>
                </c:pt>
                <c:pt idx="3737">
                  <c:v>7484.58544921875</c:v>
                </c:pt>
                <c:pt idx="3738">
                  <c:v>7486.62255859375</c:v>
                </c:pt>
                <c:pt idx="3739">
                  <c:v>7488.7976074218795</c:v>
                </c:pt>
                <c:pt idx="3740">
                  <c:v>7490.7717285156205</c:v>
                </c:pt>
                <c:pt idx="3741">
                  <c:v>7492.7060546875</c:v>
                </c:pt>
                <c:pt idx="3742">
                  <c:v>7494.76611328125</c:v>
                </c:pt>
                <c:pt idx="3743">
                  <c:v>7496.7048339843795</c:v>
                </c:pt>
                <c:pt idx="3744">
                  <c:v>7498.59326171875</c:v>
                </c:pt>
                <c:pt idx="3745">
                  <c:v>7500.63037109375</c:v>
                </c:pt>
                <c:pt idx="3746">
                  <c:v>7502.6398925781205</c:v>
                </c:pt>
                <c:pt idx="3747">
                  <c:v>7504.6896972656295</c:v>
                </c:pt>
                <c:pt idx="3748">
                  <c:v>7506.7541503906295</c:v>
                </c:pt>
                <c:pt idx="3749">
                  <c:v>7508.6650390625</c:v>
                </c:pt>
                <c:pt idx="3750">
                  <c:v>7510.6770019531295</c:v>
                </c:pt>
                <c:pt idx="3751">
                  <c:v>7512.6765136718705</c:v>
                </c:pt>
                <c:pt idx="3752">
                  <c:v>7514.6633300781205</c:v>
                </c:pt>
                <c:pt idx="3753">
                  <c:v>7516.5849609375</c:v>
                </c:pt>
                <c:pt idx="3754">
                  <c:v>7518.6218261718705</c:v>
                </c:pt>
                <c:pt idx="3755">
                  <c:v>7520.6735839843795</c:v>
                </c:pt>
                <c:pt idx="3756">
                  <c:v>7522.5954589843795</c:v>
                </c:pt>
                <c:pt idx="3757">
                  <c:v>7524.6953125</c:v>
                </c:pt>
                <c:pt idx="3758">
                  <c:v>7526.72216796875</c:v>
                </c:pt>
                <c:pt idx="3759">
                  <c:v>7528.7468261718705</c:v>
                </c:pt>
                <c:pt idx="3760">
                  <c:v>7530.74609375</c:v>
                </c:pt>
                <c:pt idx="3761">
                  <c:v>7532.58203125</c:v>
                </c:pt>
                <c:pt idx="3762">
                  <c:v>7534.6315917968795</c:v>
                </c:pt>
                <c:pt idx="3763">
                  <c:v>7536.78173828125</c:v>
                </c:pt>
                <c:pt idx="3764">
                  <c:v>7538.7307128906295</c:v>
                </c:pt>
                <c:pt idx="3765">
                  <c:v>7540.61474609375</c:v>
                </c:pt>
                <c:pt idx="3766">
                  <c:v>7542.65185546875</c:v>
                </c:pt>
                <c:pt idx="3767">
                  <c:v>7544.6657714843795</c:v>
                </c:pt>
                <c:pt idx="3768">
                  <c:v>7546.60205078125</c:v>
                </c:pt>
                <c:pt idx="3769">
                  <c:v>7548.66455078125</c:v>
                </c:pt>
                <c:pt idx="3770">
                  <c:v>7550.6892089843795</c:v>
                </c:pt>
                <c:pt idx="3771">
                  <c:v>7552.62548828125</c:v>
                </c:pt>
                <c:pt idx="3772">
                  <c:v>7554.62451171875</c:v>
                </c:pt>
                <c:pt idx="3773">
                  <c:v>7556.7243652343705</c:v>
                </c:pt>
                <c:pt idx="3774">
                  <c:v>7558.6611328125</c:v>
                </c:pt>
                <c:pt idx="3775">
                  <c:v>7560.6579589843795</c:v>
                </c:pt>
                <c:pt idx="3776">
                  <c:v>7562.73046875</c:v>
                </c:pt>
                <c:pt idx="3777">
                  <c:v>7564.66943359375</c:v>
                </c:pt>
                <c:pt idx="3778">
                  <c:v>7566.5803222656295</c:v>
                </c:pt>
                <c:pt idx="3779">
                  <c:v>7568.57958984375</c:v>
                </c:pt>
                <c:pt idx="3780">
                  <c:v>7570.6794433593795</c:v>
                </c:pt>
                <c:pt idx="3781">
                  <c:v>7572.66650390625</c:v>
                </c:pt>
                <c:pt idx="3782">
                  <c:v>7574.5930175781205</c:v>
                </c:pt>
                <c:pt idx="3783">
                  <c:v>7576.6047363281295</c:v>
                </c:pt>
                <c:pt idx="3784">
                  <c:v>7578.6164550781205</c:v>
                </c:pt>
                <c:pt idx="3785">
                  <c:v>7580.60302734375</c:v>
                </c:pt>
                <c:pt idx="3786">
                  <c:v>7582.57763671875</c:v>
                </c:pt>
                <c:pt idx="3787">
                  <c:v>7584.5771484375</c:v>
                </c:pt>
                <c:pt idx="3788">
                  <c:v>7586.5888671875</c:v>
                </c:pt>
                <c:pt idx="3789">
                  <c:v>7588.673828125</c:v>
                </c:pt>
                <c:pt idx="3790">
                  <c:v>7590.6857910156205</c:v>
                </c:pt>
                <c:pt idx="3791">
                  <c:v>7592.62451171875</c:v>
                </c:pt>
                <c:pt idx="3792">
                  <c:v>7594.5334472656295</c:v>
                </c:pt>
                <c:pt idx="3793">
                  <c:v>7596.4826660156205</c:v>
                </c:pt>
                <c:pt idx="3794">
                  <c:v>7598.607421875</c:v>
                </c:pt>
                <c:pt idx="3795">
                  <c:v>7600.6315917968795</c:v>
                </c:pt>
                <c:pt idx="3796">
                  <c:v>7602.65869140625</c:v>
                </c:pt>
                <c:pt idx="3797">
                  <c:v>7604.6328125</c:v>
                </c:pt>
                <c:pt idx="3798">
                  <c:v>7606.6823730468705</c:v>
                </c:pt>
                <c:pt idx="3799">
                  <c:v>7608.66943359375</c:v>
                </c:pt>
                <c:pt idx="3800">
                  <c:v>7610.66845703125</c:v>
                </c:pt>
                <c:pt idx="3801">
                  <c:v>7612.6926269531295</c:v>
                </c:pt>
                <c:pt idx="3802">
                  <c:v>7614.5539550781205</c:v>
                </c:pt>
                <c:pt idx="3803">
                  <c:v>7616.6413574218795</c:v>
                </c:pt>
                <c:pt idx="3804">
                  <c:v>7618.63818359375</c:v>
                </c:pt>
                <c:pt idx="3805">
                  <c:v>7620.5222167968795</c:v>
                </c:pt>
                <c:pt idx="3806">
                  <c:v>7622.5490722656295</c:v>
                </c:pt>
                <c:pt idx="3807">
                  <c:v>7624.56298828125</c:v>
                </c:pt>
                <c:pt idx="3808">
                  <c:v>7626.623046875</c:v>
                </c:pt>
                <c:pt idx="3809">
                  <c:v>7628.59765625</c:v>
                </c:pt>
                <c:pt idx="3810">
                  <c:v>7630.5236816406205</c:v>
                </c:pt>
                <c:pt idx="3811">
                  <c:v>7632.54541015625</c:v>
                </c:pt>
                <c:pt idx="3812">
                  <c:v>7634.55712890625</c:v>
                </c:pt>
                <c:pt idx="3813">
                  <c:v>7636.5715332031205</c:v>
                </c:pt>
                <c:pt idx="3814">
                  <c:v>7638.59619140625</c:v>
                </c:pt>
                <c:pt idx="3815">
                  <c:v>7640.5832519531295</c:v>
                </c:pt>
                <c:pt idx="3816">
                  <c:v>7642.51953125</c:v>
                </c:pt>
                <c:pt idx="3817">
                  <c:v>7644.5185546875</c:v>
                </c:pt>
                <c:pt idx="3818">
                  <c:v>7646.5031738281295</c:v>
                </c:pt>
                <c:pt idx="3819">
                  <c:v>7648.4626464843795</c:v>
                </c:pt>
                <c:pt idx="3820">
                  <c:v>7650.5146484375</c:v>
                </c:pt>
                <c:pt idx="3821">
                  <c:v>7652.5036621093705</c:v>
                </c:pt>
                <c:pt idx="3822">
                  <c:v>7654.46533203125</c:v>
                </c:pt>
                <c:pt idx="3823">
                  <c:v>7656.5397949218795</c:v>
                </c:pt>
                <c:pt idx="3824">
                  <c:v>7658.5114746093705</c:v>
                </c:pt>
                <c:pt idx="3825">
                  <c:v>7660.4860839843795</c:v>
                </c:pt>
                <c:pt idx="3826">
                  <c:v>7662.5129394531295</c:v>
                </c:pt>
                <c:pt idx="3827">
                  <c:v>7664.4870605468705</c:v>
                </c:pt>
                <c:pt idx="3828">
                  <c:v>7666.599609375</c:v>
                </c:pt>
                <c:pt idx="3829">
                  <c:v>7668.6491699218795</c:v>
                </c:pt>
                <c:pt idx="3830">
                  <c:v>7670.61083984375</c:v>
                </c:pt>
                <c:pt idx="3831">
                  <c:v>7672.5471191406205</c:v>
                </c:pt>
                <c:pt idx="3832">
                  <c:v>7674.5715332031205</c:v>
                </c:pt>
                <c:pt idx="3833">
                  <c:v>7676.5710449218795</c:v>
                </c:pt>
                <c:pt idx="3834">
                  <c:v>7678.53271484375</c:v>
                </c:pt>
                <c:pt idx="3835">
                  <c:v>7680.5947265625</c:v>
                </c:pt>
                <c:pt idx="3836">
                  <c:v>7682.5939941406205</c:v>
                </c:pt>
                <c:pt idx="3837">
                  <c:v>7684.5556640625</c:v>
                </c:pt>
                <c:pt idx="3838">
                  <c:v>7686.56494140625</c:v>
                </c:pt>
                <c:pt idx="3839">
                  <c:v>7688.5642089843795</c:v>
                </c:pt>
                <c:pt idx="3840">
                  <c:v>7690.4404296875</c:v>
                </c:pt>
                <c:pt idx="3841">
                  <c:v>7692.43994140625</c:v>
                </c:pt>
                <c:pt idx="3842">
                  <c:v>7694.5270996093705</c:v>
                </c:pt>
                <c:pt idx="3843">
                  <c:v>7696.5363769531295</c:v>
                </c:pt>
                <c:pt idx="3844">
                  <c:v>7698.5107421875</c:v>
                </c:pt>
                <c:pt idx="3845">
                  <c:v>7700.65087890625</c:v>
                </c:pt>
                <c:pt idx="3846">
                  <c:v>7702.6374511718705</c:v>
                </c:pt>
                <c:pt idx="3847">
                  <c:v>7704.435546875</c:v>
                </c:pt>
                <c:pt idx="3848">
                  <c:v>7706.5607910156205</c:v>
                </c:pt>
                <c:pt idx="3849">
                  <c:v>7708.6203613281295</c:v>
                </c:pt>
                <c:pt idx="3850">
                  <c:v>7710.53173828125</c:v>
                </c:pt>
                <c:pt idx="3851">
                  <c:v>7712.6218261718705</c:v>
                </c:pt>
                <c:pt idx="3852">
                  <c:v>7714.5456542968795</c:v>
                </c:pt>
                <c:pt idx="3853">
                  <c:v>7716.4543457031205</c:v>
                </c:pt>
                <c:pt idx="3854">
                  <c:v>7718.478515625</c:v>
                </c:pt>
                <c:pt idx="3855">
                  <c:v>7720.4677734375</c:v>
                </c:pt>
                <c:pt idx="3856">
                  <c:v>7722.517578125</c:v>
                </c:pt>
                <c:pt idx="3857">
                  <c:v>7724.501953125</c:v>
                </c:pt>
                <c:pt idx="3858">
                  <c:v>7726.5390625</c:v>
                </c:pt>
                <c:pt idx="3859">
                  <c:v>7728.5280761718705</c:v>
                </c:pt>
                <c:pt idx="3860">
                  <c:v>7730.4768066406205</c:v>
                </c:pt>
                <c:pt idx="3861">
                  <c:v>7732.5139160156205</c:v>
                </c:pt>
                <c:pt idx="3862">
                  <c:v>7734.4606933593795</c:v>
                </c:pt>
                <c:pt idx="3863">
                  <c:v>7736.4348144531295</c:v>
                </c:pt>
                <c:pt idx="3864">
                  <c:v>7738.423828125</c:v>
                </c:pt>
                <c:pt idx="3865">
                  <c:v>7740.5615234375</c:v>
                </c:pt>
                <c:pt idx="3866">
                  <c:v>7742.67431640625</c:v>
                </c:pt>
                <c:pt idx="3867">
                  <c:v>7744.5856933593795</c:v>
                </c:pt>
                <c:pt idx="3868">
                  <c:v>7746.4970703125</c:v>
                </c:pt>
                <c:pt idx="3869">
                  <c:v>7748.521484375</c:v>
                </c:pt>
                <c:pt idx="3870">
                  <c:v>7750.60888671875</c:v>
                </c:pt>
                <c:pt idx="3871">
                  <c:v>7752.4445800781205</c:v>
                </c:pt>
                <c:pt idx="3872">
                  <c:v>7754.3933105468705</c:v>
                </c:pt>
                <c:pt idx="3873">
                  <c:v>7756.5061035156205</c:v>
                </c:pt>
                <c:pt idx="3874">
                  <c:v>7758.5432128906295</c:v>
                </c:pt>
                <c:pt idx="3875">
                  <c:v>7760.54248046875</c:v>
                </c:pt>
                <c:pt idx="3876">
                  <c:v>7762.56689453125</c:v>
                </c:pt>
                <c:pt idx="3877">
                  <c:v>7764.5158691406205</c:v>
                </c:pt>
                <c:pt idx="3878">
                  <c:v>7766.4748535156205</c:v>
                </c:pt>
                <c:pt idx="3879">
                  <c:v>7768.53466796875</c:v>
                </c:pt>
                <c:pt idx="3880">
                  <c:v>7770.486328125</c:v>
                </c:pt>
                <c:pt idx="3881">
                  <c:v>7772.4377441406205</c:v>
                </c:pt>
                <c:pt idx="3882">
                  <c:v>7774.51025390625</c:v>
                </c:pt>
                <c:pt idx="3883">
                  <c:v>7776.4970703125</c:v>
                </c:pt>
                <c:pt idx="3884">
                  <c:v>7778.4860839843795</c:v>
                </c:pt>
                <c:pt idx="3885">
                  <c:v>7780.52294921875</c:v>
                </c:pt>
                <c:pt idx="3886">
                  <c:v>7782.5725097656295</c:v>
                </c:pt>
                <c:pt idx="3887">
                  <c:v>7784.50927734375</c:v>
                </c:pt>
                <c:pt idx="3888">
                  <c:v>7786.3955078125</c:v>
                </c:pt>
                <c:pt idx="3889">
                  <c:v>7788.43017578125</c:v>
                </c:pt>
                <c:pt idx="3890">
                  <c:v>7790.37939453125</c:v>
                </c:pt>
                <c:pt idx="3891">
                  <c:v>7792.380859375</c:v>
                </c:pt>
                <c:pt idx="3892">
                  <c:v>7794.41748046875</c:v>
                </c:pt>
                <c:pt idx="3893">
                  <c:v>7796.5048828125</c:v>
                </c:pt>
                <c:pt idx="3894">
                  <c:v>7798.47900390625</c:v>
                </c:pt>
                <c:pt idx="3895">
                  <c:v>7800.3879394531295</c:v>
                </c:pt>
                <c:pt idx="3896">
                  <c:v>7802.48828125</c:v>
                </c:pt>
                <c:pt idx="3897">
                  <c:v>7804.552734375</c:v>
                </c:pt>
                <c:pt idx="3898">
                  <c:v>7806.451171875</c:v>
                </c:pt>
                <c:pt idx="3899">
                  <c:v>7808.45068359375</c:v>
                </c:pt>
                <c:pt idx="3900">
                  <c:v>7810.4626464843795</c:v>
                </c:pt>
                <c:pt idx="3901">
                  <c:v>7812.37158203125</c:v>
                </c:pt>
                <c:pt idx="3902">
                  <c:v>7814.4211425781205</c:v>
                </c:pt>
                <c:pt idx="3903">
                  <c:v>7816.35986328125</c:v>
                </c:pt>
                <c:pt idx="3904">
                  <c:v>7818.30908203125</c:v>
                </c:pt>
                <c:pt idx="3905">
                  <c:v>7820.4089355468705</c:v>
                </c:pt>
                <c:pt idx="3906">
                  <c:v>7822.44580078125</c:v>
                </c:pt>
                <c:pt idx="3907">
                  <c:v>7824.44287109375</c:v>
                </c:pt>
                <c:pt idx="3908">
                  <c:v>7826.4924316406205</c:v>
                </c:pt>
                <c:pt idx="3909">
                  <c:v>7828.5693359375</c:v>
                </c:pt>
                <c:pt idx="3910">
                  <c:v>7830.44287109375</c:v>
                </c:pt>
                <c:pt idx="3911">
                  <c:v>7832.3542480468705</c:v>
                </c:pt>
                <c:pt idx="3912">
                  <c:v>7834.4416503906295</c:v>
                </c:pt>
                <c:pt idx="3913">
                  <c:v>7836.5166015625</c:v>
                </c:pt>
                <c:pt idx="3914">
                  <c:v>7838.56640625</c:v>
                </c:pt>
                <c:pt idx="3915">
                  <c:v>7840.4775390625</c:v>
                </c:pt>
                <c:pt idx="3916">
                  <c:v>7842.37646484375</c:v>
                </c:pt>
                <c:pt idx="3917">
                  <c:v>7844.4011230468705</c:v>
                </c:pt>
                <c:pt idx="3918">
                  <c:v>7846.4001464843795</c:v>
                </c:pt>
                <c:pt idx="3919">
                  <c:v>7848.3239746093705</c:v>
                </c:pt>
                <c:pt idx="3920">
                  <c:v>7850.3356933593795</c:v>
                </c:pt>
                <c:pt idx="3921">
                  <c:v>7852.46044921875</c:v>
                </c:pt>
                <c:pt idx="3922">
                  <c:v>7854.4978027343705</c:v>
                </c:pt>
                <c:pt idx="3923">
                  <c:v>7856.4091796875</c:v>
                </c:pt>
                <c:pt idx="3924">
                  <c:v>7858.3935546875</c:v>
                </c:pt>
                <c:pt idx="3925">
                  <c:v>7860.3806152343705</c:v>
                </c:pt>
                <c:pt idx="3926">
                  <c:v>7862.39501953125</c:v>
                </c:pt>
                <c:pt idx="3927">
                  <c:v>7864.4421386718705</c:v>
                </c:pt>
                <c:pt idx="3928">
                  <c:v>7866.4787597656295</c:v>
                </c:pt>
                <c:pt idx="3929">
                  <c:v>7868.4931640625</c:v>
                </c:pt>
                <c:pt idx="3930">
                  <c:v>7870.4802246093705</c:v>
                </c:pt>
                <c:pt idx="3931">
                  <c:v>7872.4543457031205</c:v>
                </c:pt>
                <c:pt idx="3932">
                  <c:v>7874.3781738281295</c:v>
                </c:pt>
                <c:pt idx="3933">
                  <c:v>7876.3645019531295</c:v>
                </c:pt>
                <c:pt idx="3934">
                  <c:v>7878.361328125</c:v>
                </c:pt>
                <c:pt idx="3935">
                  <c:v>7880.3483886718705</c:v>
                </c:pt>
                <c:pt idx="3936">
                  <c:v>7882.4006347656295</c:v>
                </c:pt>
                <c:pt idx="3937">
                  <c:v>7884.4377441406205</c:v>
                </c:pt>
                <c:pt idx="3938">
                  <c:v>7886.43701171875</c:v>
                </c:pt>
                <c:pt idx="3939">
                  <c:v>7888.43603515625</c:v>
                </c:pt>
                <c:pt idx="3940">
                  <c:v>7890.3974609375</c:v>
                </c:pt>
                <c:pt idx="3941">
                  <c:v>7892.29638671875</c:v>
                </c:pt>
                <c:pt idx="3942">
                  <c:v>7894.2707519531295</c:v>
                </c:pt>
                <c:pt idx="3943">
                  <c:v>7896.3581542968795</c:v>
                </c:pt>
                <c:pt idx="3944">
                  <c:v>7898.3571777343705</c:v>
                </c:pt>
                <c:pt idx="3945">
                  <c:v>7900.41943359375</c:v>
                </c:pt>
                <c:pt idx="3946">
                  <c:v>7902.40380859375</c:v>
                </c:pt>
                <c:pt idx="3947">
                  <c:v>7904.3503417968795</c:v>
                </c:pt>
                <c:pt idx="3948">
                  <c:v>7906.4025878906295</c:v>
                </c:pt>
                <c:pt idx="3949">
                  <c:v>7908.52978515625</c:v>
                </c:pt>
                <c:pt idx="3950">
                  <c:v>7910.6042480468705</c:v>
                </c:pt>
                <c:pt idx="3951">
                  <c:v>7912.49072265625</c:v>
                </c:pt>
                <c:pt idx="3952">
                  <c:v>7914.3896484375</c:v>
                </c:pt>
                <c:pt idx="3953">
                  <c:v>7916.36376953125</c:v>
                </c:pt>
                <c:pt idx="3954">
                  <c:v>7918.337890625</c:v>
                </c:pt>
                <c:pt idx="3955">
                  <c:v>7920.3244628906295</c:v>
                </c:pt>
                <c:pt idx="3956">
                  <c:v>7922.3864746093705</c:v>
                </c:pt>
                <c:pt idx="3957">
                  <c:v>7924.4362792968795</c:v>
                </c:pt>
                <c:pt idx="3958">
                  <c:v>7926.4482421875</c:v>
                </c:pt>
                <c:pt idx="3959">
                  <c:v>7928.32177734375</c:v>
                </c:pt>
                <c:pt idx="3960">
                  <c:v>7930.2685546875</c:v>
                </c:pt>
                <c:pt idx="3961">
                  <c:v>7932.3435058593795</c:v>
                </c:pt>
                <c:pt idx="3962">
                  <c:v>7934.4208984375</c:v>
                </c:pt>
                <c:pt idx="3963">
                  <c:v>7936.4326171875</c:v>
                </c:pt>
                <c:pt idx="3964">
                  <c:v>7938.38134765625</c:v>
                </c:pt>
                <c:pt idx="3965">
                  <c:v>7940.4182128906295</c:v>
                </c:pt>
                <c:pt idx="3966">
                  <c:v>7942.43017578125</c:v>
                </c:pt>
                <c:pt idx="3967">
                  <c:v>7944.3415527343705</c:v>
                </c:pt>
                <c:pt idx="3968">
                  <c:v>7946.2653808593795</c:v>
                </c:pt>
                <c:pt idx="3969">
                  <c:v>7948.3024902343705</c:v>
                </c:pt>
                <c:pt idx="3970">
                  <c:v>7950.3146972656295</c:v>
                </c:pt>
                <c:pt idx="3971">
                  <c:v>7952.35205078125</c:v>
                </c:pt>
                <c:pt idx="3972">
                  <c:v>7954.326171875</c:v>
                </c:pt>
                <c:pt idx="3973">
                  <c:v>7956.3229980468705</c:v>
                </c:pt>
                <c:pt idx="3974">
                  <c:v>7958.4353027343705</c:v>
                </c:pt>
                <c:pt idx="3975">
                  <c:v>7960.44921875</c:v>
                </c:pt>
                <c:pt idx="3976">
                  <c:v>7962.4963378906295</c:v>
                </c:pt>
                <c:pt idx="3977">
                  <c:v>7964.4833984375</c:v>
                </c:pt>
                <c:pt idx="3978">
                  <c:v>7966.3342285156205</c:v>
                </c:pt>
                <c:pt idx="3979">
                  <c:v>7968.2834472656295</c:v>
                </c:pt>
                <c:pt idx="3980">
                  <c:v>7970.3205566406205</c:v>
                </c:pt>
                <c:pt idx="3981">
                  <c:v>7972.2568359375</c:v>
                </c:pt>
                <c:pt idx="3982">
                  <c:v>7974.23095703125</c:v>
                </c:pt>
                <c:pt idx="3983">
                  <c:v>7976.2175292968795</c:v>
                </c:pt>
                <c:pt idx="3984">
                  <c:v>7978.2043457031205</c:v>
                </c:pt>
                <c:pt idx="3985">
                  <c:v>7980.3044433593795</c:v>
                </c:pt>
                <c:pt idx="3986">
                  <c:v>7982.3288574218795</c:v>
                </c:pt>
                <c:pt idx="3987">
                  <c:v>7984.26513671875</c:v>
                </c:pt>
                <c:pt idx="3988">
                  <c:v>7986.30224609375</c:v>
                </c:pt>
                <c:pt idx="3989">
                  <c:v>7988.40234375</c:v>
                </c:pt>
                <c:pt idx="3990">
                  <c:v>7990.3388671875</c:v>
                </c:pt>
                <c:pt idx="3991">
                  <c:v>7992.30029296875</c:v>
                </c:pt>
                <c:pt idx="3992">
                  <c:v>7994.3623046875</c:v>
                </c:pt>
                <c:pt idx="3993">
                  <c:v>7996.33642578125</c:v>
                </c:pt>
                <c:pt idx="3994">
                  <c:v>7998.3107910156205</c:v>
                </c:pt>
                <c:pt idx="3995">
                  <c:v>8000.2849121093705</c:v>
                </c:pt>
                <c:pt idx="3996">
                  <c:v>8002.2839355468705</c:v>
                </c:pt>
                <c:pt idx="3997">
                  <c:v>8004.27099609375</c:v>
                </c:pt>
                <c:pt idx="3998">
                  <c:v>8006.24560546875</c:v>
                </c:pt>
                <c:pt idx="3999">
                  <c:v>8008.2548828125</c:v>
                </c:pt>
                <c:pt idx="4000">
                  <c:v>8010.31689453125</c:v>
                </c:pt>
                <c:pt idx="4001">
                  <c:v>8012.2810058593795</c:v>
                </c:pt>
                <c:pt idx="4002">
                  <c:v>8014.29296875</c:v>
                </c:pt>
                <c:pt idx="4003">
                  <c:v>8016.3674316406205</c:v>
                </c:pt>
                <c:pt idx="4004">
                  <c:v>8018.3415527343705</c:v>
                </c:pt>
                <c:pt idx="4005">
                  <c:v>8020.2907714843795</c:v>
                </c:pt>
                <c:pt idx="4006">
                  <c:v>8022.2145996093705</c:v>
                </c:pt>
                <c:pt idx="4007">
                  <c:v>8024.28955078125</c:v>
                </c:pt>
                <c:pt idx="4008">
                  <c:v>8026.376953125</c:v>
                </c:pt>
                <c:pt idx="4009">
                  <c:v>8028.3759765625</c:v>
                </c:pt>
                <c:pt idx="4010">
                  <c:v>8030.35009765625</c:v>
                </c:pt>
                <c:pt idx="4011">
                  <c:v>8032.2365722656295</c:v>
                </c:pt>
                <c:pt idx="4012">
                  <c:v>8034.2109375</c:v>
                </c:pt>
                <c:pt idx="4013">
                  <c:v>8036.2958984375</c:v>
                </c:pt>
                <c:pt idx="4014">
                  <c:v>8038.2824707031205</c:v>
                </c:pt>
                <c:pt idx="4015">
                  <c:v>8040.2590332031205</c:v>
                </c:pt>
                <c:pt idx="4016">
                  <c:v>8042.2834472656295</c:v>
                </c:pt>
                <c:pt idx="4017">
                  <c:v>8044.3203125</c:v>
                </c:pt>
                <c:pt idx="4018">
                  <c:v>8046.3195800781205</c:v>
                </c:pt>
                <c:pt idx="4019">
                  <c:v>8048.26611328125</c:v>
                </c:pt>
                <c:pt idx="4020">
                  <c:v>8050.2531738281295</c:v>
                </c:pt>
                <c:pt idx="4021">
                  <c:v>8052.2800292968795</c:v>
                </c:pt>
                <c:pt idx="4022">
                  <c:v>8054.2666015625</c:v>
                </c:pt>
                <c:pt idx="4023">
                  <c:v>8056.2412109375</c:v>
                </c:pt>
                <c:pt idx="4024">
                  <c:v>8058.2404785156205</c:v>
                </c:pt>
                <c:pt idx="4025">
                  <c:v>8060.22705078125</c:v>
                </c:pt>
                <c:pt idx="4026">
                  <c:v>8062.2141113281295</c:v>
                </c:pt>
                <c:pt idx="4027">
                  <c:v>8064.2009277343705</c:v>
                </c:pt>
                <c:pt idx="4028">
                  <c:v>8066.1999511718705</c:v>
                </c:pt>
                <c:pt idx="4029">
                  <c:v>8068.1486816406205</c:v>
                </c:pt>
                <c:pt idx="4030">
                  <c:v>8070.1982421875</c:v>
                </c:pt>
                <c:pt idx="4031">
                  <c:v>8072.2604980468705</c:v>
                </c:pt>
                <c:pt idx="4032">
                  <c:v>8074.31005859375</c:v>
                </c:pt>
                <c:pt idx="4033">
                  <c:v>8076.34716796875</c:v>
                </c:pt>
                <c:pt idx="4034">
                  <c:v>8078.2839355468705</c:v>
                </c:pt>
                <c:pt idx="4035">
                  <c:v>8080.3459472656295</c:v>
                </c:pt>
                <c:pt idx="4036">
                  <c:v>8082.3576660156205</c:v>
                </c:pt>
                <c:pt idx="4037">
                  <c:v>8084.1936035156205</c:v>
                </c:pt>
                <c:pt idx="4038">
                  <c:v>8086.20556640625</c:v>
                </c:pt>
                <c:pt idx="4039">
                  <c:v>8088.2805175781205</c:v>
                </c:pt>
                <c:pt idx="4040">
                  <c:v>8090.16650390625</c:v>
                </c:pt>
                <c:pt idx="4041">
                  <c:v>8092.2160644531295</c:v>
                </c:pt>
                <c:pt idx="4042">
                  <c:v>8094.2783203125</c:v>
                </c:pt>
                <c:pt idx="4043">
                  <c:v>8096.1748046875</c:v>
                </c:pt>
                <c:pt idx="4044">
                  <c:v>8098.1970214843795</c:v>
                </c:pt>
                <c:pt idx="4045">
                  <c:v>8100.28662109375</c:v>
                </c:pt>
                <c:pt idx="4046">
                  <c:v>8102.3134765625</c:v>
                </c:pt>
                <c:pt idx="4047">
                  <c:v>8104.2873535156205</c:v>
                </c:pt>
                <c:pt idx="4048">
                  <c:v>8106.2990722656295</c:v>
                </c:pt>
                <c:pt idx="4049">
                  <c:v>8108.28369140625</c:v>
                </c:pt>
                <c:pt idx="4050">
                  <c:v>8110.23291015625</c:v>
                </c:pt>
                <c:pt idx="4051">
                  <c:v>8112.1716308593795</c:v>
                </c:pt>
                <c:pt idx="4052">
                  <c:v>8114.13330078125</c:v>
                </c:pt>
                <c:pt idx="4053">
                  <c:v>8116.24609375</c:v>
                </c:pt>
                <c:pt idx="4054">
                  <c:v>8118.2705078125</c:v>
                </c:pt>
                <c:pt idx="4055">
                  <c:v>8120.2321777343705</c:v>
                </c:pt>
                <c:pt idx="4056">
                  <c:v>8122.2189941406205</c:v>
                </c:pt>
                <c:pt idx="4057">
                  <c:v>8124.16552734375</c:v>
                </c:pt>
                <c:pt idx="4058">
                  <c:v>8126.18994140625</c:v>
                </c:pt>
                <c:pt idx="4059">
                  <c:v>8128.2038574218795</c:v>
                </c:pt>
                <c:pt idx="4060">
                  <c:v>8130.2409667968795</c:v>
                </c:pt>
                <c:pt idx="4061">
                  <c:v>8132.31591796875</c:v>
                </c:pt>
                <c:pt idx="4062">
                  <c:v>8134.28759765625</c:v>
                </c:pt>
                <c:pt idx="4063">
                  <c:v>8136.1989746093705</c:v>
                </c:pt>
                <c:pt idx="4064">
                  <c:v>8138.20068359375</c:v>
                </c:pt>
                <c:pt idx="4065">
                  <c:v>8140.2878417968795</c:v>
                </c:pt>
                <c:pt idx="4066">
                  <c:v>8142.22412109375</c:v>
                </c:pt>
                <c:pt idx="4067">
                  <c:v>8144.09765625</c:v>
                </c:pt>
                <c:pt idx="4068">
                  <c:v>8146.1726074218795</c:v>
                </c:pt>
                <c:pt idx="4069">
                  <c:v>8148.2724609375</c:v>
                </c:pt>
                <c:pt idx="4070">
                  <c:v>8150.2844238281295</c:v>
                </c:pt>
                <c:pt idx="4071">
                  <c:v>8152.30908203125</c:v>
                </c:pt>
                <c:pt idx="4072">
                  <c:v>8154.2578125</c:v>
                </c:pt>
                <c:pt idx="4073">
                  <c:v>8156.2194824218795</c:v>
                </c:pt>
                <c:pt idx="4074">
                  <c:v>8158.2565917968795</c:v>
                </c:pt>
                <c:pt idx="4075">
                  <c:v>8160.2536621093705</c:v>
                </c:pt>
                <c:pt idx="4076">
                  <c:v>8162.31591796875</c:v>
                </c:pt>
                <c:pt idx="4077">
                  <c:v>8164.2546386718705</c:v>
                </c:pt>
                <c:pt idx="4078">
                  <c:v>8166.1887207031205</c:v>
                </c:pt>
                <c:pt idx="4079">
                  <c:v>8168.3010253906295</c:v>
                </c:pt>
                <c:pt idx="4080">
                  <c:v>8170.2021484375</c:v>
                </c:pt>
                <c:pt idx="4081">
                  <c:v>8172.1638183593795</c:v>
                </c:pt>
                <c:pt idx="4082">
                  <c:v>8174.16064453125</c:v>
                </c:pt>
                <c:pt idx="4083">
                  <c:v>8176.0720214843795</c:v>
                </c:pt>
                <c:pt idx="4084">
                  <c:v>8178.19970703125</c:v>
                </c:pt>
                <c:pt idx="4085">
                  <c:v>8180.26171875</c:v>
                </c:pt>
                <c:pt idx="4086">
                  <c:v>8182.1979980468705</c:v>
                </c:pt>
                <c:pt idx="4087">
                  <c:v>8184.1721191406205</c:v>
                </c:pt>
                <c:pt idx="4088">
                  <c:v>8186.1462402343705</c:v>
                </c:pt>
                <c:pt idx="4089">
                  <c:v>8188.13330078125</c:v>
                </c:pt>
                <c:pt idx="4090">
                  <c:v>8190.1328125</c:v>
                </c:pt>
                <c:pt idx="4091">
                  <c:v>8192.232421875</c:v>
                </c:pt>
                <c:pt idx="4092">
                  <c:v>8194.2822265625</c:v>
                </c:pt>
                <c:pt idx="4093">
                  <c:v>8196.18115234375</c:v>
                </c:pt>
                <c:pt idx="4094">
                  <c:v>8198.1171875</c:v>
                </c:pt>
                <c:pt idx="4095">
                  <c:v>8200.05126953125</c:v>
                </c:pt>
                <c:pt idx="4096">
                  <c:v>8201.98779296875</c:v>
                </c:pt>
                <c:pt idx="4097">
                  <c:v>8204.14013671875</c:v>
                </c:pt>
                <c:pt idx="4098">
                  <c:v>8206.275390625</c:v>
                </c:pt>
                <c:pt idx="4099">
                  <c:v>8208.18701171875</c:v>
                </c:pt>
                <c:pt idx="4100">
                  <c:v>8210.11328125</c:v>
                </c:pt>
                <c:pt idx="4101">
                  <c:v>8212.150390625</c:v>
                </c:pt>
                <c:pt idx="4102">
                  <c:v>8214.212890625</c:v>
                </c:pt>
                <c:pt idx="4103">
                  <c:v>8216.16162109375</c:v>
                </c:pt>
                <c:pt idx="4104">
                  <c:v>8218.185546875</c:v>
                </c:pt>
                <c:pt idx="4105">
                  <c:v>8220.18505859375</c:v>
                </c:pt>
                <c:pt idx="4106">
                  <c:v>8222.1220703125</c:v>
                </c:pt>
                <c:pt idx="4107">
                  <c:v>8224.09423828125</c:v>
                </c:pt>
                <c:pt idx="4108">
                  <c:v>8226.130859375</c:v>
                </c:pt>
                <c:pt idx="4109">
                  <c:v>8228.1953125</c:v>
                </c:pt>
                <c:pt idx="4110">
                  <c:v>8230.09423828125</c:v>
                </c:pt>
                <c:pt idx="4111">
                  <c:v>8232.166015625</c:v>
                </c:pt>
                <c:pt idx="4112">
                  <c:v>8234.32861328125</c:v>
                </c:pt>
                <c:pt idx="4113">
                  <c:v>8236.24267578125</c:v>
                </c:pt>
                <c:pt idx="4114">
                  <c:v>8238.2294921875</c:v>
                </c:pt>
                <c:pt idx="4115">
                  <c:v>8240.2666015625</c:v>
                </c:pt>
                <c:pt idx="4116">
                  <c:v>8242.18798828125</c:v>
                </c:pt>
                <c:pt idx="4117">
                  <c:v>8244.15966796875</c:v>
                </c:pt>
                <c:pt idx="4118">
                  <c:v>8246.1240234375</c:v>
                </c:pt>
                <c:pt idx="4119">
                  <c:v>8248.15087890625</c:v>
                </c:pt>
                <c:pt idx="4120">
                  <c:v>8250.2001953125</c:v>
                </c:pt>
                <c:pt idx="4121">
                  <c:v>8252.16162109375</c:v>
                </c:pt>
                <c:pt idx="4122">
                  <c:v>8254.146484375</c:v>
                </c:pt>
                <c:pt idx="4123">
                  <c:v>8256.2216796875</c:v>
                </c:pt>
                <c:pt idx="4124">
                  <c:v>8258.10986328125</c:v>
                </c:pt>
                <c:pt idx="4125">
                  <c:v>8260.05859375</c:v>
                </c:pt>
                <c:pt idx="4126">
                  <c:v>8262.1708984375</c:v>
                </c:pt>
                <c:pt idx="4127">
                  <c:v>8264.1552734375</c:v>
                </c:pt>
                <c:pt idx="4128">
                  <c:v>8266.12939453125</c:v>
                </c:pt>
                <c:pt idx="4129">
                  <c:v>8268.08056640625</c:v>
                </c:pt>
                <c:pt idx="4130">
                  <c:v>8270.0546875</c:v>
                </c:pt>
                <c:pt idx="4131">
                  <c:v>8272.029296875</c:v>
                </c:pt>
                <c:pt idx="4132">
                  <c:v>8274.14208984375</c:v>
                </c:pt>
                <c:pt idx="4133">
                  <c:v>8276.19189453125</c:v>
                </c:pt>
                <c:pt idx="4134">
                  <c:v>8278.052734375</c:v>
                </c:pt>
                <c:pt idx="4135">
                  <c:v>8280.10205078125</c:v>
                </c:pt>
                <c:pt idx="4136">
                  <c:v>8282.18701171875</c:v>
                </c:pt>
                <c:pt idx="4137">
                  <c:v>8284.21142578125</c:v>
                </c:pt>
                <c:pt idx="4138">
                  <c:v>8286.2890625</c:v>
                </c:pt>
                <c:pt idx="4139">
                  <c:v>8288.2255859375</c:v>
                </c:pt>
                <c:pt idx="4140">
                  <c:v>8290.1494140625</c:v>
                </c:pt>
                <c:pt idx="4141">
                  <c:v>8292.12353515625</c:v>
                </c:pt>
                <c:pt idx="4142">
                  <c:v>8294.0595703125</c:v>
                </c:pt>
                <c:pt idx="4143">
                  <c:v>8296.0966796875</c:v>
                </c:pt>
                <c:pt idx="4144">
                  <c:v>8298.12109375</c:v>
                </c:pt>
                <c:pt idx="4145">
                  <c:v>8300.09521484375</c:v>
                </c:pt>
                <c:pt idx="4146">
                  <c:v>8302.1201171875</c:v>
                </c:pt>
                <c:pt idx="4147">
                  <c:v>8304.10693359375</c:v>
                </c:pt>
                <c:pt idx="4148">
                  <c:v>8306.04296875</c:v>
                </c:pt>
                <c:pt idx="4149">
                  <c:v>8308.0546875</c:v>
                </c:pt>
                <c:pt idx="4150">
                  <c:v>8310.06689453125</c:v>
                </c:pt>
                <c:pt idx="4151">
                  <c:v>8312.041015625</c:v>
                </c:pt>
                <c:pt idx="4152">
                  <c:v>8314.078125</c:v>
                </c:pt>
                <c:pt idx="4153">
                  <c:v>8316.1279296875</c:v>
                </c:pt>
                <c:pt idx="4154">
                  <c:v>8318.0771484375</c:v>
                </c:pt>
                <c:pt idx="4155">
                  <c:v>8320.06396484375</c:v>
                </c:pt>
                <c:pt idx="4156">
                  <c:v>8322.1005859375</c:v>
                </c:pt>
                <c:pt idx="4157">
                  <c:v>8324.099609375</c:v>
                </c:pt>
                <c:pt idx="4158">
                  <c:v>8326.109375</c:v>
                </c:pt>
                <c:pt idx="4159">
                  <c:v>8328.0712890625</c:v>
                </c:pt>
                <c:pt idx="4160">
                  <c:v>8330.0703125</c:v>
                </c:pt>
                <c:pt idx="4161">
                  <c:v>8332.0546875</c:v>
                </c:pt>
                <c:pt idx="4162">
                  <c:v>8334.0439453125</c:v>
                </c:pt>
                <c:pt idx="4163">
                  <c:v>8336.095703125</c:v>
                </c:pt>
                <c:pt idx="4164">
                  <c:v>8338.0322265625</c:v>
                </c:pt>
                <c:pt idx="4165">
                  <c:v>8339.994140625</c:v>
                </c:pt>
                <c:pt idx="4166">
                  <c:v>8342.03125</c:v>
                </c:pt>
                <c:pt idx="4167">
                  <c:v>8344.06787109375</c:v>
                </c:pt>
                <c:pt idx="4168">
                  <c:v>8346.1044921875</c:v>
                </c:pt>
                <c:pt idx="4169">
                  <c:v>8348.126953125</c:v>
                </c:pt>
                <c:pt idx="4170">
                  <c:v>8350.12646484375</c:v>
                </c:pt>
                <c:pt idx="4171">
                  <c:v>8352.12841796875</c:v>
                </c:pt>
                <c:pt idx="4172">
                  <c:v>8354.12548828125</c:v>
                </c:pt>
                <c:pt idx="4173">
                  <c:v>8356.1875</c:v>
                </c:pt>
                <c:pt idx="4174">
                  <c:v>8358.17626953125</c:v>
                </c:pt>
                <c:pt idx="4175">
                  <c:v>8360.0498046875</c:v>
                </c:pt>
                <c:pt idx="4176">
                  <c:v>8361.98681640625</c:v>
                </c:pt>
                <c:pt idx="4177">
                  <c:v>8364.07421875</c:v>
                </c:pt>
                <c:pt idx="4178">
                  <c:v>8366.12353515625</c:v>
                </c:pt>
                <c:pt idx="4179">
                  <c:v>8368.12255859375</c:v>
                </c:pt>
                <c:pt idx="4180">
                  <c:v>8370.17236328125</c:v>
                </c:pt>
                <c:pt idx="4181">
                  <c:v>8372.08349609375</c:v>
                </c:pt>
                <c:pt idx="4182">
                  <c:v>8373.95703125</c:v>
                </c:pt>
                <c:pt idx="4183">
                  <c:v>8375.99462890625</c:v>
                </c:pt>
                <c:pt idx="4184">
                  <c:v>8378.056640625</c:v>
                </c:pt>
                <c:pt idx="4185">
                  <c:v>8379.990234375</c:v>
                </c:pt>
                <c:pt idx="4186">
                  <c:v>8382.01220703125</c:v>
                </c:pt>
                <c:pt idx="4187">
                  <c:v>8384.07666015625</c:v>
                </c:pt>
                <c:pt idx="4188">
                  <c:v>8386.06591796875</c:v>
                </c:pt>
                <c:pt idx="4189">
                  <c:v>8388.12841796875</c:v>
                </c:pt>
                <c:pt idx="4190">
                  <c:v>8390.17822265625</c:v>
                </c:pt>
                <c:pt idx="4191">
                  <c:v>8392.126953125</c:v>
                </c:pt>
                <c:pt idx="4192">
                  <c:v>8394.025390625</c:v>
                </c:pt>
                <c:pt idx="4193">
                  <c:v>8395.97216796875</c:v>
                </c:pt>
                <c:pt idx="4194">
                  <c:v>8398.0341796875</c:v>
                </c:pt>
                <c:pt idx="4195">
                  <c:v>8400.07373046875</c:v>
                </c:pt>
                <c:pt idx="4196">
                  <c:v>8402.03564453125</c:v>
                </c:pt>
                <c:pt idx="4197">
                  <c:v>8404.06005859375</c:v>
                </c:pt>
                <c:pt idx="4198">
                  <c:v>8406.046875</c:v>
                </c:pt>
                <c:pt idx="4199">
                  <c:v>8408.02099609375</c:v>
                </c:pt>
                <c:pt idx="4200">
                  <c:v>8410.0205078125</c:v>
                </c:pt>
                <c:pt idx="4201">
                  <c:v>8411.93212890625</c:v>
                </c:pt>
                <c:pt idx="4202">
                  <c:v>8413.93115234375</c:v>
                </c:pt>
                <c:pt idx="4203">
                  <c:v>8416.03076171875</c:v>
                </c:pt>
                <c:pt idx="4204">
                  <c:v>8418.04248046875</c:v>
                </c:pt>
                <c:pt idx="4205">
                  <c:v>8420.00439453125</c:v>
                </c:pt>
                <c:pt idx="4206">
                  <c:v>8422.04150390625</c:v>
                </c:pt>
                <c:pt idx="4207">
                  <c:v>8424.01318359375</c:v>
                </c:pt>
                <c:pt idx="4208">
                  <c:v>8425.97509765625</c:v>
                </c:pt>
                <c:pt idx="4209">
                  <c:v>8427.93896484375</c:v>
                </c:pt>
                <c:pt idx="4210">
                  <c:v>8429.93798828125</c:v>
                </c:pt>
                <c:pt idx="4211">
                  <c:v>8431.9853515625</c:v>
                </c:pt>
                <c:pt idx="4212">
                  <c:v>8433.9345703125</c:v>
                </c:pt>
                <c:pt idx="4213">
                  <c:v>8435.923828125</c:v>
                </c:pt>
                <c:pt idx="4214">
                  <c:v>8437.87255859375</c:v>
                </c:pt>
                <c:pt idx="4215">
                  <c:v>8439.80908203125</c:v>
                </c:pt>
                <c:pt idx="4216">
                  <c:v>8441.896484375</c:v>
                </c:pt>
                <c:pt idx="4217">
                  <c:v>8444.021484375</c:v>
                </c:pt>
                <c:pt idx="4218">
                  <c:v>8446.0458984375</c:v>
                </c:pt>
                <c:pt idx="4219">
                  <c:v>8448.00732421875</c:v>
                </c:pt>
                <c:pt idx="4220">
                  <c:v>8450.01953125</c:v>
                </c:pt>
                <c:pt idx="4221">
                  <c:v>8452.0185546875</c:v>
                </c:pt>
                <c:pt idx="4222">
                  <c:v>8454.04296875</c:v>
                </c:pt>
                <c:pt idx="4223">
                  <c:v>8456.06787109375</c:v>
                </c:pt>
                <c:pt idx="4224">
                  <c:v>8457.93896484375</c:v>
                </c:pt>
                <c:pt idx="4225">
                  <c:v>8459.875</c:v>
                </c:pt>
                <c:pt idx="4226">
                  <c:v>8461.96484375</c:v>
                </c:pt>
                <c:pt idx="4227">
                  <c:v>8463.93896484375</c:v>
                </c:pt>
                <c:pt idx="4228">
                  <c:v>8465.98876953125</c:v>
                </c:pt>
                <c:pt idx="4229">
                  <c:v>8468.05126953125</c:v>
                </c:pt>
                <c:pt idx="4230">
                  <c:v>8469.97509765625</c:v>
                </c:pt>
                <c:pt idx="4231">
                  <c:v>8471.98486328125</c:v>
                </c:pt>
                <c:pt idx="4232">
                  <c:v>8473.99658203125</c:v>
                </c:pt>
                <c:pt idx="4233">
                  <c:v>8475.94775390625</c:v>
                </c:pt>
                <c:pt idx="4234">
                  <c:v>8477.99755859375</c:v>
                </c:pt>
                <c:pt idx="4235">
                  <c:v>8480.072265625</c:v>
                </c:pt>
                <c:pt idx="4236">
                  <c:v>8481.99609375</c:v>
                </c:pt>
                <c:pt idx="4237">
                  <c:v>8483.8671875</c:v>
                </c:pt>
                <c:pt idx="4238">
                  <c:v>8485.8916015625</c:v>
                </c:pt>
                <c:pt idx="4239">
                  <c:v>8488.00634765625</c:v>
                </c:pt>
                <c:pt idx="4240">
                  <c:v>8489.90478515625</c:v>
                </c:pt>
                <c:pt idx="4241">
                  <c:v>8491.904296875</c:v>
                </c:pt>
                <c:pt idx="4242">
                  <c:v>8494.00439453125</c:v>
                </c:pt>
                <c:pt idx="4243">
                  <c:v>8495.91357421875</c:v>
                </c:pt>
                <c:pt idx="4244">
                  <c:v>8497.84765625</c:v>
                </c:pt>
                <c:pt idx="4245">
                  <c:v>8499.9375</c:v>
                </c:pt>
                <c:pt idx="4246">
                  <c:v>8502.02734375</c:v>
                </c:pt>
                <c:pt idx="4247">
                  <c:v>8503.9384765625</c:v>
                </c:pt>
                <c:pt idx="4248">
                  <c:v>8505.88720703125</c:v>
                </c:pt>
                <c:pt idx="4249">
                  <c:v>8507.99951171875</c:v>
                </c:pt>
                <c:pt idx="4250">
                  <c:v>8510.01171875</c:v>
                </c:pt>
                <c:pt idx="4251">
                  <c:v>8511.9736328125</c:v>
                </c:pt>
                <c:pt idx="4252">
                  <c:v>8513.98291015625</c:v>
                </c:pt>
                <c:pt idx="4253">
                  <c:v>8515.98193359375</c:v>
                </c:pt>
                <c:pt idx="4254">
                  <c:v>8518.0087890625</c:v>
                </c:pt>
                <c:pt idx="4255">
                  <c:v>8519.89501953125</c:v>
                </c:pt>
                <c:pt idx="4256">
                  <c:v>8521.83154296875</c:v>
                </c:pt>
                <c:pt idx="4257">
                  <c:v>8523.91650390625</c:v>
                </c:pt>
                <c:pt idx="4258">
                  <c:v>8525.95361328125</c:v>
                </c:pt>
                <c:pt idx="4259">
                  <c:v>8528.00537109375</c:v>
                </c:pt>
                <c:pt idx="4260">
                  <c:v>8529.90380859375</c:v>
                </c:pt>
                <c:pt idx="4261">
                  <c:v>8531.802734375</c:v>
                </c:pt>
                <c:pt idx="4262">
                  <c:v>8533.9033203125</c:v>
                </c:pt>
                <c:pt idx="4263">
                  <c:v>8535.99072265625</c:v>
                </c:pt>
                <c:pt idx="4264">
                  <c:v>8538.00244140625</c:v>
                </c:pt>
                <c:pt idx="4265">
                  <c:v>8539.85107421875</c:v>
                </c:pt>
                <c:pt idx="4266">
                  <c:v>8541.8251953125</c:v>
                </c:pt>
                <c:pt idx="4267">
                  <c:v>8543.87451171875</c:v>
                </c:pt>
                <c:pt idx="4268">
                  <c:v>8545.9619140625</c:v>
                </c:pt>
                <c:pt idx="4269">
                  <c:v>8547.9111328125</c:v>
                </c:pt>
                <c:pt idx="4270">
                  <c:v>8549.75927734375</c:v>
                </c:pt>
                <c:pt idx="4271">
                  <c:v>8551.88427734375</c:v>
                </c:pt>
                <c:pt idx="4272">
                  <c:v>8554.02197265625</c:v>
                </c:pt>
                <c:pt idx="4273">
                  <c:v>8555.99609375</c:v>
                </c:pt>
                <c:pt idx="4274">
                  <c:v>8558.033203125</c:v>
                </c:pt>
                <c:pt idx="4275">
                  <c:v>8560.0048828125</c:v>
                </c:pt>
                <c:pt idx="4276">
                  <c:v>8561.86376953125</c:v>
                </c:pt>
                <c:pt idx="4277">
                  <c:v>8563.92578125</c:v>
                </c:pt>
                <c:pt idx="4278">
                  <c:v>8565.92724609375</c:v>
                </c:pt>
                <c:pt idx="4279">
                  <c:v>8567.90380859375</c:v>
                </c:pt>
                <c:pt idx="4280">
                  <c:v>8569.9033203125</c:v>
                </c:pt>
                <c:pt idx="4281">
                  <c:v>8572.013671875</c:v>
                </c:pt>
                <c:pt idx="4282">
                  <c:v>8573.9599609375</c:v>
                </c:pt>
                <c:pt idx="4283">
                  <c:v>8575.79833984375</c:v>
                </c:pt>
                <c:pt idx="4284">
                  <c:v>8577.88818359375</c:v>
                </c:pt>
                <c:pt idx="4285">
                  <c:v>8579.88720703125</c:v>
                </c:pt>
                <c:pt idx="4286">
                  <c:v>8581.861328125</c:v>
                </c:pt>
                <c:pt idx="4287">
                  <c:v>8583.88623046875</c:v>
                </c:pt>
                <c:pt idx="4288">
                  <c:v>8585.84814453125</c:v>
                </c:pt>
                <c:pt idx="4289">
                  <c:v>8587.79736328125</c:v>
                </c:pt>
                <c:pt idx="4290">
                  <c:v>8589.79638671875</c:v>
                </c:pt>
                <c:pt idx="4291">
                  <c:v>8591.84521484375</c:v>
                </c:pt>
                <c:pt idx="4292">
                  <c:v>8593.90771484375</c:v>
                </c:pt>
                <c:pt idx="4293">
                  <c:v>8595.86962890625</c:v>
                </c:pt>
                <c:pt idx="4294">
                  <c:v>8597.86865234375</c:v>
                </c:pt>
                <c:pt idx="4295">
                  <c:v>8599.99365234375</c:v>
                </c:pt>
                <c:pt idx="4296">
                  <c:v>8602.05615234375</c:v>
                </c:pt>
                <c:pt idx="4297">
                  <c:v>8603.9296875</c:v>
                </c:pt>
                <c:pt idx="4298">
                  <c:v>8605.84033203125</c:v>
                </c:pt>
                <c:pt idx="4299">
                  <c:v>8607.86474609375</c:v>
                </c:pt>
                <c:pt idx="4300">
                  <c:v>8609.78662109375</c:v>
                </c:pt>
                <c:pt idx="4301">
                  <c:v>8611.7734375</c:v>
                </c:pt>
                <c:pt idx="4302">
                  <c:v>8613.83544921875</c:v>
                </c:pt>
                <c:pt idx="4303">
                  <c:v>8615.88525390625</c:v>
                </c:pt>
                <c:pt idx="4304">
                  <c:v>8617.9375</c:v>
                </c:pt>
                <c:pt idx="4305">
                  <c:v>8619.93701171875</c:v>
                </c:pt>
                <c:pt idx="4306">
                  <c:v>8621.89892578125</c:v>
                </c:pt>
                <c:pt idx="4307">
                  <c:v>8623.8203125</c:v>
                </c:pt>
                <c:pt idx="4308">
                  <c:v>8625.76904296875</c:v>
                </c:pt>
                <c:pt idx="4309">
                  <c:v>8627.89599609375</c:v>
                </c:pt>
                <c:pt idx="4310">
                  <c:v>8629.8701171875</c:v>
                </c:pt>
                <c:pt idx="4311">
                  <c:v>8631.79443359375</c:v>
                </c:pt>
                <c:pt idx="4312">
                  <c:v>8633.90673828125</c:v>
                </c:pt>
                <c:pt idx="4313">
                  <c:v>8636.0068359375</c:v>
                </c:pt>
                <c:pt idx="4314">
                  <c:v>8637.890625</c:v>
                </c:pt>
                <c:pt idx="4315">
                  <c:v>8639.8017578125</c:v>
                </c:pt>
                <c:pt idx="4316">
                  <c:v>8641.87939453125</c:v>
                </c:pt>
                <c:pt idx="4317">
                  <c:v>8643.87841796875</c:v>
                </c:pt>
                <c:pt idx="4318">
                  <c:v>8645.93798828125</c:v>
                </c:pt>
                <c:pt idx="4319">
                  <c:v>8647.86181640625</c:v>
                </c:pt>
                <c:pt idx="4320">
                  <c:v>8649.83837890625</c:v>
                </c:pt>
                <c:pt idx="4321">
                  <c:v>8651.8857421875</c:v>
                </c:pt>
                <c:pt idx="4322">
                  <c:v>8653.84716796875</c:v>
                </c:pt>
                <c:pt idx="4323">
                  <c:v>8655.88671875</c:v>
                </c:pt>
                <c:pt idx="4324">
                  <c:v>8657.79833984375</c:v>
                </c:pt>
                <c:pt idx="4325">
                  <c:v>8659.7724609375</c:v>
                </c:pt>
                <c:pt idx="4326">
                  <c:v>8661.8466796875</c:v>
                </c:pt>
                <c:pt idx="4327">
                  <c:v>8663.90869140625</c:v>
                </c:pt>
                <c:pt idx="4328">
                  <c:v>8665.908203125</c:v>
                </c:pt>
                <c:pt idx="4329">
                  <c:v>8667.90771484375</c:v>
                </c:pt>
                <c:pt idx="4330">
                  <c:v>8669.84423828125</c:v>
                </c:pt>
                <c:pt idx="4331">
                  <c:v>8671.7177734375</c:v>
                </c:pt>
                <c:pt idx="4332">
                  <c:v>8673.88037109375</c:v>
                </c:pt>
                <c:pt idx="4333">
                  <c:v>8675.87744140625</c:v>
                </c:pt>
                <c:pt idx="4334">
                  <c:v>8677.75146484375</c:v>
                </c:pt>
                <c:pt idx="4335">
                  <c:v>8679.81591796875</c:v>
                </c:pt>
                <c:pt idx="4336">
                  <c:v>8681.81494140625</c:v>
                </c:pt>
                <c:pt idx="4337">
                  <c:v>8683.77685546875</c:v>
                </c:pt>
                <c:pt idx="4338">
                  <c:v>8685.72607421875</c:v>
                </c:pt>
                <c:pt idx="4339">
                  <c:v>8687.75</c:v>
                </c:pt>
                <c:pt idx="4340">
                  <c:v>8689.79736328125</c:v>
                </c:pt>
                <c:pt idx="4341">
                  <c:v>8691.822265625</c:v>
                </c:pt>
                <c:pt idx="4342">
                  <c:v>8693.8359375</c:v>
                </c:pt>
                <c:pt idx="4343">
                  <c:v>8695.72216796875</c:v>
                </c:pt>
                <c:pt idx="4344">
                  <c:v>8697.77197265625</c:v>
                </c:pt>
                <c:pt idx="4345">
                  <c:v>8699.947265625</c:v>
                </c:pt>
                <c:pt idx="4346">
                  <c:v>8702.044921875</c:v>
                </c:pt>
                <c:pt idx="4347">
                  <c:v>8704.01904296875</c:v>
                </c:pt>
                <c:pt idx="4348">
                  <c:v>8705.80712890625</c:v>
                </c:pt>
                <c:pt idx="4349">
                  <c:v>8707.71826171875</c:v>
                </c:pt>
                <c:pt idx="4350">
                  <c:v>8709.75537109375</c:v>
                </c:pt>
                <c:pt idx="4351">
                  <c:v>8711.79248046875</c:v>
                </c:pt>
                <c:pt idx="4352">
                  <c:v>8713.80419921875</c:v>
                </c:pt>
                <c:pt idx="4353">
                  <c:v>8715.73828125</c:v>
                </c:pt>
                <c:pt idx="4354">
                  <c:v>8717.83837890625</c:v>
                </c:pt>
                <c:pt idx="4355">
                  <c:v>8719.8525390625</c:v>
                </c:pt>
                <c:pt idx="4356">
                  <c:v>8721.75146484375</c:v>
                </c:pt>
                <c:pt idx="4357">
                  <c:v>8723.7509765625</c:v>
                </c:pt>
                <c:pt idx="4358">
                  <c:v>8725.8505859375</c:v>
                </c:pt>
                <c:pt idx="4359">
                  <c:v>8727.9755859375</c:v>
                </c:pt>
                <c:pt idx="4360">
                  <c:v>8729.90966796875</c:v>
                </c:pt>
                <c:pt idx="4361">
                  <c:v>8731.7958984375</c:v>
                </c:pt>
                <c:pt idx="4362">
                  <c:v>8733.7197265625</c:v>
                </c:pt>
                <c:pt idx="4363">
                  <c:v>8735.7568359375</c:v>
                </c:pt>
                <c:pt idx="4364">
                  <c:v>8737.77099609375</c:v>
                </c:pt>
                <c:pt idx="4365">
                  <c:v>8739.619140625</c:v>
                </c:pt>
                <c:pt idx="4366">
                  <c:v>8741.6689453125</c:v>
                </c:pt>
                <c:pt idx="4367">
                  <c:v>8743.83203125</c:v>
                </c:pt>
                <c:pt idx="4368">
                  <c:v>8745.78125</c:v>
                </c:pt>
                <c:pt idx="4369">
                  <c:v>8747.73046875</c:v>
                </c:pt>
                <c:pt idx="4370">
                  <c:v>8749.767578125</c:v>
                </c:pt>
                <c:pt idx="4371">
                  <c:v>8751.81689453125</c:v>
                </c:pt>
                <c:pt idx="4372">
                  <c:v>8753.7255859375</c:v>
                </c:pt>
                <c:pt idx="4373">
                  <c:v>8755.6875</c:v>
                </c:pt>
                <c:pt idx="4374">
                  <c:v>8757.8271484375</c:v>
                </c:pt>
                <c:pt idx="4375">
                  <c:v>8759.939453125</c:v>
                </c:pt>
                <c:pt idx="4376">
                  <c:v>8761.87646484375</c:v>
                </c:pt>
                <c:pt idx="4377">
                  <c:v>8763.76220703125</c:v>
                </c:pt>
                <c:pt idx="4378">
                  <c:v>8765.83642578125</c:v>
                </c:pt>
                <c:pt idx="4379">
                  <c:v>8767.82373046875</c:v>
                </c:pt>
                <c:pt idx="4380">
                  <c:v>8769.7099609375</c:v>
                </c:pt>
                <c:pt idx="4381">
                  <c:v>8771.79736328125</c:v>
                </c:pt>
                <c:pt idx="4382">
                  <c:v>8773.822265625</c:v>
                </c:pt>
                <c:pt idx="4383">
                  <c:v>8775.75830078125</c:v>
                </c:pt>
                <c:pt idx="4384">
                  <c:v>8777.75732421875</c:v>
                </c:pt>
                <c:pt idx="4385">
                  <c:v>8779.6689453125</c:v>
                </c:pt>
                <c:pt idx="4386">
                  <c:v>8781.693359375</c:v>
                </c:pt>
                <c:pt idx="4387">
                  <c:v>8783.79296875</c:v>
                </c:pt>
                <c:pt idx="4388">
                  <c:v>8785.79248046875</c:v>
                </c:pt>
                <c:pt idx="4389">
                  <c:v>8787.7919921875</c:v>
                </c:pt>
                <c:pt idx="4390">
                  <c:v>8789.7763671875</c:v>
                </c:pt>
                <c:pt idx="4391">
                  <c:v>8791.775390625</c:v>
                </c:pt>
                <c:pt idx="4392">
                  <c:v>8793.71435546875</c:v>
                </c:pt>
                <c:pt idx="4393">
                  <c:v>8795.68896484375</c:v>
                </c:pt>
                <c:pt idx="4394">
                  <c:v>8797.7509765625</c:v>
                </c:pt>
                <c:pt idx="4395">
                  <c:v>8799.662109375</c:v>
                </c:pt>
                <c:pt idx="4396">
                  <c:v>8801.63623046875</c:v>
                </c:pt>
                <c:pt idx="4397">
                  <c:v>8803.74853515625</c:v>
                </c:pt>
                <c:pt idx="4398">
                  <c:v>8805.8486328125</c:v>
                </c:pt>
                <c:pt idx="4399">
                  <c:v>8807.82275390625</c:v>
                </c:pt>
                <c:pt idx="4400">
                  <c:v>8809.71875</c:v>
                </c:pt>
                <c:pt idx="4401">
                  <c:v>8811.71826171875</c:v>
                </c:pt>
                <c:pt idx="4402">
                  <c:v>8813.7578125</c:v>
                </c:pt>
                <c:pt idx="4403">
                  <c:v>8815.74462890625</c:v>
                </c:pt>
                <c:pt idx="4404">
                  <c:v>8817.69384765625</c:v>
                </c:pt>
                <c:pt idx="4405">
                  <c:v>8819.6904296875</c:v>
                </c:pt>
                <c:pt idx="4406">
                  <c:v>8821.75048828125</c:v>
                </c:pt>
                <c:pt idx="4407">
                  <c:v>8823.802734375</c:v>
                </c:pt>
                <c:pt idx="4408">
                  <c:v>8825.76611328125</c:v>
                </c:pt>
                <c:pt idx="4409">
                  <c:v>8827.70263671875</c:v>
                </c:pt>
                <c:pt idx="4410">
                  <c:v>8829.73974609375</c:v>
                </c:pt>
                <c:pt idx="4411">
                  <c:v>8831.77685546875</c:v>
                </c:pt>
                <c:pt idx="4412">
                  <c:v>8833.73876953125</c:v>
                </c:pt>
                <c:pt idx="4413">
                  <c:v>8835.64990234375</c:v>
                </c:pt>
                <c:pt idx="4414">
                  <c:v>8837.5986328125</c:v>
                </c:pt>
                <c:pt idx="4415">
                  <c:v>8839.66064453125</c:v>
                </c:pt>
                <c:pt idx="4416">
                  <c:v>8841.6328125</c:v>
                </c:pt>
                <c:pt idx="4417">
                  <c:v>8843.72021484375</c:v>
                </c:pt>
                <c:pt idx="4418">
                  <c:v>8845.8603515625</c:v>
                </c:pt>
                <c:pt idx="4419">
                  <c:v>8847.822265625</c:v>
                </c:pt>
                <c:pt idx="4420">
                  <c:v>8849.78369140625</c:v>
                </c:pt>
                <c:pt idx="4421">
                  <c:v>8851.77001953125</c:v>
                </c:pt>
                <c:pt idx="4422">
                  <c:v>8853.71875</c:v>
                </c:pt>
                <c:pt idx="4423">
                  <c:v>8855.6806640625</c:v>
                </c:pt>
                <c:pt idx="4424">
                  <c:v>8857.73046875</c:v>
                </c:pt>
                <c:pt idx="4425">
                  <c:v>8859.76513671875</c:v>
                </c:pt>
                <c:pt idx="4426">
                  <c:v>8861.7392578125</c:v>
                </c:pt>
                <c:pt idx="4427">
                  <c:v>8863.64013671875</c:v>
                </c:pt>
                <c:pt idx="4428">
                  <c:v>8865.58935546875</c:v>
                </c:pt>
                <c:pt idx="4429">
                  <c:v>8867.6767578125</c:v>
                </c:pt>
                <c:pt idx="4430">
                  <c:v>8869.67578125</c:v>
                </c:pt>
                <c:pt idx="4431">
                  <c:v>8871.6123046875</c:v>
                </c:pt>
                <c:pt idx="4432">
                  <c:v>8873.6748046875</c:v>
                </c:pt>
                <c:pt idx="4433">
                  <c:v>8875.66162109375</c:v>
                </c:pt>
                <c:pt idx="4434">
                  <c:v>8877.67333984375</c:v>
                </c:pt>
                <c:pt idx="4435">
                  <c:v>8879.62255859375</c:v>
                </c:pt>
                <c:pt idx="4436">
                  <c:v>8881.6220703125</c:v>
                </c:pt>
                <c:pt idx="4437">
                  <c:v>8883.759765625</c:v>
                </c:pt>
                <c:pt idx="4438">
                  <c:v>8885.68359375</c:v>
                </c:pt>
                <c:pt idx="4439">
                  <c:v>8887.61962890625</c:v>
                </c:pt>
                <c:pt idx="4440">
                  <c:v>8889.6943359375</c:v>
                </c:pt>
                <c:pt idx="4441">
                  <c:v>8891.7314453125</c:v>
                </c:pt>
                <c:pt idx="4442">
                  <c:v>8893.6552734375</c:v>
                </c:pt>
                <c:pt idx="4443">
                  <c:v>8895.6171875</c:v>
                </c:pt>
                <c:pt idx="4444">
                  <c:v>8897.6669921875</c:v>
                </c:pt>
                <c:pt idx="4445">
                  <c:v>8899.7138671875</c:v>
                </c:pt>
                <c:pt idx="4446">
                  <c:v>8901.66259765625</c:v>
                </c:pt>
                <c:pt idx="4447">
                  <c:v>8903.65185546875</c:v>
                </c:pt>
                <c:pt idx="4448">
                  <c:v>8905.6513671875</c:v>
                </c:pt>
                <c:pt idx="4449">
                  <c:v>8907.6103515625</c:v>
                </c:pt>
                <c:pt idx="4450">
                  <c:v>8909.67236328125</c:v>
                </c:pt>
                <c:pt idx="4451">
                  <c:v>8911.611328125</c:v>
                </c:pt>
                <c:pt idx="4452">
                  <c:v>8913.58544921875</c:v>
                </c:pt>
                <c:pt idx="4453">
                  <c:v>8915.6103515625</c:v>
                </c:pt>
                <c:pt idx="4454">
                  <c:v>8917.62255859375</c:v>
                </c:pt>
                <c:pt idx="4455">
                  <c:v>8919.69677734375</c:v>
                </c:pt>
                <c:pt idx="4456">
                  <c:v>8921.6708984375</c:v>
                </c:pt>
                <c:pt idx="4457">
                  <c:v>8923.720703125</c:v>
                </c:pt>
                <c:pt idx="4458">
                  <c:v>8925.74267578125</c:v>
                </c:pt>
                <c:pt idx="4459">
                  <c:v>8927.62890625</c:v>
                </c:pt>
                <c:pt idx="4460">
                  <c:v>8929.58056640625</c:v>
                </c:pt>
                <c:pt idx="4461">
                  <c:v>8931.5927734375</c:v>
                </c:pt>
                <c:pt idx="4462">
                  <c:v>8933.64208984375</c:v>
                </c:pt>
                <c:pt idx="4463">
                  <c:v>8935.68896484375</c:v>
                </c:pt>
                <c:pt idx="4464">
                  <c:v>8937.60009765625</c:v>
                </c:pt>
                <c:pt idx="4465">
                  <c:v>8939.5263671875</c:v>
                </c:pt>
                <c:pt idx="4466">
                  <c:v>8941.62646484375</c:v>
                </c:pt>
                <c:pt idx="4467">
                  <c:v>8943.75146484375</c:v>
                </c:pt>
                <c:pt idx="4468">
                  <c:v>8945.73828125</c:v>
                </c:pt>
                <c:pt idx="4469">
                  <c:v>8947.59716796875</c:v>
                </c:pt>
                <c:pt idx="4470">
                  <c:v>8949.5966796875</c:v>
                </c:pt>
                <c:pt idx="4471">
                  <c:v>8951.623046875</c:v>
                </c:pt>
                <c:pt idx="4472">
                  <c:v>8953.70751953125</c:v>
                </c:pt>
                <c:pt idx="4473">
                  <c:v>8955.7197265625</c:v>
                </c:pt>
                <c:pt idx="4474">
                  <c:v>8957.67138671875</c:v>
                </c:pt>
                <c:pt idx="4475">
                  <c:v>8959.64306640625</c:v>
                </c:pt>
                <c:pt idx="4476">
                  <c:v>8961.59228515625</c:v>
                </c:pt>
                <c:pt idx="4477">
                  <c:v>8963.61669921875</c:v>
                </c:pt>
                <c:pt idx="4478">
                  <c:v>8965.5654296875</c:v>
                </c:pt>
                <c:pt idx="4479">
                  <c:v>8967.580078125</c:v>
                </c:pt>
                <c:pt idx="4480">
                  <c:v>8969.78076171875</c:v>
                </c:pt>
                <c:pt idx="4481">
                  <c:v>8971.7548828125</c:v>
                </c:pt>
                <c:pt idx="4482">
                  <c:v>8973.7041015625</c:v>
                </c:pt>
                <c:pt idx="4483">
                  <c:v>8975.703125</c:v>
                </c:pt>
                <c:pt idx="4484">
                  <c:v>8977.62451171875</c:v>
                </c:pt>
                <c:pt idx="4485">
                  <c:v>8979.69970703125</c:v>
                </c:pt>
                <c:pt idx="4486">
                  <c:v>8981.6005859375</c:v>
                </c:pt>
                <c:pt idx="4487">
                  <c:v>8983.5869140625</c:v>
                </c:pt>
                <c:pt idx="4488">
                  <c:v>8985.7119140625</c:v>
                </c:pt>
                <c:pt idx="4489">
                  <c:v>8987.69873046875</c:v>
                </c:pt>
                <c:pt idx="4490">
                  <c:v>8989.62255859375</c:v>
                </c:pt>
                <c:pt idx="4491">
                  <c:v>8991.58447265625</c:v>
                </c:pt>
                <c:pt idx="4492">
                  <c:v>8993.5966796875</c:v>
                </c:pt>
                <c:pt idx="4493">
                  <c:v>8995.57080078125</c:v>
                </c:pt>
                <c:pt idx="4494">
                  <c:v>8997.6328125</c:v>
                </c:pt>
                <c:pt idx="4495">
                  <c:v>8999.64208984375</c:v>
                </c:pt>
                <c:pt idx="4496">
                  <c:v>9001.515625</c:v>
                </c:pt>
                <c:pt idx="4497">
                  <c:v>9003.5048828125</c:v>
                </c:pt>
                <c:pt idx="4498">
                  <c:v>9005.64013671875</c:v>
                </c:pt>
                <c:pt idx="4499">
                  <c:v>9007.66455078125</c:v>
                </c:pt>
                <c:pt idx="4500">
                  <c:v>9009.65380859375</c:v>
                </c:pt>
                <c:pt idx="4501">
                  <c:v>9011.6279296875</c:v>
                </c:pt>
                <c:pt idx="4502">
                  <c:v>9013.60205078125</c:v>
                </c:pt>
                <c:pt idx="4503">
                  <c:v>9015.55126953125</c:v>
                </c:pt>
                <c:pt idx="4504">
                  <c:v>9017.48779296875</c:v>
                </c:pt>
                <c:pt idx="4505">
                  <c:v>9019.5498046875</c:v>
                </c:pt>
                <c:pt idx="4506">
                  <c:v>9021.548828125</c:v>
                </c:pt>
                <c:pt idx="4507">
                  <c:v>9023.54833984375</c:v>
                </c:pt>
                <c:pt idx="4508">
                  <c:v>9025.49755859375</c:v>
                </c:pt>
                <c:pt idx="4509">
                  <c:v>9027.5341796875</c:v>
                </c:pt>
                <c:pt idx="4510">
                  <c:v>9029.60888671875</c:v>
                </c:pt>
                <c:pt idx="4511">
                  <c:v>9031.57080078125</c:v>
                </c:pt>
                <c:pt idx="4512">
                  <c:v>9033.595703125</c:v>
                </c:pt>
                <c:pt idx="4513">
                  <c:v>9035.63037109375</c:v>
                </c:pt>
                <c:pt idx="4514">
                  <c:v>9037.5390625</c:v>
                </c:pt>
                <c:pt idx="4515">
                  <c:v>9039.46533203125</c:v>
                </c:pt>
                <c:pt idx="4516">
                  <c:v>9041.5546875</c:v>
                </c:pt>
                <c:pt idx="4517">
                  <c:v>9043.61669921875</c:v>
                </c:pt>
                <c:pt idx="4518">
                  <c:v>9045.54052734375</c:v>
                </c:pt>
                <c:pt idx="4519">
                  <c:v>9047.501953125</c:v>
                </c:pt>
                <c:pt idx="4520">
                  <c:v>9049.53955078125</c:v>
                </c:pt>
                <c:pt idx="4521">
                  <c:v>9051.61474609375</c:v>
                </c:pt>
                <c:pt idx="4522">
                  <c:v>9053.5634765625</c:v>
                </c:pt>
                <c:pt idx="4523">
                  <c:v>9055.5</c:v>
                </c:pt>
                <c:pt idx="4524">
                  <c:v>9057.57470703125</c:v>
                </c:pt>
                <c:pt idx="4525">
                  <c:v>9059.63671875</c:v>
                </c:pt>
                <c:pt idx="4526">
                  <c:v>9061.54833984375</c:v>
                </c:pt>
                <c:pt idx="4527">
                  <c:v>9063.5224609375</c:v>
                </c:pt>
                <c:pt idx="4528">
                  <c:v>9065.6220703125</c:v>
                </c:pt>
                <c:pt idx="4529">
                  <c:v>9067.50830078125</c:v>
                </c:pt>
                <c:pt idx="4530">
                  <c:v>9069.45751953125</c:v>
                </c:pt>
                <c:pt idx="4531">
                  <c:v>9071.5322265625</c:v>
                </c:pt>
                <c:pt idx="4532">
                  <c:v>9073.63232421875</c:v>
                </c:pt>
                <c:pt idx="4533">
                  <c:v>9075.70458984375</c:v>
                </c:pt>
                <c:pt idx="4534">
                  <c:v>9077.5654296875</c:v>
                </c:pt>
                <c:pt idx="4535">
                  <c:v>9079.4287109375</c:v>
                </c:pt>
                <c:pt idx="4536">
                  <c:v>9081.541015625</c:v>
                </c:pt>
                <c:pt idx="4537">
                  <c:v>9083.66650390625</c:v>
                </c:pt>
                <c:pt idx="4538">
                  <c:v>9085.59033203125</c:v>
                </c:pt>
                <c:pt idx="4539">
                  <c:v>9087.61474609375</c:v>
                </c:pt>
                <c:pt idx="4540">
                  <c:v>9089.5615234375</c:v>
                </c:pt>
                <c:pt idx="4541">
                  <c:v>9091.51025390625</c:v>
                </c:pt>
                <c:pt idx="4542">
                  <c:v>9093.5498046875</c:v>
                </c:pt>
                <c:pt idx="4543">
                  <c:v>9095.58447265625</c:v>
                </c:pt>
                <c:pt idx="4544">
                  <c:v>9097.5712890625</c:v>
                </c:pt>
                <c:pt idx="4545">
                  <c:v>9099.4599609375</c:v>
                </c:pt>
                <c:pt idx="4546">
                  <c:v>9101.53466796875</c:v>
                </c:pt>
                <c:pt idx="4547">
                  <c:v>9103.634765625</c:v>
                </c:pt>
                <c:pt idx="4548">
                  <c:v>9105.505859375</c:v>
                </c:pt>
                <c:pt idx="4549">
                  <c:v>9107.46728515625</c:v>
                </c:pt>
                <c:pt idx="4550">
                  <c:v>9109.58251953125</c:v>
                </c:pt>
                <c:pt idx="4551">
                  <c:v>9111.51904296875</c:v>
                </c:pt>
                <c:pt idx="4552">
                  <c:v>9113.53076171875</c:v>
                </c:pt>
                <c:pt idx="4553">
                  <c:v>9115.54248046875</c:v>
                </c:pt>
                <c:pt idx="4554">
                  <c:v>9117.4912109375</c:v>
                </c:pt>
                <c:pt idx="4555">
                  <c:v>9119.45263671875</c:v>
                </c:pt>
                <c:pt idx="4556">
                  <c:v>9121.48974609375</c:v>
                </c:pt>
                <c:pt idx="4557">
                  <c:v>9123.501953125</c:v>
                </c:pt>
                <c:pt idx="4558">
                  <c:v>9125.41357421875</c:v>
                </c:pt>
                <c:pt idx="4559">
                  <c:v>9127.43798828125</c:v>
                </c:pt>
                <c:pt idx="4560">
                  <c:v>9129.4619140625</c:v>
                </c:pt>
                <c:pt idx="4561">
                  <c:v>9131.58740234375</c:v>
                </c:pt>
                <c:pt idx="4562">
                  <c:v>9133.61181640625</c:v>
                </c:pt>
                <c:pt idx="4563">
                  <c:v>9135.48486328125</c:v>
                </c:pt>
                <c:pt idx="4564">
                  <c:v>9137.54736328125</c:v>
                </c:pt>
                <c:pt idx="4565">
                  <c:v>9139.634765625</c:v>
                </c:pt>
                <c:pt idx="4566">
                  <c:v>9141.4580078125</c:v>
                </c:pt>
                <c:pt idx="4567">
                  <c:v>9143.41943359375</c:v>
                </c:pt>
                <c:pt idx="4568">
                  <c:v>9145.56982421875</c:v>
                </c:pt>
                <c:pt idx="4569">
                  <c:v>9147.5439453125</c:v>
                </c:pt>
                <c:pt idx="4570">
                  <c:v>9149.54345703125</c:v>
                </c:pt>
                <c:pt idx="4571">
                  <c:v>9151.64404296875</c:v>
                </c:pt>
                <c:pt idx="4572">
                  <c:v>9153.5927734375</c:v>
                </c:pt>
                <c:pt idx="4573">
                  <c:v>9155.45361328125</c:v>
                </c:pt>
                <c:pt idx="4574">
                  <c:v>9157.453125</c:v>
                </c:pt>
                <c:pt idx="4575">
                  <c:v>9159.51513671875</c:v>
                </c:pt>
                <c:pt idx="4576">
                  <c:v>9161.6025390625</c:v>
                </c:pt>
                <c:pt idx="4577">
                  <c:v>9163.6396484375</c:v>
                </c:pt>
                <c:pt idx="4578">
                  <c:v>9165.58837890625</c:v>
                </c:pt>
                <c:pt idx="4579">
                  <c:v>9167.67578125</c:v>
                </c:pt>
                <c:pt idx="4580">
                  <c:v>9169.625</c:v>
                </c:pt>
                <c:pt idx="4581">
                  <c:v>9171.41064453125</c:v>
                </c:pt>
                <c:pt idx="4582">
                  <c:v>9173.4345703125</c:v>
                </c:pt>
                <c:pt idx="4583">
                  <c:v>9175.48388671875</c:v>
                </c:pt>
                <c:pt idx="4584">
                  <c:v>9177.3955078125</c:v>
                </c:pt>
                <c:pt idx="4585">
                  <c:v>9179.419921875</c:v>
                </c:pt>
                <c:pt idx="4586">
                  <c:v>9181.46728515625</c:v>
                </c:pt>
                <c:pt idx="4587">
                  <c:v>9183.4541015625</c:v>
                </c:pt>
                <c:pt idx="4588">
                  <c:v>9185.5791015625</c:v>
                </c:pt>
                <c:pt idx="4589">
                  <c:v>9187.59130859375</c:v>
                </c:pt>
                <c:pt idx="4590">
                  <c:v>9189.5048828125</c:v>
                </c:pt>
                <c:pt idx="4591">
                  <c:v>9191.47900390625</c:v>
                </c:pt>
                <c:pt idx="4592">
                  <c:v>9193.5537109375</c:v>
                </c:pt>
                <c:pt idx="4593">
                  <c:v>9195.578125</c:v>
                </c:pt>
                <c:pt idx="4594">
                  <c:v>9197.51220703125</c:v>
                </c:pt>
                <c:pt idx="4595">
                  <c:v>9199.42333984375</c:v>
                </c:pt>
                <c:pt idx="4596">
                  <c:v>9201.3369140625</c:v>
                </c:pt>
                <c:pt idx="4597">
                  <c:v>9203.42431640625</c:v>
                </c:pt>
                <c:pt idx="4598">
                  <c:v>9205.48681640625</c:v>
                </c:pt>
                <c:pt idx="4599">
                  <c:v>9207.51123046875</c:v>
                </c:pt>
                <c:pt idx="4600">
                  <c:v>9209.63623046875</c:v>
                </c:pt>
                <c:pt idx="4601">
                  <c:v>9211.54736328125</c:v>
                </c:pt>
                <c:pt idx="4602">
                  <c:v>9213.39599609375</c:v>
                </c:pt>
                <c:pt idx="4603">
                  <c:v>9215.49609375</c:v>
                </c:pt>
                <c:pt idx="4604">
                  <c:v>9217.61865234375</c:v>
                </c:pt>
                <c:pt idx="4605">
                  <c:v>9219.66845703125</c:v>
                </c:pt>
                <c:pt idx="4606">
                  <c:v>9221.56982421875</c:v>
                </c:pt>
                <c:pt idx="4607">
                  <c:v>9223.48095703125</c:v>
                </c:pt>
                <c:pt idx="4608">
                  <c:v>9225.54052734375</c:v>
                </c:pt>
                <c:pt idx="4609">
                  <c:v>9227.4521484375</c:v>
                </c:pt>
                <c:pt idx="4610">
                  <c:v>9229.337890625</c:v>
                </c:pt>
                <c:pt idx="4611">
                  <c:v>9231.4248046875</c:v>
                </c:pt>
                <c:pt idx="4612">
                  <c:v>9233.48974609375</c:v>
                </c:pt>
                <c:pt idx="4613">
                  <c:v>9235.52685546875</c:v>
                </c:pt>
                <c:pt idx="4614">
                  <c:v>9237.513671875</c:v>
                </c:pt>
                <c:pt idx="4615">
                  <c:v>9239.50048828125</c:v>
                </c:pt>
                <c:pt idx="4616">
                  <c:v>9241.51220703125</c:v>
                </c:pt>
                <c:pt idx="4617">
                  <c:v>9243.486328125</c:v>
                </c:pt>
                <c:pt idx="4618">
                  <c:v>9245.384765625</c:v>
                </c:pt>
                <c:pt idx="4619">
                  <c:v>9247.333984375</c:v>
                </c:pt>
                <c:pt idx="4620">
                  <c:v>9249.3837890625</c:v>
                </c:pt>
                <c:pt idx="4621">
                  <c:v>9251.3203125</c:v>
                </c:pt>
                <c:pt idx="4622">
                  <c:v>9253.3701171875</c:v>
                </c:pt>
                <c:pt idx="4623">
                  <c:v>9255.4169921875</c:v>
                </c:pt>
                <c:pt idx="4624">
                  <c:v>9257.3134765625</c:v>
                </c:pt>
                <c:pt idx="4625">
                  <c:v>9259.42822265625</c:v>
                </c:pt>
                <c:pt idx="4626">
                  <c:v>9261.61572265625</c:v>
                </c:pt>
                <c:pt idx="4627">
                  <c:v>9263.46484375</c:v>
                </c:pt>
                <c:pt idx="4628">
                  <c:v>9265.466796875</c:v>
                </c:pt>
                <c:pt idx="4629">
                  <c:v>9267.541015625</c:v>
                </c:pt>
                <c:pt idx="4630">
                  <c:v>9269.3896484375</c:v>
                </c:pt>
                <c:pt idx="4631">
                  <c:v>9271.37646484375</c:v>
                </c:pt>
                <c:pt idx="4632">
                  <c:v>9273.451171875</c:v>
                </c:pt>
                <c:pt idx="4633">
                  <c:v>9275.4755859375</c:v>
                </c:pt>
                <c:pt idx="4634">
                  <c:v>9277.47509765625</c:v>
                </c:pt>
                <c:pt idx="4635">
                  <c:v>9279.43701171875</c:v>
                </c:pt>
                <c:pt idx="4636">
                  <c:v>9281.3857421875</c:v>
                </c:pt>
                <c:pt idx="4637">
                  <c:v>9283.41015625</c:v>
                </c:pt>
                <c:pt idx="4638">
                  <c:v>9285.53515625</c:v>
                </c:pt>
                <c:pt idx="4639">
                  <c:v>9287.5595703125</c:v>
                </c:pt>
                <c:pt idx="4640">
                  <c:v>9289.47119140625</c:v>
                </c:pt>
                <c:pt idx="4641">
                  <c:v>9291.49560546875</c:v>
                </c:pt>
                <c:pt idx="4642">
                  <c:v>9293.39404296875</c:v>
                </c:pt>
                <c:pt idx="4643">
                  <c:v>9295.267578125</c:v>
                </c:pt>
                <c:pt idx="4644">
                  <c:v>9297.2919921875</c:v>
                </c:pt>
                <c:pt idx="4645">
                  <c:v>9299.36669921875</c:v>
                </c:pt>
                <c:pt idx="4646">
                  <c:v>9301.37890625</c:v>
                </c:pt>
                <c:pt idx="4647">
                  <c:v>9303.34033203125</c:v>
                </c:pt>
                <c:pt idx="4648">
                  <c:v>9305.43994140625</c:v>
                </c:pt>
                <c:pt idx="4649">
                  <c:v>9307.48974609375</c:v>
                </c:pt>
                <c:pt idx="4650">
                  <c:v>9309.423828125</c:v>
                </c:pt>
                <c:pt idx="4651">
                  <c:v>9311.4736328125</c:v>
                </c:pt>
                <c:pt idx="4652">
                  <c:v>9313.42529296875</c:v>
                </c:pt>
                <c:pt idx="4653">
                  <c:v>9315.2861328125</c:v>
                </c:pt>
                <c:pt idx="4654">
                  <c:v>9317.2978515625</c:v>
                </c:pt>
                <c:pt idx="4655">
                  <c:v>9319.30712890625</c:v>
                </c:pt>
                <c:pt idx="4656">
                  <c:v>9321.4072265625</c:v>
                </c:pt>
                <c:pt idx="4657">
                  <c:v>9323.43408203125</c:v>
                </c:pt>
                <c:pt idx="4658">
                  <c:v>9325.38330078125</c:v>
                </c:pt>
                <c:pt idx="4659">
                  <c:v>9327.3203125</c:v>
                </c:pt>
                <c:pt idx="4660">
                  <c:v>9329.36962890625</c:v>
                </c:pt>
                <c:pt idx="4661">
                  <c:v>9331.38134765625</c:v>
                </c:pt>
                <c:pt idx="4662">
                  <c:v>9333.3935546875</c:v>
                </c:pt>
                <c:pt idx="4663">
                  <c:v>9335.54345703125</c:v>
                </c:pt>
                <c:pt idx="4664">
                  <c:v>9337.5048828125</c:v>
                </c:pt>
                <c:pt idx="4665">
                  <c:v>9339.4140625</c:v>
                </c:pt>
                <c:pt idx="4666">
                  <c:v>9341.37548828125</c:v>
                </c:pt>
                <c:pt idx="4667">
                  <c:v>9343.32666015625</c:v>
                </c:pt>
                <c:pt idx="4668">
                  <c:v>9345.36376953125</c:v>
                </c:pt>
                <c:pt idx="4669">
                  <c:v>9347.2880859375</c:v>
                </c:pt>
                <c:pt idx="4670">
                  <c:v>9349.26220703125</c:v>
                </c:pt>
                <c:pt idx="4671">
                  <c:v>9351.36181640625</c:v>
                </c:pt>
                <c:pt idx="4672">
                  <c:v>9353.31103515625</c:v>
                </c:pt>
                <c:pt idx="4673">
                  <c:v>9355.44873046875</c:v>
                </c:pt>
                <c:pt idx="4674">
                  <c:v>9357.46044921875</c:v>
                </c:pt>
                <c:pt idx="4675">
                  <c:v>9359.4345703125</c:v>
                </c:pt>
                <c:pt idx="4676">
                  <c:v>9361.49462890625</c:v>
                </c:pt>
                <c:pt idx="4677">
                  <c:v>9363.3681640625</c:v>
                </c:pt>
                <c:pt idx="4678">
                  <c:v>9365.26904296875</c:v>
                </c:pt>
                <c:pt idx="4679">
                  <c:v>9367.3564453125</c:v>
                </c:pt>
                <c:pt idx="4680">
                  <c:v>9369.3935546875</c:v>
                </c:pt>
                <c:pt idx="4681">
                  <c:v>9371.392578125</c:v>
                </c:pt>
                <c:pt idx="4682">
                  <c:v>9373.37939453125</c:v>
                </c:pt>
                <c:pt idx="4683">
                  <c:v>9375.2509765625</c:v>
                </c:pt>
                <c:pt idx="4684">
                  <c:v>9377.36328125</c:v>
                </c:pt>
                <c:pt idx="4685">
                  <c:v>9379.5029296875</c:v>
                </c:pt>
                <c:pt idx="4686">
                  <c:v>9381.4521484375</c:v>
                </c:pt>
                <c:pt idx="4687">
                  <c:v>9383.4267578125</c:v>
                </c:pt>
                <c:pt idx="4688">
                  <c:v>9385.48876953125</c:v>
                </c:pt>
                <c:pt idx="4689">
                  <c:v>9387.29931640625</c:v>
                </c:pt>
                <c:pt idx="4690">
                  <c:v>9389.28369140625</c:v>
                </c:pt>
                <c:pt idx="4691">
                  <c:v>9391.431640625</c:v>
                </c:pt>
                <c:pt idx="4692">
                  <c:v>9393.2822265625</c:v>
                </c:pt>
                <c:pt idx="4693">
                  <c:v>9395.32177734375</c:v>
                </c:pt>
                <c:pt idx="4694">
                  <c:v>9397.45947265625</c:v>
                </c:pt>
                <c:pt idx="4695">
                  <c:v>9399.4208984375</c:v>
                </c:pt>
                <c:pt idx="4696">
                  <c:v>9401.3828125</c:v>
                </c:pt>
                <c:pt idx="4697">
                  <c:v>9403.47021484375</c:v>
                </c:pt>
                <c:pt idx="4698">
                  <c:v>9405.431640625</c:v>
                </c:pt>
                <c:pt idx="4699">
                  <c:v>9407.4560546875</c:v>
                </c:pt>
                <c:pt idx="4700">
                  <c:v>9409.43017578125</c:v>
                </c:pt>
                <c:pt idx="4701">
                  <c:v>9411.2763671875</c:v>
                </c:pt>
                <c:pt idx="4702">
                  <c:v>9413.3134765625</c:v>
                </c:pt>
                <c:pt idx="4703">
                  <c:v>9415.3525390625</c:v>
                </c:pt>
                <c:pt idx="4704">
                  <c:v>9417.42724609375</c:v>
                </c:pt>
                <c:pt idx="4705">
                  <c:v>9419.439453125</c:v>
                </c:pt>
                <c:pt idx="4706">
                  <c:v>9421.2880859375</c:v>
                </c:pt>
                <c:pt idx="4707">
                  <c:v>9423.22412109375</c:v>
                </c:pt>
                <c:pt idx="4708">
                  <c:v>9425.298828125</c:v>
                </c:pt>
                <c:pt idx="4709">
                  <c:v>9427.3486328125</c:v>
                </c:pt>
                <c:pt idx="4710">
                  <c:v>9429.41064453125</c:v>
                </c:pt>
                <c:pt idx="4711">
                  <c:v>9431.41015625</c:v>
                </c:pt>
                <c:pt idx="4712">
                  <c:v>9433.384765625</c:v>
                </c:pt>
                <c:pt idx="4713">
                  <c:v>9435.37158203125</c:v>
                </c:pt>
                <c:pt idx="4714">
                  <c:v>9437.20458984375</c:v>
                </c:pt>
                <c:pt idx="4715">
                  <c:v>9439.2412109375</c:v>
                </c:pt>
                <c:pt idx="4716">
                  <c:v>9441.26806640625</c:v>
                </c:pt>
                <c:pt idx="4717">
                  <c:v>9443.1669921875</c:v>
                </c:pt>
                <c:pt idx="4718">
                  <c:v>9445.216796875</c:v>
                </c:pt>
                <c:pt idx="4719">
                  <c:v>9447.31689453125</c:v>
                </c:pt>
                <c:pt idx="4720">
                  <c:v>9449.35400390625</c:v>
                </c:pt>
                <c:pt idx="4721">
                  <c:v>9451.353515625</c:v>
                </c:pt>
                <c:pt idx="4722">
                  <c:v>9453.2900390625</c:v>
                </c:pt>
                <c:pt idx="4723">
                  <c:v>9455.22607421875</c:v>
                </c:pt>
                <c:pt idx="4724">
                  <c:v>9457.28564453125</c:v>
                </c:pt>
                <c:pt idx="4725">
                  <c:v>9459.33544921875</c:v>
                </c:pt>
                <c:pt idx="4726">
                  <c:v>9461.287109375</c:v>
                </c:pt>
                <c:pt idx="4727">
                  <c:v>9463.2109375</c:v>
                </c:pt>
                <c:pt idx="4728">
                  <c:v>9465.1220703125</c:v>
                </c:pt>
                <c:pt idx="4729">
                  <c:v>9467.1591796875</c:v>
                </c:pt>
                <c:pt idx="4730">
                  <c:v>9469.296875</c:v>
                </c:pt>
                <c:pt idx="4731">
                  <c:v>9471.333984375</c:v>
                </c:pt>
                <c:pt idx="4732">
                  <c:v>9473.39599609375</c:v>
                </c:pt>
                <c:pt idx="4733">
                  <c:v>9475.42041015625</c:v>
                </c:pt>
                <c:pt idx="4734">
                  <c:v>9477.2939453125</c:v>
                </c:pt>
                <c:pt idx="4735">
                  <c:v>9479.26806640625</c:v>
                </c:pt>
                <c:pt idx="4736">
                  <c:v>9481.3408203125</c:v>
                </c:pt>
                <c:pt idx="4737">
                  <c:v>9483.21435546875</c:v>
                </c:pt>
                <c:pt idx="4738">
                  <c:v>9485.115234375</c:v>
                </c:pt>
                <c:pt idx="4739">
                  <c:v>9487.240234375</c:v>
                </c:pt>
                <c:pt idx="4740">
                  <c:v>9489.2646484375</c:v>
                </c:pt>
                <c:pt idx="4741">
                  <c:v>9491.16357421875</c:v>
                </c:pt>
                <c:pt idx="4742">
                  <c:v>9493.23828125</c:v>
                </c:pt>
                <c:pt idx="4743">
                  <c:v>9495.2626953125</c:v>
                </c:pt>
                <c:pt idx="4744">
                  <c:v>9497.224609375</c:v>
                </c:pt>
                <c:pt idx="4745">
                  <c:v>9499.29931640625</c:v>
                </c:pt>
                <c:pt idx="4746">
                  <c:v>9501.248046875</c:v>
                </c:pt>
                <c:pt idx="4747">
                  <c:v>9503.22216796875</c:v>
                </c:pt>
                <c:pt idx="4748">
                  <c:v>9505.25927734375</c:v>
                </c:pt>
                <c:pt idx="4749">
                  <c:v>9507.19580078125</c:v>
                </c:pt>
                <c:pt idx="4750">
                  <c:v>9509.26806640625</c:v>
                </c:pt>
                <c:pt idx="4751">
                  <c:v>9511.2421875</c:v>
                </c:pt>
                <c:pt idx="4752">
                  <c:v>9513.2060546875</c:v>
                </c:pt>
                <c:pt idx="4753">
                  <c:v>9515.291015625</c:v>
                </c:pt>
                <c:pt idx="4754">
                  <c:v>9517.22802734375</c:v>
                </c:pt>
                <c:pt idx="4755">
                  <c:v>9519.2021484375</c:v>
                </c:pt>
                <c:pt idx="4756">
                  <c:v>9521.201171875</c:v>
                </c:pt>
                <c:pt idx="4757">
                  <c:v>9523.203125</c:v>
                </c:pt>
                <c:pt idx="4758">
                  <c:v>9525.240234375</c:v>
                </c:pt>
                <c:pt idx="4759">
                  <c:v>9527.2646484375</c:v>
                </c:pt>
                <c:pt idx="4760">
                  <c:v>9529.3642578125</c:v>
                </c:pt>
                <c:pt idx="4761">
                  <c:v>9531.36376953125</c:v>
                </c:pt>
                <c:pt idx="4762">
                  <c:v>9533.31298828125</c:v>
                </c:pt>
                <c:pt idx="4763">
                  <c:v>9535.26171875</c:v>
                </c:pt>
                <c:pt idx="4764">
                  <c:v>9537.1982421875</c:v>
                </c:pt>
                <c:pt idx="4765">
                  <c:v>9539.27294921875</c:v>
                </c:pt>
                <c:pt idx="4766">
                  <c:v>9541.28466796875</c:v>
                </c:pt>
                <c:pt idx="4767">
                  <c:v>9543.18359375</c:v>
                </c:pt>
                <c:pt idx="4768">
                  <c:v>9545.17041015625</c:v>
                </c:pt>
                <c:pt idx="4769">
                  <c:v>9547.37060546875</c:v>
                </c:pt>
                <c:pt idx="4770">
                  <c:v>9549.31982421875</c:v>
                </c:pt>
                <c:pt idx="4771">
                  <c:v>9551.25634765625</c:v>
                </c:pt>
                <c:pt idx="4772">
                  <c:v>9553.3564453125</c:v>
                </c:pt>
                <c:pt idx="4773">
                  <c:v>9555.2431640625</c:v>
                </c:pt>
                <c:pt idx="4774">
                  <c:v>9557.30517578125</c:v>
                </c:pt>
                <c:pt idx="4775">
                  <c:v>9559.2412109375</c:v>
                </c:pt>
                <c:pt idx="4776">
                  <c:v>9561.12744140625</c:v>
                </c:pt>
                <c:pt idx="4777">
                  <c:v>9563.1748046875</c:v>
                </c:pt>
                <c:pt idx="4778">
                  <c:v>9565.146484375</c:v>
                </c:pt>
                <c:pt idx="4779">
                  <c:v>9567.24609375</c:v>
                </c:pt>
                <c:pt idx="4780">
                  <c:v>9569.24755859375</c:v>
                </c:pt>
                <c:pt idx="4781">
                  <c:v>9571.23681640625</c:v>
                </c:pt>
                <c:pt idx="4782">
                  <c:v>9573.2109375</c:v>
                </c:pt>
                <c:pt idx="4783">
                  <c:v>9575.21044921875</c:v>
                </c:pt>
                <c:pt idx="4784">
                  <c:v>9577.3232421875</c:v>
                </c:pt>
                <c:pt idx="4785">
                  <c:v>9579.208984375</c:v>
                </c:pt>
                <c:pt idx="4786">
                  <c:v>9581.1455078125</c:v>
                </c:pt>
                <c:pt idx="4787">
                  <c:v>9583.283203125</c:v>
                </c:pt>
                <c:pt idx="4788">
                  <c:v>9585.1943359375</c:v>
                </c:pt>
                <c:pt idx="4789">
                  <c:v>9587.15625</c:v>
                </c:pt>
                <c:pt idx="4790">
                  <c:v>9589.28173828125</c:v>
                </c:pt>
                <c:pt idx="4791">
                  <c:v>9591.255859375</c:v>
                </c:pt>
                <c:pt idx="4792">
                  <c:v>9593.15185546875</c:v>
                </c:pt>
                <c:pt idx="4793">
                  <c:v>9595.18896484375</c:v>
                </c:pt>
                <c:pt idx="4794">
                  <c:v>9597.27880859375</c:v>
                </c:pt>
                <c:pt idx="4795">
                  <c:v>9599.2529296875</c:v>
                </c:pt>
                <c:pt idx="4796">
                  <c:v>9601.30224609375</c:v>
                </c:pt>
                <c:pt idx="4797">
                  <c:v>9603.16064453125</c:v>
                </c:pt>
                <c:pt idx="4798">
                  <c:v>9605.0849609375</c:v>
                </c:pt>
                <c:pt idx="4799">
                  <c:v>9607.1875</c:v>
                </c:pt>
                <c:pt idx="4800">
                  <c:v>9609.171875</c:v>
                </c:pt>
                <c:pt idx="4801">
                  <c:v>9611.22119140625</c:v>
                </c:pt>
                <c:pt idx="4802">
                  <c:v>9613.22265625</c:v>
                </c:pt>
                <c:pt idx="4803">
                  <c:v>9615.12158203125</c:v>
                </c:pt>
                <c:pt idx="4804">
                  <c:v>9617.13330078125</c:v>
                </c:pt>
                <c:pt idx="4805">
                  <c:v>9619.24560546875</c:v>
                </c:pt>
                <c:pt idx="4806">
                  <c:v>9621.16748046875</c:v>
                </c:pt>
                <c:pt idx="4807">
                  <c:v>9623.11669921875</c:v>
                </c:pt>
                <c:pt idx="4808">
                  <c:v>9625.24365234375</c:v>
                </c:pt>
                <c:pt idx="4809">
                  <c:v>9627.16748046875</c:v>
                </c:pt>
                <c:pt idx="4810">
                  <c:v>9629.1416015625</c:v>
                </c:pt>
                <c:pt idx="4811">
                  <c:v>9631.2041015625</c:v>
                </c:pt>
                <c:pt idx="4812">
                  <c:v>9633.1533203125</c:v>
                </c:pt>
                <c:pt idx="4813">
                  <c:v>9635.1396484375</c:v>
                </c:pt>
                <c:pt idx="4814">
                  <c:v>9637.13916015625</c:v>
                </c:pt>
                <c:pt idx="4815">
                  <c:v>9639.17626953125</c:v>
                </c:pt>
                <c:pt idx="4816">
                  <c:v>9641.18798828125</c:v>
                </c:pt>
                <c:pt idx="4817">
                  <c:v>9643.09716796875</c:v>
                </c:pt>
                <c:pt idx="4818">
                  <c:v>9645.0966796875</c:v>
                </c:pt>
                <c:pt idx="4819">
                  <c:v>9647.2470703125</c:v>
                </c:pt>
                <c:pt idx="4820">
                  <c:v>9649.22119140625</c:v>
                </c:pt>
                <c:pt idx="4821">
                  <c:v>9651.08447265625</c:v>
                </c:pt>
                <c:pt idx="4822">
                  <c:v>9653.0712890625</c:v>
                </c:pt>
                <c:pt idx="4823">
                  <c:v>9655.10791015625</c:v>
                </c:pt>
                <c:pt idx="4824">
                  <c:v>9657.1953125</c:v>
                </c:pt>
                <c:pt idx="4825">
                  <c:v>9659.2451171875</c:v>
                </c:pt>
                <c:pt idx="4826">
                  <c:v>9661.19384765625</c:v>
                </c:pt>
                <c:pt idx="4827">
                  <c:v>9663.2431640625</c:v>
                </c:pt>
                <c:pt idx="4828">
                  <c:v>9665.1923828125</c:v>
                </c:pt>
                <c:pt idx="4829">
                  <c:v>9667.0791015625</c:v>
                </c:pt>
                <c:pt idx="4830">
                  <c:v>9669.103515625</c:v>
                </c:pt>
                <c:pt idx="4831">
                  <c:v>9671.12548828125</c:v>
                </c:pt>
                <c:pt idx="4832">
                  <c:v>9673.13720703125</c:v>
                </c:pt>
                <c:pt idx="4833">
                  <c:v>9675.11376953125</c:v>
                </c:pt>
                <c:pt idx="4834">
                  <c:v>9677.05029296875</c:v>
                </c:pt>
                <c:pt idx="4835">
                  <c:v>9679.07470703125</c:v>
                </c:pt>
                <c:pt idx="4836">
                  <c:v>9681.08642578125</c:v>
                </c:pt>
                <c:pt idx="4837">
                  <c:v>9683.1484375</c:v>
                </c:pt>
                <c:pt idx="4838">
                  <c:v>9685.26123046875</c:v>
                </c:pt>
                <c:pt idx="4839">
                  <c:v>9687.10986328125</c:v>
                </c:pt>
                <c:pt idx="4840">
                  <c:v>9688.95849609375</c:v>
                </c:pt>
                <c:pt idx="4841">
                  <c:v>9691.08349609375</c:v>
                </c:pt>
                <c:pt idx="4842">
                  <c:v>9693.17041015625</c:v>
                </c:pt>
                <c:pt idx="4843">
                  <c:v>9695.029296875</c:v>
                </c:pt>
                <c:pt idx="4844">
                  <c:v>9697.06689453125</c:v>
                </c:pt>
                <c:pt idx="4845">
                  <c:v>9699.04345703125</c:v>
                </c:pt>
                <c:pt idx="4846">
                  <c:v>9701.0048828125</c:v>
                </c:pt>
                <c:pt idx="4847">
                  <c:v>9703.20263671875</c:v>
                </c:pt>
                <c:pt idx="4848">
                  <c:v>9705.22705078125</c:v>
                </c:pt>
                <c:pt idx="4849">
                  <c:v>9707.0380859375</c:v>
                </c:pt>
                <c:pt idx="4850">
                  <c:v>9708.9365234375</c:v>
                </c:pt>
                <c:pt idx="4851">
                  <c:v>9711.07666015625</c:v>
                </c:pt>
                <c:pt idx="4852">
                  <c:v>9713.21435546875</c:v>
                </c:pt>
                <c:pt idx="4853">
                  <c:v>9715.150390625</c:v>
                </c:pt>
                <c:pt idx="4854">
                  <c:v>9717.13720703125</c:v>
                </c:pt>
                <c:pt idx="4855">
                  <c:v>9719.17431640625</c:v>
                </c:pt>
                <c:pt idx="4856">
                  <c:v>9721.12109375</c:v>
                </c:pt>
                <c:pt idx="4857">
                  <c:v>9723.05517578125</c:v>
                </c:pt>
                <c:pt idx="4858">
                  <c:v>9725.00634765625</c:v>
                </c:pt>
                <c:pt idx="4859">
                  <c:v>9727.0205078125</c:v>
                </c:pt>
                <c:pt idx="4860">
                  <c:v>9729.0703125</c:v>
                </c:pt>
                <c:pt idx="4861">
                  <c:v>9731.05712890625</c:v>
                </c:pt>
                <c:pt idx="4862">
                  <c:v>9733.03125</c:v>
                </c:pt>
                <c:pt idx="4863">
                  <c:v>9734.97802734375</c:v>
                </c:pt>
                <c:pt idx="4864">
                  <c:v>9737.01513671875</c:v>
                </c:pt>
                <c:pt idx="4865">
                  <c:v>9739.09228515625</c:v>
                </c:pt>
                <c:pt idx="4866">
                  <c:v>9741.04150390625</c:v>
                </c:pt>
                <c:pt idx="4867">
                  <c:v>9742.97802734375</c:v>
                </c:pt>
                <c:pt idx="4868">
                  <c:v>9745.1025390625</c:v>
                </c:pt>
                <c:pt idx="4869">
                  <c:v>9747.2021484375</c:v>
                </c:pt>
                <c:pt idx="4870">
                  <c:v>9749.0634765625</c:v>
                </c:pt>
                <c:pt idx="4871">
                  <c:v>9751.07568359375</c:v>
                </c:pt>
                <c:pt idx="4872">
                  <c:v>9753.1630859375</c:v>
                </c:pt>
                <c:pt idx="4873">
                  <c:v>9755.14990234375</c:v>
                </c:pt>
                <c:pt idx="4874">
                  <c:v>9757.13671875</c:v>
                </c:pt>
                <c:pt idx="4875">
                  <c:v>9759.08349609375</c:v>
                </c:pt>
                <c:pt idx="4876">
                  <c:v>9760.9794921875</c:v>
                </c:pt>
                <c:pt idx="4877">
                  <c:v>9763.0185546875</c:v>
                </c:pt>
                <c:pt idx="4878">
                  <c:v>9765.10888671875</c:v>
                </c:pt>
                <c:pt idx="4879">
                  <c:v>9767.1083984375</c:v>
                </c:pt>
                <c:pt idx="4880">
                  <c:v>9769.1201171875</c:v>
                </c:pt>
                <c:pt idx="4881">
                  <c:v>9771.0439453125</c:v>
                </c:pt>
                <c:pt idx="4882">
                  <c:v>9773.02783203125</c:v>
                </c:pt>
                <c:pt idx="4883">
                  <c:v>9775.0771484375</c:v>
                </c:pt>
                <c:pt idx="4884">
                  <c:v>9777.091796875</c:v>
                </c:pt>
                <c:pt idx="4885">
                  <c:v>9779.00341796875</c:v>
                </c:pt>
                <c:pt idx="4886">
                  <c:v>9780.8642578125</c:v>
                </c:pt>
                <c:pt idx="4887">
                  <c:v>9782.96435546875</c:v>
                </c:pt>
                <c:pt idx="4888">
                  <c:v>9785.07666015625</c:v>
                </c:pt>
                <c:pt idx="4889">
                  <c:v>9787.11328125</c:v>
                </c:pt>
                <c:pt idx="4890">
                  <c:v>9789.12548828125</c:v>
                </c:pt>
                <c:pt idx="4891">
                  <c:v>9791.06201171875</c:v>
                </c:pt>
                <c:pt idx="4892">
                  <c:v>9793.0361328125</c:v>
                </c:pt>
                <c:pt idx="4893">
                  <c:v>9795.0859375</c:v>
                </c:pt>
                <c:pt idx="4894">
                  <c:v>9797.03271484375</c:v>
                </c:pt>
                <c:pt idx="4895">
                  <c:v>9798.94384765625</c:v>
                </c:pt>
                <c:pt idx="4896">
                  <c:v>9801.0458984375</c:v>
                </c:pt>
                <c:pt idx="4897">
                  <c:v>9803.12060546875</c:v>
                </c:pt>
                <c:pt idx="4898">
                  <c:v>9805.04443359375</c:v>
                </c:pt>
                <c:pt idx="4899">
                  <c:v>9806.98095703125</c:v>
                </c:pt>
                <c:pt idx="4900">
                  <c:v>9808.99072265625</c:v>
                </c:pt>
                <c:pt idx="4901">
                  <c:v>9811.078125</c:v>
                </c:pt>
                <c:pt idx="4902">
                  <c:v>9813.10498046875</c:v>
                </c:pt>
                <c:pt idx="4903">
                  <c:v>9815.11669921875</c:v>
                </c:pt>
                <c:pt idx="4904">
                  <c:v>9817.04052734375</c:v>
                </c:pt>
                <c:pt idx="4905">
                  <c:v>9818.939453125</c:v>
                </c:pt>
                <c:pt idx="4906">
                  <c:v>9821.064453125</c:v>
                </c:pt>
                <c:pt idx="4907">
                  <c:v>9823.1494140625</c:v>
                </c:pt>
                <c:pt idx="4908">
                  <c:v>9825.173828125</c:v>
                </c:pt>
                <c:pt idx="4909">
                  <c:v>9827.18798828125</c:v>
                </c:pt>
                <c:pt idx="4910">
                  <c:v>9829.03662109375</c:v>
                </c:pt>
                <c:pt idx="4911">
                  <c:v>9830.96044921875</c:v>
                </c:pt>
                <c:pt idx="4912">
                  <c:v>9832.99755859375</c:v>
                </c:pt>
                <c:pt idx="4913">
                  <c:v>9835.04736328125</c:v>
                </c:pt>
                <c:pt idx="4914">
                  <c:v>9837.03369140625</c:v>
                </c:pt>
                <c:pt idx="4915">
                  <c:v>9839.0205078125</c:v>
                </c:pt>
                <c:pt idx="4916">
                  <c:v>9841.0302734375</c:v>
                </c:pt>
                <c:pt idx="4917">
                  <c:v>9842.87841796875</c:v>
                </c:pt>
                <c:pt idx="4918">
                  <c:v>9844.9052734375</c:v>
                </c:pt>
                <c:pt idx="4919">
                  <c:v>9846.97998046875</c:v>
                </c:pt>
                <c:pt idx="4920">
                  <c:v>9848.90380859375</c:v>
                </c:pt>
                <c:pt idx="4921">
                  <c:v>9850.92822265625</c:v>
                </c:pt>
                <c:pt idx="4922">
                  <c:v>9853.0283203125</c:v>
                </c:pt>
                <c:pt idx="4923">
                  <c:v>9855.05322265625</c:v>
                </c:pt>
                <c:pt idx="4924">
                  <c:v>9856.9267578125</c:v>
                </c:pt>
                <c:pt idx="4925">
                  <c:v>9858.97607421875</c:v>
                </c:pt>
                <c:pt idx="4926">
                  <c:v>9861.07568359375</c:v>
                </c:pt>
                <c:pt idx="4927">
                  <c:v>9863.10009765625</c:v>
                </c:pt>
                <c:pt idx="4928">
                  <c:v>9865.1123046875</c:v>
                </c:pt>
                <c:pt idx="4929">
                  <c:v>9867.021484375</c:v>
                </c:pt>
                <c:pt idx="4930">
                  <c:v>9869.07080078125</c:v>
                </c:pt>
                <c:pt idx="4931">
                  <c:v>9871.04736328125</c:v>
                </c:pt>
                <c:pt idx="4932">
                  <c:v>9873.09716796875</c:v>
                </c:pt>
                <c:pt idx="4933">
                  <c:v>9875.09375</c:v>
                </c:pt>
                <c:pt idx="4934">
                  <c:v>9877.0302734375</c:v>
                </c:pt>
                <c:pt idx="4935">
                  <c:v>9879.0322265625</c:v>
                </c:pt>
                <c:pt idx="4936">
                  <c:v>9880.99365234375</c:v>
                </c:pt>
                <c:pt idx="4937">
                  <c:v>9883.01806640625</c:v>
                </c:pt>
                <c:pt idx="4938">
                  <c:v>9884.94189453125</c:v>
                </c:pt>
                <c:pt idx="4939">
                  <c:v>9886.95166015625</c:v>
                </c:pt>
                <c:pt idx="4940">
                  <c:v>9888.93603515625</c:v>
                </c:pt>
                <c:pt idx="4941">
                  <c:v>9890.912109375</c:v>
                </c:pt>
                <c:pt idx="4942">
                  <c:v>9892.9765625</c:v>
                </c:pt>
                <c:pt idx="4943">
                  <c:v>9894.97607421875</c:v>
                </c:pt>
                <c:pt idx="4944">
                  <c:v>9896.92529296875</c:v>
                </c:pt>
                <c:pt idx="4945">
                  <c:v>9898.84912109375</c:v>
                </c:pt>
                <c:pt idx="4946">
                  <c:v>9900.861328125</c:v>
                </c:pt>
                <c:pt idx="4947">
                  <c:v>9902.88623046875</c:v>
                </c:pt>
                <c:pt idx="4948">
                  <c:v>9904.935546875</c:v>
                </c:pt>
                <c:pt idx="4949">
                  <c:v>9906.9345703125</c:v>
                </c:pt>
                <c:pt idx="4950">
                  <c:v>9908.82080078125</c:v>
                </c:pt>
                <c:pt idx="4951">
                  <c:v>9910.9833984375</c:v>
                </c:pt>
                <c:pt idx="4952">
                  <c:v>9913.07080078125</c:v>
                </c:pt>
                <c:pt idx="4953">
                  <c:v>9914.88134765625</c:v>
                </c:pt>
                <c:pt idx="4954">
                  <c:v>9916.91845703125</c:v>
                </c:pt>
                <c:pt idx="4955">
                  <c:v>9918.96826171875</c:v>
                </c:pt>
                <c:pt idx="4956">
                  <c:v>9920.9423828125</c:v>
                </c:pt>
                <c:pt idx="4957">
                  <c:v>9922.9794921875</c:v>
                </c:pt>
                <c:pt idx="4958">
                  <c:v>9924.9384765625</c:v>
                </c:pt>
                <c:pt idx="4959">
                  <c:v>9926.935546875</c:v>
                </c:pt>
                <c:pt idx="4960">
                  <c:v>9928.98779296875</c:v>
                </c:pt>
                <c:pt idx="4961">
                  <c:v>9931.01220703125</c:v>
                </c:pt>
                <c:pt idx="4962">
                  <c:v>9932.986328125</c:v>
                </c:pt>
                <c:pt idx="4963">
                  <c:v>9934.91259765625</c:v>
                </c:pt>
                <c:pt idx="4964">
                  <c:v>9936.83642578125</c:v>
                </c:pt>
                <c:pt idx="4965">
                  <c:v>9938.8359375</c:v>
                </c:pt>
                <c:pt idx="4966">
                  <c:v>9940.8603515625</c:v>
                </c:pt>
                <c:pt idx="4967">
                  <c:v>9942.8701171875</c:v>
                </c:pt>
                <c:pt idx="4968">
                  <c:v>9944.8818359375</c:v>
                </c:pt>
                <c:pt idx="4969">
                  <c:v>9946.84521484375</c:v>
                </c:pt>
                <c:pt idx="4970">
                  <c:v>9948.83203125</c:v>
                </c:pt>
                <c:pt idx="4971">
                  <c:v>9950.83154296875</c:v>
                </c:pt>
                <c:pt idx="4972">
                  <c:v>9952.81640625</c:v>
                </c:pt>
                <c:pt idx="4973">
                  <c:v>9954.90380859375</c:v>
                </c:pt>
                <c:pt idx="4974">
                  <c:v>9956.95556640625</c:v>
                </c:pt>
                <c:pt idx="4975">
                  <c:v>9959.0029296875</c:v>
                </c:pt>
                <c:pt idx="4976">
                  <c:v>9960.98974609375</c:v>
                </c:pt>
                <c:pt idx="4977">
                  <c:v>9962.828125</c:v>
                </c:pt>
                <c:pt idx="4978">
                  <c:v>9964.751953125</c:v>
                </c:pt>
                <c:pt idx="4979">
                  <c:v>9966.736328125</c:v>
                </c:pt>
                <c:pt idx="4980">
                  <c:v>9968.8994140625</c:v>
                </c:pt>
                <c:pt idx="4981">
                  <c:v>9970.9384765625</c:v>
                </c:pt>
                <c:pt idx="4982">
                  <c:v>9972.8369140625</c:v>
                </c:pt>
                <c:pt idx="4983">
                  <c:v>9974.82373046875</c:v>
                </c:pt>
                <c:pt idx="4984">
                  <c:v>9976.8232421875</c:v>
                </c:pt>
                <c:pt idx="4985">
                  <c:v>9978.91064453125</c:v>
                </c:pt>
                <c:pt idx="4986">
                  <c:v>9981.02294921875</c:v>
                </c:pt>
                <c:pt idx="4987">
                  <c:v>9982.896484375</c:v>
                </c:pt>
                <c:pt idx="4988">
                  <c:v>9984.73193359375</c:v>
                </c:pt>
                <c:pt idx="4989">
                  <c:v>9986.8447265625</c:v>
                </c:pt>
                <c:pt idx="4990">
                  <c:v>9988.84423828125</c:v>
                </c:pt>
                <c:pt idx="4991">
                  <c:v>9990.85595703125</c:v>
                </c:pt>
                <c:pt idx="4992">
                  <c:v>9992.95361328125</c:v>
                </c:pt>
                <c:pt idx="4993">
                  <c:v>9994.927734375</c:v>
                </c:pt>
                <c:pt idx="4994">
                  <c:v>9996.904296875</c:v>
                </c:pt>
                <c:pt idx="4995">
                  <c:v>9998.611328125</c:v>
                </c:pt>
                <c:pt idx="4996">
                  <c:v>10000.0234375</c:v>
                </c:pt>
              </c:numCache>
            </c:numRef>
          </c:xVal>
          <c:yVal>
            <c:numRef>
              <c:f>data_Loop!$BY$22:$BY$5018</c:f>
              <c:numCache>
                <c:formatCode>0.00</c:formatCode>
                <c:ptCount val="4997"/>
                <c:pt idx="0">
                  <c:v>1</c:v>
                </c:pt>
                <c:pt idx="1">
                  <c:v>1.0055878572269141</c:v>
                </c:pt>
                <c:pt idx="2">
                  <c:v>1.0097951333024973</c:v>
                </c:pt>
                <c:pt idx="3">
                  <c:v>1.0196864748267105</c:v>
                </c:pt>
                <c:pt idx="4">
                  <c:v>1.0360334228217996</c:v>
                </c:pt>
                <c:pt idx="5">
                  <c:v>1.0282948759744321</c:v>
                </c:pt>
                <c:pt idx="6">
                  <c:v>1.0326650549508272</c:v>
                </c:pt>
                <c:pt idx="7">
                  <c:v>1.0376911009414034</c:v>
                </c:pt>
                <c:pt idx="8">
                  <c:v>1.042033345028909</c:v>
                </c:pt>
                <c:pt idx="9">
                  <c:v>1.0510338568738906</c:v>
                </c:pt>
                <c:pt idx="10">
                  <c:v>1.0459938785693077</c:v>
                </c:pt>
                <c:pt idx="11">
                  <c:v>1.0535406293693368</c:v>
                </c:pt>
                <c:pt idx="12">
                  <c:v>1.0541487598368089</c:v>
                </c:pt>
                <c:pt idx="13">
                  <c:v>1.0515067708389962</c:v>
                </c:pt>
                <c:pt idx="14">
                  <c:v>1.0583278292450873</c:v>
                </c:pt>
                <c:pt idx="15">
                  <c:v>1.0573407432861848</c:v>
                </c:pt>
                <c:pt idx="16">
                  <c:v>1.0601854110116553</c:v>
                </c:pt>
                <c:pt idx="17">
                  <c:v>1.0561610790678591</c:v>
                </c:pt>
                <c:pt idx="18">
                  <c:v>1.0626154573705673</c:v>
                </c:pt>
                <c:pt idx="19">
                  <c:v>1.0619952567083093</c:v>
                </c:pt>
                <c:pt idx="20">
                  <c:v>1.063433516015855</c:v>
                </c:pt>
                <c:pt idx="21">
                  <c:v>1.0611849399677937</c:v>
                </c:pt>
                <c:pt idx="22">
                  <c:v>1.065817461938958</c:v>
                </c:pt>
                <c:pt idx="23">
                  <c:v>1.064416002498759</c:v>
                </c:pt>
                <c:pt idx="24">
                  <c:v>1.0641906137610504</c:v>
                </c:pt>
                <c:pt idx="25">
                  <c:v>1.0664530172490341</c:v>
                </c:pt>
                <c:pt idx="26">
                  <c:v>1.0671975337230279</c:v>
                </c:pt>
                <c:pt idx="27">
                  <c:v>1.0680985709195387</c:v>
                </c:pt>
                <c:pt idx="28">
                  <c:v>1.0689039782963892</c:v>
                </c:pt>
                <c:pt idx="29">
                  <c:v>1.0674680599410309</c:v>
                </c:pt>
                <c:pt idx="30">
                  <c:v>1.0693897581398748</c:v>
                </c:pt>
                <c:pt idx="31">
                  <c:v>1.0721208649640732</c:v>
                </c:pt>
                <c:pt idx="32">
                  <c:v>1.0711348667628984</c:v>
                </c:pt>
                <c:pt idx="33">
                  <c:v>1.0707438221647614</c:v>
                </c:pt>
                <c:pt idx="34">
                  <c:v>1.0714024853781068</c:v>
                </c:pt>
                <c:pt idx="35">
                  <c:v>1.0733403584561678</c:v>
                </c:pt>
                <c:pt idx="36">
                  <c:v>1.074614907097339</c:v>
                </c:pt>
                <c:pt idx="37">
                  <c:v>1.0718663747811437</c:v>
                </c:pt>
                <c:pt idx="38">
                  <c:v>1.0727676380986464</c:v>
                </c:pt>
                <c:pt idx="39">
                  <c:v>1.0766964146058657</c:v>
                </c:pt>
                <c:pt idx="40">
                  <c:v>1.0730391460020154</c:v>
                </c:pt>
                <c:pt idx="41">
                  <c:v>1.0735252120633476</c:v>
                </c:pt>
                <c:pt idx="42">
                  <c:v>1.0749831006801691</c:v>
                </c:pt>
                <c:pt idx="43">
                  <c:v>1.077337019756289</c:v>
                </c:pt>
                <c:pt idx="44">
                  <c:v>1.0774644334243055</c:v>
                </c:pt>
                <c:pt idx="45">
                  <c:v>1.0750689562129783</c:v>
                </c:pt>
                <c:pt idx="46">
                  <c:v>1.0776160000981196</c:v>
                </c:pt>
                <c:pt idx="47">
                  <c:v>1.0769116171039212</c:v>
                </c:pt>
                <c:pt idx="48">
                  <c:v>1.0755483193047335</c:v>
                </c:pt>
                <c:pt idx="49">
                  <c:v>1.0782490158631428</c:v>
                </c:pt>
                <c:pt idx="50">
                  <c:v>1.0785888727015993</c:v>
                </c:pt>
                <c:pt idx="51">
                  <c:v>1.0764181004031639</c:v>
                </c:pt>
                <c:pt idx="52">
                  <c:v>1.0786098010327898</c:v>
                </c:pt>
                <c:pt idx="53">
                  <c:v>1.0782444566158951</c:v>
                </c:pt>
                <c:pt idx="54">
                  <c:v>1.0779389392564096</c:v>
                </c:pt>
                <c:pt idx="55">
                  <c:v>1.0784366629302788</c:v>
                </c:pt>
                <c:pt idx="56">
                  <c:v>1.0778448640465845</c:v>
                </c:pt>
                <c:pt idx="57">
                  <c:v>1.0757418916843426</c:v>
                </c:pt>
                <c:pt idx="58">
                  <c:v>1.0785744216392412</c:v>
                </c:pt>
                <c:pt idx="59">
                  <c:v>1.0788241339913898</c:v>
                </c:pt>
                <c:pt idx="60">
                  <c:v>1.078533585990987</c:v>
                </c:pt>
                <c:pt idx="61">
                  <c:v>1.0776130341033843</c:v>
                </c:pt>
                <c:pt idx="62">
                  <c:v>1.0791739041068582</c:v>
                </c:pt>
                <c:pt idx="63">
                  <c:v>1.0782402239982261</c:v>
                </c:pt>
                <c:pt idx="64">
                  <c:v>1.0785668481522162</c:v>
                </c:pt>
                <c:pt idx="65">
                  <c:v>1.0814907787189612</c:v>
                </c:pt>
                <c:pt idx="66">
                  <c:v>1.0797535882105183</c:v>
                </c:pt>
                <c:pt idx="67">
                  <c:v>1.0805446433995392</c:v>
                </c:pt>
                <c:pt idx="68">
                  <c:v>1.0807636448028917</c:v>
                </c:pt>
                <c:pt idx="69">
                  <c:v>1.0800234673155424</c:v>
                </c:pt>
                <c:pt idx="70">
                  <c:v>1.0796910555616253</c:v>
                </c:pt>
                <c:pt idx="71">
                  <c:v>1.0810242398453742</c:v>
                </c:pt>
                <c:pt idx="72">
                  <c:v>1.0820694387728385</c:v>
                </c:pt>
                <c:pt idx="73">
                  <c:v>1.0813496970771079</c:v>
                </c:pt>
                <c:pt idx="74">
                  <c:v>1.0803361855029308</c:v>
                </c:pt>
                <c:pt idx="75">
                  <c:v>1.0818154786785534</c:v>
                </c:pt>
                <c:pt idx="76">
                  <c:v>1.0815645068790452</c:v>
                </c:pt>
                <c:pt idx="77">
                  <c:v>1.082035853209165</c:v>
                </c:pt>
                <c:pt idx="78">
                  <c:v>1.0801871755615318</c:v>
                </c:pt>
                <c:pt idx="79">
                  <c:v>1.0807928255489776</c:v>
                </c:pt>
                <c:pt idx="80">
                  <c:v>1.0812915521480622</c:v>
                </c:pt>
                <c:pt idx="81">
                  <c:v>1.0807517890348715</c:v>
                </c:pt>
                <c:pt idx="82">
                  <c:v>1.0831904425726784</c:v>
                </c:pt>
                <c:pt idx="83">
                  <c:v>1.0804096087406116</c:v>
                </c:pt>
                <c:pt idx="84">
                  <c:v>1.0821956652551152</c:v>
                </c:pt>
                <c:pt idx="85">
                  <c:v>1.0817654157012615</c:v>
                </c:pt>
                <c:pt idx="86">
                  <c:v>1.08312056466525</c:v>
                </c:pt>
                <c:pt idx="87">
                  <c:v>1.0833888565556888</c:v>
                </c:pt>
                <c:pt idx="88">
                  <c:v>1.0842874104354374</c:v>
                </c:pt>
                <c:pt idx="89">
                  <c:v>1.0828583858937333</c:v>
                </c:pt>
                <c:pt idx="90">
                  <c:v>1.0836064522731494</c:v>
                </c:pt>
                <c:pt idx="91">
                  <c:v>1.0827571419493676</c:v>
                </c:pt>
                <c:pt idx="92">
                  <c:v>1.0840989043544389</c:v>
                </c:pt>
                <c:pt idx="93">
                  <c:v>1.0826607555106076</c:v>
                </c:pt>
                <c:pt idx="94">
                  <c:v>1.082348686232963</c:v>
                </c:pt>
                <c:pt idx="95">
                  <c:v>1.0834707951956513</c:v>
                </c:pt>
                <c:pt idx="96">
                  <c:v>1.0835429659189946</c:v>
                </c:pt>
                <c:pt idx="97">
                  <c:v>1.0828123880648217</c:v>
                </c:pt>
                <c:pt idx="98">
                  <c:v>1.0815149281963319</c:v>
                </c:pt>
                <c:pt idx="99">
                  <c:v>1.0823576870741987</c:v>
                </c:pt>
                <c:pt idx="100">
                  <c:v>1.0811534030705388</c:v>
                </c:pt>
                <c:pt idx="101">
                  <c:v>1.0810128894870816</c:v>
                </c:pt>
                <c:pt idx="102">
                  <c:v>1.0820457461107431</c:v>
                </c:pt>
                <c:pt idx="103">
                  <c:v>1.0807021731393742</c:v>
                </c:pt>
                <c:pt idx="104">
                  <c:v>1.0818969630063031</c:v>
                </c:pt>
                <c:pt idx="105">
                  <c:v>1.0817965964973855</c:v>
                </c:pt>
                <c:pt idx="106">
                  <c:v>1.0816350879282488</c:v>
                </c:pt>
                <c:pt idx="107">
                  <c:v>1.0828245633617077</c:v>
                </c:pt>
                <c:pt idx="108">
                  <c:v>1.0823297045997402</c:v>
                </c:pt>
                <c:pt idx="109">
                  <c:v>1.0823150758876157</c:v>
                </c:pt>
                <c:pt idx="110">
                  <c:v>1.0813994919229697</c:v>
                </c:pt>
                <c:pt idx="111">
                  <c:v>1.0808000922174583</c:v>
                </c:pt>
                <c:pt idx="112">
                  <c:v>1.0820926710292569</c:v>
                </c:pt>
                <c:pt idx="113">
                  <c:v>1.0825847701865752</c:v>
                </c:pt>
                <c:pt idx="114">
                  <c:v>1.0816765968866886</c:v>
                </c:pt>
                <c:pt idx="115">
                  <c:v>1.0819442504580019</c:v>
                </c:pt>
                <c:pt idx="116">
                  <c:v>1.081964740857233</c:v>
                </c:pt>
                <c:pt idx="117">
                  <c:v>1.0809473108246495</c:v>
                </c:pt>
                <c:pt idx="118">
                  <c:v>1.0816959865217812</c:v>
                </c:pt>
                <c:pt idx="119">
                  <c:v>1.0809407259622343</c:v>
                </c:pt>
                <c:pt idx="120">
                  <c:v>1.0810967579850197</c:v>
                </c:pt>
                <c:pt idx="121">
                  <c:v>1.0817445360641444</c:v>
                </c:pt>
                <c:pt idx="122">
                  <c:v>1.0823366440493882</c:v>
                </c:pt>
                <c:pt idx="123">
                  <c:v>1.0814160823812875</c:v>
                </c:pt>
                <c:pt idx="124">
                  <c:v>1.0809270826646682</c:v>
                </c:pt>
                <c:pt idx="125">
                  <c:v>1.0811518323152867</c:v>
                </c:pt>
                <c:pt idx="126">
                  <c:v>1.0818107286665588</c:v>
                </c:pt>
                <c:pt idx="127">
                  <c:v>1.0819451216443901</c:v>
                </c:pt>
                <c:pt idx="128">
                  <c:v>1.0825831447294791</c:v>
                </c:pt>
                <c:pt idx="129">
                  <c:v>1.0817335713134681</c:v>
                </c:pt>
                <c:pt idx="130">
                  <c:v>1.0814679332631454</c:v>
                </c:pt>
                <c:pt idx="131">
                  <c:v>1.0811886085555067</c:v>
                </c:pt>
                <c:pt idx="132">
                  <c:v>1.0813052645130345</c:v>
                </c:pt>
                <c:pt idx="133">
                  <c:v>1.0822917520645505</c:v>
                </c:pt>
                <c:pt idx="134">
                  <c:v>1.0820899886593129</c:v>
                </c:pt>
                <c:pt idx="135">
                  <c:v>1.080363637614397</c:v>
                </c:pt>
                <c:pt idx="136">
                  <c:v>1.0813994404487466</c:v>
                </c:pt>
                <c:pt idx="137">
                  <c:v>1.0816278814128104</c:v>
                </c:pt>
                <c:pt idx="138">
                  <c:v>1.0806084038334804</c:v>
                </c:pt>
                <c:pt idx="139">
                  <c:v>1.0807533443694699</c:v>
                </c:pt>
                <c:pt idx="140">
                  <c:v>1.0811788393676944</c:v>
                </c:pt>
                <c:pt idx="141">
                  <c:v>1.0807196782707809</c:v>
                </c:pt>
                <c:pt idx="142">
                  <c:v>1.0819976086047878</c:v>
                </c:pt>
                <c:pt idx="143">
                  <c:v>1.0822693589433077</c:v>
                </c:pt>
                <c:pt idx="144">
                  <c:v>1.0822084621558588</c:v>
                </c:pt>
                <c:pt idx="145">
                  <c:v>1.0817302978562278</c:v>
                </c:pt>
                <c:pt idx="146">
                  <c:v>1.0832475268622486</c:v>
                </c:pt>
                <c:pt idx="147">
                  <c:v>1.0821988578923591</c:v>
                </c:pt>
                <c:pt idx="148">
                  <c:v>1.0821935591678855</c:v>
                </c:pt>
                <c:pt idx="149">
                  <c:v>1.081726701898337</c:v>
                </c:pt>
                <c:pt idx="150">
                  <c:v>1.0820034039039588</c:v>
                </c:pt>
                <c:pt idx="151">
                  <c:v>1.0815057915150619</c:v>
                </c:pt>
                <c:pt idx="152">
                  <c:v>1.0816991940759006</c:v>
                </c:pt>
                <c:pt idx="153">
                  <c:v>1.0802362903423708</c:v>
                </c:pt>
                <c:pt idx="154">
                  <c:v>1.080602496969246</c:v>
                </c:pt>
                <c:pt idx="155">
                  <c:v>1.0797202477562342</c:v>
                </c:pt>
                <c:pt idx="156">
                  <c:v>1.079599286265321</c:v>
                </c:pt>
                <c:pt idx="157">
                  <c:v>1.0807179097216311</c:v>
                </c:pt>
                <c:pt idx="158">
                  <c:v>1.0806759406281845</c:v>
                </c:pt>
                <c:pt idx="159">
                  <c:v>1.0804385939870214</c:v>
                </c:pt>
                <c:pt idx="160">
                  <c:v>1.0803172183092566</c:v>
                </c:pt>
                <c:pt idx="161">
                  <c:v>1.0801984179962258</c:v>
                </c:pt>
                <c:pt idx="162">
                  <c:v>1.0802947095530278</c:v>
                </c:pt>
                <c:pt idx="163">
                  <c:v>1.0809013306588544</c:v>
                </c:pt>
                <c:pt idx="164">
                  <c:v>1.0798315272832968</c:v>
                </c:pt>
                <c:pt idx="165">
                  <c:v>1.0800060895104955</c:v>
                </c:pt>
                <c:pt idx="166">
                  <c:v>1.079376606636024</c:v>
                </c:pt>
                <c:pt idx="167">
                  <c:v>1.0796439808580358</c:v>
                </c:pt>
                <c:pt idx="168">
                  <c:v>1.0797940900673237</c:v>
                </c:pt>
                <c:pt idx="169">
                  <c:v>1.0794984097457905</c:v>
                </c:pt>
                <c:pt idx="170">
                  <c:v>1.0780719952341331</c:v>
                </c:pt>
                <c:pt idx="171">
                  <c:v>1.0775186128499548</c:v>
                </c:pt>
                <c:pt idx="172">
                  <c:v>1.0789561309513351</c:v>
                </c:pt>
                <c:pt idx="173">
                  <c:v>1.0790704951590697</c:v>
                </c:pt>
                <c:pt idx="174">
                  <c:v>1.0787021351956954</c:v>
                </c:pt>
                <c:pt idx="175">
                  <c:v>1.0781334541004797</c:v>
                </c:pt>
                <c:pt idx="176">
                  <c:v>1.0788098358296248</c:v>
                </c:pt>
                <c:pt idx="177">
                  <c:v>1.0782676982895503</c:v>
                </c:pt>
                <c:pt idx="178">
                  <c:v>1.0788915484954229</c:v>
                </c:pt>
                <c:pt idx="179">
                  <c:v>1.0782771517159058</c:v>
                </c:pt>
                <c:pt idx="180">
                  <c:v>1.07814195778587</c:v>
                </c:pt>
                <c:pt idx="181">
                  <c:v>1.0783681895735142</c:v>
                </c:pt>
                <c:pt idx="182">
                  <c:v>1.0782446961353018</c:v>
                </c:pt>
                <c:pt idx="183">
                  <c:v>1.0777753704983764</c:v>
                </c:pt>
                <c:pt idx="184">
                  <c:v>1.0772367447630162</c:v>
                </c:pt>
                <c:pt idx="185">
                  <c:v>1.07715557943262</c:v>
                </c:pt>
                <c:pt idx="186">
                  <c:v>1.0778195482219251</c:v>
                </c:pt>
                <c:pt idx="187">
                  <c:v>1.0779347393928591</c:v>
                </c:pt>
                <c:pt idx="188">
                  <c:v>1.077595043392725</c:v>
                </c:pt>
                <c:pt idx="189">
                  <c:v>1.0771158184526741</c:v>
                </c:pt>
                <c:pt idx="190">
                  <c:v>1.0771421187942567</c:v>
                </c:pt>
                <c:pt idx="191">
                  <c:v>1.07668001502607</c:v>
                </c:pt>
                <c:pt idx="192">
                  <c:v>1.0769783895207761</c:v>
                </c:pt>
                <c:pt idx="193">
                  <c:v>1.0760919168511149</c:v>
                </c:pt>
                <c:pt idx="194">
                  <c:v>1.0766093567926882</c:v>
                </c:pt>
                <c:pt idx="195">
                  <c:v>1.0767576839770621</c:v>
                </c:pt>
                <c:pt idx="196">
                  <c:v>1.0764645413746625</c:v>
                </c:pt>
                <c:pt idx="197">
                  <c:v>1.0758508583249273</c:v>
                </c:pt>
                <c:pt idx="198">
                  <c:v>1.0762044879051946</c:v>
                </c:pt>
                <c:pt idx="199">
                  <c:v>1.0758327608279035</c:v>
                </c:pt>
                <c:pt idx="200">
                  <c:v>1.076215040953195</c:v>
                </c:pt>
                <c:pt idx="201">
                  <c:v>1.0761161385592934</c:v>
                </c:pt>
                <c:pt idx="202">
                  <c:v>1.0762411326637249</c:v>
                </c:pt>
                <c:pt idx="203">
                  <c:v>1.0759287637718342</c:v>
                </c:pt>
                <c:pt idx="204">
                  <c:v>1.0751592420554446</c:v>
                </c:pt>
                <c:pt idx="205">
                  <c:v>1.0749581904960213</c:v>
                </c:pt>
                <c:pt idx="206">
                  <c:v>1.0751203909094633</c:v>
                </c:pt>
                <c:pt idx="207">
                  <c:v>1.0744386510213444</c:v>
                </c:pt>
                <c:pt idx="208">
                  <c:v>1.0744424778682253</c:v>
                </c:pt>
                <c:pt idx="209">
                  <c:v>1.074232629095724</c:v>
                </c:pt>
                <c:pt idx="210">
                  <c:v>1.0741211390487653</c:v>
                </c:pt>
                <c:pt idx="211">
                  <c:v>1.0740367411085612</c:v>
                </c:pt>
                <c:pt idx="212">
                  <c:v>1.0742966298494161</c:v>
                </c:pt>
                <c:pt idx="213">
                  <c:v>1.0741537288860907</c:v>
                </c:pt>
                <c:pt idx="214">
                  <c:v>1.0741356322589866</c:v>
                </c:pt>
                <c:pt idx="215">
                  <c:v>1.0741912037293893</c:v>
                </c:pt>
                <c:pt idx="216">
                  <c:v>1.0737195673392699</c:v>
                </c:pt>
                <c:pt idx="217">
                  <c:v>1.0731979491090857</c:v>
                </c:pt>
                <c:pt idx="218">
                  <c:v>1.0729961715905845</c:v>
                </c:pt>
                <c:pt idx="219">
                  <c:v>1.0737181467488353</c:v>
                </c:pt>
                <c:pt idx="220">
                  <c:v>1.0733645662611369</c:v>
                </c:pt>
                <c:pt idx="221">
                  <c:v>1.0731396157961606</c:v>
                </c:pt>
                <c:pt idx="222">
                  <c:v>1.0728517253274013</c:v>
                </c:pt>
                <c:pt idx="223">
                  <c:v>1.0728705124801146</c:v>
                </c:pt>
                <c:pt idx="224">
                  <c:v>1.0732663122661126</c:v>
                </c:pt>
                <c:pt idx="225">
                  <c:v>1.0728656702924562</c:v>
                </c:pt>
                <c:pt idx="226">
                  <c:v>1.0732270336485603</c:v>
                </c:pt>
                <c:pt idx="227">
                  <c:v>1.0721232222205244</c:v>
                </c:pt>
                <c:pt idx="228">
                  <c:v>1.0719839160929849</c:v>
                </c:pt>
                <c:pt idx="229">
                  <c:v>1.0717876131926525</c:v>
                </c:pt>
                <c:pt idx="230">
                  <c:v>1.0714726951095006</c:v>
                </c:pt>
                <c:pt idx="231">
                  <c:v>1.0710774628229729</c:v>
                </c:pt>
                <c:pt idx="232">
                  <c:v>1.0718797540296652</c:v>
                </c:pt>
                <c:pt idx="233">
                  <c:v>1.071269646143217</c:v>
                </c:pt>
                <c:pt idx="234">
                  <c:v>1.0707516177069338</c:v>
                </c:pt>
                <c:pt idx="235">
                  <c:v>1.0705443280854556</c:v>
                </c:pt>
                <c:pt idx="236">
                  <c:v>1.0711312583925721</c:v>
                </c:pt>
                <c:pt idx="237">
                  <c:v>1.0711947896440803</c:v>
                </c:pt>
                <c:pt idx="238">
                  <c:v>1.0707632484368708</c:v>
                </c:pt>
                <c:pt idx="239">
                  <c:v>1.0700272500441421</c:v>
                </c:pt>
                <c:pt idx="240">
                  <c:v>1.0693290903047563</c:v>
                </c:pt>
                <c:pt idx="241">
                  <c:v>1.0697816683052388</c:v>
                </c:pt>
                <c:pt idx="242">
                  <c:v>1.0698040998672018</c:v>
                </c:pt>
                <c:pt idx="243">
                  <c:v>1.069505330436525</c:v>
                </c:pt>
                <c:pt idx="244">
                  <c:v>1.0691686512775178</c:v>
                </c:pt>
                <c:pt idx="245">
                  <c:v>1.0687251116564782</c:v>
                </c:pt>
                <c:pt idx="246">
                  <c:v>1.0683432306256304</c:v>
                </c:pt>
                <c:pt idx="247">
                  <c:v>1.0685057875649417</c:v>
                </c:pt>
                <c:pt idx="248">
                  <c:v>1.068286364220959</c:v>
                </c:pt>
                <c:pt idx="249">
                  <c:v>1.0685735902305293</c:v>
                </c:pt>
                <c:pt idx="250">
                  <c:v>1.0679968787237777</c:v>
                </c:pt>
                <c:pt idx="251">
                  <c:v>1.0678840406278052</c:v>
                </c:pt>
                <c:pt idx="252">
                  <c:v>1.068249823748046</c:v>
                </c:pt>
                <c:pt idx="253">
                  <c:v>1.0677138282179475</c:v>
                </c:pt>
                <c:pt idx="254">
                  <c:v>1.0679409626350715</c:v>
                </c:pt>
                <c:pt idx="255">
                  <c:v>1.0677810223210835</c:v>
                </c:pt>
                <c:pt idx="256">
                  <c:v>1.0669489414886784</c:v>
                </c:pt>
                <c:pt idx="257">
                  <c:v>1.0666120205430925</c:v>
                </c:pt>
                <c:pt idx="258">
                  <c:v>1.0670608807448592</c:v>
                </c:pt>
                <c:pt idx="259">
                  <c:v>1.0662329239968078</c:v>
                </c:pt>
                <c:pt idx="260">
                  <c:v>1.0662762687691654</c:v>
                </c:pt>
                <c:pt idx="261">
                  <c:v>1.066168221857057</c:v>
                </c:pt>
                <c:pt idx="262">
                  <c:v>1.0661008240281833</c:v>
                </c:pt>
                <c:pt idx="263">
                  <c:v>1.0657618582669171</c:v>
                </c:pt>
                <c:pt idx="264">
                  <c:v>1.0651393340598927</c:v>
                </c:pt>
                <c:pt idx="265">
                  <c:v>1.0647039878243225</c:v>
                </c:pt>
                <c:pt idx="266">
                  <c:v>1.065534491089928</c:v>
                </c:pt>
                <c:pt idx="267">
                  <c:v>1.064685975427051</c:v>
                </c:pt>
                <c:pt idx="268">
                  <c:v>1.0634034219930362</c:v>
                </c:pt>
                <c:pt idx="269">
                  <c:v>1.0636997786525804</c:v>
                </c:pt>
                <c:pt idx="270">
                  <c:v>1.0640305898612776</c:v>
                </c:pt>
                <c:pt idx="271">
                  <c:v>1.0637653113259007</c:v>
                </c:pt>
                <c:pt idx="272">
                  <c:v>1.0640410165501417</c:v>
                </c:pt>
                <c:pt idx="273">
                  <c:v>1.063988194783728</c:v>
                </c:pt>
                <c:pt idx="274">
                  <c:v>1.0627803901207773</c:v>
                </c:pt>
                <c:pt idx="275">
                  <c:v>1.0634279911776796</c:v>
                </c:pt>
                <c:pt idx="276">
                  <c:v>1.0625687025717461</c:v>
                </c:pt>
                <c:pt idx="277">
                  <c:v>1.0626532059149079</c:v>
                </c:pt>
                <c:pt idx="278">
                  <c:v>1.0620686602889742</c:v>
                </c:pt>
                <c:pt idx="279">
                  <c:v>1.0620296444430526</c:v>
                </c:pt>
                <c:pt idx="280">
                  <c:v>1.0628017211367096</c:v>
                </c:pt>
                <c:pt idx="281">
                  <c:v>1.0621669502920186</c:v>
                </c:pt>
                <c:pt idx="282">
                  <c:v>1.061377691014429</c:v>
                </c:pt>
                <c:pt idx="283">
                  <c:v>1.0611383532955494</c:v>
                </c:pt>
                <c:pt idx="284">
                  <c:v>1.0604487681112553</c:v>
                </c:pt>
                <c:pt idx="285">
                  <c:v>1.0605018657190466</c:v>
                </c:pt>
                <c:pt idx="286">
                  <c:v>1.0602573203385954</c:v>
                </c:pt>
                <c:pt idx="287">
                  <c:v>1.0604556562891045</c:v>
                </c:pt>
                <c:pt idx="288">
                  <c:v>1.060959489635166</c:v>
                </c:pt>
                <c:pt idx="289">
                  <c:v>1.0592861815869912</c:v>
                </c:pt>
                <c:pt idx="290">
                  <c:v>1.0602213697437353</c:v>
                </c:pt>
                <c:pt idx="291">
                  <c:v>1.0592028865515608</c:v>
                </c:pt>
                <c:pt idx="292">
                  <c:v>1.0592879347646516</c:v>
                </c:pt>
                <c:pt idx="293">
                  <c:v>1.0590455304980444</c:v>
                </c:pt>
                <c:pt idx="294">
                  <c:v>1.059255538292825</c:v>
                </c:pt>
                <c:pt idx="295">
                  <c:v>1.05865751989909</c:v>
                </c:pt>
                <c:pt idx="296">
                  <c:v>1.0585313592766752</c:v>
                </c:pt>
                <c:pt idx="297">
                  <c:v>1.058063875026348</c:v>
                </c:pt>
                <c:pt idx="298">
                  <c:v>1.0573119763307208</c:v>
                </c:pt>
                <c:pt idx="299">
                  <c:v>1.0573930350081631</c:v>
                </c:pt>
                <c:pt idx="300">
                  <c:v>1.0573995313541562</c:v>
                </c:pt>
                <c:pt idx="301">
                  <c:v>1.0573120089666668</c:v>
                </c:pt>
                <c:pt idx="302">
                  <c:v>1.0567436762340343</c:v>
                </c:pt>
                <c:pt idx="303">
                  <c:v>1.0566166272312463</c:v>
                </c:pt>
                <c:pt idx="304">
                  <c:v>1.0563862340185333</c:v>
                </c:pt>
                <c:pt idx="305">
                  <c:v>1.0562860223546768</c:v>
                </c:pt>
                <c:pt idx="306">
                  <c:v>1.0569674125626873</c:v>
                </c:pt>
                <c:pt idx="307">
                  <c:v>1.056165820117466</c:v>
                </c:pt>
                <c:pt idx="308">
                  <c:v>1.0554582360394227</c:v>
                </c:pt>
                <c:pt idx="309">
                  <c:v>1.0554835164463057</c:v>
                </c:pt>
                <c:pt idx="310">
                  <c:v>1.0553391738581077</c:v>
                </c:pt>
                <c:pt idx="311">
                  <c:v>1.0549347993973111</c:v>
                </c:pt>
                <c:pt idx="312">
                  <c:v>1.0542657402826914</c:v>
                </c:pt>
                <c:pt idx="313">
                  <c:v>1.0547791398994815</c:v>
                </c:pt>
                <c:pt idx="314">
                  <c:v>1.0540662685775199</c:v>
                </c:pt>
                <c:pt idx="315">
                  <c:v>1.054052864269341</c:v>
                </c:pt>
                <c:pt idx="316">
                  <c:v>1.0543116981524496</c:v>
                </c:pt>
                <c:pt idx="317">
                  <c:v>1.0543698197236759</c:v>
                </c:pt>
                <c:pt idx="318">
                  <c:v>1.0539580458632982</c:v>
                </c:pt>
                <c:pt idx="319">
                  <c:v>1.0535212536582506</c:v>
                </c:pt>
                <c:pt idx="320">
                  <c:v>1.0524285532720359</c:v>
                </c:pt>
                <c:pt idx="321">
                  <c:v>1.0525626268263852</c:v>
                </c:pt>
                <c:pt idx="322">
                  <c:v>1.0525413458922943</c:v>
                </c:pt>
                <c:pt idx="323">
                  <c:v>1.0523773947352015</c:v>
                </c:pt>
                <c:pt idx="324">
                  <c:v>1.0520672802902298</c:v>
                </c:pt>
                <c:pt idx="325">
                  <c:v>1.0525418176743502</c:v>
                </c:pt>
                <c:pt idx="326">
                  <c:v>1.0518949263576785</c:v>
                </c:pt>
                <c:pt idx="327">
                  <c:v>1.0507729600244664</c:v>
                </c:pt>
                <c:pt idx="328">
                  <c:v>1.0516364083618965</c:v>
                </c:pt>
                <c:pt idx="329">
                  <c:v>1.0511661648569079</c:v>
                </c:pt>
                <c:pt idx="330">
                  <c:v>1.0503633858218711</c:v>
                </c:pt>
                <c:pt idx="331">
                  <c:v>1.0500929496009952</c:v>
                </c:pt>
                <c:pt idx="332">
                  <c:v>1.0497829583443723</c:v>
                </c:pt>
                <c:pt idx="333">
                  <c:v>1.0504071709314062</c:v>
                </c:pt>
                <c:pt idx="334">
                  <c:v>1.0496342617163625</c:v>
                </c:pt>
                <c:pt idx="335">
                  <c:v>1.0494443412731649</c:v>
                </c:pt>
                <c:pt idx="336">
                  <c:v>1.0493016486328308</c:v>
                </c:pt>
                <c:pt idx="337">
                  <c:v>1.0488963675986778</c:v>
                </c:pt>
                <c:pt idx="338">
                  <c:v>1.0490007536165453</c:v>
                </c:pt>
                <c:pt idx="339">
                  <c:v>1.0485553163066266</c:v>
                </c:pt>
                <c:pt idx="340">
                  <c:v>1.0490465658929795</c:v>
                </c:pt>
                <c:pt idx="341">
                  <c:v>1.0477733783783241</c:v>
                </c:pt>
                <c:pt idx="342">
                  <c:v>1.0479252468110745</c:v>
                </c:pt>
                <c:pt idx="343">
                  <c:v>1.048224676858784</c:v>
                </c:pt>
                <c:pt idx="344">
                  <c:v>1.0472729995365937</c:v>
                </c:pt>
                <c:pt idx="345">
                  <c:v>1.0467457738558503</c:v>
                </c:pt>
                <c:pt idx="346">
                  <c:v>1.0471854779532921</c:v>
                </c:pt>
                <c:pt idx="347">
                  <c:v>1.0461753192036363</c:v>
                </c:pt>
                <c:pt idx="348">
                  <c:v>1.0452938812365915</c:v>
                </c:pt>
                <c:pt idx="349">
                  <c:v>1.0459287413227711</c:v>
                </c:pt>
                <c:pt idx="350">
                  <c:v>1.0457587047218435</c:v>
                </c:pt>
                <c:pt idx="351">
                  <c:v>1.0459643325732879</c:v>
                </c:pt>
                <c:pt idx="352">
                  <c:v>1.0450467868062108</c:v>
                </c:pt>
                <c:pt idx="353">
                  <c:v>1.0455118250714461</c:v>
                </c:pt>
                <c:pt idx="354">
                  <c:v>1.0450936040453762</c:v>
                </c:pt>
                <c:pt idx="355">
                  <c:v>1.0440915025169248</c:v>
                </c:pt>
                <c:pt idx="356">
                  <c:v>1.0441832448362296</c:v>
                </c:pt>
                <c:pt idx="357">
                  <c:v>1.0438349012978463</c:v>
                </c:pt>
                <c:pt idx="358">
                  <c:v>1.0437936916263824</c:v>
                </c:pt>
                <c:pt idx="359">
                  <c:v>1.0427718924029106</c:v>
                </c:pt>
                <c:pt idx="360">
                  <c:v>1.0435954602746869</c:v>
                </c:pt>
                <c:pt idx="361">
                  <c:v>1.0427431275212271</c:v>
                </c:pt>
                <c:pt idx="362">
                  <c:v>1.043180217052383</c:v>
                </c:pt>
                <c:pt idx="363">
                  <c:v>1.042873687078721</c:v>
                </c:pt>
                <c:pt idx="364">
                  <c:v>1.0419420784431994</c:v>
                </c:pt>
                <c:pt idx="365">
                  <c:v>1.0421957574631842</c:v>
                </c:pt>
                <c:pt idx="366">
                  <c:v>1.0424630559671533</c:v>
                </c:pt>
                <c:pt idx="367">
                  <c:v>1.0414779162260732</c:v>
                </c:pt>
                <c:pt idx="368">
                  <c:v>1.0413449028605981</c:v>
                </c:pt>
                <c:pt idx="369">
                  <c:v>1.0412266830728083</c:v>
                </c:pt>
                <c:pt idx="370">
                  <c:v>1.0409147479539362</c:v>
                </c:pt>
                <c:pt idx="371">
                  <c:v>1.0412978011618694</c:v>
                </c:pt>
                <c:pt idx="372">
                  <c:v>1.0406601869042584</c:v>
                </c:pt>
                <c:pt idx="373">
                  <c:v>1.0400334498139361</c:v>
                </c:pt>
                <c:pt idx="374">
                  <c:v>1.0397587793215313</c:v>
                </c:pt>
                <c:pt idx="375">
                  <c:v>1.0398393067645462</c:v>
                </c:pt>
                <c:pt idx="376">
                  <c:v>1.0394066327785616</c:v>
                </c:pt>
                <c:pt idx="377">
                  <c:v>1.0396537259497527</c:v>
                </c:pt>
                <c:pt idx="378">
                  <c:v>1.0390368522341427</c:v>
                </c:pt>
                <c:pt idx="379">
                  <c:v>1.0388213304050606</c:v>
                </c:pt>
                <c:pt idx="380">
                  <c:v>1.0378103660999036</c:v>
                </c:pt>
                <c:pt idx="381">
                  <c:v>1.0378455518719993</c:v>
                </c:pt>
                <c:pt idx="382">
                  <c:v>1.0377901551415782</c:v>
                </c:pt>
                <c:pt idx="383">
                  <c:v>1.0382361638397106</c:v>
                </c:pt>
                <c:pt idx="384">
                  <c:v>1.037893268159553</c:v>
                </c:pt>
                <c:pt idx="385">
                  <c:v>1.0371298947413745</c:v>
                </c:pt>
                <c:pt idx="386">
                  <c:v>1.037182419764975</c:v>
                </c:pt>
                <c:pt idx="387">
                  <c:v>1.0362590685585311</c:v>
                </c:pt>
                <c:pt idx="388">
                  <c:v>1.0363074969340231</c:v>
                </c:pt>
                <c:pt idx="389">
                  <c:v>1.0363910212442597</c:v>
                </c:pt>
                <c:pt idx="390">
                  <c:v>1.0359776737240634</c:v>
                </c:pt>
                <c:pt idx="391">
                  <c:v>1.035556408818056</c:v>
                </c:pt>
                <c:pt idx="392">
                  <c:v>1.0351064497551274</c:v>
                </c:pt>
                <c:pt idx="393">
                  <c:v>1.0352420215426177</c:v>
                </c:pt>
                <c:pt idx="394">
                  <c:v>1.0345918516846955</c:v>
                </c:pt>
                <c:pt idx="395">
                  <c:v>1.0342563964183402</c:v>
                </c:pt>
                <c:pt idx="396">
                  <c:v>1.0343489145839466</c:v>
                </c:pt>
                <c:pt idx="397">
                  <c:v>1.0343120877296992</c:v>
                </c:pt>
                <c:pt idx="398">
                  <c:v>1.0330534379026599</c:v>
                </c:pt>
                <c:pt idx="399">
                  <c:v>1.0335582872437679</c:v>
                </c:pt>
                <c:pt idx="400">
                  <c:v>1.0330043943639922</c:v>
                </c:pt>
                <c:pt idx="401">
                  <c:v>1.0329035607058823</c:v>
                </c:pt>
                <c:pt idx="402">
                  <c:v>1.0320823948919939</c:v>
                </c:pt>
                <c:pt idx="403">
                  <c:v>1.0325486341704604</c:v>
                </c:pt>
                <c:pt idx="404">
                  <c:v>1.0321038519939141</c:v>
                </c:pt>
                <c:pt idx="405">
                  <c:v>1.0322515536613506</c:v>
                </c:pt>
                <c:pt idx="406">
                  <c:v>1.0319255688045079</c:v>
                </c:pt>
                <c:pt idx="407">
                  <c:v>1.0317967896288889</c:v>
                </c:pt>
                <c:pt idx="408">
                  <c:v>1.0314301612905306</c:v>
                </c:pt>
                <c:pt idx="409">
                  <c:v>1.0314365713548852</c:v>
                </c:pt>
                <c:pt idx="410">
                  <c:v>1.031959773995428</c:v>
                </c:pt>
                <c:pt idx="411">
                  <c:v>1.0319409185543942</c:v>
                </c:pt>
                <c:pt idx="412">
                  <c:v>1.0310333698228762</c:v>
                </c:pt>
                <c:pt idx="413">
                  <c:v>1.0307651201028245</c:v>
                </c:pt>
                <c:pt idx="414">
                  <c:v>1.0307632986710946</c:v>
                </c:pt>
                <c:pt idx="415">
                  <c:v>1.0300771973135863</c:v>
                </c:pt>
                <c:pt idx="416">
                  <c:v>1.0301381535546752</c:v>
                </c:pt>
                <c:pt idx="417">
                  <c:v>1.0295641645378011</c:v>
                </c:pt>
                <c:pt idx="418">
                  <c:v>1.0292676167843948</c:v>
                </c:pt>
                <c:pt idx="419">
                  <c:v>1.0286419298036589</c:v>
                </c:pt>
                <c:pt idx="420">
                  <c:v>1.0287416800137283</c:v>
                </c:pt>
                <c:pt idx="421">
                  <c:v>1.0282534070000027</c:v>
                </c:pt>
                <c:pt idx="422">
                  <c:v>1.0274939530837943</c:v>
                </c:pt>
                <c:pt idx="423">
                  <c:v>1.0268487720321586</c:v>
                </c:pt>
                <c:pt idx="424">
                  <c:v>1.0268602390734032</c:v>
                </c:pt>
                <c:pt idx="425">
                  <c:v>1.0260905231744213</c:v>
                </c:pt>
                <c:pt idx="426">
                  <c:v>1.0258167186373517</c:v>
                </c:pt>
                <c:pt idx="427">
                  <c:v>1.0260063843858445</c:v>
                </c:pt>
                <c:pt idx="428">
                  <c:v>1.0250234390037867</c:v>
                </c:pt>
                <c:pt idx="429">
                  <c:v>1.0252761494283735</c:v>
                </c:pt>
                <c:pt idx="430">
                  <c:v>1.02409891373762</c:v>
                </c:pt>
                <c:pt idx="431">
                  <c:v>1.0241147569342355</c:v>
                </c:pt>
                <c:pt idx="432">
                  <c:v>1.0233154103096389</c:v>
                </c:pt>
                <c:pt idx="433">
                  <c:v>1.023604320266893</c:v>
                </c:pt>
                <c:pt idx="434">
                  <c:v>1.0233494106228083</c:v>
                </c:pt>
                <c:pt idx="435">
                  <c:v>1.0223208452806025</c:v>
                </c:pt>
                <c:pt idx="436">
                  <c:v>1.0216878220153074</c:v>
                </c:pt>
                <c:pt idx="437">
                  <c:v>1.0218604939851454</c:v>
                </c:pt>
                <c:pt idx="438">
                  <c:v>1.0216983767955166</c:v>
                </c:pt>
                <c:pt idx="439">
                  <c:v>1.0207479756656781</c:v>
                </c:pt>
                <c:pt idx="440">
                  <c:v>1.0200830139907069</c:v>
                </c:pt>
                <c:pt idx="441">
                  <c:v>1.0189929421783732</c:v>
                </c:pt>
                <c:pt idx="442">
                  <c:v>1.0186653039038265</c:v>
                </c:pt>
                <c:pt idx="443">
                  <c:v>1.0180993702301471</c:v>
                </c:pt>
                <c:pt idx="444">
                  <c:v>1.0178365644590435</c:v>
                </c:pt>
                <c:pt idx="445">
                  <c:v>1.017896078309156</c:v>
                </c:pt>
                <c:pt idx="446">
                  <c:v>1.0166338826458794</c:v>
                </c:pt>
                <c:pt idx="447">
                  <c:v>1.0159394235490673</c:v>
                </c:pt>
                <c:pt idx="448">
                  <c:v>1.0155370292137156</c:v>
                </c:pt>
                <c:pt idx="449">
                  <c:v>1.0149813436467157</c:v>
                </c:pt>
                <c:pt idx="450">
                  <c:v>1.0145298055472924</c:v>
                </c:pt>
                <c:pt idx="451">
                  <c:v>1.0136787224669741</c:v>
                </c:pt>
                <c:pt idx="452">
                  <c:v>1.0129621896963705</c:v>
                </c:pt>
                <c:pt idx="453">
                  <c:v>1.0122451845676557</c:v>
                </c:pt>
                <c:pt idx="454">
                  <c:v>1.011591592214599</c:v>
                </c:pt>
                <c:pt idx="455">
                  <c:v>1.0104193531659345</c:v>
                </c:pt>
                <c:pt idx="456">
                  <c:v>1.0098799919368298</c:v>
                </c:pt>
                <c:pt idx="457">
                  <c:v>1.0093661126248195</c:v>
                </c:pt>
                <c:pt idx="458">
                  <c:v>1.007982666201048</c:v>
                </c:pt>
                <c:pt idx="459">
                  <c:v>1.0071103772098338</c:v>
                </c:pt>
                <c:pt idx="460">
                  <c:v>1.006598658700055</c:v>
                </c:pt>
                <c:pt idx="461">
                  <c:v>1.0059406846549761</c:v>
                </c:pt>
                <c:pt idx="462">
                  <c:v>1.0048545546286809</c:v>
                </c:pt>
                <c:pt idx="463">
                  <c:v>1.0038248290273084</c:v>
                </c:pt>
                <c:pt idx="464">
                  <c:v>1.0029996765822018</c:v>
                </c:pt>
                <c:pt idx="465">
                  <c:v>1.0017465469381646</c:v>
                </c:pt>
                <c:pt idx="466">
                  <c:v>1.0010634184668588</c:v>
                </c:pt>
                <c:pt idx="467">
                  <c:v>1.0003950412587324</c:v>
                </c:pt>
                <c:pt idx="468">
                  <c:v>0.99805784399476982</c:v>
                </c:pt>
                <c:pt idx="469">
                  <c:v>0.99847695187317587</c:v>
                </c:pt>
                <c:pt idx="470">
                  <c:v>0.99710308784490764</c:v>
                </c:pt>
                <c:pt idx="471">
                  <c:v>0.99622330991085406</c:v>
                </c:pt>
                <c:pt idx="472">
                  <c:v>0.99458695274327713</c:v>
                </c:pt>
                <c:pt idx="473">
                  <c:v>0.99372660550349923</c:v>
                </c:pt>
                <c:pt idx="474">
                  <c:v>0.99293696342800364</c:v>
                </c:pt>
                <c:pt idx="475">
                  <c:v>0.99122318006080157</c:v>
                </c:pt>
                <c:pt idx="476">
                  <c:v>0.98979710621909245</c:v>
                </c:pt>
                <c:pt idx="477">
                  <c:v>0.9889813038320473</c:v>
                </c:pt>
                <c:pt idx="478">
                  <c:v>0.98702842740392205</c:v>
                </c:pt>
                <c:pt idx="479">
                  <c:v>0.9862381081647944</c:v>
                </c:pt>
                <c:pt idx="480">
                  <c:v>0.98486842567692923</c:v>
                </c:pt>
                <c:pt idx="481">
                  <c:v>0.98408870413095006</c:v>
                </c:pt>
                <c:pt idx="482">
                  <c:v>0.98266270929658539</c:v>
                </c:pt>
                <c:pt idx="483">
                  <c:v>0.98120703073535376</c:v>
                </c:pt>
                <c:pt idx="484">
                  <c:v>0.97982388565596334</c:v>
                </c:pt>
                <c:pt idx="485">
                  <c:v>0.97876927466477603</c:v>
                </c:pt>
                <c:pt idx="486">
                  <c:v>0.97737601898040904</c:v>
                </c:pt>
                <c:pt idx="487">
                  <c:v>0.976101987628192</c:v>
                </c:pt>
                <c:pt idx="488">
                  <c:v>0.97456358768186446</c:v>
                </c:pt>
                <c:pt idx="489">
                  <c:v>0.97346754460426688</c:v>
                </c:pt>
                <c:pt idx="490">
                  <c:v>0.97162681133956064</c:v>
                </c:pt>
                <c:pt idx="491">
                  <c:v>0.97034370618191046</c:v>
                </c:pt>
                <c:pt idx="492">
                  <c:v>0.96888833087360049</c:v>
                </c:pt>
                <c:pt idx="493">
                  <c:v>0.96742442564843978</c:v>
                </c:pt>
                <c:pt idx="494">
                  <c:v>0.96625382536289606</c:v>
                </c:pt>
                <c:pt idx="495">
                  <c:v>0.96427325492541083</c:v>
                </c:pt>
                <c:pt idx="496">
                  <c:v>0.9630176887602373</c:v>
                </c:pt>
                <c:pt idx="497">
                  <c:v>0.96122191603428975</c:v>
                </c:pt>
                <c:pt idx="498">
                  <c:v>0.9601897158792505</c:v>
                </c:pt>
                <c:pt idx="499">
                  <c:v>0.95849485810509649</c:v>
                </c:pt>
                <c:pt idx="500">
                  <c:v>0.95745522127377369</c:v>
                </c:pt>
                <c:pt idx="501">
                  <c:v>0.95562926543341831</c:v>
                </c:pt>
                <c:pt idx="502">
                  <c:v>0.9544285743491433</c:v>
                </c:pt>
                <c:pt idx="503">
                  <c:v>0.95280433349862792</c:v>
                </c:pt>
                <c:pt idx="504">
                  <c:v>0.95168837330436906</c:v>
                </c:pt>
                <c:pt idx="505">
                  <c:v>0.94994396565889216</c:v>
                </c:pt>
                <c:pt idx="506">
                  <c:v>0.94841146088347983</c:v>
                </c:pt>
                <c:pt idx="507">
                  <c:v>0.94714369722319092</c:v>
                </c:pt>
                <c:pt idx="508">
                  <c:v>0.9457865644596315</c:v>
                </c:pt>
                <c:pt idx="509">
                  <c:v>0.94401998336176685</c:v>
                </c:pt>
                <c:pt idx="510">
                  <c:v>0.94258019854010144</c:v>
                </c:pt>
                <c:pt idx="511">
                  <c:v>0.94113204141417794</c:v>
                </c:pt>
                <c:pt idx="512">
                  <c:v>0.93938704153084407</c:v>
                </c:pt>
                <c:pt idx="513">
                  <c:v>0.93793132539067514</c:v>
                </c:pt>
                <c:pt idx="514">
                  <c:v>0.93591941019858504</c:v>
                </c:pt>
                <c:pt idx="515">
                  <c:v>0.9342243562279251</c:v>
                </c:pt>
                <c:pt idx="516">
                  <c:v>0.93271340742382836</c:v>
                </c:pt>
                <c:pt idx="517">
                  <c:v>0.93195435593091291</c:v>
                </c:pt>
                <c:pt idx="518">
                  <c:v>0.93046076818899026</c:v>
                </c:pt>
                <c:pt idx="519">
                  <c:v>0.928495766220371</c:v>
                </c:pt>
                <c:pt idx="520">
                  <c:v>0.92745773251234687</c:v>
                </c:pt>
                <c:pt idx="521">
                  <c:v>0.92511150678816667</c:v>
                </c:pt>
                <c:pt idx="522">
                  <c:v>0.92352166907180877</c:v>
                </c:pt>
                <c:pt idx="523">
                  <c:v>0.92213566318586671</c:v>
                </c:pt>
                <c:pt idx="524">
                  <c:v>0.92091115059187523</c:v>
                </c:pt>
                <c:pt idx="525">
                  <c:v>0.91931883160547145</c:v>
                </c:pt>
                <c:pt idx="526">
                  <c:v>0.91829779477408946</c:v>
                </c:pt>
                <c:pt idx="527">
                  <c:v>0.91681304039854095</c:v>
                </c:pt>
                <c:pt idx="528">
                  <c:v>0.91496054586428055</c:v>
                </c:pt>
                <c:pt idx="529">
                  <c:v>0.91419261692195875</c:v>
                </c:pt>
                <c:pt idx="530">
                  <c:v>0.91274618183896072</c:v>
                </c:pt>
                <c:pt idx="531">
                  <c:v>0.91091575944141467</c:v>
                </c:pt>
                <c:pt idx="532">
                  <c:v>0.90960029290912103</c:v>
                </c:pt>
                <c:pt idx="533">
                  <c:v>0.90731234764890933</c:v>
                </c:pt>
                <c:pt idx="534">
                  <c:v>0.90649827185479315</c:v>
                </c:pt>
                <c:pt idx="535">
                  <c:v>0.9049093274007094</c:v>
                </c:pt>
                <c:pt idx="536">
                  <c:v>0.90325991068381595</c:v>
                </c:pt>
                <c:pt idx="537">
                  <c:v>0.90244697372132199</c:v>
                </c:pt>
                <c:pt idx="538">
                  <c:v>0.90107599228779078</c:v>
                </c:pt>
                <c:pt idx="539">
                  <c:v>0.89959546595904205</c:v>
                </c:pt>
                <c:pt idx="540">
                  <c:v>0.89830220066000643</c:v>
                </c:pt>
                <c:pt idx="541">
                  <c:v>0.89617283482112409</c:v>
                </c:pt>
                <c:pt idx="542">
                  <c:v>0.89539309721220517</c:v>
                </c:pt>
                <c:pt idx="543">
                  <c:v>0.89420882999088624</c:v>
                </c:pt>
                <c:pt idx="544">
                  <c:v>0.89278668030445318</c:v>
                </c:pt>
                <c:pt idx="545">
                  <c:v>0.89152216396366468</c:v>
                </c:pt>
                <c:pt idx="546">
                  <c:v>0.88962130432699349</c:v>
                </c:pt>
                <c:pt idx="547">
                  <c:v>0.88874601329997727</c:v>
                </c:pt>
                <c:pt idx="548">
                  <c:v>0.88730517894752048</c:v>
                </c:pt>
                <c:pt idx="549">
                  <c:v>0.88568293638593742</c:v>
                </c:pt>
                <c:pt idx="550">
                  <c:v>0.88405224128266013</c:v>
                </c:pt>
                <c:pt idx="551">
                  <c:v>0.8832509380973016</c:v>
                </c:pt>
                <c:pt idx="552">
                  <c:v>0.88189059324637642</c:v>
                </c:pt>
                <c:pt idx="553">
                  <c:v>0.88059211009214666</c:v>
                </c:pt>
                <c:pt idx="554">
                  <c:v>0.87907081814895482</c:v>
                </c:pt>
                <c:pt idx="555">
                  <c:v>0.87781596645944304</c:v>
                </c:pt>
                <c:pt idx="556">
                  <c:v>0.87658341536323969</c:v>
                </c:pt>
                <c:pt idx="557">
                  <c:v>0.87541834099526972</c:v>
                </c:pt>
                <c:pt idx="558">
                  <c:v>0.87342284481752375</c:v>
                </c:pt>
                <c:pt idx="559">
                  <c:v>0.87321427177982958</c:v>
                </c:pt>
                <c:pt idx="560">
                  <c:v>0.87169746632428124</c:v>
                </c:pt>
                <c:pt idx="561">
                  <c:v>0.87050386053661266</c:v>
                </c:pt>
                <c:pt idx="562">
                  <c:v>0.86898527224843025</c:v>
                </c:pt>
                <c:pt idx="563">
                  <c:v>0.86720300450624332</c:v>
                </c:pt>
                <c:pt idx="564">
                  <c:v>0.86654078248663458</c:v>
                </c:pt>
                <c:pt idx="565">
                  <c:v>0.86525896896777688</c:v>
                </c:pt>
                <c:pt idx="566">
                  <c:v>0.86454755977368447</c:v>
                </c:pt>
                <c:pt idx="567">
                  <c:v>0.86320458301235581</c:v>
                </c:pt>
                <c:pt idx="568">
                  <c:v>0.86212090273887465</c:v>
                </c:pt>
                <c:pt idx="569">
                  <c:v>0.8605893219451286</c:v>
                </c:pt>
                <c:pt idx="570">
                  <c:v>0.85966568380445385</c:v>
                </c:pt>
                <c:pt idx="571">
                  <c:v>0.85826545979322022</c:v>
                </c:pt>
                <c:pt idx="572">
                  <c:v>0.8571144032656931</c:v>
                </c:pt>
                <c:pt idx="573">
                  <c:v>0.85591054223171148</c:v>
                </c:pt>
                <c:pt idx="574">
                  <c:v>0.85501684654053856</c:v>
                </c:pt>
                <c:pt idx="575">
                  <c:v>0.8536821701416214</c:v>
                </c:pt>
                <c:pt idx="576">
                  <c:v>0.85277885304482981</c:v>
                </c:pt>
                <c:pt idx="577">
                  <c:v>0.85109270662875569</c:v>
                </c:pt>
                <c:pt idx="578">
                  <c:v>0.85059624028618885</c:v>
                </c:pt>
                <c:pt idx="579">
                  <c:v>0.84829946582259086</c:v>
                </c:pt>
                <c:pt idx="580">
                  <c:v>0.84808737284572133</c:v>
                </c:pt>
                <c:pt idx="581">
                  <c:v>0.84618563946786518</c:v>
                </c:pt>
                <c:pt idx="582">
                  <c:v>0.84530186235565918</c:v>
                </c:pt>
                <c:pt idx="583">
                  <c:v>0.84398325666396046</c:v>
                </c:pt>
                <c:pt idx="584">
                  <c:v>0.84269507611849392</c:v>
                </c:pt>
                <c:pt idx="585">
                  <c:v>0.84158367410020862</c:v>
                </c:pt>
                <c:pt idx="586">
                  <c:v>0.84042745293322718</c:v>
                </c:pt>
                <c:pt idx="587">
                  <c:v>0.83949626281350054</c:v>
                </c:pt>
                <c:pt idx="588">
                  <c:v>0.83857754907857651</c:v>
                </c:pt>
                <c:pt idx="589">
                  <c:v>0.83768626305471161</c:v>
                </c:pt>
                <c:pt idx="590">
                  <c:v>0.83630408440519799</c:v>
                </c:pt>
                <c:pt idx="591">
                  <c:v>0.83532536570769744</c:v>
                </c:pt>
                <c:pt idx="592">
                  <c:v>0.83417603809569429</c:v>
                </c:pt>
                <c:pt idx="593">
                  <c:v>0.8330434882828619</c:v>
                </c:pt>
                <c:pt idx="594">
                  <c:v>0.83136589858547472</c:v>
                </c:pt>
                <c:pt idx="595">
                  <c:v>0.83024176548609374</c:v>
                </c:pt>
                <c:pt idx="596">
                  <c:v>0.8295442424542091</c:v>
                </c:pt>
                <c:pt idx="597">
                  <c:v>0.82834625993991795</c:v>
                </c:pt>
                <c:pt idx="598">
                  <c:v>0.82740200035714018</c:v>
                </c:pt>
                <c:pt idx="599">
                  <c:v>0.82639082820302778</c:v>
                </c:pt>
                <c:pt idx="600">
                  <c:v>0.82524414891383957</c:v>
                </c:pt>
                <c:pt idx="601">
                  <c:v>0.82387511202011598</c:v>
                </c:pt>
                <c:pt idx="602">
                  <c:v>0.82275189831251416</c:v>
                </c:pt>
                <c:pt idx="603">
                  <c:v>0.82144130339268417</c:v>
                </c:pt>
                <c:pt idx="604">
                  <c:v>0.82064129868219438</c:v>
                </c:pt>
                <c:pt idx="605">
                  <c:v>0.82033871247826096</c:v>
                </c:pt>
                <c:pt idx="606">
                  <c:v>0.81883314182416278</c:v>
                </c:pt>
                <c:pt idx="607">
                  <c:v>0.81770842958152723</c:v>
                </c:pt>
                <c:pt idx="608">
                  <c:v>0.8164889980099872</c:v>
                </c:pt>
                <c:pt idx="609">
                  <c:v>0.81536300167026887</c:v>
                </c:pt>
                <c:pt idx="610">
                  <c:v>0.81450554212494164</c:v>
                </c:pt>
                <c:pt idx="611">
                  <c:v>0.81326243703474543</c:v>
                </c:pt>
                <c:pt idx="612">
                  <c:v>0.81196401224529158</c:v>
                </c:pt>
                <c:pt idx="613">
                  <c:v>0.81041352099521602</c:v>
                </c:pt>
                <c:pt idx="614">
                  <c:v>0.80970010463457109</c:v>
                </c:pt>
                <c:pt idx="615">
                  <c:v>0.80863553929802234</c:v>
                </c:pt>
                <c:pt idx="616">
                  <c:v>0.80763684668127866</c:v>
                </c:pt>
                <c:pt idx="617">
                  <c:v>0.80635306392022155</c:v>
                </c:pt>
                <c:pt idx="618">
                  <c:v>0.8051794835310333</c:v>
                </c:pt>
                <c:pt idx="619">
                  <c:v>0.80405561826861005</c:v>
                </c:pt>
                <c:pt idx="620">
                  <c:v>0.80272760208509542</c:v>
                </c:pt>
                <c:pt idx="621">
                  <c:v>0.80230824491699848</c:v>
                </c:pt>
                <c:pt idx="622">
                  <c:v>0.80129183172702689</c:v>
                </c:pt>
                <c:pt idx="623">
                  <c:v>0.79973684203243312</c:v>
                </c:pt>
                <c:pt idx="624">
                  <c:v>0.79849720808981051</c:v>
                </c:pt>
                <c:pt idx="625">
                  <c:v>0.79769398006228254</c:v>
                </c:pt>
                <c:pt idx="626">
                  <c:v>0.79671966726397525</c:v>
                </c:pt>
                <c:pt idx="627">
                  <c:v>0.79568968710576471</c:v>
                </c:pt>
                <c:pt idx="628">
                  <c:v>0.79457193979495355</c:v>
                </c:pt>
                <c:pt idx="629">
                  <c:v>0.79318909803310134</c:v>
                </c:pt>
                <c:pt idx="630">
                  <c:v>0.79190338427808471</c:v>
                </c:pt>
                <c:pt idx="631">
                  <c:v>0.79077369121102081</c:v>
                </c:pt>
                <c:pt idx="632">
                  <c:v>0.79009338982164345</c:v>
                </c:pt>
                <c:pt idx="633">
                  <c:v>0.78891505281252083</c:v>
                </c:pt>
                <c:pt idx="634">
                  <c:v>0.78780989435692594</c:v>
                </c:pt>
                <c:pt idx="635">
                  <c:v>0.78621487145396507</c:v>
                </c:pt>
                <c:pt idx="636">
                  <c:v>0.78586060329520413</c:v>
                </c:pt>
                <c:pt idx="637">
                  <c:v>0.78403034138818051</c:v>
                </c:pt>
                <c:pt idx="638">
                  <c:v>0.78326644175206717</c:v>
                </c:pt>
                <c:pt idx="639">
                  <c:v>0.78164713009052489</c:v>
                </c:pt>
                <c:pt idx="640">
                  <c:v>0.78092623631794245</c:v>
                </c:pt>
                <c:pt idx="641">
                  <c:v>0.77979837914321004</c:v>
                </c:pt>
                <c:pt idx="642">
                  <c:v>0.77821043389045952</c:v>
                </c:pt>
                <c:pt idx="643">
                  <c:v>0.77699516415180214</c:v>
                </c:pt>
                <c:pt idx="644">
                  <c:v>0.7765343742487516</c:v>
                </c:pt>
                <c:pt idx="645">
                  <c:v>0.77518654875796134</c:v>
                </c:pt>
                <c:pt idx="646">
                  <c:v>0.7740737825618782</c:v>
                </c:pt>
                <c:pt idx="647">
                  <c:v>0.77270358332671729</c:v>
                </c:pt>
                <c:pt idx="648">
                  <c:v>0.77164526719541437</c:v>
                </c:pt>
                <c:pt idx="649">
                  <c:v>0.7704338365308474</c:v>
                </c:pt>
                <c:pt idx="650">
                  <c:v>0.76921037159636874</c:v>
                </c:pt>
                <c:pt idx="651">
                  <c:v>0.76820116150876494</c:v>
                </c:pt>
                <c:pt idx="652">
                  <c:v>0.76728647304734698</c:v>
                </c:pt>
                <c:pt idx="653">
                  <c:v>0.76469240929066273</c:v>
                </c:pt>
                <c:pt idx="654">
                  <c:v>0.76352328905550737</c:v>
                </c:pt>
                <c:pt idx="655">
                  <c:v>0.76243107656236864</c:v>
                </c:pt>
                <c:pt idx="656">
                  <c:v>0.76125133053865246</c:v>
                </c:pt>
                <c:pt idx="657">
                  <c:v>0.76004880930657492</c:v>
                </c:pt>
                <c:pt idx="658">
                  <c:v>0.7583923728926778</c:v>
                </c:pt>
                <c:pt idx="659">
                  <c:v>0.75701677000605494</c:v>
                </c:pt>
                <c:pt idx="660">
                  <c:v>0.756207673926658</c:v>
                </c:pt>
                <c:pt idx="661">
                  <c:v>0.7548378711010022</c:v>
                </c:pt>
                <c:pt idx="662">
                  <c:v>0.75358525229719586</c:v>
                </c:pt>
                <c:pt idx="663">
                  <c:v>0.75200902335178388</c:v>
                </c:pt>
                <c:pt idx="664">
                  <c:v>0.75078740698364166</c:v>
                </c:pt>
                <c:pt idx="665">
                  <c:v>0.74857911606210847</c:v>
                </c:pt>
                <c:pt idx="666">
                  <c:v>0.74764686508957034</c:v>
                </c:pt>
                <c:pt idx="667">
                  <c:v>0.74648801398039821</c:v>
                </c:pt>
                <c:pt idx="668">
                  <c:v>0.74511893358258929</c:v>
                </c:pt>
                <c:pt idx="669">
                  <c:v>0.74369554202447152</c:v>
                </c:pt>
                <c:pt idx="670">
                  <c:v>0.74239550138817412</c:v>
                </c:pt>
                <c:pt idx="671">
                  <c:v>0.74151086728360804</c:v>
                </c:pt>
                <c:pt idx="672">
                  <c:v>0.73988044170551759</c:v>
                </c:pt>
                <c:pt idx="673">
                  <c:v>0.7380877655321646</c:v>
                </c:pt>
                <c:pt idx="674">
                  <c:v>0.73700620183055676</c:v>
                </c:pt>
                <c:pt idx="675">
                  <c:v>0.73559605159365626</c:v>
                </c:pt>
                <c:pt idx="676">
                  <c:v>0.73342593853365157</c:v>
                </c:pt>
                <c:pt idx="677">
                  <c:v>0.7323288026489615</c:v>
                </c:pt>
                <c:pt idx="678">
                  <c:v>0.73062459032735616</c:v>
                </c:pt>
                <c:pt idx="679">
                  <c:v>0.72860459841022374</c:v>
                </c:pt>
                <c:pt idx="680">
                  <c:v>0.72738128704728755</c:v>
                </c:pt>
                <c:pt idx="681">
                  <c:v>0.72598761393756506</c:v>
                </c:pt>
                <c:pt idx="682">
                  <c:v>0.72464131607842641</c:v>
                </c:pt>
                <c:pt idx="683">
                  <c:v>0.72329533060054851</c:v>
                </c:pt>
                <c:pt idx="684">
                  <c:v>0.72140633129821308</c:v>
                </c:pt>
                <c:pt idx="685">
                  <c:v>0.71985426803839836</c:v>
                </c:pt>
                <c:pt idx="686">
                  <c:v>0.71796053044772679</c:v>
                </c:pt>
                <c:pt idx="687">
                  <c:v>0.71672058062280264</c:v>
                </c:pt>
                <c:pt idx="688">
                  <c:v>0.71495642943392235</c:v>
                </c:pt>
                <c:pt idx="689">
                  <c:v>0.7133739405011188</c:v>
                </c:pt>
                <c:pt idx="690">
                  <c:v>0.71168884607085703</c:v>
                </c:pt>
                <c:pt idx="691">
                  <c:v>0.71041318670286235</c:v>
                </c:pt>
                <c:pt idx="692">
                  <c:v>0.70875064067292903</c:v>
                </c:pt>
                <c:pt idx="693">
                  <c:v>0.7064762869576463</c:v>
                </c:pt>
                <c:pt idx="694">
                  <c:v>0.70499135430898707</c:v>
                </c:pt>
                <c:pt idx="695">
                  <c:v>0.70325643779065394</c:v>
                </c:pt>
                <c:pt idx="696">
                  <c:v>0.70126969061829514</c:v>
                </c:pt>
                <c:pt idx="697">
                  <c:v>0.6995264264499943</c:v>
                </c:pt>
                <c:pt idx="698">
                  <c:v>0.6981360613006331</c:v>
                </c:pt>
                <c:pt idx="699">
                  <c:v>0.69613070811927691</c:v>
                </c:pt>
                <c:pt idx="700">
                  <c:v>0.6943783087176818</c:v>
                </c:pt>
                <c:pt idx="701">
                  <c:v>0.69296506530400503</c:v>
                </c:pt>
                <c:pt idx="702">
                  <c:v>0.69111973631047252</c:v>
                </c:pt>
                <c:pt idx="703">
                  <c:v>0.68866456791038433</c:v>
                </c:pt>
                <c:pt idx="704">
                  <c:v>0.68748227723442534</c:v>
                </c:pt>
                <c:pt idx="705">
                  <c:v>0.68552559060749452</c:v>
                </c:pt>
                <c:pt idx="706">
                  <c:v>0.68422039919699773</c:v>
                </c:pt>
                <c:pt idx="707">
                  <c:v>0.68221406343747093</c:v>
                </c:pt>
                <c:pt idx="708">
                  <c:v>0.67997707599910684</c:v>
                </c:pt>
                <c:pt idx="709">
                  <c:v>0.6783251935866077</c:v>
                </c:pt>
                <c:pt idx="710">
                  <c:v>0.67607731160803908</c:v>
                </c:pt>
                <c:pt idx="711">
                  <c:v>0.67452412915921733</c:v>
                </c:pt>
                <c:pt idx="712">
                  <c:v>0.67204375277908046</c:v>
                </c:pt>
                <c:pt idx="713">
                  <c:v>0.67025813976188109</c:v>
                </c:pt>
                <c:pt idx="714">
                  <c:v>0.6685883797419182</c:v>
                </c:pt>
                <c:pt idx="715">
                  <c:v>0.66656613531940667</c:v>
                </c:pt>
                <c:pt idx="716">
                  <c:v>0.66441375501654065</c:v>
                </c:pt>
                <c:pt idx="717">
                  <c:v>0.66256323728537669</c:v>
                </c:pt>
                <c:pt idx="718">
                  <c:v>0.66067879819847575</c:v>
                </c:pt>
                <c:pt idx="719">
                  <c:v>0.65829733222045517</c:v>
                </c:pt>
                <c:pt idx="720">
                  <c:v>0.65587520548482492</c:v>
                </c:pt>
                <c:pt idx="721">
                  <c:v>0.65411388234871581</c:v>
                </c:pt>
                <c:pt idx="722">
                  <c:v>0.6518614091539906</c:v>
                </c:pt>
                <c:pt idx="723">
                  <c:v>0.64998679664743064</c:v>
                </c:pt>
                <c:pt idx="724">
                  <c:v>0.64777624826172664</c:v>
                </c:pt>
                <c:pt idx="725">
                  <c:v>0.64638211337458007</c:v>
                </c:pt>
                <c:pt idx="726">
                  <c:v>0.64425835146784027</c:v>
                </c:pt>
                <c:pt idx="727">
                  <c:v>0.64152383730891649</c:v>
                </c:pt>
                <c:pt idx="728">
                  <c:v>0.63978112850476554</c:v>
                </c:pt>
                <c:pt idx="729">
                  <c:v>0.6375019017795055</c:v>
                </c:pt>
                <c:pt idx="730">
                  <c:v>0.63524140254763906</c:v>
                </c:pt>
                <c:pt idx="731">
                  <c:v>0.6336486431586511</c:v>
                </c:pt>
                <c:pt idx="732">
                  <c:v>0.63145762406976114</c:v>
                </c:pt>
                <c:pt idx="733">
                  <c:v>0.62911494032466486</c:v>
                </c:pt>
                <c:pt idx="734">
                  <c:v>0.626510851498703</c:v>
                </c:pt>
                <c:pt idx="735">
                  <c:v>0.62472711075710929</c:v>
                </c:pt>
                <c:pt idx="736">
                  <c:v>0.62270203980907513</c:v>
                </c:pt>
                <c:pt idx="737">
                  <c:v>0.62045392543383426</c:v>
                </c:pt>
                <c:pt idx="738">
                  <c:v>0.61801154215718979</c:v>
                </c:pt>
                <c:pt idx="739">
                  <c:v>0.61552838264312182</c:v>
                </c:pt>
                <c:pt idx="740">
                  <c:v>0.61347605720215803</c:v>
                </c:pt>
                <c:pt idx="741">
                  <c:v>0.6114149041628858</c:v>
                </c:pt>
                <c:pt idx="742">
                  <c:v>0.6095466890566219</c:v>
                </c:pt>
                <c:pt idx="743">
                  <c:v>0.6070897293714147</c:v>
                </c:pt>
                <c:pt idx="744">
                  <c:v>0.60538527439020962</c:v>
                </c:pt>
                <c:pt idx="745">
                  <c:v>0.60348717608574831</c:v>
                </c:pt>
                <c:pt idx="746">
                  <c:v>0.60112115212458472</c:v>
                </c:pt>
                <c:pt idx="747">
                  <c:v>0.59809317753663516</c:v>
                </c:pt>
                <c:pt idx="748">
                  <c:v>0.59614120564602435</c:v>
                </c:pt>
                <c:pt idx="749">
                  <c:v>0.5941491870491854</c:v>
                </c:pt>
                <c:pt idx="750">
                  <c:v>0.59164340973365614</c:v>
                </c:pt>
                <c:pt idx="751">
                  <c:v>0.58955695902015326</c:v>
                </c:pt>
                <c:pt idx="752">
                  <c:v>0.58749464410607577</c:v>
                </c:pt>
                <c:pt idx="753">
                  <c:v>0.58644572515194682</c:v>
                </c:pt>
                <c:pt idx="754">
                  <c:v>0.58322599424534149</c:v>
                </c:pt>
                <c:pt idx="755">
                  <c:v>0.58151358349551885</c:v>
                </c:pt>
                <c:pt idx="756">
                  <c:v>0.57976940479157324</c:v>
                </c:pt>
                <c:pt idx="757">
                  <c:v>0.57680563625493686</c:v>
                </c:pt>
                <c:pt idx="758">
                  <c:v>0.57416319792497228</c:v>
                </c:pt>
                <c:pt idx="759">
                  <c:v>0.57214031508332386</c:v>
                </c:pt>
                <c:pt idx="760">
                  <c:v>0.57001696995748519</c:v>
                </c:pt>
                <c:pt idx="761">
                  <c:v>0.56770578426149299</c:v>
                </c:pt>
                <c:pt idx="762">
                  <c:v>0.5653095159027417</c:v>
                </c:pt>
                <c:pt idx="763">
                  <c:v>0.56310472656376143</c:v>
                </c:pt>
                <c:pt idx="764">
                  <c:v>0.56098588005212935</c:v>
                </c:pt>
                <c:pt idx="765">
                  <c:v>0.55870421143149918</c:v>
                </c:pt>
                <c:pt idx="766">
                  <c:v>0.55719726203813558</c:v>
                </c:pt>
                <c:pt idx="767">
                  <c:v>0.55430202589400657</c:v>
                </c:pt>
                <c:pt idx="768">
                  <c:v>0.55244150316891905</c:v>
                </c:pt>
                <c:pt idx="769">
                  <c:v>0.55031128594161105</c:v>
                </c:pt>
                <c:pt idx="770">
                  <c:v>0.54808956157694233</c:v>
                </c:pt>
                <c:pt idx="771">
                  <c:v>0.54639119431794481</c:v>
                </c:pt>
                <c:pt idx="772">
                  <c:v>0.54479574030939992</c:v>
                </c:pt>
                <c:pt idx="773">
                  <c:v>0.54149997659862326</c:v>
                </c:pt>
                <c:pt idx="774">
                  <c:v>0.5390120047589172</c:v>
                </c:pt>
                <c:pt idx="775">
                  <c:v>0.53761713359789598</c:v>
                </c:pt>
                <c:pt idx="776">
                  <c:v>0.53599969181516394</c:v>
                </c:pt>
                <c:pt idx="777">
                  <c:v>0.53363061596185979</c:v>
                </c:pt>
                <c:pt idx="778">
                  <c:v>0.53156005971093012</c:v>
                </c:pt>
                <c:pt idx="779">
                  <c:v>0.52891264825496431</c:v>
                </c:pt>
                <c:pt idx="780">
                  <c:v>0.52725829932483104</c:v>
                </c:pt>
                <c:pt idx="781">
                  <c:v>0.52520314800499657</c:v>
                </c:pt>
                <c:pt idx="782">
                  <c:v>0.52322607388050235</c:v>
                </c:pt>
                <c:pt idx="783">
                  <c:v>0.52118944374965792</c:v>
                </c:pt>
                <c:pt idx="784">
                  <c:v>0.51853557832877195</c:v>
                </c:pt>
                <c:pt idx="785">
                  <c:v>0.51711082066631331</c:v>
                </c:pt>
                <c:pt idx="786">
                  <c:v>0.51545016120051179</c:v>
                </c:pt>
                <c:pt idx="787">
                  <c:v>0.51397755895341746</c:v>
                </c:pt>
                <c:pt idx="788">
                  <c:v>0.51178646086646007</c:v>
                </c:pt>
                <c:pt idx="789">
                  <c:v>0.5095489181759435</c:v>
                </c:pt>
                <c:pt idx="790">
                  <c:v>0.50767399915774269</c:v>
                </c:pt>
                <c:pt idx="791">
                  <c:v>0.50545834760974606</c:v>
                </c:pt>
                <c:pt idx="792">
                  <c:v>0.50383877756131434</c:v>
                </c:pt>
                <c:pt idx="793">
                  <c:v>0.50157587056946007</c:v>
                </c:pt>
                <c:pt idx="794">
                  <c:v>0.49983884358309744</c:v>
                </c:pt>
                <c:pt idx="795">
                  <c:v>0.49788295815370504</c:v>
                </c:pt>
                <c:pt idx="796">
                  <c:v>0.49570986468647743</c:v>
                </c:pt>
                <c:pt idx="797">
                  <c:v>0.49323030030097115</c:v>
                </c:pt>
                <c:pt idx="798">
                  <c:v>0.49123669869551106</c:v>
                </c:pt>
                <c:pt idx="799">
                  <c:v>0.48972105981202274</c:v>
                </c:pt>
                <c:pt idx="800">
                  <c:v>0.48850936735450717</c:v>
                </c:pt>
                <c:pt idx="801">
                  <c:v>0.48616490270884594</c:v>
                </c:pt>
                <c:pt idx="802">
                  <c:v>0.4845038558802785</c:v>
                </c:pt>
                <c:pt idx="803">
                  <c:v>0.4824945374764863</c:v>
                </c:pt>
                <c:pt idx="804">
                  <c:v>0.48042016567615276</c:v>
                </c:pt>
                <c:pt idx="805">
                  <c:v>0.47832349565641685</c:v>
                </c:pt>
                <c:pt idx="806">
                  <c:v>0.47696580253009174</c:v>
                </c:pt>
                <c:pt idx="807">
                  <c:v>0.47520206001936105</c:v>
                </c:pt>
                <c:pt idx="808">
                  <c:v>0.47355729483706732</c:v>
                </c:pt>
                <c:pt idx="809">
                  <c:v>0.47172432705262157</c:v>
                </c:pt>
                <c:pt idx="810">
                  <c:v>0.46979407766657494</c:v>
                </c:pt>
                <c:pt idx="811">
                  <c:v>0.46840535202200428</c:v>
                </c:pt>
                <c:pt idx="812">
                  <c:v>0.4665103942289342</c:v>
                </c:pt>
                <c:pt idx="813">
                  <c:v>0.464308728779602</c:v>
                </c:pt>
                <c:pt idx="814">
                  <c:v>0.46304967242538231</c:v>
                </c:pt>
                <c:pt idx="815">
                  <c:v>0.46138613085290403</c:v>
                </c:pt>
                <c:pt idx="816">
                  <c:v>0.45947066378706147</c:v>
                </c:pt>
                <c:pt idx="817">
                  <c:v>0.45834174922176207</c:v>
                </c:pt>
                <c:pt idx="818">
                  <c:v>0.45615153847549256</c:v>
                </c:pt>
                <c:pt idx="819">
                  <c:v>0.45430959366533952</c:v>
                </c:pt>
                <c:pt idx="820">
                  <c:v>0.4528668707630672</c:v>
                </c:pt>
                <c:pt idx="821">
                  <c:v>0.4515172539702777</c:v>
                </c:pt>
                <c:pt idx="822">
                  <c:v>0.44927578944068242</c:v>
                </c:pt>
                <c:pt idx="823">
                  <c:v>0.44782538874273997</c:v>
                </c:pt>
                <c:pt idx="824">
                  <c:v>0.44698978569934888</c:v>
                </c:pt>
                <c:pt idx="825">
                  <c:v>0.44511573152192113</c:v>
                </c:pt>
                <c:pt idx="826">
                  <c:v>0.44346257776523296</c:v>
                </c:pt>
                <c:pt idx="827">
                  <c:v>0.44202104560635586</c:v>
                </c:pt>
                <c:pt idx="828">
                  <c:v>0.44035040493262029</c:v>
                </c:pt>
                <c:pt idx="829">
                  <c:v>0.43898935490863139</c:v>
                </c:pt>
                <c:pt idx="830">
                  <c:v>0.4373721352692837</c:v>
                </c:pt>
                <c:pt idx="831">
                  <c:v>0.43528622049529597</c:v>
                </c:pt>
                <c:pt idx="832">
                  <c:v>0.4339646602556344</c:v>
                </c:pt>
                <c:pt idx="833">
                  <c:v>0.43232137952256977</c:v>
                </c:pt>
                <c:pt idx="834">
                  <c:v>0.43072611762240715</c:v>
                </c:pt>
                <c:pt idx="835">
                  <c:v>0.43012554115241702</c:v>
                </c:pt>
                <c:pt idx="836">
                  <c:v>0.42818720896052176</c:v>
                </c:pt>
                <c:pt idx="837">
                  <c:v>0.42597313266850534</c:v>
                </c:pt>
                <c:pt idx="838">
                  <c:v>0.42529158780254173</c:v>
                </c:pt>
                <c:pt idx="839">
                  <c:v>0.42379481382472134</c:v>
                </c:pt>
                <c:pt idx="840">
                  <c:v>0.42170787991806108</c:v>
                </c:pt>
                <c:pt idx="841">
                  <c:v>0.4208656432112326</c:v>
                </c:pt>
                <c:pt idx="842">
                  <c:v>0.41951403179958163</c:v>
                </c:pt>
                <c:pt idx="843">
                  <c:v>0.41761885805813787</c:v>
                </c:pt>
                <c:pt idx="844">
                  <c:v>0.41638035373604254</c:v>
                </c:pt>
                <c:pt idx="845">
                  <c:v>0.41440785006723135</c:v>
                </c:pt>
                <c:pt idx="846">
                  <c:v>0.41311656435888272</c:v>
                </c:pt>
                <c:pt idx="847">
                  <c:v>0.41208364775003331</c:v>
                </c:pt>
                <c:pt idx="848">
                  <c:v>0.41027413961489428</c:v>
                </c:pt>
                <c:pt idx="849">
                  <c:v>0.4094180270486642</c:v>
                </c:pt>
                <c:pt idx="850">
                  <c:v>0.40795684299072477</c:v>
                </c:pt>
                <c:pt idx="851">
                  <c:v>0.40666285827574655</c:v>
                </c:pt>
                <c:pt idx="852">
                  <c:v>0.40521152936214172</c:v>
                </c:pt>
                <c:pt idx="853">
                  <c:v>0.40398113691441323</c:v>
                </c:pt>
                <c:pt idx="854">
                  <c:v>0.40245103911785679</c:v>
                </c:pt>
                <c:pt idx="855">
                  <c:v>0.40038751139695605</c:v>
                </c:pt>
                <c:pt idx="856">
                  <c:v>0.3999433006432298</c:v>
                </c:pt>
                <c:pt idx="857">
                  <c:v>0.39856721740885426</c:v>
                </c:pt>
                <c:pt idx="858">
                  <c:v>0.39708371775257018</c:v>
                </c:pt>
                <c:pt idx="859">
                  <c:v>0.39601235165202209</c:v>
                </c:pt>
                <c:pt idx="860">
                  <c:v>0.39429492005799777</c:v>
                </c:pt>
                <c:pt idx="861">
                  <c:v>0.39319162417836412</c:v>
                </c:pt>
                <c:pt idx="862">
                  <c:v>0.39141775360627479</c:v>
                </c:pt>
                <c:pt idx="863">
                  <c:v>0.39049428459500035</c:v>
                </c:pt>
                <c:pt idx="864">
                  <c:v>0.38877360409659184</c:v>
                </c:pt>
                <c:pt idx="865">
                  <c:v>0.38757187273397969</c:v>
                </c:pt>
                <c:pt idx="866">
                  <c:v>0.38688416505513906</c:v>
                </c:pt>
                <c:pt idx="867">
                  <c:v>0.38517704023974791</c:v>
                </c:pt>
                <c:pt idx="868">
                  <c:v>0.3841133893802835</c:v>
                </c:pt>
                <c:pt idx="869">
                  <c:v>0.38236793479640918</c:v>
                </c:pt>
                <c:pt idx="870">
                  <c:v>0.38175467933865986</c:v>
                </c:pt>
                <c:pt idx="871">
                  <c:v>0.3796645584134094</c:v>
                </c:pt>
                <c:pt idx="872">
                  <c:v>0.3791735114458632</c:v>
                </c:pt>
                <c:pt idx="873">
                  <c:v>0.37748926368659896</c:v>
                </c:pt>
                <c:pt idx="874">
                  <c:v>0.37616128193819176</c:v>
                </c:pt>
                <c:pt idx="875">
                  <c:v>0.37550968839336868</c:v>
                </c:pt>
                <c:pt idx="876">
                  <c:v>0.3744691643550509</c:v>
                </c:pt>
                <c:pt idx="877">
                  <c:v>0.37294186006163094</c:v>
                </c:pt>
                <c:pt idx="878">
                  <c:v>0.37149940749747062</c:v>
                </c:pt>
                <c:pt idx="879">
                  <c:v>0.37029119752119838</c:v>
                </c:pt>
                <c:pt idx="880">
                  <c:v>0.36951287066669047</c:v>
                </c:pt>
                <c:pt idx="881">
                  <c:v>0.36865105597459108</c:v>
                </c:pt>
                <c:pt idx="882">
                  <c:v>0.36750050349207269</c:v>
                </c:pt>
                <c:pt idx="883">
                  <c:v>0.36610992469927062</c:v>
                </c:pt>
                <c:pt idx="884">
                  <c:v>0.36516545803135941</c:v>
                </c:pt>
                <c:pt idx="885">
                  <c:v>0.36415301297054808</c:v>
                </c:pt>
                <c:pt idx="886">
                  <c:v>0.3630927603966303</c:v>
                </c:pt>
                <c:pt idx="887">
                  <c:v>0.36191923528636999</c:v>
                </c:pt>
                <c:pt idx="888">
                  <c:v>0.36018380044696463</c:v>
                </c:pt>
                <c:pt idx="889">
                  <c:v>0.35953405032913771</c:v>
                </c:pt>
                <c:pt idx="890">
                  <c:v>0.35832554852482623</c:v>
                </c:pt>
                <c:pt idx="891">
                  <c:v>0.35760562553826236</c:v>
                </c:pt>
                <c:pt idx="892">
                  <c:v>0.35584214168971967</c:v>
                </c:pt>
                <c:pt idx="893">
                  <c:v>0.35419966999817498</c:v>
                </c:pt>
                <c:pt idx="894">
                  <c:v>0.35428639794277283</c:v>
                </c:pt>
                <c:pt idx="895">
                  <c:v>0.35306923836960991</c:v>
                </c:pt>
                <c:pt idx="896">
                  <c:v>0.35200860722651978</c:v>
                </c:pt>
                <c:pt idx="897">
                  <c:v>0.35112022322594139</c:v>
                </c:pt>
                <c:pt idx="898">
                  <c:v>0.35004192478998153</c:v>
                </c:pt>
                <c:pt idx="899">
                  <c:v>0.34815891166830537</c:v>
                </c:pt>
                <c:pt idx="900">
                  <c:v>0.34752532499341837</c:v>
                </c:pt>
                <c:pt idx="901">
                  <c:v>0.34575572124929305</c:v>
                </c:pt>
                <c:pt idx="902">
                  <c:v>0.34545636142999492</c:v>
                </c:pt>
                <c:pt idx="903">
                  <c:v>0.34376112837816325</c:v>
                </c:pt>
                <c:pt idx="904">
                  <c:v>0.34305260452295833</c:v>
                </c:pt>
                <c:pt idx="905">
                  <c:v>0.34128464050806612</c:v>
                </c:pt>
                <c:pt idx="906">
                  <c:v>0.34092649038471917</c:v>
                </c:pt>
                <c:pt idx="907">
                  <c:v>0.34006688094467069</c:v>
                </c:pt>
                <c:pt idx="908">
                  <c:v>0.33933628776118008</c:v>
                </c:pt>
                <c:pt idx="909">
                  <c:v>0.33858455092733675</c:v>
                </c:pt>
                <c:pt idx="910">
                  <c:v>0.33733472915364981</c:v>
                </c:pt>
                <c:pt idx="911">
                  <c:v>0.33548757026434306</c:v>
                </c:pt>
                <c:pt idx="912">
                  <c:v>0.33502000845861962</c:v>
                </c:pt>
                <c:pt idx="913">
                  <c:v>0.33430208096977176</c:v>
                </c:pt>
                <c:pt idx="914">
                  <c:v>0.3332997249364778</c:v>
                </c:pt>
                <c:pt idx="915">
                  <c:v>0.33183680834312668</c:v>
                </c:pt>
                <c:pt idx="916">
                  <c:v>0.33119191454373098</c:v>
                </c:pt>
                <c:pt idx="917">
                  <c:v>0.33016829251177726</c:v>
                </c:pt>
                <c:pt idx="918">
                  <c:v>0.32953014996376528</c:v>
                </c:pt>
                <c:pt idx="919">
                  <c:v>0.32921090194795288</c:v>
                </c:pt>
                <c:pt idx="920">
                  <c:v>0.32740424019221326</c:v>
                </c:pt>
                <c:pt idx="921">
                  <c:v>0.32646558762322991</c:v>
                </c:pt>
                <c:pt idx="922">
                  <c:v>0.32544767255630186</c:v>
                </c:pt>
                <c:pt idx="923">
                  <c:v>0.32417672405139936</c:v>
                </c:pt>
                <c:pt idx="924">
                  <c:v>0.3228753290836604</c:v>
                </c:pt>
                <c:pt idx="925">
                  <c:v>0.32230554153007784</c:v>
                </c:pt>
                <c:pt idx="926">
                  <c:v>0.32113522232226477</c:v>
                </c:pt>
                <c:pt idx="927">
                  <c:v>0.32118851544880028</c:v>
                </c:pt>
                <c:pt idx="928">
                  <c:v>0.3197281318109933</c:v>
                </c:pt>
                <c:pt idx="929">
                  <c:v>0.31878115188758949</c:v>
                </c:pt>
                <c:pt idx="930">
                  <c:v>0.31794098819754019</c:v>
                </c:pt>
                <c:pt idx="931">
                  <c:v>0.31618800964675459</c:v>
                </c:pt>
                <c:pt idx="932">
                  <c:v>0.31615771931143472</c:v>
                </c:pt>
                <c:pt idx="933">
                  <c:v>0.31509344575720855</c:v>
                </c:pt>
                <c:pt idx="934">
                  <c:v>0.31447541787493699</c:v>
                </c:pt>
                <c:pt idx="935">
                  <c:v>0.31339184267904735</c:v>
                </c:pt>
                <c:pt idx="936">
                  <c:v>0.31263484170836359</c:v>
                </c:pt>
                <c:pt idx="937">
                  <c:v>0.31175849305405956</c:v>
                </c:pt>
                <c:pt idx="938">
                  <c:v>0.31090290937869686</c:v>
                </c:pt>
                <c:pt idx="939">
                  <c:v>0.30965531288169751</c:v>
                </c:pt>
                <c:pt idx="940">
                  <c:v>0.30886095433005833</c:v>
                </c:pt>
                <c:pt idx="941">
                  <c:v>0.30810620413808626</c:v>
                </c:pt>
                <c:pt idx="942">
                  <c:v>0.30728098439177187</c:v>
                </c:pt>
                <c:pt idx="943">
                  <c:v>0.30651884351264808</c:v>
                </c:pt>
                <c:pt idx="944">
                  <c:v>0.30582399230595975</c:v>
                </c:pt>
                <c:pt idx="945">
                  <c:v>0.30446055211941919</c:v>
                </c:pt>
                <c:pt idx="946">
                  <c:v>0.30334448646559109</c:v>
                </c:pt>
                <c:pt idx="947">
                  <c:v>0.30306348220950619</c:v>
                </c:pt>
                <c:pt idx="948">
                  <c:v>0.30198301179023451</c:v>
                </c:pt>
                <c:pt idx="949">
                  <c:v>0.30170208798265785</c:v>
                </c:pt>
                <c:pt idx="950">
                  <c:v>0.29962755550817299</c:v>
                </c:pt>
                <c:pt idx="951">
                  <c:v>0.29929260578412925</c:v>
                </c:pt>
                <c:pt idx="952">
                  <c:v>0.29894793850779622</c:v>
                </c:pt>
                <c:pt idx="953">
                  <c:v>0.29824860610560566</c:v>
                </c:pt>
                <c:pt idx="954">
                  <c:v>0.29694630140706929</c:v>
                </c:pt>
                <c:pt idx="955">
                  <c:v>0.29627804757288712</c:v>
                </c:pt>
                <c:pt idx="956">
                  <c:v>0.29554887447299494</c:v>
                </c:pt>
                <c:pt idx="957">
                  <c:v>0.29466840935895455</c:v>
                </c:pt>
                <c:pt idx="958">
                  <c:v>0.29361193143203601</c:v>
                </c:pt>
                <c:pt idx="959">
                  <c:v>0.29229998617652564</c:v>
                </c:pt>
                <c:pt idx="960">
                  <c:v>0.29230408829534388</c:v>
                </c:pt>
                <c:pt idx="961">
                  <c:v>0.29093554002063032</c:v>
                </c:pt>
                <c:pt idx="962">
                  <c:v>0.29018578699760611</c:v>
                </c:pt>
                <c:pt idx="963">
                  <c:v>0.289449546762715</c:v>
                </c:pt>
                <c:pt idx="964">
                  <c:v>0.28827679780983023</c:v>
                </c:pt>
                <c:pt idx="965">
                  <c:v>0.2872494506961854</c:v>
                </c:pt>
                <c:pt idx="966">
                  <c:v>0.2865971806773922</c:v>
                </c:pt>
                <c:pt idx="967">
                  <c:v>0.28616042993204188</c:v>
                </c:pt>
                <c:pt idx="968">
                  <c:v>0.28554969593678425</c:v>
                </c:pt>
                <c:pt idx="969">
                  <c:v>0.28429431384146231</c:v>
                </c:pt>
                <c:pt idx="970">
                  <c:v>0.28364491244462808</c:v>
                </c:pt>
                <c:pt idx="971">
                  <c:v>0.28295470890351565</c:v>
                </c:pt>
                <c:pt idx="972">
                  <c:v>0.28272579903118245</c:v>
                </c:pt>
                <c:pt idx="973">
                  <c:v>0.28168670354600595</c:v>
                </c:pt>
                <c:pt idx="974">
                  <c:v>0.28053961759072427</c:v>
                </c:pt>
                <c:pt idx="975">
                  <c:v>0.28013935559414405</c:v>
                </c:pt>
                <c:pt idx="976">
                  <c:v>0.27933792868902696</c:v>
                </c:pt>
                <c:pt idx="977">
                  <c:v>0.27834096524416091</c:v>
                </c:pt>
                <c:pt idx="978">
                  <c:v>0.27736324336057039</c:v>
                </c:pt>
                <c:pt idx="979">
                  <c:v>0.27772581116773154</c:v>
                </c:pt>
                <c:pt idx="980">
                  <c:v>0.27675350939775456</c:v>
                </c:pt>
                <c:pt idx="981">
                  <c:v>0.27565183385597208</c:v>
                </c:pt>
                <c:pt idx="982">
                  <c:v>0.27485818640947624</c:v>
                </c:pt>
                <c:pt idx="983">
                  <c:v>0.27436942078876736</c:v>
                </c:pt>
                <c:pt idx="984">
                  <c:v>0.27353166412255786</c:v>
                </c:pt>
                <c:pt idx="985">
                  <c:v>0.27319141411665898</c:v>
                </c:pt>
                <c:pt idx="986">
                  <c:v>0.27189725877263593</c:v>
                </c:pt>
                <c:pt idx="987">
                  <c:v>0.27116843913599536</c:v>
                </c:pt>
                <c:pt idx="988">
                  <c:v>0.26994771012833879</c:v>
                </c:pt>
                <c:pt idx="989">
                  <c:v>0.26963455882461351</c:v>
                </c:pt>
                <c:pt idx="990">
                  <c:v>0.26884501936044608</c:v>
                </c:pt>
                <c:pt idx="991">
                  <c:v>0.26857578530885401</c:v>
                </c:pt>
                <c:pt idx="992">
                  <c:v>0.26746387964986401</c:v>
                </c:pt>
                <c:pt idx="993">
                  <c:v>0.2674009224080105</c:v>
                </c:pt>
                <c:pt idx="994">
                  <c:v>0.26634391799463419</c:v>
                </c:pt>
                <c:pt idx="995">
                  <c:v>0.26561431765065757</c:v>
                </c:pt>
                <c:pt idx="996">
                  <c:v>0.26488016011462806</c:v>
                </c:pt>
                <c:pt idx="997">
                  <c:v>0.26361199247296163</c:v>
                </c:pt>
                <c:pt idx="998">
                  <c:v>0.26302175932871941</c:v>
                </c:pt>
                <c:pt idx="999">
                  <c:v>0.26209274828166229</c:v>
                </c:pt>
                <c:pt idx="1000">
                  <c:v>0.26090940065478269</c:v>
                </c:pt>
                <c:pt idx="1001">
                  <c:v>0.26052488658146833</c:v>
                </c:pt>
                <c:pt idx="1002">
                  <c:v>0.26019682621279649</c:v>
                </c:pt>
                <c:pt idx="1003">
                  <c:v>0.25893186353799608</c:v>
                </c:pt>
                <c:pt idx="1004">
                  <c:v>0.25836777080623258</c:v>
                </c:pt>
                <c:pt idx="1005">
                  <c:v>0.25822011206700346</c:v>
                </c:pt>
                <c:pt idx="1006">
                  <c:v>0.25748027666373985</c:v>
                </c:pt>
                <c:pt idx="1007">
                  <c:v>0.25742867851794515</c:v>
                </c:pt>
                <c:pt idx="1008">
                  <c:v>0.25616166414536379</c:v>
                </c:pt>
                <c:pt idx="1009">
                  <c:v>0.25573368553049264</c:v>
                </c:pt>
                <c:pt idx="1010">
                  <c:v>0.25508761423487863</c:v>
                </c:pt>
                <c:pt idx="1011">
                  <c:v>0.25428515402139718</c:v>
                </c:pt>
                <c:pt idx="1012">
                  <c:v>0.2540993727744173</c:v>
                </c:pt>
                <c:pt idx="1013">
                  <c:v>0.25312217275773385</c:v>
                </c:pt>
                <c:pt idx="1014">
                  <c:v>0.25250195646712859</c:v>
                </c:pt>
                <c:pt idx="1015">
                  <c:v>0.25204296749430211</c:v>
                </c:pt>
                <c:pt idx="1016">
                  <c:v>0.25177273052263405</c:v>
                </c:pt>
                <c:pt idx="1017">
                  <c:v>0.25094939415413003</c:v>
                </c:pt>
                <c:pt idx="1018">
                  <c:v>0.24997395859277921</c:v>
                </c:pt>
                <c:pt idx="1019">
                  <c:v>0.24936346968212805</c:v>
                </c:pt>
                <c:pt idx="1020">
                  <c:v>0.24881125057421605</c:v>
                </c:pt>
                <c:pt idx="1021">
                  <c:v>0.24814176701576884</c:v>
                </c:pt>
                <c:pt idx="1022">
                  <c:v>0.24684620411203778</c:v>
                </c:pt>
                <c:pt idx="1023">
                  <c:v>0.24630217751492992</c:v>
                </c:pt>
                <c:pt idx="1024">
                  <c:v>0.2458595276063367</c:v>
                </c:pt>
                <c:pt idx="1025">
                  <c:v>0.24485596982650143</c:v>
                </c:pt>
                <c:pt idx="1026">
                  <c:v>0.24496345192133936</c:v>
                </c:pt>
                <c:pt idx="1027">
                  <c:v>0.2450082050546202</c:v>
                </c:pt>
                <c:pt idx="1028">
                  <c:v>0.24373028812416617</c:v>
                </c:pt>
                <c:pt idx="1029">
                  <c:v>0.24310678436375999</c:v>
                </c:pt>
                <c:pt idx="1030">
                  <c:v>0.242337424713925</c:v>
                </c:pt>
                <c:pt idx="1031">
                  <c:v>0.24241623809818638</c:v>
                </c:pt>
                <c:pt idx="1032">
                  <c:v>0.2414709397702228</c:v>
                </c:pt>
                <c:pt idx="1033">
                  <c:v>0.24078671128452894</c:v>
                </c:pt>
                <c:pt idx="1034">
                  <c:v>0.2399944714550068</c:v>
                </c:pt>
                <c:pt idx="1035">
                  <c:v>0.23921566673169908</c:v>
                </c:pt>
                <c:pt idx="1036">
                  <c:v>0.23868166585237435</c:v>
                </c:pt>
                <c:pt idx="1037">
                  <c:v>0.23830458731353232</c:v>
                </c:pt>
                <c:pt idx="1038">
                  <c:v>0.23822143703160065</c:v>
                </c:pt>
                <c:pt idx="1039">
                  <c:v>0.23733872373407908</c:v>
                </c:pt>
                <c:pt idx="1040">
                  <c:v>0.23610111142896498</c:v>
                </c:pt>
                <c:pt idx="1041">
                  <c:v>0.23571628892577576</c:v>
                </c:pt>
                <c:pt idx="1042">
                  <c:v>0.23530224261937416</c:v>
                </c:pt>
                <c:pt idx="1043">
                  <c:v>0.23476840470352797</c:v>
                </c:pt>
                <c:pt idx="1044">
                  <c:v>0.23420150374489893</c:v>
                </c:pt>
                <c:pt idx="1045">
                  <c:v>0.2334298692635266</c:v>
                </c:pt>
                <c:pt idx="1046">
                  <c:v>0.23321120493346476</c:v>
                </c:pt>
                <c:pt idx="1047">
                  <c:v>0.23298493175894222</c:v>
                </c:pt>
                <c:pt idx="1048">
                  <c:v>0.23203234420190971</c:v>
                </c:pt>
                <c:pt idx="1049">
                  <c:v>0.2307194076950525</c:v>
                </c:pt>
                <c:pt idx="1050">
                  <c:v>0.23091627147535207</c:v>
                </c:pt>
                <c:pt idx="1051">
                  <c:v>0.22996349725235085</c:v>
                </c:pt>
                <c:pt idx="1052">
                  <c:v>0.22876491676855834</c:v>
                </c:pt>
                <c:pt idx="1053">
                  <c:v>0.22851273710025644</c:v>
                </c:pt>
                <c:pt idx="1054">
                  <c:v>0.22816332863366529</c:v>
                </c:pt>
                <c:pt idx="1055">
                  <c:v>0.22756478053781765</c:v>
                </c:pt>
                <c:pt idx="1056">
                  <c:v>0.2271116072367724</c:v>
                </c:pt>
                <c:pt idx="1057">
                  <c:v>0.22655853002494838</c:v>
                </c:pt>
                <c:pt idx="1058">
                  <c:v>0.22534135992431384</c:v>
                </c:pt>
                <c:pt idx="1059">
                  <c:v>0.22538759340600784</c:v>
                </c:pt>
                <c:pt idx="1060">
                  <c:v>0.22445228307959139</c:v>
                </c:pt>
                <c:pt idx="1061">
                  <c:v>0.22363308537892979</c:v>
                </c:pt>
                <c:pt idx="1062">
                  <c:v>0.22316304271144524</c:v>
                </c:pt>
                <c:pt idx="1063">
                  <c:v>0.22295142038263635</c:v>
                </c:pt>
                <c:pt idx="1064">
                  <c:v>0.22220787431133188</c:v>
                </c:pt>
                <c:pt idx="1065">
                  <c:v>0.22214120325129996</c:v>
                </c:pt>
                <c:pt idx="1066">
                  <c:v>0.22082303704933856</c:v>
                </c:pt>
                <c:pt idx="1067">
                  <c:v>0.22066437925649124</c:v>
                </c:pt>
                <c:pt idx="1068">
                  <c:v>0.22018723352590056</c:v>
                </c:pt>
                <c:pt idx="1069">
                  <c:v>0.21898641025930474</c:v>
                </c:pt>
                <c:pt idx="1070">
                  <c:v>0.21901695869123411</c:v>
                </c:pt>
                <c:pt idx="1071">
                  <c:v>0.21841830811023197</c:v>
                </c:pt>
                <c:pt idx="1072">
                  <c:v>0.21809517189517239</c:v>
                </c:pt>
                <c:pt idx="1073">
                  <c:v>0.21793982657635666</c:v>
                </c:pt>
                <c:pt idx="1074">
                  <c:v>0.21692271625698223</c:v>
                </c:pt>
                <c:pt idx="1075">
                  <c:v>0.21741955173671884</c:v>
                </c:pt>
                <c:pt idx="1076">
                  <c:v>0.21584286923634072</c:v>
                </c:pt>
                <c:pt idx="1077">
                  <c:v>0.21599699957776439</c:v>
                </c:pt>
                <c:pt idx="1078">
                  <c:v>0.21550642775353221</c:v>
                </c:pt>
                <c:pt idx="1079">
                  <c:v>0.21477707314956324</c:v>
                </c:pt>
                <c:pt idx="1080">
                  <c:v>0.21434883837996777</c:v>
                </c:pt>
                <c:pt idx="1081">
                  <c:v>0.21384202028934543</c:v>
                </c:pt>
                <c:pt idx="1082">
                  <c:v>0.21280694427524893</c:v>
                </c:pt>
                <c:pt idx="1083">
                  <c:v>0.21175020514494933</c:v>
                </c:pt>
                <c:pt idx="1084">
                  <c:v>0.2121058959094361</c:v>
                </c:pt>
                <c:pt idx="1085">
                  <c:v>0.21157764289546072</c:v>
                </c:pt>
                <c:pt idx="1086">
                  <c:v>0.21074849443944937</c:v>
                </c:pt>
                <c:pt idx="1087">
                  <c:v>0.21053821288480723</c:v>
                </c:pt>
                <c:pt idx="1088">
                  <c:v>0.2097493236473377</c:v>
                </c:pt>
                <c:pt idx="1089">
                  <c:v>0.20966921450816764</c:v>
                </c:pt>
                <c:pt idx="1090">
                  <c:v>0.20827894159061877</c:v>
                </c:pt>
                <c:pt idx="1091">
                  <c:v>0.20816912711955843</c:v>
                </c:pt>
                <c:pt idx="1092">
                  <c:v>0.20714979346682894</c:v>
                </c:pt>
                <c:pt idx="1093">
                  <c:v>0.207117857784717</c:v>
                </c:pt>
                <c:pt idx="1094">
                  <c:v>0.20671853182644423</c:v>
                </c:pt>
                <c:pt idx="1095">
                  <c:v>0.20661611676050964</c:v>
                </c:pt>
                <c:pt idx="1096">
                  <c:v>0.20557536374906657</c:v>
                </c:pt>
                <c:pt idx="1097">
                  <c:v>0.20598980611967946</c:v>
                </c:pt>
                <c:pt idx="1098">
                  <c:v>0.2049780996553244</c:v>
                </c:pt>
                <c:pt idx="1099">
                  <c:v>0.2041042250550785</c:v>
                </c:pt>
                <c:pt idx="1100">
                  <c:v>0.20465275322525589</c:v>
                </c:pt>
                <c:pt idx="1101">
                  <c:v>0.20350969166877361</c:v>
                </c:pt>
                <c:pt idx="1102">
                  <c:v>0.20308155510162801</c:v>
                </c:pt>
                <c:pt idx="1103">
                  <c:v>0.20237588036041737</c:v>
                </c:pt>
                <c:pt idx="1104">
                  <c:v>0.20224871376137868</c:v>
                </c:pt>
                <c:pt idx="1105">
                  <c:v>0.20158836851949477</c:v>
                </c:pt>
                <c:pt idx="1106">
                  <c:v>0.2011987502866735</c:v>
                </c:pt>
                <c:pt idx="1107">
                  <c:v>0.20065029342853824</c:v>
                </c:pt>
                <c:pt idx="1108">
                  <c:v>0.20020232896050591</c:v>
                </c:pt>
                <c:pt idx="1109">
                  <c:v>0.20026880138740055</c:v>
                </c:pt>
                <c:pt idx="1110">
                  <c:v>0.1992902419209906</c:v>
                </c:pt>
                <c:pt idx="1111">
                  <c:v>0.19881882157968375</c:v>
                </c:pt>
                <c:pt idx="1112">
                  <c:v>0.19860713100911351</c:v>
                </c:pt>
                <c:pt idx="1113">
                  <c:v>0.19781487520933064</c:v>
                </c:pt>
                <c:pt idx="1114">
                  <c:v>0.19733620182402276</c:v>
                </c:pt>
                <c:pt idx="1115">
                  <c:v>0.19731149791232291</c:v>
                </c:pt>
                <c:pt idx="1116">
                  <c:v>0.1960830005085776</c:v>
                </c:pt>
                <c:pt idx="1117">
                  <c:v>0.19554414706169868</c:v>
                </c:pt>
                <c:pt idx="1118">
                  <c:v>0.19566751332073759</c:v>
                </c:pt>
                <c:pt idx="1119">
                  <c:v>0.19515723067950796</c:v>
                </c:pt>
                <c:pt idx="1120">
                  <c:v>0.19436862190457702</c:v>
                </c:pt>
                <c:pt idx="1121">
                  <c:v>0.19416532943428252</c:v>
                </c:pt>
                <c:pt idx="1122">
                  <c:v>0.19345405872903867</c:v>
                </c:pt>
                <c:pt idx="1123">
                  <c:v>0.1929791216262208</c:v>
                </c:pt>
                <c:pt idx="1124">
                  <c:v>0.1923564174693477</c:v>
                </c:pt>
                <c:pt idx="1125">
                  <c:v>0.19250259870738831</c:v>
                </c:pt>
                <c:pt idx="1126">
                  <c:v>0.19238160340129798</c:v>
                </c:pt>
                <c:pt idx="1127">
                  <c:v>0.19133228241588351</c:v>
                </c:pt>
                <c:pt idx="1128">
                  <c:v>0.19011213198638566</c:v>
                </c:pt>
                <c:pt idx="1129">
                  <c:v>0.19089660434656969</c:v>
                </c:pt>
                <c:pt idx="1130">
                  <c:v>0.19017856629563476</c:v>
                </c:pt>
                <c:pt idx="1131">
                  <c:v>0.19009803492847449</c:v>
                </c:pt>
                <c:pt idx="1132">
                  <c:v>0.1891971770236843</c:v>
                </c:pt>
                <c:pt idx="1133">
                  <c:v>0.18878206234621328</c:v>
                </c:pt>
                <c:pt idx="1134">
                  <c:v>0.18828573991944317</c:v>
                </c:pt>
                <c:pt idx="1135">
                  <c:v>0.18797672337603941</c:v>
                </c:pt>
                <c:pt idx="1136">
                  <c:v>0.18718645727846961</c:v>
                </c:pt>
                <c:pt idx="1137">
                  <c:v>0.1870954082805853</c:v>
                </c:pt>
                <c:pt idx="1138">
                  <c:v>0.1863150827858841</c:v>
                </c:pt>
                <c:pt idx="1139">
                  <c:v>0.18603221002938752</c:v>
                </c:pt>
                <c:pt idx="1140">
                  <c:v>0.1863480046599249</c:v>
                </c:pt>
                <c:pt idx="1141">
                  <c:v>0.18523417812764398</c:v>
                </c:pt>
                <c:pt idx="1142">
                  <c:v>0.18462639384051985</c:v>
                </c:pt>
                <c:pt idx="1143">
                  <c:v>0.18407649569811849</c:v>
                </c:pt>
                <c:pt idx="1144">
                  <c:v>0.18362323628463997</c:v>
                </c:pt>
                <c:pt idx="1145">
                  <c:v>0.18344560770346383</c:v>
                </c:pt>
                <c:pt idx="1146">
                  <c:v>0.18330580957675263</c:v>
                </c:pt>
                <c:pt idx="1147">
                  <c:v>0.18266211633782284</c:v>
                </c:pt>
                <c:pt idx="1148">
                  <c:v>0.18209237222954369</c:v>
                </c:pt>
                <c:pt idx="1149">
                  <c:v>0.18209772191946241</c:v>
                </c:pt>
                <c:pt idx="1150">
                  <c:v>0.18152526902346341</c:v>
                </c:pt>
                <c:pt idx="1151">
                  <c:v>0.18118885257975395</c:v>
                </c:pt>
                <c:pt idx="1152">
                  <c:v>0.18095513613712327</c:v>
                </c:pt>
                <c:pt idx="1153">
                  <c:v>0.18012472536473673</c:v>
                </c:pt>
                <c:pt idx="1154">
                  <c:v>0.1798509990143769</c:v>
                </c:pt>
                <c:pt idx="1155">
                  <c:v>0.17898634973380068</c:v>
                </c:pt>
                <c:pt idx="1156">
                  <c:v>0.17914678169018253</c:v>
                </c:pt>
                <c:pt idx="1157">
                  <c:v>0.17803805613746013</c:v>
                </c:pt>
                <c:pt idx="1158">
                  <c:v>0.17772567097095246</c:v>
                </c:pt>
                <c:pt idx="1159">
                  <c:v>0.1782073008025484</c:v>
                </c:pt>
                <c:pt idx="1160">
                  <c:v>0.17768154591648253</c:v>
                </c:pt>
                <c:pt idx="1161">
                  <c:v>0.17695372557615358</c:v>
                </c:pt>
                <c:pt idx="1162">
                  <c:v>0.17649098804047361</c:v>
                </c:pt>
                <c:pt idx="1163">
                  <c:v>0.17572641347856638</c:v>
                </c:pt>
                <c:pt idx="1164">
                  <c:v>0.17593101109874226</c:v>
                </c:pt>
                <c:pt idx="1165">
                  <c:v>0.17559738312780526</c:v>
                </c:pt>
                <c:pt idx="1166">
                  <c:v>0.17482274745661827</c:v>
                </c:pt>
                <c:pt idx="1167">
                  <c:v>0.17458444217054345</c:v>
                </c:pt>
                <c:pt idx="1168">
                  <c:v>0.1744560552124225</c:v>
                </c:pt>
                <c:pt idx="1169">
                  <c:v>0.17397832468806607</c:v>
                </c:pt>
                <c:pt idx="1170">
                  <c:v>0.17358753838903465</c:v>
                </c:pt>
                <c:pt idx="1171">
                  <c:v>0.17313238131953654</c:v>
                </c:pt>
                <c:pt idx="1172">
                  <c:v>0.17230142178482455</c:v>
                </c:pt>
                <c:pt idx="1173">
                  <c:v>0.17219488795664853</c:v>
                </c:pt>
                <c:pt idx="1174">
                  <c:v>0.17184832848452866</c:v>
                </c:pt>
                <c:pt idx="1175">
                  <c:v>0.17093171408553395</c:v>
                </c:pt>
                <c:pt idx="1176">
                  <c:v>0.17039978185922591</c:v>
                </c:pt>
                <c:pt idx="1177">
                  <c:v>0.17072170304676659</c:v>
                </c:pt>
                <c:pt idx="1178">
                  <c:v>0.16997490795352468</c:v>
                </c:pt>
                <c:pt idx="1179">
                  <c:v>0.16956716936460664</c:v>
                </c:pt>
                <c:pt idx="1180">
                  <c:v>0.16962545107227642</c:v>
                </c:pt>
                <c:pt idx="1181">
                  <c:v>0.16887558153382232</c:v>
                </c:pt>
                <c:pt idx="1182">
                  <c:v>0.16795097468194664</c:v>
                </c:pt>
                <c:pt idx="1183">
                  <c:v>0.16823705555611457</c:v>
                </c:pt>
                <c:pt idx="1184">
                  <c:v>0.16838448022608132</c:v>
                </c:pt>
                <c:pt idx="1185">
                  <c:v>0.16755455921715037</c:v>
                </c:pt>
                <c:pt idx="1186">
                  <c:v>0.16726224742838092</c:v>
                </c:pt>
                <c:pt idx="1187">
                  <c:v>0.16769718471286582</c:v>
                </c:pt>
                <c:pt idx="1188">
                  <c:v>0.16574715847860899</c:v>
                </c:pt>
                <c:pt idx="1189">
                  <c:v>0.16602837512409582</c:v>
                </c:pt>
                <c:pt idx="1190">
                  <c:v>0.16593793981052918</c:v>
                </c:pt>
                <c:pt idx="1191">
                  <c:v>0.16522176255082499</c:v>
                </c:pt>
                <c:pt idx="1192">
                  <c:v>0.16468619789748337</c:v>
                </c:pt>
                <c:pt idx="1193">
                  <c:v>0.16468976508883132</c:v>
                </c:pt>
                <c:pt idx="1194">
                  <c:v>0.16447415597539561</c:v>
                </c:pt>
                <c:pt idx="1195">
                  <c:v>0.16393699935237094</c:v>
                </c:pt>
                <c:pt idx="1196">
                  <c:v>0.16380971890292642</c:v>
                </c:pt>
                <c:pt idx="1197">
                  <c:v>0.16328758336478613</c:v>
                </c:pt>
                <c:pt idx="1198">
                  <c:v>0.16262465111454324</c:v>
                </c:pt>
                <c:pt idx="1199">
                  <c:v>0.16196872727875339</c:v>
                </c:pt>
                <c:pt idx="1200">
                  <c:v>0.16159357915333444</c:v>
                </c:pt>
                <c:pt idx="1201">
                  <c:v>0.16122304641708568</c:v>
                </c:pt>
                <c:pt idx="1202">
                  <c:v>0.16124515474098514</c:v>
                </c:pt>
                <c:pt idx="1203">
                  <c:v>0.16126434320138078</c:v>
                </c:pt>
                <c:pt idx="1204">
                  <c:v>0.16080317939464944</c:v>
                </c:pt>
                <c:pt idx="1205">
                  <c:v>0.16037523626238265</c:v>
                </c:pt>
                <c:pt idx="1206">
                  <c:v>0.16013921662152913</c:v>
                </c:pt>
                <c:pt idx="1207">
                  <c:v>0.15917793653598378</c:v>
                </c:pt>
                <c:pt idx="1208">
                  <c:v>0.15938163213653153</c:v>
                </c:pt>
                <c:pt idx="1209">
                  <c:v>0.15867614543172665</c:v>
                </c:pt>
                <c:pt idx="1210">
                  <c:v>0.15768605025754573</c:v>
                </c:pt>
                <c:pt idx="1211">
                  <c:v>0.15751557849374662</c:v>
                </c:pt>
                <c:pt idx="1212">
                  <c:v>0.15776895023189749</c:v>
                </c:pt>
                <c:pt idx="1213">
                  <c:v>0.15768682016376714</c:v>
                </c:pt>
                <c:pt idx="1214">
                  <c:v>0.15735888464061248</c:v>
                </c:pt>
                <c:pt idx="1215">
                  <c:v>0.15697324109957447</c:v>
                </c:pt>
                <c:pt idx="1216">
                  <c:v>0.15546828898334464</c:v>
                </c:pt>
                <c:pt idx="1217">
                  <c:v>0.15646153703842858</c:v>
                </c:pt>
                <c:pt idx="1218">
                  <c:v>0.15562592103838477</c:v>
                </c:pt>
                <c:pt idx="1219">
                  <c:v>0.15502114153809476</c:v>
                </c:pt>
                <c:pt idx="1220">
                  <c:v>0.15535228987121771</c:v>
                </c:pt>
                <c:pt idx="1221">
                  <c:v>0.15424004379127823</c:v>
                </c:pt>
                <c:pt idx="1222">
                  <c:v>0.15397961944970268</c:v>
                </c:pt>
                <c:pt idx="1223">
                  <c:v>0.15402444039307361</c:v>
                </c:pt>
                <c:pt idx="1224">
                  <c:v>0.15307388078906783</c:v>
                </c:pt>
                <c:pt idx="1225">
                  <c:v>0.15291228119513239</c:v>
                </c:pt>
                <c:pt idx="1226">
                  <c:v>0.15234571257781643</c:v>
                </c:pt>
                <c:pt idx="1227">
                  <c:v>0.15212464720574601</c:v>
                </c:pt>
                <c:pt idx="1228">
                  <c:v>0.15205304573597964</c:v>
                </c:pt>
                <c:pt idx="1229">
                  <c:v>0.15189551909961277</c:v>
                </c:pt>
                <c:pt idx="1230">
                  <c:v>0.15117331057538413</c:v>
                </c:pt>
                <c:pt idx="1231">
                  <c:v>0.15110603522531424</c:v>
                </c:pt>
                <c:pt idx="1232">
                  <c:v>0.15114832874666964</c:v>
                </c:pt>
                <c:pt idx="1233">
                  <c:v>0.15085437625475409</c:v>
                </c:pt>
                <c:pt idx="1234">
                  <c:v>0.15041650271932716</c:v>
                </c:pt>
                <c:pt idx="1235">
                  <c:v>0.14937930642122821</c:v>
                </c:pt>
                <c:pt idx="1236">
                  <c:v>0.14894165684188176</c:v>
                </c:pt>
                <c:pt idx="1237">
                  <c:v>0.14952772524482805</c:v>
                </c:pt>
                <c:pt idx="1238">
                  <c:v>0.14905991345024108</c:v>
                </c:pt>
                <c:pt idx="1239">
                  <c:v>0.148347602801326</c:v>
                </c:pt>
                <c:pt idx="1240">
                  <c:v>0.14836688304761231</c:v>
                </c:pt>
                <c:pt idx="1241">
                  <c:v>0.14783825994319902</c:v>
                </c:pt>
                <c:pt idx="1242">
                  <c:v>0.14748472056954195</c:v>
                </c:pt>
                <c:pt idx="1243">
                  <c:v>0.14703126726007701</c:v>
                </c:pt>
                <c:pt idx="1244">
                  <c:v>0.14654670868864791</c:v>
                </c:pt>
                <c:pt idx="1245">
                  <c:v>0.14672091007712074</c:v>
                </c:pt>
                <c:pt idx="1246">
                  <c:v>0.14614557323629837</c:v>
                </c:pt>
                <c:pt idx="1247">
                  <c:v>0.14604951547702036</c:v>
                </c:pt>
                <c:pt idx="1248">
                  <c:v>0.14571216146898081</c:v>
                </c:pt>
                <c:pt idx="1249">
                  <c:v>0.14577587226830979</c:v>
                </c:pt>
                <c:pt idx="1250">
                  <c:v>0.14520535781662658</c:v>
                </c:pt>
                <c:pt idx="1251">
                  <c:v>0.14435373115183386</c:v>
                </c:pt>
                <c:pt idx="1252">
                  <c:v>0.14491852560930749</c:v>
                </c:pt>
                <c:pt idx="1253">
                  <c:v>0.14446026999144679</c:v>
                </c:pt>
                <c:pt idx="1254">
                  <c:v>0.14367988452797081</c:v>
                </c:pt>
                <c:pt idx="1255">
                  <c:v>0.14371098281991168</c:v>
                </c:pt>
                <c:pt idx="1256">
                  <c:v>0.14315422203884298</c:v>
                </c:pt>
                <c:pt idx="1257">
                  <c:v>0.14246946143967901</c:v>
                </c:pt>
                <c:pt idx="1258">
                  <c:v>0.14305592455665495</c:v>
                </c:pt>
                <c:pt idx="1259">
                  <c:v>0.14222134317455612</c:v>
                </c:pt>
                <c:pt idx="1260">
                  <c:v>0.14128745823742364</c:v>
                </c:pt>
                <c:pt idx="1261">
                  <c:v>0.141744943813849</c:v>
                </c:pt>
                <c:pt idx="1262">
                  <c:v>0.14163089963696782</c:v>
                </c:pt>
                <c:pt idx="1263">
                  <c:v>0.14089230964173949</c:v>
                </c:pt>
                <c:pt idx="1264">
                  <c:v>0.14059770496468896</c:v>
                </c:pt>
                <c:pt idx="1265">
                  <c:v>0.14080648091940146</c:v>
                </c:pt>
                <c:pt idx="1266">
                  <c:v>0.13942703147088903</c:v>
                </c:pt>
                <c:pt idx="1267">
                  <c:v>0.13976476781126337</c:v>
                </c:pt>
                <c:pt idx="1268">
                  <c:v>0.13930611754061245</c:v>
                </c:pt>
                <c:pt idx="1269">
                  <c:v>0.13913905965405435</c:v>
                </c:pt>
                <c:pt idx="1270">
                  <c:v>0.13851565156547416</c:v>
                </c:pt>
                <c:pt idx="1271">
                  <c:v>0.13879706399814412</c:v>
                </c:pt>
                <c:pt idx="1272">
                  <c:v>0.13821854722176261</c:v>
                </c:pt>
                <c:pt idx="1273">
                  <c:v>0.13754780826042803</c:v>
                </c:pt>
                <c:pt idx="1274">
                  <c:v>0.13790260326183285</c:v>
                </c:pt>
                <c:pt idx="1275">
                  <c:v>0.13788608829424273</c:v>
                </c:pt>
                <c:pt idx="1276">
                  <c:v>0.13751983878202345</c:v>
                </c:pt>
                <c:pt idx="1277">
                  <c:v>0.13736079593967229</c:v>
                </c:pt>
                <c:pt idx="1278">
                  <c:v>0.13644221363703066</c:v>
                </c:pt>
                <c:pt idx="1279">
                  <c:v>0.13625988326716612</c:v>
                </c:pt>
                <c:pt idx="1280">
                  <c:v>0.13567654957841729</c:v>
                </c:pt>
                <c:pt idx="1281">
                  <c:v>0.13516854677388535</c:v>
                </c:pt>
                <c:pt idx="1282">
                  <c:v>0.13556781220164371</c:v>
                </c:pt>
                <c:pt idx="1283">
                  <c:v>0.13526752670681313</c:v>
                </c:pt>
                <c:pt idx="1284">
                  <c:v>0.13532661661577916</c:v>
                </c:pt>
                <c:pt idx="1285">
                  <c:v>0.13491846677607597</c:v>
                </c:pt>
                <c:pt idx="1286">
                  <c:v>0.13449229113928945</c:v>
                </c:pt>
                <c:pt idx="1287">
                  <c:v>0.13460662766180864</c:v>
                </c:pt>
                <c:pt idx="1288">
                  <c:v>0.13418320972815262</c:v>
                </c:pt>
                <c:pt idx="1289">
                  <c:v>0.13399514065337523</c:v>
                </c:pt>
                <c:pt idx="1290">
                  <c:v>0.13305635767369775</c:v>
                </c:pt>
                <c:pt idx="1291">
                  <c:v>0.13306687218147803</c:v>
                </c:pt>
                <c:pt idx="1292">
                  <c:v>0.13255271386874329</c:v>
                </c:pt>
                <c:pt idx="1293">
                  <c:v>0.13171154423418177</c:v>
                </c:pt>
                <c:pt idx="1294">
                  <c:v>0.13183411977223292</c:v>
                </c:pt>
                <c:pt idx="1295">
                  <c:v>0.13201355813870497</c:v>
                </c:pt>
                <c:pt idx="1296">
                  <c:v>0.13188321671702991</c:v>
                </c:pt>
                <c:pt idx="1297">
                  <c:v>0.13153669473737248</c:v>
                </c:pt>
                <c:pt idx="1298">
                  <c:v>0.13014872798709878</c:v>
                </c:pt>
                <c:pt idx="1299">
                  <c:v>0.12938910056690311</c:v>
                </c:pt>
                <c:pt idx="1300">
                  <c:v>0.12981768222703738</c:v>
                </c:pt>
                <c:pt idx="1301">
                  <c:v>0.1297137729402103</c:v>
                </c:pt>
                <c:pt idx="1302">
                  <c:v>0.12938323766220752</c:v>
                </c:pt>
                <c:pt idx="1303">
                  <c:v>0.12965965081587613</c:v>
                </c:pt>
                <c:pt idx="1304">
                  <c:v>0.12934016081678723</c:v>
                </c:pt>
                <c:pt idx="1305">
                  <c:v>0.12926814542513765</c:v>
                </c:pt>
                <c:pt idx="1306">
                  <c:v>0.12843362176565462</c:v>
                </c:pt>
                <c:pt idx="1307">
                  <c:v>0.12868184910606231</c:v>
                </c:pt>
                <c:pt idx="1308">
                  <c:v>0.12806355847663892</c:v>
                </c:pt>
                <c:pt idx="1309">
                  <c:v>0.12790589678975572</c:v>
                </c:pt>
                <c:pt idx="1310">
                  <c:v>0.12745321032298659</c:v>
                </c:pt>
                <c:pt idx="1311">
                  <c:v>0.12690843872893748</c:v>
                </c:pt>
                <c:pt idx="1312">
                  <c:v>0.12709667507731276</c:v>
                </c:pt>
                <c:pt idx="1313">
                  <c:v>0.12708602994208207</c:v>
                </c:pt>
                <c:pt idx="1314">
                  <c:v>0.12615699247329179</c:v>
                </c:pt>
                <c:pt idx="1315">
                  <c:v>0.12609681304511297</c:v>
                </c:pt>
                <c:pt idx="1316">
                  <c:v>0.12561668265973266</c:v>
                </c:pt>
                <c:pt idx="1317">
                  <c:v>0.12540687616810942</c:v>
                </c:pt>
                <c:pt idx="1318">
                  <c:v>0.12538943555935791</c:v>
                </c:pt>
                <c:pt idx="1319">
                  <c:v>0.12519895866437181</c:v>
                </c:pt>
                <c:pt idx="1320">
                  <c:v>0.12518302340367232</c:v>
                </c:pt>
                <c:pt idx="1321">
                  <c:v>0.12439568754780206</c:v>
                </c:pt>
                <c:pt idx="1322">
                  <c:v>0.12452312501502634</c:v>
                </c:pt>
                <c:pt idx="1323">
                  <c:v>0.12405826767178503</c:v>
                </c:pt>
                <c:pt idx="1324">
                  <c:v>0.12426100565376869</c:v>
                </c:pt>
                <c:pt idx="1325">
                  <c:v>0.12370277053973129</c:v>
                </c:pt>
                <c:pt idx="1326">
                  <c:v>0.12284883163781843</c:v>
                </c:pt>
                <c:pt idx="1327">
                  <c:v>0.12305877135806766</c:v>
                </c:pt>
                <c:pt idx="1328">
                  <c:v>0.12271715855117633</c:v>
                </c:pt>
                <c:pt idx="1329">
                  <c:v>0.12215349304120839</c:v>
                </c:pt>
                <c:pt idx="1330">
                  <c:v>0.12253885603429633</c:v>
                </c:pt>
                <c:pt idx="1331">
                  <c:v>0.12170215538446369</c:v>
                </c:pt>
                <c:pt idx="1332">
                  <c:v>0.12149403008846382</c:v>
                </c:pt>
                <c:pt idx="1333">
                  <c:v>0.12131862389783409</c:v>
                </c:pt>
                <c:pt idx="1334">
                  <c:v>0.12124174268738383</c:v>
                </c:pt>
                <c:pt idx="1335">
                  <c:v>0.12051523108038484</c:v>
                </c:pt>
                <c:pt idx="1336">
                  <c:v>0.12030743532966597</c:v>
                </c:pt>
                <c:pt idx="1337">
                  <c:v>0.12063883839391741</c:v>
                </c:pt>
                <c:pt idx="1338">
                  <c:v>0.11973876696722929</c:v>
                </c:pt>
                <c:pt idx="1339">
                  <c:v>0.11995416644928018</c:v>
                </c:pt>
                <c:pt idx="1340">
                  <c:v>0.11951969370429937</c:v>
                </c:pt>
                <c:pt idx="1341">
                  <c:v>0.11908907968298968</c:v>
                </c:pt>
                <c:pt idx="1342">
                  <c:v>0.1189029722870405</c:v>
                </c:pt>
                <c:pt idx="1343">
                  <c:v>0.11903259632463806</c:v>
                </c:pt>
                <c:pt idx="1344">
                  <c:v>0.11881011384038848</c:v>
                </c:pt>
                <c:pt idx="1345">
                  <c:v>0.11840470242343468</c:v>
                </c:pt>
                <c:pt idx="1346">
                  <c:v>0.11851859719853049</c:v>
                </c:pt>
                <c:pt idx="1347">
                  <c:v>0.11767318322435248</c:v>
                </c:pt>
                <c:pt idx="1348">
                  <c:v>0.11791375595218692</c:v>
                </c:pt>
                <c:pt idx="1349">
                  <c:v>0.11709058758162981</c:v>
                </c:pt>
                <c:pt idx="1350">
                  <c:v>0.11705924060547701</c:v>
                </c:pt>
                <c:pt idx="1351">
                  <c:v>0.11777847940745566</c:v>
                </c:pt>
                <c:pt idx="1352">
                  <c:v>0.11677456942349276</c:v>
                </c:pt>
                <c:pt idx="1353">
                  <c:v>0.11625451082548706</c:v>
                </c:pt>
                <c:pt idx="1354">
                  <c:v>0.11639756104666971</c:v>
                </c:pt>
                <c:pt idx="1355">
                  <c:v>0.11594194006812304</c:v>
                </c:pt>
                <c:pt idx="1356">
                  <c:v>0.11603913130394493</c:v>
                </c:pt>
                <c:pt idx="1357">
                  <c:v>0.11570085697641166</c:v>
                </c:pt>
                <c:pt idx="1358">
                  <c:v>0.11511077144421737</c:v>
                </c:pt>
                <c:pt idx="1359">
                  <c:v>0.11475279761785952</c:v>
                </c:pt>
                <c:pt idx="1360">
                  <c:v>0.11477786943962033</c:v>
                </c:pt>
                <c:pt idx="1361">
                  <c:v>0.11416025068777513</c:v>
                </c:pt>
                <c:pt idx="1362">
                  <c:v>0.11404283156757444</c:v>
                </c:pt>
                <c:pt idx="1363">
                  <c:v>0.11328744858012046</c:v>
                </c:pt>
                <c:pt idx="1364">
                  <c:v>0.11400805191264751</c:v>
                </c:pt>
                <c:pt idx="1365">
                  <c:v>0.11405360993025243</c:v>
                </c:pt>
                <c:pt idx="1366">
                  <c:v>0.11342740124804908</c:v>
                </c:pt>
                <c:pt idx="1367">
                  <c:v>0.11343254157847465</c:v>
                </c:pt>
                <c:pt idx="1368">
                  <c:v>0.1132091488811558</c:v>
                </c:pt>
                <c:pt idx="1369">
                  <c:v>0.1130016941934416</c:v>
                </c:pt>
                <c:pt idx="1370">
                  <c:v>0.11284960665463079</c:v>
                </c:pt>
                <c:pt idx="1371">
                  <c:v>0.11226665119570914</c:v>
                </c:pt>
                <c:pt idx="1372">
                  <c:v>0.11133619310364938</c:v>
                </c:pt>
                <c:pt idx="1373">
                  <c:v>0.11068643235178643</c:v>
                </c:pt>
                <c:pt idx="1374">
                  <c:v>0.11146903727394705</c:v>
                </c:pt>
                <c:pt idx="1375">
                  <c:v>0.11019756077484062</c:v>
                </c:pt>
                <c:pt idx="1376">
                  <c:v>0.11038401357776979</c:v>
                </c:pt>
                <c:pt idx="1377">
                  <c:v>0.11060757460310146</c:v>
                </c:pt>
                <c:pt idx="1378">
                  <c:v>0.11012988076807365</c:v>
                </c:pt>
                <c:pt idx="1379">
                  <c:v>0.11015574548538173</c:v>
                </c:pt>
                <c:pt idx="1380">
                  <c:v>0.11017429588355357</c:v>
                </c:pt>
                <c:pt idx="1381">
                  <c:v>0.10936543020617963</c:v>
                </c:pt>
                <c:pt idx="1382">
                  <c:v>0.10917847809388156</c:v>
                </c:pt>
                <c:pt idx="1383">
                  <c:v>0.10877358160228409</c:v>
                </c:pt>
                <c:pt idx="1384">
                  <c:v>0.10857863320486758</c:v>
                </c:pt>
                <c:pt idx="1385">
                  <c:v>0.10915441142602614</c:v>
                </c:pt>
                <c:pt idx="1386">
                  <c:v>0.10806894921177636</c:v>
                </c:pt>
                <c:pt idx="1387">
                  <c:v>0.10773661789684041</c:v>
                </c:pt>
                <c:pt idx="1388">
                  <c:v>0.1084127246807845</c:v>
                </c:pt>
                <c:pt idx="1389">
                  <c:v>0.10757236153645995</c:v>
                </c:pt>
                <c:pt idx="1390">
                  <c:v>0.10775304117903163</c:v>
                </c:pt>
                <c:pt idx="1391">
                  <c:v>0.1074549725990117</c:v>
                </c:pt>
                <c:pt idx="1392">
                  <c:v>0.10762123800772214</c:v>
                </c:pt>
                <c:pt idx="1393">
                  <c:v>0.10702643933739747</c:v>
                </c:pt>
                <c:pt idx="1394">
                  <c:v>0.1069203657525471</c:v>
                </c:pt>
                <c:pt idx="1395">
                  <c:v>0.10634421440417785</c:v>
                </c:pt>
                <c:pt idx="1396">
                  <c:v>0.10682048118057544</c:v>
                </c:pt>
                <c:pt idx="1397">
                  <c:v>0.10638280905335443</c:v>
                </c:pt>
                <c:pt idx="1398">
                  <c:v>0.10583014023878579</c:v>
                </c:pt>
                <c:pt idx="1399">
                  <c:v>0.106032055866387</c:v>
                </c:pt>
                <c:pt idx="1400">
                  <c:v>0.10569690007337637</c:v>
                </c:pt>
                <c:pt idx="1401">
                  <c:v>0.10542536147794399</c:v>
                </c:pt>
                <c:pt idx="1402">
                  <c:v>0.10503552285462817</c:v>
                </c:pt>
                <c:pt idx="1403">
                  <c:v>0.10445082370509505</c:v>
                </c:pt>
                <c:pt idx="1404">
                  <c:v>0.10439621077416483</c:v>
                </c:pt>
                <c:pt idx="1405">
                  <c:v>0.10439170048433198</c:v>
                </c:pt>
                <c:pt idx="1406">
                  <c:v>0.10487200360728559</c:v>
                </c:pt>
                <c:pt idx="1407">
                  <c:v>0.10404844644641428</c:v>
                </c:pt>
                <c:pt idx="1408">
                  <c:v>0.10401978232323431</c:v>
                </c:pt>
                <c:pt idx="1409">
                  <c:v>0.10395624303042326</c:v>
                </c:pt>
                <c:pt idx="1410">
                  <c:v>0.10387361226297992</c:v>
                </c:pt>
                <c:pt idx="1411">
                  <c:v>0.10315061732828773</c:v>
                </c:pt>
                <c:pt idx="1412">
                  <c:v>0.10248171149187819</c:v>
                </c:pt>
                <c:pt idx="1413">
                  <c:v>0.10285117441901367</c:v>
                </c:pt>
                <c:pt idx="1414">
                  <c:v>0.10239747296006473</c:v>
                </c:pt>
                <c:pt idx="1415">
                  <c:v>0.10234149699486152</c:v>
                </c:pt>
                <c:pt idx="1416">
                  <c:v>0.10205897678656151</c:v>
                </c:pt>
                <c:pt idx="1417">
                  <c:v>0.10189638897727912</c:v>
                </c:pt>
                <c:pt idx="1418">
                  <c:v>0.10229398115918394</c:v>
                </c:pt>
                <c:pt idx="1419">
                  <c:v>0.10161419776139553</c:v>
                </c:pt>
                <c:pt idx="1420">
                  <c:v>0.10163295847785619</c:v>
                </c:pt>
                <c:pt idx="1421">
                  <c:v>0.10131656012658656</c:v>
                </c:pt>
                <c:pt idx="1422">
                  <c:v>0.10050687245795897</c:v>
                </c:pt>
                <c:pt idx="1423">
                  <c:v>0.10079241833979546</c:v>
                </c:pt>
                <c:pt idx="1424">
                  <c:v>0.10038684181039681</c:v>
                </c:pt>
                <c:pt idx="1425">
                  <c:v>9.9963733034552499E-2</c:v>
                </c:pt>
                <c:pt idx="1426">
                  <c:v>0.10012610777039269</c:v>
                </c:pt>
                <c:pt idx="1427">
                  <c:v>9.9478037230279551E-2</c:v>
                </c:pt>
                <c:pt idx="1428">
                  <c:v>9.8713404380782244E-2</c:v>
                </c:pt>
                <c:pt idx="1429">
                  <c:v>9.9172474427630039E-2</c:v>
                </c:pt>
                <c:pt idx="1430">
                  <c:v>9.866826010898247E-2</c:v>
                </c:pt>
                <c:pt idx="1431">
                  <c:v>9.8799524996923446E-2</c:v>
                </c:pt>
                <c:pt idx="1432">
                  <c:v>9.8729663257732206E-2</c:v>
                </c:pt>
                <c:pt idx="1433">
                  <c:v>9.8183509037904765E-2</c:v>
                </c:pt>
                <c:pt idx="1434">
                  <c:v>9.8322482944780076E-2</c:v>
                </c:pt>
                <c:pt idx="1435">
                  <c:v>9.8853635593024833E-2</c:v>
                </c:pt>
                <c:pt idx="1436">
                  <c:v>9.8181526852560055E-2</c:v>
                </c:pt>
                <c:pt idx="1437">
                  <c:v>9.7293672517938967E-2</c:v>
                </c:pt>
                <c:pt idx="1438">
                  <c:v>9.7340964664493615E-2</c:v>
                </c:pt>
                <c:pt idx="1439">
                  <c:v>9.7451818231537979E-2</c:v>
                </c:pt>
                <c:pt idx="1440">
                  <c:v>9.6604547841927291E-2</c:v>
                </c:pt>
                <c:pt idx="1441">
                  <c:v>9.6664820477034022E-2</c:v>
                </c:pt>
                <c:pt idx="1442">
                  <c:v>9.676380944483455E-2</c:v>
                </c:pt>
                <c:pt idx="1443">
                  <c:v>9.658785120287719E-2</c:v>
                </c:pt>
                <c:pt idx="1444">
                  <c:v>9.6041375023494399E-2</c:v>
                </c:pt>
                <c:pt idx="1445">
                  <c:v>9.5962093715671951E-2</c:v>
                </c:pt>
                <c:pt idx="1446">
                  <c:v>9.5550785040735026E-2</c:v>
                </c:pt>
                <c:pt idx="1447">
                  <c:v>9.5346376224765161E-2</c:v>
                </c:pt>
                <c:pt idx="1448">
                  <c:v>9.5522205209554151E-2</c:v>
                </c:pt>
                <c:pt idx="1449">
                  <c:v>9.50225177632779E-2</c:v>
                </c:pt>
                <c:pt idx="1450">
                  <c:v>9.5019065935496819E-2</c:v>
                </c:pt>
                <c:pt idx="1451">
                  <c:v>9.4784520893658408E-2</c:v>
                </c:pt>
                <c:pt idx="1452">
                  <c:v>9.4498459128158435E-2</c:v>
                </c:pt>
                <c:pt idx="1453">
                  <c:v>9.4085618108042154E-2</c:v>
                </c:pt>
                <c:pt idx="1454">
                  <c:v>9.3753103710868771E-2</c:v>
                </c:pt>
                <c:pt idx="1455">
                  <c:v>9.4368599148146201E-2</c:v>
                </c:pt>
                <c:pt idx="1456">
                  <c:v>9.2792344740737817E-2</c:v>
                </c:pt>
                <c:pt idx="1457">
                  <c:v>9.3181142362081124E-2</c:v>
                </c:pt>
                <c:pt idx="1458">
                  <c:v>9.3436949882510528E-2</c:v>
                </c:pt>
                <c:pt idx="1459">
                  <c:v>9.2854391477289883E-2</c:v>
                </c:pt>
                <c:pt idx="1460">
                  <c:v>9.3081789905161236E-2</c:v>
                </c:pt>
                <c:pt idx="1461">
                  <c:v>9.2764705514233353E-2</c:v>
                </c:pt>
                <c:pt idx="1462">
                  <c:v>9.209518757044248E-2</c:v>
                </c:pt>
                <c:pt idx="1463">
                  <c:v>9.2145218787275607E-2</c:v>
                </c:pt>
                <c:pt idx="1464">
                  <c:v>9.1836993739006181E-2</c:v>
                </c:pt>
                <c:pt idx="1465">
                  <c:v>9.2234583949888843E-2</c:v>
                </c:pt>
                <c:pt idx="1466">
                  <c:v>9.2197643573732391E-2</c:v>
                </c:pt>
                <c:pt idx="1467">
                  <c:v>9.2112075352615008E-2</c:v>
                </c:pt>
                <c:pt idx="1468">
                  <c:v>9.1017314190324786E-2</c:v>
                </c:pt>
                <c:pt idx="1469">
                  <c:v>9.099876320643277E-2</c:v>
                </c:pt>
                <c:pt idx="1470">
                  <c:v>9.0536167918552901E-2</c:v>
                </c:pt>
                <c:pt idx="1471">
                  <c:v>9.1237121698672624E-2</c:v>
                </c:pt>
                <c:pt idx="1472">
                  <c:v>9.1323751956426544E-2</c:v>
                </c:pt>
                <c:pt idx="1473">
                  <c:v>9.1201067894325069E-2</c:v>
                </c:pt>
                <c:pt idx="1474">
                  <c:v>9.121459910958786E-2</c:v>
                </c:pt>
                <c:pt idx="1475">
                  <c:v>9.0478128636648017E-2</c:v>
                </c:pt>
                <c:pt idx="1476">
                  <c:v>8.9573570297790173E-2</c:v>
                </c:pt>
                <c:pt idx="1477">
                  <c:v>9.0023957899266135E-2</c:v>
                </c:pt>
                <c:pt idx="1478">
                  <c:v>8.9587305475762893E-2</c:v>
                </c:pt>
                <c:pt idx="1479">
                  <c:v>8.9571213886126599E-2</c:v>
                </c:pt>
                <c:pt idx="1480">
                  <c:v>8.9817831959013508E-2</c:v>
                </c:pt>
                <c:pt idx="1481">
                  <c:v>8.9057269681573861E-2</c:v>
                </c:pt>
                <c:pt idx="1482">
                  <c:v>8.8832930672461632E-2</c:v>
                </c:pt>
                <c:pt idx="1483">
                  <c:v>8.8443539061151016E-2</c:v>
                </c:pt>
                <c:pt idx="1484">
                  <c:v>8.8975943211447306E-2</c:v>
                </c:pt>
                <c:pt idx="1485">
                  <c:v>8.8858853430783744E-2</c:v>
                </c:pt>
                <c:pt idx="1486">
                  <c:v>8.8668293714836505E-2</c:v>
                </c:pt>
                <c:pt idx="1487">
                  <c:v>8.8116713843263875E-2</c:v>
                </c:pt>
                <c:pt idx="1488">
                  <c:v>8.7626231350690309E-2</c:v>
                </c:pt>
                <c:pt idx="1489">
                  <c:v>8.840788029387224E-2</c:v>
                </c:pt>
                <c:pt idx="1490">
                  <c:v>8.7773928623921318E-2</c:v>
                </c:pt>
                <c:pt idx="1491">
                  <c:v>8.8088508733965593E-2</c:v>
                </c:pt>
                <c:pt idx="1492">
                  <c:v>8.7871269922645837E-2</c:v>
                </c:pt>
                <c:pt idx="1493">
                  <c:v>8.6725856784028235E-2</c:v>
                </c:pt>
                <c:pt idx="1494">
                  <c:v>8.7700080237396838E-2</c:v>
                </c:pt>
                <c:pt idx="1495">
                  <c:v>8.6892281107842431E-2</c:v>
                </c:pt>
                <c:pt idx="1496">
                  <c:v>8.6969427524204626E-2</c:v>
                </c:pt>
                <c:pt idx="1497">
                  <c:v>8.6504421534023102E-2</c:v>
                </c:pt>
                <c:pt idx="1498">
                  <c:v>8.6666771772004908E-2</c:v>
                </c:pt>
                <c:pt idx="1499">
                  <c:v>8.6775270813669966E-2</c:v>
                </c:pt>
                <c:pt idx="1500">
                  <c:v>8.5897340013016105E-2</c:v>
                </c:pt>
                <c:pt idx="1501">
                  <c:v>8.6418752851530792E-2</c:v>
                </c:pt>
                <c:pt idx="1502">
                  <c:v>8.5453477566543409E-2</c:v>
                </c:pt>
                <c:pt idx="1503">
                  <c:v>8.5121636304076653E-2</c:v>
                </c:pt>
                <c:pt idx="1504">
                  <c:v>8.441632433220278E-2</c:v>
                </c:pt>
                <c:pt idx="1505">
                  <c:v>8.4547991989439727E-2</c:v>
                </c:pt>
                <c:pt idx="1506">
                  <c:v>8.4890433028356929E-2</c:v>
                </c:pt>
                <c:pt idx="1507">
                  <c:v>8.4666319447346566E-2</c:v>
                </c:pt>
                <c:pt idx="1508">
                  <c:v>8.5102253588406049E-2</c:v>
                </c:pt>
                <c:pt idx="1509">
                  <c:v>8.4590037333867177E-2</c:v>
                </c:pt>
                <c:pt idx="1510">
                  <c:v>8.4432648929924053E-2</c:v>
                </c:pt>
                <c:pt idx="1511">
                  <c:v>8.4036642600786207E-2</c:v>
                </c:pt>
                <c:pt idx="1512">
                  <c:v>8.4229305791581111E-2</c:v>
                </c:pt>
                <c:pt idx="1513">
                  <c:v>8.3876495323865943E-2</c:v>
                </c:pt>
                <c:pt idx="1514">
                  <c:v>8.3743159752280749E-2</c:v>
                </c:pt>
                <c:pt idx="1515">
                  <c:v>8.3844166665480502E-2</c:v>
                </c:pt>
                <c:pt idx="1516">
                  <c:v>8.3442495644086317E-2</c:v>
                </c:pt>
                <c:pt idx="1517">
                  <c:v>8.3479211595266695E-2</c:v>
                </c:pt>
                <c:pt idx="1518">
                  <c:v>8.3135492814243622E-2</c:v>
                </c:pt>
                <c:pt idx="1519">
                  <c:v>8.3303469606163735E-2</c:v>
                </c:pt>
                <c:pt idx="1520">
                  <c:v>8.2347926984560282E-2</c:v>
                </c:pt>
                <c:pt idx="1521">
                  <c:v>8.2626990910191989E-2</c:v>
                </c:pt>
                <c:pt idx="1522">
                  <c:v>8.2361454376745011E-2</c:v>
                </c:pt>
                <c:pt idx="1523">
                  <c:v>8.1331868806701013E-2</c:v>
                </c:pt>
                <c:pt idx="1524">
                  <c:v>8.17043451815785E-2</c:v>
                </c:pt>
                <c:pt idx="1525">
                  <c:v>8.1510956929353631E-2</c:v>
                </c:pt>
                <c:pt idx="1526">
                  <c:v>8.1460612782205191E-2</c:v>
                </c:pt>
                <c:pt idx="1527">
                  <c:v>8.1505813698147078E-2</c:v>
                </c:pt>
                <c:pt idx="1528">
                  <c:v>8.1631931170902977E-2</c:v>
                </c:pt>
                <c:pt idx="1529">
                  <c:v>8.123137792701067E-2</c:v>
                </c:pt>
                <c:pt idx="1530">
                  <c:v>8.082069178812093E-2</c:v>
                </c:pt>
                <c:pt idx="1531">
                  <c:v>8.1152204515152496E-2</c:v>
                </c:pt>
                <c:pt idx="1532">
                  <c:v>8.0787193610702121E-2</c:v>
                </c:pt>
                <c:pt idx="1533">
                  <c:v>8.0762868689951833E-2</c:v>
                </c:pt>
                <c:pt idx="1534">
                  <c:v>8.053969388082878E-2</c:v>
                </c:pt>
                <c:pt idx="1535">
                  <c:v>7.9914410591744839E-2</c:v>
                </c:pt>
                <c:pt idx="1536">
                  <c:v>7.9792947047181054E-2</c:v>
                </c:pt>
                <c:pt idx="1537">
                  <c:v>7.9510885588122665E-2</c:v>
                </c:pt>
                <c:pt idx="1538">
                  <c:v>7.98096088244616E-2</c:v>
                </c:pt>
                <c:pt idx="1539">
                  <c:v>7.9680629072747963E-2</c:v>
                </c:pt>
                <c:pt idx="1540">
                  <c:v>7.9346079028244546E-2</c:v>
                </c:pt>
                <c:pt idx="1541">
                  <c:v>7.9027068663121994E-2</c:v>
                </c:pt>
                <c:pt idx="1542">
                  <c:v>7.9765890999363528E-2</c:v>
                </c:pt>
                <c:pt idx="1543">
                  <c:v>7.9442517593153336E-2</c:v>
                </c:pt>
                <c:pt idx="1544">
                  <c:v>7.9233705957038103E-2</c:v>
                </c:pt>
                <c:pt idx="1545">
                  <c:v>7.8945729171844614E-2</c:v>
                </c:pt>
                <c:pt idx="1546">
                  <c:v>7.7722085954698039E-2</c:v>
                </c:pt>
                <c:pt idx="1547">
                  <c:v>7.7906561602068686E-2</c:v>
                </c:pt>
                <c:pt idx="1548">
                  <c:v>7.766664388058829E-2</c:v>
                </c:pt>
                <c:pt idx="1549">
                  <c:v>7.7735180465680634E-2</c:v>
                </c:pt>
                <c:pt idx="1550">
                  <c:v>7.775420408778419E-2</c:v>
                </c:pt>
                <c:pt idx="1551">
                  <c:v>7.7331131932995081E-2</c:v>
                </c:pt>
                <c:pt idx="1552">
                  <c:v>7.7063436093791793E-2</c:v>
                </c:pt>
                <c:pt idx="1553">
                  <c:v>7.6730325750688888E-2</c:v>
                </c:pt>
                <c:pt idx="1554">
                  <c:v>7.6741007288841617E-2</c:v>
                </c:pt>
                <c:pt idx="1555">
                  <c:v>7.7297574156982102E-2</c:v>
                </c:pt>
                <c:pt idx="1556">
                  <c:v>7.6672324567686995E-2</c:v>
                </c:pt>
                <c:pt idx="1557">
                  <c:v>7.660186209486558E-2</c:v>
                </c:pt>
                <c:pt idx="1558">
                  <c:v>7.6396823292158869E-2</c:v>
                </c:pt>
                <c:pt idx="1559">
                  <c:v>7.6591794815348113E-2</c:v>
                </c:pt>
                <c:pt idx="1560">
                  <c:v>7.6110267052283201E-2</c:v>
                </c:pt>
                <c:pt idx="1561">
                  <c:v>7.593569033933921E-2</c:v>
                </c:pt>
                <c:pt idx="1562">
                  <c:v>7.5789529997646557E-2</c:v>
                </c:pt>
                <c:pt idx="1563">
                  <c:v>7.4911947050553707E-2</c:v>
                </c:pt>
                <c:pt idx="1564">
                  <c:v>7.5746637420401206E-2</c:v>
                </c:pt>
                <c:pt idx="1565">
                  <c:v>7.5027675242942141E-2</c:v>
                </c:pt>
                <c:pt idx="1566">
                  <c:v>7.5263089413590514E-2</c:v>
                </c:pt>
                <c:pt idx="1567">
                  <c:v>7.5052595239557152E-2</c:v>
                </c:pt>
                <c:pt idx="1568">
                  <c:v>7.4880597396178167E-2</c:v>
                </c:pt>
                <c:pt idx="1569">
                  <c:v>7.4729909320540813E-2</c:v>
                </c:pt>
                <c:pt idx="1570">
                  <c:v>7.4313973109978212E-2</c:v>
                </c:pt>
                <c:pt idx="1571">
                  <c:v>7.4081319344595858E-2</c:v>
                </c:pt>
                <c:pt idx="1572">
                  <c:v>7.4635821801155494E-2</c:v>
                </c:pt>
                <c:pt idx="1573">
                  <c:v>7.4010591252121102E-2</c:v>
                </c:pt>
                <c:pt idx="1574">
                  <c:v>7.3905879455790011E-2</c:v>
                </c:pt>
                <c:pt idx="1575">
                  <c:v>7.4258191547327504E-2</c:v>
                </c:pt>
                <c:pt idx="1576">
                  <c:v>7.3416335003432587E-2</c:v>
                </c:pt>
                <c:pt idx="1577">
                  <c:v>7.3849670070251852E-2</c:v>
                </c:pt>
                <c:pt idx="1578">
                  <c:v>7.2872332008429741E-2</c:v>
                </c:pt>
                <c:pt idx="1579">
                  <c:v>7.3078336244964029E-2</c:v>
                </c:pt>
                <c:pt idx="1580">
                  <c:v>7.3272392681099988E-2</c:v>
                </c:pt>
                <c:pt idx="1581">
                  <c:v>7.2764671235048956E-2</c:v>
                </c:pt>
                <c:pt idx="1582">
                  <c:v>7.3265997777350267E-2</c:v>
                </c:pt>
                <c:pt idx="1583">
                  <c:v>7.2932470579710043E-2</c:v>
                </c:pt>
                <c:pt idx="1584">
                  <c:v>7.2793448201079511E-2</c:v>
                </c:pt>
                <c:pt idx="1585">
                  <c:v>7.2068994883674381E-2</c:v>
                </c:pt>
                <c:pt idx="1586">
                  <c:v>7.1123757227910214E-2</c:v>
                </c:pt>
                <c:pt idx="1587">
                  <c:v>7.1790043344360649E-2</c:v>
                </c:pt>
                <c:pt idx="1588">
                  <c:v>7.198969594362975E-2</c:v>
                </c:pt>
                <c:pt idx="1589">
                  <c:v>7.1817100284147228E-2</c:v>
                </c:pt>
                <c:pt idx="1590">
                  <c:v>7.0818689697071016E-2</c:v>
                </c:pt>
                <c:pt idx="1591">
                  <c:v>7.0812514338210411E-2</c:v>
                </c:pt>
                <c:pt idx="1592">
                  <c:v>7.1386480696863125E-2</c:v>
                </c:pt>
                <c:pt idx="1593">
                  <c:v>7.0819087722525237E-2</c:v>
                </c:pt>
                <c:pt idx="1594">
                  <c:v>7.1008791759508846E-2</c:v>
                </c:pt>
                <c:pt idx="1595">
                  <c:v>7.1000473479815571E-2</c:v>
                </c:pt>
                <c:pt idx="1596">
                  <c:v>7.0559304656998625E-2</c:v>
                </c:pt>
                <c:pt idx="1597">
                  <c:v>7.0958809869146572E-2</c:v>
                </c:pt>
                <c:pt idx="1598">
                  <c:v>7.0172651443990167E-2</c:v>
                </c:pt>
                <c:pt idx="1599">
                  <c:v>7.0602223527540045E-2</c:v>
                </c:pt>
                <c:pt idx="1600">
                  <c:v>7.0634354564280855E-2</c:v>
                </c:pt>
                <c:pt idx="1601">
                  <c:v>6.9816190489125685E-2</c:v>
                </c:pt>
                <c:pt idx="1602">
                  <c:v>6.9590215760888072E-2</c:v>
                </c:pt>
                <c:pt idx="1603">
                  <c:v>6.936643451294458E-2</c:v>
                </c:pt>
                <c:pt idx="1604">
                  <c:v>7.0259215343497564E-2</c:v>
                </c:pt>
                <c:pt idx="1605">
                  <c:v>6.9231762555164542E-2</c:v>
                </c:pt>
                <c:pt idx="1606">
                  <c:v>6.9061171860559933E-2</c:v>
                </c:pt>
                <c:pt idx="1607">
                  <c:v>6.8281057021923983E-2</c:v>
                </c:pt>
                <c:pt idx="1608">
                  <c:v>6.8974877851956301E-2</c:v>
                </c:pt>
                <c:pt idx="1609">
                  <c:v>6.886130988807361E-2</c:v>
                </c:pt>
                <c:pt idx="1610">
                  <c:v>6.8556767876259486E-2</c:v>
                </c:pt>
                <c:pt idx="1611">
                  <c:v>6.8842291338469142E-2</c:v>
                </c:pt>
                <c:pt idx="1612">
                  <c:v>6.8377128557209524E-2</c:v>
                </c:pt>
                <c:pt idx="1613">
                  <c:v>6.7910225000238578E-2</c:v>
                </c:pt>
                <c:pt idx="1614">
                  <c:v>6.844685444322253E-2</c:v>
                </c:pt>
                <c:pt idx="1615">
                  <c:v>6.7923054249748316E-2</c:v>
                </c:pt>
                <c:pt idx="1616">
                  <c:v>6.8369680212183329E-2</c:v>
                </c:pt>
                <c:pt idx="1617">
                  <c:v>6.7212304910318516E-2</c:v>
                </c:pt>
                <c:pt idx="1618">
                  <c:v>6.767177909999525E-2</c:v>
                </c:pt>
                <c:pt idx="1619">
                  <c:v>6.6837709115333141E-2</c:v>
                </c:pt>
                <c:pt idx="1620">
                  <c:v>6.730636511175607E-2</c:v>
                </c:pt>
                <c:pt idx="1621">
                  <c:v>6.6818040026023109E-2</c:v>
                </c:pt>
                <c:pt idx="1622">
                  <c:v>6.6584522537795468E-2</c:v>
                </c:pt>
                <c:pt idx="1623">
                  <c:v>6.6959722785902426E-2</c:v>
                </c:pt>
                <c:pt idx="1624">
                  <c:v>6.6297558923795741E-2</c:v>
                </c:pt>
                <c:pt idx="1625">
                  <c:v>6.686494022716058E-2</c:v>
                </c:pt>
                <c:pt idx="1626">
                  <c:v>6.64494039563929E-2</c:v>
                </c:pt>
                <c:pt idx="1627">
                  <c:v>6.6526301668003565E-2</c:v>
                </c:pt>
                <c:pt idx="1628">
                  <c:v>6.6505918591243371E-2</c:v>
                </c:pt>
                <c:pt idx="1629">
                  <c:v>6.6331426401953997E-2</c:v>
                </c:pt>
                <c:pt idx="1630">
                  <c:v>6.5668750243645962E-2</c:v>
                </c:pt>
                <c:pt idx="1631">
                  <c:v>6.5992200711843446E-2</c:v>
                </c:pt>
                <c:pt idx="1632">
                  <c:v>6.6054714108779305E-2</c:v>
                </c:pt>
                <c:pt idx="1633">
                  <c:v>6.6044973902662618E-2</c:v>
                </c:pt>
                <c:pt idx="1634">
                  <c:v>6.5464844977869724E-2</c:v>
                </c:pt>
                <c:pt idx="1635">
                  <c:v>6.5556949103070167E-2</c:v>
                </c:pt>
                <c:pt idx="1636">
                  <c:v>6.5190891036109117E-2</c:v>
                </c:pt>
                <c:pt idx="1637">
                  <c:v>6.5139465527019491E-2</c:v>
                </c:pt>
                <c:pt idx="1638">
                  <c:v>6.4876741563186902E-2</c:v>
                </c:pt>
                <c:pt idx="1639">
                  <c:v>6.5273239162342095E-2</c:v>
                </c:pt>
                <c:pt idx="1640">
                  <c:v>6.5011483446807267E-2</c:v>
                </c:pt>
                <c:pt idx="1641">
                  <c:v>6.4508186113291663E-2</c:v>
                </c:pt>
                <c:pt idx="1642">
                  <c:v>6.3676611463368241E-2</c:v>
                </c:pt>
                <c:pt idx="1643">
                  <c:v>6.4281646511052698E-2</c:v>
                </c:pt>
                <c:pt idx="1644">
                  <c:v>6.4090410524274735E-2</c:v>
                </c:pt>
                <c:pt idx="1645">
                  <c:v>6.4062106747823255E-2</c:v>
                </c:pt>
                <c:pt idx="1646">
                  <c:v>6.4074259615929802E-2</c:v>
                </c:pt>
                <c:pt idx="1647">
                  <c:v>6.3697420622968279E-2</c:v>
                </c:pt>
                <c:pt idx="1648">
                  <c:v>6.282830468916803E-2</c:v>
                </c:pt>
                <c:pt idx="1649">
                  <c:v>6.3396519869463305E-2</c:v>
                </c:pt>
                <c:pt idx="1650">
                  <c:v>6.3191132863302399E-2</c:v>
                </c:pt>
                <c:pt idx="1651">
                  <c:v>6.3539195365573675E-2</c:v>
                </c:pt>
                <c:pt idx="1652">
                  <c:v>6.3027707335973876E-2</c:v>
                </c:pt>
                <c:pt idx="1653">
                  <c:v>6.2985600056615063E-2</c:v>
                </c:pt>
                <c:pt idx="1654">
                  <c:v>6.255929898997728E-2</c:v>
                </c:pt>
                <c:pt idx="1655">
                  <c:v>6.2495982688865456E-2</c:v>
                </c:pt>
                <c:pt idx="1656">
                  <c:v>6.2767648936392639E-2</c:v>
                </c:pt>
                <c:pt idx="1657">
                  <c:v>6.2402127369270963E-2</c:v>
                </c:pt>
                <c:pt idx="1658">
                  <c:v>6.1929426758510403E-2</c:v>
                </c:pt>
                <c:pt idx="1659">
                  <c:v>6.271717543390834E-2</c:v>
                </c:pt>
                <c:pt idx="1660">
                  <c:v>6.2290905946048643E-2</c:v>
                </c:pt>
                <c:pt idx="1661">
                  <c:v>6.2291674725014928E-2</c:v>
                </c:pt>
                <c:pt idx="1662">
                  <c:v>6.2182964981619265E-2</c:v>
                </c:pt>
                <c:pt idx="1663">
                  <c:v>6.1679791429005301E-2</c:v>
                </c:pt>
                <c:pt idx="1664">
                  <c:v>6.1785827797457164E-2</c:v>
                </c:pt>
                <c:pt idx="1665">
                  <c:v>6.174423618177912E-2</c:v>
                </c:pt>
                <c:pt idx="1666">
                  <c:v>6.1398519477779585E-2</c:v>
                </c:pt>
                <c:pt idx="1667">
                  <c:v>6.0712007731617966E-2</c:v>
                </c:pt>
                <c:pt idx="1668">
                  <c:v>6.1000250140544422E-2</c:v>
                </c:pt>
                <c:pt idx="1669">
                  <c:v>6.1020656448548684E-2</c:v>
                </c:pt>
                <c:pt idx="1670">
                  <c:v>6.1176258899880077E-2</c:v>
                </c:pt>
                <c:pt idx="1671">
                  <c:v>6.1127471629459626E-2</c:v>
                </c:pt>
                <c:pt idx="1672">
                  <c:v>5.9916608096442253E-2</c:v>
                </c:pt>
                <c:pt idx="1673">
                  <c:v>6.0483903402719412E-2</c:v>
                </c:pt>
                <c:pt idx="1674">
                  <c:v>6.0486751323032245E-2</c:v>
                </c:pt>
                <c:pt idx="1675">
                  <c:v>6.013112361000586E-2</c:v>
                </c:pt>
                <c:pt idx="1676">
                  <c:v>6.0557941920462266E-2</c:v>
                </c:pt>
                <c:pt idx="1677">
                  <c:v>5.9809449916835684E-2</c:v>
                </c:pt>
                <c:pt idx="1678">
                  <c:v>6.0345983377581632E-2</c:v>
                </c:pt>
                <c:pt idx="1679">
                  <c:v>5.996260683016863E-2</c:v>
                </c:pt>
                <c:pt idx="1680">
                  <c:v>5.9515940247110807E-2</c:v>
                </c:pt>
                <c:pt idx="1681">
                  <c:v>5.9547813208034449E-2</c:v>
                </c:pt>
                <c:pt idx="1682">
                  <c:v>5.9583624099334542E-2</c:v>
                </c:pt>
                <c:pt idx="1683">
                  <c:v>5.8604946631774749E-2</c:v>
                </c:pt>
                <c:pt idx="1684">
                  <c:v>5.8932541197455342E-2</c:v>
                </c:pt>
                <c:pt idx="1685">
                  <c:v>5.8332038337673989E-2</c:v>
                </c:pt>
                <c:pt idx="1686">
                  <c:v>5.913227417471241E-2</c:v>
                </c:pt>
                <c:pt idx="1687">
                  <c:v>5.8130338869442508E-2</c:v>
                </c:pt>
                <c:pt idx="1688">
                  <c:v>5.813379837307802E-2</c:v>
                </c:pt>
                <c:pt idx="1689">
                  <c:v>5.8163043174688296E-2</c:v>
                </c:pt>
                <c:pt idx="1690">
                  <c:v>5.873448634502796E-2</c:v>
                </c:pt>
                <c:pt idx="1691">
                  <c:v>5.864278649953529E-2</c:v>
                </c:pt>
                <c:pt idx="1692">
                  <c:v>5.7547215612507953E-2</c:v>
                </c:pt>
                <c:pt idx="1693">
                  <c:v>5.7500154464396387E-2</c:v>
                </c:pt>
                <c:pt idx="1694">
                  <c:v>5.8277473361899056E-2</c:v>
                </c:pt>
                <c:pt idx="1695">
                  <c:v>5.7593321717043337E-2</c:v>
                </c:pt>
                <c:pt idx="1696">
                  <c:v>5.8040450665021497E-2</c:v>
                </c:pt>
                <c:pt idx="1697">
                  <c:v>5.8044453032909886E-2</c:v>
                </c:pt>
                <c:pt idx="1698">
                  <c:v>5.7458207634066914E-2</c:v>
                </c:pt>
                <c:pt idx="1699">
                  <c:v>5.7309075823506396E-2</c:v>
                </c:pt>
                <c:pt idx="1700">
                  <c:v>5.7296135184420852E-2</c:v>
                </c:pt>
                <c:pt idx="1701">
                  <c:v>5.7298408645119883E-2</c:v>
                </c:pt>
                <c:pt idx="1702">
                  <c:v>5.6187512181914048E-2</c:v>
                </c:pt>
                <c:pt idx="1703">
                  <c:v>5.62527861582812E-2</c:v>
                </c:pt>
                <c:pt idx="1704">
                  <c:v>5.6414250294117889E-2</c:v>
                </c:pt>
                <c:pt idx="1705">
                  <c:v>5.609222378836852E-2</c:v>
                </c:pt>
                <c:pt idx="1706">
                  <c:v>5.6334445719540313E-2</c:v>
                </c:pt>
                <c:pt idx="1707">
                  <c:v>5.5725348873550573E-2</c:v>
                </c:pt>
                <c:pt idx="1708">
                  <c:v>5.6135259322891269E-2</c:v>
                </c:pt>
                <c:pt idx="1709">
                  <c:v>5.5584168973300777E-2</c:v>
                </c:pt>
                <c:pt idx="1710">
                  <c:v>5.6045848834220126E-2</c:v>
                </c:pt>
                <c:pt idx="1711">
                  <c:v>5.5960862076557281E-2</c:v>
                </c:pt>
                <c:pt idx="1712">
                  <c:v>5.5794719103970221E-2</c:v>
                </c:pt>
                <c:pt idx="1713">
                  <c:v>5.5950688284027335E-2</c:v>
                </c:pt>
                <c:pt idx="1714">
                  <c:v>5.5432249428136363E-2</c:v>
                </c:pt>
                <c:pt idx="1715">
                  <c:v>5.5322090009379703E-2</c:v>
                </c:pt>
                <c:pt idx="1716">
                  <c:v>5.5781006153641038E-2</c:v>
                </c:pt>
                <c:pt idx="1717">
                  <c:v>5.562283673145809E-2</c:v>
                </c:pt>
                <c:pt idx="1718">
                  <c:v>5.5245269941969301E-2</c:v>
                </c:pt>
                <c:pt idx="1719">
                  <c:v>5.5680377849344188E-2</c:v>
                </c:pt>
                <c:pt idx="1720">
                  <c:v>5.5356425905001762E-2</c:v>
                </c:pt>
                <c:pt idx="1721">
                  <c:v>5.5177008698947289E-2</c:v>
                </c:pt>
                <c:pt idx="1722">
                  <c:v>5.5107628857451588E-2</c:v>
                </c:pt>
                <c:pt idx="1723">
                  <c:v>5.530512774236053E-2</c:v>
                </c:pt>
                <c:pt idx="1724">
                  <c:v>5.4912373287442529E-2</c:v>
                </c:pt>
                <c:pt idx="1725">
                  <c:v>5.4130509983050239E-2</c:v>
                </c:pt>
                <c:pt idx="1726">
                  <c:v>5.4657300077782432E-2</c:v>
                </c:pt>
                <c:pt idx="1727">
                  <c:v>5.3980548331658017E-2</c:v>
                </c:pt>
                <c:pt idx="1728">
                  <c:v>5.3535976858317555E-2</c:v>
                </c:pt>
                <c:pt idx="1729">
                  <c:v>5.4300059099782298E-2</c:v>
                </c:pt>
                <c:pt idx="1730">
                  <c:v>5.3999519150736697E-2</c:v>
                </c:pt>
                <c:pt idx="1731">
                  <c:v>5.4090449499860908E-2</c:v>
                </c:pt>
                <c:pt idx="1732">
                  <c:v>5.3242233720727929E-2</c:v>
                </c:pt>
                <c:pt idx="1733">
                  <c:v>5.3398359581266534E-2</c:v>
                </c:pt>
                <c:pt idx="1734">
                  <c:v>5.3395211569727159E-2</c:v>
                </c:pt>
                <c:pt idx="1735">
                  <c:v>5.3024407029547298E-2</c:v>
                </c:pt>
                <c:pt idx="1736">
                  <c:v>5.2754901594920432E-2</c:v>
                </c:pt>
                <c:pt idx="1737">
                  <c:v>5.2898347221219826E-2</c:v>
                </c:pt>
                <c:pt idx="1738">
                  <c:v>5.3440334582819236E-2</c:v>
                </c:pt>
                <c:pt idx="1739">
                  <c:v>5.2866388589191925E-2</c:v>
                </c:pt>
                <c:pt idx="1740">
                  <c:v>5.2943175354366052E-2</c:v>
                </c:pt>
                <c:pt idx="1741">
                  <c:v>5.2908032143096993E-2</c:v>
                </c:pt>
                <c:pt idx="1742">
                  <c:v>5.2990779149209938E-2</c:v>
                </c:pt>
                <c:pt idx="1743">
                  <c:v>5.2293351874394337E-2</c:v>
                </c:pt>
                <c:pt idx="1744">
                  <c:v>5.2660702479365946E-2</c:v>
                </c:pt>
                <c:pt idx="1745">
                  <c:v>5.1978889130144097E-2</c:v>
                </c:pt>
                <c:pt idx="1746">
                  <c:v>5.2111969409067038E-2</c:v>
                </c:pt>
                <c:pt idx="1747">
                  <c:v>5.199577854623539E-2</c:v>
                </c:pt>
                <c:pt idx="1748">
                  <c:v>5.0917367556302377E-2</c:v>
                </c:pt>
                <c:pt idx="1749">
                  <c:v>5.1217053378456195E-2</c:v>
                </c:pt>
                <c:pt idx="1750">
                  <c:v>5.2022555047921928E-2</c:v>
                </c:pt>
                <c:pt idx="1751">
                  <c:v>5.1931573749728087E-2</c:v>
                </c:pt>
                <c:pt idx="1752">
                  <c:v>5.1423745598337442E-2</c:v>
                </c:pt>
                <c:pt idx="1753">
                  <c:v>5.1914002366187012E-2</c:v>
                </c:pt>
                <c:pt idx="1754">
                  <c:v>5.1375325523125841E-2</c:v>
                </c:pt>
                <c:pt idx="1755">
                  <c:v>5.1523322967321046E-2</c:v>
                </c:pt>
                <c:pt idx="1756">
                  <c:v>5.1109649874195126E-2</c:v>
                </c:pt>
                <c:pt idx="1757">
                  <c:v>5.1364127575356154E-2</c:v>
                </c:pt>
                <c:pt idx="1758">
                  <c:v>5.1160808687128023E-2</c:v>
                </c:pt>
                <c:pt idx="1759">
                  <c:v>5.0680945542717099E-2</c:v>
                </c:pt>
                <c:pt idx="1760">
                  <c:v>5.0737396824476068E-2</c:v>
                </c:pt>
                <c:pt idx="1761">
                  <c:v>5.0673112244612829E-2</c:v>
                </c:pt>
                <c:pt idx="1762">
                  <c:v>5.1024059838012913E-2</c:v>
                </c:pt>
                <c:pt idx="1763">
                  <c:v>5.0550957181280561E-2</c:v>
                </c:pt>
                <c:pt idx="1764">
                  <c:v>5.0364154992968597E-2</c:v>
                </c:pt>
                <c:pt idx="1765">
                  <c:v>5.0224878780817689E-2</c:v>
                </c:pt>
                <c:pt idx="1766">
                  <c:v>4.8784732983950391E-2</c:v>
                </c:pt>
                <c:pt idx="1767">
                  <c:v>5.0512352223543742E-2</c:v>
                </c:pt>
                <c:pt idx="1768">
                  <c:v>5.0237104655686531E-2</c:v>
                </c:pt>
                <c:pt idx="1769">
                  <c:v>5.0166425018062448E-2</c:v>
                </c:pt>
                <c:pt idx="1770">
                  <c:v>5.0255649692283112E-2</c:v>
                </c:pt>
                <c:pt idx="1771">
                  <c:v>4.978038233574926E-2</c:v>
                </c:pt>
                <c:pt idx="1772">
                  <c:v>4.9418121213823094E-2</c:v>
                </c:pt>
                <c:pt idx="1773">
                  <c:v>4.9113975018696639E-2</c:v>
                </c:pt>
                <c:pt idx="1774">
                  <c:v>4.9395060586963392E-2</c:v>
                </c:pt>
                <c:pt idx="1775">
                  <c:v>4.8151761392407691E-2</c:v>
                </c:pt>
                <c:pt idx="1776">
                  <c:v>4.9260108333102404E-2</c:v>
                </c:pt>
                <c:pt idx="1777">
                  <c:v>4.9680563845322413E-2</c:v>
                </c:pt>
                <c:pt idx="1778">
                  <c:v>4.9172060230850911E-2</c:v>
                </c:pt>
                <c:pt idx="1779">
                  <c:v>4.9407259524404598E-2</c:v>
                </c:pt>
                <c:pt idx="1780">
                  <c:v>4.8606101821843592E-2</c:v>
                </c:pt>
                <c:pt idx="1781">
                  <c:v>4.8771997645655873E-2</c:v>
                </c:pt>
                <c:pt idx="1782">
                  <c:v>4.8287466805739886E-2</c:v>
                </c:pt>
                <c:pt idx="1783">
                  <c:v>4.8867232445789575E-2</c:v>
                </c:pt>
                <c:pt idx="1784">
                  <c:v>4.768238052061808E-2</c:v>
                </c:pt>
                <c:pt idx="1785">
                  <c:v>4.7276224676594987E-2</c:v>
                </c:pt>
                <c:pt idx="1786">
                  <c:v>4.8297372193266103E-2</c:v>
                </c:pt>
                <c:pt idx="1787">
                  <c:v>4.8054817573323631E-2</c:v>
                </c:pt>
                <c:pt idx="1788">
                  <c:v>4.8839384214944631E-2</c:v>
                </c:pt>
                <c:pt idx="1789">
                  <c:v>4.8246337506024403E-2</c:v>
                </c:pt>
                <c:pt idx="1790">
                  <c:v>4.777304255558569E-2</c:v>
                </c:pt>
                <c:pt idx="1791">
                  <c:v>4.6989816479360361E-2</c:v>
                </c:pt>
                <c:pt idx="1792">
                  <c:v>4.7642459037596341E-2</c:v>
                </c:pt>
                <c:pt idx="1793">
                  <c:v>4.7772173179117902E-2</c:v>
                </c:pt>
                <c:pt idx="1794">
                  <c:v>4.6908409564220682E-2</c:v>
                </c:pt>
                <c:pt idx="1795">
                  <c:v>4.7475842560366396E-2</c:v>
                </c:pt>
                <c:pt idx="1796">
                  <c:v>4.7846806902043307E-2</c:v>
                </c:pt>
                <c:pt idx="1797">
                  <c:v>4.7283573069942179E-2</c:v>
                </c:pt>
                <c:pt idx="1798">
                  <c:v>4.7734411135394894E-2</c:v>
                </c:pt>
                <c:pt idx="1799">
                  <c:v>4.6291952299068434E-2</c:v>
                </c:pt>
                <c:pt idx="1800">
                  <c:v>4.6483901519768556E-2</c:v>
                </c:pt>
                <c:pt idx="1801">
                  <c:v>4.6851613343026018E-2</c:v>
                </c:pt>
                <c:pt idx="1802">
                  <c:v>4.6882619615853306E-2</c:v>
                </c:pt>
                <c:pt idx="1803">
                  <c:v>4.6950420309838745E-2</c:v>
                </c:pt>
                <c:pt idx="1804">
                  <c:v>4.6468336460803811E-2</c:v>
                </c:pt>
                <c:pt idx="1805">
                  <c:v>4.6311399471215486E-2</c:v>
                </c:pt>
                <c:pt idx="1806">
                  <c:v>4.5261165338614108E-2</c:v>
                </c:pt>
                <c:pt idx="1807">
                  <c:v>4.6095458354615461E-2</c:v>
                </c:pt>
                <c:pt idx="1808">
                  <c:v>4.648513796606106E-2</c:v>
                </c:pt>
                <c:pt idx="1809">
                  <c:v>4.6797060123263429E-2</c:v>
                </c:pt>
                <c:pt idx="1810">
                  <c:v>4.6067432723447321E-2</c:v>
                </c:pt>
                <c:pt idx="1811">
                  <c:v>4.5962508828309191E-2</c:v>
                </c:pt>
                <c:pt idx="1812">
                  <c:v>4.6418811021038751E-2</c:v>
                </c:pt>
                <c:pt idx="1813">
                  <c:v>4.5849336316226404E-2</c:v>
                </c:pt>
                <c:pt idx="1814">
                  <c:v>4.5607685373345475E-2</c:v>
                </c:pt>
                <c:pt idx="1815">
                  <c:v>4.5667561803468266E-2</c:v>
                </c:pt>
                <c:pt idx="1816">
                  <c:v>4.4876677870185469E-2</c:v>
                </c:pt>
                <c:pt idx="1817">
                  <c:v>4.5434065009497732E-2</c:v>
                </c:pt>
                <c:pt idx="1818">
                  <c:v>4.5194201228908944E-2</c:v>
                </c:pt>
                <c:pt idx="1819">
                  <c:v>4.5565338788845229E-2</c:v>
                </c:pt>
                <c:pt idx="1820">
                  <c:v>4.5049775510011734E-2</c:v>
                </c:pt>
                <c:pt idx="1821">
                  <c:v>4.5648453710142249E-2</c:v>
                </c:pt>
                <c:pt idx="1822">
                  <c:v>4.5054354157044389E-2</c:v>
                </c:pt>
                <c:pt idx="1823">
                  <c:v>4.5359340051122944E-2</c:v>
                </c:pt>
                <c:pt idx="1824">
                  <c:v>4.4728117253463019E-2</c:v>
                </c:pt>
                <c:pt idx="1825">
                  <c:v>4.4541005541569111E-2</c:v>
                </c:pt>
                <c:pt idx="1826">
                  <c:v>4.458986879599091E-2</c:v>
                </c:pt>
                <c:pt idx="1827">
                  <c:v>4.4630764918644004E-2</c:v>
                </c:pt>
                <c:pt idx="1828">
                  <c:v>4.5005756122354967E-2</c:v>
                </c:pt>
                <c:pt idx="1829">
                  <c:v>4.4097027384452342E-2</c:v>
                </c:pt>
                <c:pt idx="1830">
                  <c:v>4.3707227760680679E-2</c:v>
                </c:pt>
                <c:pt idx="1831">
                  <c:v>4.4098423598378018E-2</c:v>
                </c:pt>
                <c:pt idx="1832">
                  <c:v>4.4230315285457941E-2</c:v>
                </c:pt>
                <c:pt idx="1833">
                  <c:v>4.4184612487370767E-2</c:v>
                </c:pt>
                <c:pt idx="1834">
                  <c:v>4.3867138739177781E-2</c:v>
                </c:pt>
                <c:pt idx="1835">
                  <c:v>4.3987923446622668E-2</c:v>
                </c:pt>
                <c:pt idx="1836">
                  <c:v>4.3509776856684883E-2</c:v>
                </c:pt>
                <c:pt idx="1837">
                  <c:v>4.3541301576572947E-2</c:v>
                </c:pt>
                <c:pt idx="1838">
                  <c:v>4.3827879853854952E-2</c:v>
                </c:pt>
                <c:pt idx="1839">
                  <c:v>4.3073938184129495E-2</c:v>
                </c:pt>
                <c:pt idx="1840">
                  <c:v>4.3935809359834502E-2</c:v>
                </c:pt>
                <c:pt idx="1841">
                  <c:v>4.3737748540273513E-2</c:v>
                </c:pt>
                <c:pt idx="1842">
                  <c:v>4.345271780218786E-2</c:v>
                </c:pt>
                <c:pt idx="1843">
                  <c:v>4.328926091620338E-2</c:v>
                </c:pt>
                <c:pt idx="1844">
                  <c:v>4.3596143317388258E-2</c:v>
                </c:pt>
                <c:pt idx="1845">
                  <c:v>4.3187800375949936E-2</c:v>
                </c:pt>
                <c:pt idx="1846">
                  <c:v>4.2870942433529673E-2</c:v>
                </c:pt>
                <c:pt idx="1847">
                  <c:v>4.3056118603824294E-2</c:v>
                </c:pt>
                <c:pt idx="1848">
                  <c:v>4.2552822338751344E-2</c:v>
                </c:pt>
                <c:pt idx="1849">
                  <c:v>4.2675741480336697E-2</c:v>
                </c:pt>
                <c:pt idx="1850">
                  <c:v>4.2994370604229309E-2</c:v>
                </c:pt>
                <c:pt idx="1851">
                  <c:v>4.2255927471547911E-2</c:v>
                </c:pt>
                <c:pt idx="1852">
                  <c:v>4.1869328562447898E-2</c:v>
                </c:pt>
                <c:pt idx="1853">
                  <c:v>4.2389310605522909E-2</c:v>
                </c:pt>
                <c:pt idx="1854">
                  <c:v>4.1975909514770704E-2</c:v>
                </c:pt>
                <c:pt idx="1855">
                  <c:v>4.2944279775035454E-2</c:v>
                </c:pt>
                <c:pt idx="1856">
                  <c:v>4.2033956370715032E-2</c:v>
                </c:pt>
                <c:pt idx="1857">
                  <c:v>4.2183661183285301E-2</c:v>
                </c:pt>
                <c:pt idx="1858">
                  <c:v>4.2187271371866619E-2</c:v>
                </c:pt>
                <c:pt idx="1859">
                  <c:v>4.2279481767370314E-2</c:v>
                </c:pt>
                <c:pt idx="1860">
                  <c:v>4.1723867197914689E-2</c:v>
                </c:pt>
                <c:pt idx="1861">
                  <c:v>4.1376263896016938E-2</c:v>
                </c:pt>
                <c:pt idx="1862">
                  <c:v>4.1520286442363837E-2</c:v>
                </c:pt>
                <c:pt idx="1863">
                  <c:v>4.1561144482043129E-2</c:v>
                </c:pt>
                <c:pt idx="1864">
                  <c:v>4.1134632341171325E-2</c:v>
                </c:pt>
                <c:pt idx="1865">
                  <c:v>4.197504925139138E-2</c:v>
                </c:pt>
                <c:pt idx="1866">
                  <c:v>4.1587983597200368E-2</c:v>
                </c:pt>
                <c:pt idx="1867">
                  <c:v>4.14070401626256E-2</c:v>
                </c:pt>
                <c:pt idx="1868">
                  <c:v>4.2036542465021559E-2</c:v>
                </c:pt>
                <c:pt idx="1869">
                  <c:v>4.1827726560587176E-2</c:v>
                </c:pt>
                <c:pt idx="1870">
                  <c:v>4.1337333170386792E-2</c:v>
                </c:pt>
                <c:pt idx="1871">
                  <c:v>4.1510015746731126E-2</c:v>
                </c:pt>
                <c:pt idx="1872">
                  <c:v>3.9832450794767979E-2</c:v>
                </c:pt>
                <c:pt idx="1873">
                  <c:v>4.0366860617600898E-2</c:v>
                </c:pt>
                <c:pt idx="1874">
                  <c:v>4.1168236359478465E-2</c:v>
                </c:pt>
                <c:pt idx="1875">
                  <c:v>4.0755235325992512E-2</c:v>
                </c:pt>
                <c:pt idx="1876">
                  <c:v>4.0432625748247519E-2</c:v>
                </c:pt>
                <c:pt idx="1877">
                  <c:v>4.0875871504888125E-2</c:v>
                </c:pt>
                <c:pt idx="1878">
                  <c:v>4.0902705398747526E-2</c:v>
                </c:pt>
                <c:pt idx="1879">
                  <c:v>4.0911994188167732E-2</c:v>
                </c:pt>
                <c:pt idx="1880">
                  <c:v>4.0394924879582086E-2</c:v>
                </c:pt>
                <c:pt idx="1881">
                  <c:v>4.0100112179462445E-2</c:v>
                </c:pt>
                <c:pt idx="1882">
                  <c:v>4.0488460067557061E-2</c:v>
                </c:pt>
                <c:pt idx="1883">
                  <c:v>4.0668572249575097E-2</c:v>
                </c:pt>
                <c:pt idx="1884">
                  <c:v>4.0006281239118223E-2</c:v>
                </c:pt>
                <c:pt idx="1885">
                  <c:v>3.9901244544239392E-2</c:v>
                </c:pt>
                <c:pt idx="1886">
                  <c:v>4.0567285763640236E-2</c:v>
                </c:pt>
                <c:pt idx="1887">
                  <c:v>4.0552371490496814E-2</c:v>
                </c:pt>
                <c:pt idx="1888">
                  <c:v>4.0367725436611858E-2</c:v>
                </c:pt>
                <c:pt idx="1889">
                  <c:v>3.9424141246641661E-2</c:v>
                </c:pt>
                <c:pt idx="1890">
                  <c:v>4.0123914120082968E-2</c:v>
                </c:pt>
                <c:pt idx="1891">
                  <c:v>3.9297480907506482E-2</c:v>
                </c:pt>
                <c:pt idx="1892">
                  <c:v>3.9399712596972933E-2</c:v>
                </c:pt>
                <c:pt idx="1893">
                  <c:v>3.9846159518501581E-2</c:v>
                </c:pt>
                <c:pt idx="1894">
                  <c:v>3.9261382152563813E-2</c:v>
                </c:pt>
                <c:pt idx="1895">
                  <c:v>3.987094564747895E-2</c:v>
                </c:pt>
                <c:pt idx="1896">
                  <c:v>3.8498877527496096E-2</c:v>
                </c:pt>
                <c:pt idx="1897">
                  <c:v>3.9015602823000275E-2</c:v>
                </c:pt>
                <c:pt idx="1898">
                  <c:v>3.8654168115790602E-2</c:v>
                </c:pt>
                <c:pt idx="1899">
                  <c:v>3.8397402081893621E-2</c:v>
                </c:pt>
                <c:pt idx="1900">
                  <c:v>3.7886881393628197E-2</c:v>
                </c:pt>
                <c:pt idx="1901">
                  <c:v>3.8239558386742784E-2</c:v>
                </c:pt>
                <c:pt idx="1902">
                  <c:v>3.7368426116732585E-2</c:v>
                </c:pt>
                <c:pt idx="1903">
                  <c:v>3.8643525385634925E-2</c:v>
                </c:pt>
                <c:pt idx="1904">
                  <c:v>3.8382650095421564E-2</c:v>
                </c:pt>
                <c:pt idx="1905">
                  <c:v>3.7751028366061569E-2</c:v>
                </c:pt>
                <c:pt idx="1906">
                  <c:v>3.8302721597392446E-2</c:v>
                </c:pt>
                <c:pt idx="1907">
                  <c:v>3.78173593354445E-2</c:v>
                </c:pt>
                <c:pt idx="1908">
                  <c:v>3.8366671066208481E-2</c:v>
                </c:pt>
                <c:pt idx="1909">
                  <c:v>3.8171205341951779E-2</c:v>
                </c:pt>
                <c:pt idx="1910">
                  <c:v>3.7695577369768467E-2</c:v>
                </c:pt>
                <c:pt idx="1911">
                  <c:v>3.7965066303394066E-2</c:v>
                </c:pt>
                <c:pt idx="1912">
                  <c:v>3.8109247473564652E-2</c:v>
                </c:pt>
                <c:pt idx="1913">
                  <c:v>3.7473240821637804E-2</c:v>
                </c:pt>
                <c:pt idx="1914">
                  <c:v>3.7539194485541945E-2</c:v>
                </c:pt>
                <c:pt idx="1915">
                  <c:v>3.8061633637637336E-2</c:v>
                </c:pt>
                <c:pt idx="1916">
                  <c:v>3.7941817767210818E-2</c:v>
                </c:pt>
                <c:pt idx="1917">
                  <c:v>3.7839671286575054E-2</c:v>
                </c:pt>
                <c:pt idx="1918">
                  <c:v>3.7504240807514154E-2</c:v>
                </c:pt>
                <c:pt idx="1919">
                  <c:v>3.6774886302760088E-2</c:v>
                </c:pt>
                <c:pt idx="1920">
                  <c:v>3.7159736671275E-2</c:v>
                </c:pt>
                <c:pt idx="1921">
                  <c:v>3.6370511725399929E-2</c:v>
                </c:pt>
                <c:pt idx="1922">
                  <c:v>3.7516892627378257E-2</c:v>
                </c:pt>
                <c:pt idx="1923">
                  <c:v>3.7202604562094448E-2</c:v>
                </c:pt>
                <c:pt idx="1924">
                  <c:v>3.7116751913096407E-2</c:v>
                </c:pt>
                <c:pt idx="1925">
                  <c:v>3.7331109903510046E-2</c:v>
                </c:pt>
                <c:pt idx="1926">
                  <c:v>3.684216649222561E-2</c:v>
                </c:pt>
                <c:pt idx="1927">
                  <c:v>3.6876029249379452E-2</c:v>
                </c:pt>
                <c:pt idx="1928">
                  <c:v>3.6756331875471407E-2</c:v>
                </c:pt>
                <c:pt idx="1929">
                  <c:v>3.7063743701757731E-2</c:v>
                </c:pt>
                <c:pt idx="1930">
                  <c:v>3.6850822711610241E-2</c:v>
                </c:pt>
                <c:pt idx="1931">
                  <c:v>3.6567759156960873E-2</c:v>
                </c:pt>
                <c:pt idx="1932">
                  <c:v>3.682653601529922E-2</c:v>
                </c:pt>
                <c:pt idx="1933">
                  <c:v>3.6469444296525398E-2</c:v>
                </c:pt>
                <c:pt idx="1934">
                  <c:v>3.7244980242934114E-2</c:v>
                </c:pt>
                <c:pt idx="1935">
                  <c:v>3.6523017844181105E-2</c:v>
                </c:pt>
                <c:pt idx="1936">
                  <c:v>3.5635874718586376E-2</c:v>
                </c:pt>
                <c:pt idx="1937">
                  <c:v>3.5934674639633617E-2</c:v>
                </c:pt>
                <c:pt idx="1938">
                  <c:v>3.6681827746334932E-2</c:v>
                </c:pt>
                <c:pt idx="1939">
                  <c:v>3.6476010191740377E-2</c:v>
                </c:pt>
                <c:pt idx="1940">
                  <c:v>3.5982251134988361E-2</c:v>
                </c:pt>
                <c:pt idx="1941">
                  <c:v>3.6339793327156131E-2</c:v>
                </c:pt>
                <c:pt idx="1942">
                  <c:v>3.5381328976748637E-2</c:v>
                </c:pt>
                <c:pt idx="1943">
                  <c:v>3.5925918656736999E-2</c:v>
                </c:pt>
                <c:pt idx="1944">
                  <c:v>3.5457562734393815E-2</c:v>
                </c:pt>
                <c:pt idx="1945">
                  <c:v>3.5215822678410773E-2</c:v>
                </c:pt>
                <c:pt idx="1946">
                  <c:v>3.5538297761794936E-2</c:v>
                </c:pt>
                <c:pt idx="1947">
                  <c:v>3.5514698015977612E-2</c:v>
                </c:pt>
                <c:pt idx="1948">
                  <c:v>3.5346054457611784E-2</c:v>
                </c:pt>
                <c:pt idx="1949">
                  <c:v>3.5947989694298313E-2</c:v>
                </c:pt>
                <c:pt idx="1950">
                  <c:v>3.5579958469857779E-2</c:v>
                </c:pt>
                <c:pt idx="1951">
                  <c:v>3.6277105950629968E-2</c:v>
                </c:pt>
                <c:pt idx="1952">
                  <c:v>3.5863016319212036E-2</c:v>
                </c:pt>
                <c:pt idx="1953">
                  <c:v>3.4895013521383723E-2</c:v>
                </c:pt>
                <c:pt idx="1954">
                  <c:v>3.5151830090738523E-2</c:v>
                </c:pt>
                <c:pt idx="1955">
                  <c:v>3.5178326242292966E-2</c:v>
                </c:pt>
                <c:pt idx="1956">
                  <c:v>3.5070379972587579E-2</c:v>
                </c:pt>
                <c:pt idx="1957">
                  <c:v>3.508127349415905E-2</c:v>
                </c:pt>
                <c:pt idx="1958">
                  <c:v>3.5568675881018044E-2</c:v>
                </c:pt>
                <c:pt idx="1959">
                  <c:v>3.5133056768859063E-2</c:v>
                </c:pt>
                <c:pt idx="1960">
                  <c:v>3.5497623326937913E-2</c:v>
                </c:pt>
                <c:pt idx="1961">
                  <c:v>3.4538996560375276E-2</c:v>
                </c:pt>
                <c:pt idx="1962">
                  <c:v>3.4511716275848994E-2</c:v>
                </c:pt>
                <c:pt idx="1963">
                  <c:v>3.448423557569226E-2</c:v>
                </c:pt>
                <c:pt idx="1964">
                  <c:v>3.416443171946814E-2</c:v>
                </c:pt>
                <c:pt idx="1965">
                  <c:v>3.5009079667978074E-2</c:v>
                </c:pt>
                <c:pt idx="1966">
                  <c:v>3.4590491489400861E-2</c:v>
                </c:pt>
                <c:pt idx="1967">
                  <c:v>3.3731048882200104E-2</c:v>
                </c:pt>
                <c:pt idx="1968">
                  <c:v>3.3726568342892727E-2</c:v>
                </c:pt>
                <c:pt idx="1969">
                  <c:v>3.4342626168907868E-2</c:v>
                </c:pt>
                <c:pt idx="1970">
                  <c:v>3.4552134216947396E-2</c:v>
                </c:pt>
                <c:pt idx="1971">
                  <c:v>3.4629221801253267E-2</c:v>
                </c:pt>
                <c:pt idx="1972">
                  <c:v>3.4378887622768473E-2</c:v>
                </c:pt>
                <c:pt idx="1973">
                  <c:v>3.2899215979062979E-2</c:v>
                </c:pt>
                <c:pt idx="1974">
                  <c:v>3.4127364153874587E-2</c:v>
                </c:pt>
                <c:pt idx="1975">
                  <c:v>3.3487245076937608E-2</c:v>
                </c:pt>
                <c:pt idx="1976">
                  <c:v>3.4145022182773627E-2</c:v>
                </c:pt>
                <c:pt idx="1977">
                  <c:v>3.3584302362581829E-2</c:v>
                </c:pt>
                <c:pt idx="1978">
                  <c:v>3.361763436209643E-2</c:v>
                </c:pt>
                <c:pt idx="1979">
                  <c:v>3.4155111747417033E-2</c:v>
                </c:pt>
                <c:pt idx="1980">
                  <c:v>3.3431414911422673E-2</c:v>
                </c:pt>
                <c:pt idx="1981">
                  <c:v>3.3080205451804845E-2</c:v>
                </c:pt>
                <c:pt idx="1982">
                  <c:v>3.328896301794225E-2</c:v>
                </c:pt>
                <c:pt idx="1983">
                  <c:v>3.3072104940011435E-2</c:v>
                </c:pt>
                <c:pt idx="1984">
                  <c:v>3.3321004227794083E-2</c:v>
                </c:pt>
                <c:pt idx="1985">
                  <c:v>3.2925575518989433E-2</c:v>
                </c:pt>
                <c:pt idx="1986">
                  <c:v>3.3142514731901135E-2</c:v>
                </c:pt>
                <c:pt idx="1987">
                  <c:v>3.2951376451554944E-2</c:v>
                </c:pt>
                <c:pt idx="1988">
                  <c:v>3.2823849786762317E-2</c:v>
                </c:pt>
                <c:pt idx="1989">
                  <c:v>3.3334953753117978E-2</c:v>
                </c:pt>
                <c:pt idx="1990">
                  <c:v>3.3177960168234565E-2</c:v>
                </c:pt>
                <c:pt idx="1991">
                  <c:v>3.3655115021388737E-2</c:v>
                </c:pt>
                <c:pt idx="1992">
                  <c:v>3.3242783305477246E-2</c:v>
                </c:pt>
                <c:pt idx="1993">
                  <c:v>3.2531664030306412E-2</c:v>
                </c:pt>
                <c:pt idx="1994">
                  <c:v>3.3095574445401982E-2</c:v>
                </c:pt>
                <c:pt idx="1995">
                  <c:v>3.3512976180890067E-2</c:v>
                </c:pt>
                <c:pt idx="1996">
                  <c:v>3.1784280378290314E-2</c:v>
                </c:pt>
                <c:pt idx="1997">
                  <c:v>3.2286134118538555E-2</c:v>
                </c:pt>
                <c:pt idx="1998">
                  <c:v>3.2349474647336916E-2</c:v>
                </c:pt>
                <c:pt idx="1999">
                  <c:v>3.1659929725029505E-2</c:v>
                </c:pt>
                <c:pt idx="2000">
                  <c:v>3.2358561893992971E-2</c:v>
                </c:pt>
                <c:pt idx="2001">
                  <c:v>3.2197892243955771E-2</c:v>
                </c:pt>
                <c:pt idx="2002">
                  <c:v>3.2247836844890319E-2</c:v>
                </c:pt>
                <c:pt idx="2003">
                  <c:v>3.2301285609457345E-2</c:v>
                </c:pt>
                <c:pt idx="2004">
                  <c:v>3.216149527806212E-2</c:v>
                </c:pt>
                <c:pt idx="2005">
                  <c:v>3.2796302699497362E-2</c:v>
                </c:pt>
                <c:pt idx="2006">
                  <c:v>3.2416903408247932E-2</c:v>
                </c:pt>
                <c:pt idx="2007">
                  <c:v>3.1996458984927839E-2</c:v>
                </c:pt>
                <c:pt idx="2008">
                  <c:v>3.2180769138640174E-2</c:v>
                </c:pt>
                <c:pt idx="2009">
                  <c:v>3.1243004877352556E-2</c:v>
                </c:pt>
                <c:pt idx="2010">
                  <c:v>3.1954015525962533E-2</c:v>
                </c:pt>
                <c:pt idx="2011">
                  <c:v>3.1909418397105274E-2</c:v>
                </c:pt>
                <c:pt idx="2012">
                  <c:v>3.1790007482491271E-2</c:v>
                </c:pt>
                <c:pt idx="2013">
                  <c:v>3.1569895628664697E-2</c:v>
                </c:pt>
                <c:pt idx="2014">
                  <c:v>3.1423868721527984E-2</c:v>
                </c:pt>
                <c:pt idx="2015">
                  <c:v>3.1983416988820311E-2</c:v>
                </c:pt>
                <c:pt idx="2016">
                  <c:v>3.164408932858493E-2</c:v>
                </c:pt>
                <c:pt idx="2017">
                  <c:v>3.2166842521589745E-2</c:v>
                </c:pt>
                <c:pt idx="2018">
                  <c:v>3.112275475575875E-2</c:v>
                </c:pt>
                <c:pt idx="2019">
                  <c:v>3.1836538180755249E-2</c:v>
                </c:pt>
                <c:pt idx="2020">
                  <c:v>3.0999826979788345E-2</c:v>
                </c:pt>
                <c:pt idx="2021">
                  <c:v>3.1165683980734625E-2</c:v>
                </c:pt>
                <c:pt idx="2022">
                  <c:v>3.0169447409064631E-2</c:v>
                </c:pt>
                <c:pt idx="2023">
                  <c:v>3.1420995095010278E-2</c:v>
                </c:pt>
                <c:pt idx="2024">
                  <c:v>3.1261126838859017E-2</c:v>
                </c:pt>
                <c:pt idx="2025">
                  <c:v>3.0900768406761689E-2</c:v>
                </c:pt>
                <c:pt idx="2026">
                  <c:v>3.0485578986406102E-2</c:v>
                </c:pt>
                <c:pt idx="2027">
                  <c:v>3.0301366721774543E-2</c:v>
                </c:pt>
                <c:pt idx="2028">
                  <c:v>3.1178814386139245E-2</c:v>
                </c:pt>
                <c:pt idx="2029">
                  <c:v>3.1054121327272748E-2</c:v>
                </c:pt>
                <c:pt idx="2030">
                  <c:v>3.0759093677562948E-2</c:v>
                </c:pt>
                <c:pt idx="2031">
                  <c:v>3.1296853105658835E-2</c:v>
                </c:pt>
                <c:pt idx="2032">
                  <c:v>3.154826025258433E-2</c:v>
                </c:pt>
                <c:pt idx="2033">
                  <c:v>3.0865408964261171E-2</c:v>
                </c:pt>
                <c:pt idx="2034">
                  <c:v>3.0894480300061155E-2</c:v>
                </c:pt>
                <c:pt idx="2035">
                  <c:v>3.0993742588159658E-2</c:v>
                </c:pt>
                <c:pt idx="2036">
                  <c:v>3.102976800549186E-2</c:v>
                </c:pt>
                <c:pt idx="2037">
                  <c:v>3.1260015228107195E-2</c:v>
                </c:pt>
                <c:pt idx="2038">
                  <c:v>3.0471709368676495E-2</c:v>
                </c:pt>
                <c:pt idx="2039">
                  <c:v>3.0553856340722232E-2</c:v>
                </c:pt>
                <c:pt idx="2040">
                  <c:v>3.0727211928122014E-2</c:v>
                </c:pt>
                <c:pt idx="2041">
                  <c:v>3.019375007972469E-2</c:v>
                </c:pt>
                <c:pt idx="2042">
                  <c:v>3.0775113819379543E-2</c:v>
                </c:pt>
                <c:pt idx="2043">
                  <c:v>3.0166808122787037E-2</c:v>
                </c:pt>
                <c:pt idx="2044">
                  <c:v>3.043992385355394E-2</c:v>
                </c:pt>
                <c:pt idx="2045">
                  <c:v>3.0153950360717215E-2</c:v>
                </c:pt>
                <c:pt idx="2046">
                  <c:v>2.9962972440882592E-2</c:v>
                </c:pt>
                <c:pt idx="2047">
                  <c:v>3.0151047661393534E-2</c:v>
                </c:pt>
                <c:pt idx="2048">
                  <c:v>2.960365695651675E-2</c:v>
                </c:pt>
                <c:pt idx="2049">
                  <c:v>3.0205892547410167E-2</c:v>
                </c:pt>
                <c:pt idx="2050">
                  <c:v>2.9578065831156904E-2</c:v>
                </c:pt>
                <c:pt idx="2051">
                  <c:v>2.9297649006665965E-2</c:v>
                </c:pt>
                <c:pt idx="2052">
                  <c:v>3.0312171366256885E-2</c:v>
                </c:pt>
                <c:pt idx="2053">
                  <c:v>3.0210658969718394E-2</c:v>
                </c:pt>
                <c:pt idx="2054">
                  <c:v>2.9945873338874662E-2</c:v>
                </c:pt>
                <c:pt idx="2055">
                  <c:v>2.9562052736232195E-2</c:v>
                </c:pt>
                <c:pt idx="2056">
                  <c:v>2.9700808597686666E-2</c:v>
                </c:pt>
                <c:pt idx="2057">
                  <c:v>3.0262833312597742E-2</c:v>
                </c:pt>
                <c:pt idx="2058">
                  <c:v>2.917366980000001E-2</c:v>
                </c:pt>
                <c:pt idx="2059">
                  <c:v>2.9358073464371914E-2</c:v>
                </c:pt>
                <c:pt idx="2060">
                  <c:v>2.885077858381413E-2</c:v>
                </c:pt>
                <c:pt idx="2061">
                  <c:v>2.8735913115113882E-2</c:v>
                </c:pt>
                <c:pt idx="2062">
                  <c:v>2.8873017373879938E-2</c:v>
                </c:pt>
                <c:pt idx="2063">
                  <c:v>2.9634278208480604E-2</c:v>
                </c:pt>
                <c:pt idx="2064">
                  <c:v>2.9563910152736361E-2</c:v>
                </c:pt>
                <c:pt idx="2065">
                  <c:v>2.8768223136003551E-2</c:v>
                </c:pt>
                <c:pt idx="2066">
                  <c:v>2.9462539182413889E-2</c:v>
                </c:pt>
                <c:pt idx="2067">
                  <c:v>2.9667830297371998E-2</c:v>
                </c:pt>
                <c:pt idx="2068">
                  <c:v>2.8707971119389948E-2</c:v>
                </c:pt>
                <c:pt idx="2069">
                  <c:v>2.9774008245350758E-2</c:v>
                </c:pt>
                <c:pt idx="2070">
                  <c:v>2.8725870544505348E-2</c:v>
                </c:pt>
                <c:pt idx="2071">
                  <c:v>2.9379429290663995E-2</c:v>
                </c:pt>
                <c:pt idx="2072">
                  <c:v>2.8755908094351638E-2</c:v>
                </c:pt>
                <c:pt idx="2073">
                  <c:v>2.8354303506508E-2</c:v>
                </c:pt>
                <c:pt idx="2074">
                  <c:v>2.9639669558173442E-2</c:v>
                </c:pt>
                <c:pt idx="2075">
                  <c:v>2.8795308023695881E-2</c:v>
                </c:pt>
                <c:pt idx="2076">
                  <c:v>2.9501365903765807E-2</c:v>
                </c:pt>
                <c:pt idx="2077">
                  <c:v>2.8247758613612423E-2</c:v>
                </c:pt>
                <c:pt idx="2078">
                  <c:v>2.8487519652127976E-2</c:v>
                </c:pt>
                <c:pt idx="2079">
                  <c:v>2.8790709464791685E-2</c:v>
                </c:pt>
                <c:pt idx="2080">
                  <c:v>2.8703991586131752E-2</c:v>
                </c:pt>
                <c:pt idx="2081">
                  <c:v>2.7969210602132255E-2</c:v>
                </c:pt>
                <c:pt idx="2082">
                  <c:v>2.8554270331295092E-2</c:v>
                </c:pt>
                <c:pt idx="2083">
                  <c:v>2.8511920625521769E-2</c:v>
                </c:pt>
                <c:pt idx="2084">
                  <c:v>2.8106407317570394E-2</c:v>
                </c:pt>
                <c:pt idx="2085">
                  <c:v>2.8612637668726782E-2</c:v>
                </c:pt>
                <c:pt idx="2086">
                  <c:v>2.8076134152099558E-2</c:v>
                </c:pt>
                <c:pt idx="2087">
                  <c:v>2.7861161916312365E-2</c:v>
                </c:pt>
                <c:pt idx="2088">
                  <c:v>2.8754558253640337E-2</c:v>
                </c:pt>
                <c:pt idx="2089">
                  <c:v>2.841946408326404E-2</c:v>
                </c:pt>
                <c:pt idx="2090">
                  <c:v>2.8211279030494252E-2</c:v>
                </c:pt>
                <c:pt idx="2091">
                  <c:v>2.7893618234583847E-2</c:v>
                </c:pt>
                <c:pt idx="2092">
                  <c:v>2.8419263081373138E-2</c:v>
                </c:pt>
                <c:pt idx="2093">
                  <c:v>2.7829097294878227E-2</c:v>
                </c:pt>
                <c:pt idx="2094">
                  <c:v>2.8343316914829136E-2</c:v>
                </c:pt>
                <c:pt idx="2095">
                  <c:v>2.7356280662910015E-2</c:v>
                </c:pt>
                <c:pt idx="2096">
                  <c:v>2.7416616250393357E-2</c:v>
                </c:pt>
                <c:pt idx="2097">
                  <c:v>2.7902968788765359E-2</c:v>
                </c:pt>
                <c:pt idx="2098">
                  <c:v>2.8325009466285848E-2</c:v>
                </c:pt>
                <c:pt idx="2099">
                  <c:v>2.7470880363062767E-2</c:v>
                </c:pt>
                <c:pt idx="2100">
                  <c:v>2.743474237254517E-2</c:v>
                </c:pt>
                <c:pt idx="2101">
                  <c:v>2.7714917919510858E-2</c:v>
                </c:pt>
                <c:pt idx="2102">
                  <c:v>2.7612383356733172E-2</c:v>
                </c:pt>
                <c:pt idx="2103">
                  <c:v>2.8222799139244054E-2</c:v>
                </c:pt>
                <c:pt idx="2104">
                  <c:v>2.8037443900247087E-2</c:v>
                </c:pt>
                <c:pt idx="2105">
                  <c:v>2.750707333947798E-2</c:v>
                </c:pt>
                <c:pt idx="2106">
                  <c:v>2.7641249227198607E-2</c:v>
                </c:pt>
                <c:pt idx="2107">
                  <c:v>2.8074934041959054E-2</c:v>
                </c:pt>
                <c:pt idx="2108">
                  <c:v>2.7930406491571833E-2</c:v>
                </c:pt>
                <c:pt idx="2109">
                  <c:v>2.7972412852793938E-2</c:v>
                </c:pt>
                <c:pt idx="2110">
                  <c:v>2.7349399163259805E-2</c:v>
                </c:pt>
                <c:pt idx="2111">
                  <c:v>2.7881029676156709E-2</c:v>
                </c:pt>
                <c:pt idx="2112">
                  <c:v>2.6943028199009598E-2</c:v>
                </c:pt>
                <c:pt idx="2113">
                  <c:v>2.6916818874621665E-2</c:v>
                </c:pt>
                <c:pt idx="2114">
                  <c:v>2.6808134638895312E-2</c:v>
                </c:pt>
                <c:pt idx="2115">
                  <c:v>2.6780686834370782E-2</c:v>
                </c:pt>
                <c:pt idx="2116">
                  <c:v>2.6221227789688287E-2</c:v>
                </c:pt>
                <c:pt idx="2117">
                  <c:v>2.633546302967853E-2</c:v>
                </c:pt>
                <c:pt idx="2118">
                  <c:v>2.7295543089422187E-2</c:v>
                </c:pt>
                <c:pt idx="2119">
                  <c:v>2.7187833463757267E-2</c:v>
                </c:pt>
                <c:pt idx="2120">
                  <c:v>2.7223824091714834E-2</c:v>
                </c:pt>
                <c:pt idx="2121">
                  <c:v>2.7682077955645198E-2</c:v>
                </c:pt>
                <c:pt idx="2122">
                  <c:v>2.7013257421681845E-2</c:v>
                </c:pt>
                <c:pt idx="2123">
                  <c:v>2.6989205460900605E-2</c:v>
                </c:pt>
                <c:pt idx="2124">
                  <c:v>2.7344756442552451E-2</c:v>
                </c:pt>
                <c:pt idx="2125">
                  <c:v>2.70475231459474E-2</c:v>
                </c:pt>
                <c:pt idx="2126">
                  <c:v>2.6308555918200277E-2</c:v>
                </c:pt>
                <c:pt idx="2127">
                  <c:v>2.6757632676040526E-2</c:v>
                </c:pt>
                <c:pt idx="2128">
                  <c:v>2.6889689456185258E-2</c:v>
                </c:pt>
                <c:pt idx="2129">
                  <c:v>2.6310502257814158E-2</c:v>
                </c:pt>
                <c:pt idx="2130">
                  <c:v>2.6883244417144399E-2</c:v>
                </c:pt>
                <c:pt idx="2131">
                  <c:v>2.6765834898719122E-2</c:v>
                </c:pt>
                <c:pt idx="2132">
                  <c:v>2.6390540897402056E-2</c:v>
                </c:pt>
                <c:pt idx="2133">
                  <c:v>2.6191362936350708E-2</c:v>
                </c:pt>
                <c:pt idx="2134">
                  <c:v>2.5401413441919887E-2</c:v>
                </c:pt>
                <c:pt idx="2135">
                  <c:v>2.6313814861637589E-2</c:v>
                </c:pt>
                <c:pt idx="2136">
                  <c:v>2.6391530388060868E-2</c:v>
                </c:pt>
                <c:pt idx="2137">
                  <c:v>2.5635618833549614E-2</c:v>
                </c:pt>
                <c:pt idx="2138">
                  <c:v>2.58723423055441E-2</c:v>
                </c:pt>
                <c:pt idx="2139">
                  <c:v>2.6070699116399202E-2</c:v>
                </c:pt>
                <c:pt idx="2140">
                  <c:v>2.6082714085328602E-2</c:v>
                </c:pt>
                <c:pt idx="2141">
                  <c:v>2.6597686084349158E-2</c:v>
                </c:pt>
                <c:pt idx="2142">
                  <c:v>2.6239059871730402E-2</c:v>
                </c:pt>
                <c:pt idx="2143">
                  <c:v>2.6036785028596156E-2</c:v>
                </c:pt>
                <c:pt idx="2144">
                  <c:v>2.5836849875926778E-2</c:v>
                </c:pt>
                <c:pt idx="2145">
                  <c:v>2.6448129431011779E-2</c:v>
                </c:pt>
                <c:pt idx="2146">
                  <c:v>2.6136345912811901E-2</c:v>
                </c:pt>
                <c:pt idx="2147">
                  <c:v>2.5488417254941297E-2</c:v>
                </c:pt>
                <c:pt idx="2148">
                  <c:v>2.6428171586993496E-2</c:v>
                </c:pt>
                <c:pt idx="2149">
                  <c:v>2.6709622179386456E-2</c:v>
                </c:pt>
                <c:pt idx="2150">
                  <c:v>2.5339355013656188E-2</c:v>
                </c:pt>
                <c:pt idx="2151">
                  <c:v>2.555247827818425E-2</c:v>
                </c:pt>
                <c:pt idx="2152">
                  <c:v>2.5624727683680036E-2</c:v>
                </c:pt>
                <c:pt idx="2153">
                  <c:v>2.5440833755585156E-2</c:v>
                </c:pt>
                <c:pt idx="2154">
                  <c:v>2.5930233102985551E-2</c:v>
                </c:pt>
                <c:pt idx="2155">
                  <c:v>2.5664499051497081E-2</c:v>
                </c:pt>
                <c:pt idx="2156">
                  <c:v>2.5534331643609246E-2</c:v>
                </c:pt>
                <c:pt idx="2157">
                  <c:v>2.5757368475150807E-2</c:v>
                </c:pt>
                <c:pt idx="2158">
                  <c:v>2.5334060907692871E-2</c:v>
                </c:pt>
                <c:pt idx="2159">
                  <c:v>2.5651857670123453E-2</c:v>
                </c:pt>
                <c:pt idx="2160">
                  <c:v>2.5051346411973183E-2</c:v>
                </c:pt>
                <c:pt idx="2161">
                  <c:v>2.5646878641963695E-2</c:v>
                </c:pt>
                <c:pt idx="2162">
                  <c:v>2.5013259229041469E-2</c:v>
                </c:pt>
                <c:pt idx="2163">
                  <c:v>2.4991332504843807E-2</c:v>
                </c:pt>
                <c:pt idx="2164">
                  <c:v>2.5262760957207229E-2</c:v>
                </c:pt>
                <c:pt idx="2165">
                  <c:v>2.5525208238770976E-2</c:v>
                </c:pt>
                <c:pt idx="2166">
                  <c:v>2.4697705791591255E-2</c:v>
                </c:pt>
                <c:pt idx="2167">
                  <c:v>2.4737440307997446E-2</c:v>
                </c:pt>
                <c:pt idx="2168">
                  <c:v>2.5057498212828752E-2</c:v>
                </c:pt>
                <c:pt idx="2169">
                  <c:v>2.5436624358471743E-2</c:v>
                </c:pt>
                <c:pt idx="2170">
                  <c:v>2.4421908267781591E-2</c:v>
                </c:pt>
                <c:pt idx="2171">
                  <c:v>2.4926884457084634E-2</c:v>
                </c:pt>
                <c:pt idx="2172">
                  <c:v>2.4006315048506581E-2</c:v>
                </c:pt>
                <c:pt idx="2173">
                  <c:v>2.4475912232841127E-2</c:v>
                </c:pt>
                <c:pt idx="2174">
                  <c:v>2.5108424665453155E-2</c:v>
                </c:pt>
                <c:pt idx="2175">
                  <c:v>2.4325483391270476E-2</c:v>
                </c:pt>
                <c:pt idx="2176">
                  <c:v>2.4612992269785246E-2</c:v>
                </c:pt>
                <c:pt idx="2177">
                  <c:v>2.4813446008344283E-2</c:v>
                </c:pt>
                <c:pt idx="2178">
                  <c:v>2.4758601824363811E-2</c:v>
                </c:pt>
                <c:pt idx="2179">
                  <c:v>2.4664902201922398E-2</c:v>
                </c:pt>
                <c:pt idx="2180">
                  <c:v>2.4081215973931924E-2</c:v>
                </c:pt>
                <c:pt idx="2181">
                  <c:v>2.4730152992733848E-2</c:v>
                </c:pt>
                <c:pt idx="2182">
                  <c:v>2.4744033521983656E-2</c:v>
                </c:pt>
                <c:pt idx="2183">
                  <c:v>2.4054253533900657E-2</c:v>
                </c:pt>
                <c:pt idx="2184">
                  <c:v>2.4166408003122364E-2</c:v>
                </c:pt>
                <c:pt idx="2185">
                  <c:v>2.429343568358525E-2</c:v>
                </c:pt>
                <c:pt idx="2186">
                  <c:v>2.3585598071284294E-2</c:v>
                </c:pt>
                <c:pt idx="2187">
                  <c:v>2.4247433482389683E-2</c:v>
                </c:pt>
                <c:pt idx="2188">
                  <c:v>2.4263026627365306E-2</c:v>
                </c:pt>
                <c:pt idx="2189">
                  <c:v>2.4225251985805777E-2</c:v>
                </c:pt>
                <c:pt idx="2190">
                  <c:v>2.4292695626647539E-2</c:v>
                </c:pt>
                <c:pt idx="2191">
                  <c:v>2.3802578993289129E-2</c:v>
                </c:pt>
                <c:pt idx="2192">
                  <c:v>2.3290576927912858E-2</c:v>
                </c:pt>
                <c:pt idx="2193">
                  <c:v>2.4633421799877559E-2</c:v>
                </c:pt>
                <c:pt idx="2194">
                  <c:v>2.3442941526125045E-2</c:v>
                </c:pt>
                <c:pt idx="2195">
                  <c:v>2.3673999952878041E-2</c:v>
                </c:pt>
                <c:pt idx="2196">
                  <c:v>2.4116099590125631E-2</c:v>
                </c:pt>
                <c:pt idx="2197">
                  <c:v>2.3904385188356192E-2</c:v>
                </c:pt>
                <c:pt idx="2198">
                  <c:v>2.3556737019988425E-2</c:v>
                </c:pt>
                <c:pt idx="2199">
                  <c:v>2.3868546649311762E-2</c:v>
                </c:pt>
                <c:pt idx="2200">
                  <c:v>2.3827507050474067E-2</c:v>
                </c:pt>
                <c:pt idx="2201">
                  <c:v>2.4284462786263009E-2</c:v>
                </c:pt>
                <c:pt idx="2202">
                  <c:v>2.3356320288466674E-2</c:v>
                </c:pt>
                <c:pt idx="2203">
                  <c:v>2.3382175285226087E-2</c:v>
                </c:pt>
                <c:pt idx="2204">
                  <c:v>2.3813106705194063E-2</c:v>
                </c:pt>
                <c:pt idx="2205">
                  <c:v>2.3251435795180526E-2</c:v>
                </c:pt>
                <c:pt idx="2206">
                  <c:v>2.397278649375853E-2</c:v>
                </c:pt>
                <c:pt idx="2207">
                  <c:v>2.3475910315231482E-2</c:v>
                </c:pt>
                <c:pt idx="2208">
                  <c:v>2.3327369221492141E-2</c:v>
                </c:pt>
                <c:pt idx="2209">
                  <c:v>2.3946457417608837E-2</c:v>
                </c:pt>
                <c:pt idx="2210">
                  <c:v>2.3573990402291061E-2</c:v>
                </c:pt>
                <c:pt idx="2211">
                  <c:v>2.3355585939590147E-2</c:v>
                </c:pt>
                <c:pt idx="2212">
                  <c:v>2.3863269095582999E-2</c:v>
                </c:pt>
                <c:pt idx="2213">
                  <c:v>2.3749408976951637E-2</c:v>
                </c:pt>
                <c:pt idx="2214">
                  <c:v>2.3735998931504569E-2</c:v>
                </c:pt>
                <c:pt idx="2215">
                  <c:v>2.3280966266905949E-2</c:v>
                </c:pt>
                <c:pt idx="2216">
                  <c:v>2.2993884873019219E-2</c:v>
                </c:pt>
                <c:pt idx="2217">
                  <c:v>2.3391236464595028E-2</c:v>
                </c:pt>
                <c:pt idx="2218">
                  <c:v>2.3171414005498176E-2</c:v>
                </c:pt>
                <c:pt idx="2219">
                  <c:v>2.3360852449757944E-2</c:v>
                </c:pt>
                <c:pt idx="2220">
                  <c:v>2.3187762353332662E-2</c:v>
                </c:pt>
                <c:pt idx="2221">
                  <c:v>2.3189028821062507E-2</c:v>
                </c:pt>
                <c:pt idx="2222">
                  <c:v>2.3214520375415465E-2</c:v>
                </c:pt>
                <c:pt idx="2223">
                  <c:v>2.3161681751694998E-2</c:v>
                </c:pt>
                <c:pt idx="2224">
                  <c:v>2.2953251762753393E-2</c:v>
                </c:pt>
                <c:pt idx="2225">
                  <c:v>2.2344411548653995E-2</c:v>
                </c:pt>
                <c:pt idx="2226">
                  <c:v>2.2535160892136599E-2</c:v>
                </c:pt>
                <c:pt idx="2227">
                  <c:v>2.2084050810172628E-2</c:v>
                </c:pt>
                <c:pt idx="2228">
                  <c:v>2.2750194414631941E-2</c:v>
                </c:pt>
                <c:pt idx="2229">
                  <c:v>2.2053452039199034E-2</c:v>
                </c:pt>
                <c:pt idx="2230">
                  <c:v>2.2462012698450329E-2</c:v>
                </c:pt>
                <c:pt idx="2231">
                  <c:v>2.265871644564451E-2</c:v>
                </c:pt>
                <c:pt idx="2232">
                  <c:v>2.2914640868608772E-2</c:v>
                </c:pt>
                <c:pt idx="2233">
                  <c:v>2.2080523365726683E-2</c:v>
                </c:pt>
                <c:pt idx="2234">
                  <c:v>2.2082321545435522E-2</c:v>
                </c:pt>
                <c:pt idx="2235">
                  <c:v>2.249218939621949E-2</c:v>
                </c:pt>
                <c:pt idx="2236">
                  <c:v>2.2848664162735316E-2</c:v>
                </c:pt>
                <c:pt idx="2237">
                  <c:v>2.301406538790407E-2</c:v>
                </c:pt>
                <c:pt idx="2238">
                  <c:v>2.2554479830819447E-2</c:v>
                </c:pt>
                <c:pt idx="2239">
                  <c:v>2.2991341608919229E-2</c:v>
                </c:pt>
                <c:pt idx="2240">
                  <c:v>2.1678760498945439E-2</c:v>
                </c:pt>
                <c:pt idx="2241">
                  <c:v>2.2056899576843442E-2</c:v>
                </c:pt>
                <c:pt idx="2242">
                  <c:v>2.274122277947355E-2</c:v>
                </c:pt>
                <c:pt idx="2243">
                  <c:v>2.3063627100057233E-2</c:v>
                </c:pt>
                <c:pt idx="2244">
                  <c:v>2.2421585211740255E-2</c:v>
                </c:pt>
                <c:pt idx="2245">
                  <c:v>2.2370749401135832E-2</c:v>
                </c:pt>
                <c:pt idx="2246">
                  <c:v>2.226405277699809E-2</c:v>
                </c:pt>
                <c:pt idx="2247">
                  <c:v>2.3171137629637049E-2</c:v>
                </c:pt>
                <c:pt idx="2248">
                  <c:v>2.2844866432928247E-2</c:v>
                </c:pt>
                <c:pt idx="2249">
                  <c:v>2.2235805217957417E-2</c:v>
                </c:pt>
                <c:pt idx="2250">
                  <c:v>2.2666719444802766E-2</c:v>
                </c:pt>
                <c:pt idx="2251">
                  <c:v>2.1263128556930036E-2</c:v>
                </c:pt>
                <c:pt idx="2252">
                  <c:v>2.1727904204253072E-2</c:v>
                </c:pt>
                <c:pt idx="2253">
                  <c:v>2.0802340179143064E-2</c:v>
                </c:pt>
                <c:pt idx="2254">
                  <c:v>2.2542844029201585E-2</c:v>
                </c:pt>
                <c:pt idx="2255">
                  <c:v>2.1239107248853965E-2</c:v>
                </c:pt>
                <c:pt idx="2256">
                  <c:v>2.2684677226696762E-2</c:v>
                </c:pt>
                <c:pt idx="2257">
                  <c:v>2.1953748143024279E-2</c:v>
                </c:pt>
                <c:pt idx="2258">
                  <c:v>2.2365170747548197E-2</c:v>
                </c:pt>
                <c:pt idx="2259">
                  <c:v>2.2245200720405808E-2</c:v>
                </c:pt>
                <c:pt idx="2260">
                  <c:v>2.1647695809080634E-2</c:v>
                </c:pt>
                <c:pt idx="2261">
                  <c:v>2.2529112134495644E-2</c:v>
                </c:pt>
                <c:pt idx="2262">
                  <c:v>2.178219478984255E-2</c:v>
                </c:pt>
                <c:pt idx="2263">
                  <c:v>2.1269059579964965E-2</c:v>
                </c:pt>
                <c:pt idx="2264">
                  <c:v>2.2038251665486765E-2</c:v>
                </c:pt>
                <c:pt idx="2265">
                  <c:v>2.1358418220468477E-2</c:v>
                </c:pt>
                <c:pt idx="2266">
                  <c:v>2.0977096700882901E-2</c:v>
                </c:pt>
                <c:pt idx="2267">
                  <c:v>2.1561757336712211E-2</c:v>
                </c:pt>
                <c:pt idx="2268">
                  <c:v>2.0962887011374644E-2</c:v>
                </c:pt>
                <c:pt idx="2269">
                  <c:v>2.167303061197481E-2</c:v>
                </c:pt>
                <c:pt idx="2270">
                  <c:v>2.0450949089661774E-2</c:v>
                </c:pt>
                <c:pt idx="2271">
                  <c:v>2.0641998257570581E-2</c:v>
                </c:pt>
                <c:pt idx="2272">
                  <c:v>2.1641074449709516E-2</c:v>
                </c:pt>
                <c:pt idx="2273">
                  <c:v>2.1331477367138744E-2</c:v>
                </c:pt>
                <c:pt idx="2274">
                  <c:v>2.071997147968949E-2</c:v>
                </c:pt>
                <c:pt idx="2275">
                  <c:v>2.1070166759168237E-2</c:v>
                </c:pt>
                <c:pt idx="2276">
                  <c:v>2.0852547515091781E-2</c:v>
                </c:pt>
                <c:pt idx="2277">
                  <c:v>2.1499527993934477E-2</c:v>
                </c:pt>
                <c:pt idx="2278">
                  <c:v>2.1573529167732416E-2</c:v>
                </c:pt>
                <c:pt idx="2279">
                  <c:v>2.1585418910355543E-2</c:v>
                </c:pt>
                <c:pt idx="2280">
                  <c:v>2.094443001254823E-2</c:v>
                </c:pt>
                <c:pt idx="2281">
                  <c:v>2.1309211739205865E-2</c:v>
                </c:pt>
                <c:pt idx="2282">
                  <c:v>2.0283447349782772E-2</c:v>
                </c:pt>
                <c:pt idx="2283">
                  <c:v>2.0191434072472841E-2</c:v>
                </c:pt>
                <c:pt idx="2284">
                  <c:v>2.1230468473022818E-2</c:v>
                </c:pt>
                <c:pt idx="2285">
                  <c:v>2.0496184648772904E-2</c:v>
                </c:pt>
                <c:pt idx="2286">
                  <c:v>2.0909071796384744E-2</c:v>
                </c:pt>
                <c:pt idx="2287">
                  <c:v>2.1020929990829291E-2</c:v>
                </c:pt>
                <c:pt idx="2288">
                  <c:v>2.1002770214215611E-2</c:v>
                </c:pt>
                <c:pt idx="2289">
                  <c:v>2.0519686562872359E-2</c:v>
                </c:pt>
                <c:pt idx="2290">
                  <c:v>2.0640367720755098E-2</c:v>
                </c:pt>
                <c:pt idx="2291">
                  <c:v>2.030579271062204E-2</c:v>
                </c:pt>
                <c:pt idx="2292">
                  <c:v>2.0534663761603515E-2</c:v>
                </c:pt>
                <c:pt idx="2293">
                  <c:v>1.9925475477189612E-2</c:v>
                </c:pt>
                <c:pt idx="2294">
                  <c:v>1.9601681563659053E-2</c:v>
                </c:pt>
                <c:pt idx="2295">
                  <c:v>2.0524196700703799E-2</c:v>
                </c:pt>
                <c:pt idx="2296">
                  <c:v>2.1127207251459047E-2</c:v>
                </c:pt>
                <c:pt idx="2297">
                  <c:v>2.0930353455006986E-2</c:v>
                </c:pt>
                <c:pt idx="2298">
                  <c:v>2.1004883323672178E-2</c:v>
                </c:pt>
                <c:pt idx="2299">
                  <c:v>2.0256659547386001E-2</c:v>
                </c:pt>
                <c:pt idx="2300">
                  <c:v>2.0684609013212091E-2</c:v>
                </c:pt>
                <c:pt idx="2301">
                  <c:v>2.0031339172406664E-2</c:v>
                </c:pt>
                <c:pt idx="2302">
                  <c:v>2.1252209084083679E-2</c:v>
                </c:pt>
                <c:pt idx="2303">
                  <c:v>2.0136695098479068E-2</c:v>
                </c:pt>
                <c:pt idx="2304">
                  <c:v>2.1044057621104756E-2</c:v>
                </c:pt>
                <c:pt idx="2305">
                  <c:v>2.0752925726991837E-2</c:v>
                </c:pt>
                <c:pt idx="2306">
                  <c:v>2.0092041646409462E-2</c:v>
                </c:pt>
                <c:pt idx="2307">
                  <c:v>2.0620758658379836E-2</c:v>
                </c:pt>
                <c:pt idx="2308">
                  <c:v>1.9979952598917095E-2</c:v>
                </c:pt>
                <c:pt idx="2309">
                  <c:v>2.0792472995912688E-2</c:v>
                </c:pt>
                <c:pt idx="2310">
                  <c:v>2.0303737510826977E-2</c:v>
                </c:pt>
                <c:pt idx="2311">
                  <c:v>2.0245145258069037E-2</c:v>
                </c:pt>
                <c:pt idx="2312">
                  <c:v>2.088127821537308E-2</c:v>
                </c:pt>
                <c:pt idx="2313">
                  <c:v>2.1037023966167436E-2</c:v>
                </c:pt>
                <c:pt idx="2314">
                  <c:v>1.990689620963132E-2</c:v>
                </c:pt>
                <c:pt idx="2315">
                  <c:v>2.0395076768803783E-2</c:v>
                </c:pt>
                <c:pt idx="2316">
                  <c:v>2.0619448187218854E-2</c:v>
                </c:pt>
                <c:pt idx="2317">
                  <c:v>2.0066035627491804E-2</c:v>
                </c:pt>
                <c:pt idx="2318">
                  <c:v>2.1117545340990026E-2</c:v>
                </c:pt>
                <c:pt idx="2319">
                  <c:v>1.9919216127700586E-2</c:v>
                </c:pt>
                <c:pt idx="2320">
                  <c:v>2.0264976015523753E-2</c:v>
                </c:pt>
                <c:pt idx="2321">
                  <c:v>2.0138122062700443E-2</c:v>
                </c:pt>
                <c:pt idx="2322">
                  <c:v>2.0856644373842579E-2</c:v>
                </c:pt>
                <c:pt idx="2323">
                  <c:v>2.0519308554489139E-2</c:v>
                </c:pt>
                <c:pt idx="2324">
                  <c:v>2.0130145620283847E-2</c:v>
                </c:pt>
                <c:pt idx="2325">
                  <c:v>2.0183983747752356E-2</c:v>
                </c:pt>
                <c:pt idx="2326">
                  <c:v>1.9648821713434794E-2</c:v>
                </c:pt>
                <c:pt idx="2327">
                  <c:v>1.9958372846013105E-2</c:v>
                </c:pt>
                <c:pt idx="2328">
                  <c:v>2.000861892847856E-2</c:v>
                </c:pt>
                <c:pt idx="2329">
                  <c:v>1.9383635428998493E-2</c:v>
                </c:pt>
                <c:pt idx="2330">
                  <c:v>1.953534266351533E-2</c:v>
                </c:pt>
                <c:pt idx="2331">
                  <c:v>2.0095415559820307E-2</c:v>
                </c:pt>
                <c:pt idx="2332">
                  <c:v>1.9285869974691516E-2</c:v>
                </c:pt>
                <c:pt idx="2333">
                  <c:v>1.9658578643608569E-2</c:v>
                </c:pt>
                <c:pt idx="2334">
                  <c:v>1.9405797249513544E-2</c:v>
                </c:pt>
                <c:pt idx="2335">
                  <c:v>2.0346369868487195E-2</c:v>
                </c:pt>
                <c:pt idx="2336">
                  <c:v>1.9436226812731324E-2</c:v>
                </c:pt>
                <c:pt idx="2337">
                  <c:v>2.0561670466294684E-2</c:v>
                </c:pt>
                <c:pt idx="2338">
                  <c:v>2.0142806906374013E-2</c:v>
                </c:pt>
                <c:pt idx="2339">
                  <c:v>1.9166053306736128E-2</c:v>
                </c:pt>
                <c:pt idx="2340">
                  <c:v>1.9809856678556562E-2</c:v>
                </c:pt>
                <c:pt idx="2341">
                  <c:v>1.922977657565083E-2</c:v>
                </c:pt>
                <c:pt idx="2342">
                  <c:v>1.836060302643145E-2</c:v>
                </c:pt>
                <c:pt idx="2343">
                  <c:v>1.9455671365635942E-2</c:v>
                </c:pt>
                <c:pt idx="2344">
                  <c:v>1.9312715352063275E-2</c:v>
                </c:pt>
                <c:pt idx="2345">
                  <c:v>1.8943678521906582E-2</c:v>
                </c:pt>
                <c:pt idx="2346">
                  <c:v>1.8055238898056117E-2</c:v>
                </c:pt>
                <c:pt idx="2347">
                  <c:v>1.9362919060774225E-2</c:v>
                </c:pt>
                <c:pt idx="2348">
                  <c:v>1.9442619834461564E-2</c:v>
                </c:pt>
                <c:pt idx="2349">
                  <c:v>1.9143278196143237E-2</c:v>
                </c:pt>
                <c:pt idx="2350">
                  <c:v>1.9548570138663384E-2</c:v>
                </c:pt>
                <c:pt idx="2351">
                  <c:v>1.9372246195443261E-2</c:v>
                </c:pt>
                <c:pt idx="2352">
                  <c:v>1.8387761760697195E-2</c:v>
                </c:pt>
                <c:pt idx="2353">
                  <c:v>1.8084200366946836E-2</c:v>
                </c:pt>
                <c:pt idx="2354">
                  <c:v>1.8527093245145388E-2</c:v>
                </c:pt>
                <c:pt idx="2355">
                  <c:v>1.8996452984388828E-2</c:v>
                </c:pt>
                <c:pt idx="2356">
                  <c:v>1.9213255040477918E-2</c:v>
                </c:pt>
                <c:pt idx="2357">
                  <c:v>1.8850556851353114E-2</c:v>
                </c:pt>
                <c:pt idx="2358">
                  <c:v>1.9143171175167614E-2</c:v>
                </c:pt>
                <c:pt idx="2359">
                  <c:v>1.8843924386992356E-2</c:v>
                </c:pt>
                <c:pt idx="2360">
                  <c:v>1.8930763911651868E-2</c:v>
                </c:pt>
                <c:pt idx="2361">
                  <c:v>1.9674286420049182E-2</c:v>
                </c:pt>
                <c:pt idx="2362">
                  <c:v>1.8969112556550968E-2</c:v>
                </c:pt>
                <c:pt idx="2363">
                  <c:v>1.8634403180874472E-2</c:v>
                </c:pt>
                <c:pt idx="2364">
                  <c:v>1.8469626774061675E-2</c:v>
                </c:pt>
                <c:pt idx="2365">
                  <c:v>1.8410399458672722E-2</c:v>
                </c:pt>
                <c:pt idx="2366">
                  <c:v>1.8664422773164102E-2</c:v>
                </c:pt>
                <c:pt idx="2367">
                  <c:v>1.7227513735418302E-2</c:v>
                </c:pt>
                <c:pt idx="2368">
                  <c:v>1.8403783657943863E-2</c:v>
                </c:pt>
                <c:pt idx="2369">
                  <c:v>1.7356505526528475E-2</c:v>
                </c:pt>
                <c:pt idx="2370">
                  <c:v>1.8263930525110338E-2</c:v>
                </c:pt>
                <c:pt idx="2371">
                  <c:v>1.7389829823965679E-2</c:v>
                </c:pt>
                <c:pt idx="2372">
                  <c:v>1.8303845473045748E-2</c:v>
                </c:pt>
                <c:pt idx="2373">
                  <c:v>1.8264069746574123E-2</c:v>
                </c:pt>
                <c:pt idx="2374">
                  <c:v>1.8316630725588812E-2</c:v>
                </c:pt>
                <c:pt idx="2375">
                  <c:v>1.8783275864822497E-2</c:v>
                </c:pt>
                <c:pt idx="2376">
                  <c:v>1.8768815253472376E-2</c:v>
                </c:pt>
                <c:pt idx="2377">
                  <c:v>1.8644471975229865E-2</c:v>
                </c:pt>
                <c:pt idx="2378">
                  <c:v>1.7903228702974987E-2</c:v>
                </c:pt>
                <c:pt idx="2379">
                  <c:v>1.8843445343403643E-2</c:v>
                </c:pt>
                <c:pt idx="2380">
                  <c:v>1.8462646487511898E-2</c:v>
                </c:pt>
                <c:pt idx="2381">
                  <c:v>1.7722746297826549E-2</c:v>
                </c:pt>
                <c:pt idx="2382">
                  <c:v>1.7613649952984329E-2</c:v>
                </c:pt>
                <c:pt idx="2383">
                  <c:v>1.9155397065703728E-2</c:v>
                </c:pt>
                <c:pt idx="2384">
                  <c:v>1.8317768096429862E-2</c:v>
                </c:pt>
                <c:pt idx="2385">
                  <c:v>1.8033437419008192E-2</c:v>
                </c:pt>
                <c:pt idx="2386">
                  <c:v>1.8161038231828016E-2</c:v>
                </c:pt>
                <c:pt idx="2387">
                  <c:v>1.840016186380794E-2</c:v>
                </c:pt>
                <c:pt idx="2388">
                  <c:v>1.8751275085407745E-2</c:v>
                </c:pt>
                <c:pt idx="2389">
                  <c:v>1.7879109102506244E-2</c:v>
                </c:pt>
                <c:pt idx="2390">
                  <c:v>1.855137730794951E-2</c:v>
                </c:pt>
                <c:pt idx="2391">
                  <c:v>1.7877913920253685E-2</c:v>
                </c:pt>
                <c:pt idx="2392">
                  <c:v>1.8136932146352269E-2</c:v>
                </c:pt>
                <c:pt idx="2393">
                  <c:v>1.7886190024045481E-2</c:v>
                </c:pt>
                <c:pt idx="2394">
                  <c:v>1.6703798125955169E-2</c:v>
                </c:pt>
                <c:pt idx="2395">
                  <c:v>1.8219218674021223E-2</c:v>
                </c:pt>
                <c:pt idx="2396">
                  <c:v>1.7672729314047887E-2</c:v>
                </c:pt>
                <c:pt idx="2397">
                  <c:v>1.7442383134564969E-2</c:v>
                </c:pt>
                <c:pt idx="2398">
                  <c:v>1.824453768123396E-2</c:v>
                </c:pt>
                <c:pt idx="2399">
                  <c:v>1.7509392017836418E-2</c:v>
                </c:pt>
                <c:pt idx="2400">
                  <c:v>1.809935362889498E-2</c:v>
                </c:pt>
                <c:pt idx="2401">
                  <c:v>1.8253469673291171E-2</c:v>
                </c:pt>
                <c:pt idx="2402">
                  <c:v>1.7451876692181498E-2</c:v>
                </c:pt>
                <c:pt idx="2403">
                  <c:v>1.7911037744036608E-2</c:v>
                </c:pt>
                <c:pt idx="2404">
                  <c:v>1.7482244705029577E-2</c:v>
                </c:pt>
                <c:pt idx="2405">
                  <c:v>1.7746414526751384E-2</c:v>
                </c:pt>
                <c:pt idx="2406">
                  <c:v>1.7427417587017408E-2</c:v>
                </c:pt>
                <c:pt idx="2407">
                  <c:v>1.7803638644948452E-2</c:v>
                </c:pt>
                <c:pt idx="2408">
                  <c:v>1.7925415617857311E-2</c:v>
                </c:pt>
                <c:pt idx="2409">
                  <c:v>1.7728287228587509E-2</c:v>
                </c:pt>
                <c:pt idx="2410">
                  <c:v>1.8398566534633291E-2</c:v>
                </c:pt>
                <c:pt idx="2411">
                  <c:v>1.8095432403554178E-2</c:v>
                </c:pt>
                <c:pt idx="2412">
                  <c:v>1.7872945939148083E-2</c:v>
                </c:pt>
                <c:pt idx="2413">
                  <c:v>1.8380124765034044E-2</c:v>
                </c:pt>
                <c:pt idx="2414">
                  <c:v>1.7736645009550332E-2</c:v>
                </c:pt>
                <c:pt idx="2415">
                  <c:v>1.8089125630845582E-2</c:v>
                </c:pt>
                <c:pt idx="2416">
                  <c:v>1.7576052096002871E-2</c:v>
                </c:pt>
                <c:pt idx="2417">
                  <c:v>1.7260530253335765E-2</c:v>
                </c:pt>
                <c:pt idx="2418">
                  <c:v>1.7760265640788111E-2</c:v>
                </c:pt>
                <c:pt idx="2419">
                  <c:v>1.8062992458031824E-2</c:v>
                </c:pt>
                <c:pt idx="2420">
                  <c:v>1.7985426438934769E-2</c:v>
                </c:pt>
                <c:pt idx="2421">
                  <c:v>1.7787824411663621E-2</c:v>
                </c:pt>
                <c:pt idx="2422">
                  <c:v>1.7773914822948073E-2</c:v>
                </c:pt>
                <c:pt idx="2423">
                  <c:v>1.7243280527761966E-2</c:v>
                </c:pt>
                <c:pt idx="2424">
                  <c:v>1.7387130094119643E-2</c:v>
                </c:pt>
                <c:pt idx="2425">
                  <c:v>1.7058870612224209E-2</c:v>
                </c:pt>
                <c:pt idx="2426">
                  <c:v>1.7990338529521761E-2</c:v>
                </c:pt>
                <c:pt idx="2427">
                  <c:v>1.7671929766171542E-2</c:v>
                </c:pt>
                <c:pt idx="2428">
                  <c:v>1.774612766263433E-2</c:v>
                </c:pt>
                <c:pt idx="2429">
                  <c:v>1.8179808034550327E-2</c:v>
                </c:pt>
                <c:pt idx="2430">
                  <c:v>1.6635808146523098E-2</c:v>
                </c:pt>
                <c:pt idx="2431">
                  <c:v>1.7492799006598992E-2</c:v>
                </c:pt>
                <c:pt idx="2432">
                  <c:v>1.7421745720092679E-2</c:v>
                </c:pt>
                <c:pt idx="2433">
                  <c:v>1.7548235491940702E-2</c:v>
                </c:pt>
                <c:pt idx="2434">
                  <c:v>1.687978742685621E-2</c:v>
                </c:pt>
                <c:pt idx="2435">
                  <c:v>1.7435464915572022E-2</c:v>
                </c:pt>
                <c:pt idx="2436">
                  <c:v>1.6324407756436513E-2</c:v>
                </c:pt>
                <c:pt idx="2437">
                  <c:v>1.676825400024037E-2</c:v>
                </c:pt>
                <c:pt idx="2438">
                  <c:v>1.6630258806114375E-2</c:v>
                </c:pt>
                <c:pt idx="2439">
                  <c:v>1.6562389859115085E-2</c:v>
                </c:pt>
                <c:pt idx="2440">
                  <c:v>1.7296937411501897E-2</c:v>
                </c:pt>
                <c:pt idx="2441">
                  <c:v>1.6863824908687958E-2</c:v>
                </c:pt>
                <c:pt idx="2442">
                  <c:v>1.7304480935305799E-2</c:v>
                </c:pt>
                <c:pt idx="2443">
                  <c:v>1.5669795614122978E-2</c:v>
                </c:pt>
                <c:pt idx="2444">
                  <c:v>1.7144900007006785E-2</c:v>
                </c:pt>
                <c:pt idx="2445">
                  <c:v>1.7641218073710798E-2</c:v>
                </c:pt>
                <c:pt idx="2446">
                  <c:v>1.7191318540988758E-2</c:v>
                </c:pt>
                <c:pt idx="2447">
                  <c:v>1.687213218000131E-2</c:v>
                </c:pt>
                <c:pt idx="2448">
                  <c:v>1.6816933845651763E-2</c:v>
                </c:pt>
                <c:pt idx="2449">
                  <c:v>1.7332553188796056E-2</c:v>
                </c:pt>
                <c:pt idx="2450">
                  <c:v>1.7103973516691608E-2</c:v>
                </c:pt>
                <c:pt idx="2451">
                  <c:v>1.6645156096433668E-2</c:v>
                </c:pt>
                <c:pt idx="2452">
                  <c:v>1.6555003739899578E-2</c:v>
                </c:pt>
                <c:pt idx="2453">
                  <c:v>1.7316030733522867E-2</c:v>
                </c:pt>
                <c:pt idx="2454">
                  <c:v>1.5714797915786203E-2</c:v>
                </c:pt>
                <c:pt idx="2455">
                  <c:v>1.6829221556644659E-2</c:v>
                </c:pt>
                <c:pt idx="2456">
                  <c:v>1.6165556999475611E-2</c:v>
                </c:pt>
                <c:pt idx="2457">
                  <c:v>1.7100304161086179E-2</c:v>
                </c:pt>
                <c:pt idx="2458">
                  <c:v>1.6261297779042616E-2</c:v>
                </c:pt>
                <c:pt idx="2459">
                  <c:v>1.7168797531454037E-2</c:v>
                </c:pt>
                <c:pt idx="2460">
                  <c:v>1.5393953358604604E-2</c:v>
                </c:pt>
                <c:pt idx="2461">
                  <c:v>1.6545360960063558E-2</c:v>
                </c:pt>
                <c:pt idx="2462">
                  <c:v>1.6939769505103192E-2</c:v>
                </c:pt>
                <c:pt idx="2463">
                  <c:v>1.6803711696208729E-2</c:v>
                </c:pt>
                <c:pt idx="2464">
                  <c:v>1.5366783276735465E-2</c:v>
                </c:pt>
                <c:pt idx="2465">
                  <c:v>1.6988401553438604E-2</c:v>
                </c:pt>
                <c:pt idx="2466">
                  <c:v>1.656028577778728E-2</c:v>
                </c:pt>
                <c:pt idx="2467">
                  <c:v>1.7103103450992481E-2</c:v>
                </c:pt>
                <c:pt idx="2468">
                  <c:v>1.6589308419685783E-2</c:v>
                </c:pt>
                <c:pt idx="2469">
                  <c:v>1.6888040147894443E-2</c:v>
                </c:pt>
                <c:pt idx="2470">
                  <c:v>1.6025886810589991E-2</c:v>
                </c:pt>
                <c:pt idx="2471">
                  <c:v>1.6748833244859505E-2</c:v>
                </c:pt>
                <c:pt idx="2472">
                  <c:v>1.655908497941596E-2</c:v>
                </c:pt>
                <c:pt idx="2473">
                  <c:v>1.6354397303059778E-2</c:v>
                </c:pt>
                <c:pt idx="2474">
                  <c:v>1.6037838493440499E-2</c:v>
                </c:pt>
                <c:pt idx="2475">
                  <c:v>1.6150457721033393E-2</c:v>
                </c:pt>
                <c:pt idx="2476">
                  <c:v>1.643999825191007E-2</c:v>
                </c:pt>
                <c:pt idx="2477">
                  <c:v>1.5958668017643795E-2</c:v>
                </c:pt>
                <c:pt idx="2478">
                  <c:v>1.606567234685297E-2</c:v>
                </c:pt>
                <c:pt idx="2479">
                  <c:v>1.6851572600226825E-2</c:v>
                </c:pt>
                <c:pt idx="2480">
                  <c:v>1.6136152168127856E-2</c:v>
                </c:pt>
                <c:pt idx="2481">
                  <c:v>1.6658307353765049E-2</c:v>
                </c:pt>
                <c:pt idx="2482">
                  <c:v>1.6873721587019681E-2</c:v>
                </c:pt>
                <c:pt idx="2483">
                  <c:v>1.6337962688650755E-2</c:v>
                </c:pt>
                <c:pt idx="2484">
                  <c:v>1.5942839562715461E-2</c:v>
                </c:pt>
                <c:pt idx="2485">
                  <c:v>1.6061082605211312E-2</c:v>
                </c:pt>
                <c:pt idx="2486">
                  <c:v>1.6325497964839487E-2</c:v>
                </c:pt>
                <c:pt idx="2487">
                  <c:v>1.5997842792252383E-2</c:v>
                </c:pt>
                <c:pt idx="2488">
                  <c:v>1.5666387491657652E-2</c:v>
                </c:pt>
                <c:pt idx="2489">
                  <c:v>1.5957710850801155E-2</c:v>
                </c:pt>
                <c:pt idx="2490">
                  <c:v>1.6914945781507717E-2</c:v>
                </c:pt>
                <c:pt idx="2491">
                  <c:v>1.5920368117557052E-2</c:v>
                </c:pt>
                <c:pt idx="2492">
                  <c:v>1.6438512378090089E-2</c:v>
                </c:pt>
                <c:pt idx="2493">
                  <c:v>1.5713683091622643E-2</c:v>
                </c:pt>
                <c:pt idx="2494">
                  <c:v>1.5440571704133725E-2</c:v>
                </c:pt>
                <c:pt idx="2495">
                  <c:v>1.4686279683031418E-2</c:v>
                </c:pt>
                <c:pt idx="2496">
                  <c:v>1.5892765297274517E-2</c:v>
                </c:pt>
                <c:pt idx="2497">
                  <c:v>1.5740427594944102E-2</c:v>
                </c:pt>
                <c:pt idx="2498">
                  <c:v>1.5770559447551718E-2</c:v>
                </c:pt>
                <c:pt idx="2499">
                  <c:v>1.5920127624102116E-2</c:v>
                </c:pt>
                <c:pt idx="2500">
                  <c:v>1.6205362970857725E-2</c:v>
                </c:pt>
                <c:pt idx="2501">
                  <c:v>1.5500150642145358E-2</c:v>
                </c:pt>
                <c:pt idx="2502">
                  <c:v>1.5873244196486658E-2</c:v>
                </c:pt>
                <c:pt idx="2503">
                  <c:v>1.5765988463076187E-2</c:v>
                </c:pt>
                <c:pt idx="2504">
                  <c:v>1.6685909913076918E-2</c:v>
                </c:pt>
                <c:pt idx="2505">
                  <c:v>1.5915811522312581E-2</c:v>
                </c:pt>
                <c:pt idx="2506">
                  <c:v>1.5773026896331303E-2</c:v>
                </c:pt>
                <c:pt idx="2507">
                  <c:v>1.5610255611203308E-2</c:v>
                </c:pt>
                <c:pt idx="2508">
                  <c:v>1.6258402290429727E-2</c:v>
                </c:pt>
                <c:pt idx="2509">
                  <c:v>1.5332495150752402E-2</c:v>
                </c:pt>
                <c:pt idx="2510">
                  <c:v>1.5295908351284098E-2</c:v>
                </c:pt>
                <c:pt idx="2511">
                  <c:v>1.6334397029457198E-2</c:v>
                </c:pt>
                <c:pt idx="2512">
                  <c:v>1.6311168862434732E-2</c:v>
                </c:pt>
                <c:pt idx="2513">
                  <c:v>1.5386813197445654E-2</c:v>
                </c:pt>
                <c:pt idx="2514">
                  <c:v>1.5315026861706911E-2</c:v>
                </c:pt>
                <c:pt idx="2515">
                  <c:v>1.5558320208117739E-2</c:v>
                </c:pt>
                <c:pt idx="2516">
                  <c:v>1.4859733731518483E-2</c:v>
                </c:pt>
                <c:pt idx="2517">
                  <c:v>1.5716196212615257E-2</c:v>
                </c:pt>
                <c:pt idx="2518">
                  <c:v>1.5692912994965016E-2</c:v>
                </c:pt>
                <c:pt idx="2519">
                  <c:v>1.5534776698721314E-2</c:v>
                </c:pt>
                <c:pt idx="2520">
                  <c:v>1.5114026566265783E-2</c:v>
                </c:pt>
                <c:pt idx="2521">
                  <c:v>1.5650018172124434E-2</c:v>
                </c:pt>
                <c:pt idx="2522">
                  <c:v>1.5757366955019975E-2</c:v>
                </c:pt>
                <c:pt idx="2523">
                  <c:v>1.5148970431954574E-2</c:v>
                </c:pt>
                <c:pt idx="2524">
                  <c:v>1.5462204931867235E-2</c:v>
                </c:pt>
                <c:pt idx="2525">
                  <c:v>1.5656148509864479E-2</c:v>
                </c:pt>
                <c:pt idx="2526">
                  <c:v>1.5828499159754227E-2</c:v>
                </c:pt>
                <c:pt idx="2527">
                  <c:v>1.5538805911648251E-2</c:v>
                </c:pt>
                <c:pt idx="2528">
                  <c:v>1.5783403713518798E-2</c:v>
                </c:pt>
                <c:pt idx="2529">
                  <c:v>1.5535417625247461E-2</c:v>
                </c:pt>
                <c:pt idx="2530">
                  <c:v>1.5570129208255842E-2</c:v>
                </c:pt>
                <c:pt idx="2531">
                  <c:v>1.5749369889678216E-2</c:v>
                </c:pt>
                <c:pt idx="2532">
                  <c:v>1.5252526042145109E-2</c:v>
                </c:pt>
                <c:pt idx="2533">
                  <c:v>1.5307586613211865E-2</c:v>
                </c:pt>
                <c:pt idx="2534">
                  <c:v>1.5645063040444666E-2</c:v>
                </c:pt>
                <c:pt idx="2535">
                  <c:v>1.440948599235491E-2</c:v>
                </c:pt>
                <c:pt idx="2536">
                  <c:v>1.5977672850671171E-2</c:v>
                </c:pt>
                <c:pt idx="2537">
                  <c:v>1.5407432564754223E-2</c:v>
                </c:pt>
                <c:pt idx="2538">
                  <c:v>1.5009321304013053E-2</c:v>
                </c:pt>
                <c:pt idx="2539">
                  <c:v>1.5861378671707733E-2</c:v>
                </c:pt>
                <c:pt idx="2540">
                  <c:v>1.5479975226467763E-2</c:v>
                </c:pt>
                <c:pt idx="2541">
                  <c:v>1.5584764685018819E-2</c:v>
                </c:pt>
                <c:pt idx="2542">
                  <c:v>1.5682476534580925E-2</c:v>
                </c:pt>
                <c:pt idx="2543">
                  <c:v>1.6065168049203122E-2</c:v>
                </c:pt>
                <c:pt idx="2544">
                  <c:v>1.4814064355583989E-2</c:v>
                </c:pt>
                <c:pt idx="2545">
                  <c:v>1.5786202176733037E-2</c:v>
                </c:pt>
                <c:pt idx="2546">
                  <c:v>1.5424052482571079E-2</c:v>
                </c:pt>
                <c:pt idx="2547">
                  <c:v>1.4326741984023322E-2</c:v>
                </c:pt>
                <c:pt idx="2548">
                  <c:v>1.4955164343995551E-2</c:v>
                </c:pt>
                <c:pt idx="2549">
                  <c:v>1.4457497733228691E-2</c:v>
                </c:pt>
                <c:pt idx="2550">
                  <c:v>1.456732549384927E-2</c:v>
                </c:pt>
                <c:pt idx="2551">
                  <c:v>1.5596986543196686E-2</c:v>
                </c:pt>
                <c:pt idx="2552">
                  <c:v>1.5097404847262611E-2</c:v>
                </c:pt>
                <c:pt idx="2553">
                  <c:v>1.3734242152349472E-2</c:v>
                </c:pt>
                <c:pt idx="2554">
                  <c:v>1.4822834124614763E-2</c:v>
                </c:pt>
                <c:pt idx="2555">
                  <c:v>1.5279971230113393E-2</c:v>
                </c:pt>
                <c:pt idx="2556">
                  <c:v>1.4267629654322189E-2</c:v>
                </c:pt>
                <c:pt idx="2557">
                  <c:v>1.4250410169990652E-2</c:v>
                </c:pt>
                <c:pt idx="2558">
                  <c:v>1.4723179715067628E-2</c:v>
                </c:pt>
                <c:pt idx="2559">
                  <c:v>1.5088886342875621E-2</c:v>
                </c:pt>
                <c:pt idx="2560">
                  <c:v>1.439801771345617E-2</c:v>
                </c:pt>
                <c:pt idx="2561">
                  <c:v>1.5624056509243926E-2</c:v>
                </c:pt>
                <c:pt idx="2562">
                  <c:v>1.4905843847035593E-2</c:v>
                </c:pt>
                <c:pt idx="2563">
                  <c:v>1.5109671271347717E-2</c:v>
                </c:pt>
                <c:pt idx="2564">
                  <c:v>1.5045753664784072E-2</c:v>
                </c:pt>
                <c:pt idx="2565">
                  <c:v>1.5261308788916633E-2</c:v>
                </c:pt>
                <c:pt idx="2566">
                  <c:v>1.5340969744759446E-2</c:v>
                </c:pt>
                <c:pt idx="2567">
                  <c:v>1.5595255470122195E-2</c:v>
                </c:pt>
                <c:pt idx="2568">
                  <c:v>1.3701286040117134E-2</c:v>
                </c:pt>
                <c:pt idx="2569">
                  <c:v>1.5339507274516063E-2</c:v>
                </c:pt>
                <c:pt idx="2570">
                  <c:v>1.4110335907889789E-2</c:v>
                </c:pt>
                <c:pt idx="2571">
                  <c:v>1.5442524307471246E-2</c:v>
                </c:pt>
                <c:pt idx="2572">
                  <c:v>1.552789298167994E-2</c:v>
                </c:pt>
                <c:pt idx="2573">
                  <c:v>1.4554993503759783E-2</c:v>
                </c:pt>
                <c:pt idx="2574">
                  <c:v>1.4774780393417127E-2</c:v>
                </c:pt>
                <c:pt idx="2575">
                  <c:v>1.4701717283954929E-2</c:v>
                </c:pt>
                <c:pt idx="2576">
                  <c:v>1.4875361653661172E-2</c:v>
                </c:pt>
                <c:pt idx="2577">
                  <c:v>1.4184485620285342E-2</c:v>
                </c:pt>
                <c:pt idx="2578">
                  <c:v>1.5389615550236888E-2</c:v>
                </c:pt>
                <c:pt idx="2579">
                  <c:v>1.5044428684161979E-2</c:v>
                </c:pt>
                <c:pt idx="2580">
                  <c:v>1.5284778299081859E-2</c:v>
                </c:pt>
                <c:pt idx="2581">
                  <c:v>1.4434722588616297E-2</c:v>
                </c:pt>
                <c:pt idx="2582">
                  <c:v>1.491617380726578E-2</c:v>
                </c:pt>
                <c:pt idx="2583">
                  <c:v>1.4673125461344956E-2</c:v>
                </c:pt>
                <c:pt idx="2584">
                  <c:v>1.5159610832961185E-2</c:v>
                </c:pt>
                <c:pt idx="2585">
                  <c:v>1.5125493898948801E-2</c:v>
                </c:pt>
                <c:pt idx="2586">
                  <c:v>1.3950917616298396E-2</c:v>
                </c:pt>
                <c:pt idx="2587">
                  <c:v>1.5057245861920929E-2</c:v>
                </c:pt>
                <c:pt idx="2588">
                  <c:v>1.4182489132080704E-2</c:v>
                </c:pt>
                <c:pt idx="2589">
                  <c:v>1.4479541867208179E-2</c:v>
                </c:pt>
                <c:pt idx="2590">
                  <c:v>1.5147296302295124E-2</c:v>
                </c:pt>
                <c:pt idx="2591">
                  <c:v>1.4108121205300327E-2</c:v>
                </c:pt>
                <c:pt idx="2592">
                  <c:v>1.4719774243659193E-2</c:v>
                </c:pt>
                <c:pt idx="2593">
                  <c:v>1.4209400480592396E-2</c:v>
                </c:pt>
                <c:pt idx="2594">
                  <c:v>1.4533088956665175E-2</c:v>
                </c:pt>
                <c:pt idx="2595">
                  <c:v>1.4570785120552545E-2</c:v>
                </c:pt>
                <c:pt idx="2596">
                  <c:v>1.4511168107146945E-2</c:v>
                </c:pt>
                <c:pt idx="2597">
                  <c:v>1.4489752692030556E-2</c:v>
                </c:pt>
                <c:pt idx="2598">
                  <c:v>1.4528856273997665E-2</c:v>
                </c:pt>
                <c:pt idx="2599">
                  <c:v>1.3917207498248572E-2</c:v>
                </c:pt>
                <c:pt idx="2600">
                  <c:v>1.4386388609578818E-2</c:v>
                </c:pt>
                <c:pt idx="2601">
                  <c:v>1.4191487660048768E-2</c:v>
                </c:pt>
                <c:pt idx="2602">
                  <c:v>1.431649881559811E-2</c:v>
                </c:pt>
                <c:pt idx="2603">
                  <c:v>1.4329764189463062E-2</c:v>
                </c:pt>
                <c:pt idx="2604">
                  <c:v>1.3972921219761351E-2</c:v>
                </c:pt>
                <c:pt idx="2605">
                  <c:v>1.3914907532487803E-2</c:v>
                </c:pt>
                <c:pt idx="2606">
                  <c:v>1.3595645565458427E-2</c:v>
                </c:pt>
                <c:pt idx="2607">
                  <c:v>1.4270340884773421E-2</c:v>
                </c:pt>
                <c:pt idx="2608">
                  <c:v>1.4398237136096195E-2</c:v>
                </c:pt>
                <c:pt idx="2609">
                  <c:v>1.3900106517961757E-2</c:v>
                </c:pt>
                <c:pt idx="2610">
                  <c:v>1.4328626053425218E-2</c:v>
                </c:pt>
                <c:pt idx="2611">
                  <c:v>1.3287742791142932E-2</c:v>
                </c:pt>
                <c:pt idx="2612">
                  <c:v>1.3885920126376197E-2</c:v>
                </c:pt>
                <c:pt idx="2613">
                  <c:v>1.3053132143743623E-2</c:v>
                </c:pt>
                <c:pt idx="2614">
                  <c:v>1.3815047323473302E-2</c:v>
                </c:pt>
                <c:pt idx="2615">
                  <c:v>1.3993373244845439E-2</c:v>
                </c:pt>
                <c:pt idx="2616">
                  <c:v>1.4227947737152819E-2</c:v>
                </c:pt>
                <c:pt idx="2617">
                  <c:v>1.3764287859245876E-2</c:v>
                </c:pt>
                <c:pt idx="2618">
                  <c:v>1.3674702486533526E-2</c:v>
                </c:pt>
                <c:pt idx="2619">
                  <c:v>1.3882864421065341E-2</c:v>
                </c:pt>
                <c:pt idx="2620">
                  <c:v>1.3571732277529072E-2</c:v>
                </c:pt>
                <c:pt idx="2621">
                  <c:v>1.0875736338473805E-2</c:v>
                </c:pt>
                <c:pt idx="2622">
                  <c:v>1.4064889514784634E-2</c:v>
                </c:pt>
                <c:pt idx="2623">
                  <c:v>1.3801038217762398E-2</c:v>
                </c:pt>
                <c:pt idx="2624">
                  <c:v>1.350948470403384E-2</c:v>
                </c:pt>
                <c:pt idx="2625">
                  <c:v>1.3361336463577749E-2</c:v>
                </c:pt>
                <c:pt idx="2626">
                  <c:v>1.2906348670893469E-2</c:v>
                </c:pt>
                <c:pt idx="2627">
                  <c:v>1.3413335997183654E-2</c:v>
                </c:pt>
                <c:pt idx="2628">
                  <c:v>1.4079435274591382E-2</c:v>
                </c:pt>
                <c:pt idx="2629">
                  <c:v>1.2576598195834204E-2</c:v>
                </c:pt>
                <c:pt idx="2630">
                  <c:v>1.2580195517755298E-2</c:v>
                </c:pt>
                <c:pt idx="2631">
                  <c:v>1.3063799550947379E-2</c:v>
                </c:pt>
                <c:pt idx="2632">
                  <c:v>1.2784552389780574E-2</c:v>
                </c:pt>
                <c:pt idx="2633">
                  <c:v>1.3526648890629354E-2</c:v>
                </c:pt>
                <c:pt idx="2634">
                  <c:v>1.3711401802063601E-2</c:v>
                </c:pt>
                <c:pt idx="2635">
                  <c:v>1.3612531762607644E-2</c:v>
                </c:pt>
                <c:pt idx="2636">
                  <c:v>1.3257170730405627E-2</c:v>
                </c:pt>
                <c:pt idx="2637">
                  <c:v>1.2796839215629742E-2</c:v>
                </c:pt>
                <c:pt idx="2638">
                  <c:v>1.3194544484908508E-2</c:v>
                </c:pt>
                <c:pt idx="2639">
                  <c:v>1.2527769175712262E-2</c:v>
                </c:pt>
                <c:pt idx="2640">
                  <c:v>1.3088514823688554E-2</c:v>
                </c:pt>
                <c:pt idx="2641">
                  <c:v>1.4038273704950902E-2</c:v>
                </c:pt>
                <c:pt idx="2642">
                  <c:v>1.3659271406701685E-2</c:v>
                </c:pt>
                <c:pt idx="2643">
                  <c:v>1.3925100970487977E-2</c:v>
                </c:pt>
                <c:pt idx="2644">
                  <c:v>1.363885466754829E-2</c:v>
                </c:pt>
                <c:pt idx="2645">
                  <c:v>1.3811670986207197E-2</c:v>
                </c:pt>
                <c:pt idx="2646">
                  <c:v>1.3255041027260321E-2</c:v>
                </c:pt>
                <c:pt idx="2647">
                  <c:v>1.3890864828318398E-2</c:v>
                </c:pt>
                <c:pt idx="2648">
                  <c:v>1.3111443448022498E-2</c:v>
                </c:pt>
                <c:pt idx="2649">
                  <c:v>1.3590484454907103E-2</c:v>
                </c:pt>
                <c:pt idx="2650">
                  <c:v>1.333738271413668E-2</c:v>
                </c:pt>
                <c:pt idx="2651">
                  <c:v>1.3746250795274483E-2</c:v>
                </c:pt>
                <c:pt idx="2652">
                  <c:v>1.2931345314392363E-2</c:v>
                </c:pt>
                <c:pt idx="2653">
                  <c:v>1.3981530085435363E-2</c:v>
                </c:pt>
                <c:pt idx="2654">
                  <c:v>1.3415917144545453E-2</c:v>
                </c:pt>
                <c:pt idx="2655">
                  <c:v>1.3979637482865992E-2</c:v>
                </c:pt>
                <c:pt idx="2656">
                  <c:v>1.3247664891606135E-2</c:v>
                </c:pt>
                <c:pt idx="2657">
                  <c:v>1.2778806996926982E-2</c:v>
                </c:pt>
                <c:pt idx="2658">
                  <c:v>1.2077711580259441E-2</c:v>
                </c:pt>
                <c:pt idx="2659">
                  <c:v>1.3231360143056394E-2</c:v>
                </c:pt>
                <c:pt idx="2660">
                  <c:v>1.353573631172995E-2</c:v>
                </c:pt>
                <c:pt idx="2661">
                  <c:v>1.3100408947236275E-2</c:v>
                </c:pt>
                <c:pt idx="2662">
                  <c:v>1.3915183662225106E-2</c:v>
                </c:pt>
                <c:pt idx="2663">
                  <c:v>1.2237558071963646E-2</c:v>
                </c:pt>
                <c:pt idx="2664">
                  <c:v>1.2615121015370417E-2</c:v>
                </c:pt>
                <c:pt idx="2665">
                  <c:v>1.3433767631378352E-2</c:v>
                </c:pt>
                <c:pt idx="2666">
                  <c:v>1.2642423496732473E-2</c:v>
                </c:pt>
                <c:pt idx="2667">
                  <c:v>1.3726052534961649E-2</c:v>
                </c:pt>
                <c:pt idx="2668">
                  <c:v>1.2808544373175107E-2</c:v>
                </c:pt>
                <c:pt idx="2669">
                  <c:v>1.3619280815638917E-2</c:v>
                </c:pt>
                <c:pt idx="2670">
                  <c:v>1.354043313728619E-2</c:v>
                </c:pt>
                <c:pt idx="2671">
                  <c:v>1.2362554830509411E-2</c:v>
                </c:pt>
                <c:pt idx="2672">
                  <c:v>1.3340219666359732E-2</c:v>
                </c:pt>
                <c:pt idx="2673">
                  <c:v>1.3324086896757261E-2</c:v>
                </c:pt>
                <c:pt idx="2674">
                  <c:v>1.2056254575617412E-2</c:v>
                </c:pt>
                <c:pt idx="2675">
                  <c:v>1.3409545973064749E-2</c:v>
                </c:pt>
                <c:pt idx="2676">
                  <c:v>1.3185160514000736E-2</c:v>
                </c:pt>
                <c:pt idx="2677">
                  <c:v>1.3330166524465552E-2</c:v>
                </c:pt>
                <c:pt idx="2678">
                  <c:v>1.2819029723596685E-2</c:v>
                </c:pt>
                <c:pt idx="2679">
                  <c:v>1.3299178629809368E-2</c:v>
                </c:pt>
                <c:pt idx="2680">
                  <c:v>1.2740312876772146E-2</c:v>
                </c:pt>
                <c:pt idx="2681">
                  <c:v>1.3090756078307146E-2</c:v>
                </c:pt>
                <c:pt idx="2682">
                  <c:v>1.1859775728666465E-2</c:v>
                </c:pt>
                <c:pt idx="2683">
                  <c:v>1.3284176007938129E-2</c:v>
                </c:pt>
                <c:pt idx="2684">
                  <c:v>1.1645584699101881E-2</c:v>
                </c:pt>
                <c:pt idx="2685">
                  <c:v>1.297321426455525E-2</c:v>
                </c:pt>
                <c:pt idx="2686">
                  <c:v>1.2233980143034546E-2</c:v>
                </c:pt>
                <c:pt idx="2687">
                  <c:v>1.2504039279479901E-2</c:v>
                </c:pt>
                <c:pt idx="2688">
                  <c:v>1.2318970646236131E-2</c:v>
                </c:pt>
                <c:pt idx="2689">
                  <c:v>9.0914047953940813E-3</c:v>
                </c:pt>
                <c:pt idx="2690">
                  <c:v>1.2717078752093715E-2</c:v>
                </c:pt>
                <c:pt idx="2691">
                  <c:v>1.1740801040176453E-2</c:v>
                </c:pt>
                <c:pt idx="2692">
                  <c:v>1.1974958201712819E-2</c:v>
                </c:pt>
                <c:pt idx="2693">
                  <c:v>1.2315900819076048E-2</c:v>
                </c:pt>
                <c:pt idx="2694">
                  <c:v>1.1591269384742304E-2</c:v>
                </c:pt>
                <c:pt idx="2695">
                  <c:v>1.1706953572131222E-2</c:v>
                </c:pt>
                <c:pt idx="2696">
                  <c:v>1.2923933758033719E-2</c:v>
                </c:pt>
                <c:pt idx="2697">
                  <c:v>1.2584555121424803E-2</c:v>
                </c:pt>
                <c:pt idx="2698">
                  <c:v>1.1841026000263176E-2</c:v>
                </c:pt>
                <c:pt idx="2699">
                  <c:v>1.2388386393464635E-2</c:v>
                </c:pt>
                <c:pt idx="2700">
                  <c:v>1.2887629726885093E-2</c:v>
                </c:pt>
                <c:pt idx="2701">
                  <c:v>1.3319614946871942E-2</c:v>
                </c:pt>
                <c:pt idx="2702">
                  <c:v>1.239472904481251E-2</c:v>
                </c:pt>
                <c:pt idx="2703">
                  <c:v>1.2720571812230642E-2</c:v>
                </c:pt>
                <c:pt idx="2704">
                  <c:v>1.2449291252420917E-2</c:v>
                </c:pt>
                <c:pt idx="2705">
                  <c:v>1.1146544866548579E-2</c:v>
                </c:pt>
                <c:pt idx="2706">
                  <c:v>1.1366508268770106E-2</c:v>
                </c:pt>
                <c:pt idx="2707">
                  <c:v>1.2042480632822598E-2</c:v>
                </c:pt>
                <c:pt idx="2708">
                  <c:v>1.2061135821821818E-2</c:v>
                </c:pt>
                <c:pt idx="2709">
                  <c:v>1.2874044062544188E-2</c:v>
                </c:pt>
                <c:pt idx="2710">
                  <c:v>1.2266900517612821E-2</c:v>
                </c:pt>
                <c:pt idx="2711">
                  <c:v>1.2537892471033549E-2</c:v>
                </c:pt>
                <c:pt idx="2712">
                  <c:v>1.2388230231246035E-2</c:v>
                </c:pt>
                <c:pt idx="2713">
                  <c:v>1.2282382846824581E-2</c:v>
                </c:pt>
                <c:pt idx="2714">
                  <c:v>1.273970213555207E-2</c:v>
                </c:pt>
                <c:pt idx="2715">
                  <c:v>1.191289812509121E-2</c:v>
                </c:pt>
                <c:pt idx="2716">
                  <c:v>1.2657497705908422E-2</c:v>
                </c:pt>
                <c:pt idx="2717">
                  <c:v>1.1605813558161742E-2</c:v>
                </c:pt>
                <c:pt idx="2718">
                  <c:v>1.1411138042174369E-2</c:v>
                </c:pt>
                <c:pt idx="2719">
                  <c:v>1.1234816590960947E-2</c:v>
                </c:pt>
                <c:pt idx="2720">
                  <c:v>1.27118430821765E-2</c:v>
                </c:pt>
                <c:pt idx="2721">
                  <c:v>1.2264606643994839E-2</c:v>
                </c:pt>
                <c:pt idx="2722">
                  <c:v>1.2665272197376832E-2</c:v>
                </c:pt>
                <c:pt idx="2723">
                  <c:v>1.1890191014174959E-2</c:v>
                </c:pt>
                <c:pt idx="2724">
                  <c:v>1.1957367243516547E-2</c:v>
                </c:pt>
                <c:pt idx="2725">
                  <c:v>1.2087379880820452E-2</c:v>
                </c:pt>
                <c:pt idx="2726">
                  <c:v>1.1557404938889999E-2</c:v>
                </c:pt>
                <c:pt idx="2727">
                  <c:v>1.2026010737547705E-2</c:v>
                </c:pt>
                <c:pt idx="2728">
                  <c:v>1.3409979760663014E-2</c:v>
                </c:pt>
                <c:pt idx="2729">
                  <c:v>1.2284375528683857E-2</c:v>
                </c:pt>
                <c:pt idx="2730">
                  <c:v>1.1475631738244139E-2</c:v>
                </c:pt>
                <c:pt idx="2731">
                  <c:v>1.2130595942011699E-2</c:v>
                </c:pt>
                <c:pt idx="2732">
                  <c:v>1.2351090882582794E-2</c:v>
                </c:pt>
                <c:pt idx="2733">
                  <c:v>1.2581525806262069E-2</c:v>
                </c:pt>
                <c:pt idx="2734">
                  <c:v>1.1745323713864145E-2</c:v>
                </c:pt>
                <c:pt idx="2735">
                  <c:v>1.1856248818543009E-2</c:v>
                </c:pt>
                <c:pt idx="2736">
                  <c:v>1.1669248780072429E-2</c:v>
                </c:pt>
                <c:pt idx="2737">
                  <c:v>1.2792538300154062E-2</c:v>
                </c:pt>
                <c:pt idx="2738">
                  <c:v>1.1026804786870799E-2</c:v>
                </c:pt>
                <c:pt idx="2739">
                  <c:v>1.1095506995334233E-2</c:v>
                </c:pt>
                <c:pt idx="2740">
                  <c:v>1.1292174644292429E-2</c:v>
                </c:pt>
                <c:pt idx="2741">
                  <c:v>1.1664703142106434E-2</c:v>
                </c:pt>
                <c:pt idx="2742">
                  <c:v>1.1561864099233977E-2</c:v>
                </c:pt>
                <c:pt idx="2743">
                  <c:v>1.1381543330091013E-2</c:v>
                </c:pt>
                <c:pt idx="2744">
                  <c:v>1.1536037222972943E-2</c:v>
                </c:pt>
                <c:pt idx="2745">
                  <c:v>1.2697894588699016E-2</c:v>
                </c:pt>
                <c:pt idx="2746">
                  <c:v>1.2591024832093959E-2</c:v>
                </c:pt>
                <c:pt idx="2747">
                  <c:v>1.1548655390412126E-2</c:v>
                </c:pt>
                <c:pt idx="2748">
                  <c:v>1.1306845169484639E-2</c:v>
                </c:pt>
                <c:pt idx="2749">
                  <c:v>1.234991359460553E-2</c:v>
                </c:pt>
                <c:pt idx="2750">
                  <c:v>1.173776778164661E-2</c:v>
                </c:pt>
                <c:pt idx="2751">
                  <c:v>1.1134724127143742E-2</c:v>
                </c:pt>
                <c:pt idx="2752">
                  <c:v>1.2248668078247725E-2</c:v>
                </c:pt>
                <c:pt idx="2753">
                  <c:v>1.2469441066146997E-2</c:v>
                </c:pt>
                <c:pt idx="2754">
                  <c:v>1.0969262951921882E-2</c:v>
                </c:pt>
                <c:pt idx="2755">
                  <c:v>1.0905154870845531E-2</c:v>
                </c:pt>
                <c:pt idx="2756">
                  <c:v>1.1845367620496592E-2</c:v>
                </c:pt>
                <c:pt idx="2757">
                  <c:v>1.1779705362445535E-2</c:v>
                </c:pt>
                <c:pt idx="2758">
                  <c:v>1.1150406884768567E-2</c:v>
                </c:pt>
                <c:pt idx="2759">
                  <c:v>1.1786957242996506E-2</c:v>
                </c:pt>
                <c:pt idx="2760">
                  <c:v>1.1292545818381161E-2</c:v>
                </c:pt>
                <c:pt idx="2761">
                  <c:v>1.2359253586934587E-2</c:v>
                </c:pt>
                <c:pt idx="2762">
                  <c:v>1.209229022394134E-2</c:v>
                </c:pt>
                <c:pt idx="2763">
                  <c:v>1.1114015690641773E-2</c:v>
                </c:pt>
                <c:pt idx="2764">
                  <c:v>1.113712453917202E-2</c:v>
                </c:pt>
                <c:pt idx="2765">
                  <c:v>1.2120742103828498E-2</c:v>
                </c:pt>
                <c:pt idx="2766">
                  <c:v>1.1119510081114552E-2</c:v>
                </c:pt>
                <c:pt idx="2767">
                  <c:v>1.0953786018049512E-2</c:v>
                </c:pt>
                <c:pt idx="2768">
                  <c:v>1.1444386713035212E-2</c:v>
                </c:pt>
                <c:pt idx="2769">
                  <c:v>1.037689267856355E-2</c:v>
                </c:pt>
                <c:pt idx="2770">
                  <c:v>1.1636876452589562E-2</c:v>
                </c:pt>
                <c:pt idx="2771">
                  <c:v>1.1013944676926499E-2</c:v>
                </c:pt>
                <c:pt idx="2772">
                  <c:v>1.1435585841077579E-2</c:v>
                </c:pt>
                <c:pt idx="2773">
                  <c:v>1.1333613290939185E-2</c:v>
                </c:pt>
                <c:pt idx="2774">
                  <c:v>1.138047769574522E-2</c:v>
                </c:pt>
                <c:pt idx="2775">
                  <c:v>1.1500868607642246E-2</c:v>
                </c:pt>
                <c:pt idx="2776">
                  <c:v>1.1286018768779563E-2</c:v>
                </c:pt>
                <c:pt idx="2777">
                  <c:v>1.1688598417789039E-2</c:v>
                </c:pt>
                <c:pt idx="2778">
                  <c:v>1.1590784458810729E-2</c:v>
                </c:pt>
                <c:pt idx="2779">
                  <c:v>1.1681002971858392E-2</c:v>
                </c:pt>
                <c:pt idx="2780">
                  <c:v>1.14835667750613E-2</c:v>
                </c:pt>
                <c:pt idx="2781">
                  <c:v>1.1414999842856962E-2</c:v>
                </c:pt>
                <c:pt idx="2782">
                  <c:v>1.0789929197827947E-2</c:v>
                </c:pt>
                <c:pt idx="2783">
                  <c:v>1.1771796143564715E-2</c:v>
                </c:pt>
                <c:pt idx="2784">
                  <c:v>1.1468440161009535E-2</c:v>
                </c:pt>
                <c:pt idx="2785">
                  <c:v>1.1845577194149803E-2</c:v>
                </c:pt>
                <c:pt idx="2786">
                  <c:v>1.1502608851348546E-2</c:v>
                </c:pt>
                <c:pt idx="2787">
                  <c:v>1.0483427439767672E-2</c:v>
                </c:pt>
                <c:pt idx="2788">
                  <c:v>1.1752457064003683E-2</c:v>
                </c:pt>
                <c:pt idx="2789">
                  <c:v>1.1775256090676796E-2</c:v>
                </c:pt>
                <c:pt idx="2790">
                  <c:v>1.1781400231186238E-2</c:v>
                </c:pt>
                <c:pt idx="2791">
                  <c:v>1.174323024311311E-2</c:v>
                </c:pt>
                <c:pt idx="2792">
                  <c:v>1.2063965147016232E-2</c:v>
                </c:pt>
                <c:pt idx="2793">
                  <c:v>1.1287593305678379E-2</c:v>
                </c:pt>
                <c:pt idx="2794">
                  <c:v>1.1006323409091976E-2</c:v>
                </c:pt>
                <c:pt idx="2795">
                  <c:v>1.1768487516169653E-2</c:v>
                </c:pt>
                <c:pt idx="2796">
                  <c:v>1.2302533256887507E-2</c:v>
                </c:pt>
                <c:pt idx="2797">
                  <c:v>1.1481134763857351E-2</c:v>
                </c:pt>
                <c:pt idx="2798">
                  <c:v>1.1319638086656793E-2</c:v>
                </c:pt>
                <c:pt idx="2799">
                  <c:v>1.1607986958325543E-2</c:v>
                </c:pt>
                <c:pt idx="2800">
                  <c:v>1.1114791747850393E-2</c:v>
                </c:pt>
                <c:pt idx="2801">
                  <c:v>1.154854760163623E-2</c:v>
                </c:pt>
                <c:pt idx="2802">
                  <c:v>1.1046064343287998E-2</c:v>
                </c:pt>
                <c:pt idx="2803">
                  <c:v>1.0438996333422754E-2</c:v>
                </c:pt>
                <c:pt idx="2804">
                  <c:v>1.0955846533923083E-2</c:v>
                </c:pt>
                <c:pt idx="2805">
                  <c:v>1.1224326129780434E-2</c:v>
                </c:pt>
                <c:pt idx="2806">
                  <c:v>1.0418513855921126E-2</c:v>
                </c:pt>
                <c:pt idx="2807">
                  <c:v>1.0534879565272139E-2</c:v>
                </c:pt>
                <c:pt idx="2808">
                  <c:v>1.1450527660012663E-2</c:v>
                </c:pt>
                <c:pt idx="2809">
                  <c:v>1.1334723415409729E-2</c:v>
                </c:pt>
                <c:pt idx="2810">
                  <c:v>1.0861347029527721E-2</c:v>
                </c:pt>
                <c:pt idx="2811">
                  <c:v>1.0471480938543285E-2</c:v>
                </c:pt>
                <c:pt idx="2812">
                  <c:v>1.0852180753406304E-2</c:v>
                </c:pt>
                <c:pt idx="2813">
                  <c:v>1.0734980329484459E-2</c:v>
                </c:pt>
                <c:pt idx="2814">
                  <c:v>1.0350417555751336E-2</c:v>
                </c:pt>
                <c:pt idx="2815">
                  <c:v>1.1353027618668264E-2</c:v>
                </c:pt>
                <c:pt idx="2816">
                  <c:v>1.0817215037692621E-2</c:v>
                </c:pt>
                <c:pt idx="2817">
                  <c:v>1.1107851201536494E-2</c:v>
                </c:pt>
                <c:pt idx="2818">
                  <c:v>1.0462603186065607E-2</c:v>
                </c:pt>
                <c:pt idx="2819">
                  <c:v>1.0593830655173806E-2</c:v>
                </c:pt>
                <c:pt idx="2820">
                  <c:v>1.1135877554535902E-2</c:v>
                </c:pt>
                <c:pt idx="2821">
                  <c:v>1.0574412737982777E-2</c:v>
                </c:pt>
                <c:pt idx="2822">
                  <c:v>1.0865460794044421E-2</c:v>
                </c:pt>
                <c:pt idx="2823">
                  <c:v>1.0548549967130328E-2</c:v>
                </c:pt>
                <c:pt idx="2824">
                  <c:v>1.0710653261232118E-2</c:v>
                </c:pt>
                <c:pt idx="2825">
                  <c:v>1.1073209897511442E-2</c:v>
                </c:pt>
                <c:pt idx="2826">
                  <c:v>1.0106161743863964E-2</c:v>
                </c:pt>
                <c:pt idx="2827">
                  <c:v>1.1541155140414282E-2</c:v>
                </c:pt>
                <c:pt idx="2828">
                  <c:v>1.0312085360582396E-2</c:v>
                </c:pt>
                <c:pt idx="2829">
                  <c:v>1.1577637716003163E-2</c:v>
                </c:pt>
                <c:pt idx="2830">
                  <c:v>1.0719879590846578E-2</c:v>
                </c:pt>
                <c:pt idx="2831">
                  <c:v>1.0996479016691939E-2</c:v>
                </c:pt>
                <c:pt idx="2832">
                  <c:v>1.1648824044813866E-2</c:v>
                </c:pt>
                <c:pt idx="2833">
                  <c:v>1.0202283753309643E-2</c:v>
                </c:pt>
                <c:pt idx="2834">
                  <c:v>1.1633139853228149E-2</c:v>
                </c:pt>
                <c:pt idx="2835">
                  <c:v>1.0511185164066112E-2</c:v>
                </c:pt>
                <c:pt idx="2836">
                  <c:v>1.020678786867178E-2</c:v>
                </c:pt>
                <c:pt idx="2837">
                  <c:v>1.0825100292727881E-2</c:v>
                </c:pt>
                <c:pt idx="2838">
                  <c:v>9.8869768091865654E-3</c:v>
                </c:pt>
                <c:pt idx="2839">
                  <c:v>1.0033688440258374E-2</c:v>
                </c:pt>
                <c:pt idx="2840">
                  <c:v>1.0369802004100157E-2</c:v>
                </c:pt>
                <c:pt idx="2841">
                  <c:v>1.0838087790021557E-2</c:v>
                </c:pt>
                <c:pt idx="2842">
                  <c:v>1.0248977256698835E-2</c:v>
                </c:pt>
                <c:pt idx="2843">
                  <c:v>1.0908967398343914E-2</c:v>
                </c:pt>
                <c:pt idx="2844">
                  <c:v>1.0185093276650814E-2</c:v>
                </c:pt>
                <c:pt idx="2845">
                  <c:v>1.0722192450864641E-2</c:v>
                </c:pt>
                <c:pt idx="2846">
                  <c:v>1.1483223259447327E-2</c:v>
                </c:pt>
                <c:pt idx="2847">
                  <c:v>1.0632024884818594E-2</c:v>
                </c:pt>
                <c:pt idx="2848">
                  <c:v>1.0867255289244123E-2</c:v>
                </c:pt>
                <c:pt idx="2849">
                  <c:v>1.1037990874714002E-2</c:v>
                </c:pt>
                <c:pt idx="2850">
                  <c:v>1.0461676833826782E-2</c:v>
                </c:pt>
                <c:pt idx="2851">
                  <c:v>1.1115504415462135E-2</c:v>
                </c:pt>
                <c:pt idx="2852">
                  <c:v>1.1196906173805338E-2</c:v>
                </c:pt>
                <c:pt idx="2853">
                  <c:v>1.0066052174452484E-2</c:v>
                </c:pt>
                <c:pt idx="2854">
                  <c:v>1.071342135121345E-2</c:v>
                </c:pt>
                <c:pt idx="2855">
                  <c:v>1.1142398833227995E-2</c:v>
                </c:pt>
                <c:pt idx="2856">
                  <c:v>9.5039184085722369E-3</c:v>
                </c:pt>
                <c:pt idx="2857">
                  <c:v>1.0002550634873415E-2</c:v>
                </c:pt>
                <c:pt idx="2858">
                  <c:v>9.9836695659678582E-3</c:v>
                </c:pt>
                <c:pt idx="2859">
                  <c:v>1.0128847792363593E-2</c:v>
                </c:pt>
                <c:pt idx="2860">
                  <c:v>1.0639602552174538E-2</c:v>
                </c:pt>
                <c:pt idx="2861">
                  <c:v>1.071223799108747E-2</c:v>
                </c:pt>
                <c:pt idx="2862">
                  <c:v>1.0226084160622543E-2</c:v>
                </c:pt>
                <c:pt idx="2863">
                  <c:v>1.0153760508006815E-2</c:v>
                </c:pt>
                <c:pt idx="2864">
                  <c:v>1.0245733437401695E-2</c:v>
                </c:pt>
                <c:pt idx="2865">
                  <c:v>9.4053092266532072E-3</c:v>
                </c:pt>
                <c:pt idx="2866">
                  <c:v>9.4251827806774192E-3</c:v>
                </c:pt>
                <c:pt idx="2867">
                  <c:v>9.1606534220300042E-3</c:v>
                </c:pt>
                <c:pt idx="2868">
                  <c:v>1.036544367659401E-2</c:v>
                </c:pt>
                <c:pt idx="2869">
                  <c:v>1.0753105911681332E-2</c:v>
                </c:pt>
                <c:pt idx="2870">
                  <c:v>1.0015460987759447E-2</c:v>
                </c:pt>
                <c:pt idx="2871">
                  <c:v>9.6468443722742356E-3</c:v>
                </c:pt>
                <c:pt idx="2872">
                  <c:v>9.9349908343860736E-3</c:v>
                </c:pt>
                <c:pt idx="2873">
                  <c:v>9.5542100616667364E-3</c:v>
                </c:pt>
                <c:pt idx="2874">
                  <c:v>1.0336774333471726E-2</c:v>
                </c:pt>
                <c:pt idx="2875">
                  <c:v>9.3315605643519445E-3</c:v>
                </c:pt>
                <c:pt idx="2876">
                  <c:v>9.9897764479101574E-3</c:v>
                </c:pt>
                <c:pt idx="2877">
                  <c:v>1.0289190393089672E-2</c:v>
                </c:pt>
                <c:pt idx="2878">
                  <c:v>1.0026393614583518E-2</c:v>
                </c:pt>
                <c:pt idx="2879">
                  <c:v>9.5439537990477212E-3</c:v>
                </c:pt>
                <c:pt idx="2880">
                  <c:v>1.0224582247766697E-2</c:v>
                </c:pt>
                <c:pt idx="2881">
                  <c:v>9.6110789999687089E-3</c:v>
                </c:pt>
                <c:pt idx="2882">
                  <c:v>1.0907658832925332E-2</c:v>
                </c:pt>
                <c:pt idx="2883">
                  <c:v>9.5843033047140445E-3</c:v>
                </c:pt>
                <c:pt idx="2884">
                  <c:v>1.0865231168129314E-2</c:v>
                </c:pt>
                <c:pt idx="2885">
                  <c:v>1.0515311069133794E-2</c:v>
                </c:pt>
                <c:pt idx="2886">
                  <c:v>1.0770296723982843E-2</c:v>
                </c:pt>
                <c:pt idx="2887">
                  <c:v>1.0111871308417999E-2</c:v>
                </c:pt>
                <c:pt idx="2888">
                  <c:v>1.0060766877637663E-2</c:v>
                </c:pt>
                <c:pt idx="2889">
                  <c:v>1.0814296875320486E-2</c:v>
                </c:pt>
                <c:pt idx="2890">
                  <c:v>9.9351287339960737E-3</c:v>
                </c:pt>
                <c:pt idx="2891">
                  <c:v>8.9603004172760393E-3</c:v>
                </c:pt>
                <c:pt idx="2892">
                  <c:v>8.6492942423007455E-3</c:v>
                </c:pt>
                <c:pt idx="2893">
                  <c:v>9.8332998446063781E-3</c:v>
                </c:pt>
                <c:pt idx="2894">
                  <c:v>9.5589535592029481E-3</c:v>
                </c:pt>
                <c:pt idx="2895">
                  <c:v>9.8814889458162178E-3</c:v>
                </c:pt>
                <c:pt idx="2896">
                  <c:v>9.8402100158407075E-3</c:v>
                </c:pt>
                <c:pt idx="2897">
                  <c:v>1.0359959803821357E-2</c:v>
                </c:pt>
                <c:pt idx="2898">
                  <c:v>1.0084107912204328E-2</c:v>
                </c:pt>
                <c:pt idx="2899">
                  <c:v>9.4176289912298768E-3</c:v>
                </c:pt>
                <c:pt idx="2900">
                  <c:v>9.6588381185657018E-3</c:v>
                </c:pt>
                <c:pt idx="2901">
                  <c:v>9.3217185775425707E-3</c:v>
                </c:pt>
                <c:pt idx="2902">
                  <c:v>8.7799555507931011E-3</c:v>
                </c:pt>
                <c:pt idx="2903">
                  <c:v>1.0144502128826838E-2</c:v>
                </c:pt>
                <c:pt idx="2904">
                  <c:v>9.7184992397581424E-3</c:v>
                </c:pt>
                <c:pt idx="2905">
                  <c:v>9.6844092782613564E-3</c:v>
                </c:pt>
                <c:pt idx="2906">
                  <c:v>9.2617045835040792E-3</c:v>
                </c:pt>
                <c:pt idx="2907">
                  <c:v>9.6057823547866517E-3</c:v>
                </c:pt>
                <c:pt idx="2908">
                  <c:v>1.0041159618131415E-2</c:v>
                </c:pt>
                <c:pt idx="2909">
                  <c:v>9.5249161399170289E-3</c:v>
                </c:pt>
                <c:pt idx="2910">
                  <c:v>8.7003148765172691E-3</c:v>
                </c:pt>
                <c:pt idx="2911">
                  <c:v>9.8967350709566505E-3</c:v>
                </c:pt>
                <c:pt idx="2912">
                  <c:v>9.0312956906811563E-3</c:v>
                </c:pt>
                <c:pt idx="2913">
                  <c:v>9.6286739688519075E-3</c:v>
                </c:pt>
                <c:pt idx="2914">
                  <c:v>1.0081978692055758E-2</c:v>
                </c:pt>
                <c:pt idx="2915">
                  <c:v>9.6974523968112319E-3</c:v>
                </c:pt>
                <c:pt idx="2916">
                  <c:v>8.8160036941177158E-3</c:v>
                </c:pt>
                <c:pt idx="2917">
                  <c:v>9.6210275347167733E-3</c:v>
                </c:pt>
                <c:pt idx="2918">
                  <c:v>9.1633157621732395E-3</c:v>
                </c:pt>
                <c:pt idx="2919">
                  <c:v>9.6686073550701426E-3</c:v>
                </c:pt>
                <c:pt idx="2920">
                  <c:v>8.0148278717172856E-3</c:v>
                </c:pt>
                <c:pt idx="2921">
                  <c:v>9.0471523991730151E-3</c:v>
                </c:pt>
                <c:pt idx="2922">
                  <c:v>9.7912802385744339E-3</c:v>
                </c:pt>
                <c:pt idx="2923">
                  <c:v>1.0362903476864464E-2</c:v>
                </c:pt>
                <c:pt idx="2924">
                  <c:v>9.3373788726565932E-3</c:v>
                </c:pt>
                <c:pt idx="2925">
                  <c:v>8.6181218214123004E-3</c:v>
                </c:pt>
                <c:pt idx="2926">
                  <c:v>8.8436926783620022E-3</c:v>
                </c:pt>
                <c:pt idx="2927">
                  <c:v>8.5120369079479726E-3</c:v>
                </c:pt>
                <c:pt idx="2928">
                  <c:v>9.0756042681426376E-3</c:v>
                </c:pt>
                <c:pt idx="2929">
                  <c:v>9.8285567795542688E-3</c:v>
                </c:pt>
                <c:pt idx="2930">
                  <c:v>1.0126565322965317E-2</c:v>
                </c:pt>
                <c:pt idx="2931">
                  <c:v>9.0652945554313118E-3</c:v>
                </c:pt>
                <c:pt idx="2932">
                  <c:v>9.2817471145488599E-3</c:v>
                </c:pt>
                <c:pt idx="2933">
                  <c:v>8.7205793548217735E-3</c:v>
                </c:pt>
                <c:pt idx="2934">
                  <c:v>9.3886793553352201E-3</c:v>
                </c:pt>
                <c:pt idx="2935">
                  <c:v>9.7655607546708444E-3</c:v>
                </c:pt>
                <c:pt idx="2936">
                  <c:v>9.9380331349756997E-3</c:v>
                </c:pt>
                <c:pt idx="2937">
                  <c:v>9.7368974465225563E-3</c:v>
                </c:pt>
                <c:pt idx="2938">
                  <c:v>9.1922784149108955E-3</c:v>
                </c:pt>
                <c:pt idx="2939">
                  <c:v>9.6846750911496662E-3</c:v>
                </c:pt>
                <c:pt idx="2940">
                  <c:v>8.4402881656505217E-3</c:v>
                </c:pt>
                <c:pt idx="2941">
                  <c:v>9.7594181043259235E-3</c:v>
                </c:pt>
                <c:pt idx="2942">
                  <c:v>8.9655759563517269E-3</c:v>
                </c:pt>
                <c:pt idx="2943">
                  <c:v>8.788393752314709E-3</c:v>
                </c:pt>
                <c:pt idx="2944">
                  <c:v>1.0027082412954854E-2</c:v>
                </c:pt>
                <c:pt idx="2945">
                  <c:v>8.6437719445897881E-3</c:v>
                </c:pt>
                <c:pt idx="2946">
                  <c:v>8.4205455979326268E-3</c:v>
                </c:pt>
                <c:pt idx="2947">
                  <c:v>9.1170573151803259E-3</c:v>
                </c:pt>
                <c:pt idx="2948">
                  <c:v>9.0493352748907338E-3</c:v>
                </c:pt>
                <c:pt idx="2949">
                  <c:v>8.9492521666419567E-3</c:v>
                </c:pt>
                <c:pt idx="2950">
                  <c:v>9.6105575864652952E-3</c:v>
                </c:pt>
                <c:pt idx="2951">
                  <c:v>8.6039163889871165E-3</c:v>
                </c:pt>
                <c:pt idx="2952">
                  <c:v>8.5038377104263881E-3</c:v>
                </c:pt>
                <c:pt idx="2953">
                  <c:v>9.2115765273041734E-3</c:v>
                </c:pt>
                <c:pt idx="2954">
                  <c:v>9.1225894724331173E-3</c:v>
                </c:pt>
                <c:pt idx="2955">
                  <c:v>9.7824272154194269E-3</c:v>
                </c:pt>
                <c:pt idx="2956">
                  <c:v>8.6087206673696806E-3</c:v>
                </c:pt>
                <c:pt idx="2957">
                  <c:v>9.507738338019954E-3</c:v>
                </c:pt>
                <c:pt idx="2958">
                  <c:v>9.3775640558172047E-3</c:v>
                </c:pt>
                <c:pt idx="2959">
                  <c:v>8.5326849365124705E-3</c:v>
                </c:pt>
                <c:pt idx="2960">
                  <c:v>1.0100834001915667E-2</c:v>
                </c:pt>
                <c:pt idx="2961">
                  <c:v>9.3969261497297129E-3</c:v>
                </c:pt>
                <c:pt idx="2962">
                  <c:v>9.3354555997739574E-3</c:v>
                </c:pt>
                <c:pt idx="2963">
                  <c:v>8.3936630341461694E-3</c:v>
                </c:pt>
                <c:pt idx="2964">
                  <c:v>9.54887594503602E-3</c:v>
                </c:pt>
                <c:pt idx="2965">
                  <c:v>8.9575207756248422E-3</c:v>
                </c:pt>
                <c:pt idx="2966">
                  <c:v>9.3304688005515831E-3</c:v>
                </c:pt>
                <c:pt idx="2967">
                  <c:v>9.4285569987967704E-3</c:v>
                </c:pt>
                <c:pt idx="2968">
                  <c:v>8.471515757383646E-3</c:v>
                </c:pt>
                <c:pt idx="2969">
                  <c:v>8.947131495677588E-3</c:v>
                </c:pt>
                <c:pt idx="2970">
                  <c:v>9.5082965708424699E-3</c:v>
                </c:pt>
                <c:pt idx="2971">
                  <c:v>9.1818913517186067E-3</c:v>
                </c:pt>
                <c:pt idx="2972">
                  <c:v>9.7497861888102434E-3</c:v>
                </c:pt>
                <c:pt idx="2973">
                  <c:v>8.589785909311063E-3</c:v>
                </c:pt>
                <c:pt idx="2974">
                  <c:v>9.1638134980140031E-3</c:v>
                </c:pt>
                <c:pt idx="2975">
                  <c:v>9.3353695122432058E-3</c:v>
                </c:pt>
                <c:pt idx="2976">
                  <c:v>9.807768661996466E-3</c:v>
                </c:pt>
                <c:pt idx="2977">
                  <c:v>9.8278487237961152E-3</c:v>
                </c:pt>
                <c:pt idx="2978">
                  <c:v>8.734047731380451E-3</c:v>
                </c:pt>
                <c:pt idx="2979">
                  <c:v>8.9686927829063512E-3</c:v>
                </c:pt>
                <c:pt idx="2980">
                  <c:v>9.3914398402362483E-3</c:v>
                </c:pt>
                <c:pt idx="2981">
                  <c:v>9.5129854619700957E-3</c:v>
                </c:pt>
                <c:pt idx="2982">
                  <c:v>9.6356485882454178E-3</c:v>
                </c:pt>
                <c:pt idx="2983">
                  <c:v>8.6766973434492991E-3</c:v>
                </c:pt>
                <c:pt idx="2984">
                  <c:v>9.497178166452307E-3</c:v>
                </c:pt>
                <c:pt idx="2985">
                  <c:v>8.2024418488477573E-3</c:v>
                </c:pt>
                <c:pt idx="2986">
                  <c:v>9.5326092027285484E-3</c:v>
                </c:pt>
                <c:pt idx="2987">
                  <c:v>9.2974723021650493E-3</c:v>
                </c:pt>
                <c:pt idx="2988">
                  <c:v>8.371676246466014E-3</c:v>
                </c:pt>
                <c:pt idx="2989">
                  <c:v>9.6559146516275278E-3</c:v>
                </c:pt>
                <c:pt idx="2990">
                  <c:v>9.265316743670109E-3</c:v>
                </c:pt>
                <c:pt idx="2991">
                  <c:v>9.6426768605148115E-3</c:v>
                </c:pt>
                <c:pt idx="2992">
                  <c:v>9.7943855293923087E-3</c:v>
                </c:pt>
                <c:pt idx="2993">
                  <c:v>8.9290493265450875E-3</c:v>
                </c:pt>
                <c:pt idx="2994">
                  <c:v>8.9316755440706705E-3</c:v>
                </c:pt>
                <c:pt idx="2995">
                  <c:v>8.787682908291225E-3</c:v>
                </c:pt>
                <c:pt idx="2996">
                  <c:v>9.4650645073915338E-3</c:v>
                </c:pt>
                <c:pt idx="2997">
                  <c:v>8.2419661535609642E-3</c:v>
                </c:pt>
                <c:pt idx="2998">
                  <c:v>8.5310372484361675E-3</c:v>
                </c:pt>
                <c:pt idx="2999">
                  <c:v>9.0636080260851192E-3</c:v>
                </c:pt>
                <c:pt idx="3000">
                  <c:v>9.3609436193029943E-3</c:v>
                </c:pt>
                <c:pt idx="3001">
                  <c:v>9.0192881961750435E-3</c:v>
                </c:pt>
                <c:pt idx="3002">
                  <c:v>8.3941126137986547E-3</c:v>
                </c:pt>
                <c:pt idx="3003">
                  <c:v>8.8374354236520208E-3</c:v>
                </c:pt>
                <c:pt idx="3004">
                  <c:v>8.9003851077077822E-3</c:v>
                </c:pt>
                <c:pt idx="3005">
                  <c:v>9.251713156612584E-3</c:v>
                </c:pt>
                <c:pt idx="3006">
                  <c:v>7.3875371892920356E-3</c:v>
                </c:pt>
                <c:pt idx="3007">
                  <c:v>8.4001134176998407E-3</c:v>
                </c:pt>
                <c:pt idx="3008">
                  <c:v>8.8298559701026746E-3</c:v>
                </c:pt>
                <c:pt idx="3009">
                  <c:v>8.9105875895701923E-3</c:v>
                </c:pt>
                <c:pt idx="3010">
                  <c:v>8.4171654054494248E-3</c:v>
                </c:pt>
                <c:pt idx="3011">
                  <c:v>8.8598244148615675E-3</c:v>
                </c:pt>
                <c:pt idx="3012">
                  <c:v>9.213930814089593E-3</c:v>
                </c:pt>
                <c:pt idx="3013">
                  <c:v>8.8119315028100127E-3</c:v>
                </c:pt>
                <c:pt idx="3014">
                  <c:v>9.2887824604285518E-3</c:v>
                </c:pt>
                <c:pt idx="3015">
                  <c:v>8.4825609735756369E-3</c:v>
                </c:pt>
                <c:pt idx="3016">
                  <c:v>8.6554291726771079E-3</c:v>
                </c:pt>
                <c:pt idx="3017">
                  <c:v>8.6622824802788517E-3</c:v>
                </c:pt>
                <c:pt idx="3018">
                  <c:v>9.1569504894718108E-3</c:v>
                </c:pt>
                <c:pt idx="3019">
                  <c:v>8.6818199587016184E-3</c:v>
                </c:pt>
                <c:pt idx="3020">
                  <c:v>8.6333676334741771E-3</c:v>
                </c:pt>
                <c:pt idx="3021">
                  <c:v>9.1452717026884057E-3</c:v>
                </c:pt>
                <c:pt idx="3022">
                  <c:v>9.1105546933621818E-3</c:v>
                </c:pt>
                <c:pt idx="3023">
                  <c:v>9.3218648150183107E-3</c:v>
                </c:pt>
                <c:pt idx="3024">
                  <c:v>8.4067674325940794E-3</c:v>
                </c:pt>
                <c:pt idx="3025">
                  <c:v>9.0027400514835088E-3</c:v>
                </c:pt>
                <c:pt idx="3026">
                  <c:v>8.3414078279073663E-3</c:v>
                </c:pt>
                <c:pt idx="3027">
                  <c:v>7.0299206261661279E-3</c:v>
                </c:pt>
                <c:pt idx="3028">
                  <c:v>7.9840775980298661E-3</c:v>
                </c:pt>
                <c:pt idx="3029">
                  <c:v>7.9024769422869883E-3</c:v>
                </c:pt>
                <c:pt idx="3030">
                  <c:v>9.4386003087380821E-3</c:v>
                </c:pt>
                <c:pt idx="3031">
                  <c:v>8.0031156628126918E-3</c:v>
                </c:pt>
                <c:pt idx="3032">
                  <c:v>8.5804857431136354E-3</c:v>
                </c:pt>
                <c:pt idx="3033">
                  <c:v>8.6844319518077692E-3</c:v>
                </c:pt>
                <c:pt idx="3034">
                  <c:v>8.3311753589024196E-3</c:v>
                </c:pt>
                <c:pt idx="3035">
                  <c:v>8.4130625750150779E-3</c:v>
                </c:pt>
                <c:pt idx="3036">
                  <c:v>9.7502104031323058E-3</c:v>
                </c:pt>
                <c:pt idx="3037">
                  <c:v>9.0402455724909615E-3</c:v>
                </c:pt>
                <c:pt idx="3038">
                  <c:v>7.8354962987071015E-3</c:v>
                </c:pt>
                <c:pt idx="3039">
                  <c:v>9.0397406080463382E-3</c:v>
                </c:pt>
                <c:pt idx="3040">
                  <c:v>8.8140362919293096E-3</c:v>
                </c:pt>
                <c:pt idx="3041">
                  <c:v>8.6313254938106751E-3</c:v>
                </c:pt>
                <c:pt idx="3042">
                  <c:v>8.0323766440174634E-3</c:v>
                </c:pt>
                <c:pt idx="3043">
                  <c:v>8.4996790083635716E-3</c:v>
                </c:pt>
                <c:pt idx="3044">
                  <c:v>8.5461631447008926E-3</c:v>
                </c:pt>
                <c:pt idx="3045">
                  <c:v>8.2660683660884544E-3</c:v>
                </c:pt>
                <c:pt idx="3046">
                  <c:v>8.4813711926985599E-3</c:v>
                </c:pt>
                <c:pt idx="3047">
                  <c:v>7.9651946636558838E-3</c:v>
                </c:pt>
                <c:pt idx="3048">
                  <c:v>8.4701509131125587E-3</c:v>
                </c:pt>
                <c:pt idx="3049">
                  <c:v>8.3380479071000109E-3</c:v>
                </c:pt>
                <c:pt idx="3050">
                  <c:v>8.4392100680075501E-3</c:v>
                </c:pt>
                <c:pt idx="3051">
                  <c:v>7.8297758343988545E-3</c:v>
                </c:pt>
                <c:pt idx="3052">
                  <c:v>7.1852501053803024E-3</c:v>
                </c:pt>
                <c:pt idx="3053">
                  <c:v>8.1638927849325832E-3</c:v>
                </c:pt>
                <c:pt idx="3054">
                  <c:v>7.2627092152261468E-3</c:v>
                </c:pt>
                <c:pt idx="3055">
                  <c:v>8.3714453284557209E-3</c:v>
                </c:pt>
                <c:pt idx="3056">
                  <c:v>8.4790546527473681E-3</c:v>
                </c:pt>
                <c:pt idx="3057">
                  <c:v>8.1243668713220588E-3</c:v>
                </c:pt>
                <c:pt idx="3058">
                  <c:v>8.0950374396234377E-3</c:v>
                </c:pt>
                <c:pt idx="3059">
                  <c:v>8.4896438138010802E-3</c:v>
                </c:pt>
                <c:pt idx="3060">
                  <c:v>7.5088021368561594E-3</c:v>
                </c:pt>
                <c:pt idx="3061">
                  <c:v>8.0167708721906924E-3</c:v>
                </c:pt>
                <c:pt idx="3062">
                  <c:v>7.926588294695747E-3</c:v>
                </c:pt>
                <c:pt idx="3063">
                  <c:v>7.8216820737869799E-3</c:v>
                </c:pt>
                <c:pt idx="3064">
                  <c:v>8.2891077464982404E-3</c:v>
                </c:pt>
                <c:pt idx="3065">
                  <c:v>7.3993076813810409E-3</c:v>
                </c:pt>
                <c:pt idx="3066">
                  <c:v>7.4655571902329312E-3</c:v>
                </c:pt>
                <c:pt idx="3067">
                  <c:v>8.6851284829034658E-3</c:v>
                </c:pt>
                <c:pt idx="3068">
                  <c:v>7.1358347708650564E-3</c:v>
                </c:pt>
                <c:pt idx="3069">
                  <c:v>7.3027598800396911E-3</c:v>
                </c:pt>
                <c:pt idx="3070">
                  <c:v>7.0567219979459491E-3</c:v>
                </c:pt>
                <c:pt idx="3071">
                  <c:v>8.588953081194858E-3</c:v>
                </c:pt>
                <c:pt idx="3072">
                  <c:v>7.7535622306216228E-3</c:v>
                </c:pt>
                <c:pt idx="3073">
                  <c:v>8.0942854290465358E-3</c:v>
                </c:pt>
                <c:pt idx="3074">
                  <c:v>8.7575302475155579E-3</c:v>
                </c:pt>
                <c:pt idx="3075">
                  <c:v>7.4404514610465844E-3</c:v>
                </c:pt>
                <c:pt idx="3076">
                  <c:v>8.1259011895640047E-3</c:v>
                </c:pt>
                <c:pt idx="3077">
                  <c:v>8.2325513036075396E-3</c:v>
                </c:pt>
                <c:pt idx="3078">
                  <c:v>7.922858616036161E-3</c:v>
                </c:pt>
                <c:pt idx="3079">
                  <c:v>7.3565211970075305E-3</c:v>
                </c:pt>
                <c:pt idx="3080">
                  <c:v>8.084762290911764E-3</c:v>
                </c:pt>
                <c:pt idx="3081">
                  <c:v>7.4878333339978842E-3</c:v>
                </c:pt>
                <c:pt idx="3082">
                  <c:v>7.5607621112468767E-3</c:v>
                </c:pt>
                <c:pt idx="3083">
                  <c:v>7.314822107059955E-3</c:v>
                </c:pt>
                <c:pt idx="3084">
                  <c:v>8.2136290771554332E-3</c:v>
                </c:pt>
                <c:pt idx="3085">
                  <c:v>8.0876693201565996E-3</c:v>
                </c:pt>
                <c:pt idx="3086">
                  <c:v>8.614631206193735E-3</c:v>
                </c:pt>
                <c:pt idx="3087">
                  <c:v>8.0644529756963932E-3</c:v>
                </c:pt>
                <c:pt idx="3088">
                  <c:v>7.5984641460599698E-3</c:v>
                </c:pt>
                <c:pt idx="3089">
                  <c:v>7.5835664623856497E-3</c:v>
                </c:pt>
                <c:pt idx="3090">
                  <c:v>8.2538394278263184E-3</c:v>
                </c:pt>
                <c:pt idx="3091">
                  <c:v>8.0069698104966343E-3</c:v>
                </c:pt>
                <c:pt idx="3092">
                  <c:v>7.6252022932332929E-3</c:v>
                </c:pt>
                <c:pt idx="3093">
                  <c:v>8.3560630085316862E-3</c:v>
                </c:pt>
                <c:pt idx="3094">
                  <c:v>7.4773507258745087E-3</c:v>
                </c:pt>
                <c:pt idx="3095">
                  <c:v>8.061809029893903E-3</c:v>
                </c:pt>
                <c:pt idx="3096">
                  <c:v>7.3882034812547594E-3</c:v>
                </c:pt>
                <c:pt idx="3097">
                  <c:v>8.0469337334791481E-3</c:v>
                </c:pt>
                <c:pt idx="3098">
                  <c:v>8.0180313819064476E-3</c:v>
                </c:pt>
                <c:pt idx="3099">
                  <c:v>7.6364738829338575E-3</c:v>
                </c:pt>
                <c:pt idx="3100">
                  <c:v>7.9572885990210895E-3</c:v>
                </c:pt>
                <c:pt idx="3101">
                  <c:v>7.8596384896220273E-3</c:v>
                </c:pt>
                <c:pt idx="3102">
                  <c:v>6.8917010532956943E-3</c:v>
                </c:pt>
                <c:pt idx="3103">
                  <c:v>7.4922228144893048E-3</c:v>
                </c:pt>
                <c:pt idx="3104">
                  <c:v>8.2835138223727664E-3</c:v>
                </c:pt>
                <c:pt idx="3105">
                  <c:v>7.282453119726558E-3</c:v>
                </c:pt>
                <c:pt idx="3106">
                  <c:v>8.1956156264122535E-3</c:v>
                </c:pt>
                <c:pt idx="3107">
                  <c:v>7.3861425721119551E-3</c:v>
                </c:pt>
                <c:pt idx="3108">
                  <c:v>7.3920440058344401E-3</c:v>
                </c:pt>
                <c:pt idx="3109">
                  <c:v>7.7896207679642848E-3</c:v>
                </c:pt>
                <c:pt idx="3110">
                  <c:v>8.0025142854625708E-3</c:v>
                </c:pt>
                <c:pt idx="3111">
                  <c:v>8.4369803408316634E-3</c:v>
                </c:pt>
                <c:pt idx="3112">
                  <c:v>7.258415279223657E-3</c:v>
                </c:pt>
                <c:pt idx="3113">
                  <c:v>7.6850774827872783E-3</c:v>
                </c:pt>
                <c:pt idx="3114">
                  <c:v>7.8301579111464455E-3</c:v>
                </c:pt>
                <c:pt idx="3115">
                  <c:v>8.0382030513478E-3</c:v>
                </c:pt>
                <c:pt idx="3116">
                  <c:v>7.335567890486199E-3</c:v>
                </c:pt>
                <c:pt idx="3117">
                  <c:v>7.807122010420448E-3</c:v>
                </c:pt>
                <c:pt idx="3118">
                  <c:v>7.5363751899940349E-3</c:v>
                </c:pt>
                <c:pt idx="3119">
                  <c:v>8.1541017257807501E-3</c:v>
                </c:pt>
                <c:pt idx="3120">
                  <c:v>7.7743680909422384E-3</c:v>
                </c:pt>
                <c:pt idx="3121">
                  <c:v>7.9607442516672275E-3</c:v>
                </c:pt>
                <c:pt idx="3122">
                  <c:v>7.2666282186083205E-3</c:v>
                </c:pt>
                <c:pt idx="3123">
                  <c:v>7.6102235311839026E-3</c:v>
                </c:pt>
                <c:pt idx="3124">
                  <c:v>8.1151221980301485E-3</c:v>
                </c:pt>
                <c:pt idx="3125">
                  <c:v>8.1535524009385806E-3</c:v>
                </c:pt>
                <c:pt idx="3126">
                  <c:v>7.8911628782950601E-3</c:v>
                </c:pt>
                <c:pt idx="3127">
                  <c:v>6.7437295635180304E-3</c:v>
                </c:pt>
                <c:pt idx="3128">
                  <c:v>7.085207184527354E-3</c:v>
                </c:pt>
                <c:pt idx="3129">
                  <c:v>7.1785019949959271E-3</c:v>
                </c:pt>
                <c:pt idx="3130">
                  <c:v>7.8676661351284351E-3</c:v>
                </c:pt>
                <c:pt idx="3131">
                  <c:v>7.2894110147563879E-3</c:v>
                </c:pt>
                <c:pt idx="3132">
                  <c:v>6.9914859797521565E-3</c:v>
                </c:pt>
                <c:pt idx="3133">
                  <c:v>8.0906849847707449E-3</c:v>
                </c:pt>
                <c:pt idx="3134">
                  <c:v>7.1693310599876296E-3</c:v>
                </c:pt>
                <c:pt idx="3135">
                  <c:v>8.012978297746871E-3</c:v>
                </c:pt>
                <c:pt idx="3136">
                  <c:v>7.481005580924625E-3</c:v>
                </c:pt>
                <c:pt idx="3137">
                  <c:v>7.5721824447120313E-3</c:v>
                </c:pt>
                <c:pt idx="3138">
                  <c:v>7.3314455416038119E-3</c:v>
                </c:pt>
                <c:pt idx="3139">
                  <c:v>8.4559914040826488E-3</c:v>
                </c:pt>
                <c:pt idx="3140">
                  <c:v>7.0332360070501044E-3</c:v>
                </c:pt>
                <c:pt idx="3141">
                  <c:v>7.8058566496129137E-3</c:v>
                </c:pt>
                <c:pt idx="3142">
                  <c:v>8.2559553509794405E-3</c:v>
                </c:pt>
                <c:pt idx="3143">
                  <c:v>7.0355086667813396E-3</c:v>
                </c:pt>
                <c:pt idx="3144">
                  <c:v>7.0571000817823215E-3</c:v>
                </c:pt>
                <c:pt idx="3145">
                  <c:v>8.0025875057743844E-3</c:v>
                </c:pt>
                <c:pt idx="3146">
                  <c:v>7.5513149027921266E-3</c:v>
                </c:pt>
                <c:pt idx="3147">
                  <c:v>7.9713729143539285E-3</c:v>
                </c:pt>
                <c:pt idx="3148">
                  <c:v>7.5324917150875201E-3</c:v>
                </c:pt>
                <c:pt idx="3149">
                  <c:v>6.9937091130797659E-3</c:v>
                </c:pt>
                <c:pt idx="3150">
                  <c:v>7.8728266047451267E-3</c:v>
                </c:pt>
                <c:pt idx="3151">
                  <c:v>7.2435989156862121E-3</c:v>
                </c:pt>
                <c:pt idx="3152">
                  <c:v>7.6449582460784583E-3</c:v>
                </c:pt>
                <c:pt idx="3153">
                  <c:v>7.4293692459442371E-3</c:v>
                </c:pt>
                <c:pt idx="3154">
                  <c:v>7.1071981286033072E-3</c:v>
                </c:pt>
                <c:pt idx="3155">
                  <c:v>7.1187193078856882E-3</c:v>
                </c:pt>
                <c:pt idx="3156">
                  <c:v>7.658419477150462E-3</c:v>
                </c:pt>
                <c:pt idx="3157">
                  <c:v>7.5089495435144956E-3</c:v>
                </c:pt>
                <c:pt idx="3158">
                  <c:v>7.4715901262246915E-3</c:v>
                </c:pt>
                <c:pt idx="3159">
                  <c:v>7.572802335688915E-3</c:v>
                </c:pt>
                <c:pt idx="3160">
                  <c:v>6.8137949256593996E-3</c:v>
                </c:pt>
                <c:pt idx="3161">
                  <c:v>7.8069053311740581E-3</c:v>
                </c:pt>
                <c:pt idx="3162">
                  <c:v>7.5070812896207784E-3</c:v>
                </c:pt>
                <c:pt idx="3163">
                  <c:v>7.6065648744672474E-3</c:v>
                </c:pt>
                <c:pt idx="3164">
                  <c:v>6.7202084879309848E-3</c:v>
                </c:pt>
                <c:pt idx="3165">
                  <c:v>7.8822790123520697E-3</c:v>
                </c:pt>
                <c:pt idx="3166">
                  <c:v>7.2921409941284019E-3</c:v>
                </c:pt>
                <c:pt idx="3167">
                  <c:v>5.9898680405683939E-3</c:v>
                </c:pt>
                <c:pt idx="3168">
                  <c:v>6.7627636379965113E-3</c:v>
                </c:pt>
                <c:pt idx="3169">
                  <c:v>6.1468180475300052E-3</c:v>
                </c:pt>
                <c:pt idx="3170">
                  <c:v>7.8112678325727714E-3</c:v>
                </c:pt>
                <c:pt idx="3171">
                  <c:v>7.0504638120862688E-3</c:v>
                </c:pt>
                <c:pt idx="3172">
                  <c:v>8.0147996674592662E-3</c:v>
                </c:pt>
                <c:pt idx="3173">
                  <c:v>7.8419913057734773E-3</c:v>
                </c:pt>
                <c:pt idx="3174">
                  <c:v>7.2164745145997392E-3</c:v>
                </c:pt>
                <c:pt idx="3175">
                  <c:v>7.2523126740937352E-3</c:v>
                </c:pt>
                <c:pt idx="3176">
                  <c:v>7.5509520592346334E-3</c:v>
                </c:pt>
                <c:pt idx="3177">
                  <c:v>6.7312561115794459E-3</c:v>
                </c:pt>
                <c:pt idx="3178">
                  <c:v>7.0222469658511076E-3</c:v>
                </c:pt>
                <c:pt idx="3179">
                  <c:v>7.5778793051129688E-3</c:v>
                </c:pt>
                <c:pt idx="3180">
                  <c:v>6.8593513300067559E-3</c:v>
                </c:pt>
                <c:pt idx="3181">
                  <c:v>7.2293935293440388E-3</c:v>
                </c:pt>
                <c:pt idx="3182">
                  <c:v>7.3172650913407239E-3</c:v>
                </c:pt>
                <c:pt idx="3183">
                  <c:v>7.6357428102879557E-3</c:v>
                </c:pt>
                <c:pt idx="3184">
                  <c:v>7.4281988270189009E-3</c:v>
                </c:pt>
                <c:pt idx="3185">
                  <c:v>7.5343338179272943E-3</c:v>
                </c:pt>
                <c:pt idx="3186">
                  <c:v>7.6424474154772569E-3</c:v>
                </c:pt>
                <c:pt idx="3187">
                  <c:v>7.1711497222496853E-3</c:v>
                </c:pt>
                <c:pt idx="3188">
                  <c:v>6.6639384275608031E-3</c:v>
                </c:pt>
                <c:pt idx="3189">
                  <c:v>7.0981178119017439E-3</c:v>
                </c:pt>
                <c:pt idx="3190">
                  <c:v>6.8825346451196999E-3</c:v>
                </c:pt>
                <c:pt idx="3191">
                  <c:v>7.523697185330659E-3</c:v>
                </c:pt>
                <c:pt idx="3192">
                  <c:v>7.1460231824894129E-3</c:v>
                </c:pt>
                <c:pt idx="3193">
                  <c:v>7.421245026782001E-3</c:v>
                </c:pt>
                <c:pt idx="3194">
                  <c:v>6.4399791871546479E-3</c:v>
                </c:pt>
                <c:pt idx="3195">
                  <c:v>6.9217728776557273E-3</c:v>
                </c:pt>
                <c:pt idx="3196">
                  <c:v>7.334117580382808E-3</c:v>
                </c:pt>
                <c:pt idx="3197">
                  <c:v>7.2913985035176739E-3</c:v>
                </c:pt>
                <c:pt idx="3198">
                  <c:v>7.057868570201048E-3</c:v>
                </c:pt>
                <c:pt idx="3199">
                  <c:v>7.0597998489985219E-3</c:v>
                </c:pt>
                <c:pt idx="3200">
                  <c:v>7.2234143312961147E-3</c:v>
                </c:pt>
                <c:pt idx="3201">
                  <c:v>6.6691783163594295E-3</c:v>
                </c:pt>
                <c:pt idx="3202">
                  <c:v>6.5238977804302403E-3</c:v>
                </c:pt>
                <c:pt idx="3203">
                  <c:v>6.6756986137516969E-3</c:v>
                </c:pt>
                <c:pt idx="3204">
                  <c:v>7.134205811916804E-3</c:v>
                </c:pt>
                <c:pt idx="3205">
                  <c:v>6.7681784437449866E-3</c:v>
                </c:pt>
                <c:pt idx="3206">
                  <c:v>6.2012039987582694E-3</c:v>
                </c:pt>
                <c:pt idx="3207">
                  <c:v>7.1659183632184513E-3</c:v>
                </c:pt>
                <c:pt idx="3208">
                  <c:v>6.7455545706701309E-3</c:v>
                </c:pt>
                <c:pt idx="3209">
                  <c:v>6.1791216068998135E-3</c:v>
                </c:pt>
                <c:pt idx="3210">
                  <c:v>6.4247294245407495E-3</c:v>
                </c:pt>
                <c:pt idx="3211">
                  <c:v>6.3412174058446605E-3</c:v>
                </c:pt>
                <c:pt idx="3212">
                  <c:v>6.5582668583227584E-3</c:v>
                </c:pt>
                <c:pt idx="3213">
                  <c:v>5.8182941376178103E-3</c:v>
                </c:pt>
                <c:pt idx="3214">
                  <c:v>6.9857291348821128E-3</c:v>
                </c:pt>
                <c:pt idx="3215">
                  <c:v>7.54142656794756E-3</c:v>
                </c:pt>
                <c:pt idx="3216">
                  <c:v>6.7615212269927037E-3</c:v>
                </c:pt>
                <c:pt idx="3217">
                  <c:v>6.9743429146527152E-3</c:v>
                </c:pt>
                <c:pt idx="3218">
                  <c:v>6.3057756433330774E-3</c:v>
                </c:pt>
                <c:pt idx="3219">
                  <c:v>6.8714610299663087E-3</c:v>
                </c:pt>
                <c:pt idx="3220">
                  <c:v>6.166023691052E-3</c:v>
                </c:pt>
                <c:pt idx="3221">
                  <c:v>6.6681485989598423E-3</c:v>
                </c:pt>
                <c:pt idx="3222">
                  <c:v>6.5827596383902457E-3</c:v>
                </c:pt>
                <c:pt idx="3223">
                  <c:v>6.5823085280329952E-3</c:v>
                </c:pt>
                <c:pt idx="3224">
                  <c:v>7.4276432587026507E-3</c:v>
                </c:pt>
                <c:pt idx="3225">
                  <c:v>7.515306298539047E-3</c:v>
                </c:pt>
                <c:pt idx="3226">
                  <c:v>7.1404359790403571E-3</c:v>
                </c:pt>
                <c:pt idx="3227">
                  <c:v>6.7515079037786573E-3</c:v>
                </c:pt>
                <c:pt idx="3228">
                  <c:v>7.0298821488299513E-3</c:v>
                </c:pt>
                <c:pt idx="3229">
                  <c:v>6.3778541076690669E-3</c:v>
                </c:pt>
                <c:pt idx="3230">
                  <c:v>6.7953277524392796E-3</c:v>
                </c:pt>
                <c:pt idx="3231">
                  <c:v>7.0981415940106407E-3</c:v>
                </c:pt>
                <c:pt idx="3232">
                  <c:v>6.7983037758312641E-3</c:v>
                </c:pt>
                <c:pt idx="3233">
                  <c:v>5.7169296558909014E-3</c:v>
                </c:pt>
                <c:pt idx="3234">
                  <c:v>6.3502318023535634E-3</c:v>
                </c:pt>
                <c:pt idx="3235">
                  <c:v>6.6675094365221425E-3</c:v>
                </c:pt>
                <c:pt idx="3236">
                  <c:v>6.7595675649701273E-3</c:v>
                </c:pt>
                <c:pt idx="3237">
                  <c:v>6.1801349031093359E-3</c:v>
                </c:pt>
                <c:pt idx="3238">
                  <c:v>6.1344526378255696E-3</c:v>
                </c:pt>
                <c:pt idx="3239">
                  <c:v>4.9209162384978343E-3</c:v>
                </c:pt>
                <c:pt idx="3240">
                  <c:v>6.2880696763991236E-3</c:v>
                </c:pt>
                <c:pt idx="3241">
                  <c:v>6.0235167294425268E-3</c:v>
                </c:pt>
                <c:pt idx="3242">
                  <c:v>6.3908530002468999E-3</c:v>
                </c:pt>
                <c:pt idx="3243">
                  <c:v>5.9556519946894464E-3</c:v>
                </c:pt>
                <c:pt idx="3244">
                  <c:v>5.2455755693649594E-3</c:v>
                </c:pt>
                <c:pt idx="3245">
                  <c:v>6.3758220471477525E-3</c:v>
                </c:pt>
                <c:pt idx="3246">
                  <c:v>6.1664057021518174E-3</c:v>
                </c:pt>
                <c:pt idx="3247">
                  <c:v>6.4818242194181327E-3</c:v>
                </c:pt>
                <c:pt idx="3248">
                  <c:v>6.5624152804981337E-3</c:v>
                </c:pt>
                <c:pt idx="3249">
                  <c:v>5.7448180071012472E-3</c:v>
                </c:pt>
                <c:pt idx="3250">
                  <c:v>5.6537502004690189E-3</c:v>
                </c:pt>
                <c:pt idx="3251">
                  <c:v>7.332830632405269E-3</c:v>
                </c:pt>
                <c:pt idx="3252">
                  <c:v>6.2819652619216532E-3</c:v>
                </c:pt>
                <c:pt idx="3253">
                  <c:v>6.3555775203375667E-3</c:v>
                </c:pt>
                <c:pt idx="3254">
                  <c:v>6.9336076099124743E-3</c:v>
                </c:pt>
                <c:pt idx="3255">
                  <c:v>6.9258705613253384E-3</c:v>
                </c:pt>
                <c:pt idx="3256">
                  <c:v>5.1722452181260075E-3</c:v>
                </c:pt>
                <c:pt idx="3257">
                  <c:v>6.2875643111829464E-3</c:v>
                </c:pt>
                <c:pt idx="3258">
                  <c:v>5.9833825674816448E-3</c:v>
                </c:pt>
                <c:pt idx="3259">
                  <c:v>6.5743279126138669E-3</c:v>
                </c:pt>
                <c:pt idx="3260">
                  <c:v>5.9021319109688331E-3</c:v>
                </c:pt>
                <c:pt idx="3261">
                  <c:v>6.140745907753169E-3</c:v>
                </c:pt>
                <c:pt idx="3262">
                  <c:v>5.9764739594600153E-3</c:v>
                </c:pt>
                <c:pt idx="3263">
                  <c:v>6.0071323284390764E-3</c:v>
                </c:pt>
                <c:pt idx="3264">
                  <c:v>5.7819130813987589E-3</c:v>
                </c:pt>
                <c:pt idx="3265">
                  <c:v>4.8576680407077678E-3</c:v>
                </c:pt>
                <c:pt idx="3266">
                  <c:v>7.5078088205321764E-3</c:v>
                </c:pt>
                <c:pt idx="3267">
                  <c:v>6.2376791879486613E-3</c:v>
                </c:pt>
                <c:pt idx="3268">
                  <c:v>6.3341527498180809E-3</c:v>
                </c:pt>
                <c:pt idx="3269">
                  <c:v>6.3502571864221006E-3</c:v>
                </c:pt>
                <c:pt idx="3270">
                  <c:v>5.4028370638216855E-3</c:v>
                </c:pt>
                <c:pt idx="3271">
                  <c:v>6.6135258008859325E-3</c:v>
                </c:pt>
                <c:pt idx="3272">
                  <c:v>6.5678193481143732E-3</c:v>
                </c:pt>
                <c:pt idx="3273">
                  <c:v>6.0586295096037857E-3</c:v>
                </c:pt>
                <c:pt idx="3274">
                  <c:v>6.3169455432613795E-3</c:v>
                </c:pt>
                <c:pt idx="3275">
                  <c:v>6.2041352765428454E-3</c:v>
                </c:pt>
                <c:pt idx="3276">
                  <c:v>6.1422644814071673E-3</c:v>
                </c:pt>
                <c:pt idx="3277">
                  <c:v>6.1395759737896266E-3</c:v>
                </c:pt>
                <c:pt idx="3278">
                  <c:v>6.2954695225957641E-3</c:v>
                </c:pt>
                <c:pt idx="3279">
                  <c:v>6.4663453594128607E-3</c:v>
                </c:pt>
                <c:pt idx="3280">
                  <c:v>5.5546217775006637E-3</c:v>
                </c:pt>
                <c:pt idx="3281">
                  <c:v>6.0421352183133914E-3</c:v>
                </c:pt>
                <c:pt idx="3282">
                  <c:v>5.9931875903710399E-3</c:v>
                </c:pt>
                <c:pt idx="3283">
                  <c:v>6.7054134465106881E-3</c:v>
                </c:pt>
                <c:pt idx="3284">
                  <c:v>5.9021195384148821E-3</c:v>
                </c:pt>
                <c:pt idx="3285">
                  <c:v>5.5221637170666501E-3</c:v>
                </c:pt>
                <c:pt idx="3286">
                  <c:v>5.5169434698592494E-3</c:v>
                </c:pt>
                <c:pt idx="3287">
                  <c:v>5.6051782208877514E-3</c:v>
                </c:pt>
                <c:pt idx="3288">
                  <c:v>5.1745975690652528E-3</c:v>
                </c:pt>
                <c:pt idx="3289">
                  <c:v>6.2184064644160431E-3</c:v>
                </c:pt>
                <c:pt idx="3290">
                  <c:v>5.8801055145697532E-3</c:v>
                </c:pt>
                <c:pt idx="3291">
                  <c:v>5.3590736866130232E-3</c:v>
                </c:pt>
                <c:pt idx="3292">
                  <c:v>6.2963369516607359E-3</c:v>
                </c:pt>
                <c:pt idx="3293">
                  <c:v>5.5654473669679294E-3</c:v>
                </c:pt>
                <c:pt idx="3294">
                  <c:v>6.4100432874239525E-3</c:v>
                </c:pt>
                <c:pt idx="3295">
                  <c:v>6.463375886848483E-3</c:v>
                </c:pt>
                <c:pt idx="3296">
                  <c:v>5.8942385083175178E-3</c:v>
                </c:pt>
                <c:pt idx="3297">
                  <c:v>6.5485156285888012E-3</c:v>
                </c:pt>
                <c:pt idx="3298">
                  <c:v>5.5545249373140761E-3</c:v>
                </c:pt>
                <c:pt idx="3299">
                  <c:v>6.3023740023712745E-3</c:v>
                </c:pt>
                <c:pt idx="3300">
                  <c:v>5.5610025439525208E-3</c:v>
                </c:pt>
                <c:pt idx="3301">
                  <c:v>4.6136147734206151E-3</c:v>
                </c:pt>
                <c:pt idx="3302">
                  <c:v>6.205881928350857E-3</c:v>
                </c:pt>
                <c:pt idx="3303">
                  <c:v>5.320285150474599E-3</c:v>
                </c:pt>
                <c:pt idx="3304">
                  <c:v>4.8171950674840772E-3</c:v>
                </c:pt>
                <c:pt idx="3305">
                  <c:v>5.2466582509031919E-3</c:v>
                </c:pt>
                <c:pt idx="3306">
                  <c:v>4.8446205804401751E-3</c:v>
                </c:pt>
                <c:pt idx="3307">
                  <c:v>5.8519794167354389E-3</c:v>
                </c:pt>
                <c:pt idx="3308">
                  <c:v>6.0103201340517502E-3</c:v>
                </c:pt>
                <c:pt idx="3309">
                  <c:v>5.4875214438394248E-3</c:v>
                </c:pt>
                <c:pt idx="3310">
                  <c:v>5.8781493333314614E-3</c:v>
                </c:pt>
                <c:pt idx="3311">
                  <c:v>5.4578205155184399E-3</c:v>
                </c:pt>
                <c:pt idx="3312">
                  <c:v>6.6187541517539836E-3</c:v>
                </c:pt>
                <c:pt idx="3313">
                  <c:v>5.9179285717121961E-3</c:v>
                </c:pt>
                <c:pt idx="3314">
                  <c:v>6.2545603406949203E-3</c:v>
                </c:pt>
                <c:pt idx="3315">
                  <c:v>6.4504456411184135E-3</c:v>
                </c:pt>
                <c:pt idx="3316">
                  <c:v>5.7023289611657672E-3</c:v>
                </c:pt>
                <c:pt idx="3317">
                  <c:v>6.4712906530041579E-3</c:v>
                </c:pt>
                <c:pt idx="3318">
                  <c:v>5.8410536408024577E-3</c:v>
                </c:pt>
                <c:pt idx="3319">
                  <c:v>6.5163037440739927E-3</c:v>
                </c:pt>
                <c:pt idx="3320">
                  <c:v>5.7776497872645376E-3</c:v>
                </c:pt>
                <c:pt idx="3321">
                  <c:v>6.2749903088710861E-3</c:v>
                </c:pt>
                <c:pt idx="3322">
                  <c:v>5.418734620476446E-3</c:v>
                </c:pt>
                <c:pt idx="3323">
                  <c:v>5.2083584656806995E-3</c:v>
                </c:pt>
                <c:pt idx="3324">
                  <c:v>4.418032231394098E-3</c:v>
                </c:pt>
                <c:pt idx="3325">
                  <c:v>5.7672031111492212E-3</c:v>
                </c:pt>
                <c:pt idx="3326">
                  <c:v>6.1298697118183044E-3</c:v>
                </c:pt>
                <c:pt idx="3327">
                  <c:v>4.5494400832012567E-3</c:v>
                </c:pt>
                <c:pt idx="3328">
                  <c:v>5.0516934905479238E-3</c:v>
                </c:pt>
                <c:pt idx="3329">
                  <c:v>5.1667335266736055E-3</c:v>
                </c:pt>
                <c:pt idx="3330">
                  <c:v>4.9236446911574078E-3</c:v>
                </c:pt>
                <c:pt idx="3331">
                  <c:v>4.9184350730879902E-3</c:v>
                </c:pt>
                <c:pt idx="3332">
                  <c:v>4.6482699717026359E-3</c:v>
                </c:pt>
                <c:pt idx="3333">
                  <c:v>5.7774194705498159E-3</c:v>
                </c:pt>
                <c:pt idx="3334">
                  <c:v>5.5861462808602614E-3</c:v>
                </c:pt>
                <c:pt idx="3335">
                  <c:v>4.7733853865215932E-3</c:v>
                </c:pt>
                <c:pt idx="3336">
                  <c:v>5.8661095733065407E-3</c:v>
                </c:pt>
                <c:pt idx="3337">
                  <c:v>5.5144837518037509E-3</c:v>
                </c:pt>
                <c:pt idx="3338">
                  <c:v>5.3530871741508538E-3</c:v>
                </c:pt>
                <c:pt idx="3339">
                  <c:v>4.9267245183978511E-3</c:v>
                </c:pt>
                <c:pt idx="3340">
                  <c:v>4.4247244630931538E-3</c:v>
                </c:pt>
                <c:pt idx="3341">
                  <c:v>5.0793343813490596E-3</c:v>
                </c:pt>
                <c:pt idx="3342">
                  <c:v>5.2101876717605376E-3</c:v>
                </c:pt>
                <c:pt idx="3343">
                  <c:v>5.284811146269424E-3</c:v>
                </c:pt>
                <c:pt idx="3344">
                  <c:v>5.4266910988121494E-3</c:v>
                </c:pt>
                <c:pt idx="3345">
                  <c:v>4.4794388865672724E-3</c:v>
                </c:pt>
                <c:pt idx="3346">
                  <c:v>5.7197957450052031E-3</c:v>
                </c:pt>
                <c:pt idx="3347">
                  <c:v>5.1441532678506976E-3</c:v>
                </c:pt>
                <c:pt idx="3348">
                  <c:v>4.5222624084212456E-3</c:v>
                </c:pt>
                <c:pt idx="3349">
                  <c:v>4.2859275296106133E-3</c:v>
                </c:pt>
                <c:pt idx="3350">
                  <c:v>5.9203642053935806E-3</c:v>
                </c:pt>
                <c:pt idx="3351">
                  <c:v>5.1330033820283427E-3</c:v>
                </c:pt>
                <c:pt idx="3352">
                  <c:v>4.6615314002418709E-3</c:v>
                </c:pt>
                <c:pt idx="3353">
                  <c:v>5.1179138307430516E-3</c:v>
                </c:pt>
                <c:pt idx="3354">
                  <c:v>5.65686366650839E-3</c:v>
                </c:pt>
                <c:pt idx="3355">
                  <c:v>6.1885981544629876E-3</c:v>
                </c:pt>
                <c:pt idx="3356">
                  <c:v>6.531072062703324E-3</c:v>
                </c:pt>
                <c:pt idx="3357">
                  <c:v>4.9169445163976732E-3</c:v>
                </c:pt>
                <c:pt idx="3358">
                  <c:v>5.458028455241442E-3</c:v>
                </c:pt>
                <c:pt idx="3359">
                  <c:v>5.2063215391198606E-3</c:v>
                </c:pt>
                <c:pt idx="3360">
                  <c:v>5.5599129029532072E-3</c:v>
                </c:pt>
                <c:pt idx="3361">
                  <c:v>6.1400355282372372E-3</c:v>
                </c:pt>
                <c:pt idx="3362">
                  <c:v>5.918759414467973E-3</c:v>
                </c:pt>
                <c:pt idx="3363">
                  <c:v>6.5465639452431156E-3</c:v>
                </c:pt>
                <c:pt idx="3364">
                  <c:v>5.6804290921101145E-3</c:v>
                </c:pt>
                <c:pt idx="3365">
                  <c:v>5.2586123123888493E-3</c:v>
                </c:pt>
                <c:pt idx="3366">
                  <c:v>5.1515410100106181E-3</c:v>
                </c:pt>
                <c:pt idx="3367">
                  <c:v>5.6293877212293215E-3</c:v>
                </c:pt>
                <c:pt idx="3368">
                  <c:v>5.5836968785892872E-3</c:v>
                </c:pt>
                <c:pt idx="3369">
                  <c:v>6.438960905631271E-3</c:v>
                </c:pt>
                <c:pt idx="3370">
                  <c:v>5.3581298489178602E-3</c:v>
                </c:pt>
                <c:pt idx="3371">
                  <c:v>5.7830991344889121E-3</c:v>
                </c:pt>
                <c:pt idx="3372">
                  <c:v>5.562437181193103E-3</c:v>
                </c:pt>
                <c:pt idx="3373">
                  <c:v>5.7310121766682952E-3</c:v>
                </c:pt>
                <c:pt idx="3374">
                  <c:v>5.4246561933773947E-3</c:v>
                </c:pt>
                <c:pt idx="3375">
                  <c:v>4.7519374320021627E-3</c:v>
                </c:pt>
                <c:pt idx="3376">
                  <c:v>5.6619762848333956E-3</c:v>
                </c:pt>
                <c:pt idx="3377">
                  <c:v>5.2209363768768967E-3</c:v>
                </c:pt>
                <c:pt idx="3378">
                  <c:v>6.1414227050034936E-3</c:v>
                </c:pt>
                <c:pt idx="3379">
                  <c:v>5.8633562225014965E-3</c:v>
                </c:pt>
                <c:pt idx="3380">
                  <c:v>5.48649839912747E-3</c:v>
                </c:pt>
                <c:pt idx="3381">
                  <c:v>5.3922038824442539E-3</c:v>
                </c:pt>
                <c:pt idx="3382">
                  <c:v>4.9141988351661878E-3</c:v>
                </c:pt>
                <c:pt idx="3383">
                  <c:v>5.5361377860653552E-3</c:v>
                </c:pt>
                <c:pt idx="3384">
                  <c:v>6.0423668379798526E-3</c:v>
                </c:pt>
                <c:pt idx="3385">
                  <c:v>5.4334126243061678E-3</c:v>
                </c:pt>
                <c:pt idx="3386">
                  <c:v>4.923115617902726E-3</c:v>
                </c:pt>
                <c:pt idx="3387">
                  <c:v>5.5169269491018944E-3</c:v>
                </c:pt>
                <c:pt idx="3388">
                  <c:v>5.0528088044879162E-3</c:v>
                </c:pt>
                <c:pt idx="3389">
                  <c:v>5.1188260141243492E-3</c:v>
                </c:pt>
                <c:pt idx="3390">
                  <c:v>4.5988330319303959E-3</c:v>
                </c:pt>
                <c:pt idx="3391">
                  <c:v>5.3111971433085674E-3</c:v>
                </c:pt>
                <c:pt idx="3392">
                  <c:v>5.6492228828739785E-3</c:v>
                </c:pt>
                <c:pt idx="3393">
                  <c:v>5.6871329062719292E-3</c:v>
                </c:pt>
                <c:pt idx="3394">
                  <c:v>5.5791544260280438E-3</c:v>
                </c:pt>
                <c:pt idx="3395">
                  <c:v>5.9802208357008571E-3</c:v>
                </c:pt>
                <c:pt idx="3396">
                  <c:v>5.4438595723758816E-3</c:v>
                </c:pt>
                <c:pt idx="3397">
                  <c:v>5.4064008628043111E-3</c:v>
                </c:pt>
                <c:pt idx="3398">
                  <c:v>5.8206690467924056E-3</c:v>
                </c:pt>
                <c:pt idx="3399">
                  <c:v>5.824642113918619E-3</c:v>
                </c:pt>
                <c:pt idx="3400">
                  <c:v>5.7732935628263928E-3</c:v>
                </c:pt>
                <c:pt idx="3401">
                  <c:v>4.8259098366228142E-3</c:v>
                </c:pt>
                <c:pt idx="3402">
                  <c:v>4.9741032804146313E-3</c:v>
                </c:pt>
                <c:pt idx="3403">
                  <c:v>3.9800592602597523E-3</c:v>
                </c:pt>
                <c:pt idx="3404">
                  <c:v>5.5958514895400324E-3</c:v>
                </c:pt>
                <c:pt idx="3405">
                  <c:v>5.6261685468121719E-3</c:v>
                </c:pt>
                <c:pt idx="3406">
                  <c:v>5.1241391018427077E-3</c:v>
                </c:pt>
                <c:pt idx="3407">
                  <c:v>5.356908190638594E-3</c:v>
                </c:pt>
                <c:pt idx="3408">
                  <c:v>5.6447527321066508E-3</c:v>
                </c:pt>
                <c:pt idx="3409">
                  <c:v>5.6348479390029241E-3</c:v>
                </c:pt>
                <c:pt idx="3410">
                  <c:v>5.6936418180425765E-3</c:v>
                </c:pt>
                <c:pt idx="3411">
                  <c:v>4.8409521070104751E-3</c:v>
                </c:pt>
                <c:pt idx="3412">
                  <c:v>4.737322681715569E-3</c:v>
                </c:pt>
                <c:pt idx="3413">
                  <c:v>5.2714962583203578E-3</c:v>
                </c:pt>
                <c:pt idx="3414">
                  <c:v>4.8809242265509976E-3</c:v>
                </c:pt>
                <c:pt idx="3415">
                  <c:v>5.2071998050326387E-3</c:v>
                </c:pt>
                <c:pt idx="3416">
                  <c:v>4.6059314889117971E-3</c:v>
                </c:pt>
                <c:pt idx="3417">
                  <c:v>4.4754666875560026E-3</c:v>
                </c:pt>
                <c:pt idx="3418">
                  <c:v>5.0874364107316569E-3</c:v>
                </c:pt>
                <c:pt idx="3419">
                  <c:v>4.8846390631772834E-3</c:v>
                </c:pt>
                <c:pt idx="3420">
                  <c:v>5.102304145903157E-3</c:v>
                </c:pt>
                <c:pt idx="3421">
                  <c:v>5.1880373002616146E-3</c:v>
                </c:pt>
                <c:pt idx="3422">
                  <c:v>5.0724604212876549E-3</c:v>
                </c:pt>
                <c:pt idx="3423">
                  <c:v>4.3428841292198822E-3</c:v>
                </c:pt>
                <c:pt idx="3424">
                  <c:v>5.1357047508877145E-3</c:v>
                </c:pt>
                <c:pt idx="3425">
                  <c:v>5.6459812072740673E-3</c:v>
                </c:pt>
                <c:pt idx="3426">
                  <c:v>5.0631238937030622E-3</c:v>
                </c:pt>
                <c:pt idx="3427">
                  <c:v>5.1779659208796985E-3</c:v>
                </c:pt>
                <c:pt idx="3428">
                  <c:v>4.7498416610457011E-3</c:v>
                </c:pt>
                <c:pt idx="3429">
                  <c:v>4.365963976081009E-3</c:v>
                </c:pt>
                <c:pt idx="3430">
                  <c:v>4.8255508290132578E-3</c:v>
                </c:pt>
                <c:pt idx="3431">
                  <c:v>4.0816836417881816E-3</c:v>
                </c:pt>
                <c:pt idx="3432">
                  <c:v>5.0843723655519327E-3</c:v>
                </c:pt>
                <c:pt idx="3433">
                  <c:v>5.157510952757462E-3</c:v>
                </c:pt>
                <c:pt idx="3434">
                  <c:v>5.4156010294971373E-3</c:v>
                </c:pt>
                <c:pt idx="3435">
                  <c:v>4.5585183795857744E-3</c:v>
                </c:pt>
                <c:pt idx="3436">
                  <c:v>4.2228588471176949E-3</c:v>
                </c:pt>
                <c:pt idx="3437">
                  <c:v>4.461155283499954E-3</c:v>
                </c:pt>
                <c:pt idx="3438">
                  <c:v>4.723338115876656E-3</c:v>
                </c:pt>
                <c:pt idx="3439">
                  <c:v>5.1175654544215899E-3</c:v>
                </c:pt>
                <c:pt idx="3440">
                  <c:v>4.8987368245170656E-3</c:v>
                </c:pt>
                <c:pt idx="3441">
                  <c:v>4.9403062907349155E-3</c:v>
                </c:pt>
                <c:pt idx="3442">
                  <c:v>5.1817088481625377E-3</c:v>
                </c:pt>
                <c:pt idx="3443">
                  <c:v>5.3218038446264755E-3</c:v>
                </c:pt>
                <c:pt idx="3444">
                  <c:v>5.2989679508502066E-3</c:v>
                </c:pt>
                <c:pt idx="3445">
                  <c:v>4.384234112488508E-3</c:v>
                </c:pt>
                <c:pt idx="3446">
                  <c:v>5.4010259149664354E-3</c:v>
                </c:pt>
                <c:pt idx="3447">
                  <c:v>4.9124191129452837E-3</c:v>
                </c:pt>
                <c:pt idx="3448">
                  <c:v>5.1990878477608995E-3</c:v>
                </c:pt>
                <c:pt idx="3449">
                  <c:v>4.9698670985286958E-3</c:v>
                </c:pt>
                <c:pt idx="3450">
                  <c:v>4.4143061537573738E-3</c:v>
                </c:pt>
                <c:pt idx="3451">
                  <c:v>5.491061040956602E-3</c:v>
                </c:pt>
                <c:pt idx="3452">
                  <c:v>4.567709622552929E-3</c:v>
                </c:pt>
                <c:pt idx="3453">
                  <c:v>4.3499120525756947E-3</c:v>
                </c:pt>
                <c:pt idx="3454">
                  <c:v>5.1909100512898881E-3</c:v>
                </c:pt>
                <c:pt idx="3455">
                  <c:v>4.6040666864021465E-3</c:v>
                </c:pt>
                <c:pt idx="3456">
                  <c:v>5.0924951484160128E-3</c:v>
                </c:pt>
                <c:pt idx="3457">
                  <c:v>4.2703908426326665E-3</c:v>
                </c:pt>
                <c:pt idx="3458">
                  <c:v>5.3200103107377923E-3</c:v>
                </c:pt>
                <c:pt idx="3459">
                  <c:v>3.3270912307873518E-3</c:v>
                </c:pt>
                <c:pt idx="3460">
                  <c:v>5.5681110489997476E-3</c:v>
                </c:pt>
                <c:pt idx="3461">
                  <c:v>4.8907300537890889E-3</c:v>
                </c:pt>
                <c:pt idx="3462">
                  <c:v>4.4759834269328747E-3</c:v>
                </c:pt>
                <c:pt idx="3463">
                  <c:v>5.2490864064761071E-3</c:v>
                </c:pt>
                <c:pt idx="3464">
                  <c:v>4.8900186380743506E-3</c:v>
                </c:pt>
                <c:pt idx="3465">
                  <c:v>5.337474639569636E-3</c:v>
                </c:pt>
                <c:pt idx="3466">
                  <c:v>5.8101615182036687E-3</c:v>
                </c:pt>
                <c:pt idx="3467">
                  <c:v>4.8513575498351415E-3</c:v>
                </c:pt>
                <c:pt idx="3468">
                  <c:v>4.6914097159975639E-3</c:v>
                </c:pt>
                <c:pt idx="3469">
                  <c:v>4.8937714650753861E-3</c:v>
                </c:pt>
                <c:pt idx="3470">
                  <c:v>5.085236544736086E-3</c:v>
                </c:pt>
                <c:pt idx="3471">
                  <c:v>5.8047474757524321E-3</c:v>
                </c:pt>
                <c:pt idx="3472">
                  <c:v>5.0112152374263887E-3</c:v>
                </c:pt>
                <c:pt idx="3473">
                  <c:v>4.6750746786851736E-3</c:v>
                </c:pt>
                <c:pt idx="3474">
                  <c:v>4.7541471303604744E-3</c:v>
                </c:pt>
                <c:pt idx="3475">
                  <c:v>4.9157430401774622E-3</c:v>
                </c:pt>
                <c:pt idx="3476">
                  <c:v>5.4644973668502867E-3</c:v>
                </c:pt>
                <c:pt idx="3477">
                  <c:v>4.3930620472906225E-3</c:v>
                </c:pt>
                <c:pt idx="3478">
                  <c:v>4.6803496738095215E-3</c:v>
                </c:pt>
                <c:pt idx="3479">
                  <c:v>5.4503293898811953E-3</c:v>
                </c:pt>
                <c:pt idx="3480">
                  <c:v>4.8879586570850959E-3</c:v>
                </c:pt>
                <c:pt idx="3481">
                  <c:v>5.0485009859300182E-3</c:v>
                </c:pt>
                <c:pt idx="3482">
                  <c:v>5.6437060890311003E-3</c:v>
                </c:pt>
                <c:pt idx="3483">
                  <c:v>5.2086045333074506E-3</c:v>
                </c:pt>
                <c:pt idx="3484">
                  <c:v>5.3295615451003989E-3</c:v>
                </c:pt>
                <c:pt idx="3485">
                  <c:v>4.3699466157143541E-3</c:v>
                </c:pt>
                <c:pt idx="3486">
                  <c:v>4.7695822328043631E-3</c:v>
                </c:pt>
                <c:pt idx="3487">
                  <c:v>3.8604527301258139E-3</c:v>
                </c:pt>
                <c:pt idx="3488">
                  <c:v>5.8300525117339005E-3</c:v>
                </c:pt>
                <c:pt idx="3489">
                  <c:v>4.5688255435047875E-3</c:v>
                </c:pt>
                <c:pt idx="3490">
                  <c:v>5.5433855391203175E-3</c:v>
                </c:pt>
                <c:pt idx="3491">
                  <c:v>4.6808344398784722E-3</c:v>
                </c:pt>
                <c:pt idx="3492">
                  <c:v>4.999236476895149E-3</c:v>
                </c:pt>
                <c:pt idx="3493">
                  <c:v>4.2663274135647522E-3</c:v>
                </c:pt>
                <c:pt idx="3494">
                  <c:v>5.0149599207135629E-3</c:v>
                </c:pt>
                <c:pt idx="3495">
                  <c:v>4.57627246630141E-3</c:v>
                </c:pt>
                <c:pt idx="3496">
                  <c:v>4.2900742284888655E-3</c:v>
                </c:pt>
                <c:pt idx="3497">
                  <c:v>4.3441331081223661E-3</c:v>
                </c:pt>
                <c:pt idx="3498">
                  <c:v>4.436897942706193E-3</c:v>
                </c:pt>
                <c:pt idx="3499">
                  <c:v>4.8756006559042336E-3</c:v>
                </c:pt>
                <c:pt idx="3500">
                  <c:v>4.6712470041099189E-3</c:v>
                </c:pt>
                <c:pt idx="3501">
                  <c:v>4.0198821619704091E-3</c:v>
                </c:pt>
                <c:pt idx="3502">
                  <c:v>3.9495412796696503E-3</c:v>
                </c:pt>
                <c:pt idx="3503">
                  <c:v>4.6433488343195694E-3</c:v>
                </c:pt>
                <c:pt idx="3504">
                  <c:v>5.258629691829048E-3</c:v>
                </c:pt>
                <c:pt idx="3505">
                  <c:v>5.1812048804541566E-3</c:v>
                </c:pt>
                <c:pt idx="3506">
                  <c:v>4.7861029717052089E-3</c:v>
                </c:pt>
                <c:pt idx="3507">
                  <c:v>5.0359227060396174E-3</c:v>
                </c:pt>
                <c:pt idx="3508">
                  <c:v>4.7752587635098171E-3</c:v>
                </c:pt>
                <c:pt idx="3509">
                  <c:v>4.0981377801862567E-3</c:v>
                </c:pt>
                <c:pt idx="3510">
                  <c:v>3.90483667816446E-3</c:v>
                </c:pt>
                <c:pt idx="3511">
                  <c:v>4.9859215880382075E-3</c:v>
                </c:pt>
                <c:pt idx="3512">
                  <c:v>4.9555372107497582E-3</c:v>
                </c:pt>
                <c:pt idx="3513">
                  <c:v>4.9274485051221239E-3</c:v>
                </c:pt>
                <c:pt idx="3514">
                  <c:v>4.7529086214969773E-3</c:v>
                </c:pt>
                <c:pt idx="3515">
                  <c:v>4.6861350190890742E-3</c:v>
                </c:pt>
                <c:pt idx="3516">
                  <c:v>5.0503549564556707E-3</c:v>
                </c:pt>
                <c:pt idx="3517">
                  <c:v>4.8602378051892658E-3</c:v>
                </c:pt>
                <c:pt idx="3518">
                  <c:v>5.1202557460479784E-3</c:v>
                </c:pt>
                <c:pt idx="3519">
                  <c:v>3.6871523998648387E-3</c:v>
                </c:pt>
                <c:pt idx="3520">
                  <c:v>4.321526048676287E-3</c:v>
                </c:pt>
                <c:pt idx="3521">
                  <c:v>4.5244718633435975E-3</c:v>
                </c:pt>
                <c:pt idx="3522">
                  <c:v>4.9937131047179759E-3</c:v>
                </c:pt>
                <c:pt idx="3523">
                  <c:v>4.933293889568393E-3</c:v>
                </c:pt>
                <c:pt idx="3524">
                  <c:v>4.9435593347827321E-3</c:v>
                </c:pt>
                <c:pt idx="3525">
                  <c:v>4.3853725440503154E-3</c:v>
                </c:pt>
                <c:pt idx="3526">
                  <c:v>4.3562145319550093E-3</c:v>
                </c:pt>
                <c:pt idx="3527">
                  <c:v>4.0361913894024241E-3</c:v>
                </c:pt>
                <c:pt idx="3528">
                  <c:v>3.996869426953536E-3</c:v>
                </c:pt>
                <c:pt idx="3529">
                  <c:v>2.9520799874522045E-3</c:v>
                </c:pt>
                <c:pt idx="3530">
                  <c:v>4.1528350211615861E-3</c:v>
                </c:pt>
                <c:pt idx="3531">
                  <c:v>3.689558943262671E-3</c:v>
                </c:pt>
                <c:pt idx="3532">
                  <c:v>4.6683202482810156E-3</c:v>
                </c:pt>
                <c:pt idx="3533">
                  <c:v>3.6862143150644369E-3</c:v>
                </c:pt>
                <c:pt idx="3534">
                  <c:v>4.7796804697007988E-3</c:v>
                </c:pt>
                <c:pt idx="3535">
                  <c:v>4.4581089183097959E-3</c:v>
                </c:pt>
                <c:pt idx="3536">
                  <c:v>3.2903766385037939E-3</c:v>
                </c:pt>
                <c:pt idx="3537">
                  <c:v>3.9981915224342243E-3</c:v>
                </c:pt>
                <c:pt idx="3538">
                  <c:v>3.2452996587194268E-3</c:v>
                </c:pt>
                <c:pt idx="3539">
                  <c:v>4.156267953230445E-3</c:v>
                </c:pt>
                <c:pt idx="3540">
                  <c:v>3.7046184357313675E-3</c:v>
                </c:pt>
                <c:pt idx="3541">
                  <c:v>5.2044736062342792E-3</c:v>
                </c:pt>
                <c:pt idx="3542">
                  <c:v>4.7445939611286828E-3</c:v>
                </c:pt>
                <c:pt idx="3543">
                  <c:v>4.8746326358240733E-3</c:v>
                </c:pt>
                <c:pt idx="3544">
                  <c:v>4.5955280941776958E-3</c:v>
                </c:pt>
                <c:pt idx="3545">
                  <c:v>4.7392941645462089E-3</c:v>
                </c:pt>
                <c:pt idx="3546">
                  <c:v>4.9200868366490987E-3</c:v>
                </c:pt>
                <c:pt idx="3547">
                  <c:v>4.8001388424541479E-3</c:v>
                </c:pt>
                <c:pt idx="3548">
                  <c:v>4.4067227210226852E-3</c:v>
                </c:pt>
                <c:pt idx="3549">
                  <c:v>4.3576114413831158E-3</c:v>
                </c:pt>
                <c:pt idx="3550">
                  <c:v>4.5047487013710891E-3</c:v>
                </c:pt>
                <c:pt idx="3551">
                  <c:v>4.5440465379805641E-3</c:v>
                </c:pt>
                <c:pt idx="3552">
                  <c:v>4.2110381405419638E-3</c:v>
                </c:pt>
                <c:pt idx="3553">
                  <c:v>4.3923515106281041E-3</c:v>
                </c:pt>
                <c:pt idx="3554">
                  <c:v>4.2100601256770233E-3</c:v>
                </c:pt>
                <c:pt idx="3555">
                  <c:v>4.6344356604651679E-3</c:v>
                </c:pt>
                <c:pt idx="3556">
                  <c:v>4.7593445023503215E-3</c:v>
                </c:pt>
                <c:pt idx="3557">
                  <c:v>5.0514730583651763E-3</c:v>
                </c:pt>
                <c:pt idx="3558">
                  <c:v>4.902012541657271E-3</c:v>
                </c:pt>
                <c:pt idx="3559">
                  <c:v>4.4841971738768371E-3</c:v>
                </c:pt>
                <c:pt idx="3560">
                  <c:v>4.4459002404568472E-3</c:v>
                </c:pt>
                <c:pt idx="3561">
                  <c:v>4.7463912727170364E-3</c:v>
                </c:pt>
                <c:pt idx="3562">
                  <c:v>3.8249926311700959E-3</c:v>
                </c:pt>
                <c:pt idx="3563">
                  <c:v>4.3782805962097266E-3</c:v>
                </c:pt>
                <c:pt idx="3564">
                  <c:v>4.8649539130850026E-3</c:v>
                </c:pt>
                <c:pt idx="3565">
                  <c:v>5.0361798624977312E-3</c:v>
                </c:pt>
                <c:pt idx="3566">
                  <c:v>5.2082151441113465E-3</c:v>
                </c:pt>
                <c:pt idx="3567">
                  <c:v>4.2506298611132464E-3</c:v>
                </c:pt>
                <c:pt idx="3568">
                  <c:v>4.1798284497778938E-3</c:v>
                </c:pt>
                <c:pt idx="3569">
                  <c:v>5.5602259913598261E-3</c:v>
                </c:pt>
                <c:pt idx="3570">
                  <c:v>4.6849178005500753E-3</c:v>
                </c:pt>
                <c:pt idx="3571">
                  <c:v>4.35923099574339E-3</c:v>
                </c:pt>
                <c:pt idx="3572">
                  <c:v>4.5317251516237798E-3</c:v>
                </c:pt>
                <c:pt idx="3573">
                  <c:v>4.2285578691518408E-3</c:v>
                </c:pt>
                <c:pt idx="3574">
                  <c:v>4.3814841211114713E-3</c:v>
                </c:pt>
                <c:pt idx="3575">
                  <c:v>3.6854497703429855E-3</c:v>
                </c:pt>
                <c:pt idx="3576">
                  <c:v>5.0374356129313878E-3</c:v>
                </c:pt>
                <c:pt idx="3577">
                  <c:v>4.0792547308290015E-3</c:v>
                </c:pt>
                <c:pt idx="3578">
                  <c:v>3.7285536519948408E-3</c:v>
                </c:pt>
                <c:pt idx="3579">
                  <c:v>3.7613935163420989E-3</c:v>
                </c:pt>
                <c:pt idx="3580">
                  <c:v>5.6830836408963597E-3</c:v>
                </c:pt>
                <c:pt idx="3581">
                  <c:v>4.503287092556609E-3</c:v>
                </c:pt>
                <c:pt idx="3582">
                  <c:v>3.4844862330159036E-3</c:v>
                </c:pt>
                <c:pt idx="3583">
                  <c:v>4.5639490740738897E-3</c:v>
                </c:pt>
                <c:pt idx="3584">
                  <c:v>4.7296474375032064E-3</c:v>
                </c:pt>
                <c:pt idx="3585">
                  <c:v>4.2262094250176451E-3</c:v>
                </c:pt>
                <c:pt idx="3586">
                  <c:v>3.9573921545428903E-3</c:v>
                </c:pt>
                <c:pt idx="3587">
                  <c:v>4.2392765255877471E-3</c:v>
                </c:pt>
                <c:pt idx="3588">
                  <c:v>4.6278417422141805E-3</c:v>
                </c:pt>
                <c:pt idx="3589">
                  <c:v>4.6505485314819479E-3</c:v>
                </c:pt>
                <c:pt idx="3590">
                  <c:v>4.8287068610071357E-3</c:v>
                </c:pt>
                <c:pt idx="3591">
                  <c:v>4.431791210674667E-3</c:v>
                </c:pt>
                <c:pt idx="3592">
                  <c:v>4.2415762013070114E-3</c:v>
                </c:pt>
                <c:pt idx="3593">
                  <c:v>4.1069803777157932E-3</c:v>
                </c:pt>
                <c:pt idx="3594">
                  <c:v>3.2502273017593771E-3</c:v>
                </c:pt>
                <c:pt idx="3595">
                  <c:v>4.15673776692252E-3</c:v>
                </c:pt>
                <c:pt idx="3596">
                  <c:v>3.8610472954584639E-3</c:v>
                </c:pt>
                <c:pt idx="3597">
                  <c:v>3.1852171101891037E-3</c:v>
                </c:pt>
                <c:pt idx="3598">
                  <c:v>3.0798982607421208E-3</c:v>
                </c:pt>
                <c:pt idx="3599">
                  <c:v>4.2537931321154345E-3</c:v>
                </c:pt>
                <c:pt idx="3600">
                  <c:v>3.0889142351033473E-3</c:v>
                </c:pt>
                <c:pt idx="3601">
                  <c:v>3.2795765377093876E-3</c:v>
                </c:pt>
                <c:pt idx="3602">
                  <c:v>4.2181467290799812E-3</c:v>
                </c:pt>
                <c:pt idx="3603">
                  <c:v>3.8211047077136256E-3</c:v>
                </c:pt>
                <c:pt idx="3604">
                  <c:v>3.4654506794312315E-3</c:v>
                </c:pt>
                <c:pt idx="3605">
                  <c:v>4.5796128598715813E-3</c:v>
                </c:pt>
                <c:pt idx="3606">
                  <c:v>3.4861477962936215E-3</c:v>
                </c:pt>
                <c:pt idx="3607">
                  <c:v>4.689804237233787E-3</c:v>
                </c:pt>
                <c:pt idx="3608">
                  <c:v>4.3171436729259795E-3</c:v>
                </c:pt>
                <c:pt idx="3609">
                  <c:v>3.8558292828461695E-3</c:v>
                </c:pt>
                <c:pt idx="3610">
                  <c:v>4.3338397398747655E-3</c:v>
                </c:pt>
                <c:pt idx="3611">
                  <c:v>4.6329019637008631E-3</c:v>
                </c:pt>
                <c:pt idx="3612">
                  <c:v>3.6461909815473682E-3</c:v>
                </c:pt>
                <c:pt idx="3613">
                  <c:v>4.350462804831633E-3</c:v>
                </c:pt>
                <c:pt idx="3614">
                  <c:v>4.2388116103775682E-3</c:v>
                </c:pt>
                <c:pt idx="3615">
                  <c:v>4.215334832517831E-3</c:v>
                </c:pt>
                <c:pt idx="3616">
                  <c:v>3.1197177848433784E-3</c:v>
                </c:pt>
                <c:pt idx="3617">
                  <c:v>3.9219915896725448E-3</c:v>
                </c:pt>
                <c:pt idx="3618">
                  <c:v>3.5372467873437548E-3</c:v>
                </c:pt>
                <c:pt idx="3619">
                  <c:v>3.3021777146346968E-3</c:v>
                </c:pt>
                <c:pt idx="3620">
                  <c:v>3.9739981032153064E-3</c:v>
                </c:pt>
                <c:pt idx="3621">
                  <c:v>4.4012414116018101E-3</c:v>
                </c:pt>
                <c:pt idx="3622">
                  <c:v>2.7778594410269096E-3</c:v>
                </c:pt>
                <c:pt idx="3623">
                  <c:v>3.1509587217304503E-3</c:v>
                </c:pt>
                <c:pt idx="3624">
                  <c:v>3.9748985997952891E-3</c:v>
                </c:pt>
                <c:pt idx="3625">
                  <c:v>3.8348725442106657E-3</c:v>
                </c:pt>
                <c:pt idx="3626">
                  <c:v>3.5538770238968545E-3</c:v>
                </c:pt>
                <c:pt idx="3627">
                  <c:v>2.7371891545530471E-3</c:v>
                </c:pt>
                <c:pt idx="3628">
                  <c:v>3.8040066529600757E-3</c:v>
                </c:pt>
                <c:pt idx="3629">
                  <c:v>3.1819001138689408E-3</c:v>
                </c:pt>
                <c:pt idx="3630">
                  <c:v>3.095848180530996E-3</c:v>
                </c:pt>
                <c:pt idx="3631">
                  <c:v>3.0814229652706342E-3</c:v>
                </c:pt>
                <c:pt idx="3632">
                  <c:v>4.4617358782635674E-3</c:v>
                </c:pt>
                <c:pt idx="3633">
                  <c:v>3.4246477254773551E-3</c:v>
                </c:pt>
                <c:pt idx="3634">
                  <c:v>3.2270080536597398E-3</c:v>
                </c:pt>
                <c:pt idx="3635">
                  <c:v>4.4909187008039548E-3</c:v>
                </c:pt>
                <c:pt idx="3636">
                  <c:v>4.202533940572439E-3</c:v>
                </c:pt>
                <c:pt idx="3637">
                  <c:v>3.6328253942922713E-3</c:v>
                </c:pt>
                <c:pt idx="3638">
                  <c:v>4.1533701860666265E-3</c:v>
                </c:pt>
                <c:pt idx="3639">
                  <c:v>2.3130767259714486E-3</c:v>
                </c:pt>
                <c:pt idx="3640">
                  <c:v>3.0243132952946228E-3</c:v>
                </c:pt>
                <c:pt idx="3641">
                  <c:v>4.0838279774434013E-3</c:v>
                </c:pt>
                <c:pt idx="3642">
                  <c:v>3.1779552490243529E-3</c:v>
                </c:pt>
                <c:pt idx="3643">
                  <c:v>4.3608712492279782E-3</c:v>
                </c:pt>
                <c:pt idx="3644">
                  <c:v>3.8859195577543764E-3</c:v>
                </c:pt>
                <c:pt idx="3645">
                  <c:v>3.3267298423847987E-3</c:v>
                </c:pt>
                <c:pt idx="3646">
                  <c:v>3.2439143429169146E-3</c:v>
                </c:pt>
                <c:pt idx="3647">
                  <c:v>4.393499442219566E-3</c:v>
                </c:pt>
                <c:pt idx="3648">
                  <c:v>4.0505625900918839E-3</c:v>
                </c:pt>
                <c:pt idx="3649">
                  <c:v>2.8167403852134279E-3</c:v>
                </c:pt>
                <c:pt idx="3650">
                  <c:v>3.42410667848006E-3</c:v>
                </c:pt>
                <c:pt idx="3651">
                  <c:v>2.4838901649085984E-3</c:v>
                </c:pt>
                <c:pt idx="3652">
                  <c:v>3.4714987359169172E-3</c:v>
                </c:pt>
                <c:pt idx="3653">
                  <c:v>3.8657340163928311E-3</c:v>
                </c:pt>
                <c:pt idx="3654">
                  <c:v>3.8523641762379535E-3</c:v>
                </c:pt>
                <c:pt idx="3655">
                  <c:v>3.8344568454217079E-3</c:v>
                </c:pt>
                <c:pt idx="3656">
                  <c:v>3.8329349980007646E-3</c:v>
                </c:pt>
                <c:pt idx="3657">
                  <c:v>3.6971093799012139E-3</c:v>
                </c:pt>
                <c:pt idx="3658">
                  <c:v>3.0648328787812079E-3</c:v>
                </c:pt>
                <c:pt idx="3659">
                  <c:v>3.7716063306911887E-3</c:v>
                </c:pt>
                <c:pt idx="3660">
                  <c:v>4.4201452607017435E-3</c:v>
                </c:pt>
                <c:pt idx="3661">
                  <c:v>4.5653646931699647E-3</c:v>
                </c:pt>
                <c:pt idx="3662">
                  <c:v>3.5456169274320761E-3</c:v>
                </c:pt>
                <c:pt idx="3663">
                  <c:v>4.5304896484791492E-3</c:v>
                </c:pt>
                <c:pt idx="3664">
                  <c:v>3.4984690204766461E-3</c:v>
                </c:pt>
                <c:pt idx="3665">
                  <c:v>3.932891112710446E-3</c:v>
                </c:pt>
                <c:pt idx="3666">
                  <c:v>3.8708593811707498E-3</c:v>
                </c:pt>
                <c:pt idx="3667">
                  <c:v>3.9787252358303151E-3</c:v>
                </c:pt>
                <c:pt idx="3668">
                  <c:v>2.9292264139906491E-3</c:v>
                </c:pt>
                <c:pt idx="3669">
                  <c:v>3.7541226349057872E-3</c:v>
                </c:pt>
                <c:pt idx="3670">
                  <c:v>3.4519283672764453E-3</c:v>
                </c:pt>
                <c:pt idx="3671">
                  <c:v>3.3739605112356828E-3</c:v>
                </c:pt>
                <c:pt idx="3672">
                  <c:v>3.4701862470674226E-3</c:v>
                </c:pt>
                <c:pt idx="3673">
                  <c:v>3.3692637040385709E-3</c:v>
                </c:pt>
                <c:pt idx="3674">
                  <c:v>3.3651179692907982E-3</c:v>
                </c:pt>
                <c:pt idx="3675">
                  <c:v>3.2221834341910325E-3</c:v>
                </c:pt>
                <c:pt idx="3676">
                  <c:v>3.0784632518425664E-3</c:v>
                </c:pt>
                <c:pt idx="3677">
                  <c:v>3.9552604756960671E-3</c:v>
                </c:pt>
                <c:pt idx="3678">
                  <c:v>4.2342249205817349E-3</c:v>
                </c:pt>
                <c:pt idx="3679">
                  <c:v>3.6786432036447795E-3</c:v>
                </c:pt>
                <c:pt idx="3680">
                  <c:v>3.945124951110701E-3</c:v>
                </c:pt>
                <c:pt idx="3681">
                  <c:v>4.2801040349011842E-3</c:v>
                </c:pt>
                <c:pt idx="3682">
                  <c:v>4.0294527132154279E-3</c:v>
                </c:pt>
                <c:pt idx="3683">
                  <c:v>3.6045381973354761E-3</c:v>
                </c:pt>
                <c:pt idx="3684">
                  <c:v>3.382026506614897E-3</c:v>
                </c:pt>
                <c:pt idx="3685">
                  <c:v>3.3665633919836239E-3</c:v>
                </c:pt>
                <c:pt idx="3686">
                  <c:v>4.4476504022195546E-3</c:v>
                </c:pt>
                <c:pt idx="3687">
                  <c:v>4.0469207481425755E-3</c:v>
                </c:pt>
                <c:pt idx="3688">
                  <c:v>3.05984481599732E-3</c:v>
                </c:pt>
                <c:pt idx="3689">
                  <c:v>4.6880517366147878E-3</c:v>
                </c:pt>
                <c:pt idx="3690">
                  <c:v>3.2812177574391621E-3</c:v>
                </c:pt>
                <c:pt idx="3691">
                  <c:v>3.6681480146525829E-3</c:v>
                </c:pt>
                <c:pt idx="3692">
                  <c:v>3.2459608436066494E-3</c:v>
                </c:pt>
                <c:pt idx="3693">
                  <c:v>4.4463430459391693E-3</c:v>
                </c:pt>
                <c:pt idx="3694">
                  <c:v>3.1998565696491565E-3</c:v>
                </c:pt>
                <c:pt idx="3695">
                  <c:v>3.9528026394272924E-3</c:v>
                </c:pt>
                <c:pt idx="3696">
                  <c:v>3.7328687470885667E-3</c:v>
                </c:pt>
                <c:pt idx="3697">
                  <c:v>3.2512011690969266E-3</c:v>
                </c:pt>
                <c:pt idx="3698">
                  <c:v>4.4011623400857409E-3</c:v>
                </c:pt>
                <c:pt idx="3699">
                  <c:v>2.8352938803609565E-3</c:v>
                </c:pt>
                <c:pt idx="3700">
                  <c:v>2.4252716091922675E-3</c:v>
                </c:pt>
                <c:pt idx="3701">
                  <c:v>3.5656664893732571E-3</c:v>
                </c:pt>
                <c:pt idx="3702">
                  <c:v>4.3699840437878149E-3</c:v>
                </c:pt>
                <c:pt idx="3703">
                  <c:v>2.8862266497054782E-3</c:v>
                </c:pt>
                <c:pt idx="3704">
                  <c:v>3.584831800133866E-3</c:v>
                </c:pt>
                <c:pt idx="3705">
                  <c:v>4.7196558053111638E-3</c:v>
                </c:pt>
                <c:pt idx="3706">
                  <c:v>4.0665228993069392E-3</c:v>
                </c:pt>
                <c:pt idx="3707">
                  <c:v>2.9540322175131252E-3</c:v>
                </c:pt>
                <c:pt idx="3708">
                  <c:v>3.5091886432625135E-3</c:v>
                </c:pt>
                <c:pt idx="3709">
                  <c:v>2.8509386897350901E-3</c:v>
                </c:pt>
                <c:pt idx="3710">
                  <c:v>3.7193297606359778E-3</c:v>
                </c:pt>
                <c:pt idx="3711">
                  <c:v>3.7315390185795679E-3</c:v>
                </c:pt>
                <c:pt idx="3712">
                  <c:v>3.3444128855188446E-3</c:v>
                </c:pt>
                <c:pt idx="3713">
                  <c:v>3.0499185683485796E-3</c:v>
                </c:pt>
                <c:pt idx="3714">
                  <c:v>3.2083145612598687E-3</c:v>
                </c:pt>
                <c:pt idx="3715">
                  <c:v>3.6479035904467896E-3</c:v>
                </c:pt>
                <c:pt idx="3716">
                  <c:v>4.0829326542236363E-3</c:v>
                </c:pt>
                <c:pt idx="3717">
                  <c:v>3.9533238633287799E-3</c:v>
                </c:pt>
                <c:pt idx="3718">
                  <c:v>3.2697814593082471E-3</c:v>
                </c:pt>
                <c:pt idx="3719">
                  <c:v>4.3884808125401031E-3</c:v>
                </c:pt>
                <c:pt idx="3720">
                  <c:v>2.9983765888963254E-3</c:v>
                </c:pt>
                <c:pt idx="3721">
                  <c:v>3.7250295883272866E-3</c:v>
                </c:pt>
                <c:pt idx="3722">
                  <c:v>3.7371264103611443E-3</c:v>
                </c:pt>
                <c:pt idx="3723">
                  <c:v>2.8194502136942687E-3</c:v>
                </c:pt>
                <c:pt idx="3724">
                  <c:v>3.2441600177656438E-3</c:v>
                </c:pt>
                <c:pt idx="3725">
                  <c:v>3.5010891420580331E-3</c:v>
                </c:pt>
                <c:pt idx="3726">
                  <c:v>3.2486814134077952E-3</c:v>
                </c:pt>
                <c:pt idx="3727">
                  <c:v>2.9728850512969148E-3</c:v>
                </c:pt>
                <c:pt idx="3728">
                  <c:v>3.5134108665344568E-3</c:v>
                </c:pt>
                <c:pt idx="3729">
                  <c:v>2.8458739655526583E-3</c:v>
                </c:pt>
                <c:pt idx="3730">
                  <c:v>2.9881444342833661E-3</c:v>
                </c:pt>
                <c:pt idx="3731">
                  <c:v>3.9246228352959652E-3</c:v>
                </c:pt>
                <c:pt idx="3732">
                  <c:v>3.4824698548206706E-3</c:v>
                </c:pt>
                <c:pt idx="3733">
                  <c:v>3.2233538495054694E-3</c:v>
                </c:pt>
                <c:pt idx="3734">
                  <c:v>2.8244044484972241E-3</c:v>
                </c:pt>
                <c:pt idx="3735">
                  <c:v>3.729274564906339E-3</c:v>
                </c:pt>
                <c:pt idx="3736">
                  <c:v>3.9034019811474102E-3</c:v>
                </c:pt>
                <c:pt idx="3737">
                  <c:v>2.4665447292654048E-3</c:v>
                </c:pt>
                <c:pt idx="3738">
                  <c:v>2.7937136462602781E-3</c:v>
                </c:pt>
                <c:pt idx="3739">
                  <c:v>2.6985464244821539E-3</c:v>
                </c:pt>
                <c:pt idx="3740">
                  <c:v>3.5312262387423524E-3</c:v>
                </c:pt>
                <c:pt idx="3741">
                  <c:v>3.7745740061748694E-3</c:v>
                </c:pt>
                <c:pt idx="3742">
                  <c:v>3.567499912457557E-3</c:v>
                </c:pt>
                <c:pt idx="3743">
                  <c:v>3.5076200503671049E-3</c:v>
                </c:pt>
                <c:pt idx="3744">
                  <c:v>3.3199266402532614E-3</c:v>
                </c:pt>
                <c:pt idx="3745">
                  <c:v>3.8514948918219943E-3</c:v>
                </c:pt>
                <c:pt idx="3746">
                  <c:v>2.6547433121342744E-3</c:v>
                </c:pt>
                <c:pt idx="3747">
                  <c:v>2.5520483350676181E-3</c:v>
                </c:pt>
                <c:pt idx="3748">
                  <c:v>4.2765908447891564E-3</c:v>
                </c:pt>
                <c:pt idx="3749">
                  <c:v>2.5714526327330831E-3</c:v>
                </c:pt>
                <c:pt idx="3750">
                  <c:v>4.4013570655357416E-3</c:v>
                </c:pt>
                <c:pt idx="3751">
                  <c:v>3.6235406551329515E-3</c:v>
                </c:pt>
                <c:pt idx="3752">
                  <c:v>3.2130175351516329E-3</c:v>
                </c:pt>
                <c:pt idx="3753">
                  <c:v>3.0687604779104458E-3</c:v>
                </c:pt>
                <c:pt idx="3754">
                  <c:v>2.8900775571205394E-3</c:v>
                </c:pt>
                <c:pt idx="3755">
                  <c:v>3.0382555730849442E-3</c:v>
                </c:pt>
                <c:pt idx="3756">
                  <c:v>2.7907813215473517E-3</c:v>
                </c:pt>
                <c:pt idx="3757">
                  <c:v>3.1091032623618235E-3</c:v>
                </c:pt>
                <c:pt idx="3758">
                  <c:v>3.1177888488292953E-3</c:v>
                </c:pt>
                <c:pt idx="3759">
                  <c:v>4.2890922916878167E-3</c:v>
                </c:pt>
                <c:pt idx="3760">
                  <c:v>3.538887201757004E-3</c:v>
                </c:pt>
                <c:pt idx="3761">
                  <c:v>4.1432205917204231E-3</c:v>
                </c:pt>
                <c:pt idx="3762">
                  <c:v>3.5891776223832875E-3</c:v>
                </c:pt>
                <c:pt idx="3763">
                  <c:v>3.6406518609585631E-3</c:v>
                </c:pt>
                <c:pt idx="3764">
                  <c:v>3.0368127629079194E-3</c:v>
                </c:pt>
                <c:pt idx="3765">
                  <c:v>2.8190200513611755E-3</c:v>
                </c:pt>
                <c:pt idx="3766">
                  <c:v>3.6587052428417354E-3</c:v>
                </c:pt>
                <c:pt idx="3767">
                  <c:v>3.0878853399521956E-3</c:v>
                </c:pt>
                <c:pt idx="3768">
                  <c:v>2.901533263297226E-3</c:v>
                </c:pt>
                <c:pt idx="3769">
                  <c:v>2.983630567059917E-3</c:v>
                </c:pt>
                <c:pt idx="3770">
                  <c:v>3.3555717416097353E-3</c:v>
                </c:pt>
                <c:pt idx="3771">
                  <c:v>2.9178778672919511E-3</c:v>
                </c:pt>
                <c:pt idx="3772">
                  <c:v>3.2781456352115198E-3</c:v>
                </c:pt>
                <c:pt idx="3773">
                  <c:v>3.306517464406068E-3</c:v>
                </c:pt>
                <c:pt idx="3774">
                  <c:v>3.6634519775156872E-3</c:v>
                </c:pt>
                <c:pt idx="3775">
                  <c:v>2.837677360197766E-3</c:v>
                </c:pt>
                <c:pt idx="3776">
                  <c:v>3.6141956505332685E-3</c:v>
                </c:pt>
                <c:pt idx="3777">
                  <c:v>3.2189892870703807E-3</c:v>
                </c:pt>
                <c:pt idx="3778">
                  <c:v>2.8574199477379983E-3</c:v>
                </c:pt>
                <c:pt idx="3779">
                  <c:v>3.0620688099559108E-3</c:v>
                </c:pt>
                <c:pt idx="3780">
                  <c:v>3.4063102210070899E-3</c:v>
                </c:pt>
                <c:pt idx="3781">
                  <c:v>2.9190574277570512E-3</c:v>
                </c:pt>
                <c:pt idx="3782">
                  <c:v>3.2026323165227034E-3</c:v>
                </c:pt>
                <c:pt idx="3783">
                  <c:v>2.4522135628057703E-3</c:v>
                </c:pt>
                <c:pt idx="3784">
                  <c:v>4.0502073174108442E-3</c:v>
                </c:pt>
                <c:pt idx="3785">
                  <c:v>3.5653373701312052E-3</c:v>
                </c:pt>
                <c:pt idx="3786">
                  <c:v>3.4948503515170879E-3</c:v>
                </c:pt>
                <c:pt idx="3787">
                  <c:v>1.9324992377053258E-3</c:v>
                </c:pt>
                <c:pt idx="3788">
                  <c:v>2.6368495943343913E-3</c:v>
                </c:pt>
                <c:pt idx="3789">
                  <c:v>2.990529908410693E-3</c:v>
                </c:pt>
                <c:pt idx="3790">
                  <c:v>2.6875773128755601E-3</c:v>
                </c:pt>
                <c:pt idx="3791">
                  <c:v>2.5951791042064178E-3</c:v>
                </c:pt>
                <c:pt idx="3792">
                  <c:v>2.678531307369416E-3</c:v>
                </c:pt>
                <c:pt idx="3793">
                  <c:v>2.8093472285345171E-3</c:v>
                </c:pt>
                <c:pt idx="3794">
                  <c:v>2.7698223156868399E-3</c:v>
                </c:pt>
                <c:pt idx="3795">
                  <c:v>3.7108507984987063E-3</c:v>
                </c:pt>
                <c:pt idx="3796">
                  <c:v>3.9516448436134784E-3</c:v>
                </c:pt>
                <c:pt idx="3797">
                  <c:v>3.1521697214407377E-3</c:v>
                </c:pt>
                <c:pt idx="3798">
                  <c:v>2.6191595771827519E-3</c:v>
                </c:pt>
                <c:pt idx="3799">
                  <c:v>3.1999093656948515E-3</c:v>
                </c:pt>
                <c:pt idx="3800">
                  <c:v>2.6445383262964435E-3</c:v>
                </c:pt>
                <c:pt idx="3801">
                  <c:v>2.7065674166012318E-3</c:v>
                </c:pt>
                <c:pt idx="3802">
                  <c:v>2.4828089735672225E-3</c:v>
                </c:pt>
                <c:pt idx="3803">
                  <c:v>3.9353901561664925E-3</c:v>
                </c:pt>
                <c:pt idx="3804">
                  <c:v>2.3707124334057653E-3</c:v>
                </c:pt>
                <c:pt idx="3805">
                  <c:v>2.5151116835885005E-3</c:v>
                </c:pt>
                <c:pt idx="3806">
                  <c:v>3.573639339082424E-3</c:v>
                </c:pt>
                <c:pt idx="3807">
                  <c:v>3.3379006922710408E-3</c:v>
                </c:pt>
                <c:pt idx="3808">
                  <c:v>2.3606327704474455E-3</c:v>
                </c:pt>
                <c:pt idx="3809">
                  <c:v>2.4124133273471854E-3</c:v>
                </c:pt>
                <c:pt idx="3810">
                  <c:v>2.9376796408448415E-3</c:v>
                </c:pt>
                <c:pt idx="3811">
                  <c:v>3.6281156928022113E-3</c:v>
                </c:pt>
                <c:pt idx="3812">
                  <c:v>3.6159891045120284E-3</c:v>
                </c:pt>
                <c:pt idx="3813">
                  <c:v>3.0364779546840554E-3</c:v>
                </c:pt>
                <c:pt idx="3814">
                  <c:v>2.7392555271697973E-3</c:v>
                </c:pt>
                <c:pt idx="3815">
                  <c:v>3.6076803474509242E-3</c:v>
                </c:pt>
                <c:pt idx="3816">
                  <c:v>2.7013022227748268E-3</c:v>
                </c:pt>
                <c:pt idx="3817">
                  <c:v>2.3142616976720098E-3</c:v>
                </c:pt>
                <c:pt idx="3818">
                  <c:v>3.5427065853640464E-3</c:v>
                </c:pt>
                <c:pt idx="3819">
                  <c:v>2.9251265999455712E-3</c:v>
                </c:pt>
                <c:pt idx="3820">
                  <c:v>2.7396737616594939E-3</c:v>
                </c:pt>
                <c:pt idx="3821">
                  <c:v>3.0866406526311907E-3</c:v>
                </c:pt>
                <c:pt idx="3822">
                  <c:v>3.3348404455166873E-3</c:v>
                </c:pt>
                <c:pt idx="3823">
                  <c:v>3.1657239466268273E-3</c:v>
                </c:pt>
                <c:pt idx="3824">
                  <c:v>2.9783975207782606E-3</c:v>
                </c:pt>
                <c:pt idx="3825">
                  <c:v>3.7468587274154044E-3</c:v>
                </c:pt>
                <c:pt idx="3826">
                  <c:v>2.2085181713081556E-3</c:v>
                </c:pt>
                <c:pt idx="3827">
                  <c:v>2.8439936554942782E-3</c:v>
                </c:pt>
                <c:pt idx="3828">
                  <c:v>3.4729153020232081E-3</c:v>
                </c:pt>
                <c:pt idx="3829">
                  <c:v>3.2319242346387678E-3</c:v>
                </c:pt>
                <c:pt idx="3830">
                  <c:v>3.0647392909629446E-3</c:v>
                </c:pt>
                <c:pt idx="3831">
                  <c:v>3.5697835941877619E-3</c:v>
                </c:pt>
                <c:pt idx="3832">
                  <c:v>3.4864137317122896E-3</c:v>
                </c:pt>
                <c:pt idx="3833">
                  <c:v>2.7831998915709092E-3</c:v>
                </c:pt>
                <c:pt idx="3834">
                  <c:v>3.0098433272448548E-3</c:v>
                </c:pt>
                <c:pt idx="3835">
                  <c:v>1.9745018370194035E-3</c:v>
                </c:pt>
                <c:pt idx="3836">
                  <c:v>2.8496223877183297E-3</c:v>
                </c:pt>
                <c:pt idx="3837">
                  <c:v>3.7999630865997386E-3</c:v>
                </c:pt>
                <c:pt idx="3838">
                  <c:v>3.282880539558157E-3</c:v>
                </c:pt>
                <c:pt idx="3839">
                  <c:v>2.4501102103842006E-3</c:v>
                </c:pt>
                <c:pt idx="3840">
                  <c:v>2.9287236821073635E-3</c:v>
                </c:pt>
                <c:pt idx="3841">
                  <c:v>2.9165986650027541E-3</c:v>
                </c:pt>
                <c:pt idx="3842">
                  <c:v>2.8205892322093204E-3</c:v>
                </c:pt>
                <c:pt idx="3843">
                  <c:v>2.580782033830989E-3</c:v>
                </c:pt>
                <c:pt idx="3844">
                  <c:v>3.669584517331272E-3</c:v>
                </c:pt>
                <c:pt idx="3845">
                  <c:v>3.4597196500955976E-3</c:v>
                </c:pt>
                <c:pt idx="3846">
                  <c:v>2.8330487512577161E-3</c:v>
                </c:pt>
                <c:pt idx="3847">
                  <c:v>3.0232212854912474E-3</c:v>
                </c:pt>
                <c:pt idx="3848">
                  <c:v>2.739458157450685E-3</c:v>
                </c:pt>
                <c:pt idx="3849">
                  <c:v>2.5981154269097287E-3</c:v>
                </c:pt>
                <c:pt idx="3850">
                  <c:v>3.6119195123945499E-3</c:v>
                </c:pt>
                <c:pt idx="3851">
                  <c:v>2.9254765604367749E-3</c:v>
                </c:pt>
                <c:pt idx="3852">
                  <c:v>2.4382203265102065E-3</c:v>
                </c:pt>
                <c:pt idx="3853">
                  <c:v>2.9112374252300236E-3</c:v>
                </c:pt>
                <c:pt idx="3854">
                  <c:v>2.7524552980036413E-3</c:v>
                </c:pt>
                <c:pt idx="3855">
                  <c:v>2.7306204941430689E-3</c:v>
                </c:pt>
                <c:pt idx="3856">
                  <c:v>2.8740807216279416E-3</c:v>
                </c:pt>
                <c:pt idx="3857">
                  <c:v>2.9075980890866438E-3</c:v>
                </c:pt>
                <c:pt idx="3858">
                  <c:v>3.2190680546961216E-3</c:v>
                </c:pt>
                <c:pt idx="3859">
                  <c:v>2.855603260243182E-3</c:v>
                </c:pt>
                <c:pt idx="3860">
                  <c:v>3.5942389935967856E-3</c:v>
                </c:pt>
                <c:pt idx="3861">
                  <c:v>3.4635437478705961E-3</c:v>
                </c:pt>
                <c:pt idx="3862">
                  <c:v>3.1213084466297294E-3</c:v>
                </c:pt>
                <c:pt idx="3863">
                  <c:v>2.1094202385506908E-3</c:v>
                </c:pt>
                <c:pt idx="3864">
                  <c:v>2.7294456339781079E-3</c:v>
                </c:pt>
                <c:pt idx="3865">
                  <c:v>2.919621315183119E-3</c:v>
                </c:pt>
                <c:pt idx="3866">
                  <c:v>2.583619060371546E-3</c:v>
                </c:pt>
                <c:pt idx="3867">
                  <c:v>3.7286153238602743E-3</c:v>
                </c:pt>
                <c:pt idx="3868">
                  <c:v>3.5507524689892133E-3</c:v>
                </c:pt>
                <c:pt idx="3869">
                  <c:v>2.9790105811301456E-3</c:v>
                </c:pt>
                <c:pt idx="3870">
                  <c:v>2.9194035060083607E-3</c:v>
                </c:pt>
                <c:pt idx="3871">
                  <c:v>3.1752876826250526E-3</c:v>
                </c:pt>
                <c:pt idx="3872">
                  <c:v>3.3369943850153337E-3</c:v>
                </c:pt>
                <c:pt idx="3873">
                  <c:v>2.9690962150225315E-3</c:v>
                </c:pt>
                <c:pt idx="3874">
                  <c:v>2.4097651942210246E-3</c:v>
                </c:pt>
                <c:pt idx="3875">
                  <c:v>2.8136222278943995E-3</c:v>
                </c:pt>
                <c:pt idx="3876">
                  <c:v>3.6026481968749057E-3</c:v>
                </c:pt>
                <c:pt idx="3877">
                  <c:v>2.5505228275566768E-3</c:v>
                </c:pt>
                <c:pt idx="3878">
                  <c:v>3.1206709260546851E-3</c:v>
                </c:pt>
                <c:pt idx="3879">
                  <c:v>2.9704666838004951E-3</c:v>
                </c:pt>
                <c:pt idx="3880">
                  <c:v>2.9214875830868288E-3</c:v>
                </c:pt>
                <c:pt idx="3881">
                  <c:v>2.6028044433701247E-3</c:v>
                </c:pt>
                <c:pt idx="3882">
                  <c:v>2.8967374925536965E-3</c:v>
                </c:pt>
                <c:pt idx="3883">
                  <c:v>2.4375516620453721E-3</c:v>
                </c:pt>
                <c:pt idx="3884">
                  <c:v>3.0896246822315894E-3</c:v>
                </c:pt>
                <c:pt idx="3885">
                  <c:v>3.2206940736813961E-3</c:v>
                </c:pt>
                <c:pt idx="3886">
                  <c:v>3.6429246696707209E-3</c:v>
                </c:pt>
                <c:pt idx="3887">
                  <c:v>2.0647892536496577E-3</c:v>
                </c:pt>
                <c:pt idx="3888">
                  <c:v>2.1750676655542317E-3</c:v>
                </c:pt>
                <c:pt idx="3889">
                  <c:v>3.8506848090846041E-3</c:v>
                </c:pt>
                <c:pt idx="3890">
                  <c:v>2.3787769007594705E-3</c:v>
                </c:pt>
                <c:pt idx="3891">
                  <c:v>2.493100528156004E-3</c:v>
                </c:pt>
                <c:pt idx="3892">
                  <c:v>2.31768411671331E-3</c:v>
                </c:pt>
                <c:pt idx="3893">
                  <c:v>2.9739561353240621E-3</c:v>
                </c:pt>
                <c:pt idx="3894">
                  <c:v>2.6105378248270608E-3</c:v>
                </c:pt>
                <c:pt idx="3895">
                  <c:v>2.5667160264152334E-3</c:v>
                </c:pt>
                <c:pt idx="3896">
                  <c:v>2.1935790723581292E-3</c:v>
                </c:pt>
                <c:pt idx="3897">
                  <c:v>2.2283177346964921E-3</c:v>
                </c:pt>
                <c:pt idx="3898">
                  <c:v>3.0405201004057997E-3</c:v>
                </c:pt>
                <c:pt idx="3899">
                  <c:v>2.4836838685180162E-3</c:v>
                </c:pt>
                <c:pt idx="3900">
                  <c:v>3.1610035158190697E-3</c:v>
                </c:pt>
                <c:pt idx="3901">
                  <c:v>2.7026314127149243E-3</c:v>
                </c:pt>
                <c:pt idx="3902">
                  <c:v>2.6189517501400317E-3</c:v>
                </c:pt>
                <c:pt idx="3903">
                  <c:v>3.7254704073367735E-3</c:v>
                </c:pt>
                <c:pt idx="3904">
                  <c:v>2.9939028855849592E-3</c:v>
                </c:pt>
                <c:pt idx="3905">
                  <c:v>3.1348974161709005E-3</c:v>
                </c:pt>
                <c:pt idx="3906">
                  <c:v>3.0199575033569501E-3</c:v>
                </c:pt>
                <c:pt idx="3907">
                  <c:v>2.8942648574320322E-3</c:v>
                </c:pt>
                <c:pt idx="3908">
                  <c:v>2.5863185531970873E-3</c:v>
                </c:pt>
                <c:pt idx="3909">
                  <c:v>2.1155357384329363E-3</c:v>
                </c:pt>
                <c:pt idx="3910">
                  <c:v>3.7059984058756905E-3</c:v>
                </c:pt>
                <c:pt idx="3911">
                  <c:v>2.6448561104836848E-3</c:v>
                </c:pt>
                <c:pt idx="3912">
                  <c:v>3.2424271421752399E-3</c:v>
                </c:pt>
                <c:pt idx="3913">
                  <c:v>3.0336820611716062E-3</c:v>
                </c:pt>
                <c:pt idx="3914">
                  <c:v>2.9621905426808351E-3</c:v>
                </c:pt>
                <c:pt idx="3915">
                  <c:v>2.7618255127359321E-3</c:v>
                </c:pt>
                <c:pt idx="3916">
                  <c:v>2.2083637542265923E-3</c:v>
                </c:pt>
                <c:pt idx="3917">
                  <c:v>2.8610747468510497E-3</c:v>
                </c:pt>
                <c:pt idx="3918">
                  <c:v>3.238716555868095E-3</c:v>
                </c:pt>
                <c:pt idx="3919">
                  <c:v>2.8996009199585538E-3</c:v>
                </c:pt>
                <c:pt idx="3920">
                  <c:v>3.4040393173911483E-3</c:v>
                </c:pt>
                <c:pt idx="3921">
                  <c:v>3.3576317023920124E-3</c:v>
                </c:pt>
                <c:pt idx="3922">
                  <c:v>1.7603998334460465E-3</c:v>
                </c:pt>
                <c:pt idx="3923">
                  <c:v>2.8555404662453094E-3</c:v>
                </c:pt>
                <c:pt idx="3924">
                  <c:v>3.3016686715902563E-3</c:v>
                </c:pt>
                <c:pt idx="3925">
                  <c:v>2.8997590921853158E-3</c:v>
                </c:pt>
                <c:pt idx="3926">
                  <c:v>2.1859977508555234E-3</c:v>
                </c:pt>
                <c:pt idx="3927">
                  <c:v>2.1944981708097761E-3</c:v>
                </c:pt>
                <c:pt idx="3928">
                  <c:v>3.3185462003188578E-3</c:v>
                </c:pt>
                <c:pt idx="3929">
                  <c:v>2.9482444030760262E-3</c:v>
                </c:pt>
                <c:pt idx="3930">
                  <c:v>3.488482435485355E-3</c:v>
                </c:pt>
                <c:pt idx="3931">
                  <c:v>2.3813984853783693E-3</c:v>
                </c:pt>
                <c:pt idx="3932">
                  <c:v>3.0283813165534967E-3</c:v>
                </c:pt>
                <c:pt idx="3933">
                  <c:v>2.9970109646667957E-3</c:v>
                </c:pt>
                <c:pt idx="3934">
                  <c:v>2.4670471728378235E-3</c:v>
                </c:pt>
                <c:pt idx="3935">
                  <c:v>3.0401409725774767E-3</c:v>
                </c:pt>
                <c:pt idx="3936">
                  <c:v>3.0711869551478068E-3</c:v>
                </c:pt>
                <c:pt idx="3937">
                  <c:v>2.592238827201063E-3</c:v>
                </c:pt>
                <c:pt idx="3938">
                  <c:v>3.1552717001908583E-3</c:v>
                </c:pt>
                <c:pt idx="3939">
                  <c:v>3.8032504834136344E-3</c:v>
                </c:pt>
                <c:pt idx="3940">
                  <c:v>3.6570116486950143E-3</c:v>
                </c:pt>
                <c:pt idx="3941">
                  <c:v>2.996486439637827E-3</c:v>
                </c:pt>
                <c:pt idx="3942">
                  <c:v>3.6600297135871212E-3</c:v>
                </c:pt>
                <c:pt idx="3943">
                  <c:v>2.0112453674020589E-3</c:v>
                </c:pt>
                <c:pt idx="3944">
                  <c:v>3.3419014235142714E-3</c:v>
                </c:pt>
                <c:pt idx="3945">
                  <c:v>3.3940185072888138E-3</c:v>
                </c:pt>
                <c:pt idx="3946">
                  <c:v>2.636821935610639E-3</c:v>
                </c:pt>
                <c:pt idx="3947">
                  <c:v>3.0751229917134314E-3</c:v>
                </c:pt>
                <c:pt idx="3948">
                  <c:v>3.6406879398528129E-3</c:v>
                </c:pt>
                <c:pt idx="3949">
                  <c:v>2.88174247518463E-3</c:v>
                </c:pt>
                <c:pt idx="3950">
                  <c:v>3.595329893768442E-3</c:v>
                </c:pt>
                <c:pt idx="3951">
                  <c:v>3.5932918260390447E-3</c:v>
                </c:pt>
                <c:pt idx="3952">
                  <c:v>2.692862975424266E-3</c:v>
                </c:pt>
                <c:pt idx="3953">
                  <c:v>3.2652992070776399E-3</c:v>
                </c:pt>
                <c:pt idx="3954">
                  <c:v>3.2946884783569422E-3</c:v>
                </c:pt>
                <c:pt idx="3955">
                  <c:v>2.6787359251807543E-3</c:v>
                </c:pt>
                <c:pt idx="3956">
                  <c:v>2.865354310962773E-3</c:v>
                </c:pt>
                <c:pt idx="3957">
                  <c:v>1.9510024412300114E-3</c:v>
                </c:pt>
                <c:pt idx="3958">
                  <c:v>1.547894233267802E-3</c:v>
                </c:pt>
                <c:pt idx="3959">
                  <c:v>2.6040954263786462E-3</c:v>
                </c:pt>
                <c:pt idx="3960">
                  <c:v>2.780601933673119E-3</c:v>
                </c:pt>
                <c:pt idx="3961">
                  <c:v>2.6389159724772601E-3</c:v>
                </c:pt>
                <c:pt idx="3962">
                  <c:v>2.1967750039961634E-3</c:v>
                </c:pt>
                <c:pt idx="3963">
                  <c:v>2.5570544771000084E-3</c:v>
                </c:pt>
                <c:pt idx="3964">
                  <c:v>2.6716951896679736E-3</c:v>
                </c:pt>
                <c:pt idx="3965">
                  <c:v>3.2321355705972835E-3</c:v>
                </c:pt>
                <c:pt idx="3966">
                  <c:v>2.9445937239098757E-3</c:v>
                </c:pt>
                <c:pt idx="3967">
                  <c:v>2.045534228016373E-3</c:v>
                </c:pt>
                <c:pt idx="3968">
                  <c:v>2.1640642768390611E-3</c:v>
                </c:pt>
                <c:pt idx="3969">
                  <c:v>2.5607880476637103E-3</c:v>
                </c:pt>
                <c:pt idx="3970">
                  <c:v>1.7476746283542769E-3</c:v>
                </c:pt>
                <c:pt idx="3971">
                  <c:v>2.1216345785279316E-3</c:v>
                </c:pt>
                <c:pt idx="3972">
                  <c:v>2.0817854334608142E-3</c:v>
                </c:pt>
                <c:pt idx="3973">
                  <c:v>2.3531327853810011E-3</c:v>
                </c:pt>
                <c:pt idx="3974">
                  <c:v>2.1277720870502845E-3</c:v>
                </c:pt>
                <c:pt idx="3975">
                  <c:v>2.0932501053433066E-3</c:v>
                </c:pt>
                <c:pt idx="3976">
                  <c:v>2.9704838428602897E-3</c:v>
                </c:pt>
                <c:pt idx="3977">
                  <c:v>3.0631340118744935E-3</c:v>
                </c:pt>
                <c:pt idx="3978">
                  <c:v>2.4585198940212604E-3</c:v>
                </c:pt>
                <c:pt idx="3979">
                  <c:v>2.2855565981500046E-3</c:v>
                </c:pt>
                <c:pt idx="3980">
                  <c:v>2.7759611677369398E-3</c:v>
                </c:pt>
                <c:pt idx="3981">
                  <c:v>2.3897432566241314E-3</c:v>
                </c:pt>
                <c:pt idx="3982">
                  <c:v>2.2617054008482055E-3</c:v>
                </c:pt>
                <c:pt idx="3983">
                  <c:v>2.5617858541408154E-3</c:v>
                </c:pt>
                <c:pt idx="3984">
                  <c:v>2.795105752181711E-3</c:v>
                </c:pt>
                <c:pt idx="3985">
                  <c:v>2.454660769157456E-3</c:v>
                </c:pt>
                <c:pt idx="3986">
                  <c:v>2.4113035129572852E-3</c:v>
                </c:pt>
                <c:pt idx="3987">
                  <c:v>2.1294629835053066E-3</c:v>
                </c:pt>
                <c:pt idx="3988">
                  <c:v>1.8412647337263685E-3</c:v>
                </c:pt>
                <c:pt idx="3989">
                  <c:v>2.266423977413193E-3</c:v>
                </c:pt>
                <c:pt idx="3990">
                  <c:v>2.7257095911187648E-3</c:v>
                </c:pt>
                <c:pt idx="3991">
                  <c:v>3.1524399825923156E-3</c:v>
                </c:pt>
                <c:pt idx="3992">
                  <c:v>1.610614033434325E-3</c:v>
                </c:pt>
                <c:pt idx="3993">
                  <c:v>2.3372677876671195E-3</c:v>
                </c:pt>
                <c:pt idx="3994">
                  <c:v>2.0203593941938141E-3</c:v>
                </c:pt>
                <c:pt idx="3995">
                  <c:v>2.1893573967091732E-3</c:v>
                </c:pt>
                <c:pt idx="3996">
                  <c:v>3.1951837226505768E-3</c:v>
                </c:pt>
                <c:pt idx="3997">
                  <c:v>2.5574618521726506E-3</c:v>
                </c:pt>
                <c:pt idx="3998">
                  <c:v>2.3379988431354456E-3</c:v>
                </c:pt>
                <c:pt idx="3999">
                  <c:v>2.6015417281956025E-3</c:v>
                </c:pt>
                <c:pt idx="4000">
                  <c:v>1.5600740419357832E-3</c:v>
                </c:pt>
                <c:pt idx="4001">
                  <c:v>2.3173799350764031E-3</c:v>
                </c:pt>
                <c:pt idx="4002">
                  <c:v>2.6118715268022372E-3</c:v>
                </c:pt>
                <c:pt idx="4003">
                  <c:v>3.2624470766212618E-3</c:v>
                </c:pt>
                <c:pt idx="4004">
                  <c:v>1.6530962065447331E-3</c:v>
                </c:pt>
                <c:pt idx="4005">
                  <c:v>2.6712190666081702E-3</c:v>
                </c:pt>
                <c:pt idx="4006">
                  <c:v>2.6011097395241662E-3</c:v>
                </c:pt>
                <c:pt idx="4007">
                  <c:v>1.6399267820611395E-3</c:v>
                </c:pt>
                <c:pt idx="4008">
                  <c:v>1.7749819674671118E-3</c:v>
                </c:pt>
                <c:pt idx="4009">
                  <c:v>3.6762415768910903E-3</c:v>
                </c:pt>
                <c:pt idx="4010">
                  <c:v>2.2526769606319229E-3</c:v>
                </c:pt>
                <c:pt idx="4011">
                  <c:v>1.3887536749097246E-3</c:v>
                </c:pt>
                <c:pt idx="4012">
                  <c:v>2.7694900976232197E-3</c:v>
                </c:pt>
                <c:pt idx="4013">
                  <c:v>2.3727886840728585E-3</c:v>
                </c:pt>
                <c:pt idx="4014">
                  <c:v>2.067531041532946E-3</c:v>
                </c:pt>
                <c:pt idx="4015">
                  <c:v>1.5661522795702967E-3</c:v>
                </c:pt>
                <c:pt idx="4016">
                  <c:v>2.9488861760371397E-3</c:v>
                </c:pt>
                <c:pt idx="4017">
                  <c:v>2.5365083344902387E-3</c:v>
                </c:pt>
                <c:pt idx="4018">
                  <c:v>2.5224860285047415E-3</c:v>
                </c:pt>
                <c:pt idx="4019">
                  <c:v>2.3384005111300532E-3</c:v>
                </c:pt>
                <c:pt idx="4020">
                  <c:v>2.5356833114703924E-3</c:v>
                </c:pt>
                <c:pt idx="4021">
                  <c:v>1.3308725636665304E-3</c:v>
                </c:pt>
                <c:pt idx="4022">
                  <c:v>2.4464938901457471E-3</c:v>
                </c:pt>
                <c:pt idx="4023">
                  <c:v>2.8008533946358451E-3</c:v>
                </c:pt>
                <c:pt idx="4024">
                  <c:v>3.0451694407616671E-3</c:v>
                </c:pt>
                <c:pt idx="4025">
                  <c:v>2.4296568602327306E-3</c:v>
                </c:pt>
                <c:pt idx="4026">
                  <c:v>2.6890286743472013E-3</c:v>
                </c:pt>
                <c:pt idx="4027">
                  <c:v>2.3248737425308526E-3</c:v>
                </c:pt>
                <c:pt idx="4028">
                  <c:v>1.7030921936412461E-3</c:v>
                </c:pt>
                <c:pt idx="4029">
                  <c:v>3.0427186400609472E-3</c:v>
                </c:pt>
                <c:pt idx="4030">
                  <c:v>2.4817805948776864E-3</c:v>
                </c:pt>
                <c:pt idx="4031">
                  <c:v>2.3777307677869818E-3</c:v>
                </c:pt>
                <c:pt idx="4032">
                  <c:v>2.1099792602500742E-3</c:v>
                </c:pt>
                <c:pt idx="4033">
                  <c:v>2.684664891812784E-3</c:v>
                </c:pt>
                <c:pt idx="4034">
                  <c:v>1.7935653090597244E-3</c:v>
                </c:pt>
                <c:pt idx="4035">
                  <c:v>2.4330787434236841E-3</c:v>
                </c:pt>
                <c:pt idx="4036">
                  <c:v>2.5440143376177994E-3</c:v>
                </c:pt>
                <c:pt idx="4037">
                  <c:v>2.9765523310129648E-3</c:v>
                </c:pt>
                <c:pt idx="4038">
                  <c:v>2.3572097820727064E-3</c:v>
                </c:pt>
                <c:pt idx="4039">
                  <c:v>2.131705463375445E-3</c:v>
                </c:pt>
                <c:pt idx="4040">
                  <c:v>1.5249055206448081E-3</c:v>
                </c:pt>
                <c:pt idx="4041">
                  <c:v>1.5751054390380867E-3</c:v>
                </c:pt>
                <c:pt idx="4042">
                  <c:v>1.9388373089659512E-3</c:v>
                </c:pt>
                <c:pt idx="4043">
                  <c:v>1.53604223262751E-3</c:v>
                </c:pt>
                <c:pt idx="4044">
                  <c:v>1.9418836072810242E-3</c:v>
                </c:pt>
                <c:pt idx="4045">
                  <c:v>2.8220912040087154E-3</c:v>
                </c:pt>
                <c:pt idx="4046">
                  <c:v>1.1493737057285749E-3</c:v>
                </c:pt>
                <c:pt idx="4047">
                  <c:v>1.9415220443106519E-3</c:v>
                </c:pt>
                <c:pt idx="4048">
                  <c:v>1.4164861909070614E-3</c:v>
                </c:pt>
                <c:pt idx="4049">
                  <c:v>1.8665968810874848E-3</c:v>
                </c:pt>
                <c:pt idx="4050">
                  <c:v>1.7547554789637688E-3</c:v>
                </c:pt>
                <c:pt idx="4051">
                  <c:v>2.8261844978245882E-3</c:v>
                </c:pt>
                <c:pt idx="4052">
                  <c:v>2.251733060242352E-3</c:v>
                </c:pt>
                <c:pt idx="4053">
                  <c:v>1.5433045446018E-3</c:v>
                </c:pt>
                <c:pt idx="4054">
                  <c:v>2.4521500384552752E-3</c:v>
                </c:pt>
                <c:pt idx="4055">
                  <c:v>2.381747259341367E-3</c:v>
                </c:pt>
                <c:pt idx="4056">
                  <c:v>2.2973790897283983E-3</c:v>
                </c:pt>
                <c:pt idx="4057">
                  <c:v>2.2930709230591386E-3</c:v>
                </c:pt>
                <c:pt idx="4058">
                  <c:v>2.8244331279268656E-3</c:v>
                </c:pt>
                <c:pt idx="4059">
                  <c:v>1.5505739753504579E-3</c:v>
                </c:pt>
                <c:pt idx="4060">
                  <c:v>2.1792215860204551E-3</c:v>
                </c:pt>
                <c:pt idx="4061">
                  <c:v>2.9286549996609878E-3</c:v>
                </c:pt>
                <c:pt idx="4062">
                  <c:v>1.3950723526663298E-3</c:v>
                </c:pt>
                <c:pt idx="4063">
                  <c:v>2.7537198500866703E-3</c:v>
                </c:pt>
                <c:pt idx="4064">
                  <c:v>2.488106965675101E-3</c:v>
                </c:pt>
                <c:pt idx="4065">
                  <c:v>2.4340936456074477E-3</c:v>
                </c:pt>
                <c:pt idx="4066">
                  <c:v>2.6480629811122991E-3</c:v>
                </c:pt>
                <c:pt idx="4067">
                  <c:v>2.1767926057086437E-3</c:v>
                </c:pt>
                <c:pt idx="4068">
                  <c:v>1.3704535105620184E-3</c:v>
                </c:pt>
                <c:pt idx="4069">
                  <c:v>2.645558428410921E-3</c:v>
                </c:pt>
                <c:pt idx="4070">
                  <c:v>2.9956924933353573E-3</c:v>
                </c:pt>
                <c:pt idx="4071">
                  <c:v>1.9277906216216571E-3</c:v>
                </c:pt>
                <c:pt idx="4072">
                  <c:v>1.7573190829003149E-3</c:v>
                </c:pt>
                <c:pt idx="4073">
                  <c:v>2.6218902238767353E-3</c:v>
                </c:pt>
                <c:pt idx="4074">
                  <c:v>1.9291231451148501E-3</c:v>
                </c:pt>
                <c:pt idx="4075">
                  <c:v>2.4858791406754291E-3</c:v>
                </c:pt>
                <c:pt idx="4076">
                  <c:v>2.9998193352445729E-3</c:v>
                </c:pt>
                <c:pt idx="4077">
                  <c:v>1.5584718360820485E-3</c:v>
                </c:pt>
                <c:pt idx="4078">
                  <c:v>2.5821215298480705E-3</c:v>
                </c:pt>
                <c:pt idx="4079">
                  <c:v>1.1034782385530273E-3</c:v>
                </c:pt>
                <c:pt idx="4080">
                  <c:v>1.8818515541127289E-3</c:v>
                </c:pt>
                <c:pt idx="4081">
                  <c:v>1.5658637999012874E-3</c:v>
                </c:pt>
                <c:pt idx="4082">
                  <c:v>2.425940104467548E-3</c:v>
                </c:pt>
                <c:pt idx="4083">
                  <c:v>2.8202647137436925E-3</c:v>
                </c:pt>
                <c:pt idx="4084">
                  <c:v>2.6795532000769944E-3</c:v>
                </c:pt>
                <c:pt idx="4085">
                  <c:v>1.8187394654131861E-3</c:v>
                </c:pt>
                <c:pt idx="4086">
                  <c:v>1.7102530849551546E-3</c:v>
                </c:pt>
                <c:pt idx="4087">
                  <c:v>1.9092095507420061E-3</c:v>
                </c:pt>
                <c:pt idx="4088">
                  <c:v>2.4747547727508269E-3</c:v>
                </c:pt>
                <c:pt idx="4089">
                  <c:v>2.1756385187501077E-3</c:v>
                </c:pt>
                <c:pt idx="4090">
                  <c:v>2.2474983558505406E-3</c:v>
                </c:pt>
                <c:pt idx="4091">
                  <c:v>2.0254456753388442E-3</c:v>
                </c:pt>
                <c:pt idx="4092">
                  <c:v>2.7000627031417298E-3</c:v>
                </c:pt>
                <c:pt idx="4093">
                  <c:v>2.1936277748130467E-3</c:v>
                </c:pt>
                <c:pt idx="4094">
                  <c:v>1.9045259112683737E-3</c:v>
                </c:pt>
                <c:pt idx="4095">
                  <c:v>2.4600666694677372E-3</c:v>
                </c:pt>
                <c:pt idx="4096">
                  <c:v>2.5144903407221448E-3</c:v>
                </c:pt>
                <c:pt idx="4097">
                  <c:v>2.6128484075055394E-3</c:v>
                </c:pt>
                <c:pt idx="4098">
                  <c:v>1.7451762761914328E-3</c:v>
                </c:pt>
                <c:pt idx="4099">
                  <c:v>2.5123931396455164E-3</c:v>
                </c:pt>
                <c:pt idx="4100">
                  <c:v>1.7259895757971142E-3</c:v>
                </c:pt>
                <c:pt idx="4101">
                  <c:v>2.3231249799539871E-3</c:v>
                </c:pt>
                <c:pt idx="4102">
                  <c:v>2.6410900012011724E-3</c:v>
                </c:pt>
                <c:pt idx="4103">
                  <c:v>2.7490899807711255E-3</c:v>
                </c:pt>
                <c:pt idx="4104">
                  <c:v>2.4268716746354271E-3</c:v>
                </c:pt>
                <c:pt idx="4105">
                  <c:v>2.2271474462346209E-3</c:v>
                </c:pt>
                <c:pt idx="4106">
                  <c:v>2.7399450256307516E-3</c:v>
                </c:pt>
                <c:pt idx="4107">
                  <c:v>2.5117928226945359E-3</c:v>
                </c:pt>
                <c:pt idx="4108">
                  <c:v>2.0894278600520444E-3</c:v>
                </c:pt>
                <c:pt idx="4109">
                  <c:v>1.9909628546288453E-3</c:v>
                </c:pt>
                <c:pt idx="4110">
                  <c:v>1.1021826289129516E-3</c:v>
                </c:pt>
                <c:pt idx="4111">
                  <c:v>2.226686001373704E-3</c:v>
                </c:pt>
                <c:pt idx="4112">
                  <c:v>2.0177126285512311E-3</c:v>
                </c:pt>
                <c:pt idx="4113">
                  <c:v>2.1304737506935706E-3</c:v>
                </c:pt>
                <c:pt idx="4114">
                  <c:v>2.1093869621744183E-3</c:v>
                </c:pt>
                <c:pt idx="4115">
                  <c:v>2.161963370784694E-3</c:v>
                </c:pt>
                <c:pt idx="4116">
                  <c:v>1.4458376981284389E-3</c:v>
                </c:pt>
                <c:pt idx="4117">
                  <c:v>2.4693074875862184E-3</c:v>
                </c:pt>
                <c:pt idx="4118">
                  <c:v>1.8626665732375614E-3</c:v>
                </c:pt>
                <c:pt idx="4119">
                  <c:v>2.2682110796347233E-3</c:v>
                </c:pt>
                <c:pt idx="4120">
                  <c:v>2.2159341474324466E-3</c:v>
                </c:pt>
                <c:pt idx="4121">
                  <c:v>1.3949630048975907E-3</c:v>
                </c:pt>
                <c:pt idx="4122">
                  <c:v>1.5356862091548391E-3</c:v>
                </c:pt>
                <c:pt idx="4123">
                  <c:v>1.0823080815076538E-3</c:v>
                </c:pt>
                <c:pt idx="4124">
                  <c:v>1.8905212002549823E-3</c:v>
                </c:pt>
                <c:pt idx="4125">
                  <c:v>1.654133535496086E-3</c:v>
                </c:pt>
                <c:pt idx="4126">
                  <c:v>1.4584944912840896E-3</c:v>
                </c:pt>
                <c:pt idx="4127">
                  <c:v>2.3366764572801276E-3</c:v>
                </c:pt>
                <c:pt idx="4128">
                  <c:v>1.9478033560681345E-3</c:v>
                </c:pt>
                <c:pt idx="4129">
                  <c:v>1.4236428682659371E-3</c:v>
                </c:pt>
                <c:pt idx="4130">
                  <c:v>1.5000763391326386E-3</c:v>
                </c:pt>
                <c:pt idx="4131">
                  <c:v>2.0840605678974704E-3</c:v>
                </c:pt>
                <c:pt idx="4132">
                  <c:v>2.376233704541686E-3</c:v>
                </c:pt>
                <c:pt idx="4133">
                  <c:v>2.1187008995139562E-3</c:v>
                </c:pt>
                <c:pt idx="4134">
                  <c:v>1.9324515268561444E-3</c:v>
                </c:pt>
                <c:pt idx="4135">
                  <c:v>2.3502284562701608E-3</c:v>
                </c:pt>
                <c:pt idx="4136">
                  <c:v>2.8397340992421779E-3</c:v>
                </c:pt>
                <c:pt idx="4137">
                  <c:v>1.4185500191884128E-3</c:v>
                </c:pt>
                <c:pt idx="4138">
                  <c:v>2.2458322105841527E-3</c:v>
                </c:pt>
                <c:pt idx="4139">
                  <c:v>1.3555353436464966E-3</c:v>
                </c:pt>
                <c:pt idx="4140">
                  <c:v>2.1458136085014718E-3</c:v>
                </c:pt>
                <c:pt idx="4141">
                  <c:v>2.0117152421267308E-3</c:v>
                </c:pt>
                <c:pt idx="4142">
                  <c:v>1.3495226613693845E-3</c:v>
                </c:pt>
                <c:pt idx="4143">
                  <c:v>2.5379037505577195E-3</c:v>
                </c:pt>
                <c:pt idx="4144">
                  <c:v>1.5370070370157893E-3</c:v>
                </c:pt>
                <c:pt idx="4145">
                  <c:v>1.9329547233632766E-3</c:v>
                </c:pt>
                <c:pt idx="4146">
                  <c:v>2.4173119527016148E-3</c:v>
                </c:pt>
                <c:pt idx="4147">
                  <c:v>2.1753845326388018E-3</c:v>
                </c:pt>
                <c:pt idx="4148">
                  <c:v>2.0502119866584643E-3</c:v>
                </c:pt>
                <c:pt idx="4149">
                  <c:v>1.731686443886166E-3</c:v>
                </c:pt>
                <c:pt idx="4150">
                  <c:v>1.7096170867510634E-3</c:v>
                </c:pt>
                <c:pt idx="4151">
                  <c:v>1.5843537430199482E-3</c:v>
                </c:pt>
                <c:pt idx="4152">
                  <c:v>2.4877274282196389E-3</c:v>
                </c:pt>
                <c:pt idx="4153">
                  <c:v>1.4856459673995204E-3</c:v>
                </c:pt>
                <c:pt idx="4154">
                  <c:v>9.509287429552535E-4</c:v>
                </c:pt>
                <c:pt idx="4155">
                  <c:v>1.7610162931062394E-3</c:v>
                </c:pt>
                <c:pt idx="4156">
                  <c:v>2.1090401226819995E-3</c:v>
                </c:pt>
                <c:pt idx="4157">
                  <c:v>2.2869559242799848E-3</c:v>
                </c:pt>
                <c:pt idx="4158">
                  <c:v>2.3778286713306467E-3</c:v>
                </c:pt>
                <c:pt idx="4159">
                  <c:v>2.4707778742300698E-3</c:v>
                </c:pt>
                <c:pt idx="4160">
                  <c:v>2.3052916074203116E-3</c:v>
                </c:pt>
                <c:pt idx="4161">
                  <c:v>1.4530961007716103E-3</c:v>
                </c:pt>
                <c:pt idx="4162">
                  <c:v>2.0222322480387702E-3</c:v>
                </c:pt>
                <c:pt idx="4163">
                  <c:v>2.2482683156225501E-3</c:v>
                </c:pt>
                <c:pt idx="4164">
                  <c:v>1.4829929615669355E-3</c:v>
                </c:pt>
                <c:pt idx="4165">
                  <c:v>1.8888281711413205E-3</c:v>
                </c:pt>
                <c:pt idx="4166">
                  <c:v>2.2303874144404862E-3</c:v>
                </c:pt>
                <c:pt idx="4167">
                  <c:v>1.6294386758258902E-3</c:v>
                </c:pt>
                <c:pt idx="4168">
                  <c:v>2.2846282586731249E-3</c:v>
                </c:pt>
                <c:pt idx="4169">
                  <c:v>1.8883370798900444E-3</c:v>
                </c:pt>
                <c:pt idx="4170">
                  <c:v>2.300325980070485E-3</c:v>
                </c:pt>
                <c:pt idx="4171">
                  <c:v>1.7750852507241732E-3</c:v>
                </c:pt>
                <c:pt idx="4172">
                  <c:v>1.9014142222110108E-3</c:v>
                </c:pt>
                <c:pt idx="4173">
                  <c:v>2.0768590645801961E-3</c:v>
                </c:pt>
                <c:pt idx="4174">
                  <c:v>1.8058214674089338E-3</c:v>
                </c:pt>
                <c:pt idx="4175">
                  <c:v>1.0881703417506266E-3</c:v>
                </c:pt>
                <c:pt idx="4176">
                  <c:v>2.5472967999488191E-3</c:v>
                </c:pt>
                <c:pt idx="4177">
                  <c:v>1.4854718962220436E-3</c:v>
                </c:pt>
                <c:pt idx="4178">
                  <c:v>2.5932248042864511E-3</c:v>
                </c:pt>
                <c:pt idx="4179">
                  <c:v>1.9675066244452871E-3</c:v>
                </c:pt>
                <c:pt idx="4180">
                  <c:v>2.2213989740898351E-3</c:v>
                </c:pt>
                <c:pt idx="4181">
                  <c:v>2.6625743979294958E-3</c:v>
                </c:pt>
                <c:pt idx="4182">
                  <c:v>2.2968809338204097E-3</c:v>
                </c:pt>
                <c:pt idx="4183">
                  <c:v>1.9887605667355179E-3</c:v>
                </c:pt>
                <c:pt idx="4184">
                  <c:v>1.2126315022244418E-3</c:v>
                </c:pt>
                <c:pt idx="4185">
                  <c:v>2.2127342601658399E-3</c:v>
                </c:pt>
                <c:pt idx="4186">
                  <c:v>1.4855829004220764E-3</c:v>
                </c:pt>
                <c:pt idx="4187">
                  <c:v>2.4811671367662787E-3</c:v>
                </c:pt>
                <c:pt idx="4188">
                  <c:v>1.3850741873906282E-3</c:v>
                </c:pt>
                <c:pt idx="4189">
                  <c:v>2.1627268648209798E-3</c:v>
                </c:pt>
                <c:pt idx="4190">
                  <c:v>2.49770839844929E-3</c:v>
                </c:pt>
                <c:pt idx="4191">
                  <c:v>1.5041495271203833E-3</c:v>
                </c:pt>
                <c:pt idx="4192">
                  <c:v>1.6036130908157573E-3</c:v>
                </c:pt>
                <c:pt idx="4193">
                  <c:v>2.121252849174872E-3</c:v>
                </c:pt>
                <c:pt idx="4194">
                  <c:v>2.3102770576472623E-3</c:v>
                </c:pt>
                <c:pt idx="4195">
                  <c:v>1.6463184561370376E-3</c:v>
                </c:pt>
                <c:pt idx="4196">
                  <c:v>2.1911636036957014E-3</c:v>
                </c:pt>
                <c:pt idx="4197">
                  <c:v>1.6390664609904123E-3</c:v>
                </c:pt>
                <c:pt idx="4198">
                  <c:v>1.215637617474415E-3</c:v>
                </c:pt>
                <c:pt idx="4199">
                  <c:v>2.4821658252835587E-3</c:v>
                </c:pt>
                <c:pt idx="4200">
                  <c:v>1.9382620722217772E-3</c:v>
                </c:pt>
                <c:pt idx="4201">
                  <c:v>1.0070804315173503E-3</c:v>
                </c:pt>
                <c:pt idx="4202">
                  <c:v>1.4677425909976304E-3</c:v>
                </c:pt>
                <c:pt idx="4203">
                  <c:v>2.2143888715649858E-3</c:v>
                </c:pt>
                <c:pt idx="4204">
                  <c:v>2.1922530622811623E-3</c:v>
                </c:pt>
                <c:pt idx="4205">
                  <c:v>2.7005271133107413E-3</c:v>
                </c:pt>
                <c:pt idx="4206">
                  <c:v>2.0350621172986623E-3</c:v>
                </c:pt>
                <c:pt idx="4207">
                  <c:v>1.9588495618160016E-3</c:v>
                </c:pt>
                <c:pt idx="4208">
                  <c:v>2.3055887990797576E-3</c:v>
                </c:pt>
                <c:pt idx="4209">
                  <c:v>2.3470118543022708E-3</c:v>
                </c:pt>
                <c:pt idx="4210">
                  <c:v>2.0412658399370336E-3</c:v>
                </c:pt>
                <c:pt idx="4211">
                  <c:v>1.9564325375369834E-3</c:v>
                </c:pt>
                <c:pt idx="4212">
                  <c:v>2.3571448671073935E-3</c:v>
                </c:pt>
                <c:pt idx="4213">
                  <c:v>2.4033185630088065E-3</c:v>
                </c:pt>
                <c:pt idx="4214">
                  <c:v>1.2214734782274848E-3</c:v>
                </c:pt>
                <c:pt idx="4215">
                  <c:v>1.4945914678352794E-3</c:v>
                </c:pt>
                <c:pt idx="4216">
                  <c:v>2.0485814022051393E-3</c:v>
                </c:pt>
                <c:pt idx="4217">
                  <c:v>1.905587828519917E-3</c:v>
                </c:pt>
                <c:pt idx="4218">
                  <c:v>1.7675615947892567E-3</c:v>
                </c:pt>
                <c:pt idx="4219">
                  <c:v>1.6943838699923525E-3</c:v>
                </c:pt>
                <c:pt idx="4220">
                  <c:v>2.242436193480914E-3</c:v>
                </c:pt>
                <c:pt idx="4221">
                  <c:v>2.3643056386605595E-3</c:v>
                </c:pt>
                <c:pt idx="4222">
                  <c:v>2.0320349832175185E-3</c:v>
                </c:pt>
                <c:pt idx="4223">
                  <c:v>2.4392026385415774E-3</c:v>
                </c:pt>
                <c:pt idx="4224">
                  <c:v>1.8665868058961575E-3</c:v>
                </c:pt>
                <c:pt idx="4225">
                  <c:v>2.2738705705075491E-3</c:v>
                </c:pt>
                <c:pt idx="4226">
                  <c:v>2.1815191130840094E-3</c:v>
                </c:pt>
                <c:pt idx="4227">
                  <c:v>1.6452713305706921E-3</c:v>
                </c:pt>
                <c:pt idx="4228">
                  <c:v>2.189392211188885E-3</c:v>
                </c:pt>
                <c:pt idx="4229">
                  <c:v>1.8141421876722904E-3</c:v>
                </c:pt>
                <c:pt idx="4230">
                  <c:v>1.2704111734821164E-3</c:v>
                </c:pt>
                <c:pt idx="4231">
                  <c:v>1.8974511127201961E-3</c:v>
                </c:pt>
                <c:pt idx="4232">
                  <c:v>1.9012633067527593E-3</c:v>
                </c:pt>
                <c:pt idx="4233">
                  <c:v>1.617759417462402E-3</c:v>
                </c:pt>
                <c:pt idx="4234">
                  <c:v>2.075745764002785E-3</c:v>
                </c:pt>
                <c:pt idx="4235">
                  <c:v>2.2820744827996629E-3</c:v>
                </c:pt>
                <c:pt idx="4236">
                  <c:v>1.2257366441875595E-3</c:v>
                </c:pt>
                <c:pt idx="4237">
                  <c:v>2.5771678202158245E-3</c:v>
                </c:pt>
                <c:pt idx="4238">
                  <c:v>2.0060109575029779E-3</c:v>
                </c:pt>
                <c:pt idx="4239">
                  <c:v>1.5619724713555583E-3</c:v>
                </c:pt>
                <c:pt idx="4240">
                  <c:v>2.3992369661509664E-3</c:v>
                </c:pt>
                <c:pt idx="4241">
                  <c:v>2.4970597557567114E-3</c:v>
                </c:pt>
                <c:pt idx="4242">
                  <c:v>1.5616416138597823E-3</c:v>
                </c:pt>
                <c:pt idx="4243">
                  <c:v>1.7124038203746288E-3</c:v>
                </c:pt>
                <c:pt idx="4244">
                  <c:v>1.7539791554457447E-3</c:v>
                </c:pt>
                <c:pt idx="4245">
                  <c:v>1.5259818960192575E-3</c:v>
                </c:pt>
                <c:pt idx="4246">
                  <c:v>2.0304605682777187E-3</c:v>
                </c:pt>
                <c:pt idx="4247">
                  <c:v>2.1217421486983573E-3</c:v>
                </c:pt>
                <c:pt idx="4248">
                  <c:v>2.5010896000641661E-3</c:v>
                </c:pt>
                <c:pt idx="4249">
                  <c:v>1.9595626381330657E-3</c:v>
                </c:pt>
                <c:pt idx="4250">
                  <c:v>1.5810035630851235E-3</c:v>
                </c:pt>
                <c:pt idx="4251">
                  <c:v>1.9489040046583278E-3</c:v>
                </c:pt>
                <c:pt idx="4252">
                  <c:v>2.2217580169619378E-3</c:v>
                </c:pt>
                <c:pt idx="4253">
                  <c:v>2.0632780272580929E-3</c:v>
                </c:pt>
                <c:pt idx="4254">
                  <c:v>1.7503574520321237E-3</c:v>
                </c:pt>
                <c:pt idx="4255">
                  <c:v>1.992118058233119E-3</c:v>
                </c:pt>
                <c:pt idx="4256">
                  <c:v>2.211829042704676E-3</c:v>
                </c:pt>
                <c:pt idx="4257">
                  <c:v>1.6537443110863801E-3</c:v>
                </c:pt>
                <c:pt idx="4258">
                  <c:v>1.9166275136584959E-3</c:v>
                </c:pt>
                <c:pt idx="4259">
                  <c:v>1.9156482581815424E-3</c:v>
                </c:pt>
                <c:pt idx="4260">
                  <c:v>1.7309791735680275E-3</c:v>
                </c:pt>
                <c:pt idx="4261">
                  <c:v>1.4742258792501321E-3</c:v>
                </c:pt>
                <c:pt idx="4262">
                  <c:v>1.004446169561083E-3</c:v>
                </c:pt>
                <c:pt idx="4263">
                  <c:v>1.7025877584575572E-3</c:v>
                </c:pt>
                <c:pt idx="4264">
                  <c:v>2.1801576705842165E-3</c:v>
                </c:pt>
                <c:pt idx="4265">
                  <c:v>2.2392183825362274E-3</c:v>
                </c:pt>
                <c:pt idx="4266">
                  <c:v>2.0683798937673322E-3</c:v>
                </c:pt>
                <c:pt idx="4267">
                  <c:v>1.7344924573816345E-3</c:v>
                </c:pt>
                <c:pt idx="4268">
                  <c:v>2.7491028993992528E-3</c:v>
                </c:pt>
                <c:pt idx="4269">
                  <c:v>1.6538924350122976E-3</c:v>
                </c:pt>
                <c:pt idx="4270">
                  <c:v>1.0955133324851037E-3</c:v>
                </c:pt>
                <c:pt idx="4271">
                  <c:v>2.0596758683261336E-3</c:v>
                </c:pt>
                <c:pt idx="4272">
                  <c:v>2.1192954554997531E-3</c:v>
                </c:pt>
                <c:pt idx="4273">
                  <c:v>2.3851242758398095E-3</c:v>
                </c:pt>
                <c:pt idx="4274">
                  <c:v>1.9577861870350936E-3</c:v>
                </c:pt>
                <c:pt idx="4275">
                  <c:v>1.6629803028768047E-3</c:v>
                </c:pt>
                <c:pt idx="4276">
                  <c:v>2.6764654160407546E-3</c:v>
                </c:pt>
                <c:pt idx="4277">
                  <c:v>2.2568062366012161E-3</c:v>
                </c:pt>
                <c:pt idx="4278">
                  <c:v>1.7035437458231366E-3</c:v>
                </c:pt>
                <c:pt idx="4279">
                  <c:v>2.1425746382131745E-3</c:v>
                </c:pt>
                <c:pt idx="4280">
                  <c:v>2.3612803997138864E-3</c:v>
                </c:pt>
                <c:pt idx="4281">
                  <c:v>1.8790977570333045E-3</c:v>
                </c:pt>
                <c:pt idx="4282">
                  <c:v>1.6828077488769721E-3</c:v>
                </c:pt>
                <c:pt idx="4283">
                  <c:v>2.036291321912543E-3</c:v>
                </c:pt>
                <c:pt idx="4284">
                  <c:v>1.5626293048405177E-3</c:v>
                </c:pt>
                <c:pt idx="4285">
                  <c:v>1.9929057272974394E-3</c:v>
                </c:pt>
                <c:pt idx="4286">
                  <c:v>1.6181486957121192E-3</c:v>
                </c:pt>
                <c:pt idx="4287">
                  <c:v>1.7354141483057585E-3</c:v>
                </c:pt>
                <c:pt idx="4288">
                  <c:v>1.9900508363290899E-3</c:v>
                </c:pt>
                <c:pt idx="4289">
                  <c:v>1.9456543010742994E-3</c:v>
                </c:pt>
                <c:pt idx="4290">
                  <c:v>2.0098985148938649E-3</c:v>
                </c:pt>
                <c:pt idx="4291">
                  <c:v>1.5752802105138723E-3</c:v>
                </c:pt>
                <c:pt idx="4292">
                  <c:v>2.5237002406290638E-3</c:v>
                </c:pt>
                <c:pt idx="4293">
                  <c:v>2.3407387234596353E-3</c:v>
                </c:pt>
                <c:pt idx="4294">
                  <c:v>2.4613338681598118E-3</c:v>
                </c:pt>
                <c:pt idx="4295">
                  <c:v>2.1741223109690497E-3</c:v>
                </c:pt>
                <c:pt idx="4296">
                  <c:v>2.5480592672294613E-3</c:v>
                </c:pt>
                <c:pt idx="4297">
                  <c:v>1.852212995978729E-3</c:v>
                </c:pt>
                <c:pt idx="4298">
                  <c:v>1.3084128173236989E-3</c:v>
                </c:pt>
                <c:pt idx="4299">
                  <c:v>2.253979977449879E-3</c:v>
                </c:pt>
                <c:pt idx="4300">
                  <c:v>2.3708608607280347E-3</c:v>
                </c:pt>
                <c:pt idx="4301">
                  <c:v>2.4129930677444654E-3</c:v>
                </c:pt>
                <c:pt idx="4302">
                  <c:v>1.5514925682908432E-3</c:v>
                </c:pt>
                <c:pt idx="4303">
                  <c:v>1.2544889946568135E-3</c:v>
                </c:pt>
                <c:pt idx="4304">
                  <c:v>1.4248927489345223E-3</c:v>
                </c:pt>
                <c:pt idx="4305">
                  <c:v>1.9328461823791016E-3</c:v>
                </c:pt>
                <c:pt idx="4306">
                  <c:v>2.3695684661181739E-3</c:v>
                </c:pt>
                <c:pt idx="4307">
                  <c:v>2.2313609555971352E-3</c:v>
                </c:pt>
                <c:pt idx="4308">
                  <c:v>1.7411937358609779E-3</c:v>
                </c:pt>
                <c:pt idx="4309">
                  <c:v>1.3619061563637951E-3</c:v>
                </c:pt>
                <c:pt idx="4310">
                  <c:v>6.636018798365981E-4</c:v>
                </c:pt>
                <c:pt idx="4311">
                  <c:v>1.8788968874112978E-3</c:v>
                </c:pt>
                <c:pt idx="4312">
                  <c:v>1.6462418338605525E-3</c:v>
                </c:pt>
                <c:pt idx="4313">
                  <c:v>1.6812926072170811E-3</c:v>
                </c:pt>
                <c:pt idx="4314">
                  <c:v>1.7454618352021078E-3</c:v>
                </c:pt>
                <c:pt idx="4315">
                  <c:v>1.4084254559527643E-3</c:v>
                </c:pt>
                <c:pt idx="4316">
                  <c:v>2.0344277435962411E-3</c:v>
                </c:pt>
                <c:pt idx="4317">
                  <c:v>1.6974314565307209E-3</c:v>
                </c:pt>
                <c:pt idx="4318">
                  <c:v>1.8884995057914513E-3</c:v>
                </c:pt>
                <c:pt idx="4319">
                  <c:v>2.151570935568098E-3</c:v>
                </c:pt>
                <c:pt idx="4320">
                  <c:v>1.8951378584952255E-3</c:v>
                </c:pt>
                <c:pt idx="4321">
                  <c:v>1.977432542576161E-3</c:v>
                </c:pt>
                <c:pt idx="4322">
                  <c:v>1.5688959825144045E-3</c:v>
                </c:pt>
                <c:pt idx="4323">
                  <c:v>1.3359005425709791E-3</c:v>
                </c:pt>
                <c:pt idx="4324">
                  <c:v>1.9910992755053747E-3</c:v>
                </c:pt>
                <c:pt idx="4325">
                  <c:v>1.4876417467434453E-3</c:v>
                </c:pt>
                <c:pt idx="4326">
                  <c:v>1.213529444540083E-3</c:v>
                </c:pt>
                <c:pt idx="4327">
                  <c:v>1.8221463974967074E-3</c:v>
                </c:pt>
                <c:pt idx="4328">
                  <c:v>1.7165756947448538E-3</c:v>
                </c:pt>
                <c:pt idx="4329">
                  <c:v>2.1905669805840438E-3</c:v>
                </c:pt>
                <c:pt idx="4330">
                  <c:v>2.5895445242059118E-3</c:v>
                </c:pt>
                <c:pt idx="4331">
                  <c:v>1.6813710882471928E-3</c:v>
                </c:pt>
                <c:pt idx="4332">
                  <c:v>2.2253091850585878E-3</c:v>
                </c:pt>
                <c:pt idx="4333">
                  <c:v>1.9749881466494244E-3</c:v>
                </c:pt>
                <c:pt idx="4334">
                  <c:v>1.7804425069903995E-3</c:v>
                </c:pt>
                <c:pt idx="4335">
                  <c:v>1.8848689854624096E-3</c:v>
                </c:pt>
                <c:pt idx="4336">
                  <c:v>2.1111168611401983E-3</c:v>
                </c:pt>
                <c:pt idx="4337">
                  <c:v>1.6240778555388479E-3</c:v>
                </c:pt>
                <c:pt idx="4338">
                  <c:v>2.3036677424602154E-3</c:v>
                </c:pt>
                <c:pt idx="4339">
                  <c:v>2.3555189439246789E-3</c:v>
                </c:pt>
                <c:pt idx="4340">
                  <c:v>2.1377795918496724E-3</c:v>
                </c:pt>
                <c:pt idx="4341">
                  <c:v>1.8453511743073258E-3</c:v>
                </c:pt>
                <c:pt idx="4342">
                  <c:v>2.0896302992257313E-3</c:v>
                </c:pt>
                <c:pt idx="4343">
                  <c:v>1.8477193047601141E-3</c:v>
                </c:pt>
                <c:pt idx="4344">
                  <c:v>1.792738747670072E-3</c:v>
                </c:pt>
                <c:pt idx="4345">
                  <c:v>1.7477764185253504E-3</c:v>
                </c:pt>
                <c:pt idx="4346">
                  <c:v>1.5422445686361791E-3</c:v>
                </c:pt>
                <c:pt idx="4347">
                  <c:v>1.7341961809585163E-3</c:v>
                </c:pt>
                <c:pt idx="4348">
                  <c:v>1.210811124363403E-3</c:v>
                </c:pt>
                <c:pt idx="4349">
                  <c:v>1.8021430385446403E-3</c:v>
                </c:pt>
                <c:pt idx="4350">
                  <c:v>1.5187471056092826E-3</c:v>
                </c:pt>
                <c:pt idx="4351">
                  <c:v>1.5540971930369119E-3</c:v>
                </c:pt>
                <c:pt idx="4352">
                  <c:v>1.6443023367352073E-3</c:v>
                </c:pt>
                <c:pt idx="4353">
                  <c:v>1.9530533226062429E-3</c:v>
                </c:pt>
                <c:pt idx="4354">
                  <c:v>1.6993157355703274E-3</c:v>
                </c:pt>
                <c:pt idx="4355">
                  <c:v>1.7254541142612742E-3</c:v>
                </c:pt>
                <c:pt idx="4356">
                  <c:v>1.676567771764465E-3</c:v>
                </c:pt>
                <c:pt idx="4357">
                  <c:v>1.6452630306020128E-3</c:v>
                </c:pt>
                <c:pt idx="4358">
                  <c:v>1.1861134394591996E-3</c:v>
                </c:pt>
                <c:pt idx="4359">
                  <c:v>1.6288018103695443E-3</c:v>
                </c:pt>
                <c:pt idx="4360">
                  <c:v>2.1071682625510646E-3</c:v>
                </c:pt>
                <c:pt idx="4361">
                  <c:v>2.1753336753562481E-3</c:v>
                </c:pt>
                <c:pt idx="4362">
                  <c:v>1.1364774188786717E-3</c:v>
                </c:pt>
                <c:pt idx="4363">
                  <c:v>1.1288863479356232E-3</c:v>
                </c:pt>
                <c:pt idx="4364">
                  <c:v>2.0521392401578703E-3</c:v>
                </c:pt>
                <c:pt idx="4365">
                  <c:v>1.3078725651634365E-3</c:v>
                </c:pt>
                <c:pt idx="4366">
                  <c:v>2.5066673096435315E-3</c:v>
                </c:pt>
                <c:pt idx="4367">
                  <c:v>1.6088237365072448E-3</c:v>
                </c:pt>
                <c:pt idx="4368">
                  <c:v>1.6003865217097638E-3</c:v>
                </c:pt>
                <c:pt idx="4369">
                  <c:v>1.8400047347781224E-3</c:v>
                </c:pt>
                <c:pt idx="4370">
                  <c:v>1.4136917507379953E-3</c:v>
                </c:pt>
                <c:pt idx="4371">
                  <c:v>1.6645371307976308E-3</c:v>
                </c:pt>
                <c:pt idx="4372">
                  <c:v>1.784778742855754E-3</c:v>
                </c:pt>
                <c:pt idx="4373">
                  <c:v>2.081014818489069E-3</c:v>
                </c:pt>
                <c:pt idx="4374">
                  <c:v>1.4657209522380788E-3</c:v>
                </c:pt>
                <c:pt idx="4375">
                  <c:v>2.5811070367393386E-3</c:v>
                </c:pt>
                <c:pt idx="4376">
                  <c:v>1.5607124168991334E-3</c:v>
                </c:pt>
                <c:pt idx="4377">
                  <c:v>2.041263682442146E-3</c:v>
                </c:pt>
                <c:pt idx="4378">
                  <c:v>1.6912574062895864E-3</c:v>
                </c:pt>
                <c:pt idx="4379">
                  <c:v>1.7874932975658849E-3</c:v>
                </c:pt>
                <c:pt idx="4380">
                  <c:v>1.9056650957399103E-3</c:v>
                </c:pt>
                <c:pt idx="4381">
                  <c:v>1.4399199878768136E-3</c:v>
                </c:pt>
                <c:pt idx="4382">
                  <c:v>2.3600806081894199E-3</c:v>
                </c:pt>
                <c:pt idx="4383">
                  <c:v>2.0521896450406106E-3</c:v>
                </c:pt>
                <c:pt idx="4384">
                  <c:v>1.9687423195394625E-3</c:v>
                </c:pt>
                <c:pt idx="4385">
                  <c:v>2.3397888693493093E-3</c:v>
                </c:pt>
                <c:pt idx="4386">
                  <c:v>2.4531624909403921E-3</c:v>
                </c:pt>
                <c:pt idx="4387">
                  <c:v>1.3705794628489447E-3</c:v>
                </c:pt>
                <c:pt idx="4388">
                  <c:v>1.8686806375309986E-3</c:v>
                </c:pt>
                <c:pt idx="4389">
                  <c:v>1.468503183094009E-3</c:v>
                </c:pt>
                <c:pt idx="4390">
                  <c:v>1.993505117493779E-3</c:v>
                </c:pt>
                <c:pt idx="4391">
                  <c:v>2.0672231518212686E-3</c:v>
                </c:pt>
                <c:pt idx="4392">
                  <c:v>1.3891868827310772E-3</c:v>
                </c:pt>
                <c:pt idx="4393">
                  <c:v>1.8270430603481334E-3</c:v>
                </c:pt>
                <c:pt idx="4394">
                  <c:v>1.9298850589041057E-3</c:v>
                </c:pt>
                <c:pt idx="4395">
                  <c:v>2.3057922473202217E-3</c:v>
                </c:pt>
                <c:pt idx="4396">
                  <c:v>1.8994152588829409E-3</c:v>
                </c:pt>
                <c:pt idx="4397">
                  <c:v>1.9158686740172299E-3</c:v>
                </c:pt>
                <c:pt idx="4398">
                  <c:v>1.7811761372935502E-3</c:v>
                </c:pt>
                <c:pt idx="4399">
                  <c:v>1.444844520300307E-3</c:v>
                </c:pt>
                <c:pt idx="4400">
                  <c:v>1.9458346933369361E-3</c:v>
                </c:pt>
                <c:pt idx="4401">
                  <c:v>2.1741749523458416E-3</c:v>
                </c:pt>
                <c:pt idx="4402">
                  <c:v>1.3786162081557748E-3</c:v>
                </c:pt>
                <c:pt idx="4403">
                  <c:v>2.2222146734364508E-3</c:v>
                </c:pt>
                <c:pt idx="4404">
                  <c:v>1.54334360089269E-3</c:v>
                </c:pt>
                <c:pt idx="4405">
                  <c:v>1.9901039481507897E-3</c:v>
                </c:pt>
                <c:pt idx="4406">
                  <c:v>2.3112127377315109E-3</c:v>
                </c:pt>
                <c:pt idx="4407">
                  <c:v>1.5119190964064141E-3</c:v>
                </c:pt>
                <c:pt idx="4408">
                  <c:v>2.1489726881350987E-3</c:v>
                </c:pt>
                <c:pt idx="4409">
                  <c:v>1.4030943225748892E-3</c:v>
                </c:pt>
                <c:pt idx="4410">
                  <c:v>1.2001547163752455E-3</c:v>
                </c:pt>
                <c:pt idx="4411">
                  <c:v>1.4903476205478802E-3</c:v>
                </c:pt>
                <c:pt idx="4412">
                  <c:v>1.546118972937708E-3</c:v>
                </c:pt>
                <c:pt idx="4413">
                  <c:v>1.7133153196987046E-3</c:v>
                </c:pt>
                <c:pt idx="4414">
                  <c:v>1.9113876747696773E-3</c:v>
                </c:pt>
                <c:pt idx="4415">
                  <c:v>2.1881515636849639E-3</c:v>
                </c:pt>
                <c:pt idx="4416">
                  <c:v>2.5301735348122831E-3</c:v>
                </c:pt>
                <c:pt idx="4417">
                  <c:v>1.9325015072534596E-3</c:v>
                </c:pt>
                <c:pt idx="4418">
                  <c:v>1.5412102924044963E-3</c:v>
                </c:pt>
                <c:pt idx="4419">
                  <c:v>1.9210454249313947E-3</c:v>
                </c:pt>
                <c:pt idx="4420">
                  <c:v>2.3219464875193557E-3</c:v>
                </c:pt>
                <c:pt idx="4421">
                  <c:v>2.3783542866287325E-3</c:v>
                </c:pt>
                <c:pt idx="4422">
                  <c:v>2.0820928871663697E-3</c:v>
                </c:pt>
                <c:pt idx="4423">
                  <c:v>1.3251784126100971E-3</c:v>
                </c:pt>
                <c:pt idx="4424">
                  <c:v>1.8378229870501285E-3</c:v>
                </c:pt>
                <c:pt idx="4425">
                  <c:v>1.2742436279478734E-3</c:v>
                </c:pt>
                <c:pt idx="4426">
                  <c:v>1.8407878516287452E-3</c:v>
                </c:pt>
                <c:pt idx="4427">
                  <c:v>1.6609168331727419E-3</c:v>
                </c:pt>
                <c:pt idx="4428">
                  <c:v>1.9230855550173953E-3</c:v>
                </c:pt>
                <c:pt idx="4429">
                  <c:v>1.5833326656410278E-3</c:v>
                </c:pt>
                <c:pt idx="4430">
                  <c:v>2.4845680795636798E-3</c:v>
                </c:pt>
                <c:pt idx="4431">
                  <c:v>1.8277207793765962E-3</c:v>
                </c:pt>
                <c:pt idx="4432">
                  <c:v>1.8541085124507608E-3</c:v>
                </c:pt>
                <c:pt idx="4433">
                  <c:v>1.7735315623141823E-3</c:v>
                </c:pt>
                <c:pt idx="4434">
                  <c:v>2.0589836935007958E-3</c:v>
                </c:pt>
                <c:pt idx="4435">
                  <c:v>2.2956927659100266E-3</c:v>
                </c:pt>
                <c:pt idx="4436">
                  <c:v>2.0455315322881642E-3</c:v>
                </c:pt>
                <c:pt idx="4437">
                  <c:v>1.6141499418028352E-3</c:v>
                </c:pt>
                <c:pt idx="4438">
                  <c:v>2.1431058106144503E-3</c:v>
                </c:pt>
                <c:pt idx="4439">
                  <c:v>1.5803708845426245E-3</c:v>
                </c:pt>
                <c:pt idx="4440">
                  <c:v>1.7899162746596428E-3</c:v>
                </c:pt>
                <c:pt idx="4441">
                  <c:v>1.7544416628968238E-3</c:v>
                </c:pt>
                <c:pt idx="4442">
                  <c:v>2.054097006020598E-3</c:v>
                </c:pt>
                <c:pt idx="4443">
                  <c:v>1.5220955722466407E-3</c:v>
                </c:pt>
                <c:pt idx="4444">
                  <c:v>1.9318155776927477E-3</c:v>
                </c:pt>
                <c:pt idx="4445">
                  <c:v>2.2915644901620991E-3</c:v>
                </c:pt>
                <c:pt idx="4446">
                  <c:v>2.1416341948299281E-3</c:v>
                </c:pt>
                <c:pt idx="4447">
                  <c:v>1.8392239439197077E-3</c:v>
                </c:pt>
                <c:pt idx="4448">
                  <c:v>2.0962732460409008E-3</c:v>
                </c:pt>
                <c:pt idx="4449">
                  <c:v>2.1503031155056373E-3</c:v>
                </c:pt>
                <c:pt idx="4450">
                  <c:v>1.6288220440374107E-3</c:v>
                </c:pt>
                <c:pt idx="4451">
                  <c:v>1.6671876926331155E-3</c:v>
                </c:pt>
                <c:pt idx="4452">
                  <c:v>1.8036263016748104E-3</c:v>
                </c:pt>
                <c:pt idx="4453">
                  <c:v>2.3184335706438004E-3</c:v>
                </c:pt>
                <c:pt idx="4454">
                  <c:v>2.0128854243150491E-3</c:v>
                </c:pt>
                <c:pt idx="4455">
                  <c:v>1.9373805992760668E-3</c:v>
                </c:pt>
                <c:pt idx="4456">
                  <c:v>1.8389579892066305E-3</c:v>
                </c:pt>
                <c:pt idx="4457">
                  <c:v>1.7689658144922561E-3</c:v>
                </c:pt>
                <c:pt idx="4458">
                  <c:v>1.7768957603217441E-3</c:v>
                </c:pt>
                <c:pt idx="4459">
                  <c:v>2.2545466440488191E-3</c:v>
                </c:pt>
                <c:pt idx="4460">
                  <c:v>1.95168587170028E-3</c:v>
                </c:pt>
                <c:pt idx="4461">
                  <c:v>2.186830282873667E-3</c:v>
                </c:pt>
                <c:pt idx="4462">
                  <c:v>1.1752169955924023E-3</c:v>
                </c:pt>
                <c:pt idx="4463">
                  <c:v>1.8481347560272204E-3</c:v>
                </c:pt>
                <c:pt idx="4464">
                  <c:v>1.8383595385030608E-3</c:v>
                </c:pt>
                <c:pt idx="4465">
                  <c:v>1.6034049382366692E-3</c:v>
                </c:pt>
                <c:pt idx="4466">
                  <c:v>1.8663813390889371E-3</c:v>
                </c:pt>
                <c:pt idx="4467">
                  <c:v>1.7310468020497265E-3</c:v>
                </c:pt>
                <c:pt idx="4468">
                  <c:v>1.5625214093829302E-3</c:v>
                </c:pt>
                <c:pt idx="4469">
                  <c:v>1.4209253627419996E-3</c:v>
                </c:pt>
                <c:pt idx="4470">
                  <c:v>1.6267356826596649E-3</c:v>
                </c:pt>
                <c:pt idx="4471">
                  <c:v>1.8166259115478657E-3</c:v>
                </c:pt>
                <c:pt idx="4472">
                  <c:v>1.5324033117929427E-3</c:v>
                </c:pt>
                <c:pt idx="4473">
                  <c:v>1.4732344337035411E-3</c:v>
                </c:pt>
                <c:pt idx="4474">
                  <c:v>1.6622841511158906E-3</c:v>
                </c:pt>
                <c:pt idx="4475">
                  <c:v>1.576053677405016E-3</c:v>
                </c:pt>
                <c:pt idx="4476">
                  <c:v>1.5112118253778001E-3</c:v>
                </c:pt>
                <c:pt idx="4477">
                  <c:v>1.636761666911744E-3</c:v>
                </c:pt>
                <c:pt idx="4478">
                  <c:v>1.8919020182993687E-3</c:v>
                </c:pt>
                <c:pt idx="4479">
                  <c:v>1.5589341474299991E-3</c:v>
                </c:pt>
                <c:pt idx="4480">
                  <c:v>2.2265040822056392E-3</c:v>
                </c:pt>
                <c:pt idx="4481">
                  <c:v>2.0465694605605938E-3</c:v>
                </c:pt>
                <c:pt idx="4482">
                  <c:v>2.2684297824391618E-3</c:v>
                </c:pt>
                <c:pt idx="4483">
                  <c:v>1.9228422359605943E-3</c:v>
                </c:pt>
                <c:pt idx="4484">
                  <c:v>1.4865062715712003E-3</c:v>
                </c:pt>
                <c:pt idx="4485">
                  <c:v>1.3795704445580044E-3</c:v>
                </c:pt>
                <c:pt idx="4486">
                  <c:v>1.1721161103930512E-3</c:v>
                </c:pt>
                <c:pt idx="4487">
                  <c:v>2.0235697090311634E-3</c:v>
                </c:pt>
                <c:pt idx="4488">
                  <c:v>1.837929871006942E-3</c:v>
                </c:pt>
                <c:pt idx="4489">
                  <c:v>2.0360932025657373E-3</c:v>
                </c:pt>
                <c:pt idx="4490">
                  <c:v>1.430126097022277E-3</c:v>
                </c:pt>
                <c:pt idx="4491">
                  <c:v>1.6710789177623376E-3</c:v>
                </c:pt>
                <c:pt idx="4492">
                  <c:v>1.3274298159109709E-3</c:v>
                </c:pt>
                <c:pt idx="4493">
                  <c:v>1.5022204079456172E-3</c:v>
                </c:pt>
                <c:pt idx="4494">
                  <c:v>1.9615234977527667E-3</c:v>
                </c:pt>
                <c:pt idx="4495">
                  <c:v>1.9725659657796693E-3</c:v>
                </c:pt>
                <c:pt idx="4496">
                  <c:v>1.405808663356064E-3</c:v>
                </c:pt>
                <c:pt idx="4497">
                  <c:v>1.3382201170438486E-3</c:v>
                </c:pt>
                <c:pt idx="4498">
                  <c:v>1.7799369725464062E-3</c:v>
                </c:pt>
                <c:pt idx="4499">
                  <c:v>1.2307736445809777E-3</c:v>
                </c:pt>
                <c:pt idx="4500">
                  <c:v>1.7272590264198599E-3</c:v>
                </c:pt>
                <c:pt idx="4501">
                  <c:v>1.9167099283905794E-3</c:v>
                </c:pt>
                <c:pt idx="4502">
                  <c:v>1.3904642493683501E-3</c:v>
                </c:pt>
                <c:pt idx="4503">
                  <c:v>1.3879007535477145E-3</c:v>
                </c:pt>
                <c:pt idx="4504">
                  <c:v>9.9751280628884373E-4</c:v>
                </c:pt>
                <c:pt idx="4505">
                  <c:v>1.7012155338108901E-3</c:v>
                </c:pt>
                <c:pt idx="4506">
                  <c:v>2.3066903789902894E-3</c:v>
                </c:pt>
                <c:pt idx="4507">
                  <c:v>1.4289345698422376E-3</c:v>
                </c:pt>
                <c:pt idx="4508">
                  <c:v>1.6532673538127503E-3</c:v>
                </c:pt>
                <c:pt idx="4509">
                  <c:v>2.0377706666445628E-3</c:v>
                </c:pt>
                <c:pt idx="4510">
                  <c:v>1.5768075859280554E-3</c:v>
                </c:pt>
                <c:pt idx="4511">
                  <c:v>1.529424991303562E-3</c:v>
                </c:pt>
                <c:pt idx="4512">
                  <c:v>1.9069296172195419E-3</c:v>
                </c:pt>
                <c:pt idx="4513">
                  <c:v>1.5356002871667162E-3</c:v>
                </c:pt>
                <c:pt idx="4514">
                  <c:v>1.2679907510258946E-3</c:v>
                </c:pt>
                <c:pt idx="4515">
                  <c:v>1.9331010385547037E-3</c:v>
                </c:pt>
                <c:pt idx="4516">
                  <c:v>1.4831307359150399E-3</c:v>
                </c:pt>
                <c:pt idx="4517">
                  <c:v>1.5723852127774247E-3</c:v>
                </c:pt>
                <c:pt idx="4518">
                  <c:v>1.2599639132630932E-3</c:v>
                </c:pt>
                <c:pt idx="4519">
                  <c:v>1.9017418074374632E-3</c:v>
                </c:pt>
                <c:pt idx="4520">
                  <c:v>1.7721211662866017E-3</c:v>
                </c:pt>
                <c:pt idx="4521">
                  <c:v>1.8317863016015898E-3</c:v>
                </c:pt>
                <c:pt idx="4522">
                  <c:v>1.0298413950157832E-3</c:v>
                </c:pt>
                <c:pt idx="4523">
                  <c:v>1.3126963812559484E-3</c:v>
                </c:pt>
                <c:pt idx="4524">
                  <c:v>1.3775789454323886E-3</c:v>
                </c:pt>
                <c:pt idx="4525">
                  <c:v>1.4205874327532031E-3</c:v>
                </c:pt>
                <c:pt idx="4526">
                  <c:v>1.7314348261396242E-3</c:v>
                </c:pt>
                <c:pt idx="4527">
                  <c:v>1.8918958005934904E-3</c:v>
                </c:pt>
                <c:pt idx="4528">
                  <c:v>1.435069605587772E-3</c:v>
                </c:pt>
                <c:pt idx="4529">
                  <c:v>1.5869163691908422E-3</c:v>
                </c:pt>
                <c:pt idx="4530">
                  <c:v>1.5101672960424594E-3</c:v>
                </c:pt>
                <c:pt idx="4531">
                  <c:v>1.7843150749645206E-3</c:v>
                </c:pt>
                <c:pt idx="4532">
                  <c:v>2.0113764261019203E-3</c:v>
                </c:pt>
                <c:pt idx="4533">
                  <c:v>2.0765430755507815E-3</c:v>
                </c:pt>
                <c:pt idx="4534">
                  <c:v>1.3138734063260593E-3</c:v>
                </c:pt>
                <c:pt idx="4535">
                  <c:v>1.5017451151333897E-3</c:v>
                </c:pt>
                <c:pt idx="4536">
                  <c:v>1.4429596631838099E-3</c:v>
                </c:pt>
                <c:pt idx="4537">
                  <c:v>1.992655474948308E-3</c:v>
                </c:pt>
                <c:pt idx="4538">
                  <c:v>1.7947251945482051E-3</c:v>
                </c:pt>
                <c:pt idx="4539">
                  <c:v>1.8064988775494605E-3</c:v>
                </c:pt>
                <c:pt idx="4540">
                  <c:v>1.8838641223699658E-3</c:v>
                </c:pt>
                <c:pt idx="4541">
                  <c:v>1.8859557408443396E-3</c:v>
                </c:pt>
                <c:pt idx="4542">
                  <c:v>2.0359491639090174E-3</c:v>
                </c:pt>
                <c:pt idx="4543">
                  <c:v>2.0753229783998894E-3</c:v>
                </c:pt>
                <c:pt idx="4544">
                  <c:v>1.3387706028660121E-3</c:v>
                </c:pt>
                <c:pt idx="4545">
                  <c:v>1.5530858277428784E-3</c:v>
                </c:pt>
                <c:pt idx="4546">
                  <c:v>1.3256323202196678E-3</c:v>
                </c:pt>
                <c:pt idx="4547">
                  <c:v>1.8867178641447204E-3</c:v>
                </c:pt>
                <c:pt idx="4548">
                  <c:v>1.416374086068217E-3</c:v>
                </c:pt>
                <c:pt idx="4549">
                  <c:v>1.316267527190131E-3</c:v>
                </c:pt>
                <c:pt idx="4550">
                  <c:v>2.1037995359834225E-3</c:v>
                </c:pt>
                <c:pt idx="4551">
                  <c:v>2.2769071542022993E-3</c:v>
                </c:pt>
                <c:pt idx="4552">
                  <c:v>1.2754627468106637E-3</c:v>
                </c:pt>
                <c:pt idx="4553">
                  <c:v>2.0421110846147107E-3</c:v>
                </c:pt>
                <c:pt idx="4554">
                  <c:v>1.5537326056130024E-3</c:v>
                </c:pt>
                <c:pt idx="4555">
                  <c:v>1.7305139737879565E-3</c:v>
                </c:pt>
                <c:pt idx="4556">
                  <c:v>1.2479496868679683E-3</c:v>
                </c:pt>
                <c:pt idx="4557">
                  <c:v>1.2805028438023149E-3</c:v>
                </c:pt>
                <c:pt idx="4558">
                  <c:v>1.131978658205841E-3</c:v>
                </c:pt>
                <c:pt idx="4559">
                  <c:v>1.325945517512257E-3</c:v>
                </c:pt>
                <c:pt idx="4560">
                  <c:v>1.4166331831344061E-3</c:v>
                </c:pt>
                <c:pt idx="4561">
                  <c:v>1.4184784302393816E-3</c:v>
                </c:pt>
                <c:pt idx="4562">
                  <c:v>1.8298998425344698E-3</c:v>
                </c:pt>
                <c:pt idx="4563">
                  <c:v>1.5558357023127732E-3</c:v>
                </c:pt>
                <c:pt idx="4564">
                  <c:v>1.4971917343965465E-3</c:v>
                </c:pt>
                <c:pt idx="4565">
                  <c:v>1.4765245559180459E-3</c:v>
                </c:pt>
                <c:pt idx="4566">
                  <c:v>1.9337995612942562E-3</c:v>
                </c:pt>
                <c:pt idx="4567">
                  <c:v>1.8226183926824994E-3</c:v>
                </c:pt>
                <c:pt idx="4568">
                  <c:v>1.5184676427112079E-3</c:v>
                </c:pt>
                <c:pt idx="4569">
                  <c:v>1.4323963608316344E-3</c:v>
                </c:pt>
                <c:pt idx="4570">
                  <c:v>1.6813637629175414E-3</c:v>
                </c:pt>
                <c:pt idx="4571">
                  <c:v>1.985913761959677E-3</c:v>
                </c:pt>
                <c:pt idx="4572">
                  <c:v>1.8831005690329765E-3</c:v>
                </c:pt>
                <c:pt idx="4573">
                  <c:v>2.1266565388494765E-3</c:v>
                </c:pt>
                <c:pt idx="4574">
                  <c:v>1.0302144399483876E-3</c:v>
                </c:pt>
                <c:pt idx="4575">
                  <c:v>1.6766626470033756E-3</c:v>
                </c:pt>
                <c:pt idx="4576">
                  <c:v>1.523498287414275E-3</c:v>
                </c:pt>
                <c:pt idx="4577">
                  <c:v>1.453990809684577E-3</c:v>
                </c:pt>
                <c:pt idx="4578">
                  <c:v>1.425533256090742E-3</c:v>
                </c:pt>
                <c:pt idx="4579">
                  <c:v>2.0604422136044054E-3</c:v>
                </c:pt>
                <c:pt idx="4580">
                  <c:v>1.9871001738500792E-3</c:v>
                </c:pt>
                <c:pt idx="4581">
                  <c:v>1.4196296752499555E-3</c:v>
                </c:pt>
                <c:pt idx="4582">
                  <c:v>1.6994082887960573E-3</c:v>
                </c:pt>
                <c:pt idx="4583">
                  <c:v>1.803711820915992E-3</c:v>
                </c:pt>
                <c:pt idx="4584">
                  <c:v>1.70148835213505E-3</c:v>
                </c:pt>
                <c:pt idx="4585">
                  <c:v>1.4517529301770165E-3</c:v>
                </c:pt>
                <c:pt idx="4586">
                  <c:v>1.8871098327850066E-3</c:v>
                </c:pt>
                <c:pt idx="4587">
                  <c:v>2.0506629293385111E-3</c:v>
                </c:pt>
                <c:pt idx="4588">
                  <c:v>2.082315819518522E-3</c:v>
                </c:pt>
                <c:pt idx="4589">
                  <c:v>1.560795252845021E-3</c:v>
                </c:pt>
                <c:pt idx="4590">
                  <c:v>1.9847232961626646E-3</c:v>
                </c:pt>
                <c:pt idx="4591">
                  <c:v>1.4318074159490326E-3</c:v>
                </c:pt>
                <c:pt idx="4592">
                  <c:v>1.5429056760253043E-3</c:v>
                </c:pt>
                <c:pt idx="4593">
                  <c:v>1.3814543181545355E-3</c:v>
                </c:pt>
                <c:pt idx="4594">
                  <c:v>1.9477951207645759E-3</c:v>
                </c:pt>
                <c:pt idx="4595">
                  <c:v>1.7655655718526188E-3</c:v>
                </c:pt>
                <c:pt idx="4596">
                  <c:v>2.5744678353408347E-3</c:v>
                </c:pt>
                <c:pt idx="4597">
                  <c:v>1.4557517649940021E-3</c:v>
                </c:pt>
                <c:pt idx="4598">
                  <c:v>2.1056273061947498E-3</c:v>
                </c:pt>
                <c:pt idx="4599">
                  <c:v>1.6756733868045284E-3</c:v>
                </c:pt>
                <c:pt idx="4600">
                  <c:v>1.5375901919764442E-3</c:v>
                </c:pt>
                <c:pt idx="4601">
                  <c:v>2.2604653717405083E-3</c:v>
                </c:pt>
                <c:pt idx="4602">
                  <c:v>1.4661352807801519E-3</c:v>
                </c:pt>
                <c:pt idx="4603">
                  <c:v>1.4285823914941839E-3</c:v>
                </c:pt>
                <c:pt idx="4604">
                  <c:v>1.5724505968812404E-3</c:v>
                </c:pt>
                <c:pt idx="4605">
                  <c:v>1.7857318053642736E-3</c:v>
                </c:pt>
                <c:pt idx="4606">
                  <c:v>1.9223245074056288E-3</c:v>
                </c:pt>
                <c:pt idx="4607">
                  <c:v>1.7743446101922181E-3</c:v>
                </c:pt>
                <c:pt idx="4608">
                  <c:v>1.7869078703562698E-3</c:v>
                </c:pt>
                <c:pt idx="4609">
                  <c:v>1.4985661871031875E-3</c:v>
                </c:pt>
                <c:pt idx="4610">
                  <c:v>1.4128504457966398E-3</c:v>
                </c:pt>
                <c:pt idx="4611">
                  <c:v>1.859525527341722E-3</c:v>
                </c:pt>
                <c:pt idx="4612">
                  <c:v>1.7204404801480504E-3</c:v>
                </c:pt>
                <c:pt idx="4613">
                  <c:v>1.3313981752701902E-3</c:v>
                </c:pt>
                <c:pt idx="4614">
                  <c:v>1.6931543477868365E-3</c:v>
                </c:pt>
                <c:pt idx="4615">
                  <c:v>1.8958963071012125E-3</c:v>
                </c:pt>
                <c:pt idx="4616">
                  <c:v>1.3311302570625124E-3</c:v>
                </c:pt>
                <c:pt idx="4617">
                  <c:v>1.6254801478142685E-3</c:v>
                </c:pt>
                <c:pt idx="4618">
                  <c:v>1.7506248544219261E-3</c:v>
                </c:pt>
                <c:pt idx="4619">
                  <c:v>1.6278280623774188E-3</c:v>
                </c:pt>
                <c:pt idx="4620">
                  <c:v>1.5053874341171701E-3</c:v>
                </c:pt>
                <c:pt idx="4621">
                  <c:v>1.9071611226774501E-3</c:v>
                </c:pt>
                <c:pt idx="4622">
                  <c:v>1.6536293656008163E-3</c:v>
                </c:pt>
                <c:pt idx="4623">
                  <c:v>1.3345838388988745E-3</c:v>
                </c:pt>
                <c:pt idx="4624">
                  <c:v>1.3145696993360303E-3</c:v>
                </c:pt>
                <c:pt idx="4625">
                  <c:v>1.5441984424579378E-3</c:v>
                </c:pt>
                <c:pt idx="4626">
                  <c:v>1.8265436547441577E-3</c:v>
                </c:pt>
                <c:pt idx="4627">
                  <c:v>2.0432883238329863E-3</c:v>
                </c:pt>
                <c:pt idx="4628">
                  <c:v>1.5741383779396777E-3</c:v>
                </c:pt>
                <c:pt idx="4629">
                  <c:v>1.6686131337163357E-3</c:v>
                </c:pt>
                <c:pt idx="4630">
                  <c:v>2.0529173166193445E-3</c:v>
                </c:pt>
                <c:pt idx="4631">
                  <c:v>1.4079244212168718E-3</c:v>
                </c:pt>
                <c:pt idx="4632">
                  <c:v>1.6907833922326896E-3</c:v>
                </c:pt>
                <c:pt idx="4633">
                  <c:v>1.9976341324435109E-3</c:v>
                </c:pt>
                <c:pt idx="4634">
                  <c:v>1.621329991272647E-3</c:v>
                </c:pt>
                <c:pt idx="4635">
                  <c:v>1.7532721504571634E-3</c:v>
                </c:pt>
                <c:pt idx="4636">
                  <c:v>1.4626088358219917E-3</c:v>
                </c:pt>
                <c:pt idx="4637">
                  <c:v>1.6731853443875682E-3</c:v>
                </c:pt>
                <c:pt idx="4638">
                  <c:v>1.8299717289919797E-3</c:v>
                </c:pt>
                <c:pt idx="4639">
                  <c:v>2.1389449636999916E-3</c:v>
                </c:pt>
                <c:pt idx="4640">
                  <c:v>1.2609724175133719E-3</c:v>
                </c:pt>
                <c:pt idx="4641">
                  <c:v>2.0833584550865427E-3</c:v>
                </c:pt>
                <c:pt idx="4642">
                  <c:v>1.7063293534498424E-3</c:v>
                </c:pt>
                <c:pt idx="4643">
                  <c:v>1.605605341300624E-3</c:v>
                </c:pt>
                <c:pt idx="4644">
                  <c:v>1.7933936493142852E-3</c:v>
                </c:pt>
                <c:pt idx="4645">
                  <c:v>2.0711583382362515E-3</c:v>
                </c:pt>
                <c:pt idx="4646">
                  <c:v>2.0684264140638548E-3</c:v>
                </c:pt>
                <c:pt idx="4647">
                  <c:v>2.1829759213850704E-3</c:v>
                </c:pt>
                <c:pt idx="4648">
                  <c:v>1.431810400768704E-3</c:v>
                </c:pt>
                <c:pt idx="4649">
                  <c:v>1.7059946139642201E-3</c:v>
                </c:pt>
                <c:pt idx="4650">
                  <c:v>2.1654999004074001E-3</c:v>
                </c:pt>
                <c:pt idx="4651">
                  <c:v>2.0818635638639145E-3</c:v>
                </c:pt>
                <c:pt idx="4652">
                  <c:v>1.9781159367413298E-3</c:v>
                </c:pt>
                <c:pt idx="4653">
                  <c:v>1.952477758096749E-3</c:v>
                </c:pt>
                <c:pt idx="4654">
                  <c:v>1.8096472053340099E-3</c:v>
                </c:pt>
                <c:pt idx="4655">
                  <c:v>1.5372939505038288E-3</c:v>
                </c:pt>
                <c:pt idx="4656">
                  <c:v>1.3410434345274167E-3</c:v>
                </c:pt>
                <c:pt idx="4657">
                  <c:v>1.513711512409579E-3</c:v>
                </c:pt>
                <c:pt idx="4658">
                  <c:v>1.5401349905901078E-3</c:v>
                </c:pt>
                <c:pt idx="4659">
                  <c:v>1.7616713027091872E-3</c:v>
                </c:pt>
                <c:pt idx="4660">
                  <c:v>1.8233135146424105E-3</c:v>
                </c:pt>
                <c:pt idx="4661">
                  <c:v>1.6475537868269909E-3</c:v>
                </c:pt>
                <c:pt idx="4662">
                  <c:v>1.8805087489985491E-3</c:v>
                </c:pt>
                <c:pt idx="4663">
                  <c:v>1.5641622334287195E-3</c:v>
                </c:pt>
                <c:pt idx="4664">
                  <c:v>1.9517977156390963E-3</c:v>
                </c:pt>
                <c:pt idx="4665">
                  <c:v>1.7221778334145981E-3</c:v>
                </c:pt>
                <c:pt idx="4666">
                  <c:v>1.6234904234296911E-3</c:v>
                </c:pt>
                <c:pt idx="4667">
                  <c:v>2.2299944223078808E-3</c:v>
                </c:pt>
                <c:pt idx="4668">
                  <c:v>1.7212771865686802E-3</c:v>
                </c:pt>
                <c:pt idx="4669">
                  <c:v>1.9233875637947268E-3</c:v>
                </c:pt>
                <c:pt idx="4670">
                  <c:v>1.8431627263837871E-3</c:v>
                </c:pt>
                <c:pt idx="4671">
                  <c:v>2.1503868839217307E-3</c:v>
                </c:pt>
                <c:pt idx="4672">
                  <c:v>1.6308689178006896E-3</c:v>
                </c:pt>
                <c:pt idx="4673">
                  <c:v>1.8025946762573269E-3</c:v>
                </c:pt>
                <c:pt idx="4674">
                  <c:v>1.5837368572698134E-3</c:v>
                </c:pt>
                <c:pt idx="4675">
                  <c:v>2.0986880627333442E-3</c:v>
                </c:pt>
                <c:pt idx="4676">
                  <c:v>1.5724902843340988E-3</c:v>
                </c:pt>
                <c:pt idx="4677">
                  <c:v>1.5756776719337247E-3</c:v>
                </c:pt>
                <c:pt idx="4678">
                  <c:v>1.559257100019993E-3</c:v>
                </c:pt>
                <c:pt idx="4679">
                  <c:v>1.4699244917313122E-3</c:v>
                </c:pt>
                <c:pt idx="4680">
                  <c:v>2.0515411920399426E-3</c:v>
                </c:pt>
                <c:pt idx="4681">
                  <c:v>1.8272709991825277E-3</c:v>
                </c:pt>
                <c:pt idx="4682">
                  <c:v>1.6476021509071268E-3</c:v>
                </c:pt>
                <c:pt idx="4683">
                  <c:v>1.7415734097554478E-3</c:v>
                </c:pt>
                <c:pt idx="4684">
                  <c:v>1.3602434070916782E-3</c:v>
                </c:pt>
                <c:pt idx="4685">
                  <c:v>1.8648730090252501E-3</c:v>
                </c:pt>
                <c:pt idx="4686">
                  <c:v>1.6204914999019128E-3</c:v>
                </c:pt>
                <c:pt idx="4687">
                  <c:v>1.9719948044851564E-3</c:v>
                </c:pt>
                <c:pt idx="4688">
                  <c:v>2.0204578856860525E-3</c:v>
                </c:pt>
                <c:pt idx="4689">
                  <c:v>1.5536383913801622E-3</c:v>
                </c:pt>
                <c:pt idx="4690">
                  <c:v>1.6546238901163949E-3</c:v>
                </c:pt>
                <c:pt idx="4691">
                  <c:v>1.9272362710088201E-3</c:v>
                </c:pt>
                <c:pt idx="4692">
                  <c:v>2.0260012764765044E-3</c:v>
                </c:pt>
                <c:pt idx="4693">
                  <c:v>1.9635694963653178E-3</c:v>
                </c:pt>
                <c:pt idx="4694">
                  <c:v>1.7894836741776019E-3</c:v>
                </c:pt>
                <c:pt idx="4695">
                  <c:v>2.0638717732088152E-3</c:v>
                </c:pt>
                <c:pt idx="4696">
                  <c:v>2.0865716906654547E-3</c:v>
                </c:pt>
                <c:pt idx="4697">
                  <c:v>1.9421704869717687E-3</c:v>
                </c:pt>
                <c:pt idx="4698">
                  <c:v>2.3434831399842667E-3</c:v>
                </c:pt>
                <c:pt idx="4699">
                  <c:v>1.9545792792341247E-3</c:v>
                </c:pt>
                <c:pt idx="4700">
                  <c:v>1.9658573701446082E-3</c:v>
                </c:pt>
                <c:pt idx="4701">
                  <c:v>1.9013610615355896E-3</c:v>
                </c:pt>
                <c:pt idx="4702">
                  <c:v>1.4902133137942289E-3</c:v>
                </c:pt>
                <c:pt idx="4703">
                  <c:v>1.7484033802715772E-3</c:v>
                </c:pt>
                <c:pt idx="4704">
                  <c:v>1.7017388478475998E-3</c:v>
                </c:pt>
                <c:pt idx="4705">
                  <c:v>1.5391819123571253E-3</c:v>
                </c:pt>
                <c:pt idx="4706">
                  <c:v>1.9212448446678302E-3</c:v>
                </c:pt>
                <c:pt idx="4707">
                  <c:v>2.1567958669990832E-3</c:v>
                </c:pt>
                <c:pt idx="4708">
                  <c:v>1.7708291116077433E-3</c:v>
                </c:pt>
                <c:pt idx="4709">
                  <c:v>1.768717996070962E-3</c:v>
                </c:pt>
                <c:pt idx="4710">
                  <c:v>2.007412010979313E-3</c:v>
                </c:pt>
                <c:pt idx="4711">
                  <c:v>1.9777207543856491E-3</c:v>
                </c:pt>
                <c:pt idx="4712">
                  <c:v>2.2857504296408199E-3</c:v>
                </c:pt>
                <c:pt idx="4713">
                  <c:v>2.1149440014513864E-3</c:v>
                </c:pt>
                <c:pt idx="4714">
                  <c:v>1.8381311692419887E-3</c:v>
                </c:pt>
                <c:pt idx="4715">
                  <c:v>1.9173794410157843E-3</c:v>
                </c:pt>
                <c:pt idx="4716">
                  <c:v>1.4342702226825764E-3</c:v>
                </c:pt>
                <c:pt idx="4717">
                  <c:v>2.2365068963076913E-3</c:v>
                </c:pt>
                <c:pt idx="4718">
                  <c:v>2.0122607514634063E-3</c:v>
                </c:pt>
                <c:pt idx="4719">
                  <c:v>1.8593060812013497E-3</c:v>
                </c:pt>
                <c:pt idx="4720">
                  <c:v>2.0271475320478298E-3</c:v>
                </c:pt>
                <c:pt idx="4721">
                  <c:v>1.6325138158090153E-3</c:v>
                </c:pt>
                <c:pt idx="4722">
                  <c:v>1.7802864423903382E-3</c:v>
                </c:pt>
                <c:pt idx="4723">
                  <c:v>1.9493673499407706E-3</c:v>
                </c:pt>
                <c:pt idx="4724">
                  <c:v>1.8428697399851073E-3</c:v>
                </c:pt>
                <c:pt idx="4725">
                  <c:v>2.076818303391671E-3</c:v>
                </c:pt>
                <c:pt idx="4726">
                  <c:v>1.7756192158353264E-3</c:v>
                </c:pt>
                <c:pt idx="4727">
                  <c:v>2.0551131185605046E-3</c:v>
                </c:pt>
                <c:pt idx="4728">
                  <c:v>2.1862820230659991E-3</c:v>
                </c:pt>
                <c:pt idx="4729">
                  <c:v>2.2772259864817378E-3</c:v>
                </c:pt>
                <c:pt idx="4730">
                  <c:v>2.0334438990206815E-3</c:v>
                </c:pt>
                <c:pt idx="4731">
                  <c:v>1.8138916012693837E-3</c:v>
                </c:pt>
                <c:pt idx="4732">
                  <c:v>1.9442491402866238E-3</c:v>
                </c:pt>
                <c:pt idx="4733">
                  <c:v>1.557651833947044E-3</c:v>
                </c:pt>
                <c:pt idx="4734">
                  <c:v>1.958539441611052E-3</c:v>
                </c:pt>
                <c:pt idx="4735">
                  <c:v>1.8604294928673364E-3</c:v>
                </c:pt>
                <c:pt idx="4736">
                  <c:v>1.8690459940815096E-3</c:v>
                </c:pt>
                <c:pt idx="4737">
                  <c:v>2.0194755422968985E-3</c:v>
                </c:pt>
                <c:pt idx="4738">
                  <c:v>1.497066112515673E-3</c:v>
                </c:pt>
                <c:pt idx="4739">
                  <c:v>1.7131506597648503E-3</c:v>
                </c:pt>
                <c:pt idx="4740">
                  <c:v>1.8656970853093723E-3</c:v>
                </c:pt>
                <c:pt idx="4741">
                  <c:v>1.6926282431006673E-3</c:v>
                </c:pt>
                <c:pt idx="4742">
                  <c:v>1.6660336198254788E-3</c:v>
                </c:pt>
                <c:pt idx="4743">
                  <c:v>2.1755798136587866E-3</c:v>
                </c:pt>
                <c:pt idx="4744">
                  <c:v>1.9849674018645744E-3</c:v>
                </c:pt>
                <c:pt idx="4745">
                  <c:v>1.5076186923287547E-3</c:v>
                </c:pt>
                <c:pt idx="4746">
                  <c:v>1.4347052689279573E-3</c:v>
                </c:pt>
                <c:pt idx="4747">
                  <c:v>1.9615409523509142E-3</c:v>
                </c:pt>
                <c:pt idx="4748">
                  <c:v>1.8521199353910482E-3</c:v>
                </c:pt>
                <c:pt idx="4749">
                  <c:v>1.8807110694928405E-3</c:v>
                </c:pt>
                <c:pt idx="4750">
                  <c:v>1.5737205649528493E-3</c:v>
                </c:pt>
                <c:pt idx="4751">
                  <c:v>2.0269196294446555E-3</c:v>
                </c:pt>
                <c:pt idx="4752">
                  <c:v>1.7254317637295331E-3</c:v>
                </c:pt>
                <c:pt idx="4753">
                  <c:v>2.0796062402348488E-3</c:v>
                </c:pt>
                <c:pt idx="4754">
                  <c:v>1.6309572001472641E-3</c:v>
                </c:pt>
                <c:pt idx="4755">
                  <c:v>1.7959570772474657E-3</c:v>
                </c:pt>
                <c:pt idx="4756">
                  <c:v>1.9239133943558429E-3</c:v>
                </c:pt>
                <c:pt idx="4757">
                  <c:v>1.9845347781098414E-3</c:v>
                </c:pt>
                <c:pt idx="4758">
                  <c:v>1.8799074517850923E-3</c:v>
                </c:pt>
                <c:pt idx="4759">
                  <c:v>1.8587822006701086E-3</c:v>
                </c:pt>
                <c:pt idx="4760">
                  <c:v>2.0758788021175974E-3</c:v>
                </c:pt>
                <c:pt idx="4761">
                  <c:v>1.6393727704468394E-3</c:v>
                </c:pt>
                <c:pt idx="4762">
                  <c:v>1.8491957318903223E-3</c:v>
                </c:pt>
                <c:pt idx="4763">
                  <c:v>2.0525280893299402E-3</c:v>
                </c:pt>
                <c:pt idx="4764">
                  <c:v>1.6380926069125478E-3</c:v>
                </c:pt>
                <c:pt idx="4765">
                  <c:v>2.0452872618818741E-3</c:v>
                </c:pt>
                <c:pt idx="4766">
                  <c:v>1.8655899257581643E-3</c:v>
                </c:pt>
                <c:pt idx="4767">
                  <c:v>2.0304233039588498E-3</c:v>
                </c:pt>
                <c:pt idx="4768">
                  <c:v>1.6931785200397741E-3</c:v>
                </c:pt>
                <c:pt idx="4769">
                  <c:v>1.7929005410786522E-3</c:v>
                </c:pt>
                <c:pt idx="4770">
                  <c:v>1.9976505008527387E-3</c:v>
                </c:pt>
                <c:pt idx="4771">
                  <c:v>1.7749721351808326E-3</c:v>
                </c:pt>
                <c:pt idx="4772">
                  <c:v>1.8975645613754119E-3</c:v>
                </c:pt>
                <c:pt idx="4773">
                  <c:v>2.0155014621453795E-3</c:v>
                </c:pt>
                <c:pt idx="4774">
                  <c:v>2.4182634884862774E-3</c:v>
                </c:pt>
                <c:pt idx="4775">
                  <c:v>2.1776377484565889E-3</c:v>
                </c:pt>
                <c:pt idx="4776">
                  <c:v>1.7618892883205341E-3</c:v>
                </c:pt>
                <c:pt idx="4777">
                  <c:v>1.772482154959021E-3</c:v>
                </c:pt>
                <c:pt idx="4778">
                  <c:v>1.7527259708445756E-3</c:v>
                </c:pt>
                <c:pt idx="4779">
                  <c:v>1.7702295365816247E-3</c:v>
                </c:pt>
                <c:pt idx="4780">
                  <c:v>1.9075144779794736E-3</c:v>
                </c:pt>
                <c:pt idx="4781">
                  <c:v>2.0265372408687296E-3</c:v>
                </c:pt>
                <c:pt idx="4782">
                  <c:v>2.0426952703428932E-3</c:v>
                </c:pt>
                <c:pt idx="4783">
                  <c:v>2.0398771015745468E-3</c:v>
                </c:pt>
                <c:pt idx="4784">
                  <c:v>1.9704262033303334E-3</c:v>
                </c:pt>
                <c:pt idx="4785">
                  <c:v>2.1227562966971173E-3</c:v>
                </c:pt>
                <c:pt idx="4786">
                  <c:v>1.7973939623266402E-3</c:v>
                </c:pt>
                <c:pt idx="4787">
                  <c:v>2.0974239065768433E-3</c:v>
                </c:pt>
                <c:pt idx="4788">
                  <c:v>2.1291565866387559E-3</c:v>
                </c:pt>
                <c:pt idx="4789">
                  <c:v>2.3928679867863223E-3</c:v>
                </c:pt>
                <c:pt idx="4790">
                  <c:v>2.168747618603918E-3</c:v>
                </c:pt>
                <c:pt idx="4791">
                  <c:v>1.6453372778848371E-3</c:v>
                </c:pt>
                <c:pt idx="4792">
                  <c:v>1.9645373552427802E-3</c:v>
                </c:pt>
                <c:pt idx="4793">
                  <c:v>1.9487123021180962E-3</c:v>
                </c:pt>
                <c:pt idx="4794">
                  <c:v>2.091298885898589E-3</c:v>
                </c:pt>
                <c:pt idx="4795">
                  <c:v>2.2006096748309304E-3</c:v>
                </c:pt>
                <c:pt idx="4796">
                  <c:v>1.9586444562584363E-3</c:v>
                </c:pt>
                <c:pt idx="4797">
                  <c:v>2.0978961314330542E-3</c:v>
                </c:pt>
                <c:pt idx="4798">
                  <c:v>1.7696586893835217E-3</c:v>
                </c:pt>
                <c:pt idx="4799">
                  <c:v>1.5589934933105012E-3</c:v>
                </c:pt>
                <c:pt idx="4800">
                  <c:v>2.2576115577341424E-3</c:v>
                </c:pt>
                <c:pt idx="4801">
                  <c:v>1.9330060941047194E-3</c:v>
                </c:pt>
                <c:pt idx="4802">
                  <c:v>2.0081097989842651E-3</c:v>
                </c:pt>
                <c:pt idx="4803">
                  <c:v>1.9571091973935792E-3</c:v>
                </c:pt>
                <c:pt idx="4804">
                  <c:v>2.2109612041436339E-3</c:v>
                </c:pt>
                <c:pt idx="4805">
                  <c:v>2.0327004520229526E-3</c:v>
                </c:pt>
                <c:pt idx="4806">
                  <c:v>1.7649792049218118E-3</c:v>
                </c:pt>
                <c:pt idx="4807">
                  <c:v>1.942279066110621E-3</c:v>
                </c:pt>
                <c:pt idx="4808">
                  <c:v>1.9528736643352304E-3</c:v>
                </c:pt>
                <c:pt idx="4809">
                  <c:v>2.0518947407149554E-3</c:v>
                </c:pt>
                <c:pt idx="4810">
                  <c:v>1.9951617177140757E-3</c:v>
                </c:pt>
                <c:pt idx="4811">
                  <c:v>1.7678782335362848E-3</c:v>
                </c:pt>
                <c:pt idx="4812">
                  <c:v>2.0803907365211033E-3</c:v>
                </c:pt>
                <c:pt idx="4813">
                  <c:v>2.0485489366338715E-3</c:v>
                </c:pt>
                <c:pt idx="4814">
                  <c:v>1.8674429404277138E-3</c:v>
                </c:pt>
                <c:pt idx="4815">
                  <c:v>1.9081913876810366E-3</c:v>
                </c:pt>
                <c:pt idx="4816">
                  <c:v>2.009055680931971E-3</c:v>
                </c:pt>
                <c:pt idx="4817">
                  <c:v>1.8912646533161205E-3</c:v>
                </c:pt>
                <c:pt idx="4818">
                  <c:v>1.8545834293169396E-3</c:v>
                </c:pt>
                <c:pt idx="4819">
                  <c:v>1.6182580533580793E-3</c:v>
                </c:pt>
                <c:pt idx="4820">
                  <c:v>2.1685214397059744E-3</c:v>
                </c:pt>
                <c:pt idx="4821">
                  <c:v>1.7465948200363287E-3</c:v>
                </c:pt>
                <c:pt idx="4822">
                  <c:v>2.3367598868643249E-3</c:v>
                </c:pt>
                <c:pt idx="4823">
                  <c:v>2.0287941574246506E-3</c:v>
                </c:pt>
                <c:pt idx="4824">
                  <c:v>1.6953429144869682E-3</c:v>
                </c:pt>
                <c:pt idx="4825">
                  <c:v>1.4799144764865637E-3</c:v>
                </c:pt>
                <c:pt idx="4826">
                  <c:v>1.6218381769644078E-3</c:v>
                </c:pt>
                <c:pt idx="4827">
                  <c:v>1.8045350206891118E-3</c:v>
                </c:pt>
                <c:pt idx="4828">
                  <c:v>1.6799153674194722E-3</c:v>
                </c:pt>
                <c:pt idx="4829">
                  <c:v>2.1989442700771E-3</c:v>
                </c:pt>
                <c:pt idx="4830">
                  <c:v>1.9611845957353911E-3</c:v>
                </c:pt>
                <c:pt idx="4831">
                  <c:v>2.2177768568098374E-3</c:v>
                </c:pt>
                <c:pt idx="4832">
                  <c:v>2.0666425904618314E-3</c:v>
                </c:pt>
                <c:pt idx="4833">
                  <c:v>1.7062770744517559E-3</c:v>
                </c:pt>
                <c:pt idx="4834">
                  <c:v>2.1599307132854936E-3</c:v>
                </c:pt>
                <c:pt idx="4835">
                  <c:v>2.0443757167890948E-3</c:v>
                </c:pt>
                <c:pt idx="4836">
                  <c:v>1.839770431134833E-3</c:v>
                </c:pt>
                <c:pt idx="4837">
                  <c:v>2.1438844635682723E-3</c:v>
                </c:pt>
                <c:pt idx="4838">
                  <c:v>2.3859696487247522E-3</c:v>
                </c:pt>
                <c:pt idx="4839">
                  <c:v>1.8798075534308481E-3</c:v>
                </c:pt>
                <c:pt idx="4840">
                  <c:v>2.0770531395106037E-3</c:v>
                </c:pt>
                <c:pt idx="4841">
                  <c:v>1.8785678435991352E-3</c:v>
                </c:pt>
                <c:pt idx="4842">
                  <c:v>1.9767613735038863E-3</c:v>
                </c:pt>
                <c:pt idx="4843">
                  <c:v>2.0608891692658745E-3</c:v>
                </c:pt>
                <c:pt idx="4844">
                  <c:v>1.7466017494410879E-3</c:v>
                </c:pt>
                <c:pt idx="4845">
                  <c:v>2.2527625207360296E-3</c:v>
                </c:pt>
                <c:pt idx="4846">
                  <c:v>1.9677781755561776E-3</c:v>
                </c:pt>
                <c:pt idx="4847">
                  <c:v>2.22888346096628E-3</c:v>
                </c:pt>
                <c:pt idx="4848">
                  <c:v>1.9634520774345992E-3</c:v>
                </c:pt>
                <c:pt idx="4849">
                  <c:v>1.8553896237182461E-3</c:v>
                </c:pt>
                <c:pt idx="4850">
                  <c:v>2.1195366872810476E-3</c:v>
                </c:pt>
                <c:pt idx="4851">
                  <c:v>2.1058341828464181E-3</c:v>
                </c:pt>
                <c:pt idx="4852">
                  <c:v>1.8818511300683085E-3</c:v>
                </c:pt>
                <c:pt idx="4853">
                  <c:v>1.5638897214794373E-3</c:v>
                </c:pt>
                <c:pt idx="4854">
                  <c:v>2.149180027752033E-3</c:v>
                </c:pt>
                <c:pt idx="4855">
                  <c:v>1.6773342575901501E-3</c:v>
                </c:pt>
                <c:pt idx="4856">
                  <c:v>1.9989457307990157E-3</c:v>
                </c:pt>
                <c:pt idx="4857">
                  <c:v>2.1619560122733651E-3</c:v>
                </c:pt>
                <c:pt idx="4858">
                  <c:v>2.1307653725264435E-3</c:v>
                </c:pt>
                <c:pt idx="4859">
                  <c:v>2.173771715914259E-3</c:v>
                </c:pt>
                <c:pt idx="4860">
                  <c:v>2.2726864958159698E-3</c:v>
                </c:pt>
                <c:pt idx="4861">
                  <c:v>2.0100949218881245E-3</c:v>
                </c:pt>
                <c:pt idx="4862">
                  <c:v>2.349974037108292E-3</c:v>
                </c:pt>
                <c:pt idx="4863">
                  <c:v>1.9783058646658937E-3</c:v>
                </c:pt>
                <c:pt idx="4864">
                  <c:v>2.5315600691341962E-3</c:v>
                </c:pt>
                <c:pt idx="4865">
                  <c:v>2.1083481223775889E-3</c:v>
                </c:pt>
                <c:pt idx="4866">
                  <c:v>1.8677533587163962E-3</c:v>
                </c:pt>
                <c:pt idx="4867">
                  <c:v>1.9058262720532259E-3</c:v>
                </c:pt>
                <c:pt idx="4868">
                  <c:v>2.0432393238250645E-3</c:v>
                </c:pt>
                <c:pt idx="4869">
                  <c:v>1.9364729407908979E-3</c:v>
                </c:pt>
                <c:pt idx="4870">
                  <c:v>2.0877775419930042E-3</c:v>
                </c:pt>
                <c:pt idx="4871">
                  <c:v>2.1811463052790309E-3</c:v>
                </c:pt>
                <c:pt idx="4872">
                  <c:v>2.3466618339377408E-3</c:v>
                </c:pt>
                <c:pt idx="4873">
                  <c:v>1.9343153593653309E-3</c:v>
                </c:pt>
                <c:pt idx="4874">
                  <c:v>2.0922066981673578E-3</c:v>
                </c:pt>
                <c:pt idx="4875">
                  <c:v>1.9359827036453381E-3</c:v>
                </c:pt>
                <c:pt idx="4876">
                  <c:v>1.8524958371442541E-3</c:v>
                </c:pt>
                <c:pt idx="4877">
                  <c:v>2.1278529015937024E-3</c:v>
                </c:pt>
                <c:pt idx="4878">
                  <c:v>2.1041471646170156E-3</c:v>
                </c:pt>
                <c:pt idx="4879">
                  <c:v>2.2064976368728496E-3</c:v>
                </c:pt>
                <c:pt idx="4880">
                  <c:v>2.153835148633077E-3</c:v>
                </c:pt>
                <c:pt idx="4881">
                  <c:v>2.282501354083553E-3</c:v>
                </c:pt>
                <c:pt idx="4882">
                  <c:v>2.114588946569402E-3</c:v>
                </c:pt>
                <c:pt idx="4883">
                  <c:v>2.3449266460696711E-3</c:v>
                </c:pt>
                <c:pt idx="4884">
                  <c:v>2.2354781289369951E-3</c:v>
                </c:pt>
                <c:pt idx="4885">
                  <c:v>2.3093164410955928E-3</c:v>
                </c:pt>
                <c:pt idx="4886">
                  <c:v>2.1879396440635645E-3</c:v>
                </c:pt>
                <c:pt idx="4887">
                  <c:v>2.0730882742265506E-3</c:v>
                </c:pt>
                <c:pt idx="4888">
                  <c:v>2.23679140778187E-3</c:v>
                </c:pt>
                <c:pt idx="4889">
                  <c:v>2.1227036588970204E-3</c:v>
                </c:pt>
                <c:pt idx="4890">
                  <c:v>1.9395827088179102E-3</c:v>
                </c:pt>
                <c:pt idx="4891">
                  <c:v>1.7319188777789858E-3</c:v>
                </c:pt>
                <c:pt idx="4892">
                  <c:v>1.8909756107507224E-3</c:v>
                </c:pt>
                <c:pt idx="4893">
                  <c:v>2.2342312265071079E-3</c:v>
                </c:pt>
                <c:pt idx="4894">
                  <c:v>1.8507772601462223E-3</c:v>
                </c:pt>
                <c:pt idx="4895">
                  <c:v>2.0970484889837786E-3</c:v>
                </c:pt>
                <c:pt idx="4896">
                  <c:v>2.0697237013686063E-3</c:v>
                </c:pt>
                <c:pt idx="4897">
                  <c:v>2.1955378284964498E-3</c:v>
                </c:pt>
                <c:pt idx="4898">
                  <c:v>1.7641769679380874E-3</c:v>
                </c:pt>
                <c:pt idx="4899">
                  <c:v>1.8635726076298388E-3</c:v>
                </c:pt>
                <c:pt idx="4900">
                  <c:v>1.7272954647172434E-3</c:v>
                </c:pt>
                <c:pt idx="4901">
                  <c:v>2.0309053699849688E-3</c:v>
                </c:pt>
                <c:pt idx="4902">
                  <c:v>1.8463855558536134E-3</c:v>
                </c:pt>
                <c:pt idx="4903">
                  <c:v>2.1119057732478085E-3</c:v>
                </c:pt>
                <c:pt idx="4904">
                  <c:v>1.768192432380627E-3</c:v>
                </c:pt>
                <c:pt idx="4905">
                  <c:v>2.058538842896702E-3</c:v>
                </c:pt>
                <c:pt idx="4906">
                  <c:v>1.8702798640887796E-3</c:v>
                </c:pt>
                <c:pt idx="4907">
                  <c:v>2.0277588723616536E-3</c:v>
                </c:pt>
                <c:pt idx="4908">
                  <c:v>2.4537227158727263E-3</c:v>
                </c:pt>
                <c:pt idx="4909">
                  <c:v>2.083112971205258E-3</c:v>
                </c:pt>
                <c:pt idx="4910">
                  <c:v>1.9745193583661086E-3</c:v>
                </c:pt>
                <c:pt idx="4911">
                  <c:v>1.7422701438496095E-3</c:v>
                </c:pt>
                <c:pt idx="4912">
                  <c:v>1.8961794963359268E-3</c:v>
                </c:pt>
                <c:pt idx="4913">
                  <c:v>2.3280007897533788E-3</c:v>
                </c:pt>
                <c:pt idx="4914">
                  <c:v>2.1435954701905149E-3</c:v>
                </c:pt>
                <c:pt idx="4915">
                  <c:v>2.1169418878277339E-3</c:v>
                </c:pt>
                <c:pt idx="4916">
                  <c:v>2.0896429487903489E-3</c:v>
                </c:pt>
                <c:pt idx="4917">
                  <c:v>2.0134142112264992E-3</c:v>
                </c:pt>
                <c:pt idx="4918">
                  <c:v>2.1234122692384014E-3</c:v>
                </c:pt>
                <c:pt idx="4919">
                  <c:v>2.2122571664077708E-3</c:v>
                </c:pt>
                <c:pt idx="4920">
                  <c:v>2.031068596218905E-3</c:v>
                </c:pt>
                <c:pt idx="4921">
                  <c:v>2.1361547289757703E-3</c:v>
                </c:pt>
                <c:pt idx="4922">
                  <c:v>2.0971390445018493E-3</c:v>
                </c:pt>
                <c:pt idx="4923">
                  <c:v>2.2185468109301243E-3</c:v>
                </c:pt>
                <c:pt idx="4924">
                  <c:v>1.744205510071359E-3</c:v>
                </c:pt>
                <c:pt idx="4925">
                  <c:v>2.0628662706697921E-3</c:v>
                </c:pt>
                <c:pt idx="4926">
                  <c:v>1.929037881379815E-3</c:v>
                </c:pt>
                <c:pt idx="4927">
                  <c:v>2.1095010476066879E-3</c:v>
                </c:pt>
                <c:pt idx="4928">
                  <c:v>2.3537375551134173E-3</c:v>
                </c:pt>
                <c:pt idx="4929">
                  <c:v>1.8356155588162167E-3</c:v>
                </c:pt>
                <c:pt idx="4930">
                  <c:v>1.779889144394039E-3</c:v>
                </c:pt>
                <c:pt idx="4931">
                  <c:v>2.1339206412790712E-3</c:v>
                </c:pt>
                <c:pt idx="4932">
                  <c:v>2.2240338458949195E-3</c:v>
                </c:pt>
                <c:pt idx="4933">
                  <c:v>1.8130060668947292E-3</c:v>
                </c:pt>
                <c:pt idx="4934">
                  <c:v>2.2117032123463577E-3</c:v>
                </c:pt>
                <c:pt idx="4935">
                  <c:v>1.9387655020277087E-3</c:v>
                </c:pt>
                <c:pt idx="4936">
                  <c:v>2.2593456747824164E-3</c:v>
                </c:pt>
                <c:pt idx="4937">
                  <c:v>2.1096357871193466E-3</c:v>
                </c:pt>
                <c:pt idx="4938">
                  <c:v>2.0316712720009123E-3</c:v>
                </c:pt>
                <c:pt idx="4939">
                  <c:v>2.1960359088988991E-3</c:v>
                </c:pt>
                <c:pt idx="4940">
                  <c:v>1.8440419384933482E-3</c:v>
                </c:pt>
                <c:pt idx="4941">
                  <c:v>2.0325783364023246E-3</c:v>
                </c:pt>
                <c:pt idx="4942">
                  <c:v>2.1426974236082317E-3</c:v>
                </c:pt>
                <c:pt idx="4943">
                  <c:v>1.9815916785095289E-3</c:v>
                </c:pt>
                <c:pt idx="4944">
                  <c:v>1.8324955139519524E-3</c:v>
                </c:pt>
                <c:pt idx="4945">
                  <c:v>2.2042629391655364E-3</c:v>
                </c:pt>
                <c:pt idx="4946">
                  <c:v>2.0080511644867539E-3</c:v>
                </c:pt>
                <c:pt idx="4947">
                  <c:v>2.2828673894284162E-3</c:v>
                </c:pt>
                <c:pt idx="4948">
                  <c:v>2.248952509064853E-3</c:v>
                </c:pt>
                <c:pt idx="4949">
                  <c:v>2.0198045753185385E-3</c:v>
                </c:pt>
                <c:pt idx="4950">
                  <c:v>1.9331011319280546E-3</c:v>
                </c:pt>
                <c:pt idx="4951">
                  <c:v>1.8297512043608795E-3</c:v>
                </c:pt>
                <c:pt idx="4952">
                  <c:v>1.7173984012821713E-3</c:v>
                </c:pt>
                <c:pt idx="4953">
                  <c:v>2.0948015866132574E-3</c:v>
                </c:pt>
                <c:pt idx="4954">
                  <c:v>2.0551549983021276E-3</c:v>
                </c:pt>
                <c:pt idx="4955">
                  <c:v>1.9934504853614428E-3</c:v>
                </c:pt>
                <c:pt idx="4956">
                  <c:v>1.966797578756859E-3</c:v>
                </c:pt>
                <c:pt idx="4957">
                  <c:v>2.0166720883590728E-3</c:v>
                </c:pt>
                <c:pt idx="4958">
                  <c:v>2.11085735719346E-3</c:v>
                </c:pt>
                <c:pt idx="4959">
                  <c:v>2.4428535354204797E-3</c:v>
                </c:pt>
                <c:pt idx="4960">
                  <c:v>2.1695401336103838E-3</c:v>
                </c:pt>
                <c:pt idx="4961">
                  <c:v>2.2293961960619998E-3</c:v>
                </c:pt>
                <c:pt idx="4962">
                  <c:v>2.1044485290919058E-3</c:v>
                </c:pt>
                <c:pt idx="4963">
                  <c:v>1.9133982720516687E-3</c:v>
                </c:pt>
                <c:pt idx="4964">
                  <c:v>2.2686160369937689E-3</c:v>
                </c:pt>
                <c:pt idx="4965">
                  <c:v>2.0601903641484366E-3</c:v>
                </c:pt>
                <c:pt idx="4966">
                  <c:v>2.1796296080162673E-3</c:v>
                </c:pt>
                <c:pt idx="4967">
                  <c:v>2.2606520826324956E-3</c:v>
                </c:pt>
                <c:pt idx="4968">
                  <c:v>2.1358416276360224E-3</c:v>
                </c:pt>
                <c:pt idx="4969">
                  <c:v>2.1045378955345606E-3</c:v>
                </c:pt>
                <c:pt idx="4970">
                  <c:v>2.3537548349146279E-3</c:v>
                </c:pt>
                <c:pt idx="4971">
                  <c:v>2.2334043640302149E-3</c:v>
                </c:pt>
                <c:pt idx="4972">
                  <c:v>2.0173664566631054E-3</c:v>
                </c:pt>
                <c:pt idx="4973">
                  <c:v>1.837762616073058E-3</c:v>
                </c:pt>
                <c:pt idx="4974">
                  <c:v>2.0428151704110342E-3</c:v>
                </c:pt>
                <c:pt idx="4975">
                  <c:v>1.9354532422204754E-3</c:v>
                </c:pt>
                <c:pt idx="4976">
                  <c:v>1.9877613996048728E-3</c:v>
                </c:pt>
                <c:pt idx="4977">
                  <c:v>2.1558335782459288E-3</c:v>
                </c:pt>
                <c:pt idx="4978">
                  <c:v>2.130149790565492E-3</c:v>
                </c:pt>
                <c:pt idx="4979">
                  <c:v>2.17313211523733E-3</c:v>
                </c:pt>
                <c:pt idx="4980">
                  <c:v>1.9741979488368052E-3</c:v>
                </c:pt>
                <c:pt idx="4981">
                  <c:v>2.2539088491102242E-3</c:v>
                </c:pt>
                <c:pt idx="4982">
                  <c:v>2.1819084331704767E-3</c:v>
                </c:pt>
                <c:pt idx="4983">
                  <c:v>1.9158000618920109E-3</c:v>
                </c:pt>
                <c:pt idx="4984">
                  <c:v>2.3165457046221698E-3</c:v>
                </c:pt>
                <c:pt idx="4985">
                  <c:v>1.9886223005048873E-3</c:v>
                </c:pt>
                <c:pt idx="4986">
                  <c:v>1.9830254658701201E-3</c:v>
                </c:pt>
                <c:pt idx="4987">
                  <c:v>1.9468561396170894E-3</c:v>
                </c:pt>
                <c:pt idx="4988">
                  <c:v>1.9004270100847771E-3</c:v>
                </c:pt>
                <c:pt idx="4989">
                  <c:v>1.9656164350792958E-3</c:v>
                </c:pt>
                <c:pt idx="4990">
                  <c:v>1.8989876425075086E-3</c:v>
                </c:pt>
                <c:pt idx="4991">
                  <c:v>2.0122030286681076E-3</c:v>
                </c:pt>
                <c:pt idx="4992">
                  <c:v>2.2837786199393665E-3</c:v>
                </c:pt>
                <c:pt idx="4993">
                  <c:v>2.1971726150923246E-3</c:v>
                </c:pt>
                <c:pt idx="4994">
                  <c:v>2.2540065391236587E-3</c:v>
                </c:pt>
                <c:pt idx="4995">
                  <c:v>1.9692095272645215E-3</c:v>
                </c:pt>
                <c:pt idx="4996">
                  <c:v>2.0249584997421325E-3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315-4F09-86DA-0A5DC9A25718}"/>
            </c:ext>
          </c:extLst>
        </c:ser>
        <c:ser>
          <c:idx val="0"/>
          <c:order val="1"/>
          <c:tx>
            <c:v>927-SIS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2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data_Loop!$B$22:$B$5018</c:f>
              <c:numCache>
                <c:formatCode>General</c:formatCode>
                <c:ptCount val="4997"/>
                <c:pt idx="0">
                  <c:v>15.9921579360962</c:v>
                </c:pt>
                <c:pt idx="1">
                  <c:v>18.004025459289601</c:v>
                </c:pt>
                <c:pt idx="2">
                  <c:v>20.053646087646499</c:v>
                </c:pt>
                <c:pt idx="3">
                  <c:v>22.0403938293457</c:v>
                </c:pt>
                <c:pt idx="4">
                  <c:v>24.039715766906699</c:v>
                </c:pt>
                <c:pt idx="5">
                  <c:v>26.051613807678201</c:v>
                </c:pt>
                <c:pt idx="6">
                  <c:v>28.0383625030518</c:v>
                </c:pt>
                <c:pt idx="7">
                  <c:v>30.037685394287099</c:v>
                </c:pt>
                <c:pt idx="8">
                  <c:v>32.062158584594698</c:v>
                </c:pt>
                <c:pt idx="9">
                  <c:v>34.074054718017599</c:v>
                </c:pt>
                <c:pt idx="10">
                  <c:v>36.0230197906494</c:v>
                </c:pt>
                <c:pt idx="11">
                  <c:v>37.997194290161097</c:v>
                </c:pt>
                <c:pt idx="12">
                  <c:v>39.9588527679443</c:v>
                </c:pt>
                <c:pt idx="13">
                  <c:v>41.970748901367202</c:v>
                </c:pt>
                <c:pt idx="14">
                  <c:v>43.944923400878899</c:v>
                </c:pt>
                <c:pt idx="15">
                  <c:v>45.931612014770501</c:v>
                </c:pt>
                <c:pt idx="16">
                  <c:v>47.9687175750732</c:v>
                </c:pt>
                <c:pt idx="17">
                  <c:v>49.942892074584996</c:v>
                </c:pt>
                <c:pt idx="18">
                  <c:v>52.017660140991197</c:v>
                </c:pt>
                <c:pt idx="19">
                  <c:v>54.029556274414098</c:v>
                </c:pt>
                <c:pt idx="20">
                  <c:v>55.978462219238303</c:v>
                </c:pt>
                <c:pt idx="21">
                  <c:v>58.003055572509801</c:v>
                </c:pt>
                <c:pt idx="22">
                  <c:v>60.0149536132813</c:v>
                </c:pt>
                <c:pt idx="23">
                  <c:v>62.014274597167997</c:v>
                </c:pt>
                <c:pt idx="24">
                  <c:v>63.963298797607401</c:v>
                </c:pt>
                <c:pt idx="25">
                  <c:v>65.912204742431598</c:v>
                </c:pt>
                <c:pt idx="26">
                  <c:v>67.924221038818402</c:v>
                </c:pt>
                <c:pt idx="27">
                  <c:v>69.973838806152301</c:v>
                </c:pt>
                <c:pt idx="28">
                  <c:v>71.9856147766113</c:v>
                </c:pt>
                <c:pt idx="29">
                  <c:v>73.934642791748004</c:v>
                </c:pt>
                <c:pt idx="30">
                  <c:v>75.946540832519503</c:v>
                </c:pt>
                <c:pt idx="31">
                  <c:v>78.008735656738295</c:v>
                </c:pt>
                <c:pt idx="32">
                  <c:v>79.970455169677706</c:v>
                </c:pt>
                <c:pt idx="33">
                  <c:v>81.944747924804702</c:v>
                </c:pt>
                <c:pt idx="34">
                  <c:v>83.969100952148395</c:v>
                </c:pt>
                <c:pt idx="35">
                  <c:v>86.006027221679702</c:v>
                </c:pt>
                <c:pt idx="36">
                  <c:v>88.005470275878906</c:v>
                </c:pt>
                <c:pt idx="37">
                  <c:v>89.941921234130902</c:v>
                </c:pt>
                <c:pt idx="38">
                  <c:v>91.890941619873004</c:v>
                </c:pt>
                <c:pt idx="39">
                  <c:v>93.915416717529297</c:v>
                </c:pt>
                <c:pt idx="40">
                  <c:v>95.952346801757798</c:v>
                </c:pt>
                <c:pt idx="41">
                  <c:v>98.027347564697294</c:v>
                </c:pt>
                <c:pt idx="42">
                  <c:v>100.076969146729</c:v>
                </c:pt>
                <c:pt idx="43">
                  <c:v>101.975700378418</c:v>
                </c:pt>
                <c:pt idx="44">
                  <c:v>103.94987487793</c:v>
                </c:pt>
                <c:pt idx="45">
                  <c:v>106.011833190918</c:v>
                </c:pt>
                <c:pt idx="46">
                  <c:v>108.048877716064</c:v>
                </c:pt>
                <c:pt idx="47">
                  <c:v>109.98532867431599</c:v>
                </c:pt>
                <c:pt idx="48">
                  <c:v>111.934356689453</c:v>
                </c:pt>
                <c:pt idx="49">
                  <c:v>113.959064483643</c:v>
                </c:pt>
                <c:pt idx="50">
                  <c:v>115.958385467529</c:v>
                </c:pt>
                <c:pt idx="51">
                  <c:v>117.957706451416</c:v>
                </c:pt>
                <c:pt idx="52">
                  <c:v>119.919303894043</c:v>
                </c:pt>
                <c:pt idx="53">
                  <c:v>121.943538665771</c:v>
                </c:pt>
                <c:pt idx="54">
                  <c:v>124.005737304687</c:v>
                </c:pt>
                <c:pt idx="55">
                  <c:v>126.181098937988</c:v>
                </c:pt>
                <c:pt idx="56">
                  <c:v>128.21813964843801</c:v>
                </c:pt>
                <c:pt idx="57">
                  <c:v>130.01627349853501</c:v>
                </c:pt>
                <c:pt idx="58">
                  <c:v>131.96530151367199</c:v>
                </c:pt>
                <c:pt idx="59">
                  <c:v>133.91432952880899</c:v>
                </c:pt>
                <c:pt idx="60">
                  <c:v>135.95161437988301</c:v>
                </c:pt>
                <c:pt idx="61">
                  <c:v>137.976318359375</c:v>
                </c:pt>
                <c:pt idx="62">
                  <c:v>139.91252899169899</c:v>
                </c:pt>
                <c:pt idx="63">
                  <c:v>141.91162109375</c:v>
                </c:pt>
                <c:pt idx="64">
                  <c:v>143.97381591796901</c:v>
                </c:pt>
                <c:pt idx="65">
                  <c:v>146.010856628418</c:v>
                </c:pt>
                <c:pt idx="66">
                  <c:v>147.90958404541001</c:v>
                </c:pt>
                <c:pt idx="67">
                  <c:v>149.909141540527</c:v>
                </c:pt>
                <c:pt idx="68">
                  <c:v>151.93361663818399</c:v>
                </c:pt>
                <c:pt idx="69">
                  <c:v>153.89521789550801</c:v>
                </c:pt>
                <c:pt idx="70">
                  <c:v>155.945068359375</c:v>
                </c:pt>
                <c:pt idx="71">
                  <c:v>157.96954345703099</c:v>
                </c:pt>
                <c:pt idx="72">
                  <c:v>160.018928527832</c:v>
                </c:pt>
                <c:pt idx="73">
                  <c:v>161.955375671387</c:v>
                </c:pt>
                <c:pt idx="74">
                  <c:v>163.85410308837899</c:v>
                </c:pt>
                <c:pt idx="75">
                  <c:v>165.86576843261699</c:v>
                </c:pt>
                <c:pt idx="76">
                  <c:v>167.89024353027301</c:v>
                </c:pt>
                <c:pt idx="77">
                  <c:v>169.91471099853501</c:v>
                </c:pt>
                <c:pt idx="78">
                  <c:v>172.06492614746099</c:v>
                </c:pt>
                <c:pt idx="79">
                  <c:v>174.16484069824199</c:v>
                </c:pt>
                <c:pt idx="80">
                  <c:v>176.01326751708999</c:v>
                </c:pt>
                <c:pt idx="81">
                  <c:v>177.92456817626999</c:v>
                </c:pt>
                <c:pt idx="82">
                  <c:v>179.961616516113</c:v>
                </c:pt>
                <c:pt idx="83">
                  <c:v>181.948371887207</c:v>
                </c:pt>
                <c:pt idx="84">
                  <c:v>183.89739990234401</c:v>
                </c:pt>
                <c:pt idx="85">
                  <c:v>185.858772277832</c:v>
                </c:pt>
                <c:pt idx="86">
                  <c:v>187.84574890136699</c:v>
                </c:pt>
                <c:pt idx="87">
                  <c:v>189.883247375488</c:v>
                </c:pt>
                <c:pt idx="88">
                  <c:v>191.94544982910199</c:v>
                </c:pt>
                <c:pt idx="89">
                  <c:v>193.98203277587899</c:v>
                </c:pt>
                <c:pt idx="90">
                  <c:v>195.930587768555</c:v>
                </c:pt>
                <c:pt idx="91">
                  <c:v>197.88008117675801</c:v>
                </c:pt>
                <c:pt idx="92">
                  <c:v>199.866828918457</c:v>
                </c:pt>
                <c:pt idx="93">
                  <c:v>201.89083862304699</c:v>
                </c:pt>
                <c:pt idx="94">
                  <c:v>203.90274047851599</c:v>
                </c:pt>
                <c:pt idx="95">
                  <c:v>205.96492767333999</c:v>
                </c:pt>
                <c:pt idx="96">
                  <c:v>207.914421081543</c:v>
                </c:pt>
                <c:pt idx="97">
                  <c:v>209.82572937011699</c:v>
                </c:pt>
                <c:pt idx="98">
                  <c:v>211.83714294433599</c:v>
                </c:pt>
                <c:pt idx="99">
                  <c:v>213.84951019287101</c:v>
                </c:pt>
                <c:pt idx="100">
                  <c:v>215.87399291992199</c:v>
                </c:pt>
                <c:pt idx="101">
                  <c:v>217.87330627441401</c:v>
                </c:pt>
                <c:pt idx="102">
                  <c:v>219.873085021973</c:v>
                </c:pt>
                <c:pt idx="103">
                  <c:v>221.821647644043</c:v>
                </c:pt>
                <c:pt idx="104">
                  <c:v>223.82097625732399</c:v>
                </c:pt>
                <c:pt idx="105">
                  <c:v>225.83287048339801</c:v>
                </c:pt>
                <c:pt idx="106">
                  <c:v>227.84429931640599</c:v>
                </c:pt>
                <c:pt idx="107">
                  <c:v>229.95726776123001</c:v>
                </c:pt>
                <c:pt idx="108">
                  <c:v>231.91933441162101</c:v>
                </c:pt>
                <c:pt idx="109">
                  <c:v>233.84274291992199</c:v>
                </c:pt>
                <c:pt idx="110">
                  <c:v>235.89189147949199</c:v>
                </c:pt>
                <c:pt idx="111">
                  <c:v>237.89120483398401</c:v>
                </c:pt>
                <c:pt idx="112">
                  <c:v>239.86538696289099</c:v>
                </c:pt>
                <c:pt idx="113">
                  <c:v>241.88986968994101</c:v>
                </c:pt>
                <c:pt idx="114">
                  <c:v>243.85192871093801</c:v>
                </c:pt>
                <c:pt idx="115">
                  <c:v>245.82656097412101</c:v>
                </c:pt>
                <c:pt idx="116">
                  <c:v>247.85104370117199</c:v>
                </c:pt>
                <c:pt idx="117">
                  <c:v>249.91277313232399</c:v>
                </c:pt>
                <c:pt idx="118">
                  <c:v>251.89951324462899</c:v>
                </c:pt>
                <c:pt idx="119">
                  <c:v>253.78566741943399</c:v>
                </c:pt>
                <c:pt idx="120">
                  <c:v>255.784538269043</c:v>
                </c:pt>
                <c:pt idx="121">
                  <c:v>257.93475341796898</c:v>
                </c:pt>
                <c:pt idx="122">
                  <c:v>259.97178649902298</c:v>
                </c:pt>
                <c:pt idx="123">
                  <c:v>261.833251953125</c:v>
                </c:pt>
                <c:pt idx="124">
                  <c:v>263.75759887695301</c:v>
                </c:pt>
                <c:pt idx="125">
                  <c:v>265.75692749023398</c:v>
                </c:pt>
                <c:pt idx="126">
                  <c:v>267.83169555664102</c:v>
                </c:pt>
                <c:pt idx="127">
                  <c:v>269.90599060058599</c:v>
                </c:pt>
                <c:pt idx="128">
                  <c:v>271.90484619140602</c:v>
                </c:pt>
                <c:pt idx="129">
                  <c:v>273.84176635742199</c:v>
                </c:pt>
                <c:pt idx="130">
                  <c:v>275.82850646972702</c:v>
                </c:pt>
                <c:pt idx="131">
                  <c:v>277.89024353027298</c:v>
                </c:pt>
                <c:pt idx="132">
                  <c:v>279.91519165039102</c:v>
                </c:pt>
                <c:pt idx="133">
                  <c:v>281.83952331542997</c:v>
                </c:pt>
                <c:pt idx="134">
                  <c:v>283.81369018554699</c:v>
                </c:pt>
                <c:pt idx="135">
                  <c:v>285.91361999511702</c:v>
                </c:pt>
                <c:pt idx="136">
                  <c:v>288.0009765625</c:v>
                </c:pt>
                <c:pt idx="137">
                  <c:v>289.93740844726602</c:v>
                </c:pt>
                <c:pt idx="138">
                  <c:v>291.83566284179699</c:v>
                </c:pt>
                <c:pt idx="139">
                  <c:v>293.87271118164102</c:v>
                </c:pt>
                <c:pt idx="140">
                  <c:v>295.85992431640602</c:v>
                </c:pt>
                <c:pt idx="141">
                  <c:v>297.79591369628901</c:v>
                </c:pt>
                <c:pt idx="142">
                  <c:v>299.78219604492199</c:v>
                </c:pt>
                <c:pt idx="143">
                  <c:v>301.81924438476602</c:v>
                </c:pt>
                <c:pt idx="144">
                  <c:v>303.85629272460898</c:v>
                </c:pt>
                <c:pt idx="145">
                  <c:v>305.80578613281199</c:v>
                </c:pt>
                <c:pt idx="146">
                  <c:v>307.81767272949202</c:v>
                </c:pt>
                <c:pt idx="147">
                  <c:v>309.803955078125</c:v>
                </c:pt>
                <c:pt idx="148">
                  <c:v>311.81632995605497</c:v>
                </c:pt>
                <c:pt idx="149">
                  <c:v>313.82868957519503</c:v>
                </c:pt>
                <c:pt idx="150">
                  <c:v>315.8154296875</c:v>
                </c:pt>
                <c:pt idx="151">
                  <c:v>317.91534423828102</c:v>
                </c:pt>
                <c:pt idx="152">
                  <c:v>319.95191955566401</c:v>
                </c:pt>
                <c:pt idx="153">
                  <c:v>321.86323547363298</c:v>
                </c:pt>
                <c:pt idx="154">
                  <c:v>323.863037109375</c:v>
                </c:pt>
                <c:pt idx="155">
                  <c:v>325.88749694824202</c:v>
                </c:pt>
                <c:pt idx="156">
                  <c:v>327.79879760742199</c:v>
                </c:pt>
                <c:pt idx="157">
                  <c:v>329.75993347167997</c:v>
                </c:pt>
                <c:pt idx="158">
                  <c:v>331.82165527343801</c:v>
                </c:pt>
                <c:pt idx="159">
                  <c:v>333.89689636230497</c:v>
                </c:pt>
                <c:pt idx="160">
                  <c:v>335.89620971679699</c:v>
                </c:pt>
                <c:pt idx="161">
                  <c:v>337.84477233886702</c:v>
                </c:pt>
                <c:pt idx="162">
                  <c:v>339.76911926269503</c:v>
                </c:pt>
                <c:pt idx="163">
                  <c:v>341.71859741210898</c:v>
                </c:pt>
                <c:pt idx="164">
                  <c:v>343.78079223632801</c:v>
                </c:pt>
                <c:pt idx="165">
                  <c:v>345.83041381835898</c:v>
                </c:pt>
                <c:pt idx="166">
                  <c:v>347.77944946289102</c:v>
                </c:pt>
                <c:pt idx="167">
                  <c:v>349.74105834960898</c:v>
                </c:pt>
                <c:pt idx="168">
                  <c:v>351.77810668945301</c:v>
                </c:pt>
                <c:pt idx="169">
                  <c:v>353.81515502929699</c:v>
                </c:pt>
                <c:pt idx="170">
                  <c:v>355.80143737792997</c:v>
                </c:pt>
                <c:pt idx="171">
                  <c:v>357.82542419433599</c:v>
                </c:pt>
                <c:pt idx="172">
                  <c:v>359.84988403320301</c:v>
                </c:pt>
                <c:pt idx="173">
                  <c:v>361.91255187988298</c:v>
                </c:pt>
                <c:pt idx="174">
                  <c:v>363.88719177246099</c:v>
                </c:pt>
                <c:pt idx="175">
                  <c:v>365.81106567382801</c:v>
                </c:pt>
                <c:pt idx="176">
                  <c:v>367.79782104492199</c:v>
                </c:pt>
                <c:pt idx="177">
                  <c:v>369.75942993164102</c:v>
                </c:pt>
                <c:pt idx="178">
                  <c:v>371.69589233398398</c:v>
                </c:pt>
                <c:pt idx="179">
                  <c:v>373.74549865722702</c:v>
                </c:pt>
                <c:pt idx="180">
                  <c:v>375.83283996582003</c:v>
                </c:pt>
                <c:pt idx="181">
                  <c:v>377.71900939941401</c:v>
                </c:pt>
                <c:pt idx="182">
                  <c:v>379.71830749511702</c:v>
                </c:pt>
                <c:pt idx="183">
                  <c:v>381.84335327148398</c:v>
                </c:pt>
                <c:pt idx="184">
                  <c:v>383.89299011230497</c:v>
                </c:pt>
                <c:pt idx="185">
                  <c:v>385.84202575683599</c:v>
                </c:pt>
                <c:pt idx="186">
                  <c:v>387.77754211425798</c:v>
                </c:pt>
                <c:pt idx="187">
                  <c:v>389.78944396972702</c:v>
                </c:pt>
                <c:pt idx="188">
                  <c:v>391.75198364257801</c:v>
                </c:pt>
                <c:pt idx="189">
                  <c:v>393.75131225585898</c:v>
                </c:pt>
                <c:pt idx="190">
                  <c:v>395.81349182128901</c:v>
                </c:pt>
                <c:pt idx="191">
                  <c:v>397.77507019042997</c:v>
                </c:pt>
                <c:pt idx="192">
                  <c:v>399.74923706054699</c:v>
                </c:pt>
                <c:pt idx="193">
                  <c:v>401.79794311523398</c:v>
                </c:pt>
                <c:pt idx="194">
                  <c:v>403.77214050292997</c:v>
                </c:pt>
                <c:pt idx="195">
                  <c:v>405.82269287109398</c:v>
                </c:pt>
                <c:pt idx="196">
                  <c:v>407.822021484375</c:v>
                </c:pt>
                <c:pt idx="197">
                  <c:v>409.73330688476602</c:v>
                </c:pt>
                <c:pt idx="198">
                  <c:v>411.77035522460898</c:v>
                </c:pt>
                <c:pt idx="199">
                  <c:v>413.75711059570301</c:v>
                </c:pt>
                <c:pt idx="200">
                  <c:v>415.76898193359398</c:v>
                </c:pt>
                <c:pt idx="201">
                  <c:v>417.75572204589798</c:v>
                </c:pt>
                <c:pt idx="202">
                  <c:v>419.72988891601602</c:v>
                </c:pt>
                <c:pt idx="203">
                  <c:v>421.84240722656199</c:v>
                </c:pt>
                <c:pt idx="204">
                  <c:v>423.79144287109398</c:v>
                </c:pt>
                <c:pt idx="205">
                  <c:v>425.71530151367199</c:v>
                </c:pt>
                <c:pt idx="206">
                  <c:v>427.77751159667997</c:v>
                </c:pt>
                <c:pt idx="207">
                  <c:v>429.8271484375</c:v>
                </c:pt>
                <c:pt idx="208">
                  <c:v>431.82551574707003</c:v>
                </c:pt>
                <c:pt idx="209">
                  <c:v>433.76194763183599</c:v>
                </c:pt>
                <c:pt idx="210">
                  <c:v>435.686767578125</c:v>
                </c:pt>
                <c:pt idx="211">
                  <c:v>437.67352294921898</c:v>
                </c:pt>
                <c:pt idx="212">
                  <c:v>439.6728515625</c:v>
                </c:pt>
                <c:pt idx="213">
                  <c:v>441.68475341796898</c:v>
                </c:pt>
                <c:pt idx="214">
                  <c:v>443.68406677246099</c:v>
                </c:pt>
                <c:pt idx="215">
                  <c:v>445.68244934082003</c:v>
                </c:pt>
                <c:pt idx="216">
                  <c:v>447.75723266601602</c:v>
                </c:pt>
                <c:pt idx="217">
                  <c:v>449.75749206542997</c:v>
                </c:pt>
                <c:pt idx="218">
                  <c:v>451.69393920898398</c:v>
                </c:pt>
                <c:pt idx="219">
                  <c:v>453.69326782226602</c:v>
                </c:pt>
                <c:pt idx="220">
                  <c:v>455.72938537597702</c:v>
                </c:pt>
                <c:pt idx="221">
                  <c:v>457.71612548828102</c:v>
                </c:pt>
                <c:pt idx="222">
                  <c:v>459.69122314453102</c:v>
                </c:pt>
                <c:pt idx="223">
                  <c:v>461.77857971191401</c:v>
                </c:pt>
                <c:pt idx="224">
                  <c:v>463.87754821777298</c:v>
                </c:pt>
                <c:pt idx="225">
                  <c:v>465.83912658691401</c:v>
                </c:pt>
                <c:pt idx="226">
                  <c:v>467.72622680664102</c:v>
                </c:pt>
                <c:pt idx="227">
                  <c:v>469.70040893554699</c:v>
                </c:pt>
                <c:pt idx="228">
                  <c:v>471.71229553222702</c:v>
                </c:pt>
                <c:pt idx="229">
                  <c:v>473.69905090332003</c:v>
                </c:pt>
                <c:pt idx="230">
                  <c:v>475.72354125976602</c:v>
                </c:pt>
                <c:pt idx="231">
                  <c:v>477.69770812988298</c:v>
                </c:pt>
                <c:pt idx="232">
                  <c:v>479.65930175781199</c:v>
                </c:pt>
                <c:pt idx="233">
                  <c:v>481.69635009765602</c:v>
                </c:pt>
                <c:pt idx="234">
                  <c:v>483.82048034667997</c:v>
                </c:pt>
                <c:pt idx="235">
                  <c:v>485.78208923339798</c:v>
                </c:pt>
                <c:pt idx="236">
                  <c:v>487.75625610351602</c:v>
                </c:pt>
                <c:pt idx="237">
                  <c:v>489.74299621582003</c:v>
                </c:pt>
                <c:pt idx="238">
                  <c:v>491.64266967773398</c:v>
                </c:pt>
                <c:pt idx="239">
                  <c:v>493.60426330566401</c:v>
                </c:pt>
                <c:pt idx="240">
                  <c:v>495.64129638671898</c:v>
                </c:pt>
                <c:pt idx="241">
                  <c:v>497.70350646972702</c:v>
                </c:pt>
                <c:pt idx="242">
                  <c:v>499.66511535644503</c:v>
                </c:pt>
                <c:pt idx="243">
                  <c:v>501.68957519531301</c:v>
                </c:pt>
                <c:pt idx="244">
                  <c:v>503.72662353515602</c:v>
                </c:pt>
                <c:pt idx="245">
                  <c:v>505.688232421875</c:v>
                </c:pt>
                <c:pt idx="246">
                  <c:v>507.71269226074202</c:v>
                </c:pt>
                <c:pt idx="247">
                  <c:v>509.72364807128901</c:v>
                </c:pt>
                <c:pt idx="248">
                  <c:v>511.62144470214798</c:v>
                </c:pt>
                <c:pt idx="249">
                  <c:v>513.63427734375</c:v>
                </c:pt>
                <c:pt idx="250">
                  <c:v>515.74771118164097</c:v>
                </c:pt>
                <c:pt idx="251">
                  <c:v>517.75961303710903</c:v>
                </c:pt>
                <c:pt idx="252">
                  <c:v>519.65835571289097</c:v>
                </c:pt>
                <c:pt idx="253">
                  <c:v>521.60736083984398</c:v>
                </c:pt>
                <c:pt idx="254">
                  <c:v>523.69375610351597</c:v>
                </c:pt>
                <c:pt idx="255">
                  <c:v>525.80624389648403</c:v>
                </c:pt>
                <c:pt idx="256">
                  <c:v>527.79391479492199</c:v>
                </c:pt>
                <c:pt idx="257">
                  <c:v>529.70523071289097</c:v>
                </c:pt>
                <c:pt idx="258">
                  <c:v>531.66683959960903</c:v>
                </c:pt>
                <c:pt idx="259">
                  <c:v>533.72903442382801</c:v>
                </c:pt>
                <c:pt idx="260">
                  <c:v>535.86666870117199</c:v>
                </c:pt>
                <c:pt idx="261">
                  <c:v>537.84085083007801</c:v>
                </c:pt>
                <c:pt idx="262">
                  <c:v>539.72607421875</c:v>
                </c:pt>
                <c:pt idx="263">
                  <c:v>541.68765258789097</c:v>
                </c:pt>
                <c:pt idx="264">
                  <c:v>543.63760375976597</c:v>
                </c:pt>
                <c:pt idx="265">
                  <c:v>545.62341308593705</c:v>
                </c:pt>
                <c:pt idx="266">
                  <c:v>547.69818115234398</c:v>
                </c:pt>
                <c:pt idx="267">
                  <c:v>549.73617553710903</c:v>
                </c:pt>
                <c:pt idx="268">
                  <c:v>551.66006469726597</c:v>
                </c:pt>
                <c:pt idx="269">
                  <c:v>553.65939331054699</c:v>
                </c:pt>
                <c:pt idx="270">
                  <c:v>555.70901489257801</c:v>
                </c:pt>
                <c:pt idx="271">
                  <c:v>557.69577026367199</c:v>
                </c:pt>
                <c:pt idx="272">
                  <c:v>559.74539184570301</c:v>
                </c:pt>
                <c:pt idx="273">
                  <c:v>561.806640625</c:v>
                </c:pt>
                <c:pt idx="274">
                  <c:v>563.66763305664097</c:v>
                </c:pt>
                <c:pt idx="275">
                  <c:v>565.64181518554699</c:v>
                </c:pt>
                <c:pt idx="276">
                  <c:v>567.69143676757801</c:v>
                </c:pt>
                <c:pt idx="277">
                  <c:v>569.69171142578102</c:v>
                </c:pt>
                <c:pt idx="278">
                  <c:v>571.728759765625</c:v>
                </c:pt>
                <c:pt idx="279">
                  <c:v>573.65167236328102</c:v>
                </c:pt>
                <c:pt idx="280">
                  <c:v>575.61233520507801</c:v>
                </c:pt>
                <c:pt idx="281">
                  <c:v>577.64938354492199</c:v>
                </c:pt>
                <c:pt idx="282">
                  <c:v>579.62448120117199</c:v>
                </c:pt>
                <c:pt idx="283">
                  <c:v>581.58703613281295</c:v>
                </c:pt>
                <c:pt idx="284">
                  <c:v>583.58636474609398</c:v>
                </c:pt>
                <c:pt idx="285">
                  <c:v>585.61080932617199</c:v>
                </c:pt>
                <c:pt idx="286">
                  <c:v>587.63528442382801</c:v>
                </c:pt>
                <c:pt idx="287">
                  <c:v>589.71005249023403</c:v>
                </c:pt>
                <c:pt idx="288">
                  <c:v>591.80999755859398</c:v>
                </c:pt>
                <c:pt idx="289">
                  <c:v>593.77160644531295</c:v>
                </c:pt>
                <c:pt idx="290">
                  <c:v>595.62002563476597</c:v>
                </c:pt>
                <c:pt idx="291">
                  <c:v>597.53131103515602</c:v>
                </c:pt>
                <c:pt idx="292">
                  <c:v>599.568359375</c:v>
                </c:pt>
                <c:pt idx="293">
                  <c:v>601.63058471679699</c:v>
                </c:pt>
                <c:pt idx="294">
                  <c:v>603.61730957031205</c:v>
                </c:pt>
                <c:pt idx="295">
                  <c:v>605.56539916992199</c:v>
                </c:pt>
                <c:pt idx="296">
                  <c:v>607.62667846679699</c:v>
                </c:pt>
                <c:pt idx="297">
                  <c:v>609.58825683593795</c:v>
                </c:pt>
                <c:pt idx="298">
                  <c:v>611.60107421875</c:v>
                </c:pt>
                <c:pt idx="299">
                  <c:v>613.77737426757801</c:v>
                </c:pt>
                <c:pt idx="300">
                  <c:v>615.73898315429699</c:v>
                </c:pt>
                <c:pt idx="301">
                  <c:v>617.56228637695301</c:v>
                </c:pt>
                <c:pt idx="302">
                  <c:v>619.53646850585903</c:v>
                </c:pt>
                <c:pt idx="303">
                  <c:v>621.5986328125</c:v>
                </c:pt>
                <c:pt idx="304">
                  <c:v>623.62310791015602</c:v>
                </c:pt>
                <c:pt idx="305">
                  <c:v>625.73468017578102</c:v>
                </c:pt>
                <c:pt idx="306">
                  <c:v>627.68368530273403</c:v>
                </c:pt>
                <c:pt idx="307">
                  <c:v>629.62109375</c:v>
                </c:pt>
                <c:pt idx="308">
                  <c:v>631.62042236328102</c:v>
                </c:pt>
                <c:pt idx="309">
                  <c:v>633.59457397460903</c:v>
                </c:pt>
                <c:pt idx="310">
                  <c:v>635.59387207031205</c:v>
                </c:pt>
                <c:pt idx="311">
                  <c:v>637.55453491210903</c:v>
                </c:pt>
                <c:pt idx="312">
                  <c:v>639.65353393554699</c:v>
                </c:pt>
                <c:pt idx="313">
                  <c:v>641.69149780273403</c:v>
                </c:pt>
                <c:pt idx="314">
                  <c:v>643.59115600585903</c:v>
                </c:pt>
                <c:pt idx="315">
                  <c:v>645.54019165039097</c:v>
                </c:pt>
                <c:pt idx="316">
                  <c:v>647.56466674804699</c:v>
                </c:pt>
                <c:pt idx="317">
                  <c:v>649.63943481445301</c:v>
                </c:pt>
                <c:pt idx="318">
                  <c:v>651.71420288085903</c:v>
                </c:pt>
                <c:pt idx="319">
                  <c:v>653.66323852539097</c:v>
                </c:pt>
                <c:pt idx="320">
                  <c:v>655.58712768554699</c:v>
                </c:pt>
                <c:pt idx="321">
                  <c:v>657.62417602539097</c:v>
                </c:pt>
                <c:pt idx="322">
                  <c:v>659.62347412109398</c:v>
                </c:pt>
                <c:pt idx="323">
                  <c:v>661.673095703125</c:v>
                </c:pt>
                <c:pt idx="324">
                  <c:v>663.69760131835903</c:v>
                </c:pt>
                <c:pt idx="325">
                  <c:v>665.58279418945301</c:v>
                </c:pt>
                <c:pt idx="326">
                  <c:v>667.56951904296898</c:v>
                </c:pt>
                <c:pt idx="327">
                  <c:v>669.58145141601597</c:v>
                </c:pt>
                <c:pt idx="328">
                  <c:v>671.61758422851597</c:v>
                </c:pt>
                <c:pt idx="329">
                  <c:v>673.68069458007801</c:v>
                </c:pt>
                <c:pt idx="330">
                  <c:v>675.60549926757801</c:v>
                </c:pt>
                <c:pt idx="331">
                  <c:v>677.52938842773403</c:v>
                </c:pt>
                <c:pt idx="332">
                  <c:v>679.60415649414097</c:v>
                </c:pt>
                <c:pt idx="333">
                  <c:v>681.69149780273403</c:v>
                </c:pt>
                <c:pt idx="334">
                  <c:v>683.67822265625</c:v>
                </c:pt>
                <c:pt idx="335">
                  <c:v>685.68917846679699</c:v>
                </c:pt>
                <c:pt idx="336">
                  <c:v>687.66339111328102</c:v>
                </c:pt>
                <c:pt idx="337">
                  <c:v>689.58724975585903</c:v>
                </c:pt>
                <c:pt idx="338">
                  <c:v>691.63684082031205</c:v>
                </c:pt>
                <c:pt idx="339">
                  <c:v>693.69998168945301</c:v>
                </c:pt>
                <c:pt idx="340">
                  <c:v>695.61129760742199</c:v>
                </c:pt>
                <c:pt idx="341">
                  <c:v>697.51004028320301</c:v>
                </c:pt>
                <c:pt idx="342">
                  <c:v>699.546142578125</c:v>
                </c:pt>
                <c:pt idx="343">
                  <c:v>701.52029418945301</c:v>
                </c:pt>
                <c:pt idx="344">
                  <c:v>703.50796508789097</c:v>
                </c:pt>
                <c:pt idx="345">
                  <c:v>705.54501342773403</c:v>
                </c:pt>
                <c:pt idx="346">
                  <c:v>707.56948852539097</c:v>
                </c:pt>
                <c:pt idx="347">
                  <c:v>709.56790161132801</c:v>
                </c:pt>
                <c:pt idx="348">
                  <c:v>711.51693725585903</c:v>
                </c:pt>
                <c:pt idx="349">
                  <c:v>713.51718139648403</c:v>
                </c:pt>
                <c:pt idx="350">
                  <c:v>715.60452270507801</c:v>
                </c:pt>
                <c:pt idx="351">
                  <c:v>717.61642456054699</c:v>
                </c:pt>
                <c:pt idx="352">
                  <c:v>719.55288696289097</c:v>
                </c:pt>
                <c:pt idx="353">
                  <c:v>721.52703857421898</c:v>
                </c:pt>
                <c:pt idx="354">
                  <c:v>723.48864746093705</c:v>
                </c:pt>
                <c:pt idx="355">
                  <c:v>725.58859252929699</c:v>
                </c:pt>
                <c:pt idx="356">
                  <c:v>727.60046386718705</c:v>
                </c:pt>
                <c:pt idx="357">
                  <c:v>729.43630981445301</c:v>
                </c:pt>
                <c:pt idx="358">
                  <c:v>731.46078491210903</c:v>
                </c:pt>
                <c:pt idx="359">
                  <c:v>733.53555297851597</c:v>
                </c:pt>
                <c:pt idx="360">
                  <c:v>735.55911254882801</c:v>
                </c:pt>
                <c:pt idx="361">
                  <c:v>737.544921875</c:v>
                </c:pt>
                <c:pt idx="362">
                  <c:v>739.46969604492199</c:v>
                </c:pt>
                <c:pt idx="363">
                  <c:v>741.43130493164097</c:v>
                </c:pt>
                <c:pt idx="364">
                  <c:v>743.556396484375</c:v>
                </c:pt>
                <c:pt idx="365">
                  <c:v>745.56921386718705</c:v>
                </c:pt>
                <c:pt idx="366">
                  <c:v>747.49310302734398</c:v>
                </c:pt>
                <c:pt idx="367">
                  <c:v>749.49246215820301</c:v>
                </c:pt>
                <c:pt idx="368">
                  <c:v>751.50439453125</c:v>
                </c:pt>
                <c:pt idx="369">
                  <c:v>753.52886962890602</c:v>
                </c:pt>
                <c:pt idx="370">
                  <c:v>755.47784423828102</c:v>
                </c:pt>
                <c:pt idx="371">
                  <c:v>757.50231933593795</c:v>
                </c:pt>
                <c:pt idx="372">
                  <c:v>759.55194091796898</c:v>
                </c:pt>
                <c:pt idx="373">
                  <c:v>761.48648071289097</c:v>
                </c:pt>
                <c:pt idx="374">
                  <c:v>763.46066284179699</c:v>
                </c:pt>
                <c:pt idx="375">
                  <c:v>765.56057739257801</c:v>
                </c:pt>
                <c:pt idx="376">
                  <c:v>767.47189331054699</c:v>
                </c:pt>
                <c:pt idx="377">
                  <c:v>769.41021728515602</c:v>
                </c:pt>
                <c:pt idx="378">
                  <c:v>771.49755859375</c:v>
                </c:pt>
                <c:pt idx="379">
                  <c:v>773.48431396484398</c:v>
                </c:pt>
                <c:pt idx="380">
                  <c:v>775.433349609375</c:v>
                </c:pt>
                <c:pt idx="381">
                  <c:v>777.42010498046898</c:v>
                </c:pt>
                <c:pt idx="382">
                  <c:v>779.4697265625</c:v>
                </c:pt>
                <c:pt idx="383">
                  <c:v>781.53195190429699</c:v>
                </c:pt>
                <c:pt idx="384">
                  <c:v>783.53125</c:v>
                </c:pt>
                <c:pt idx="385">
                  <c:v>785.49282836914097</c:v>
                </c:pt>
                <c:pt idx="386">
                  <c:v>787.41671752929699</c:v>
                </c:pt>
                <c:pt idx="387">
                  <c:v>789.44119262695301</c:v>
                </c:pt>
                <c:pt idx="388">
                  <c:v>791.51596069335903</c:v>
                </c:pt>
                <c:pt idx="389">
                  <c:v>793.42727661132801</c:v>
                </c:pt>
                <c:pt idx="390">
                  <c:v>795.43914794921898</c:v>
                </c:pt>
                <c:pt idx="391">
                  <c:v>797.45104980468705</c:v>
                </c:pt>
                <c:pt idx="392">
                  <c:v>799.40008544921898</c:v>
                </c:pt>
                <c:pt idx="393">
                  <c:v>801.44967651367199</c:v>
                </c:pt>
                <c:pt idx="394">
                  <c:v>803.46157836914097</c:v>
                </c:pt>
                <c:pt idx="395">
                  <c:v>805.41058349609398</c:v>
                </c:pt>
                <c:pt idx="396">
                  <c:v>807.40994262695301</c:v>
                </c:pt>
                <c:pt idx="397">
                  <c:v>809.47219848632801</c:v>
                </c:pt>
                <c:pt idx="398">
                  <c:v>811.45703125</c:v>
                </c:pt>
                <c:pt idx="399">
                  <c:v>813.44375610351597</c:v>
                </c:pt>
                <c:pt idx="400">
                  <c:v>815.40725708007801</c:v>
                </c:pt>
                <c:pt idx="401">
                  <c:v>817.38140869140602</c:v>
                </c:pt>
                <c:pt idx="402">
                  <c:v>819.49386596679699</c:v>
                </c:pt>
                <c:pt idx="403">
                  <c:v>821.45550537109398</c:v>
                </c:pt>
                <c:pt idx="404">
                  <c:v>823.41714477539097</c:v>
                </c:pt>
                <c:pt idx="405">
                  <c:v>825.47930908203102</c:v>
                </c:pt>
                <c:pt idx="406">
                  <c:v>827.40316772460903</c:v>
                </c:pt>
                <c:pt idx="407">
                  <c:v>829.36285400390602</c:v>
                </c:pt>
                <c:pt idx="408">
                  <c:v>831.36215209960903</c:v>
                </c:pt>
                <c:pt idx="409">
                  <c:v>833.41177368164097</c:v>
                </c:pt>
                <c:pt idx="410">
                  <c:v>835.51171875</c:v>
                </c:pt>
                <c:pt idx="411">
                  <c:v>837.48782348632801</c:v>
                </c:pt>
                <c:pt idx="412">
                  <c:v>839.43685913085903</c:v>
                </c:pt>
                <c:pt idx="413">
                  <c:v>841.49905395507801</c:v>
                </c:pt>
                <c:pt idx="414">
                  <c:v>843.49835205078102</c:v>
                </c:pt>
                <c:pt idx="415">
                  <c:v>845.44738769531295</c:v>
                </c:pt>
                <c:pt idx="416">
                  <c:v>847.48440551757801</c:v>
                </c:pt>
                <c:pt idx="417">
                  <c:v>849.43341064453102</c:v>
                </c:pt>
                <c:pt idx="418">
                  <c:v>851.3447265625</c:v>
                </c:pt>
                <c:pt idx="419">
                  <c:v>853.46981811523403</c:v>
                </c:pt>
                <c:pt idx="420">
                  <c:v>855.56976318359398</c:v>
                </c:pt>
                <c:pt idx="421">
                  <c:v>857.44329833984398</c:v>
                </c:pt>
                <c:pt idx="422">
                  <c:v>859.37973022460903</c:v>
                </c:pt>
                <c:pt idx="423">
                  <c:v>861.47967529296898</c:v>
                </c:pt>
                <c:pt idx="424">
                  <c:v>863.453857421875</c:v>
                </c:pt>
                <c:pt idx="425">
                  <c:v>865.35256958007801</c:v>
                </c:pt>
                <c:pt idx="426">
                  <c:v>867.42733764648403</c:v>
                </c:pt>
                <c:pt idx="427">
                  <c:v>869.56500244140602</c:v>
                </c:pt>
                <c:pt idx="428">
                  <c:v>871.51400756835903</c:v>
                </c:pt>
                <c:pt idx="429">
                  <c:v>873.375</c:v>
                </c:pt>
                <c:pt idx="430">
                  <c:v>875.38690185546898</c:v>
                </c:pt>
                <c:pt idx="431">
                  <c:v>877.461669921875</c:v>
                </c:pt>
                <c:pt idx="432">
                  <c:v>879.37298583984398</c:v>
                </c:pt>
                <c:pt idx="433">
                  <c:v>881.3974609375</c:v>
                </c:pt>
                <c:pt idx="434">
                  <c:v>883.43447875976597</c:v>
                </c:pt>
                <c:pt idx="435">
                  <c:v>885.35833740234398</c:v>
                </c:pt>
                <c:pt idx="436">
                  <c:v>887.39541625976597</c:v>
                </c:pt>
                <c:pt idx="437">
                  <c:v>889.39474487304699</c:v>
                </c:pt>
                <c:pt idx="438">
                  <c:v>891.41921997070301</c:v>
                </c:pt>
                <c:pt idx="439">
                  <c:v>893.44366455078102</c:v>
                </c:pt>
                <c:pt idx="440">
                  <c:v>895.430419921875</c:v>
                </c:pt>
                <c:pt idx="441">
                  <c:v>897.48004150390602</c:v>
                </c:pt>
                <c:pt idx="442">
                  <c:v>899.47933959960903</c:v>
                </c:pt>
                <c:pt idx="443">
                  <c:v>901.45355224609398</c:v>
                </c:pt>
                <c:pt idx="444">
                  <c:v>903.41519165039097</c:v>
                </c:pt>
                <c:pt idx="445">
                  <c:v>905.36419677734398</c:v>
                </c:pt>
                <c:pt idx="446">
                  <c:v>907.43893432617199</c:v>
                </c:pt>
                <c:pt idx="447">
                  <c:v>909.43634033203102</c:v>
                </c:pt>
                <c:pt idx="448">
                  <c:v>911.423095703125</c:v>
                </c:pt>
                <c:pt idx="449">
                  <c:v>913.38662719726597</c:v>
                </c:pt>
                <c:pt idx="450">
                  <c:v>915.38595581054699</c:v>
                </c:pt>
                <c:pt idx="451">
                  <c:v>917.48587036132801</c:v>
                </c:pt>
                <c:pt idx="452">
                  <c:v>919.48516845703102</c:v>
                </c:pt>
                <c:pt idx="453">
                  <c:v>921.396484375</c:v>
                </c:pt>
                <c:pt idx="454">
                  <c:v>923.33297729492199</c:v>
                </c:pt>
                <c:pt idx="455">
                  <c:v>925.281982421875</c:v>
                </c:pt>
                <c:pt idx="456">
                  <c:v>927.36932373046898</c:v>
                </c:pt>
                <c:pt idx="457">
                  <c:v>929.393798828125</c:v>
                </c:pt>
                <c:pt idx="458">
                  <c:v>931.34283447265602</c:v>
                </c:pt>
                <c:pt idx="459">
                  <c:v>933.37985229492199</c:v>
                </c:pt>
                <c:pt idx="460">
                  <c:v>935.34143066406205</c:v>
                </c:pt>
                <c:pt idx="461">
                  <c:v>937.39108276367199</c:v>
                </c:pt>
                <c:pt idx="462">
                  <c:v>939.45135498046898</c:v>
                </c:pt>
                <c:pt idx="463">
                  <c:v>941.37521362304699</c:v>
                </c:pt>
                <c:pt idx="464">
                  <c:v>943.31359863281295</c:v>
                </c:pt>
                <c:pt idx="465">
                  <c:v>945.37579345703102</c:v>
                </c:pt>
                <c:pt idx="466">
                  <c:v>947.50085449218795</c:v>
                </c:pt>
                <c:pt idx="467">
                  <c:v>949.42474365234398</c:v>
                </c:pt>
                <c:pt idx="468">
                  <c:v>951.33605957031205</c:v>
                </c:pt>
                <c:pt idx="469">
                  <c:v>953.42343139648403</c:v>
                </c:pt>
                <c:pt idx="470">
                  <c:v>955.43527221679699</c:v>
                </c:pt>
                <c:pt idx="471">
                  <c:v>957.4345703125</c:v>
                </c:pt>
                <c:pt idx="472">
                  <c:v>959.34588623046898</c:v>
                </c:pt>
                <c:pt idx="473">
                  <c:v>961.25717163085903</c:v>
                </c:pt>
                <c:pt idx="474">
                  <c:v>963.30679321289097</c:v>
                </c:pt>
                <c:pt idx="475">
                  <c:v>965.36898803710903</c:v>
                </c:pt>
                <c:pt idx="476">
                  <c:v>967.37899780273403</c:v>
                </c:pt>
                <c:pt idx="477">
                  <c:v>969.37640380859398</c:v>
                </c:pt>
                <c:pt idx="478">
                  <c:v>971.31472778320301</c:v>
                </c:pt>
                <c:pt idx="479">
                  <c:v>973.40399169921898</c:v>
                </c:pt>
                <c:pt idx="480">
                  <c:v>975.428466796875</c:v>
                </c:pt>
                <c:pt idx="481">
                  <c:v>977.35235595703102</c:v>
                </c:pt>
                <c:pt idx="482">
                  <c:v>979.35171508789097</c:v>
                </c:pt>
                <c:pt idx="483">
                  <c:v>981.36358642578102</c:v>
                </c:pt>
                <c:pt idx="484">
                  <c:v>983.41320800781205</c:v>
                </c:pt>
                <c:pt idx="485">
                  <c:v>985.34967041015602</c:v>
                </c:pt>
                <c:pt idx="486">
                  <c:v>987.34896850585903</c:v>
                </c:pt>
                <c:pt idx="487">
                  <c:v>989.36090087890602</c:v>
                </c:pt>
                <c:pt idx="488">
                  <c:v>991.38537597656295</c:v>
                </c:pt>
                <c:pt idx="489">
                  <c:v>993.35949707031205</c:v>
                </c:pt>
                <c:pt idx="490">
                  <c:v>995.34625244140602</c:v>
                </c:pt>
                <c:pt idx="491">
                  <c:v>997.43362426757801</c:v>
                </c:pt>
                <c:pt idx="492">
                  <c:v>999.38262939453102</c:v>
                </c:pt>
                <c:pt idx="493">
                  <c:v>1001.3064880371099</c:v>
                </c:pt>
                <c:pt idx="494">
                  <c:v>1003.30584716797</c:v>
                </c:pt>
                <c:pt idx="495">
                  <c:v>1005.30328369141</c:v>
                </c:pt>
                <c:pt idx="496">
                  <c:v>1007.3528747558599</c:v>
                </c:pt>
                <c:pt idx="497">
                  <c:v>1009.36669921875</c:v>
                </c:pt>
                <c:pt idx="498">
                  <c:v>1011.27801513672</c:v>
                </c:pt>
                <c:pt idx="499">
                  <c:v>1013.25213623047</c:v>
                </c:pt>
                <c:pt idx="500">
                  <c:v>1015.3017578125</c:v>
                </c:pt>
                <c:pt idx="501">
                  <c:v>1017.3011169433599</c:v>
                </c:pt>
                <c:pt idx="502">
                  <c:v>1019.30041503906</c:v>
                </c:pt>
                <c:pt idx="503">
                  <c:v>1021.3751525878901</c:v>
                </c:pt>
                <c:pt idx="504">
                  <c:v>1023.34936523438</c:v>
                </c:pt>
                <c:pt idx="505">
                  <c:v>1025.2858276367199</c:v>
                </c:pt>
                <c:pt idx="506">
                  <c:v>1027.37316894531</c:v>
                </c:pt>
                <c:pt idx="507">
                  <c:v>1029.3222045898401</c:v>
                </c:pt>
                <c:pt idx="508">
                  <c:v>1031.27124023438</c:v>
                </c:pt>
                <c:pt idx="509">
                  <c:v>1033.3460083007801</c:v>
                </c:pt>
                <c:pt idx="510">
                  <c:v>1035.3075561523401</c:v>
                </c:pt>
                <c:pt idx="511">
                  <c:v>1037.26916503906</c:v>
                </c:pt>
                <c:pt idx="512">
                  <c:v>1039.23083496094</c:v>
                </c:pt>
                <c:pt idx="513">
                  <c:v>1041.24267578125</c:v>
                </c:pt>
                <c:pt idx="514">
                  <c:v>1043.3173828125</c:v>
                </c:pt>
                <c:pt idx="515">
                  <c:v>1045.32934570312</c:v>
                </c:pt>
                <c:pt idx="516">
                  <c:v>1047.2532348632801</c:v>
                </c:pt>
                <c:pt idx="517">
                  <c:v>1049.26513671875</c:v>
                </c:pt>
                <c:pt idx="518">
                  <c:v>1051.2896118164099</c:v>
                </c:pt>
                <c:pt idx="519">
                  <c:v>1053.23864746094</c:v>
                </c:pt>
                <c:pt idx="520">
                  <c:v>1055.3134155273401</c:v>
                </c:pt>
                <c:pt idx="521">
                  <c:v>1057.3001098632801</c:v>
                </c:pt>
                <c:pt idx="522">
                  <c:v>1059.24914550781</c:v>
                </c:pt>
                <c:pt idx="523">
                  <c:v>1061.2861938476599</c:v>
                </c:pt>
                <c:pt idx="524">
                  <c:v>1063.3231811523401</c:v>
                </c:pt>
                <c:pt idx="525">
                  <c:v>1065.32250976562</c:v>
                </c:pt>
                <c:pt idx="526">
                  <c:v>1067.25903320312</c:v>
                </c:pt>
                <c:pt idx="527">
                  <c:v>1069.2583618164099</c:v>
                </c:pt>
                <c:pt idx="528">
                  <c:v>1071.2953491210901</c:v>
                </c:pt>
                <c:pt idx="529">
                  <c:v>1073.20666503906</c:v>
                </c:pt>
                <c:pt idx="530">
                  <c:v>1075.2562866210901</c:v>
                </c:pt>
                <c:pt idx="531">
                  <c:v>1077.28076171875</c:v>
                </c:pt>
                <c:pt idx="532">
                  <c:v>1079.2172241210901</c:v>
                </c:pt>
                <c:pt idx="533">
                  <c:v>1081.24169921875</c:v>
                </c:pt>
                <c:pt idx="534">
                  <c:v>1083.29138183594</c:v>
                </c:pt>
                <c:pt idx="535">
                  <c:v>1085.3032836914099</c:v>
                </c:pt>
                <c:pt idx="536">
                  <c:v>1087.2396850585901</c:v>
                </c:pt>
                <c:pt idx="537">
                  <c:v>1089.18872070312</c:v>
                </c:pt>
                <c:pt idx="538">
                  <c:v>1091.2257690429699</c:v>
                </c:pt>
                <c:pt idx="539">
                  <c:v>1093.2627563476599</c:v>
                </c:pt>
                <c:pt idx="540">
                  <c:v>1095.17407226562</c:v>
                </c:pt>
                <c:pt idx="541">
                  <c:v>1097.21118164062</c:v>
                </c:pt>
                <c:pt idx="542">
                  <c:v>1099.2607421875</c:v>
                </c:pt>
                <c:pt idx="543">
                  <c:v>1101.3103637695301</c:v>
                </c:pt>
                <c:pt idx="544">
                  <c:v>1103.2826538085901</c:v>
                </c:pt>
                <c:pt idx="545">
                  <c:v>1105.24230957031</c:v>
                </c:pt>
                <c:pt idx="546">
                  <c:v>1107.2435913085901</c:v>
                </c:pt>
                <c:pt idx="547">
                  <c:v>1109.2196655273401</c:v>
                </c:pt>
                <c:pt idx="548">
                  <c:v>1111.20642089844</c:v>
                </c:pt>
                <c:pt idx="549">
                  <c:v>1113.1554565429699</c:v>
                </c:pt>
                <c:pt idx="550">
                  <c:v>1115.1924438476599</c:v>
                </c:pt>
                <c:pt idx="551">
                  <c:v>1117.20434570312</c:v>
                </c:pt>
                <c:pt idx="552">
                  <c:v>1119.2288208007801</c:v>
                </c:pt>
                <c:pt idx="553">
                  <c:v>1121.24072265625</c:v>
                </c:pt>
                <c:pt idx="554">
                  <c:v>1123.21301269531</c:v>
                </c:pt>
                <c:pt idx="555">
                  <c:v>1125.1997680664099</c:v>
                </c:pt>
                <c:pt idx="556">
                  <c:v>1127.1632690429699</c:v>
                </c:pt>
                <c:pt idx="557">
                  <c:v>1129.20031738281</c:v>
                </c:pt>
                <c:pt idx="558">
                  <c:v>1131.2373657226599</c:v>
                </c:pt>
                <c:pt idx="559">
                  <c:v>1133.2114868164099</c:v>
                </c:pt>
                <c:pt idx="560">
                  <c:v>1135.21081542969</c:v>
                </c:pt>
                <c:pt idx="561">
                  <c:v>1137.17248535156</c:v>
                </c:pt>
                <c:pt idx="562">
                  <c:v>1139.2472534179699</c:v>
                </c:pt>
                <c:pt idx="563">
                  <c:v>1141.3093872070301</c:v>
                </c:pt>
                <c:pt idx="564">
                  <c:v>1143.19555664062</c:v>
                </c:pt>
                <c:pt idx="565">
                  <c:v>1145.1445922851599</c:v>
                </c:pt>
                <c:pt idx="566">
                  <c:v>1147.2822265625</c:v>
                </c:pt>
                <c:pt idx="567">
                  <c:v>1149.3067016601599</c:v>
                </c:pt>
                <c:pt idx="568">
                  <c:v>1151.28088378906</c:v>
                </c:pt>
                <c:pt idx="569">
                  <c:v>1153.26574707031</c:v>
                </c:pt>
                <c:pt idx="570">
                  <c:v>1155.1896362304699</c:v>
                </c:pt>
                <c:pt idx="571">
                  <c:v>1157.2285766601599</c:v>
                </c:pt>
                <c:pt idx="572">
                  <c:v>1159.27819824219</c:v>
                </c:pt>
                <c:pt idx="573">
                  <c:v>1161.2398071289099</c:v>
                </c:pt>
                <c:pt idx="574">
                  <c:v>1163.1259155273401</c:v>
                </c:pt>
                <c:pt idx="575">
                  <c:v>1165.12524414062</c:v>
                </c:pt>
                <c:pt idx="576">
                  <c:v>1167.1497192382801</c:v>
                </c:pt>
                <c:pt idx="577">
                  <c:v>1169.16162109375</c:v>
                </c:pt>
                <c:pt idx="578">
                  <c:v>1171.1860961914099</c:v>
                </c:pt>
                <c:pt idx="579">
                  <c:v>1173.1602172851599</c:v>
                </c:pt>
                <c:pt idx="580">
                  <c:v>1175.14697265625</c:v>
                </c:pt>
                <c:pt idx="581">
                  <c:v>1177.2343139648401</c:v>
                </c:pt>
                <c:pt idx="582">
                  <c:v>1179.23364257812</c:v>
                </c:pt>
                <c:pt idx="583">
                  <c:v>1181.16821289062</c:v>
                </c:pt>
                <c:pt idx="584">
                  <c:v>1183.2178344726599</c:v>
                </c:pt>
                <c:pt idx="585">
                  <c:v>1185.2442016601599</c:v>
                </c:pt>
                <c:pt idx="586">
                  <c:v>1187.16809082031</c:v>
                </c:pt>
                <c:pt idx="587">
                  <c:v>1189.1422729492199</c:v>
                </c:pt>
                <c:pt idx="588">
                  <c:v>1191.1396484375</c:v>
                </c:pt>
                <c:pt idx="589">
                  <c:v>1193.1138305664099</c:v>
                </c:pt>
                <c:pt idx="590">
                  <c:v>1195.1024780273401</c:v>
                </c:pt>
                <c:pt idx="591">
                  <c:v>1197.126953125</c:v>
                </c:pt>
                <c:pt idx="592">
                  <c:v>1199.1514282226599</c:v>
                </c:pt>
                <c:pt idx="593">
                  <c:v>1201.26391601562</c:v>
                </c:pt>
                <c:pt idx="594">
                  <c:v>1203.26135253906</c:v>
                </c:pt>
                <c:pt idx="595">
                  <c:v>1205.1475219726599</c:v>
                </c:pt>
                <c:pt idx="596">
                  <c:v>1207.1864624023401</c:v>
                </c:pt>
                <c:pt idx="597">
                  <c:v>1209.18579101562</c:v>
                </c:pt>
                <c:pt idx="598">
                  <c:v>1211.13293457031</c:v>
                </c:pt>
                <c:pt idx="599">
                  <c:v>1213.1574096679699</c:v>
                </c:pt>
                <c:pt idx="600">
                  <c:v>1215.1963500976599</c:v>
                </c:pt>
                <c:pt idx="601">
                  <c:v>1217.1704711914099</c:v>
                </c:pt>
                <c:pt idx="602">
                  <c:v>1219.1572265625</c:v>
                </c:pt>
                <c:pt idx="603">
                  <c:v>1221.1439819335901</c:v>
                </c:pt>
                <c:pt idx="604">
                  <c:v>1223.14331054688</c:v>
                </c:pt>
                <c:pt idx="605">
                  <c:v>1225.20556640625</c:v>
                </c:pt>
                <c:pt idx="606">
                  <c:v>1227.2426147460901</c:v>
                </c:pt>
                <c:pt idx="607">
                  <c:v>1229.2167358398401</c:v>
                </c:pt>
                <c:pt idx="608">
                  <c:v>1231.21606445312</c:v>
                </c:pt>
                <c:pt idx="609">
                  <c:v>1233.22607421875</c:v>
                </c:pt>
                <c:pt idx="610">
                  <c:v>1235.16247558594</c:v>
                </c:pt>
                <c:pt idx="611">
                  <c:v>1237.05053710938</c:v>
                </c:pt>
                <c:pt idx="612">
                  <c:v>1239.1001586914099</c:v>
                </c:pt>
                <c:pt idx="613">
                  <c:v>1241.16235351562</c:v>
                </c:pt>
                <c:pt idx="614">
                  <c:v>1243.1113891601599</c:v>
                </c:pt>
                <c:pt idx="615">
                  <c:v>1245.11071777344</c:v>
                </c:pt>
                <c:pt idx="616">
                  <c:v>1247.0974731445301</c:v>
                </c:pt>
                <c:pt idx="617">
                  <c:v>1249.0715942382801</c:v>
                </c:pt>
                <c:pt idx="618">
                  <c:v>1251.10864257812</c:v>
                </c:pt>
                <c:pt idx="619">
                  <c:v>1253.10803222656</c:v>
                </c:pt>
                <c:pt idx="620">
                  <c:v>1255.1576538085901</c:v>
                </c:pt>
                <c:pt idx="621">
                  <c:v>1257.1192016601599</c:v>
                </c:pt>
                <c:pt idx="622">
                  <c:v>1259.03051757812</c:v>
                </c:pt>
                <c:pt idx="623">
                  <c:v>1261.06762695312</c:v>
                </c:pt>
                <c:pt idx="624">
                  <c:v>1263.0669555664099</c:v>
                </c:pt>
                <c:pt idx="625">
                  <c:v>1265.1165161132801</c:v>
                </c:pt>
                <c:pt idx="626">
                  <c:v>1267.11584472656</c:v>
                </c:pt>
                <c:pt idx="627">
                  <c:v>1269.1277465820301</c:v>
                </c:pt>
                <c:pt idx="628">
                  <c:v>1271.1396484375</c:v>
                </c:pt>
                <c:pt idx="629">
                  <c:v>1273.13708496094</c:v>
                </c:pt>
                <c:pt idx="630">
                  <c:v>1275.17407226562</c:v>
                </c:pt>
                <c:pt idx="631">
                  <c:v>1277.13757324219</c:v>
                </c:pt>
                <c:pt idx="632">
                  <c:v>1279.08471679688</c:v>
                </c:pt>
                <c:pt idx="633">
                  <c:v>1281.1217651367199</c:v>
                </c:pt>
                <c:pt idx="634">
                  <c:v>1283.123046875</c:v>
                </c:pt>
                <c:pt idx="635">
                  <c:v>1285.0846557617199</c:v>
                </c:pt>
                <c:pt idx="636">
                  <c:v>1287.1467895507801</c:v>
                </c:pt>
                <c:pt idx="637">
                  <c:v>1289.1586303710901</c:v>
                </c:pt>
                <c:pt idx="638">
                  <c:v>1291.05737304688</c:v>
                </c:pt>
                <c:pt idx="639">
                  <c:v>1292.98132324219</c:v>
                </c:pt>
                <c:pt idx="640">
                  <c:v>1295.1063842773401</c:v>
                </c:pt>
                <c:pt idx="641">
                  <c:v>1297.19372558594</c:v>
                </c:pt>
                <c:pt idx="642">
                  <c:v>1299.0798950195301</c:v>
                </c:pt>
                <c:pt idx="643">
                  <c:v>1301.0162963867199</c:v>
                </c:pt>
                <c:pt idx="644">
                  <c:v>1303.04077148438</c:v>
                </c:pt>
                <c:pt idx="645">
                  <c:v>1305.1281127929699</c:v>
                </c:pt>
                <c:pt idx="646">
                  <c:v>1307.1399536132801</c:v>
                </c:pt>
                <c:pt idx="647">
                  <c:v>1309.06384277344</c:v>
                </c:pt>
                <c:pt idx="648">
                  <c:v>1311.0883178710901</c:v>
                </c:pt>
                <c:pt idx="649">
                  <c:v>1313.12536621094</c:v>
                </c:pt>
                <c:pt idx="650">
                  <c:v>1315.08703613281</c:v>
                </c:pt>
                <c:pt idx="651">
                  <c:v>1317.0360717773401</c:v>
                </c:pt>
                <c:pt idx="652">
                  <c:v>1319.0353393554699</c:v>
                </c:pt>
                <c:pt idx="653">
                  <c:v>1321.02209472656</c:v>
                </c:pt>
                <c:pt idx="654">
                  <c:v>1323.0465698242199</c:v>
                </c:pt>
                <c:pt idx="655">
                  <c:v>1325.07104492188</c:v>
                </c:pt>
                <c:pt idx="656">
                  <c:v>1327.0452270507801</c:v>
                </c:pt>
                <c:pt idx="657">
                  <c:v>1329.01940917969</c:v>
                </c:pt>
                <c:pt idx="658">
                  <c:v>1331.0313110351599</c:v>
                </c:pt>
                <c:pt idx="659">
                  <c:v>1333.068359375</c:v>
                </c:pt>
                <c:pt idx="660">
                  <c:v>1335.0928344726599</c:v>
                </c:pt>
                <c:pt idx="661">
                  <c:v>1337.10473632812</c:v>
                </c:pt>
                <c:pt idx="662">
                  <c:v>1339.0914916992199</c:v>
                </c:pt>
                <c:pt idx="663">
                  <c:v>1341.1284790039099</c:v>
                </c:pt>
                <c:pt idx="664">
                  <c:v>1343.115234375</c:v>
                </c:pt>
                <c:pt idx="665">
                  <c:v>1345.0516967773401</c:v>
                </c:pt>
                <c:pt idx="666">
                  <c:v>1347.10131835938</c:v>
                </c:pt>
                <c:pt idx="667">
                  <c:v>1349.1383666992199</c:v>
                </c:pt>
                <c:pt idx="668">
                  <c:v>1351.0370483398401</c:v>
                </c:pt>
                <c:pt idx="669">
                  <c:v>1352.93579101562</c:v>
                </c:pt>
                <c:pt idx="670">
                  <c:v>1355.02319335938</c:v>
                </c:pt>
                <c:pt idx="671">
                  <c:v>1357.0602416992199</c:v>
                </c:pt>
                <c:pt idx="672">
                  <c:v>1359.0092163085901</c:v>
                </c:pt>
                <c:pt idx="673">
                  <c:v>1361.05883789062</c:v>
                </c:pt>
                <c:pt idx="674">
                  <c:v>1363.03308105469</c:v>
                </c:pt>
                <c:pt idx="675">
                  <c:v>1364.9821166992199</c:v>
                </c:pt>
                <c:pt idx="676">
                  <c:v>1366.9813842773401</c:v>
                </c:pt>
                <c:pt idx="677">
                  <c:v>1369.04162597656</c:v>
                </c:pt>
                <c:pt idx="678">
                  <c:v>1371.0786743164099</c:v>
                </c:pt>
                <c:pt idx="679">
                  <c:v>1373.0421752929699</c:v>
                </c:pt>
                <c:pt idx="680">
                  <c:v>1375.00378417969</c:v>
                </c:pt>
                <c:pt idx="681">
                  <c:v>1377.10375976562</c:v>
                </c:pt>
                <c:pt idx="682">
                  <c:v>1379.1911010742199</c:v>
                </c:pt>
                <c:pt idx="683">
                  <c:v>1381.14013671875</c:v>
                </c:pt>
                <c:pt idx="684">
                  <c:v>1383.0388793945301</c:v>
                </c:pt>
                <c:pt idx="685">
                  <c:v>1384.9627075195301</c:v>
                </c:pt>
                <c:pt idx="686">
                  <c:v>1386.974609375</c:v>
                </c:pt>
                <c:pt idx="687">
                  <c:v>1388.9613647460901</c:v>
                </c:pt>
                <c:pt idx="688">
                  <c:v>1391.0360717773401</c:v>
                </c:pt>
                <c:pt idx="689">
                  <c:v>1393.07312011719</c:v>
                </c:pt>
                <c:pt idx="690">
                  <c:v>1394.9718627929699</c:v>
                </c:pt>
                <c:pt idx="691">
                  <c:v>1396.9189453125</c:v>
                </c:pt>
                <c:pt idx="692">
                  <c:v>1398.96862792969</c:v>
                </c:pt>
                <c:pt idx="693">
                  <c:v>1401.0076293945301</c:v>
                </c:pt>
                <c:pt idx="694">
                  <c:v>1403.05725097656</c:v>
                </c:pt>
                <c:pt idx="695">
                  <c:v>1405.0817260742199</c:v>
                </c:pt>
                <c:pt idx="696">
                  <c:v>1407.0307006835901</c:v>
                </c:pt>
                <c:pt idx="697">
                  <c:v>1409.06579589844</c:v>
                </c:pt>
                <c:pt idx="698">
                  <c:v>1411.0148315429699</c:v>
                </c:pt>
                <c:pt idx="699">
                  <c:v>1412.97839355469</c:v>
                </c:pt>
                <c:pt idx="700">
                  <c:v>1415.0280151367199</c:v>
                </c:pt>
                <c:pt idx="701">
                  <c:v>1417.01477050781</c:v>
                </c:pt>
                <c:pt idx="702">
                  <c:v>1419.0643920898401</c:v>
                </c:pt>
                <c:pt idx="703">
                  <c:v>1421.0385131835901</c:v>
                </c:pt>
                <c:pt idx="704">
                  <c:v>1422.98754882812</c:v>
                </c:pt>
                <c:pt idx="705">
                  <c:v>1424.98498535156</c:v>
                </c:pt>
                <c:pt idx="706">
                  <c:v>1427.0094604492199</c:v>
                </c:pt>
                <c:pt idx="707">
                  <c:v>1429.0358276367199</c:v>
                </c:pt>
                <c:pt idx="708">
                  <c:v>1431.01000976562</c:v>
                </c:pt>
                <c:pt idx="709">
                  <c:v>1433.0596313476599</c:v>
                </c:pt>
                <c:pt idx="710">
                  <c:v>1435.08410644531</c:v>
                </c:pt>
                <c:pt idx="711">
                  <c:v>1436.9954223632801</c:v>
                </c:pt>
                <c:pt idx="712">
                  <c:v>1438.9443969726599</c:v>
                </c:pt>
                <c:pt idx="713">
                  <c:v>1440.96887207031</c:v>
                </c:pt>
                <c:pt idx="714">
                  <c:v>1442.9304809570301</c:v>
                </c:pt>
                <c:pt idx="715">
                  <c:v>1444.91723632813</c:v>
                </c:pt>
                <c:pt idx="716">
                  <c:v>1446.9417114257801</c:v>
                </c:pt>
                <c:pt idx="717">
                  <c:v>1448.96618652344</c:v>
                </c:pt>
                <c:pt idx="718">
                  <c:v>1451.0283813476599</c:v>
                </c:pt>
                <c:pt idx="719">
                  <c:v>1453.05285644531</c:v>
                </c:pt>
                <c:pt idx="720">
                  <c:v>1455.0396118164099</c:v>
                </c:pt>
                <c:pt idx="721">
                  <c:v>1457.0388793945301</c:v>
                </c:pt>
                <c:pt idx="722">
                  <c:v>1459.03820800781</c:v>
                </c:pt>
                <c:pt idx="723">
                  <c:v>1460.9746704101599</c:v>
                </c:pt>
                <c:pt idx="724">
                  <c:v>1462.94885253906</c:v>
                </c:pt>
                <c:pt idx="725">
                  <c:v>1464.95886230469</c:v>
                </c:pt>
                <c:pt idx="726">
                  <c:v>1466.9581909179699</c:v>
                </c:pt>
                <c:pt idx="727">
                  <c:v>1468.9594116210901</c:v>
                </c:pt>
                <c:pt idx="728">
                  <c:v>1470.9586791992199</c:v>
                </c:pt>
                <c:pt idx="729">
                  <c:v>1472.99572753906</c:v>
                </c:pt>
                <c:pt idx="730">
                  <c:v>1474.9951171875</c:v>
                </c:pt>
                <c:pt idx="731">
                  <c:v>1476.9315795898401</c:v>
                </c:pt>
                <c:pt idx="732">
                  <c:v>1478.9308471679699</c:v>
                </c:pt>
                <c:pt idx="733">
                  <c:v>1481.01818847656</c:v>
                </c:pt>
                <c:pt idx="734">
                  <c:v>1483.1055297851599</c:v>
                </c:pt>
                <c:pt idx="735">
                  <c:v>1485.11743164062</c:v>
                </c:pt>
                <c:pt idx="736">
                  <c:v>1487.0036010742199</c:v>
                </c:pt>
                <c:pt idx="737">
                  <c:v>1488.9400024414099</c:v>
                </c:pt>
                <c:pt idx="738">
                  <c:v>1490.97705078125</c:v>
                </c:pt>
                <c:pt idx="739">
                  <c:v>1492.95129394531</c:v>
                </c:pt>
                <c:pt idx="740">
                  <c:v>1494.8984375</c:v>
                </c:pt>
                <c:pt idx="741">
                  <c:v>1496.8706665039099</c:v>
                </c:pt>
                <c:pt idx="742">
                  <c:v>1498.857421875</c:v>
                </c:pt>
                <c:pt idx="743">
                  <c:v>1500.89453125</c:v>
                </c:pt>
                <c:pt idx="744">
                  <c:v>1502.9190063476599</c:v>
                </c:pt>
                <c:pt idx="745">
                  <c:v>1504.9560546875</c:v>
                </c:pt>
                <c:pt idx="746">
                  <c:v>1507.03454589844</c:v>
                </c:pt>
                <c:pt idx="747">
                  <c:v>1508.99609375</c:v>
                </c:pt>
                <c:pt idx="748">
                  <c:v>1510.9288940429699</c:v>
                </c:pt>
                <c:pt idx="749">
                  <c:v>1512.95336914062</c:v>
                </c:pt>
                <c:pt idx="750">
                  <c:v>1514.9274291992199</c:v>
                </c:pt>
                <c:pt idx="751">
                  <c:v>1516.8890991210901</c:v>
                </c:pt>
                <c:pt idx="752">
                  <c:v>1518.8922729492199</c:v>
                </c:pt>
                <c:pt idx="753">
                  <c:v>1520.9166870117199</c:v>
                </c:pt>
                <c:pt idx="754">
                  <c:v>1522.9498901367199</c:v>
                </c:pt>
                <c:pt idx="755">
                  <c:v>1524.9403686523401</c:v>
                </c:pt>
                <c:pt idx="756">
                  <c:v>1526.90576171875</c:v>
                </c:pt>
                <c:pt idx="757">
                  <c:v>1528.96423339844</c:v>
                </c:pt>
                <c:pt idx="758">
                  <c:v>1531.0264282226599</c:v>
                </c:pt>
                <c:pt idx="759">
                  <c:v>1532.92517089844</c:v>
                </c:pt>
                <c:pt idx="760">
                  <c:v>1534.8993530273401</c:v>
                </c:pt>
                <c:pt idx="761">
                  <c:v>1536.9652709960901</c:v>
                </c:pt>
                <c:pt idx="762">
                  <c:v>1538.92687988281</c:v>
                </c:pt>
                <c:pt idx="763">
                  <c:v>1540.9224243164099</c:v>
                </c:pt>
                <c:pt idx="764">
                  <c:v>1542.9808959960901</c:v>
                </c:pt>
                <c:pt idx="765">
                  <c:v>1544.93371582031</c:v>
                </c:pt>
                <c:pt idx="766">
                  <c:v>1546.861328125</c:v>
                </c:pt>
                <c:pt idx="767">
                  <c:v>1548.89465332031</c:v>
                </c:pt>
                <c:pt idx="768">
                  <c:v>1550.9153442382801</c:v>
                </c:pt>
                <c:pt idx="769">
                  <c:v>1552.8894653320301</c:v>
                </c:pt>
                <c:pt idx="770">
                  <c:v>1554.91394042969</c:v>
                </c:pt>
                <c:pt idx="771">
                  <c:v>1556.91333007813</c:v>
                </c:pt>
                <c:pt idx="772">
                  <c:v>1558.8912963867199</c:v>
                </c:pt>
                <c:pt idx="773">
                  <c:v>1560.84399414062</c:v>
                </c:pt>
                <c:pt idx="774">
                  <c:v>1562.79296875</c:v>
                </c:pt>
                <c:pt idx="775">
                  <c:v>1564.85144042969</c:v>
                </c:pt>
                <c:pt idx="776">
                  <c:v>1566.9010620117199</c:v>
                </c:pt>
                <c:pt idx="777">
                  <c:v>1568.86267089844</c:v>
                </c:pt>
                <c:pt idx="778">
                  <c:v>1570.8242797851599</c:v>
                </c:pt>
                <c:pt idx="779">
                  <c:v>1572.82360839844</c:v>
                </c:pt>
                <c:pt idx="780">
                  <c:v>1574.84802246094</c:v>
                </c:pt>
                <c:pt idx="781">
                  <c:v>1576.8976440429699</c:v>
                </c:pt>
                <c:pt idx="782">
                  <c:v>1578.95983886719</c:v>
                </c:pt>
                <c:pt idx="783">
                  <c:v>1580.9465942382801</c:v>
                </c:pt>
                <c:pt idx="784">
                  <c:v>1582.84533691406</c:v>
                </c:pt>
                <c:pt idx="785">
                  <c:v>1584.8949584960901</c:v>
                </c:pt>
                <c:pt idx="786">
                  <c:v>1587.05407714844</c:v>
                </c:pt>
                <c:pt idx="787">
                  <c:v>1588.9653930664099</c:v>
                </c:pt>
                <c:pt idx="788">
                  <c:v>1590.8515014648401</c:v>
                </c:pt>
                <c:pt idx="789">
                  <c:v>1592.8545532226599</c:v>
                </c:pt>
                <c:pt idx="790">
                  <c:v>1594.84130859375</c:v>
                </c:pt>
                <c:pt idx="791">
                  <c:v>1596.8242797851599</c:v>
                </c:pt>
                <c:pt idx="792">
                  <c:v>1598.8235473632801</c:v>
                </c:pt>
                <c:pt idx="793">
                  <c:v>1600.85180664062</c:v>
                </c:pt>
                <c:pt idx="794">
                  <c:v>1602.88891601562</c:v>
                </c:pt>
                <c:pt idx="795">
                  <c:v>1604.87194824219</c:v>
                </c:pt>
                <c:pt idx="796">
                  <c:v>1606.85864257813</c:v>
                </c:pt>
                <c:pt idx="797">
                  <c:v>1608.97106933594</c:v>
                </c:pt>
                <c:pt idx="798">
                  <c:v>1611.0244750976599</c:v>
                </c:pt>
                <c:pt idx="799">
                  <c:v>1612.9017944335901</c:v>
                </c:pt>
                <c:pt idx="800">
                  <c:v>1614.884765625</c:v>
                </c:pt>
                <c:pt idx="801">
                  <c:v>1616.9092407226599</c:v>
                </c:pt>
                <c:pt idx="802">
                  <c:v>1618.86206054687</c:v>
                </c:pt>
                <c:pt idx="803">
                  <c:v>1620.80737304687</c:v>
                </c:pt>
                <c:pt idx="804">
                  <c:v>1622.8909301757801</c:v>
                </c:pt>
                <c:pt idx="805">
                  <c:v>1624.92797851562</c:v>
                </c:pt>
                <c:pt idx="806">
                  <c:v>1626.80151367187</c:v>
                </c:pt>
                <c:pt idx="807">
                  <c:v>1628.8008422851599</c:v>
                </c:pt>
                <c:pt idx="808">
                  <c:v>1630.8128051757801</c:v>
                </c:pt>
                <c:pt idx="809">
                  <c:v>1632.85363769531</c:v>
                </c:pt>
                <c:pt idx="810">
                  <c:v>1634.8655395507801</c:v>
                </c:pt>
                <c:pt idx="811">
                  <c:v>1636.79821777344</c:v>
                </c:pt>
                <c:pt idx="812">
                  <c:v>1638.7598266601599</c:v>
                </c:pt>
                <c:pt idx="813">
                  <c:v>1640.8131713867199</c:v>
                </c:pt>
                <c:pt idx="814">
                  <c:v>1642.86279296875</c:v>
                </c:pt>
                <c:pt idx="815">
                  <c:v>1644.92126464844</c:v>
                </c:pt>
                <c:pt idx="816">
                  <c:v>1646.93688964844</c:v>
                </c:pt>
                <c:pt idx="817">
                  <c:v>1648.85192871094</c:v>
                </c:pt>
                <c:pt idx="818">
                  <c:v>1650.7720336914099</c:v>
                </c:pt>
                <c:pt idx="819">
                  <c:v>1652.8718872070301</c:v>
                </c:pt>
                <c:pt idx="820">
                  <c:v>1654.90014648438</c:v>
                </c:pt>
                <c:pt idx="821">
                  <c:v>1656.7988891601599</c:v>
                </c:pt>
                <c:pt idx="822">
                  <c:v>1658.79821777344</c:v>
                </c:pt>
                <c:pt idx="823">
                  <c:v>1660.83154296875</c:v>
                </c:pt>
                <c:pt idx="824">
                  <c:v>1662.8145141601599</c:v>
                </c:pt>
                <c:pt idx="825">
                  <c:v>1664.76721191406</c:v>
                </c:pt>
                <c:pt idx="826">
                  <c:v>1666.83312988281</c:v>
                </c:pt>
                <c:pt idx="827">
                  <c:v>1668.85766601562</c:v>
                </c:pt>
                <c:pt idx="828">
                  <c:v>1670.8030395507801</c:v>
                </c:pt>
                <c:pt idx="829">
                  <c:v>1672.74829101562</c:v>
                </c:pt>
                <c:pt idx="830">
                  <c:v>1674.84814453125</c:v>
                </c:pt>
                <c:pt idx="831">
                  <c:v>1676.8726196289099</c:v>
                </c:pt>
                <c:pt idx="832">
                  <c:v>1678.8002319335901</c:v>
                </c:pt>
                <c:pt idx="833">
                  <c:v>1680.74926757813</c:v>
                </c:pt>
                <c:pt idx="834">
                  <c:v>1682.7322387695301</c:v>
                </c:pt>
                <c:pt idx="835">
                  <c:v>1684.81079101562</c:v>
                </c:pt>
                <c:pt idx="836">
                  <c:v>1686.7761840820301</c:v>
                </c:pt>
                <c:pt idx="837">
                  <c:v>1688.75036621094</c:v>
                </c:pt>
                <c:pt idx="838">
                  <c:v>1690.78369140625</c:v>
                </c:pt>
                <c:pt idx="839">
                  <c:v>1692.7830200195301</c:v>
                </c:pt>
                <c:pt idx="840">
                  <c:v>1694.7609252929699</c:v>
                </c:pt>
                <c:pt idx="841">
                  <c:v>1696.8696899414099</c:v>
                </c:pt>
                <c:pt idx="842">
                  <c:v>1698.87780761719</c:v>
                </c:pt>
                <c:pt idx="843">
                  <c:v>1700.7550659179699</c:v>
                </c:pt>
                <c:pt idx="844">
                  <c:v>1702.7958984375</c:v>
                </c:pt>
                <c:pt idx="845">
                  <c:v>1704.8455200195301</c:v>
                </c:pt>
                <c:pt idx="846">
                  <c:v>1706.83227539062</c:v>
                </c:pt>
                <c:pt idx="847">
                  <c:v>1708.7649536132801</c:v>
                </c:pt>
                <c:pt idx="848">
                  <c:v>1710.75170898438</c:v>
                </c:pt>
                <c:pt idx="849">
                  <c:v>1712.7925415039099</c:v>
                </c:pt>
                <c:pt idx="850">
                  <c:v>1714.7630004882801</c:v>
                </c:pt>
                <c:pt idx="851">
                  <c:v>1716.76232910156</c:v>
                </c:pt>
                <c:pt idx="852">
                  <c:v>1718.8659057617199</c:v>
                </c:pt>
                <c:pt idx="853">
                  <c:v>1720.8651733398401</c:v>
                </c:pt>
                <c:pt idx="854">
                  <c:v>1722.7890625</c:v>
                </c:pt>
                <c:pt idx="855">
                  <c:v>1724.7344360351599</c:v>
                </c:pt>
                <c:pt idx="856">
                  <c:v>1726.72119140625</c:v>
                </c:pt>
                <c:pt idx="857">
                  <c:v>1728.74560546875</c:v>
                </c:pt>
                <c:pt idx="858">
                  <c:v>1730.74487304687</c:v>
                </c:pt>
                <c:pt idx="859">
                  <c:v>1732.8070678710901</c:v>
                </c:pt>
                <c:pt idx="860">
                  <c:v>1734.7901000976599</c:v>
                </c:pt>
                <c:pt idx="861">
                  <c:v>1736.73034667969</c:v>
                </c:pt>
                <c:pt idx="862">
                  <c:v>1738.7548217773401</c:v>
                </c:pt>
                <c:pt idx="863">
                  <c:v>1740.7880249023401</c:v>
                </c:pt>
                <c:pt idx="864">
                  <c:v>1742.78735351562</c:v>
                </c:pt>
                <c:pt idx="865">
                  <c:v>1744.7401733398401</c:v>
                </c:pt>
                <c:pt idx="866">
                  <c:v>1746.7306518554699</c:v>
                </c:pt>
                <c:pt idx="867">
                  <c:v>1748.73876953125</c:v>
                </c:pt>
                <c:pt idx="868">
                  <c:v>1750.7255249023401</c:v>
                </c:pt>
                <c:pt idx="869">
                  <c:v>1752.7374877929699</c:v>
                </c:pt>
                <c:pt idx="870">
                  <c:v>1754.7620239257801</c:v>
                </c:pt>
                <c:pt idx="871">
                  <c:v>1756.7109985351599</c:v>
                </c:pt>
                <c:pt idx="872">
                  <c:v>1758.70654296875</c:v>
                </c:pt>
                <c:pt idx="873">
                  <c:v>1760.7058715820301</c:v>
                </c:pt>
                <c:pt idx="874">
                  <c:v>1762.73034667969</c:v>
                </c:pt>
                <c:pt idx="875">
                  <c:v>1764.79626464844</c:v>
                </c:pt>
                <c:pt idx="876">
                  <c:v>1766.7201538085901</c:v>
                </c:pt>
                <c:pt idx="877">
                  <c:v>1768.7031860351599</c:v>
                </c:pt>
                <c:pt idx="878">
                  <c:v>1770.8030395507801</c:v>
                </c:pt>
                <c:pt idx="879">
                  <c:v>1772.77722167969</c:v>
                </c:pt>
                <c:pt idx="880">
                  <c:v>1774.73889160156</c:v>
                </c:pt>
                <c:pt idx="881">
                  <c:v>1776.8010864257801</c:v>
                </c:pt>
                <c:pt idx="882">
                  <c:v>1778.7123413085901</c:v>
                </c:pt>
                <c:pt idx="883">
                  <c:v>1780.74938964844</c:v>
                </c:pt>
                <c:pt idx="884">
                  <c:v>1782.8153686523401</c:v>
                </c:pt>
                <c:pt idx="885">
                  <c:v>1784.7517700195301</c:v>
                </c:pt>
                <c:pt idx="886">
                  <c:v>1786.75988769531</c:v>
                </c:pt>
                <c:pt idx="887">
                  <c:v>1788.7252807617199</c:v>
                </c:pt>
                <c:pt idx="888">
                  <c:v>1790.67810058594</c:v>
                </c:pt>
                <c:pt idx="889">
                  <c:v>1792.61450195313</c:v>
                </c:pt>
                <c:pt idx="890">
                  <c:v>1794.6641235351599</c:v>
                </c:pt>
                <c:pt idx="891">
                  <c:v>1796.7225952148401</c:v>
                </c:pt>
                <c:pt idx="892">
                  <c:v>1798.7595825195301</c:v>
                </c:pt>
                <c:pt idx="893">
                  <c:v>1800.7589721679699</c:v>
                </c:pt>
                <c:pt idx="894">
                  <c:v>1802.64514160156</c:v>
                </c:pt>
                <c:pt idx="895">
                  <c:v>1804.7073364257801</c:v>
                </c:pt>
                <c:pt idx="896">
                  <c:v>1806.81982421875</c:v>
                </c:pt>
                <c:pt idx="897">
                  <c:v>1808.7850952148401</c:v>
                </c:pt>
                <c:pt idx="898">
                  <c:v>1810.77185058594</c:v>
                </c:pt>
                <c:pt idx="899">
                  <c:v>1812.78002929687</c:v>
                </c:pt>
                <c:pt idx="900">
                  <c:v>1814.75048828125</c:v>
                </c:pt>
                <c:pt idx="901">
                  <c:v>1816.7498168945301</c:v>
                </c:pt>
                <c:pt idx="902">
                  <c:v>1818.72399902344</c:v>
                </c:pt>
                <c:pt idx="903">
                  <c:v>1820.6353149414099</c:v>
                </c:pt>
                <c:pt idx="904">
                  <c:v>1822.6597290039099</c:v>
                </c:pt>
                <c:pt idx="905">
                  <c:v>1824.73449707031</c:v>
                </c:pt>
                <c:pt idx="906">
                  <c:v>1826.68359375</c:v>
                </c:pt>
                <c:pt idx="907">
                  <c:v>1828.6865844726599</c:v>
                </c:pt>
                <c:pt idx="908">
                  <c:v>1830.7738647460901</c:v>
                </c:pt>
                <c:pt idx="909">
                  <c:v>1832.79467773438</c:v>
                </c:pt>
                <c:pt idx="910">
                  <c:v>1834.78515625</c:v>
                </c:pt>
                <c:pt idx="911">
                  <c:v>1836.708984375</c:v>
                </c:pt>
                <c:pt idx="912">
                  <c:v>1838.7083129882801</c:v>
                </c:pt>
                <c:pt idx="913">
                  <c:v>1840.70764160156</c:v>
                </c:pt>
                <c:pt idx="914">
                  <c:v>1842.64038085938</c:v>
                </c:pt>
                <c:pt idx="915">
                  <c:v>1844.7151489257801</c:v>
                </c:pt>
                <c:pt idx="916">
                  <c:v>1846.69299316406</c:v>
                </c:pt>
                <c:pt idx="917">
                  <c:v>1848.61694335938</c:v>
                </c:pt>
                <c:pt idx="918">
                  <c:v>1850.64147949219</c:v>
                </c:pt>
                <c:pt idx="919">
                  <c:v>1852.6947631835901</c:v>
                </c:pt>
                <c:pt idx="920">
                  <c:v>1854.92041015625</c:v>
                </c:pt>
                <c:pt idx="921">
                  <c:v>1856.8153686523401</c:v>
                </c:pt>
                <c:pt idx="922">
                  <c:v>1858.5972290039099</c:v>
                </c:pt>
                <c:pt idx="923">
                  <c:v>1860.6884155273401</c:v>
                </c:pt>
                <c:pt idx="924">
                  <c:v>1862.6914672851599</c:v>
                </c:pt>
                <c:pt idx="925">
                  <c:v>1864.66564941406</c:v>
                </c:pt>
                <c:pt idx="926">
                  <c:v>1866.6989135742199</c:v>
                </c:pt>
                <c:pt idx="927">
                  <c:v>1868.7321166992199</c:v>
                </c:pt>
                <c:pt idx="928">
                  <c:v>1870.6974487304699</c:v>
                </c:pt>
                <c:pt idx="929">
                  <c:v>1872.6465454101599</c:v>
                </c:pt>
                <c:pt idx="930">
                  <c:v>1874.65466308594</c:v>
                </c:pt>
                <c:pt idx="931">
                  <c:v>1876.67907714844</c:v>
                </c:pt>
                <c:pt idx="932">
                  <c:v>1878.6532592773401</c:v>
                </c:pt>
                <c:pt idx="933">
                  <c:v>1880.7066040039099</c:v>
                </c:pt>
                <c:pt idx="934">
                  <c:v>1882.6845703125</c:v>
                </c:pt>
                <c:pt idx="935">
                  <c:v>1884.64624023438</c:v>
                </c:pt>
                <c:pt idx="936">
                  <c:v>1886.61669921875</c:v>
                </c:pt>
                <c:pt idx="937">
                  <c:v>1888.6122436523401</c:v>
                </c:pt>
                <c:pt idx="938">
                  <c:v>1890.6115112304699</c:v>
                </c:pt>
                <c:pt idx="939">
                  <c:v>1892.59826660156</c:v>
                </c:pt>
                <c:pt idx="940">
                  <c:v>1894.60131835938</c:v>
                </c:pt>
                <c:pt idx="941">
                  <c:v>1896.62585449219</c:v>
                </c:pt>
                <c:pt idx="942">
                  <c:v>1898.66296386719</c:v>
                </c:pt>
                <c:pt idx="943">
                  <c:v>1900.6244506835901</c:v>
                </c:pt>
                <c:pt idx="944">
                  <c:v>1902.6577758789099</c:v>
                </c:pt>
                <c:pt idx="945">
                  <c:v>1904.6357421875</c:v>
                </c:pt>
                <c:pt idx="946">
                  <c:v>1906.6638793945301</c:v>
                </c:pt>
                <c:pt idx="947">
                  <c:v>1908.71350097656</c:v>
                </c:pt>
                <c:pt idx="948">
                  <c:v>1910.58337402344</c:v>
                </c:pt>
                <c:pt idx="949">
                  <c:v>1912.5449829101599</c:v>
                </c:pt>
                <c:pt idx="950">
                  <c:v>1914.66125488281</c:v>
                </c:pt>
                <c:pt idx="951">
                  <c:v>1916.6731567382801</c:v>
                </c:pt>
                <c:pt idx="952">
                  <c:v>1918.59326171875</c:v>
                </c:pt>
                <c:pt idx="953">
                  <c:v>1920.59252929687</c:v>
                </c:pt>
                <c:pt idx="954">
                  <c:v>1922.6672973632801</c:v>
                </c:pt>
                <c:pt idx="955">
                  <c:v>1924.68811035156</c:v>
                </c:pt>
                <c:pt idx="956">
                  <c:v>1926.666015625</c:v>
                </c:pt>
                <c:pt idx="957">
                  <c:v>1928.6187133789099</c:v>
                </c:pt>
                <c:pt idx="958">
                  <c:v>1930.5676879882801</c:v>
                </c:pt>
                <c:pt idx="959">
                  <c:v>1932.5884399414099</c:v>
                </c:pt>
                <c:pt idx="960">
                  <c:v>1934.68469238281</c:v>
                </c:pt>
                <c:pt idx="961">
                  <c:v>1936.6714477539099</c:v>
                </c:pt>
                <c:pt idx="962">
                  <c:v>1938.6204223632801</c:v>
                </c:pt>
                <c:pt idx="963">
                  <c:v>1940.6448364257801</c:v>
                </c:pt>
                <c:pt idx="964">
                  <c:v>1942.59387207031</c:v>
                </c:pt>
                <c:pt idx="965">
                  <c:v>1944.60583496094</c:v>
                </c:pt>
                <c:pt idx="966">
                  <c:v>1946.64294433594</c:v>
                </c:pt>
                <c:pt idx="967">
                  <c:v>1948.63342285156</c:v>
                </c:pt>
                <c:pt idx="968">
                  <c:v>1950.5861206054699</c:v>
                </c:pt>
                <c:pt idx="969">
                  <c:v>1952.58544921875</c:v>
                </c:pt>
                <c:pt idx="970">
                  <c:v>1954.6062622070301</c:v>
                </c:pt>
                <c:pt idx="971">
                  <c:v>1956.60180664062</c:v>
                </c:pt>
                <c:pt idx="972">
                  <c:v>1958.68908691406</c:v>
                </c:pt>
                <c:pt idx="973">
                  <c:v>1960.7424926757801</c:v>
                </c:pt>
                <c:pt idx="974">
                  <c:v>1962.65380859375</c:v>
                </c:pt>
                <c:pt idx="975">
                  <c:v>1964.6405639648401</c:v>
                </c:pt>
                <c:pt idx="976">
                  <c:v>1966.6650390625</c:v>
                </c:pt>
                <c:pt idx="977">
                  <c:v>1968.5637817382801</c:v>
                </c:pt>
                <c:pt idx="978">
                  <c:v>1970.5794067382801</c:v>
                </c:pt>
                <c:pt idx="979">
                  <c:v>1972.58752441406</c:v>
                </c:pt>
                <c:pt idx="980">
                  <c:v>1974.52392578125</c:v>
                </c:pt>
                <c:pt idx="981">
                  <c:v>1976.5609741210901</c:v>
                </c:pt>
                <c:pt idx="982">
                  <c:v>1978.6735229492199</c:v>
                </c:pt>
                <c:pt idx="983">
                  <c:v>1980.63891601562</c:v>
                </c:pt>
                <c:pt idx="984">
                  <c:v>1982.6130981445301</c:v>
                </c:pt>
                <c:pt idx="985">
                  <c:v>1984.6123657226599</c:v>
                </c:pt>
                <c:pt idx="986">
                  <c:v>1986.58654785156</c:v>
                </c:pt>
                <c:pt idx="987">
                  <c:v>1988.61987304687</c:v>
                </c:pt>
                <c:pt idx="988">
                  <c:v>1990.59033203125</c:v>
                </c:pt>
                <c:pt idx="989">
                  <c:v>1992.564453125</c:v>
                </c:pt>
                <c:pt idx="990">
                  <c:v>1994.6051635742199</c:v>
                </c:pt>
                <c:pt idx="991">
                  <c:v>1996.62084960938</c:v>
                </c:pt>
                <c:pt idx="992">
                  <c:v>1998.59130859375</c:v>
                </c:pt>
                <c:pt idx="993">
                  <c:v>2000.61572265625</c:v>
                </c:pt>
                <c:pt idx="994">
                  <c:v>2002.5773315429699</c:v>
                </c:pt>
                <c:pt idx="995">
                  <c:v>2004.5603637695301</c:v>
                </c:pt>
                <c:pt idx="996">
                  <c:v>2006.6388549804699</c:v>
                </c:pt>
                <c:pt idx="997">
                  <c:v>2008.6293334960901</c:v>
                </c:pt>
                <c:pt idx="998">
                  <c:v>2010.54943847656</c:v>
                </c:pt>
                <c:pt idx="999">
                  <c:v>2012.5451049804699</c:v>
                </c:pt>
                <c:pt idx="1000">
                  <c:v>2014.56079101562</c:v>
                </c:pt>
                <c:pt idx="1001">
                  <c:v>2016.56384277344</c:v>
                </c:pt>
                <c:pt idx="1002">
                  <c:v>2018.546875</c:v>
                </c:pt>
                <c:pt idx="1003">
                  <c:v>2020.55871582031</c:v>
                </c:pt>
                <c:pt idx="1004">
                  <c:v>2022.58312988281</c:v>
                </c:pt>
                <c:pt idx="1005">
                  <c:v>2024.541015625</c:v>
                </c:pt>
                <c:pt idx="1006">
                  <c:v>2026.54406738281</c:v>
                </c:pt>
                <c:pt idx="1007">
                  <c:v>2028.56848144531</c:v>
                </c:pt>
                <c:pt idx="1008">
                  <c:v>2030.55151367187</c:v>
                </c:pt>
                <c:pt idx="1009">
                  <c:v>2032.5169067382801</c:v>
                </c:pt>
                <c:pt idx="1010">
                  <c:v>2034.6708984375</c:v>
                </c:pt>
                <c:pt idx="1011">
                  <c:v>2036.7418823242199</c:v>
                </c:pt>
                <c:pt idx="1012">
                  <c:v>2038.53625488281</c:v>
                </c:pt>
                <c:pt idx="1013">
                  <c:v>2040.49792480469</c:v>
                </c:pt>
                <c:pt idx="1014">
                  <c:v>2042.5387573242199</c:v>
                </c:pt>
                <c:pt idx="1015">
                  <c:v>2044.5505981445301</c:v>
                </c:pt>
                <c:pt idx="1016">
                  <c:v>2046.55871582031</c:v>
                </c:pt>
                <c:pt idx="1017">
                  <c:v>2048.5869140625</c:v>
                </c:pt>
                <c:pt idx="1018">
                  <c:v>2050.56103515625</c:v>
                </c:pt>
                <c:pt idx="1019">
                  <c:v>2052.50634765625</c:v>
                </c:pt>
                <c:pt idx="1020">
                  <c:v>2054.4805908203102</c:v>
                </c:pt>
                <c:pt idx="1021">
                  <c:v>2056.5087890625</c:v>
                </c:pt>
                <c:pt idx="1022">
                  <c:v>2058.58349609375</c:v>
                </c:pt>
                <c:pt idx="1023">
                  <c:v>2060.5953369140602</c:v>
                </c:pt>
                <c:pt idx="1024">
                  <c:v>2062.67016601562</c:v>
                </c:pt>
                <c:pt idx="1025">
                  <c:v>2064.6192626953102</c:v>
                </c:pt>
                <c:pt idx="1026">
                  <c:v>2066.5091552734398</c:v>
                </c:pt>
                <c:pt idx="1027">
                  <c:v>2068.5299072265602</c:v>
                </c:pt>
                <c:pt idx="1028">
                  <c:v>2070.5758056640602</c:v>
                </c:pt>
                <c:pt idx="1029">
                  <c:v>2072.57885742187</c:v>
                </c:pt>
                <c:pt idx="1030">
                  <c:v>2074.52783203125</c:v>
                </c:pt>
                <c:pt idx="1031">
                  <c:v>2076.5272216796898</c:v>
                </c:pt>
                <c:pt idx="1032">
                  <c:v>2078.55541992187</c:v>
                </c:pt>
                <c:pt idx="1033">
                  <c:v>2080.5509033203102</c:v>
                </c:pt>
                <c:pt idx="1034">
                  <c:v>2082.45849609375</c:v>
                </c:pt>
                <c:pt idx="1035">
                  <c:v>2084.5244140625</c:v>
                </c:pt>
                <c:pt idx="1036">
                  <c:v>2086.61547851562</c:v>
                </c:pt>
                <c:pt idx="1037">
                  <c:v>2088.60229492187</c:v>
                </c:pt>
                <c:pt idx="1038">
                  <c:v>2090.57275390625</c:v>
                </c:pt>
                <c:pt idx="1039">
                  <c:v>2092.50537109375</c:v>
                </c:pt>
                <c:pt idx="1040">
                  <c:v>2094.5299072265602</c:v>
                </c:pt>
                <c:pt idx="1041">
                  <c:v>2096.47900390625</c:v>
                </c:pt>
                <c:pt idx="1042">
                  <c:v>2098.45678710938</c:v>
                </c:pt>
                <c:pt idx="1043">
                  <c:v>2100.5101318359398</c:v>
                </c:pt>
                <c:pt idx="1044">
                  <c:v>2102.5057373046898</c:v>
                </c:pt>
                <c:pt idx="1045">
                  <c:v>2104.51391601562</c:v>
                </c:pt>
                <c:pt idx="1046">
                  <c:v>2106.4666748046898</c:v>
                </c:pt>
                <c:pt idx="1047">
                  <c:v>2108.44458007813</c:v>
                </c:pt>
                <c:pt idx="1048">
                  <c:v>2110.515625</c:v>
                </c:pt>
                <c:pt idx="1049">
                  <c:v>2112.5615234375</c:v>
                </c:pt>
                <c:pt idx="1050">
                  <c:v>2114.5771484375</c:v>
                </c:pt>
                <c:pt idx="1051">
                  <c:v>2116.5927734375</c:v>
                </c:pt>
                <c:pt idx="1052">
                  <c:v>2118.51293945313</c:v>
                </c:pt>
                <c:pt idx="1053">
                  <c:v>2120.4493408203102</c:v>
                </c:pt>
                <c:pt idx="1054">
                  <c:v>2122.4901123046898</c:v>
                </c:pt>
                <c:pt idx="1055">
                  <c:v>2124.5146484375</c:v>
                </c:pt>
                <c:pt idx="1056">
                  <c:v>2126.5140380859398</c:v>
                </c:pt>
                <c:pt idx="1057">
                  <c:v>2128.4757080078102</c:v>
                </c:pt>
                <c:pt idx="1058">
                  <c:v>2130.47119140625</c:v>
                </c:pt>
                <c:pt idx="1059">
                  <c:v>2132.4578857421898</c:v>
                </c:pt>
                <c:pt idx="1060">
                  <c:v>2134.50756835938</c:v>
                </c:pt>
                <c:pt idx="1061">
                  <c:v>2136.4942626953102</c:v>
                </c:pt>
                <c:pt idx="1062">
                  <c:v>2138.4180908203102</c:v>
                </c:pt>
                <c:pt idx="1063">
                  <c:v>2140.4425048828102</c:v>
                </c:pt>
                <c:pt idx="1064">
                  <c:v>2142.45434570313</c:v>
                </c:pt>
                <c:pt idx="1065">
                  <c:v>2144.4752197265602</c:v>
                </c:pt>
                <c:pt idx="1066">
                  <c:v>2146.4871826171898</c:v>
                </c:pt>
                <c:pt idx="1067">
                  <c:v>2148.46508789062</c:v>
                </c:pt>
                <c:pt idx="1068">
                  <c:v>2150.4266357421898</c:v>
                </c:pt>
                <c:pt idx="1069">
                  <c:v>2152.5101318359398</c:v>
                </c:pt>
                <c:pt idx="1070">
                  <c:v>2154.50952148438</c:v>
                </c:pt>
                <c:pt idx="1071">
                  <c:v>2156.42456054687</c:v>
                </c:pt>
                <c:pt idx="1072">
                  <c:v>2158.515625</c:v>
                </c:pt>
                <c:pt idx="1073">
                  <c:v>2160.5740966796898</c:v>
                </c:pt>
                <c:pt idx="1074">
                  <c:v>2162.5859375</c:v>
                </c:pt>
                <c:pt idx="1075">
                  <c:v>2164.5601806640602</c:v>
                </c:pt>
                <c:pt idx="1076">
                  <c:v>2166.48413085938</c:v>
                </c:pt>
                <c:pt idx="1077">
                  <c:v>2168.50854492187</c:v>
                </c:pt>
                <c:pt idx="1078">
                  <c:v>2170.5079345703102</c:v>
                </c:pt>
                <c:pt idx="1079">
                  <c:v>2172.46948242187</c:v>
                </c:pt>
                <c:pt idx="1080">
                  <c:v>2174.4649658203102</c:v>
                </c:pt>
                <c:pt idx="1081">
                  <c:v>2176.4266357421898</c:v>
                </c:pt>
                <c:pt idx="1082">
                  <c:v>2178.4888916015602</c:v>
                </c:pt>
                <c:pt idx="1083">
                  <c:v>2180.4757080078102</c:v>
                </c:pt>
                <c:pt idx="1084">
                  <c:v>2182.37817382813</c:v>
                </c:pt>
                <c:pt idx="1085">
                  <c:v>2184.427734375</c:v>
                </c:pt>
                <c:pt idx="1086">
                  <c:v>2186.5616455078102</c:v>
                </c:pt>
                <c:pt idx="1087">
                  <c:v>2188.5986328125</c:v>
                </c:pt>
                <c:pt idx="1088">
                  <c:v>2190.49731445313</c:v>
                </c:pt>
                <c:pt idx="1089">
                  <c:v>2192.4715576171898</c:v>
                </c:pt>
                <c:pt idx="1090">
                  <c:v>2194.5338134765602</c:v>
                </c:pt>
                <c:pt idx="1091">
                  <c:v>2196.4739990234398</c:v>
                </c:pt>
                <c:pt idx="1092">
                  <c:v>2198.3890380859398</c:v>
                </c:pt>
                <c:pt idx="1093">
                  <c:v>2200.39721679687</c:v>
                </c:pt>
                <c:pt idx="1094">
                  <c:v>2202.3927001953102</c:v>
                </c:pt>
                <c:pt idx="1095">
                  <c:v>2204.37939453125</c:v>
                </c:pt>
                <c:pt idx="1096">
                  <c:v>2206.4202880859398</c:v>
                </c:pt>
                <c:pt idx="1097">
                  <c:v>2208.4359130859398</c:v>
                </c:pt>
                <c:pt idx="1098">
                  <c:v>2210.3936767578102</c:v>
                </c:pt>
                <c:pt idx="1099">
                  <c:v>2212.40185546875</c:v>
                </c:pt>
                <c:pt idx="1100">
                  <c:v>2214.40502929687</c:v>
                </c:pt>
                <c:pt idx="1101">
                  <c:v>2216.42944335938</c:v>
                </c:pt>
                <c:pt idx="1102">
                  <c:v>2218.4249267578102</c:v>
                </c:pt>
                <c:pt idx="1103">
                  <c:v>2220.4117431640602</c:v>
                </c:pt>
                <c:pt idx="1104">
                  <c:v>2222.44873046875</c:v>
                </c:pt>
                <c:pt idx="1105">
                  <c:v>2224.4732666015602</c:v>
                </c:pt>
                <c:pt idx="1106">
                  <c:v>2226.42236328125</c:v>
                </c:pt>
                <c:pt idx="1107">
                  <c:v>2228.3839111328102</c:v>
                </c:pt>
                <c:pt idx="1108">
                  <c:v>2230.43725585938</c:v>
                </c:pt>
                <c:pt idx="1109">
                  <c:v>2232.47802734375</c:v>
                </c:pt>
                <c:pt idx="1110">
                  <c:v>2234.42333984375</c:v>
                </c:pt>
                <c:pt idx="1111">
                  <c:v>2236.34350585938</c:v>
                </c:pt>
                <c:pt idx="1112">
                  <c:v>2238.4056396484398</c:v>
                </c:pt>
                <c:pt idx="1113">
                  <c:v>2240.38354492187</c:v>
                </c:pt>
                <c:pt idx="1114">
                  <c:v>2242.3614501953102</c:v>
                </c:pt>
                <c:pt idx="1115">
                  <c:v>2244.4361572265602</c:v>
                </c:pt>
                <c:pt idx="1116">
                  <c:v>2246.3690185546898</c:v>
                </c:pt>
                <c:pt idx="1117">
                  <c:v>2248.3646240234398</c:v>
                </c:pt>
                <c:pt idx="1118">
                  <c:v>2250.4052734375</c:v>
                </c:pt>
                <c:pt idx="1119">
                  <c:v>2252.4334716796898</c:v>
                </c:pt>
                <c:pt idx="1120">
                  <c:v>2254.39135742187</c:v>
                </c:pt>
                <c:pt idx="1121">
                  <c:v>2256.37817382813</c:v>
                </c:pt>
                <c:pt idx="1122">
                  <c:v>2258.4781494140602</c:v>
                </c:pt>
                <c:pt idx="1123">
                  <c:v>2260.41455078125</c:v>
                </c:pt>
                <c:pt idx="1124">
                  <c:v>2262.3760986328102</c:v>
                </c:pt>
                <c:pt idx="1125">
                  <c:v>2264.40063476562</c:v>
                </c:pt>
                <c:pt idx="1126">
                  <c:v>2266.39111328125</c:v>
                </c:pt>
                <c:pt idx="1127">
                  <c:v>2268.3740234375</c:v>
                </c:pt>
                <c:pt idx="1128">
                  <c:v>2270.37329101562</c:v>
                </c:pt>
                <c:pt idx="1129">
                  <c:v>2272.3134765625</c:v>
                </c:pt>
                <c:pt idx="1130">
                  <c:v>2274.30029296875</c:v>
                </c:pt>
                <c:pt idx="1131">
                  <c:v>2276.3714599609398</c:v>
                </c:pt>
                <c:pt idx="1132">
                  <c:v>2278.3331298828102</c:v>
                </c:pt>
                <c:pt idx="1133">
                  <c:v>2280.3236083984398</c:v>
                </c:pt>
                <c:pt idx="1134">
                  <c:v>2282.3857421875</c:v>
                </c:pt>
                <c:pt idx="1135">
                  <c:v>2284.41015625</c:v>
                </c:pt>
                <c:pt idx="1136">
                  <c:v>2286.38061523438</c:v>
                </c:pt>
                <c:pt idx="1137">
                  <c:v>2288.501953125</c:v>
                </c:pt>
                <c:pt idx="1138">
                  <c:v>2290.4886474609398</c:v>
                </c:pt>
                <c:pt idx="1139">
                  <c:v>2292.3031005859398</c:v>
                </c:pt>
                <c:pt idx="1140">
                  <c:v>2294.3314208984398</c:v>
                </c:pt>
                <c:pt idx="1141">
                  <c:v>2296.3773193359398</c:v>
                </c:pt>
                <c:pt idx="1142">
                  <c:v>2298.39794921875</c:v>
                </c:pt>
                <c:pt idx="1143">
                  <c:v>2300.34692382813</c:v>
                </c:pt>
                <c:pt idx="1144">
                  <c:v>2302.35888671875</c:v>
                </c:pt>
                <c:pt idx="1145">
                  <c:v>2304.4122314453102</c:v>
                </c:pt>
                <c:pt idx="1146">
                  <c:v>2306.3775634765602</c:v>
                </c:pt>
                <c:pt idx="1147">
                  <c:v>2308.32666015625</c:v>
                </c:pt>
                <c:pt idx="1148">
                  <c:v>2310.3636474609398</c:v>
                </c:pt>
                <c:pt idx="1149">
                  <c:v>2312.4132080078102</c:v>
                </c:pt>
                <c:pt idx="1150">
                  <c:v>2314.38745117187</c:v>
                </c:pt>
                <c:pt idx="1151">
                  <c:v>2316.35791015625</c:v>
                </c:pt>
                <c:pt idx="1152">
                  <c:v>2318.35717773438</c:v>
                </c:pt>
                <c:pt idx="1153">
                  <c:v>2320.3438720703102</c:v>
                </c:pt>
                <c:pt idx="1154">
                  <c:v>2322.31811523438</c:v>
                </c:pt>
                <c:pt idx="1155">
                  <c:v>2324.35522460938</c:v>
                </c:pt>
                <c:pt idx="1156">
                  <c:v>2326.36328125</c:v>
                </c:pt>
                <c:pt idx="1157">
                  <c:v>2328.36254882813</c:v>
                </c:pt>
                <c:pt idx="1158">
                  <c:v>2330.34936523438</c:v>
                </c:pt>
                <c:pt idx="1159">
                  <c:v>2332.2984619140602</c:v>
                </c:pt>
                <c:pt idx="1160">
                  <c:v>2334.30151367187</c:v>
                </c:pt>
                <c:pt idx="1161">
                  <c:v>2336.32592773438</c:v>
                </c:pt>
                <c:pt idx="1162">
                  <c:v>2338.3592529296898</c:v>
                </c:pt>
                <c:pt idx="1163">
                  <c:v>2340.4000244140602</c:v>
                </c:pt>
                <c:pt idx="1164">
                  <c:v>2342.3992919921898</c:v>
                </c:pt>
                <c:pt idx="1165">
                  <c:v>2344.37353515625</c:v>
                </c:pt>
                <c:pt idx="1166">
                  <c:v>2346.33520507813</c:v>
                </c:pt>
                <c:pt idx="1167">
                  <c:v>2348.30932617187</c:v>
                </c:pt>
                <c:pt idx="1168">
                  <c:v>2350.27465820313</c:v>
                </c:pt>
                <c:pt idx="1169">
                  <c:v>2352.3331298828102</c:v>
                </c:pt>
                <c:pt idx="1170">
                  <c:v>2354.3663330078102</c:v>
                </c:pt>
                <c:pt idx="1171">
                  <c:v>2356.2939453125</c:v>
                </c:pt>
                <c:pt idx="1172">
                  <c:v>2358.28442382813</c:v>
                </c:pt>
                <c:pt idx="1173">
                  <c:v>2360.3931884765602</c:v>
                </c:pt>
                <c:pt idx="1174">
                  <c:v>2362.4014892578102</c:v>
                </c:pt>
                <c:pt idx="1175">
                  <c:v>2364.337890625</c:v>
                </c:pt>
                <c:pt idx="1176">
                  <c:v>2366.33715820313</c:v>
                </c:pt>
                <c:pt idx="1177">
                  <c:v>2368.3026123046898</c:v>
                </c:pt>
                <c:pt idx="1178">
                  <c:v>2370.28051757813</c:v>
                </c:pt>
                <c:pt idx="1179">
                  <c:v>2372.31372070313</c:v>
                </c:pt>
                <c:pt idx="1180">
                  <c:v>2374.2967529296898</c:v>
                </c:pt>
                <c:pt idx="1181">
                  <c:v>2376.3087158203102</c:v>
                </c:pt>
                <c:pt idx="1182">
                  <c:v>2378.28295898438</c:v>
                </c:pt>
                <c:pt idx="1183">
                  <c:v>2380.22314453125</c:v>
                </c:pt>
                <c:pt idx="1184">
                  <c:v>2382.2637939453102</c:v>
                </c:pt>
                <c:pt idx="1185">
                  <c:v>2384.3096923828102</c:v>
                </c:pt>
                <c:pt idx="1186">
                  <c:v>2386.30908203125</c:v>
                </c:pt>
                <c:pt idx="1187">
                  <c:v>2388.2491455078102</c:v>
                </c:pt>
                <c:pt idx="1188">
                  <c:v>2390.2359619140602</c:v>
                </c:pt>
                <c:pt idx="1189">
                  <c:v>2392.2568359375</c:v>
                </c:pt>
                <c:pt idx="1190">
                  <c:v>2394.28125</c:v>
                </c:pt>
                <c:pt idx="1191">
                  <c:v>2396.31811523438</c:v>
                </c:pt>
                <c:pt idx="1192">
                  <c:v>2398.29223632813</c:v>
                </c:pt>
                <c:pt idx="1193">
                  <c:v>2400.2413330078102</c:v>
                </c:pt>
                <c:pt idx="1194">
                  <c:v>2402.24951171875</c:v>
                </c:pt>
                <c:pt idx="1195">
                  <c:v>2404.31176757813</c:v>
                </c:pt>
                <c:pt idx="1196">
                  <c:v>2406.2984619140602</c:v>
                </c:pt>
                <c:pt idx="1197">
                  <c:v>2408.2763671875</c:v>
                </c:pt>
                <c:pt idx="1198">
                  <c:v>2410.36376953125</c:v>
                </c:pt>
                <c:pt idx="1199">
                  <c:v>2412.3970947265602</c:v>
                </c:pt>
                <c:pt idx="1200">
                  <c:v>2414.4127197265602</c:v>
                </c:pt>
                <c:pt idx="1201">
                  <c:v>2416.34033203125</c:v>
                </c:pt>
                <c:pt idx="1202">
                  <c:v>2418.2139892578102</c:v>
                </c:pt>
                <c:pt idx="1203">
                  <c:v>2420.2635498046898</c:v>
                </c:pt>
                <c:pt idx="1204">
                  <c:v>2422.2841796875</c:v>
                </c:pt>
                <c:pt idx="1205">
                  <c:v>2424.2420654296898</c:v>
                </c:pt>
                <c:pt idx="1206">
                  <c:v>2426.2578125</c:v>
                </c:pt>
                <c:pt idx="1207">
                  <c:v>2428.23193359375</c:v>
                </c:pt>
                <c:pt idx="1208">
                  <c:v>2430.2022705078102</c:v>
                </c:pt>
                <c:pt idx="1209">
                  <c:v>2432.2305908203102</c:v>
                </c:pt>
                <c:pt idx="1210">
                  <c:v>2434.2425537109398</c:v>
                </c:pt>
                <c:pt idx="1211">
                  <c:v>2436.2166748046898</c:v>
                </c:pt>
                <c:pt idx="1212">
                  <c:v>2438.3077392578102</c:v>
                </c:pt>
                <c:pt idx="1213">
                  <c:v>2440.4542236328102</c:v>
                </c:pt>
                <c:pt idx="1214">
                  <c:v>2442.37426757813</c:v>
                </c:pt>
                <c:pt idx="1215">
                  <c:v>2444.2352294921898</c:v>
                </c:pt>
                <c:pt idx="1216">
                  <c:v>2446.259765625</c:v>
                </c:pt>
                <c:pt idx="1217">
                  <c:v>2448.2880859375</c:v>
                </c:pt>
                <c:pt idx="1218">
                  <c:v>2450.2156982421898</c:v>
                </c:pt>
                <c:pt idx="1219">
                  <c:v>2452.2489013671898</c:v>
                </c:pt>
                <c:pt idx="1220">
                  <c:v>2454.2947998046898</c:v>
                </c:pt>
                <c:pt idx="1221">
                  <c:v>2456.2313232421898</c:v>
                </c:pt>
                <c:pt idx="1222">
                  <c:v>2458.31860351562</c:v>
                </c:pt>
                <c:pt idx="1223">
                  <c:v>2460.39331054687</c:v>
                </c:pt>
                <c:pt idx="1224">
                  <c:v>2462.25439453125</c:v>
                </c:pt>
                <c:pt idx="1225">
                  <c:v>2464.2412109375</c:v>
                </c:pt>
                <c:pt idx="1226">
                  <c:v>2466.23168945313</c:v>
                </c:pt>
                <c:pt idx="1227">
                  <c:v>2468.2435302734398</c:v>
                </c:pt>
                <c:pt idx="1228">
                  <c:v>2470.3145751953102</c:v>
                </c:pt>
                <c:pt idx="1229">
                  <c:v>2472.20068359375</c:v>
                </c:pt>
                <c:pt idx="1230">
                  <c:v>2474.1622314453102</c:v>
                </c:pt>
                <c:pt idx="1231">
                  <c:v>2476.2747802734398</c:v>
                </c:pt>
                <c:pt idx="1232">
                  <c:v>2478.30297851562</c:v>
                </c:pt>
                <c:pt idx="1233">
                  <c:v>2480.21435546875</c:v>
                </c:pt>
                <c:pt idx="1234">
                  <c:v>2482.1634521484398</c:v>
                </c:pt>
                <c:pt idx="1235">
                  <c:v>2484.1663818359398</c:v>
                </c:pt>
                <c:pt idx="1236">
                  <c:v>2486.21215820313</c:v>
                </c:pt>
                <c:pt idx="1237">
                  <c:v>2488.29956054687</c:v>
                </c:pt>
                <c:pt idx="1238">
                  <c:v>2490.302734375</c:v>
                </c:pt>
                <c:pt idx="1239">
                  <c:v>2492.1851806640602</c:v>
                </c:pt>
                <c:pt idx="1240">
                  <c:v>2494.171875</c:v>
                </c:pt>
                <c:pt idx="1241">
                  <c:v>2496.2088623046898</c:v>
                </c:pt>
                <c:pt idx="1242">
                  <c:v>2498.2044677734398</c:v>
                </c:pt>
                <c:pt idx="1243">
                  <c:v>2500.23266601562</c:v>
                </c:pt>
                <c:pt idx="1244">
                  <c:v>2502.2193603515602</c:v>
                </c:pt>
                <c:pt idx="1245">
                  <c:v>2504.3193359375</c:v>
                </c:pt>
                <c:pt idx="1246">
                  <c:v>2506.43188476562</c:v>
                </c:pt>
                <c:pt idx="1247">
                  <c:v>2508.30541992187</c:v>
                </c:pt>
                <c:pt idx="1248">
                  <c:v>2510.1915283203102</c:v>
                </c:pt>
                <c:pt idx="1249">
                  <c:v>2512.22485351562</c:v>
                </c:pt>
                <c:pt idx="1250">
                  <c:v>2514.1776123046898</c:v>
                </c:pt>
                <c:pt idx="1251">
                  <c:v>2516.15185546875</c:v>
                </c:pt>
                <c:pt idx="1252">
                  <c:v>2518.1888427734398</c:v>
                </c:pt>
                <c:pt idx="1253">
                  <c:v>2520.16674804687</c:v>
                </c:pt>
                <c:pt idx="1254">
                  <c:v>2522.20385742187</c:v>
                </c:pt>
                <c:pt idx="1255">
                  <c:v>2524.26220703125</c:v>
                </c:pt>
                <c:pt idx="1256">
                  <c:v>2526.2452392578102</c:v>
                </c:pt>
                <c:pt idx="1257">
                  <c:v>2528.23583984375</c:v>
                </c:pt>
                <c:pt idx="1258">
                  <c:v>2530.2225341796898</c:v>
                </c:pt>
                <c:pt idx="1259">
                  <c:v>2532.2720947265602</c:v>
                </c:pt>
                <c:pt idx="1260">
                  <c:v>2534.31298828125</c:v>
                </c:pt>
                <c:pt idx="1261">
                  <c:v>2536.23315429687</c:v>
                </c:pt>
                <c:pt idx="1262">
                  <c:v>2538.1156005859398</c:v>
                </c:pt>
                <c:pt idx="1263">
                  <c:v>2540.05200195313</c:v>
                </c:pt>
                <c:pt idx="1264">
                  <c:v>2542.04248046875</c:v>
                </c:pt>
                <c:pt idx="1265">
                  <c:v>2544.1171875</c:v>
                </c:pt>
                <c:pt idx="1266">
                  <c:v>2546.26733398438</c:v>
                </c:pt>
                <c:pt idx="1267">
                  <c:v>2548.2578125</c:v>
                </c:pt>
                <c:pt idx="1268">
                  <c:v>2550.1905517578102</c:v>
                </c:pt>
                <c:pt idx="1269">
                  <c:v>2552.2025146484398</c:v>
                </c:pt>
                <c:pt idx="1270">
                  <c:v>2554.2017822265602</c:v>
                </c:pt>
                <c:pt idx="1271">
                  <c:v>2556.1885986328102</c:v>
                </c:pt>
                <c:pt idx="1272">
                  <c:v>2558.21313476562</c:v>
                </c:pt>
                <c:pt idx="1273">
                  <c:v>2560.2337646484398</c:v>
                </c:pt>
                <c:pt idx="1274">
                  <c:v>2562.24560546875</c:v>
                </c:pt>
                <c:pt idx="1275">
                  <c:v>2564.16943359375</c:v>
                </c:pt>
                <c:pt idx="1276">
                  <c:v>2566.1185302734398</c:v>
                </c:pt>
                <c:pt idx="1277">
                  <c:v>2568.1053466796898</c:v>
                </c:pt>
                <c:pt idx="1278">
                  <c:v>2570.09204101562</c:v>
                </c:pt>
                <c:pt idx="1279">
                  <c:v>2572.1453857421898</c:v>
                </c:pt>
                <c:pt idx="1280">
                  <c:v>2574.2076416015602</c:v>
                </c:pt>
                <c:pt idx="1281">
                  <c:v>2576.2032470703102</c:v>
                </c:pt>
                <c:pt idx="1282">
                  <c:v>2578.1685791015602</c:v>
                </c:pt>
                <c:pt idx="1283">
                  <c:v>2580.1553955078102</c:v>
                </c:pt>
                <c:pt idx="1284">
                  <c:v>2582.201171875</c:v>
                </c:pt>
                <c:pt idx="1285">
                  <c:v>2584.17895507813</c:v>
                </c:pt>
                <c:pt idx="1286">
                  <c:v>2586.11547851562</c:v>
                </c:pt>
                <c:pt idx="1287">
                  <c:v>2588.1400146484398</c:v>
                </c:pt>
                <c:pt idx="1288">
                  <c:v>2590.2021484375</c:v>
                </c:pt>
                <c:pt idx="1289">
                  <c:v>2592.1474609375</c:v>
                </c:pt>
                <c:pt idx="1290">
                  <c:v>2594.08764648438</c:v>
                </c:pt>
                <c:pt idx="1291">
                  <c:v>2596.1409912109398</c:v>
                </c:pt>
                <c:pt idx="1292">
                  <c:v>2598.1114501953102</c:v>
                </c:pt>
                <c:pt idx="1293">
                  <c:v>2600.0855712890602</c:v>
                </c:pt>
                <c:pt idx="1294">
                  <c:v>2602.1514892578102</c:v>
                </c:pt>
                <c:pt idx="1295">
                  <c:v>2604.1383056640602</c:v>
                </c:pt>
                <c:pt idx="1296">
                  <c:v>2606.0836181640602</c:v>
                </c:pt>
                <c:pt idx="1297">
                  <c:v>2608.1583251953102</c:v>
                </c:pt>
                <c:pt idx="1298">
                  <c:v>2610.1865234375</c:v>
                </c:pt>
                <c:pt idx="1299">
                  <c:v>2612.1607666015602</c:v>
                </c:pt>
                <c:pt idx="1300">
                  <c:v>2614.19409179687</c:v>
                </c:pt>
                <c:pt idx="1301">
                  <c:v>2616.1556396484398</c:v>
                </c:pt>
                <c:pt idx="1302">
                  <c:v>2618.09204101562</c:v>
                </c:pt>
                <c:pt idx="1303">
                  <c:v>2620.0662841796898</c:v>
                </c:pt>
                <c:pt idx="1304">
                  <c:v>2622.14111328125</c:v>
                </c:pt>
                <c:pt idx="1305">
                  <c:v>2624.2032470703102</c:v>
                </c:pt>
                <c:pt idx="1306">
                  <c:v>2626.1434326171898</c:v>
                </c:pt>
                <c:pt idx="1307">
                  <c:v>2628.0548095703102</c:v>
                </c:pt>
                <c:pt idx="1308">
                  <c:v>2630.06665039062</c:v>
                </c:pt>
                <c:pt idx="1309">
                  <c:v>2632.2760009765602</c:v>
                </c:pt>
                <c:pt idx="1310">
                  <c:v>2634.25903320313</c:v>
                </c:pt>
                <c:pt idx="1311">
                  <c:v>2636.1199951171898</c:v>
                </c:pt>
                <c:pt idx="1312">
                  <c:v>2638.1318359375</c:v>
                </c:pt>
                <c:pt idx="1313">
                  <c:v>2640.1474609375</c:v>
                </c:pt>
                <c:pt idx="1314">
                  <c:v>2642.1632080078102</c:v>
                </c:pt>
                <c:pt idx="1315">
                  <c:v>2644.099609375</c:v>
                </c:pt>
                <c:pt idx="1316">
                  <c:v>2646.05737304687</c:v>
                </c:pt>
                <c:pt idx="1317">
                  <c:v>2648.1158447265602</c:v>
                </c:pt>
                <c:pt idx="1318">
                  <c:v>2650.1781005859398</c:v>
                </c:pt>
                <c:pt idx="1319">
                  <c:v>2652.18994140625</c:v>
                </c:pt>
                <c:pt idx="1320">
                  <c:v>2654.10498046875</c:v>
                </c:pt>
                <c:pt idx="1321">
                  <c:v>2656.1043701171898</c:v>
                </c:pt>
                <c:pt idx="1322">
                  <c:v>2658.2042236328102</c:v>
                </c:pt>
                <c:pt idx="1323">
                  <c:v>2660.18212890625</c:v>
                </c:pt>
                <c:pt idx="1324">
                  <c:v>2662.14379882813</c:v>
                </c:pt>
                <c:pt idx="1325">
                  <c:v>2664.1304931640602</c:v>
                </c:pt>
                <c:pt idx="1326">
                  <c:v>2666.1676025390602</c:v>
                </c:pt>
                <c:pt idx="1327">
                  <c:v>2668.1884765625</c:v>
                </c:pt>
                <c:pt idx="1328">
                  <c:v>2670.1751708984398</c:v>
                </c:pt>
                <c:pt idx="1329">
                  <c:v>2672.1405029296898</c:v>
                </c:pt>
                <c:pt idx="1330">
                  <c:v>2674.12353515625</c:v>
                </c:pt>
                <c:pt idx="1331">
                  <c:v>2676.15673828125</c:v>
                </c:pt>
                <c:pt idx="1332">
                  <c:v>2678.1182861328102</c:v>
                </c:pt>
                <c:pt idx="1333">
                  <c:v>2680.11767578125</c:v>
                </c:pt>
                <c:pt idx="1334">
                  <c:v>2682.12963867187</c:v>
                </c:pt>
                <c:pt idx="1335">
                  <c:v>2684.19189453125</c:v>
                </c:pt>
                <c:pt idx="1336">
                  <c:v>2686.1031494140602</c:v>
                </c:pt>
                <c:pt idx="1337">
                  <c:v>2688.0269775390602</c:v>
                </c:pt>
                <c:pt idx="1338">
                  <c:v>2690.0765380859398</c:v>
                </c:pt>
                <c:pt idx="1339">
                  <c:v>2692.0670166015602</c:v>
                </c:pt>
                <c:pt idx="1340">
                  <c:v>2694.0538330078102</c:v>
                </c:pt>
                <c:pt idx="1341">
                  <c:v>2696.0242919921898</c:v>
                </c:pt>
                <c:pt idx="1342">
                  <c:v>2698.02734375</c:v>
                </c:pt>
                <c:pt idx="1343">
                  <c:v>2700.07690429687</c:v>
                </c:pt>
                <c:pt idx="1344">
                  <c:v>2702.1102294921898</c:v>
                </c:pt>
                <c:pt idx="1345">
                  <c:v>2704.1510009765602</c:v>
                </c:pt>
                <c:pt idx="1346">
                  <c:v>2706.2005615234398</c:v>
                </c:pt>
                <c:pt idx="1347">
                  <c:v>2708.13330078125</c:v>
                </c:pt>
                <c:pt idx="1348">
                  <c:v>2710.0357666015602</c:v>
                </c:pt>
                <c:pt idx="1349">
                  <c:v>2712.04760742187</c:v>
                </c:pt>
                <c:pt idx="1350">
                  <c:v>2714.0594482421898</c:v>
                </c:pt>
                <c:pt idx="1351">
                  <c:v>2716.03369140625</c:v>
                </c:pt>
                <c:pt idx="1352">
                  <c:v>2718.11743164062</c:v>
                </c:pt>
                <c:pt idx="1353">
                  <c:v>2720.1959228515602</c:v>
                </c:pt>
                <c:pt idx="1354">
                  <c:v>2722.08203125</c:v>
                </c:pt>
                <c:pt idx="1355">
                  <c:v>2723.9429931640602</c:v>
                </c:pt>
                <c:pt idx="1356">
                  <c:v>2726.0303955078102</c:v>
                </c:pt>
                <c:pt idx="1357">
                  <c:v>2728.1177978515602</c:v>
                </c:pt>
                <c:pt idx="1358">
                  <c:v>2730.0328369140602</c:v>
                </c:pt>
                <c:pt idx="1359">
                  <c:v>2732.041015625</c:v>
                </c:pt>
                <c:pt idx="1360">
                  <c:v>2734.0869140625</c:v>
                </c:pt>
                <c:pt idx="1361">
                  <c:v>2736.03588867187</c:v>
                </c:pt>
                <c:pt idx="1362">
                  <c:v>2738.0765380859398</c:v>
                </c:pt>
                <c:pt idx="1363">
                  <c:v>2740.0885009765602</c:v>
                </c:pt>
                <c:pt idx="1364">
                  <c:v>2742.06274414062</c:v>
                </c:pt>
                <c:pt idx="1365">
                  <c:v>2744.0406494140602</c:v>
                </c:pt>
                <c:pt idx="1366">
                  <c:v>2746.02368164062</c:v>
                </c:pt>
                <c:pt idx="1367">
                  <c:v>2748.0821533203102</c:v>
                </c:pt>
                <c:pt idx="1368">
                  <c:v>2750.1103515625</c:v>
                </c:pt>
                <c:pt idx="1369">
                  <c:v>2752.0970458984398</c:v>
                </c:pt>
                <c:pt idx="1370">
                  <c:v>2754.0675048828102</c:v>
                </c:pt>
                <c:pt idx="1371">
                  <c:v>2756.0164794921898</c:v>
                </c:pt>
                <c:pt idx="1372">
                  <c:v>2758.0660400390602</c:v>
                </c:pt>
                <c:pt idx="1373">
                  <c:v>2760.1068115234398</c:v>
                </c:pt>
                <c:pt idx="1374">
                  <c:v>2762.08471679687</c:v>
                </c:pt>
                <c:pt idx="1375">
                  <c:v>2764.13061523438</c:v>
                </c:pt>
                <c:pt idx="1376">
                  <c:v>2766.1173095703102</c:v>
                </c:pt>
                <c:pt idx="1377">
                  <c:v>2768.0789794921898</c:v>
                </c:pt>
                <c:pt idx="1378">
                  <c:v>2770.0242919921898</c:v>
                </c:pt>
                <c:pt idx="1379">
                  <c:v>2772.0487060546898</c:v>
                </c:pt>
                <c:pt idx="1380">
                  <c:v>2774.0858154296898</c:v>
                </c:pt>
                <c:pt idx="1381">
                  <c:v>2776.0474853515602</c:v>
                </c:pt>
                <c:pt idx="1382">
                  <c:v>2778.00024414062</c:v>
                </c:pt>
                <c:pt idx="1383">
                  <c:v>2779.9366455078102</c:v>
                </c:pt>
                <c:pt idx="1384">
                  <c:v>2781.96997070313</c:v>
                </c:pt>
                <c:pt idx="1385">
                  <c:v>2783.9730224609398</c:v>
                </c:pt>
                <c:pt idx="1386">
                  <c:v>2785.9635009765602</c:v>
                </c:pt>
                <c:pt idx="1387">
                  <c:v>2788.03833007813</c:v>
                </c:pt>
                <c:pt idx="1388">
                  <c:v>2790.03393554687</c:v>
                </c:pt>
                <c:pt idx="1389">
                  <c:v>2792.033203125</c:v>
                </c:pt>
                <c:pt idx="1390">
                  <c:v>2794.0111083984398</c:v>
                </c:pt>
                <c:pt idx="1391">
                  <c:v>2795.9564208984398</c:v>
                </c:pt>
                <c:pt idx="1392">
                  <c:v>2798.0311279296898</c:v>
                </c:pt>
                <c:pt idx="1393">
                  <c:v>2800.0216064453102</c:v>
                </c:pt>
                <c:pt idx="1394">
                  <c:v>2802.0335693359398</c:v>
                </c:pt>
                <c:pt idx="1395">
                  <c:v>2804.02026367187</c:v>
                </c:pt>
                <c:pt idx="1396">
                  <c:v>2805.9278564453102</c:v>
                </c:pt>
                <c:pt idx="1397">
                  <c:v>2807.9737548828102</c:v>
                </c:pt>
                <c:pt idx="1398">
                  <c:v>2810.06103515625</c:v>
                </c:pt>
                <c:pt idx="1399">
                  <c:v>2812.09814453125</c:v>
                </c:pt>
                <c:pt idx="1400">
                  <c:v>2814.0006103515602</c:v>
                </c:pt>
                <c:pt idx="1401">
                  <c:v>2815.92822265625</c:v>
                </c:pt>
                <c:pt idx="1402">
                  <c:v>2818.0155029296898</c:v>
                </c:pt>
                <c:pt idx="1403">
                  <c:v>2820.0147705078102</c:v>
                </c:pt>
                <c:pt idx="1404">
                  <c:v>2821.97265625</c:v>
                </c:pt>
                <c:pt idx="1405">
                  <c:v>2824.0311279296898</c:v>
                </c:pt>
                <c:pt idx="1406">
                  <c:v>2826.0467529296898</c:v>
                </c:pt>
                <c:pt idx="1407">
                  <c:v>2828.0623779296898</c:v>
                </c:pt>
                <c:pt idx="1408">
                  <c:v>2830.01147460938</c:v>
                </c:pt>
                <c:pt idx="1409">
                  <c:v>2832.0108642578102</c:v>
                </c:pt>
                <c:pt idx="1410">
                  <c:v>2834.0855712890602</c:v>
                </c:pt>
                <c:pt idx="1411">
                  <c:v>2836.0684814453102</c:v>
                </c:pt>
                <c:pt idx="1412">
                  <c:v>2837.97607421875</c:v>
                </c:pt>
                <c:pt idx="1413">
                  <c:v>2839.9288330078102</c:v>
                </c:pt>
                <c:pt idx="1414">
                  <c:v>2841.978515625</c:v>
                </c:pt>
                <c:pt idx="1415">
                  <c:v>2843.9866943359398</c:v>
                </c:pt>
                <c:pt idx="1416">
                  <c:v>2845.9859619140602</c:v>
                </c:pt>
                <c:pt idx="1417">
                  <c:v>2847.9512939453102</c:v>
                </c:pt>
                <c:pt idx="1418">
                  <c:v>2849.9884033203102</c:v>
                </c:pt>
                <c:pt idx="1419">
                  <c:v>2852.0469970703102</c:v>
                </c:pt>
                <c:pt idx="1420">
                  <c:v>2853.95825195313</c:v>
                </c:pt>
                <c:pt idx="1421">
                  <c:v>2855.8983154296898</c:v>
                </c:pt>
                <c:pt idx="1422">
                  <c:v>2857.87255859375</c:v>
                </c:pt>
                <c:pt idx="1423">
                  <c:v>2859.93481445313</c:v>
                </c:pt>
                <c:pt idx="1424">
                  <c:v>2862.02587890625</c:v>
                </c:pt>
                <c:pt idx="1425">
                  <c:v>2864.0089111328102</c:v>
                </c:pt>
                <c:pt idx="1426">
                  <c:v>2865.92016601562</c:v>
                </c:pt>
                <c:pt idx="1427">
                  <c:v>2867.84399414062</c:v>
                </c:pt>
                <c:pt idx="1428">
                  <c:v>2869.9312744140602</c:v>
                </c:pt>
                <c:pt idx="1429">
                  <c:v>2872.0223388671898</c:v>
                </c:pt>
                <c:pt idx="1430">
                  <c:v>2874.0343017578102</c:v>
                </c:pt>
                <c:pt idx="1431">
                  <c:v>2876.0047607421898</c:v>
                </c:pt>
                <c:pt idx="1432">
                  <c:v>2877.94995117187</c:v>
                </c:pt>
                <c:pt idx="1433">
                  <c:v>2879.9493408203102</c:v>
                </c:pt>
                <c:pt idx="1434">
                  <c:v>2881.9361572265602</c:v>
                </c:pt>
                <c:pt idx="1435">
                  <c:v>2883.9354248046898</c:v>
                </c:pt>
                <c:pt idx="1436">
                  <c:v>2885.9346923828102</c:v>
                </c:pt>
                <c:pt idx="1437">
                  <c:v>2887.93774414063</c:v>
                </c:pt>
                <c:pt idx="1438">
                  <c:v>2889.9622802734398</c:v>
                </c:pt>
                <c:pt idx="1439">
                  <c:v>2891.97412109375</c:v>
                </c:pt>
                <c:pt idx="1440">
                  <c:v>2893.9859619140602</c:v>
                </c:pt>
                <c:pt idx="1441">
                  <c:v>2895.9727783203102</c:v>
                </c:pt>
                <c:pt idx="1442">
                  <c:v>2897.93823242188</c:v>
                </c:pt>
                <c:pt idx="1443">
                  <c:v>2899.88354492188</c:v>
                </c:pt>
                <c:pt idx="1444">
                  <c:v>2901.9456787109398</c:v>
                </c:pt>
                <c:pt idx="1445">
                  <c:v>2904.02416992188</c:v>
                </c:pt>
                <c:pt idx="1446">
                  <c:v>2905.96948242188</c:v>
                </c:pt>
                <c:pt idx="1447">
                  <c:v>2907.8807373046898</c:v>
                </c:pt>
                <c:pt idx="1448">
                  <c:v>2909.83349609375</c:v>
                </c:pt>
                <c:pt idx="1449">
                  <c:v>2911.8831787109398</c:v>
                </c:pt>
                <c:pt idx="1450">
                  <c:v>2913.9327392578102</c:v>
                </c:pt>
                <c:pt idx="1451">
                  <c:v>2915.94458007812</c:v>
                </c:pt>
                <c:pt idx="1452">
                  <c:v>2917.9654541015602</c:v>
                </c:pt>
                <c:pt idx="1453">
                  <c:v>2919.9521484375</c:v>
                </c:pt>
                <c:pt idx="1454">
                  <c:v>2921.90112304687</c:v>
                </c:pt>
                <c:pt idx="1455">
                  <c:v>2923.921875</c:v>
                </c:pt>
                <c:pt idx="1456">
                  <c:v>2925.9500732421898</c:v>
                </c:pt>
                <c:pt idx="1457">
                  <c:v>2927.8614501953102</c:v>
                </c:pt>
                <c:pt idx="1458">
                  <c:v>2929.87329101562</c:v>
                </c:pt>
                <c:pt idx="1459">
                  <c:v>2931.89770507812</c:v>
                </c:pt>
                <c:pt idx="1460">
                  <c:v>2933.81787109375</c:v>
                </c:pt>
                <c:pt idx="1461">
                  <c:v>2935.8424072265602</c:v>
                </c:pt>
                <c:pt idx="1462">
                  <c:v>2937.86694335937</c:v>
                </c:pt>
                <c:pt idx="1463">
                  <c:v>2939.89501953125</c:v>
                </c:pt>
                <c:pt idx="1464">
                  <c:v>2941.9356689453102</c:v>
                </c:pt>
                <c:pt idx="1465">
                  <c:v>2943.93505859375</c:v>
                </c:pt>
                <c:pt idx="1466">
                  <c:v>2945.9180908203102</c:v>
                </c:pt>
                <c:pt idx="1467">
                  <c:v>2947.91748046875</c:v>
                </c:pt>
                <c:pt idx="1468">
                  <c:v>2949.92944335937</c:v>
                </c:pt>
                <c:pt idx="1469">
                  <c:v>2951.9375</c:v>
                </c:pt>
                <c:pt idx="1470">
                  <c:v>2953.9405517578102</c:v>
                </c:pt>
                <c:pt idx="1471">
                  <c:v>2955.880859375</c:v>
                </c:pt>
                <c:pt idx="1472">
                  <c:v>2957.8675537109398</c:v>
                </c:pt>
                <c:pt idx="1473">
                  <c:v>2959.88818359375</c:v>
                </c:pt>
                <c:pt idx="1474">
                  <c:v>2961.8624267578102</c:v>
                </c:pt>
                <c:pt idx="1475">
                  <c:v>2963.8780517578102</c:v>
                </c:pt>
                <c:pt idx="1476">
                  <c:v>2965.9024658203102</c:v>
                </c:pt>
                <c:pt idx="1477">
                  <c:v>2967.9647216796898</c:v>
                </c:pt>
                <c:pt idx="1478">
                  <c:v>2969.9351806640602</c:v>
                </c:pt>
                <c:pt idx="1479">
                  <c:v>2971.8087158203102</c:v>
                </c:pt>
                <c:pt idx="1480">
                  <c:v>2973.8206787109398</c:v>
                </c:pt>
                <c:pt idx="1481">
                  <c:v>2975.8162841796898</c:v>
                </c:pt>
                <c:pt idx="1482">
                  <c:v>2977.77783203125</c:v>
                </c:pt>
                <c:pt idx="1483">
                  <c:v>2979.8525390625</c:v>
                </c:pt>
                <c:pt idx="1484">
                  <c:v>2981.9525146484398</c:v>
                </c:pt>
                <c:pt idx="1485">
                  <c:v>2983.9141845703102</c:v>
                </c:pt>
                <c:pt idx="1486">
                  <c:v>2985.8919677734398</c:v>
                </c:pt>
                <c:pt idx="1487">
                  <c:v>2987.8572998046898</c:v>
                </c:pt>
                <c:pt idx="1488">
                  <c:v>2989.77368164063</c:v>
                </c:pt>
                <c:pt idx="1489">
                  <c:v>2991.7982177734398</c:v>
                </c:pt>
                <c:pt idx="1490">
                  <c:v>2993.8428955078102</c:v>
                </c:pt>
                <c:pt idx="1491">
                  <c:v>2995.8798828125</c:v>
                </c:pt>
                <c:pt idx="1492">
                  <c:v>2997.9044189453102</c:v>
                </c:pt>
                <c:pt idx="1493">
                  <c:v>2999.8533935546898</c:v>
                </c:pt>
                <c:pt idx="1494">
                  <c:v>3001.8450927734398</c:v>
                </c:pt>
                <c:pt idx="1495">
                  <c:v>3003.88232421875</c:v>
                </c:pt>
                <c:pt idx="1496">
                  <c:v>3005.8135986328102</c:v>
                </c:pt>
                <c:pt idx="1497">
                  <c:v>3007.78759765625</c:v>
                </c:pt>
                <c:pt idx="1498">
                  <c:v>3009.8499755859398</c:v>
                </c:pt>
                <c:pt idx="1499">
                  <c:v>3011.84936523438</c:v>
                </c:pt>
                <c:pt idx="1500">
                  <c:v>3013.9742431640602</c:v>
                </c:pt>
                <c:pt idx="1501">
                  <c:v>3015.9232177734398</c:v>
                </c:pt>
                <c:pt idx="1502">
                  <c:v>3017.8597412109398</c:v>
                </c:pt>
                <c:pt idx="1503">
                  <c:v>3019.8465576171898</c:v>
                </c:pt>
                <c:pt idx="1504">
                  <c:v>3021.73266601562</c:v>
                </c:pt>
                <c:pt idx="1505">
                  <c:v>3023.85766601562</c:v>
                </c:pt>
                <c:pt idx="1506">
                  <c:v>3025.87475585937</c:v>
                </c:pt>
                <c:pt idx="1507">
                  <c:v>3027.82885742188</c:v>
                </c:pt>
                <c:pt idx="1508">
                  <c:v>3029.87841796875</c:v>
                </c:pt>
                <c:pt idx="1509">
                  <c:v>3031.75952148438</c:v>
                </c:pt>
                <c:pt idx="1510">
                  <c:v>3033.7789306640602</c:v>
                </c:pt>
                <c:pt idx="1511">
                  <c:v>3035.8787841796898</c:v>
                </c:pt>
                <c:pt idx="1512">
                  <c:v>3037.8328857421898</c:v>
                </c:pt>
                <c:pt idx="1513">
                  <c:v>3039.857421875</c:v>
                </c:pt>
                <c:pt idx="1514">
                  <c:v>3041.8643798828102</c:v>
                </c:pt>
                <c:pt idx="1515">
                  <c:v>3043.76318359375</c:v>
                </c:pt>
                <c:pt idx="1516">
                  <c:v>3045.8126220703102</c:v>
                </c:pt>
                <c:pt idx="1517">
                  <c:v>3047.8873291015602</c:v>
                </c:pt>
                <c:pt idx="1518">
                  <c:v>3049.7735595703102</c:v>
                </c:pt>
                <c:pt idx="1519">
                  <c:v>3051.76025390625</c:v>
                </c:pt>
                <c:pt idx="1520">
                  <c:v>3053.8223876953102</c:v>
                </c:pt>
                <c:pt idx="1521">
                  <c:v>3055.9097900390602</c:v>
                </c:pt>
                <c:pt idx="1522">
                  <c:v>3057.896484375</c:v>
                </c:pt>
                <c:pt idx="1523">
                  <c:v>3059.8631591796898</c:v>
                </c:pt>
                <c:pt idx="1524">
                  <c:v>3061.8424072265602</c:v>
                </c:pt>
                <c:pt idx="1525">
                  <c:v>3063.83666992188</c:v>
                </c:pt>
                <c:pt idx="1526">
                  <c:v>3065.86865234375</c:v>
                </c:pt>
                <c:pt idx="1527">
                  <c:v>3067.8553466796898</c:v>
                </c:pt>
                <c:pt idx="1528">
                  <c:v>3069.8297119140602</c:v>
                </c:pt>
                <c:pt idx="1529">
                  <c:v>3071.81640625</c:v>
                </c:pt>
                <c:pt idx="1530">
                  <c:v>3073.90356445313</c:v>
                </c:pt>
                <c:pt idx="1531">
                  <c:v>3075.91552734375</c:v>
                </c:pt>
                <c:pt idx="1532">
                  <c:v>3077.86450195313</c:v>
                </c:pt>
                <c:pt idx="1533">
                  <c:v>3079.76831054687</c:v>
                </c:pt>
                <c:pt idx="1534">
                  <c:v>3081.83056640625</c:v>
                </c:pt>
                <c:pt idx="1535">
                  <c:v>3083.96313476562</c:v>
                </c:pt>
                <c:pt idx="1536">
                  <c:v>3085.8619384765602</c:v>
                </c:pt>
                <c:pt idx="1537">
                  <c:v>3087.7354736328102</c:v>
                </c:pt>
                <c:pt idx="1538">
                  <c:v>3089.7724609375</c:v>
                </c:pt>
                <c:pt idx="1539">
                  <c:v>3091.8094482421898</c:v>
                </c:pt>
                <c:pt idx="1540">
                  <c:v>3093.7332763671898</c:v>
                </c:pt>
                <c:pt idx="1541">
                  <c:v>3095.73266601562</c:v>
                </c:pt>
                <c:pt idx="1542">
                  <c:v>3097.7698974609398</c:v>
                </c:pt>
                <c:pt idx="1543">
                  <c:v>3099.73657226562</c:v>
                </c:pt>
                <c:pt idx="1544">
                  <c:v>3101.7232666015602</c:v>
                </c:pt>
                <c:pt idx="1545">
                  <c:v>3103.71752929687</c:v>
                </c:pt>
                <c:pt idx="1546">
                  <c:v>3105.7720947265602</c:v>
                </c:pt>
                <c:pt idx="1547">
                  <c:v>3107.8092041015602</c:v>
                </c:pt>
                <c:pt idx="1548">
                  <c:v>3109.83374023438</c:v>
                </c:pt>
                <c:pt idx="1549">
                  <c:v>3111.8707275390602</c:v>
                </c:pt>
                <c:pt idx="1550">
                  <c:v>3113.7769775390602</c:v>
                </c:pt>
                <c:pt idx="1551">
                  <c:v>3115.75122070313</c:v>
                </c:pt>
                <c:pt idx="1552">
                  <c:v>3117.7630615234398</c:v>
                </c:pt>
                <c:pt idx="1553">
                  <c:v>3119.72973632812</c:v>
                </c:pt>
                <c:pt idx="1554">
                  <c:v>3121.7542724609398</c:v>
                </c:pt>
                <c:pt idx="1555">
                  <c:v>3123.7862548828102</c:v>
                </c:pt>
                <c:pt idx="1556">
                  <c:v>3125.77294921875</c:v>
                </c:pt>
                <c:pt idx="1557">
                  <c:v>3127.77734375</c:v>
                </c:pt>
                <c:pt idx="1558">
                  <c:v>3129.78930664063</c:v>
                </c:pt>
                <c:pt idx="1559">
                  <c:v>3131.7584228515602</c:v>
                </c:pt>
                <c:pt idx="1560">
                  <c:v>3133.732421875</c:v>
                </c:pt>
                <c:pt idx="1561">
                  <c:v>3135.73681640625</c:v>
                </c:pt>
                <c:pt idx="1562">
                  <c:v>3137.71118164063</c:v>
                </c:pt>
                <c:pt idx="1563">
                  <c:v>3139.73046875</c:v>
                </c:pt>
                <c:pt idx="1564">
                  <c:v>3141.7296142578102</c:v>
                </c:pt>
                <c:pt idx="1565">
                  <c:v>3143.6912841796898</c:v>
                </c:pt>
                <c:pt idx="1566">
                  <c:v>3145.72094726562</c:v>
                </c:pt>
                <c:pt idx="1567">
                  <c:v>3147.7579345703102</c:v>
                </c:pt>
                <c:pt idx="1568">
                  <c:v>3149.7396240234398</c:v>
                </c:pt>
                <c:pt idx="1569">
                  <c:v>3151.8194580078102</c:v>
                </c:pt>
                <c:pt idx="1570">
                  <c:v>3153.83129882812</c:v>
                </c:pt>
                <c:pt idx="1571">
                  <c:v>3155.7626953125</c:v>
                </c:pt>
                <c:pt idx="1572">
                  <c:v>3157.85522460937</c:v>
                </c:pt>
                <c:pt idx="1573">
                  <c:v>3159.8294677734398</c:v>
                </c:pt>
                <c:pt idx="1574">
                  <c:v>3161.71044921875</c:v>
                </c:pt>
                <c:pt idx="1575">
                  <c:v>3163.697265625</c:v>
                </c:pt>
                <c:pt idx="1576">
                  <c:v>3165.8651123046898</c:v>
                </c:pt>
                <c:pt idx="1577">
                  <c:v>3167.9146728515602</c:v>
                </c:pt>
                <c:pt idx="1578">
                  <c:v>3169.76318359375</c:v>
                </c:pt>
                <c:pt idx="1579">
                  <c:v>3171.71215820313</c:v>
                </c:pt>
                <c:pt idx="1580">
                  <c:v>3173.69897460937</c:v>
                </c:pt>
                <c:pt idx="1581">
                  <c:v>3175.6907958984398</c:v>
                </c:pt>
                <c:pt idx="1582">
                  <c:v>3177.74780273438</c:v>
                </c:pt>
                <c:pt idx="1583">
                  <c:v>3179.7294921875</c:v>
                </c:pt>
                <c:pt idx="1584">
                  <c:v>3181.72875976562</c:v>
                </c:pt>
                <c:pt idx="1585">
                  <c:v>3183.80346679687</c:v>
                </c:pt>
                <c:pt idx="1586">
                  <c:v>3185.7325439453102</c:v>
                </c:pt>
                <c:pt idx="1587">
                  <c:v>3187.7445068359398</c:v>
                </c:pt>
                <c:pt idx="1588">
                  <c:v>3189.7889404296898</c:v>
                </c:pt>
                <c:pt idx="1589">
                  <c:v>3191.6624755859398</c:v>
                </c:pt>
                <c:pt idx="1590">
                  <c:v>3193.64916992188</c:v>
                </c:pt>
                <c:pt idx="1591">
                  <c:v>3195.76171875</c:v>
                </c:pt>
                <c:pt idx="1592">
                  <c:v>3197.72338867188</c:v>
                </c:pt>
                <c:pt idx="1593">
                  <c:v>3199.64721679687</c:v>
                </c:pt>
                <c:pt idx="1594">
                  <c:v>3201.6214599609398</c:v>
                </c:pt>
                <c:pt idx="1595">
                  <c:v>3203.6962890625</c:v>
                </c:pt>
                <c:pt idx="1596">
                  <c:v>3205.67041015625</c:v>
                </c:pt>
                <c:pt idx="1597">
                  <c:v>3207.59423828125</c:v>
                </c:pt>
                <c:pt idx="1598">
                  <c:v>3209.6187744140602</c:v>
                </c:pt>
                <c:pt idx="1599">
                  <c:v>3211.7437744140602</c:v>
                </c:pt>
                <c:pt idx="1600">
                  <c:v>3213.8436279296898</c:v>
                </c:pt>
                <c:pt idx="1601">
                  <c:v>3215.74755859375</c:v>
                </c:pt>
                <c:pt idx="1602">
                  <c:v>3217.6336669921898</c:v>
                </c:pt>
                <c:pt idx="1603">
                  <c:v>3219.67065429687</c:v>
                </c:pt>
                <c:pt idx="1604">
                  <c:v>3221.6951904296898</c:v>
                </c:pt>
                <c:pt idx="1605">
                  <c:v>3223.77734375</c:v>
                </c:pt>
                <c:pt idx="1606">
                  <c:v>3225.8070068359398</c:v>
                </c:pt>
                <c:pt idx="1607">
                  <c:v>3227.70581054687</c:v>
                </c:pt>
                <c:pt idx="1608">
                  <c:v>3229.72509765625</c:v>
                </c:pt>
                <c:pt idx="1609">
                  <c:v>3231.70434570313</c:v>
                </c:pt>
                <c:pt idx="1610">
                  <c:v>3233.7288818359398</c:v>
                </c:pt>
                <c:pt idx="1611">
                  <c:v>3235.7481689453102</c:v>
                </c:pt>
                <c:pt idx="1612">
                  <c:v>3237.67700195313</c:v>
                </c:pt>
                <c:pt idx="1613">
                  <c:v>3239.638671875</c:v>
                </c:pt>
                <c:pt idx="1614">
                  <c:v>3241.8089599609398</c:v>
                </c:pt>
                <c:pt idx="1615">
                  <c:v>3243.8460693359398</c:v>
                </c:pt>
                <c:pt idx="1616">
                  <c:v>3245.8001708984398</c:v>
                </c:pt>
                <c:pt idx="1617">
                  <c:v>3247.72412109375</c:v>
                </c:pt>
                <c:pt idx="1618">
                  <c:v>3249.60522460937</c:v>
                </c:pt>
                <c:pt idx="1619">
                  <c:v>3251.6297607421898</c:v>
                </c:pt>
                <c:pt idx="1620">
                  <c:v>3253.7044677734398</c:v>
                </c:pt>
                <c:pt idx="1621">
                  <c:v>3255.67846679687</c:v>
                </c:pt>
                <c:pt idx="1622">
                  <c:v>3257.5899658203102</c:v>
                </c:pt>
                <c:pt idx="1623">
                  <c:v>3259.61450195313</c:v>
                </c:pt>
                <c:pt idx="1624">
                  <c:v>3261.73193359375</c:v>
                </c:pt>
                <c:pt idx="1625">
                  <c:v>3263.71875</c:v>
                </c:pt>
                <c:pt idx="1626">
                  <c:v>3265.66772460937</c:v>
                </c:pt>
                <c:pt idx="1627">
                  <c:v>3267.63427734375</c:v>
                </c:pt>
                <c:pt idx="1628">
                  <c:v>3269.6412353515602</c:v>
                </c:pt>
                <c:pt idx="1629">
                  <c:v>3271.7235107421898</c:v>
                </c:pt>
                <c:pt idx="1630">
                  <c:v>3273.6524658203102</c:v>
                </c:pt>
                <c:pt idx="1631">
                  <c:v>3275.62670898438</c:v>
                </c:pt>
                <c:pt idx="1632">
                  <c:v>3277.6334228515602</c:v>
                </c:pt>
                <c:pt idx="1633">
                  <c:v>3279.68310546875</c:v>
                </c:pt>
                <c:pt idx="1634">
                  <c:v>3281.64990234375</c:v>
                </c:pt>
                <c:pt idx="1635">
                  <c:v>3283.6239013671898</c:v>
                </c:pt>
                <c:pt idx="1636">
                  <c:v>3285.58032226562</c:v>
                </c:pt>
                <c:pt idx="1637">
                  <c:v>3287.51684570313</c:v>
                </c:pt>
                <c:pt idx="1638">
                  <c:v>3289.65454101562</c:v>
                </c:pt>
                <c:pt idx="1639">
                  <c:v>3291.6463623046898</c:v>
                </c:pt>
                <c:pt idx="1640">
                  <c:v>3293.587890625</c:v>
                </c:pt>
                <c:pt idx="1641">
                  <c:v>3295.6448974609398</c:v>
                </c:pt>
                <c:pt idx="1642">
                  <c:v>3297.6768798828102</c:v>
                </c:pt>
                <c:pt idx="1643">
                  <c:v>3299.6812744140602</c:v>
                </c:pt>
                <c:pt idx="1644">
                  <c:v>3301.66796875</c:v>
                </c:pt>
                <c:pt idx="1645">
                  <c:v>3303.6246337890602</c:v>
                </c:pt>
                <c:pt idx="1646">
                  <c:v>3305.72973632812</c:v>
                </c:pt>
                <c:pt idx="1647">
                  <c:v>3307.73413085937</c:v>
                </c:pt>
                <c:pt idx="1648">
                  <c:v>3309.57739257812</c:v>
                </c:pt>
                <c:pt idx="1649">
                  <c:v>3311.56420898438</c:v>
                </c:pt>
                <c:pt idx="1650">
                  <c:v>3313.52587890625</c:v>
                </c:pt>
                <c:pt idx="1651">
                  <c:v>3315.6331787109398</c:v>
                </c:pt>
                <c:pt idx="1652">
                  <c:v>3317.7078857421898</c:v>
                </c:pt>
                <c:pt idx="1653">
                  <c:v>3319.59399414063</c:v>
                </c:pt>
                <c:pt idx="1654">
                  <c:v>3321.5482177734398</c:v>
                </c:pt>
                <c:pt idx="1655">
                  <c:v>3323.57275390625</c:v>
                </c:pt>
                <c:pt idx="1656">
                  <c:v>3325.6044921875</c:v>
                </c:pt>
                <c:pt idx="1657">
                  <c:v>3327.67919921875</c:v>
                </c:pt>
                <c:pt idx="1658">
                  <c:v>3329.7288818359398</c:v>
                </c:pt>
                <c:pt idx="1659">
                  <c:v>3331.6654052734398</c:v>
                </c:pt>
                <c:pt idx="1660">
                  <c:v>3333.6070556640602</c:v>
                </c:pt>
                <c:pt idx="1661">
                  <c:v>3335.64404296875</c:v>
                </c:pt>
                <c:pt idx="1662">
                  <c:v>3337.6759033203102</c:v>
                </c:pt>
                <c:pt idx="1663">
                  <c:v>3339.5745849609398</c:v>
                </c:pt>
                <c:pt idx="1664">
                  <c:v>3341.5111083984398</c:v>
                </c:pt>
                <c:pt idx="1665">
                  <c:v>3343.59106445313</c:v>
                </c:pt>
                <c:pt idx="1666">
                  <c:v>3345.6280517578102</c:v>
                </c:pt>
                <c:pt idx="1667">
                  <c:v>3347.5897216796898</c:v>
                </c:pt>
                <c:pt idx="1668">
                  <c:v>3349.6268310546898</c:v>
                </c:pt>
                <c:pt idx="1669">
                  <c:v>3351.63354492188</c:v>
                </c:pt>
                <c:pt idx="1670">
                  <c:v>3353.61279296875</c:v>
                </c:pt>
                <c:pt idx="1671">
                  <c:v>3355.5743408203102</c:v>
                </c:pt>
                <c:pt idx="1672">
                  <c:v>3357.6566162109398</c:v>
                </c:pt>
                <c:pt idx="1673">
                  <c:v>3359.68115234375</c:v>
                </c:pt>
                <c:pt idx="1674">
                  <c:v>3361.57983398438</c:v>
                </c:pt>
                <c:pt idx="1675">
                  <c:v>3363.51635742188</c:v>
                </c:pt>
                <c:pt idx="1676">
                  <c:v>3365.50317382812</c:v>
                </c:pt>
                <c:pt idx="1677">
                  <c:v>3367.5274658203102</c:v>
                </c:pt>
                <c:pt idx="1678">
                  <c:v>3369.53930664063</c:v>
                </c:pt>
                <c:pt idx="1679">
                  <c:v>3371.5638427734398</c:v>
                </c:pt>
                <c:pt idx="1680">
                  <c:v>3373.6259765625</c:v>
                </c:pt>
                <c:pt idx="1681">
                  <c:v>3375.6378173828102</c:v>
                </c:pt>
                <c:pt idx="1682">
                  <c:v>3377.63720703125</c:v>
                </c:pt>
                <c:pt idx="1683">
                  <c:v>3379.71215820313</c:v>
                </c:pt>
                <c:pt idx="1684">
                  <c:v>3381.69140625</c:v>
                </c:pt>
                <c:pt idx="1685">
                  <c:v>3383.6077880859398</c:v>
                </c:pt>
                <c:pt idx="1686">
                  <c:v>3385.6019287109398</c:v>
                </c:pt>
                <c:pt idx="1687">
                  <c:v>3387.5709228515602</c:v>
                </c:pt>
                <c:pt idx="1688">
                  <c:v>3389.4371337890602</c:v>
                </c:pt>
                <c:pt idx="1689">
                  <c:v>3391.5548095703102</c:v>
                </c:pt>
                <c:pt idx="1690">
                  <c:v>3393.64965820313</c:v>
                </c:pt>
                <c:pt idx="1691">
                  <c:v>3395.54321289063</c:v>
                </c:pt>
                <c:pt idx="1692">
                  <c:v>3397.53002929687</c:v>
                </c:pt>
                <c:pt idx="1693">
                  <c:v>3399.4915771484398</c:v>
                </c:pt>
                <c:pt idx="1694">
                  <c:v>3401.42041015625</c:v>
                </c:pt>
                <c:pt idx="1695">
                  <c:v>3403.4952392578102</c:v>
                </c:pt>
                <c:pt idx="1696">
                  <c:v>3405.5145263671898</c:v>
                </c:pt>
                <c:pt idx="1697">
                  <c:v>3407.5516357421898</c:v>
                </c:pt>
                <c:pt idx="1698">
                  <c:v>3409.60131835937</c:v>
                </c:pt>
                <c:pt idx="1699">
                  <c:v>3411.5679931640602</c:v>
                </c:pt>
                <c:pt idx="1700">
                  <c:v>3413.62280273438</c:v>
                </c:pt>
                <c:pt idx="1701">
                  <c:v>3415.61694335937</c:v>
                </c:pt>
                <c:pt idx="1702">
                  <c:v>3417.5733642578102</c:v>
                </c:pt>
                <c:pt idx="1703">
                  <c:v>3419.6103515625</c:v>
                </c:pt>
                <c:pt idx="1704">
                  <c:v>3421.564453125</c:v>
                </c:pt>
                <c:pt idx="1705">
                  <c:v>3423.52612304687</c:v>
                </c:pt>
                <c:pt idx="1706">
                  <c:v>3425.4952392578102</c:v>
                </c:pt>
                <c:pt idx="1707">
                  <c:v>3427.5123291015602</c:v>
                </c:pt>
                <c:pt idx="1708">
                  <c:v>3429.6751708984398</c:v>
                </c:pt>
                <c:pt idx="1709">
                  <c:v>3431.68701171875</c:v>
                </c:pt>
                <c:pt idx="1710">
                  <c:v>3433.57299804687</c:v>
                </c:pt>
                <c:pt idx="1711">
                  <c:v>3435.5169677734398</c:v>
                </c:pt>
                <c:pt idx="1712">
                  <c:v>3437.4786376953102</c:v>
                </c:pt>
                <c:pt idx="1713">
                  <c:v>3439.4451904296898</c:v>
                </c:pt>
                <c:pt idx="1714">
                  <c:v>3441.5577392578102</c:v>
                </c:pt>
                <c:pt idx="1715">
                  <c:v>3443.55200195313</c:v>
                </c:pt>
                <c:pt idx="1716">
                  <c:v>3445.4935302734398</c:v>
                </c:pt>
                <c:pt idx="1717">
                  <c:v>3447.5809326171898</c:v>
                </c:pt>
                <c:pt idx="1718">
                  <c:v>3449.4620361328102</c:v>
                </c:pt>
                <c:pt idx="1719">
                  <c:v>3451.4110107421898</c:v>
                </c:pt>
                <c:pt idx="1720">
                  <c:v>3453.5360107421898</c:v>
                </c:pt>
                <c:pt idx="1721">
                  <c:v>3455.4725341796898</c:v>
                </c:pt>
                <c:pt idx="1722">
                  <c:v>3457.45922851562</c:v>
                </c:pt>
                <c:pt idx="1723">
                  <c:v>3459.58422851562</c:v>
                </c:pt>
                <c:pt idx="1724">
                  <c:v>3461.7093505859398</c:v>
                </c:pt>
                <c:pt idx="1725">
                  <c:v>3463.5830078125</c:v>
                </c:pt>
                <c:pt idx="1726">
                  <c:v>3465.43139648438</c:v>
                </c:pt>
                <c:pt idx="1727">
                  <c:v>3467.4683837890602</c:v>
                </c:pt>
                <c:pt idx="1728">
                  <c:v>3469.42993164063</c:v>
                </c:pt>
                <c:pt idx="1729">
                  <c:v>3471.51733398438</c:v>
                </c:pt>
                <c:pt idx="1730">
                  <c:v>3473.66015625</c:v>
                </c:pt>
                <c:pt idx="1731">
                  <c:v>3475.55883789063</c:v>
                </c:pt>
                <c:pt idx="1732">
                  <c:v>3477.43994140625</c:v>
                </c:pt>
                <c:pt idx="1733">
                  <c:v>3479.5902099609398</c:v>
                </c:pt>
                <c:pt idx="1734">
                  <c:v>3481.669921875</c:v>
                </c:pt>
                <c:pt idx="1735">
                  <c:v>3483.6063232421898</c:v>
                </c:pt>
                <c:pt idx="1736">
                  <c:v>3485.6005859375</c:v>
                </c:pt>
                <c:pt idx="1737">
                  <c:v>3487.5673828125</c:v>
                </c:pt>
                <c:pt idx="1738">
                  <c:v>3489.55419921875</c:v>
                </c:pt>
                <c:pt idx="1739">
                  <c:v>3491.46533203125</c:v>
                </c:pt>
                <c:pt idx="1740">
                  <c:v>3493.32641601562</c:v>
                </c:pt>
                <c:pt idx="1741">
                  <c:v>3495.37109375</c:v>
                </c:pt>
                <c:pt idx="1742">
                  <c:v>3497.4833984375</c:v>
                </c:pt>
                <c:pt idx="1743">
                  <c:v>3499.5255126953102</c:v>
                </c:pt>
                <c:pt idx="1744">
                  <c:v>3501.5426025390602</c:v>
                </c:pt>
                <c:pt idx="1745">
                  <c:v>3503.5115966796898</c:v>
                </c:pt>
                <c:pt idx="1746">
                  <c:v>3505.37255859375</c:v>
                </c:pt>
                <c:pt idx="1747">
                  <c:v>3507.42211914063</c:v>
                </c:pt>
                <c:pt idx="1748">
                  <c:v>3509.5548095703102</c:v>
                </c:pt>
                <c:pt idx="1749">
                  <c:v>3511.48388671875</c:v>
                </c:pt>
                <c:pt idx="1750">
                  <c:v>3513.3321533203102</c:v>
                </c:pt>
                <c:pt idx="1751">
                  <c:v>3515.34399414063</c:v>
                </c:pt>
                <c:pt idx="1752">
                  <c:v>3517.3988037109398</c:v>
                </c:pt>
                <c:pt idx="1753">
                  <c:v>3519.373046875</c:v>
                </c:pt>
                <c:pt idx="1754">
                  <c:v>3521.5233154296898</c:v>
                </c:pt>
                <c:pt idx="1755">
                  <c:v>3523.48486328125</c:v>
                </c:pt>
                <c:pt idx="1756">
                  <c:v>3525.3533935546898</c:v>
                </c:pt>
                <c:pt idx="1757">
                  <c:v>3527.42309570313</c:v>
                </c:pt>
                <c:pt idx="1758">
                  <c:v>3529.47265625</c:v>
                </c:pt>
                <c:pt idx="1759">
                  <c:v>3531.4844970703102</c:v>
                </c:pt>
                <c:pt idx="1760">
                  <c:v>3533.4459228515602</c:v>
                </c:pt>
                <c:pt idx="1761">
                  <c:v>3535.45776367188</c:v>
                </c:pt>
                <c:pt idx="1762">
                  <c:v>3537.4949951171898</c:v>
                </c:pt>
                <c:pt idx="1763">
                  <c:v>3539.5823974609398</c:v>
                </c:pt>
                <c:pt idx="1764">
                  <c:v>3541.5186767578102</c:v>
                </c:pt>
                <c:pt idx="1765">
                  <c:v>3543.42260742188</c:v>
                </c:pt>
                <c:pt idx="1766">
                  <c:v>3545.4522705078102</c:v>
                </c:pt>
                <c:pt idx="1767">
                  <c:v>3547.4088134765602</c:v>
                </c:pt>
                <c:pt idx="1768">
                  <c:v>3549.41552734375</c:v>
                </c:pt>
                <c:pt idx="1769">
                  <c:v>3551.4576416015602</c:v>
                </c:pt>
                <c:pt idx="1770">
                  <c:v>3553.49487304687</c:v>
                </c:pt>
                <c:pt idx="1771">
                  <c:v>3555.4639892578102</c:v>
                </c:pt>
                <c:pt idx="1772">
                  <c:v>3557.46313476562</c:v>
                </c:pt>
                <c:pt idx="1773">
                  <c:v>3559.43725585937</c:v>
                </c:pt>
                <c:pt idx="1774">
                  <c:v>3561.4744873046898</c:v>
                </c:pt>
                <c:pt idx="1775">
                  <c:v>3563.5618896484398</c:v>
                </c:pt>
                <c:pt idx="1776">
                  <c:v>3565.49072265625</c:v>
                </c:pt>
                <c:pt idx="1777">
                  <c:v>3567.4647216796898</c:v>
                </c:pt>
                <c:pt idx="1778">
                  <c:v>3569.4464111328102</c:v>
                </c:pt>
                <c:pt idx="1779">
                  <c:v>3571.44580078125</c:v>
                </c:pt>
                <c:pt idx="1780">
                  <c:v>3573.462890625</c:v>
                </c:pt>
                <c:pt idx="1781">
                  <c:v>3575.4422607421898</c:v>
                </c:pt>
                <c:pt idx="1782">
                  <c:v>3577.4415283203102</c:v>
                </c:pt>
                <c:pt idx="1783">
                  <c:v>3579.38525390625</c:v>
                </c:pt>
                <c:pt idx="1784">
                  <c:v>3581.40454101562</c:v>
                </c:pt>
                <c:pt idx="1785">
                  <c:v>3583.4290771484398</c:v>
                </c:pt>
                <c:pt idx="1786">
                  <c:v>3585.44116210937</c:v>
                </c:pt>
                <c:pt idx="1787">
                  <c:v>3587.4530029296898</c:v>
                </c:pt>
                <c:pt idx="1788">
                  <c:v>3589.3641357421898</c:v>
                </c:pt>
                <c:pt idx="1789">
                  <c:v>3591.388671875</c:v>
                </c:pt>
                <c:pt idx="1790">
                  <c:v>3593.47607421875</c:v>
                </c:pt>
                <c:pt idx="1791">
                  <c:v>3595.43774414063</c:v>
                </c:pt>
                <c:pt idx="1792">
                  <c:v>3597.4874267578102</c:v>
                </c:pt>
                <c:pt idx="1793">
                  <c:v>3599.5494384765602</c:v>
                </c:pt>
                <c:pt idx="1794">
                  <c:v>3601.42797851562</c:v>
                </c:pt>
                <c:pt idx="1795">
                  <c:v>3603.4525146484398</c:v>
                </c:pt>
                <c:pt idx="1796">
                  <c:v>3605.47192382812</c:v>
                </c:pt>
                <c:pt idx="1797">
                  <c:v>3607.40844726562</c:v>
                </c:pt>
                <c:pt idx="1798">
                  <c:v>3609.4202880859398</c:v>
                </c:pt>
                <c:pt idx="1799">
                  <c:v>3611.5201416015602</c:v>
                </c:pt>
                <c:pt idx="1800">
                  <c:v>3613.4993896484398</c:v>
                </c:pt>
                <c:pt idx="1801">
                  <c:v>3615.34790039063</c:v>
                </c:pt>
                <c:pt idx="1802">
                  <c:v>3617.3724365234398</c:v>
                </c:pt>
                <c:pt idx="1803">
                  <c:v>3619.3717041015602</c:v>
                </c:pt>
                <c:pt idx="1804">
                  <c:v>3621.328125</c:v>
                </c:pt>
                <c:pt idx="1805">
                  <c:v>3623.3450927734398</c:v>
                </c:pt>
                <c:pt idx="1806">
                  <c:v>3625.3319091796898</c:v>
                </c:pt>
                <c:pt idx="1807">
                  <c:v>3627.2808837890602</c:v>
                </c:pt>
                <c:pt idx="1808">
                  <c:v>3629.3431396484398</c:v>
                </c:pt>
                <c:pt idx="1809">
                  <c:v>3631.4432373046898</c:v>
                </c:pt>
                <c:pt idx="1810">
                  <c:v>3633.455078125</c:v>
                </c:pt>
                <c:pt idx="1811">
                  <c:v>3635.42919921875</c:v>
                </c:pt>
                <c:pt idx="1812">
                  <c:v>3637.4285888671898</c:v>
                </c:pt>
                <c:pt idx="1813">
                  <c:v>3639.5159912109398</c:v>
                </c:pt>
                <c:pt idx="1814">
                  <c:v>3641.5028076171898</c:v>
                </c:pt>
                <c:pt idx="1815">
                  <c:v>3643.35864257812</c:v>
                </c:pt>
                <c:pt idx="1816">
                  <c:v>3645.30004882812</c:v>
                </c:pt>
                <c:pt idx="1817">
                  <c:v>3647.43017578125</c:v>
                </c:pt>
                <c:pt idx="1818">
                  <c:v>3649.41186523438</c:v>
                </c:pt>
                <c:pt idx="1819">
                  <c:v>3651.26782226562</c:v>
                </c:pt>
                <c:pt idx="1820">
                  <c:v>3653.27978515625</c:v>
                </c:pt>
                <c:pt idx="1821">
                  <c:v>3655.3671875</c:v>
                </c:pt>
                <c:pt idx="1822">
                  <c:v>3657.3790283203102</c:v>
                </c:pt>
                <c:pt idx="1823">
                  <c:v>3659.3531494140602</c:v>
                </c:pt>
                <c:pt idx="1824">
                  <c:v>3661.30737304687</c:v>
                </c:pt>
                <c:pt idx="1825">
                  <c:v>3663.23120117188</c:v>
                </c:pt>
                <c:pt idx="1826">
                  <c:v>3665.27563476562</c:v>
                </c:pt>
                <c:pt idx="1827">
                  <c:v>3667.31274414063</c:v>
                </c:pt>
                <c:pt idx="1828">
                  <c:v>3669.3372802734398</c:v>
                </c:pt>
                <c:pt idx="1829">
                  <c:v>3671.37426757812</c:v>
                </c:pt>
                <c:pt idx="1830">
                  <c:v>3673.3609619140602</c:v>
                </c:pt>
                <c:pt idx="1831">
                  <c:v>3675.28491210937</c:v>
                </c:pt>
                <c:pt idx="1832">
                  <c:v>3677.37231445313</c:v>
                </c:pt>
                <c:pt idx="1833">
                  <c:v>3679.44702148438</c:v>
                </c:pt>
                <c:pt idx="1834">
                  <c:v>3681.3634033203102</c:v>
                </c:pt>
                <c:pt idx="1835">
                  <c:v>3683.3677978515602</c:v>
                </c:pt>
                <c:pt idx="1836">
                  <c:v>3685.37451171875</c:v>
                </c:pt>
                <c:pt idx="1837">
                  <c:v>3687.431640625</c:v>
                </c:pt>
                <c:pt idx="1838">
                  <c:v>3689.49389648438</c:v>
                </c:pt>
                <c:pt idx="1839">
                  <c:v>3691.43041992188</c:v>
                </c:pt>
                <c:pt idx="1840">
                  <c:v>3693.3292236328102</c:v>
                </c:pt>
                <c:pt idx="1841">
                  <c:v>3695.3033447265602</c:v>
                </c:pt>
                <c:pt idx="1842">
                  <c:v>3697.31518554687</c:v>
                </c:pt>
                <c:pt idx="1843">
                  <c:v>3699.3018798828102</c:v>
                </c:pt>
                <c:pt idx="1844">
                  <c:v>3701.28857421875</c:v>
                </c:pt>
                <c:pt idx="1845">
                  <c:v>3703.3055419921898</c:v>
                </c:pt>
                <c:pt idx="1846">
                  <c:v>3705.34252929687</c:v>
                </c:pt>
                <c:pt idx="1847">
                  <c:v>3707.3619384765602</c:v>
                </c:pt>
                <c:pt idx="1848">
                  <c:v>3709.34130859375</c:v>
                </c:pt>
                <c:pt idx="1849">
                  <c:v>3711.2452392578102</c:v>
                </c:pt>
                <c:pt idx="1850">
                  <c:v>3713.30224609375</c:v>
                </c:pt>
                <c:pt idx="1851">
                  <c:v>3715.3843994140602</c:v>
                </c:pt>
                <c:pt idx="1852">
                  <c:v>3717.2127685546898</c:v>
                </c:pt>
                <c:pt idx="1853">
                  <c:v>3719.2171630859398</c:v>
                </c:pt>
                <c:pt idx="1854">
                  <c:v>3721.3623046875</c:v>
                </c:pt>
                <c:pt idx="1855">
                  <c:v>3723.298828125</c:v>
                </c:pt>
                <c:pt idx="1856">
                  <c:v>3725.28564453125</c:v>
                </c:pt>
                <c:pt idx="1857">
                  <c:v>3727.3175048828102</c:v>
                </c:pt>
                <c:pt idx="1858">
                  <c:v>3729.2540283203102</c:v>
                </c:pt>
                <c:pt idx="1859">
                  <c:v>3731.27856445313</c:v>
                </c:pt>
                <c:pt idx="1860">
                  <c:v>3733.35327148438</c:v>
                </c:pt>
                <c:pt idx="1861">
                  <c:v>3735.3526611328102</c:v>
                </c:pt>
                <c:pt idx="1862">
                  <c:v>3737.3267822265602</c:v>
                </c:pt>
                <c:pt idx="1863">
                  <c:v>3739.33862304687</c:v>
                </c:pt>
                <c:pt idx="1864">
                  <c:v>3741.3380126953102</c:v>
                </c:pt>
                <c:pt idx="1865">
                  <c:v>3743.36254882812</c:v>
                </c:pt>
                <c:pt idx="1866">
                  <c:v>3745.31665039063</c:v>
                </c:pt>
                <c:pt idx="1867">
                  <c:v>3747.21533203125</c:v>
                </c:pt>
                <c:pt idx="1868">
                  <c:v>3749.2398681640602</c:v>
                </c:pt>
                <c:pt idx="1869">
                  <c:v>3751.2945556640602</c:v>
                </c:pt>
                <c:pt idx="1870">
                  <c:v>3753.30126953125</c:v>
                </c:pt>
                <c:pt idx="1871">
                  <c:v>3755.29541015625</c:v>
                </c:pt>
                <c:pt idx="1872">
                  <c:v>3757.3123779296898</c:v>
                </c:pt>
                <c:pt idx="1873">
                  <c:v>3759.3671875</c:v>
                </c:pt>
                <c:pt idx="1874">
                  <c:v>3761.42431640625</c:v>
                </c:pt>
                <c:pt idx="1875">
                  <c:v>3763.2978515625</c:v>
                </c:pt>
                <c:pt idx="1876">
                  <c:v>3765.25952148438</c:v>
                </c:pt>
                <c:pt idx="1877">
                  <c:v>3767.3292236328102</c:v>
                </c:pt>
                <c:pt idx="1878">
                  <c:v>3769.4542236328102</c:v>
                </c:pt>
                <c:pt idx="1879">
                  <c:v>3771.4283447265602</c:v>
                </c:pt>
                <c:pt idx="1880">
                  <c:v>3773.23901367188</c:v>
                </c:pt>
                <c:pt idx="1881">
                  <c:v>3775.32641601562</c:v>
                </c:pt>
                <c:pt idx="1882">
                  <c:v>3777.318359375</c:v>
                </c:pt>
                <c:pt idx="1883">
                  <c:v>3779.2421875</c:v>
                </c:pt>
                <c:pt idx="1884">
                  <c:v>3781.32446289063</c:v>
                </c:pt>
                <c:pt idx="1885">
                  <c:v>3783.23583984375</c:v>
                </c:pt>
                <c:pt idx="1886">
                  <c:v>3785.1395263671898</c:v>
                </c:pt>
                <c:pt idx="1887">
                  <c:v>3787.24462890625</c:v>
                </c:pt>
                <c:pt idx="1888">
                  <c:v>3789.3519287109398</c:v>
                </c:pt>
                <c:pt idx="1889">
                  <c:v>3791.3460693359398</c:v>
                </c:pt>
                <c:pt idx="1890">
                  <c:v>3793.3077392578102</c:v>
                </c:pt>
                <c:pt idx="1891">
                  <c:v>3795.2945556640602</c:v>
                </c:pt>
                <c:pt idx="1892">
                  <c:v>3797.2183837890602</c:v>
                </c:pt>
                <c:pt idx="1893">
                  <c:v>3799.2352294921898</c:v>
                </c:pt>
                <c:pt idx="1894">
                  <c:v>3801.3353271484398</c:v>
                </c:pt>
                <c:pt idx="1895">
                  <c:v>3803.279296875</c:v>
                </c:pt>
                <c:pt idx="1896">
                  <c:v>3805.2659912109398</c:v>
                </c:pt>
                <c:pt idx="1897">
                  <c:v>3807.27783203125</c:v>
                </c:pt>
                <c:pt idx="1898">
                  <c:v>3809.1513671875</c:v>
                </c:pt>
                <c:pt idx="1899">
                  <c:v>3811.1632080078102</c:v>
                </c:pt>
                <c:pt idx="1900">
                  <c:v>3813.2127685546898</c:v>
                </c:pt>
                <c:pt idx="1901">
                  <c:v>3815.3001708984398</c:v>
                </c:pt>
                <c:pt idx="1902">
                  <c:v>3817.32470703125</c:v>
                </c:pt>
                <c:pt idx="1903">
                  <c:v>3819.26123046875</c:v>
                </c:pt>
                <c:pt idx="1904">
                  <c:v>3821.24047851562</c:v>
                </c:pt>
                <c:pt idx="1905">
                  <c:v>3823.2774658203102</c:v>
                </c:pt>
                <c:pt idx="1906">
                  <c:v>3825.25927734375</c:v>
                </c:pt>
                <c:pt idx="1907">
                  <c:v>3827.1756591796898</c:v>
                </c:pt>
                <c:pt idx="1908">
                  <c:v>3829.22509765625</c:v>
                </c:pt>
                <c:pt idx="1909">
                  <c:v>3831.2193603515602</c:v>
                </c:pt>
                <c:pt idx="1910">
                  <c:v>3833.1434326171898</c:v>
                </c:pt>
                <c:pt idx="1911">
                  <c:v>3835.1929931640602</c:v>
                </c:pt>
                <c:pt idx="1912">
                  <c:v>3837.3681640625</c:v>
                </c:pt>
                <c:pt idx="1913">
                  <c:v>3839.34252929687</c:v>
                </c:pt>
                <c:pt idx="1914">
                  <c:v>3841.1910400390602</c:v>
                </c:pt>
                <c:pt idx="1915">
                  <c:v>3843.1651611328102</c:v>
                </c:pt>
                <c:pt idx="1916">
                  <c:v>3845.2901611328102</c:v>
                </c:pt>
                <c:pt idx="1917">
                  <c:v>3847.33227539063</c:v>
                </c:pt>
                <c:pt idx="1918">
                  <c:v>3849.2059326171898</c:v>
                </c:pt>
                <c:pt idx="1919">
                  <c:v>3851.16235351562</c:v>
                </c:pt>
                <c:pt idx="1920">
                  <c:v>3853.23706054687</c:v>
                </c:pt>
                <c:pt idx="1921">
                  <c:v>3855.21630859375</c:v>
                </c:pt>
                <c:pt idx="1922">
                  <c:v>3857.16528320313</c:v>
                </c:pt>
                <c:pt idx="1923">
                  <c:v>3859.1846923828102</c:v>
                </c:pt>
                <c:pt idx="1924">
                  <c:v>3861.234375</c:v>
                </c:pt>
                <c:pt idx="1925">
                  <c:v>3863.29663085937</c:v>
                </c:pt>
                <c:pt idx="1926">
                  <c:v>3865.2960205078102</c:v>
                </c:pt>
                <c:pt idx="1927">
                  <c:v>3867.35815429687</c:v>
                </c:pt>
                <c:pt idx="1928">
                  <c:v>3869.3575439453102</c:v>
                </c:pt>
                <c:pt idx="1929">
                  <c:v>3871.21118164063</c:v>
                </c:pt>
                <c:pt idx="1930">
                  <c:v>3873.0594482421898</c:v>
                </c:pt>
                <c:pt idx="1931">
                  <c:v>3875.07885742188</c:v>
                </c:pt>
                <c:pt idx="1932">
                  <c:v>3877.1787109375</c:v>
                </c:pt>
                <c:pt idx="1933">
                  <c:v>3879.25341796875</c:v>
                </c:pt>
                <c:pt idx="1934">
                  <c:v>3881.21508789063</c:v>
                </c:pt>
                <c:pt idx="1935">
                  <c:v>3883.1640625</c:v>
                </c:pt>
                <c:pt idx="1936">
                  <c:v>3885.2061767578102</c:v>
                </c:pt>
                <c:pt idx="1937">
                  <c:v>3887.2105712890602</c:v>
                </c:pt>
                <c:pt idx="1938">
                  <c:v>3889.20483398438</c:v>
                </c:pt>
                <c:pt idx="1939">
                  <c:v>3891.23681640625</c:v>
                </c:pt>
                <c:pt idx="1940">
                  <c:v>3893.22875976562</c:v>
                </c:pt>
                <c:pt idx="1941">
                  <c:v>3895.220703125</c:v>
                </c:pt>
                <c:pt idx="1942">
                  <c:v>3897.3280029296898</c:v>
                </c:pt>
                <c:pt idx="1943">
                  <c:v>3899.2215576171898</c:v>
                </c:pt>
                <c:pt idx="1944">
                  <c:v>3901.07006835937</c:v>
                </c:pt>
                <c:pt idx="1945">
                  <c:v>3903.169921875</c:v>
                </c:pt>
                <c:pt idx="1946">
                  <c:v>3905.2496337890602</c:v>
                </c:pt>
                <c:pt idx="1947">
                  <c:v>3907.19873046875</c:v>
                </c:pt>
                <c:pt idx="1948">
                  <c:v>3909.1427001953102</c:v>
                </c:pt>
                <c:pt idx="1949">
                  <c:v>3911.1546630859398</c:v>
                </c:pt>
                <c:pt idx="1950">
                  <c:v>3913.1590576171898</c:v>
                </c:pt>
                <c:pt idx="1951">
                  <c:v>3915.1708984375</c:v>
                </c:pt>
                <c:pt idx="1952">
                  <c:v>3917.1778564453102</c:v>
                </c:pt>
                <c:pt idx="1953">
                  <c:v>3919.2576904296898</c:v>
                </c:pt>
                <c:pt idx="1954">
                  <c:v>3921.3323974609398</c:v>
                </c:pt>
                <c:pt idx="1955">
                  <c:v>3923.20092773438</c:v>
                </c:pt>
                <c:pt idx="1956">
                  <c:v>3925.12475585937</c:v>
                </c:pt>
                <c:pt idx="1957">
                  <c:v>3927.1365966796898</c:v>
                </c:pt>
                <c:pt idx="1958">
                  <c:v>3929.1234130859398</c:v>
                </c:pt>
                <c:pt idx="1959">
                  <c:v>3931.1856689453102</c:v>
                </c:pt>
                <c:pt idx="1960">
                  <c:v>3933.14721679687</c:v>
                </c:pt>
                <c:pt idx="1961">
                  <c:v>3935.0836181640602</c:v>
                </c:pt>
                <c:pt idx="1962">
                  <c:v>3937.0828857421898</c:v>
                </c:pt>
                <c:pt idx="1963">
                  <c:v>3939.11254882812</c:v>
                </c:pt>
                <c:pt idx="1964">
                  <c:v>3941.1748046875</c:v>
                </c:pt>
                <c:pt idx="1965">
                  <c:v>3943.20654296875</c:v>
                </c:pt>
                <c:pt idx="1966">
                  <c:v>3945.2183837890602</c:v>
                </c:pt>
                <c:pt idx="1967">
                  <c:v>3947.1549072265602</c:v>
                </c:pt>
                <c:pt idx="1968">
                  <c:v>3949.05883789063</c:v>
                </c:pt>
                <c:pt idx="1969">
                  <c:v>3951.04565429687</c:v>
                </c:pt>
                <c:pt idx="1970">
                  <c:v>3953.1455078125</c:v>
                </c:pt>
                <c:pt idx="1971">
                  <c:v>3955.1824951171898</c:v>
                </c:pt>
                <c:pt idx="1972">
                  <c:v>3957.1943359375</c:v>
                </c:pt>
                <c:pt idx="1973">
                  <c:v>3959.10571289063</c:v>
                </c:pt>
                <c:pt idx="1974">
                  <c:v>3961.11767578125</c:v>
                </c:pt>
                <c:pt idx="1975">
                  <c:v>3963.22265625</c:v>
                </c:pt>
                <c:pt idx="1976">
                  <c:v>3965.1917724609398</c:v>
                </c:pt>
                <c:pt idx="1977">
                  <c:v>3967.1534423828102</c:v>
                </c:pt>
                <c:pt idx="1978">
                  <c:v>3969.1202392578102</c:v>
                </c:pt>
                <c:pt idx="1979">
                  <c:v>3971.1646728515602</c:v>
                </c:pt>
                <c:pt idx="1980">
                  <c:v>3973.2091064453102</c:v>
                </c:pt>
                <c:pt idx="1981">
                  <c:v>3975.1832275390602</c:v>
                </c:pt>
                <c:pt idx="1982">
                  <c:v>3977.14477539063</c:v>
                </c:pt>
                <c:pt idx="1983">
                  <c:v>3979.1064453125</c:v>
                </c:pt>
                <c:pt idx="1984">
                  <c:v>3981.1611328125</c:v>
                </c:pt>
                <c:pt idx="1985">
                  <c:v>3983.1478271484398</c:v>
                </c:pt>
                <c:pt idx="1986">
                  <c:v>3985.11694335937</c:v>
                </c:pt>
                <c:pt idx="1987">
                  <c:v>3987.1414794921898</c:v>
                </c:pt>
                <c:pt idx="1988">
                  <c:v>3989.1910400390602</c:v>
                </c:pt>
                <c:pt idx="1989">
                  <c:v>3991.1527099609398</c:v>
                </c:pt>
                <c:pt idx="1990">
                  <c:v>3993.0892333984398</c:v>
                </c:pt>
                <c:pt idx="1991">
                  <c:v>3995.21411132812</c:v>
                </c:pt>
                <c:pt idx="1992">
                  <c:v>3997.2637939453102</c:v>
                </c:pt>
                <c:pt idx="1993">
                  <c:v>3999.20532226562</c:v>
                </c:pt>
                <c:pt idx="1994">
                  <c:v>4001.10400390625</c:v>
                </c:pt>
                <c:pt idx="1995">
                  <c:v>4003.1864013671898</c:v>
                </c:pt>
                <c:pt idx="1996">
                  <c:v>4005.2108154296898</c:v>
                </c:pt>
                <c:pt idx="1997">
                  <c:v>4007.0767822265602</c:v>
                </c:pt>
                <c:pt idx="1998">
                  <c:v>4009.0435791015602</c:v>
                </c:pt>
                <c:pt idx="1999">
                  <c:v>4011.05053710937</c:v>
                </c:pt>
                <c:pt idx="2000">
                  <c:v>4013.0572509765602</c:v>
                </c:pt>
                <c:pt idx="2001">
                  <c:v>4015.06909179687</c:v>
                </c:pt>
                <c:pt idx="2002">
                  <c:v>4017.10620117188</c:v>
                </c:pt>
                <c:pt idx="2003">
                  <c:v>4019.0804443359398</c:v>
                </c:pt>
                <c:pt idx="2004">
                  <c:v>4021.0345458984398</c:v>
                </c:pt>
                <c:pt idx="2005">
                  <c:v>4023.0892333984398</c:v>
                </c:pt>
                <c:pt idx="2006">
                  <c:v>4025.1588134765602</c:v>
                </c:pt>
                <c:pt idx="2007">
                  <c:v>4027.115234375</c:v>
                </c:pt>
                <c:pt idx="2008">
                  <c:v>4029.07690429687</c:v>
                </c:pt>
                <c:pt idx="2009">
                  <c:v>4031.0887451171898</c:v>
                </c:pt>
                <c:pt idx="2010">
                  <c:v>4033.0931396484398</c:v>
                </c:pt>
                <c:pt idx="2011">
                  <c:v>4035.1680908203102</c:v>
                </c:pt>
                <c:pt idx="2012">
                  <c:v>4037.1873779296898</c:v>
                </c:pt>
                <c:pt idx="2013">
                  <c:v>4039.0660400390602</c:v>
                </c:pt>
                <c:pt idx="2014">
                  <c:v>4041.0152587890602</c:v>
                </c:pt>
                <c:pt idx="2015">
                  <c:v>4043.1025390625</c:v>
                </c:pt>
                <c:pt idx="2016">
                  <c:v>4045.07666015625</c:v>
                </c:pt>
                <c:pt idx="2017">
                  <c:v>4047.1136474609398</c:v>
                </c:pt>
                <c:pt idx="2018">
                  <c:v>4049.1759033203102</c:v>
                </c:pt>
                <c:pt idx="2019">
                  <c:v>4051.1248779296898</c:v>
                </c:pt>
                <c:pt idx="2020">
                  <c:v>4053.11157226562</c:v>
                </c:pt>
                <c:pt idx="2021">
                  <c:v>4055.03051757812</c:v>
                </c:pt>
                <c:pt idx="2022">
                  <c:v>4057.07275390625</c:v>
                </c:pt>
                <c:pt idx="2023">
                  <c:v>4059.08959960937</c:v>
                </c:pt>
                <c:pt idx="2024">
                  <c:v>4061.0208740234398</c:v>
                </c:pt>
                <c:pt idx="2025">
                  <c:v>4063.0277099609398</c:v>
                </c:pt>
                <c:pt idx="2026">
                  <c:v>4065.13256835937</c:v>
                </c:pt>
                <c:pt idx="2027">
                  <c:v>4067.1444091796898</c:v>
                </c:pt>
                <c:pt idx="2028">
                  <c:v>4069.0382080078102</c:v>
                </c:pt>
                <c:pt idx="2029">
                  <c:v>4071.06274414063</c:v>
                </c:pt>
                <c:pt idx="2030">
                  <c:v>4073.0997314453102</c:v>
                </c:pt>
                <c:pt idx="2031">
                  <c:v>4075.0487060546898</c:v>
                </c:pt>
                <c:pt idx="2032">
                  <c:v>4077.0103759765602</c:v>
                </c:pt>
                <c:pt idx="2033">
                  <c:v>4079.08520507812</c:v>
                </c:pt>
                <c:pt idx="2034">
                  <c:v>4081.0845947265602</c:v>
                </c:pt>
                <c:pt idx="2035">
                  <c:v>4082.95068359375</c:v>
                </c:pt>
                <c:pt idx="2036">
                  <c:v>4084.9246826171898</c:v>
                </c:pt>
                <c:pt idx="2037">
                  <c:v>4086.9945068359398</c:v>
                </c:pt>
                <c:pt idx="2038">
                  <c:v>4088.99389648438</c:v>
                </c:pt>
                <c:pt idx="2039">
                  <c:v>4091.0181884765602</c:v>
                </c:pt>
                <c:pt idx="2040">
                  <c:v>4093.08032226562</c:v>
                </c:pt>
                <c:pt idx="2041">
                  <c:v>4095.0294189453102</c:v>
                </c:pt>
                <c:pt idx="2042">
                  <c:v>4097.01611328125</c:v>
                </c:pt>
                <c:pt idx="2043">
                  <c:v>4098.9953613281205</c:v>
                </c:pt>
                <c:pt idx="2044">
                  <c:v>4100.90673828125</c:v>
                </c:pt>
                <c:pt idx="2045">
                  <c:v>4102.9638671875</c:v>
                </c:pt>
                <c:pt idx="2046">
                  <c:v>4104.98828125</c:v>
                </c:pt>
                <c:pt idx="2047">
                  <c:v>4107.0378417968705</c:v>
                </c:pt>
                <c:pt idx="2048">
                  <c:v>4109.10009765625</c:v>
                </c:pt>
                <c:pt idx="2049">
                  <c:v>4111.03662109375</c:v>
                </c:pt>
                <c:pt idx="2050">
                  <c:v>4113.0234375</c:v>
                </c:pt>
                <c:pt idx="2051">
                  <c:v>4115.060546875</c:v>
                </c:pt>
                <c:pt idx="2052">
                  <c:v>4117.0900878906295</c:v>
                </c:pt>
                <c:pt idx="2053">
                  <c:v>4119.0642089843795</c:v>
                </c:pt>
                <c:pt idx="2054">
                  <c:v>4121.05078125</c:v>
                </c:pt>
                <c:pt idx="2055">
                  <c:v>4123.0625</c:v>
                </c:pt>
                <c:pt idx="2056">
                  <c:v>4125.03173828125</c:v>
                </c:pt>
                <c:pt idx="2057">
                  <c:v>4127.119140625</c:v>
                </c:pt>
                <c:pt idx="2058">
                  <c:v>4129.130859375</c:v>
                </c:pt>
                <c:pt idx="2059">
                  <c:v>4131.0046386718795</c:v>
                </c:pt>
                <c:pt idx="2060">
                  <c:v>4132.958984375</c:v>
                </c:pt>
                <c:pt idx="2061">
                  <c:v>4134.9958496093705</c:v>
                </c:pt>
                <c:pt idx="2062">
                  <c:v>4136.9699707031295</c:v>
                </c:pt>
                <c:pt idx="2063">
                  <c:v>4138.8937988281205</c:v>
                </c:pt>
                <c:pt idx="2064">
                  <c:v>4140.9885253906295</c:v>
                </c:pt>
                <c:pt idx="2065">
                  <c:v>4143.10107421875</c:v>
                </c:pt>
                <c:pt idx="2066">
                  <c:v>4145.02490234375</c:v>
                </c:pt>
                <c:pt idx="2067">
                  <c:v>4146.9738769531295</c:v>
                </c:pt>
                <c:pt idx="2068">
                  <c:v>4149.02880859375</c:v>
                </c:pt>
                <c:pt idx="2069">
                  <c:v>4151.0080566406295</c:v>
                </c:pt>
                <c:pt idx="2070">
                  <c:v>4152.9895019531295</c:v>
                </c:pt>
                <c:pt idx="2071">
                  <c:v>4155.0769042968705</c:v>
                </c:pt>
                <c:pt idx="2072">
                  <c:v>4157.0764160156205</c:v>
                </c:pt>
                <c:pt idx="2073">
                  <c:v>4158.95751953125</c:v>
                </c:pt>
                <c:pt idx="2074">
                  <c:v>4160.96923828125</c:v>
                </c:pt>
                <c:pt idx="2075">
                  <c:v>4163.03662109375</c:v>
                </c:pt>
                <c:pt idx="2076">
                  <c:v>4165.041015625</c:v>
                </c:pt>
                <c:pt idx="2077">
                  <c:v>4166.99755859375</c:v>
                </c:pt>
                <c:pt idx="2078">
                  <c:v>4169.0046386718795</c:v>
                </c:pt>
                <c:pt idx="2079">
                  <c:v>4170.9963378906295</c:v>
                </c:pt>
                <c:pt idx="2080">
                  <c:v>4172.9453125</c:v>
                </c:pt>
                <c:pt idx="2081">
                  <c:v>4175.0275878906295</c:v>
                </c:pt>
                <c:pt idx="2082">
                  <c:v>4177.0822753906295</c:v>
                </c:pt>
                <c:pt idx="2083">
                  <c:v>4178.99365234375</c:v>
                </c:pt>
                <c:pt idx="2084">
                  <c:v>4180.8923339843795</c:v>
                </c:pt>
                <c:pt idx="2085">
                  <c:v>4182.9091796875</c:v>
                </c:pt>
                <c:pt idx="2086">
                  <c:v>4185.0290527343795</c:v>
                </c:pt>
                <c:pt idx="2087">
                  <c:v>4186.9982910156205</c:v>
                </c:pt>
                <c:pt idx="2088">
                  <c:v>4188.93994140625</c:v>
                </c:pt>
                <c:pt idx="2089">
                  <c:v>4190.931640625</c:v>
                </c:pt>
                <c:pt idx="2090">
                  <c:v>4192.92578125</c:v>
                </c:pt>
                <c:pt idx="2091">
                  <c:v>4194.9326171875</c:v>
                </c:pt>
                <c:pt idx="2092">
                  <c:v>4196.8566894531295</c:v>
                </c:pt>
                <c:pt idx="2093">
                  <c:v>4198.9440917968705</c:v>
                </c:pt>
                <c:pt idx="2094">
                  <c:v>4201.1569824218795</c:v>
                </c:pt>
                <c:pt idx="2095">
                  <c:v>4203.11865234375</c:v>
                </c:pt>
                <c:pt idx="2096">
                  <c:v>4205.0100097656205</c:v>
                </c:pt>
                <c:pt idx="2097">
                  <c:v>4206.9638671875</c:v>
                </c:pt>
                <c:pt idx="2098">
                  <c:v>4208.857421875</c:v>
                </c:pt>
                <c:pt idx="2099">
                  <c:v>4210.8518066406295</c:v>
                </c:pt>
                <c:pt idx="2100">
                  <c:v>4212.9267578125</c:v>
                </c:pt>
                <c:pt idx="2101">
                  <c:v>4214.9260253906295</c:v>
                </c:pt>
                <c:pt idx="2102">
                  <c:v>4216.875</c:v>
                </c:pt>
                <c:pt idx="2103">
                  <c:v>4218.841796875</c:v>
                </c:pt>
                <c:pt idx="2104">
                  <c:v>4220.8837890625</c:v>
                </c:pt>
                <c:pt idx="2105">
                  <c:v>4222.9533691406295</c:v>
                </c:pt>
                <c:pt idx="2106">
                  <c:v>4224.9978027343795</c:v>
                </c:pt>
                <c:pt idx="2107">
                  <c:v>4227.06005859375</c:v>
                </c:pt>
                <c:pt idx="2108">
                  <c:v>4229.0595703125</c:v>
                </c:pt>
                <c:pt idx="2109">
                  <c:v>4231.0085449218795</c:v>
                </c:pt>
                <c:pt idx="2110">
                  <c:v>4232.9196777343795</c:v>
                </c:pt>
                <c:pt idx="2111">
                  <c:v>4234.89892578125</c:v>
                </c:pt>
                <c:pt idx="2112">
                  <c:v>4236.8984375</c:v>
                </c:pt>
                <c:pt idx="2113">
                  <c:v>4238.95556640625</c:v>
                </c:pt>
                <c:pt idx="2114">
                  <c:v>4241.0302734375</c:v>
                </c:pt>
                <c:pt idx="2115">
                  <c:v>4242.9541015625</c:v>
                </c:pt>
                <c:pt idx="2116">
                  <c:v>4244.890625</c:v>
                </c:pt>
                <c:pt idx="2117">
                  <c:v>4246.83984375</c:v>
                </c:pt>
                <c:pt idx="2118">
                  <c:v>4248.8820800781205</c:v>
                </c:pt>
                <c:pt idx="2119">
                  <c:v>4250.931640625</c:v>
                </c:pt>
                <c:pt idx="2120">
                  <c:v>4252.9382324218795</c:v>
                </c:pt>
                <c:pt idx="2121">
                  <c:v>4254.98779296875</c:v>
                </c:pt>
                <c:pt idx="2122">
                  <c:v>4256.9997558593705</c:v>
                </c:pt>
                <c:pt idx="2123">
                  <c:v>4258.94873046875</c:v>
                </c:pt>
                <c:pt idx="2124">
                  <c:v>4260.8977050781205</c:v>
                </c:pt>
                <c:pt idx="2125">
                  <c:v>4262.90966796875</c:v>
                </c:pt>
                <c:pt idx="2126">
                  <c:v>4264.9216308593705</c:v>
                </c:pt>
                <c:pt idx="2127">
                  <c:v>4266.8581542968705</c:v>
                </c:pt>
                <c:pt idx="2128">
                  <c:v>4268.89501953125</c:v>
                </c:pt>
                <c:pt idx="2129">
                  <c:v>4270.94970703125</c:v>
                </c:pt>
                <c:pt idx="2130">
                  <c:v>4272.9743652343795</c:v>
                </c:pt>
                <c:pt idx="2131">
                  <c:v>4274.9611816406295</c:v>
                </c:pt>
                <c:pt idx="2132">
                  <c:v>4276.8723144531295</c:v>
                </c:pt>
                <c:pt idx="2133">
                  <c:v>4278.8916015625</c:v>
                </c:pt>
                <c:pt idx="2134">
                  <c:v>4280.9162597656205</c:v>
                </c:pt>
                <c:pt idx="2135">
                  <c:v>4282.91552734375</c:v>
                </c:pt>
                <c:pt idx="2136">
                  <c:v>4285.0029296875</c:v>
                </c:pt>
                <c:pt idx="2137">
                  <c:v>4286.98974609375</c:v>
                </c:pt>
                <c:pt idx="2138">
                  <c:v>4288.8884277343795</c:v>
                </c:pt>
                <c:pt idx="2139">
                  <c:v>4290.900390625</c:v>
                </c:pt>
                <c:pt idx="2140">
                  <c:v>4292.88720703125</c:v>
                </c:pt>
                <c:pt idx="2141">
                  <c:v>4294.861328125</c:v>
                </c:pt>
                <c:pt idx="2142">
                  <c:v>4296.8603515625</c:v>
                </c:pt>
                <c:pt idx="2143">
                  <c:v>4298.87744140625</c:v>
                </c:pt>
                <c:pt idx="2144">
                  <c:v>4300.9323730468705</c:v>
                </c:pt>
                <c:pt idx="2145">
                  <c:v>4302.95166015625</c:v>
                </c:pt>
                <c:pt idx="2146">
                  <c:v>4304.99609375</c:v>
                </c:pt>
                <c:pt idx="2147">
                  <c:v>4306.9753417968705</c:v>
                </c:pt>
                <c:pt idx="2148">
                  <c:v>4308.93701171875</c:v>
                </c:pt>
                <c:pt idx="2149">
                  <c:v>4310.9111328125</c:v>
                </c:pt>
                <c:pt idx="2150">
                  <c:v>4312.8601074218795</c:v>
                </c:pt>
                <c:pt idx="2151">
                  <c:v>4314.8796386718795</c:v>
                </c:pt>
                <c:pt idx="2152">
                  <c:v>4316.8662109375</c:v>
                </c:pt>
                <c:pt idx="2153">
                  <c:v>4318.8957519531295</c:v>
                </c:pt>
                <c:pt idx="2154">
                  <c:v>4320.93310546875</c:v>
                </c:pt>
                <c:pt idx="2155">
                  <c:v>4322.91455078125</c:v>
                </c:pt>
                <c:pt idx="2156">
                  <c:v>4324.9765625</c:v>
                </c:pt>
                <c:pt idx="2157">
                  <c:v>4326.96337890625</c:v>
                </c:pt>
                <c:pt idx="2158">
                  <c:v>4328.89990234375</c:v>
                </c:pt>
                <c:pt idx="2159">
                  <c:v>4330.8740234375</c:v>
                </c:pt>
                <c:pt idx="2160">
                  <c:v>4332.8229980468705</c:v>
                </c:pt>
                <c:pt idx="2161">
                  <c:v>4334.89794921875</c:v>
                </c:pt>
                <c:pt idx="2162">
                  <c:v>4336.9475097656205</c:v>
                </c:pt>
                <c:pt idx="2163">
                  <c:v>4338.8713378906295</c:v>
                </c:pt>
                <c:pt idx="2164">
                  <c:v>4340.8203125</c:v>
                </c:pt>
                <c:pt idx="2165">
                  <c:v>4342.80712890625</c:v>
                </c:pt>
                <c:pt idx="2166">
                  <c:v>4344.8117675781205</c:v>
                </c:pt>
                <c:pt idx="2167">
                  <c:v>4346.8234863281205</c:v>
                </c:pt>
                <c:pt idx="2168">
                  <c:v>4348.8103027343795</c:v>
                </c:pt>
                <c:pt idx="2169">
                  <c:v>4350.8098144531295</c:v>
                </c:pt>
                <c:pt idx="2170">
                  <c:v>4352.8415527343795</c:v>
                </c:pt>
                <c:pt idx="2171">
                  <c:v>4354.8659667968705</c:v>
                </c:pt>
                <c:pt idx="2172">
                  <c:v>4356.8903808593705</c:v>
                </c:pt>
                <c:pt idx="2173">
                  <c:v>4358.82666015625</c:v>
                </c:pt>
                <c:pt idx="2174">
                  <c:v>4360.7756347656205</c:v>
                </c:pt>
                <c:pt idx="2175">
                  <c:v>4362.7927246093705</c:v>
                </c:pt>
                <c:pt idx="2176">
                  <c:v>4364.8049316406295</c:v>
                </c:pt>
                <c:pt idx="2177">
                  <c:v>4366.7666015625</c:v>
                </c:pt>
                <c:pt idx="2178">
                  <c:v>4368.82861328125</c:v>
                </c:pt>
                <c:pt idx="2179">
                  <c:v>4370.9108886718795</c:v>
                </c:pt>
                <c:pt idx="2180">
                  <c:v>4372.8474121093705</c:v>
                </c:pt>
                <c:pt idx="2181">
                  <c:v>4374.7888183593705</c:v>
                </c:pt>
                <c:pt idx="2182">
                  <c:v>4376.7880859375</c:v>
                </c:pt>
                <c:pt idx="2183">
                  <c:v>4378.9006347656205</c:v>
                </c:pt>
                <c:pt idx="2184">
                  <c:v>4380.962890625</c:v>
                </c:pt>
                <c:pt idx="2185">
                  <c:v>4382.8818359375</c:v>
                </c:pt>
                <c:pt idx="2186">
                  <c:v>4384.8308105468705</c:v>
                </c:pt>
                <c:pt idx="2187">
                  <c:v>4386.8801269531295</c:v>
                </c:pt>
                <c:pt idx="2188">
                  <c:v>4388.8039550781205</c:v>
                </c:pt>
                <c:pt idx="2189">
                  <c:v>4390.7531738281205</c:v>
                </c:pt>
                <c:pt idx="2190">
                  <c:v>4392.8581542968705</c:v>
                </c:pt>
                <c:pt idx="2191">
                  <c:v>4394.9201660156205</c:v>
                </c:pt>
                <c:pt idx="2192">
                  <c:v>4396.8894042968705</c:v>
                </c:pt>
                <c:pt idx="2193">
                  <c:v>4398.86376953125</c:v>
                </c:pt>
                <c:pt idx="2194">
                  <c:v>4400.90576171875</c:v>
                </c:pt>
                <c:pt idx="2195">
                  <c:v>4402.8671875</c:v>
                </c:pt>
                <c:pt idx="2196">
                  <c:v>4404.8742675781205</c:v>
                </c:pt>
                <c:pt idx="2197">
                  <c:v>4406.923828125</c:v>
                </c:pt>
                <c:pt idx="2198">
                  <c:v>4408.84765625</c:v>
                </c:pt>
                <c:pt idx="2199">
                  <c:v>4410.7717285156205</c:v>
                </c:pt>
                <c:pt idx="2200">
                  <c:v>4412.8212890625</c:v>
                </c:pt>
                <c:pt idx="2201">
                  <c:v>4414.8332519531295</c:v>
                </c:pt>
                <c:pt idx="2202">
                  <c:v>4416.7822265625</c:v>
                </c:pt>
                <c:pt idx="2203">
                  <c:v>4418.8190917968705</c:v>
                </c:pt>
                <c:pt idx="2204">
                  <c:v>4420.8435058593705</c:v>
                </c:pt>
                <c:pt idx="2205">
                  <c:v>4422.79248046875</c:v>
                </c:pt>
                <c:pt idx="2206">
                  <c:v>4424.7341308593705</c:v>
                </c:pt>
                <c:pt idx="2207">
                  <c:v>4426.7639160156205</c:v>
                </c:pt>
                <c:pt idx="2208">
                  <c:v>4428.8586425781205</c:v>
                </c:pt>
                <c:pt idx="2209">
                  <c:v>4430.8400878906295</c:v>
                </c:pt>
                <c:pt idx="2210">
                  <c:v>4432.8017578125</c:v>
                </c:pt>
                <c:pt idx="2211">
                  <c:v>4434.7937011718795</c:v>
                </c:pt>
                <c:pt idx="2212">
                  <c:v>4436.7302246093705</c:v>
                </c:pt>
                <c:pt idx="2213">
                  <c:v>4438.7370605468705</c:v>
                </c:pt>
                <c:pt idx="2214">
                  <c:v>4440.8117675781205</c:v>
                </c:pt>
                <c:pt idx="2215">
                  <c:v>4442.8537597656205</c:v>
                </c:pt>
                <c:pt idx="2216">
                  <c:v>4444.8151855468705</c:v>
                </c:pt>
                <c:pt idx="2217">
                  <c:v>4446.8974609375</c:v>
                </c:pt>
                <c:pt idx="2218">
                  <c:v>4448.9599609375</c:v>
                </c:pt>
                <c:pt idx="2219">
                  <c:v>4450.80859375</c:v>
                </c:pt>
                <c:pt idx="2220">
                  <c:v>4452.7121582031295</c:v>
                </c:pt>
                <c:pt idx="2221">
                  <c:v>4454.7414550781205</c:v>
                </c:pt>
                <c:pt idx="2222">
                  <c:v>4456.85400390625</c:v>
                </c:pt>
                <c:pt idx="2223">
                  <c:v>4458.8786621093705</c:v>
                </c:pt>
                <c:pt idx="2224">
                  <c:v>4460.7897949218795</c:v>
                </c:pt>
                <c:pt idx="2225">
                  <c:v>4462.7966308593705</c:v>
                </c:pt>
                <c:pt idx="2226">
                  <c:v>4464.791015625</c:v>
                </c:pt>
                <c:pt idx="2227">
                  <c:v>4466.8205566406295</c:v>
                </c:pt>
                <c:pt idx="2228">
                  <c:v>4468.7697753906295</c:v>
                </c:pt>
                <c:pt idx="2229">
                  <c:v>4470.7512207031295</c:v>
                </c:pt>
                <c:pt idx="2230">
                  <c:v>4472.80078125</c:v>
                </c:pt>
                <c:pt idx="2231">
                  <c:v>4474.7751464843795</c:v>
                </c:pt>
                <c:pt idx="2232">
                  <c:v>4476.8371582031295</c:v>
                </c:pt>
                <c:pt idx="2233">
                  <c:v>4478.8239746093705</c:v>
                </c:pt>
                <c:pt idx="2234">
                  <c:v>4480.80322265625</c:v>
                </c:pt>
                <c:pt idx="2235">
                  <c:v>4482.794921875</c:v>
                </c:pt>
                <c:pt idx="2236">
                  <c:v>4484.814453125</c:v>
                </c:pt>
                <c:pt idx="2237">
                  <c:v>4486.833984375</c:v>
                </c:pt>
                <c:pt idx="2238">
                  <c:v>4488.7829589843795</c:v>
                </c:pt>
                <c:pt idx="2239">
                  <c:v>4490.7822265625</c:v>
                </c:pt>
                <c:pt idx="2240">
                  <c:v>4492.76904296875</c:v>
                </c:pt>
                <c:pt idx="2241">
                  <c:v>4494.7180175781205</c:v>
                </c:pt>
                <c:pt idx="2242">
                  <c:v>4496.7927246093705</c:v>
                </c:pt>
                <c:pt idx="2243">
                  <c:v>4498.8095703125</c:v>
                </c:pt>
                <c:pt idx="2244">
                  <c:v>4500.8215332031295</c:v>
                </c:pt>
                <c:pt idx="2245">
                  <c:v>4502.9416503906295</c:v>
                </c:pt>
                <c:pt idx="2246">
                  <c:v>4504.82763671875</c:v>
                </c:pt>
                <c:pt idx="2247">
                  <c:v>4506.7136230468705</c:v>
                </c:pt>
                <c:pt idx="2248">
                  <c:v>4508.7307128906295</c:v>
                </c:pt>
                <c:pt idx="2249">
                  <c:v>4510.75537109375</c:v>
                </c:pt>
                <c:pt idx="2250">
                  <c:v>4512.7243652343795</c:v>
                </c:pt>
                <c:pt idx="2251">
                  <c:v>4514.67333984375</c:v>
                </c:pt>
                <c:pt idx="2252">
                  <c:v>4516.72802734375</c:v>
                </c:pt>
                <c:pt idx="2253">
                  <c:v>4518.76513671875</c:v>
                </c:pt>
                <c:pt idx="2254">
                  <c:v>4520.7897949218795</c:v>
                </c:pt>
                <c:pt idx="2255">
                  <c:v>4522.7941894531295</c:v>
                </c:pt>
                <c:pt idx="2256">
                  <c:v>4524.79345703125</c:v>
                </c:pt>
                <c:pt idx="2257">
                  <c:v>4526.86328125</c:v>
                </c:pt>
                <c:pt idx="2258">
                  <c:v>4528.81982421875</c:v>
                </c:pt>
                <c:pt idx="2259">
                  <c:v>4530.7939453125</c:v>
                </c:pt>
                <c:pt idx="2260">
                  <c:v>4532.7429199218795</c:v>
                </c:pt>
                <c:pt idx="2261">
                  <c:v>4534.6794433593705</c:v>
                </c:pt>
                <c:pt idx="2262">
                  <c:v>4536.6911621093705</c:v>
                </c:pt>
                <c:pt idx="2263">
                  <c:v>4538.6901855468705</c:v>
                </c:pt>
                <c:pt idx="2264">
                  <c:v>4540.7399902343795</c:v>
                </c:pt>
                <c:pt idx="2265">
                  <c:v>4542.71923828125</c:v>
                </c:pt>
                <c:pt idx="2266">
                  <c:v>4544.6809082031295</c:v>
                </c:pt>
                <c:pt idx="2267">
                  <c:v>4546.68798828125</c:v>
                </c:pt>
                <c:pt idx="2268">
                  <c:v>4548.7375488281205</c:v>
                </c:pt>
                <c:pt idx="2269">
                  <c:v>4550.8801269531295</c:v>
                </c:pt>
                <c:pt idx="2270">
                  <c:v>4552.8918457031295</c:v>
                </c:pt>
                <c:pt idx="2271">
                  <c:v>4554.7099609375</c:v>
                </c:pt>
                <c:pt idx="2272">
                  <c:v>4556.6716308593705</c:v>
                </c:pt>
                <c:pt idx="2273">
                  <c:v>4558.7014160156205</c:v>
                </c:pt>
                <c:pt idx="2274">
                  <c:v>4560.6882324218795</c:v>
                </c:pt>
                <c:pt idx="2275">
                  <c:v>4562.64453125</c:v>
                </c:pt>
                <c:pt idx="2276">
                  <c:v>4564.6740722656205</c:v>
                </c:pt>
                <c:pt idx="2277">
                  <c:v>4566.7490234375</c:v>
                </c:pt>
                <c:pt idx="2278">
                  <c:v>4568.6982421875</c:v>
                </c:pt>
                <c:pt idx="2279">
                  <c:v>4570.7478027343795</c:v>
                </c:pt>
                <c:pt idx="2280">
                  <c:v>4572.87255859375</c:v>
                </c:pt>
                <c:pt idx="2281">
                  <c:v>4574.81396484375</c:v>
                </c:pt>
                <c:pt idx="2282">
                  <c:v>4576.72021484375</c:v>
                </c:pt>
                <c:pt idx="2283">
                  <c:v>4578.72705078125</c:v>
                </c:pt>
                <c:pt idx="2284">
                  <c:v>4580.7565917968705</c:v>
                </c:pt>
                <c:pt idx="2285">
                  <c:v>4582.7307128906295</c:v>
                </c:pt>
                <c:pt idx="2286">
                  <c:v>4584.6623535156205</c:v>
                </c:pt>
                <c:pt idx="2287">
                  <c:v>4586.6240234375</c:v>
                </c:pt>
                <c:pt idx="2288">
                  <c:v>4588.68603515625</c:v>
                </c:pt>
                <c:pt idx="2289">
                  <c:v>4590.7106933593705</c:v>
                </c:pt>
                <c:pt idx="2290">
                  <c:v>4592.6345214843795</c:v>
                </c:pt>
                <c:pt idx="2291">
                  <c:v>4594.67138671875</c:v>
                </c:pt>
                <c:pt idx="2292">
                  <c:v>4596.6960449218795</c:v>
                </c:pt>
                <c:pt idx="2293">
                  <c:v>4598.7331542968705</c:v>
                </c:pt>
                <c:pt idx="2294">
                  <c:v>4600.7951660156205</c:v>
                </c:pt>
                <c:pt idx="2295">
                  <c:v>4602.7565917968705</c:v>
                </c:pt>
                <c:pt idx="2296">
                  <c:v>4604.7434082031295</c:v>
                </c:pt>
                <c:pt idx="2297">
                  <c:v>4606.705078125</c:v>
                </c:pt>
                <c:pt idx="2298">
                  <c:v>4608.7294921875</c:v>
                </c:pt>
                <c:pt idx="2299">
                  <c:v>4610.7666015625</c:v>
                </c:pt>
                <c:pt idx="2300">
                  <c:v>4612.703125</c:v>
                </c:pt>
                <c:pt idx="2301">
                  <c:v>4614.7199707031295</c:v>
                </c:pt>
                <c:pt idx="2302">
                  <c:v>4616.6437988281205</c:v>
                </c:pt>
                <c:pt idx="2303">
                  <c:v>4618.6130371093705</c:v>
                </c:pt>
                <c:pt idx="2304">
                  <c:v>4620.642578125</c:v>
                </c:pt>
                <c:pt idx="2305">
                  <c:v>4622.62939453125</c:v>
                </c:pt>
                <c:pt idx="2306">
                  <c:v>4624.62353515625</c:v>
                </c:pt>
                <c:pt idx="2307">
                  <c:v>4626.6101074218795</c:v>
                </c:pt>
                <c:pt idx="2308">
                  <c:v>4628.8283691406295</c:v>
                </c:pt>
                <c:pt idx="2309">
                  <c:v>4630.802734375</c:v>
                </c:pt>
                <c:pt idx="2310">
                  <c:v>4632.57568359375</c:v>
                </c:pt>
                <c:pt idx="2311">
                  <c:v>4634.6179199218795</c:v>
                </c:pt>
                <c:pt idx="2312">
                  <c:v>4636.712890625</c:v>
                </c:pt>
                <c:pt idx="2313">
                  <c:v>4638.7194824218795</c:v>
                </c:pt>
                <c:pt idx="2314">
                  <c:v>4640.7060546875</c:v>
                </c:pt>
                <c:pt idx="2315">
                  <c:v>4642.70556640625</c:v>
                </c:pt>
                <c:pt idx="2316">
                  <c:v>4644.64208984375</c:v>
                </c:pt>
                <c:pt idx="2317">
                  <c:v>4646.64111328125</c:v>
                </c:pt>
                <c:pt idx="2318">
                  <c:v>4648.69580078125</c:v>
                </c:pt>
                <c:pt idx="2319">
                  <c:v>4650.6574707031295</c:v>
                </c:pt>
                <c:pt idx="2320">
                  <c:v>4652.619140625</c:v>
                </c:pt>
                <c:pt idx="2321">
                  <c:v>4654.6813964843795</c:v>
                </c:pt>
                <c:pt idx="2322">
                  <c:v>4656.70068359375</c:v>
                </c:pt>
                <c:pt idx="2323">
                  <c:v>4658.7126464843795</c:v>
                </c:pt>
                <c:pt idx="2324">
                  <c:v>4660.67431640625</c:v>
                </c:pt>
                <c:pt idx="2325">
                  <c:v>4662.59814453125</c:v>
                </c:pt>
                <c:pt idx="2326">
                  <c:v>4664.6604003906295</c:v>
                </c:pt>
                <c:pt idx="2327">
                  <c:v>4666.6599121093705</c:v>
                </c:pt>
                <c:pt idx="2328">
                  <c:v>4668.62158203125</c:v>
                </c:pt>
                <c:pt idx="2329">
                  <c:v>4670.5124511718795</c:v>
                </c:pt>
                <c:pt idx="2330">
                  <c:v>4672.5241699218795</c:v>
                </c:pt>
                <c:pt idx="2331">
                  <c:v>4674.6442871093705</c:v>
                </c:pt>
                <c:pt idx="2332">
                  <c:v>4676.6311035156205</c:v>
                </c:pt>
                <c:pt idx="2333">
                  <c:v>4678.5173339843795</c:v>
                </c:pt>
                <c:pt idx="2334">
                  <c:v>4680.4914550781205</c:v>
                </c:pt>
                <c:pt idx="2335">
                  <c:v>4682.654296875</c:v>
                </c:pt>
                <c:pt idx="2336">
                  <c:v>4684.6032714843795</c:v>
                </c:pt>
                <c:pt idx="2337">
                  <c:v>4686.58251953125</c:v>
                </c:pt>
                <c:pt idx="2338">
                  <c:v>4688.61962890625</c:v>
                </c:pt>
                <c:pt idx="2339">
                  <c:v>4690.52587890625</c:v>
                </c:pt>
                <c:pt idx="2340">
                  <c:v>4692.5505371093705</c:v>
                </c:pt>
                <c:pt idx="2341">
                  <c:v>4694.6630859375</c:v>
                </c:pt>
                <c:pt idx="2342">
                  <c:v>4696.63720703125</c:v>
                </c:pt>
                <c:pt idx="2343">
                  <c:v>4698.56591796875</c:v>
                </c:pt>
                <c:pt idx="2344">
                  <c:v>4700.62060546875</c:v>
                </c:pt>
                <c:pt idx="2345">
                  <c:v>4702.62744140625</c:v>
                </c:pt>
                <c:pt idx="2346">
                  <c:v>4704.6340332031295</c:v>
                </c:pt>
                <c:pt idx="2347">
                  <c:v>4706.595703125</c:v>
                </c:pt>
                <c:pt idx="2348">
                  <c:v>4708.52490234375</c:v>
                </c:pt>
                <c:pt idx="2349">
                  <c:v>4710.5671386718795</c:v>
                </c:pt>
                <c:pt idx="2350">
                  <c:v>4712.5612792968705</c:v>
                </c:pt>
                <c:pt idx="2351">
                  <c:v>4714.5427246093705</c:v>
                </c:pt>
                <c:pt idx="2352">
                  <c:v>4716.6804199218795</c:v>
                </c:pt>
                <c:pt idx="2353">
                  <c:v>4718.65966796875</c:v>
                </c:pt>
                <c:pt idx="2354">
                  <c:v>4720.48291015625</c:v>
                </c:pt>
                <c:pt idx="2355">
                  <c:v>4722.50244140625</c:v>
                </c:pt>
                <c:pt idx="2356">
                  <c:v>4724.6025390625</c:v>
                </c:pt>
                <c:pt idx="2357">
                  <c:v>4726.57666015625</c:v>
                </c:pt>
                <c:pt idx="2358">
                  <c:v>4728.638671875</c:v>
                </c:pt>
                <c:pt idx="2359">
                  <c:v>4730.63037109375</c:v>
                </c:pt>
                <c:pt idx="2360">
                  <c:v>4732.5417480468705</c:v>
                </c:pt>
                <c:pt idx="2361">
                  <c:v>4734.5988769531295</c:v>
                </c:pt>
                <c:pt idx="2362">
                  <c:v>4736.59814453125</c:v>
                </c:pt>
                <c:pt idx="2363">
                  <c:v>4738.53466796875</c:v>
                </c:pt>
                <c:pt idx="2364">
                  <c:v>4740.57666015625</c:v>
                </c:pt>
                <c:pt idx="2365">
                  <c:v>4742.6188964843795</c:v>
                </c:pt>
                <c:pt idx="2366">
                  <c:v>4744.5126953125</c:v>
                </c:pt>
                <c:pt idx="2367">
                  <c:v>4746.5246582031295</c:v>
                </c:pt>
                <c:pt idx="2368">
                  <c:v>4748.5869140625</c:v>
                </c:pt>
                <c:pt idx="2369">
                  <c:v>4750.5432128906295</c:v>
                </c:pt>
                <c:pt idx="2370">
                  <c:v>4752.60546875</c:v>
                </c:pt>
                <c:pt idx="2371">
                  <c:v>4754.6550292968705</c:v>
                </c:pt>
                <c:pt idx="2372">
                  <c:v>4756.5837402343795</c:v>
                </c:pt>
                <c:pt idx="2373">
                  <c:v>4758.6083984375</c:v>
                </c:pt>
                <c:pt idx="2374">
                  <c:v>4760.66552734375</c:v>
                </c:pt>
                <c:pt idx="2375">
                  <c:v>4762.61962890625</c:v>
                </c:pt>
                <c:pt idx="2376">
                  <c:v>4764.5686035156205</c:v>
                </c:pt>
                <c:pt idx="2377">
                  <c:v>4766.5627441406295</c:v>
                </c:pt>
                <c:pt idx="2378">
                  <c:v>4768.5673828125</c:v>
                </c:pt>
                <c:pt idx="2379">
                  <c:v>4770.6171875</c:v>
                </c:pt>
                <c:pt idx="2380">
                  <c:v>4772.5986328125</c:v>
                </c:pt>
                <c:pt idx="2381">
                  <c:v>4774.5852050781205</c:v>
                </c:pt>
                <c:pt idx="2382">
                  <c:v>4776.5720214843795</c:v>
                </c:pt>
                <c:pt idx="2383">
                  <c:v>4778.5388183593705</c:v>
                </c:pt>
                <c:pt idx="2384">
                  <c:v>4780.5383300781205</c:v>
                </c:pt>
                <c:pt idx="2385">
                  <c:v>4782.5830078125</c:v>
                </c:pt>
                <c:pt idx="2386">
                  <c:v>4784.64501953125</c:v>
                </c:pt>
                <c:pt idx="2387">
                  <c:v>4786.55615234375</c:v>
                </c:pt>
                <c:pt idx="2388">
                  <c:v>4788.49267578125</c:v>
                </c:pt>
                <c:pt idx="2389">
                  <c:v>4790.5295410156205</c:v>
                </c:pt>
                <c:pt idx="2390">
                  <c:v>4792.4406738281205</c:v>
                </c:pt>
                <c:pt idx="2391">
                  <c:v>4794.5029296875</c:v>
                </c:pt>
                <c:pt idx="2392">
                  <c:v>4796.6281738281205</c:v>
                </c:pt>
                <c:pt idx="2393">
                  <c:v>4798.5068359375</c:v>
                </c:pt>
                <c:pt idx="2394">
                  <c:v>4800.41796875</c:v>
                </c:pt>
                <c:pt idx="2395">
                  <c:v>4802.6135253906295</c:v>
                </c:pt>
                <c:pt idx="2396">
                  <c:v>4804.7136230468705</c:v>
                </c:pt>
                <c:pt idx="2397">
                  <c:v>4806.5368652343795</c:v>
                </c:pt>
                <c:pt idx="2398">
                  <c:v>4808.5361328125</c:v>
                </c:pt>
                <c:pt idx="2399">
                  <c:v>4810.4978027343795</c:v>
                </c:pt>
                <c:pt idx="2400">
                  <c:v>4812.4970703125</c:v>
                </c:pt>
                <c:pt idx="2401">
                  <c:v>4814.6096191406295</c:v>
                </c:pt>
                <c:pt idx="2402">
                  <c:v>4816.5461425781205</c:v>
                </c:pt>
                <c:pt idx="2403">
                  <c:v>4818.53271484375</c:v>
                </c:pt>
                <c:pt idx="2404">
                  <c:v>4820.57470703125</c:v>
                </c:pt>
                <c:pt idx="2405">
                  <c:v>4822.548828125</c:v>
                </c:pt>
                <c:pt idx="2406">
                  <c:v>4824.5556640625</c:v>
                </c:pt>
                <c:pt idx="2407">
                  <c:v>4826.5476074218795</c:v>
                </c:pt>
                <c:pt idx="2408">
                  <c:v>4828.458984375</c:v>
                </c:pt>
                <c:pt idx="2409">
                  <c:v>4830.40283203125</c:v>
                </c:pt>
                <c:pt idx="2410">
                  <c:v>4832.5078125</c:v>
                </c:pt>
                <c:pt idx="2411">
                  <c:v>4834.5876464843795</c:v>
                </c:pt>
                <c:pt idx="2412">
                  <c:v>4836.5065917968705</c:v>
                </c:pt>
                <c:pt idx="2413">
                  <c:v>4838.5009765625</c:v>
                </c:pt>
                <c:pt idx="2414">
                  <c:v>4840.5305175781205</c:v>
                </c:pt>
                <c:pt idx="2415">
                  <c:v>4842.4670410156205</c:v>
                </c:pt>
                <c:pt idx="2416">
                  <c:v>4844.5114746093705</c:v>
                </c:pt>
                <c:pt idx="2417">
                  <c:v>4846.57861328125</c:v>
                </c:pt>
                <c:pt idx="2418">
                  <c:v>4848.5275878906295</c:v>
                </c:pt>
                <c:pt idx="2419">
                  <c:v>4850.546875</c:v>
                </c:pt>
                <c:pt idx="2420">
                  <c:v>4852.55126953125</c:v>
                </c:pt>
                <c:pt idx="2421">
                  <c:v>4854.5759277343795</c:v>
                </c:pt>
                <c:pt idx="2422">
                  <c:v>4856.6455078125</c:v>
                </c:pt>
                <c:pt idx="2423">
                  <c:v>4858.556640625</c:v>
                </c:pt>
                <c:pt idx="2424">
                  <c:v>4860.4431152343795</c:v>
                </c:pt>
                <c:pt idx="2425">
                  <c:v>4862.4553222656205</c:v>
                </c:pt>
                <c:pt idx="2426">
                  <c:v>4864.4921875</c:v>
                </c:pt>
                <c:pt idx="2427">
                  <c:v>4866.5793457031295</c:v>
                </c:pt>
                <c:pt idx="2428">
                  <c:v>4868.6416015625</c:v>
                </c:pt>
                <c:pt idx="2429">
                  <c:v>4870.5908203125</c:v>
                </c:pt>
                <c:pt idx="2430">
                  <c:v>4872.5197753906295</c:v>
                </c:pt>
                <c:pt idx="2431">
                  <c:v>4874.4812011718795</c:v>
                </c:pt>
                <c:pt idx="2432">
                  <c:v>4876.5686035156205</c:v>
                </c:pt>
                <c:pt idx="2433">
                  <c:v>4878.5354003906295</c:v>
                </c:pt>
                <c:pt idx="2434">
                  <c:v>4880.4665527343795</c:v>
                </c:pt>
                <c:pt idx="2435">
                  <c:v>4882.49853515625</c:v>
                </c:pt>
                <c:pt idx="2436">
                  <c:v>4884.5104980468705</c:v>
                </c:pt>
                <c:pt idx="2437">
                  <c:v>4886.5400390625</c:v>
                </c:pt>
                <c:pt idx="2438">
                  <c:v>4888.52685546875</c:v>
                </c:pt>
                <c:pt idx="2439">
                  <c:v>4890.43798828125</c:v>
                </c:pt>
                <c:pt idx="2440">
                  <c:v>4892.3493652343795</c:v>
                </c:pt>
                <c:pt idx="2441">
                  <c:v>4894.3310546875</c:v>
                </c:pt>
                <c:pt idx="2442">
                  <c:v>4896.3857421875</c:v>
                </c:pt>
                <c:pt idx="2443">
                  <c:v>4898.4228515625</c:v>
                </c:pt>
                <c:pt idx="2444">
                  <c:v>4900.4296875</c:v>
                </c:pt>
                <c:pt idx="2445">
                  <c:v>4902.4162597656205</c:v>
                </c:pt>
                <c:pt idx="2446">
                  <c:v>4904.4909667968705</c:v>
                </c:pt>
                <c:pt idx="2447">
                  <c:v>4906.5656738281205</c:v>
                </c:pt>
                <c:pt idx="2448">
                  <c:v>4908.4443359375</c:v>
                </c:pt>
                <c:pt idx="2449">
                  <c:v>4910.44384765625</c:v>
                </c:pt>
                <c:pt idx="2450">
                  <c:v>4912.46337890625</c:v>
                </c:pt>
                <c:pt idx="2451">
                  <c:v>4914.3923339843795</c:v>
                </c:pt>
                <c:pt idx="2452">
                  <c:v>4916.37890625</c:v>
                </c:pt>
                <c:pt idx="2453">
                  <c:v>4918.3278808593705</c:v>
                </c:pt>
                <c:pt idx="2454">
                  <c:v>4920.3146972656205</c:v>
                </c:pt>
                <c:pt idx="2455">
                  <c:v>4922.39697265625</c:v>
                </c:pt>
                <c:pt idx="2456">
                  <c:v>4924.4768066406295</c:v>
                </c:pt>
                <c:pt idx="2457">
                  <c:v>4926.4636230468705</c:v>
                </c:pt>
                <c:pt idx="2458">
                  <c:v>4928.42529296875</c:v>
                </c:pt>
                <c:pt idx="2459">
                  <c:v>4930.4875488281205</c:v>
                </c:pt>
                <c:pt idx="2460">
                  <c:v>4932.5119628906295</c:v>
                </c:pt>
                <c:pt idx="2461">
                  <c:v>4934.478515625</c:v>
                </c:pt>
                <c:pt idx="2462">
                  <c:v>4936.4777832031295</c:v>
                </c:pt>
                <c:pt idx="2463">
                  <c:v>4938.48974609375</c:v>
                </c:pt>
                <c:pt idx="2464">
                  <c:v>4940.4387207031295</c:v>
                </c:pt>
                <c:pt idx="2465">
                  <c:v>4942.5085449218795</c:v>
                </c:pt>
                <c:pt idx="2466">
                  <c:v>4944.5280761718795</c:v>
                </c:pt>
                <c:pt idx="2467">
                  <c:v>4946.4895019531295</c:v>
                </c:pt>
                <c:pt idx="2468">
                  <c:v>4948.5139160156205</c:v>
                </c:pt>
                <c:pt idx="2469">
                  <c:v>4950.45556640625</c:v>
                </c:pt>
                <c:pt idx="2470">
                  <c:v>4952.47998046875</c:v>
                </c:pt>
                <c:pt idx="2471">
                  <c:v>4954.4489746093705</c:v>
                </c:pt>
                <c:pt idx="2472">
                  <c:v>4956.42822265625</c:v>
                </c:pt>
                <c:pt idx="2473">
                  <c:v>4958.5029296875</c:v>
                </c:pt>
                <c:pt idx="2474">
                  <c:v>4960.5224609375</c:v>
                </c:pt>
                <c:pt idx="2475">
                  <c:v>4962.4768066406295</c:v>
                </c:pt>
                <c:pt idx="2476">
                  <c:v>4964.4006347656205</c:v>
                </c:pt>
                <c:pt idx="2477">
                  <c:v>4966.47021484375</c:v>
                </c:pt>
                <c:pt idx="2478">
                  <c:v>4968.5197753906295</c:v>
                </c:pt>
                <c:pt idx="2479">
                  <c:v>4970.40576171875</c:v>
                </c:pt>
                <c:pt idx="2480">
                  <c:v>4972.3974609375</c:v>
                </c:pt>
                <c:pt idx="2481">
                  <c:v>4974.3591308593705</c:v>
                </c:pt>
                <c:pt idx="2482">
                  <c:v>4976.4162597656205</c:v>
                </c:pt>
                <c:pt idx="2483">
                  <c:v>4978.4406738281205</c:v>
                </c:pt>
                <c:pt idx="2484">
                  <c:v>4980.3896484375</c:v>
                </c:pt>
                <c:pt idx="2485">
                  <c:v>4982.45703125</c:v>
                </c:pt>
                <c:pt idx="2486">
                  <c:v>4984.4489746093705</c:v>
                </c:pt>
                <c:pt idx="2487">
                  <c:v>4986.4558105468705</c:v>
                </c:pt>
                <c:pt idx="2488">
                  <c:v>4988.4677734375</c:v>
                </c:pt>
                <c:pt idx="2489">
                  <c:v>4990.3967285156205</c:v>
                </c:pt>
                <c:pt idx="2490">
                  <c:v>4992.4035644531295</c:v>
                </c:pt>
                <c:pt idx="2491">
                  <c:v>4994.4406738281205</c:v>
                </c:pt>
                <c:pt idx="2492">
                  <c:v>4996.3947753906295</c:v>
                </c:pt>
                <c:pt idx="2493">
                  <c:v>4998.4267578125</c:v>
                </c:pt>
                <c:pt idx="2494">
                  <c:v>5000.4460449218795</c:v>
                </c:pt>
                <c:pt idx="2495">
                  <c:v>5002.4328613281205</c:v>
                </c:pt>
                <c:pt idx="2496">
                  <c:v>5004.45751953125</c:v>
                </c:pt>
                <c:pt idx="2497">
                  <c:v>5006.4313964843795</c:v>
                </c:pt>
                <c:pt idx="2498">
                  <c:v>5008.36767578125</c:v>
                </c:pt>
                <c:pt idx="2499">
                  <c:v>5010.384765625</c:v>
                </c:pt>
                <c:pt idx="2500">
                  <c:v>5012.48486328125</c:v>
                </c:pt>
                <c:pt idx="2501">
                  <c:v>5014.5544433593705</c:v>
                </c:pt>
                <c:pt idx="2502">
                  <c:v>5016.4958496093705</c:v>
                </c:pt>
                <c:pt idx="2503">
                  <c:v>5018.4072265625</c:v>
                </c:pt>
                <c:pt idx="2504">
                  <c:v>5020.39404296875</c:v>
                </c:pt>
                <c:pt idx="2505">
                  <c:v>5022.3430175781205</c:v>
                </c:pt>
                <c:pt idx="2506">
                  <c:v>5024.375</c:v>
                </c:pt>
                <c:pt idx="2507">
                  <c:v>5026.37451171875</c:v>
                </c:pt>
                <c:pt idx="2508">
                  <c:v>5028.3107910156205</c:v>
                </c:pt>
                <c:pt idx="2509">
                  <c:v>5030.3603515625</c:v>
                </c:pt>
                <c:pt idx="2510">
                  <c:v>5032.39013671875</c:v>
                </c:pt>
                <c:pt idx="2511">
                  <c:v>5034.4020996093705</c:v>
                </c:pt>
                <c:pt idx="2512">
                  <c:v>5036.40869140625</c:v>
                </c:pt>
                <c:pt idx="2513">
                  <c:v>5038.3952636718795</c:v>
                </c:pt>
                <c:pt idx="2514">
                  <c:v>5040.3947753906295</c:v>
                </c:pt>
                <c:pt idx="2515">
                  <c:v>5042.3688964843795</c:v>
                </c:pt>
                <c:pt idx="2516">
                  <c:v>5044.33056640625</c:v>
                </c:pt>
                <c:pt idx="2517">
                  <c:v>5046.330078125</c:v>
                </c:pt>
                <c:pt idx="2518">
                  <c:v>5048.3669433593705</c:v>
                </c:pt>
                <c:pt idx="2519">
                  <c:v>5050.4289550781205</c:v>
                </c:pt>
                <c:pt idx="2520">
                  <c:v>5052.4333496093705</c:v>
                </c:pt>
                <c:pt idx="2521">
                  <c:v>5054.3698730468705</c:v>
                </c:pt>
                <c:pt idx="2522">
                  <c:v>5056.31396484375</c:v>
                </c:pt>
                <c:pt idx="2523">
                  <c:v>5058.35107421875</c:v>
                </c:pt>
                <c:pt idx="2524">
                  <c:v>5060.42578125</c:v>
                </c:pt>
                <c:pt idx="2525">
                  <c:v>5062.4123535156205</c:v>
                </c:pt>
                <c:pt idx="2526">
                  <c:v>5064.31103515625</c:v>
                </c:pt>
                <c:pt idx="2527">
                  <c:v>5066.3029785156205</c:v>
                </c:pt>
                <c:pt idx="2528">
                  <c:v>5068.3903808593705</c:v>
                </c:pt>
                <c:pt idx="2529">
                  <c:v>5070.384765625</c:v>
                </c:pt>
                <c:pt idx="2530">
                  <c:v>5072.3137207031295</c:v>
                </c:pt>
                <c:pt idx="2531">
                  <c:v>5074.30029296875</c:v>
                </c:pt>
                <c:pt idx="2532">
                  <c:v>5076.3322753906295</c:v>
                </c:pt>
                <c:pt idx="2533">
                  <c:v>5078.35693359375</c:v>
                </c:pt>
                <c:pt idx="2534">
                  <c:v>5080.4064941406295</c:v>
                </c:pt>
                <c:pt idx="2535">
                  <c:v>5082.39306640625</c:v>
                </c:pt>
                <c:pt idx="2536">
                  <c:v>5084.33447265625</c:v>
                </c:pt>
                <c:pt idx="2537">
                  <c:v>5086.3967285156205</c:v>
                </c:pt>
                <c:pt idx="2538">
                  <c:v>5088.47900390625</c:v>
                </c:pt>
                <c:pt idx="2539">
                  <c:v>5090.3952636718795</c:v>
                </c:pt>
                <c:pt idx="2540">
                  <c:v>5092.2939453125</c:v>
                </c:pt>
                <c:pt idx="2541">
                  <c:v>5094.27587890625</c:v>
                </c:pt>
                <c:pt idx="2542">
                  <c:v>5096.3381347656205</c:v>
                </c:pt>
                <c:pt idx="2543">
                  <c:v>5098.34228515625</c:v>
                </c:pt>
                <c:pt idx="2544">
                  <c:v>5100.3215332031295</c:v>
                </c:pt>
                <c:pt idx="2545">
                  <c:v>5102.41650390625</c:v>
                </c:pt>
                <c:pt idx="2546">
                  <c:v>5104.3278808593705</c:v>
                </c:pt>
                <c:pt idx="2547">
                  <c:v>5106.2316894531295</c:v>
                </c:pt>
                <c:pt idx="2548">
                  <c:v>5108.2888183593705</c:v>
                </c:pt>
                <c:pt idx="2549">
                  <c:v>5110.33837890625</c:v>
                </c:pt>
                <c:pt idx="2550">
                  <c:v>5112.27490234375</c:v>
                </c:pt>
                <c:pt idx="2551">
                  <c:v>5114.2314453125</c:v>
                </c:pt>
                <c:pt idx="2552">
                  <c:v>5116.3564453125</c:v>
                </c:pt>
                <c:pt idx="2553">
                  <c:v>5118.3181152343795</c:v>
                </c:pt>
                <c:pt idx="2554">
                  <c:v>5120.26708984375</c:v>
                </c:pt>
                <c:pt idx="2555">
                  <c:v>5122.3544921875</c:v>
                </c:pt>
                <c:pt idx="2556">
                  <c:v>5124.32861328125</c:v>
                </c:pt>
                <c:pt idx="2557">
                  <c:v>5126.2900390625</c:v>
                </c:pt>
                <c:pt idx="2558">
                  <c:v>5128.3146972656205</c:v>
                </c:pt>
                <c:pt idx="2559">
                  <c:v>5130.32666015625</c:v>
                </c:pt>
                <c:pt idx="2560">
                  <c:v>5132.318359375</c:v>
                </c:pt>
                <c:pt idx="2561">
                  <c:v>5134.4309082031295</c:v>
                </c:pt>
                <c:pt idx="2562">
                  <c:v>5136.4250488281205</c:v>
                </c:pt>
                <c:pt idx="2563">
                  <c:v>5138.3664550781205</c:v>
                </c:pt>
                <c:pt idx="2564">
                  <c:v>5140.3659667968705</c:v>
                </c:pt>
                <c:pt idx="2565">
                  <c:v>5142.28466796875</c:v>
                </c:pt>
                <c:pt idx="2566">
                  <c:v>5144.2512207031295</c:v>
                </c:pt>
                <c:pt idx="2567">
                  <c:v>5146.2507324218795</c:v>
                </c:pt>
                <c:pt idx="2568">
                  <c:v>5148.232421875</c:v>
                </c:pt>
                <c:pt idx="2569">
                  <c:v>5150.2492675781205</c:v>
                </c:pt>
                <c:pt idx="2570">
                  <c:v>5152.3366699218795</c:v>
                </c:pt>
                <c:pt idx="2571">
                  <c:v>5154.3234863281205</c:v>
                </c:pt>
                <c:pt idx="2572">
                  <c:v>5156.2775878906295</c:v>
                </c:pt>
                <c:pt idx="2573">
                  <c:v>5158.2141113281205</c:v>
                </c:pt>
                <c:pt idx="2574">
                  <c:v>5160.2336425781205</c:v>
                </c:pt>
                <c:pt idx="2575">
                  <c:v>5162.40380859375</c:v>
                </c:pt>
                <c:pt idx="2576">
                  <c:v>5164.40283203125</c:v>
                </c:pt>
                <c:pt idx="2577">
                  <c:v>5166.2890625</c:v>
                </c:pt>
                <c:pt idx="2578">
                  <c:v>5168.3264160156205</c:v>
                </c:pt>
                <c:pt idx="2579">
                  <c:v>5170.3381347656205</c:v>
                </c:pt>
                <c:pt idx="2580">
                  <c:v>5172.2995605468705</c:v>
                </c:pt>
                <c:pt idx="2581">
                  <c:v>5174.2790527343795</c:v>
                </c:pt>
                <c:pt idx="2582">
                  <c:v>5176.291015625</c:v>
                </c:pt>
                <c:pt idx="2583">
                  <c:v>5178.4108886718795</c:v>
                </c:pt>
                <c:pt idx="2584">
                  <c:v>5180.34716796875</c:v>
                </c:pt>
                <c:pt idx="2585">
                  <c:v>5182.2585449218795</c:v>
                </c:pt>
                <c:pt idx="2586">
                  <c:v>5184.2705078125</c:v>
                </c:pt>
                <c:pt idx="2587">
                  <c:v>5186.24462890625</c:v>
                </c:pt>
                <c:pt idx="2588">
                  <c:v>5188.33203125</c:v>
                </c:pt>
                <c:pt idx="2589">
                  <c:v>5190.33154296875</c:v>
                </c:pt>
                <c:pt idx="2590">
                  <c:v>5192.19775390625</c:v>
                </c:pt>
                <c:pt idx="2591">
                  <c:v>5194.2019042968705</c:v>
                </c:pt>
                <c:pt idx="2592">
                  <c:v>5196.271484375</c:v>
                </c:pt>
                <c:pt idx="2593">
                  <c:v>5198.3212890625</c:v>
                </c:pt>
                <c:pt idx="2594">
                  <c:v>5200.3078613281205</c:v>
                </c:pt>
                <c:pt idx="2595">
                  <c:v>5202.26416015625</c:v>
                </c:pt>
                <c:pt idx="2596">
                  <c:v>5204.3388671875</c:v>
                </c:pt>
                <c:pt idx="2597">
                  <c:v>5206.2932128906295</c:v>
                </c:pt>
                <c:pt idx="2598">
                  <c:v>5208.21728515625</c:v>
                </c:pt>
                <c:pt idx="2599">
                  <c:v>5210.21142578125</c:v>
                </c:pt>
                <c:pt idx="2600">
                  <c:v>5212.3039550781205</c:v>
                </c:pt>
                <c:pt idx="2601">
                  <c:v>5214.2907714843795</c:v>
                </c:pt>
                <c:pt idx="2602">
                  <c:v>5216.20947265625</c:v>
                </c:pt>
                <c:pt idx="2603">
                  <c:v>5218.2463378906295</c:v>
                </c:pt>
                <c:pt idx="2604">
                  <c:v>5220.2204589843795</c:v>
                </c:pt>
                <c:pt idx="2605">
                  <c:v>5222.1569824218795</c:v>
                </c:pt>
                <c:pt idx="2606">
                  <c:v>5224.1689453125</c:v>
                </c:pt>
                <c:pt idx="2607">
                  <c:v>5226.24365234375</c:v>
                </c:pt>
                <c:pt idx="2608">
                  <c:v>5228.2355957031295</c:v>
                </c:pt>
                <c:pt idx="2609">
                  <c:v>5230.2224121093705</c:v>
                </c:pt>
                <c:pt idx="2610">
                  <c:v>5232.2717285156205</c:v>
                </c:pt>
                <c:pt idx="2611">
                  <c:v>5234.3464355468705</c:v>
                </c:pt>
                <c:pt idx="2612">
                  <c:v>5236.3408203125</c:v>
                </c:pt>
                <c:pt idx="2613">
                  <c:v>5238.1691894531295</c:v>
                </c:pt>
                <c:pt idx="2614">
                  <c:v>5240.1184082031295</c:v>
                </c:pt>
                <c:pt idx="2615">
                  <c:v>5242.2687988281205</c:v>
                </c:pt>
                <c:pt idx="2616">
                  <c:v>5244.2102050781205</c:v>
                </c:pt>
                <c:pt idx="2617">
                  <c:v>5246.2673339843795</c:v>
                </c:pt>
                <c:pt idx="2618">
                  <c:v>5248.3623046875</c:v>
                </c:pt>
                <c:pt idx="2619">
                  <c:v>5250.15283203125</c:v>
                </c:pt>
                <c:pt idx="2620">
                  <c:v>5252.15185546875</c:v>
                </c:pt>
                <c:pt idx="2621">
                  <c:v>5254.2341308593705</c:v>
                </c:pt>
                <c:pt idx="2622">
                  <c:v>5256.3088378906295</c:v>
                </c:pt>
                <c:pt idx="2623">
                  <c:v>5258.30078125</c:v>
                </c:pt>
                <c:pt idx="2624">
                  <c:v>5260.1745605468705</c:v>
                </c:pt>
                <c:pt idx="2625">
                  <c:v>5262.1184082031295</c:v>
                </c:pt>
                <c:pt idx="2626">
                  <c:v>5264.2058105468705</c:v>
                </c:pt>
                <c:pt idx="2627">
                  <c:v>5266.3234863281205</c:v>
                </c:pt>
                <c:pt idx="2628">
                  <c:v>5268.28515625</c:v>
                </c:pt>
                <c:pt idx="2629">
                  <c:v>5270.3044433593705</c:v>
                </c:pt>
                <c:pt idx="2630">
                  <c:v>5272.2282714843795</c:v>
                </c:pt>
                <c:pt idx="2631">
                  <c:v>5274.14453125</c:v>
                </c:pt>
                <c:pt idx="2632">
                  <c:v>5276.2822265625</c:v>
                </c:pt>
                <c:pt idx="2633">
                  <c:v>5278.3068847656205</c:v>
                </c:pt>
                <c:pt idx="2634">
                  <c:v>5280.142578125</c:v>
                </c:pt>
                <c:pt idx="2635">
                  <c:v>5282.0612792968705</c:v>
                </c:pt>
                <c:pt idx="2636">
                  <c:v>5284.0783691406295</c:v>
                </c:pt>
                <c:pt idx="2637">
                  <c:v>5286.140625</c:v>
                </c:pt>
                <c:pt idx="2638">
                  <c:v>5288.0895996093705</c:v>
                </c:pt>
                <c:pt idx="2639">
                  <c:v>5290.1315917968705</c:v>
                </c:pt>
                <c:pt idx="2640">
                  <c:v>5292.2138671875</c:v>
                </c:pt>
                <c:pt idx="2641">
                  <c:v>5294.1452636718795</c:v>
                </c:pt>
                <c:pt idx="2642">
                  <c:v>5296.1193847656205</c:v>
                </c:pt>
                <c:pt idx="2643">
                  <c:v>5298.1740722656205</c:v>
                </c:pt>
                <c:pt idx="2644">
                  <c:v>5300.19091796875</c:v>
                </c:pt>
                <c:pt idx="2645">
                  <c:v>5302.1474609375</c:v>
                </c:pt>
                <c:pt idx="2646">
                  <c:v>5304.1218261718795</c:v>
                </c:pt>
                <c:pt idx="2647">
                  <c:v>5306.138671875</c:v>
                </c:pt>
                <c:pt idx="2648">
                  <c:v>5308.17041015625</c:v>
                </c:pt>
                <c:pt idx="2649">
                  <c:v>5310.1647949218795</c:v>
                </c:pt>
                <c:pt idx="2650">
                  <c:v>5312.1140136718795</c:v>
                </c:pt>
                <c:pt idx="2651">
                  <c:v>5314.11328125</c:v>
                </c:pt>
                <c:pt idx="2652">
                  <c:v>5316.1931152343795</c:v>
                </c:pt>
                <c:pt idx="2653">
                  <c:v>5318.1799316406295</c:v>
                </c:pt>
                <c:pt idx="2654">
                  <c:v>5320.14892578125</c:v>
                </c:pt>
                <c:pt idx="2655">
                  <c:v>5322.1281738281205</c:v>
                </c:pt>
                <c:pt idx="2656">
                  <c:v>5324.0949707031295</c:v>
                </c:pt>
                <c:pt idx="2657">
                  <c:v>5326.2023925781205</c:v>
                </c:pt>
                <c:pt idx="2658">
                  <c:v>5328.25927734375</c:v>
                </c:pt>
                <c:pt idx="2659">
                  <c:v>5330.1328125</c:v>
                </c:pt>
                <c:pt idx="2660">
                  <c:v>5332.0944824218795</c:v>
                </c:pt>
                <c:pt idx="2661">
                  <c:v>5334.1943359375</c:v>
                </c:pt>
                <c:pt idx="2662">
                  <c:v>5336.3195800781205</c:v>
                </c:pt>
                <c:pt idx="2663">
                  <c:v>5338.23095703125</c:v>
                </c:pt>
                <c:pt idx="2664">
                  <c:v>5340.0593261718795</c:v>
                </c:pt>
                <c:pt idx="2665">
                  <c:v>5342.0964355468705</c:v>
                </c:pt>
                <c:pt idx="2666">
                  <c:v>5344.22900390625</c:v>
                </c:pt>
                <c:pt idx="2667">
                  <c:v>5346.2912597656205</c:v>
                </c:pt>
                <c:pt idx="2668">
                  <c:v>5348.22021484375</c:v>
                </c:pt>
                <c:pt idx="2669">
                  <c:v>5350.2119140625</c:v>
                </c:pt>
                <c:pt idx="2670">
                  <c:v>5352.193359375</c:v>
                </c:pt>
                <c:pt idx="2671">
                  <c:v>5354.0920410156205</c:v>
                </c:pt>
                <c:pt idx="2672">
                  <c:v>5356.0788574218795</c:v>
                </c:pt>
                <c:pt idx="2673">
                  <c:v>5358.1359863281205</c:v>
                </c:pt>
                <c:pt idx="2674">
                  <c:v>5360.1730957031295</c:v>
                </c:pt>
                <c:pt idx="2675">
                  <c:v>5362.1220703125</c:v>
                </c:pt>
                <c:pt idx="2676">
                  <c:v>5364.2470703125</c:v>
                </c:pt>
                <c:pt idx="2677">
                  <c:v>5366.34716796875</c:v>
                </c:pt>
                <c:pt idx="2678">
                  <c:v>5368.2333984375</c:v>
                </c:pt>
                <c:pt idx="2679">
                  <c:v>5370.1247558593705</c:v>
                </c:pt>
                <c:pt idx="2680">
                  <c:v>5372.13671875</c:v>
                </c:pt>
                <c:pt idx="2681">
                  <c:v>5374.2438964843795</c:v>
                </c:pt>
                <c:pt idx="2682">
                  <c:v>5376.255859375</c:v>
                </c:pt>
                <c:pt idx="2683">
                  <c:v>5378.1796875</c:v>
                </c:pt>
                <c:pt idx="2684">
                  <c:v>5380.1159667968705</c:v>
                </c:pt>
                <c:pt idx="2685">
                  <c:v>5382.09521484375</c:v>
                </c:pt>
                <c:pt idx="2686">
                  <c:v>5384.04443359375</c:v>
                </c:pt>
                <c:pt idx="2687">
                  <c:v>5386.1569824218795</c:v>
                </c:pt>
                <c:pt idx="2688">
                  <c:v>5388.2316894531295</c:v>
                </c:pt>
                <c:pt idx="2689">
                  <c:v>5390.1252441406295</c:v>
                </c:pt>
                <c:pt idx="2690">
                  <c:v>5392.0793457031295</c:v>
                </c:pt>
                <c:pt idx="2691">
                  <c:v>5394.17919921875</c:v>
                </c:pt>
                <c:pt idx="2692">
                  <c:v>5396.1984863281205</c:v>
                </c:pt>
                <c:pt idx="2693">
                  <c:v>5398.1350097656205</c:v>
                </c:pt>
                <c:pt idx="2694">
                  <c:v>5400.1721191406295</c:v>
                </c:pt>
                <c:pt idx="2695">
                  <c:v>5402.1716308593705</c:v>
                </c:pt>
                <c:pt idx="2696">
                  <c:v>5404.12060546875</c:v>
                </c:pt>
                <c:pt idx="2697">
                  <c:v>5406.1325683593705</c:v>
                </c:pt>
                <c:pt idx="2698">
                  <c:v>5408.162109375</c:v>
                </c:pt>
                <c:pt idx="2699">
                  <c:v>5410.12353515625</c:v>
                </c:pt>
                <c:pt idx="2700">
                  <c:v>5412.080078125</c:v>
                </c:pt>
                <c:pt idx="2701">
                  <c:v>5414.0290527343795</c:v>
                </c:pt>
                <c:pt idx="2702">
                  <c:v>5416.0837402343795</c:v>
                </c:pt>
                <c:pt idx="2703">
                  <c:v>5418.1335449218795</c:v>
                </c:pt>
                <c:pt idx="2704">
                  <c:v>5420.0700683593705</c:v>
                </c:pt>
                <c:pt idx="2705">
                  <c:v>5422.06201171875</c:v>
                </c:pt>
                <c:pt idx="2706">
                  <c:v>5424.0939941406295</c:v>
                </c:pt>
                <c:pt idx="2707">
                  <c:v>5426.04296875</c:v>
                </c:pt>
                <c:pt idx="2708">
                  <c:v>5428.0925292968705</c:v>
                </c:pt>
                <c:pt idx="2709">
                  <c:v>5430.19970703125</c:v>
                </c:pt>
                <c:pt idx="2710">
                  <c:v>5432.14111328125</c:v>
                </c:pt>
                <c:pt idx="2711">
                  <c:v>5434.115234375</c:v>
                </c:pt>
                <c:pt idx="2712">
                  <c:v>5436.18505859375</c:v>
                </c:pt>
                <c:pt idx="2713">
                  <c:v>5438.15185546875</c:v>
                </c:pt>
                <c:pt idx="2714">
                  <c:v>5440.0556640625</c:v>
                </c:pt>
                <c:pt idx="2715">
                  <c:v>5441.9997558593705</c:v>
                </c:pt>
                <c:pt idx="2716">
                  <c:v>5444.1750488281205</c:v>
                </c:pt>
                <c:pt idx="2717">
                  <c:v>5446.2119140625</c:v>
                </c:pt>
                <c:pt idx="2718">
                  <c:v>5448.0302734375</c:v>
                </c:pt>
                <c:pt idx="2719">
                  <c:v>5450.10498046875</c:v>
                </c:pt>
                <c:pt idx="2720">
                  <c:v>5452.1669921875</c:v>
                </c:pt>
                <c:pt idx="2721">
                  <c:v>5454.1086425781205</c:v>
                </c:pt>
                <c:pt idx="2722">
                  <c:v>5456.0124511718795</c:v>
                </c:pt>
                <c:pt idx="2723">
                  <c:v>5457.97412109375</c:v>
                </c:pt>
                <c:pt idx="2724">
                  <c:v>5460.0690917968705</c:v>
                </c:pt>
                <c:pt idx="2725">
                  <c:v>5462.1262207031295</c:v>
                </c:pt>
                <c:pt idx="2726">
                  <c:v>5464.1179199218795</c:v>
                </c:pt>
                <c:pt idx="2727">
                  <c:v>5466.16748046875</c:v>
                </c:pt>
                <c:pt idx="2728">
                  <c:v>5468.1240234375</c:v>
                </c:pt>
                <c:pt idx="2729">
                  <c:v>5470.19873046875</c:v>
                </c:pt>
                <c:pt idx="2730">
                  <c:v>5472.2736816406295</c:v>
                </c:pt>
                <c:pt idx="2731">
                  <c:v>5474.134765625</c:v>
                </c:pt>
                <c:pt idx="2732">
                  <c:v>5476.0886230468705</c:v>
                </c:pt>
                <c:pt idx="2733">
                  <c:v>5478.1257324218795</c:v>
                </c:pt>
                <c:pt idx="2734">
                  <c:v>5480.1325683593705</c:v>
                </c:pt>
                <c:pt idx="2735">
                  <c:v>5482.08154296875</c:v>
                </c:pt>
                <c:pt idx="2736">
                  <c:v>5484.068359375</c:v>
                </c:pt>
                <c:pt idx="2737">
                  <c:v>5486.080078125</c:v>
                </c:pt>
                <c:pt idx="2738">
                  <c:v>5488.1223144531295</c:v>
                </c:pt>
                <c:pt idx="2739">
                  <c:v>5490.0588378906295</c:v>
                </c:pt>
                <c:pt idx="2740">
                  <c:v>5491.990234375</c:v>
                </c:pt>
                <c:pt idx="2741">
                  <c:v>5494.06494140625</c:v>
                </c:pt>
                <c:pt idx="2742">
                  <c:v>5496.1145019531295</c:v>
                </c:pt>
                <c:pt idx="2743">
                  <c:v>5498.0939941406295</c:v>
                </c:pt>
                <c:pt idx="2744">
                  <c:v>5500.0051269531295</c:v>
                </c:pt>
                <c:pt idx="2745">
                  <c:v>5502.01171875</c:v>
                </c:pt>
                <c:pt idx="2746">
                  <c:v>5504.1242675781205</c:v>
                </c:pt>
                <c:pt idx="2747">
                  <c:v>5506.1613769531295</c:v>
                </c:pt>
                <c:pt idx="2748">
                  <c:v>5508.1857910156205</c:v>
                </c:pt>
                <c:pt idx="2749">
                  <c:v>5510.1599121093705</c:v>
                </c:pt>
                <c:pt idx="2750">
                  <c:v>5512.02099609375</c:v>
                </c:pt>
                <c:pt idx="2751">
                  <c:v>5513.95751953125</c:v>
                </c:pt>
                <c:pt idx="2752">
                  <c:v>5515.9191894531295</c:v>
                </c:pt>
                <c:pt idx="2753">
                  <c:v>5517.96875</c:v>
                </c:pt>
                <c:pt idx="2754">
                  <c:v>5520.05615234375</c:v>
                </c:pt>
                <c:pt idx="2755">
                  <c:v>5522.0808105468705</c:v>
                </c:pt>
                <c:pt idx="2756">
                  <c:v>5524.13037109375</c:v>
                </c:pt>
                <c:pt idx="2757">
                  <c:v>5526.0290527343795</c:v>
                </c:pt>
                <c:pt idx="2758">
                  <c:v>5527.9401855468705</c:v>
                </c:pt>
                <c:pt idx="2759">
                  <c:v>5529.9645996093705</c:v>
                </c:pt>
                <c:pt idx="2760">
                  <c:v>5532.12744140625</c:v>
                </c:pt>
                <c:pt idx="2761">
                  <c:v>5534.16455078125</c:v>
                </c:pt>
                <c:pt idx="2762">
                  <c:v>5536.0759277343795</c:v>
                </c:pt>
                <c:pt idx="2763">
                  <c:v>5538.12548828125</c:v>
                </c:pt>
                <c:pt idx="2764">
                  <c:v>5540.0871582031295</c:v>
                </c:pt>
                <c:pt idx="2765">
                  <c:v>5542.0109863281205</c:v>
                </c:pt>
                <c:pt idx="2766">
                  <c:v>5543.90966796875</c:v>
                </c:pt>
                <c:pt idx="2767">
                  <c:v>5545.93408203125</c:v>
                </c:pt>
                <c:pt idx="2768">
                  <c:v>5547.9208984375</c:v>
                </c:pt>
                <c:pt idx="2769">
                  <c:v>5549.857421875</c:v>
                </c:pt>
                <c:pt idx="2770">
                  <c:v>5551.91943359375</c:v>
                </c:pt>
                <c:pt idx="2771">
                  <c:v>5553.9992675781205</c:v>
                </c:pt>
                <c:pt idx="2772">
                  <c:v>5556.0490722656205</c:v>
                </c:pt>
                <c:pt idx="2773">
                  <c:v>5558.0559082031295</c:v>
                </c:pt>
                <c:pt idx="2774">
                  <c:v>5559.9294433593705</c:v>
                </c:pt>
                <c:pt idx="2775">
                  <c:v>5561.9665527343795</c:v>
                </c:pt>
                <c:pt idx="2776">
                  <c:v>5564.1794433593705</c:v>
                </c:pt>
                <c:pt idx="2777">
                  <c:v>5566.095703125</c:v>
                </c:pt>
                <c:pt idx="2778">
                  <c:v>5568.02490234375</c:v>
                </c:pt>
                <c:pt idx="2779">
                  <c:v>5569.9562988281205</c:v>
                </c:pt>
                <c:pt idx="2780">
                  <c:v>5571.92529296875</c:v>
                </c:pt>
                <c:pt idx="2781">
                  <c:v>5573.9875488281205</c:v>
                </c:pt>
                <c:pt idx="2782">
                  <c:v>5575.9365234375</c:v>
                </c:pt>
                <c:pt idx="2783">
                  <c:v>5577.89794921875</c:v>
                </c:pt>
                <c:pt idx="2784">
                  <c:v>5580.03564453125</c:v>
                </c:pt>
                <c:pt idx="2785">
                  <c:v>5582.10302734375</c:v>
                </c:pt>
                <c:pt idx="2786">
                  <c:v>5584.0144042968705</c:v>
                </c:pt>
                <c:pt idx="2787">
                  <c:v>5586.0212402343795</c:v>
                </c:pt>
                <c:pt idx="2788">
                  <c:v>5587.9250488281205</c:v>
                </c:pt>
                <c:pt idx="2789">
                  <c:v>5589.95458984375</c:v>
                </c:pt>
                <c:pt idx="2790">
                  <c:v>5592.1047363281205</c:v>
                </c:pt>
                <c:pt idx="2791">
                  <c:v>5594.0612792968705</c:v>
                </c:pt>
                <c:pt idx="2792">
                  <c:v>5595.99267578125</c:v>
                </c:pt>
                <c:pt idx="2793">
                  <c:v>5598.0349121093705</c:v>
                </c:pt>
                <c:pt idx="2794">
                  <c:v>5600.046875</c:v>
                </c:pt>
                <c:pt idx="2795">
                  <c:v>5601.9580078125</c:v>
                </c:pt>
                <c:pt idx="2796">
                  <c:v>5603.9572753906295</c:v>
                </c:pt>
                <c:pt idx="2797">
                  <c:v>5605.9641113281205</c:v>
                </c:pt>
                <c:pt idx="2798">
                  <c:v>5607.9558105468705</c:v>
                </c:pt>
                <c:pt idx="2799">
                  <c:v>5609.9426269531295</c:v>
                </c:pt>
                <c:pt idx="2800">
                  <c:v>5611.904296875</c:v>
                </c:pt>
                <c:pt idx="2801">
                  <c:v>5613.90869140625</c:v>
                </c:pt>
                <c:pt idx="2802">
                  <c:v>5615.9279785156205</c:v>
                </c:pt>
                <c:pt idx="2803">
                  <c:v>5617.8972167968705</c:v>
                </c:pt>
                <c:pt idx="2804">
                  <c:v>5619.9270019531295</c:v>
                </c:pt>
                <c:pt idx="2805">
                  <c:v>5622.0017089843795</c:v>
                </c:pt>
                <c:pt idx="2806">
                  <c:v>5624.0637207031295</c:v>
                </c:pt>
                <c:pt idx="2807">
                  <c:v>5626.1181640625</c:v>
                </c:pt>
                <c:pt idx="2808">
                  <c:v>5628.07470703125</c:v>
                </c:pt>
                <c:pt idx="2809">
                  <c:v>5630.056640625</c:v>
                </c:pt>
                <c:pt idx="2810">
                  <c:v>5631.94775390625</c:v>
                </c:pt>
                <c:pt idx="2811">
                  <c:v>5633.9094238281205</c:v>
                </c:pt>
                <c:pt idx="2812">
                  <c:v>5635.9719238281205</c:v>
                </c:pt>
                <c:pt idx="2813">
                  <c:v>5637.87548828125</c:v>
                </c:pt>
                <c:pt idx="2814">
                  <c:v>5639.9826660156205</c:v>
                </c:pt>
                <c:pt idx="2815">
                  <c:v>5641.9895019531295</c:v>
                </c:pt>
                <c:pt idx="2816">
                  <c:v>5643.8884277343795</c:v>
                </c:pt>
                <c:pt idx="2817">
                  <c:v>5645.98828125</c:v>
                </c:pt>
                <c:pt idx="2818">
                  <c:v>5647.9372558593705</c:v>
                </c:pt>
                <c:pt idx="2819">
                  <c:v>5649.89892578125</c:v>
                </c:pt>
                <c:pt idx="2820">
                  <c:v>5651.9987792968705</c:v>
                </c:pt>
                <c:pt idx="2821">
                  <c:v>5654.0158691406295</c:v>
                </c:pt>
                <c:pt idx="2822">
                  <c:v>5655.9826660156205</c:v>
                </c:pt>
                <c:pt idx="2823">
                  <c:v>5657.9189453125</c:v>
                </c:pt>
                <c:pt idx="2824">
                  <c:v>5659.9306640625</c:v>
                </c:pt>
                <c:pt idx="2825">
                  <c:v>5662.0129394531295</c:v>
                </c:pt>
                <c:pt idx="2826">
                  <c:v>5663.88671875</c:v>
                </c:pt>
                <c:pt idx="2827">
                  <c:v>5665.8408203125</c:v>
                </c:pt>
                <c:pt idx="2828">
                  <c:v>5667.91552734375</c:v>
                </c:pt>
                <c:pt idx="2829">
                  <c:v>5669.92236328125</c:v>
                </c:pt>
                <c:pt idx="2830">
                  <c:v>5671.91650390625</c:v>
                </c:pt>
                <c:pt idx="2831">
                  <c:v>5673.9157714843795</c:v>
                </c:pt>
                <c:pt idx="2832">
                  <c:v>5675.9328613281205</c:v>
                </c:pt>
                <c:pt idx="2833">
                  <c:v>5677.9699707031295</c:v>
                </c:pt>
                <c:pt idx="2834">
                  <c:v>5680.001953125</c:v>
                </c:pt>
                <c:pt idx="2835">
                  <c:v>5681.9133300781205</c:v>
                </c:pt>
                <c:pt idx="2836">
                  <c:v>5683.98046875</c:v>
                </c:pt>
                <c:pt idx="2837">
                  <c:v>5686.1936035156205</c:v>
                </c:pt>
                <c:pt idx="2838">
                  <c:v>5688.0495605468705</c:v>
                </c:pt>
                <c:pt idx="2839">
                  <c:v>5689.8273925781205</c:v>
                </c:pt>
                <c:pt idx="2840">
                  <c:v>5691.8444824218795</c:v>
                </c:pt>
                <c:pt idx="2841">
                  <c:v>5693.8388671875</c:v>
                </c:pt>
                <c:pt idx="2842">
                  <c:v>5695.93359375</c:v>
                </c:pt>
                <c:pt idx="2843">
                  <c:v>5697.9455566406295</c:v>
                </c:pt>
                <c:pt idx="2844">
                  <c:v>5699.8818359375</c:v>
                </c:pt>
                <c:pt idx="2845">
                  <c:v>5701.9313964843795</c:v>
                </c:pt>
                <c:pt idx="2846">
                  <c:v>5704.00634765625</c:v>
                </c:pt>
                <c:pt idx="2847">
                  <c:v>5706.0183105468705</c:v>
                </c:pt>
                <c:pt idx="2848">
                  <c:v>5707.8466796875</c:v>
                </c:pt>
                <c:pt idx="2849">
                  <c:v>5709.8962402343795</c:v>
                </c:pt>
                <c:pt idx="2850">
                  <c:v>5711.9030761718795</c:v>
                </c:pt>
                <c:pt idx="2851">
                  <c:v>5713.8395996093705</c:v>
                </c:pt>
                <c:pt idx="2852">
                  <c:v>5715.90185546875</c:v>
                </c:pt>
                <c:pt idx="2853">
                  <c:v>5717.8759765625</c:v>
                </c:pt>
                <c:pt idx="2854">
                  <c:v>5719.86279296875</c:v>
                </c:pt>
                <c:pt idx="2855">
                  <c:v>5721.8620605468705</c:v>
                </c:pt>
                <c:pt idx="2856">
                  <c:v>5723.88623046875</c:v>
                </c:pt>
                <c:pt idx="2857">
                  <c:v>5725.9357910156205</c:v>
                </c:pt>
                <c:pt idx="2858">
                  <c:v>5727.9855957031295</c:v>
                </c:pt>
                <c:pt idx="2859">
                  <c:v>5729.9599609375</c:v>
                </c:pt>
                <c:pt idx="2860">
                  <c:v>5732.0095214843795</c:v>
                </c:pt>
                <c:pt idx="2861">
                  <c:v>5734.0339355468705</c:v>
                </c:pt>
                <c:pt idx="2862">
                  <c:v>5735.9250488281205</c:v>
                </c:pt>
                <c:pt idx="2863">
                  <c:v>5737.7482910156205</c:v>
                </c:pt>
                <c:pt idx="2864">
                  <c:v>5739.7175292968705</c:v>
                </c:pt>
                <c:pt idx="2865">
                  <c:v>5741.8225097656205</c:v>
                </c:pt>
                <c:pt idx="2866">
                  <c:v>5743.83447265625</c:v>
                </c:pt>
                <c:pt idx="2867">
                  <c:v>5745.95458984375</c:v>
                </c:pt>
                <c:pt idx="2868">
                  <c:v>5747.8962402343795</c:v>
                </c:pt>
                <c:pt idx="2869">
                  <c:v>5749.7822265625</c:v>
                </c:pt>
                <c:pt idx="2870">
                  <c:v>5751.9072265625</c:v>
                </c:pt>
                <c:pt idx="2871">
                  <c:v>5753.9873046875</c:v>
                </c:pt>
                <c:pt idx="2872">
                  <c:v>5755.9111328125</c:v>
                </c:pt>
                <c:pt idx="2873">
                  <c:v>5757.7668457031295</c:v>
                </c:pt>
                <c:pt idx="2874">
                  <c:v>5759.7609863281205</c:v>
                </c:pt>
                <c:pt idx="2875">
                  <c:v>5761.80322265625</c:v>
                </c:pt>
                <c:pt idx="2876">
                  <c:v>5763.84033203125</c:v>
                </c:pt>
                <c:pt idx="2877">
                  <c:v>5765.8269042968795</c:v>
                </c:pt>
                <c:pt idx="2878">
                  <c:v>5767.87646484375</c:v>
                </c:pt>
                <c:pt idx="2879">
                  <c:v>5769.8708496093705</c:v>
                </c:pt>
                <c:pt idx="2880">
                  <c:v>5771.8073730468705</c:v>
                </c:pt>
                <c:pt idx="2881">
                  <c:v>5773.8190917968795</c:v>
                </c:pt>
                <c:pt idx="2882">
                  <c:v>5775.88134765625</c:v>
                </c:pt>
                <c:pt idx="2883">
                  <c:v>5777.9235839843795</c:v>
                </c:pt>
                <c:pt idx="2884">
                  <c:v>5779.8977050781205</c:v>
                </c:pt>
                <c:pt idx="2885">
                  <c:v>5781.8972167968795</c:v>
                </c:pt>
                <c:pt idx="2886">
                  <c:v>5783.8837890625</c:v>
                </c:pt>
                <c:pt idx="2887">
                  <c:v>5785.9157714843795</c:v>
                </c:pt>
                <c:pt idx="2888">
                  <c:v>5787.8146972656295</c:v>
                </c:pt>
                <c:pt idx="2889">
                  <c:v>5789.7561035156205</c:v>
                </c:pt>
                <c:pt idx="2890">
                  <c:v>5791.7678222656295</c:v>
                </c:pt>
                <c:pt idx="2891">
                  <c:v>5793.8552246093705</c:v>
                </c:pt>
                <c:pt idx="2892">
                  <c:v>5795.93017578125</c:v>
                </c:pt>
                <c:pt idx="2893">
                  <c:v>5797.8488769531295</c:v>
                </c:pt>
                <c:pt idx="2894">
                  <c:v>5799.7727050781205</c:v>
                </c:pt>
                <c:pt idx="2895">
                  <c:v>5801.7470703125</c:v>
                </c:pt>
                <c:pt idx="2896">
                  <c:v>5803.8017578125</c:v>
                </c:pt>
                <c:pt idx="2897">
                  <c:v>5805.8310546875</c:v>
                </c:pt>
                <c:pt idx="2898">
                  <c:v>5807.8681640625</c:v>
                </c:pt>
                <c:pt idx="2899">
                  <c:v>5809.8625488281295</c:v>
                </c:pt>
                <c:pt idx="2900">
                  <c:v>5811.9445800781205</c:v>
                </c:pt>
                <c:pt idx="2901">
                  <c:v>5813.97412109375</c:v>
                </c:pt>
                <c:pt idx="2902">
                  <c:v>5815.94091796875</c:v>
                </c:pt>
                <c:pt idx="2903">
                  <c:v>5817.9274902343705</c:v>
                </c:pt>
                <c:pt idx="2904">
                  <c:v>5819.8713378906295</c:v>
                </c:pt>
                <c:pt idx="2905">
                  <c:v>5821.86572265625</c:v>
                </c:pt>
                <c:pt idx="2906">
                  <c:v>5823.8779296875</c:v>
                </c:pt>
                <c:pt idx="2907">
                  <c:v>5825.8947753906295</c:v>
                </c:pt>
                <c:pt idx="2908">
                  <c:v>5827.8310546875</c:v>
                </c:pt>
                <c:pt idx="2909">
                  <c:v>5829.767578125</c:v>
                </c:pt>
                <c:pt idx="2910">
                  <c:v>5831.7292480468705</c:v>
                </c:pt>
                <c:pt idx="2911">
                  <c:v>5833.8366699218795</c:v>
                </c:pt>
                <c:pt idx="2912">
                  <c:v>5835.9365234375</c:v>
                </c:pt>
                <c:pt idx="2913">
                  <c:v>5837.873046875</c:v>
                </c:pt>
                <c:pt idx="2914">
                  <c:v>5839.8146972656295</c:v>
                </c:pt>
                <c:pt idx="2915">
                  <c:v>5841.78125</c:v>
                </c:pt>
                <c:pt idx="2916">
                  <c:v>5843.74267578125</c:v>
                </c:pt>
                <c:pt idx="2917">
                  <c:v>5845.7746582031205</c:v>
                </c:pt>
                <c:pt idx="2918">
                  <c:v>5847.75634765625</c:v>
                </c:pt>
                <c:pt idx="2919">
                  <c:v>5849.7180175781205</c:v>
                </c:pt>
                <c:pt idx="2920">
                  <c:v>5851.8054199218795</c:v>
                </c:pt>
                <c:pt idx="2921">
                  <c:v>5853.8801269531295</c:v>
                </c:pt>
                <c:pt idx="2922">
                  <c:v>5855.89208984375</c:v>
                </c:pt>
                <c:pt idx="2923">
                  <c:v>5857.8662109375</c:v>
                </c:pt>
                <c:pt idx="2924">
                  <c:v>5859.7900390625</c:v>
                </c:pt>
                <c:pt idx="2925">
                  <c:v>5861.7390136718705</c:v>
                </c:pt>
                <c:pt idx="2926">
                  <c:v>5863.8010253906295</c:v>
                </c:pt>
                <c:pt idx="2927">
                  <c:v>5865.8684082031205</c:v>
                </c:pt>
                <c:pt idx="2928">
                  <c:v>5867.8176269531295</c:v>
                </c:pt>
                <c:pt idx="2929">
                  <c:v>5869.779296875</c:v>
                </c:pt>
                <c:pt idx="2930">
                  <c:v>5871.7912597656295</c:v>
                </c:pt>
                <c:pt idx="2931">
                  <c:v>5873.7854003906295</c:v>
                </c:pt>
                <c:pt idx="2932">
                  <c:v>5875.7770996093705</c:v>
                </c:pt>
                <c:pt idx="2933">
                  <c:v>5877.7763671875</c:v>
                </c:pt>
                <c:pt idx="2934">
                  <c:v>5879.83349609375</c:v>
                </c:pt>
                <c:pt idx="2935">
                  <c:v>5881.8076171875</c:v>
                </c:pt>
                <c:pt idx="2936">
                  <c:v>5883.78173828125</c:v>
                </c:pt>
                <c:pt idx="2937">
                  <c:v>5885.86181640625</c:v>
                </c:pt>
                <c:pt idx="2938">
                  <c:v>5887.8359375</c:v>
                </c:pt>
                <c:pt idx="2939">
                  <c:v>5889.7546386718705</c:v>
                </c:pt>
                <c:pt idx="2940">
                  <c:v>5891.73388671875</c:v>
                </c:pt>
                <c:pt idx="2941">
                  <c:v>5893.7080078125</c:v>
                </c:pt>
                <c:pt idx="2942">
                  <c:v>5895.7526855468705</c:v>
                </c:pt>
                <c:pt idx="2943">
                  <c:v>5897.73193359375</c:v>
                </c:pt>
                <c:pt idx="2944">
                  <c:v>5899.7487792968795</c:v>
                </c:pt>
                <c:pt idx="2945">
                  <c:v>5901.7607421875</c:v>
                </c:pt>
                <c:pt idx="2946">
                  <c:v>5903.7800292968795</c:v>
                </c:pt>
                <c:pt idx="2947">
                  <c:v>5905.8874511718705</c:v>
                </c:pt>
                <c:pt idx="2948">
                  <c:v>5907.8366699218795</c:v>
                </c:pt>
                <c:pt idx="2949">
                  <c:v>5909.853515625</c:v>
                </c:pt>
                <c:pt idx="2950">
                  <c:v>5911.8527832031205</c:v>
                </c:pt>
                <c:pt idx="2951">
                  <c:v>5913.7590332031205</c:v>
                </c:pt>
                <c:pt idx="2952">
                  <c:v>5915.7761230468705</c:v>
                </c:pt>
                <c:pt idx="2953">
                  <c:v>5917.7880859375</c:v>
                </c:pt>
                <c:pt idx="2954">
                  <c:v>5919.794921875</c:v>
                </c:pt>
                <c:pt idx="2955">
                  <c:v>5921.78173828125</c:v>
                </c:pt>
                <c:pt idx="2956">
                  <c:v>5923.7685546875</c:v>
                </c:pt>
                <c:pt idx="2957">
                  <c:v>5925.7980957031205</c:v>
                </c:pt>
                <c:pt idx="2958">
                  <c:v>5927.70166015625</c:v>
                </c:pt>
                <c:pt idx="2959">
                  <c:v>5929.74609375</c:v>
                </c:pt>
                <c:pt idx="2960">
                  <c:v>5931.81591796875</c:v>
                </c:pt>
                <c:pt idx="2961">
                  <c:v>5933.66455078125</c:v>
                </c:pt>
                <c:pt idx="2962">
                  <c:v>5935.681640625</c:v>
                </c:pt>
                <c:pt idx="2963">
                  <c:v>5937.8193359375</c:v>
                </c:pt>
                <c:pt idx="2964">
                  <c:v>5939.7883300781205</c:v>
                </c:pt>
                <c:pt idx="2965">
                  <c:v>5941.767578125</c:v>
                </c:pt>
                <c:pt idx="2966">
                  <c:v>5943.7919921875</c:v>
                </c:pt>
                <c:pt idx="2967">
                  <c:v>5945.7734375</c:v>
                </c:pt>
                <c:pt idx="2968">
                  <c:v>5947.7727050781205</c:v>
                </c:pt>
                <c:pt idx="2969">
                  <c:v>5949.8728027343705</c:v>
                </c:pt>
                <c:pt idx="2970">
                  <c:v>5951.83447265625</c:v>
                </c:pt>
                <c:pt idx="2971">
                  <c:v>5953.73828125</c:v>
                </c:pt>
                <c:pt idx="2972">
                  <c:v>5955.69970703125</c:v>
                </c:pt>
                <c:pt idx="2973">
                  <c:v>5957.7189941406205</c:v>
                </c:pt>
                <c:pt idx="2974">
                  <c:v>5959.76123046875</c:v>
                </c:pt>
                <c:pt idx="2975">
                  <c:v>5961.748046875</c:v>
                </c:pt>
                <c:pt idx="2976">
                  <c:v>5963.7724609375</c:v>
                </c:pt>
                <c:pt idx="2977">
                  <c:v>5965.8347167968795</c:v>
                </c:pt>
                <c:pt idx="2978">
                  <c:v>5967.7712402343705</c:v>
                </c:pt>
                <c:pt idx="2979">
                  <c:v>5969.73291015625</c:v>
                </c:pt>
                <c:pt idx="2980">
                  <c:v>5971.7321777343705</c:v>
                </c:pt>
                <c:pt idx="2981">
                  <c:v>5973.68115234375</c:v>
                </c:pt>
                <c:pt idx="2982">
                  <c:v>5975.71826171875</c:v>
                </c:pt>
                <c:pt idx="2983">
                  <c:v>5977.6672363281295</c:v>
                </c:pt>
                <c:pt idx="2984">
                  <c:v>5979.7473144531295</c:v>
                </c:pt>
                <c:pt idx="2985">
                  <c:v>5981.8220214843795</c:v>
                </c:pt>
                <c:pt idx="2986">
                  <c:v>5983.7607421875</c:v>
                </c:pt>
                <c:pt idx="2987">
                  <c:v>5985.7099609375</c:v>
                </c:pt>
                <c:pt idx="2988">
                  <c:v>5987.7468261718705</c:v>
                </c:pt>
                <c:pt idx="2989">
                  <c:v>5989.6706542968795</c:v>
                </c:pt>
                <c:pt idx="2990">
                  <c:v>5991.6953125</c:v>
                </c:pt>
                <c:pt idx="2991">
                  <c:v>5993.8076171875</c:v>
                </c:pt>
                <c:pt idx="2992">
                  <c:v>5995.68115234375</c:v>
                </c:pt>
                <c:pt idx="2993">
                  <c:v>5997.5900878906295</c:v>
                </c:pt>
                <c:pt idx="2994">
                  <c:v>5999.6647949218795</c:v>
                </c:pt>
                <c:pt idx="2995">
                  <c:v>6001.8049316406205</c:v>
                </c:pt>
                <c:pt idx="2996">
                  <c:v>6003.7414550781205</c:v>
                </c:pt>
                <c:pt idx="2997">
                  <c:v>6005.6904296875</c:v>
                </c:pt>
                <c:pt idx="2998">
                  <c:v>6007.7023925781205</c:v>
                </c:pt>
                <c:pt idx="2999">
                  <c:v>6009.7873535156205</c:v>
                </c:pt>
                <c:pt idx="3000">
                  <c:v>6011.9499511718705</c:v>
                </c:pt>
                <c:pt idx="3001">
                  <c:v>6013.7880859375</c:v>
                </c:pt>
                <c:pt idx="3002">
                  <c:v>6015.6721191406205</c:v>
                </c:pt>
                <c:pt idx="3003">
                  <c:v>6017.7722167968795</c:v>
                </c:pt>
                <c:pt idx="3004">
                  <c:v>6019.6982421875</c:v>
                </c:pt>
                <c:pt idx="3005">
                  <c:v>6021.609375</c:v>
                </c:pt>
                <c:pt idx="3006">
                  <c:v>6023.6086425781205</c:v>
                </c:pt>
                <c:pt idx="3007">
                  <c:v>6025.6457519531295</c:v>
                </c:pt>
                <c:pt idx="3008">
                  <c:v>6027.7058105468705</c:v>
                </c:pt>
                <c:pt idx="3009">
                  <c:v>6029.6901855468705</c:v>
                </c:pt>
                <c:pt idx="3010">
                  <c:v>6031.7170410156205</c:v>
                </c:pt>
                <c:pt idx="3011">
                  <c:v>6033.78173828125</c:v>
                </c:pt>
                <c:pt idx="3012">
                  <c:v>6035.70556640625</c:v>
                </c:pt>
                <c:pt idx="3013">
                  <c:v>6037.77783203125</c:v>
                </c:pt>
                <c:pt idx="3014">
                  <c:v>6039.81494140625</c:v>
                </c:pt>
                <c:pt idx="3015">
                  <c:v>6041.615234375</c:v>
                </c:pt>
                <c:pt idx="3016">
                  <c:v>6043.58935546875</c:v>
                </c:pt>
                <c:pt idx="3017">
                  <c:v>6045.6015625</c:v>
                </c:pt>
                <c:pt idx="3018">
                  <c:v>6047.68896484375</c:v>
                </c:pt>
                <c:pt idx="3019">
                  <c:v>6049.7258300781205</c:v>
                </c:pt>
                <c:pt idx="3020">
                  <c:v>6051.5866699218795</c:v>
                </c:pt>
                <c:pt idx="3021">
                  <c:v>6053.611328125</c:v>
                </c:pt>
                <c:pt idx="3022">
                  <c:v>6055.76171875</c:v>
                </c:pt>
                <c:pt idx="3023">
                  <c:v>6057.7607421875</c:v>
                </c:pt>
                <c:pt idx="3024">
                  <c:v>6059.6591796875</c:v>
                </c:pt>
                <c:pt idx="3025">
                  <c:v>6061.65869140625</c:v>
                </c:pt>
                <c:pt idx="3026">
                  <c:v>6063.70849609375</c:v>
                </c:pt>
                <c:pt idx="3027">
                  <c:v>6065.7834472656295</c:v>
                </c:pt>
                <c:pt idx="3028">
                  <c:v>6067.8076171875</c:v>
                </c:pt>
                <c:pt idx="3029">
                  <c:v>6069.68115234375</c:v>
                </c:pt>
                <c:pt idx="3030">
                  <c:v>6071.6052246093705</c:v>
                </c:pt>
                <c:pt idx="3031">
                  <c:v>6073.65478515625</c:v>
                </c:pt>
                <c:pt idx="3032">
                  <c:v>6075.69189453125</c:v>
                </c:pt>
                <c:pt idx="3033">
                  <c:v>6077.6511230468705</c:v>
                </c:pt>
                <c:pt idx="3034">
                  <c:v>6079.5625</c:v>
                </c:pt>
                <c:pt idx="3035">
                  <c:v>6081.626953125</c:v>
                </c:pt>
                <c:pt idx="3036">
                  <c:v>6083.7770996093705</c:v>
                </c:pt>
                <c:pt idx="3037">
                  <c:v>6085.81396484375</c:v>
                </c:pt>
                <c:pt idx="3038">
                  <c:v>6087.7880859375</c:v>
                </c:pt>
                <c:pt idx="3039">
                  <c:v>6089.7248535156205</c:v>
                </c:pt>
                <c:pt idx="3040">
                  <c:v>6091.7092285156205</c:v>
                </c:pt>
                <c:pt idx="3041">
                  <c:v>6093.74609375</c:v>
                </c:pt>
                <c:pt idx="3042">
                  <c:v>6095.6848144531295</c:v>
                </c:pt>
                <c:pt idx="3043">
                  <c:v>6097.6086425781205</c:v>
                </c:pt>
                <c:pt idx="3044">
                  <c:v>6099.6457519531295</c:v>
                </c:pt>
                <c:pt idx="3045">
                  <c:v>6101.607421875</c:v>
                </c:pt>
                <c:pt idx="3046">
                  <c:v>6103.6545410156205</c:v>
                </c:pt>
                <c:pt idx="3047">
                  <c:v>6105.7919921875</c:v>
                </c:pt>
                <c:pt idx="3048">
                  <c:v>6107.7060546875</c:v>
                </c:pt>
                <c:pt idx="3049">
                  <c:v>6109.6552734375</c:v>
                </c:pt>
                <c:pt idx="3050">
                  <c:v>6111.7297363281295</c:v>
                </c:pt>
                <c:pt idx="3051">
                  <c:v>6113.666015625</c:v>
                </c:pt>
                <c:pt idx="3052">
                  <c:v>6115.56494140625</c:v>
                </c:pt>
                <c:pt idx="3053">
                  <c:v>6117.65234375</c:v>
                </c:pt>
                <c:pt idx="3054">
                  <c:v>6119.6643066406205</c:v>
                </c:pt>
                <c:pt idx="3055">
                  <c:v>6121.6384277343705</c:v>
                </c:pt>
                <c:pt idx="3056">
                  <c:v>6123.6376953125</c:v>
                </c:pt>
                <c:pt idx="3057">
                  <c:v>6125.6247558593795</c:v>
                </c:pt>
                <c:pt idx="3058">
                  <c:v>6127.583984375</c:v>
                </c:pt>
                <c:pt idx="3059">
                  <c:v>6129.595703125</c:v>
                </c:pt>
                <c:pt idx="3060">
                  <c:v>6131.62255859375</c:v>
                </c:pt>
                <c:pt idx="3061">
                  <c:v>6133.6975097656295</c:v>
                </c:pt>
                <c:pt idx="3062">
                  <c:v>6135.7470703125</c:v>
                </c:pt>
                <c:pt idx="3063">
                  <c:v>6137.7590332031205</c:v>
                </c:pt>
                <c:pt idx="3064">
                  <c:v>6139.77099609375</c:v>
                </c:pt>
                <c:pt idx="3065">
                  <c:v>6141.6066894531295</c:v>
                </c:pt>
                <c:pt idx="3066">
                  <c:v>6143.515625</c:v>
                </c:pt>
                <c:pt idx="3067">
                  <c:v>6145.5524902343705</c:v>
                </c:pt>
                <c:pt idx="3068">
                  <c:v>6147.5791015625</c:v>
                </c:pt>
                <c:pt idx="3069">
                  <c:v>6149.5534667968795</c:v>
                </c:pt>
                <c:pt idx="3070">
                  <c:v>6151.5026855468705</c:v>
                </c:pt>
                <c:pt idx="3071">
                  <c:v>6153.6027832031205</c:v>
                </c:pt>
                <c:pt idx="3072">
                  <c:v>6155.6748046875</c:v>
                </c:pt>
                <c:pt idx="3073">
                  <c:v>6157.5607910156205</c:v>
                </c:pt>
                <c:pt idx="3074">
                  <c:v>6159.5729980468705</c:v>
                </c:pt>
                <c:pt idx="3075">
                  <c:v>6161.53466796875</c:v>
                </c:pt>
                <c:pt idx="3076">
                  <c:v>6163.6242675781205</c:v>
                </c:pt>
                <c:pt idx="3077">
                  <c:v>6165.7365722656295</c:v>
                </c:pt>
                <c:pt idx="3078">
                  <c:v>6167.64794921875</c:v>
                </c:pt>
                <c:pt idx="3079">
                  <c:v>6169.5339355468705</c:v>
                </c:pt>
                <c:pt idx="3080">
                  <c:v>6171.5458984375</c:v>
                </c:pt>
                <c:pt idx="3081">
                  <c:v>6173.6462402343705</c:v>
                </c:pt>
                <c:pt idx="3082">
                  <c:v>6175.58251953125</c:v>
                </c:pt>
                <c:pt idx="3083">
                  <c:v>6177.556640625</c:v>
                </c:pt>
                <c:pt idx="3084">
                  <c:v>6179.619140625</c:v>
                </c:pt>
                <c:pt idx="3085">
                  <c:v>6181.6433105468705</c:v>
                </c:pt>
                <c:pt idx="3086">
                  <c:v>6183.68017578125</c:v>
                </c:pt>
                <c:pt idx="3087">
                  <c:v>6185.591796875</c:v>
                </c:pt>
                <c:pt idx="3088">
                  <c:v>6187.55322265625</c:v>
                </c:pt>
                <c:pt idx="3089">
                  <c:v>6189.7155761718705</c:v>
                </c:pt>
                <c:pt idx="3090">
                  <c:v>6191.7529296875</c:v>
                </c:pt>
                <c:pt idx="3091">
                  <c:v>6193.7275390625</c:v>
                </c:pt>
                <c:pt idx="3092">
                  <c:v>6195.6638183593795</c:v>
                </c:pt>
                <c:pt idx="3093">
                  <c:v>6197.5373535156205</c:v>
                </c:pt>
                <c:pt idx="3094">
                  <c:v>6199.5241699218795</c:v>
                </c:pt>
                <c:pt idx="3095">
                  <c:v>6201.5107421875</c:v>
                </c:pt>
                <c:pt idx="3096">
                  <c:v>6203.5078125</c:v>
                </c:pt>
                <c:pt idx="3097">
                  <c:v>6205.62060546875</c:v>
                </c:pt>
                <c:pt idx="3098">
                  <c:v>6207.7099609375</c:v>
                </c:pt>
                <c:pt idx="3099">
                  <c:v>6209.6813964843795</c:v>
                </c:pt>
                <c:pt idx="3100">
                  <c:v>6211.6032714843795</c:v>
                </c:pt>
                <c:pt idx="3101">
                  <c:v>6213.5422363281295</c:v>
                </c:pt>
                <c:pt idx="3102">
                  <c:v>6215.6066894531295</c:v>
                </c:pt>
                <c:pt idx="3103">
                  <c:v>6217.5910644531295</c:v>
                </c:pt>
                <c:pt idx="3104">
                  <c:v>6219.5651855468705</c:v>
                </c:pt>
                <c:pt idx="3105">
                  <c:v>6221.6174316406205</c:v>
                </c:pt>
                <c:pt idx="3106">
                  <c:v>6223.5642089843795</c:v>
                </c:pt>
                <c:pt idx="3107">
                  <c:v>6225.6008300781205</c:v>
                </c:pt>
                <c:pt idx="3108">
                  <c:v>6227.64013671875</c:v>
                </c:pt>
                <c:pt idx="3109">
                  <c:v>6229.5769042968795</c:v>
                </c:pt>
                <c:pt idx="3110">
                  <c:v>6231.4733886718705</c:v>
                </c:pt>
                <c:pt idx="3111">
                  <c:v>6233.51025390625</c:v>
                </c:pt>
                <c:pt idx="3112">
                  <c:v>6235.5244140625</c:v>
                </c:pt>
                <c:pt idx="3113">
                  <c:v>6237.5236816406205</c:v>
                </c:pt>
                <c:pt idx="3114">
                  <c:v>6239.5231933593795</c:v>
                </c:pt>
                <c:pt idx="3115">
                  <c:v>6241.5603027343705</c:v>
                </c:pt>
                <c:pt idx="3116">
                  <c:v>6243.6472167968795</c:v>
                </c:pt>
                <c:pt idx="3117">
                  <c:v>6245.5583496093705</c:v>
                </c:pt>
                <c:pt idx="3118">
                  <c:v>6247.6081542968795</c:v>
                </c:pt>
                <c:pt idx="3119">
                  <c:v>6249.6452636718705</c:v>
                </c:pt>
                <c:pt idx="3120">
                  <c:v>6251.5187988281295</c:v>
                </c:pt>
                <c:pt idx="3121">
                  <c:v>6253.53076171875</c:v>
                </c:pt>
                <c:pt idx="3122">
                  <c:v>6255.5427246093705</c:v>
                </c:pt>
                <c:pt idx="3123">
                  <c:v>6257.4919433593795</c:v>
                </c:pt>
                <c:pt idx="3124">
                  <c:v>6259.55419921875</c:v>
                </c:pt>
                <c:pt idx="3125">
                  <c:v>6261.6416015625</c:v>
                </c:pt>
                <c:pt idx="3126">
                  <c:v>6263.666015625</c:v>
                </c:pt>
                <c:pt idx="3127">
                  <c:v>6265.5017089843795</c:v>
                </c:pt>
                <c:pt idx="3128">
                  <c:v>6267.400390625</c:v>
                </c:pt>
                <c:pt idx="3129">
                  <c:v>6269.5126953125</c:v>
                </c:pt>
                <c:pt idx="3130">
                  <c:v>6271.5244140625</c:v>
                </c:pt>
                <c:pt idx="3131">
                  <c:v>6273.5993652343705</c:v>
                </c:pt>
                <c:pt idx="3132">
                  <c:v>6275.5485839843795</c:v>
                </c:pt>
                <c:pt idx="3133">
                  <c:v>6277.4348144531295</c:v>
                </c:pt>
                <c:pt idx="3134">
                  <c:v>6279.4968261718705</c:v>
                </c:pt>
                <c:pt idx="3135">
                  <c:v>6281.52099609375</c:v>
                </c:pt>
                <c:pt idx="3136">
                  <c:v>6283.5329589843795</c:v>
                </c:pt>
                <c:pt idx="3137">
                  <c:v>6285.544921875</c:v>
                </c:pt>
                <c:pt idx="3138">
                  <c:v>6287.5441894531295</c:v>
                </c:pt>
                <c:pt idx="3139">
                  <c:v>6289.59375</c:v>
                </c:pt>
                <c:pt idx="3140">
                  <c:v>6291.6057128906295</c:v>
                </c:pt>
                <c:pt idx="3141">
                  <c:v>6293.4794921875</c:v>
                </c:pt>
                <c:pt idx="3142">
                  <c:v>6295.4162597656295</c:v>
                </c:pt>
                <c:pt idx="3143">
                  <c:v>6297.4782714843795</c:v>
                </c:pt>
                <c:pt idx="3144">
                  <c:v>6299.5402832031205</c:v>
                </c:pt>
                <c:pt idx="3145">
                  <c:v>6301.4895019531295</c:v>
                </c:pt>
                <c:pt idx="3146">
                  <c:v>6303.47607421875</c:v>
                </c:pt>
                <c:pt idx="3147">
                  <c:v>6305.4501953125</c:v>
                </c:pt>
                <c:pt idx="3148">
                  <c:v>6307.4118652343705</c:v>
                </c:pt>
                <c:pt idx="3149">
                  <c:v>6309.4489746093705</c:v>
                </c:pt>
                <c:pt idx="3150">
                  <c:v>6311.4482421875</c:v>
                </c:pt>
                <c:pt idx="3151">
                  <c:v>6313.47265625</c:v>
                </c:pt>
                <c:pt idx="3152">
                  <c:v>6315.4846191406205</c:v>
                </c:pt>
                <c:pt idx="3153">
                  <c:v>6317.50927734375</c:v>
                </c:pt>
                <c:pt idx="3154">
                  <c:v>6319.5339355468705</c:v>
                </c:pt>
                <c:pt idx="3155">
                  <c:v>6321.5329589843795</c:v>
                </c:pt>
                <c:pt idx="3156">
                  <c:v>6323.5070800781205</c:v>
                </c:pt>
                <c:pt idx="3157">
                  <c:v>6325.46875</c:v>
                </c:pt>
                <c:pt idx="3158">
                  <c:v>6327.4304199218795</c:v>
                </c:pt>
                <c:pt idx="3159">
                  <c:v>6329.3918457031205</c:v>
                </c:pt>
                <c:pt idx="3160">
                  <c:v>6331.4538574218795</c:v>
                </c:pt>
                <c:pt idx="3161">
                  <c:v>6333.4636230468705</c:v>
                </c:pt>
                <c:pt idx="3162">
                  <c:v>6335.4631347656295</c:v>
                </c:pt>
                <c:pt idx="3163">
                  <c:v>6337.4899902343705</c:v>
                </c:pt>
                <c:pt idx="3164">
                  <c:v>6339.53955078125</c:v>
                </c:pt>
                <c:pt idx="3165">
                  <c:v>6341.58935546875</c:v>
                </c:pt>
                <c:pt idx="3166">
                  <c:v>6343.5256347656295</c:v>
                </c:pt>
                <c:pt idx="3167">
                  <c:v>6345.49951171875</c:v>
                </c:pt>
                <c:pt idx="3168">
                  <c:v>6347.5744628906295</c:v>
                </c:pt>
                <c:pt idx="3169">
                  <c:v>6349.5361328125</c:v>
                </c:pt>
                <c:pt idx="3170">
                  <c:v>6351.3591308593795</c:v>
                </c:pt>
                <c:pt idx="3171">
                  <c:v>6353.4465332031205</c:v>
                </c:pt>
                <c:pt idx="3172">
                  <c:v>6355.546875</c:v>
                </c:pt>
                <c:pt idx="3173">
                  <c:v>6357.3828125</c:v>
                </c:pt>
                <c:pt idx="3174">
                  <c:v>6359.35693359375</c:v>
                </c:pt>
                <c:pt idx="3175">
                  <c:v>6361.4567871093705</c:v>
                </c:pt>
                <c:pt idx="3176">
                  <c:v>6363.48095703125</c:v>
                </c:pt>
                <c:pt idx="3177">
                  <c:v>6365.46533203125</c:v>
                </c:pt>
                <c:pt idx="3178">
                  <c:v>6367.4523925781205</c:v>
                </c:pt>
                <c:pt idx="3179">
                  <c:v>6369.353515625</c:v>
                </c:pt>
                <c:pt idx="3180">
                  <c:v>6371.3400878906295</c:v>
                </c:pt>
                <c:pt idx="3181">
                  <c:v>6373.52783203125</c:v>
                </c:pt>
                <c:pt idx="3182">
                  <c:v>6375.5146484375</c:v>
                </c:pt>
                <c:pt idx="3183">
                  <c:v>6377.4260253906295</c:v>
                </c:pt>
                <c:pt idx="3184">
                  <c:v>6379.462890625</c:v>
                </c:pt>
                <c:pt idx="3185">
                  <c:v>6381.4873046875</c:v>
                </c:pt>
                <c:pt idx="3186">
                  <c:v>6383.4489746093705</c:v>
                </c:pt>
                <c:pt idx="3187">
                  <c:v>6385.3454589843795</c:v>
                </c:pt>
                <c:pt idx="3188">
                  <c:v>6387.2946777343705</c:v>
                </c:pt>
                <c:pt idx="3189">
                  <c:v>6389.421875</c:v>
                </c:pt>
                <c:pt idx="3190">
                  <c:v>6391.458984375</c:v>
                </c:pt>
                <c:pt idx="3191">
                  <c:v>6393.3327636718705</c:v>
                </c:pt>
                <c:pt idx="3192">
                  <c:v>6395.36962890625</c:v>
                </c:pt>
                <c:pt idx="3193">
                  <c:v>6397.4445800781205</c:v>
                </c:pt>
                <c:pt idx="3194">
                  <c:v>6399.3935546875</c:v>
                </c:pt>
                <c:pt idx="3195">
                  <c:v>6401.2919921875</c:v>
                </c:pt>
                <c:pt idx="3196">
                  <c:v>6403.37939453125</c:v>
                </c:pt>
                <c:pt idx="3197">
                  <c:v>6405.37890625</c:v>
                </c:pt>
                <c:pt idx="3198">
                  <c:v>6407.2900390625</c:v>
                </c:pt>
                <c:pt idx="3199">
                  <c:v>6409.3898925781205</c:v>
                </c:pt>
                <c:pt idx="3200">
                  <c:v>6411.439453125</c:v>
                </c:pt>
                <c:pt idx="3201">
                  <c:v>6413.47412109375</c:v>
                </c:pt>
                <c:pt idx="3202">
                  <c:v>6415.4108886718705</c:v>
                </c:pt>
                <c:pt idx="3203">
                  <c:v>6417.3874511718705</c:v>
                </c:pt>
                <c:pt idx="3204">
                  <c:v>6419.4118652343705</c:v>
                </c:pt>
                <c:pt idx="3205">
                  <c:v>6421.3232421875</c:v>
                </c:pt>
                <c:pt idx="3206">
                  <c:v>6423.2951660156205</c:v>
                </c:pt>
                <c:pt idx="3207">
                  <c:v>6425.36962890625</c:v>
                </c:pt>
                <c:pt idx="3208">
                  <c:v>6427.32080078125</c:v>
                </c:pt>
                <c:pt idx="3209">
                  <c:v>6429.27001953125</c:v>
                </c:pt>
                <c:pt idx="3210">
                  <c:v>6431.29443359375</c:v>
                </c:pt>
                <c:pt idx="3211">
                  <c:v>6433.3693847656295</c:v>
                </c:pt>
                <c:pt idx="3212">
                  <c:v>6435.4443359375</c:v>
                </c:pt>
                <c:pt idx="3213">
                  <c:v>6437.3154296875</c:v>
                </c:pt>
                <c:pt idx="3214">
                  <c:v>6439.3146972656295</c:v>
                </c:pt>
                <c:pt idx="3215">
                  <c:v>6441.3664550781205</c:v>
                </c:pt>
                <c:pt idx="3216">
                  <c:v>6443.35302734375</c:v>
                </c:pt>
                <c:pt idx="3217">
                  <c:v>6445.4279785156205</c:v>
                </c:pt>
                <c:pt idx="3218">
                  <c:v>6447.4150390625</c:v>
                </c:pt>
                <c:pt idx="3219">
                  <c:v>6449.3239746093705</c:v>
                </c:pt>
                <c:pt idx="3220">
                  <c:v>6451.32080078125</c:v>
                </c:pt>
                <c:pt idx="3221">
                  <c:v>6453.322265625</c:v>
                </c:pt>
                <c:pt idx="3222">
                  <c:v>6455.3869628906295</c:v>
                </c:pt>
                <c:pt idx="3223">
                  <c:v>6457.4494628906295</c:v>
                </c:pt>
                <c:pt idx="3224">
                  <c:v>6459.4108886718705</c:v>
                </c:pt>
                <c:pt idx="3225">
                  <c:v>6461.3596191406205</c:v>
                </c:pt>
                <c:pt idx="3226">
                  <c:v>6463.3840332031205</c:v>
                </c:pt>
                <c:pt idx="3227">
                  <c:v>6465.4968261718705</c:v>
                </c:pt>
                <c:pt idx="3228">
                  <c:v>6467.3957519531295</c:v>
                </c:pt>
                <c:pt idx="3229">
                  <c:v>6469.3444824218795</c:v>
                </c:pt>
                <c:pt idx="3230">
                  <c:v>6471.4567871093705</c:v>
                </c:pt>
                <c:pt idx="3231">
                  <c:v>6473.33056640625</c:v>
                </c:pt>
                <c:pt idx="3232">
                  <c:v>6475.3046875</c:v>
                </c:pt>
                <c:pt idx="3233">
                  <c:v>6477.33935546875</c:v>
                </c:pt>
                <c:pt idx="3234">
                  <c:v>6479.28857421875</c:v>
                </c:pt>
                <c:pt idx="3235">
                  <c:v>6481.35302734375</c:v>
                </c:pt>
                <c:pt idx="3236">
                  <c:v>6483.3146972656295</c:v>
                </c:pt>
                <c:pt idx="3237">
                  <c:v>6485.25146484375</c:v>
                </c:pt>
                <c:pt idx="3238">
                  <c:v>6487.2255859375</c:v>
                </c:pt>
                <c:pt idx="3239">
                  <c:v>6489.2624511718705</c:v>
                </c:pt>
                <c:pt idx="3240">
                  <c:v>6491.3498535156205</c:v>
                </c:pt>
                <c:pt idx="3241">
                  <c:v>6493.3869628906295</c:v>
                </c:pt>
                <c:pt idx="3242">
                  <c:v>6495.3610839843795</c:v>
                </c:pt>
                <c:pt idx="3243">
                  <c:v>6497.3352050781205</c:v>
                </c:pt>
                <c:pt idx="3244">
                  <c:v>6499.2966308593795</c:v>
                </c:pt>
                <c:pt idx="3245">
                  <c:v>6501.2307128906295</c:v>
                </c:pt>
                <c:pt idx="3246">
                  <c:v>6503.3056640625</c:v>
                </c:pt>
                <c:pt idx="3247">
                  <c:v>6505.3176269531295</c:v>
                </c:pt>
                <c:pt idx="3248">
                  <c:v>6507.2414550781205</c:v>
                </c:pt>
                <c:pt idx="3249">
                  <c:v>6509.28076171875</c:v>
                </c:pt>
                <c:pt idx="3250">
                  <c:v>6511.3430175781205</c:v>
                </c:pt>
                <c:pt idx="3251">
                  <c:v>6513.2795410156205</c:v>
                </c:pt>
                <c:pt idx="3252">
                  <c:v>6515.27880859375</c:v>
                </c:pt>
                <c:pt idx="3253">
                  <c:v>6517.36376953125</c:v>
                </c:pt>
                <c:pt idx="3254">
                  <c:v>6519.41357421875</c:v>
                </c:pt>
                <c:pt idx="3255">
                  <c:v>6521.3146972656295</c:v>
                </c:pt>
                <c:pt idx="3256">
                  <c:v>6523.2255859375</c:v>
                </c:pt>
                <c:pt idx="3257">
                  <c:v>6525.2751464843795</c:v>
                </c:pt>
                <c:pt idx="3258">
                  <c:v>6527.3376464843795</c:v>
                </c:pt>
                <c:pt idx="3259">
                  <c:v>6529.29931640625</c:v>
                </c:pt>
                <c:pt idx="3260">
                  <c:v>6531.27099609375</c:v>
                </c:pt>
                <c:pt idx="3261">
                  <c:v>6533.2829589843795</c:v>
                </c:pt>
                <c:pt idx="3262">
                  <c:v>6535.19677734375</c:v>
                </c:pt>
                <c:pt idx="3263">
                  <c:v>6537.2463378906295</c:v>
                </c:pt>
                <c:pt idx="3264">
                  <c:v>6539.29345703125</c:v>
                </c:pt>
                <c:pt idx="3265">
                  <c:v>6541.33056640625</c:v>
                </c:pt>
                <c:pt idx="3266">
                  <c:v>6543.40771484375</c:v>
                </c:pt>
                <c:pt idx="3267">
                  <c:v>6545.3564453125</c:v>
                </c:pt>
                <c:pt idx="3268">
                  <c:v>6547.3054199218795</c:v>
                </c:pt>
                <c:pt idx="3269">
                  <c:v>6549.3552246093705</c:v>
                </c:pt>
                <c:pt idx="3270">
                  <c:v>6551.3796386718705</c:v>
                </c:pt>
                <c:pt idx="3271">
                  <c:v>6553.2785644531295</c:v>
                </c:pt>
                <c:pt idx="3272">
                  <c:v>6555.1999511718705</c:v>
                </c:pt>
                <c:pt idx="3273">
                  <c:v>6557.22412109375</c:v>
                </c:pt>
                <c:pt idx="3274">
                  <c:v>6559.2763671875</c:v>
                </c:pt>
                <c:pt idx="3275">
                  <c:v>6561.3513183593795</c:v>
                </c:pt>
                <c:pt idx="3276">
                  <c:v>6563.4133300781205</c:v>
                </c:pt>
                <c:pt idx="3277">
                  <c:v>6565.3874511718705</c:v>
                </c:pt>
                <c:pt idx="3278">
                  <c:v>6567.2109375</c:v>
                </c:pt>
                <c:pt idx="3279">
                  <c:v>6569.18505859375</c:v>
                </c:pt>
                <c:pt idx="3280">
                  <c:v>6571.19677734375</c:v>
                </c:pt>
                <c:pt idx="3281">
                  <c:v>6573.14599609375</c:v>
                </c:pt>
                <c:pt idx="3282">
                  <c:v>6575.2561035156205</c:v>
                </c:pt>
                <c:pt idx="3283">
                  <c:v>6577.3156738281295</c:v>
                </c:pt>
                <c:pt idx="3284">
                  <c:v>6579.2795410156205</c:v>
                </c:pt>
                <c:pt idx="3285">
                  <c:v>6581.2561035156205</c:v>
                </c:pt>
                <c:pt idx="3286">
                  <c:v>6583.23046875</c:v>
                </c:pt>
                <c:pt idx="3287">
                  <c:v>6585.20458984375</c:v>
                </c:pt>
                <c:pt idx="3288">
                  <c:v>6587.2668457031205</c:v>
                </c:pt>
                <c:pt idx="3289">
                  <c:v>6589.31640625</c:v>
                </c:pt>
                <c:pt idx="3290">
                  <c:v>6591.29052734375</c:v>
                </c:pt>
                <c:pt idx="3291">
                  <c:v>6593.2775878906295</c:v>
                </c:pt>
                <c:pt idx="3292">
                  <c:v>6595.2265625</c:v>
                </c:pt>
                <c:pt idx="3293">
                  <c:v>6597.28857421875</c:v>
                </c:pt>
                <c:pt idx="3294">
                  <c:v>6599.2502441406205</c:v>
                </c:pt>
                <c:pt idx="3295">
                  <c:v>6601.07373046875</c:v>
                </c:pt>
                <c:pt idx="3296">
                  <c:v>6603.19873046875</c:v>
                </c:pt>
                <c:pt idx="3297">
                  <c:v>6605.2731933593795</c:v>
                </c:pt>
                <c:pt idx="3298">
                  <c:v>6607.2097167968795</c:v>
                </c:pt>
                <c:pt idx="3299">
                  <c:v>6609.234375</c:v>
                </c:pt>
                <c:pt idx="3300">
                  <c:v>6611.2463378906295</c:v>
                </c:pt>
                <c:pt idx="3301">
                  <c:v>6613.2204589843795</c:v>
                </c:pt>
                <c:pt idx="3302">
                  <c:v>6615.18212890625</c:v>
                </c:pt>
                <c:pt idx="3303">
                  <c:v>6617.26953125</c:v>
                </c:pt>
                <c:pt idx="3304">
                  <c:v>6619.2912597656295</c:v>
                </c:pt>
                <c:pt idx="3305">
                  <c:v>6621.1774902343705</c:v>
                </c:pt>
                <c:pt idx="3306">
                  <c:v>6623.1540527343705</c:v>
                </c:pt>
                <c:pt idx="3307">
                  <c:v>6625.20361328125</c:v>
                </c:pt>
                <c:pt idx="3308">
                  <c:v>6627.203125</c:v>
                </c:pt>
                <c:pt idx="3309">
                  <c:v>6629.1623535156205</c:v>
                </c:pt>
                <c:pt idx="3310">
                  <c:v>6631.1467285156205</c:v>
                </c:pt>
                <c:pt idx="3311">
                  <c:v>6633.1484375</c:v>
                </c:pt>
                <c:pt idx="3312">
                  <c:v>6635.0871582031205</c:v>
                </c:pt>
                <c:pt idx="3313">
                  <c:v>6637.2248535156205</c:v>
                </c:pt>
                <c:pt idx="3314">
                  <c:v>6639.2998046875</c:v>
                </c:pt>
                <c:pt idx="3315">
                  <c:v>6641.1984863281295</c:v>
                </c:pt>
                <c:pt idx="3316">
                  <c:v>6643.1701660156205</c:v>
                </c:pt>
                <c:pt idx="3317">
                  <c:v>6645.2824707031205</c:v>
                </c:pt>
                <c:pt idx="3318">
                  <c:v>6647.3723144531295</c:v>
                </c:pt>
                <c:pt idx="3319">
                  <c:v>6649.28369140625</c:v>
                </c:pt>
                <c:pt idx="3320">
                  <c:v>6651.232421875</c:v>
                </c:pt>
                <c:pt idx="3321">
                  <c:v>6653.20654296875</c:v>
                </c:pt>
                <c:pt idx="3322">
                  <c:v>6655.1787109375</c:v>
                </c:pt>
                <c:pt idx="3323">
                  <c:v>6657.16552734375</c:v>
                </c:pt>
                <c:pt idx="3324">
                  <c:v>6659.21728515625</c:v>
                </c:pt>
                <c:pt idx="3325">
                  <c:v>6661.216796875</c:v>
                </c:pt>
                <c:pt idx="3326">
                  <c:v>6663.1657714843795</c:v>
                </c:pt>
                <c:pt idx="3327">
                  <c:v>6665.1398925781205</c:v>
                </c:pt>
                <c:pt idx="3328">
                  <c:v>6667.2272949218795</c:v>
                </c:pt>
                <c:pt idx="3329">
                  <c:v>6669.2644042968795</c:v>
                </c:pt>
                <c:pt idx="3330">
                  <c:v>6671.1630859375</c:v>
                </c:pt>
                <c:pt idx="3331">
                  <c:v>6673.1848144531295</c:v>
                </c:pt>
                <c:pt idx="3332">
                  <c:v>6675.20947265625</c:v>
                </c:pt>
                <c:pt idx="3333">
                  <c:v>6677.1611328125</c:v>
                </c:pt>
                <c:pt idx="3334">
                  <c:v>6679.1228027343705</c:v>
                </c:pt>
                <c:pt idx="3335">
                  <c:v>6681.1218261718705</c:v>
                </c:pt>
                <c:pt idx="3336">
                  <c:v>6683.24658203125</c:v>
                </c:pt>
                <c:pt idx="3337">
                  <c:v>6685.2961425781205</c:v>
                </c:pt>
                <c:pt idx="3338">
                  <c:v>6687.2453613281295</c:v>
                </c:pt>
                <c:pt idx="3339">
                  <c:v>6689.1945800781205</c:v>
                </c:pt>
                <c:pt idx="3340">
                  <c:v>6691.19384765625</c:v>
                </c:pt>
                <c:pt idx="3341">
                  <c:v>6693.21826171875</c:v>
                </c:pt>
                <c:pt idx="3342">
                  <c:v>6695.1396484375</c:v>
                </c:pt>
                <c:pt idx="3343">
                  <c:v>6697.1140136718705</c:v>
                </c:pt>
                <c:pt idx="3344">
                  <c:v>6699.1159667968795</c:v>
                </c:pt>
                <c:pt idx="3345">
                  <c:v>6701.06494140625</c:v>
                </c:pt>
                <c:pt idx="3346">
                  <c:v>6703.0390625</c:v>
                </c:pt>
                <c:pt idx="3347">
                  <c:v>6705.1640625</c:v>
                </c:pt>
                <c:pt idx="3348">
                  <c:v>6707.22607421875</c:v>
                </c:pt>
                <c:pt idx="3349">
                  <c:v>6709.14990234375</c:v>
                </c:pt>
                <c:pt idx="3350">
                  <c:v>6711.2373046875</c:v>
                </c:pt>
                <c:pt idx="3351">
                  <c:v>6713.23681640625</c:v>
                </c:pt>
                <c:pt idx="3352">
                  <c:v>6715.1105957031205</c:v>
                </c:pt>
                <c:pt idx="3353">
                  <c:v>6717.0593261718705</c:v>
                </c:pt>
                <c:pt idx="3354">
                  <c:v>6719.1467285156205</c:v>
                </c:pt>
                <c:pt idx="3355">
                  <c:v>6721.1838378906295</c:v>
                </c:pt>
                <c:pt idx="3356">
                  <c:v>6723.1076660156205</c:v>
                </c:pt>
                <c:pt idx="3357">
                  <c:v>6725.1950683593795</c:v>
                </c:pt>
                <c:pt idx="3358">
                  <c:v>6727.21923828125</c:v>
                </c:pt>
                <c:pt idx="3359">
                  <c:v>6729.1179199218795</c:v>
                </c:pt>
                <c:pt idx="3360">
                  <c:v>6731.14013671875</c:v>
                </c:pt>
                <c:pt idx="3361">
                  <c:v>6733.2150878906295</c:v>
                </c:pt>
                <c:pt idx="3362">
                  <c:v>6735.1789550781205</c:v>
                </c:pt>
                <c:pt idx="3363">
                  <c:v>6737.115234375</c:v>
                </c:pt>
                <c:pt idx="3364">
                  <c:v>6739.1145019531295</c:v>
                </c:pt>
                <c:pt idx="3365">
                  <c:v>6741.21435546875</c:v>
                </c:pt>
                <c:pt idx="3366">
                  <c:v>6743.2517089843795</c:v>
                </c:pt>
                <c:pt idx="3367">
                  <c:v>6745.13818359375</c:v>
                </c:pt>
                <c:pt idx="3368">
                  <c:v>6747.2131347656295</c:v>
                </c:pt>
                <c:pt idx="3369">
                  <c:v>6749.22509765625</c:v>
                </c:pt>
                <c:pt idx="3370">
                  <c:v>6751.1989746093705</c:v>
                </c:pt>
                <c:pt idx="3371">
                  <c:v>6753.2355957031205</c:v>
                </c:pt>
                <c:pt idx="3372">
                  <c:v>6755.13427734375</c:v>
                </c:pt>
                <c:pt idx="3373">
                  <c:v>6757.0710449218795</c:v>
                </c:pt>
                <c:pt idx="3374">
                  <c:v>6759.14599609375</c:v>
                </c:pt>
                <c:pt idx="3375">
                  <c:v>6761.2333984375</c:v>
                </c:pt>
                <c:pt idx="3376">
                  <c:v>6763.2326660156205</c:v>
                </c:pt>
                <c:pt idx="3377">
                  <c:v>6765.216796875</c:v>
                </c:pt>
                <c:pt idx="3378">
                  <c:v>6767.1154785156205</c:v>
                </c:pt>
                <c:pt idx="3379">
                  <c:v>6769.05419921875</c:v>
                </c:pt>
                <c:pt idx="3380">
                  <c:v>6771.1037597656295</c:v>
                </c:pt>
                <c:pt idx="3381">
                  <c:v>6773.1408691406205</c:v>
                </c:pt>
                <c:pt idx="3382">
                  <c:v>6775.1630859375</c:v>
                </c:pt>
                <c:pt idx="3383">
                  <c:v>6777.1750488281295</c:v>
                </c:pt>
                <c:pt idx="3384">
                  <c:v>6779.1640625</c:v>
                </c:pt>
                <c:pt idx="3385">
                  <c:v>6781.1760253906295</c:v>
                </c:pt>
                <c:pt idx="3386">
                  <c:v>6783.10986328125</c:v>
                </c:pt>
                <c:pt idx="3387">
                  <c:v>6784.99365234375</c:v>
                </c:pt>
                <c:pt idx="3388">
                  <c:v>6787.0183105468705</c:v>
                </c:pt>
                <c:pt idx="3389">
                  <c:v>6789.0576171875</c:v>
                </c:pt>
                <c:pt idx="3390">
                  <c:v>6791.0969238281295</c:v>
                </c:pt>
                <c:pt idx="3391">
                  <c:v>6793.19677734375</c:v>
                </c:pt>
                <c:pt idx="3392">
                  <c:v>6795.3095703125</c:v>
                </c:pt>
                <c:pt idx="3393">
                  <c:v>6797.2966308593795</c:v>
                </c:pt>
                <c:pt idx="3394">
                  <c:v>6799.1953125</c:v>
                </c:pt>
                <c:pt idx="3395">
                  <c:v>6801.1569824218795</c:v>
                </c:pt>
                <c:pt idx="3396">
                  <c:v>6803.0808105468705</c:v>
                </c:pt>
                <c:pt idx="3397">
                  <c:v>6805.0422363281295</c:v>
                </c:pt>
                <c:pt idx="3398">
                  <c:v>6807.06689453125</c:v>
                </c:pt>
                <c:pt idx="3399">
                  <c:v>6809.0788574218795</c:v>
                </c:pt>
                <c:pt idx="3400">
                  <c:v>6811.11572265625</c:v>
                </c:pt>
                <c:pt idx="3401">
                  <c:v>6813.064453125</c:v>
                </c:pt>
                <c:pt idx="3402">
                  <c:v>6815.13916015625</c:v>
                </c:pt>
                <c:pt idx="3403">
                  <c:v>6817.2141113281295</c:v>
                </c:pt>
                <c:pt idx="3404">
                  <c:v>6819.13818359375</c:v>
                </c:pt>
                <c:pt idx="3405">
                  <c:v>6821.17529296875</c:v>
                </c:pt>
                <c:pt idx="3406">
                  <c:v>6823.1745605468705</c:v>
                </c:pt>
                <c:pt idx="3407">
                  <c:v>6825.1110839843795</c:v>
                </c:pt>
                <c:pt idx="3408">
                  <c:v>6827.0349121093705</c:v>
                </c:pt>
                <c:pt idx="3409">
                  <c:v>6829.05712890625</c:v>
                </c:pt>
                <c:pt idx="3410">
                  <c:v>6831.1318359375</c:v>
                </c:pt>
                <c:pt idx="3411">
                  <c:v>6833.1457519531295</c:v>
                </c:pt>
                <c:pt idx="3412">
                  <c:v>6835.0822753906295</c:v>
                </c:pt>
                <c:pt idx="3413">
                  <c:v>6836.99365234375</c:v>
                </c:pt>
                <c:pt idx="3414">
                  <c:v>6839.0935058593795</c:v>
                </c:pt>
                <c:pt idx="3415">
                  <c:v>6841.14306640625</c:v>
                </c:pt>
                <c:pt idx="3416">
                  <c:v>6843.07958984375</c:v>
                </c:pt>
                <c:pt idx="3417">
                  <c:v>6845.1669921875</c:v>
                </c:pt>
                <c:pt idx="3418">
                  <c:v>6847.1911621093705</c:v>
                </c:pt>
                <c:pt idx="3419">
                  <c:v>6849.1125488281295</c:v>
                </c:pt>
                <c:pt idx="3420">
                  <c:v>6851.099609375</c:v>
                </c:pt>
                <c:pt idx="3421">
                  <c:v>6853.03857421875</c:v>
                </c:pt>
                <c:pt idx="3422">
                  <c:v>6854.98779296875</c:v>
                </c:pt>
                <c:pt idx="3423">
                  <c:v>6857.0124511718705</c:v>
                </c:pt>
                <c:pt idx="3424">
                  <c:v>6859.0744628906295</c:v>
                </c:pt>
                <c:pt idx="3425">
                  <c:v>6861.1618652343705</c:v>
                </c:pt>
                <c:pt idx="3426">
                  <c:v>6863.1462402343705</c:v>
                </c:pt>
                <c:pt idx="3427">
                  <c:v>6865.0322265625</c:v>
                </c:pt>
                <c:pt idx="3428">
                  <c:v>6867.0461425781205</c:v>
                </c:pt>
                <c:pt idx="3429">
                  <c:v>6869.14599609375</c:v>
                </c:pt>
                <c:pt idx="3430">
                  <c:v>6871.12060546875</c:v>
                </c:pt>
                <c:pt idx="3431">
                  <c:v>6873.0822753906295</c:v>
                </c:pt>
                <c:pt idx="3432">
                  <c:v>6875.02880859375</c:v>
                </c:pt>
                <c:pt idx="3433">
                  <c:v>6876.93994140625</c:v>
                </c:pt>
                <c:pt idx="3434">
                  <c:v>6879.01708984375</c:v>
                </c:pt>
                <c:pt idx="3435">
                  <c:v>6881.029296875</c:v>
                </c:pt>
                <c:pt idx="3436">
                  <c:v>6883.0537109375</c:v>
                </c:pt>
                <c:pt idx="3437">
                  <c:v>6885.09033203125</c:v>
                </c:pt>
                <c:pt idx="3438">
                  <c:v>6887.0017089843795</c:v>
                </c:pt>
                <c:pt idx="3439">
                  <c:v>6889.0266113281295</c:v>
                </c:pt>
                <c:pt idx="3440">
                  <c:v>6891.05078125</c:v>
                </c:pt>
                <c:pt idx="3441">
                  <c:v>6893.0373535156205</c:v>
                </c:pt>
                <c:pt idx="3442">
                  <c:v>6895.0368652343705</c:v>
                </c:pt>
                <c:pt idx="3443">
                  <c:v>6897.0361328125</c:v>
                </c:pt>
                <c:pt idx="3444">
                  <c:v>6898.9978027343705</c:v>
                </c:pt>
                <c:pt idx="3445">
                  <c:v>6901.09765625</c:v>
                </c:pt>
                <c:pt idx="3446">
                  <c:v>6903.1574707031205</c:v>
                </c:pt>
                <c:pt idx="3447">
                  <c:v>6905.0437011718705</c:v>
                </c:pt>
                <c:pt idx="3448">
                  <c:v>6907.04541015625</c:v>
                </c:pt>
                <c:pt idx="3449">
                  <c:v>6909.0192871093705</c:v>
                </c:pt>
                <c:pt idx="3450">
                  <c:v>6911.0061035156205</c:v>
                </c:pt>
                <c:pt idx="3451">
                  <c:v>6913.04345703125</c:v>
                </c:pt>
                <c:pt idx="3452">
                  <c:v>6915.017578125</c:v>
                </c:pt>
                <c:pt idx="3453">
                  <c:v>6917.00439453125</c:v>
                </c:pt>
                <c:pt idx="3454">
                  <c:v>6919.06640625</c:v>
                </c:pt>
                <c:pt idx="3455">
                  <c:v>6921.04052734375</c:v>
                </c:pt>
                <c:pt idx="3456">
                  <c:v>6922.98974609375</c:v>
                </c:pt>
                <c:pt idx="3457">
                  <c:v>6924.9763183593795</c:v>
                </c:pt>
                <c:pt idx="3458">
                  <c:v>6926.962890625</c:v>
                </c:pt>
                <c:pt idx="3459">
                  <c:v>6928.8996582031205</c:v>
                </c:pt>
                <c:pt idx="3460">
                  <c:v>6930.91162109375</c:v>
                </c:pt>
                <c:pt idx="3461">
                  <c:v>6933.0615234375</c:v>
                </c:pt>
                <c:pt idx="3462">
                  <c:v>6935.0732421875</c:v>
                </c:pt>
                <c:pt idx="3463">
                  <c:v>6937.0349121093705</c:v>
                </c:pt>
                <c:pt idx="3464">
                  <c:v>6939.0095214843795</c:v>
                </c:pt>
                <c:pt idx="3465">
                  <c:v>6941.0090332031205</c:v>
                </c:pt>
                <c:pt idx="3466">
                  <c:v>6943.0080566406205</c:v>
                </c:pt>
                <c:pt idx="3467">
                  <c:v>6945.00732421875</c:v>
                </c:pt>
                <c:pt idx="3468">
                  <c:v>6947.06982421875</c:v>
                </c:pt>
                <c:pt idx="3469">
                  <c:v>6949.0439453125</c:v>
                </c:pt>
                <c:pt idx="3470">
                  <c:v>6950.99267578125</c:v>
                </c:pt>
                <c:pt idx="3471">
                  <c:v>6952.96435546875</c:v>
                </c:pt>
                <c:pt idx="3472">
                  <c:v>6955.0139160156205</c:v>
                </c:pt>
                <c:pt idx="3473">
                  <c:v>6957.0029296875</c:v>
                </c:pt>
                <c:pt idx="3474">
                  <c:v>6958.9143066406205</c:v>
                </c:pt>
                <c:pt idx="3475">
                  <c:v>6960.9138183593795</c:v>
                </c:pt>
                <c:pt idx="3476">
                  <c:v>6962.9509277343705</c:v>
                </c:pt>
                <c:pt idx="3477">
                  <c:v>6965.00048828125</c:v>
                </c:pt>
                <c:pt idx="3478">
                  <c:v>6967.0100097656295</c:v>
                </c:pt>
                <c:pt idx="3479">
                  <c:v>6968.9592285156205</c:v>
                </c:pt>
                <c:pt idx="3480">
                  <c:v>6970.92333984375</c:v>
                </c:pt>
                <c:pt idx="3481">
                  <c:v>6972.93505859375</c:v>
                </c:pt>
                <c:pt idx="3482">
                  <c:v>6974.9216308593795</c:v>
                </c:pt>
                <c:pt idx="3483">
                  <c:v>6976.98388671875</c:v>
                </c:pt>
                <c:pt idx="3484">
                  <c:v>6978.99560546875</c:v>
                </c:pt>
                <c:pt idx="3485">
                  <c:v>6980.982421875</c:v>
                </c:pt>
                <c:pt idx="3486">
                  <c:v>6983.0322265625</c:v>
                </c:pt>
                <c:pt idx="3487">
                  <c:v>6985.00634765625</c:v>
                </c:pt>
                <c:pt idx="3488">
                  <c:v>6986.9177246093705</c:v>
                </c:pt>
                <c:pt idx="3489">
                  <c:v>6988.8669433593795</c:v>
                </c:pt>
                <c:pt idx="3490">
                  <c:v>6990.8537597656295</c:v>
                </c:pt>
                <c:pt idx="3491">
                  <c:v>6992.8527832031205</c:v>
                </c:pt>
                <c:pt idx="3492">
                  <c:v>6994.93994140625</c:v>
                </c:pt>
                <c:pt idx="3493">
                  <c:v>6997.0524902343705</c:v>
                </c:pt>
                <c:pt idx="3494">
                  <c:v>6999.0771484375</c:v>
                </c:pt>
                <c:pt idx="3495">
                  <c:v>7001.1140136718705</c:v>
                </c:pt>
                <c:pt idx="3496">
                  <c:v>7003.1005859375</c:v>
                </c:pt>
                <c:pt idx="3497">
                  <c:v>7004.9870605468705</c:v>
                </c:pt>
                <c:pt idx="3498">
                  <c:v>7006.986328125</c:v>
                </c:pt>
                <c:pt idx="3499">
                  <c:v>7008.96044921875</c:v>
                </c:pt>
                <c:pt idx="3500">
                  <c:v>7010.9345703125</c:v>
                </c:pt>
                <c:pt idx="3501">
                  <c:v>7012.90869140625</c:v>
                </c:pt>
                <c:pt idx="3502">
                  <c:v>7014.908203125</c:v>
                </c:pt>
                <c:pt idx="3503">
                  <c:v>7016.88232421875</c:v>
                </c:pt>
                <c:pt idx="3504">
                  <c:v>7018.8916015625</c:v>
                </c:pt>
                <c:pt idx="3505">
                  <c:v>7020.87841796875</c:v>
                </c:pt>
                <c:pt idx="3506">
                  <c:v>7022.85498046875</c:v>
                </c:pt>
                <c:pt idx="3507">
                  <c:v>7025.04296875</c:v>
                </c:pt>
                <c:pt idx="3508">
                  <c:v>7027.13037109375</c:v>
                </c:pt>
                <c:pt idx="3509">
                  <c:v>7029.02880859375</c:v>
                </c:pt>
                <c:pt idx="3510">
                  <c:v>7030.9128417968795</c:v>
                </c:pt>
                <c:pt idx="3511">
                  <c:v>7032.8974609375</c:v>
                </c:pt>
                <c:pt idx="3512">
                  <c:v>7034.92431640625</c:v>
                </c:pt>
                <c:pt idx="3513">
                  <c:v>7036.8759765625</c:v>
                </c:pt>
                <c:pt idx="3514">
                  <c:v>7038.96337890625</c:v>
                </c:pt>
                <c:pt idx="3515">
                  <c:v>7041.025390625</c:v>
                </c:pt>
                <c:pt idx="3516">
                  <c:v>7042.87109375</c:v>
                </c:pt>
                <c:pt idx="3517">
                  <c:v>7044.8327636718705</c:v>
                </c:pt>
                <c:pt idx="3518">
                  <c:v>7046.8974609375</c:v>
                </c:pt>
                <c:pt idx="3519">
                  <c:v>7049.0349121093705</c:v>
                </c:pt>
                <c:pt idx="3520">
                  <c:v>7051.0595703125</c:v>
                </c:pt>
                <c:pt idx="3521">
                  <c:v>7052.92041015625</c:v>
                </c:pt>
                <c:pt idx="3522">
                  <c:v>7054.8815917968795</c:v>
                </c:pt>
                <c:pt idx="3523">
                  <c:v>7056.95654296875</c:v>
                </c:pt>
                <c:pt idx="3524">
                  <c:v>7058.93115234375</c:v>
                </c:pt>
                <c:pt idx="3525">
                  <c:v>7060.85498046875</c:v>
                </c:pt>
                <c:pt idx="3526">
                  <c:v>7062.8291015625</c:v>
                </c:pt>
                <c:pt idx="3527">
                  <c:v>7064.82861328125</c:v>
                </c:pt>
                <c:pt idx="3528">
                  <c:v>7066.8508300781205</c:v>
                </c:pt>
                <c:pt idx="3529">
                  <c:v>7068.875</c:v>
                </c:pt>
                <c:pt idx="3530">
                  <c:v>7070.9267578125</c:v>
                </c:pt>
                <c:pt idx="3531">
                  <c:v>7072.8759765625</c:v>
                </c:pt>
                <c:pt idx="3532">
                  <c:v>7074.9006347656295</c:v>
                </c:pt>
                <c:pt idx="3533">
                  <c:v>7076.9753417968795</c:v>
                </c:pt>
                <c:pt idx="3534">
                  <c:v>7078.9240722656295</c:v>
                </c:pt>
                <c:pt idx="3535">
                  <c:v>7080.92333984375</c:v>
                </c:pt>
                <c:pt idx="3536">
                  <c:v>7082.9353027343705</c:v>
                </c:pt>
                <c:pt idx="3537">
                  <c:v>7084.8591308593795</c:v>
                </c:pt>
                <c:pt idx="3538">
                  <c:v>7086.72021484375</c:v>
                </c:pt>
                <c:pt idx="3539">
                  <c:v>7088.8330078125</c:v>
                </c:pt>
                <c:pt idx="3540">
                  <c:v>7090.9328613281295</c:v>
                </c:pt>
                <c:pt idx="3541">
                  <c:v>7093.0197753906295</c:v>
                </c:pt>
                <c:pt idx="3542">
                  <c:v>7095.0798339843795</c:v>
                </c:pt>
                <c:pt idx="3543">
                  <c:v>7096.96630859375</c:v>
                </c:pt>
                <c:pt idx="3544">
                  <c:v>7098.91748046875</c:v>
                </c:pt>
                <c:pt idx="3545">
                  <c:v>7100.8664550781205</c:v>
                </c:pt>
                <c:pt idx="3546">
                  <c:v>7102.85302734375</c:v>
                </c:pt>
                <c:pt idx="3547">
                  <c:v>7104.86474609375</c:v>
                </c:pt>
                <c:pt idx="3548">
                  <c:v>7106.87451171875</c:v>
                </c:pt>
                <c:pt idx="3549">
                  <c:v>7108.833984375</c:v>
                </c:pt>
                <c:pt idx="3550">
                  <c:v>7110.78271484375</c:v>
                </c:pt>
                <c:pt idx="3551">
                  <c:v>7112.7844238281295</c:v>
                </c:pt>
                <c:pt idx="3552">
                  <c:v>7114.84912109375</c:v>
                </c:pt>
                <c:pt idx="3553">
                  <c:v>7116.8483886718705</c:v>
                </c:pt>
                <c:pt idx="3554">
                  <c:v>7118.8854980468705</c:v>
                </c:pt>
                <c:pt idx="3555">
                  <c:v>7120.9099121093705</c:v>
                </c:pt>
                <c:pt idx="3556">
                  <c:v>7122.8212890625</c:v>
                </c:pt>
                <c:pt idx="3557">
                  <c:v>7124.8205566406205</c:v>
                </c:pt>
                <c:pt idx="3558">
                  <c:v>7126.9328613281295</c:v>
                </c:pt>
                <c:pt idx="3559">
                  <c:v>7129.1083984375</c:v>
                </c:pt>
                <c:pt idx="3560">
                  <c:v>7130.9421386718705</c:v>
                </c:pt>
                <c:pt idx="3561">
                  <c:v>7132.7878417968795</c:v>
                </c:pt>
                <c:pt idx="3562">
                  <c:v>7134.9404296875</c:v>
                </c:pt>
                <c:pt idx="3563">
                  <c:v>7136.9299316406205</c:v>
                </c:pt>
                <c:pt idx="3564">
                  <c:v>7138.82861328125</c:v>
                </c:pt>
                <c:pt idx="3565">
                  <c:v>7140.890625</c:v>
                </c:pt>
                <c:pt idx="3566">
                  <c:v>7142.927734375</c:v>
                </c:pt>
                <c:pt idx="3567">
                  <c:v>7144.8391113281295</c:v>
                </c:pt>
                <c:pt idx="3568">
                  <c:v>7146.79833984375</c:v>
                </c:pt>
                <c:pt idx="3569">
                  <c:v>7148.8103027343705</c:v>
                </c:pt>
                <c:pt idx="3570">
                  <c:v>7150.8623046875</c:v>
                </c:pt>
                <c:pt idx="3571">
                  <c:v>7152.8742675781205</c:v>
                </c:pt>
                <c:pt idx="3572">
                  <c:v>7154.9990234375</c:v>
                </c:pt>
                <c:pt idx="3573">
                  <c:v>7157.06103515625</c:v>
                </c:pt>
                <c:pt idx="3574">
                  <c:v>7158.9072265625</c:v>
                </c:pt>
                <c:pt idx="3575">
                  <c:v>7160.8310546875</c:v>
                </c:pt>
                <c:pt idx="3576">
                  <c:v>7162.85791015625</c:v>
                </c:pt>
                <c:pt idx="3577">
                  <c:v>7164.970703125</c:v>
                </c:pt>
                <c:pt idx="3578">
                  <c:v>7166.97021484375</c:v>
                </c:pt>
                <c:pt idx="3579">
                  <c:v>7168.89404296875</c:v>
                </c:pt>
                <c:pt idx="3580">
                  <c:v>7170.93115234375</c:v>
                </c:pt>
                <c:pt idx="3581">
                  <c:v>7172.8798828125</c:v>
                </c:pt>
                <c:pt idx="3582">
                  <c:v>7174.7783203125</c:v>
                </c:pt>
                <c:pt idx="3583">
                  <c:v>7176.7626953125</c:v>
                </c:pt>
                <c:pt idx="3584">
                  <c:v>7178.7746582031205</c:v>
                </c:pt>
                <c:pt idx="3585">
                  <c:v>7180.8518066406205</c:v>
                </c:pt>
                <c:pt idx="3586">
                  <c:v>7182.8762207031205</c:v>
                </c:pt>
                <c:pt idx="3587">
                  <c:v>7184.84814453125</c:v>
                </c:pt>
                <c:pt idx="3588">
                  <c:v>7186.8098144531295</c:v>
                </c:pt>
                <c:pt idx="3589">
                  <c:v>7188.798828125</c:v>
                </c:pt>
                <c:pt idx="3590">
                  <c:v>7190.7980957031205</c:v>
                </c:pt>
                <c:pt idx="3591">
                  <c:v>7192.7722167968795</c:v>
                </c:pt>
                <c:pt idx="3592">
                  <c:v>7194.7717285156205</c:v>
                </c:pt>
                <c:pt idx="3593">
                  <c:v>7196.7561035156205</c:v>
                </c:pt>
                <c:pt idx="3594">
                  <c:v>7198.7907714843795</c:v>
                </c:pt>
                <c:pt idx="3595">
                  <c:v>7200.7902832031205</c:v>
                </c:pt>
                <c:pt idx="3596">
                  <c:v>7202.7917480468705</c:v>
                </c:pt>
                <c:pt idx="3597">
                  <c:v>7204.7932128906295</c:v>
                </c:pt>
                <c:pt idx="3598">
                  <c:v>7206.7800292968795</c:v>
                </c:pt>
                <c:pt idx="3599">
                  <c:v>7208.751953125</c:v>
                </c:pt>
                <c:pt idx="3600">
                  <c:v>7210.69873046875</c:v>
                </c:pt>
                <c:pt idx="3601">
                  <c:v>7212.68798828125</c:v>
                </c:pt>
                <c:pt idx="3602">
                  <c:v>7214.75244140625</c:v>
                </c:pt>
                <c:pt idx="3603">
                  <c:v>7216.7265625</c:v>
                </c:pt>
                <c:pt idx="3604">
                  <c:v>7218.7131347656295</c:v>
                </c:pt>
                <c:pt idx="3605">
                  <c:v>7220.8759765625</c:v>
                </c:pt>
                <c:pt idx="3606">
                  <c:v>7222.8857421875</c:v>
                </c:pt>
                <c:pt idx="3607">
                  <c:v>7224.8349609375</c:v>
                </c:pt>
                <c:pt idx="3608">
                  <c:v>7226.8115234375</c:v>
                </c:pt>
                <c:pt idx="3609">
                  <c:v>7228.78564453125</c:v>
                </c:pt>
                <c:pt idx="3610">
                  <c:v>7230.87060546875</c:v>
                </c:pt>
                <c:pt idx="3611">
                  <c:v>7232.8444824218795</c:v>
                </c:pt>
                <c:pt idx="3612">
                  <c:v>7234.69287109375</c:v>
                </c:pt>
                <c:pt idx="3613">
                  <c:v>7236.74267578125</c:v>
                </c:pt>
                <c:pt idx="3614">
                  <c:v>7238.8176269531295</c:v>
                </c:pt>
                <c:pt idx="3615">
                  <c:v>7240.779296875</c:v>
                </c:pt>
                <c:pt idx="3616">
                  <c:v>7242.755859375</c:v>
                </c:pt>
                <c:pt idx="3617">
                  <c:v>7244.7424316406205</c:v>
                </c:pt>
                <c:pt idx="3618">
                  <c:v>7246.7414550781205</c:v>
                </c:pt>
                <c:pt idx="3619">
                  <c:v>7248.8037109375</c:v>
                </c:pt>
                <c:pt idx="3620">
                  <c:v>7250.8532714843795</c:v>
                </c:pt>
                <c:pt idx="3621">
                  <c:v>7252.7644042968795</c:v>
                </c:pt>
                <c:pt idx="3622">
                  <c:v>7254.7136230468705</c:v>
                </c:pt>
                <c:pt idx="3623">
                  <c:v>7256.7761230468705</c:v>
                </c:pt>
                <c:pt idx="3624">
                  <c:v>7258.8986816406205</c:v>
                </c:pt>
                <c:pt idx="3625">
                  <c:v>7260.88525390625</c:v>
                </c:pt>
                <c:pt idx="3626">
                  <c:v>7262.7109375</c:v>
                </c:pt>
                <c:pt idx="3627">
                  <c:v>7264.68505859375</c:v>
                </c:pt>
                <c:pt idx="3628">
                  <c:v>7266.72216796875</c:v>
                </c:pt>
                <c:pt idx="3629">
                  <c:v>7268.73388671875</c:v>
                </c:pt>
                <c:pt idx="3630">
                  <c:v>7270.8088378906295</c:v>
                </c:pt>
                <c:pt idx="3631">
                  <c:v>7272.7326660156205</c:v>
                </c:pt>
                <c:pt idx="3632">
                  <c:v>7274.6813964843795</c:v>
                </c:pt>
                <c:pt idx="3633">
                  <c:v>7276.7438964843795</c:v>
                </c:pt>
                <c:pt idx="3634">
                  <c:v>7278.70556640625</c:v>
                </c:pt>
                <c:pt idx="3635">
                  <c:v>7280.7424316406205</c:v>
                </c:pt>
                <c:pt idx="3636">
                  <c:v>7282.8298339843795</c:v>
                </c:pt>
                <c:pt idx="3637">
                  <c:v>7284.8293457031205</c:v>
                </c:pt>
                <c:pt idx="3638">
                  <c:v>7286.72802734375</c:v>
                </c:pt>
                <c:pt idx="3639">
                  <c:v>7288.626953125</c:v>
                </c:pt>
                <c:pt idx="3640">
                  <c:v>7290.6765136718705</c:v>
                </c:pt>
                <c:pt idx="3641">
                  <c:v>7292.70068359375</c:v>
                </c:pt>
                <c:pt idx="3642">
                  <c:v>7294.7756347656295</c:v>
                </c:pt>
                <c:pt idx="3643">
                  <c:v>7296.837890625</c:v>
                </c:pt>
                <c:pt idx="3644">
                  <c:v>7298.736328125</c:v>
                </c:pt>
                <c:pt idx="3645">
                  <c:v>7300.66015625</c:v>
                </c:pt>
                <c:pt idx="3646">
                  <c:v>7302.67236328125</c:v>
                </c:pt>
                <c:pt idx="3647">
                  <c:v>7304.7321777343705</c:v>
                </c:pt>
                <c:pt idx="3648">
                  <c:v>7306.68115234375</c:v>
                </c:pt>
                <c:pt idx="3649">
                  <c:v>7308.7080078125</c:v>
                </c:pt>
                <c:pt idx="3650">
                  <c:v>7310.8205566406205</c:v>
                </c:pt>
                <c:pt idx="3651">
                  <c:v>7312.7294921875</c:v>
                </c:pt>
                <c:pt idx="3652">
                  <c:v>7314.67822265625</c:v>
                </c:pt>
                <c:pt idx="3653">
                  <c:v>7316.75537109375</c:v>
                </c:pt>
                <c:pt idx="3654">
                  <c:v>7318.7294921875</c:v>
                </c:pt>
                <c:pt idx="3655">
                  <c:v>7320.6784667968795</c:v>
                </c:pt>
                <c:pt idx="3656">
                  <c:v>7322.7033691406205</c:v>
                </c:pt>
                <c:pt idx="3657">
                  <c:v>7324.6650390625</c:v>
                </c:pt>
                <c:pt idx="3658">
                  <c:v>7326.6516113281295</c:v>
                </c:pt>
                <c:pt idx="3659">
                  <c:v>7328.7263183593795</c:v>
                </c:pt>
                <c:pt idx="3660">
                  <c:v>7330.7509765625</c:v>
                </c:pt>
                <c:pt idx="3661">
                  <c:v>7332.7756347656295</c:v>
                </c:pt>
                <c:pt idx="3662">
                  <c:v>7334.6865234375</c:v>
                </c:pt>
                <c:pt idx="3663">
                  <c:v>7336.6481933593795</c:v>
                </c:pt>
                <c:pt idx="3664">
                  <c:v>7338.67041015625</c:v>
                </c:pt>
                <c:pt idx="3665">
                  <c:v>7340.6696777343705</c:v>
                </c:pt>
                <c:pt idx="3666">
                  <c:v>7342.7219238281295</c:v>
                </c:pt>
                <c:pt idx="3667">
                  <c:v>7344.7463378906295</c:v>
                </c:pt>
                <c:pt idx="3668">
                  <c:v>7346.7204589843795</c:v>
                </c:pt>
                <c:pt idx="3669">
                  <c:v>7348.70703125</c:v>
                </c:pt>
                <c:pt idx="3670">
                  <c:v>7350.7062988281295</c:v>
                </c:pt>
                <c:pt idx="3671">
                  <c:v>7352.73095703125</c:v>
                </c:pt>
                <c:pt idx="3672">
                  <c:v>7354.6398925781205</c:v>
                </c:pt>
                <c:pt idx="3673">
                  <c:v>7356.6140136718705</c:v>
                </c:pt>
                <c:pt idx="3674">
                  <c:v>7358.70361328125</c:v>
                </c:pt>
                <c:pt idx="3675">
                  <c:v>7360.65283203125</c:v>
                </c:pt>
                <c:pt idx="3676">
                  <c:v>7362.6271972656295</c:v>
                </c:pt>
                <c:pt idx="3677">
                  <c:v>7364.64892578125</c:v>
                </c:pt>
                <c:pt idx="3678">
                  <c:v>7366.6984863281295</c:v>
                </c:pt>
                <c:pt idx="3679">
                  <c:v>7368.6750488281295</c:v>
                </c:pt>
                <c:pt idx="3680">
                  <c:v>7370.6240234375</c:v>
                </c:pt>
                <c:pt idx="3681">
                  <c:v>7372.62353515625</c:v>
                </c:pt>
                <c:pt idx="3682">
                  <c:v>7374.7360839843795</c:v>
                </c:pt>
                <c:pt idx="3683">
                  <c:v>7376.7353515625</c:v>
                </c:pt>
                <c:pt idx="3684">
                  <c:v>7378.7219238281295</c:v>
                </c:pt>
                <c:pt idx="3685">
                  <c:v>7380.6708984375</c:v>
                </c:pt>
                <c:pt idx="3686">
                  <c:v>7382.64501953125</c:v>
                </c:pt>
                <c:pt idx="3687">
                  <c:v>7384.7197265625</c:v>
                </c:pt>
                <c:pt idx="3688">
                  <c:v>7386.6564941406205</c:v>
                </c:pt>
                <c:pt idx="3689">
                  <c:v>7388.66845703125</c:v>
                </c:pt>
                <c:pt idx="3690">
                  <c:v>7390.7683105468705</c:v>
                </c:pt>
                <c:pt idx="3691">
                  <c:v>7392.7802734375</c:v>
                </c:pt>
                <c:pt idx="3692">
                  <c:v>7394.6787109375</c:v>
                </c:pt>
                <c:pt idx="3693">
                  <c:v>7396.57763671875</c:v>
                </c:pt>
                <c:pt idx="3694">
                  <c:v>7398.6650390625</c:v>
                </c:pt>
                <c:pt idx="3695">
                  <c:v>7400.7648925781205</c:v>
                </c:pt>
                <c:pt idx="3696">
                  <c:v>7402.7014160156205</c:v>
                </c:pt>
                <c:pt idx="3697">
                  <c:v>7404.6630859375</c:v>
                </c:pt>
                <c:pt idx="3698">
                  <c:v>7406.599609375</c:v>
                </c:pt>
                <c:pt idx="3699">
                  <c:v>7408.6740722656295</c:v>
                </c:pt>
                <c:pt idx="3700">
                  <c:v>7410.66064453125</c:v>
                </c:pt>
                <c:pt idx="3701">
                  <c:v>7412.5720214843795</c:v>
                </c:pt>
                <c:pt idx="3702">
                  <c:v>7414.6320800781205</c:v>
                </c:pt>
                <c:pt idx="3703">
                  <c:v>7416.7697753906295</c:v>
                </c:pt>
                <c:pt idx="3704">
                  <c:v>7418.8342285156205</c:v>
                </c:pt>
                <c:pt idx="3705">
                  <c:v>7420.6953125</c:v>
                </c:pt>
                <c:pt idx="3706">
                  <c:v>7422.6318359375</c:v>
                </c:pt>
                <c:pt idx="3707">
                  <c:v>7424.6437988281295</c:v>
                </c:pt>
                <c:pt idx="3708">
                  <c:v>7426.693359375</c:v>
                </c:pt>
                <c:pt idx="3709">
                  <c:v>7428.6271972656295</c:v>
                </c:pt>
                <c:pt idx="3710">
                  <c:v>7430.5612792968795</c:v>
                </c:pt>
                <c:pt idx="3711">
                  <c:v>7432.6611328125</c:v>
                </c:pt>
                <c:pt idx="3712">
                  <c:v>7434.6755371093705</c:v>
                </c:pt>
                <c:pt idx="3713">
                  <c:v>7436.6271972656295</c:v>
                </c:pt>
                <c:pt idx="3714">
                  <c:v>7438.5510253906295</c:v>
                </c:pt>
                <c:pt idx="3715">
                  <c:v>7440.62548828125</c:v>
                </c:pt>
                <c:pt idx="3716">
                  <c:v>7442.76318359375</c:v>
                </c:pt>
                <c:pt idx="3717">
                  <c:v>7444.65966796875</c:v>
                </c:pt>
                <c:pt idx="3718">
                  <c:v>7446.5583496093705</c:v>
                </c:pt>
                <c:pt idx="3719">
                  <c:v>7448.57275390625</c:v>
                </c:pt>
                <c:pt idx="3720">
                  <c:v>7450.6853027343705</c:v>
                </c:pt>
                <c:pt idx="3721">
                  <c:v>7452.7199707031205</c:v>
                </c:pt>
                <c:pt idx="3722">
                  <c:v>7454.603515625</c:v>
                </c:pt>
                <c:pt idx="3723">
                  <c:v>7456.615234375</c:v>
                </c:pt>
                <c:pt idx="3724">
                  <c:v>7458.64208984375</c:v>
                </c:pt>
                <c:pt idx="3725">
                  <c:v>7460.66650390625</c:v>
                </c:pt>
                <c:pt idx="3726">
                  <c:v>7462.6281738281295</c:v>
                </c:pt>
                <c:pt idx="3727">
                  <c:v>7464.5419921875</c:v>
                </c:pt>
                <c:pt idx="3728">
                  <c:v>7466.5915527343705</c:v>
                </c:pt>
                <c:pt idx="3729">
                  <c:v>7468.55322265625</c:v>
                </c:pt>
                <c:pt idx="3730">
                  <c:v>7470.52734375</c:v>
                </c:pt>
                <c:pt idx="3731">
                  <c:v>7472.6018066406205</c:v>
                </c:pt>
                <c:pt idx="3732">
                  <c:v>7474.63916015625</c:v>
                </c:pt>
                <c:pt idx="3733">
                  <c:v>7476.6008300781205</c:v>
                </c:pt>
                <c:pt idx="3734">
                  <c:v>7478.60009765625</c:v>
                </c:pt>
                <c:pt idx="3735">
                  <c:v>7480.546875</c:v>
                </c:pt>
                <c:pt idx="3736">
                  <c:v>7482.5686035156205</c:v>
                </c:pt>
                <c:pt idx="3737">
                  <c:v>7484.6560058593795</c:v>
                </c:pt>
                <c:pt idx="3738">
                  <c:v>7486.720703125</c:v>
                </c:pt>
                <c:pt idx="3739">
                  <c:v>7488.64697265625</c:v>
                </c:pt>
                <c:pt idx="3740">
                  <c:v>7490.5837402343705</c:v>
                </c:pt>
                <c:pt idx="3741">
                  <c:v>7492.6081542968795</c:v>
                </c:pt>
                <c:pt idx="3742">
                  <c:v>7494.5319824218795</c:v>
                </c:pt>
                <c:pt idx="3743">
                  <c:v>7496.5437011718705</c:v>
                </c:pt>
                <c:pt idx="3744">
                  <c:v>7498.5302734375</c:v>
                </c:pt>
                <c:pt idx="3745">
                  <c:v>7500.5422363281295</c:v>
                </c:pt>
                <c:pt idx="3746">
                  <c:v>7502.5539550781205</c:v>
                </c:pt>
                <c:pt idx="3747">
                  <c:v>7504.49072265625</c:v>
                </c:pt>
                <c:pt idx="3748">
                  <c:v>7506.4753417968795</c:v>
                </c:pt>
                <c:pt idx="3749">
                  <c:v>7508.4846191406205</c:v>
                </c:pt>
                <c:pt idx="3750">
                  <c:v>7510.53662109375</c:v>
                </c:pt>
                <c:pt idx="3751">
                  <c:v>7512.5861816406205</c:v>
                </c:pt>
                <c:pt idx="3752">
                  <c:v>7514.5100097656295</c:v>
                </c:pt>
                <c:pt idx="3753">
                  <c:v>7516.5622558593795</c:v>
                </c:pt>
                <c:pt idx="3754">
                  <c:v>7518.6120605468705</c:v>
                </c:pt>
                <c:pt idx="3755">
                  <c:v>7520.57373046875</c:v>
                </c:pt>
                <c:pt idx="3756">
                  <c:v>7522.6357421875</c:v>
                </c:pt>
                <c:pt idx="3757">
                  <c:v>7524.60986328125</c:v>
                </c:pt>
                <c:pt idx="3758">
                  <c:v>7526.5966796875</c:v>
                </c:pt>
                <c:pt idx="3759">
                  <c:v>7528.63330078125</c:v>
                </c:pt>
                <c:pt idx="3760">
                  <c:v>7530.54443359375</c:v>
                </c:pt>
                <c:pt idx="3761">
                  <c:v>7532.55419921875</c:v>
                </c:pt>
                <c:pt idx="3762">
                  <c:v>7534.6018066406205</c:v>
                </c:pt>
                <c:pt idx="3763">
                  <c:v>7536.7419433593795</c:v>
                </c:pt>
                <c:pt idx="3764">
                  <c:v>7538.7434082031205</c:v>
                </c:pt>
                <c:pt idx="3765">
                  <c:v>7540.5539550781205</c:v>
                </c:pt>
                <c:pt idx="3766">
                  <c:v>7542.55322265625</c:v>
                </c:pt>
                <c:pt idx="3767">
                  <c:v>7544.474609375</c:v>
                </c:pt>
                <c:pt idx="3768">
                  <c:v>7546.4716796875</c:v>
                </c:pt>
                <c:pt idx="3769">
                  <c:v>7548.61181640625</c:v>
                </c:pt>
                <c:pt idx="3770">
                  <c:v>7550.6008300781205</c:v>
                </c:pt>
                <c:pt idx="3771">
                  <c:v>7552.61279296875</c:v>
                </c:pt>
                <c:pt idx="3772">
                  <c:v>7554.5869140625</c:v>
                </c:pt>
                <c:pt idx="3773">
                  <c:v>7556.5485839843795</c:v>
                </c:pt>
                <c:pt idx="3774">
                  <c:v>7558.62353515625</c:v>
                </c:pt>
                <c:pt idx="3775">
                  <c:v>7560.5700683593795</c:v>
                </c:pt>
                <c:pt idx="3776">
                  <c:v>7562.6071777343705</c:v>
                </c:pt>
                <c:pt idx="3777">
                  <c:v>7564.6340332031205</c:v>
                </c:pt>
                <c:pt idx="3778">
                  <c:v>7566.5578613281295</c:v>
                </c:pt>
                <c:pt idx="3779">
                  <c:v>7568.5319824218795</c:v>
                </c:pt>
                <c:pt idx="3780">
                  <c:v>7570.4807128906295</c:v>
                </c:pt>
                <c:pt idx="3781">
                  <c:v>7572.5029296875</c:v>
                </c:pt>
                <c:pt idx="3782">
                  <c:v>7574.59033203125</c:v>
                </c:pt>
                <c:pt idx="3783">
                  <c:v>7576.6047363281295</c:v>
                </c:pt>
                <c:pt idx="3784">
                  <c:v>7578.51611328125</c:v>
                </c:pt>
                <c:pt idx="3785">
                  <c:v>7580.603515625</c:v>
                </c:pt>
                <c:pt idx="3786">
                  <c:v>7582.6533203125</c:v>
                </c:pt>
                <c:pt idx="3787">
                  <c:v>7584.4514160156205</c:v>
                </c:pt>
                <c:pt idx="3788">
                  <c:v>7586.4255371093705</c:v>
                </c:pt>
                <c:pt idx="3789">
                  <c:v>7588.5754394531295</c:v>
                </c:pt>
                <c:pt idx="3790">
                  <c:v>7590.5871582031205</c:v>
                </c:pt>
                <c:pt idx="3791">
                  <c:v>7592.59912109375</c:v>
                </c:pt>
                <c:pt idx="3792">
                  <c:v>7594.6486816406205</c:v>
                </c:pt>
                <c:pt idx="3793">
                  <c:v>7596.53466796875</c:v>
                </c:pt>
                <c:pt idx="3794">
                  <c:v>7598.48388671875</c:v>
                </c:pt>
                <c:pt idx="3795">
                  <c:v>7600.5439453125</c:v>
                </c:pt>
                <c:pt idx="3796">
                  <c:v>7602.5305175781205</c:v>
                </c:pt>
                <c:pt idx="3797">
                  <c:v>7604.51953125</c:v>
                </c:pt>
                <c:pt idx="3798">
                  <c:v>7606.5314941406205</c:v>
                </c:pt>
                <c:pt idx="3799">
                  <c:v>7608.5056152343705</c:v>
                </c:pt>
                <c:pt idx="3800">
                  <c:v>7610.5930175781205</c:v>
                </c:pt>
                <c:pt idx="3801">
                  <c:v>7612.5925292968795</c:v>
                </c:pt>
                <c:pt idx="3802">
                  <c:v>7614.50390625</c:v>
                </c:pt>
                <c:pt idx="3803">
                  <c:v>7616.5280761718705</c:v>
                </c:pt>
                <c:pt idx="3804">
                  <c:v>7618.4772949218795</c:v>
                </c:pt>
                <c:pt idx="3805">
                  <c:v>7620.4768066406205</c:v>
                </c:pt>
                <c:pt idx="3806">
                  <c:v>7622.4885253906295</c:v>
                </c:pt>
                <c:pt idx="3807">
                  <c:v>7624.48779296875</c:v>
                </c:pt>
                <c:pt idx="3808">
                  <c:v>7626.48681640625</c:v>
                </c:pt>
                <c:pt idx="3809">
                  <c:v>7628.5090332031205</c:v>
                </c:pt>
                <c:pt idx="3810">
                  <c:v>7630.5212402343705</c:v>
                </c:pt>
                <c:pt idx="3811">
                  <c:v>7632.4602050781205</c:v>
                </c:pt>
                <c:pt idx="3812">
                  <c:v>7634.4592285156205</c:v>
                </c:pt>
                <c:pt idx="3813">
                  <c:v>7636.5087890625</c:v>
                </c:pt>
                <c:pt idx="3814">
                  <c:v>7638.5461425781205</c:v>
                </c:pt>
                <c:pt idx="3815">
                  <c:v>7640.4699707031205</c:v>
                </c:pt>
                <c:pt idx="3816">
                  <c:v>7642.56982421875</c:v>
                </c:pt>
                <c:pt idx="3817">
                  <c:v>7644.6320800781205</c:v>
                </c:pt>
                <c:pt idx="3818">
                  <c:v>7646.5283203125</c:v>
                </c:pt>
                <c:pt idx="3819">
                  <c:v>7648.48974609375</c:v>
                </c:pt>
                <c:pt idx="3820">
                  <c:v>7650.4138183593795</c:v>
                </c:pt>
                <c:pt idx="3821">
                  <c:v>7652.451171875</c:v>
                </c:pt>
                <c:pt idx="3822">
                  <c:v>7654.515625</c:v>
                </c:pt>
                <c:pt idx="3823">
                  <c:v>7656.5146484375</c:v>
                </c:pt>
                <c:pt idx="3824">
                  <c:v>7658.57666015625</c:v>
                </c:pt>
                <c:pt idx="3825">
                  <c:v>7660.5361328125</c:v>
                </c:pt>
                <c:pt idx="3826">
                  <c:v>7662.4450683593795</c:v>
                </c:pt>
                <c:pt idx="3827">
                  <c:v>7664.458984375</c:v>
                </c:pt>
                <c:pt idx="3828">
                  <c:v>7666.435546875</c:v>
                </c:pt>
                <c:pt idx="3829">
                  <c:v>7668.3972167968795</c:v>
                </c:pt>
                <c:pt idx="3830">
                  <c:v>7670.38427734375</c:v>
                </c:pt>
                <c:pt idx="3831">
                  <c:v>7672.5095214843795</c:v>
                </c:pt>
                <c:pt idx="3832">
                  <c:v>7674.53125</c:v>
                </c:pt>
                <c:pt idx="3833">
                  <c:v>7676.54296875</c:v>
                </c:pt>
                <c:pt idx="3834">
                  <c:v>7678.6203613281295</c:v>
                </c:pt>
                <c:pt idx="3835">
                  <c:v>7680.494140625</c:v>
                </c:pt>
                <c:pt idx="3836">
                  <c:v>7682.38037109375</c:v>
                </c:pt>
                <c:pt idx="3837">
                  <c:v>7684.41748046875</c:v>
                </c:pt>
                <c:pt idx="3838">
                  <c:v>7686.5422363281295</c:v>
                </c:pt>
                <c:pt idx="3839">
                  <c:v>7688.52880859375</c:v>
                </c:pt>
                <c:pt idx="3840">
                  <c:v>7690.5158691406205</c:v>
                </c:pt>
                <c:pt idx="3841">
                  <c:v>7692.5654296875</c:v>
                </c:pt>
                <c:pt idx="3842">
                  <c:v>7694.5771484375</c:v>
                </c:pt>
                <c:pt idx="3843">
                  <c:v>7696.5263671875</c:v>
                </c:pt>
                <c:pt idx="3844">
                  <c:v>7698.4606933593795</c:v>
                </c:pt>
                <c:pt idx="3845">
                  <c:v>7700.4450683593795</c:v>
                </c:pt>
                <c:pt idx="3846">
                  <c:v>7702.4816894531295</c:v>
                </c:pt>
                <c:pt idx="3847">
                  <c:v>7704.4831542968795</c:v>
                </c:pt>
                <c:pt idx="3848">
                  <c:v>7706.52294921875</c:v>
                </c:pt>
                <c:pt idx="3849">
                  <c:v>7708.5100097656295</c:v>
                </c:pt>
                <c:pt idx="3850">
                  <c:v>7710.4338378906295</c:v>
                </c:pt>
                <c:pt idx="3851">
                  <c:v>7712.4306640625</c:v>
                </c:pt>
                <c:pt idx="3852">
                  <c:v>7714.51806640625</c:v>
                </c:pt>
                <c:pt idx="3853">
                  <c:v>7716.51953125</c:v>
                </c:pt>
                <c:pt idx="3854">
                  <c:v>7718.3679199218795</c:v>
                </c:pt>
                <c:pt idx="3855">
                  <c:v>7720.3420410156205</c:v>
                </c:pt>
                <c:pt idx="3856">
                  <c:v>7722.41650390625</c:v>
                </c:pt>
                <c:pt idx="3857">
                  <c:v>7724.4660644531295</c:v>
                </c:pt>
                <c:pt idx="3858">
                  <c:v>7726.4782714843795</c:v>
                </c:pt>
                <c:pt idx="3859">
                  <c:v>7728.4274902343705</c:v>
                </c:pt>
                <c:pt idx="3860">
                  <c:v>7730.36376953125</c:v>
                </c:pt>
                <c:pt idx="3861">
                  <c:v>7732.4260253906295</c:v>
                </c:pt>
                <c:pt idx="3862">
                  <c:v>7734.46337890625</c:v>
                </c:pt>
                <c:pt idx="3863">
                  <c:v>7736.4248046875</c:v>
                </c:pt>
                <c:pt idx="3864">
                  <c:v>7738.4365234375</c:v>
                </c:pt>
                <c:pt idx="3865">
                  <c:v>7740.486328125</c:v>
                </c:pt>
                <c:pt idx="3866">
                  <c:v>7742.5231933593795</c:v>
                </c:pt>
                <c:pt idx="3867">
                  <c:v>7744.5603027343705</c:v>
                </c:pt>
                <c:pt idx="3868">
                  <c:v>7746.4716796875</c:v>
                </c:pt>
                <c:pt idx="3869">
                  <c:v>7748.3200683593795</c:v>
                </c:pt>
                <c:pt idx="3870">
                  <c:v>7750.3820800781205</c:v>
                </c:pt>
                <c:pt idx="3871">
                  <c:v>7752.5046386718705</c:v>
                </c:pt>
                <c:pt idx="3872">
                  <c:v>7754.46630859375</c:v>
                </c:pt>
                <c:pt idx="3873">
                  <c:v>7756.46826171875</c:v>
                </c:pt>
                <c:pt idx="3874">
                  <c:v>7758.4677734375</c:v>
                </c:pt>
                <c:pt idx="3875">
                  <c:v>7760.4921875</c:v>
                </c:pt>
                <c:pt idx="3876">
                  <c:v>7762.47900390625</c:v>
                </c:pt>
                <c:pt idx="3877">
                  <c:v>7764.4404296875</c:v>
                </c:pt>
                <c:pt idx="3878">
                  <c:v>7766.4245605468705</c:v>
                </c:pt>
                <c:pt idx="3879">
                  <c:v>7768.4592285156205</c:v>
                </c:pt>
                <c:pt idx="3880">
                  <c:v>7770.5236816406205</c:v>
                </c:pt>
                <c:pt idx="3881">
                  <c:v>7772.525390625</c:v>
                </c:pt>
                <c:pt idx="3882">
                  <c:v>7774.5373535156205</c:v>
                </c:pt>
                <c:pt idx="3883">
                  <c:v>7776.39599609375</c:v>
                </c:pt>
                <c:pt idx="3884">
                  <c:v>7778.3073730468705</c:v>
                </c:pt>
                <c:pt idx="3885">
                  <c:v>7780.3718261718705</c:v>
                </c:pt>
                <c:pt idx="3886">
                  <c:v>7782.396484375</c:v>
                </c:pt>
                <c:pt idx="3887">
                  <c:v>7784.4211425781205</c:v>
                </c:pt>
                <c:pt idx="3888">
                  <c:v>7786.4709472656295</c:v>
                </c:pt>
                <c:pt idx="3889">
                  <c:v>7788.4450683593795</c:v>
                </c:pt>
                <c:pt idx="3890">
                  <c:v>7790.3537597656295</c:v>
                </c:pt>
                <c:pt idx="3891">
                  <c:v>7792.39111328125</c:v>
                </c:pt>
                <c:pt idx="3892">
                  <c:v>7794.4558105468705</c:v>
                </c:pt>
                <c:pt idx="3893">
                  <c:v>7796.3796386718705</c:v>
                </c:pt>
                <c:pt idx="3894">
                  <c:v>7798.42919921875</c:v>
                </c:pt>
                <c:pt idx="3895">
                  <c:v>7800.4787597656295</c:v>
                </c:pt>
                <c:pt idx="3896">
                  <c:v>7802.37744140625</c:v>
                </c:pt>
                <c:pt idx="3897">
                  <c:v>7804.37646484375</c:v>
                </c:pt>
                <c:pt idx="3898">
                  <c:v>7806.4260253906295</c:v>
                </c:pt>
                <c:pt idx="3899">
                  <c:v>7808.45068359375</c:v>
                </c:pt>
                <c:pt idx="3900">
                  <c:v>7810.37451171875</c:v>
                </c:pt>
                <c:pt idx="3901">
                  <c:v>7812.3232421875</c:v>
                </c:pt>
                <c:pt idx="3902">
                  <c:v>7814.3981933593795</c:v>
                </c:pt>
                <c:pt idx="3903">
                  <c:v>7816.4230957031205</c:v>
                </c:pt>
                <c:pt idx="3904">
                  <c:v>7818.35693359375</c:v>
                </c:pt>
                <c:pt idx="3905">
                  <c:v>7820.2429199218795</c:v>
                </c:pt>
                <c:pt idx="3906">
                  <c:v>7822.2448730468705</c:v>
                </c:pt>
                <c:pt idx="3907">
                  <c:v>7824.3571777343705</c:v>
                </c:pt>
                <c:pt idx="3908">
                  <c:v>7826.40673828125</c:v>
                </c:pt>
                <c:pt idx="3909">
                  <c:v>7828.35595703125</c:v>
                </c:pt>
                <c:pt idx="3910">
                  <c:v>7830.3654785156205</c:v>
                </c:pt>
                <c:pt idx="3911">
                  <c:v>7832.36474609375</c:v>
                </c:pt>
                <c:pt idx="3912">
                  <c:v>7834.40380859375</c:v>
                </c:pt>
                <c:pt idx="3913">
                  <c:v>7836.45361328125</c:v>
                </c:pt>
                <c:pt idx="3914">
                  <c:v>7838.365234375</c:v>
                </c:pt>
                <c:pt idx="3915">
                  <c:v>7840.2990722656295</c:v>
                </c:pt>
                <c:pt idx="3916">
                  <c:v>7842.3210449218795</c:v>
                </c:pt>
                <c:pt idx="3917">
                  <c:v>7844.373046875</c:v>
                </c:pt>
                <c:pt idx="3918">
                  <c:v>7846.42529296875</c:v>
                </c:pt>
                <c:pt idx="3919">
                  <c:v>7848.4248046875</c:v>
                </c:pt>
                <c:pt idx="3920">
                  <c:v>7850.37353515625</c:v>
                </c:pt>
                <c:pt idx="3921">
                  <c:v>7852.29736328125</c:v>
                </c:pt>
                <c:pt idx="3922">
                  <c:v>7854.296875</c:v>
                </c:pt>
                <c:pt idx="3923">
                  <c:v>7856.35888671875</c:v>
                </c:pt>
                <c:pt idx="3924">
                  <c:v>7858.3830566406205</c:v>
                </c:pt>
                <c:pt idx="3925">
                  <c:v>7860.4328613281295</c:v>
                </c:pt>
                <c:pt idx="3926">
                  <c:v>7862.35693359375</c:v>
                </c:pt>
                <c:pt idx="3927">
                  <c:v>7864.3562011718705</c:v>
                </c:pt>
                <c:pt idx="3928">
                  <c:v>7866.40576171875</c:v>
                </c:pt>
                <c:pt idx="3929">
                  <c:v>7868.44287109375</c:v>
                </c:pt>
                <c:pt idx="3930">
                  <c:v>7870.3542480468705</c:v>
                </c:pt>
                <c:pt idx="3931">
                  <c:v>7872.2529296875</c:v>
                </c:pt>
                <c:pt idx="3932">
                  <c:v>7874.2900390625</c:v>
                </c:pt>
                <c:pt idx="3933">
                  <c:v>7876.35205078125</c:v>
                </c:pt>
                <c:pt idx="3934">
                  <c:v>7878.4143066406205</c:v>
                </c:pt>
                <c:pt idx="3935">
                  <c:v>7880.3610839843795</c:v>
                </c:pt>
                <c:pt idx="3936">
                  <c:v>7882.3076171875</c:v>
                </c:pt>
                <c:pt idx="3937">
                  <c:v>7884.3193359375</c:v>
                </c:pt>
                <c:pt idx="3938">
                  <c:v>7886.2958984375</c:v>
                </c:pt>
                <c:pt idx="3939">
                  <c:v>7888.2724609375</c:v>
                </c:pt>
                <c:pt idx="3940">
                  <c:v>7890.2844238281295</c:v>
                </c:pt>
                <c:pt idx="3941">
                  <c:v>7892.22119140625</c:v>
                </c:pt>
                <c:pt idx="3942">
                  <c:v>7894.2077636718705</c:v>
                </c:pt>
                <c:pt idx="3943">
                  <c:v>7896.3703613281295</c:v>
                </c:pt>
                <c:pt idx="3944">
                  <c:v>7898.4074707031205</c:v>
                </c:pt>
                <c:pt idx="3945">
                  <c:v>7900.31884765625</c:v>
                </c:pt>
                <c:pt idx="3946">
                  <c:v>7902.3181152343705</c:v>
                </c:pt>
                <c:pt idx="3947">
                  <c:v>7904.2294921875</c:v>
                </c:pt>
                <c:pt idx="3948">
                  <c:v>7906.2160644531295</c:v>
                </c:pt>
                <c:pt idx="3949">
                  <c:v>7908.28857421875</c:v>
                </c:pt>
                <c:pt idx="3950">
                  <c:v>7910.2502441406205</c:v>
                </c:pt>
                <c:pt idx="3951">
                  <c:v>7912.28955078125</c:v>
                </c:pt>
                <c:pt idx="3952">
                  <c:v>7914.3269042968795</c:v>
                </c:pt>
                <c:pt idx="3953">
                  <c:v>7916.26318359375</c:v>
                </c:pt>
                <c:pt idx="3954">
                  <c:v>7918.197265625</c:v>
                </c:pt>
                <c:pt idx="3955">
                  <c:v>7920.31005859375</c:v>
                </c:pt>
                <c:pt idx="3956">
                  <c:v>7922.3369140625</c:v>
                </c:pt>
                <c:pt idx="3957">
                  <c:v>7924.28564453125</c:v>
                </c:pt>
                <c:pt idx="3958">
                  <c:v>7926.34765625</c:v>
                </c:pt>
                <c:pt idx="3959">
                  <c:v>7928.33447265625</c:v>
                </c:pt>
                <c:pt idx="3960">
                  <c:v>7930.3967285156205</c:v>
                </c:pt>
                <c:pt idx="3961">
                  <c:v>7932.43408203125</c:v>
                </c:pt>
                <c:pt idx="3962">
                  <c:v>7934.3454589843795</c:v>
                </c:pt>
                <c:pt idx="3963">
                  <c:v>7936.28173828125</c:v>
                </c:pt>
                <c:pt idx="3964">
                  <c:v>7938.2810058593795</c:v>
                </c:pt>
                <c:pt idx="3965">
                  <c:v>7940.2551269531295</c:v>
                </c:pt>
                <c:pt idx="3966">
                  <c:v>7942.3425292968795</c:v>
                </c:pt>
                <c:pt idx="3967">
                  <c:v>7944.36669921875</c:v>
                </c:pt>
                <c:pt idx="3968">
                  <c:v>7946.2756347656295</c:v>
                </c:pt>
                <c:pt idx="3969">
                  <c:v>7948.18701171875</c:v>
                </c:pt>
                <c:pt idx="3970">
                  <c:v>7950.1884765625</c:v>
                </c:pt>
                <c:pt idx="3971">
                  <c:v>7952.23828125</c:v>
                </c:pt>
                <c:pt idx="3972">
                  <c:v>7954.21240234375</c:v>
                </c:pt>
                <c:pt idx="3973">
                  <c:v>7956.3122558593795</c:v>
                </c:pt>
                <c:pt idx="3974">
                  <c:v>7958.3996582031205</c:v>
                </c:pt>
                <c:pt idx="3975">
                  <c:v>7960.361328125</c:v>
                </c:pt>
                <c:pt idx="3976">
                  <c:v>7962.36083984375</c:v>
                </c:pt>
                <c:pt idx="3977">
                  <c:v>7964.3098144531295</c:v>
                </c:pt>
                <c:pt idx="3978">
                  <c:v>7966.2336425781205</c:v>
                </c:pt>
                <c:pt idx="3979">
                  <c:v>7968.2834472656295</c:v>
                </c:pt>
                <c:pt idx="3980">
                  <c:v>7970.38330078125</c:v>
                </c:pt>
                <c:pt idx="3981">
                  <c:v>7972.3447265625</c:v>
                </c:pt>
                <c:pt idx="3982">
                  <c:v>7974.3063964843795</c:v>
                </c:pt>
                <c:pt idx="3983">
                  <c:v>7976.34326171875</c:v>
                </c:pt>
                <c:pt idx="3984">
                  <c:v>7978.2421875</c:v>
                </c:pt>
                <c:pt idx="3985">
                  <c:v>7980.2038574218795</c:v>
                </c:pt>
                <c:pt idx="3986">
                  <c:v>7982.2783203125</c:v>
                </c:pt>
                <c:pt idx="3987">
                  <c:v>7984.3532714843795</c:v>
                </c:pt>
                <c:pt idx="3988">
                  <c:v>7986.3879394531295</c:v>
                </c:pt>
                <c:pt idx="3989">
                  <c:v>7988.29931640625</c:v>
                </c:pt>
                <c:pt idx="3990">
                  <c:v>7990.23828125</c:v>
                </c:pt>
                <c:pt idx="3991">
                  <c:v>7992.1745605468705</c:v>
                </c:pt>
                <c:pt idx="3992">
                  <c:v>7994.1613769531295</c:v>
                </c:pt>
                <c:pt idx="3993">
                  <c:v>7996.18359375</c:v>
                </c:pt>
                <c:pt idx="3994">
                  <c:v>7998.1955566406205</c:v>
                </c:pt>
                <c:pt idx="3995">
                  <c:v>8000.33544921875</c:v>
                </c:pt>
                <c:pt idx="3996">
                  <c:v>8002.3596191406205</c:v>
                </c:pt>
                <c:pt idx="3997">
                  <c:v>8004.1579589843795</c:v>
                </c:pt>
                <c:pt idx="3998">
                  <c:v>8006.11962890625</c:v>
                </c:pt>
                <c:pt idx="3999">
                  <c:v>8008.2194824218795</c:v>
                </c:pt>
                <c:pt idx="4000">
                  <c:v>8010.18115234375</c:v>
                </c:pt>
                <c:pt idx="4001">
                  <c:v>8012.1931152343705</c:v>
                </c:pt>
                <c:pt idx="4002">
                  <c:v>8014.40625</c:v>
                </c:pt>
                <c:pt idx="4003">
                  <c:v>8016.4304199218795</c:v>
                </c:pt>
                <c:pt idx="4004">
                  <c:v>8018.27880859375</c:v>
                </c:pt>
                <c:pt idx="4005">
                  <c:v>8020.21533203125</c:v>
                </c:pt>
                <c:pt idx="4006">
                  <c:v>8022.22705078125</c:v>
                </c:pt>
                <c:pt idx="4007">
                  <c:v>8024.2014160156205</c:v>
                </c:pt>
                <c:pt idx="4008">
                  <c:v>8026.2009277343705</c:v>
                </c:pt>
                <c:pt idx="4009">
                  <c:v>8028.25048828125</c:v>
                </c:pt>
                <c:pt idx="4010">
                  <c:v>8030.14892578125</c:v>
                </c:pt>
                <c:pt idx="4011">
                  <c:v>8032.1105957031205</c:v>
                </c:pt>
                <c:pt idx="4012">
                  <c:v>8034.18310546875</c:v>
                </c:pt>
                <c:pt idx="4013">
                  <c:v>8036.1950683593795</c:v>
                </c:pt>
                <c:pt idx="4014">
                  <c:v>8038.1716308593795</c:v>
                </c:pt>
                <c:pt idx="4015">
                  <c:v>8040.2082519531295</c:v>
                </c:pt>
                <c:pt idx="4016">
                  <c:v>8042.2956542968795</c:v>
                </c:pt>
                <c:pt idx="4017">
                  <c:v>8044.3205566406205</c:v>
                </c:pt>
                <c:pt idx="4018">
                  <c:v>8046.3576660156205</c:v>
                </c:pt>
                <c:pt idx="4019">
                  <c:v>8048.3818359375</c:v>
                </c:pt>
                <c:pt idx="4020">
                  <c:v>8050.265625</c:v>
                </c:pt>
                <c:pt idx="4021">
                  <c:v>8052.189453125</c:v>
                </c:pt>
                <c:pt idx="4022">
                  <c:v>8054.21630859375</c:v>
                </c:pt>
                <c:pt idx="4023">
                  <c:v>8056.2158203125</c:v>
                </c:pt>
                <c:pt idx="4024">
                  <c:v>8058.17724609375</c:v>
                </c:pt>
                <c:pt idx="4025">
                  <c:v>8060.111328125</c:v>
                </c:pt>
                <c:pt idx="4026">
                  <c:v>8062.0480957031205</c:v>
                </c:pt>
                <c:pt idx="4027">
                  <c:v>8064.1501464843795</c:v>
                </c:pt>
                <c:pt idx="4028">
                  <c:v>8066.27490234375</c:v>
                </c:pt>
                <c:pt idx="4029">
                  <c:v>8068.1613769531295</c:v>
                </c:pt>
                <c:pt idx="4030">
                  <c:v>8070.09814453125</c:v>
                </c:pt>
                <c:pt idx="4031">
                  <c:v>8072.2229003906295</c:v>
                </c:pt>
                <c:pt idx="4032">
                  <c:v>8074.2724609375</c:v>
                </c:pt>
                <c:pt idx="4033">
                  <c:v>8076.2470703125</c:v>
                </c:pt>
                <c:pt idx="4034">
                  <c:v>8078.1809082031205</c:v>
                </c:pt>
                <c:pt idx="4035">
                  <c:v>8080.091796875</c:v>
                </c:pt>
                <c:pt idx="4036">
                  <c:v>8082.0808105468705</c:v>
                </c:pt>
                <c:pt idx="4037">
                  <c:v>8084.15576171875</c:v>
                </c:pt>
                <c:pt idx="4038">
                  <c:v>8086.21826171875</c:v>
                </c:pt>
                <c:pt idx="4039">
                  <c:v>8088.1650390625</c:v>
                </c:pt>
                <c:pt idx="4040">
                  <c:v>8090.13671875</c:v>
                </c:pt>
                <c:pt idx="4041">
                  <c:v>8092.1760253906295</c:v>
                </c:pt>
                <c:pt idx="4042">
                  <c:v>8094.11474609375</c:v>
                </c:pt>
                <c:pt idx="4043">
                  <c:v>8096.1394042968795</c:v>
                </c:pt>
                <c:pt idx="4044">
                  <c:v>8098.21435546875</c:v>
                </c:pt>
                <c:pt idx="4045">
                  <c:v>8100.22607421875</c:v>
                </c:pt>
                <c:pt idx="4046">
                  <c:v>8102.1374511718705</c:v>
                </c:pt>
                <c:pt idx="4047">
                  <c:v>8104.0615234375</c:v>
                </c:pt>
                <c:pt idx="4048">
                  <c:v>8106.03564453125</c:v>
                </c:pt>
                <c:pt idx="4049">
                  <c:v>8108.1604003906295</c:v>
                </c:pt>
                <c:pt idx="4050">
                  <c:v>8110.1848144531295</c:v>
                </c:pt>
                <c:pt idx="4051">
                  <c:v>8112.0185546875</c:v>
                </c:pt>
                <c:pt idx="4052">
                  <c:v>8114.00537109375</c:v>
                </c:pt>
                <c:pt idx="4053">
                  <c:v>8116.1201171875</c:v>
                </c:pt>
                <c:pt idx="4054">
                  <c:v>8118.2326660156205</c:v>
                </c:pt>
                <c:pt idx="4055">
                  <c:v>8120.1062011718705</c:v>
                </c:pt>
                <c:pt idx="4056">
                  <c:v>8122.05517578125</c:v>
                </c:pt>
                <c:pt idx="4057">
                  <c:v>8124.1022949218795</c:v>
                </c:pt>
                <c:pt idx="4058">
                  <c:v>8126.1520996093705</c:v>
                </c:pt>
                <c:pt idx="4059">
                  <c:v>8128.3173828125</c:v>
                </c:pt>
                <c:pt idx="4060">
                  <c:v>8130.2158203125</c:v>
                </c:pt>
                <c:pt idx="4061">
                  <c:v>8132.0266113281295</c:v>
                </c:pt>
                <c:pt idx="4062">
                  <c:v>8134.076171875</c:v>
                </c:pt>
                <c:pt idx="4063">
                  <c:v>8136.15087890625</c:v>
                </c:pt>
                <c:pt idx="4064">
                  <c:v>8138.20068359375</c:v>
                </c:pt>
                <c:pt idx="4065">
                  <c:v>8140.2102050781205</c:v>
                </c:pt>
                <c:pt idx="4066">
                  <c:v>8142.1843261718705</c:v>
                </c:pt>
                <c:pt idx="4067">
                  <c:v>8144.1984863281295</c:v>
                </c:pt>
                <c:pt idx="4068">
                  <c:v>8146.2607421875</c:v>
                </c:pt>
                <c:pt idx="4069">
                  <c:v>8148.24755859375</c:v>
                </c:pt>
                <c:pt idx="4070">
                  <c:v>8150.24658203125</c:v>
                </c:pt>
                <c:pt idx="4071">
                  <c:v>8152.24609375</c:v>
                </c:pt>
                <c:pt idx="4072">
                  <c:v>8154.1828613281295</c:v>
                </c:pt>
                <c:pt idx="4073">
                  <c:v>8156.1818847656295</c:v>
                </c:pt>
                <c:pt idx="4074">
                  <c:v>8158.2314453125</c:v>
                </c:pt>
                <c:pt idx="4075">
                  <c:v>8160.24365234375</c:v>
                </c:pt>
                <c:pt idx="4076">
                  <c:v>8162.2302246093705</c:v>
                </c:pt>
                <c:pt idx="4077">
                  <c:v>8164.2395019531295</c:v>
                </c:pt>
                <c:pt idx="4078">
                  <c:v>8166.16357421875</c:v>
                </c:pt>
                <c:pt idx="4079">
                  <c:v>8168.1025390625</c:v>
                </c:pt>
                <c:pt idx="4080">
                  <c:v>8170.1018066406205</c:v>
                </c:pt>
                <c:pt idx="4081">
                  <c:v>8172.1389160156205</c:v>
                </c:pt>
                <c:pt idx="4082">
                  <c:v>8174.1005859375</c:v>
                </c:pt>
                <c:pt idx="4083">
                  <c:v>8176.0871582031205</c:v>
                </c:pt>
                <c:pt idx="4084">
                  <c:v>8178.2373046875</c:v>
                </c:pt>
                <c:pt idx="4085">
                  <c:v>8180.22412109375</c:v>
                </c:pt>
                <c:pt idx="4086">
                  <c:v>8182.1354980468705</c:v>
                </c:pt>
                <c:pt idx="4087">
                  <c:v>8184.1220703125</c:v>
                </c:pt>
                <c:pt idx="4088">
                  <c:v>8186.1086425781205</c:v>
                </c:pt>
                <c:pt idx="4089">
                  <c:v>8188.1081542968795</c:v>
                </c:pt>
                <c:pt idx="4090">
                  <c:v>8190.1452636718705</c:v>
                </c:pt>
                <c:pt idx="4091">
                  <c:v>8192.2448730468695</c:v>
                </c:pt>
                <c:pt idx="4092">
                  <c:v>8194.32958984375</c:v>
                </c:pt>
                <c:pt idx="4093">
                  <c:v>8196.2412109375</c:v>
                </c:pt>
                <c:pt idx="4094">
                  <c:v>8198.19287109375</c:v>
                </c:pt>
                <c:pt idx="4095">
                  <c:v>8200.1923828125</c:v>
                </c:pt>
                <c:pt idx="4096">
                  <c:v>8202.14111328125</c:v>
                </c:pt>
                <c:pt idx="4097">
                  <c:v>8204.10009765625</c:v>
                </c:pt>
                <c:pt idx="4098">
                  <c:v>8206.125</c:v>
                </c:pt>
                <c:pt idx="4099">
                  <c:v>8208.13916015625</c:v>
                </c:pt>
                <c:pt idx="4100">
                  <c:v>8210.087890625</c:v>
                </c:pt>
                <c:pt idx="4101">
                  <c:v>8212.17529296875</c:v>
                </c:pt>
                <c:pt idx="4102">
                  <c:v>8214.2626953125</c:v>
                </c:pt>
                <c:pt idx="4103">
                  <c:v>8216.13623046875</c:v>
                </c:pt>
                <c:pt idx="4104">
                  <c:v>8218.0478515625</c:v>
                </c:pt>
                <c:pt idx="4105">
                  <c:v>8220.14794921875</c:v>
                </c:pt>
                <c:pt idx="4106">
                  <c:v>8222.2099609375</c:v>
                </c:pt>
                <c:pt idx="4107">
                  <c:v>8224.2216796875</c:v>
                </c:pt>
                <c:pt idx="4108">
                  <c:v>8226.158203125</c:v>
                </c:pt>
                <c:pt idx="4109">
                  <c:v>8228.1201171875</c:v>
                </c:pt>
                <c:pt idx="4110">
                  <c:v>8230.16943359375</c:v>
                </c:pt>
                <c:pt idx="4111">
                  <c:v>8232.1435546875</c:v>
                </c:pt>
                <c:pt idx="4112">
                  <c:v>8234.1533203125</c:v>
                </c:pt>
                <c:pt idx="4113">
                  <c:v>8236.12744140625</c:v>
                </c:pt>
                <c:pt idx="4114">
                  <c:v>8238.07861328125</c:v>
                </c:pt>
                <c:pt idx="4115">
                  <c:v>8240.0400390625</c:v>
                </c:pt>
                <c:pt idx="4116">
                  <c:v>8242.1025390625</c:v>
                </c:pt>
                <c:pt idx="4117">
                  <c:v>8244.08935546875</c:v>
                </c:pt>
                <c:pt idx="4118">
                  <c:v>8245.98828125</c:v>
                </c:pt>
                <c:pt idx="4119">
                  <c:v>8248.16357421875</c:v>
                </c:pt>
                <c:pt idx="4120">
                  <c:v>8250.26318359375</c:v>
                </c:pt>
                <c:pt idx="4121">
                  <c:v>8252.17431640625</c:v>
                </c:pt>
                <c:pt idx="4122">
                  <c:v>8254.1611328125</c:v>
                </c:pt>
                <c:pt idx="4123">
                  <c:v>8256.13330078125</c:v>
                </c:pt>
                <c:pt idx="4124">
                  <c:v>8258.04443359375</c:v>
                </c:pt>
                <c:pt idx="4125">
                  <c:v>8260.05859375</c:v>
                </c:pt>
                <c:pt idx="4126">
                  <c:v>8262.13330078125</c:v>
                </c:pt>
                <c:pt idx="4127">
                  <c:v>8264.19580078125</c:v>
                </c:pt>
                <c:pt idx="4128">
                  <c:v>8266.1826171875</c:v>
                </c:pt>
                <c:pt idx="4129">
                  <c:v>8268.04296875</c:v>
                </c:pt>
                <c:pt idx="4130">
                  <c:v>8269.9921875</c:v>
                </c:pt>
                <c:pt idx="4131">
                  <c:v>8272.06494140625</c:v>
                </c:pt>
                <c:pt idx="4132">
                  <c:v>8274.07666015625</c:v>
                </c:pt>
                <c:pt idx="4133">
                  <c:v>8275.9775390625</c:v>
                </c:pt>
                <c:pt idx="4134">
                  <c:v>8278.07763671875</c:v>
                </c:pt>
                <c:pt idx="4135">
                  <c:v>8280.27587890625</c:v>
                </c:pt>
                <c:pt idx="4136">
                  <c:v>8282.14697265625</c:v>
                </c:pt>
                <c:pt idx="4137">
                  <c:v>8284.08349609375</c:v>
                </c:pt>
                <c:pt idx="4138">
                  <c:v>8286.06005859375</c:v>
                </c:pt>
                <c:pt idx="4139">
                  <c:v>8287.99853515625</c:v>
                </c:pt>
                <c:pt idx="4140">
                  <c:v>8290.0859375</c:v>
                </c:pt>
                <c:pt idx="4141">
                  <c:v>8292.12353515625</c:v>
                </c:pt>
                <c:pt idx="4142">
                  <c:v>8294.044921875</c:v>
                </c:pt>
                <c:pt idx="4143">
                  <c:v>8295.98095703125</c:v>
                </c:pt>
                <c:pt idx="4144">
                  <c:v>8298.04541015625</c:v>
                </c:pt>
                <c:pt idx="4145">
                  <c:v>8300.08251953125</c:v>
                </c:pt>
                <c:pt idx="4146">
                  <c:v>8302.0693359375</c:v>
                </c:pt>
                <c:pt idx="4147">
                  <c:v>8304.1064453125</c:v>
                </c:pt>
                <c:pt idx="4148">
                  <c:v>8306.0302734375</c:v>
                </c:pt>
                <c:pt idx="4149">
                  <c:v>8308.080078125</c:v>
                </c:pt>
                <c:pt idx="4150">
                  <c:v>8310.1171875</c:v>
                </c:pt>
                <c:pt idx="4151">
                  <c:v>8311.99072265625</c:v>
                </c:pt>
                <c:pt idx="4152">
                  <c:v>8314.01513671875</c:v>
                </c:pt>
                <c:pt idx="4153">
                  <c:v>8315.9765625</c:v>
                </c:pt>
                <c:pt idx="4154">
                  <c:v>8317.98876953125</c:v>
                </c:pt>
                <c:pt idx="4155">
                  <c:v>8320.0888671875</c:v>
                </c:pt>
                <c:pt idx="4156">
                  <c:v>8322.15087890625</c:v>
                </c:pt>
                <c:pt idx="4157">
                  <c:v>8324.14990234375</c:v>
                </c:pt>
                <c:pt idx="4158">
                  <c:v>8326.1240234375</c:v>
                </c:pt>
                <c:pt idx="4159">
                  <c:v>8327.99755859375</c:v>
                </c:pt>
                <c:pt idx="4160">
                  <c:v>8329.94677734375</c:v>
                </c:pt>
                <c:pt idx="4161">
                  <c:v>8332.09716796875</c:v>
                </c:pt>
                <c:pt idx="4162">
                  <c:v>8334.03125</c:v>
                </c:pt>
                <c:pt idx="4163">
                  <c:v>8335.9423828125</c:v>
                </c:pt>
                <c:pt idx="4164">
                  <c:v>8338.1328125</c:v>
                </c:pt>
                <c:pt idx="4165">
                  <c:v>8340.11962890625</c:v>
                </c:pt>
                <c:pt idx="4166">
                  <c:v>8341.9931640625</c:v>
                </c:pt>
                <c:pt idx="4167">
                  <c:v>8344.06787109375</c:v>
                </c:pt>
                <c:pt idx="4168">
                  <c:v>8345.99169921875</c:v>
                </c:pt>
                <c:pt idx="4169">
                  <c:v>8347.865234375</c:v>
                </c:pt>
                <c:pt idx="4170">
                  <c:v>8349.96240234375</c:v>
                </c:pt>
                <c:pt idx="4171">
                  <c:v>8351.974609375</c:v>
                </c:pt>
                <c:pt idx="4172">
                  <c:v>8353.93896484375</c:v>
                </c:pt>
                <c:pt idx="4173">
                  <c:v>8355.96337890625</c:v>
                </c:pt>
                <c:pt idx="4174">
                  <c:v>8358.10107421875</c:v>
                </c:pt>
                <c:pt idx="4175">
                  <c:v>8360.31201171875</c:v>
                </c:pt>
                <c:pt idx="4176">
                  <c:v>8362.19775390625</c:v>
                </c:pt>
                <c:pt idx="4177">
                  <c:v>8364.06103515625</c:v>
                </c:pt>
                <c:pt idx="4178">
                  <c:v>8366.03515625</c:v>
                </c:pt>
                <c:pt idx="4179">
                  <c:v>8367.9462890625</c:v>
                </c:pt>
                <c:pt idx="4180">
                  <c:v>8369.943359375</c:v>
                </c:pt>
                <c:pt idx="4181">
                  <c:v>8371.90283203125</c:v>
                </c:pt>
                <c:pt idx="4182">
                  <c:v>8373.89208984375</c:v>
                </c:pt>
                <c:pt idx="4183">
                  <c:v>8376.04443359375</c:v>
                </c:pt>
                <c:pt idx="4184">
                  <c:v>8378.14453125</c:v>
                </c:pt>
                <c:pt idx="4185">
                  <c:v>8380.15625</c:v>
                </c:pt>
                <c:pt idx="4186">
                  <c:v>8382.029296875</c:v>
                </c:pt>
                <c:pt idx="4187">
                  <c:v>8383.978515625</c:v>
                </c:pt>
                <c:pt idx="4188">
                  <c:v>8385.87744140625</c:v>
                </c:pt>
                <c:pt idx="4189">
                  <c:v>8387.82421875</c:v>
                </c:pt>
                <c:pt idx="4190">
                  <c:v>8390.02490234375</c:v>
                </c:pt>
                <c:pt idx="4191">
                  <c:v>8392.064453125</c:v>
                </c:pt>
                <c:pt idx="4192">
                  <c:v>8393.9755859375</c:v>
                </c:pt>
                <c:pt idx="4193">
                  <c:v>8396.06298828125</c:v>
                </c:pt>
                <c:pt idx="4194">
                  <c:v>8398.125</c:v>
                </c:pt>
                <c:pt idx="4195">
                  <c:v>8400.048828125</c:v>
                </c:pt>
                <c:pt idx="4196">
                  <c:v>8402.03369140625</c:v>
                </c:pt>
                <c:pt idx="4197">
                  <c:v>8404.095703125</c:v>
                </c:pt>
                <c:pt idx="4198">
                  <c:v>8406.1328125</c:v>
                </c:pt>
                <c:pt idx="4199">
                  <c:v>8408.1953125</c:v>
                </c:pt>
                <c:pt idx="4200">
                  <c:v>8410.171875</c:v>
                </c:pt>
                <c:pt idx="4201">
                  <c:v>8411.97998046875</c:v>
                </c:pt>
                <c:pt idx="4202">
                  <c:v>8413.90380859375</c:v>
                </c:pt>
                <c:pt idx="4203">
                  <c:v>8416.005859375</c:v>
                </c:pt>
                <c:pt idx="4204">
                  <c:v>8417.95458984375</c:v>
                </c:pt>
                <c:pt idx="4205">
                  <c:v>8419.89111328125</c:v>
                </c:pt>
                <c:pt idx="4206">
                  <c:v>8421.9658203125</c:v>
                </c:pt>
                <c:pt idx="4207">
                  <c:v>8424.0029296875</c:v>
                </c:pt>
                <c:pt idx="4208">
                  <c:v>8425.96484375</c:v>
                </c:pt>
                <c:pt idx="4209">
                  <c:v>8427.8759765625</c:v>
                </c:pt>
                <c:pt idx="4210">
                  <c:v>8429.85009765625</c:v>
                </c:pt>
                <c:pt idx="4211">
                  <c:v>8431.8876953125</c:v>
                </c:pt>
                <c:pt idx="4212">
                  <c:v>8434.00048828125</c:v>
                </c:pt>
                <c:pt idx="4213">
                  <c:v>8436.01220703125</c:v>
                </c:pt>
                <c:pt idx="4214">
                  <c:v>8437.9833984375</c:v>
                </c:pt>
                <c:pt idx="4215">
                  <c:v>8439.982421875</c:v>
                </c:pt>
                <c:pt idx="4216">
                  <c:v>8441.9091796875</c:v>
                </c:pt>
                <c:pt idx="4217">
                  <c:v>8443.9716796875</c:v>
                </c:pt>
                <c:pt idx="4218">
                  <c:v>8445.99560546875</c:v>
                </c:pt>
                <c:pt idx="4219">
                  <c:v>8447.89404296875</c:v>
                </c:pt>
                <c:pt idx="4220">
                  <c:v>8449.9814453125</c:v>
                </c:pt>
                <c:pt idx="4221">
                  <c:v>8452.0791015625</c:v>
                </c:pt>
                <c:pt idx="4222">
                  <c:v>8454.015625</c:v>
                </c:pt>
                <c:pt idx="4223">
                  <c:v>8455.9921875</c:v>
                </c:pt>
                <c:pt idx="4224">
                  <c:v>8458.01708984375</c:v>
                </c:pt>
                <c:pt idx="4225">
                  <c:v>8460.00390625</c:v>
                </c:pt>
                <c:pt idx="4226">
                  <c:v>8461.9501953125</c:v>
                </c:pt>
                <c:pt idx="4227">
                  <c:v>8463.88427734375</c:v>
                </c:pt>
                <c:pt idx="4228">
                  <c:v>8465.92138671875</c:v>
                </c:pt>
                <c:pt idx="4229">
                  <c:v>8467.98583984375</c:v>
                </c:pt>
                <c:pt idx="4230">
                  <c:v>8469.97509765625</c:v>
                </c:pt>
                <c:pt idx="4231">
                  <c:v>8471.9873046875</c:v>
                </c:pt>
                <c:pt idx="4232">
                  <c:v>8473.93359375</c:v>
                </c:pt>
                <c:pt idx="4233">
                  <c:v>8475.83203125</c:v>
                </c:pt>
                <c:pt idx="4234">
                  <c:v>8477.833984375</c:v>
                </c:pt>
                <c:pt idx="4235">
                  <c:v>8479.9716796875</c:v>
                </c:pt>
                <c:pt idx="4236">
                  <c:v>8482.0439453125</c:v>
                </c:pt>
                <c:pt idx="4237">
                  <c:v>8484.01806640625</c:v>
                </c:pt>
                <c:pt idx="4238">
                  <c:v>8485.9697265625</c:v>
                </c:pt>
                <c:pt idx="4239">
                  <c:v>8487.880859375</c:v>
                </c:pt>
                <c:pt idx="4240">
                  <c:v>8489.95556640625</c:v>
                </c:pt>
                <c:pt idx="4241">
                  <c:v>8492.0556640625</c:v>
                </c:pt>
                <c:pt idx="4242">
                  <c:v>8494.05517578125</c:v>
                </c:pt>
                <c:pt idx="4243">
                  <c:v>8496.0419921875</c:v>
                </c:pt>
                <c:pt idx="4244">
                  <c:v>8497.86279296875</c:v>
                </c:pt>
                <c:pt idx="4245">
                  <c:v>8499.9375</c:v>
                </c:pt>
                <c:pt idx="4246">
                  <c:v>8502.15283203125</c:v>
                </c:pt>
                <c:pt idx="4247">
                  <c:v>8504.06396484375</c:v>
                </c:pt>
                <c:pt idx="4248">
                  <c:v>8505.89990234375</c:v>
                </c:pt>
                <c:pt idx="4249">
                  <c:v>8507.8740234375</c:v>
                </c:pt>
                <c:pt idx="4250">
                  <c:v>8509.75732421875</c:v>
                </c:pt>
                <c:pt idx="4251">
                  <c:v>8511.62841796875</c:v>
                </c:pt>
                <c:pt idx="4252">
                  <c:v>8513.81884765625</c:v>
                </c:pt>
                <c:pt idx="4253">
                  <c:v>8515.83349609375</c:v>
                </c:pt>
                <c:pt idx="4254">
                  <c:v>8517.8330078125</c:v>
                </c:pt>
                <c:pt idx="4255">
                  <c:v>8519.90771484375</c:v>
                </c:pt>
                <c:pt idx="4256">
                  <c:v>8521.84423828125</c:v>
                </c:pt>
                <c:pt idx="4257">
                  <c:v>8523.81591796875</c:v>
                </c:pt>
                <c:pt idx="4258">
                  <c:v>8525.85302734375</c:v>
                </c:pt>
                <c:pt idx="4259">
                  <c:v>8527.86474609375</c:v>
                </c:pt>
                <c:pt idx="4260">
                  <c:v>8529.78857421875</c:v>
                </c:pt>
                <c:pt idx="4261">
                  <c:v>8531.8759765625</c:v>
                </c:pt>
                <c:pt idx="4262">
                  <c:v>8533.96337890625</c:v>
                </c:pt>
                <c:pt idx="4263">
                  <c:v>8535.97802734375</c:v>
                </c:pt>
                <c:pt idx="4264">
                  <c:v>8538.0654296875</c:v>
                </c:pt>
                <c:pt idx="4265">
                  <c:v>8539.92626953125</c:v>
                </c:pt>
                <c:pt idx="4266">
                  <c:v>8541.79736328125</c:v>
                </c:pt>
                <c:pt idx="4267">
                  <c:v>8543.8720703125</c:v>
                </c:pt>
                <c:pt idx="4268">
                  <c:v>8545.8486328125</c:v>
                </c:pt>
                <c:pt idx="4269">
                  <c:v>8547.78515625</c:v>
                </c:pt>
                <c:pt idx="4270">
                  <c:v>8549.87255859375</c:v>
                </c:pt>
                <c:pt idx="4271">
                  <c:v>8551.93505859375</c:v>
                </c:pt>
                <c:pt idx="4272">
                  <c:v>8553.94677734375</c:v>
                </c:pt>
                <c:pt idx="4273">
                  <c:v>8555.970703125</c:v>
                </c:pt>
                <c:pt idx="4274">
                  <c:v>8557.9951171875</c:v>
                </c:pt>
                <c:pt idx="4275">
                  <c:v>8560.0322265625</c:v>
                </c:pt>
                <c:pt idx="4276">
                  <c:v>8561.99365234375</c:v>
                </c:pt>
                <c:pt idx="4277">
                  <c:v>8563.89013671875</c:v>
                </c:pt>
                <c:pt idx="4278">
                  <c:v>8565.8623046875</c:v>
                </c:pt>
                <c:pt idx="4279">
                  <c:v>8567.8642578125</c:v>
                </c:pt>
                <c:pt idx="4280">
                  <c:v>8569.916015625</c:v>
                </c:pt>
                <c:pt idx="4281">
                  <c:v>8571.927734375</c:v>
                </c:pt>
                <c:pt idx="4282">
                  <c:v>8573.91455078125</c:v>
                </c:pt>
                <c:pt idx="4283">
                  <c:v>8575.9638671875</c:v>
                </c:pt>
                <c:pt idx="4284">
                  <c:v>8577.8125</c:v>
                </c:pt>
                <c:pt idx="4285">
                  <c:v>8579.83740234375</c:v>
                </c:pt>
                <c:pt idx="4286">
                  <c:v>8581.9248046875</c:v>
                </c:pt>
                <c:pt idx="4287">
                  <c:v>8583.8486328125</c:v>
                </c:pt>
                <c:pt idx="4288">
                  <c:v>8585.8857421875</c:v>
                </c:pt>
                <c:pt idx="4289">
                  <c:v>8587.998046875</c:v>
                </c:pt>
                <c:pt idx="4290">
                  <c:v>8589.90869140625</c:v>
                </c:pt>
                <c:pt idx="4291">
                  <c:v>8591.7548828125</c:v>
                </c:pt>
                <c:pt idx="4292">
                  <c:v>8593.84033203125</c:v>
                </c:pt>
                <c:pt idx="4293">
                  <c:v>8595.89208984375</c:v>
                </c:pt>
                <c:pt idx="4294">
                  <c:v>8597.85595703125</c:v>
                </c:pt>
                <c:pt idx="4295">
                  <c:v>8599.830078125</c:v>
                </c:pt>
                <c:pt idx="4296">
                  <c:v>8601.7890625</c:v>
                </c:pt>
                <c:pt idx="4297">
                  <c:v>8603.77587890625</c:v>
                </c:pt>
                <c:pt idx="4298">
                  <c:v>8605.8154296875</c:v>
                </c:pt>
                <c:pt idx="4299">
                  <c:v>8607.865234375</c:v>
                </c:pt>
                <c:pt idx="4300">
                  <c:v>8609.9150390625</c:v>
                </c:pt>
                <c:pt idx="4301">
                  <c:v>8611.91455078125</c:v>
                </c:pt>
                <c:pt idx="4302">
                  <c:v>8613.93896484375</c:v>
                </c:pt>
                <c:pt idx="4303">
                  <c:v>8615.8603515625</c:v>
                </c:pt>
                <c:pt idx="4304">
                  <c:v>8617.771484375</c:v>
                </c:pt>
                <c:pt idx="4305">
                  <c:v>8619.7353515625</c:v>
                </c:pt>
                <c:pt idx="4306">
                  <c:v>8621.6591796875</c:v>
                </c:pt>
                <c:pt idx="4307">
                  <c:v>8623.6962890625</c:v>
                </c:pt>
                <c:pt idx="4308">
                  <c:v>8625.79638671875</c:v>
                </c:pt>
                <c:pt idx="4309">
                  <c:v>8627.92138671875</c:v>
                </c:pt>
                <c:pt idx="4310">
                  <c:v>8629.8955078125</c:v>
                </c:pt>
                <c:pt idx="4311">
                  <c:v>8631.85693359375</c:v>
                </c:pt>
                <c:pt idx="4312">
                  <c:v>8633.90673828125</c:v>
                </c:pt>
                <c:pt idx="4313">
                  <c:v>8635.93115234375</c:v>
                </c:pt>
                <c:pt idx="4314">
                  <c:v>8637.86767578125</c:v>
                </c:pt>
                <c:pt idx="4315">
                  <c:v>8639.75439453125</c:v>
                </c:pt>
                <c:pt idx="4316">
                  <c:v>8641.81640625</c:v>
                </c:pt>
                <c:pt idx="4317">
                  <c:v>8643.890625</c:v>
                </c:pt>
                <c:pt idx="4318">
                  <c:v>8645.7392578125</c:v>
                </c:pt>
                <c:pt idx="4319">
                  <c:v>8647.7763671875</c:v>
                </c:pt>
                <c:pt idx="4320">
                  <c:v>8649.9365234375</c:v>
                </c:pt>
                <c:pt idx="4321">
                  <c:v>8651.83544921875</c:v>
                </c:pt>
                <c:pt idx="4322">
                  <c:v>8653.89990234375</c:v>
                </c:pt>
                <c:pt idx="4323">
                  <c:v>8655.861328125</c:v>
                </c:pt>
                <c:pt idx="4324">
                  <c:v>8657.7353515625</c:v>
                </c:pt>
                <c:pt idx="4325">
                  <c:v>8659.8603515625</c:v>
                </c:pt>
                <c:pt idx="4326">
                  <c:v>8661.98291015625</c:v>
                </c:pt>
                <c:pt idx="4327">
                  <c:v>8663.84423828125</c:v>
                </c:pt>
                <c:pt idx="4328">
                  <c:v>8665.64208984375</c:v>
                </c:pt>
                <c:pt idx="4329">
                  <c:v>8667.67626953125</c:v>
                </c:pt>
                <c:pt idx="4330">
                  <c:v>8669.78857421875</c:v>
                </c:pt>
                <c:pt idx="4331">
                  <c:v>8671.90380859375</c:v>
                </c:pt>
                <c:pt idx="4332">
                  <c:v>8673.8935546875</c:v>
                </c:pt>
                <c:pt idx="4333">
                  <c:v>8675.79248046875</c:v>
                </c:pt>
                <c:pt idx="4334">
                  <c:v>8677.8291015625</c:v>
                </c:pt>
                <c:pt idx="4335">
                  <c:v>8679.87841796875</c:v>
                </c:pt>
                <c:pt idx="4336">
                  <c:v>8681.83984375</c:v>
                </c:pt>
                <c:pt idx="4337">
                  <c:v>8683.83935546875</c:v>
                </c:pt>
                <c:pt idx="4338">
                  <c:v>8685.8388671875</c:v>
                </c:pt>
                <c:pt idx="4339">
                  <c:v>8687.8984375</c:v>
                </c:pt>
                <c:pt idx="4340">
                  <c:v>8689.89794921875</c:v>
                </c:pt>
                <c:pt idx="4341">
                  <c:v>8691.82421875</c:v>
                </c:pt>
                <c:pt idx="4342">
                  <c:v>8693.78564453125</c:v>
                </c:pt>
                <c:pt idx="4343">
                  <c:v>8695.78271484375</c:v>
                </c:pt>
                <c:pt idx="4344">
                  <c:v>8697.76953125</c:v>
                </c:pt>
                <c:pt idx="4345">
                  <c:v>8699.74609375</c:v>
                </c:pt>
                <c:pt idx="4346">
                  <c:v>8701.70751953125</c:v>
                </c:pt>
                <c:pt idx="4347">
                  <c:v>8703.6943359375</c:v>
                </c:pt>
                <c:pt idx="4348">
                  <c:v>8705.716796875</c:v>
                </c:pt>
                <c:pt idx="4349">
                  <c:v>8707.701171875</c:v>
                </c:pt>
                <c:pt idx="4350">
                  <c:v>8709.71533203125</c:v>
                </c:pt>
                <c:pt idx="4351">
                  <c:v>8711.70458984375</c:v>
                </c:pt>
                <c:pt idx="4352">
                  <c:v>8713.74169921875</c:v>
                </c:pt>
                <c:pt idx="4353">
                  <c:v>8715.81640625</c:v>
                </c:pt>
                <c:pt idx="4354">
                  <c:v>8717.87841796875</c:v>
                </c:pt>
                <c:pt idx="4355">
                  <c:v>8719.865234375</c:v>
                </c:pt>
                <c:pt idx="4356">
                  <c:v>8721.79931640625</c:v>
                </c:pt>
                <c:pt idx="4357">
                  <c:v>8723.72314453125</c:v>
                </c:pt>
                <c:pt idx="4358">
                  <c:v>8725.6748046875</c:v>
                </c:pt>
                <c:pt idx="4359">
                  <c:v>8727.724609375</c:v>
                </c:pt>
                <c:pt idx="4360">
                  <c:v>8729.82421875</c:v>
                </c:pt>
                <c:pt idx="4361">
                  <c:v>8731.810546875</c:v>
                </c:pt>
                <c:pt idx="4362">
                  <c:v>8733.70703125</c:v>
                </c:pt>
                <c:pt idx="4363">
                  <c:v>8735.71875</c:v>
                </c:pt>
                <c:pt idx="4364">
                  <c:v>8737.7958984375</c:v>
                </c:pt>
                <c:pt idx="4365">
                  <c:v>8739.7578125</c:v>
                </c:pt>
                <c:pt idx="4366">
                  <c:v>8741.75732421875</c:v>
                </c:pt>
                <c:pt idx="4367">
                  <c:v>8743.78173828125</c:v>
                </c:pt>
                <c:pt idx="4368">
                  <c:v>8745.78076171875</c:v>
                </c:pt>
                <c:pt idx="4369">
                  <c:v>8747.81787109375</c:v>
                </c:pt>
                <c:pt idx="4370">
                  <c:v>8749.7041015625</c:v>
                </c:pt>
                <c:pt idx="4371">
                  <c:v>8751.58984375</c:v>
                </c:pt>
                <c:pt idx="4372">
                  <c:v>8753.63916015625</c:v>
                </c:pt>
                <c:pt idx="4373">
                  <c:v>8755.673828125</c:v>
                </c:pt>
                <c:pt idx="4374">
                  <c:v>8757.7744140625</c:v>
                </c:pt>
                <c:pt idx="4375">
                  <c:v>8759.93994140625</c:v>
                </c:pt>
                <c:pt idx="4376">
                  <c:v>8761.82568359375</c:v>
                </c:pt>
                <c:pt idx="4377">
                  <c:v>8763.7744140625</c:v>
                </c:pt>
                <c:pt idx="4378">
                  <c:v>8765.76123046875</c:v>
                </c:pt>
                <c:pt idx="4379">
                  <c:v>8767.72314453125</c:v>
                </c:pt>
                <c:pt idx="4380">
                  <c:v>8769.810546875</c:v>
                </c:pt>
                <c:pt idx="4381">
                  <c:v>8771.77197265625</c:v>
                </c:pt>
                <c:pt idx="4382">
                  <c:v>8773.74609375</c:v>
                </c:pt>
                <c:pt idx="4383">
                  <c:v>8775.7958984375</c:v>
                </c:pt>
                <c:pt idx="4384">
                  <c:v>8777.78271484375</c:v>
                </c:pt>
                <c:pt idx="4385">
                  <c:v>8779.69384765625</c:v>
                </c:pt>
                <c:pt idx="4386">
                  <c:v>8781.71826171875</c:v>
                </c:pt>
                <c:pt idx="4387">
                  <c:v>8783.74072265625</c:v>
                </c:pt>
                <c:pt idx="4388">
                  <c:v>8785.65185546875</c:v>
                </c:pt>
                <c:pt idx="4389">
                  <c:v>8787.72900390625</c:v>
                </c:pt>
                <c:pt idx="4390">
                  <c:v>8789.66552734375</c:v>
                </c:pt>
                <c:pt idx="4391">
                  <c:v>8791.5390625</c:v>
                </c:pt>
                <c:pt idx="4392">
                  <c:v>8793.638671875</c:v>
                </c:pt>
                <c:pt idx="4393">
                  <c:v>8795.71337890625</c:v>
                </c:pt>
                <c:pt idx="4394">
                  <c:v>8797.685546875</c:v>
                </c:pt>
                <c:pt idx="4395">
                  <c:v>8799.64697265625</c:v>
                </c:pt>
                <c:pt idx="4396">
                  <c:v>8801.6865234375</c:v>
                </c:pt>
                <c:pt idx="4397">
                  <c:v>8803.6982421875</c:v>
                </c:pt>
                <c:pt idx="4398">
                  <c:v>8805.7353515625</c:v>
                </c:pt>
                <c:pt idx="4399">
                  <c:v>8807.810546875</c:v>
                </c:pt>
                <c:pt idx="4400">
                  <c:v>8809.70947265625</c:v>
                </c:pt>
                <c:pt idx="4401">
                  <c:v>8811.65869140625</c:v>
                </c:pt>
                <c:pt idx="4402">
                  <c:v>8813.80859375</c:v>
                </c:pt>
                <c:pt idx="4403">
                  <c:v>8815.87060546875</c:v>
                </c:pt>
                <c:pt idx="4404">
                  <c:v>8817.80712890625</c:v>
                </c:pt>
                <c:pt idx="4405">
                  <c:v>8819.755859375</c:v>
                </c:pt>
                <c:pt idx="4406">
                  <c:v>8821.60205078125</c:v>
                </c:pt>
                <c:pt idx="4407">
                  <c:v>8823.6015625</c:v>
                </c:pt>
                <c:pt idx="4408">
                  <c:v>8825.7666015625</c:v>
                </c:pt>
                <c:pt idx="4409">
                  <c:v>8827.66552734375</c:v>
                </c:pt>
                <c:pt idx="4410">
                  <c:v>8829.68994140625</c:v>
                </c:pt>
                <c:pt idx="4411">
                  <c:v>8831.7138671875</c:v>
                </c:pt>
                <c:pt idx="4412">
                  <c:v>8833.625</c:v>
                </c:pt>
                <c:pt idx="4413">
                  <c:v>8835.6748046875</c:v>
                </c:pt>
                <c:pt idx="4414">
                  <c:v>8837.611328125</c:v>
                </c:pt>
                <c:pt idx="4415">
                  <c:v>8839.5478515625</c:v>
                </c:pt>
                <c:pt idx="4416">
                  <c:v>8841.63525390625</c:v>
                </c:pt>
                <c:pt idx="4417">
                  <c:v>8843.748046875</c:v>
                </c:pt>
                <c:pt idx="4418">
                  <c:v>8845.65673828125</c:v>
                </c:pt>
                <c:pt idx="4419">
                  <c:v>8847.52783203125</c:v>
                </c:pt>
                <c:pt idx="4420">
                  <c:v>8849.61767578125</c:v>
                </c:pt>
                <c:pt idx="4421">
                  <c:v>8851.70751953125</c:v>
                </c:pt>
                <c:pt idx="4422">
                  <c:v>8853.7802734375</c:v>
                </c:pt>
                <c:pt idx="4423">
                  <c:v>8855.75439453125</c:v>
                </c:pt>
                <c:pt idx="4424">
                  <c:v>8857.59228515625</c:v>
                </c:pt>
                <c:pt idx="4425">
                  <c:v>8859.49072265625</c:v>
                </c:pt>
                <c:pt idx="4426">
                  <c:v>8861.578125</c:v>
                </c:pt>
                <c:pt idx="4427">
                  <c:v>8863.64013671875</c:v>
                </c:pt>
                <c:pt idx="4428">
                  <c:v>8865.65185546875</c:v>
                </c:pt>
                <c:pt idx="4429">
                  <c:v>8867.6767578125</c:v>
                </c:pt>
                <c:pt idx="4430">
                  <c:v>8869.6005859375</c:v>
                </c:pt>
                <c:pt idx="4431">
                  <c:v>8871.68798828125</c:v>
                </c:pt>
                <c:pt idx="4432">
                  <c:v>8873.66259765625</c:v>
                </c:pt>
                <c:pt idx="4433">
                  <c:v>8875.5361328125</c:v>
                </c:pt>
                <c:pt idx="4434">
                  <c:v>8877.57275390625</c:v>
                </c:pt>
                <c:pt idx="4435">
                  <c:v>8879.65966796875</c:v>
                </c:pt>
                <c:pt idx="4436">
                  <c:v>8881.63427734375</c:v>
                </c:pt>
                <c:pt idx="4437">
                  <c:v>8883.57080078125</c:v>
                </c:pt>
                <c:pt idx="4438">
                  <c:v>8885.54248046875</c:v>
                </c:pt>
                <c:pt idx="4439">
                  <c:v>8887.529296875</c:v>
                </c:pt>
                <c:pt idx="4440">
                  <c:v>8889.65673828125</c:v>
                </c:pt>
                <c:pt idx="4441">
                  <c:v>8891.8447265625</c:v>
                </c:pt>
                <c:pt idx="4442">
                  <c:v>8893.71826171875</c:v>
                </c:pt>
                <c:pt idx="4443">
                  <c:v>8895.591796875</c:v>
                </c:pt>
                <c:pt idx="4444">
                  <c:v>8897.67919921875</c:v>
                </c:pt>
                <c:pt idx="4445">
                  <c:v>8899.666015625</c:v>
                </c:pt>
                <c:pt idx="4446">
                  <c:v>8901.791015625</c:v>
                </c:pt>
                <c:pt idx="4447">
                  <c:v>8903.76513671875</c:v>
                </c:pt>
                <c:pt idx="4448">
                  <c:v>8905.62646484375</c:v>
                </c:pt>
                <c:pt idx="4449">
                  <c:v>8907.587890625</c:v>
                </c:pt>
                <c:pt idx="4450">
                  <c:v>8909.5869140625</c:v>
                </c:pt>
                <c:pt idx="4451">
                  <c:v>8911.62451171875</c:v>
                </c:pt>
                <c:pt idx="4452">
                  <c:v>8913.69921875</c:v>
                </c:pt>
                <c:pt idx="4453">
                  <c:v>8915.7734375</c:v>
                </c:pt>
                <c:pt idx="4454">
                  <c:v>8917.65966796875</c:v>
                </c:pt>
                <c:pt idx="4455">
                  <c:v>8919.60888671875</c:v>
                </c:pt>
                <c:pt idx="4456">
                  <c:v>8921.64599609375</c:v>
                </c:pt>
                <c:pt idx="4457">
                  <c:v>8923.6201171875</c:v>
                </c:pt>
                <c:pt idx="4458">
                  <c:v>8925.669921875</c:v>
                </c:pt>
                <c:pt idx="4459">
                  <c:v>8927.619140625</c:v>
                </c:pt>
                <c:pt idx="4460">
                  <c:v>8929.52978515625</c:v>
                </c:pt>
                <c:pt idx="4461">
                  <c:v>8931.57958984375</c:v>
                </c:pt>
                <c:pt idx="4462">
                  <c:v>8933.6923828125</c:v>
                </c:pt>
                <c:pt idx="4463">
                  <c:v>8935.779296875</c:v>
                </c:pt>
                <c:pt idx="4464">
                  <c:v>8937.6630859375</c:v>
                </c:pt>
                <c:pt idx="4465">
                  <c:v>8939.5869140625</c:v>
                </c:pt>
                <c:pt idx="4466">
                  <c:v>8941.60107421875</c:v>
                </c:pt>
                <c:pt idx="4467">
                  <c:v>8943.587890625</c:v>
                </c:pt>
                <c:pt idx="4468">
                  <c:v>8945.61279296875</c:v>
                </c:pt>
                <c:pt idx="4469">
                  <c:v>8947.62451171875</c:v>
                </c:pt>
                <c:pt idx="4470">
                  <c:v>8949.52294921875</c:v>
                </c:pt>
                <c:pt idx="4471">
                  <c:v>8951.51025390625</c:v>
                </c:pt>
                <c:pt idx="4472">
                  <c:v>8953.60986328125</c:v>
                </c:pt>
                <c:pt idx="4473">
                  <c:v>8955.62158203125</c:v>
                </c:pt>
                <c:pt idx="4474">
                  <c:v>8957.646484375</c:v>
                </c:pt>
                <c:pt idx="4475">
                  <c:v>8959.5830078125</c:v>
                </c:pt>
                <c:pt idx="4476">
                  <c:v>8961.669921875</c:v>
                </c:pt>
                <c:pt idx="4477">
                  <c:v>8963.76953125</c:v>
                </c:pt>
                <c:pt idx="4478">
                  <c:v>8965.8193359375</c:v>
                </c:pt>
                <c:pt idx="4479">
                  <c:v>8967.70556640625</c:v>
                </c:pt>
                <c:pt idx="4480">
                  <c:v>8969.5166015625</c:v>
                </c:pt>
                <c:pt idx="4481">
                  <c:v>8971.56640625</c:v>
                </c:pt>
                <c:pt idx="4482">
                  <c:v>8973.54052734375</c:v>
                </c:pt>
                <c:pt idx="4483">
                  <c:v>8975.474609375</c:v>
                </c:pt>
                <c:pt idx="4484">
                  <c:v>8977.56201171875</c:v>
                </c:pt>
                <c:pt idx="4485">
                  <c:v>8979.63916015625</c:v>
                </c:pt>
                <c:pt idx="4486">
                  <c:v>8981.6005859375</c:v>
                </c:pt>
                <c:pt idx="4487">
                  <c:v>8983.599609375</c:v>
                </c:pt>
                <c:pt idx="4488">
                  <c:v>8985.55859375</c:v>
                </c:pt>
                <c:pt idx="4489">
                  <c:v>8987.5830078125</c:v>
                </c:pt>
                <c:pt idx="4490">
                  <c:v>8989.60986328125</c:v>
                </c:pt>
                <c:pt idx="4491">
                  <c:v>8991.609375</c:v>
                </c:pt>
                <c:pt idx="4492">
                  <c:v>8993.5712890625</c:v>
                </c:pt>
                <c:pt idx="4493">
                  <c:v>8995.57080078125</c:v>
                </c:pt>
                <c:pt idx="4494">
                  <c:v>8997.6201171875</c:v>
                </c:pt>
                <c:pt idx="4495">
                  <c:v>8999.58154296875</c:v>
                </c:pt>
                <c:pt idx="4496">
                  <c:v>9001.51806640625</c:v>
                </c:pt>
                <c:pt idx="4497">
                  <c:v>9003.54248046875</c:v>
                </c:pt>
                <c:pt idx="4498">
                  <c:v>9005.6025390625</c:v>
                </c:pt>
                <c:pt idx="4499">
                  <c:v>9007.6123046875</c:v>
                </c:pt>
                <c:pt idx="4500">
                  <c:v>9009.63916015625</c:v>
                </c:pt>
                <c:pt idx="4501">
                  <c:v>9011.59033203125</c:v>
                </c:pt>
                <c:pt idx="4502">
                  <c:v>9013.62744140625</c:v>
                </c:pt>
                <c:pt idx="4503">
                  <c:v>9015.62451171875</c:v>
                </c:pt>
                <c:pt idx="4504">
                  <c:v>9017.5078125</c:v>
                </c:pt>
                <c:pt idx="4505">
                  <c:v>9019.4716796875</c:v>
                </c:pt>
                <c:pt idx="4506">
                  <c:v>9021.49853515625</c:v>
                </c:pt>
                <c:pt idx="4507">
                  <c:v>9023.560546875</c:v>
                </c:pt>
                <c:pt idx="4508">
                  <c:v>9025.64794921875</c:v>
                </c:pt>
                <c:pt idx="4509">
                  <c:v>9027.67236328125</c:v>
                </c:pt>
                <c:pt idx="4510">
                  <c:v>9029.6845703125</c:v>
                </c:pt>
                <c:pt idx="4511">
                  <c:v>9031.671875</c:v>
                </c:pt>
                <c:pt idx="4512">
                  <c:v>9033.60791015625</c:v>
                </c:pt>
                <c:pt idx="4513">
                  <c:v>9035.60693359375</c:v>
                </c:pt>
                <c:pt idx="4514">
                  <c:v>9037.64404296875</c:v>
                </c:pt>
                <c:pt idx="4515">
                  <c:v>9039.58056640625</c:v>
                </c:pt>
                <c:pt idx="4516">
                  <c:v>9041.4794921875</c:v>
                </c:pt>
                <c:pt idx="4517">
                  <c:v>9043.47900390625</c:v>
                </c:pt>
                <c:pt idx="4518">
                  <c:v>9045.59130859375</c:v>
                </c:pt>
                <c:pt idx="4519">
                  <c:v>9047.59033203125</c:v>
                </c:pt>
                <c:pt idx="4520">
                  <c:v>9049.564453125</c:v>
                </c:pt>
                <c:pt idx="4521">
                  <c:v>9051.626953125</c:v>
                </c:pt>
                <c:pt idx="4522">
                  <c:v>9053.47314453125</c:v>
                </c:pt>
                <c:pt idx="4523">
                  <c:v>9055.4970703125</c:v>
                </c:pt>
                <c:pt idx="4524">
                  <c:v>9057.6123046875</c:v>
                </c:pt>
                <c:pt idx="4525">
                  <c:v>9059.54931640625</c:v>
                </c:pt>
                <c:pt idx="4526">
                  <c:v>9061.498046875</c:v>
                </c:pt>
                <c:pt idx="4527">
                  <c:v>9063.6357421875</c:v>
                </c:pt>
                <c:pt idx="4528">
                  <c:v>9065.67041015625</c:v>
                </c:pt>
                <c:pt idx="4529">
                  <c:v>9067.6064453125</c:v>
                </c:pt>
                <c:pt idx="4530">
                  <c:v>9069.63330078125</c:v>
                </c:pt>
                <c:pt idx="4531">
                  <c:v>9071.65771484375</c:v>
                </c:pt>
                <c:pt idx="4532">
                  <c:v>9073.65673828125</c:v>
                </c:pt>
                <c:pt idx="4533">
                  <c:v>9075.54296875</c:v>
                </c:pt>
                <c:pt idx="4534">
                  <c:v>9077.40185546875</c:v>
                </c:pt>
                <c:pt idx="4535">
                  <c:v>9079.41162109375</c:v>
                </c:pt>
                <c:pt idx="4536">
                  <c:v>9081.4990234375</c:v>
                </c:pt>
                <c:pt idx="4537">
                  <c:v>9083.63916015625</c:v>
                </c:pt>
                <c:pt idx="4538">
                  <c:v>9085.6533203125</c:v>
                </c:pt>
                <c:pt idx="4539">
                  <c:v>9087.51416015625</c:v>
                </c:pt>
                <c:pt idx="4540">
                  <c:v>9089.55126953125</c:v>
                </c:pt>
                <c:pt idx="4541">
                  <c:v>9091.5380859375</c:v>
                </c:pt>
                <c:pt idx="4542">
                  <c:v>9093.474609375</c:v>
                </c:pt>
                <c:pt idx="4543">
                  <c:v>9095.52392578125</c:v>
                </c:pt>
                <c:pt idx="4544">
                  <c:v>9097.5859375</c:v>
                </c:pt>
                <c:pt idx="4545">
                  <c:v>9099.67333984375</c:v>
                </c:pt>
                <c:pt idx="4546">
                  <c:v>9101.685546875</c:v>
                </c:pt>
                <c:pt idx="4547">
                  <c:v>9103.55712890625</c:v>
                </c:pt>
                <c:pt idx="4548">
                  <c:v>9105.5439453125</c:v>
                </c:pt>
                <c:pt idx="4549">
                  <c:v>9107.5830078125</c:v>
                </c:pt>
                <c:pt idx="4550">
                  <c:v>9109.5068359375</c:v>
                </c:pt>
                <c:pt idx="4551">
                  <c:v>9111.48095703125</c:v>
                </c:pt>
                <c:pt idx="4552">
                  <c:v>9113.59326171875</c:v>
                </c:pt>
                <c:pt idx="4553">
                  <c:v>9115.5927734375</c:v>
                </c:pt>
                <c:pt idx="4554">
                  <c:v>9117.4892578125</c:v>
                </c:pt>
                <c:pt idx="4555">
                  <c:v>9119.4609375</c:v>
                </c:pt>
                <c:pt idx="4556">
                  <c:v>9121.57568359375</c:v>
                </c:pt>
                <c:pt idx="4557">
                  <c:v>9123.58984375</c:v>
                </c:pt>
                <c:pt idx="4558">
                  <c:v>9125.48876953125</c:v>
                </c:pt>
                <c:pt idx="4559">
                  <c:v>9127.42529296875</c:v>
                </c:pt>
                <c:pt idx="4560">
                  <c:v>9129.3994140625</c:v>
                </c:pt>
                <c:pt idx="4561">
                  <c:v>9131.44677734375</c:v>
                </c:pt>
                <c:pt idx="4562">
                  <c:v>9133.5087890625</c:v>
                </c:pt>
                <c:pt idx="4563">
                  <c:v>9135.5458984375</c:v>
                </c:pt>
                <c:pt idx="4564">
                  <c:v>9137.482421875</c:v>
                </c:pt>
                <c:pt idx="4565">
                  <c:v>9139.38330078125</c:v>
                </c:pt>
                <c:pt idx="4566">
                  <c:v>9141.49609375</c:v>
                </c:pt>
                <c:pt idx="4567">
                  <c:v>9143.58349609375</c:v>
                </c:pt>
                <c:pt idx="4568">
                  <c:v>9145.45703125</c:v>
                </c:pt>
                <c:pt idx="4569">
                  <c:v>9147.4814453125</c:v>
                </c:pt>
                <c:pt idx="4570">
                  <c:v>9149.45556640625</c:v>
                </c:pt>
                <c:pt idx="4571">
                  <c:v>9151.40478515625</c:v>
                </c:pt>
                <c:pt idx="4572">
                  <c:v>9153.4921875</c:v>
                </c:pt>
                <c:pt idx="4573">
                  <c:v>9155.40087890625</c:v>
                </c:pt>
                <c:pt idx="4574">
                  <c:v>9157.3369140625</c:v>
                </c:pt>
                <c:pt idx="4575">
                  <c:v>9159.439453125</c:v>
                </c:pt>
                <c:pt idx="4576">
                  <c:v>9161.4892578125</c:v>
                </c:pt>
                <c:pt idx="4577">
                  <c:v>9163.53857421875</c:v>
                </c:pt>
                <c:pt idx="4578">
                  <c:v>9165.5126953125</c:v>
                </c:pt>
                <c:pt idx="4579">
                  <c:v>9167.361328125</c:v>
                </c:pt>
                <c:pt idx="4580">
                  <c:v>9169.32275390625</c:v>
                </c:pt>
                <c:pt idx="4581">
                  <c:v>9171.4833984375</c:v>
                </c:pt>
                <c:pt idx="4582">
                  <c:v>9173.58349609375</c:v>
                </c:pt>
                <c:pt idx="4583">
                  <c:v>9175.47216796875</c:v>
                </c:pt>
                <c:pt idx="4584">
                  <c:v>9177.3583984375</c:v>
                </c:pt>
                <c:pt idx="4585">
                  <c:v>9179.40771484375</c:v>
                </c:pt>
                <c:pt idx="4586">
                  <c:v>9181.482421875</c:v>
                </c:pt>
                <c:pt idx="4587">
                  <c:v>9183.494140625</c:v>
                </c:pt>
                <c:pt idx="4588">
                  <c:v>9185.41796875</c:v>
                </c:pt>
                <c:pt idx="4589">
                  <c:v>9187.3291015625</c:v>
                </c:pt>
                <c:pt idx="4590">
                  <c:v>9189.37890625</c:v>
                </c:pt>
                <c:pt idx="4591">
                  <c:v>9191.5166015625</c:v>
                </c:pt>
                <c:pt idx="4592">
                  <c:v>9193.49072265625</c:v>
                </c:pt>
                <c:pt idx="4593">
                  <c:v>9195.375</c:v>
                </c:pt>
                <c:pt idx="4594">
                  <c:v>9197.3740234375</c:v>
                </c:pt>
                <c:pt idx="4595">
                  <c:v>9199.4384765625</c:v>
                </c:pt>
                <c:pt idx="4596">
                  <c:v>9201.48828125</c:v>
                </c:pt>
                <c:pt idx="4597">
                  <c:v>9203.412109375</c:v>
                </c:pt>
                <c:pt idx="4598">
                  <c:v>9205.29833984375</c:v>
                </c:pt>
                <c:pt idx="4599">
                  <c:v>9207.29541015625</c:v>
                </c:pt>
                <c:pt idx="4600">
                  <c:v>9209.39501953125</c:v>
                </c:pt>
                <c:pt idx="4601">
                  <c:v>9211.45947265625</c:v>
                </c:pt>
                <c:pt idx="4602">
                  <c:v>9213.38330078125</c:v>
                </c:pt>
                <c:pt idx="4603">
                  <c:v>9215.3828125</c:v>
                </c:pt>
                <c:pt idx="4604">
                  <c:v>9217.4453125</c:v>
                </c:pt>
                <c:pt idx="4605">
                  <c:v>9219.35595703125</c:v>
                </c:pt>
                <c:pt idx="4606">
                  <c:v>9221.330078125</c:v>
                </c:pt>
                <c:pt idx="4607">
                  <c:v>9223.36474609375</c:v>
                </c:pt>
                <c:pt idx="4608">
                  <c:v>9225.3515625</c:v>
                </c:pt>
                <c:pt idx="4609">
                  <c:v>9227.4541015625</c:v>
                </c:pt>
                <c:pt idx="4610">
                  <c:v>9229.478515625</c:v>
                </c:pt>
                <c:pt idx="4611">
                  <c:v>9231.427734375</c:v>
                </c:pt>
                <c:pt idx="4612">
                  <c:v>9233.4521484375</c:v>
                </c:pt>
                <c:pt idx="4613">
                  <c:v>9235.4013671875</c:v>
                </c:pt>
                <c:pt idx="4614">
                  <c:v>9237.3505859375</c:v>
                </c:pt>
                <c:pt idx="4615">
                  <c:v>9239.384765625</c:v>
                </c:pt>
                <c:pt idx="4616">
                  <c:v>9241.4091796875</c:v>
                </c:pt>
                <c:pt idx="4617">
                  <c:v>9243.36083984375</c:v>
                </c:pt>
                <c:pt idx="4618">
                  <c:v>9245.4736328125</c:v>
                </c:pt>
                <c:pt idx="4619">
                  <c:v>9247.5458984375</c:v>
                </c:pt>
                <c:pt idx="4620">
                  <c:v>9249.40673828125</c:v>
                </c:pt>
                <c:pt idx="4621">
                  <c:v>9251.3203125</c:v>
                </c:pt>
                <c:pt idx="4622">
                  <c:v>9253.30712890625</c:v>
                </c:pt>
                <c:pt idx="4623">
                  <c:v>9255.3193359375</c:v>
                </c:pt>
                <c:pt idx="4624">
                  <c:v>9257.34375</c:v>
                </c:pt>
                <c:pt idx="4625">
                  <c:v>9259.40576171875</c:v>
                </c:pt>
                <c:pt idx="4626">
                  <c:v>9261.50537109375</c:v>
                </c:pt>
                <c:pt idx="4627">
                  <c:v>9263.466796875</c:v>
                </c:pt>
                <c:pt idx="4628">
                  <c:v>9265.36572265625</c:v>
                </c:pt>
                <c:pt idx="4629">
                  <c:v>9267.3525390625</c:v>
                </c:pt>
                <c:pt idx="4630">
                  <c:v>9269.3515625</c:v>
                </c:pt>
                <c:pt idx="4631">
                  <c:v>9271.3359375</c:v>
                </c:pt>
                <c:pt idx="4632">
                  <c:v>9273.22265625</c:v>
                </c:pt>
                <c:pt idx="4633">
                  <c:v>9275.259765625</c:v>
                </c:pt>
                <c:pt idx="4634">
                  <c:v>9277.39697265625</c:v>
                </c:pt>
                <c:pt idx="4635">
                  <c:v>9279.4111328125</c:v>
                </c:pt>
                <c:pt idx="4636">
                  <c:v>9281.41064453125</c:v>
                </c:pt>
                <c:pt idx="4637">
                  <c:v>9283.4228515625</c:v>
                </c:pt>
                <c:pt idx="4638">
                  <c:v>9285.37158203125</c:v>
                </c:pt>
                <c:pt idx="4639">
                  <c:v>9287.2451171875</c:v>
                </c:pt>
                <c:pt idx="4640">
                  <c:v>9289.294921875</c:v>
                </c:pt>
                <c:pt idx="4641">
                  <c:v>9291.5078125</c:v>
                </c:pt>
                <c:pt idx="4642">
                  <c:v>9293.41943359375</c:v>
                </c:pt>
                <c:pt idx="4643">
                  <c:v>9295.2802734375</c:v>
                </c:pt>
                <c:pt idx="4644">
                  <c:v>9297.32958984375</c:v>
                </c:pt>
                <c:pt idx="4645">
                  <c:v>9299.33935546875</c:v>
                </c:pt>
                <c:pt idx="4646">
                  <c:v>9301.3388671875</c:v>
                </c:pt>
                <c:pt idx="4647">
                  <c:v>9303.50390625</c:v>
                </c:pt>
                <c:pt idx="4648">
                  <c:v>9305.5283203125</c:v>
                </c:pt>
                <c:pt idx="4649">
                  <c:v>9307.3642578125</c:v>
                </c:pt>
                <c:pt idx="4650">
                  <c:v>9309.3505859375</c:v>
                </c:pt>
                <c:pt idx="4651">
                  <c:v>9311.35009765625</c:v>
                </c:pt>
                <c:pt idx="4652">
                  <c:v>9313.322265625</c:v>
                </c:pt>
                <c:pt idx="4653">
                  <c:v>9315.40966796875</c:v>
                </c:pt>
                <c:pt idx="4654">
                  <c:v>9317.48681640625</c:v>
                </c:pt>
                <c:pt idx="4655">
                  <c:v>9319.41064453125</c:v>
                </c:pt>
                <c:pt idx="4656">
                  <c:v>9321.3974609375</c:v>
                </c:pt>
                <c:pt idx="4657">
                  <c:v>9323.369140625</c:v>
                </c:pt>
                <c:pt idx="4658">
                  <c:v>9325.25537109375</c:v>
                </c:pt>
                <c:pt idx="4659">
                  <c:v>9327.26953125</c:v>
                </c:pt>
                <c:pt idx="4660">
                  <c:v>9329.4072265625</c:v>
                </c:pt>
                <c:pt idx="4661">
                  <c:v>9331.39404296875</c:v>
                </c:pt>
                <c:pt idx="4662">
                  <c:v>9333.39306640625</c:v>
                </c:pt>
                <c:pt idx="4663">
                  <c:v>9335.3671875</c:v>
                </c:pt>
                <c:pt idx="4664">
                  <c:v>9337.3037109375</c:v>
                </c:pt>
                <c:pt idx="4665">
                  <c:v>9339.39111328125</c:v>
                </c:pt>
                <c:pt idx="4666">
                  <c:v>9341.55419921875</c:v>
                </c:pt>
                <c:pt idx="4667">
                  <c:v>9343.46533203125</c:v>
                </c:pt>
                <c:pt idx="4668">
                  <c:v>9345.27587890625</c:v>
                </c:pt>
                <c:pt idx="4669">
                  <c:v>9347.31298828125</c:v>
                </c:pt>
                <c:pt idx="4670">
                  <c:v>9349.34765625</c:v>
                </c:pt>
                <c:pt idx="4671">
                  <c:v>9351.384765625</c:v>
                </c:pt>
                <c:pt idx="4672">
                  <c:v>9353.423828125</c:v>
                </c:pt>
                <c:pt idx="4673">
                  <c:v>9355.3857421875</c:v>
                </c:pt>
                <c:pt idx="4674">
                  <c:v>9357.29736328125</c:v>
                </c:pt>
                <c:pt idx="4675">
                  <c:v>9359.24609375</c:v>
                </c:pt>
                <c:pt idx="4676">
                  <c:v>9361.205078125</c:v>
                </c:pt>
                <c:pt idx="4677">
                  <c:v>9363.267578125</c:v>
                </c:pt>
                <c:pt idx="4678">
                  <c:v>9365.33203125</c:v>
                </c:pt>
                <c:pt idx="4679">
                  <c:v>9367.2431640625</c:v>
                </c:pt>
                <c:pt idx="4680">
                  <c:v>9369.26806640625</c:v>
                </c:pt>
                <c:pt idx="4681">
                  <c:v>9371.3427734375</c:v>
                </c:pt>
                <c:pt idx="4682">
                  <c:v>9373.3291015625</c:v>
                </c:pt>
                <c:pt idx="4683">
                  <c:v>9375.35107421875</c:v>
                </c:pt>
                <c:pt idx="4684">
                  <c:v>9377.33544921875</c:v>
                </c:pt>
                <c:pt idx="4685">
                  <c:v>9379.29931640625</c:v>
                </c:pt>
                <c:pt idx="4686">
                  <c:v>9381.31396484375</c:v>
                </c:pt>
                <c:pt idx="4687">
                  <c:v>9383.2880859375</c:v>
                </c:pt>
                <c:pt idx="4688">
                  <c:v>9385.22412109375</c:v>
                </c:pt>
                <c:pt idx="4689">
                  <c:v>9387.20849609375</c:v>
                </c:pt>
                <c:pt idx="4690">
                  <c:v>9389.220703125</c:v>
                </c:pt>
                <c:pt idx="4691">
                  <c:v>9391.29833984375</c:v>
                </c:pt>
                <c:pt idx="4692">
                  <c:v>9393.32275390625</c:v>
                </c:pt>
                <c:pt idx="4693">
                  <c:v>9395.32177734375</c:v>
                </c:pt>
                <c:pt idx="4694">
                  <c:v>9397.4091796875</c:v>
                </c:pt>
                <c:pt idx="4695">
                  <c:v>9399.4462890625</c:v>
                </c:pt>
                <c:pt idx="4696">
                  <c:v>9401.29248046875</c:v>
                </c:pt>
                <c:pt idx="4697">
                  <c:v>9403.19091796875</c:v>
                </c:pt>
                <c:pt idx="4698">
                  <c:v>9405.21728515625</c:v>
                </c:pt>
                <c:pt idx="4699">
                  <c:v>9407.29248046875</c:v>
                </c:pt>
                <c:pt idx="4700">
                  <c:v>9409.330078125</c:v>
                </c:pt>
                <c:pt idx="4701">
                  <c:v>9411.20361328125</c:v>
                </c:pt>
                <c:pt idx="4702">
                  <c:v>9413.20263671875</c:v>
                </c:pt>
                <c:pt idx="4703">
                  <c:v>9415.31298828125</c:v>
                </c:pt>
                <c:pt idx="4704">
                  <c:v>9417.33740234375</c:v>
                </c:pt>
                <c:pt idx="4705">
                  <c:v>9419.28857421875</c:v>
                </c:pt>
                <c:pt idx="4706">
                  <c:v>9421.2626953125</c:v>
                </c:pt>
                <c:pt idx="4707">
                  <c:v>9423.2744140625</c:v>
                </c:pt>
                <c:pt idx="4708">
                  <c:v>9425.36181640625</c:v>
                </c:pt>
                <c:pt idx="4709">
                  <c:v>9427.3486328125</c:v>
                </c:pt>
                <c:pt idx="4710">
                  <c:v>9429.28515625</c:v>
                </c:pt>
                <c:pt idx="4711">
                  <c:v>9431.24658203125</c:v>
                </c:pt>
                <c:pt idx="4712">
                  <c:v>9433.25830078125</c:v>
                </c:pt>
                <c:pt idx="4713">
                  <c:v>9435.29541015625</c:v>
                </c:pt>
                <c:pt idx="4714">
                  <c:v>9437.2294921875</c:v>
                </c:pt>
                <c:pt idx="4715">
                  <c:v>9439.35498046875</c:v>
                </c:pt>
                <c:pt idx="4716">
                  <c:v>9441.419921875</c:v>
                </c:pt>
                <c:pt idx="4717">
                  <c:v>9443.35595703125</c:v>
                </c:pt>
                <c:pt idx="4718">
                  <c:v>9445.34033203125</c:v>
                </c:pt>
                <c:pt idx="4719">
                  <c:v>9447.30224609375</c:v>
                </c:pt>
                <c:pt idx="4720">
                  <c:v>9449.203125</c:v>
                </c:pt>
                <c:pt idx="4721">
                  <c:v>9451.2021484375</c:v>
                </c:pt>
                <c:pt idx="4722">
                  <c:v>9453.287109375</c:v>
                </c:pt>
                <c:pt idx="4723">
                  <c:v>9455.2109375</c:v>
                </c:pt>
                <c:pt idx="4724">
                  <c:v>9457.099609375</c:v>
                </c:pt>
                <c:pt idx="4725">
                  <c:v>9459.162109375</c:v>
                </c:pt>
                <c:pt idx="4726">
                  <c:v>9461.24951171875</c:v>
                </c:pt>
                <c:pt idx="4727">
                  <c:v>9463.2236328125</c:v>
                </c:pt>
                <c:pt idx="4728">
                  <c:v>9465.31103515625</c:v>
                </c:pt>
                <c:pt idx="4729">
                  <c:v>9467.34521484375</c:v>
                </c:pt>
                <c:pt idx="4730">
                  <c:v>9469.306640625</c:v>
                </c:pt>
                <c:pt idx="4731">
                  <c:v>9471.25830078125</c:v>
                </c:pt>
                <c:pt idx="4732">
                  <c:v>9473.16943359375</c:v>
                </c:pt>
                <c:pt idx="4733">
                  <c:v>9475.19384765625</c:v>
                </c:pt>
                <c:pt idx="4734">
                  <c:v>9477.20361328125</c:v>
                </c:pt>
                <c:pt idx="4735">
                  <c:v>9479.18798828125</c:v>
                </c:pt>
                <c:pt idx="4736">
                  <c:v>9481.2900390625</c:v>
                </c:pt>
                <c:pt idx="4737">
                  <c:v>9483.3046875</c:v>
                </c:pt>
                <c:pt idx="4738">
                  <c:v>9485.2412109375</c:v>
                </c:pt>
                <c:pt idx="4739">
                  <c:v>9487.265625</c:v>
                </c:pt>
                <c:pt idx="4740">
                  <c:v>9489.3154296875</c:v>
                </c:pt>
                <c:pt idx="4741">
                  <c:v>9491.1484375</c:v>
                </c:pt>
                <c:pt idx="4742">
                  <c:v>9493.08447265625</c:v>
                </c:pt>
                <c:pt idx="4743">
                  <c:v>9495.224609375</c:v>
                </c:pt>
                <c:pt idx="4744">
                  <c:v>9497.23681640625</c:v>
                </c:pt>
                <c:pt idx="4745">
                  <c:v>9499.22412109375</c:v>
                </c:pt>
                <c:pt idx="4746">
                  <c:v>9501.22314453125</c:v>
                </c:pt>
                <c:pt idx="4747">
                  <c:v>9503.32275390625</c:v>
                </c:pt>
                <c:pt idx="4748">
                  <c:v>9505.357421875</c:v>
                </c:pt>
                <c:pt idx="4749">
                  <c:v>9507.21826171875</c:v>
                </c:pt>
                <c:pt idx="4750">
                  <c:v>9509.13232421875</c:v>
                </c:pt>
                <c:pt idx="4751">
                  <c:v>9511.2197265625</c:v>
                </c:pt>
                <c:pt idx="4752">
                  <c:v>9513.244140625</c:v>
                </c:pt>
                <c:pt idx="4753">
                  <c:v>9515.06494140625</c:v>
                </c:pt>
                <c:pt idx="4754">
                  <c:v>9517.1396484375</c:v>
                </c:pt>
                <c:pt idx="4755">
                  <c:v>9519.19189453125</c:v>
                </c:pt>
                <c:pt idx="4756">
                  <c:v>9521.0908203125</c:v>
                </c:pt>
                <c:pt idx="4757">
                  <c:v>9523.25341796875</c:v>
                </c:pt>
                <c:pt idx="4758">
                  <c:v>9525.3154296875</c:v>
                </c:pt>
                <c:pt idx="4759">
                  <c:v>9527.2265625</c:v>
                </c:pt>
                <c:pt idx="4760">
                  <c:v>9529.185546875</c:v>
                </c:pt>
                <c:pt idx="4761">
                  <c:v>9531.1728515625</c:v>
                </c:pt>
                <c:pt idx="4762">
                  <c:v>9533.1494140625</c:v>
                </c:pt>
                <c:pt idx="4763">
                  <c:v>9535.1611328125</c:v>
                </c:pt>
                <c:pt idx="4764">
                  <c:v>9537.24853515625</c:v>
                </c:pt>
                <c:pt idx="4765">
                  <c:v>9539.248046875</c:v>
                </c:pt>
                <c:pt idx="4766">
                  <c:v>9541.13427734375</c:v>
                </c:pt>
                <c:pt idx="4767">
                  <c:v>9543.14599609375</c:v>
                </c:pt>
                <c:pt idx="4768">
                  <c:v>9545.2333984375</c:v>
                </c:pt>
                <c:pt idx="4769">
                  <c:v>9547.18212890625</c:v>
                </c:pt>
                <c:pt idx="4770">
                  <c:v>9549.13134765625</c:v>
                </c:pt>
                <c:pt idx="4771">
                  <c:v>9551.14306640625</c:v>
                </c:pt>
                <c:pt idx="4772">
                  <c:v>9553.064453125</c:v>
                </c:pt>
                <c:pt idx="4773">
                  <c:v>9555.09912109375</c:v>
                </c:pt>
                <c:pt idx="4774">
                  <c:v>9557.2265625</c:v>
                </c:pt>
                <c:pt idx="4775">
                  <c:v>9559.228515625</c:v>
                </c:pt>
                <c:pt idx="4776">
                  <c:v>9561.1650390625</c:v>
                </c:pt>
                <c:pt idx="4777">
                  <c:v>9563.1142578125</c:v>
                </c:pt>
                <c:pt idx="4778">
                  <c:v>9565.2138671875</c:v>
                </c:pt>
                <c:pt idx="4779">
                  <c:v>9567.2509765625</c:v>
                </c:pt>
                <c:pt idx="4780">
                  <c:v>9569.16259765625</c:v>
                </c:pt>
                <c:pt idx="4781">
                  <c:v>9571.197265625</c:v>
                </c:pt>
                <c:pt idx="4782">
                  <c:v>9573.2216796875</c:v>
                </c:pt>
                <c:pt idx="4783">
                  <c:v>9575.185546875</c:v>
                </c:pt>
                <c:pt idx="4784">
                  <c:v>9577.14697265625</c:v>
                </c:pt>
                <c:pt idx="4785">
                  <c:v>9579.17138671875</c:v>
                </c:pt>
                <c:pt idx="4786">
                  <c:v>9581.1708984375</c:v>
                </c:pt>
                <c:pt idx="4787">
                  <c:v>9583.01904296875</c:v>
                </c:pt>
                <c:pt idx="4788">
                  <c:v>9584.9052734375</c:v>
                </c:pt>
                <c:pt idx="4789">
                  <c:v>9587.11865234375</c:v>
                </c:pt>
                <c:pt idx="4790">
                  <c:v>9589.255859375</c:v>
                </c:pt>
                <c:pt idx="4791">
                  <c:v>9591.1171875</c:v>
                </c:pt>
                <c:pt idx="4792">
                  <c:v>9593.10205078125</c:v>
                </c:pt>
                <c:pt idx="4793">
                  <c:v>9595.076171875</c:v>
                </c:pt>
                <c:pt idx="4794">
                  <c:v>9597.09033203125</c:v>
                </c:pt>
                <c:pt idx="4795">
                  <c:v>9599.14990234375</c:v>
                </c:pt>
                <c:pt idx="4796">
                  <c:v>9601.2119140625</c:v>
                </c:pt>
                <c:pt idx="4797">
                  <c:v>9603.13818359375</c:v>
                </c:pt>
                <c:pt idx="4798">
                  <c:v>9605.01171875</c:v>
                </c:pt>
                <c:pt idx="4799">
                  <c:v>9607.0234375</c:v>
                </c:pt>
                <c:pt idx="4800">
                  <c:v>9608.97265625</c:v>
                </c:pt>
                <c:pt idx="4801">
                  <c:v>9611.0224609375</c:v>
                </c:pt>
                <c:pt idx="4802">
                  <c:v>9613.109375</c:v>
                </c:pt>
                <c:pt idx="4803">
                  <c:v>9615.09619140625</c:v>
                </c:pt>
                <c:pt idx="4804">
                  <c:v>9617.08349609375</c:v>
                </c:pt>
                <c:pt idx="4805">
                  <c:v>9619.22119140625</c:v>
                </c:pt>
                <c:pt idx="4806">
                  <c:v>9621.1923828125</c:v>
                </c:pt>
                <c:pt idx="4807">
                  <c:v>9623.05322265625</c:v>
                </c:pt>
                <c:pt idx="4808">
                  <c:v>9625.193359375</c:v>
                </c:pt>
                <c:pt idx="4809">
                  <c:v>9627.2177734375</c:v>
                </c:pt>
                <c:pt idx="4810">
                  <c:v>9629.1796875</c:v>
                </c:pt>
                <c:pt idx="4811">
                  <c:v>9631.13916015625</c:v>
                </c:pt>
                <c:pt idx="4812">
                  <c:v>9632.9873046875</c:v>
                </c:pt>
                <c:pt idx="4813">
                  <c:v>9635.1123046875</c:v>
                </c:pt>
                <c:pt idx="4814">
                  <c:v>9637.19970703125</c:v>
                </c:pt>
                <c:pt idx="4815">
                  <c:v>9639.08837890625</c:v>
                </c:pt>
                <c:pt idx="4816">
                  <c:v>9641.11328125</c:v>
                </c:pt>
                <c:pt idx="4817">
                  <c:v>9643.099609375</c:v>
                </c:pt>
                <c:pt idx="4818">
                  <c:v>9645.17431640625</c:v>
                </c:pt>
                <c:pt idx="4819">
                  <c:v>9647.1865234375</c:v>
                </c:pt>
                <c:pt idx="4820">
                  <c:v>9649.13525390625</c:v>
                </c:pt>
                <c:pt idx="4821">
                  <c:v>9651.197265625</c:v>
                </c:pt>
                <c:pt idx="4822">
                  <c:v>9653.146484375</c:v>
                </c:pt>
                <c:pt idx="4823">
                  <c:v>9655.07080078125</c:v>
                </c:pt>
                <c:pt idx="4824">
                  <c:v>9657.0576171875</c:v>
                </c:pt>
                <c:pt idx="4825">
                  <c:v>9659.08154296875</c:v>
                </c:pt>
                <c:pt idx="4826">
                  <c:v>9661.09326171875</c:v>
                </c:pt>
                <c:pt idx="4827">
                  <c:v>9663.10546875</c:v>
                </c:pt>
                <c:pt idx="4828">
                  <c:v>9665.1298828125</c:v>
                </c:pt>
                <c:pt idx="4829">
                  <c:v>9667.09130859375</c:v>
                </c:pt>
                <c:pt idx="4830">
                  <c:v>9669.15380859375</c:v>
                </c:pt>
                <c:pt idx="4831">
                  <c:v>9671.1533203125</c:v>
                </c:pt>
                <c:pt idx="4832">
                  <c:v>9673.03955078125</c:v>
                </c:pt>
                <c:pt idx="4833">
                  <c:v>9675.07421875</c:v>
                </c:pt>
                <c:pt idx="4834">
                  <c:v>9677.0732421875</c:v>
                </c:pt>
                <c:pt idx="4835">
                  <c:v>9679.0244140625</c:v>
                </c:pt>
                <c:pt idx="4836">
                  <c:v>9681.09912109375</c:v>
                </c:pt>
                <c:pt idx="4837">
                  <c:v>9683.13623046875</c:v>
                </c:pt>
                <c:pt idx="4838">
                  <c:v>9685.1357421875</c:v>
                </c:pt>
                <c:pt idx="4839">
                  <c:v>9687.15771484375</c:v>
                </c:pt>
                <c:pt idx="4840">
                  <c:v>9689.16943359375</c:v>
                </c:pt>
                <c:pt idx="4841">
                  <c:v>9691.07080078125</c:v>
                </c:pt>
                <c:pt idx="4842">
                  <c:v>9693.10791015625</c:v>
                </c:pt>
                <c:pt idx="4843">
                  <c:v>9695.22021484375</c:v>
                </c:pt>
                <c:pt idx="4844">
                  <c:v>9697.09375</c:v>
                </c:pt>
                <c:pt idx="4845">
                  <c:v>9698.96728515625</c:v>
                </c:pt>
                <c:pt idx="4846">
                  <c:v>9701.001953125</c:v>
                </c:pt>
                <c:pt idx="4847">
                  <c:v>9703.0263671875</c:v>
                </c:pt>
                <c:pt idx="4848">
                  <c:v>9704.990234375</c:v>
                </c:pt>
                <c:pt idx="4849">
                  <c:v>9707.02734375</c:v>
                </c:pt>
                <c:pt idx="4850">
                  <c:v>9709.0390625</c:v>
                </c:pt>
                <c:pt idx="4851">
                  <c:v>9710.9755859375</c:v>
                </c:pt>
                <c:pt idx="4852">
                  <c:v>9713.00048828125</c:v>
                </c:pt>
                <c:pt idx="4853">
                  <c:v>9715.0498046875</c:v>
                </c:pt>
                <c:pt idx="4854">
                  <c:v>9716.93603515625</c:v>
                </c:pt>
                <c:pt idx="4855">
                  <c:v>9718.89794921875</c:v>
                </c:pt>
                <c:pt idx="4856">
                  <c:v>9721.03564453125</c:v>
                </c:pt>
                <c:pt idx="4857">
                  <c:v>9723.1484375</c:v>
                </c:pt>
                <c:pt idx="4858">
                  <c:v>9725.08203125</c:v>
                </c:pt>
                <c:pt idx="4859">
                  <c:v>9726.98046875</c:v>
                </c:pt>
                <c:pt idx="4860">
                  <c:v>9728.9697265625</c:v>
                </c:pt>
                <c:pt idx="4861">
                  <c:v>9731.0068359375</c:v>
                </c:pt>
                <c:pt idx="4862">
                  <c:v>9733.056640625</c:v>
                </c:pt>
                <c:pt idx="4863">
                  <c:v>9735.04345703125</c:v>
                </c:pt>
                <c:pt idx="4864">
                  <c:v>9736.9775390625</c:v>
                </c:pt>
                <c:pt idx="4865">
                  <c:v>9738.923828125</c:v>
                </c:pt>
                <c:pt idx="4866">
                  <c:v>9740.98828125</c:v>
                </c:pt>
                <c:pt idx="4867">
                  <c:v>9743.05322265625</c:v>
                </c:pt>
                <c:pt idx="4868">
                  <c:v>9745.06494140625</c:v>
                </c:pt>
                <c:pt idx="4869">
                  <c:v>9747.013671875</c:v>
                </c:pt>
                <c:pt idx="4870">
                  <c:v>9749.01318359375</c:v>
                </c:pt>
                <c:pt idx="4871">
                  <c:v>9751.03759765625</c:v>
                </c:pt>
                <c:pt idx="4872">
                  <c:v>9752.97412109375</c:v>
                </c:pt>
                <c:pt idx="4873">
                  <c:v>9754.93603515625</c:v>
                </c:pt>
                <c:pt idx="4874">
                  <c:v>9756.97314453125</c:v>
                </c:pt>
                <c:pt idx="4875">
                  <c:v>9759.07275390625</c:v>
                </c:pt>
                <c:pt idx="4876">
                  <c:v>9761.07177734375</c:v>
                </c:pt>
                <c:pt idx="4877">
                  <c:v>9763.083984375</c:v>
                </c:pt>
                <c:pt idx="4878">
                  <c:v>9765.146484375</c:v>
                </c:pt>
                <c:pt idx="4879">
                  <c:v>9767.0703125</c:v>
                </c:pt>
                <c:pt idx="4880">
                  <c:v>9768.994140625</c:v>
                </c:pt>
                <c:pt idx="4881">
                  <c:v>9771.13134765625</c:v>
                </c:pt>
                <c:pt idx="4882">
                  <c:v>9773.08056640625</c:v>
                </c:pt>
                <c:pt idx="4883">
                  <c:v>9774.9921875</c:v>
                </c:pt>
                <c:pt idx="4884">
                  <c:v>9776.978515625</c:v>
                </c:pt>
                <c:pt idx="4885">
                  <c:v>9778.87744140625</c:v>
                </c:pt>
                <c:pt idx="4886">
                  <c:v>9780.94970703125</c:v>
                </c:pt>
                <c:pt idx="4887">
                  <c:v>9783.0244140625</c:v>
                </c:pt>
                <c:pt idx="4888">
                  <c:v>9785.05126953125</c:v>
                </c:pt>
                <c:pt idx="4889">
                  <c:v>9787.025390625</c:v>
                </c:pt>
                <c:pt idx="4890">
                  <c:v>9788.94921875</c:v>
                </c:pt>
                <c:pt idx="4891">
                  <c:v>9790.9609375</c:v>
                </c:pt>
                <c:pt idx="4892">
                  <c:v>9792.98583984375</c:v>
                </c:pt>
                <c:pt idx="4893">
                  <c:v>9795.0732421875</c:v>
                </c:pt>
                <c:pt idx="4894">
                  <c:v>9797.185546875</c:v>
                </c:pt>
                <c:pt idx="4895">
                  <c:v>9799.056640625</c:v>
                </c:pt>
                <c:pt idx="4896">
                  <c:v>9800.90283203125</c:v>
                </c:pt>
                <c:pt idx="4897">
                  <c:v>9802.927734375</c:v>
                </c:pt>
                <c:pt idx="4898">
                  <c:v>9804.96728515625</c:v>
                </c:pt>
                <c:pt idx="4899">
                  <c:v>9806.9814453125</c:v>
                </c:pt>
                <c:pt idx="4900">
                  <c:v>9808.892578125</c:v>
                </c:pt>
                <c:pt idx="4901">
                  <c:v>9810.9169921875</c:v>
                </c:pt>
                <c:pt idx="4902">
                  <c:v>9813.00439453125</c:v>
                </c:pt>
                <c:pt idx="4903">
                  <c:v>9814.9912109375</c:v>
                </c:pt>
                <c:pt idx="4904">
                  <c:v>9817.0029296875</c:v>
                </c:pt>
                <c:pt idx="4905">
                  <c:v>9819.001953125</c:v>
                </c:pt>
                <c:pt idx="4906">
                  <c:v>9821.10205078125</c:v>
                </c:pt>
                <c:pt idx="4907">
                  <c:v>9823.06396484375</c:v>
                </c:pt>
                <c:pt idx="4908">
                  <c:v>9825.025390625</c:v>
                </c:pt>
                <c:pt idx="4909">
                  <c:v>9827.009765625</c:v>
                </c:pt>
                <c:pt idx="4910">
                  <c:v>9828.89599609375</c:v>
                </c:pt>
                <c:pt idx="4911">
                  <c:v>9830.91015625</c:v>
                </c:pt>
                <c:pt idx="4912">
                  <c:v>9832.87158203125</c:v>
                </c:pt>
                <c:pt idx="4913">
                  <c:v>9834.87109375</c:v>
                </c:pt>
                <c:pt idx="4914">
                  <c:v>9836.90576171875</c:v>
                </c:pt>
                <c:pt idx="4915">
                  <c:v>9838.9677734375</c:v>
                </c:pt>
                <c:pt idx="4916">
                  <c:v>9840.9697265625</c:v>
                </c:pt>
                <c:pt idx="4917">
                  <c:v>9842.90625</c:v>
                </c:pt>
                <c:pt idx="4918">
                  <c:v>9844.92822265625</c:v>
                </c:pt>
                <c:pt idx="4919">
                  <c:v>9846.95263671875</c:v>
                </c:pt>
                <c:pt idx="4920">
                  <c:v>9849.02978515625</c:v>
                </c:pt>
                <c:pt idx="4921">
                  <c:v>9851.06689453125</c:v>
                </c:pt>
                <c:pt idx="4922">
                  <c:v>9852.9755859375</c:v>
                </c:pt>
                <c:pt idx="4923">
                  <c:v>9854.93701171875</c:v>
                </c:pt>
                <c:pt idx="4924">
                  <c:v>9856.93896484375</c:v>
                </c:pt>
                <c:pt idx="4925">
                  <c:v>9858.87548828125</c:v>
                </c:pt>
                <c:pt idx="4926">
                  <c:v>9860.83740234375</c:v>
                </c:pt>
                <c:pt idx="4927">
                  <c:v>9862.849609375</c:v>
                </c:pt>
                <c:pt idx="4928">
                  <c:v>9864.88623046875</c:v>
                </c:pt>
                <c:pt idx="4929">
                  <c:v>9866.98583984375</c:v>
                </c:pt>
                <c:pt idx="4930">
                  <c:v>9868.97265625</c:v>
                </c:pt>
                <c:pt idx="4931">
                  <c:v>9870.984375</c:v>
                </c:pt>
                <c:pt idx="4932">
                  <c:v>9872.9208984375</c:v>
                </c:pt>
                <c:pt idx="4933">
                  <c:v>9874.8447265625</c:v>
                </c:pt>
                <c:pt idx="4934">
                  <c:v>9876.9072265625</c:v>
                </c:pt>
                <c:pt idx="4935">
                  <c:v>9878.95703125</c:v>
                </c:pt>
                <c:pt idx="4936">
                  <c:v>9881.00634765625</c:v>
                </c:pt>
                <c:pt idx="4937">
                  <c:v>9882.96826171875</c:v>
                </c:pt>
                <c:pt idx="4938">
                  <c:v>9884.955078125</c:v>
                </c:pt>
                <c:pt idx="4939">
                  <c:v>9886.9287109375</c:v>
                </c:pt>
                <c:pt idx="4940">
                  <c:v>9888.9658203125</c:v>
                </c:pt>
                <c:pt idx="4941">
                  <c:v>9890.92529296875</c:v>
                </c:pt>
                <c:pt idx="4942">
                  <c:v>9892.91162109375</c:v>
                </c:pt>
                <c:pt idx="4943">
                  <c:v>9895.00146484375</c:v>
                </c:pt>
                <c:pt idx="4944">
                  <c:v>9897.0263671875</c:v>
                </c:pt>
                <c:pt idx="4945">
                  <c:v>9898.9248046875</c:v>
                </c:pt>
                <c:pt idx="4946">
                  <c:v>9900.8232421875</c:v>
                </c:pt>
                <c:pt idx="4947">
                  <c:v>9902.8076171875</c:v>
                </c:pt>
                <c:pt idx="4948">
                  <c:v>9904.76708984375</c:v>
                </c:pt>
                <c:pt idx="4949">
                  <c:v>9906.919921875</c:v>
                </c:pt>
                <c:pt idx="4950">
                  <c:v>9908.9716796875</c:v>
                </c:pt>
                <c:pt idx="4951">
                  <c:v>9910.94580078125</c:v>
                </c:pt>
                <c:pt idx="4952">
                  <c:v>9912.97021484375</c:v>
                </c:pt>
                <c:pt idx="4953">
                  <c:v>9914.99462890625</c:v>
                </c:pt>
                <c:pt idx="4954">
                  <c:v>9916.994140625</c:v>
                </c:pt>
                <c:pt idx="4955">
                  <c:v>9918.96826171875</c:v>
                </c:pt>
                <c:pt idx="4956">
                  <c:v>9921.0029296875</c:v>
                </c:pt>
                <c:pt idx="4957">
                  <c:v>9922.96484375</c:v>
                </c:pt>
                <c:pt idx="4958">
                  <c:v>9925.02685546875</c:v>
                </c:pt>
                <c:pt idx="4959">
                  <c:v>9926.98828125</c:v>
                </c:pt>
                <c:pt idx="4960">
                  <c:v>9928.86181640625</c:v>
                </c:pt>
                <c:pt idx="4961">
                  <c:v>9931.01171875</c:v>
                </c:pt>
                <c:pt idx="4962">
                  <c:v>9933.03662109375</c:v>
                </c:pt>
                <c:pt idx="4963">
                  <c:v>9934.9609375</c:v>
                </c:pt>
                <c:pt idx="4964">
                  <c:v>9936.9248046875</c:v>
                </c:pt>
                <c:pt idx="4965">
                  <c:v>9938.810546875</c:v>
                </c:pt>
                <c:pt idx="4966">
                  <c:v>9940.8095703125</c:v>
                </c:pt>
                <c:pt idx="4967">
                  <c:v>9942.83447265625</c:v>
                </c:pt>
                <c:pt idx="4968">
                  <c:v>9944.947265625</c:v>
                </c:pt>
                <c:pt idx="4969">
                  <c:v>9946.958984375</c:v>
                </c:pt>
                <c:pt idx="4970">
                  <c:v>9948.90771484375</c:v>
                </c:pt>
                <c:pt idx="4971">
                  <c:v>9950.89453125</c:v>
                </c:pt>
                <c:pt idx="4972">
                  <c:v>9952.818359375</c:v>
                </c:pt>
                <c:pt idx="4973">
                  <c:v>9954.767578125</c:v>
                </c:pt>
                <c:pt idx="4974">
                  <c:v>9956.77734375</c:v>
                </c:pt>
                <c:pt idx="4975">
                  <c:v>9958.82666015625</c:v>
                </c:pt>
                <c:pt idx="4976">
                  <c:v>9960.853515625</c:v>
                </c:pt>
                <c:pt idx="4977">
                  <c:v>9962.80224609375</c:v>
                </c:pt>
                <c:pt idx="4978">
                  <c:v>9964.7509765625</c:v>
                </c:pt>
                <c:pt idx="4979">
                  <c:v>9966.72314453125</c:v>
                </c:pt>
                <c:pt idx="4980">
                  <c:v>9968.73291015625</c:v>
                </c:pt>
                <c:pt idx="4981">
                  <c:v>9970.82275390625</c:v>
                </c:pt>
                <c:pt idx="4982">
                  <c:v>9972.736328125</c:v>
                </c:pt>
                <c:pt idx="4983">
                  <c:v>9974.71044921875</c:v>
                </c:pt>
                <c:pt idx="4984">
                  <c:v>9976.7978515625</c:v>
                </c:pt>
                <c:pt idx="4985">
                  <c:v>9978.7841796875</c:v>
                </c:pt>
                <c:pt idx="4986">
                  <c:v>9980.8212890625</c:v>
                </c:pt>
                <c:pt idx="4987">
                  <c:v>9982.896484375</c:v>
                </c:pt>
                <c:pt idx="4988">
                  <c:v>9984.88330078125</c:v>
                </c:pt>
                <c:pt idx="4989">
                  <c:v>9986.83203125</c:v>
                </c:pt>
                <c:pt idx="4990">
                  <c:v>9988.869140625</c:v>
                </c:pt>
                <c:pt idx="4991">
                  <c:v>9990.8056640625</c:v>
                </c:pt>
                <c:pt idx="4992">
                  <c:v>9992.7919921875</c:v>
                </c:pt>
                <c:pt idx="4993">
                  <c:v>9994.72607421875</c:v>
                </c:pt>
                <c:pt idx="4994">
                  <c:v>9996.66064453125</c:v>
                </c:pt>
                <c:pt idx="4995">
                  <c:v>9998.5283203125</c:v>
                </c:pt>
                <c:pt idx="4996">
                  <c:v>10000.0283203125</c:v>
                </c:pt>
              </c:numCache>
            </c:numRef>
          </c:xVal>
          <c:yVal>
            <c:numRef>
              <c:f>data_Loop!$E$22:$E$5018</c:f>
              <c:numCache>
                <c:formatCode>General</c:formatCode>
                <c:ptCount val="4997"/>
                <c:pt idx="0" formatCode="0.00E+00">
                  <c:v>1</c:v>
                </c:pt>
                <c:pt idx="1">
                  <c:v>1.0375719034935702</c:v>
                </c:pt>
                <c:pt idx="2">
                  <c:v>1.0461418062633849</c:v>
                </c:pt>
                <c:pt idx="3">
                  <c:v>1.0457780793527207</c:v>
                </c:pt>
                <c:pt idx="4">
                  <c:v>1.0732774164708128</c:v>
                </c:pt>
                <c:pt idx="5">
                  <c:v>1.0885373956174362</c:v>
                </c:pt>
                <c:pt idx="6">
                  <c:v>1.087173062504561</c:v>
                </c:pt>
                <c:pt idx="7">
                  <c:v>1.1055245552451425</c:v>
                </c:pt>
                <c:pt idx="8">
                  <c:v>1.1081110726526198</c:v>
                </c:pt>
                <c:pt idx="9">
                  <c:v>1.112913646664669</c:v>
                </c:pt>
                <c:pt idx="10">
                  <c:v>1.127747610979899</c:v>
                </c:pt>
                <c:pt idx="11">
                  <c:v>1.1246285670809943</c:v>
                </c:pt>
                <c:pt idx="12">
                  <c:v>1.1309691262844581</c:v>
                </c:pt>
                <c:pt idx="13">
                  <c:v>1.138820369457145</c:v>
                </c:pt>
                <c:pt idx="14">
                  <c:v>1.1473004414978729</c:v>
                </c:pt>
                <c:pt idx="15">
                  <c:v>1.1444360436239704</c:v>
                </c:pt>
                <c:pt idx="16">
                  <c:v>1.1434273059085489</c:v>
                </c:pt>
                <c:pt idx="17">
                  <c:v>1.1506572883261914</c:v>
                </c:pt>
                <c:pt idx="18">
                  <c:v>1.1533278735476216</c:v>
                </c:pt>
                <c:pt idx="19">
                  <c:v>1.1545236377256054</c:v>
                </c:pt>
                <c:pt idx="20">
                  <c:v>1.1540312475827734</c:v>
                </c:pt>
                <c:pt idx="21">
                  <c:v>1.1582558162898819</c:v>
                </c:pt>
                <c:pt idx="22">
                  <c:v>1.1567801246573146</c:v>
                </c:pt>
                <c:pt idx="23">
                  <c:v>1.1621020983712755</c:v>
                </c:pt>
                <c:pt idx="24">
                  <c:v>1.1674753925521453</c:v>
                </c:pt>
                <c:pt idx="25">
                  <c:v>1.162030456127402</c:v>
                </c:pt>
                <c:pt idx="26">
                  <c:v>1.1668403208788209</c:v>
                </c:pt>
                <c:pt idx="27">
                  <c:v>1.1698032882282718</c:v>
                </c:pt>
                <c:pt idx="28">
                  <c:v>1.1703518127169632</c:v>
                </c:pt>
                <c:pt idx="29">
                  <c:v>1.1695918987823768</c:v>
                </c:pt>
                <c:pt idx="30">
                  <c:v>1.1735224919537963</c:v>
                </c:pt>
                <c:pt idx="31">
                  <c:v>1.1752463400726267</c:v>
                </c:pt>
                <c:pt idx="32">
                  <c:v>1.1740023480499728</c:v>
                </c:pt>
                <c:pt idx="33">
                  <c:v>1.1776362584729214</c:v>
                </c:pt>
                <c:pt idx="34">
                  <c:v>1.1780195472630219</c:v>
                </c:pt>
                <c:pt idx="35">
                  <c:v>1.1768799161073256</c:v>
                </c:pt>
                <c:pt idx="36">
                  <c:v>1.180637795486926</c:v>
                </c:pt>
                <c:pt idx="37">
                  <c:v>1.1793241558676111</c:v>
                </c:pt>
                <c:pt idx="38">
                  <c:v>1.1847144539634542</c:v>
                </c:pt>
                <c:pt idx="39">
                  <c:v>1.1818739071072142</c:v>
                </c:pt>
                <c:pt idx="40">
                  <c:v>1.1823530656108012</c:v>
                </c:pt>
                <c:pt idx="41">
                  <c:v>1.1837409044125102</c:v>
                </c:pt>
                <c:pt idx="42">
                  <c:v>1.1835340563425154</c:v>
                </c:pt>
                <c:pt idx="43">
                  <c:v>1.1841986802972171</c:v>
                </c:pt>
                <c:pt idx="44">
                  <c:v>1.1887494444131812</c:v>
                </c:pt>
                <c:pt idx="45">
                  <c:v>1.1850738893500949</c:v>
                </c:pt>
                <c:pt idx="46">
                  <c:v>1.1875728254039799</c:v>
                </c:pt>
                <c:pt idx="47">
                  <c:v>1.1888404740798812</c:v>
                </c:pt>
                <c:pt idx="48">
                  <c:v>1.1894346015159709</c:v>
                </c:pt>
                <c:pt idx="49">
                  <c:v>1.1898790553533953</c:v>
                </c:pt>
                <c:pt idx="50">
                  <c:v>1.1887416840421181</c:v>
                </c:pt>
                <c:pt idx="51">
                  <c:v>1.191063903707346</c:v>
                </c:pt>
                <c:pt idx="52">
                  <c:v>1.1899001343805866</c:v>
                </c:pt>
                <c:pt idx="53">
                  <c:v>1.1908737865393504</c:v>
                </c:pt>
                <c:pt idx="54">
                  <c:v>1.1934073320457756</c:v>
                </c:pt>
                <c:pt idx="55">
                  <c:v>1.1902599498444435</c:v>
                </c:pt>
                <c:pt idx="56">
                  <c:v>1.1894120547300828</c:v>
                </c:pt>
                <c:pt idx="57">
                  <c:v>1.1927003122655067</c:v>
                </c:pt>
                <c:pt idx="58">
                  <c:v>1.1944639797440262</c:v>
                </c:pt>
                <c:pt idx="59">
                  <c:v>1.1933779459608478</c:v>
                </c:pt>
                <c:pt idx="60">
                  <c:v>1.1936020395057918</c:v>
                </c:pt>
                <c:pt idx="61">
                  <c:v>1.1924977081303387</c:v>
                </c:pt>
                <c:pt idx="62">
                  <c:v>1.1931685464176671</c:v>
                </c:pt>
                <c:pt idx="63">
                  <c:v>1.1948725129539117</c:v>
                </c:pt>
                <c:pt idx="64">
                  <c:v>1.194478991399994</c:v>
                </c:pt>
                <c:pt idx="65">
                  <c:v>1.1974115718268876</c:v>
                </c:pt>
                <c:pt idx="66">
                  <c:v>1.1972248959416256</c:v>
                </c:pt>
                <c:pt idx="67">
                  <c:v>1.1969175382461597</c:v>
                </c:pt>
                <c:pt idx="68">
                  <c:v>1.1950104319252428</c:v>
                </c:pt>
                <c:pt idx="69">
                  <c:v>1.1984986784859595</c:v>
                </c:pt>
                <c:pt idx="70">
                  <c:v>1.196435673365972</c:v>
                </c:pt>
                <c:pt idx="71">
                  <c:v>1.1980806039550163</c:v>
                </c:pt>
                <c:pt idx="72">
                  <c:v>1.1971853629552989</c:v>
                </c:pt>
                <c:pt idx="73">
                  <c:v>1.1979088669600244</c:v>
                </c:pt>
                <c:pt idx="74">
                  <c:v>1.1998950336569203</c:v>
                </c:pt>
                <c:pt idx="75">
                  <c:v>1.1974036464934676</c:v>
                </c:pt>
                <c:pt idx="76">
                  <c:v>1.1973731733834425</c:v>
                </c:pt>
                <c:pt idx="77">
                  <c:v>1.1988199063197276</c:v>
                </c:pt>
                <c:pt idx="78">
                  <c:v>1.1971412040264851</c:v>
                </c:pt>
                <c:pt idx="79">
                  <c:v>1.196865303572092</c:v>
                </c:pt>
                <c:pt idx="80">
                  <c:v>1.1992248867971607</c:v>
                </c:pt>
                <c:pt idx="81">
                  <c:v>1.1995056810625129</c:v>
                </c:pt>
                <c:pt idx="82">
                  <c:v>1.1981958858544126</c:v>
                </c:pt>
                <c:pt idx="83">
                  <c:v>1.1997412902349294</c:v>
                </c:pt>
                <c:pt idx="84">
                  <c:v>1.1991146784794877</c:v>
                </c:pt>
                <c:pt idx="85">
                  <c:v>1.1995050976384725</c:v>
                </c:pt>
                <c:pt idx="86">
                  <c:v>1.2012567826129505</c:v>
                </c:pt>
                <c:pt idx="87">
                  <c:v>1.2009708459632924</c:v>
                </c:pt>
                <c:pt idx="88">
                  <c:v>1.1995617689423712</c:v>
                </c:pt>
                <c:pt idx="89">
                  <c:v>1.2006662023852128</c:v>
                </c:pt>
                <c:pt idx="90">
                  <c:v>1.2012931965011036</c:v>
                </c:pt>
                <c:pt idx="91">
                  <c:v>1.2010230330706462</c:v>
                </c:pt>
                <c:pt idx="92">
                  <c:v>1.2014448080432896</c:v>
                </c:pt>
                <c:pt idx="93">
                  <c:v>1.2018915364358798</c:v>
                </c:pt>
                <c:pt idx="94">
                  <c:v>1.2025366127455728</c:v>
                </c:pt>
                <c:pt idx="95">
                  <c:v>1.2003515314913444</c:v>
                </c:pt>
                <c:pt idx="96">
                  <c:v>1.2007308756085586</c:v>
                </c:pt>
                <c:pt idx="97">
                  <c:v>1.2010105712595118</c:v>
                </c:pt>
                <c:pt idx="98">
                  <c:v>1.2016575242739049</c:v>
                </c:pt>
                <c:pt idx="99">
                  <c:v>1.2028848906278284</c:v>
                </c:pt>
                <c:pt idx="100">
                  <c:v>1.2022735372501816</c:v>
                </c:pt>
                <c:pt idx="101">
                  <c:v>1.2015020793280105</c:v>
                </c:pt>
                <c:pt idx="102">
                  <c:v>1.2020638982401091</c:v>
                </c:pt>
                <c:pt idx="103">
                  <c:v>1.2010915949274712</c:v>
                </c:pt>
                <c:pt idx="104">
                  <c:v>1.2038905589614943</c:v>
                </c:pt>
                <c:pt idx="105">
                  <c:v>1.2028412355854186</c:v>
                </c:pt>
                <c:pt idx="106">
                  <c:v>1.2022022745854548</c:v>
                </c:pt>
                <c:pt idx="107">
                  <c:v>1.2032362336672522</c:v>
                </c:pt>
                <c:pt idx="108">
                  <c:v>1.2028742682404285</c:v>
                </c:pt>
                <c:pt idx="109">
                  <c:v>1.2033134541496648</c:v>
                </c:pt>
                <c:pt idx="110">
                  <c:v>1.2022130258796255</c:v>
                </c:pt>
                <c:pt idx="111">
                  <c:v>1.2017786909550066</c:v>
                </c:pt>
                <c:pt idx="112">
                  <c:v>1.2010387165465524</c:v>
                </c:pt>
                <c:pt idx="113">
                  <c:v>1.2023967536436733</c:v>
                </c:pt>
                <c:pt idx="114">
                  <c:v>1.2024354350301345</c:v>
                </c:pt>
                <c:pt idx="115">
                  <c:v>1.2022038158063575</c:v>
                </c:pt>
                <c:pt idx="116">
                  <c:v>1.2013611237719377</c:v>
                </c:pt>
                <c:pt idx="117">
                  <c:v>1.2049683272770881</c:v>
                </c:pt>
                <c:pt idx="118">
                  <c:v>1.203326116551892</c:v>
                </c:pt>
                <c:pt idx="119">
                  <c:v>1.2037797324113366</c:v>
                </c:pt>
                <c:pt idx="120">
                  <c:v>1.2038685416467076</c:v>
                </c:pt>
                <c:pt idx="121">
                  <c:v>1.2029849731113178</c:v>
                </c:pt>
                <c:pt idx="122">
                  <c:v>1.2003843276497723</c:v>
                </c:pt>
                <c:pt idx="123">
                  <c:v>1.2019423825881905</c:v>
                </c:pt>
                <c:pt idx="124">
                  <c:v>1.2028014005343299</c:v>
                </c:pt>
                <c:pt idx="125">
                  <c:v>1.2021757121716397</c:v>
                </c:pt>
                <c:pt idx="126">
                  <c:v>1.2038618925309885</c:v>
                </c:pt>
                <c:pt idx="127">
                  <c:v>1.2035879730201382</c:v>
                </c:pt>
                <c:pt idx="128">
                  <c:v>1.2030747941269597</c:v>
                </c:pt>
                <c:pt idx="129">
                  <c:v>1.2027263817831575</c:v>
                </c:pt>
                <c:pt idx="130">
                  <c:v>1.2050649428158173</c:v>
                </c:pt>
                <c:pt idx="131">
                  <c:v>1.2021481598021964</c:v>
                </c:pt>
                <c:pt idx="132">
                  <c:v>1.2024964466915733</c:v>
                </c:pt>
                <c:pt idx="133">
                  <c:v>1.202598664412688</c:v>
                </c:pt>
                <c:pt idx="134">
                  <c:v>1.2033065900976361</c:v>
                </c:pt>
                <c:pt idx="135">
                  <c:v>1.2017584806016335</c:v>
                </c:pt>
                <c:pt idx="136">
                  <c:v>1.203179347325231</c:v>
                </c:pt>
                <c:pt idx="137">
                  <c:v>1.2026828273502965</c:v>
                </c:pt>
                <c:pt idx="138">
                  <c:v>1.2040347452340934</c:v>
                </c:pt>
                <c:pt idx="139">
                  <c:v>1.2037029920014384</c:v>
                </c:pt>
                <c:pt idx="140">
                  <c:v>1.2034530696506398</c:v>
                </c:pt>
                <c:pt idx="141">
                  <c:v>1.2034791210833284</c:v>
                </c:pt>
                <c:pt idx="142">
                  <c:v>1.20371365284017</c:v>
                </c:pt>
                <c:pt idx="143">
                  <c:v>1.2040552009280057</c:v>
                </c:pt>
                <c:pt idx="144">
                  <c:v>1.2029813407521546</c:v>
                </c:pt>
                <c:pt idx="145">
                  <c:v>1.2026025816830579</c:v>
                </c:pt>
                <c:pt idx="146">
                  <c:v>1.2038219233044158</c:v>
                </c:pt>
                <c:pt idx="147">
                  <c:v>1.2028281770813891</c:v>
                </c:pt>
                <c:pt idx="148">
                  <c:v>1.2040740050457699</c:v>
                </c:pt>
                <c:pt idx="149">
                  <c:v>1.2025561279640395</c:v>
                </c:pt>
                <c:pt idx="150">
                  <c:v>1.2022316840103362</c:v>
                </c:pt>
                <c:pt idx="151">
                  <c:v>1.2043433356315909</c:v>
                </c:pt>
                <c:pt idx="152">
                  <c:v>1.2031741688034008</c:v>
                </c:pt>
                <c:pt idx="153">
                  <c:v>1.2044881442006889</c:v>
                </c:pt>
                <c:pt idx="154">
                  <c:v>1.2032697097217613</c:v>
                </c:pt>
                <c:pt idx="155">
                  <c:v>1.202276694913375</c:v>
                </c:pt>
                <c:pt idx="156">
                  <c:v>1.2028480707321065</c:v>
                </c:pt>
                <c:pt idx="157">
                  <c:v>1.2034462816440126</c:v>
                </c:pt>
                <c:pt idx="158">
                  <c:v>1.2036906015983884</c:v>
                </c:pt>
                <c:pt idx="159">
                  <c:v>1.2026975870393799</c:v>
                </c:pt>
                <c:pt idx="160">
                  <c:v>1.2033366240350978</c:v>
                </c:pt>
                <c:pt idx="161">
                  <c:v>1.2034931133522824</c:v>
                </c:pt>
                <c:pt idx="162">
                  <c:v>1.2022064701302508</c:v>
                </c:pt>
                <c:pt idx="163">
                  <c:v>1.2028680330377175</c:v>
                </c:pt>
                <c:pt idx="164">
                  <c:v>1.2031009904345646</c:v>
                </c:pt>
                <c:pt idx="165">
                  <c:v>1.2023046538922879</c:v>
                </c:pt>
                <c:pt idx="166">
                  <c:v>1.2030391436255825</c:v>
                </c:pt>
                <c:pt idx="167">
                  <c:v>1.2023049340549448</c:v>
                </c:pt>
                <c:pt idx="168">
                  <c:v>1.202419333906253</c:v>
                </c:pt>
                <c:pt idx="169">
                  <c:v>1.2032538325564104</c:v>
                </c:pt>
                <c:pt idx="170">
                  <c:v>1.2013744443421133</c:v>
                </c:pt>
                <c:pt idx="171">
                  <c:v>1.2010353625025536</c:v>
                </c:pt>
                <c:pt idx="172">
                  <c:v>1.200409420890663</c:v>
                </c:pt>
                <c:pt idx="173">
                  <c:v>1.2006234829195255</c:v>
                </c:pt>
                <c:pt idx="174">
                  <c:v>1.2022231801235026</c:v>
                </c:pt>
                <c:pt idx="175">
                  <c:v>1.2019472083361891</c:v>
                </c:pt>
                <c:pt idx="176">
                  <c:v>1.2031690729410489</c:v>
                </c:pt>
                <c:pt idx="177">
                  <c:v>1.2032276499947905</c:v>
                </c:pt>
                <c:pt idx="178">
                  <c:v>1.2027471535308285</c:v>
                </c:pt>
                <c:pt idx="179">
                  <c:v>1.2015685409726933</c:v>
                </c:pt>
                <c:pt idx="180">
                  <c:v>1.2022192669655791</c:v>
                </c:pt>
                <c:pt idx="181">
                  <c:v>1.201906488596546</c:v>
                </c:pt>
                <c:pt idx="182">
                  <c:v>1.2013582476497238</c:v>
                </c:pt>
                <c:pt idx="183">
                  <c:v>1.2015978862297432</c:v>
                </c:pt>
                <c:pt idx="184">
                  <c:v>1.200366307971271</c:v>
                </c:pt>
                <c:pt idx="185">
                  <c:v>1.2006347407980376</c:v>
                </c:pt>
                <c:pt idx="186">
                  <c:v>1.2002069175159462</c:v>
                </c:pt>
                <c:pt idx="187">
                  <c:v>1.2007831870089205</c:v>
                </c:pt>
                <c:pt idx="188">
                  <c:v>1.2028052441650421</c:v>
                </c:pt>
                <c:pt idx="189">
                  <c:v>1.2002685104013719</c:v>
                </c:pt>
                <c:pt idx="190">
                  <c:v>1.201113293910606</c:v>
                </c:pt>
                <c:pt idx="191">
                  <c:v>1.2017568824766949</c:v>
                </c:pt>
                <c:pt idx="192">
                  <c:v>1.2015430591540437</c:v>
                </c:pt>
                <c:pt idx="193">
                  <c:v>1.1999028334775879</c:v>
                </c:pt>
                <c:pt idx="194">
                  <c:v>1.2013870729074754</c:v>
                </c:pt>
                <c:pt idx="195">
                  <c:v>1.2005115865382585</c:v>
                </c:pt>
                <c:pt idx="196">
                  <c:v>1.2017317181324392</c:v>
                </c:pt>
                <c:pt idx="197">
                  <c:v>1.2019299947362945</c:v>
                </c:pt>
                <c:pt idx="198">
                  <c:v>1.202585074800637</c:v>
                </c:pt>
                <c:pt idx="199">
                  <c:v>1.2011686722329422</c:v>
                </c:pt>
                <c:pt idx="200">
                  <c:v>1.2004575901074275</c:v>
                </c:pt>
                <c:pt idx="201">
                  <c:v>1.201502970318072</c:v>
                </c:pt>
                <c:pt idx="202">
                  <c:v>1.2007416244553251</c:v>
                </c:pt>
                <c:pt idx="203">
                  <c:v>1.200327209440923</c:v>
                </c:pt>
                <c:pt idx="204">
                  <c:v>1.2003239320198873</c:v>
                </c:pt>
                <c:pt idx="205">
                  <c:v>1.2004734754802935</c:v>
                </c:pt>
                <c:pt idx="206">
                  <c:v>1.199992853404094</c:v>
                </c:pt>
                <c:pt idx="207">
                  <c:v>1.200388086242216</c:v>
                </c:pt>
                <c:pt idx="208">
                  <c:v>1.1995095337201311</c:v>
                </c:pt>
                <c:pt idx="209">
                  <c:v>1.1991685216368155</c:v>
                </c:pt>
                <c:pt idx="210">
                  <c:v>1.1999983714924329</c:v>
                </c:pt>
                <c:pt idx="211">
                  <c:v>1.1996568239978758</c:v>
                </c:pt>
                <c:pt idx="212">
                  <c:v>1.2006523342953457</c:v>
                </c:pt>
                <c:pt idx="213">
                  <c:v>1.1993011761488026</c:v>
                </c:pt>
                <c:pt idx="214">
                  <c:v>1.1988338672310745</c:v>
                </c:pt>
                <c:pt idx="215">
                  <c:v>1.1998093368336118</c:v>
                </c:pt>
                <c:pt idx="216">
                  <c:v>1.1995562347996978</c:v>
                </c:pt>
                <c:pt idx="217">
                  <c:v>1.1985097316476612</c:v>
                </c:pt>
                <c:pt idx="218">
                  <c:v>1.1981375149949054</c:v>
                </c:pt>
                <c:pt idx="219">
                  <c:v>1.1992811294763004</c:v>
                </c:pt>
                <c:pt idx="220">
                  <c:v>1.1992797335296868</c:v>
                </c:pt>
                <c:pt idx="221">
                  <c:v>1.1984697036135723</c:v>
                </c:pt>
                <c:pt idx="222">
                  <c:v>1.1986787245018009</c:v>
                </c:pt>
                <c:pt idx="223">
                  <c:v>1.198591393469187</c:v>
                </c:pt>
                <c:pt idx="224">
                  <c:v>1.1982934913100185</c:v>
                </c:pt>
                <c:pt idx="225">
                  <c:v>1.197465169002832</c:v>
                </c:pt>
                <c:pt idx="226">
                  <c:v>1.1975873108006903</c:v>
                </c:pt>
                <c:pt idx="227">
                  <c:v>1.1984558192304993</c:v>
                </c:pt>
                <c:pt idx="228">
                  <c:v>1.1984439855789712</c:v>
                </c:pt>
                <c:pt idx="229">
                  <c:v>1.1986826856314081</c:v>
                </c:pt>
                <c:pt idx="230">
                  <c:v>1.195861488580986</c:v>
                </c:pt>
                <c:pt idx="231">
                  <c:v>1.1973922469988727</c:v>
                </c:pt>
                <c:pt idx="232">
                  <c:v>1.19758010936558</c:v>
                </c:pt>
                <c:pt idx="233">
                  <c:v>1.1969787515274761</c:v>
                </c:pt>
                <c:pt idx="234">
                  <c:v>1.1964678898698935</c:v>
                </c:pt>
                <c:pt idx="235">
                  <c:v>1.1969338767261244</c:v>
                </c:pt>
                <c:pt idx="236">
                  <c:v>1.19687701543271</c:v>
                </c:pt>
                <c:pt idx="237">
                  <c:v>1.1959612152663499</c:v>
                </c:pt>
                <c:pt idx="238">
                  <c:v>1.1966070031196154</c:v>
                </c:pt>
                <c:pt idx="239">
                  <c:v>1.1967300519338031</c:v>
                </c:pt>
                <c:pt idx="240">
                  <c:v>1.1966555041264544</c:v>
                </c:pt>
                <c:pt idx="241">
                  <c:v>1.1958972162463217</c:v>
                </c:pt>
                <c:pt idx="242">
                  <c:v>1.1954404799971947</c:v>
                </c:pt>
                <c:pt idx="243">
                  <c:v>1.1949696663763405</c:v>
                </c:pt>
                <c:pt idx="244">
                  <c:v>1.1959383823429732</c:v>
                </c:pt>
                <c:pt idx="245">
                  <c:v>1.1951267185599657</c:v>
                </c:pt>
                <c:pt idx="246">
                  <c:v>1.1956994963901886</c:v>
                </c:pt>
                <c:pt idx="247">
                  <c:v>1.1944096435341758</c:v>
                </c:pt>
                <c:pt idx="248">
                  <c:v>1.1945611786121779</c:v>
                </c:pt>
                <c:pt idx="249">
                  <c:v>1.1954124795634815</c:v>
                </c:pt>
                <c:pt idx="250">
                  <c:v>1.1933354062753601</c:v>
                </c:pt>
                <c:pt idx="251">
                  <c:v>1.1945889731683907</c:v>
                </c:pt>
                <c:pt idx="252">
                  <c:v>1.1943805352303303</c:v>
                </c:pt>
                <c:pt idx="253">
                  <c:v>1.1955843842734661</c:v>
                </c:pt>
                <c:pt idx="254">
                  <c:v>1.1943797195727368</c:v>
                </c:pt>
                <c:pt idx="255">
                  <c:v>1.1941371734564472</c:v>
                </c:pt>
                <c:pt idx="256">
                  <c:v>1.193371483104807</c:v>
                </c:pt>
                <c:pt idx="257">
                  <c:v>1.1927681137131243</c:v>
                </c:pt>
                <c:pt idx="258">
                  <c:v>1.1940683193611392</c:v>
                </c:pt>
                <c:pt idx="259">
                  <c:v>1.192027725710878</c:v>
                </c:pt>
                <c:pt idx="260">
                  <c:v>1.1919953986769798</c:v>
                </c:pt>
                <c:pt idx="261">
                  <c:v>1.1928038851638698</c:v>
                </c:pt>
                <c:pt idx="262">
                  <c:v>1.1918643692773858</c:v>
                </c:pt>
                <c:pt idx="263">
                  <c:v>1.1915176189553114</c:v>
                </c:pt>
                <c:pt idx="264">
                  <c:v>1.1919735859473752</c:v>
                </c:pt>
                <c:pt idx="265">
                  <c:v>1.1929514385277646</c:v>
                </c:pt>
                <c:pt idx="266">
                  <c:v>1.1917459955915053</c:v>
                </c:pt>
                <c:pt idx="267">
                  <c:v>1.1914683822211405</c:v>
                </c:pt>
                <c:pt idx="268">
                  <c:v>1.1928643630069011</c:v>
                </c:pt>
                <c:pt idx="269">
                  <c:v>1.1915031829389022</c:v>
                </c:pt>
                <c:pt idx="270">
                  <c:v>1.1919906362373016</c:v>
                </c:pt>
                <c:pt idx="271">
                  <c:v>1.1902122046638375</c:v>
                </c:pt>
                <c:pt idx="272">
                  <c:v>1.1897170787440567</c:v>
                </c:pt>
                <c:pt idx="273">
                  <c:v>1.1899534373587333</c:v>
                </c:pt>
                <c:pt idx="274">
                  <c:v>1.1908615335944581</c:v>
                </c:pt>
                <c:pt idx="275">
                  <c:v>1.1905882767482776</c:v>
                </c:pt>
                <c:pt idx="276">
                  <c:v>1.1904923257698743</c:v>
                </c:pt>
                <c:pt idx="277">
                  <c:v>1.1900949929821931</c:v>
                </c:pt>
                <c:pt idx="278">
                  <c:v>1.1890246056568614</c:v>
                </c:pt>
                <c:pt idx="279">
                  <c:v>1.1884679757223624</c:v>
                </c:pt>
                <c:pt idx="280">
                  <c:v>1.1901543315410774</c:v>
                </c:pt>
                <c:pt idx="281">
                  <c:v>1.1892055347788744</c:v>
                </c:pt>
                <c:pt idx="282">
                  <c:v>1.1896077898604194</c:v>
                </c:pt>
                <c:pt idx="283">
                  <c:v>1.1893052658350798</c:v>
                </c:pt>
                <c:pt idx="284">
                  <c:v>1.1882679127492615</c:v>
                </c:pt>
                <c:pt idx="285">
                  <c:v>1.1885942193517307</c:v>
                </c:pt>
                <c:pt idx="286">
                  <c:v>1.1880552504389763</c:v>
                </c:pt>
                <c:pt idx="287">
                  <c:v>1.1884009220817897</c:v>
                </c:pt>
                <c:pt idx="288">
                  <c:v>1.1876508501164138</c:v>
                </c:pt>
                <c:pt idx="289">
                  <c:v>1.1892890459675174</c:v>
                </c:pt>
                <c:pt idx="290">
                  <c:v>1.1879451647238812</c:v>
                </c:pt>
                <c:pt idx="291">
                  <c:v>1.1886831984951085</c:v>
                </c:pt>
                <c:pt idx="292">
                  <c:v>1.1882951756734357</c:v>
                </c:pt>
                <c:pt idx="293">
                  <c:v>1.1874389845843887</c:v>
                </c:pt>
                <c:pt idx="294">
                  <c:v>1.1868133585917027</c:v>
                </c:pt>
                <c:pt idx="295">
                  <c:v>1.1855650837314877</c:v>
                </c:pt>
                <c:pt idx="296">
                  <c:v>1.1863088559181389</c:v>
                </c:pt>
                <c:pt idx="297">
                  <c:v>1.1862563602612404</c:v>
                </c:pt>
                <c:pt idx="298">
                  <c:v>1.1852182274574437</c:v>
                </c:pt>
                <c:pt idx="299">
                  <c:v>1.185726409301461</c:v>
                </c:pt>
                <c:pt idx="300">
                  <c:v>1.1867982676312046</c:v>
                </c:pt>
                <c:pt idx="301">
                  <c:v>1.1863508946563446</c:v>
                </c:pt>
                <c:pt idx="302">
                  <c:v>1.1857576901597038</c:v>
                </c:pt>
                <c:pt idx="303">
                  <c:v>1.1847976782410812</c:v>
                </c:pt>
                <c:pt idx="304">
                  <c:v>1.184506431740447</c:v>
                </c:pt>
                <c:pt idx="305">
                  <c:v>1.1856646452002051</c:v>
                </c:pt>
                <c:pt idx="306">
                  <c:v>1.1855944863552197</c:v>
                </c:pt>
                <c:pt idx="307">
                  <c:v>1.1845356132050713</c:v>
                </c:pt>
                <c:pt idx="308">
                  <c:v>1.1846109526941431</c:v>
                </c:pt>
                <c:pt idx="309">
                  <c:v>1.18410075063312</c:v>
                </c:pt>
                <c:pt idx="310">
                  <c:v>1.1843361379099409</c:v>
                </c:pt>
                <c:pt idx="311">
                  <c:v>1.1835802635007671</c:v>
                </c:pt>
                <c:pt idx="312">
                  <c:v>1.1836756457464606</c:v>
                </c:pt>
                <c:pt idx="313">
                  <c:v>1.1840983666984388</c:v>
                </c:pt>
                <c:pt idx="314">
                  <c:v>1.1832156595453613</c:v>
                </c:pt>
                <c:pt idx="315">
                  <c:v>1.1819200047218001</c:v>
                </c:pt>
                <c:pt idx="316">
                  <c:v>1.1821386413478905</c:v>
                </c:pt>
                <c:pt idx="317">
                  <c:v>1.1819153394857143</c:v>
                </c:pt>
                <c:pt idx="318">
                  <c:v>1.183110540188745</c:v>
                </c:pt>
                <c:pt idx="319">
                  <c:v>1.1808532144482928</c:v>
                </c:pt>
                <c:pt idx="320">
                  <c:v>1.181188096056649</c:v>
                </c:pt>
                <c:pt idx="321">
                  <c:v>1.1802791823061245</c:v>
                </c:pt>
                <c:pt idx="322">
                  <c:v>1.1804077608616477</c:v>
                </c:pt>
                <c:pt idx="323">
                  <c:v>1.1802004780256161</c:v>
                </c:pt>
                <c:pt idx="324">
                  <c:v>1.1809266559402498</c:v>
                </c:pt>
                <c:pt idx="325">
                  <c:v>1.179827323335698</c:v>
                </c:pt>
                <c:pt idx="326">
                  <c:v>1.1788423724304933</c:v>
                </c:pt>
                <c:pt idx="327">
                  <c:v>1.1787941787504979</c:v>
                </c:pt>
                <c:pt idx="328">
                  <c:v>1.179635859531087</c:v>
                </c:pt>
                <c:pt idx="329">
                  <c:v>1.1774729782472428</c:v>
                </c:pt>
                <c:pt idx="330">
                  <c:v>1.1793768112941412</c:v>
                </c:pt>
                <c:pt idx="331">
                  <c:v>1.1789608402600771</c:v>
                </c:pt>
                <c:pt idx="332">
                  <c:v>1.1784709812877876</c:v>
                </c:pt>
                <c:pt idx="333">
                  <c:v>1.1772766497537477</c:v>
                </c:pt>
                <c:pt idx="334">
                  <c:v>1.1776731152814539</c:v>
                </c:pt>
                <c:pt idx="335">
                  <c:v>1.1781846981786557</c:v>
                </c:pt>
                <c:pt idx="336">
                  <c:v>1.1766364808127507</c:v>
                </c:pt>
                <c:pt idx="337">
                  <c:v>1.1754541870851822</c:v>
                </c:pt>
                <c:pt idx="338">
                  <c:v>1.1762401546064662</c:v>
                </c:pt>
                <c:pt idx="339">
                  <c:v>1.176068579205759</c:v>
                </c:pt>
                <c:pt idx="340">
                  <c:v>1.1760286336339461</c:v>
                </c:pt>
                <c:pt idx="341">
                  <c:v>1.176399801898512</c:v>
                </c:pt>
                <c:pt idx="342">
                  <c:v>1.1756621741008064</c:v>
                </c:pt>
                <c:pt idx="343">
                  <c:v>1.1746096537599255</c:v>
                </c:pt>
                <c:pt idx="344">
                  <c:v>1.1745702280188672</c:v>
                </c:pt>
                <c:pt idx="345">
                  <c:v>1.1741885461817749</c:v>
                </c:pt>
                <c:pt idx="346">
                  <c:v>1.1737795952372689</c:v>
                </c:pt>
                <c:pt idx="347">
                  <c:v>1.1732993195877452</c:v>
                </c:pt>
                <c:pt idx="348">
                  <c:v>1.1725890650253825</c:v>
                </c:pt>
                <c:pt idx="349">
                  <c:v>1.1730968451337513</c:v>
                </c:pt>
                <c:pt idx="350">
                  <c:v>1.1735511581286815</c:v>
                </c:pt>
                <c:pt idx="351">
                  <c:v>1.1714635792108721</c:v>
                </c:pt>
                <c:pt idx="352">
                  <c:v>1.1715412792801025</c:v>
                </c:pt>
                <c:pt idx="353">
                  <c:v>1.1719121364653211</c:v>
                </c:pt>
                <c:pt idx="354">
                  <c:v>1.1718917688064108</c:v>
                </c:pt>
                <c:pt idx="355">
                  <c:v>1.1711604145204382</c:v>
                </c:pt>
                <c:pt idx="356">
                  <c:v>1.1714431332672575</c:v>
                </c:pt>
                <c:pt idx="357">
                  <c:v>1.1705154581504513</c:v>
                </c:pt>
                <c:pt idx="358">
                  <c:v>1.1703711144822788</c:v>
                </c:pt>
                <c:pt idx="359">
                  <c:v>1.170561807946189</c:v>
                </c:pt>
                <c:pt idx="360">
                  <c:v>1.1694246760972098</c:v>
                </c:pt>
                <c:pt idx="361">
                  <c:v>1.1685152165896149</c:v>
                </c:pt>
                <c:pt idx="362">
                  <c:v>1.1687722208897942</c:v>
                </c:pt>
                <c:pt idx="363">
                  <c:v>1.1684684440599959</c:v>
                </c:pt>
                <c:pt idx="364">
                  <c:v>1.1690571680549362</c:v>
                </c:pt>
                <c:pt idx="365">
                  <c:v>1.1683548611593013</c:v>
                </c:pt>
                <c:pt idx="366">
                  <c:v>1.1686037169597616</c:v>
                </c:pt>
                <c:pt idx="367">
                  <c:v>1.1683824244947838</c:v>
                </c:pt>
                <c:pt idx="368">
                  <c:v>1.1662228502613972</c:v>
                </c:pt>
                <c:pt idx="369">
                  <c:v>1.1677638698322994</c:v>
                </c:pt>
                <c:pt idx="370">
                  <c:v>1.1668078767580465</c:v>
                </c:pt>
                <c:pt idx="371">
                  <c:v>1.1654596019087757</c:v>
                </c:pt>
                <c:pt idx="372">
                  <c:v>1.1665801802760098</c:v>
                </c:pt>
                <c:pt idx="373">
                  <c:v>1.1660222661704829</c:v>
                </c:pt>
                <c:pt idx="374">
                  <c:v>1.164844405990457</c:v>
                </c:pt>
                <c:pt idx="375">
                  <c:v>1.1645609803295995</c:v>
                </c:pt>
                <c:pt idx="376">
                  <c:v>1.164103092826998</c:v>
                </c:pt>
                <c:pt idx="377">
                  <c:v>1.1646965064503478</c:v>
                </c:pt>
                <c:pt idx="378">
                  <c:v>1.1642119146407963</c:v>
                </c:pt>
                <c:pt idx="379">
                  <c:v>1.1641151749318466</c:v>
                </c:pt>
                <c:pt idx="380">
                  <c:v>1.1614843551960234</c:v>
                </c:pt>
                <c:pt idx="381">
                  <c:v>1.1639105499618796</c:v>
                </c:pt>
                <c:pt idx="382">
                  <c:v>1.1628663127129972</c:v>
                </c:pt>
                <c:pt idx="383">
                  <c:v>1.161452929614277</c:v>
                </c:pt>
                <c:pt idx="384">
                  <c:v>1.1618276543348074</c:v>
                </c:pt>
                <c:pt idx="385">
                  <c:v>1.1618054501500681</c:v>
                </c:pt>
                <c:pt idx="386">
                  <c:v>1.1616823931437739</c:v>
                </c:pt>
                <c:pt idx="387">
                  <c:v>1.1599526758050738</c:v>
                </c:pt>
                <c:pt idx="388">
                  <c:v>1.1614564341920899</c:v>
                </c:pt>
                <c:pt idx="389">
                  <c:v>1.1610884463907369</c:v>
                </c:pt>
                <c:pt idx="390">
                  <c:v>1.1583634822008155</c:v>
                </c:pt>
                <c:pt idx="391">
                  <c:v>1.1595437170622143</c:v>
                </c:pt>
                <c:pt idx="392">
                  <c:v>1.1591319912344176</c:v>
                </c:pt>
                <c:pt idx="393">
                  <c:v>1.1586862134524691</c:v>
                </c:pt>
                <c:pt idx="394">
                  <c:v>1.1580385747123192</c:v>
                </c:pt>
                <c:pt idx="395">
                  <c:v>1.1571542473870573</c:v>
                </c:pt>
                <c:pt idx="396">
                  <c:v>1.1567937918954918</c:v>
                </c:pt>
                <c:pt idx="397">
                  <c:v>1.1576737343357077</c:v>
                </c:pt>
                <c:pt idx="398">
                  <c:v>1.1567943119022561</c:v>
                </c:pt>
                <c:pt idx="399">
                  <c:v>1.155205514745324</c:v>
                </c:pt>
                <c:pt idx="400">
                  <c:v>1.1540122911011657</c:v>
                </c:pt>
                <c:pt idx="401">
                  <c:v>1.1560458855915321</c:v>
                </c:pt>
                <c:pt idx="402">
                  <c:v>1.1552229912188303</c:v>
                </c:pt>
                <c:pt idx="403">
                  <c:v>1.1532964516828632</c:v>
                </c:pt>
                <c:pt idx="404">
                  <c:v>1.1529183025520917</c:v>
                </c:pt>
                <c:pt idx="405">
                  <c:v>1.1522304272112247</c:v>
                </c:pt>
                <c:pt idx="406">
                  <c:v>1.1538151443610565</c:v>
                </c:pt>
                <c:pt idx="407">
                  <c:v>1.1537234951225568</c:v>
                </c:pt>
                <c:pt idx="408">
                  <c:v>1.1535568101501166</c:v>
                </c:pt>
                <c:pt idx="409">
                  <c:v>1.153383171613009</c:v>
                </c:pt>
                <c:pt idx="410">
                  <c:v>1.1515879495489303</c:v>
                </c:pt>
                <c:pt idx="411">
                  <c:v>1.1513475490390848</c:v>
                </c:pt>
                <c:pt idx="412">
                  <c:v>1.1508178547167003</c:v>
                </c:pt>
                <c:pt idx="413">
                  <c:v>1.1491340986554299</c:v>
                </c:pt>
                <c:pt idx="414">
                  <c:v>1.1509568890176727</c:v>
                </c:pt>
                <c:pt idx="415">
                  <c:v>1.1501169584387649</c:v>
                </c:pt>
                <c:pt idx="416">
                  <c:v>1.1495224705928424</c:v>
                </c:pt>
                <c:pt idx="417">
                  <c:v>1.1498323857680963</c:v>
                </c:pt>
                <c:pt idx="418">
                  <c:v>1.1495824636437189</c:v>
                </c:pt>
                <c:pt idx="419">
                  <c:v>1.1480078796830739</c:v>
                </c:pt>
                <c:pt idx="420">
                  <c:v>1.1481769975772151</c:v>
                </c:pt>
                <c:pt idx="421">
                  <c:v>1.1477768696445076</c:v>
                </c:pt>
                <c:pt idx="422">
                  <c:v>1.1475817369731274</c:v>
                </c:pt>
                <c:pt idx="423">
                  <c:v>1.1464700810865371</c:v>
                </c:pt>
                <c:pt idx="424">
                  <c:v>1.1472621239798351</c:v>
                </c:pt>
                <c:pt idx="425">
                  <c:v>1.1473995087574251</c:v>
                </c:pt>
                <c:pt idx="426">
                  <c:v>1.1453825170328353</c:v>
                </c:pt>
                <c:pt idx="427">
                  <c:v>1.1450034796443873</c:v>
                </c:pt>
                <c:pt idx="428">
                  <c:v>1.1453947279281991</c:v>
                </c:pt>
                <c:pt idx="429">
                  <c:v>1.1446286496561489</c:v>
                </c:pt>
                <c:pt idx="430">
                  <c:v>1.1440102450427094</c:v>
                </c:pt>
                <c:pt idx="431">
                  <c:v>1.1430693208608267</c:v>
                </c:pt>
                <c:pt idx="432">
                  <c:v>1.1430741811975669</c:v>
                </c:pt>
                <c:pt idx="433">
                  <c:v>1.1430013699307977</c:v>
                </c:pt>
                <c:pt idx="434">
                  <c:v>1.1428881745802588</c:v>
                </c:pt>
                <c:pt idx="435">
                  <c:v>1.1434224871633918</c:v>
                </c:pt>
                <c:pt idx="436">
                  <c:v>1.1414754740304731</c:v>
                </c:pt>
                <c:pt idx="437">
                  <c:v>1.1418026455337793</c:v>
                </c:pt>
                <c:pt idx="438">
                  <c:v>1.1416122842350955</c:v>
                </c:pt>
                <c:pt idx="439">
                  <c:v>1.1413173139106161</c:v>
                </c:pt>
                <c:pt idx="440">
                  <c:v>1.1407455452645801</c:v>
                </c:pt>
                <c:pt idx="441">
                  <c:v>1.1406574261405429</c:v>
                </c:pt>
                <c:pt idx="442">
                  <c:v>1.1405188413512466</c:v>
                </c:pt>
                <c:pt idx="443">
                  <c:v>1.1388777038983435</c:v>
                </c:pt>
                <c:pt idx="444">
                  <c:v>1.1385094685394848</c:v>
                </c:pt>
                <c:pt idx="445">
                  <c:v>1.138512622581844</c:v>
                </c:pt>
                <c:pt idx="446">
                  <c:v>1.1378173209532976</c:v>
                </c:pt>
                <c:pt idx="447">
                  <c:v>1.1370441655244659</c:v>
                </c:pt>
                <c:pt idx="448">
                  <c:v>1.136716226566425</c:v>
                </c:pt>
                <c:pt idx="449">
                  <c:v>1.1362585366087581</c:v>
                </c:pt>
                <c:pt idx="450">
                  <c:v>1.1359738882736881</c:v>
                </c:pt>
                <c:pt idx="451">
                  <c:v>1.1348979971138571</c:v>
                </c:pt>
                <c:pt idx="452">
                  <c:v>1.1349090935286574</c:v>
                </c:pt>
                <c:pt idx="453">
                  <c:v>1.1343313039980705</c:v>
                </c:pt>
                <c:pt idx="454">
                  <c:v>1.1347060484032252</c:v>
                </c:pt>
                <c:pt idx="455">
                  <c:v>1.1346243196718142</c:v>
                </c:pt>
                <c:pt idx="456">
                  <c:v>1.1342468221613398</c:v>
                </c:pt>
                <c:pt idx="457">
                  <c:v>1.1334942066074676</c:v>
                </c:pt>
                <c:pt idx="458">
                  <c:v>1.1338336173545018</c:v>
                </c:pt>
                <c:pt idx="459">
                  <c:v>1.1323803312974514</c:v>
                </c:pt>
                <c:pt idx="460">
                  <c:v>1.1324828706943388</c:v>
                </c:pt>
                <c:pt idx="461">
                  <c:v>1.1313069088854266</c:v>
                </c:pt>
                <c:pt idx="462">
                  <c:v>1.1310191504526828</c:v>
                </c:pt>
                <c:pt idx="463">
                  <c:v>1.1305763171255026</c:v>
                </c:pt>
                <c:pt idx="464">
                  <c:v>1.1308354122721522</c:v>
                </c:pt>
                <c:pt idx="465">
                  <c:v>1.1299689598302183</c:v>
                </c:pt>
                <c:pt idx="466">
                  <c:v>1.1293137720964184</c:v>
                </c:pt>
                <c:pt idx="467">
                  <c:v>1.1280481839669037</c:v>
                </c:pt>
                <c:pt idx="468">
                  <c:v>1.1281593213524641</c:v>
                </c:pt>
                <c:pt idx="469">
                  <c:v>1.1276767399932135</c:v>
                </c:pt>
                <c:pt idx="470">
                  <c:v>1.1271249643658201</c:v>
                </c:pt>
                <c:pt idx="471">
                  <c:v>1.1267679276064242</c:v>
                </c:pt>
                <c:pt idx="472">
                  <c:v>1.1266832238650815</c:v>
                </c:pt>
                <c:pt idx="473">
                  <c:v>1.1256274823984764</c:v>
                </c:pt>
                <c:pt idx="474">
                  <c:v>1.1261840530210825</c:v>
                </c:pt>
                <c:pt idx="475">
                  <c:v>1.123804332005641</c:v>
                </c:pt>
                <c:pt idx="476">
                  <c:v>1.124899094222195</c:v>
                </c:pt>
                <c:pt idx="477">
                  <c:v>1.1251734543610385</c:v>
                </c:pt>
                <c:pt idx="478">
                  <c:v>1.1236606687133674</c:v>
                </c:pt>
                <c:pt idx="479">
                  <c:v>1.1236332578872898</c:v>
                </c:pt>
                <c:pt idx="480">
                  <c:v>1.1224260090393559</c:v>
                </c:pt>
                <c:pt idx="481">
                  <c:v>1.1220077163470137</c:v>
                </c:pt>
                <c:pt idx="482">
                  <c:v>1.1220125249586312</c:v>
                </c:pt>
                <c:pt idx="483">
                  <c:v>1.1209016215966143</c:v>
                </c:pt>
                <c:pt idx="484">
                  <c:v>1.1205885053531002</c:v>
                </c:pt>
                <c:pt idx="485">
                  <c:v>1.1197703898301614</c:v>
                </c:pt>
                <c:pt idx="486">
                  <c:v>1.1194244698195417</c:v>
                </c:pt>
                <c:pt idx="487">
                  <c:v>1.1185411429385099</c:v>
                </c:pt>
                <c:pt idx="488">
                  <c:v>1.1180549220415055</c:v>
                </c:pt>
                <c:pt idx="489">
                  <c:v>1.1180660998575549</c:v>
                </c:pt>
                <c:pt idx="490">
                  <c:v>1.1174802273022848</c:v>
                </c:pt>
                <c:pt idx="491">
                  <c:v>1.1154654010777443</c:v>
                </c:pt>
                <c:pt idx="492">
                  <c:v>1.1153700351989975</c:v>
                </c:pt>
                <c:pt idx="493">
                  <c:v>1.1153154009074462</c:v>
                </c:pt>
                <c:pt idx="494">
                  <c:v>1.1149443034144664</c:v>
                </c:pt>
                <c:pt idx="495">
                  <c:v>1.1148999777796587</c:v>
                </c:pt>
                <c:pt idx="496">
                  <c:v>1.1139185217997203</c:v>
                </c:pt>
                <c:pt idx="497">
                  <c:v>1.1127395590386735</c:v>
                </c:pt>
                <c:pt idx="498">
                  <c:v>1.1125787925907058</c:v>
                </c:pt>
                <c:pt idx="499">
                  <c:v>1.1124514766461409</c:v>
                </c:pt>
                <c:pt idx="500">
                  <c:v>1.1120714720366349</c:v>
                </c:pt>
                <c:pt idx="501">
                  <c:v>1.1102801161249658</c:v>
                </c:pt>
                <c:pt idx="502">
                  <c:v>1.1106970685938735</c:v>
                </c:pt>
                <c:pt idx="503">
                  <c:v>1.1098760805676469</c:v>
                </c:pt>
                <c:pt idx="504">
                  <c:v>1.1085828367896433</c:v>
                </c:pt>
                <c:pt idx="505">
                  <c:v>1.1076204097622366</c:v>
                </c:pt>
                <c:pt idx="506">
                  <c:v>1.1073634742820291</c:v>
                </c:pt>
                <c:pt idx="507">
                  <c:v>1.1058558743524414</c:v>
                </c:pt>
                <c:pt idx="508">
                  <c:v>1.1063027320773835</c:v>
                </c:pt>
                <c:pt idx="509">
                  <c:v>1.1049770993734125</c:v>
                </c:pt>
                <c:pt idx="510">
                  <c:v>1.1044598425744145</c:v>
                </c:pt>
                <c:pt idx="511">
                  <c:v>1.102700599407626</c:v>
                </c:pt>
                <c:pt idx="512">
                  <c:v>1.1030267723822391</c:v>
                </c:pt>
                <c:pt idx="513">
                  <c:v>1.1015516675893504</c:v>
                </c:pt>
                <c:pt idx="514">
                  <c:v>1.099859731314099</c:v>
                </c:pt>
                <c:pt idx="515">
                  <c:v>1.100039346362762</c:v>
                </c:pt>
                <c:pt idx="516">
                  <c:v>1.0991038370189619</c:v>
                </c:pt>
                <c:pt idx="517">
                  <c:v>1.0989278694160258</c:v>
                </c:pt>
                <c:pt idx="518">
                  <c:v>1.0985331372079314</c:v>
                </c:pt>
                <c:pt idx="519">
                  <c:v>1.0972734990808666</c:v>
                </c:pt>
                <c:pt idx="520">
                  <c:v>1.095466517421823</c:v>
                </c:pt>
                <c:pt idx="521">
                  <c:v>1.0947280460926161</c:v>
                </c:pt>
                <c:pt idx="522">
                  <c:v>1.0939151805594516</c:v>
                </c:pt>
                <c:pt idx="523">
                  <c:v>1.0921413737864891</c:v>
                </c:pt>
                <c:pt idx="524">
                  <c:v>1.0928888858166439</c:v>
                </c:pt>
                <c:pt idx="525">
                  <c:v>1.0907035954125055</c:v>
                </c:pt>
                <c:pt idx="526">
                  <c:v>1.0909265852074292</c:v>
                </c:pt>
                <c:pt idx="527">
                  <c:v>1.0895960991092457</c:v>
                </c:pt>
                <c:pt idx="528">
                  <c:v>1.0886493610058678</c:v>
                </c:pt>
                <c:pt idx="529">
                  <c:v>1.0879768420309359</c:v>
                </c:pt>
                <c:pt idx="530">
                  <c:v>1.0865913712921913</c:v>
                </c:pt>
                <c:pt idx="531">
                  <c:v>1.0853622177884457</c:v>
                </c:pt>
                <c:pt idx="532">
                  <c:v>1.0848542981620044</c:v>
                </c:pt>
                <c:pt idx="533">
                  <c:v>1.0833517387224896</c:v>
                </c:pt>
                <c:pt idx="534">
                  <c:v>1.0828952115854236</c:v>
                </c:pt>
                <c:pt idx="535">
                  <c:v>1.0804932577686153</c:v>
                </c:pt>
                <c:pt idx="536">
                  <c:v>1.07982825995575</c:v>
                </c:pt>
                <c:pt idx="537">
                  <c:v>1.0781706148273142</c:v>
                </c:pt>
                <c:pt idx="538">
                  <c:v>1.0753026705571542</c:v>
                </c:pt>
                <c:pt idx="539">
                  <c:v>1.0751719779946578</c:v>
                </c:pt>
                <c:pt idx="540">
                  <c:v>1.0751465660502286</c:v>
                </c:pt>
                <c:pt idx="541">
                  <c:v>1.0741344064455332</c:v>
                </c:pt>
                <c:pt idx="542">
                  <c:v>1.0733142391338872</c:v>
                </c:pt>
                <c:pt idx="543">
                  <c:v>1.0712330686301832</c:v>
                </c:pt>
                <c:pt idx="544">
                  <c:v>1.0707390179417502</c:v>
                </c:pt>
                <c:pt idx="545">
                  <c:v>1.0693571663630674</c:v>
                </c:pt>
                <c:pt idx="546">
                  <c:v>1.0691039958765882</c:v>
                </c:pt>
                <c:pt idx="547">
                  <c:v>1.0674966588560069</c:v>
                </c:pt>
                <c:pt idx="548">
                  <c:v>1.0664934612739749</c:v>
                </c:pt>
                <c:pt idx="549">
                  <c:v>1.065465394184808</c:v>
                </c:pt>
                <c:pt idx="550">
                  <c:v>1.0629704475142356</c:v>
                </c:pt>
                <c:pt idx="551">
                  <c:v>1.062693044980382</c:v>
                </c:pt>
                <c:pt idx="552">
                  <c:v>1.0620694343507426</c:v>
                </c:pt>
                <c:pt idx="553">
                  <c:v>1.0605391885338458</c:v>
                </c:pt>
                <c:pt idx="554">
                  <c:v>1.0603462207456928</c:v>
                </c:pt>
                <c:pt idx="555">
                  <c:v>1.058530225980419</c:v>
                </c:pt>
                <c:pt idx="556">
                  <c:v>1.0575615682165875</c:v>
                </c:pt>
                <c:pt idx="557">
                  <c:v>1.0570192863202481</c:v>
                </c:pt>
                <c:pt idx="558">
                  <c:v>1.0558617684214278</c:v>
                </c:pt>
                <c:pt idx="559">
                  <c:v>1.0526541215733716</c:v>
                </c:pt>
                <c:pt idx="560">
                  <c:v>1.0535566264153167</c:v>
                </c:pt>
                <c:pt idx="561">
                  <c:v>1.0508177635297336</c:v>
                </c:pt>
                <c:pt idx="562">
                  <c:v>1.0503017782716895</c:v>
                </c:pt>
                <c:pt idx="563">
                  <c:v>1.0488076942354454</c:v>
                </c:pt>
                <c:pt idx="564">
                  <c:v>1.0483564365836076</c:v>
                </c:pt>
                <c:pt idx="565">
                  <c:v>1.0480833868089716</c:v>
                </c:pt>
                <c:pt idx="566">
                  <c:v>1.0457568369612695</c:v>
                </c:pt>
                <c:pt idx="567">
                  <c:v>1.0442427042973941</c:v>
                </c:pt>
                <c:pt idx="568">
                  <c:v>1.0435170433724505</c:v>
                </c:pt>
                <c:pt idx="569">
                  <c:v>1.0431371547745871</c:v>
                </c:pt>
                <c:pt idx="570">
                  <c:v>1.0418188429205129</c:v>
                </c:pt>
                <c:pt idx="571">
                  <c:v>1.0399450866492452</c:v>
                </c:pt>
                <c:pt idx="572">
                  <c:v>1.0392554093605337</c:v>
                </c:pt>
                <c:pt idx="573">
                  <c:v>1.0367272347585095</c:v>
                </c:pt>
                <c:pt idx="574">
                  <c:v>1.036972780295973</c:v>
                </c:pt>
                <c:pt idx="575">
                  <c:v>1.03553900644931</c:v>
                </c:pt>
                <c:pt idx="576">
                  <c:v>1.0353112435854239</c:v>
                </c:pt>
                <c:pt idx="577">
                  <c:v>1.0339903761745546</c:v>
                </c:pt>
                <c:pt idx="578">
                  <c:v>1.0319231065421768</c:v>
                </c:pt>
                <c:pt idx="579">
                  <c:v>1.0308840633420377</c:v>
                </c:pt>
                <c:pt idx="580">
                  <c:v>1.0300623320899487</c:v>
                </c:pt>
                <c:pt idx="581">
                  <c:v>1.028042309001403</c:v>
                </c:pt>
                <c:pt idx="582">
                  <c:v>1.0273114729142847</c:v>
                </c:pt>
                <c:pt idx="583">
                  <c:v>1.0270451270879495</c:v>
                </c:pt>
                <c:pt idx="584">
                  <c:v>1.024852477356953</c:v>
                </c:pt>
                <c:pt idx="585">
                  <c:v>1.0249852730894986</c:v>
                </c:pt>
                <c:pt idx="586">
                  <c:v>1.0232351155561621</c:v>
                </c:pt>
                <c:pt idx="587">
                  <c:v>1.0224735078434484</c:v>
                </c:pt>
                <c:pt idx="588">
                  <c:v>1.0207625930173707</c:v>
                </c:pt>
                <c:pt idx="589">
                  <c:v>1.0204653569306359</c:v>
                </c:pt>
                <c:pt idx="590">
                  <c:v>1.0188591520774537</c:v>
                </c:pt>
                <c:pt idx="591">
                  <c:v>1.0169169042260249</c:v>
                </c:pt>
                <c:pt idx="592">
                  <c:v>1.017350943123138</c:v>
                </c:pt>
                <c:pt idx="593">
                  <c:v>1.0159992166851748</c:v>
                </c:pt>
                <c:pt idx="594">
                  <c:v>1.0140460761569519</c:v>
                </c:pt>
                <c:pt idx="595">
                  <c:v>1.0129021142614325</c:v>
                </c:pt>
                <c:pt idx="596">
                  <c:v>1.0123176604194521</c:v>
                </c:pt>
                <c:pt idx="597">
                  <c:v>1.0108945832080387</c:v>
                </c:pt>
                <c:pt idx="598">
                  <c:v>1.0091457791812735</c:v>
                </c:pt>
                <c:pt idx="599">
                  <c:v>1.0089208596476971</c:v>
                </c:pt>
                <c:pt idx="600">
                  <c:v>1.0069639612664394</c:v>
                </c:pt>
                <c:pt idx="601">
                  <c:v>1.0061631269417188</c:v>
                </c:pt>
                <c:pt idx="602">
                  <c:v>1.006485373322346</c:v>
                </c:pt>
                <c:pt idx="603">
                  <c:v>1.0050543204720697</c:v>
                </c:pt>
                <c:pt idx="604">
                  <c:v>1.0042314358875066</c:v>
                </c:pt>
                <c:pt idx="605">
                  <c:v>1.00338011458289</c:v>
                </c:pt>
                <c:pt idx="606">
                  <c:v>1.0024239405829529</c:v>
                </c:pt>
                <c:pt idx="607">
                  <c:v>0.9996831434376624</c:v>
                </c:pt>
                <c:pt idx="608">
                  <c:v>0.99880202328737677</c:v>
                </c:pt>
                <c:pt idx="609">
                  <c:v>0.99874315672515657</c:v>
                </c:pt>
                <c:pt idx="610">
                  <c:v>0.99671758356120899</c:v>
                </c:pt>
                <c:pt idx="611">
                  <c:v>0.99656415845884005</c:v>
                </c:pt>
                <c:pt idx="612">
                  <c:v>0.99523661494833371</c:v>
                </c:pt>
                <c:pt idx="613">
                  <c:v>0.99320004851220478</c:v>
                </c:pt>
                <c:pt idx="614">
                  <c:v>0.99254420537339327</c:v>
                </c:pt>
                <c:pt idx="615">
                  <c:v>0.99145728785265097</c:v>
                </c:pt>
                <c:pt idx="616">
                  <c:v>0.99228605572980588</c:v>
                </c:pt>
                <c:pt idx="617">
                  <c:v>0.99042473186739699</c:v>
                </c:pt>
                <c:pt idx="618">
                  <c:v>0.9895438904952496</c:v>
                </c:pt>
                <c:pt idx="619">
                  <c:v>0.98779390633833208</c:v>
                </c:pt>
                <c:pt idx="620">
                  <c:v>0.987166475567679</c:v>
                </c:pt>
                <c:pt idx="621">
                  <c:v>0.98701267794402148</c:v>
                </c:pt>
                <c:pt idx="622">
                  <c:v>0.98607195573115169</c:v>
                </c:pt>
                <c:pt idx="623">
                  <c:v>0.98528893804404283</c:v>
                </c:pt>
                <c:pt idx="624">
                  <c:v>0.98358672733036034</c:v>
                </c:pt>
                <c:pt idx="625">
                  <c:v>0.98248685764567456</c:v>
                </c:pt>
                <c:pt idx="626">
                  <c:v>0.98138890577017723</c:v>
                </c:pt>
                <c:pt idx="627">
                  <c:v>0.98162284271773381</c:v>
                </c:pt>
                <c:pt idx="628">
                  <c:v>0.98017979620438356</c:v>
                </c:pt>
                <c:pt idx="629">
                  <c:v>0.97784058774788818</c:v>
                </c:pt>
                <c:pt idx="630">
                  <c:v>0.97668114439766573</c:v>
                </c:pt>
                <c:pt idx="631">
                  <c:v>0.9767043718233116</c:v>
                </c:pt>
                <c:pt idx="632">
                  <c:v>0.97492260221736526</c:v>
                </c:pt>
                <c:pt idx="633">
                  <c:v>0.97445248868921963</c:v>
                </c:pt>
                <c:pt idx="634">
                  <c:v>0.97339499135138308</c:v>
                </c:pt>
                <c:pt idx="635">
                  <c:v>0.971523645925641</c:v>
                </c:pt>
                <c:pt idx="636">
                  <c:v>0.97140378680623107</c:v>
                </c:pt>
                <c:pt idx="637">
                  <c:v>0.97103734621736904</c:v>
                </c:pt>
                <c:pt idx="638">
                  <c:v>0.96972803764027682</c:v>
                </c:pt>
                <c:pt idx="639">
                  <c:v>0.9695924898855377</c:v>
                </c:pt>
                <c:pt idx="640">
                  <c:v>0.96863386602996149</c:v>
                </c:pt>
                <c:pt idx="641">
                  <c:v>0.96658272880623908</c:v>
                </c:pt>
                <c:pt idx="642">
                  <c:v>0.96587670762784006</c:v>
                </c:pt>
                <c:pt idx="643">
                  <c:v>0.96492168932002775</c:v>
                </c:pt>
                <c:pt idx="644">
                  <c:v>0.96376056901406493</c:v>
                </c:pt>
                <c:pt idx="645">
                  <c:v>0.96319486432331713</c:v>
                </c:pt>
                <c:pt idx="646">
                  <c:v>0.96197674882058981</c:v>
                </c:pt>
                <c:pt idx="647">
                  <c:v>0.96145332213325418</c:v>
                </c:pt>
                <c:pt idx="648">
                  <c:v>0.96103747375750936</c:v>
                </c:pt>
                <c:pt idx="649">
                  <c:v>0.96054930125571014</c:v>
                </c:pt>
                <c:pt idx="650">
                  <c:v>0.95858880100573041</c:v>
                </c:pt>
                <c:pt idx="651">
                  <c:v>0.95798389967375952</c:v>
                </c:pt>
                <c:pt idx="652">
                  <c:v>0.95761238875938459</c:v>
                </c:pt>
                <c:pt idx="653">
                  <c:v>0.95569485004711086</c:v>
                </c:pt>
                <c:pt idx="654">
                  <c:v>0.95555711568364166</c:v>
                </c:pt>
                <c:pt idx="655">
                  <c:v>0.95446934360402003</c:v>
                </c:pt>
                <c:pt idx="656">
                  <c:v>0.95365681812994207</c:v>
                </c:pt>
                <c:pt idx="657">
                  <c:v>0.9512571876678948</c:v>
                </c:pt>
                <c:pt idx="658">
                  <c:v>0.95124431570319457</c:v>
                </c:pt>
                <c:pt idx="659">
                  <c:v>0.95057471536549643</c:v>
                </c:pt>
                <c:pt idx="660">
                  <c:v>0.94919456570758676</c:v>
                </c:pt>
                <c:pt idx="661">
                  <c:v>0.9488155897199444</c:v>
                </c:pt>
                <c:pt idx="662">
                  <c:v>0.94751097619386049</c:v>
                </c:pt>
                <c:pt idx="663">
                  <c:v>0.94715410909620457</c:v>
                </c:pt>
                <c:pt idx="664">
                  <c:v>0.94581544207300439</c:v>
                </c:pt>
                <c:pt idx="665">
                  <c:v>0.94592967110295034</c:v>
                </c:pt>
                <c:pt idx="666">
                  <c:v>0.94502403043325611</c:v>
                </c:pt>
                <c:pt idx="667">
                  <c:v>0.94322778046622957</c:v>
                </c:pt>
                <c:pt idx="668">
                  <c:v>0.94204417981715449</c:v>
                </c:pt>
                <c:pt idx="669">
                  <c:v>0.9412079274647972</c:v>
                </c:pt>
                <c:pt idx="670">
                  <c:v>0.94066885144301782</c:v>
                </c:pt>
                <c:pt idx="671">
                  <c:v>0.94002482963200074</c:v>
                </c:pt>
                <c:pt idx="672">
                  <c:v>0.93884868829063917</c:v>
                </c:pt>
                <c:pt idx="673">
                  <c:v>0.93745680781477958</c:v>
                </c:pt>
                <c:pt idx="674">
                  <c:v>0.93747127023127907</c:v>
                </c:pt>
                <c:pt idx="675">
                  <c:v>0.93553211258478608</c:v>
                </c:pt>
                <c:pt idx="676">
                  <c:v>0.93560363244219258</c:v>
                </c:pt>
                <c:pt idx="677">
                  <c:v>0.93505922875642622</c:v>
                </c:pt>
                <c:pt idx="678">
                  <c:v>0.93343510900180571</c:v>
                </c:pt>
                <c:pt idx="679">
                  <c:v>0.9320904795338173</c:v>
                </c:pt>
                <c:pt idx="680">
                  <c:v>0.93080905492396881</c:v>
                </c:pt>
                <c:pt idx="681">
                  <c:v>0.93051460614769455</c:v>
                </c:pt>
                <c:pt idx="682">
                  <c:v>0.92890623405441475</c:v>
                </c:pt>
                <c:pt idx="683">
                  <c:v>0.92943299146695324</c:v>
                </c:pt>
                <c:pt idx="684">
                  <c:v>0.92789141157325372</c:v>
                </c:pt>
                <c:pt idx="685">
                  <c:v>0.92735071738971964</c:v>
                </c:pt>
                <c:pt idx="686">
                  <c:v>0.92657488169741054</c:v>
                </c:pt>
                <c:pt idx="687">
                  <c:v>0.9244772881584622</c:v>
                </c:pt>
                <c:pt idx="688">
                  <c:v>0.92410673975062751</c:v>
                </c:pt>
                <c:pt idx="689">
                  <c:v>0.92334767690720698</c:v>
                </c:pt>
                <c:pt idx="690">
                  <c:v>0.92155241127875032</c:v>
                </c:pt>
                <c:pt idx="691">
                  <c:v>0.92054045073395363</c:v>
                </c:pt>
                <c:pt idx="692">
                  <c:v>0.92033178201437049</c:v>
                </c:pt>
                <c:pt idx="693">
                  <c:v>0.91901297826242434</c:v>
                </c:pt>
                <c:pt idx="694">
                  <c:v>0.91755368918407454</c:v>
                </c:pt>
                <c:pt idx="695">
                  <c:v>0.91690249627528886</c:v>
                </c:pt>
                <c:pt idx="696">
                  <c:v>0.91634715635574604</c:v>
                </c:pt>
                <c:pt idx="697">
                  <c:v>0.91405187085815831</c:v>
                </c:pt>
                <c:pt idx="698">
                  <c:v>0.91445744215024538</c:v>
                </c:pt>
                <c:pt idx="699">
                  <c:v>0.91379371163306333</c:v>
                </c:pt>
                <c:pt idx="700">
                  <c:v>0.91227139357028986</c:v>
                </c:pt>
                <c:pt idx="701">
                  <c:v>0.91015306047004374</c:v>
                </c:pt>
                <c:pt idx="702">
                  <c:v>0.9096020373688436</c:v>
                </c:pt>
                <c:pt idx="703">
                  <c:v>0.90830025083388555</c:v>
                </c:pt>
                <c:pt idx="704">
                  <c:v>0.90748975513662256</c:v>
                </c:pt>
                <c:pt idx="705">
                  <c:v>0.90751081575749304</c:v>
                </c:pt>
                <c:pt idx="706">
                  <c:v>0.90611778960346367</c:v>
                </c:pt>
                <c:pt idx="707">
                  <c:v>0.90504047629924345</c:v>
                </c:pt>
                <c:pt idx="708">
                  <c:v>0.90378910636403875</c:v>
                </c:pt>
                <c:pt idx="709">
                  <c:v>0.9023648177625968</c:v>
                </c:pt>
                <c:pt idx="710">
                  <c:v>0.90147428398735763</c:v>
                </c:pt>
                <c:pt idx="711">
                  <c:v>0.89931893371007898</c:v>
                </c:pt>
                <c:pt idx="712">
                  <c:v>0.89934879024875392</c:v>
                </c:pt>
                <c:pt idx="713">
                  <c:v>0.89839643122292956</c:v>
                </c:pt>
                <c:pt idx="714">
                  <c:v>0.89652078019631087</c:v>
                </c:pt>
                <c:pt idx="715">
                  <c:v>0.89469922344051911</c:v>
                </c:pt>
                <c:pt idx="716">
                  <c:v>0.89307575753173352</c:v>
                </c:pt>
                <c:pt idx="717">
                  <c:v>0.89295313878806803</c:v>
                </c:pt>
                <c:pt idx="718">
                  <c:v>0.89199619452916634</c:v>
                </c:pt>
                <c:pt idx="719">
                  <c:v>0.89030058337801432</c:v>
                </c:pt>
                <c:pt idx="720">
                  <c:v>0.88919565986601257</c:v>
                </c:pt>
                <c:pt idx="721">
                  <c:v>0.8877169906363338</c:v>
                </c:pt>
                <c:pt idx="722">
                  <c:v>0.88596248087113205</c:v>
                </c:pt>
                <c:pt idx="723">
                  <c:v>0.88522106461320949</c:v>
                </c:pt>
                <c:pt idx="724">
                  <c:v>0.88295520707245689</c:v>
                </c:pt>
                <c:pt idx="725">
                  <c:v>0.88240769916187733</c:v>
                </c:pt>
                <c:pt idx="726">
                  <c:v>0.88082638586026696</c:v>
                </c:pt>
                <c:pt idx="727">
                  <c:v>0.88056154376942941</c:v>
                </c:pt>
                <c:pt idx="728">
                  <c:v>0.87841872980855851</c:v>
                </c:pt>
                <c:pt idx="729">
                  <c:v>0.87650193311445146</c:v>
                </c:pt>
                <c:pt idx="730">
                  <c:v>0.87642208874270977</c:v>
                </c:pt>
                <c:pt idx="731">
                  <c:v>0.87458004881919038</c:v>
                </c:pt>
                <c:pt idx="732">
                  <c:v>0.87178134257956907</c:v>
                </c:pt>
                <c:pt idx="733">
                  <c:v>0.87120728765934574</c:v>
                </c:pt>
                <c:pt idx="734">
                  <c:v>0.87026632865954379</c:v>
                </c:pt>
                <c:pt idx="735">
                  <c:v>0.86937798364626961</c:v>
                </c:pt>
                <c:pt idx="736">
                  <c:v>0.86653709243588517</c:v>
                </c:pt>
                <c:pt idx="737">
                  <c:v>0.86560505095811102</c:v>
                </c:pt>
                <c:pt idx="738">
                  <c:v>0.86378145021986263</c:v>
                </c:pt>
                <c:pt idx="739">
                  <c:v>0.86227348256604153</c:v>
                </c:pt>
                <c:pt idx="740">
                  <c:v>0.8601277798138941</c:v>
                </c:pt>
                <c:pt idx="741">
                  <c:v>0.85793662029313811</c:v>
                </c:pt>
                <c:pt idx="742">
                  <c:v>0.85699720779761601</c:v>
                </c:pt>
                <c:pt idx="743">
                  <c:v>0.85577723028774977</c:v>
                </c:pt>
                <c:pt idx="744">
                  <c:v>0.85318146141115891</c:v>
                </c:pt>
                <c:pt idx="745">
                  <c:v>0.85103683543465547</c:v>
                </c:pt>
                <c:pt idx="746">
                  <c:v>0.84929443939510663</c:v>
                </c:pt>
                <c:pt idx="747">
                  <c:v>0.84809005655563663</c:v>
                </c:pt>
                <c:pt idx="748">
                  <c:v>0.8453438673352931</c:v>
                </c:pt>
                <c:pt idx="749">
                  <c:v>0.84413480758589343</c:v>
                </c:pt>
                <c:pt idx="750">
                  <c:v>0.84254090085155353</c:v>
                </c:pt>
                <c:pt idx="751">
                  <c:v>0.84027122661862252</c:v>
                </c:pt>
                <c:pt idx="752">
                  <c:v>0.83931302694205312</c:v>
                </c:pt>
                <c:pt idx="753">
                  <c:v>0.83680139670321529</c:v>
                </c:pt>
                <c:pt idx="754">
                  <c:v>0.83388175963658873</c:v>
                </c:pt>
                <c:pt idx="755">
                  <c:v>0.83247060473738976</c:v>
                </c:pt>
                <c:pt idx="756">
                  <c:v>0.83035987407844802</c:v>
                </c:pt>
                <c:pt idx="757">
                  <c:v>0.8285304963127782</c:v>
                </c:pt>
                <c:pt idx="758">
                  <c:v>0.82622769339717073</c:v>
                </c:pt>
                <c:pt idx="759">
                  <c:v>0.82346076281053582</c:v>
                </c:pt>
                <c:pt idx="760">
                  <c:v>0.82065092009800034</c:v>
                </c:pt>
                <c:pt idx="761">
                  <c:v>0.81824651634929435</c:v>
                </c:pt>
                <c:pt idx="762">
                  <c:v>0.81719148267399067</c:v>
                </c:pt>
                <c:pt idx="763">
                  <c:v>0.81560396115326694</c:v>
                </c:pt>
                <c:pt idx="764">
                  <c:v>0.81230199638155809</c:v>
                </c:pt>
                <c:pt idx="765">
                  <c:v>0.80979736292567606</c:v>
                </c:pt>
                <c:pt idx="766">
                  <c:v>0.80804979292532031</c:v>
                </c:pt>
                <c:pt idx="767">
                  <c:v>0.80622887868119852</c:v>
                </c:pt>
                <c:pt idx="768">
                  <c:v>0.803128605954602</c:v>
                </c:pt>
                <c:pt idx="769">
                  <c:v>0.80067697463367637</c:v>
                </c:pt>
                <c:pt idx="770">
                  <c:v>0.79810014240900429</c:v>
                </c:pt>
                <c:pt idx="771">
                  <c:v>0.79547426334201732</c:v>
                </c:pt>
                <c:pt idx="772">
                  <c:v>0.79294481207286249</c:v>
                </c:pt>
                <c:pt idx="773">
                  <c:v>0.79079010416603857</c:v>
                </c:pt>
                <c:pt idx="774">
                  <c:v>0.78799311203491351</c:v>
                </c:pt>
                <c:pt idx="775">
                  <c:v>0.78489737741140952</c:v>
                </c:pt>
                <c:pt idx="776">
                  <c:v>0.78064541445415692</c:v>
                </c:pt>
                <c:pt idx="777">
                  <c:v>0.77851517229773604</c:v>
                </c:pt>
                <c:pt idx="778">
                  <c:v>0.77630585717522516</c:v>
                </c:pt>
                <c:pt idx="779">
                  <c:v>0.7726151152278764</c:v>
                </c:pt>
                <c:pt idx="780">
                  <c:v>0.77015722527109609</c:v>
                </c:pt>
                <c:pt idx="781">
                  <c:v>0.7672102029281872</c:v>
                </c:pt>
                <c:pt idx="782">
                  <c:v>0.76412647750070584</c:v>
                </c:pt>
                <c:pt idx="783">
                  <c:v>0.76175402748892151</c:v>
                </c:pt>
                <c:pt idx="784">
                  <c:v>0.75844883653771034</c:v>
                </c:pt>
                <c:pt idx="785">
                  <c:v>0.75548010481738626</c:v>
                </c:pt>
                <c:pt idx="786">
                  <c:v>0.75227081260721895</c:v>
                </c:pt>
                <c:pt idx="787">
                  <c:v>0.74848236693317427</c:v>
                </c:pt>
                <c:pt idx="788">
                  <c:v>0.74572799255328126</c:v>
                </c:pt>
                <c:pt idx="789">
                  <c:v>0.74298492927349014</c:v>
                </c:pt>
                <c:pt idx="790">
                  <c:v>0.73886144401899989</c:v>
                </c:pt>
                <c:pt idx="791">
                  <c:v>0.7360104296726061</c:v>
                </c:pt>
                <c:pt idx="792">
                  <c:v>0.73273171818304106</c:v>
                </c:pt>
                <c:pt idx="793">
                  <c:v>0.72966910587744049</c:v>
                </c:pt>
                <c:pt idx="794">
                  <c:v>0.72646669931940833</c:v>
                </c:pt>
                <c:pt idx="795">
                  <c:v>0.72264951027609792</c:v>
                </c:pt>
                <c:pt idx="796">
                  <c:v>0.71795907077857146</c:v>
                </c:pt>
                <c:pt idx="797">
                  <c:v>0.71434995510684995</c:v>
                </c:pt>
                <c:pt idx="798">
                  <c:v>0.71154563785411529</c:v>
                </c:pt>
                <c:pt idx="799">
                  <c:v>0.70835351728001095</c:v>
                </c:pt>
                <c:pt idx="800">
                  <c:v>0.70467948162101135</c:v>
                </c:pt>
                <c:pt idx="801">
                  <c:v>0.70084969517469309</c:v>
                </c:pt>
                <c:pt idx="802">
                  <c:v>0.69622402933079608</c:v>
                </c:pt>
                <c:pt idx="803">
                  <c:v>0.69377827149059201</c:v>
                </c:pt>
                <c:pt idx="804">
                  <c:v>0.69006961335914152</c:v>
                </c:pt>
                <c:pt idx="805">
                  <c:v>0.6859675060092838</c:v>
                </c:pt>
                <c:pt idx="806">
                  <c:v>0.68303005907683334</c:v>
                </c:pt>
                <c:pt idx="807">
                  <c:v>0.67871949902223427</c:v>
                </c:pt>
                <c:pt idx="808">
                  <c:v>0.67548531528497902</c:v>
                </c:pt>
                <c:pt idx="809">
                  <c:v>0.67086786695854472</c:v>
                </c:pt>
                <c:pt idx="810">
                  <c:v>0.66798972160750436</c:v>
                </c:pt>
                <c:pt idx="811">
                  <c:v>0.66429396184744238</c:v>
                </c:pt>
                <c:pt idx="812">
                  <c:v>0.65928451390328735</c:v>
                </c:pt>
                <c:pt idx="813">
                  <c:v>0.6562978728779898</c:v>
                </c:pt>
                <c:pt idx="814">
                  <c:v>0.65283043400953111</c:v>
                </c:pt>
                <c:pt idx="815">
                  <c:v>0.64740430887687372</c:v>
                </c:pt>
                <c:pt idx="816">
                  <c:v>0.64417650686963779</c:v>
                </c:pt>
                <c:pt idx="817">
                  <c:v>0.64143765229283101</c:v>
                </c:pt>
                <c:pt idx="818">
                  <c:v>0.63729264157513532</c:v>
                </c:pt>
                <c:pt idx="819">
                  <c:v>0.63346787316276143</c:v>
                </c:pt>
                <c:pt idx="820">
                  <c:v>0.62967095306574739</c:v>
                </c:pt>
                <c:pt idx="821">
                  <c:v>0.62639286339258071</c:v>
                </c:pt>
                <c:pt idx="822">
                  <c:v>0.62266330613696208</c:v>
                </c:pt>
                <c:pt idx="823">
                  <c:v>0.61801777113087308</c:v>
                </c:pt>
                <c:pt idx="824">
                  <c:v>0.61498792489405996</c:v>
                </c:pt>
                <c:pt idx="825">
                  <c:v>0.61160341365137905</c:v>
                </c:pt>
                <c:pt idx="826">
                  <c:v>0.6074657943298003</c:v>
                </c:pt>
                <c:pt idx="827">
                  <c:v>0.60413930329861665</c:v>
                </c:pt>
                <c:pt idx="828">
                  <c:v>0.60088911241042386</c:v>
                </c:pt>
                <c:pt idx="829">
                  <c:v>0.59722630901891138</c:v>
                </c:pt>
                <c:pt idx="830">
                  <c:v>0.59320932660864223</c:v>
                </c:pt>
                <c:pt idx="831">
                  <c:v>0.58986170404351246</c:v>
                </c:pt>
                <c:pt idx="832">
                  <c:v>0.58592892059081114</c:v>
                </c:pt>
                <c:pt idx="833">
                  <c:v>0.58217963554477226</c:v>
                </c:pt>
                <c:pt idx="834">
                  <c:v>0.57871471668570329</c:v>
                </c:pt>
                <c:pt idx="835">
                  <c:v>0.57575247973463883</c:v>
                </c:pt>
                <c:pt idx="836">
                  <c:v>0.57123078868913646</c:v>
                </c:pt>
                <c:pt idx="837">
                  <c:v>0.56985449309546221</c:v>
                </c:pt>
                <c:pt idx="838">
                  <c:v>0.56520145797180865</c:v>
                </c:pt>
                <c:pt idx="839">
                  <c:v>0.5623973703677897</c:v>
                </c:pt>
                <c:pt idx="840">
                  <c:v>0.55875725522919051</c:v>
                </c:pt>
                <c:pt idx="841">
                  <c:v>0.55593642124798726</c:v>
                </c:pt>
                <c:pt idx="842">
                  <c:v>0.55324927417103287</c:v>
                </c:pt>
                <c:pt idx="843">
                  <c:v>0.55037941299263582</c:v>
                </c:pt>
                <c:pt idx="844">
                  <c:v>0.54578123639437981</c:v>
                </c:pt>
                <c:pt idx="845">
                  <c:v>0.54385129678238675</c:v>
                </c:pt>
                <c:pt idx="846">
                  <c:v>0.54022709263252877</c:v>
                </c:pt>
                <c:pt idx="847">
                  <c:v>0.53791311073768799</c:v>
                </c:pt>
                <c:pt idx="848">
                  <c:v>0.53492596396139491</c:v>
                </c:pt>
                <c:pt idx="849">
                  <c:v>0.53089318251990125</c:v>
                </c:pt>
                <c:pt idx="850">
                  <c:v>0.52847473939150091</c:v>
                </c:pt>
                <c:pt idx="851">
                  <c:v>0.52585070668555323</c:v>
                </c:pt>
                <c:pt idx="852">
                  <c:v>0.52359081223000914</c:v>
                </c:pt>
                <c:pt idx="853">
                  <c:v>0.52031271956835368</c:v>
                </c:pt>
                <c:pt idx="854">
                  <c:v>0.51792502348238356</c:v>
                </c:pt>
                <c:pt idx="855">
                  <c:v>0.51445327635355476</c:v>
                </c:pt>
                <c:pt idx="856">
                  <c:v>0.5120259932164074</c:v>
                </c:pt>
                <c:pt idx="857">
                  <c:v>0.50894889048712477</c:v>
                </c:pt>
                <c:pt idx="858">
                  <c:v>0.5065836760882324</c:v>
                </c:pt>
                <c:pt idx="859">
                  <c:v>0.50401502797055953</c:v>
                </c:pt>
                <c:pt idx="860">
                  <c:v>0.50228810845933869</c:v>
                </c:pt>
                <c:pt idx="861">
                  <c:v>0.4997523400055956</c:v>
                </c:pt>
                <c:pt idx="862">
                  <c:v>0.49729408434165262</c:v>
                </c:pt>
                <c:pt idx="863">
                  <c:v>0.49441067045514681</c:v>
                </c:pt>
                <c:pt idx="864">
                  <c:v>0.49201294701560433</c:v>
                </c:pt>
                <c:pt idx="865">
                  <c:v>0.48943236894776765</c:v>
                </c:pt>
                <c:pt idx="866">
                  <c:v>0.48757574185826336</c:v>
                </c:pt>
                <c:pt idx="867">
                  <c:v>0.48481044743100682</c:v>
                </c:pt>
                <c:pt idx="868">
                  <c:v>0.48301274624000329</c:v>
                </c:pt>
                <c:pt idx="869">
                  <c:v>0.48014471896250582</c:v>
                </c:pt>
                <c:pt idx="870">
                  <c:v>0.47703921642489433</c:v>
                </c:pt>
                <c:pt idx="871">
                  <c:v>0.47533902612705675</c:v>
                </c:pt>
                <c:pt idx="872">
                  <c:v>0.47348824436174813</c:v>
                </c:pt>
                <c:pt idx="873">
                  <c:v>0.47119784847092816</c:v>
                </c:pt>
                <c:pt idx="874">
                  <c:v>0.46892302699282201</c:v>
                </c:pt>
                <c:pt idx="875">
                  <c:v>0.46571997374523605</c:v>
                </c:pt>
                <c:pt idx="876">
                  <c:v>0.46404346107337935</c:v>
                </c:pt>
                <c:pt idx="877">
                  <c:v>0.4623536887648706</c:v>
                </c:pt>
                <c:pt idx="878">
                  <c:v>0.46049141398077198</c:v>
                </c:pt>
                <c:pt idx="879">
                  <c:v>0.45810065848755011</c:v>
                </c:pt>
                <c:pt idx="880">
                  <c:v>0.45497320891684434</c:v>
                </c:pt>
                <c:pt idx="881">
                  <c:v>0.45447346318709692</c:v>
                </c:pt>
                <c:pt idx="882">
                  <c:v>0.45144424406349576</c:v>
                </c:pt>
                <c:pt idx="883">
                  <c:v>0.4489478106961593</c:v>
                </c:pt>
                <c:pt idx="884">
                  <c:v>0.44646481605112515</c:v>
                </c:pt>
                <c:pt idx="885">
                  <c:v>0.44590574854259141</c:v>
                </c:pt>
                <c:pt idx="886">
                  <c:v>0.44331611718826303</c:v>
                </c:pt>
                <c:pt idx="887">
                  <c:v>0.44152230102953549</c:v>
                </c:pt>
                <c:pt idx="888">
                  <c:v>0.43955573596662645</c:v>
                </c:pt>
                <c:pt idx="889">
                  <c:v>0.43703729613219983</c:v>
                </c:pt>
                <c:pt idx="890">
                  <c:v>0.43549803860561448</c:v>
                </c:pt>
                <c:pt idx="891">
                  <c:v>0.43334509279826861</c:v>
                </c:pt>
                <c:pt idx="892">
                  <c:v>0.43199113809919532</c:v>
                </c:pt>
                <c:pt idx="893">
                  <c:v>0.4294160246420774</c:v>
                </c:pt>
                <c:pt idx="894">
                  <c:v>0.42760362459157575</c:v>
                </c:pt>
                <c:pt idx="895">
                  <c:v>0.42717086784618158</c:v>
                </c:pt>
                <c:pt idx="896">
                  <c:v>0.42449160891054771</c:v>
                </c:pt>
                <c:pt idx="897">
                  <c:v>0.42245839652617884</c:v>
                </c:pt>
                <c:pt idx="898">
                  <c:v>0.42144172041747519</c:v>
                </c:pt>
                <c:pt idx="899">
                  <c:v>0.41878330927626523</c:v>
                </c:pt>
                <c:pt idx="900">
                  <c:v>0.41742995906668573</c:v>
                </c:pt>
                <c:pt idx="901">
                  <c:v>0.41563691594311769</c:v>
                </c:pt>
                <c:pt idx="902">
                  <c:v>0.41372952058094631</c:v>
                </c:pt>
                <c:pt idx="903">
                  <c:v>0.41147219138045588</c:v>
                </c:pt>
                <c:pt idx="904">
                  <c:v>0.4097898451163538</c:v>
                </c:pt>
                <c:pt idx="905">
                  <c:v>0.40914935727728907</c:v>
                </c:pt>
                <c:pt idx="906">
                  <c:v>0.40695377884521344</c:v>
                </c:pt>
                <c:pt idx="907">
                  <c:v>0.40483122370966096</c:v>
                </c:pt>
                <c:pt idx="908">
                  <c:v>0.40386211359156743</c:v>
                </c:pt>
                <c:pt idx="909">
                  <c:v>0.40240137947156274</c:v>
                </c:pt>
                <c:pt idx="910">
                  <c:v>0.40087683793432122</c:v>
                </c:pt>
                <c:pt idx="911">
                  <c:v>0.40011916303657419</c:v>
                </c:pt>
                <c:pt idx="912">
                  <c:v>0.39813435326296182</c:v>
                </c:pt>
                <c:pt idx="913">
                  <c:v>0.39613270967404224</c:v>
                </c:pt>
                <c:pt idx="914">
                  <c:v>0.39495833931984703</c:v>
                </c:pt>
                <c:pt idx="915">
                  <c:v>0.39278366758451688</c:v>
                </c:pt>
                <c:pt idx="916">
                  <c:v>0.39104244518116921</c:v>
                </c:pt>
                <c:pt idx="917">
                  <c:v>0.39026694856726674</c:v>
                </c:pt>
                <c:pt idx="918">
                  <c:v>0.38806219532995478</c:v>
                </c:pt>
                <c:pt idx="919">
                  <c:v>0.38661008549158071</c:v>
                </c:pt>
                <c:pt idx="920">
                  <c:v>0.38491216442404175</c:v>
                </c:pt>
                <c:pt idx="921">
                  <c:v>0.38419067297719589</c:v>
                </c:pt>
                <c:pt idx="922">
                  <c:v>0.38218875939866853</c:v>
                </c:pt>
                <c:pt idx="923">
                  <c:v>0.38106929313108368</c:v>
                </c:pt>
                <c:pt idx="924">
                  <c:v>0.37959658292636134</c:v>
                </c:pt>
                <c:pt idx="925">
                  <c:v>0.37787042603232723</c:v>
                </c:pt>
                <c:pt idx="926">
                  <c:v>0.37639057197151476</c:v>
                </c:pt>
                <c:pt idx="927">
                  <c:v>0.37491742186390603</c:v>
                </c:pt>
                <c:pt idx="928">
                  <c:v>0.37309456448257106</c:v>
                </c:pt>
                <c:pt idx="929">
                  <c:v>0.37248822668241477</c:v>
                </c:pt>
                <c:pt idx="930">
                  <c:v>0.37147210752651333</c:v>
                </c:pt>
                <c:pt idx="931">
                  <c:v>0.37024238385627289</c:v>
                </c:pt>
                <c:pt idx="932">
                  <c:v>0.36816512325153972</c:v>
                </c:pt>
                <c:pt idx="933">
                  <c:v>0.36614884807691811</c:v>
                </c:pt>
                <c:pt idx="934">
                  <c:v>0.36497176787591123</c:v>
                </c:pt>
                <c:pt idx="935">
                  <c:v>0.36402611242887567</c:v>
                </c:pt>
                <c:pt idx="936">
                  <c:v>0.36185259657364827</c:v>
                </c:pt>
                <c:pt idx="937">
                  <c:v>0.36064262420909488</c:v>
                </c:pt>
                <c:pt idx="938">
                  <c:v>0.35943756091696766</c:v>
                </c:pt>
                <c:pt idx="939">
                  <c:v>0.35915516423632543</c:v>
                </c:pt>
                <c:pt idx="940">
                  <c:v>0.35681099142047873</c:v>
                </c:pt>
                <c:pt idx="941">
                  <c:v>0.35675322664857423</c:v>
                </c:pt>
                <c:pt idx="942">
                  <c:v>0.35521541491407654</c:v>
                </c:pt>
                <c:pt idx="943">
                  <c:v>0.35296867092478917</c:v>
                </c:pt>
                <c:pt idx="944">
                  <c:v>0.35260506842948275</c:v>
                </c:pt>
                <c:pt idx="945">
                  <c:v>0.35035681334398533</c:v>
                </c:pt>
                <c:pt idx="946">
                  <c:v>0.34988973198928758</c:v>
                </c:pt>
                <c:pt idx="947">
                  <c:v>0.3486430748549334</c:v>
                </c:pt>
                <c:pt idx="948">
                  <c:v>0.34685296983405345</c:v>
                </c:pt>
                <c:pt idx="949">
                  <c:v>0.34473238459898681</c:v>
                </c:pt>
                <c:pt idx="950">
                  <c:v>0.34395582938480812</c:v>
                </c:pt>
                <c:pt idx="951">
                  <c:v>0.34354697124251476</c:v>
                </c:pt>
                <c:pt idx="952">
                  <c:v>0.3412044343409375</c:v>
                </c:pt>
                <c:pt idx="953">
                  <c:v>0.34001213445485157</c:v>
                </c:pt>
                <c:pt idx="954">
                  <c:v>0.33982377781640583</c:v>
                </c:pt>
                <c:pt idx="955">
                  <c:v>0.33888360925569982</c:v>
                </c:pt>
                <c:pt idx="956">
                  <c:v>0.33707976162131059</c:v>
                </c:pt>
                <c:pt idx="957">
                  <c:v>0.33606597480350509</c:v>
                </c:pt>
                <c:pt idx="958">
                  <c:v>0.33479092575229863</c:v>
                </c:pt>
                <c:pt idx="959">
                  <c:v>0.33329291639596587</c:v>
                </c:pt>
                <c:pt idx="960">
                  <c:v>0.33292603799236054</c:v>
                </c:pt>
                <c:pt idx="961">
                  <c:v>0.33176611665305805</c:v>
                </c:pt>
                <c:pt idx="962">
                  <c:v>0.32967395656383514</c:v>
                </c:pt>
                <c:pt idx="963">
                  <c:v>0.32934380224241755</c:v>
                </c:pt>
                <c:pt idx="964">
                  <c:v>0.32651515396411213</c:v>
                </c:pt>
                <c:pt idx="965">
                  <c:v>0.32757478759718495</c:v>
                </c:pt>
                <c:pt idx="966">
                  <c:v>0.32566130118561815</c:v>
                </c:pt>
                <c:pt idx="967">
                  <c:v>0.324501611990751</c:v>
                </c:pt>
                <c:pt idx="968">
                  <c:v>0.32276050215596852</c:v>
                </c:pt>
                <c:pt idx="969">
                  <c:v>0.32279929404983504</c:v>
                </c:pt>
                <c:pt idx="970">
                  <c:v>0.32090484114549317</c:v>
                </c:pt>
                <c:pt idx="971">
                  <c:v>0.31985925930612064</c:v>
                </c:pt>
                <c:pt idx="972">
                  <c:v>0.31875654444336093</c:v>
                </c:pt>
                <c:pt idx="973">
                  <c:v>0.31780830119283521</c:v>
                </c:pt>
                <c:pt idx="974">
                  <c:v>0.31709275150382327</c:v>
                </c:pt>
                <c:pt idx="975">
                  <c:v>0.31569064727071422</c:v>
                </c:pt>
                <c:pt idx="976">
                  <c:v>0.31499571651711833</c:v>
                </c:pt>
                <c:pt idx="977">
                  <c:v>0.31442571284767318</c:v>
                </c:pt>
                <c:pt idx="978">
                  <c:v>0.31213095920417722</c:v>
                </c:pt>
                <c:pt idx="979">
                  <c:v>0.31102073494954857</c:v>
                </c:pt>
                <c:pt idx="980">
                  <c:v>0.31004547499392415</c:v>
                </c:pt>
                <c:pt idx="981">
                  <c:v>0.3092787540429584</c:v>
                </c:pt>
                <c:pt idx="982">
                  <c:v>0.30796140323250087</c:v>
                </c:pt>
                <c:pt idx="983">
                  <c:v>0.30671306151869931</c:v>
                </c:pt>
                <c:pt idx="984">
                  <c:v>0.30685209123404061</c:v>
                </c:pt>
                <c:pt idx="985">
                  <c:v>0.30578657326914455</c:v>
                </c:pt>
                <c:pt idx="986">
                  <c:v>0.30390533600274988</c:v>
                </c:pt>
                <c:pt idx="987">
                  <c:v>0.30324442261001677</c:v>
                </c:pt>
                <c:pt idx="988">
                  <c:v>0.30287402412275261</c:v>
                </c:pt>
                <c:pt idx="989">
                  <c:v>0.30096940658321131</c:v>
                </c:pt>
                <c:pt idx="990">
                  <c:v>0.30115546738361409</c:v>
                </c:pt>
                <c:pt idx="991">
                  <c:v>0.29998156039428014</c:v>
                </c:pt>
                <c:pt idx="992">
                  <c:v>0.29785019436645305</c:v>
                </c:pt>
                <c:pt idx="993">
                  <c:v>0.29702846562160945</c:v>
                </c:pt>
                <c:pt idx="994">
                  <c:v>0.29656967454289196</c:v>
                </c:pt>
                <c:pt idx="995">
                  <c:v>0.29594060776158687</c:v>
                </c:pt>
                <c:pt idx="996">
                  <c:v>0.29449640620707651</c:v>
                </c:pt>
                <c:pt idx="997">
                  <c:v>0.29348665481596381</c:v>
                </c:pt>
                <c:pt idx="998">
                  <c:v>0.29336465508911275</c:v>
                </c:pt>
                <c:pt idx="999">
                  <c:v>0.2921121469141259</c:v>
                </c:pt>
                <c:pt idx="1000">
                  <c:v>0.29121546655344344</c:v>
                </c:pt>
                <c:pt idx="1001">
                  <c:v>0.28970808029837336</c:v>
                </c:pt>
                <c:pt idx="1002">
                  <c:v>0.28900968023827195</c:v>
                </c:pt>
                <c:pt idx="1003">
                  <c:v>0.28809810985023837</c:v>
                </c:pt>
                <c:pt idx="1004">
                  <c:v>0.28619264995375099</c:v>
                </c:pt>
                <c:pt idx="1005">
                  <c:v>0.28537807541804316</c:v>
                </c:pt>
                <c:pt idx="1006">
                  <c:v>0.28573078326017598</c:v>
                </c:pt>
                <c:pt idx="1007">
                  <c:v>0.28452710251066593</c:v>
                </c:pt>
                <c:pt idx="1008">
                  <c:v>0.2833833112153335</c:v>
                </c:pt>
                <c:pt idx="1009">
                  <c:v>0.28229607509215604</c:v>
                </c:pt>
                <c:pt idx="1010">
                  <c:v>0.28182457496715863</c:v>
                </c:pt>
                <c:pt idx="1011">
                  <c:v>0.2801964620424876</c:v>
                </c:pt>
                <c:pt idx="1012">
                  <c:v>0.27889953649827975</c:v>
                </c:pt>
                <c:pt idx="1013">
                  <c:v>0.2780250849391932</c:v>
                </c:pt>
                <c:pt idx="1014">
                  <c:v>0.27806721900231224</c:v>
                </c:pt>
                <c:pt idx="1015">
                  <c:v>0.27684056638169652</c:v>
                </c:pt>
                <c:pt idx="1016">
                  <c:v>0.27555077990062887</c:v>
                </c:pt>
                <c:pt idx="1017">
                  <c:v>0.27474699717877721</c:v>
                </c:pt>
                <c:pt idx="1018">
                  <c:v>0.2734827770917384</c:v>
                </c:pt>
                <c:pt idx="1019">
                  <c:v>0.27356646530646228</c:v>
                </c:pt>
                <c:pt idx="1020">
                  <c:v>0.27332300215040456</c:v>
                </c:pt>
                <c:pt idx="1021">
                  <c:v>0.27189563863307092</c:v>
                </c:pt>
                <c:pt idx="1022">
                  <c:v>0.27178835332444018</c:v>
                </c:pt>
                <c:pt idx="1023">
                  <c:v>0.2705471452578615</c:v>
                </c:pt>
                <c:pt idx="1024">
                  <c:v>0.26943799223443571</c:v>
                </c:pt>
                <c:pt idx="1025">
                  <c:v>0.26786812733839827</c:v>
                </c:pt>
                <c:pt idx="1026">
                  <c:v>0.26717439574660257</c:v>
                </c:pt>
                <c:pt idx="1027">
                  <c:v>0.26672078000615401</c:v>
                </c:pt>
                <c:pt idx="1028">
                  <c:v>0.26658221845389762</c:v>
                </c:pt>
                <c:pt idx="1029">
                  <c:v>0.26617705215069232</c:v>
                </c:pt>
                <c:pt idx="1030">
                  <c:v>0.263914769526221</c:v>
                </c:pt>
                <c:pt idx="1031">
                  <c:v>0.26293853303706355</c:v>
                </c:pt>
                <c:pt idx="1032">
                  <c:v>0.26240987022046158</c:v>
                </c:pt>
                <c:pt idx="1033">
                  <c:v>0.26186986159667319</c:v>
                </c:pt>
                <c:pt idx="1034">
                  <c:v>0.26076253677941608</c:v>
                </c:pt>
                <c:pt idx="1035">
                  <c:v>0.26065845486943945</c:v>
                </c:pt>
                <c:pt idx="1036">
                  <c:v>0.2598142045500777</c:v>
                </c:pt>
                <c:pt idx="1037">
                  <c:v>0.2588036922982066</c:v>
                </c:pt>
                <c:pt idx="1038">
                  <c:v>0.25846651260941972</c:v>
                </c:pt>
                <c:pt idx="1039">
                  <c:v>0.25717263615941288</c:v>
                </c:pt>
                <c:pt idx="1040">
                  <c:v>0.2566402735792857</c:v>
                </c:pt>
                <c:pt idx="1041">
                  <c:v>0.25577776171709848</c:v>
                </c:pt>
                <c:pt idx="1042">
                  <c:v>0.25494449085976911</c:v>
                </c:pt>
                <c:pt idx="1043">
                  <c:v>0.25440202499116277</c:v>
                </c:pt>
                <c:pt idx="1044">
                  <c:v>0.25279873763573907</c:v>
                </c:pt>
                <c:pt idx="1045">
                  <c:v>0.25251487946426215</c:v>
                </c:pt>
                <c:pt idx="1046">
                  <c:v>0.25157785293589452</c:v>
                </c:pt>
                <c:pt idx="1047">
                  <c:v>0.25120431334539806</c:v>
                </c:pt>
                <c:pt idx="1048">
                  <c:v>0.25032021073348426</c:v>
                </c:pt>
                <c:pt idx="1049">
                  <c:v>0.24883772523170036</c:v>
                </c:pt>
                <c:pt idx="1050">
                  <c:v>0.24884840085373286</c:v>
                </c:pt>
                <c:pt idx="1051">
                  <c:v>0.24868602587906033</c:v>
                </c:pt>
                <c:pt idx="1052">
                  <c:v>0.24711260432166998</c:v>
                </c:pt>
                <c:pt idx="1053">
                  <c:v>0.24578253801270247</c:v>
                </c:pt>
                <c:pt idx="1054">
                  <c:v>0.24503918753650503</c:v>
                </c:pt>
                <c:pt idx="1055">
                  <c:v>0.24524226596396001</c:v>
                </c:pt>
                <c:pt idx="1056">
                  <c:v>0.24383685882018158</c:v>
                </c:pt>
                <c:pt idx="1057">
                  <c:v>0.24325422037606148</c:v>
                </c:pt>
                <c:pt idx="1058">
                  <c:v>0.24319117741812191</c:v>
                </c:pt>
                <c:pt idx="1059">
                  <c:v>0.24227816524303189</c:v>
                </c:pt>
                <c:pt idx="1060">
                  <c:v>0.24163942530326554</c:v>
                </c:pt>
                <c:pt idx="1061">
                  <c:v>0.240601035318983</c:v>
                </c:pt>
                <c:pt idx="1062">
                  <c:v>0.23985826647447966</c:v>
                </c:pt>
                <c:pt idx="1063">
                  <c:v>0.23907351846560643</c:v>
                </c:pt>
                <c:pt idx="1064">
                  <c:v>0.2385865860205911</c:v>
                </c:pt>
                <c:pt idx="1065">
                  <c:v>0.23819054021608141</c:v>
                </c:pt>
                <c:pt idx="1066">
                  <c:v>0.23724326765965828</c:v>
                </c:pt>
                <c:pt idx="1067">
                  <c:v>0.23703817294220059</c:v>
                </c:pt>
                <c:pt idx="1068">
                  <c:v>0.23598471905130225</c:v>
                </c:pt>
                <c:pt idx="1069">
                  <c:v>0.23505892196593581</c:v>
                </c:pt>
                <c:pt idx="1070">
                  <c:v>0.23447815878169534</c:v>
                </c:pt>
                <c:pt idx="1071">
                  <c:v>0.23416230591439374</c:v>
                </c:pt>
                <c:pt idx="1072">
                  <c:v>0.23234190183818473</c:v>
                </c:pt>
                <c:pt idx="1073">
                  <c:v>0.23223596647264405</c:v>
                </c:pt>
                <c:pt idx="1074">
                  <c:v>0.23139715621454743</c:v>
                </c:pt>
                <c:pt idx="1075">
                  <c:v>0.23115495709657258</c:v>
                </c:pt>
                <c:pt idx="1076">
                  <c:v>0.23056559870271162</c:v>
                </c:pt>
                <c:pt idx="1077">
                  <c:v>0.22916103028580567</c:v>
                </c:pt>
                <c:pt idx="1078">
                  <c:v>0.22866577846085157</c:v>
                </c:pt>
                <c:pt idx="1079">
                  <c:v>0.22748275777120078</c:v>
                </c:pt>
                <c:pt idx="1080">
                  <c:v>0.22735307389174797</c:v>
                </c:pt>
                <c:pt idx="1081">
                  <c:v>0.22720458826650738</c:v>
                </c:pt>
                <c:pt idx="1082">
                  <c:v>0.22626010416002182</c:v>
                </c:pt>
                <c:pt idx="1083">
                  <c:v>0.22549936820972885</c:v>
                </c:pt>
                <c:pt idx="1084">
                  <c:v>0.22463948839174111</c:v>
                </c:pt>
                <c:pt idx="1085">
                  <c:v>0.22450423729261532</c:v>
                </c:pt>
                <c:pt idx="1086">
                  <c:v>0.22414079370518761</c:v>
                </c:pt>
                <c:pt idx="1087">
                  <c:v>0.22267346395010318</c:v>
                </c:pt>
                <c:pt idx="1088">
                  <c:v>0.22192151657616821</c:v>
                </c:pt>
                <c:pt idx="1089">
                  <c:v>0.22127091327680395</c:v>
                </c:pt>
                <c:pt idx="1090">
                  <c:v>0.22077834013561104</c:v>
                </c:pt>
                <c:pt idx="1091">
                  <c:v>0.22046899194149278</c:v>
                </c:pt>
                <c:pt idx="1092">
                  <c:v>0.21937349985192192</c:v>
                </c:pt>
                <c:pt idx="1093">
                  <c:v>0.21910675574273683</c:v>
                </c:pt>
                <c:pt idx="1094">
                  <c:v>0.2189578845376671</c:v>
                </c:pt>
                <c:pt idx="1095">
                  <c:v>0.21816949464722835</c:v>
                </c:pt>
                <c:pt idx="1096">
                  <c:v>0.21660088759690252</c:v>
                </c:pt>
                <c:pt idx="1097">
                  <c:v>0.21641124192650577</c:v>
                </c:pt>
                <c:pt idx="1098">
                  <c:v>0.21536406362880875</c:v>
                </c:pt>
                <c:pt idx="1099">
                  <c:v>0.21485003076581727</c:v>
                </c:pt>
                <c:pt idx="1100">
                  <c:v>0.21414318749188838</c:v>
                </c:pt>
                <c:pt idx="1101">
                  <c:v>0.2140284378931433</c:v>
                </c:pt>
                <c:pt idx="1102">
                  <c:v>0.21308632700404684</c:v>
                </c:pt>
                <c:pt idx="1103">
                  <c:v>0.21256138735036292</c:v>
                </c:pt>
                <c:pt idx="1104">
                  <c:v>0.21266391372424173</c:v>
                </c:pt>
                <c:pt idx="1105">
                  <c:v>0.21214804482369684</c:v>
                </c:pt>
                <c:pt idx="1106">
                  <c:v>0.21046995508408178</c:v>
                </c:pt>
                <c:pt idx="1107">
                  <c:v>0.21125926492767949</c:v>
                </c:pt>
                <c:pt idx="1108">
                  <c:v>0.21046115366489995</c:v>
                </c:pt>
                <c:pt idx="1109">
                  <c:v>0.21031139758211317</c:v>
                </c:pt>
                <c:pt idx="1110">
                  <c:v>0.20907033568432237</c:v>
                </c:pt>
                <c:pt idx="1111">
                  <c:v>0.20790791255668495</c:v>
                </c:pt>
                <c:pt idx="1112">
                  <c:v>0.20803919169588614</c:v>
                </c:pt>
                <c:pt idx="1113">
                  <c:v>0.20686705546754311</c:v>
                </c:pt>
                <c:pt idx="1114">
                  <c:v>0.2062081458815237</c:v>
                </c:pt>
                <c:pt idx="1115">
                  <c:v>0.20611416973594618</c:v>
                </c:pt>
                <c:pt idx="1116">
                  <c:v>0.20580195904987306</c:v>
                </c:pt>
                <c:pt idx="1117">
                  <c:v>0.20412534750572656</c:v>
                </c:pt>
                <c:pt idx="1118">
                  <c:v>0.20433995091930568</c:v>
                </c:pt>
                <c:pt idx="1119">
                  <c:v>0.20300119552346715</c:v>
                </c:pt>
                <c:pt idx="1120">
                  <c:v>0.20347019472892738</c:v>
                </c:pt>
                <c:pt idx="1121">
                  <c:v>0.20158721827066192</c:v>
                </c:pt>
                <c:pt idx="1122">
                  <c:v>0.20160376686898365</c:v>
                </c:pt>
                <c:pt idx="1123">
                  <c:v>0.20031254799839113</c:v>
                </c:pt>
                <c:pt idx="1124">
                  <c:v>0.20091477897919602</c:v>
                </c:pt>
                <c:pt idx="1125">
                  <c:v>0.20019604308064926</c:v>
                </c:pt>
                <c:pt idx="1126">
                  <c:v>0.19971047281253293</c:v>
                </c:pt>
                <c:pt idx="1127">
                  <c:v>0.19844089962852962</c:v>
                </c:pt>
                <c:pt idx="1128">
                  <c:v>0.19871580699872493</c:v>
                </c:pt>
                <c:pt idx="1129">
                  <c:v>0.1979620233364357</c:v>
                </c:pt>
                <c:pt idx="1130">
                  <c:v>0.19706965290417724</c:v>
                </c:pt>
                <c:pt idx="1131">
                  <c:v>0.19729107824492911</c:v>
                </c:pt>
                <c:pt idx="1132">
                  <c:v>0.19552438943437439</c:v>
                </c:pt>
                <c:pt idx="1133">
                  <c:v>0.19596884747291243</c:v>
                </c:pt>
                <c:pt idx="1134">
                  <c:v>0.19470251648895878</c:v>
                </c:pt>
                <c:pt idx="1135">
                  <c:v>0.19402223087453657</c:v>
                </c:pt>
                <c:pt idx="1136">
                  <c:v>0.19388146582452842</c:v>
                </c:pt>
                <c:pt idx="1137">
                  <c:v>0.19339243474723566</c:v>
                </c:pt>
                <c:pt idx="1138">
                  <c:v>0.19284398215350032</c:v>
                </c:pt>
                <c:pt idx="1139">
                  <c:v>0.19279656363121467</c:v>
                </c:pt>
                <c:pt idx="1140">
                  <c:v>0.19151122886980901</c:v>
                </c:pt>
                <c:pt idx="1141">
                  <c:v>0.19168742724263305</c:v>
                </c:pt>
                <c:pt idx="1142">
                  <c:v>0.19071799012712629</c:v>
                </c:pt>
                <c:pt idx="1143">
                  <c:v>0.19067160317617576</c:v>
                </c:pt>
                <c:pt idx="1144">
                  <c:v>0.18927416078048365</c:v>
                </c:pt>
                <c:pt idx="1145">
                  <c:v>0.18877885276908718</c:v>
                </c:pt>
                <c:pt idx="1146">
                  <c:v>0.18927265838266252</c:v>
                </c:pt>
                <c:pt idx="1147">
                  <c:v>0.18857862994499128</c:v>
                </c:pt>
                <c:pt idx="1148">
                  <c:v>0.18727555196594978</c:v>
                </c:pt>
                <c:pt idx="1149">
                  <c:v>0.18666432730485338</c:v>
                </c:pt>
                <c:pt idx="1150">
                  <c:v>0.18688604367307873</c:v>
                </c:pt>
                <c:pt idx="1151">
                  <c:v>0.18656237578003018</c:v>
                </c:pt>
                <c:pt idx="1152">
                  <c:v>0.1854650703649656</c:v>
                </c:pt>
                <c:pt idx="1153">
                  <c:v>0.18499984721421039</c:v>
                </c:pt>
                <c:pt idx="1154">
                  <c:v>0.18372356439309998</c:v>
                </c:pt>
                <c:pt idx="1155">
                  <c:v>0.18453535906759413</c:v>
                </c:pt>
                <c:pt idx="1156">
                  <c:v>0.18343986991435496</c:v>
                </c:pt>
                <c:pt idx="1157">
                  <c:v>0.18241774969511321</c:v>
                </c:pt>
                <c:pt idx="1158">
                  <c:v>0.1821349919653068</c:v>
                </c:pt>
                <c:pt idx="1159">
                  <c:v>0.18243853043866579</c:v>
                </c:pt>
                <c:pt idx="1160">
                  <c:v>0.18239518256297574</c:v>
                </c:pt>
                <c:pt idx="1161">
                  <c:v>0.18159902887720783</c:v>
                </c:pt>
                <c:pt idx="1162">
                  <c:v>0.18133933591278836</c:v>
                </c:pt>
                <c:pt idx="1163">
                  <c:v>0.18019015838139932</c:v>
                </c:pt>
                <c:pt idx="1164">
                  <c:v>0.17908105601328081</c:v>
                </c:pt>
                <c:pt idx="1165">
                  <c:v>0.17910504289566509</c:v>
                </c:pt>
                <c:pt idx="1166">
                  <c:v>0.178808083687195</c:v>
                </c:pt>
                <c:pt idx="1167">
                  <c:v>0.17895176090938422</c:v>
                </c:pt>
                <c:pt idx="1168">
                  <c:v>0.1784843569213852</c:v>
                </c:pt>
                <c:pt idx="1169">
                  <c:v>0.17799997639669995</c:v>
                </c:pt>
                <c:pt idx="1170">
                  <c:v>0.17579479323929917</c:v>
                </c:pt>
                <c:pt idx="1171">
                  <c:v>0.17565849539426198</c:v>
                </c:pt>
                <c:pt idx="1172">
                  <c:v>0.17582130029885837</c:v>
                </c:pt>
                <c:pt idx="1173">
                  <c:v>0.17466303782954556</c:v>
                </c:pt>
                <c:pt idx="1174">
                  <c:v>0.17466149942205972</c:v>
                </c:pt>
                <c:pt idx="1175">
                  <c:v>0.17454388758975559</c:v>
                </c:pt>
                <c:pt idx="1176">
                  <c:v>0.17379845654996834</c:v>
                </c:pt>
                <c:pt idx="1177">
                  <c:v>0.17297067882792236</c:v>
                </c:pt>
                <c:pt idx="1178">
                  <c:v>0.17304129220807199</c:v>
                </c:pt>
                <c:pt idx="1179">
                  <c:v>0.17201687924932987</c:v>
                </c:pt>
                <c:pt idx="1180">
                  <c:v>0.17230455572092856</c:v>
                </c:pt>
                <c:pt idx="1181">
                  <c:v>0.17127174568013556</c:v>
                </c:pt>
                <c:pt idx="1182">
                  <c:v>0.17118261529012724</c:v>
                </c:pt>
                <c:pt idx="1183">
                  <c:v>0.17081864359942175</c:v>
                </c:pt>
                <c:pt idx="1184">
                  <c:v>0.17112912409321648</c:v>
                </c:pt>
                <c:pt idx="1185">
                  <c:v>0.16938894168878377</c:v>
                </c:pt>
                <c:pt idx="1186">
                  <c:v>0.16932180405755035</c:v>
                </c:pt>
                <c:pt idx="1187">
                  <c:v>0.16981225436116854</c:v>
                </c:pt>
                <c:pt idx="1188">
                  <c:v>0.16878167169905398</c:v>
                </c:pt>
                <c:pt idx="1189">
                  <c:v>0.16868783994181188</c:v>
                </c:pt>
                <c:pt idx="1190">
                  <c:v>0.16767202950693283</c:v>
                </c:pt>
                <c:pt idx="1191">
                  <c:v>0.16749804681019539</c:v>
                </c:pt>
                <c:pt idx="1192">
                  <c:v>0.16656837113080097</c:v>
                </c:pt>
                <c:pt idx="1193">
                  <c:v>0.16599075170364203</c:v>
                </c:pt>
                <c:pt idx="1194">
                  <c:v>0.16470544777446131</c:v>
                </c:pt>
                <c:pt idx="1195">
                  <c:v>0.16439908643117546</c:v>
                </c:pt>
                <c:pt idx="1196">
                  <c:v>0.16390460381409086</c:v>
                </c:pt>
                <c:pt idx="1197">
                  <c:v>0.16409571575130144</c:v>
                </c:pt>
                <c:pt idx="1198">
                  <c:v>0.16295234838992881</c:v>
                </c:pt>
                <c:pt idx="1199">
                  <c:v>0.16383612183077007</c:v>
                </c:pt>
                <c:pt idx="1200">
                  <c:v>0.16262306882153466</c:v>
                </c:pt>
                <c:pt idx="1201">
                  <c:v>0.16253808359570954</c:v>
                </c:pt>
                <c:pt idx="1202">
                  <c:v>0.16246262078455917</c:v>
                </c:pt>
                <c:pt idx="1203">
                  <c:v>0.16269149488569318</c:v>
                </c:pt>
                <c:pt idx="1204">
                  <c:v>0.16208063546740695</c:v>
                </c:pt>
                <c:pt idx="1205">
                  <c:v>0.16097117837065175</c:v>
                </c:pt>
                <c:pt idx="1206">
                  <c:v>0.16059937512950673</c:v>
                </c:pt>
                <c:pt idx="1207">
                  <c:v>0.15981218861218438</c:v>
                </c:pt>
                <c:pt idx="1208">
                  <c:v>0.16020337009290864</c:v>
                </c:pt>
                <c:pt idx="1209">
                  <c:v>0.15951589579481149</c:v>
                </c:pt>
                <c:pt idx="1210">
                  <c:v>0.15912538816462601</c:v>
                </c:pt>
                <c:pt idx="1211">
                  <c:v>0.15907049737489118</c:v>
                </c:pt>
                <c:pt idx="1212">
                  <c:v>0.15836427657308255</c:v>
                </c:pt>
                <c:pt idx="1213">
                  <c:v>0.15775287540730404</c:v>
                </c:pt>
                <c:pt idx="1214">
                  <c:v>0.15703009680973903</c:v>
                </c:pt>
                <c:pt idx="1215">
                  <c:v>0.15693870397191603</c:v>
                </c:pt>
                <c:pt idx="1216">
                  <c:v>0.1565795896731936</c:v>
                </c:pt>
                <c:pt idx="1217">
                  <c:v>0.15617977484004536</c:v>
                </c:pt>
                <c:pt idx="1218">
                  <c:v>0.1549835817349888</c:v>
                </c:pt>
                <c:pt idx="1219">
                  <c:v>0.15561295324765659</c:v>
                </c:pt>
                <c:pt idx="1220">
                  <c:v>0.15454608933972946</c:v>
                </c:pt>
                <c:pt idx="1221">
                  <c:v>0.15390677095467015</c:v>
                </c:pt>
                <c:pt idx="1222">
                  <c:v>0.15360046132771196</c:v>
                </c:pt>
                <c:pt idx="1223">
                  <c:v>0.15358360403800547</c:v>
                </c:pt>
                <c:pt idx="1224">
                  <c:v>0.15367169410596157</c:v>
                </c:pt>
                <c:pt idx="1225">
                  <c:v>0.15308308902775342</c:v>
                </c:pt>
                <c:pt idx="1226">
                  <c:v>0.15271409453122886</c:v>
                </c:pt>
                <c:pt idx="1227">
                  <c:v>0.15168878430640992</c:v>
                </c:pt>
                <c:pt idx="1228">
                  <c:v>0.15155502681486127</c:v>
                </c:pt>
                <c:pt idx="1229">
                  <c:v>0.15094700452317389</c:v>
                </c:pt>
                <c:pt idx="1230">
                  <c:v>0.15085231764757795</c:v>
                </c:pt>
                <c:pt idx="1231">
                  <c:v>0.15047874602719055</c:v>
                </c:pt>
                <c:pt idx="1232">
                  <c:v>0.1498692369177668</c:v>
                </c:pt>
                <c:pt idx="1233">
                  <c:v>0.14965429545035494</c:v>
                </c:pt>
                <c:pt idx="1234">
                  <c:v>0.14940890099837983</c:v>
                </c:pt>
                <c:pt idx="1235">
                  <c:v>0.14821058537137505</c:v>
                </c:pt>
                <c:pt idx="1236">
                  <c:v>0.14905843079940129</c:v>
                </c:pt>
                <c:pt idx="1237">
                  <c:v>0.14845327008803444</c:v>
                </c:pt>
                <c:pt idx="1238">
                  <c:v>0.14675857305077264</c:v>
                </c:pt>
                <c:pt idx="1239">
                  <c:v>0.14681472173967119</c:v>
                </c:pt>
                <c:pt idx="1240">
                  <c:v>0.14664465760675122</c:v>
                </c:pt>
                <c:pt idx="1241">
                  <c:v>0.14564533618858125</c:v>
                </c:pt>
                <c:pt idx="1242">
                  <c:v>0.14582126062802134</c:v>
                </c:pt>
                <c:pt idx="1243">
                  <c:v>0.14518129915724004</c:v>
                </c:pt>
                <c:pt idx="1244">
                  <c:v>0.1449716560112124</c:v>
                </c:pt>
                <c:pt idx="1245">
                  <c:v>0.1442128602557938</c:v>
                </c:pt>
                <c:pt idx="1246">
                  <c:v>0.14516709833922214</c:v>
                </c:pt>
                <c:pt idx="1247">
                  <c:v>0.14509141214560733</c:v>
                </c:pt>
                <c:pt idx="1248">
                  <c:v>0.14338936535939101</c:v>
                </c:pt>
                <c:pt idx="1249">
                  <c:v>0.14312168629554822</c:v>
                </c:pt>
                <c:pt idx="1250">
                  <c:v>0.14267341462364774</c:v>
                </c:pt>
                <c:pt idx="1251">
                  <c:v>0.14290227636963745</c:v>
                </c:pt>
                <c:pt idx="1252">
                  <c:v>0.14240021023141042</c:v>
                </c:pt>
                <c:pt idx="1253">
                  <c:v>0.14132909634502513</c:v>
                </c:pt>
                <c:pt idx="1254">
                  <c:v>0.14114182592766694</c:v>
                </c:pt>
                <c:pt idx="1255">
                  <c:v>0.14094894593364077</c:v>
                </c:pt>
                <c:pt idx="1256">
                  <c:v>0.14065973945559432</c:v>
                </c:pt>
                <c:pt idx="1257">
                  <c:v>0.14128835558001637</c:v>
                </c:pt>
                <c:pt idx="1258">
                  <c:v>0.1405973903533014</c:v>
                </c:pt>
                <c:pt idx="1259">
                  <c:v>0.13924046695235406</c:v>
                </c:pt>
                <c:pt idx="1260">
                  <c:v>0.13902469868871148</c:v>
                </c:pt>
                <c:pt idx="1261">
                  <c:v>0.13946588929393178</c:v>
                </c:pt>
                <c:pt idx="1262">
                  <c:v>0.13864631775788649</c:v>
                </c:pt>
                <c:pt idx="1263">
                  <c:v>0.13893291589985116</c:v>
                </c:pt>
                <c:pt idx="1264">
                  <c:v>0.13842121605028881</c:v>
                </c:pt>
                <c:pt idx="1265">
                  <c:v>0.13788928314784524</c:v>
                </c:pt>
                <c:pt idx="1266">
                  <c:v>0.13756871877507054</c:v>
                </c:pt>
                <c:pt idx="1267">
                  <c:v>0.13725358363074797</c:v>
                </c:pt>
                <c:pt idx="1268">
                  <c:v>0.13723851944741663</c:v>
                </c:pt>
                <c:pt idx="1269">
                  <c:v>0.13663604614045272</c:v>
                </c:pt>
                <c:pt idx="1270">
                  <c:v>0.13633385858684449</c:v>
                </c:pt>
                <c:pt idx="1271">
                  <c:v>0.13552564561122116</c:v>
                </c:pt>
                <c:pt idx="1272">
                  <c:v>0.134800847938363</c:v>
                </c:pt>
                <c:pt idx="1273">
                  <c:v>0.13446553037475978</c:v>
                </c:pt>
                <c:pt idx="1274">
                  <c:v>0.13475571880782211</c:v>
                </c:pt>
                <c:pt idx="1275">
                  <c:v>0.1343210805784352</c:v>
                </c:pt>
                <c:pt idx="1276">
                  <c:v>0.1339594490812944</c:v>
                </c:pt>
                <c:pt idx="1277">
                  <c:v>0.13330427909609271</c:v>
                </c:pt>
                <c:pt idx="1278">
                  <c:v>0.1334675143748667</c:v>
                </c:pt>
                <c:pt idx="1279">
                  <c:v>0.13326637336776223</c:v>
                </c:pt>
                <c:pt idx="1280">
                  <c:v>0.13264943004028923</c:v>
                </c:pt>
                <c:pt idx="1281">
                  <c:v>0.13258350382029679</c:v>
                </c:pt>
                <c:pt idx="1282">
                  <c:v>0.13141930027135709</c:v>
                </c:pt>
                <c:pt idx="1283">
                  <c:v>0.13194305862024241</c:v>
                </c:pt>
                <c:pt idx="1284">
                  <c:v>0.13057204714821047</c:v>
                </c:pt>
                <c:pt idx="1285">
                  <c:v>0.13128695753895503</c:v>
                </c:pt>
                <c:pt idx="1286">
                  <c:v>0.13134854253401099</c:v>
                </c:pt>
                <c:pt idx="1287">
                  <c:v>0.13060825270113663</c:v>
                </c:pt>
                <c:pt idx="1288">
                  <c:v>0.12987007365627481</c:v>
                </c:pt>
                <c:pt idx="1289">
                  <c:v>0.12945700465373858</c:v>
                </c:pt>
                <c:pt idx="1290">
                  <c:v>0.1291131685163304</c:v>
                </c:pt>
                <c:pt idx="1291">
                  <c:v>0.12848701492832099</c:v>
                </c:pt>
                <c:pt idx="1292">
                  <c:v>0.12768953935026583</c:v>
                </c:pt>
                <c:pt idx="1293">
                  <c:v>0.12817131541732862</c:v>
                </c:pt>
                <c:pt idx="1294">
                  <c:v>0.12773946052389296</c:v>
                </c:pt>
                <c:pt idx="1295">
                  <c:v>0.12745127570773956</c:v>
                </c:pt>
                <c:pt idx="1296">
                  <c:v>0.12734176562192573</c:v>
                </c:pt>
                <c:pt idx="1297">
                  <c:v>0.12676719457740018</c:v>
                </c:pt>
                <c:pt idx="1298">
                  <c:v>0.12621785619023257</c:v>
                </c:pt>
                <c:pt idx="1299">
                  <c:v>0.12625382200588919</c:v>
                </c:pt>
                <c:pt idx="1300">
                  <c:v>0.12644935029335844</c:v>
                </c:pt>
                <c:pt idx="1301">
                  <c:v>0.12581128678014597</c:v>
                </c:pt>
                <c:pt idx="1302">
                  <c:v>0.1257356131571665</c:v>
                </c:pt>
                <c:pt idx="1303">
                  <c:v>0.12521091455209557</c:v>
                </c:pt>
                <c:pt idx="1304">
                  <c:v>0.12480764813399571</c:v>
                </c:pt>
                <c:pt idx="1305">
                  <c:v>0.12415127968851422</c:v>
                </c:pt>
                <c:pt idx="1306">
                  <c:v>0.12462389247853239</c:v>
                </c:pt>
                <c:pt idx="1307">
                  <c:v>0.1240179166037481</c:v>
                </c:pt>
                <c:pt idx="1308">
                  <c:v>0.12366066387395608</c:v>
                </c:pt>
                <c:pt idx="1309">
                  <c:v>0.12281027705291314</c:v>
                </c:pt>
                <c:pt idx="1310">
                  <c:v>0.12305235454859628</c:v>
                </c:pt>
                <c:pt idx="1311">
                  <c:v>0.12256202365256252</c:v>
                </c:pt>
                <c:pt idx="1312">
                  <c:v>0.12163100862695721</c:v>
                </c:pt>
                <c:pt idx="1313">
                  <c:v>0.12202375872125044</c:v>
                </c:pt>
                <c:pt idx="1314">
                  <c:v>0.12174496908569549</c:v>
                </c:pt>
                <c:pt idx="1315">
                  <c:v>0.12136732700329918</c:v>
                </c:pt>
                <c:pt idx="1316">
                  <c:v>0.12102614492656111</c:v>
                </c:pt>
                <c:pt idx="1317">
                  <c:v>0.1205301183634087</c:v>
                </c:pt>
                <c:pt idx="1318">
                  <c:v>0.12075942023739618</c:v>
                </c:pt>
                <c:pt idx="1319">
                  <c:v>0.12003648163898131</c:v>
                </c:pt>
                <c:pt idx="1320">
                  <c:v>0.11991485352654342</c:v>
                </c:pt>
                <c:pt idx="1321">
                  <c:v>0.11926474624816286</c:v>
                </c:pt>
                <c:pt idx="1322">
                  <c:v>0.11875118138492356</c:v>
                </c:pt>
                <c:pt idx="1323">
                  <c:v>0.11935362942095953</c:v>
                </c:pt>
                <c:pt idx="1324">
                  <c:v>0.11916581622620637</c:v>
                </c:pt>
                <c:pt idx="1325">
                  <c:v>0.11796372610963664</c:v>
                </c:pt>
                <c:pt idx="1326">
                  <c:v>0.11729005579009098</c:v>
                </c:pt>
                <c:pt idx="1327">
                  <c:v>0.11772859943833759</c:v>
                </c:pt>
                <c:pt idx="1328">
                  <c:v>0.11731336853835946</c:v>
                </c:pt>
                <c:pt idx="1329">
                  <c:v>0.11637381896607184</c:v>
                </c:pt>
                <c:pt idx="1330">
                  <c:v>0.11530125277162172</c:v>
                </c:pt>
                <c:pt idx="1331">
                  <c:v>0.11559737222392694</c:v>
                </c:pt>
                <c:pt idx="1332">
                  <c:v>0.11587827037438199</c:v>
                </c:pt>
                <c:pt idx="1333">
                  <c:v>0.11589920410085834</c:v>
                </c:pt>
                <c:pt idx="1334">
                  <c:v>0.11421285888907766</c:v>
                </c:pt>
                <c:pt idx="1335">
                  <c:v>0.11472710065191825</c:v>
                </c:pt>
                <c:pt idx="1336">
                  <c:v>0.11488768592331136</c:v>
                </c:pt>
                <c:pt idx="1337">
                  <c:v>0.11498237430149071</c:v>
                </c:pt>
                <c:pt idx="1338">
                  <c:v>0.11321860882703441</c:v>
                </c:pt>
                <c:pt idx="1339">
                  <c:v>0.11347336130409494</c:v>
                </c:pt>
                <c:pt idx="1340">
                  <c:v>0.11398626989796884</c:v>
                </c:pt>
                <c:pt idx="1341">
                  <c:v>0.11327179480915622</c:v>
                </c:pt>
                <c:pt idx="1342">
                  <c:v>0.11294662499140873</c:v>
                </c:pt>
                <c:pt idx="1343">
                  <c:v>0.11206361745021802</c:v>
                </c:pt>
                <c:pt idx="1344">
                  <c:v>0.11228714102389339</c:v>
                </c:pt>
                <c:pt idx="1345">
                  <c:v>0.11212324414434717</c:v>
                </c:pt>
                <c:pt idx="1346">
                  <c:v>0.11208472851995439</c:v>
                </c:pt>
                <c:pt idx="1347">
                  <c:v>0.11089972679943458</c:v>
                </c:pt>
                <c:pt idx="1348">
                  <c:v>0.11153555753613913</c:v>
                </c:pt>
                <c:pt idx="1349">
                  <c:v>0.11139009378646457</c:v>
                </c:pt>
                <c:pt idx="1350">
                  <c:v>0.11017776733479011</c:v>
                </c:pt>
                <c:pt idx="1351">
                  <c:v>0.11016557467568532</c:v>
                </c:pt>
                <c:pt idx="1352">
                  <c:v>0.11037765718430731</c:v>
                </c:pt>
                <c:pt idx="1353">
                  <c:v>0.11003396045293794</c:v>
                </c:pt>
                <c:pt idx="1354">
                  <c:v>0.1089111205490771</c:v>
                </c:pt>
                <c:pt idx="1355">
                  <c:v>0.10944262795911835</c:v>
                </c:pt>
                <c:pt idx="1356">
                  <c:v>0.10960376385316759</c:v>
                </c:pt>
                <c:pt idx="1357">
                  <c:v>0.10834346149635625</c:v>
                </c:pt>
                <c:pt idx="1358">
                  <c:v>0.1090709564337832</c:v>
                </c:pt>
                <c:pt idx="1359">
                  <c:v>0.10780809601795989</c:v>
                </c:pt>
                <c:pt idx="1360">
                  <c:v>0.10843235444472961</c:v>
                </c:pt>
                <c:pt idx="1361">
                  <c:v>0.10795421690049024</c:v>
                </c:pt>
                <c:pt idx="1362">
                  <c:v>0.10759832645940919</c:v>
                </c:pt>
                <c:pt idx="1363">
                  <c:v>0.10788390228940276</c:v>
                </c:pt>
                <c:pt idx="1364">
                  <c:v>0.10673932319251574</c:v>
                </c:pt>
                <c:pt idx="1365">
                  <c:v>0.10690173207245164</c:v>
                </c:pt>
                <c:pt idx="1366">
                  <c:v>0.10648961154720829</c:v>
                </c:pt>
                <c:pt idx="1367">
                  <c:v>0.1070491866029032</c:v>
                </c:pt>
                <c:pt idx="1368">
                  <c:v>0.10572235665919333</c:v>
                </c:pt>
                <c:pt idx="1369">
                  <c:v>0.1055839046029009</c:v>
                </c:pt>
                <c:pt idx="1370">
                  <c:v>0.10482112277196444</c:v>
                </c:pt>
                <c:pt idx="1371">
                  <c:v>0.10477037177412951</c:v>
                </c:pt>
                <c:pt idx="1372">
                  <c:v>0.10387826273589913</c:v>
                </c:pt>
                <c:pt idx="1373">
                  <c:v>0.10472931440575659</c:v>
                </c:pt>
                <c:pt idx="1374">
                  <c:v>0.10424340762234388</c:v>
                </c:pt>
                <c:pt idx="1375">
                  <c:v>0.10398574010267209</c:v>
                </c:pt>
                <c:pt idx="1376">
                  <c:v>0.10324728024846543</c:v>
                </c:pt>
                <c:pt idx="1377">
                  <c:v>0.10359608561388711</c:v>
                </c:pt>
                <c:pt idx="1378">
                  <c:v>0.10374386128593732</c:v>
                </c:pt>
                <c:pt idx="1379">
                  <c:v>0.10320892627534264</c:v>
                </c:pt>
                <c:pt idx="1380">
                  <c:v>0.10217424518653957</c:v>
                </c:pt>
                <c:pt idx="1381">
                  <c:v>0.10247548348808139</c:v>
                </c:pt>
                <c:pt idx="1382">
                  <c:v>0.10176552597043956</c:v>
                </c:pt>
                <c:pt idx="1383">
                  <c:v>0.10162380021361529</c:v>
                </c:pt>
                <c:pt idx="1384">
                  <c:v>0.10084711901240394</c:v>
                </c:pt>
                <c:pt idx="1385">
                  <c:v>0.1015167469346689</c:v>
                </c:pt>
                <c:pt idx="1386">
                  <c:v>0.10120442594983205</c:v>
                </c:pt>
                <c:pt idx="1387">
                  <c:v>0.10114048046317095</c:v>
                </c:pt>
                <c:pt idx="1388">
                  <c:v>0.10022983069048086</c:v>
                </c:pt>
                <c:pt idx="1389">
                  <c:v>9.9817984269992971E-2</c:v>
                </c:pt>
                <c:pt idx="1390">
                  <c:v>9.9405329360446201E-2</c:v>
                </c:pt>
                <c:pt idx="1391">
                  <c:v>0.10041169309379831</c:v>
                </c:pt>
                <c:pt idx="1392">
                  <c:v>9.992208794222926E-2</c:v>
                </c:pt>
                <c:pt idx="1393">
                  <c:v>0.10014070783554502</c:v>
                </c:pt>
                <c:pt idx="1394">
                  <c:v>9.8817127186662301E-2</c:v>
                </c:pt>
                <c:pt idx="1395">
                  <c:v>9.9106150251743713E-2</c:v>
                </c:pt>
                <c:pt idx="1396">
                  <c:v>9.8788814232971769E-2</c:v>
                </c:pt>
                <c:pt idx="1397">
                  <c:v>9.8378593735297198E-2</c:v>
                </c:pt>
                <c:pt idx="1398">
                  <c:v>9.73882036432593E-2</c:v>
                </c:pt>
                <c:pt idx="1399">
                  <c:v>9.7174768013662413E-2</c:v>
                </c:pt>
                <c:pt idx="1400">
                  <c:v>9.7619734743418271E-2</c:v>
                </c:pt>
                <c:pt idx="1401">
                  <c:v>9.6671198223289179E-2</c:v>
                </c:pt>
                <c:pt idx="1402">
                  <c:v>9.6301898808814512E-2</c:v>
                </c:pt>
                <c:pt idx="1403">
                  <c:v>9.6400482465014106E-2</c:v>
                </c:pt>
                <c:pt idx="1404">
                  <c:v>9.6604659811228191E-2</c:v>
                </c:pt>
                <c:pt idx="1405">
                  <c:v>9.5380692214281484E-2</c:v>
                </c:pt>
                <c:pt idx="1406">
                  <c:v>9.5899270265476746E-2</c:v>
                </c:pt>
                <c:pt idx="1407">
                  <c:v>9.6411745386949563E-2</c:v>
                </c:pt>
                <c:pt idx="1408">
                  <c:v>9.5214595770516261E-2</c:v>
                </c:pt>
                <c:pt idx="1409">
                  <c:v>9.5591118831756083E-2</c:v>
                </c:pt>
                <c:pt idx="1410">
                  <c:v>9.5438123569309932E-2</c:v>
                </c:pt>
                <c:pt idx="1411">
                  <c:v>9.4170898444977405E-2</c:v>
                </c:pt>
                <c:pt idx="1412">
                  <c:v>9.4401440489763525E-2</c:v>
                </c:pt>
                <c:pt idx="1413">
                  <c:v>9.4321820285908242E-2</c:v>
                </c:pt>
                <c:pt idx="1414">
                  <c:v>9.4235389941723507E-2</c:v>
                </c:pt>
                <c:pt idx="1415">
                  <c:v>9.3271084346000954E-2</c:v>
                </c:pt>
                <c:pt idx="1416">
                  <c:v>9.3677717852846773E-2</c:v>
                </c:pt>
                <c:pt idx="1417">
                  <c:v>9.3655133984191383E-2</c:v>
                </c:pt>
                <c:pt idx="1418">
                  <c:v>9.3491383113366314E-2</c:v>
                </c:pt>
                <c:pt idx="1419">
                  <c:v>9.338197701300685E-2</c:v>
                </c:pt>
                <c:pt idx="1420">
                  <c:v>9.2942347892886606E-2</c:v>
                </c:pt>
                <c:pt idx="1421">
                  <c:v>9.2614244486338995E-2</c:v>
                </c:pt>
                <c:pt idx="1422">
                  <c:v>9.2411911164819199E-2</c:v>
                </c:pt>
                <c:pt idx="1423">
                  <c:v>9.1454895592956345E-2</c:v>
                </c:pt>
                <c:pt idx="1424">
                  <c:v>9.1416808563982835E-2</c:v>
                </c:pt>
                <c:pt idx="1425">
                  <c:v>9.1924866896886989E-2</c:v>
                </c:pt>
                <c:pt idx="1426">
                  <c:v>9.1714538826321967E-2</c:v>
                </c:pt>
                <c:pt idx="1427">
                  <c:v>9.1353088698498036E-2</c:v>
                </c:pt>
                <c:pt idx="1428">
                  <c:v>9.105673384565241E-2</c:v>
                </c:pt>
                <c:pt idx="1429">
                  <c:v>9.0716952337108775E-2</c:v>
                </c:pt>
                <c:pt idx="1430">
                  <c:v>8.951704998953465E-2</c:v>
                </c:pt>
                <c:pt idx="1431">
                  <c:v>9.0092031204733608E-2</c:v>
                </c:pt>
                <c:pt idx="1432">
                  <c:v>8.9840089702377016E-2</c:v>
                </c:pt>
                <c:pt idx="1433">
                  <c:v>8.9988697330715059E-2</c:v>
                </c:pt>
                <c:pt idx="1434">
                  <c:v>8.8922523701277248E-2</c:v>
                </c:pt>
                <c:pt idx="1435">
                  <c:v>8.9031652047676837E-2</c:v>
                </c:pt>
                <c:pt idx="1436">
                  <c:v>8.9025426074194003E-2</c:v>
                </c:pt>
                <c:pt idx="1437">
                  <c:v>8.8793430140064522E-2</c:v>
                </c:pt>
                <c:pt idx="1438">
                  <c:v>8.9206209444724627E-2</c:v>
                </c:pt>
                <c:pt idx="1439">
                  <c:v>8.8474033264815066E-2</c:v>
                </c:pt>
                <c:pt idx="1440">
                  <c:v>8.8032040268597025E-2</c:v>
                </c:pt>
                <c:pt idx="1441">
                  <c:v>8.7360575208442051E-2</c:v>
                </c:pt>
                <c:pt idx="1442">
                  <c:v>8.7853392789973075E-2</c:v>
                </c:pt>
                <c:pt idx="1443">
                  <c:v>8.7367580729135572E-2</c:v>
                </c:pt>
                <c:pt idx="1444">
                  <c:v>8.7629124604778424E-2</c:v>
                </c:pt>
                <c:pt idx="1445">
                  <c:v>8.7066618090472878E-2</c:v>
                </c:pt>
                <c:pt idx="1446">
                  <c:v>8.6760773054654183E-2</c:v>
                </c:pt>
                <c:pt idx="1447">
                  <c:v>8.6574905987103795E-2</c:v>
                </c:pt>
                <c:pt idx="1448">
                  <c:v>8.65817155720532E-2</c:v>
                </c:pt>
                <c:pt idx="1449">
                  <c:v>8.5549701507632886E-2</c:v>
                </c:pt>
                <c:pt idx="1450">
                  <c:v>8.6203872762178418E-2</c:v>
                </c:pt>
                <c:pt idx="1451">
                  <c:v>8.5879776722332254E-2</c:v>
                </c:pt>
                <c:pt idx="1452">
                  <c:v>8.5199527962451435E-2</c:v>
                </c:pt>
                <c:pt idx="1453">
                  <c:v>8.44565965014199E-2</c:v>
                </c:pt>
                <c:pt idx="1454">
                  <c:v>8.5253442295937759E-2</c:v>
                </c:pt>
                <c:pt idx="1455">
                  <c:v>8.4788772502537677E-2</c:v>
                </c:pt>
                <c:pt idx="1456">
                  <c:v>8.358261376021528E-2</c:v>
                </c:pt>
                <c:pt idx="1457">
                  <c:v>8.4587377987043286E-2</c:v>
                </c:pt>
                <c:pt idx="1458">
                  <c:v>8.3972296038176547E-2</c:v>
                </c:pt>
                <c:pt idx="1459">
                  <c:v>8.3509255443634911E-2</c:v>
                </c:pt>
                <c:pt idx="1460">
                  <c:v>8.3238448294243345E-2</c:v>
                </c:pt>
                <c:pt idx="1461">
                  <c:v>8.3573033032448521E-2</c:v>
                </c:pt>
                <c:pt idx="1462">
                  <c:v>8.2547207421259525E-2</c:v>
                </c:pt>
                <c:pt idx="1463">
                  <c:v>8.2588518501361785E-2</c:v>
                </c:pt>
                <c:pt idx="1464">
                  <c:v>8.2394920288894585E-2</c:v>
                </c:pt>
                <c:pt idx="1465">
                  <c:v>8.2636344164367007E-2</c:v>
                </c:pt>
                <c:pt idx="1466">
                  <c:v>8.2605291364749339E-2</c:v>
                </c:pt>
                <c:pt idx="1467">
                  <c:v>8.2310893793226578E-2</c:v>
                </c:pt>
                <c:pt idx="1468">
                  <c:v>8.1591656506061871E-2</c:v>
                </c:pt>
                <c:pt idx="1469">
                  <c:v>8.1384829012912413E-2</c:v>
                </c:pt>
                <c:pt idx="1470">
                  <c:v>8.1532879274583706E-2</c:v>
                </c:pt>
                <c:pt idx="1471">
                  <c:v>8.1248053714099988E-2</c:v>
                </c:pt>
                <c:pt idx="1472">
                  <c:v>8.1109011519660559E-2</c:v>
                </c:pt>
                <c:pt idx="1473">
                  <c:v>8.0841111258210516E-2</c:v>
                </c:pt>
                <c:pt idx="1474">
                  <c:v>8.0161532534981372E-2</c:v>
                </c:pt>
                <c:pt idx="1475">
                  <c:v>8.0750883554788114E-2</c:v>
                </c:pt>
                <c:pt idx="1476">
                  <c:v>7.977828898844877E-2</c:v>
                </c:pt>
                <c:pt idx="1477">
                  <c:v>7.9716522265689441E-2</c:v>
                </c:pt>
                <c:pt idx="1478">
                  <c:v>7.9883962010695808E-2</c:v>
                </c:pt>
                <c:pt idx="1479">
                  <c:v>7.9619762103604386E-2</c:v>
                </c:pt>
                <c:pt idx="1480">
                  <c:v>7.9017453106052779E-2</c:v>
                </c:pt>
                <c:pt idx="1481">
                  <c:v>7.9539909324898697E-2</c:v>
                </c:pt>
                <c:pt idx="1482">
                  <c:v>7.8564108429802007E-2</c:v>
                </c:pt>
                <c:pt idx="1483">
                  <c:v>7.9086091805815772E-2</c:v>
                </c:pt>
                <c:pt idx="1484">
                  <c:v>7.9345784107021436E-2</c:v>
                </c:pt>
                <c:pt idx="1485">
                  <c:v>7.8767234050919469E-2</c:v>
                </c:pt>
                <c:pt idx="1486">
                  <c:v>7.8329607313518901E-2</c:v>
                </c:pt>
                <c:pt idx="1487">
                  <c:v>7.7975361999162912E-2</c:v>
                </c:pt>
                <c:pt idx="1488">
                  <c:v>7.776711089893433E-2</c:v>
                </c:pt>
                <c:pt idx="1489">
                  <c:v>7.8156874814786753E-2</c:v>
                </c:pt>
                <c:pt idx="1490">
                  <c:v>7.7447816809257608E-2</c:v>
                </c:pt>
                <c:pt idx="1491">
                  <c:v>7.7183666481890664E-2</c:v>
                </c:pt>
                <c:pt idx="1492">
                  <c:v>7.6894086279760618E-2</c:v>
                </c:pt>
                <c:pt idx="1493">
                  <c:v>7.6614639764448475E-2</c:v>
                </c:pt>
                <c:pt idx="1494">
                  <c:v>7.6649329777498998E-2</c:v>
                </c:pt>
                <c:pt idx="1495">
                  <c:v>7.6262131513737869E-2</c:v>
                </c:pt>
                <c:pt idx="1496">
                  <c:v>7.5678846048141776E-2</c:v>
                </c:pt>
                <c:pt idx="1497">
                  <c:v>7.6356322575274208E-2</c:v>
                </c:pt>
                <c:pt idx="1498">
                  <c:v>7.6380709366123803E-2</c:v>
                </c:pt>
                <c:pt idx="1499">
                  <c:v>7.5936722344927474E-2</c:v>
                </c:pt>
                <c:pt idx="1500">
                  <c:v>7.6217559523579559E-2</c:v>
                </c:pt>
                <c:pt idx="1501">
                  <c:v>7.4845218414909973E-2</c:v>
                </c:pt>
                <c:pt idx="1502">
                  <c:v>7.5553002814420414E-2</c:v>
                </c:pt>
                <c:pt idx="1503">
                  <c:v>7.4651829409126014E-2</c:v>
                </c:pt>
                <c:pt idx="1504">
                  <c:v>7.4058698296940978E-2</c:v>
                </c:pt>
                <c:pt idx="1505">
                  <c:v>7.4726241422353901E-2</c:v>
                </c:pt>
                <c:pt idx="1506">
                  <c:v>7.4385204794042314E-2</c:v>
                </c:pt>
                <c:pt idx="1507">
                  <c:v>7.3361282377434639E-2</c:v>
                </c:pt>
                <c:pt idx="1508">
                  <c:v>7.374887102844721E-2</c:v>
                </c:pt>
                <c:pt idx="1509">
                  <c:v>7.2877021457743427E-2</c:v>
                </c:pt>
                <c:pt idx="1510">
                  <c:v>7.270167912861987E-2</c:v>
                </c:pt>
                <c:pt idx="1511">
                  <c:v>7.35587302500611E-2</c:v>
                </c:pt>
                <c:pt idx="1512">
                  <c:v>7.3920718805848759E-2</c:v>
                </c:pt>
                <c:pt idx="1513">
                  <c:v>7.331330893242885E-2</c:v>
                </c:pt>
                <c:pt idx="1514">
                  <c:v>7.3261634348306792E-2</c:v>
                </c:pt>
                <c:pt idx="1515">
                  <c:v>7.3128504438168221E-2</c:v>
                </c:pt>
                <c:pt idx="1516">
                  <c:v>7.1670128381871881E-2</c:v>
                </c:pt>
                <c:pt idx="1517">
                  <c:v>7.175154989143008E-2</c:v>
                </c:pt>
                <c:pt idx="1518">
                  <c:v>7.2050183703088161E-2</c:v>
                </c:pt>
                <c:pt idx="1519">
                  <c:v>7.1855949544187059E-2</c:v>
                </c:pt>
                <c:pt idx="1520">
                  <c:v>7.1738988230155731E-2</c:v>
                </c:pt>
                <c:pt idx="1521">
                  <c:v>7.1797183173638535E-2</c:v>
                </c:pt>
                <c:pt idx="1522">
                  <c:v>7.0887663812083196E-2</c:v>
                </c:pt>
                <c:pt idx="1523">
                  <c:v>7.1283851942412324E-2</c:v>
                </c:pt>
                <c:pt idx="1524">
                  <c:v>7.1459945867026309E-2</c:v>
                </c:pt>
                <c:pt idx="1525">
                  <c:v>7.0376849059332031E-2</c:v>
                </c:pt>
                <c:pt idx="1526">
                  <c:v>6.9540245381462584E-2</c:v>
                </c:pt>
                <c:pt idx="1527">
                  <c:v>7.1294616713557621E-2</c:v>
                </c:pt>
                <c:pt idx="1528">
                  <c:v>7.0303138200346976E-2</c:v>
                </c:pt>
                <c:pt idx="1529">
                  <c:v>6.9832948036570447E-2</c:v>
                </c:pt>
                <c:pt idx="1530">
                  <c:v>7.0210377691504025E-2</c:v>
                </c:pt>
                <c:pt idx="1531">
                  <c:v>7.0366068366391768E-2</c:v>
                </c:pt>
                <c:pt idx="1532">
                  <c:v>6.9643575853971282E-2</c:v>
                </c:pt>
                <c:pt idx="1533">
                  <c:v>6.9332957763654821E-2</c:v>
                </c:pt>
                <c:pt idx="1534">
                  <c:v>6.9474657073955851E-2</c:v>
                </c:pt>
                <c:pt idx="1535">
                  <c:v>6.8787204441552868E-2</c:v>
                </c:pt>
                <c:pt idx="1536">
                  <c:v>6.8684875965767833E-2</c:v>
                </c:pt>
                <c:pt idx="1537">
                  <c:v>6.8619773912337728E-2</c:v>
                </c:pt>
                <c:pt idx="1538">
                  <c:v>6.8972938292799726E-2</c:v>
                </c:pt>
                <c:pt idx="1539">
                  <c:v>6.8425326549700571E-2</c:v>
                </c:pt>
                <c:pt idx="1540">
                  <c:v>6.7901067588612057E-2</c:v>
                </c:pt>
                <c:pt idx="1541">
                  <c:v>6.7924771399364967E-2</c:v>
                </c:pt>
                <c:pt idx="1542">
                  <c:v>6.6787474724798901E-2</c:v>
                </c:pt>
                <c:pt idx="1543">
                  <c:v>6.7142453208968694E-2</c:v>
                </c:pt>
                <c:pt idx="1544">
                  <c:v>6.7186658520677164E-2</c:v>
                </c:pt>
                <c:pt idx="1545">
                  <c:v>6.7346358663898029E-2</c:v>
                </c:pt>
                <c:pt idx="1546">
                  <c:v>6.6933965430003364E-2</c:v>
                </c:pt>
                <c:pt idx="1547">
                  <c:v>6.7547819273360482E-2</c:v>
                </c:pt>
                <c:pt idx="1548">
                  <c:v>6.7480090876872637E-2</c:v>
                </c:pt>
                <c:pt idx="1549">
                  <c:v>6.617294241155422E-2</c:v>
                </c:pt>
                <c:pt idx="1550">
                  <c:v>6.516173199754785E-2</c:v>
                </c:pt>
                <c:pt idx="1551">
                  <c:v>6.5518676491683414E-2</c:v>
                </c:pt>
                <c:pt idx="1552">
                  <c:v>6.6186382188770931E-2</c:v>
                </c:pt>
                <c:pt idx="1553">
                  <c:v>6.6557859608560782E-2</c:v>
                </c:pt>
                <c:pt idx="1554">
                  <c:v>6.5267523440133951E-2</c:v>
                </c:pt>
                <c:pt idx="1555">
                  <c:v>6.5017310288919258E-2</c:v>
                </c:pt>
                <c:pt idx="1556">
                  <c:v>6.5263774116251255E-2</c:v>
                </c:pt>
                <c:pt idx="1557">
                  <c:v>6.5288468096300567E-2</c:v>
                </c:pt>
                <c:pt idx="1558">
                  <c:v>6.474304041761432E-2</c:v>
                </c:pt>
                <c:pt idx="1559">
                  <c:v>6.4913038154590846E-2</c:v>
                </c:pt>
                <c:pt idx="1560">
                  <c:v>6.4420820754273661E-2</c:v>
                </c:pt>
                <c:pt idx="1561">
                  <c:v>6.4200842784085901E-2</c:v>
                </c:pt>
                <c:pt idx="1562">
                  <c:v>6.4502255556593099E-2</c:v>
                </c:pt>
                <c:pt idx="1563">
                  <c:v>6.3364601868426573E-2</c:v>
                </c:pt>
                <c:pt idx="1564">
                  <c:v>6.4022529784373255E-2</c:v>
                </c:pt>
                <c:pt idx="1565">
                  <c:v>6.3258623717893092E-2</c:v>
                </c:pt>
                <c:pt idx="1566">
                  <c:v>6.3983185661882436E-2</c:v>
                </c:pt>
                <c:pt idx="1567">
                  <c:v>6.39266493434653E-2</c:v>
                </c:pt>
                <c:pt idx="1568">
                  <c:v>6.2624753108696238E-2</c:v>
                </c:pt>
                <c:pt idx="1569">
                  <c:v>6.4069719247408771E-2</c:v>
                </c:pt>
                <c:pt idx="1570">
                  <c:v>6.3687161941953827E-2</c:v>
                </c:pt>
                <c:pt idx="1571">
                  <c:v>6.3282358544761844E-2</c:v>
                </c:pt>
                <c:pt idx="1572">
                  <c:v>6.3132567170239823E-2</c:v>
                </c:pt>
                <c:pt idx="1573">
                  <c:v>6.2171284298641105E-2</c:v>
                </c:pt>
                <c:pt idx="1574">
                  <c:v>6.3091876040953218E-2</c:v>
                </c:pt>
                <c:pt idx="1575">
                  <c:v>6.1984230791018363E-2</c:v>
                </c:pt>
                <c:pt idx="1576">
                  <c:v>6.2037638329374131E-2</c:v>
                </c:pt>
                <c:pt idx="1577">
                  <c:v>6.1748380781147069E-2</c:v>
                </c:pt>
                <c:pt idx="1578">
                  <c:v>6.1755365334931055E-2</c:v>
                </c:pt>
                <c:pt idx="1579">
                  <c:v>6.2193072727664798E-2</c:v>
                </c:pt>
                <c:pt idx="1580">
                  <c:v>6.0776167765814168E-2</c:v>
                </c:pt>
                <c:pt idx="1581">
                  <c:v>6.2085603138687398E-2</c:v>
                </c:pt>
                <c:pt idx="1582">
                  <c:v>6.0610862972464458E-2</c:v>
                </c:pt>
                <c:pt idx="1583">
                  <c:v>6.0022382728040648E-2</c:v>
                </c:pt>
                <c:pt idx="1584">
                  <c:v>6.0992708770060973E-2</c:v>
                </c:pt>
                <c:pt idx="1585">
                  <c:v>6.0610588444635689E-2</c:v>
                </c:pt>
                <c:pt idx="1586">
                  <c:v>6.0332180690099192E-2</c:v>
                </c:pt>
                <c:pt idx="1587">
                  <c:v>6.0085818522132642E-2</c:v>
                </c:pt>
                <c:pt idx="1588">
                  <c:v>6.0538288676754433E-2</c:v>
                </c:pt>
                <c:pt idx="1589">
                  <c:v>5.9075661821556102E-2</c:v>
                </c:pt>
                <c:pt idx="1590">
                  <c:v>5.9388965211924792E-2</c:v>
                </c:pt>
                <c:pt idx="1591">
                  <c:v>5.9457923625104922E-2</c:v>
                </c:pt>
                <c:pt idx="1592">
                  <c:v>5.9165704138967705E-2</c:v>
                </c:pt>
                <c:pt idx="1593">
                  <c:v>5.9025847551262278E-2</c:v>
                </c:pt>
                <c:pt idx="1594">
                  <c:v>5.9071314075559225E-2</c:v>
                </c:pt>
                <c:pt idx="1595">
                  <c:v>5.9913933931338363E-2</c:v>
                </c:pt>
                <c:pt idx="1596">
                  <c:v>5.8891612509890223E-2</c:v>
                </c:pt>
                <c:pt idx="1597">
                  <c:v>5.8088157527150686E-2</c:v>
                </c:pt>
                <c:pt idx="1598">
                  <c:v>5.9149585126369475E-2</c:v>
                </c:pt>
                <c:pt idx="1599">
                  <c:v>5.9261351469196082E-2</c:v>
                </c:pt>
                <c:pt idx="1600">
                  <c:v>5.8013485194270673E-2</c:v>
                </c:pt>
                <c:pt idx="1601">
                  <c:v>5.8401623340615952E-2</c:v>
                </c:pt>
                <c:pt idx="1602">
                  <c:v>5.7715616628477559E-2</c:v>
                </c:pt>
                <c:pt idx="1603">
                  <c:v>5.8220652486568637E-2</c:v>
                </c:pt>
                <c:pt idx="1604">
                  <c:v>5.8417800567589481E-2</c:v>
                </c:pt>
                <c:pt idx="1605">
                  <c:v>5.8166413401738636E-2</c:v>
                </c:pt>
                <c:pt idx="1606">
                  <c:v>5.7067592870779248E-2</c:v>
                </c:pt>
                <c:pt idx="1607">
                  <c:v>5.6730327858736142E-2</c:v>
                </c:pt>
                <c:pt idx="1608">
                  <c:v>5.79846430806705E-2</c:v>
                </c:pt>
                <c:pt idx="1609">
                  <c:v>5.7581168033524179E-2</c:v>
                </c:pt>
                <c:pt idx="1610">
                  <c:v>5.730450383779645E-2</c:v>
                </c:pt>
                <c:pt idx="1611">
                  <c:v>5.6699199386171809E-2</c:v>
                </c:pt>
                <c:pt idx="1612">
                  <c:v>5.6411703483240913E-2</c:v>
                </c:pt>
                <c:pt idx="1613">
                  <c:v>5.651430809110361E-2</c:v>
                </c:pt>
                <c:pt idx="1614">
                  <c:v>5.586045865929639E-2</c:v>
                </c:pt>
                <c:pt idx="1615">
                  <c:v>5.5877330735386088E-2</c:v>
                </c:pt>
                <c:pt idx="1616">
                  <c:v>5.52313303475266E-2</c:v>
                </c:pt>
                <c:pt idx="1617">
                  <c:v>5.5800642246234856E-2</c:v>
                </c:pt>
                <c:pt idx="1618">
                  <c:v>5.6139562867925263E-2</c:v>
                </c:pt>
                <c:pt idx="1619">
                  <c:v>5.5602486064455219E-2</c:v>
                </c:pt>
                <c:pt idx="1620">
                  <c:v>5.5838450466143469E-2</c:v>
                </c:pt>
                <c:pt idx="1621">
                  <c:v>5.5319347426599351E-2</c:v>
                </c:pt>
                <c:pt idx="1622">
                  <c:v>5.4733478199920305E-2</c:v>
                </c:pt>
                <c:pt idx="1623">
                  <c:v>5.563576278767933E-2</c:v>
                </c:pt>
                <c:pt idx="1624">
                  <c:v>5.575273345777939E-2</c:v>
                </c:pt>
                <c:pt idx="1625">
                  <c:v>5.4875170802279882E-2</c:v>
                </c:pt>
                <c:pt idx="1626">
                  <c:v>5.49924489942583E-2</c:v>
                </c:pt>
                <c:pt idx="1627">
                  <c:v>5.4952085073267674E-2</c:v>
                </c:pt>
                <c:pt idx="1628">
                  <c:v>5.4753926197300136E-2</c:v>
                </c:pt>
                <c:pt idx="1629">
                  <c:v>5.4735961511025867E-2</c:v>
                </c:pt>
                <c:pt idx="1630">
                  <c:v>5.432712297480053E-2</c:v>
                </c:pt>
                <c:pt idx="1631">
                  <c:v>5.4422318165560125E-2</c:v>
                </c:pt>
                <c:pt idx="1632">
                  <c:v>5.3603875121015873E-2</c:v>
                </c:pt>
                <c:pt idx="1633">
                  <c:v>5.4334907329595394E-2</c:v>
                </c:pt>
                <c:pt idx="1634">
                  <c:v>5.3744013298861998E-2</c:v>
                </c:pt>
                <c:pt idx="1635">
                  <c:v>5.4115690181270139E-2</c:v>
                </c:pt>
                <c:pt idx="1636">
                  <c:v>5.4472759647868747E-2</c:v>
                </c:pt>
                <c:pt idx="1637">
                  <c:v>5.4171732443151467E-2</c:v>
                </c:pt>
                <c:pt idx="1638">
                  <c:v>5.3695231565125082E-2</c:v>
                </c:pt>
                <c:pt idx="1639">
                  <c:v>5.3121877470021672E-2</c:v>
                </c:pt>
                <c:pt idx="1640">
                  <c:v>5.2487907189133362E-2</c:v>
                </c:pt>
                <c:pt idx="1641">
                  <c:v>5.3388719193473697E-2</c:v>
                </c:pt>
                <c:pt idx="1642">
                  <c:v>5.3167880494872088E-2</c:v>
                </c:pt>
                <c:pt idx="1643">
                  <c:v>5.2828508755464146E-2</c:v>
                </c:pt>
                <c:pt idx="1644">
                  <c:v>5.241776120923277E-2</c:v>
                </c:pt>
                <c:pt idx="1645">
                  <c:v>5.2214859131350669E-2</c:v>
                </c:pt>
                <c:pt idx="1646">
                  <c:v>5.2143065826021018E-2</c:v>
                </c:pt>
                <c:pt idx="1647">
                  <c:v>5.2585461004143415E-2</c:v>
                </c:pt>
                <c:pt idx="1648">
                  <c:v>5.2138910010847507E-2</c:v>
                </c:pt>
                <c:pt idx="1649">
                  <c:v>5.2322718132400352E-2</c:v>
                </c:pt>
                <c:pt idx="1650">
                  <c:v>5.1667335099455702E-2</c:v>
                </c:pt>
                <c:pt idx="1651">
                  <c:v>5.2156343465020662E-2</c:v>
                </c:pt>
                <c:pt idx="1652">
                  <c:v>5.1288424719768112E-2</c:v>
                </c:pt>
                <c:pt idx="1653">
                  <c:v>5.1035985103999246E-2</c:v>
                </c:pt>
                <c:pt idx="1654">
                  <c:v>5.1054591247864482E-2</c:v>
                </c:pt>
                <c:pt idx="1655">
                  <c:v>5.0791856321646643E-2</c:v>
                </c:pt>
                <c:pt idx="1656">
                  <c:v>5.1151128156640774E-2</c:v>
                </c:pt>
                <c:pt idx="1657">
                  <c:v>5.0207810051276468E-2</c:v>
                </c:pt>
                <c:pt idx="1658">
                  <c:v>5.1503538796640651E-2</c:v>
                </c:pt>
                <c:pt idx="1659">
                  <c:v>5.0523871267497217E-2</c:v>
                </c:pt>
                <c:pt idx="1660">
                  <c:v>5.0682763361639557E-2</c:v>
                </c:pt>
                <c:pt idx="1661">
                  <c:v>5.1319722830313302E-2</c:v>
                </c:pt>
                <c:pt idx="1662">
                  <c:v>5.1230926185274604E-2</c:v>
                </c:pt>
                <c:pt idx="1663">
                  <c:v>5.0670876721154091E-2</c:v>
                </c:pt>
                <c:pt idx="1664">
                  <c:v>5.0272791877288094E-2</c:v>
                </c:pt>
                <c:pt idx="1665">
                  <c:v>4.9644850188077072E-2</c:v>
                </c:pt>
                <c:pt idx="1666">
                  <c:v>4.9669155067885523E-2</c:v>
                </c:pt>
                <c:pt idx="1667">
                  <c:v>4.9713310440881869E-2</c:v>
                </c:pt>
                <c:pt idx="1668">
                  <c:v>4.9481061870305723E-2</c:v>
                </c:pt>
                <c:pt idx="1669">
                  <c:v>4.9921518064402343E-2</c:v>
                </c:pt>
                <c:pt idx="1670">
                  <c:v>4.9405847060886361E-2</c:v>
                </c:pt>
                <c:pt idx="1671">
                  <c:v>4.9130027936960634E-2</c:v>
                </c:pt>
                <c:pt idx="1672">
                  <c:v>4.8955672758016669E-2</c:v>
                </c:pt>
                <c:pt idx="1673">
                  <c:v>4.9247279735711511E-2</c:v>
                </c:pt>
                <c:pt idx="1674">
                  <c:v>4.9047519177487314E-2</c:v>
                </c:pt>
                <c:pt idx="1675">
                  <c:v>4.8260533178936207E-2</c:v>
                </c:pt>
                <c:pt idx="1676">
                  <c:v>4.9212598740175299E-2</c:v>
                </c:pt>
                <c:pt idx="1677">
                  <c:v>4.9193925670054046E-2</c:v>
                </c:pt>
                <c:pt idx="1678">
                  <c:v>4.759138654412344E-2</c:v>
                </c:pt>
                <c:pt idx="1679">
                  <c:v>4.8666490881534498E-2</c:v>
                </c:pt>
                <c:pt idx="1680">
                  <c:v>4.9052906783078852E-2</c:v>
                </c:pt>
                <c:pt idx="1681">
                  <c:v>4.8499041026434805E-2</c:v>
                </c:pt>
                <c:pt idx="1682">
                  <c:v>4.8943079002327229E-2</c:v>
                </c:pt>
                <c:pt idx="1683">
                  <c:v>4.8855983115747958E-2</c:v>
                </c:pt>
                <c:pt idx="1684">
                  <c:v>4.8264563952857539E-2</c:v>
                </c:pt>
                <c:pt idx="1685">
                  <c:v>4.7545837425752913E-2</c:v>
                </c:pt>
                <c:pt idx="1686">
                  <c:v>4.7401271977274631E-2</c:v>
                </c:pt>
                <c:pt idx="1687">
                  <c:v>4.7310819331935858E-2</c:v>
                </c:pt>
                <c:pt idx="1688">
                  <c:v>4.7824516812205488E-2</c:v>
                </c:pt>
                <c:pt idx="1689">
                  <c:v>4.7026839354842961E-2</c:v>
                </c:pt>
                <c:pt idx="1690">
                  <c:v>4.8046539750068146E-2</c:v>
                </c:pt>
                <c:pt idx="1691">
                  <c:v>4.7009236729519108E-2</c:v>
                </c:pt>
                <c:pt idx="1692">
                  <c:v>4.6553038698007525E-2</c:v>
                </c:pt>
                <c:pt idx="1693">
                  <c:v>4.5897431453050773E-2</c:v>
                </c:pt>
                <c:pt idx="1694">
                  <c:v>4.6325697274172642E-2</c:v>
                </c:pt>
                <c:pt idx="1695">
                  <c:v>4.6624208958671122E-2</c:v>
                </c:pt>
                <c:pt idx="1696">
                  <c:v>4.685124370388688E-2</c:v>
                </c:pt>
                <c:pt idx="1697">
                  <c:v>4.614534449099611E-2</c:v>
                </c:pt>
                <c:pt idx="1698">
                  <c:v>4.6206754846551616E-2</c:v>
                </c:pt>
                <c:pt idx="1699">
                  <c:v>4.6525482792435284E-2</c:v>
                </c:pt>
                <c:pt idx="1700">
                  <c:v>4.6679423971336884E-2</c:v>
                </c:pt>
                <c:pt idx="1701">
                  <c:v>4.5644165516854344E-2</c:v>
                </c:pt>
                <c:pt idx="1702">
                  <c:v>4.6576154874574144E-2</c:v>
                </c:pt>
                <c:pt idx="1703">
                  <c:v>4.57601632306084E-2</c:v>
                </c:pt>
                <c:pt idx="1704">
                  <c:v>4.5581107993501284E-2</c:v>
                </c:pt>
                <c:pt idx="1705">
                  <c:v>4.5847928494557794E-2</c:v>
                </c:pt>
                <c:pt idx="1706">
                  <c:v>4.5674560590712641E-2</c:v>
                </c:pt>
                <c:pt idx="1707">
                  <c:v>4.5226057990979958E-2</c:v>
                </c:pt>
                <c:pt idx="1708">
                  <c:v>4.5386294480106247E-2</c:v>
                </c:pt>
                <c:pt idx="1709">
                  <c:v>4.5569011149210178E-2</c:v>
                </c:pt>
                <c:pt idx="1710">
                  <c:v>4.5675254980600821E-2</c:v>
                </c:pt>
                <c:pt idx="1711">
                  <c:v>4.5520892878821911E-2</c:v>
                </c:pt>
                <c:pt idx="1712">
                  <c:v>4.5292180011578698E-2</c:v>
                </c:pt>
                <c:pt idx="1713">
                  <c:v>4.4673814681791858E-2</c:v>
                </c:pt>
                <c:pt idx="1714">
                  <c:v>4.4885613271272759E-2</c:v>
                </c:pt>
                <c:pt idx="1715">
                  <c:v>4.4580539208965757E-2</c:v>
                </c:pt>
                <c:pt idx="1716">
                  <c:v>4.5331251722057382E-2</c:v>
                </c:pt>
                <c:pt idx="1717">
                  <c:v>4.5153723898922998E-2</c:v>
                </c:pt>
                <c:pt idx="1718">
                  <c:v>4.4743279358328447E-2</c:v>
                </c:pt>
                <c:pt idx="1719">
                  <c:v>4.4409923175608455E-2</c:v>
                </c:pt>
                <c:pt idx="1720">
                  <c:v>4.3857914007795713E-2</c:v>
                </c:pt>
                <c:pt idx="1721">
                  <c:v>4.4602883607345066E-2</c:v>
                </c:pt>
                <c:pt idx="1722">
                  <c:v>4.3379056166731475E-2</c:v>
                </c:pt>
                <c:pt idx="1723">
                  <c:v>4.3669662670783087E-2</c:v>
                </c:pt>
                <c:pt idx="1724">
                  <c:v>4.3489371679504688E-2</c:v>
                </c:pt>
                <c:pt idx="1725">
                  <c:v>4.4032226569216355E-2</c:v>
                </c:pt>
                <c:pt idx="1726">
                  <c:v>4.4002296377585202E-2</c:v>
                </c:pt>
                <c:pt idx="1727">
                  <c:v>4.2954790988588926E-2</c:v>
                </c:pt>
                <c:pt idx="1728">
                  <c:v>4.3565504801304986E-2</c:v>
                </c:pt>
                <c:pt idx="1729">
                  <c:v>4.3165016265137364E-2</c:v>
                </c:pt>
                <c:pt idx="1730">
                  <c:v>4.3309599882280808E-2</c:v>
                </c:pt>
                <c:pt idx="1731">
                  <c:v>4.2998723147795848E-2</c:v>
                </c:pt>
                <c:pt idx="1732">
                  <c:v>4.2840382262550679E-2</c:v>
                </c:pt>
                <c:pt idx="1733">
                  <c:v>4.2416908045377413E-2</c:v>
                </c:pt>
                <c:pt idx="1734">
                  <c:v>4.2245070082668069E-2</c:v>
                </c:pt>
                <c:pt idx="1735">
                  <c:v>4.2266348767319453E-2</c:v>
                </c:pt>
                <c:pt idx="1736">
                  <c:v>4.2540697470654497E-2</c:v>
                </c:pt>
                <c:pt idx="1737">
                  <c:v>4.1796813991558886E-2</c:v>
                </c:pt>
                <c:pt idx="1738">
                  <c:v>4.2587104638662873E-2</c:v>
                </c:pt>
                <c:pt idx="1739">
                  <c:v>4.2517824068826517E-2</c:v>
                </c:pt>
                <c:pt idx="1740">
                  <c:v>4.2828437465230025E-2</c:v>
                </c:pt>
                <c:pt idx="1741">
                  <c:v>4.2057434661775445E-2</c:v>
                </c:pt>
                <c:pt idx="1742">
                  <c:v>4.1879787129640737E-2</c:v>
                </c:pt>
                <c:pt idx="1743">
                  <c:v>4.2418723519753961E-2</c:v>
                </c:pt>
                <c:pt idx="1744">
                  <c:v>4.2305233986032281E-2</c:v>
                </c:pt>
                <c:pt idx="1745">
                  <c:v>4.2224168148482413E-2</c:v>
                </c:pt>
                <c:pt idx="1746">
                  <c:v>4.2292953491927007E-2</c:v>
                </c:pt>
                <c:pt idx="1747">
                  <c:v>4.1383192839538611E-2</c:v>
                </c:pt>
                <c:pt idx="1748">
                  <c:v>4.1472042067829264E-2</c:v>
                </c:pt>
                <c:pt idx="1749">
                  <c:v>4.1647074184701836E-2</c:v>
                </c:pt>
                <c:pt idx="1750">
                  <c:v>4.1833831803759755E-2</c:v>
                </c:pt>
                <c:pt idx="1751">
                  <c:v>4.1127543124442369E-2</c:v>
                </c:pt>
                <c:pt idx="1752">
                  <c:v>4.1150989864372753E-2</c:v>
                </c:pt>
                <c:pt idx="1753">
                  <c:v>4.1250213233789551E-2</c:v>
                </c:pt>
                <c:pt idx="1754">
                  <c:v>4.0378201141360461E-2</c:v>
                </c:pt>
                <c:pt idx="1755">
                  <c:v>4.037707317637472E-2</c:v>
                </c:pt>
                <c:pt idx="1756">
                  <c:v>4.1347047026637287E-2</c:v>
                </c:pt>
                <c:pt idx="1757">
                  <c:v>4.1211293889650988E-2</c:v>
                </c:pt>
                <c:pt idx="1758">
                  <c:v>4.060065393301239E-2</c:v>
                </c:pt>
                <c:pt idx="1759">
                  <c:v>4.0598460467062662E-2</c:v>
                </c:pt>
                <c:pt idx="1760">
                  <c:v>3.9894663740746773E-2</c:v>
                </c:pt>
                <c:pt idx="1761">
                  <c:v>3.9802583937274767E-2</c:v>
                </c:pt>
                <c:pt idx="1762">
                  <c:v>4.0768145228320452E-2</c:v>
                </c:pt>
                <c:pt idx="1763">
                  <c:v>3.9565632323807505E-2</c:v>
                </c:pt>
                <c:pt idx="1764">
                  <c:v>4.003858312007081E-2</c:v>
                </c:pt>
                <c:pt idx="1765">
                  <c:v>3.9806775345189109E-2</c:v>
                </c:pt>
                <c:pt idx="1766">
                  <c:v>3.9572226362381641E-2</c:v>
                </c:pt>
                <c:pt idx="1767">
                  <c:v>4.0032768251143769E-2</c:v>
                </c:pt>
                <c:pt idx="1768">
                  <c:v>3.9572800648219358E-2</c:v>
                </c:pt>
                <c:pt idx="1769">
                  <c:v>4.0061395220094879E-2</c:v>
                </c:pt>
                <c:pt idx="1770">
                  <c:v>3.9409314545059623E-2</c:v>
                </c:pt>
                <c:pt idx="1771">
                  <c:v>3.943952696823786E-2</c:v>
                </c:pt>
                <c:pt idx="1772">
                  <c:v>3.9790596386487735E-2</c:v>
                </c:pt>
                <c:pt idx="1773">
                  <c:v>3.9111791752119915E-2</c:v>
                </c:pt>
                <c:pt idx="1774">
                  <c:v>3.961571362400855E-2</c:v>
                </c:pt>
                <c:pt idx="1775">
                  <c:v>3.92963047958566E-2</c:v>
                </c:pt>
                <c:pt idx="1776">
                  <c:v>3.9561890873577941E-2</c:v>
                </c:pt>
                <c:pt idx="1777">
                  <c:v>3.9581172465959207E-2</c:v>
                </c:pt>
                <c:pt idx="1778">
                  <c:v>3.870839617547428E-2</c:v>
                </c:pt>
                <c:pt idx="1779">
                  <c:v>3.885863921147361E-2</c:v>
                </c:pt>
                <c:pt idx="1780">
                  <c:v>3.8652097308685802E-2</c:v>
                </c:pt>
                <c:pt idx="1781">
                  <c:v>3.8374371913777031E-2</c:v>
                </c:pt>
                <c:pt idx="1782">
                  <c:v>3.8937637973871592E-2</c:v>
                </c:pt>
                <c:pt idx="1783">
                  <c:v>3.9126892605537721E-2</c:v>
                </c:pt>
                <c:pt idx="1784">
                  <c:v>3.8183127512617543E-2</c:v>
                </c:pt>
                <c:pt idx="1785">
                  <c:v>3.8902051217273803E-2</c:v>
                </c:pt>
                <c:pt idx="1786">
                  <c:v>3.8405047008139286E-2</c:v>
                </c:pt>
                <c:pt idx="1787">
                  <c:v>3.7651143101576863E-2</c:v>
                </c:pt>
                <c:pt idx="1788">
                  <c:v>3.8517443885360603E-2</c:v>
                </c:pt>
                <c:pt idx="1789">
                  <c:v>3.8629154448682479E-2</c:v>
                </c:pt>
                <c:pt idx="1790">
                  <c:v>3.7312309811614042E-2</c:v>
                </c:pt>
                <c:pt idx="1791">
                  <c:v>3.7247058919456733E-2</c:v>
                </c:pt>
                <c:pt idx="1792">
                  <c:v>3.8281220306979863E-2</c:v>
                </c:pt>
                <c:pt idx="1793">
                  <c:v>3.7414812276455933E-2</c:v>
                </c:pt>
                <c:pt idx="1794">
                  <c:v>3.7976303939426866E-2</c:v>
                </c:pt>
                <c:pt idx="1795">
                  <c:v>3.8168873650735693E-2</c:v>
                </c:pt>
                <c:pt idx="1796">
                  <c:v>3.8414685826446172E-2</c:v>
                </c:pt>
                <c:pt idx="1797">
                  <c:v>3.7339721805267144E-2</c:v>
                </c:pt>
                <c:pt idx="1798">
                  <c:v>3.7765863284164022E-2</c:v>
                </c:pt>
                <c:pt idx="1799">
                  <c:v>3.6183008677756728E-2</c:v>
                </c:pt>
                <c:pt idx="1800">
                  <c:v>3.689471845386115E-2</c:v>
                </c:pt>
                <c:pt idx="1801">
                  <c:v>3.6787949809496727E-2</c:v>
                </c:pt>
                <c:pt idx="1802">
                  <c:v>3.6467811864121735E-2</c:v>
                </c:pt>
                <c:pt idx="1803">
                  <c:v>3.6555449446342668E-2</c:v>
                </c:pt>
                <c:pt idx="1804">
                  <c:v>3.6928556904228166E-2</c:v>
                </c:pt>
                <c:pt idx="1805">
                  <c:v>3.7184052563378159E-2</c:v>
                </c:pt>
                <c:pt idx="1806">
                  <c:v>3.7622126869337483E-2</c:v>
                </c:pt>
                <c:pt idx="1807">
                  <c:v>3.6771396523233114E-2</c:v>
                </c:pt>
                <c:pt idx="1808">
                  <c:v>3.6459746825347354E-2</c:v>
                </c:pt>
                <c:pt idx="1809">
                  <c:v>3.6000012046643194E-2</c:v>
                </c:pt>
                <c:pt idx="1810">
                  <c:v>3.5835339463707004E-2</c:v>
                </c:pt>
                <c:pt idx="1811">
                  <c:v>3.6010946280849082E-2</c:v>
                </c:pt>
                <c:pt idx="1812">
                  <c:v>3.5742780964763375E-2</c:v>
                </c:pt>
                <c:pt idx="1813">
                  <c:v>3.6259766411891159E-2</c:v>
                </c:pt>
                <c:pt idx="1814">
                  <c:v>3.5321746296476275E-2</c:v>
                </c:pt>
                <c:pt idx="1815">
                  <c:v>3.5451356609291218E-2</c:v>
                </c:pt>
                <c:pt idx="1816">
                  <c:v>3.5764236205348382E-2</c:v>
                </c:pt>
                <c:pt idx="1817">
                  <c:v>3.5486761637329937E-2</c:v>
                </c:pt>
                <c:pt idx="1818">
                  <c:v>3.5865990146007186E-2</c:v>
                </c:pt>
                <c:pt idx="1819">
                  <c:v>3.6074895610815838E-2</c:v>
                </c:pt>
                <c:pt idx="1820">
                  <c:v>3.6078181720499862E-2</c:v>
                </c:pt>
                <c:pt idx="1821">
                  <c:v>3.5959767537039361E-2</c:v>
                </c:pt>
                <c:pt idx="1822">
                  <c:v>3.4941788959355458E-2</c:v>
                </c:pt>
                <c:pt idx="1823">
                  <c:v>3.5111991719499698E-2</c:v>
                </c:pt>
                <c:pt idx="1824">
                  <c:v>3.577343309340867E-2</c:v>
                </c:pt>
                <c:pt idx="1825">
                  <c:v>3.5491010372370124E-2</c:v>
                </c:pt>
                <c:pt idx="1826">
                  <c:v>3.5168830683067261E-2</c:v>
                </c:pt>
                <c:pt idx="1827">
                  <c:v>3.4092566959126276E-2</c:v>
                </c:pt>
                <c:pt idx="1828">
                  <c:v>3.3970920149102635E-2</c:v>
                </c:pt>
                <c:pt idx="1829">
                  <c:v>3.4583120467247611E-2</c:v>
                </c:pt>
                <c:pt idx="1830">
                  <c:v>3.4660746611017014E-2</c:v>
                </c:pt>
                <c:pt idx="1831">
                  <c:v>3.4503938431451463E-2</c:v>
                </c:pt>
                <c:pt idx="1832">
                  <c:v>3.4691155405604447E-2</c:v>
                </c:pt>
                <c:pt idx="1833">
                  <c:v>3.4699269261063918E-2</c:v>
                </c:pt>
                <c:pt idx="1834">
                  <c:v>3.4136801358873349E-2</c:v>
                </c:pt>
                <c:pt idx="1835">
                  <c:v>3.4783948882502504E-2</c:v>
                </c:pt>
                <c:pt idx="1836">
                  <c:v>3.4338256833568982E-2</c:v>
                </c:pt>
                <c:pt idx="1837">
                  <c:v>3.397291121395233E-2</c:v>
                </c:pt>
                <c:pt idx="1838">
                  <c:v>3.3875038490126068E-2</c:v>
                </c:pt>
                <c:pt idx="1839">
                  <c:v>3.464062026126799E-2</c:v>
                </c:pt>
                <c:pt idx="1840">
                  <c:v>3.4207967706186032E-2</c:v>
                </c:pt>
                <c:pt idx="1841">
                  <c:v>3.4289347469179228E-2</c:v>
                </c:pt>
                <c:pt idx="1842">
                  <c:v>3.4317388756291971E-2</c:v>
                </c:pt>
                <c:pt idx="1843">
                  <c:v>3.3657528724458159E-2</c:v>
                </c:pt>
                <c:pt idx="1844">
                  <c:v>3.4211536751035283E-2</c:v>
                </c:pt>
                <c:pt idx="1845">
                  <c:v>3.3174839359504479E-2</c:v>
                </c:pt>
                <c:pt idx="1846">
                  <c:v>3.4071041473098009E-2</c:v>
                </c:pt>
                <c:pt idx="1847">
                  <c:v>3.3629614922005585E-2</c:v>
                </c:pt>
                <c:pt idx="1848">
                  <c:v>3.4209735416150647E-2</c:v>
                </c:pt>
                <c:pt idx="1849">
                  <c:v>3.3594241238469699E-2</c:v>
                </c:pt>
                <c:pt idx="1850">
                  <c:v>3.3572663287575397E-2</c:v>
                </c:pt>
                <c:pt idx="1851">
                  <c:v>3.3096895178127674E-2</c:v>
                </c:pt>
                <c:pt idx="1852">
                  <c:v>3.2968765559435356E-2</c:v>
                </c:pt>
                <c:pt idx="1853">
                  <c:v>3.3246741576080943E-2</c:v>
                </c:pt>
                <c:pt idx="1854">
                  <c:v>3.3069995961244894E-2</c:v>
                </c:pt>
                <c:pt idx="1855">
                  <c:v>3.2596604208536113E-2</c:v>
                </c:pt>
                <c:pt idx="1856">
                  <c:v>3.2281169947717632E-2</c:v>
                </c:pt>
                <c:pt idx="1857">
                  <c:v>3.2550658152155944E-2</c:v>
                </c:pt>
                <c:pt idx="1858">
                  <c:v>3.2994856009921442E-2</c:v>
                </c:pt>
                <c:pt idx="1859">
                  <c:v>3.2593695612834733E-2</c:v>
                </c:pt>
                <c:pt idx="1860">
                  <c:v>3.2882712486548317E-2</c:v>
                </c:pt>
                <c:pt idx="1861">
                  <c:v>3.3086205414874781E-2</c:v>
                </c:pt>
                <c:pt idx="1862">
                  <c:v>3.3462165187667071E-2</c:v>
                </c:pt>
                <c:pt idx="1863">
                  <c:v>3.3427042942827202E-2</c:v>
                </c:pt>
                <c:pt idx="1864">
                  <c:v>3.1886207885531724E-2</c:v>
                </c:pt>
                <c:pt idx="1865">
                  <c:v>3.2991709748082645E-2</c:v>
                </c:pt>
                <c:pt idx="1866">
                  <c:v>3.2541462191323645E-2</c:v>
                </c:pt>
                <c:pt idx="1867">
                  <c:v>3.280333930281646E-2</c:v>
                </c:pt>
                <c:pt idx="1868">
                  <c:v>3.2312474861072644E-2</c:v>
                </c:pt>
                <c:pt idx="1869">
                  <c:v>3.242394822406653E-2</c:v>
                </c:pt>
                <c:pt idx="1870">
                  <c:v>3.2341673216531773E-2</c:v>
                </c:pt>
                <c:pt idx="1871">
                  <c:v>3.28079715031077E-2</c:v>
                </c:pt>
                <c:pt idx="1872">
                  <c:v>3.2104170575919459E-2</c:v>
                </c:pt>
                <c:pt idx="1873">
                  <c:v>3.230343869734225E-2</c:v>
                </c:pt>
                <c:pt idx="1874">
                  <c:v>3.1936935028308577E-2</c:v>
                </c:pt>
                <c:pt idx="1875">
                  <c:v>3.1264664123265909E-2</c:v>
                </c:pt>
                <c:pt idx="1876">
                  <c:v>3.1453393145930451E-2</c:v>
                </c:pt>
                <c:pt idx="1877">
                  <c:v>3.072921768012021E-2</c:v>
                </c:pt>
                <c:pt idx="1878">
                  <c:v>3.1648825638652851E-2</c:v>
                </c:pt>
                <c:pt idx="1879">
                  <c:v>3.0965853830267176E-2</c:v>
                </c:pt>
                <c:pt idx="1880">
                  <c:v>3.1206587220992246E-2</c:v>
                </c:pt>
                <c:pt idx="1881">
                  <c:v>3.1518661458612596E-2</c:v>
                </c:pt>
                <c:pt idx="1882">
                  <c:v>3.1810954242015708E-2</c:v>
                </c:pt>
                <c:pt idx="1883">
                  <c:v>3.1360226647161475E-2</c:v>
                </c:pt>
                <c:pt idx="1884">
                  <c:v>3.1391956183758715E-2</c:v>
                </c:pt>
                <c:pt idx="1885">
                  <c:v>3.1957436798797936E-2</c:v>
                </c:pt>
                <c:pt idx="1886">
                  <c:v>3.1192597643972853E-2</c:v>
                </c:pt>
                <c:pt idx="1887">
                  <c:v>3.1793524145840857E-2</c:v>
                </c:pt>
                <c:pt idx="1888">
                  <c:v>3.1391404341667428E-2</c:v>
                </c:pt>
                <c:pt idx="1889">
                  <c:v>3.0260017496638786E-2</c:v>
                </c:pt>
                <c:pt idx="1890">
                  <c:v>3.1331992753470012E-2</c:v>
                </c:pt>
                <c:pt idx="1891">
                  <c:v>3.0519702677255355E-2</c:v>
                </c:pt>
                <c:pt idx="1892">
                  <c:v>3.1002786016790858E-2</c:v>
                </c:pt>
                <c:pt idx="1893">
                  <c:v>3.0111683881049164E-2</c:v>
                </c:pt>
                <c:pt idx="1894">
                  <c:v>3.0523533980609478E-2</c:v>
                </c:pt>
                <c:pt idx="1895">
                  <c:v>3.0517542289919011E-2</c:v>
                </c:pt>
                <c:pt idx="1896">
                  <c:v>3.1067458565697228E-2</c:v>
                </c:pt>
                <c:pt idx="1897">
                  <c:v>3.1144994475226617E-2</c:v>
                </c:pt>
                <c:pt idx="1898">
                  <c:v>3.068211057660554E-2</c:v>
                </c:pt>
                <c:pt idx="1899">
                  <c:v>2.9806414675765752E-2</c:v>
                </c:pt>
                <c:pt idx="1900">
                  <c:v>3.0332756242462514E-2</c:v>
                </c:pt>
                <c:pt idx="1901">
                  <c:v>2.9648556981932663E-2</c:v>
                </c:pt>
                <c:pt idx="1902">
                  <c:v>2.9414335831962776E-2</c:v>
                </c:pt>
                <c:pt idx="1903">
                  <c:v>3.0476138840461801E-2</c:v>
                </c:pt>
                <c:pt idx="1904">
                  <c:v>3.0235973846541239E-2</c:v>
                </c:pt>
                <c:pt idx="1905">
                  <c:v>2.9946018013964147E-2</c:v>
                </c:pt>
                <c:pt idx="1906">
                  <c:v>3.0156833396811831E-2</c:v>
                </c:pt>
                <c:pt idx="1907">
                  <c:v>2.954702693359711E-2</c:v>
                </c:pt>
                <c:pt idx="1908">
                  <c:v>3.0665546405210058E-2</c:v>
                </c:pt>
                <c:pt idx="1909">
                  <c:v>2.9941066366197627E-2</c:v>
                </c:pt>
                <c:pt idx="1910">
                  <c:v>2.8561326959281839E-2</c:v>
                </c:pt>
                <c:pt idx="1911">
                  <c:v>2.9613233470800745E-2</c:v>
                </c:pt>
                <c:pt idx="1912">
                  <c:v>2.9704923947248552E-2</c:v>
                </c:pt>
                <c:pt idx="1913">
                  <c:v>2.8955720217702322E-2</c:v>
                </c:pt>
                <c:pt idx="1914">
                  <c:v>2.8870493958296033E-2</c:v>
                </c:pt>
                <c:pt idx="1915">
                  <c:v>3.01015600544896E-2</c:v>
                </c:pt>
                <c:pt idx="1916">
                  <c:v>2.8691587971204642E-2</c:v>
                </c:pt>
                <c:pt idx="1917">
                  <c:v>2.8660913349446825E-2</c:v>
                </c:pt>
                <c:pt idx="1918">
                  <c:v>2.8905240960428725E-2</c:v>
                </c:pt>
                <c:pt idx="1919">
                  <c:v>2.9914358114406705E-2</c:v>
                </c:pt>
                <c:pt idx="1920">
                  <c:v>2.9512113882905675E-2</c:v>
                </c:pt>
                <c:pt idx="1921">
                  <c:v>2.9279913940774303E-2</c:v>
                </c:pt>
                <c:pt idx="1922">
                  <c:v>2.9517566107492496E-2</c:v>
                </c:pt>
                <c:pt idx="1923">
                  <c:v>2.8259236472238238E-2</c:v>
                </c:pt>
                <c:pt idx="1924">
                  <c:v>2.9319550802473449E-2</c:v>
                </c:pt>
                <c:pt idx="1925">
                  <c:v>2.8592952900296478E-2</c:v>
                </c:pt>
                <c:pt idx="1926">
                  <c:v>2.8175115347859468E-2</c:v>
                </c:pt>
                <c:pt idx="1927">
                  <c:v>2.8311972543017157E-2</c:v>
                </c:pt>
                <c:pt idx="1928">
                  <c:v>2.9073552210887321E-2</c:v>
                </c:pt>
                <c:pt idx="1929">
                  <c:v>2.9010132679449206E-2</c:v>
                </c:pt>
                <c:pt idx="1930">
                  <c:v>2.8094810864214708E-2</c:v>
                </c:pt>
                <c:pt idx="1931">
                  <c:v>2.837031885861387E-2</c:v>
                </c:pt>
                <c:pt idx="1932">
                  <c:v>2.8565890164495143E-2</c:v>
                </c:pt>
                <c:pt idx="1933">
                  <c:v>2.8229113825968166E-2</c:v>
                </c:pt>
                <c:pt idx="1934">
                  <c:v>2.789979985435987E-2</c:v>
                </c:pt>
                <c:pt idx="1935">
                  <c:v>2.8177143889458758E-2</c:v>
                </c:pt>
                <c:pt idx="1936">
                  <c:v>2.7447600583415471E-2</c:v>
                </c:pt>
                <c:pt idx="1937">
                  <c:v>2.8293592912384185E-2</c:v>
                </c:pt>
                <c:pt idx="1938">
                  <c:v>2.8181212022038184E-2</c:v>
                </c:pt>
                <c:pt idx="1939">
                  <c:v>2.814496600968688E-2</c:v>
                </c:pt>
                <c:pt idx="1940">
                  <c:v>2.8512536135419021E-2</c:v>
                </c:pt>
                <c:pt idx="1941">
                  <c:v>2.8361819255241272E-2</c:v>
                </c:pt>
                <c:pt idx="1942">
                  <c:v>2.7495546421762725E-2</c:v>
                </c:pt>
                <c:pt idx="1943">
                  <c:v>2.7168547107906785E-2</c:v>
                </c:pt>
                <c:pt idx="1944">
                  <c:v>2.7858452758074911E-2</c:v>
                </c:pt>
                <c:pt idx="1945">
                  <c:v>2.797897123667439E-2</c:v>
                </c:pt>
                <c:pt idx="1946">
                  <c:v>2.7939431689966047E-2</c:v>
                </c:pt>
                <c:pt idx="1947">
                  <c:v>2.7090497648947245E-2</c:v>
                </c:pt>
                <c:pt idx="1948">
                  <c:v>2.7545435475519943E-2</c:v>
                </c:pt>
                <c:pt idx="1949">
                  <c:v>2.7703532553451374E-2</c:v>
                </c:pt>
                <c:pt idx="1950">
                  <c:v>2.794090820861873E-2</c:v>
                </c:pt>
                <c:pt idx="1951">
                  <c:v>2.7449723032933974E-2</c:v>
                </c:pt>
                <c:pt idx="1952">
                  <c:v>2.7320366289078156E-2</c:v>
                </c:pt>
                <c:pt idx="1953">
                  <c:v>2.7563745225926958E-2</c:v>
                </c:pt>
                <c:pt idx="1954">
                  <c:v>2.6831204127786064E-2</c:v>
                </c:pt>
                <c:pt idx="1955">
                  <c:v>2.7795455713061985E-2</c:v>
                </c:pt>
                <c:pt idx="1956">
                  <c:v>2.7127579554674566E-2</c:v>
                </c:pt>
                <c:pt idx="1957">
                  <c:v>2.7751494641149083E-2</c:v>
                </c:pt>
                <c:pt idx="1958">
                  <c:v>2.70160518227857E-2</c:v>
                </c:pt>
                <c:pt idx="1959">
                  <c:v>2.7265246042638441E-2</c:v>
                </c:pt>
                <c:pt idx="1960">
                  <c:v>2.7052969256669005E-2</c:v>
                </c:pt>
                <c:pt idx="1961">
                  <c:v>2.7424961688588122E-2</c:v>
                </c:pt>
                <c:pt idx="1962">
                  <c:v>2.6856115509244605E-2</c:v>
                </c:pt>
                <c:pt idx="1963">
                  <c:v>2.7621680245861781E-2</c:v>
                </c:pt>
                <c:pt idx="1964">
                  <c:v>2.7443471781305219E-2</c:v>
                </c:pt>
                <c:pt idx="1965">
                  <c:v>2.6860821774533462E-2</c:v>
                </c:pt>
                <c:pt idx="1966">
                  <c:v>2.6148080603183851E-2</c:v>
                </c:pt>
                <c:pt idx="1967">
                  <c:v>2.6598772826215509E-2</c:v>
                </c:pt>
                <c:pt idx="1968">
                  <c:v>2.6734057490746775E-2</c:v>
                </c:pt>
                <c:pt idx="1969">
                  <c:v>2.7114588781853095E-2</c:v>
                </c:pt>
                <c:pt idx="1970">
                  <c:v>2.6235169380751114E-2</c:v>
                </c:pt>
                <c:pt idx="1971">
                  <c:v>2.6642025813867768E-2</c:v>
                </c:pt>
                <c:pt idx="1972">
                  <c:v>2.5522549607351824E-2</c:v>
                </c:pt>
                <c:pt idx="1973">
                  <c:v>2.6187852310505164E-2</c:v>
                </c:pt>
                <c:pt idx="1974">
                  <c:v>2.659655503893613E-2</c:v>
                </c:pt>
                <c:pt idx="1975">
                  <c:v>2.6159350167474615E-2</c:v>
                </c:pt>
                <c:pt idx="1976">
                  <c:v>2.6083693362457874E-2</c:v>
                </c:pt>
                <c:pt idx="1977">
                  <c:v>2.6774808237299226E-2</c:v>
                </c:pt>
                <c:pt idx="1978">
                  <c:v>2.6185126313822214E-2</c:v>
                </c:pt>
                <c:pt idx="1979">
                  <c:v>2.6282218485435854E-2</c:v>
                </c:pt>
                <c:pt idx="1980">
                  <c:v>2.6014457373165451E-2</c:v>
                </c:pt>
                <c:pt idx="1981">
                  <c:v>2.5497187265070248E-2</c:v>
                </c:pt>
                <c:pt idx="1982">
                  <c:v>2.636993070954537E-2</c:v>
                </c:pt>
                <c:pt idx="1983">
                  <c:v>2.5651604526496279E-2</c:v>
                </c:pt>
                <c:pt idx="1984">
                  <c:v>2.5307288060502992E-2</c:v>
                </c:pt>
                <c:pt idx="1985">
                  <c:v>2.6112271621852378E-2</c:v>
                </c:pt>
                <c:pt idx="1986">
                  <c:v>2.5600548726828275E-2</c:v>
                </c:pt>
                <c:pt idx="1987">
                  <c:v>2.5380479884405942E-2</c:v>
                </c:pt>
                <c:pt idx="1988">
                  <c:v>2.528095242379114E-2</c:v>
                </c:pt>
                <c:pt idx="1989">
                  <c:v>2.5470657415703118E-2</c:v>
                </c:pt>
                <c:pt idx="1990">
                  <c:v>2.5506495730822368E-2</c:v>
                </c:pt>
                <c:pt idx="1991">
                  <c:v>2.4912824889943001E-2</c:v>
                </c:pt>
                <c:pt idx="1992">
                  <c:v>2.6044455644159362E-2</c:v>
                </c:pt>
                <c:pt idx="1993">
                  <c:v>2.5169773287932011E-2</c:v>
                </c:pt>
                <c:pt idx="1994">
                  <c:v>2.567340378493925E-2</c:v>
                </c:pt>
                <c:pt idx="1995">
                  <c:v>2.545921018205018E-2</c:v>
                </c:pt>
                <c:pt idx="1996">
                  <c:v>2.5600092711692564E-2</c:v>
                </c:pt>
                <c:pt idx="1997">
                  <c:v>2.5647604487199965E-2</c:v>
                </c:pt>
                <c:pt idx="1998">
                  <c:v>2.4168407686173215E-2</c:v>
                </c:pt>
                <c:pt idx="1999">
                  <c:v>2.4571423941963908E-2</c:v>
                </c:pt>
                <c:pt idx="2000">
                  <c:v>2.4844204271393097E-2</c:v>
                </c:pt>
                <c:pt idx="2001">
                  <c:v>2.5180218881984774E-2</c:v>
                </c:pt>
                <c:pt idx="2002">
                  <c:v>2.5355609515286457E-2</c:v>
                </c:pt>
                <c:pt idx="2003">
                  <c:v>2.4596911306182436E-2</c:v>
                </c:pt>
                <c:pt idx="2004">
                  <c:v>2.485687816342463E-2</c:v>
                </c:pt>
                <c:pt idx="2005">
                  <c:v>2.516083122335612E-2</c:v>
                </c:pt>
                <c:pt idx="2006">
                  <c:v>2.4198212468308854E-2</c:v>
                </c:pt>
                <c:pt idx="2007">
                  <c:v>2.4815777787295625E-2</c:v>
                </c:pt>
                <c:pt idx="2008">
                  <c:v>2.5135069896471535E-2</c:v>
                </c:pt>
                <c:pt idx="2009">
                  <c:v>2.4569479005104596E-2</c:v>
                </c:pt>
                <c:pt idx="2010">
                  <c:v>2.4406669501614037E-2</c:v>
                </c:pt>
                <c:pt idx="2011">
                  <c:v>2.4937242810567594E-2</c:v>
                </c:pt>
                <c:pt idx="2012">
                  <c:v>2.4470278695422475E-2</c:v>
                </c:pt>
                <c:pt idx="2013">
                  <c:v>2.4734164480680852E-2</c:v>
                </c:pt>
                <c:pt idx="2014">
                  <c:v>2.3926377094412886E-2</c:v>
                </c:pt>
                <c:pt idx="2015">
                  <c:v>2.4735161966579215E-2</c:v>
                </c:pt>
                <c:pt idx="2016">
                  <c:v>2.4749171985093733E-2</c:v>
                </c:pt>
                <c:pt idx="2017">
                  <c:v>2.4218538279947986E-2</c:v>
                </c:pt>
                <c:pt idx="2018">
                  <c:v>2.4205030136898807E-2</c:v>
                </c:pt>
                <c:pt idx="2019">
                  <c:v>2.4692491218778367E-2</c:v>
                </c:pt>
                <c:pt idx="2020">
                  <c:v>2.4474131440579958E-2</c:v>
                </c:pt>
                <c:pt idx="2021">
                  <c:v>2.4379736981756023E-2</c:v>
                </c:pt>
                <c:pt idx="2022">
                  <c:v>2.4002269814487494E-2</c:v>
                </c:pt>
                <c:pt idx="2023">
                  <c:v>2.4615195664203463E-2</c:v>
                </c:pt>
                <c:pt idx="2024">
                  <c:v>2.4736360615263402E-2</c:v>
                </c:pt>
                <c:pt idx="2025">
                  <c:v>2.4353943854553056E-2</c:v>
                </c:pt>
                <c:pt idx="2026">
                  <c:v>2.337695149386514E-2</c:v>
                </c:pt>
                <c:pt idx="2027">
                  <c:v>2.3782725582031899E-2</c:v>
                </c:pt>
                <c:pt idx="2028">
                  <c:v>2.4544329410526894E-2</c:v>
                </c:pt>
                <c:pt idx="2029">
                  <c:v>2.4086011611457694E-2</c:v>
                </c:pt>
                <c:pt idx="2030">
                  <c:v>2.3555750801545174E-2</c:v>
                </c:pt>
                <c:pt idx="2031">
                  <c:v>2.324483060345155E-2</c:v>
                </c:pt>
                <c:pt idx="2032">
                  <c:v>2.368674987527947E-2</c:v>
                </c:pt>
                <c:pt idx="2033">
                  <c:v>2.3658491847813757E-2</c:v>
                </c:pt>
                <c:pt idx="2034">
                  <c:v>2.3828645969251668E-2</c:v>
                </c:pt>
                <c:pt idx="2035">
                  <c:v>2.4119587777180734E-2</c:v>
                </c:pt>
                <c:pt idx="2036">
                  <c:v>2.3593542466316075E-2</c:v>
                </c:pt>
                <c:pt idx="2037">
                  <c:v>2.3316713552042342E-2</c:v>
                </c:pt>
                <c:pt idx="2038">
                  <c:v>2.3207689357369568E-2</c:v>
                </c:pt>
                <c:pt idx="2039">
                  <c:v>2.297262501653952E-2</c:v>
                </c:pt>
                <c:pt idx="2040">
                  <c:v>2.3780721582728405E-2</c:v>
                </c:pt>
                <c:pt idx="2041">
                  <c:v>2.2851195204393174E-2</c:v>
                </c:pt>
                <c:pt idx="2042">
                  <c:v>2.3986458944311635E-2</c:v>
                </c:pt>
                <c:pt idx="2043">
                  <c:v>2.3591241767400604E-2</c:v>
                </c:pt>
                <c:pt idx="2044">
                  <c:v>2.3228192064396375E-2</c:v>
                </c:pt>
                <c:pt idx="2045">
                  <c:v>2.3157245501403773E-2</c:v>
                </c:pt>
                <c:pt idx="2046">
                  <c:v>2.2635548421958251E-2</c:v>
                </c:pt>
                <c:pt idx="2047">
                  <c:v>2.2406470410595777E-2</c:v>
                </c:pt>
                <c:pt idx="2048">
                  <c:v>2.3159939426010166E-2</c:v>
                </c:pt>
                <c:pt idx="2049">
                  <c:v>2.3246717803234996E-2</c:v>
                </c:pt>
                <c:pt idx="2050">
                  <c:v>2.2482278831882224E-2</c:v>
                </c:pt>
                <c:pt idx="2051">
                  <c:v>2.3210040859935426E-2</c:v>
                </c:pt>
                <c:pt idx="2052">
                  <c:v>2.2503356806664834E-2</c:v>
                </c:pt>
                <c:pt idx="2053">
                  <c:v>2.2553505590898013E-2</c:v>
                </c:pt>
                <c:pt idx="2054">
                  <c:v>2.2473932907236253E-2</c:v>
                </c:pt>
                <c:pt idx="2055">
                  <c:v>2.2479081045359423E-2</c:v>
                </c:pt>
                <c:pt idx="2056">
                  <c:v>2.2888913191819557E-2</c:v>
                </c:pt>
                <c:pt idx="2057">
                  <c:v>2.2926211044955718E-2</c:v>
                </c:pt>
                <c:pt idx="2058">
                  <c:v>2.3143807935302445E-2</c:v>
                </c:pt>
                <c:pt idx="2059">
                  <c:v>2.2469328542870936E-2</c:v>
                </c:pt>
                <c:pt idx="2060">
                  <c:v>2.2949786361242772E-2</c:v>
                </c:pt>
                <c:pt idx="2061">
                  <c:v>2.2927866683218764E-2</c:v>
                </c:pt>
                <c:pt idx="2062">
                  <c:v>2.2644437046125471E-2</c:v>
                </c:pt>
                <c:pt idx="2063">
                  <c:v>2.1858007921263366E-2</c:v>
                </c:pt>
                <c:pt idx="2064">
                  <c:v>2.249460608401312E-2</c:v>
                </c:pt>
                <c:pt idx="2065">
                  <c:v>2.2114065493435694E-2</c:v>
                </c:pt>
                <c:pt idx="2066">
                  <c:v>2.2095925450092837E-2</c:v>
                </c:pt>
                <c:pt idx="2067">
                  <c:v>2.2525878649553403E-2</c:v>
                </c:pt>
                <c:pt idx="2068">
                  <c:v>2.1371179861282848E-2</c:v>
                </c:pt>
                <c:pt idx="2069">
                  <c:v>2.289290305549968E-2</c:v>
                </c:pt>
                <c:pt idx="2070">
                  <c:v>2.2691116277069406E-2</c:v>
                </c:pt>
                <c:pt idx="2071">
                  <c:v>2.1759213705908532E-2</c:v>
                </c:pt>
                <c:pt idx="2072">
                  <c:v>2.2284381127645064E-2</c:v>
                </c:pt>
                <c:pt idx="2073">
                  <c:v>2.2527796831036683E-2</c:v>
                </c:pt>
                <c:pt idx="2074">
                  <c:v>2.3019027005523676E-2</c:v>
                </c:pt>
                <c:pt idx="2075">
                  <c:v>2.201741889870179E-2</c:v>
                </c:pt>
                <c:pt idx="2076">
                  <c:v>2.1948396536371626E-2</c:v>
                </c:pt>
                <c:pt idx="2077">
                  <c:v>2.2050015180411515E-2</c:v>
                </c:pt>
                <c:pt idx="2078">
                  <c:v>2.2408024784389052E-2</c:v>
                </c:pt>
                <c:pt idx="2079">
                  <c:v>2.2032591790861852E-2</c:v>
                </c:pt>
                <c:pt idx="2080">
                  <c:v>2.23742297562021E-2</c:v>
                </c:pt>
                <c:pt idx="2081">
                  <c:v>2.1379957624455784E-2</c:v>
                </c:pt>
                <c:pt idx="2082">
                  <c:v>2.1509056293094252E-2</c:v>
                </c:pt>
                <c:pt idx="2083">
                  <c:v>2.1214322162641786E-2</c:v>
                </c:pt>
                <c:pt idx="2084">
                  <c:v>2.1978970433007759E-2</c:v>
                </c:pt>
                <c:pt idx="2085">
                  <c:v>2.2409116876855928E-2</c:v>
                </c:pt>
                <c:pt idx="2086">
                  <c:v>2.1623145608949308E-2</c:v>
                </c:pt>
                <c:pt idx="2087">
                  <c:v>2.1340642239249724E-2</c:v>
                </c:pt>
                <c:pt idx="2088">
                  <c:v>2.1301211469101494E-2</c:v>
                </c:pt>
                <c:pt idx="2089">
                  <c:v>2.1538360507246675E-2</c:v>
                </c:pt>
                <c:pt idx="2090">
                  <c:v>2.1492444542715906E-2</c:v>
                </c:pt>
                <c:pt idx="2091">
                  <c:v>2.097859885121351E-2</c:v>
                </c:pt>
                <c:pt idx="2092">
                  <c:v>2.1327423643821144E-2</c:v>
                </c:pt>
                <c:pt idx="2093">
                  <c:v>2.060535253939284E-2</c:v>
                </c:pt>
                <c:pt idx="2094">
                  <c:v>2.1934361692971052E-2</c:v>
                </c:pt>
                <c:pt idx="2095">
                  <c:v>2.1182299514137165E-2</c:v>
                </c:pt>
                <c:pt idx="2096">
                  <c:v>2.0505789267265349E-2</c:v>
                </c:pt>
                <c:pt idx="2097">
                  <c:v>2.0651430261104522E-2</c:v>
                </c:pt>
                <c:pt idx="2098">
                  <c:v>2.09377896946976E-2</c:v>
                </c:pt>
                <c:pt idx="2099">
                  <c:v>2.0333381455856753E-2</c:v>
                </c:pt>
                <c:pt idx="2100">
                  <c:v>2.1054603919994287E-2</c:v>
                </c:pt>
                <c:pt idx="2101">
                  <c:v>2.0844401678198485E-2</c:v>
                </c:pt>
                <c:pt idx="2102">
                  <c:v>2.1304656193026402E-2</c:v>
                </c:pt>
                <c:pt idx="2103">
                  <c:v>2.0743785013452119E-2</c:v>
                </c:pt>
                <c:pt idx="2104">
                  <c:v>2.1508143759020035E-2</c:v>
                </c:pt>
                <c:pt idx="2105">
                  <c:v>2.1213973513967314E-2</c:v>
                </c:pt>
                <c:pt idx="2106">
                  <c:v>2.0735384888848542E-2</c:v>
                </c:pt>
                <c:pt idx="2107">
                  <c:v>2.109561485290317E-2</c:v>
                </c:pt>
                <c:pt idx="2108">
                  <c:v>2.0539395687138251E-2</c:v>
                </c:pt>
                <c:pt idx="2109">
                  <c:v>2.0521380950596829E-2</c:v>
                </c:pt>
                <c:pt idx="2110">
                  <c:v>2.1465922735430215E-2</c:v>
                </c:pt>
                <c:pt idx="2111">
                  <c:v>2.0072585268944565E-2</c:v>
                </c:pt>
                <c:pt idx="2112">
                  <c:v>1.985246699499265E-2</c:v>
                </c:pt>
                <c:pt idx="2113">
                  <c:v>2.0158911629883317E-2</c:v>
                </c:pt>
                <c:pt idx="2114">
                  <c:v>2.0599831054462059E-2</c:v>
                </c:pt>
                <c:pt idx="2115">
                  <c:v>2.0914888168603703E-2</c:v>
                </c:pt>
                <c:pt idx="2116">
                  <c:v>2.0589819797082038E-2</c:v>
                </c:pt>
                <c:pt idx="2117">
                  <c:v>2.0674006301693807E-2</c:v>
                </c:pt>
                <c:pt idx="2118">
                  <c:v>2.094575313005732E-2</c:v>
                </c:pt>
                <c:pt idx="2119">
                  <c:v>2.0364812638083957E-2</c:v>
                </c:pt>
                <c:pt idx="2120">
                  <c:v>1.9703147710944106E-2</c:v>
                </c:pt>
                <c:pt idx="2121">
                  <c:v>2.0604112036933318E-2</c:v>
                </c:pt>
                <c:pt idx="2122">
                  <c:v>2.0670068966141614E-2</c:v>
                </c:pt>
                <c:pt idx="2123">
                  <c:v>1.9582669516143961E-2</c:v>
                </c:pt>
                <c:pt idx="2124">
                  <c:v>2.0719415156172712E-2</c:v>
                </c:pt>
                <c:pt idx="2125">
                  <c:v>2.0172605091345261E-2</c:v>
                </c:pt>
                <c:pt idx="2126">
                  <c:v>2.0102132382886408E-2</c:v>
                </c:pt>
                <c:pt idx="2127">
                  <c:v>2.0558447867050581E-2</c:v>
                </c:pt>
                <c:pt idx="2128">
                  <c:v>2.0202779268042752E-2</c:v>
                </c:pt>
                <c:pt idx="2129">
                  <c:v>2.0948791988030808E-2</c:v>
                </c:pt>
                <c:pt idx="2130">
                  <c:v>2.0597827993260459E-2</c:v>
                </c:pt>
                <c:pt idx="2131">
                  <c:v>2.0254542967181665E-2</c:v>
                </c:pt>
                <c:pt idx="2132">
                  <c:v>1.98032666006734E-2</c:v>
                </c:pt>
                <c:pt idx="2133">
                  <c:v>1.9696303941441954E-2</c:v>
                </c:pt>
                <c:pt idx="2134">
                  <c:v>1.946419439094758E-2</c:v>
                </c:pt>
                <c:pt idx="2135">
                  <c:v>2.0387440087387739E-2</c:v>
                </c:pt>
                <c:pt idx="2136">
                  <c:v>1.9882507249355134E-2</c:v>
                </c:pt>
                <c:pt idx="2137">
                  <c:v>1.9676942840481788E-2</c:v>
                </c:pt>
                <c:pt idx="2138">
                  <c:v>2.0371824719052668E-2</c:v>
                </c:pt>
                <c:pt idx="2139">
                  <c:v>2.0023794808318618E-2</c:v>
                </c:pt>
                <c:pt idx="2140">
                  <c:v>2.0350453324001941E-2</c:v>
                </c:pt>
                <c:pt idx="2141">
                  <c:v>1.9803362405547847E-2</c:v>
                </c:pt>
                <c:pt idx="2142">
                  <c:v>1.90749778831809E-2</c:v>
                </c:pt>
                <c:pt idx="2143">
                  <c:v>1.9887097629035733E-2</c:v>
                </c:pt>
                <c:pt idx="2144">
                  <c:v>2.0234613370705996E-2</c:v>
                </c:pt>
                <c:pt idx="2145">
                  <c:v>1.9269201523659896E-2</c:v>
                </c:pt>
                <c:pt idx="2146">
                  <c:v>2.0025834579853706E-2</c:v>
                </c:pt>
                <c:pt idx="2147">
                  <c:v>2.020661578814097E-2</c:v>
                </c:pt>
                <c:pt idx="2148">
                  <c:v>1.9079429281582516E-2</c:v>
                </c:pt>
                <c:pt idx="2149">
                  <c:v>1.9795196802263351E-2</c:v>
                </c:pt>
                <c:pt idx="2150">
                  <c:v>1.907932783302678E-2</c:v>
                </c:pt>
                <c:pt idx="2151">
                  <c:v>1.8567088914093643E-2</c:v>
                </c:pt>
                <c:pt idx="2152">
                  <c:v>1.9592059763059135E-2</c:v>
                </c:pt>
                <c:pt idx="2153">
                  <c:v>1.9213742220864364E-2</c:v>
                </c:pt>
                <c:pt idx="2154">
                  <c:v>1.911884995556417E-2</c:v>
                </c:pt>
                <c:pt idx="2155">
                  <c:v>1.9330609638215389E-2</c:v>
                </c:pt>
                <c:pt idx="2156">
                  <c:v>1.8628503277326302E-2</c:v>
                </c:pt>
                <c:pt idx="2157">
                  <c:v>1.9226880309534618E-2</c:v>
                </c:pt>
                <c:pt idx="2158">
                  <c:v>1.9270207368240179E-2</c:v>
                </c:pt>
                <c:pt idx="2159">
                  <c:v>1.9368898538075073E-2</c:v>
                </c:pt>
                <c:pt idx="2160">
                  <c:v>1.9194845532471513E-2</c:v>
                </c:pt>
                <c:pt idx="2161">
                  <c:v>1.9038656959481946E-2</c:v>
                </c:pt>
                <c:pt idx="2162">
                  <c:v>1.9207410386954636E-2</c:v>
                </c:pt>
                <c:pt idx="2163">
                  <c:v>1.9485005419388284E-2</c:v>
                </c:pt>
                <c:pt idx="2164">
                  <c:v>1.9157544029309043E-2</c:v>
                </c:pt>
                <c:pt idx="2165">
                  <c:v>1.9514592093143313E-2</c:v>
                </c:pt>
                <c:pt idx="2166">
                  <c:v>1.9228361113207519E-2</c:v>
                </c:pt>
                <c:pt idx="2167">
                  <c:v>1.9556499397667796E-2</c:v>
                </c:pt>
                <c:pt idx="2168">
                  <c:v>1.9227722415016815E-2</c:v>
                </c:pt>
                <c:pt idx="2169">
                  <c:v>1.9416756344644015E-2</c:v>
                </c:pt>
                <c:pt idx="2170">
                  <c:v>1.8907223218185394E-2</c:v>
                </c:pt>
                <c:pt idx="2171">
                  <c:v>1.8566564214642024E-2</c:v>
                </c:pt>
                <c:pt idx="2172">
                  <c:v>1.8785002215168056E-2</c:v>
                </c:pt>
                <c:pt idx="2173">
                  <c:v>1.8914787843044876E-2</c:v>
                </c:pt>
                <c:pt idx="2174">
                  <c:v>1.9371698513598479E-2</c:v>
                </c:pt>
                <c:pt idx="2175">
                  <c:v>1.8973211059126492E-2</c:v>
                </c:pt>
                <c:pt idx="2176">
                  <c:v>1.8563250360674927E-2</c:v>
                </c:pt>
                <c:pt idx="2177">
                  <c:v>1.8751582755751922E-2</c:v>
                </c:pt>
                <c:pt idx="2178">
                  <c:v>1.8572943666554344E-2</c:v>
                </c:pt>
                <c:pt idx="2179">
                  <c:v>1.8295992394546452E-2</c:v>
                </c:pt>
                <c:pt idx="2180">
                  <c:v>1.8295007322630671E-2</c:v>
                </c:pt>
                <c:pt idx="2181">
                  <c:v>1.8366431163021689E-2</c:v>
                </c:pt>
                <c:pt idx="2182">
                  <c:v>1.8501517885204301E-2</c:v>
                </c:pt>
                <c:pt idx="2183">
                  <c:v>1.9516707283909172E-2</c:v>
                </c:pt>
                <c:pt idx="2184">
                  <c:v>1.8618446563406305E-2</c:v>
                </c:pt>
                <c:pt idx="2185">
                  <c:v>1.8236438010171233E-2</c:v>
                </c:pt>
                <c:pt idx="2186">
                  <c:v>1.7955728084206812E-2</c:v>
                </c:pt>
                <c:pt idx="2187">
                  <c:v>1.8160547141949292E-2</c:v>
                </c:pt>
                <c:pt idx="2188">
                  <c:v>1.7562430957725712E-2</c:v>
                </c:pt>
                <c:pt idx="2189">
                  <c:v>1.8766011208688579E-2</c:v>
                </c:pt>
                <c:pt idx="2190">
                  <c:v>1.8047123755935184E-2</c:v>
                </c:pt>
                <c:pt idx="2191">
                  <c:v>1.8372736245733608E-2</c:v>
                </c:pt>
                <c:pt idx="2192">
                  <c:v>1.8713248703636397E-2</c:v>
                </c:pt>
                <c:pt idx="2193">
                  <c:v>1.7717319893705341E-2</c:v>
                </c:pt>
                <c:pt idx="2194">
                  <c:v>1.7872281547732041E-2</c:v>
                </c:pt>
                <c:pt idx="2195">
                  <c:v>1.7752291360386578E-2</c:v>
                </c:pt>
                <c:pt idx="2196">
                  <c:v>1.835561718312646E-2</c:v>
                </c:pt>
                <c:pt idx="2197">
                  <c:v>1.7469162361249894E-2</c:v>
                </c:pt>
                <c:pt idx="2198">
                  <c:v>1.852430320294824E-2</c:v>
                </c:pt>
                <c:pt idx="2199">
                  <c:v>1.8156183160562191E-2</c:v>
                </c:pt>
                <c:pt idx="2200">
                  <c:v>1.8205302071027805E-2</c:v>
                </c:pt>
                <c:pt idx="2201">
                  <c:v>1.7048164520365162E-2</c:v>
                </c:pt>
                <c:pt idx="2202">
                  <c:v>1.8167072374571599E-2</c:v>
                </c:pt>
                <c:pt idx="2203">
                  <c:v>1.7381270458997778E-2</c:v>
                </c:pt>
                <c:pt idx="2204">
                  <c:v>1.6680355970975752E-2</c:v>
                </c:pt>
                <c:pt idx="2205">
                  <c:v>1.8006389488948702E-2</c:v>
                </c:pt>
                <c:pt idx="2206">
                  <c:v>1.750651860432759E-2</c:v>
                </c:pt>
                <c:pt idx="2207">
                  <c:v>1.8275287011694483E-2</c:v>
                </c:pt>
                <c:pt idx="2208">
                  <c:v>1.6688868314514597E-2</c:v>
                </c:pt>
                <c:pt idx="2209">
                  <c:v>1.8089112150848331E-2</c:v>
                </c:pt>
                <c:pt idx="2210">
                  <c:v>1.7444228073562648E-2</c:v>
                </c:pt>
                <c:pt idx="2211">
                  <c:v>1.7691141112945355E-2</c:v>
                </c:pt>
                <c:pt idx="2212">
                  <c:v>1.741038168537103E-2</c:v>
                </c:pt>
                <c:pt idx="2213">
                  <c:v>1.772840231258839E-2</c:v>
                </c:pt>
                <c:pt idx="2214">
                  <c:v>1.7002552454617292E-2</c:v>
                </c:pt>
                <c:pt idx="2215">
                  <c:v>1.8071978540006629E-2</c:v>
                </c:pt>
                <c:pt idx="2216">
                  <c:v>1.7836025647676973E-2</c:v>
                </c:pt>
                <c:pt idx="2217">
                  <c:v>1.8111146733010956E-2</c:v>
                </c:pt>
                <c:pt idx="2218">
                  <c:v>1.7194566458473694E-2</c:v>
                </c:pt>
                <c:pt idx="2219">
                  <c:v>1.6429274755395785E-2</c:v>
                </c:pt>
                <c:pt idx="2220">
                  <c:v>1.7667652722776473E-2</c:v>
                </c:pt>
                <c:pt idx="2221">
                  <c:v>1.7471415952243718E-2</c:v>
                </c:pt>
                <c:pt idx="2222">
                  <c:v>1.7481271411654467E-2</c:v>
                </c:pt>
                <c:pt idx="2223">
                  <c:v>1.7587755810519398E-2</c:v>
                </c:pt>
                <c:pt idx="2224">
                  <c:v>1.7445871804027409E-2</c:v>
                </c:pt>
                <c:pt idx="2225">
                  <c:v>1.751739843162772E-2</c:v>
                </c:pt>
                <c:pt idx="2226">
                  <c:v>1.6936562243441124E-2</c:v>
                </c:pt>
                <c:pt idx="2227">
                  <c:v>1.7718971224844844E-2</c:v>
                </c:pt>
                <c:pt idx="2228">
                  <c:v>1.7070067918742736E-2</c:v>
                </c:pt>
                <c:pt idx="2229">
                  <c:v>1.701421523147735E-2</c:v>
                </c:pt>
                <c:pt idx="2230">
                  <c:v>1.7185353230422935E-2</c:v>
                </c:pt>
                <c:pt idx="2231">
                  <c:v>1.6366245758772789E-2</c:v>
                </c:pt>
                <c:pt idx="2232">
                  <c:v>1.7778966974723157E-2</c:v>
                </c:pt>
                <c:pt idx="2233">
                  <c:v>1.7192155743279584E-2</c:v>
                </c:pt>
                <c:pt idx="2234">
                  <c:v>1.674996821669553E-2</c:v>
                </c:pt>
                <c:pt idx="2235">
                  <c:v>1.714022841318194E-2</c:v>
                </c:pt>
                <c:pt idx="2236">
                  <c:v>1.7088218859347699E-2</c:v>
                </c:pt>
                <c:pt idx="2237">
                  <c:v>1.692491116689961E-2</c:v>
                </c:pt>
                <c:pt idx="2238">
                  <c:v>1.6874668010689653E-2</c:v>
                </c:pt>
                <c:pt idx="2239">
                  <c:v>1.7248837613776151E-2</c:v>
                </c:pt>
                <c:pt idx="2240">
                  <c:v>1.687502949185701E-2</c:v>
                </c:pt>
                <c:pt idx="2241">
                  <c:v>1.6735065257593447E-2</c:v>
                </c:pt>
                <c:pt idx="2242">
                  <c:v>1.7103817700808405E-2</c:v>
                </c:pt>
                <c:pt idx="2243">
                  <c:v>1.6785889924276366E-2</c:v>
                </c:pt>
                <c:pt idx="2244">
                  <c:v>1.7442348684217384E-2</c:v>
                </c:pt>
                <c:pt idx="2245">
                  <c:v>1.645443796421894E-2</c:v>
                </c:pt>
                <c:pt idx="2246">
                  <c:v>1.568276834877735E-2</c:v>
                </c:pt>
                <c:pt idx="2247">
                  <c:v>1.7057388337591718E-2</c:v>
                </c:pt>
                <c:pt idx="2248">
                  <c:v>1.6376555820624066E-2</c:v>
                </c:pt>
                <c:pt idx="2249">
                  <c:v>1.6546730927371057E-2</c:v>
                </c:pt>
                <c:pt idx="2250">
                  <c:v>1.6868878856848481E-2</c:v>
                </c:pt>
                <c:pt idx="2251">
                  <c:v>1.7303239320104202E-2</c:v>
                </c:pt>
                <c:pt idx="2252">
                  <c:v>1.6166812835940774E-2</c:v>
                </c:pt>
                <c:pt idx="2253">
                  <c:v>1.628946073751103E-2</c:v>
                </c:pt>
                <c:pt idx="2254">
                  <c:v>1.6090349565386873E-2</c:v>
                </c:pt>
                <c:pt idx="2255">
                  <c:v>1.6867810184110731E-2</c:v>
                </c:pt>
                <c:pt idx="2256">
                  <c:v>1.6031637019270711E-2</c:v>
                </c:pt>
                <c:pt idx="2257">
                  <c:v>1.64475305531884E-2</c:v>
                </c:pt>
                <c:pt idx="2258">
                  <c:v>1.673977097945015E-2</c:v>
                </c:pt>
                <c:pt idx="2259">
                  <c:v>1.6003546136996567E-2</c:v>
                </c:pt>
                <c:pt idx="2260">
                  <c:v>1.6025814589116325E-2</c:v>
                </c:pt>
                <c:pt idx="2261">
                  <c:v>1.6559525885908952E-2</c:v>
                </c:pt>
                <c:pt idx="2262">
                  <c:v>1.5772170975196259E-2</c:v>
                </c:pt>
                <c:pt idx="2263">
                  <c:v>1.6790920632069689E-2</c:v>
                </c:pt>
                <c:pt idx="2264">
                  <c:v>1.6225399765474258E-2</c:v>
                </c:pt>
                <c:pt idx="2265">
                  <c:v>1.6479440521078602E-2</c:v>
                </c:pt>
                <c:pt idx="2266">
                  <c:v>1.6482311887583624E-2</c:v>
                </c:pt>
                <c:pt idx="2267">
                  <c:v>1.7067034787204984E-2</c:v>
                </c:pt>
                <c:pt idx="2268">
                  <c:v>1.6310449320673451E-2</c:v>
                </c:pt>
                <c:pt idx="2269">
                  <c:v>1.6523857070618677E-2</c:v>
                </c:pt>
                <c:pt idx="2270">
                  <c:v>1.6605227955175821E-2</c:v>
                </c:pt>
                <c:pt idx="2271">
                  <c:v>1.6467785425699287E-2</c:v>
                </c:pt>
                <c:pt idx="2272">
                  <c:v>1.6149021415568326E-2</c:v>
                </c:pt>
                <c:pt idx="2273">
                  <c:v>1.5943862340759986E-2</c:v>
                </c:pt>
                <c:pt idx="2274">
                  <c:v>1.5023738703758506E-2</c:v>
                </c:pt>
                <c:pt idx="2275">
                  <c:v>1.6777174961867761E-2</c:v>
                </c:pt>
                <c:pt idx="2276">
                  <c:v>1.5852709905599359E-2</c:v>
                </c:pt>
                <c:pt idx="2277">
                  <c:v>1.6327287243118563E-2</c:v>
                </c:pt>
                <c:pt idx="2278">
                  <c:v>1.6808428695762746E-2</c:v>
                </c:pt>
                <c:pt idx="2279">
                  <c:v>1.6044943198873687E-2</c:v>
                </c:pt>
                <c:pt idx="2280">
                  <c:v>1.5446824583737528E-2</c:v>
                </c:pt>
                <c:pt idx="2281">
                  <c:v>1.5613698461626555E-2</c:v>
                </c:pt>
                <c:pt idx="2282">
                  <c:v>1.5686068138418288E-2</c:v>
                </c:pt>
                <c:pt idx="2283">
                  <c:v>1.6114358905113278E-2</c:v>
                </c:pt>
                <c:pt idx="2284">
                  <c:v>1.5933693711402054E-2</c:v>
                </c:pt>
                <c:pt idx="2285">
                  <c:v>1.6280272122123386E-2</c:v>
                </c:pt>
                <c:pt idx="2286">
                  <c:v>1.5782928834516808E-2</c:v>
                </c:pt>
                <c:pt idx="2287">
                  <c:v>1.5778177383472834E-2</c:v>
                </c:pt>
                <c:pt idx="2288">
                  <c:v>1.5918456817340994E-2</c:v>
                </c:pt>
                <c:pt idx="2289">
                  <c:v>1.6580564297689955E-2</c:v>
                </c:pt>
                <c:pt idx="2290">
                  <c:v>1.503982024487237E-2</c:v>
                </c:pt>
                <c:pt idx="2291">
                  <c:v>1.6287527555369663E-2</c:v>
                </c:pt>
                <c:pt idx="2292">
                  <c:v>1.5400242135035873E-2</c:v>
                </c:pt>
                <c:pt idx="2293">
                  <c:v>1.5668399891173263E-2</c:v>
                </c:pt>
                <c:pt idx="2294">
                  <c:v>1.5647336383964799E-2</c:v>
                </c:pt>
                <c:pt idx="2295">
                  <c:v>1.6312728246114839E-2</c:v>
                </c:pt>
                <c:pt idx="2296">
                  <c:v>1.6373168480695404E-2</c:v>
                </c:pt>
                <c:pt idx="2297">
                  <c:v>1.5557080225294029E-2</c:v>
                </c:pt>
                <c:pt idx="2298">
                  <c:v>1.5678522364480689E-2</c:v>
                </c:pt>
                <c:pt idx="2299">
                  <c:v>1.6408917525135548E-2</c:v>
                </c:pt>
                <c:pt idx="2300">
                  <c:v>1.5688649456653641E-2</c:v>
                </c:pt>
                <c:pt idx="2301">
                  <c:v>1.591382584372051E-2</c:v>
                </c:pt>
                <c:pt idx="2302">
                  <c:v>1.5866669847641211E-2</c:v>
                </c:pt>
                <c:pt idx="2303">
                  <c:v>1.5679515631726103E-2</c:v>
                </c:pt>
                <c:pt idx="2304">
                  <c:v>1.5217379495520142E-2</c:v>
                </c:pt>
                <c:pt idx="2305">
                  <c:v>1.5801813209846541E-2</c:v>
                </c:pt>
                <c:pt idx="2306">
                  <c:v>1.5716931023578934E-2</c:v>
                </c:pt>
                <c:pt idx="2307">
                  <c:v>1.4866185378418051E-2</c:v>
                </c:pt>
                <c:pt idx="2308">
                  <c:v>1.5329413445904353E-2</c:v>
                </c:pt>
                <c:pt idx="2309">
                  <c:v>1.553327220605577E-2</c:v>
                </c:pt>
                <c:pt idx="2310">
                  <c:v>1.5754728247782571E-2</c:v>
                </c:pt>
                <c:pt idx="2311">
                  <c:v>1.5479383135254357E-2</c:v>
                </c:pt>
                <c:pt idx="2312">
                  <c:v>1.569870057426017E-2</c:v>
                </c:pt>
                <c:pt idx="2313">
                  <c:v>1.4928569536278623E-2</c:v>
                </c:pt>
                <c:pt idx="2314">
                  <c:v>1.5538058061662413E-2</c:v>
                </c:pt>
                <c:pt idx="2315">
                  <c:v>1.5180088420388095E-2</c:v>
                </c:pt>
                <c:pt idx="2316">
                  <c:v>1.4921624537750968E-2</c:v>
                </c:pt>
                <c:pt idx="2317">
                  <c:v>1.5035470024012671E-2</c:v>
                </c:pt>
                <c:pt idx="2318">
                  <c:v>1.5392240770823526E-2</c:v>
                </c:pt>
                <c:pt idx="2319">
                  <c:v>1.5816612144452458E-2</c:v>
                </c:pt>
                <c:pt idx="2320">
                  <c:v>1.4692895382653996E-2</c:v>
                </c:pt>
                <c:pt idx="2321">
                  <c:v>1.4986142303397391E-2</c:v>
                </c:pt>
                <c:pt idx="2322">
                  <c:v>1.5225351223787544E-2</c:v>
                </c:pt>
                <c:pt idx="2323">
                  <c:v>1.5130831311039617E-2</c:v>
                </c:pt>
                <c:pt idx="2324">
                  <c:v>1.5014515612235596E-2</c:v>
                </c:pt>
                <c:pt idx="2325">
                  <c:v>1.5203933022089491E-2</c:v>
                </c:pt>
                <c:pt idx="2326">
                  <c:v>1.5715085452868035E-2</c:v>
                </c:pt>
                <c:pt idx="2327">
                  <c:v>1.5915953991735926E-2</c:v>
                </c:pt>
                <c:pt idx="2328">
                  <c:v>1.4771234405875603E-2</c:v>
                </c:pt>
                <c:pt idx="2329">
                  <c:v>1.5044395888363612E-2</c:v>
                </c:pt>
                <c:pt idx="2330">
                  <c:v>1.5361512784097435E-2</c:v>
                </c:pt>
                <c:pt idx="2331">
                  <c:v>1.5017681069990194E-2</c:v>
                </c:pt>
                <c:pt idx="2332">
                  <c:v>1.4981232407154189E-2</c:v>
                </c:pt>
                <c:pt idx="2333">
                  <c:v>1.5011380528516652E-2</c:v>
                </c:pt>
                <c:pt idx="2334">
                  <c:v>1.4533567047614991E-2</c:v>
                </c:pt>
                <c:pt idx="2335">
                  <c:v>1.5245221784816387E-2</c:v>
                </c:pt>
                <c:pt idx="2336">
                  <c:v>1.5023425990347663E-2</c:v>
                </c:pt>
                <c:pt idx="2337">
                  <c:v>1.4392608545995172E-2</c:v>
                </c:pt>
                <c:pt idx="2338">
                  <c:v>1.4036540541961405E-2</c:v>
                </c:pt>
                <c:pt idx="2339">
                  <c:v>1.4961219204624962E-2</c:v>
                </c:pt>
                <c:pt idx="2340">
                  <c:v>1.4191071415601057E-2</c:v>
                </c:pt>
                <c:pt idx="2341">
                  <c:v>1.4974913981755412E-2</c:v>
                </c:pt>
                <c:pt idx="2342">
                  <c:v>1.5134445728515526E-2</c:v>
                </c:pt>
                <c:pt idx="2343">
                  <c:v>1.4798139971956109E-2</c:v>
                </c:pt>
                <c:pt idx="2344">
                  <c:v>1.4316293615678769E-2</c:v>
                </c:pt>
                <c:pt idx="2345">
                  <c:v>1.5290758326631964E-2</c:v>
                </c:pt>
                <c:pt idx="2346">
                  <c:v>1.4578037235547245E-2</c:v>
                </c:pt>
                <c:pt idx="2347">
                  <c:v>1.4862970404629592E-2</c:v>
                </c:pt>
                <c:pt idx="2348">
                  <c:v>1.4915675424109492E-2</c:v>
                </c:pt>
                <c:pt idx="2349">
                  <c:v>1.4572885611226724E-2</c:v>
                </c:pt>
                <c:pt idx="2350">
                  <c:v>1.4355659620637286E-2</c:v>
                </c:pt>
                <c:pt idx="2351">
                  <c:v>1.4362350465799355E-2</c:v>
                </c:pt>
                <c:pt idx="2352">
                  <c:v>1.4645279143483132E-2</c:v>
                </c:pt>
                <c:pt idx="2353">
                  <c:v>1.4254950900531927E-2</c:v>
                </c:pt>
                <c:pt idx="2354">
                  <c:v>1.4616297814852363E-2</c:v>
                </c:pt>
                <c:pt idx="2355">
                  <c:v>1.4524609374547819E-2</c:v>
                </c:pt>
                <c:pt idx="2356">
                  <c:v>1.5146258687134139E-2</c:v>
                </c:pt>
                <c:pt idx="2357">
                  <c:v>1.3494147104055465E-2</c:v>
                </c:pt>
                <c:pt idx="2358">
                  <c:v>1.4062004502184264E-2</c:v>
                </c:pt>
                <c:pt idx="2359">
                  <c:v>1.4469499030307708E-2</c:v>
                </c:pt>
                <c:pt idx="2360">
                  <c:v>1.4353806099453381E-2</c:v>
                </c:pt>
                <c:pt idx="2361">
                  <c:v>1.4415976987664718E-2</c:v>
                </c:pt>
                <c:pt idx="2362">
                  <c:v>1.4525730371167125E-2</c:v>
                </c:pt>
                <c:pt idx="2363">
                  <c:v>1.4539413062656064E-2</c:v>
                </c:pt>
                <c:pt idx="2364">
                  <c:v>1.4924344081517674E-2</c:v>
                </c:pt>
                <c:pt idx="2365">
                  <c:v>1.4250694756961967E-2</c:v>
                </c:pt>
                <c:pt idx="2366">
                  <c:v>1.4270898460975621E-2</c:v>
                </c:pt>
                <c:pt idx="2367">
                  <c:v>1.4597104962159225E-2</c:v>
                </c:pt>
                <c:pt idx="2368">
                  <c:v>1.3872404839123144E-2</c:v>
                </c:pt>
                <c:pt idx="2369">
                  <c:v>1.4649810776288453E-2</c:v>
                </c:pt>
                <c:pt idx="2370">
                  <c:v>1.4269431253305789E-2</c:v>
                </c:pt>
                <c:pt idx="2371">
                  <c:v>1.3676249425146249E-2</c:v>
                </c:pt>
                <c:pt idx="2372">
                  <c:v>1.3906393993734716E-2</c:v>
                </c:pt>
                <c:pt idx="2373">
                  <c:v>1.3954404387038334E-2</c:v>
                </c:pt>
                <c:pt idx="2374">
                  <c:v>1.353478912466409E-2</c:v>
                </c:pt>
                <c:pt idx="2375">
                  <c:v>1.4076196085380797E-2</c:v>
                </c:pt>
                <c:pt idx="2376">
                  <c:v>1.3511199528310839E-2</c:v>
                </c:pt>
                <c:pt idx="2377">
                  <c:v>1.3739872110968464E-2</c:v>
                </c:pt>
                <c:pt idx="2378">
                  <c:v>1.3640761670255498E-2</c:v>
                </c:pt>
                <c:pt idx="2379">
                  <c:v>1.3840739347382378E-2</c:v>
                </c:pt>
                <c:pt idx="2380">
                  <c:v>1.3930234555036095E-2</c:v>
                </c:pt>
                <c:pt idx="2381">
                  <c:v>1.3299887643802888E-2</c:v>
                </c:pt>
                <c:pt idx="2382">
                  <c:v>1.3837173628926228E-2</c:v>
                </c:pt>
                <c:pt idx="2383">
                  <c:v>1.4368486890621358E-2</c:v>
                </c:pt>
                <c:pt idx="2384">
                  <c:v>1.4119575636077969E-2</c:v>
                </c:pt>
                <c:pt idx="2385">
                  <c:v>1.3963724003271224E-2</c:v>
                </c:pt>
                <c:pt idx="2386">
                  <c:v>1.3163712360767845E-2</c:v>
                </c:pt>
                <c:pt idx="2387">
                  <c:v>1.4211868091697747E-2</c:v>
                </c:pt>
                <c:pt idx="2388">
                  <c:v>1.4113952216296738E-2</c:v>
                </c:pt>
                <c:pt idx="2389">
                  <c:v>1.3720962079478262E-2</c:v>
                </c:pt>
                <c:pt idx="2390">
                  <c:v>1.3412449920476802E-2</c:v>
                </c:pt>
                <c:pt idx="2391">
                  <c:v>1.3644250657808636E-2</c:v>
                </c:pt>
                <c:pt idx="2392">
                  <c:v>1.3043642969222025E-2</c:v>
                </c:pt>
                <c:pt idx="2393">
                  <c:v>1.3508051073840002E-2</c:v>
                </c:pt>
                <c:pt idx="2394">
                  <c:v>1.4040481731997522E-2</c:v>
                </c:pt>
                <c:pt idx="2395">
                  <c:v>1.4339553145558855E-2</c:v>
                </c:pt>
                <c:pt idx="2396">
                  <c:v>1.4211571793974632E-2</c:v>
                </c:pt>
                <c:pt idx="2397">
                  <c:v>1.3946394485247808E-2</c:v>
                </c:pt>
                <c:pt idx="2398">
                  <c:v>1.347097521503068E-2</c:v>
                </c:pt>
                <c:pt idx="2399">
                  <c:v>1.2966842934167749E-2</c:v>
                </c:pt>
                <c:pt idx="2400">
                  <c:v>1.4349023475478466E-2</c:v>
                </c:pt>
                <c:pt idx="2401">
                  <c:v>1.4016875914566119E-2</c:v>
                </c:pt>
                <c:pt idx="2402">
                  <c:v>1.3300176275922301E-2</c:v>
                </c:pt>
                <c:pt idx="2403">
                  <c:v>1.2855835709266156E-2</c:v>
                </c:pt>
                <c:pt idx="2404">
                  <c:v>1.3133858892138027E-2</c:v>
                </c:pt>
                <c:pt idx="2405">
                  <c:v>1.3656155020523602E-2</c:v>
                </c:pt>
                <c:pt idx="2406">
                  <c:v>1.3282235985833467E-2</c:v>
                </c:pt>
                <c:pt idx="2407">
                  <c:v>1.2995227146575201E-2</c:v>
                </c:pt>
                <c:pt idx="2408">
                  <c:v>1.2646653800053505E-2</c:v>
                </c:pt>
                <c:pt idx="2409">
                  <c:v>1.2956414973685645E-2</c:v>
                </c:pt>
                <c:pt idx="2410">
                  <c:v>1.3421291465114121E-2</c:v>
                </c:pt>
                <c:pt idx="2411">
                  <c:v>1.310309070182232E-2</c:v>
                </c:pt>
                <c:pt idx="2412">
                  <c:v>1.2820051359558778E-2</c:v>
                </c:pt>
                <c:pt idx="2413">
                  <c:v>1.3110557935223277E-2</c:v>
                </c:pt>
                <c:pt idx="2414">
                  <c:v>1.3024755798354234E-2</c:v>
                </c:pt>
                <c:pt idx="2415">
                  <c:v>1.3756130659536261E-2</c:v>
                </c:pt>
                <c:pt idx="2416">
                  <c:v>1.3201968109264552E-2</c:v>
                </c:pt>
                <c:pt idx="2417">
                  <c:v>1.3466591405013769E-2</c:v>
                </c:pt>
                <c:pt idx="2418">
                  <c:v>1.4121661555711306E-2</c:v>
                </c:pt>
                <c:pt idx="2419">
                  <c:v>1.4099145536969388E-2</c:v>
                </c:pt>
                <c:pt idx="2420">
                  <c:v>1.3922740143968552E-2</c:v>
                </c:pt>
                <c:pt idx="2421">
                  <c:v>1.3564733571760688E-2</c:v>
                </c:pt>
                <c:pt idx="2422">
                  <c:v>1.3249620902481336E-2</c:v>
                </c:pt>
                <c:pt idx="2423">
                  <c:v>1.2575743527673431E-2</c:v>
                </c:pt>
                <c:pt idx="2424">
                  <c:v>1.2498881328925581E-2</c:v>
                </c:pt>
                <c:pt idx="2425">
                  <c:v>1.3392717408120427E-2</c:v>
                </c:pt>
                <c:pt idx="2426">
                  <c:v>1.3694505133691694E-2</c:v>
                </c:pt>
                <c:pt idx="2427">
                  <c:v>1.3248889406787244E-2</c:v>
                </c:pt>
                <c:pt idx="2428">
                  <c:v>1.324915236369194E-2</c:v>
                </c:pt>
                <c:pt idx="2429">
                  <c:v>1.3279966467538552E-2</c:v>
                </c:pt>
                <c:pt idx="2430">
                  <c:v>1.2799407780002024E-2</c:v>
                </c:pt>
                <c:pt idx="2431">
                  <c:v>1.3177968505317276E-2</c:v>
                </c:pt>
                <c:pt idx="2432">
                  <c:v>1.2779411243238805E-2</c:v>
                </c:pt>
                <c:pt idx="2433">
                  <c:v>1.3244735200199594E-2</c:v>
                </c:pt>
                <c:pt idx="2434">
                  <c:v>1.3357489993180231E-2</c:v>
                </c:pt>
                <c:pt idx="2435">
                  <c:v>1.2905013670552313E-2</c:v>
                </c:pt>
                <c:pt idx="2436">
                  <c:v>1.2058092190199361E-2</c:v>
                </c:pt>
                <c:pt idx="2437">
                  <c:v>1.2811795058641979E-2</c:v>
                </c:pt>
                <c:pt idx="2438">
                  <c:v>1.2200538128028508E-2</c:v>
                </c:pt>
                <c:pt idx="2439">
                  <c:v>1.162247122863933E-2</c:v>
                </c:pt>
                <c:pt idx="2440">
                  <c:v>1.2700552476424515E-2</c:v>
                </c:pt>
                <c:pt idx="2441">
                  <c:v>1.2505156122404224E-2</c:v>
                </c:pt>
                <c:pt idx="2442">
                  <c:v>1.2622319561750389E-2</c:v>
                </c:pt>
                <c:pt idx="2443">
                  <c:v>1.2592745090834735E-2</c:v>
                </c:pt>
                <c:pt idx="2444">
                  <c:v>1.2958386548047866E-2</c:v>
                </c:pt>
                <c:pt idx="2445">
                  <c:v>1.2327338330200515E-2</c:v>
                </c:pt>
                <c:pt idx="2446">
                  <c:v>1.2656995018418334E-2</c:v>
                </c:pt>
                <c:pt idx="2447">
                  <c:v>1.2581641936424215E-2</c:v>
                </c:pt>
                <c:pt idx="2448">
                  <c:v>1.2584952084405991E-2</c:v>
                </c:pt>
                <c:pt idx="2449">
                  <c:v>1.241779780143365E-2</c:v>
                </c:pt>
                <c:pt idx="2450">
                  <c:v>1.2808981901212234E-2</c:v>
                </c:pt>
                <c:pt idx="2451">
                  <c:v>1.2677650625015337E-2</c:v>
                </c:pt>
                <c:pt idx="2452">
                  <c:v>1.214246575475722E-2</c:v>
                </c:pt>
                <c:pt idx="2453">
                  <c:v>1.2296273920465893E-2</c:v>
                </c:pt>
                <c:pt idx="2454">
                  <c:v>1.2814136287182691E-2</c:v>
                </c:pt>
                <c:pt idx="2455">
                  <c:v>1.2809069647969485E-2</c:v>
                </c:pt>
                <c:pt idx="2456">
                  <c:v>1.2607956263481608E-2</c:v>
                </c:pt>
                <c:pt idx="2457">
                  <c:v>1.2304946045721618E-2</c:v>
                </c:pt>
                <c:pt idx="2458">
                  <c:v>1.215073704619732E-2</c:v>
                </c:pt>
                <c:pt idx="2459">
                  <c:v>1.2119418395005053E-2</c:v>
                </c:pt>
                <c:pt idx="2460">
                  <c:v>1.2699983369317361E-2</c:v>
                </c:pt>
                <c:pt idx="2461">
                  <c:v>1.2432043969782558E-2</c:v>
                </c:pt>
                <c:pt idx="2462">
                  <c:v>1.2142608572441179E-2</c:v>
                </c:pt>
                <c:pt idx="2463">
                  <c:v>1.2813458215837244E-2</c:v>
                </c:pt>
                <c:pt idx="2464">
                  <c:v>1.2511062988645091E-2</c:v>
                </c:pt>
                <c:pt idx="2465">
                  <c:v>1.2390211904874077E-2</c:v>
                </c:pt>
                <c:pt idx="2466">
                  <c:v>1.1251143404745752E-2</c:v>
                </c:pt>
                <c:pt idx="2467">
                  <c:v>1.1875901446686538E-2</c:v>
                </c:pt>
                <c:pt idx="2468">
                  <c:v>1.1624063288920135E-2</c:v>
                </c:pt>
                <c:pt idx="2469">
                  <c:v>1.2758854168156284E-2</c:v>
                </c:pt>
                <c:pt idx="2470">
                  <c:v>1.2970046910069833E-2</c:v>
                </c:pt>
                <c:pt idx="2471">
                  <c:v>1.274050473895628E-2</c:v>
                </c:pt>
                <c:pt idx="2472">
                  <c:v>1.2342815599277808E-2</c:v>
                </c:pt>
                <c:pt idx="2473">
                  <c:v>1.2793849420818945E-2</c:v>
                </c:pt>
                <c:pt idx="2474">
                  <c:v>1.205376009097819E-2</c:v>
                </c:pt>
                <c:pt idx="2475">
                  <c:v>1.19878252464644E-2</c:v>
                </c:pt>
                <c:pt idx="2476">
                  <c:v>1.2222076507883503E-2</c:v>
                </c:pt>
                <c:pt idx="2477">
                  <c:v>1.2878207120339817E-2</c:v>
                </c:pt>
                <c:pt idx="2478">
                  <c:v>1.1352882784933465E-2</c:v>
                </c:pt>
                <c:pt idx="2479">
                  <c:v>1.1931171978009426E-2</c:v>
                </c:pt>
                <c:pt idx="2480">
                  <c:v>1.1743575699637082E-2</c:v>
                </c:pt>
                <c:pt idx="2481">
                  <c:v>1.1650342163841174E-2</c:v>
                </c:pt>
                <c:pt idx="2482">
                  <c:v>1.1093373820166536E-2</c:v>
                </c:pt>
                <c:pt idx="2483">
                  <c:v>1.1991745476748038E-2</c:v>
                </c:pt>
                <c:pt idx="2484">
                  <c:v>1.1499388107117321E-2</c:v>
                </c:pt>
                <c:pt idx="2485">
                  <c:v>1.2926025024876742E-2</c:v>
                </c:pt>
                <c:pt idx="2486">
                  <c:v>1.2410661475176389E-2</c:v>
                </c:pt>
                <c:pt idx="2487">
                  <c:v>1.2051066905568555E-2</c:v>
                </c:pt>
                <c:pt idx="2488">
                  <c:v>1.2706052352037506E-2</c:v>
                </c:pt>
                <c:pt idx="2489">
                  <c:v>1.2118534251215334E-2</c:v>
                </c:pt>
                <c:pt idx="2490">
                  <c:v>1.2299401162218381E-2</c:v>
                </c:pt>
                <c:pt idx="2491">
                  <c:v>1.1954842655657065E-2</c:v>
                </c:pt>
                <c:pt idx="2492">
                  <c:v>1.188726916186568E-2</c:v>
                </c:pt>
                <c:pt idx="2493">
                  <c:v>1.2492632193051715E-2</c:v>
                </c:pt>
                <c:pt idx="2494">
                  <c:v>1.2640071494209027E-2</c:v>
                </c:pt>
                <c:pt idx="2495">
                  <c:v>1.2718736977636999E-2</c:v>
                </c:pt>
                <c:pt idx="2496">
                  <c:v>1.1411547380399857E-2</c:v>
                </c:pt>
                <c:pt idx="2497">
                  <c:v>1.1389733172103112E-2</c:v>
                </c:pt>
                <c:pt idx="2498">
                  <c:v>1.1740481458476417E-2</c:v>
                </c:pt>
                <c:pt idx="2499">
                  <c:v>1.1976289228276031E-2</c:v>
                </c:pt>
                <c:pt idx="2500">
                  <c:v>1.21821951473076E-2</c:v>
                </c:pt>
                <c:pt idx="2501">
                  <c:v>1.2401801766483473E-2</c:v>
                </c:pt>
                <c:pt idx="2502">
                  <c:v>1.1666818370004691E-2</c:v>
                </c:pt>
                <c:pt idx="2503">
                  <c:v>1.2604465422711065E-2</c:v>
                </c:pt>
                <c:pt idx="2504">
                  <c:v>1.2019936260968677E-2</c:v>
                </c:pt>
                <c:pt idx="2505">
                  <c:v>1.1470168604161014E-2</c:v>
                </c:pt>
                <c:pt idx="2506">
                  <c:v>1.1591230425030801E-2</c:v>
                </c:pt>
                <c:pt idx="2507">
                  <c:v>1.2182171884576555E-2</c:v>
                </c:pt>
                <c:pt idx="2508">
                  <c:v>1.1083598964770461E-2</c:v>
                </c:pt>
                <c:pt idx="2509">
                  <c:v>1.1496312456617384E-2</c:v>
                </c:pt>
                <c:pt idx="2510">
                  <c:v>1.140211067357228E-2</c:v>
                </c:pt>
                <c:pt idx="2511">
                  <c:v>1.1260968971731287E-2</c:v>
                </c:pt>
                <c:pt idx="2512">
                  <c:v>1.1442054431268193E-2</c:v>
                </c:pt>
                <c:pt idx="2513">
                  <c:v>1.1175741017913063E-2</c:v>
                </c:pt>
                <c:pt idx="2514">
                  <c:v>1.1526429275144126E-2</c:v>
                </c:pt>
                <c:pt idx="2515">
                  <c:v>1.1532616791283205E-2</c:v>
                </c:pt>
                <c:pt idx="2516">
                  <c:v>1.102713171643391E-2</c:v>
                </c:pt>
                <c:pt idx="2517">
                  <c:v>1.0825369352890073E-2</c:v>
                </c:pt>
                <c:pt idx="2518">
                  <c:v>1.1554173400193294E-2</c:v>
                </c:pt>
                <c:pt idx="2519">
                  <c:v>1.1268695734315715E-2</c:v>
                </c:pt>
                <c:pt idx="2520">
                  <c:v>1.1782963825522814E-2</c:v>
                </c:pt>
                <c:pt idx="2521">
                  <c:v>1.1980451780686406E-2</c:v>
                </c:pt>
                <c:pt idx="2522">
                  <c:v>1.0977595805312532E-2</c:v>
                </c:pt>
                <c:pt idx="2523">
                  <c:v>1.2069412730413235E-2</c:v>
                </c:pt>
                <c:pt idx="2524">
                  <c:v>1.1039086497615242E-2</c:v>
                </c:pt>
                <c:pt idx="2525">
                  <c:v>1.1205109830645394E-2</c:v>
                </c:pt>
                <c:pt idx="2526">
                  <c:v>1.0817091726150722E-2</c:v>
                </c:pt>
                <c:pt idx="2527">
                  <c:v>1.1284760764372294E-2</c:v>
                </c:pt>
                <c:pt idx="2528">
                  <c:v>1.0475195943760616E-2</c:v>
                </c:pt>
                <c:pt idx="2529">
                  <c:v>1.1666662845932858E-2</c:v>
                </c:pt>
                <c:pt idx="2530">
                  <c:v>1.1751756808787418E-2</c:v>
                </c:pt>
                <c:pt idx="2531">
                  <c:v>1.1261570637629193E-2</c:v>
                </c:pt>
                <c:pt idx="2532">
                  <c:v>1.2368897889481935E-2</c:v>
                </c:pt>
                <c:pt idx="2533">
                  <c:v>1.1008831444958306E-2</c:v>
                </c:pt>
                <c:pt idx="2534">
                  <c:v>1.0594843813947012E-2</c:v>
                </c:pt>
                <c:pt idx="2535">
                  <c:v>1.1672065940242159E-2</c:v>
                </c:pt>
                <c:pt idx="2536">
                  <c:v>1.1192238633285338E-2</c:v>
                </c:pt>
                <c:pt idx="2537">
                  <c:v>1.1129177242450709E-2</c:v>
                </c:pt>
                <c:pt idx="2538">
                  <c:v>1.1564455186663982E-2</c:v>
                </c:pt>
                <c:pt idx="2539">
                  <c:v>1.1020820088467014E-2</c:v>
                </c:pt>
                <c:pt idx="2540">
                  <c:v>1.1297766114770281E-2</c:v>
                </c:pt>
                <c:pt idx="2541">
                  <c:v>1.1623516134105935E-2</c:v>
                </c:pt>
                <c:pt idx="2542">
                  <c:v>1.1792578308182413E-2</c:v>
                </c:pt>
                <c:pt idx="2543">
                  <c:v>1.147066442270353E-2</c:v>
                </c:pt>
                <c:pt idx="2544">
                  <c:v>1.1332654320291751E-2</c:v>
                </c:pt>
                <c:pt idx="2545">
                  <c:v>1.1188934036023401E-2</c:v>
                </c:pt>
                <c:pt idx="2546">
                  <c:v>1.1345576277362164E-2</c:v>
                </c:pt>
                <c:pt idx="2547">
                  <c:v>1.0738462980687893E-2</c:v>
                </c:pt>
                <c:pt idx="2548">
                  <c:v>1.1855398914425233E-2</c:v>
                </c:pt>
                <c:pt idx="2549">
                  <c:v>1.1492914197863007E-2</c:v>
                </c:pt>
                <c:pt idx="2550">
                  <c:v>1.0490281011216173E-2</c:v>
                </c:pt>
                <c:pt idx="2551">
                  <c:v>1.0948375359059064E-2</c:v>
                </c:pt>
                <c:pt idx="2552">
                  <c:v>1.0927682351939978E-2</c:v>
                </c:pt>
                <c:pt idx="2553">
                  <c:v>1.1589160782849117E-2</c:v>
                </c:pt>
                <c:pt idx="2554">
                  <c:v>1.1249790848082284E-2</c:v>
                </c:pt>
                <c:pt idx="2555">
                  <c:v>1.040279145674488E-2</c:v>
                </c:pt>
                <c:pt idx="2556">
                  <c:v>1.0753153046120701E-2</c:v>
                </c:pt>
                <c:pt idx="2557">
                  <c:v>1.0602575948241828E-2</c:v>
                </c:pt>
                <c:pt idx="2558">
                  <c:v>1.0292176728140274E-2</c:v>
                </c:pt>
                <c:pt idx="2559">
                  <c:v>1.1224155288284323E-2</c:v>
                </c:pt>
                <c:pt idx="2560">
                  <c:v>1.0954126387452433E-2</c:v>
                </c:pt>
                <c:pt idx="2561">
                  <c:v>1.1396014305204047E-2</c:v>
                </c:pt>
                <c:pt idx="2562">
                  <c:v>1.0340300775533783E-2</c:v>
                </c:pt>
                <c:pt idx="2563">
                  <c:v>1.1159439442378929E-2</c:v>
                </c:pt>
                <c:pt idx="2564">
                  <c:v>1.0118551942263895E-2</c:v>
                </c:pt>
                <c:pt idx="2565">
                  <c:v>1.0191176115382975E-2</c:v>
                </c:pt>
                <c:pt idx="2566">
                  <c:v>1.0560665811085152E-2</c:v>
                </c:pt>
                <c:pt idx="2567">
                  <c:v>1.1263203440407524E-2</c:v>
                </c:pt>
                <c:pt idx="2568">
                  <c:v>1.1346401438367265E-2</c:v>
                </c:pt>
                <c:pt idx="2569">
                  <c:v>1.068041707644804E-2</c:v>
                </c:pt>
                <c:pt idx="2570">
                  <c:v>1.1122487472163481E-2</c:v>
                </c:pt>
                <c:pt idx="2571">
                  <c:v>1.0735926714654027E-2</c:v>
                </c:pt>
                <c:pt idx="2572">
                  <c:v>1.060022408629923E-2</c:v>
                </c:pt>
                <c:pt idx="2573">
                  <c:v>1.0734282163778959E-2</c:v>
                </c:pt>
                <c:pt idx="2574">
                  <c:v>1.0904815922576073E-2</c:v>
                </c:pt>
                <c:pt idx="2575">
                  <c:v>1.0655801802199489E-2</c:v>
                </c:pt>
                <c:pt idx="2576">
                  <c:v>1.0469543321781224E-2</c:v>
                </c:pt>
                <c:pt idx="2577">
                  <c:v>9.8974731846171449E-3</c:v>
                </c:pt>
                <c:pt idx="2578">
                  <c:v>1.0225021680167094E-2</c:v>
                </c:pt>
                <c:pt idx="2579">
                  <c:v>1.0972762924417189E-2</c:v>
                </c:pt>
                <c:pt idx="2580">
                  <c:v>1.0852663852179697E-2</c:v>
                </c:pt>
                <c:pt idx="2581">
                  <c:v>1.1003768557661164E-2</c:v>
                </c:pt>
                <c:pt idx="2582">
                  <c:v>1.021041602034131E-2</c:v>
                </c:pt>
                <c:pt idx="2583">
                  <c:v>1.0976666408049124E-2</c:v>
                </c:pt>
                <c:pt idx="2584">
                  <c:v>1.0505608652747054E-2</c:v>
                </c:pt>
                <c:pt idx="2585">
                  <c:v>1.1073052249406121E-2</c:v>
                </c:pt>
                <c:pt idx="2586">
                  <c:v>1.0224618121338337E-2</c:v>
                </c:pt>
                <c:pt idx="2587">
                  <c:v>1.1336409297801572E-2</c:v>
                </c:pt>
                <c:pt idx="2588">
                  <c:v>1.102686164566311E-2</c:v>
                </c:pt>
                <c:pt idx="2589">
                  <c:v>1.0509898978082608E-2</c:v>
                </c:pt>
                <c:pt idx="2590">
                  <c:v>1.0922239968900198E-2</c:v>
                </c:pt>
                <c:pt idx="2591">
                  <c:v>1.0561864745170181E-2</c:v>
                </c:pt>
                <c:pt idx="2592">
                  <c:v>1.0626184204242965E-2</c:v>
                </c:pt>
                <c:pt idx="2593">
                  <c:v>1.0212927659217604E-2</c:v>
                </c:pt>
                <c:pt idx="2594">
                  <c:v>1.0845785610359666E-2</c:v>
                </c:pt>
                <c:pt idx="2595">
                  <c:v>9.7940390190187094E-3</c:v>
                </c:pt>
                <c:pt idx="2596">
                  <c:v>1.0783620900103798E-2</c:v>
                </c:pt>
                <c:pt idx="2597">
                  <c:v>1.0883425942247662E-2</c:v>
                </c:pt>
                <c:pt idx="2598">
                  <c:v>1.0052253679821561E-2</c:v>
                </c:pt>
                <c:pt idx="2599">
                  <c:v>1.0312754467429514E-2</c:v>
                </c:pt>
                <c:pt idx="2600">
                  <c:v>1.0806003332214695E-2</c:v>
                </c:pt>
                <c:pt idx="2601">
                  <c:v>1.0411019459114785E-2</c:v>
                </c:pt>
                <c:pt idx="2602">
                  <c:v>1.0398227763919533E-2</c:v>
                </c:pt>
                <c:pt idx="2603">
                  <c:v>9.8094643965564443E-3</c:v>
                </c:pt>
                <c:pt idx="2604">
                  <c:v>1.0866559945622641E-2</c:v>
                </c:pt>
                <c:pt idx="2605">
                  <c:v>1.0888269860206563E-2</c:v>
                </c:pt>
                <c:pt idx="2606">
                  <c:v>9.9281541794854853E-3</c:v>
                </c:pt>
                <c:pt idx="2607">
                  <c:v>9.8244048742031909E-3</c:v>
                </c:pt>
                <c:pt idx="2608">
                  <c:v>1.083903371588176E-2</c:v>
                </c:pt>
                <c:pt idx="2609">
                  <c:v>1.0665232374455227E-2</c:v>
                </c:pt>
                <c:pt idx="2610">
                  <c:v>1.0045749227378248E-2</c:v>
                </c:pt>
                <c:pt idx="2611">
                  <c:v>1.061576074186606E-2</c:v>
                </c:pt>
                <c:pt idx="2612">
                  <c:v>1.0360246403018204E-2</c:v>
                </c:pt>
                <c:pt idx="2613">
                  <c:v>1.0306481161376028E-2</c:v>
                </c:pt>
                <c:pt idx="2614">
                  <c:v>9.6344194177407326E-3</c:v>
                </c:pt>
                <c:pt idx="2615">
                  <c:v>1.0591031550173154E-2</c:v>
                </c:pt>
                <c:pt idx="2616">
                  <c:v>1.0233569317146042E-2</c:v>
                </c:pt>
                <c:pt idx="2617">
                  <c:v>1.032199514741039E-2</c:v>
                </c:pt>
                <c:pt idx="2618">
                  <c:v>9.8104343603095112E-3</c:v>
                </c:pt>
                <c:pt idx="2619">
                  <c:v>1.0251641504127997E-2</c:v>
                </c:pt>
                <c:pt idx="2620">
                  <c:v>9.4397182559854582E-3</c:v>
                </c:pt>
                <c:pt idx="2621">
                  <c:v>1.0175614507452775E-2</c:v>
                </c:pt>
                <c:pt idx="2622">
                  <c:v>9.6954927421871468E-3</c:v>
                </c:pt>
                <c:pt idx="2623">
                  <c:v>1.0084706008066503E-2</c:v>
                </c:pt>
                <c:pt idx="2624">
                  <c:v>9.866785542243255E-3</c:v>
                </c:pt>
                <c:pt idx="2625">
                  <c:v>1.0462035024929515E-2</c:v>
                </c:pt>
                <c:pt idx="2626">
                  <c:v>9.4895806379053857E-3</c:v>
                </c:pt>
                <c:pt idx="2627">
                  <c:v>9.6209675710624051E-3</c:v>
                </c:pt>
                <c:pt idx="2628">
                  <c:v>1.0051450789870214E-2</c:v>
                </c:pt>
                <c:pt idx="2629">
                  <c:v>1.008504512681686E-2</c:v>
                </c:pt>
                <c:pt idx="2630">
                  <c:v>1.0032834883791211E-2</c:v>
                </c:pt>
                <c:pt idx="2631">
                  <c:v>9.6985637813028561E-3</c:v>
                </c:pt>
                <c:pt idx="2632">
                  <c:v>9.2330345485550826E-3</c:v>
                </c:pt>
                <c:pt idx="2633">
                  <c:v>1.0039151394207736E-2</c:v>
                </c:pt>
                <c:pt idx="2634">
                  <c:v>1.0120869235325281E-2</c:v>
                </c:pt>
                <c:pt idx="2635">
                  <c:v>9.9138263537848267E-3</c:v>
                </c:pt>
                <c:pt idx="2636">
                  <c:v>9.7006471708387422E-3</c:v>
                </c:pt>
                <c:pt idx="2637">
                  <c:v>1.0247575351112119E-2</c:v>
                </c:pt>
                <c:pt idx="2638">
                  <c:v>1.0629919673128888E-2</c:v>
                </c:pt>
                <c:pt idx="2639">
                  <c:v>9.2037290696813604E-3</c:v>
                </c:pt>
                <c:pt idx="2640">
                  <c:v>9.7390659002710676E-3</c:v>
                </c:pt>
                <c:pt idx="2641">
                  <c:v>9.6242858289348875E-3</c:v>
                </c:pt>
                <c:pt idx="2642">
                  <c:v>9.7018854736710784E-3</c:v>
                </c:pt>
                <c:pt idx="2643">
                  <c:v>9.2911193487272316E-3</c:v>
                </c:pt>
                <c:pt idx="2644">
                  <c:v>9.8958056732678362E-3</c:v>
                </c:pt>
                <c:pt idx="2645">
                  <c:v>8.7011734504617352E-3</c:v>
                </c:pt>
                <c:pt idx="2646">
                  <c:v>1.0089875814295712E-2</c:v>
                </c:pt>
                <c:pt idx="2647">
                  <c:v>1.0207972552486486E-2</c:v>
                </c:pt>
                <c:pt idx="2648">
                  <c:v>9.933459484022104E-3</c:v>
                </c:pt>
                <c:pt idx="2649">
                  <c:v>9.515644707966571E-3</c:v>
                </c:pt>
                <c:pt idx="2650">
                  <c:v>9.0622335304089072E-3</c:v>
                </c:pt>
                <c:pt idx="2651">
                  <c:v>9.2041739045549409E-3</c:v>
                </c:pt>
                <c:pt idx="2652">
                  <c:v>9.7157455964441333E-3</c:v>
                </c:pt>
                <c:pt idx="2653">
                  <c:v>9.640816310092875E-3</c:v>
                </c:pt>
                <c:pt idx="2654">
                  <c:v>9.5603730409086034E-3</c:v>
                </c:pt>
                <c:pt idx="2655">
                  <c:v>8.3178630266460447E-3</c:v>
                </c:pt>
                <c:pt idx="2656">
                  <c:v>9.8654184896911756E-3</c:v>
                </c:pt>
                <c:pt idx="2657">
                  <c:v>9.8746931569692522E-3</c:v>
                </c:pt>
                <c:pt idx="2658">
                  <c:v>8.9725891452434817E-3</c:v>
                </c:pt>
                <c:pt idx="2659">
                  <c:v>9.5222778582746657E-3</c:v>
                </c:pt>
                <c:pt idx="2660">
                  <c:v>9.6211573013763353E-3</c:v>
                </c:pt>
                <c:pt idx="2661">
                  <c:v>9.7259181990233933E-3</c:v>
                </c:pt>
                <c:pt idx="2662">
                  <c:v>9.7173447391119966E-3</c:v>
                </c:pt>
                <c:pt idx="2663">
                  <c:v>9.4241364578942655E-3</c:v>
                </c:pt>
                <c:pt idx="2664">
                  <c:v>9.7130793917440585E-3</c:v>
                </c:pt>
                <c:pt idx="2665">
                  <c:v>9.5910080114026859E-3</c:v>
                </c:pt>
                <c:pt idx="2666">
                  <c:v>9.7677100552324373E-3</c:v>
                </c:pt>
                <c:pt idx="2667">
                  <c:v>9.7257537432856502E-3</c:v>
                </c:pt>
                <c:pt idx="2668">
                  <c:v>9.9441443765097299E-3</c:v>
                </c:pt>
                <c:pt idx="2669">
                  <c:v>9.2716267949385072E-3</c:v>
                </c:pt>
                <c:pt idx="2670">
                  <c:v>9.3319698548788924E-3</c:v>
                </c:pt>
                <c:pt idx="2671">
                  <c:v>9.5242410158437475E-3</c:v>
                </c:pt>
                <c:pt idx="2672">
                  <c:v>9.4935762946561416E-3</c:v>
                </c:pt>
                <c:pt idx="2673">
                  <c:v>9.7028416062196737E-3</c:v>
                </c:pt>
                <c:pt idx="2674">
                  <c:v>9.5683834825082761E-3</c:v>
                </c:pt>
                <c:pt idx="2675">
                  <c:v>9.4925793233762833E-3</c:v>
                </c:pt>
                <c:pt idx="2676">
                  <c:v>9.9335819220826189E-3</c:v>
                </c:pt>
                <c:pt idx="2677">
                  <c:v>8.2134104167542708E-3</c:v>
                </c:pt>
                <c:pt idx="2678">
                  <c:v>9.347374213175743E-3</c:v>
                </c:pt>
                <c:pt idx="2679">
                  <c:v>9.3737784757265893E-3</c:v>
                </c:pt>
                <c:pt idx="2680">
                  <c:v>9.7188149287724852E-3</c:v>
                </c:pt>
                <c:pt idx="2681">
                  <c:v>9.8487833290301502E-3</c:v>
                </c:pt>
                <c:pt idx="2682">
                  <c:v>9.8630707561343008E-3</c:v>
                </c:pt>
                <c:pt idx="2683">
                  <c:v>8.8788871562292832E-3</c:v>
                </c:pt>
                <c:pt idx="2684">
                  <c:v>9.6910574999846746E-3</c:v>
                </c:pt>
                <c:pt idx="2685">
                  <c:v>9.7763949439306636E-3</c:v>
                </c:pt>
                <c:pt idx="2686">
                  <c:v>9.4194727664147927E-3</c:v>
                </c:pt>
                <c:pt idx="2687">
                  <c:v>9.3437878688314036E-3</c:v>
                </c:pt>
                <c:pt idx="2688">
                  <c:v>8.2890125599482424E-3</c:v>
                </c:pt>
                <c:pt idx="2689">
                  <c:v>9.8440180865553232E-3</c:v>
                </c:pt>
                <c:pt idx="2690">
                  <c:v>9.0088741233435264E-3</c:v>
                </c:pt>
                <c:pt idx="2691">
                  <c:v>9.6837807066560665E-3</c:v>
                </c:pt>
                <c:pt idx="2692">
                  <c:v>9.6915491180640263E-3</c:v>
                </c:pt>
                <c:pt idx="2693">
                  <c:v>9.3905876841231771E-3</c:v>
                </c:pt>
                <c:pt idx="2694">
                  <c:v>9.5783002481803145E-3</c:v>
                </c:pt>
                <c:pt idx="2695">
                  <c:v>9.1891987308574761E-3</c:v>
                </c:pt>
                <c:pt idx="2696">
                  <c:v>8.196372532924193E-3</c:v>
                </c:pt>
                <c:pt idx="2697">
                  <c:v>9.8343002966500073E-3</c:v>
                </c:pt>
                <c:pt idx="2698">
                  <c:v>9.6712027658072599E-3</c:v>
                </c:pt>
                <c:pt idx="2699">
                  <c:v>8.4600142263113343E-3</c:v>
                </c:pt>
                <c:pt idx="2700">
                  <c:v>9.0590468600810752E-3</c:v>
                </c:pt>
                <c:pt idx="2701">
                  <c:v>9.0605804632957164E-3</c:v>
                </c:pt>
                <c:pt idx="2702">
                  <c:v>9.7330223165141526E-3</c:v>
                </c:pt>
                <c:pt idx="2703">
                  <c:v>9.0917832504282588E-3</c:v>
                </c:pt>
                <c:pt idx="2704">
                  <c:v>8.4186361267413936E-3</c:v>
                </c:pt>
                <c:pt idx="2705">
                  <c:v>9.2683935068998916E-3</c:v>
                </c:pt>
                <c:pt idx="2706">
                  <c:v>8.2864212666828516E-3</c:v>
                </c:pt>
                <c:pt idx="2707">
                  <c:v>8.7891410702377968E-3</c:v>
                </c:pt>
                <c:pt idx="2708">
                  <c:v>8.7347334506147033E-3</c:v>
                </c:pt>
                <c:pt idx="2709">
                  <c:v>8.6975967476393152E-3</c:v>
                </c:pt>
                <c:pt idx="2710">
                  <c:v>8.9809636338745568E-3</c:v>
                </c:pt>
                <c:pt idx="2711">
                  <c:v>9.3837402026845824E-3</c:v>
                </c:pt>
                <c:pt idx="2712">
                  <c:v>9.8436647340230232E-3</c:v>
                </c:pt>
                <c:pt idx="2713">
                  <c:v>8.9880387567499807E-3</c:v>
                </c:pt>
                <c:pt idx="2714">
                  <c:v>9.5098193795448843E-3</c:v>
                </c:pt>
                <c:pt idx="2715">
                  <c:v>8.9456823161751589E-3</c:v>
                </c:pt>
                <c:pt idx="2716">
                  <c:v>8.9012329116740421E-3</c:v>
                </c:pt>
                <c:pt idx="2717">
                  <c:v>8.2278728033244736E-3</c:v>
                </c:pt>
                <c:pt idx="2718">
                  <c:v>9.3764015128019879E-3</c:v>
                </c:pt>
                <c:pt idx="2719">
                  <c:v>9.007990342288762E-3</c:v>
                </c:pt>
                <c:pt idx="2720">
                  <c:v>9.510606209469006E-3</c:v>
                </c:pt>
                <c:pt idx="2721">
                  <c:v>8.4470817529271897E-3</c:v>
                </c:pt>
                <c:pt idx="2722">
                  <c:v>9.0380650495454577E-3</c:v>
                </c:pt>
                <c:pt idx="2723">
                  <c:v>9.239020317786872E-3</c:v>
                </c:pt>
                <c:pt idx="2724">
                  <c:v>9.8008645028623449E-3</c:v>
                </c:pt>
                <c:pt idx="2725">
                  <c:v>9.5735088704847066E-3</c:v>
                </c:pt>
                <c:pt idx="2726">
                  <c:v>8.7447996029748395E-3</c:v>
                </c:pt>
                <c:pt idx="2727">
                  <c:v>8.584947657558413E-3</c:v>
                </c:pt>
                <c:pt idx="2728">
                  <c:v>8.9173616465706446E-3</c:v>
                </c:pt>
                <c:pt idx="2729">
                  <c:v>9.1248389541138727E-3</c:v>
                </c:pt>
                <c:pt idx="2730">
                  <c:v>8.2417808287937513E-3</c:v>
                </c:pt>
                <c:pt idx="2731">
                  <c:v>9.1522133992318969E-3</c:v>
                </c:pt>
                <c:pt idx="2732">
                  <c:v>8.2891845189420783E-3</c:v>
                </c:pt>
                <c:pt idx="2733">
                  <c:v>8.9159402731703134E-3</c:v>
                </c:pt>
                <c:pt idx="2734">
                  <c:v>8.2255138425946037E-3</c:v>
                </c:pt>
                <c:pt idx="2735">
                  <c:v>8.7406038988670602E-3</c:v>
                </c:pt>
                <c:pt idx="2736">
                  <c:v>8.7853496132234213E-3</c:v>
                </c:pt>
                <c:pt idx="2737">
                  <c:v>9.3358115487672828E-3</c:v>
                </c:pt>
                <c:pt idx="2738">
                  <c:v>8.8215005922204805E-3</c:v>
                </c:pt>
                <c:pt idx="2739">
                  <c:v>8.7799084979627434E-3</c:v>
                </c:pt>
                <c:pt idx="2740">
                  <c:v>9.2542610271185589E-3</c:v>
                </c:pt>
                <c:pt idx="2741">
                  <c:v>8.4035865728471128E-3</c:v>
                </c:pt>
                <c:pt idx="2742">
                  <c:v>9.1848877468369509E-3</c:v>
                </c:pt>
                <c:pt idx="2743">
                  <c:v>8.7202730366935394E-3</c:v>
                </c:pt>
                <c:pt idx="2744">
                  <c:v>8.6356752249153127E-3</c:v>
                </c:pt>
                <c:pt idx="2745">
                  <c:v>9.3054423954570236E-3</c:v>
                </c:pt>
                <c:pt idx="2746">
                  <c:v>8.1601814879670512E-3</c:v>
                </c:pt>
                <c:pt idx="2747">
                  <c:v>8.3586210763444621E-3</c:v>
                </c:pt>
                <c:pt idx="2748">
                  <c:v>8.4074530902797824E-3</c:v>
                </c:pt>
                <c:pt idx="2749">
                  <c:v>8.9951343389076781E-3</c:v>
                </c:pt>
                <c:pt idx="2750">
                  <c:v>7.8140565759026274E-3</c:v>
                </c:pt>
                <c:pt idx="2751">
                  <c:v>9.153458955601634E-3</c:v>
                </c:pt>
                <c:pt idx="2752">
                  <c:v>8.4195434975077449E-3</c:v>
                </c:pt>
                <c:pt idx="2753">
                  <c:v>7.3039112143667116E-3</c:v>
                </c:pt>
                <c:pt idx="2754">
                  <c:v>8.7868037610441818E-3</c:v>
                </c:pt>
                <c:pt idx="2755">
                  <c:v>8.3241839358378904E-3</c:v>
                </c:pt>
                <c:pt idx="2756">
                  <c:v>7.6441686125041392E-3</c:v>
                </c:pt>
                <c:pt idx="2757">
                  <c:v>8.890622454510673E-3</c:v>
                </c:pt>
                <c:pt idx="2758">
                  <c:v>8.8556197344028583E-3</c:v>
                </c:pt>
                <c:pt idx="2759">
                  <c:v>7.7503480982485436E-3</c:v>
                </c:pt>
                <c:pt idx="2760">
                  <c:v>8.3352312233603235E-3</c:v>
                </c:pt>
                <c:pt idx="2761">
                  <c:v>8.3859566735522313E-3</c:v>
                </c:pt>
                <c:pt idx="2762">
                  <c:v>8.8516692421657245E-3</c:v>
                </c:pt>
                <c:pt idx="2763">
                  <c:v>8.4626360166675449E-3</c:v>
                </c:pt>
                <c:pt idx="2764">
                  <c:v>8.1075241662074519E-3</c:v>
                </c:pt>
                <c:pt idx="2765">
                  <c:v>8.9250900368734142E-3</c:v>
                </c:pt>
                <c:pt idx="2766">
                  <c:v>8.7030236052991865E-3</c:v>
                </c:pt>
                <c:pt idx="2767">
                  <c:v>9.244374696701009E-3</c:v>
                </c:pt>
                <c:pt idx="2768">
                  <c:v>8.2405401474908938E-3</c:v>
                </c:pt>
                <c:pt idx="2769">
                  <c:v>8.0866637393867298E-3</c:v>
                </c:pt>
                <c:pt idx="2770">
                  <c:v>8.4181639870822313E-3</c:v>
                </c:pt>
                <c:pt idx="2771">
                  <c:v>8.317628113055751E-3</c:v>
                </c:pt>
                <c:pt idx="2772">
                  <c:v>8.4046862839751955E-3</c:v>
                </c:pt>
                <c:pt idx="2773">
                  <c:v>8.454352812050963E-3</c:v>
                </c:pt>
                <c:pt idx="2774">
                  <c:v>8.1866008277686232E-3</c:v>
                </c:pt>
                <c:pt idx="2775">
                  <c:v>8.5746299843510124E-3</c:v>
                </c:pt>
                <c:pt idx="2776">
                  <c:v>8.549666728928566E-3</c:v>
                </c:pt>
                <c:pt idx="2777">
                  <c:v>8.8744056122728194E-3</c:v>
                </c:pt>
                <c:pt idx="2778">
                  <c:v>8.4679364328681186E-3</c:v>
                </c:pt>
                <c:pt idx="2779">
                  <c:v>8.2085648810841377E-3</c:v>
                </c:pt>
                <c:pt idx="2780">
                  <c:v>8.4572707243244678E-3</c:v>
                </c:pt>
                <c:pt idx="2781">
                  <c:v>8.3231826548254909E-3</c:v>
                </c:pt>
                <c:pt idx="2782">
                  <c:v>8.4228843842873349E-3</c:v>
                </c:pt>
                <c:pt idx="2783">
                  <c:v>8.4297747090719705E-3</c:v>
                </c:pt>
                <c:pt idx="2784">
                  <c:v>8.3799897907990573E-3</c:v>
                </c:pt>
                <c:pt idx="2785">
                  <c:v>7.8110737166928049E-3</c:v>
                </c:pt>
                <c:pt idx="2786">
                  <c:v>8.8899528144764095E-3</c:v>
                </c:pt>
                <c:pt idx="2787">
                  <c:v>8.4246709773485324E-3</c:v>
                </c:pt>
                <c:pt idx="2788">
                  <c:v>7.4747371579556767E-3</c:v>
                </c:pt>
                <c:pt idx="2789">
                  <c:v>7.2526877216376366E-3</c:v>
                </c:pt>
                <c:pt idx="2790">
                  <c:v>7.5925980394277318E-3</c:v>
                </c:pt>
                <c:pt idx="2791">
                  <c:v>7.6624041407405237E-3</c:v>
                </c:pt>
                <c:pt idx="2792">
                  <c:v>8.1276886670030284E-3</c:v>
                </c:pt>
                <c:pt idx="2793">
                  <c:v>9.1753404345822076E-3</c:v>
                </c:pt>
                <c:pt idx="2794">
                  <c:v>7.7431748704500682E-3</c:v>
                </c:pt>
                <c:pt idx="2795">
                  <c:v>8.7932974111812438E-3</c:v>
                </c:pt>
                <c:pt idx="2796">
                  <c:v>9.0130411283381381E-3</c:v>
                </c:pt>
                <c:pt idx="2797">
                  <c:v>8.120385269023386E-3</c:v>
                </c:pt>
                <c:pt idx="2798">
                  <c:v>7.7586293658703353E-3</c:v>
                </c:pt>
                <c:pt idx="2799">
                  <c:v>7.9575406809001062E-3</c:v>
                </c:pt>
                <c:pt idx="2800">
                  <c:v>8.2433890174506315E-3</c:v>
                </c:pt>
                <c:pt idx="2801">
                  <c:v>8.5532880821238225E-3</c:v>
                </c:pt>
                <c:pt idx="2802">
                  <c:v>7.8177376843791592E-3</c:v>
                </c:pt>
                <c:pt idx="2803">
                  <c:v>8.8216638579609354E-3</c:v>
                </c:pt>
                <c:pt idx="2804">
                  <c:v>7.7492045083513462E-3</c:v>
                </c:pt>
                <c:pt idx="2805">
                  <c:v>8.5445382328831181E-3</c:v>
                </c:pt>
                <c:pt idx="2806">
                  <c:v>7.8818032527641999E-3</c:v>
                </c:pt>
                <c:pt idx="2807">
                  <c:v>8.6496530773946655E-3</c:v>
                </c:pt>
                <c:pt idx="2808">
                  <c:v>8.343567023143126E-3</c:v>
                </c:pt>
                <c:pt idx="2809">
                  <c:v>8.2338605862881751E-3</c:v>
                </c:pt>
                <c:pt idx="2810">
                  <c:v>8.1247320318565096E-3</c:v>
                </c:pt>
                <c:pt idx="2811">
                  <c:v>8.0558750472820122E-3</c:v>
                </c:pt>
                <c:pt idx="2812">
                  <c:v>8.2843061042343884E-3</c:v>
                </c:pt>
                <c:pt idx="2813">
                  <c:v>8.4886498237911768E-3</c:v>
                </c:pt>
                <c:pt idx="2814">
                  <c:v>8.1983001352759089E-3</c:v>
                </c:pt>
                <c:pt idx="2815">
                  <c:v>8.7343783195889205E-3</c:v>
                </c:pt>
                <c:pt idx="2816">
                  <c:v>6.8967409009671318E-3</c:v>
                </c:pt>
                <c:pt idx="2817">
                  <c:v>7.4481835686583345E-3</c:v>
                </c:pt>
                <c:pt idx="2818">
                  <c:v>7.5805179599937921E-3</c:v>
                </c:pt>
                <c:pt idx="2819">
                  <c:v>7.6146848756485173E-3</c:v>
                </c:pt>
                <c:pt idx="2820">
                  <c:v>8.1402268151595479E-3</c:v>
                </c:pt>
                <c:pt idx="2821">
                  <c:v>7.2565106313019897E-3</c:v>
                </c:pt>
                <c:pt idx="2822">
                  <c:v>7.1603616984196742E-3</c:v>
                </c:pt>
                <c:pt idx="2823">
                  <c:v>6.8710276180441341E-3</c:v>
                </c:pt>
                <c:pt idx="2824">
                  <c:v>8.0849240705181159E-3</c:v>
                </c:pt>
                <c:pt idx="2825">
                  <c:v>8.0821238538859759E-3</c:v>
                </c:pt>
                <c:pt idx="2826">
                  <c:v>7.2122642986974898E-3</c:v>
                </c:pt>
                <c:pt idx="2827">
                  <c:v>8.1305041787214493E-3</c:v>
                </c:pt>
                <c:pt idx="2828">
                  <c:v>8.2144900213502892E-3</c:v>
                </c:pt>
                <c:pt idx="2829">
                  <c:v>8.2383242620745825E-3</c:v>
                </c:pt>
                <c:pt idx="2830">
                  <c:v>7.5669740014909243E-3</c:v>
                </c:pt>
                <c:pt idx="2831">
                  <c:v>7.272610337442564E-3</c:v>
                </c:pt>
                <c:pt idx="2832">
                  <c:v>8.1649707193942357E-3</c:v>
                </c:pt>
                <c:pt idx="2833">
                  <c:v>7.9569965543810559E-3</c:v>
                </c:pt>
                <c:pt idx="2834">
                  <c:v>8.3389604469251422E-3</c:v>
                </c:pt>
                <c:pt idx="2835">
                  <c:v>7.381560245859493E-3</c:v>
                </c:pt>
                <c:pt idx="2836">
                  <c:v>7.9001840047409292E-3</c:v>
                </c:pt>
                <c:pt idx="2837">
                  <c:v>8.1667867903067546E-3</c:v>
                </c:pt>
                <c:pt idx="2838">
                  <c:v>7.7271131766646203E-3</c:v>
                </c:pt>
                <c:pt idx="2839">
                  <c:v>8.0959075609390915E-3</c:v>
                </c:pt>
                <c:pt idx="2840">
                  <c:v>7.8928261831152889E-3</c:v>
                </c:pt>
                <c:pt idx="2841">
                  <c:v>7.5064157097175085E-3</c:v>
                </c:pt>
                <c:pt idx="2842">
                  <c:v>7.2024035559206598E-3</c:v>
                </c:pt>
                <c:pt idx="2843">
                  <c:v>7.7586934723749409E-3</c:v>
                </c:pt>
                <c:pt idx="2844">
                  <c:v>8.0705735473013945E-3</c:v>
                </c:pt>
                <c:pt idx="2845">
                  <c:v>8.1576308442747793E-3</c:v>
                </c:pt>
                <c:pt idx="2846">
                  <c:v>7.3443938006183757E-3</c:v>
                </c:pt>
                <c:pt idx="2847">
                  <c:v>7.6445873143757741E-3</c:v>
                </c:pt>
                <c:pt idx="2848">
                  <c:v>7.479120564112254E-3</c:v>
                </c:pt>
                <c:pt idx="2849">
                  <c:v>7.3202240895372632E-3</c:v>
                </c:pt>
                <c:pt idx="2850">
                  <c:v>8.29605807882847E-3</c:v>
                </c:pt>
                <c:pt idx="2851">
                  <c:v>7.6334570416376722E-3</c:v>
                </c:pt>
                <c:pt idx="2852">
                  <c:v>8.4234424896905986E-3</c:v>
                </c:pt>
                <c:pt idx="2853">
                  <c:v>7.8733562552389409E-3</c:v>
                </c:pt>
                <c:pt idx="2854">
                  <c:v>8.2176008352634038E-3</c:v>
                </c:pt>
                <c:pt idx="2855">
                  <c:v>7.1678098555577963E-3</c:v>
                </c:pt>
                <c:pt idx="2856">
                  <c:v>7.1164795069324147E-3</c:v>
                </c:pt>
                <c:pt idx="2857">
                  <c:v>7.2634720690672111E-3</c:v>
                </c:pt>
                <c:pt idx="2858">
                  <c:v>6.5778179959111423E-3</c:v>
                </c:pt>
                <c:pt idx="2859">
                  <c:v>6.3072106717014624E-3</c:v>
                </c:pt>
                <c:pt idx="2860">
                  <c:v>7.5275432566291236E-3</c:v>
                </c:pt>
                <c:pt idx="2861">
                  <c:v>7.3400072015045933E-3</c:v>
                </c:pt>
                <c:pt idx="2862">
                  <c:v>7.7437911956186739E-3</c:v>
                </c:pt>
                <c:pt idx="2863">
                  <c:v>6.5880301942951181E-3</c:v>
                </c:pt>
                <c:pt idx="2864">
                  <c:v>7.2083011087708884E-3</c:v>
                </c:pt>
                <c:pt idx="2865">
                  <c:v>7.9406490509563027E-3</c:v>
                </c:pt>
                <c:pt idx="2866">
                  <c:v>7.0159700898000648E-3</c:v>
                </c:pt>
                <c:pt idx="2867">
                  <c:v>6.8140701097429207E-3</c:v>
                </c:pt>
                <c:pt idx="2868">
                  <c:v>7.8163285121087573E-3</c:v>
                </c:pt>
                <c:pt idx="2869">
                  <c:v>7.7332862622971725E-3</c:v>
                </c:pt>
                <c:pt idx="2870">
                  <c:v>6.700053920301075E-3</c:v>
                </c:pt>
                <c:pt idx="2871">
                  <c:v>6.6565563436609861E-3</c:v>
                </c:pt>
                <c:pt idx="2872">
                  <c:v>7.4685101562324092E-3</c:v>
                </c:pt>
                <c:pt idx="2873">
                  <c:v>7.6044694081948746E-3</c:v>
                </c:pt>
                <c:pt idx="2874">
                  <c:v>6.3871576579265163E-3</c:v>
                </c:pt>
                <c:pt idx="2875">
                  <c:v>7.442621661317198E-3</c:v>
                </c:pt>
                <c:pt idx="2876">
                  <c:v>7.5442842181374014E-3</c:v>
                </c:pt>
                <c:pt idx="2877">
                  <c:v>7.5978127019710332E-3</c:v>
                </c:pt>
                <c:pt idx="2878">
                  <c:v>7.449850357884682E-3</c:v>
                </c:pt>
                <c:pt idx="2879">
                  <c:v>7.5472663007937878E-3</c:v>
                </c:pt>
                <c:pt idx="2880">
                  <c:v>6.9495117825679829E-3</c:v>
                </c:pt>
                <c:pt idx="2881">
                  <c:v>7.0831150870182954E-3</c:v>
                </c:pt>
                <c:pt idx="2882">
                  <c:v>7.4445349286864368E-3</c:v>
                </c:pt>
                <c:pt idx="2883">
                  <c:v>7.6889238432537059E-3</c:v>
                </c:pt>
                <c:pt idx="2884">
                  <c:v>7.010547259364612E-3</c:v>
                </c:pt>
                <c:pt idx="2885">
                  <c:v>7.5337148722717908E-3</c:v>
                </c:pt>
                <c:pt idx="2886">
                  <c:v>6.80271642024658E-3</c:v>
                </c:pt>
                <c:pt idx="2887">
                  <c:v>7.6499531849563394E-3</c:v>
                </c:pt>
                <c:pt idx="2888">
                  <c:v>7.1912139933981347E-3</c:v>
                </c:pt>
                <c:pt idx="2889">
                  <c:v>6.4227495444677566E-3</c:v>
                </c:pt>
                <c:pt idx="2890">
                  <c:v>6.9611857475006802E-3</c:v>
                </c:pt>
                <c:pt idx="2891">
                  <c:v>7.7688216847809476E-3</c:v>
                </c:pt>
                <c:pt idx="2892">
                  <c:v>7.1319655309627699E-3</c:v>
                </c:pt>
                <c:pt idx="2893">
                  <c:v>7.680349702641605E-3</c:v>
                </c:pt>
                <c:pt idx="2894">
                  <c:v>7.3551625178306544E-3</c:v>
                </c:pt>
                <c:pt idx="2895">
                  <c:v>7.4991346098474947E-3</c:v>
                </c:pt>
                <c:pt idx="2896">
                  <c:v>7.3340549572861215E-3</c:v>
                </c:pt>
                <c:pt idx="2897">
                  <c:v>7.5463665997678323E-3</c:v>
                </c:pt>
                <c:pt idx="2898">
                  <c:v>6.364491383564372E-3</c:v>
                </c:pt>
                <c:pt idx="2899">
                  <c:v>7.4534280505135003E-3</c:v>
                </c:pt>
                <c:pt idx="2900">
                  <c:v>6.8192463996381699E-3</c:v>
                </c:pt>
                <c:pt idx="2901">
                  <c:v>7.0227281203744021E-3</c:v>
                </c:pt>
                <c:pt idx="2902">
                  <c:v>6.7986323005272192E-3</c:v>
                </c:pt>
                <c:pt idx="2903">
                  <c:v>7.0918066444190875E-3</c:v>
                </c:pt>
                <c:pt idx="2904">
                  <c:v>7.3611073340299864E-3</c:v>
                </c:pt>
                <c:pt idx="2905">
                  <c:v>5.7207285302412888E-3</c:v>
                </c:pt>
                <c:pt idx="2906">
                  <c:v>6.5966602538238585E-3</c:v>
                </c:pt>
                <c:pt idx="2907">
                  <c:v>6.5611860450476697E-3</c:v>
                </c:pt>
                <c:pt idx="2908">
                  <c:v>7.6676385211218931E-3</c:v>
                </c:pt>
                <c:pt idx="2909">
                  <c:v>7.4741134506802111E-3</c:v>
                </c:pt>
                <c:pt idx="2910">
                  <c:v>7.6183750327551781E-3</c:v>
                </c:pt>
                <c:pt idx="2911">
                  <c:v>7.1605908911707653E-3</c:v>
                </c:pt>
                <c:pt idx="2912">
                  <c:v>7.4591398018216057E-3</c:v>
                </c:pt>
                <c:pt idx="2913">
                  <c:v>6.7695029053767087E-3</c:v>
                </c:pt>
                <c:pt idx="2914">
                  <c:v>6.490956160058888E-3</c:v>
                </c:pt>
                <c:pt idx="2915">
                  <c:v>7.1928988634053321E-3</c:v>
                </c:pt>
                <c:pt idx="2916">
                  <c:v>7.1567942026696607E-3</c:v>
                </c:pt>
                <c:pt idx="2917">
                  <c:v>7.1631353816044626E-3</c:v>
                </c:pt>
                <c:pt idx="2918">
                  <c:v>7.0877734427165981E-3</c:v>
                </c:pt>
                <c:pt idx="2919">
                  <c:v>7.0713264728346813E-3</c:v>
                </c:pt>
                <c:pt idx="2920">
                  <c:v>6.4385936116928598E-3</c:v>
                </c:pt>
                <c:pt idx="2921">
                  <c:v>7.1630873285634293E-3</c:v>
                </c:pt>
                <c:pt idx="2922">
                  <c:v>6.7420915623560987E-3</c:v>
                </c:pt>
                <c:pt idx="2923">
                  <c:v>6.6094907886368702E-3</c:v>
                </c:pt>
                <c:pt idx="2924">
                  <c:v>7.2583385424057094E-3</c:v>
                </c:pt>
                <c:pt idx="2925">
                  <c:v>6.9622771717138378E-3</c:v>
                </c:pt>
                <c:pt idx="2926">
                  <c:v>7.6714800951464138E-3</c:v>
                </c:pt>
                <c:pt idx="2927">
                  <c:v>7.3397512050826343E-3</c:v>
                </c:pt>
                <c:pt idx="2928">
                  <c:v>6.9083866795542383E-3</c:v>
                </c:pt>
                <c:pt idx="2929">
                  <c:v>7.5115862297301791E-3</c:v>
                </c:pt>
                <c:pt idx="2930">
                  <c:v>6.5114689129027277E-3</c:v>
                </c:pt>
                <c:pt idx="2931">
                  <c:v>7.4432000218970663E-3</c:v>
                </c:pt>
                <c:pt idx="2932">
                  <c:v>6.8455968710237833E-3</c:v>
                </c:pt>
                <c:pt idx="2933">
                  <c:v>7.0308297663930616E-3</c:v>
                </c:pt>
                <c:pt idx="2934">
                  <c:v>7.2128056588445484E-3</c:v>
                </c:pt>
                <c:pt idx="2935">
                  <c:v>7.2721506588274611E-3</c:v>
                </c:pt>
                <c:pt idx="2936">
                  <c:v>6.8816672566638492E-3</c:v>
                </c:pt>
                <c:pt idx="2937">
                  <c:v>7.2686876053996178E-3</c:v>
                </c:pt>
                <c:pt idx="2938">
                  <c:v>6.946875413740246E-3</c:v>
                </c:pt>
                <c:pt idx="2939">
                  <c:v>5.8682779144757589E-3</c:v>
                </c:pt>
                <c:pt idx="2940">
                  <c:v>6.8158323702484647E-3</c:v>
                </c:pt>
                <c:pt idx="2941">
                  <c:v>6.0967490987683141E-3</c:v>
                </c:pt>
                <c:pt idx="2942">
                  <c:v>6.7493269981380808E-3</c:v>
                </c:pt>
                <c:pt idx="2943">
                  <c:v>5.7245921230975935E-3</c:v>
                </c:pt>
                <c:pt idx="2944">
                  <c:v>6.7697100451451515E-3</c:v>
                </c:pt>
                <c:pt idx="2945">
                  <c:v>7.1886450023781944E-3</c:v>
                </c:pt>
                <c:pt idx="2946">
                  <c:v>6.6422094207224166E-3</c:v>
                </c:pt>
                <c:pt idx="2947">
                  <c:v>7.2550407545324122E-3</c:v>
                </c:pt>
                <c:pt idx="2948">
                  <c:v>6.9266431854242408E-3</c:v>
                </c:pt>
                <c:pt idx="2949">
                  <c:v>7.6345675556244441E-3</c:v>
                </c:pt>
                <c:pt idx="2950">
                  <c:v>6.9350661319832222E-3</c:v>
                </c:pt>
                <c:pt idx="2951">
                  <c:v>6.6227979711671846E-3</c:v>
                </c:pt>
                <c:pt idx="2952">
                  <c:v>6.633999158914607E-3</c:v>
                </c:pt>
                <c:pt idx="2953">
                  <c:v>7.3480008640949409E-3</c:v>
                </c:pt>
                <c:pt idx="2954">
                  <c:v>6.0797563533238974E-3</c:v>
                </c:pt>
                <c:pt idx="2955">
                  <c:v>6.6469185421776109E-3</c:v>
                </c:pt>
                <c:pt idx="2956">
                  <c:v>6.1562437233110383E-3</c:v>
                </c:pt>
                <c:pt idx="2957">
                  <c:v>6.4632743839972383E-3</c:v>
                </c:pt>
                <c:pt idx="2958">
                  <c:v>6.8843351769056066E-3</c:v>
                </c:pt>
                <c:pt idx="2959">
                  <c:v>7.4579501570879725E-3</c:v>
                </c:pt>
                <c:pt idx="2960">
                  <c:v>7.306116132389474E-3</c:v>
                </c:pt>
                <c:pt idx="2961">
                  <c:v>6.6628966997331262E-3</c:v>
                </c:pt>
                <c:pt idx="2962">
                  <c:v>6.0758930019365245E-3</c:v>
                </c:pt>
                <c:pt idx="2963">
                  <c:v>6.4620819717831806E-3</c:v>
                </c:pt>
                <c:pt idx="2964">
                  <c:v>6.2832026679216658E-3</c:v>
                </c:pt>
                <c:pt idx="2965">
                  <c:v>7.1071285109255275E-3</c:v>
                </c:pt>
                <c:pt idx="2966">
                  <c:v>6.1676192528517873E-3</c:v>
                </c:pt>
                <c:pt idx="2967">
                  <c:v>6.6510062505902873E-3</c:v>
                </c:pt>
                <c:pt idx="2968">
                  <c:v>6.7040467838725901E-3</c:v>
                </c:pt>
                <c:pt idx="2969">
                  <c:v>6.5188102927514159E-3</c:v>
                </c:pt>
                <c:pt idx="2970">
                  <c:v>6.9204559905042609E-3</c:v>
                </c:pt>
                <c:pt idx="2971">
                  <c:v>7.1107749576780595E-3</c:v>
                </c:pt>
                <c:pt idx="2972">
                  <c:v>6.2127526870900405E-3</c:v>
                </c:pt>
                <c:pt idx="2973">
                  <c:v>6.8954370433428613E-3</c:v>
                </c:pt>
                <c:pt idx="2974">
                  <c:v>6.9324471247818381E-3</c:v>
                </c:pt>
                <c:pt idx="2975">
                  <c:v>5.6574216199660821E-3</c:v>
                </c:pt>
                <c:pt idx="2976">
                  <c:v>6.3069262853598764E-3</c:v>
                </c:pt>
                <c:pt idx="2977">
                  <c:v>5.6780402902404815E-3</c:v>
                </c:pt>
                <c:pt idx="2978">
                  <c:v>7.104160968584735E-3</c:v>
                </c:pt>
                <c:pt idx="2979">
                  <c:v>6.6589372446692573E-3</c:v>
                </c:pt>
                <c:pt idx="2980">
                  <c:v>6.5978707588316551E-3</c:v>
                </c:pt>
                <c:pt idx="2981">
                  <c:v>6.2406813119921124E-3</c:v>
                </c:pt>
                <c:pt idx="2982">
                  <c:v>6.8149886405988007E-3</c:v>
                </c:pt>
                <c:pt idx="2983">
                  <c:v>6.9420480573908578E-3</c:v>
                </c:pt>
                <c:pt idx="2984">
                  <c:v>6.174353438824165E-3</c:v>
                </c:pt>
                <c:pt idx="2985">
                  <c:v>5.9952202869397904E-3</c:v>
                </c:pt>
                <c:pt idx="2986">
                  <c:v>6.933039950826024E-3</c:v>
                </c:pt>
                <c:pt idx="2987">
                  <c:v>6.2076326315863573E-3</c:v>
                </c:pt>
                <c:pt idx="2988">
                  <c:v>6.0665406810961461E-3</c:v>
                </c:pt>
                <c:pt idx="2989">
                  <c:v>6.5542880121506912E-3</c:v>
                </c:pt>
                <c:pt idx="2990">
                  <c:v>6.3497726714714557E-3</c:v>
                </c:pt>
                <c:pt idx="2991">
                  <c:v>6.0579931232929351E-3</c:v>
                </c:pt>
                <c:pt idx="2992">
                  <c:v>5.7538873751233691E-3</c:v>
                </c:pt>
                <c:pt idx="2993">
                  <c:v>6.046235919255594E-3</c:v>
                </c:pt>
                <c:pt idx="2994">
                  <c:v>6.2821678844966044E-3</c:v>
                </c:pt>
                <c:pt idx="2995">
                  <c:v>5.7050634159078288E-3</c:v>
                </c:pt>
                <c:pt idx="2996">
                  <c:v>6.6066281253659067E-3</c:v>
                </c:pt>
                <c:pt idx="2997">
                  <c:v>6.2275144939381091E-3</c:v>
                </c:pt>
                <c:pt idx="2998">
                  <c:v>6.5475165101264365E-3</c:v>
                </c:pt>
                <c:pt idx="2999">
                  <c:v>6.0237469690757007E-3</c:v>
                </c:pt>
                <c:pt idx="3000">
                  <c:v>6.940984113835349E-3</c:v>
                </c:pt>
                <c:pt idx="3001">
                  <c:v>6.5260671116388934E-3</c:v>
                </c:pt>
                <c:pt idx="3002">
                  <c:v>5.6453345264958757E-3</c:v>
                </c:pt>
                <c:pt idx="3003">
                  <c:v>6.5855551528922352E-3</c:v>
                </c:pt>
                <c:pt idx="3004">
                  <c:v>6.6883984511425763E-3</c:v>
                </c:pt>
                <c:pt idx="3005">
                  <c:v>6.3140494747209487E-3</c:v>
                </c:pt>
                <c:pt idx="3006">
                  <c:v>6.2052304777303023E-3</c:v>
                </c:pt>
                <c:pt idx="3007">
                  <c:v>4.9053538183354345E-3</c:v>
                </c:pt>
                <c:pt idx="3008">
                  <c:v>6.4432173488482482E-3</c:v>
                </c:pt>
                <c:pt idx="3009">
                  <c:v>6.4290323619671484E-3</c:v>
                </c:pt>
                <c:pt idx="3010">
                  <c:v>6.9367814441102724E-3</c:v>
                </c:pt>
                <c:pt idx="3011">
                  <c:v>6.9873829644057847E-3</c:v>
                </c:pt>
                <c:pt idx="3012">
                  <c:v>6.7768033067722687E-3</c:v>
                </c:pt>
                <c:pt idx="3013">
                  <c:v>6.6767367064477926E-3</c:v>
                </c:pt>
                <c:pt idx="3014">
                  <c:v>5.8475952789355636E-3</c:v>
                </c:pt>
                <c:pt idx="3015">
                  <c:v>5.7480060252616191E-3</c:v>
                </c:pt>
                <c:pt idx="3016">
                  <c:v>5.4230780826123584E-3</c:v>
                </c:pt>
                <c:pt idx="3017">
                  <c:v>6.5925585540652009E-3</c:v>
                </c:pt>
                <c:pt idx="3018">
                  <c:v>6.434585442285385E-3</c:v>
                </c:pt>
                <c:pt idx="3019">
                  <c:v>5.7793352520823255E-3</c:v>
                </c:pt>
                <c:pt idx="3020">
                  <c:v>6.4202385992818065E-3</c:v>
                </c:pt>
                <c:pt idx="3021">
                  <c:v>6.3330931148769826E-3</c:v>
                </c:pt>
                <c:pt idx="3022">
                  <c:v>6.5294472194050452E-3</c:v>
                </c:pt>
                <c:pt idx="3023">
                  <c:v>5.5623978488007044E-3</c:v>
                </c:pt>
                <c:pt idx="3024">
                  <c:v>6.6629734739120606E-3</c:v>
                </c:pt>
                <c:pt idx="3025">
                  <c:v>6.1270378282012091E-3</c:v>
                </c:pt>
                <c:pt idx="3026">
                  <c:v>7.1095958597716113E-3</c:v>
                </c:pt>
                <c:pt idx="3027">
                  <c:v>6.5982123962584349E-3</c:v>
                </c:pt>
                <c:pt idx="3028">
                  <c:v>6.7650317647865218E-3</c:v>
                </c:pt>
                <c:pt idx="3029">
                  <c:v>6.2737620113724798E-3</c:v>
                </c:pt>
                <c:pt idx="3030">
                  <c:v>6.9223628139691651E-3</c:v>
                </c:pt>
                <c:pt idx="3031">
                  <c:v>6.1252364274699163E-3</c:v>
                </c:pt>
                <c:pt idx="3032">
                  <c:v>5.9918955791250297E-3</c:v>
                </c:pt>
                <c:pt idx="3033">
                  <c:v>6.4009071522590178E-3</c:v>
                </c:pt>
                <c:pt idx="3034">
                  <c:v>5.7148964381641115E-3</c:v>
                </c:pt>
                <c:pt idx="3035">
                  <c:v>6.4761766325791247E-3</c:v>
                </c:pt>
                <c:pt idx="3036">
                  <c:v>6.2700027528501071E-3</c:v>
                </c:pt>
                <c:pt idx="3037">
                  <c:v>6.5806531829756187E-3</c:v>
                </c:pt>
                <c:pt idx="3038">
                  <c:v>6.4348529295940662E-3</c:v>
                </c:pt>
                <c:pt idx="3039">
                  <c:v>5.9307889355290121E-3</c:v>
                </c:pt>
                <c:pt idx="3040">
                  <c:v>6.2488073865792594E-3</c:v>
                </c:pt>
                <c:pt idx="3041">
                  <c:v>6.8853372672850075E-3</c:v>
                </c:pt>
                <c:pt idx="3042">
                  <c:v>5.2887618587965837E-3</c:v>
                </c:pt>
                <c:pt idx="3043">
                  <c:v>5.8287854912368051E-3</c:v>
                </c:pt>
                <c:pt idx="3044">
                  <c:v>5.4005362747270268E-3</c:v>
                </c:pt>
                <c:pt idx="3045">
                  <c:v>6.7354854094073121E-3</c:v>
                </c:pt>
                <c:pt idx="3046">
                  <c:v>5.8616983127064903E-3</c:v>
                </c:pt>
                <c:pt idx="3047">
                  <c:v>6.30275731544515E-3</c:v>
                </c:pt>
                <c:pt idx="3048">
                  <c:v>6.7005632338710801E-3</c:v>
                </c:pt>
                <c:pt idx="3049">
                  <c:v>6.2449291719479313E-3</c:v>
                </c:pt>
                <c:pt idx="3050">
                  <c:v>5.4849909242942274E-3</c:v>
                </c:pt>
                <c:pt idx="3051">
                  <c:v>5.9018647614735862E-3</c:v>
                </c:pt>
                <c:pt idx="3052">
                  <c:v>6.5915780311093016E-3</c:v>
                </c:pt>
                <c:pt idx="3053">
                  <c:v>5.0278816397398562E-3</c:v>
                </c:pt>
                <c:pt idx="3054">
                  <c:v>5.4355123000429783E-3</c:v>
                </c:pt>
                <c:pt idx="3055">
                  <c:v>6.493981693061048E-3</c:v>
                </c:pt>
                <c:pt idx="3056">
                  <c:v>7.1858553698840155E-3</c:v>
                </c:pt>
                <c:pt idx="3057">
                  <c:v>6.4568946995386409E-3</c:v>
                </c:pt>
                <c:pt idx="3058">
                  <c:v>6.384923060491916E-3</c:v>
                </c:pt>
                <c:pt idx="3059">
                  <c:v>6.2480806925149001E-3</c:v>
                </c:pt>
                <c:pt idx="3060">
                  <c:v>6.4605713278356111E-3</c:v>
                </c:pt>
                <c:pt idx="3061">
                  <c:v>6.3159793119956908E-3</c:v>
                </c:pt>
                <c:pt idx="3062">
                  <c:v>5.7340491023828736E-3</c:v>
                </c:pt>
                <c:pt idx="3063">
                  <c:v>5.5177187173285798E-3</c:v>
                </c:pt>
                <c:pt idx="3064">
                  <c:v>6.6368783365782147E-3</c:v>
                </c:pt>
                <c:pt idx="3065">
                  <c:v>6.4676905047431925E-3</c:v>
                </c:pt>
                <c:pt idx="3066">
                  <c:v>6.0752804645497829E-3</c:v>
                </c:pt>
                <c:pt idx="3067">
                  <c:v>5.095008684056085E-3</c:v>
                </c:pt>
                <c:pt idx="3068">
                  <c:v>6.1941317403280795E-3</c:v>
                </c:pt>
                <c:pt idx="3069">
                  <c:v>6.1741175421883392E-3</c:v>
                </c:pt>
                <c:pt idx="3070">
                  <c:v>5.3517771447955491E-3</c:v>
                </c:pt>
                <c:pt idx="3071">
                  <c:v>5.7243051389219519E-3</c:v>
                </c:pt>
                <c:pt idx="3072">
                  <c:v>5.6968720520351439E-3</c:v>
                </c:pt>
                <c:pt idx="3073">
                  <c:v>5.6975211737267236E-3</c:v>
                </c:pt>
                <c:pt idx="3074">
                  <c:v>6.4198610267846698E-3</c:v>
                </c:pt>
                <c:pt idx="3075">
                  <c:v>6.3262733166881838E-3</c:v>
                </c:pt>
                <c:pt idx="3076">
                  <c:v>6.6746242865696739E-3</c:v>
                </c:pt>
                <c:pt idx="3077">
                  <c:v>6.2184447629701003E-3</c:v>
                </c:pt>
                <c:pt idx="3078">
                  <c:v>5.8907883845517057E-3</c:v>
                </c:pt>
                <c:pt idx="3079">
                  <c:v>6.0072891053379405E-3</c:v>
                </c:pt>
                <c:pt idx="3080">
                  <c:v>6.5447535046963979E-3</c:v>
                </c:pt>
                <c:pt idx="3081">
                  <c:v>5.5704603474325595E-3</c:v>
                </c:pt>
                <c:pt idx="3082">
                  <c:v>6.3923868996075212E-3</c:v>
                </c:pt>
                <c:pt idx="3083">
                  <c:v>5.5113293364999717E-3</c:v>
                </c:pt>
                <c:pt idx="3084">
                  <c:v>5.8532546332032307E-3</c:v>
                </c:pt>
                <c:pt idx="3085">
                  <c:v>5.6481492418468679E-3</c:v>
                </c:pt>
                <c:pt idx="3086">
                  <c:v>4.9325601626292919E-3</c:v>
                </c:pt>
                <c:pt idx="3087">
                  <c:v>5.8425025812689317E-3</c:v>
                </c:pt>
                <c:pt idx="3088">
                  <c:v>6.6957785282310165E-3</c:v>
                </c:pt>
                <c:pt idx="3089">
                  <c:v>6.1856640764566028E-3</c:v>
                </c:pt>
                <c:pt idx="3090">
                  <c:v>5.3444902576412134E-3</c:v>
                </c:pt>
                <c:pt idx="3091">
                  <c:v>5.8288347006347435E-3</c:v>
                </c:pt>
                <c:pt idx="3092">
                  <c:v>5.9466979562697508E-3</c:v>
                </c:pt>
                <c:pt idx="3093">
                  <c:v>6.1233697745271534E-3</c:v>
                </c:pt>
                <c:pt idx="3094">
                  <c:v>5.5346184115456463E-3</c:v>
                </c:pt>
                <c:pt idx="3095">
                  <c:v>5.7211950377083634E-3</c:v>
                </c:pt>
                <c:pt idx="3096">
                  <c:v>5.2670356806605251E-3</c:v>
                </c:pt>
                <c:pt idx="3097">
                  <c:v>5.9051310720427868E-3</c:v>
                </c:pt>
                <c:pt idx="3098">
                  <c:v>6.6428668471221041E-3</c:v>
                </c:pt>
                <c:pt idx="3099">
                  <c:v>5.853648945288125E-3</c:v>
                </c:pt>
                <c:pt idx="3100">
                  <c:v>5.2101282363008544E-3</c:v>
                </c:pt>
                <c:pt idx="3101">
                  <c:v>6.1419831759408202E-3</c:v>
                </c:pt>
                <c:pt idx="3102">
                  <c:v>5.3735383112561274E-3</c:v>
                </c:pt>
                <c:pt idx="3103">
                  <c:v>5.3665544297469428E-3</c:v>
                </c:pt>
                <c:pt idx="3104">
                  <c:v>5.8523994370570402E-3</c:v>
                </c:pt>
                <c:pt idx="3105">
                  <c:v>6.5840971953831599E-3</c:v>
                </c:pt>
                <c:pt idx="3106">
                  <c:v>5.6989252939117522E-3</c:v>
                </c:pt>
                <c:pt idx="3107">
                  <c:v>5.0929383786455576E-3</c:v>
                </c:pt>
                <c:pt idx="3108">
                  <c:v>4.6239283856157557E-3</c:v>
                </c:pt>
                <c:pt idx="3109">
                  <c:v>6.4916390443945865E-3</c:v>
                </c:pt>
                <c:pt idx="3110">
                  <c:v>6.2645139923562217E-3</c:v>
                </c:pt>
                <c:pt idx="3111">
                  <c:v>6.0794334568850476E-3</c:v>
                </c:pt>
                <c:pt idx="3112">
                  <c:v>5.8663428304003753E-3</c:v>
                </c:pt>
                <c:pt idx="3113">
                  <c:v>5.815559325331409E-3</c:v>
                </c:pt>
                <c:pt idx="3114">
                  <c:v>6.1334310641684214E-3</c:v>
                </c:pt>
                <c:pt idx="3115">
                  <c:v>5.6065854124542113E-3</c:v>
                </c:pt>
                <c:pt idx="3116">
                  <c:v>6.0489751168561574E-3</c:v>
                </c:pt>
                <c:pt idx="3117">
                  <c:v>5.8958017805510561E-3</c:v>
                </c:pt>
                <c:pt idx="3118">
                  <c:v>5.5541412356395663E-3</c:v>
                </c:pt>
                <c:pt idx="3119">
                  <c:v>5.6253398781812161E-3</c:v>
                </c:pt>
                <c:pt idx="3120">
                  <c:v>5.3682221855523102E-3</c:v>
                </c:pt>
                <c:pt idx="3121">
                  <c:v>5.6379267364816887E-3</c:v>
                </c:pt>
                <c:pt idx="3122">
                  <c:v>5.8307906134124751E-3</c:v>
                </c:pt>
                <c:pt idx="3123">
                  <c:v>5.7379824663397827E-3</c:v>
                </c:pt>
                <c:pt idx="3124">
                  <c:v>5.8107524201138254E-3</c:v>
                </c:pt>
                <c:pt idx="3125">
                  <c:v>5.5127135786618457E-3</c:v>
                </c:pt>
                <c:pt idx="3126">
                  <c:v>5.6686069885250965E-3</c:v>
                </c:pt>
                <c:pt idx="3127">
                  <c:v>6.1252085032569951E-3</c:v>
                </c:pt>
                <c:pt idx="3128">
                  <c:v>5.5569672729950349E-3</c:v>
                </c:pt>
                <c:pt idx="3129">
                  <c:v>6.062764185314728E-3</c:v>
                </c:pt>
                <c:pt idx="3130">
                  <c:v>5.9359910952481824E-3</c:v>
                </c:pt>
                <c:pt idx="3131">
                  <c:v>5.5847727815770375E-3</c:v>
                </c:pt>
                <c:pt idx="3132">
                  <c:v>6.0748418631647464E-3</c:v>
                </c:pt>
                <c:pt idx="3133">
                  <c:v>5.0353870184442068E-3</c:v>
                </c:pt>
                <c:pt idx="3134">
                  <c:v>5.5468291902707389E-3</c:v>
                </c:pt>
                <c:pt idx="3135">
                  <c:v>5.2448132584867382E-3</c:v>
                </c:pt>
                <c:pt idx="3136">
                  <c:v>6.5889696368780452E-3</c:v>
                </c:pt>
                <c:pt idx="3137">
                  <c:v>5.969212462704764E-3</c:v>
                </c:pt>
                <c:pt idx="3138">
                  <c:v>6.0238669869291167E-3</c:v>
                </c:pt>
                <c:pt idx="3139">
                  <c:v>5.2019303796508615E-3</c:v>
                </c:pt>
                <c:pt idx="3140">
                  <c:v>5.5601766930591309E-3</c:v>
                </c:pt>
                <c:pt idx="3141">
                  <c:v>5.9180852957290845E-3</c:v>
                </c:pt>
                <c:pt idx="3142">
                  <c:v>5.82509436150373E-3</c:v>
                </c:pt>
                <c:pt idx="3143">
                  <c:v>5.7032945176798463E-3</c:v>
                </c:pt>
                <c:pt idx="3144">
                  <c:v>5.9943066173924475E-3</c:v>
                </c:pt>
                <c:pt idx="3145">
                  <c:v>5.9845809257925136E-3</c:v>
                </c:pt>
                <c:pt idx="3146">
                  <c:v>5.4037010537891393E-3</c:v>
                </c:pt>
                <c:pt idx="3147">
                  <c:v>5.9139827898014898E-3</c:v>
                </c:pt>
                <c:pt idx="3148">
                  <c:v>6.2278546195683824E-3</c:v>
                </c:pt>
                <c:pt idx="3149">
                  <c:v>5.3020435651190221E-3</c:v>
                </c:pt>
                <c:pt idx="3150">
                  <c:v>5.8899938926524238E-3</c:v>
                </c:pt>
                <c:pt idx="3151">
                  <c:v>4.5731725820453862E-3</c:v>
                </c:pt>
                <c:pt idx="3152">
                  <c:v>5.8818979041251745E-3</c:v>
                </c:pt>
                <c:pt idx="3153">
                  <c:v>6.050158632121605E-3</c:v>
                </c:pt>
                <c:pt idx="3154">
                  <c:v>5.0083816570702403E-3</c:v>
                </c:pt>
                <c:pt idx="3155">
                  <c:v>5.0705053170672157E-3</c:v>
                </c:pt>
                <c:pt idx="3156">
                  <c:v>5.2210456567806669E-3</c:v>
                </c:pt>
                <c:pt idx="3157">
                  <c:v>4.8557240643948858E-3</c:v>
                </c:pt>
                <c:pt idx="3158">
                  <c:v>4.885267911149762E-3</c:v>
                </c:pt>
                <c:pt idx="3159">
                  <c:v>4.8596165487808981E-3</c:v>
                </c:pt>
                <c:pt idx="3160">
                  <c:v>4.5017015620001082E-3</c:v>
                </c:pt>
                <c:pt idx="3161">
                  <c:v>4.575599235837894E-3</c:v>
                </c:pt>
                <c:pt idx="3162">
                  <c:v>5.3836703667616663E-3</c:v>
                </c:pt>
                <c:pt idx="3163">
                  <c:v>5.2919573325835786E-3</c:v>
                </c:pt>
                <c:pt idx="3164">
                  <c:v>4.9543477670174378E-3</c:v>
                </c:pt>
                <c:pt idx="3165">
                  <c:v>5.806578309125841E-3</c:v>
                </c:pt>
                <c:pt idx="3166">
                  <c:v>5.9813128750895615E-3</c:v>
                </c:pt>
                <c:pt idx="3167">
                  <c:v>5.7704364266343202E-3</c:v>
                </c:pt>
                <c:pt idx="3168">
                  <c:v>5.1884716321663037E-3</c:v>
                </c:pt>
                <c:pt idx="3169">
                  <c:v>4.9333377251202012E-3</c:v>
                </c:pt>
                <c:pt idx="3170">
                  <c:v>5.2552768322197303E-3</c:v>
                </c:pt>
                <c:pt idx="3171">
                  <c:v>4.8928434853952639E-3</c:v>
                </c:pt>
                <c:pt idx="3172">
                  <c:v>5.5134468993953438E-3</c:v>
                </c:pt>
                <c:pt idx="3173">
                  <c:v>5.7114300760541482E-3</c:v>
                </c:pt>
                <c:pt idx="3174">
                  <c:v>5.9593462688882284E-3</c:v>
                </c:pt>
                <c:pt idx="3175">
                  <c:v>6.2175288563971025E-3</c:v>
                </c:pt>
                <c:pt idx="3176">
                  <c:v>5.146286766193147E-3</c:v>
                </c:pt>
                <c:pt idx="3177">
                  <c:v>5.0169011066799928E-3</c:v>
                </c:pt>
                <c:pt idx="3178">
                  <c:v>4.7701130388513001E-3</c:v>
                </c:pt>
                <c:pt idx="3179">
                  <c:v>4.9534428128414579E-3</c:v>
                </c:pt>
                <c:pt idx="3180">
                  <c:v>5.4750032615074103E-3</c:v>
                </c:pt>
                <c:pt idx="3181">
                  <c:v>5.4771376279650593E-3</c:v>
                </c:pt>
                <c:pt idx="3182">
                  <c:v>5.4035385445440013E-3</c:v>
                </c:pt>
                <c:pt idx="3183">
                  <c:v>5.8521587096607352E-3</c:v>
                </c:pt>
                <c:pt idx="3184">
                  <c:v>4.7469338871093409E-3</c:v>
                </c:pt>
                <c:pt idx="3185">
                  <c:v>5.6951645040304684E-3</c:v>
                </c:pt>
                <c:pt idx="3186">
                  <c:v>5.4119716208501627E-3</c:v>
                </c:pt>
                <c:pt idx="3187">
                  <c:v>5.4274038797975698E-3</c:v>
                </c:pt>
                <c:pt idx="3188">
                  <c:v>5.7583408725247224E-3</c:v>
                </c:pt>
                <c:pt idx="3189">
                  <c:v>4.7037706428657783E-3</c:v>
                </c:pt>
                <c:pt idx="3190">
                  <c:v>4.5743049564371373E-3</c:v>
                </c:pt>
                <c:pt idx="3191">
                  <c:v>4.4996057246973944E-3</c:v>
                </c:pt>
                <c:pt idx="3192">
                  <c:v>5.6642810183579455E-3</c:v>
                </c:pt>
                <c:pt idx="3193">
                  <c:v>5.1950508129093159E-3</c:v>
                </c:pt>
                <c:pt idx="3194">
                  <c:v>5.8709194464715963E-3</c:v>
                </c:pt>
                <c:pt idx="3195">
                  <c:v>5.0732810785220489E-3</c:v>
                </c:pt>
                <c:pt idx="3196">
                  <c:v>5.5719652326550228E-3</c:v>
                </c:pt>
                <c:pt idx="3197">
                  <c:v>5.0360860870001549E-3</c:v>
                </c:pt>
                <c:pt idx="3198">
                  <c:v>5.4340063083529143E-3</c:v>
                </c:pt>
                <c:pt idx="3199">
                  <c:v>5.1797780022138119E-3</c:v>
                </c:pt>
                <c:pt idx="3200">
                  <c:v>5.2539797956189169E-3</c:v>
                </c:pt>
                <c:pt idx="3201">
                  <c:v>6.108251603303359E-3</c:v>
                </c:pt>
                <c:pt idx="3202">
                  <c:v>4.9739686678864281E-3</c:v>
                </c:pt>
                <c:pt idx="3203">
                  <c:v>4.3617597850641419E-3</c:v>
                </c:pt>
                <c:pt idx="3204">
                  <c:v>4.5696759817737426E-3</c:v>
                </c:pt>
                <c:pt idx="3205">
                  <c:v>5.2139705560913727E-3</c:v>
                </c:pt>
                <c:pt idx="3206">
                  <c:v>5.5324866934684394E-3</c:v>
                </c:pt>
                <c:pt idx="3207">
                  <c:v>5.4068248054038514E-3</c:v>
                </c:pt>
                <c:pt idx="3208">
                  <c:v>4.2948758475508386E-3</c:v>
                </c:pt>
                <c:pt idx="3209">
                  <c:v>5.0750130395793335E-3</c:v>
                </c:pt>
                <c:pt idx="3210">
                  <c:v>3.778213642754076E-3</c:v>
                </c:pt>
                <c:pt idx="3211">
                  <c:v>5.635648847072231E-3</c:v>
                </c:pt>
                <c:pt idx="3212">
                  <c:v>5.2280089648698881E-3</c:v>
                </c:pt>
                <c:pt idx="3213">
                  <c:v>5.2387660032290192E-3</c:v>
                </c:pt>
                <c:pt idx="3214">
                  <c:v>4.8753038987236399E-3</c:v>
                </c:pt>
                <c:pt idx="3215">
                  <c:v>5.4379046488124781E-3</c:v>
                </c:pt>
                <c:pt idx="3216">
                  <c:v>5.1928171925460665E-3</c:v>
                </c:pt>
                <c:pt idx="3217">
                  <c:v>4.5672776326592043E-3</c:v>
                </c:pt>
                <c:pt idx="3218">
                  <c:v>4.4288102348230291E-3</c:v>
                </c:pt>
                <c:pt idx="3219">
                  <c:v>4.2927860672109042E-3</c:v>
                </c:pt>
                <c:pt idx="3220">
                  <c:v>4.9736645853025929E-3</c:v>
                </c:pt>
                <c:pt idx="3221">
                  <c:v>4.939543369167655E-3</c:v>
                </c:pt>
                <c:pt idx="3222">
                  <c:v>5.3306407066637486E-3</c:v>
                </c:pt>
                <c:pt idx="3223">
                  <c:v>4.6023261076139242E-3</c:v>
                </c:pt>
                <c:pt idx="3224">
                  <c:v>5.7815509260242546E-3</c:v>
                </c:pt>
                <c:pt idx="3225">
                  <c:v>4.8431552239149907E-3</c:v>
                </c:pt>
                <c:pt idx="3226">
                  <c:v>5.3108244403226772E-3</c:v>
                </c:pt>
                <c:pt idx="3227">
                  <c:v>5.0533525200777878E-3</c:v>
                </c:pt>
                <c:pt idx="3228">
                  <c:v>4.7311846529064358E-3</c:v>
                </c:pt>
                <c:pt idx="3229">
                  <c:v>5.1583162871152253E-3</c:v>
                </c:pt>
                <c:pt idx="3230">
                  <c:v>5.7351572512407056E-3</c:v>
                </c:pt>
                <c:pt idx="3231">
                  <c:v>5.4189287912689652E-3</c:v>
                </c:pt>
                <c:pt idx="3232">
                  <c:v>5.0910293671172033E-3</c:v>
                </c:pt>
                <c:pt idx="3233">
                  <c:v>5.8157675054216519E-3</c:v>
                </c:pt>
                <c:pt idx="3234">
                  <c:v>4.3420436858491226E-3</c:v>
                </c:pt>
                <c:pt idx="3235">
                  <c:v>4.6454014306422315E-3</c:v>
                </c:pt>
                <c:pt idx="3236">
                  <c:v>5.3161885115163635E-3</c:v>
                </c:pt>
                <c:pt idx="3237">
                  <c:v>5.4800879716762948E-3</c:v>
                </c:pt>
                <c:pt idx="3238">
                  <c:v>4.9170881463754795E-3</c:v>
                </c:pt>
                <c:pt idx="3239">
                  <c:v>4.7230578644534525E-3</c:v>
                </c:pt>
                <c:pt idx="3240">
                  <c:v>4.9998207009341262E-3</c:v>
                </c:pt>
                <c:pt idx="3241">
                  <c:v>4.4271261042666326E-3</c:v>
                </c:pt>
                <c:pt idx="3242">
                  <c:v>4.2800009244173308E-3</c:v>
                </c:pt>
                <c:pt idx="3243">
                  <c:v>4.6983280191274382E-3</c:v>
                </c:pt>
                <c:pt idx="3244">
                  <c:v>5.4323902426782304E-3</c:v>
                </c:pt>
                <c:pt idx="3245">
                  <c:v>4.3255215657992232E-3</c:v>
                </c:pt>
                <c:pt idx="3246">
                  <c:v>4.8447032951798126E-3</c:v>
                </c:pt>
                <c:pt idx="3247">
                  <c:v>4.9620057931253157E-3</c:v>
                </c:pt>
                <c:pt idx="3248">
                  <c:v>5.0761892961844303E-3</c:v>
                </c:pt>
                <c:pt idx="3249">
                  <c:v>4.4947937055950212E-3</c:v>
                </c:pt>
                <c:pt idx="3250">
                  <c:v>5.4877186752249011E-3</c:v>
                </c:pt>
                <c:pt idx="3251">
                  <c:v>5.1093916800842437E-3</c:v>
                </c:pt>
                <c:pt idx="3252">
                  <c:v>4.0816669797657046E-3</c:v>
                </c:pt>
                <c:pt idx="3253">
                  <c:v>5.2777207045774923E-3</c:v>
                </c:pt>
                <c:pt idx="3254">
                  <c:v>5.1645401202640119E-3</c:v>
                </c:pt>
                <c:pt idx="3255">
                  <c:v>5.1259684448074052E-3</c:v>
                </c:pt>
                <c:pt idx="3256">
                  <c:v>4.7144620598507008E-3</c:v>
                </c:pt>
                <c:pt idx="3257">
                  <c:v>4.7480014479210535E-3</c:v>
                </c:pt>
                <c:pt idx="3258">
                  <c:v>4.2692440235652419E-3</c:v>
                </c:pt>
                <c:pt idx="3259">
                  <c:v>4.9004940045219124E-3</c:v>
                </c:pt>
                <c:pt idx="3260">
                  <c:v>4.7612241911553629E-3</c:v>
                </c:pt>
                <c:pt idx="3261">
                  <c:v>4.4448489257066567E-3</c:v>
                </c:pt>
                <c:pt idx="3262">
                  <c:v>5.8981212242709049E-3</c:v>
                </c:pt>
                <c:pt idx="3263">
                  <c:v>4.7884616693727577E-3</c:v>
                </c:pt>
                <c:pt idx="3264">
                  <c:v>5.3993960524635152E-3</c:v>
                </c:pt>
                <c:pt idx="3265">
                  <c:v>5.1098604814038776E-3</c:v>
                </c:pt>
                <c:pt idx="3266">
                  <c:v>4.4848164639412396E-3</c:v>
                </c:pt>
                <c:pt idx="3267">
                  <c:v>4.8010211753078211E-3</c:v>
                </c:pt>
                <c:pt idx="3268">
                  <c:v>3.6546930026657323E-3</c:v>
                </c:pt>
                <c:pt idx="3269">
                  <c:v>4.8596709744921215E-3</c:v>
                </c:pt>
                <c:pt idx="3270">
                  <c:v>4.6253240516582238E-3</c:v>
                </c:pt>
                <c:pt idx="3271">
                  <c:v>4.2239694005961857E-3</c:v>
                </c:pt>
                <c:pt idx="3272">
                  <c:v>5.2157915987930126E-3</c:v>
                </c:pt>
                <c:pt idx="3273">
                  <c:v>5.3053718170366125E-3</c:v>
                </c:pt>
                <c:pt idx="3274">
                  <c:v>5.6800099411835371E-3</c:v>
                </c:pt>
                <c:pt idx="3275">
                  <c:v>5.2968096901577057E-3</c:v>
                </c:pt>
                <c:pt idx="3276">
                  <c:v>5.2543585022315261E-3</c:v>
                </c:pt>
                <c:pt idx="3277">
                  <c:v>5.1067073293590646E-3</c:v>
                </c:pt>
                <c:pt idx="3278">
                  <c:v>5.2024084910828718E-3</c:v>
                </c:pt>
                <c:pt idx="3279">
                  <c:v>4.7192176830430418E-3</c:v>
                </c:pt>
                <c:pt idx="3280">
                  <c:v>5.1823928516529782E-3</c:v>
                </c:pt>
                <c:pt idx="3281">
                  <c:v>5.0437398498988945E-3</c:v>
                </c:pt>
                <c:pt idx="3282">
                  <c:v>5.6172094309500029E-3</c:v>
                </c:pt>
                <c:pt idx="3283">
                  <c:v>4.954397041420735E-3</c:v>
                </c:pt>
                <c:pt idx="3284">
                  <c:v>5.1604639727906073E-3</c:v>
                </c:pt>
                <c:pt idx="3285">
                  <c:v>5.0466951119756565E-3</c:v>
                </c:pt>
                <c:pt idx="3286">
                  <c:v>5.4156946881739401E-3</c:v>
                </c:pt>
                <c:pt idx="3287">
                  <c:v>4.9806555314461549E-3</c:v>
                </c:pt>
                <c:pt idx="3288">
                  <c:v>5.2491894585136199E-3</c:v>
                </c:pt>
                <c:pt idx="3289">
                  <c:v>5.0241557257596743E-3</c:v>
                </c:pt>
                <c:pt idx="3290">
                  <c:v>5.0940495004248038E-3</c:v>
                </c:pt>
                <c:pt idx="3291">
                  <c:v>4.3746452707965275E-3</c:v>
                </c:pt>
                <c:pt idx="3292">
                  <c:v>5.3269583176317426E-3</c:v>
                </c:pt>
                <c:pt idx="3293">
                  <c:v>4.6063128379413548E-3</c:v>
                </c:pt>
                <c:pt idx="3294">
                  <c:v>5.0970487464771595E-3</c:v>
                </c:pt>
                <c:pt idx="3295">
                  <c:v>4.4824872257903155E-3</c:v>
                </c:pt>
                <c:pt idx="3296">
                  <c:v>4.9102720179524818E-3</c:v>
                </c:pt>
                <c:pt idx="3297">
                  <c:v>5.1581606907834037E-3</c:v>
                </c:pt>
                <c:pt idx="3298">
                  <c:v>5.4344485125131549E-3</c:v>
                </c:pt>
                <c:pt idx="3299">
                  <c:v>4.9231797668445156E-3</c:v>
                </c:pt>
                <c:pt idx="3300">
                  <c:v>4.8617078140117146E-3</c:v>
                </c:pt>
                <c:pt idx="3301">
                  <c:v>4.6827617893757788E-3</c:v>
                </c:pt>
                <c:pt idx="3302">
                  <c:v>4.7999720094364954E-3</c:v>
                </c:pt>
                <c:pt idx="3303">
                  <c:v>3.6373219235229779E-3</c:v>
                </c:pt>
                <c:pt idx="3304">
                  <c:v>4.6277769044441247E-3</c:v>
                </c:pt>
                <c:pt idx="3305">
                  <c:v>4.3791146294886538E-3</c:v>
                </c:pt>
                <c:pt idx="3306">
                  <c:v>4.3280887866435332E-3</c:v>
                </c:pt>
                <c:pt idx="3307">
                  <c:v>5.1061358799281168E-3</c:v>
                </c:pt>
                <c:pt idx="3308">
                  <c:v>4.4377660644604596E-3</c:v>
                </c:pt>
                <c:pt idx="3309">
                  <c:v>4.3686144264283759E-3</c:v>
                </c:pt>
                <c:pt idx="3310">
                  <c:v>4.253597952489474E-3</c:v>
                </c:pt>
                <c:pt idx="3311">
                  <c:v>5.3358505481581114E-3</c:v>
                </c:pt>
                <c:pt idx="3312">
                  <c:v>5.4181092657426223E-3</c:v>
                </c:pt>
                <c:pt idx="3313">
                  <c:v>5.4412002815282818E-3</c:v>
                </c:pt>
                <c:pt idx="3314">
                  <c:v>4.9255798108931255E-3</c:v>
                </c:pt>
                <c:pt idx="3315">
                  <c:v>4.5459114073474957E-3</c:v>
                </c:pt>
                <c:pt idx="3316">
                  <c:v>5.1108975830573035E-3</c:v>
                </c:pt>
                <c:pt idx="3317">
                  <c:v>4.4571861182624633E-3</c:v>
                </c:pt>
                <c:pt idx="3318">
                  <c:v>4.9852747192429166E-3</c:v>
                </c:pt>
                <c:pt idx="3319">
                  <c:v>5.2257266223641559E-3</c:v>
                </c:pt>
                <c:pt idx="3320">
                  <c:v>5.1387918283396384E-3</c:v>
                </c:pt>
                <c:pt idx="3321">
                  <c:v>5.1703182416031812E-3</c:v>
                </c:pt>
                <c:pt idx="3322">
                  <c:v>4.0309485249169731E-3</c:v>
                </c:pt>
                <c:pt idx="3323">
                  <c:v>4.3671782539218967E-3</c:v>
                </c:pt>
                <c:pt idx="3324">
                  <c:v>4.2527356269210477E-3</c:v>
                </c:pt>
                <c:pt idx="3325">
                  <c:v>4.2894339172712811E-3</c:v>
                </c:pt>
                <c:pt idx="3326">
                  <c:v>4.2618503279177175E-3</c:v>
                </c:pt>
                <c:pt idx="3327">
                  <c:v>3.9481692783228644E-3</c:v>
                </c:pt>
                <c:pt idx="3328">
                  <c:v>5.3267692867351073E-3</c:v>
                </c:pt>
                <c:pt idx="3329">
                  <c:v>4.6552680675392023E-3</c:v>
                </c:pt>
                <c:pt idx="3330">
                  <c:v>4.6933180871410463E-3</c:v>
                </c:pt>
                <c:pt idx="3331">
                  <c:v>4.411214972743948E-3</c:v>
                </c:pt>
                <c:pt idx="3332">
                  <c:v>5.0654865975124199E-3</c:v>
                </c:pt>
                <c:pt idx="3333">
                  <c:v>5.3439893257459367E-3</c:v>
                </c:pt>
                <c:pt idx="3334">
                  <c:v>4.7729424519914743E-3</c:v>
                </c:pt>
                <c:pt idx="3335">
                  <c:v>5.3297595196531086E-3</c:v>
                </c:pt>
                <c:pt idx="3336">
                  <c:v>4.8362145572371984E-3</c:v>
                </c:pt>
                <c:pt idx="3337">
                  <c:v>5.1321785319824896E-3</c:v>
                </c:pt>
                <c:pt idx="3338">
                  <c:v>5.055141722174878E-3</c:v>
                </c:pt>
                <c:pt idx="3339">
                  <c:v>5.2861361658007207E-3</c:v>
                </c:pt>
                <c:pt idx="3340">
                  <c:v>4.7165442999145156E-3</c:v>
                </c:pt>
                <c:pt idx="3341">
                  <c:v>4.6151010023712533E-3</c:v>
                </c:pt>
                <c:pt idx="3342">
                  <c:v>5.1883239929469468E-3</c:v>
                </c:pt>
                <c:pt idx="3343">
                  <c:v>5.2047022844543562E-3</c:v>
                </c:pt>
                <c:pt idx="3344">
                  <c:v>4.6686028388991923E-3</c:v>
                </c:pt>
                <c:pt idx="3345">
                  <c:v>5.0086567797390201E-3</c:v>
                </c:pt>
                <c:pt idx="3346">
                  <c:v>5.3986823061346178E-3</c:v>
                </c:pt>
                <c:pt idx="3347">
                  <c:v>5.1480922285936457E-3</c:v>
                </c:pt>
                <c:pt idx="3348">
                  <c:v>4.1210355110495841E-3</c:v>
                </c:pt>
                <c:pt idx="3349">
                  <c:v>3.8365180688636567E-3</c:v>
                </c:pt>
                <c:pt idx="3350">
                  <c:v>4.3801815069971061E-3</c:v>
                </c:pt>
                <c:pt idx="3351">
                  <c:v>5.3023186682976111E-3</c:v>
                </c:pt>
                <c:pt idx="3352">
                  <c:v>4.7719259474422364E-3</c:v>
                </c:pt>
                <c:pt idx="3353">
                  <c:v>4.5276537805684141E-3</c:v>
                </c:pt>
                <c:pt idx="3354">
                  <c:v>4.2543071309492607E-3</c:v>
                </c:pt>
                <c:pt idx="3355">
                  <c:v>4.3425308204249483E-3</c:v>
                </c:pt>
                <c:pt idx="3356">
                  <c:v>4.0486819979454192E-3</c:v>
                </c:pt>
                <c:pt idx="3357">
                  <c:v>3.5982007324515497E-3</c:v>
                </c:pt>
                <c:pt idx="3358">
                  <c:v>4.1579885124788784E-3</c:v>
                </c:pt>
                <c:pt idx="3359">
                  <c:v>4.5822687189734975E-3</c:v>
                </c:pt>
                <c:pt idx="3360">
                  <c:v>5.0760981822465948E-3</c:v>
                </c:pt>
                <c:pt idx="3361">
                  <c:v>3.6600991671633626E-3</c:v>
                </c:pt>
                <c:pt idx="3362">
                  <c:v>4.1141627046000374E-3</c:v>
                </c:pt>
                <c:pt idx="3363">
                  <c:v>4.7324930301476135E-3</c:v>
                </c:pt>
                <c:pt idx="3364">
                  <c:v>4.880787483736126E-3</c:v>
                </c:pt>
                <c:pt idx="3365">
                  <c:v>4.8216489051161101E-3</c:v>
                </c:pt>
                <c:pt idx="3366">
                  <c:v>4.8562794488256162E-3</c:v>
                </c:pt>
                <c:pt idx="3367">
                  <c:v>4.6061817990815422E-3</c:v>
                </c:pt>
                <c:pt idx="3368">
                  <c:v>4.6502238453139466E-3</c:v>
                </c:pt>
                <c:pt idx="3369">
                  <c:v>4.3754416790988864E-3</c:v>
                </c:pt>
                <c:pt idx="3370">
                  <c:v>4.919156106895051E-3</c:v>
                </c:pt>
                <c:pt idx="3371">
                  <c:v>4.1684903092875647E-3</c:v>
                </c:pt>
                <c:pt idx="3372">
                  <c:v>3.9816606761213747E-3</c:v>
                </c:pt>
                <c:pt idx="3373">
                  <c:v>4.6242838961223073E-3</c:v>
                </c:pt>
                <c:pt idx="3374">
                  <c:v>4.1230609689592431E-3</c:v>
                </c:pt>
                <c:pt idx="3375">
                  <c:v>3.7066120781320839E-3</c:v>
                </c:pt>
                <c:pt idx="3376">
                  <c:v>4.8112693943517621E-3</c:v>
                </c:pt>
                <c:pt idx="3377">
                  <c:v>4.5692177079090738E-3</c:v>
                </c:pt>
                <c:pt idx="3378">
                  <c:v>4.6943561378860214E-3</c:v>
                </c:pt>
                <c:pt idx="3379">
                  <c:v>3.9597628459654274E-3</c:v>
                </c:pt>
                <c:pt idx="3380">
                  <c:v>4.6724430603136188E-3</c:v>
                </c:pt>
                <c:pt idx="3381">
                  <c:v>4.7302359486882991E-3</c:v>
                </c:pt>
                <c:pt idx="3382">
                  <c:v>4.8946462919545195E-3</c:v>
                </c:pt>
                <c:pt idx="3383">
                  <c:v>4.4316760603717881E-3</c:v>
                </c:pt>
                <c:pt idx="3384">
                  <c:v>4.7778264569412971E-3</c:v>
                </c:pt>
                <c:pt idx="3385">
                  <c:v>4.2650798478797436E-3</c:v>
                </c:pt>
                <c:pt idx="3386">
                  <c:v>4.5749593968168242E-3</c:v>
                </c:pt>
                <c:pt idx="3387">
                  <c:v>4.2941687496991293E-3</c:v>
                </c:pt>
                <c:pt idx="3388">
                  <c:v>4.1336160289761189E-3</c:v>
                </c:pt>
                <c:pt idx="3389">
                  <c:v>3.9931324332783229E-3</c:v>
                </c:pt>
                <c:pt idx="3390">
                  <c:v>3.9738678640255836E-3</c:v>
                </c:pt>
                <c:pt idx="3391">
                  <c:v>4.3881413667368691E-3</c:v>
                </c:pt>
                <c:pt idx="3392">
                  <c:v>4.5135345541020121E-3</c:v>
                </c:pt>
                <c:pt idx="3393">
                  <c:v>4.255585352528359E-3</c:v>
                </c:pt>
                <c:pt idx="3394">
                  <c:v>4.4663601413445723E-3</c:v>
                </c:pt>
                <c:pt idx="3395">
                  <c:v>5.3258817736940838E-3</c:v>
                </c:pt>
                <c:pt idx="3396">
                  <c:v>4.2930265368299339E-3</c:v>
                </c:pt>
                <c:pt idx="3397">
                  <c:v>4.3875725686386563E-3</c:v>
                </c:pt>
                <c:pt idx="3398">
                  <c:v>4.6097623163576587E-3</c:v>
                </c:pt>
                <c:pt idx="3399">
                  <c:v>4.2729186648330104E-3</c:v>
                </c:pt>
                <c:pt idx="3400">
                  <c:v>4.4106797824501878E-3</c:v>
                </c:pt>
                <c:pt idx="3401">
                  <c:v>4.5636953608942602E-3</c:v>
                </c:pt>
                <c:pt idx="3402">
                  <c:v>4.1745317650597052E-3</c:v>
                </c:pt>
                <c:pt idx="3403">
                  <c:v>3.561063737680505E-3</c:v>
                </c:pt>
                <c:pt idx="3404">
                  <c:v>4.570881099145419E-3</c:v>
                </c:pt>
                <c:pt idx="3405">
                  <c:v>4.2718470056505786E-3</c:v>
                </c:pt>
                <c:pt idx="3406">
                  <c:v>4.421125719278076E-3</c:v>
                </c:pt>
                <c:pt idx="3407">
                  <c:v>4.4925402040775636E-3</c:v>
                </c:pt>
                <c:pt idx="3408">
                  <c:v>4.2558463593760816E-3</c:v>
                </c:pt>
                <c:pt idx="3409">
                  <c:v>4.4118715851584039E-3</c:v>
                </c:pt>
                <c:pt idx="3410">
                  <c:v>4.1743444153818461E-3</c:v>
                </c:pt>
                <c:pt idx="3411">
                  <c:v>4.6105358611527774E-3</c:v>
                </c:pt>
                <c:pt idx="3412">
                  <c:v>5.2154326026483105E-3</c:v>
                </c:pt>
                <c:pt idx="3413">
                  <c:v>3.9360695034774606E-3</c:v>
                </c:pt>
                <c:pt idx="3414">
                  <c:v>3.709881347854777E-3</c:v>
                </c:pt>
                <c:pt idx="3415">
                  <c:v>4.5909418798016381E-3</c:v>
                </c:pt>
                <c:pt idx="3416">
                  <c:v>3.8065223069960836E-3</c:v>
                </c:pt>
                <c:pt idx="3417">
                  <c:v>4.4304367842437301E-3</c:v>
                </c:pt>
                <c:pt idx="3418">
                  <c:v>3.9834698726012637E-3</c:v>
                </c:pt>
                <c:pt idx="3419">
                  <c:v>4.3193670556671351E-3</c:v>
                </c:pt>
                <c:pt idx="3420">
                  <c:v>4.0803707740339956E-3</c:v>
                </c:pt>
                <c:pt idx="3421">
                  <c:v>4.001948928778208E-3</c:v>
                </c:pt>
                <c:pt idx="3422">
                  <c:v>4.0314191303452082E-3</c:v>
                </c:pt>
                <c:pt idx="3423">
                  <c:v>4.3123020439850843E-3</c:v>
                </c:pt>
                <c:pt idx="3424">
                  <c:v>4.1869716185912566E-3</c:v>
                </c:pt>
                <c:pt idx="3425">
                  <c:v>5.1824923995062418E-3</c:v>
                </c:pt>
                <c:pt idx="3426">
                  <c:v>4.6303474514385583E-3</c:v>
                </c:pt>
                <c:pt idx="3427">
                  <c:v>4.9411685258106868E-3</c:v>
                </c:pt>
                <c:pt idx="3428">
                  <c:v>4.4010804708935437E-3</c:v>
                </c:pt>
                <c:pt idx="3429">
                  <c:v>3.8914969268725587E-3</c:v>
                </c:pt>
                <c:pt idx="3430">
                  <c:v>4.5880200364340077E-3</c:v>
                </c:pt>
                <c:pt idx="3431">
                  <c:v>3.8939890380303896E-3</c:v>
                </c:pt>
                <c:pt idx="3432">
                  <c:v>4.4690244406431091E-3</c:v>
                </c:pt>
                <c:pt idx="3433">
                  <c:v>4.6657727057154326E-3</c:v>
                </c:pt>
                <c:pt idx="3434">
                  <c:v>4.4216883493364435E-3</c:v>
                </c:pt>
                <c:pt idx="3435">
                  <c:v>4.3819010633904358E-3</c:v>
                </c:pt>
                <c:pt idx="3436">
                  <c:v>4.6789357979672699E-3</c:v>
                </c:pt>
                <c:pt idx="3437">
                  <c:v>4.7771232233408721E-3</c:v>
                </c:pt>
                <c:pt idx="3438">
                  <c:v>4.537410253993992E-3</c:v>
                </c:pt>
                <c:pt idx="3439">
                  <c:v>3.5878843884134823E-3</c:v>
                </c:pt>
                <c:pt idx="3440">
                  <c:v>5.1004149122001827E-3</c:v>
                </c:pt>
                <c:pt idx="3441">
                  <c:v>4.056876113099332E-3</c:v>
                </c:pt>
                <c:pt idx="3442">
                  <c:v>4.7462246465347115E-3</c:v>
                </c:pt>
                <c:pt idx="3443">
                  <c:v>4.5247293110616494E-3</c:v>
                </c:pt>
                <c:pt idx="3444">
                  <c:v>4.2710822125710205E-3</c:v>
                </c:pt>
                <c:pt idx="3445">
                  <c:v>4.9176141648036194E-3</c:v>
                </c:pt>
                <c:pt idx="3446">
                  <c:v>3.9314187240088588E-3</c:v>
                </c:pt>
                <c:pt idx="3447">
                  <c:v>3.9286875280731843E-3</c:v>
                </c:pt>
                <c:pt idx="3448">
                  <c:v>4.3105482846437174E-3</c:v>
                </c:pt>
                <c:pt idx="3449">
                  <c:v>3.5457701449710314E-3</c:v>
                </c:pt>
                <c:pt idx="3450">
                  <c:v>4.3567484558056733E-3</c:v>
                </c:pt>
                <c:pt idx="3451">
                  <c:v>4.4939719496540813E-3</c:v>
                </c:pt>
                <c:pt idx="3452">
                  <c:v>4.2647152920503376E-3</c:v>
                </c:pt>
                <c:pt idx="3453">
                  <c:v>4.1045749205510396E-3</c:v>
                </c:pt>
                <c:pt idx="3454">
                  <c:v>3.7427373754970487E-3</c:v>
                </c:pt>
                <c:pt idx="3455">
                  <c:v>4.4315761645093094E-3</c:v>
                </c:pt>
                <c:pt idx="3456">
                  <c:v>4.8367080456106857E-3</c:v>
                </c:pt>
                <c:pt idx="3457">
                  <c:v>4.2033607500860676E-3</c:v>
                </c:pt>
                <c:pt idx="3458">
                  <c:v>3.572180840615698E-3</c:v>
                </c:pt>
                <c:pt idx="3459">
                  <c:v>4.455113605944137E-3</c:v>
                </c:pt>
                <c:pt idx="3460">
                  <c:v>4.3725801496987361E-3</c:v>
                </c:pt>
                <c:pt idx="3461">
                  <c:v>4.2802351625095608E-3</c:v>
                </c:pt>
                <c:pt idx="3462">
                  <c:v>4.0217053442013024E-3</c:v>
                </c:pt>
                <c:pt idx="3463">
                  <c:v>3.3882525749917513E-3</c:v>
                </c:pt>
                <c:pt idx="3464">
                  <c:v>3.9888321897442501E-3</c:v>
                </c:pt>
                <c:pt idx="3465">
                  <c:v>4.0984285432937705E-3</c:v>
                </c:pt>
                <c:pt idx="3466">
                  <c:v>4.1903207924852961E-3</c:v>
                </c:pt>
                <c:pt idx="3467">
                  <c:v>4.2351945505927037E-3</c:v>
                </c:pt>
                <c:pt idx="3468">
                  <c:v>4.2146696654852692E-3</c:v>
                </c:pt>
                <c:pt idx="3469">
                  <c:v>4.3479808062493542E-3</c:v>
                </c:pt>
                <c:pt idx="3470">
                  <c:v>3.0779218874701264E-3</c:v>
                </c:pt>
                <c:pt idx="3471">
                  <c:v>3.5446946954234052E-3</c:v>
                </c:pt>
                <c:pt idx="3472">
                  <c:v>3.8838533927704985E-3</c:v>
                </c:pt>
                <c:pt idx="3473">
                  <c:v>4.1677495811663348E-3</c:v>
                </c:pt>
                <c:pt idx="3474">
                  <c:v>3.4518150947385634E-3</c:v>
                </c:pt>
                <c:pt idx="3475">
                  <c:v>4.1471845974638301E-3</c:v>
                </c:pt>
                <c:pt idx="3476">
                  <c:v>3.8068940847927513E-3</c:v>
                </c:pt>
                <c:pt idx="3477">
                  <c:v>4.4929422291699484E-3</c:v>
                </c:pt>
                <c:pt idx="3478">
                  <c:v>4.4929899903617598E-3</c:v>
                </c:pt>
                <c:pt idx="3479">
                  <c:v>4.3613738987999398E-3</c:v>
                </c:pt>
                <c:pt idx="3480">
                  <c:v>3.8986836594099607E-3</c:v>
                </c:pt>
                <c:pt idx="3481">
                  <c:v>3.3719424067271317E-3</c:v>
                </c:pt>
                <c:pt idx="3482">
                  <c:v>3.731608709434371E-3</c:v>
                </c:pt>
                <c:pt idx="3483">
                  <c:v>4.017717591103938E-3</c:v>
                </c:pt>
                <c:pt idx="3484">
                  <c:v>3.6815131507428236E-3</c:v>
                </c:pt>
                <c:pt idx="3485">
                  <c:v>4.3385987550282994E-3</c:v>
                </c:pt>
                <c:pt idx="3486">
                  <c:v>4.2245825455630775E-3</c:v>
                </c:pt>
                <c:pt idx="3487">
                  <c:v>3.8732354345740816E-3</c:v>
                </c:pt>
                <c:pt idx="3488">
                  <c:v>4.9627808986998949E-3</c:v>
                </c:pt>
                <c:pt idx="3489">
                  <c:v>3.5304408386368814E-3</c:v>
                </c:pt>
                <c:pt idx="3490">
                  <c:v>4.3870377654706685E-3</c:v>
                </c:pt>
                <c:pt idx="3491">
                  <c:v>4.1307405219010518E-3</c:v>
                </c:pt>
                <c:pt idx="3492">
                  <c:v>4.4473183108014631E-3</c:v>
                </c:pt>
                <c:pt idx="3493">
                  <c:v>3.9979495856435837E-3</c:v>
                </c:pt>
                <c:pt idx="3494">
                  <c:v>3.720108035429492E-3</c:v>
                </c:pt>
                <c:pt idx="3495">
                  <c:v>4.4553443368566493E-3</c:v>
                </c:pt>
                <c:pt idx="3496">
                  <c:v>4.2115560888594172E-3</c:v>
                </c:pt>
                <c:pt idx="3497">
                  <c:v>3.417556270067239E-3</c:v>
                </c:pt>
                <c:pt idx="3498">
                  <c:v>4.1169372459787471E-3</c:v>
                </c:pt>
                <c:pt idx="3499">
                  <c:v>4.3772479353731217E-3</c:v>
                </c:pt>
                <c:pt idx="3500">
                  <c:v>4.6139761580396201E-3</c:v>
                </c:pt>
                <c:pt idx="3501">
                  <c:v>3.6473984829006089E-3</c:v>
                </c:pt>
                <c:pt idx="3502">
                  <c:v>4.1869266499819108E-3</c:v>
                </c:pt>
                <c:pt idx="3503">
                  <c:v>4.4596863496312762E-3</c:v>
                </c:pt>
                <c:pt idx="3504">
                  <c:v>4.3967524123932683E-3</c:v>
                </c:pt>
                <c:pt idx="3505">
                  <c:v>3.9049568910147973E-3</c:v>
                </c:pt>
                <c:pt idx="3506">
                  <c:v>3.3773749220020258E-3</c:v>
                </c:pt>
                <c:pt idx="3507">
                  <c:v>4.756462860367041E-3</c:v>
                </c:pt>
                <c:pt idx="3508">
                  <c:v>4.1038080994067801E-3</c:v>
                </c:pt>
                <c:pt idx="3509">
                  <c:v>4.6699699819446805E-3</c:v>
                </c:pt>
                <c:pt idx="3510">
                  <c:v>4.5786892719238874E-3</c:v>
                </c:pt>
                <c:pt idx="3511">
                  <c:v>4.4144319202376455E-3</c:v>
                </c:pt>
                <c:pt idx="3512">
                  <c:v>3.2650411502975398E-3</c:v>
                </c:pt>
                <c:pt idx="3513">
                  <c:v>3.2666460158315936E-3</c:v>
                </c:pt>
                <c:pt idx="3514">
                  <c:v>4.2251096254445923E-3</c:v>
                </c:pt>
                <c:pt idx="3515">
                  <c:v>4.5564132070164947E-3</c:v>
                </c:pt>
                <c:pt idx="3516">
                  <c:v>4.5953914551601837E-3</c:v>
                </c:pt>
                <c:pt idx="3517">
                  <c:v>3.3654581453970585E-3</c:v>
                </c:pt>
                <c:pt idx="3518">
                  <c:v>4.3666454422312609E-3</c:v>
                </c:pt>
                <c:pt idx="3519">
                  <c:v>4.3846290819165327E-3</c:v>
                </c:pt>
                <c:pt idx="3520">
                  <c:v>3.9413049988497578E-3</c:v>
                </c:pt>
                <c:pt idx="3521">
                  <c:v>3.3271750985008558E-3</c:v>
                </c:pt>
                <c:pt idx="3522">
                  <c:v>4.2061235280878434E-3</c:v>
                </c:pt>
                <c:pt idx="3523">
                  <c:v>3.9939166721198504E-3</c:v>
                </c:pt>
                <c:pt idx="3524">
                  <c:v>3.2342633801799719E-3</c:v>
                </c:pt>
                <c:pt idx="3525">
                  <c:v>3.6413022422974455E-3</c:v>
                </c:pt>
                <c:pt idx="3526">
                  <c:v>3.9679737046678879E-3</c:v>
                </c:pt>
                <c:pt idx="3527">
                  <c:v>3.7784636937420635E-3</c:v>
                </c:pt>
                <c:pt idx="3528">
                  <c:v>4.2346151493134051E-3</c:v>
                </c:pt>
                <c:pt idx="3529">
                  <c:v>3.9250228950978017E-3</c:v>
                </c:pt>
                <c:pt idx="3530">
                  <c:v>4.0246073989171202E-3</c:v>
                </c:pt>
                <c:pt idx="3531">
                  <c:v>3.4846313496146907E-3</c:v>
                </c:pt>
                <c:pt idx="3532">
                  <c:v>3.2201048137710346E-3</c:v>
                </c:pt>
                <c:pt idx="3533">
                  <c:v>4.4639410488890273E-3</c:v>
                </c:pt>
                <c:pt idx="3534">
                  <c:v>3.8944726549325565E-3</c:v>
                </c:pt>
                <c:pt idx="3535">
                  <c:v>4.1217542831562103E-3</c:v>
                </c:pt>
                <c:pt idx="3536">
                  <c:v>2.4642683438088979E-3</c:v>
                </c:pt>
                <c:pt idx="3537">
                  <c:v>4.1594465465775495E-3</c:v>
                </c:pt>
                <c:pt idx="3538">
                  <c:v>4.2689583288330136E-3</c:v>
                </c:pt>
                <c:pt idx="3539">
                  <c:v>3.5375475283381352E-3</c:v>
                </c:pt>
                <c:pt idx="3540">
                  <c:v>3.027401990470606E-3</c:v>
                </c:pt>
                <c:pt idx="3541">
                  <c:v>3.3852612437068256E-3</c:v>
                </c:pt>
                <c:pt idx="3542">
                  <c:v>3.8652308727121915E-3</c:v>
                </c:pt>
                <c:pt idx="3543">
                  <c:v>4.0846824548182109E-3</c:v>
                </c:pt>
                <c:pt idx="3544">
                  <c:v>3.9640337528954626E-3</c:v>
                </c:pt>
                <c:pt idx="3545">
                  <c:v>3.397453217538416E-3</c:v>
                </c:pt>
                <c:pt idx="3546">
                  <c:v>3.7586497652574262E-3</c:v>
                </c:pt>
                <c:pt idx="3547">
                  <c:v>3.3746004362750753E-3</c:v>
                </c:pt>
                <c:pt idx="3548">
                  <c:v>3.3826440166721695E-3</c:v>
                </c:pt>
                <c:pt idx="3549">
                  <c:v>4.9286762165176804E-3</c:v>
                </c:pt>
                <c:pt idx="3550">
                  <c:v>4.3307643410600239E-3</c:v>
                </c:pt>
                <c:pt idx="3551">
                  <c:v>4.7090017571042066E-3</c:v>
                </c:pt>
                <c:pt idx="3552">
                  <c:v>4.2253979303315875E-3</c:v>
                </c:pt>
                <c:pt idx="3553">
                  <c:v>4.0321078409351263E-3</c:v>
                </c:pt>
                <c:pt idx="3554">
                  <c:v>4.4919974761099832E-3</c:v>
                </c:pt>
                <c:pt idx="3555">
                  <c:v>3.7537674618747532E-3</c:v>
                </c:pt>
                <c:pt idx="3556">
                  <c:v>4.2154215929210009E-3</c:v>
                </c:pt>
                <c:pt idx="3557">
                  <c:v>4.164959002613604E-3</c:v>
                </c:pt>
                <c:pt idx="3558">
                  <c:v>4.5786377286019826E-3</c:v>
                </c:pt>
                <c:pt idx="3559">
                  <c:v>3.2101468910022751E-3</c:v>
                </c:pt>
                <c:pt idx="3560">
                  <c:v>4.5075389443082143E-3</c:v>
                </c:pt>
                <c:pt idx="3561">
                  <c:v>4.3406671575906561E-3</c:v>
                </c:pt>
                <c:pt idx="3562">
                  <c:v>3.0712752542218446E-3</c:v>
                </c:pt>
                <c:pt idx="3563">
                  <c:v>3.5259310288039726E-3</c:v>
                </c:pt>
                <c:pt idx="3564">
                  <c:v>4.0577824623223247E-3</c:v>
                </c:pt>
                <c:pt idx="3565">
                  <c:v>4.6758134692576336E-3</c:v>
                </c:pt>
                <c:pt idx="3566">
                  <c:v>4.2254987663355899E-3</c:v>
                </c:pt>
                <c:pt idx="3567">
                  <c:v>3.4910736867195579E-3</c:v>
                </c:pt>
                <c:pt idx="3568">
                  <c:v>3.6002873191913237E-3</c:v>
                </c:pt>
                <c:pt idx="3569">
                  <c:v>3.4370163714084368E-3</c:v>
                </c:pt>
                <c:pt idx="3570">
                  <c:v>4.0360407787942941E-3</c:v>
                </c:pt>
                <c:pt idx="3571">
                  <c:v>4.0174659294370712E-3</c:v>
                </c:pt>
                <c:pt idx="3572">
                  <c:v>3.7856912754409759E-3</c:v>
                </c:pt>
                <c:pt idx="3573">
                  <c:v>3.8411817154546811E-3</c:v>
                </c:pt>
                <c:pt idx="3574">
                  <c:v>4.2487447981252114E-3</c:v>
                </c:pt>
                <c:pt idx="3575">
                  <c:v>4.3108661936226197E-3</c:v>
                </c:pt>
                <c:pt idx="3576">
                  <c:v>4.157177367390027E-3</c:v>
                </c:pt>
                <c:pt idx="3577">
                  <c:v>3.572655352743676E-3</c:v>
                </c:pt>
                <c:pt idx="3578">
                  <c:v>3.6988498990721996E-3</c:v>
                </c:pt>
                <c:pt idx="3579">
                  <c:v>3.5955887139083437E-3</c:v>
                </c:pt>
                <c:pt idx="3580">
                  <c:v>4.5491214842259655E-3</c:v>
                </c:pt>
                <c:pt idx="3581">
                  <c:v>3.6150337152995125E-3</c:v>
                </c:pt>
                <c:pt idx="3582">
                  <c:v>3.9715608781468762E-3</c:v>
                </c:pt>
                <c:pt idx="3583">
                  <c:v>4.2317420031100159E-3</c:v>
                </c:pt>
                <c:pt idx="3584">
                  <c:v>2.6773178244874972E-3</c:v>
                </c:pt>
                <c:pt idx="3585">
                  <c:v>3.6972817751148002E-3</c:v>
                </c:pt>
                <c:pt idx="3586">
                  <c:v>3.9083685254022657E-3</c:v>
                </c:pt>
                <c:pt idx="3587">
                  <c:v>3.8011226398103832E-3</c:v>
                </c:pt>
                <c:pt idx="3588">
                  <c:v>3.533824884689233E-3</c:v>
                </c:pt>
                <c:pt idx="3589">
                  <c:v>3.6061340627345515E-3</c:v>
                </c:pt>
                <c:pt idx="3590">
                  <c:v>3.7754409556436919E-3</c:v>
                </c:pt>
                <c:pt idx="3591">
                  <c:v>3.7613379994725438E-3</c:v>
                </c:pt>
                <c:pt idx="3592">
                  <c:v>3.6946881093845424E-3</c:v>
                </c:pt>
                <c:pt idx="3593">
                  <c:v>4.1518621521330051E-3</c:v>
                </c:pt>
                <c:pt idx="3594">
                  <c:v>4.0010134110492999E-3</c:v>
                </c:pt>
                <c:pt idx="3595">
                  <c:v>3.9300644399835388E-3</c:v>
                </c:pt>
                <c:pt idx="3596">
                  <c:v>3.9841382662220235E-3</c:v>
                </c:pt>
                <c:pt idx="3597">
                  <c:v>3.3730047573059833E-3</c:v>
                </c:pt>
                <c:pt idx="3598">
                  <c:v>3.0452265899423348E-3</c:v>
                </c:pt>
                <c:pt idx="3599">
                  <c:v>3.7467923675216295E-3</c:v>
                </c:pt>
                <c:pt idx="3600">
                  <c:v>3.6015705405838434E-3</c:v>
                </c:pt>
                <c:pt idx="3601">
                  <c:v>3.1589038477528495E-3</c:v>
                </c:pt>
                <c:pt idx="3602">
                  <c:v>3.6282634181171022E-3</c:v>
                </c:pt>
                <c:pt idx="3603">
                  <c:v>4.0059868332864958E-3</c:v>
                </c:pt>
                <c:pt idx="3604">
                  <c:v>3.4836837119407624E-3</c:v>
                </c:pt>
                <c:pt idx="3605">
                  <c:v>3.7370848697193568E-3</c:v>
                </c:pt>
                <c:pt idx="3606">
                  <c:v>3.5011515774802113E-3</c:v>
                </c:pt>
                <c:pt idx="3607">
                  <c:v>3.9545627996475886E-3</c:v>
                </c:pt>
                <c:pt idx="3608">
                  <c:v>3.4163972049840296E-3</c:v>
                </c:pt>
                <c:pt idx="3609">
                  <c:v>4.4604704038351739E-3</c:v>
                </c:pt>
                <c:pt idx="3610">
                  <c:v>4.0577636301298457E-3</c:v>
                </c:pt>
                <c:pt idx="3611">
                  <c:v>3.7829393927061822E-3</c:v>
                </c:pt>
                <c:pt idx="3612">
                  <c:v>3.4702168669704945E-3</c:v>
                </c:pt>
                <c:pt idx="3613">
                  <c:v>3.4833439643836639E-3</c:v>
                </c:pt>
                <c:pt idx="3614">
                  <c:v>3.2463096362446114E-3</c:v>
                </c:pt>
                <c:pt idx="3615">
                  <c:v>3.9360183088267189E-3</c:v>
                </c:pt>
                <c:pt idx="3616">
                  <c:v>3.8589744251110473E-3</c:v>
                </c:pt>
                <c:pt idx="3617">
                  <c:v>4.0105420542773168E-3</c:v>
                </c:pt>
                <c:pt idx="3618">
                  <c:v>3.5580544766108009E-3</c:v>
                </c:pt>
                <c:pt idx="3619">
                  <c:v>3.4094548114299754E-3</c:v>
                </c:pt>
                <c:pt idx="3620">
                  <c:v>4.0720200273579327E-3</c:v>
                </c:pt>
                <c:pt idx="3621">
                  <c:v>3.8781724869666094E-3</c:v>
                </c:pt>
                <c:pt idx="3622">
                  <c:v>3.4949609630805967E-3</c:v>
                </c:pt>
                <c:pt idx="3623">
                  <c:v>3.2550158769333874E-3</c:v>
                </c:pt>
                <c:pt idx="3624">
                  <c:v>4.4764142449430101E-3</c:v>
                </c:pt>
                <c:pt idx="3625">
                  <c:v>3.5870251240223295E-3</c:v>
                </c:pt>
                <c:pt idx="3626">
                  <c:v>4.3221176963176107E-3</c:v>
                </c:pt>
                <c:pt idx="3627">
                  <c:v>4.2703355024960466E-3</c:v>
                </c:pt>
                <c:pt idx="3628">
                  <c:v>3.5673635889894558E-3</c:v>
                </c:pt>
                <c:pt idx="3629">
                  <c:v>3.6345381388188788E-3</c:v>
                </c:pt>
                <c:pt idx="3630">
                  <c:v>2.5365853939050098E-3</c:v>
                </c:pt>
                <c:pt idx="3631">
                  <c:v>3.2884630657312275E-3</c:v>
                </c:pt>
                <c:pt idx="3632">
                  <c:v>3.7827063924479906E-3</c:v>
                </c:pt>
                <c:pt idx="3633">
                  <c:v>3.2560148244983253E-3</c:v>
                </c:pt>
                <c:pt idx="3634">
                  <c:v>3.3061623334374531E-3</c:v>
                </c:pt>
                <c:pt idx="3635">
                  <c:v>3.5038877400830771E-3</c:v>
                </c:pt>
                <c:pt idx="3636">
                  <c:v>3.9679316003715069E-3</c:v>
                </c:pt>
                <c:pt idx="3637">
                  <c:v>4.1475976978583668E-3</c:v>
                </c:pt>
                <c:pt idx="3638">
                  <c:v>3.4776814734824063E-3</c:v>
                </c:pt>
                <c:pt idx="3639">
                  <c:v>4.4959620186117702E-3</c:v>
                </c:pt>
                <c:pt idx="3640">
                  <c:v>4.042188312391652E-3</c:v>
                </c:pt>
                <c:pt idx="3641">
                  <c:v>3.7038675997350294E-3</c:v>
                </c:pt>
                <c:pt idx="3642">
                  <c:v>3.0665475737364813E-3</c:v>
                </c:pt>
                <c:pt idx="3643">
                  <c:v>3.8122754600497101E-3</c:v>
                </c:pt>
                <c:pt idx="3644">
                  <c:v>4.2174043559980393E-3</c:v>
                </c:pt>
                <c:pt idx="3645">
                  <c:v>3.2268076353940268E-3</c:v>
                </c:pt>
                <c:pt idx="3646">
                  <c:v>3.637058302646158E-3</c:v>
                </c:pt>
                <c:pt idx="3647">
                  <c:v>4.082599262853241E-3</c:v>
                </c:pt>
                <c:pt idx="3648">
                  <c:v>3.9306456147408979E-3</c:v>
                </c:pt>
                <c:pt idx="3649">
                  <c:v>3.2210385135557624E-3</c:v>
                </c:pt>
                <c:pt idx="3650">
                  <c:v>3.4018338890486441E-3</c:v>
                </c:pt>
                <c:pt idx="3651">
                  <c:v>4.0355278080124752E-3</c:v>
                </c:pt>
                <c:pt idx="3652">
                  <c:v>3.8021688730313962E-3</c:v>
                </c:pt>
                <c:pt idx="3653">
                  <c:v>3.1774260103004056E-3</c:v>
                </c:pt>
                <c:pt idx="3654">
                  <c:v>4.1236035583086233E-3</c:v>
                </c:pt>
                <c:pt idx="3655">
                  <c:v>4.1308634738284168E-3</c:v>
                </c:pt>
                <c:pt idx="3656">
                  <c:v>4.3037407667418153E-3</c:v>
                </c:pt>
                <c:pt idx="3657">
                  <c:v>3.9096061145924071E-3</c:v>
                </c:pt>
                <c:pt idx="3658">
                  <c:v>3.9975209271002395E-3</c:v>
                </c:pt>
                <c:pt idx="3659">
                  <c:v>4.1938368259183704E-3</c:v>
                </c:pt>
                <c:pt idx="3660">
                  <c:v>3.6971942189795537E-3</c:v>
                </c:pt>
                <c:pt idx="3661">
                  <c:v>3.3138478258539486E-3</c:v>
                </c:pt>
                <c:pt idx="3662">
                  <c:v>3.8088886799927048E-3</c:v>
                </c:pt>
                <c:pt idx="3663">
                  <c:v>3.5302266359511325E-3</c:v>
                </c:pt>
                <c:pt idx="3664">
                  <c:v>2.5936222324692893E-3</c:v>
                </c:pt>
                <c:pt idx="3665">
                  <c:v>4.385979016409111E-3</c:v>
                </c:pt>
                <c:pt idx="3666">
                  <c:v>4.4746527567518938E-3</c:v>
                </c:pt>
                <c:pt idx="3667">
                  <c:v>4.0257174710721828E-3</c:v>
                </c:pt>
                <c:pt idx="3668">
                  <c:v>2.8613238451285191E-3</c:v>
                </c:pt>
                <c:pt idx="3669">
                  <c:v>3.0054641130040113E-3</c:v>
                </c:pt>
                <c:pt idx="3670">
                  <c:v>3.3323184328663369E-3</c:v>
                </c:pt>
                <c:pt idx="3671">
                  <c:v>3.1219147233644252E-3</c:v>
                </c:pt>
                <c:pt idx="3672">
                  <c:v>3.0315209513991598E-3</c:v>
                </c:pt>
                <c:pt idx="3673">
                  <c:v>4.1001809059750139E-3</c:v>
                </c:pt>
                <c:pt idx="3674">
                  <c:v>3.6305717769387707E-3</c:v>
                </c:pt>
                <c:pt idx="3675">
                  <c:v>3.8195034141504879E-3</c:v>
                </c:pt>
                <c:pt idx="3676">
                  <c:v>3.994477683468443E-3</c:v>
                </c:pt>
                <c:pt idx="3677">
                  <c:v>3.5751623792738625E-3</c:v>
                </c:pt>
                <c:pt idx="3678">
                  <c:v>3.5476104571174716E-3</c:v>
                </c:pt>
                <c:pt idx="3679">
                  <c:v>3.3202598024302732E-3</c:v>
                </c:pt>
                <c:pt idx="3680">
                  <c:v>3.3661564054334285E-3</c:v>
                </c:pt>
                <c:pt idx="3681">
                  <c:v>3.2401672511174137E-3</c:v>
                </c:pt>
                <c:pt idx="3682">
                  <c:v>3.9433357193000623E-3</c:v>
                </c:pt>
                <c:pt idx="3683">
                  <c:v>3.3370750710551011E-3</c:v>
                </c:pt>
                <c:pt idx="3684">
                  <c:v>3.0478532872054214E-3</c:v>
                </c:pt>
                <c:pt idx="3685">
                  <c:v>3.4455444859223176E-3</c:v>
                </c:pt>
                <c:pt idx="3686">
                  <c:v>4.2795364153526373E-3</c:v>
                </c:pt>
                <c:pt idx="3687">
                  <c:v>3.5684989124739122E-3</c:v>
                </c:pt>
                <c:pt idx="3688">
                  <c:v>3.3531411782978669E-3</c:v>
                </c:pt>
                <c:pt idx="3689">
                  <c:v>2.6582418074957261E-3</c:v>
                </c:pt>
                <c:pt idx="3690">
                  <c:v>3.9159727085614077E-3</c:v>
                </c:pt>
                <c:pt idx="3691">
                  <c:v>2.5355077541003271E-3</c:v>
                </c:pt>
                <c:pt idx="3692">
                  <c:v>3.0049743778912193E-3</c:v>
                </c:pt>
                <c:pt idx="3693">
                  <c:v>3.7623512303805026E-3</c:v>
                </c:pt>
                <c:pt idx="3694">
                  <c:v>3.1825445213234027E-3</c:v>
                </c:pt>
                <c:pt idx="3695">
                  <c:v>4.102181797490858E-3</c:v>
                </c:pt>
                <c:pt idx="3696">
                  <c:v>3.7861284971242555E-3</c:v>
                </c:pt>
                <c:pt idx="3697">
                  <c:v>3.0275606211534636E-3</c:v>
                </c:pt>
                <c:pt idx="3698">
                  <c:v>3.016006727113241E-3</c:v>
                </c:pt>
                <c:pt idx="3699">
                  <c:v>3.8191269725629043E-3</c:v>
                </c:pt>
                <c:pt idx="3700">
                  <c:v>2.5462869276797508E-3</c:v>
                </c:pt>
                <c:pt idx="3701">
                  <c:v>3.3558209984934041E-3</c:v>
                </c:pt>
                <c:pt idx="3702">
                  <c:v>4.1801123601555856E-3</c:v>
                </c:pt>
                <c:pt idx="3703">
                  <c:v>3.3085146596924108E-3</c:v>
                </c:pt>
                <c:pt idx="3704">
                  <c:v>3.6702370985420237E-3</c:v>
                </c:pt>
                <c:pt idx="3705">
                  <c:v>2.9563873354982438E-3</c:v>
                </c:pt>
                <c:pt idx="3706">
                  <c:v>2.6769419039363996E-3</c:v>
                </c:pt>
                <c:pt idx="3707">
                  <c:v>2.4334516989961349E-3</c:v>
                </c:pt>
                <c:pt idx="3708">
                  <c:v>3.691181078984833E-3</c:v>
                </c:pt>
                <c:pt idx="3709">
                  <c:v>3.882144619715019E-3</c:v>
                </c:pt>
                <c:pt idx="3710">
                  <c:v>3.1117043798412633E-3</c:v>
                </c:pt>
                <c:pt idx="3711">
                  <c:v>3.6127485581501041E-3</c:v>
                </c:pt>
                <c:pt idx="3712">
                  <c:v>3.4030958325080899E-3</c:v>
                </c:pt>
                <c:pt idx="3713">
                  <c:v>3.6395939391113507E-3</c:v>
                </c:pt>
                <c:pt idx="3714">
                  <c:v>3.4356658120071673E-3</c:v>
                </c:pt>
                <c:pt idx="3715">
                  <c:v>2.7911553439432081E-3</c:v>
                </c:pt>
                <c:pt idx="3716">
                  <c:v>3.7896883535275859E-3</c:v>
                </c:pt>
                <c:pt idx="3717">
                  <c:v>2.7629225484222461E-3</c:v>
                </c:pt>
                <c:pt idx="3718">
                  <c:v>3.1234624206531872E-3</c:v>
                </c:pt>
                <c:pt idx="3719">
                  <c:v>2.7526739556917599E-3</c:v>
                </c:pt>
                <c:pt idx="3720">
                  <c:v>3.1909538468594626E-3</c:v>
                </c:pt>
                <c:pt idx="3721">
                  <c:v>3.8042385520172459E-3</c:v>
                </c:pt>
                <c:pt idx="3722">
                  <c:v>2.8212724527807362E-3</c:v>
                </c:pt>
                <c:pt idx="3723">
                  <c:v>3.2380260979364569E-3</c:v>
                </c:pt>
                <c:pt idx="3724">
                  <c:v>3.4382692494295732E-3</c:v>
                </c:pt>
                <c:pt idx="3725">
                  <c:v>3.5328370544356171E-3</c:v>
                </c:pt>
                <c:pt idx="3726">
                  <c:v>3.9427890676965041E-3</c:v>
                </c:pt>
                <c:pt idx="3727">
                  <c:v>3.57010917625205E-3</c:v>
                </c:pt>
                <c:pt idx="3728">
                  <c:v>3.3267371804785997E-3</c:v>
                </c:pt>
                <c:pt idx="3729">
                  <c:v>4.2965878041253671E-3</c:v>
                </c:pt>
                <c:pt idx="3730">
                  <c:v>4.0894210320640946E-3</c:v>
                </c:pt>
                <c:pt idx="3731">
                  <c:v>4.3832569825445842E-3</c:v>
                </c:pt>
                <c:pt idx="3732">
                  <c:v>3.3073847622527397E-3</c:v>
                </c:pt>
                <c:pt idx="3733">
                  <c:v>3.12628151882901E-3</c:v>
                </c:pt>
                <c:pt idx="3734">
                  <c:v>3.2962648739061355E-3</c:v>
                </c:pt>
                <c:pt idx="3735">
                  <c:v>3.6346721118304826E-3</c:v>
                </c:pt>
                <c:pt idx="3736">
                  <c:v>3.4059381122900734E-3</c:v>
                </c:pt>
                <c:pt idx="3737">
                  <c:v>3.6875723426613573E-3</c:v>
                </c:pt>
                <c:pt idx="3738">
                  <c:v>3.4937480155211027E-3</c:v>
                </c:pt>
                <c:pt idx="3739">
                  <c:v>2.9628232222245199E-3</c:v>
                </c:pt>
                <c:pt idx="3740">
                  <c:v>3.6505748319340891E-3</c:v>
                </c:pt>
                <c:pt idx="3741">
                  <c:v>2.7654343317279795E-3</c:v>
                </c:pt>
                <c:pt idx="3742">
                  <c:v>3.1384928237974765E-3</c:v>
                </c:pt>
                <c:pt idx="3743">
                  <c:v>3.4719515905899758E-3</c:v>
                </c:pt>
                <c:pt idx="3744">
                  <c:v>4.1667080650640304E-3</c:v>
                </c:pt>
                <c:pt idx="3745">
                  <c:v>3.5560069645334436E-3</c:v>
                </c:pt>
                <c:pt idx="3746">
                  <c:v>4.0530898788272629E-3</c:v>
                </c:pt>
                <c:pt idx="3747">
                  <c:v>3.6240802314769925E-3</c:v>
                </c:pt>
                <c:pt idx="3748">
                  <c:v>3.1844519061209483E-3</c:v>
                </c:pt>
                <c:pt idx="3749">
                  <c:v>3.1345922167685687E-3</c:v>
                </c:pt>
                <c:pt idx="3750">
                  <c:v>3.3771136537375985E-3</c:v>
                </c:pt>
                <c:pt idx="3751">
                  <c:v>4.1848830707815234E-3</c:v>
                </c:pt>
                <c:pt idx="3752">
                  <c:v>3.4932622055437478E-3</c:v>
                </c:pt>
                <c:pt idx="3753">
                  <c:v>3.9218031262308077E-3</c:v>
                </c:pt>
                <c:pt idx="3754">
                  <c:v>4.0570711210101583E-3</c:v>
                </c:pt>
                <c:pt idx="3755">
                  <c:v>3.5219597942435787E-3</c:v>
                </c:pt>
                <c:pt idx="3756">
                  <c:v>3.0868142590841302E-3</c:v>
                </c:pt>
                <c:pt idx="3757">
                  <c:v>2.8929294231924336E-3</c:v>
                </c:pt>
                <c:pt idx="3758">
                  <c:v>2.7082116742651028E-3</c:v>
                </c:pt>
                <c:pt idx="3759">
                  <c:v>3.0860738739411169E-3</c:v>
                </c:pt>
                <c:pt idx="3760">
                  <c:v>3.6834416230482449E-3</c:v>
                </c:pt>
                <c:pt idx="3761">
                  <c:v>3.5762635269084605E-3</c:v>
                </c:pt>
                <c:pt idx="3762">
                  <c:v>3.8367349613620786E-3</c:v>
                </c:pt>
                <c:pt idx="3763">
                  <c:v>3.972679646322079E-3</c:v>
                </c:pt>
                <c:pt idx="3764">
                  <c:v>2.9601927940160755E-3</c:v>
                </c:pt>
                <c:pt idx="3765">
                  <c:v>3.7669514810608757E-3</c:v>
                </c:pt>
                <c:pt idx="3766">
                  <c:v>3.5370568060171348E-3</c:v>
                </c:pt>
                <c:pt idx="3767">
                  <c:v>3.7153722923316756E-3</c:v>
                </c:pt>
                <c:pt idx="3768">
                  <c:v>4.0449517593437161E-3</c:v>
                </c:pt>
                <c:pt idx="3769">
                  <c:v>3.1848378053630317E-3</c:v>
                </c:pt>
                <c:pt idx="3770">
                  <c:v>3.4816523063528901E-3</c:v>
                </c:pt>
                <c:pt idx="3771">
                  <c:v>3.3765298802214436E-3</c:v>
                </c:pt>
                <c:pt idx="3772">
                  <c:v>4.0580436033329764E-3</c:v>
                </c:pt>
                <c:pt idx="3773">
                  <c:v>2.7200338303717663E-3</c:v>
                </c:pt>
                <c:pt idx="3774">
                  <c:v>3.7195040163270333E-3</c:v>
                </c:pt>
                <c:pt idx="3775">
                  <c:v>2.9218460758181583E-3</c:v>
                </c:pt>
                <c:pt idx="3776">
                  <c:v>2.9668941485819491E-3</c:v>
                </c:pt>
                <c:pt idx="3777">
                  <c:v>2.4198802157243309E-3</c:v>
                </c:pt>
                <c:pt idx="3778">
                  <c:v>2.491940959684912E-3</c:v>
                </c:pt>
                <c:pt idx="3779">
                  <c:v>3.4814643093667086E-3</c:v>
                </c:pt>
                <c:pt idx="3780">
                  <c:v>2.2236461037424514E-3</c:v>
                </c:pt>
                <c:pt idx="3781">
                  <c:v>3.3446430570341253E-3</c:v>
                </c:pt>
                <c:pt idx="3782">
                  <c:v>3.6039658254673973E-3</c:v>
                </c:pt>
                <c:pt idx="3783">
                  <c:v>3.0479461153377807E-3</c:v>
                </c:pt>
                <c:pt idx="3784">
                  <c:v>3.1992892613863146E-3</c:v>
                </c:pt>
                <c:pt idx="3785">
                  <c:v>3.623585559777015E-3</c:v>
                </c:pt>
                <c:pt idx="3786">
                  <c:v>3.2178046591863317E-3</c:v>
                </c:pt>
                <c:pt idx="3787">
                  <c:v>2.9896473563423478E-3</c:v>
                </c:pt>
                <c:pt idx="3788">
                  <c:v>3.4798389269729973E-3</c:v>
                </c:pt>
                <c:pt idx="3789">
                  <c:v>4.0792897387369907E-3</c:v>
                </c:pt>
                <c:pt idx="3790">
                  <c:v>3.7072048122536701E-3</c:v>
                </c:pt>
                <c:pt idx="3791">
                  <c:v>3.8874242027201918E-3</c:v>
                </c:pt>
                <c:pt idx="3792">
                  <c:v>4.2989094038301274E-3</c:v>
                </c:pt>
                <c:pt idx="3793">
                  <c:v>3.7070109489521054E-3</c:v>
                </c:pt>
                <c:pt idx="3794">
                  <c:v>3.1828453139225326E-3</c:v>
                </c:pt>
                <c:pt idx="3795">
                  <c:v>3.4244278074568768E-3</c:v>
                </c:pt>
                <c:pt idx="3796">
                  <c:v>2.8122907989970563E-3</c:v>
                </c:pt>
                <c:pt idx="3797">
                  <c:v>2.074708491530494E-3</c:v>
                </c:pt>
                <c:pt idx="3798">
                  <c:v>3.1828902583672654E-3</c:v>
                </c:pt>
                <c:pt idx="3799">
                  <c:v>3.1646791102849289E-3</c:v>
                </c:pt>
                <c:pt idx="3800">
                  <c:v>2.660866312375736E-3</c:v>
                </c:pt>
                <c:pt idx="3801">
                  <c:v>3.4275531385895598E-3</c:v>
                </c:pt>
                <c:pt idx="3802">
                  <c:v>3.1942000983704215E-3</c:v>
                </c:pt>
                <c:pt idx="3803">
                  <c:v>3.3498823171343528E-3</c:v>
                </c:pt>
                <c:pt idx="3804">
                  <c:v>2.9363303913007141E-3</c:v>
                </c:pt>
                <c:pt idx="3805">
                  <c:v>3.4760548234039619E-3</c:v>
                </c:pt>
                <c:pt idx="3806">
                  <c:v>3.7120950239136895E-3</c:v>
                </c:pt>
                <c:pt idx="3807">
                  <c:v>3.3922363471879905E-3</c:v>
                </c:pt>
                <c:pt idx="3808">
                  <c:v>3.9518182649049757E-3</c:v>
                </c:pt>
                <c:pt idx="3809">
                  <c:v>3.4053207057182545E-3</c:v>
                </c:pt>
                <c:pt idx="3810">
                  <c:v>3.3001458463092223E-3</c:v>
                </c:pt>
                <c:pt idx="3811">
                  <c:v>3.063552117580773E-3</c:v>
                </c:pt>
                <c:pt idx="3812">
                  <c:v>3.5698504262055147E-3</c:v>
                </c:pt>
                <c:pt idx="3813">
                  <c:v>2.8958435535171656E-3</c:v>
                </c:pt>
                <c:pt idx="3814">
                  <c:v>2.9322439300481186E-3</c:v>
                </c:pt>
                <c:pt idx="3815">
                  <c:v>3.4828295495932331E-3</c:v>
                </c:pt>
                <c:pt idx="3816">
                  <c:v>2.4216911343069173E-3</c:v>
                </c:pt>
                <c:pt idx="3817">
                  <c:v>3.3511105976087659E-3</c:v>
                </c:pt>
                <c:pt idx="3818">
                  <c:v>3.2303537943349815E-3</c:v>
                </c:pt>
                <c:pt idx="3819">
                  <c:v>3.0951371902640241E-3</c:v>
                </c:pt>
                <c:pt idx="3820">
                  <c:v>2.6072384139243475E-3</c:v>
                </c:pt>
                <c:pt idx="3821">
                  <c:v>1.9324363377951662E-3</c:v>
                </c:pt>
                <c:pt idx="3822">
                  <c:v>3.306575306579412E-3</c:v>
                </c:pt>
                <c:pt idx="3823">
                  <c:v>3.2639331053525714E-3</c:v>
                </c:pt>
                <c:pt idx="3824">
                  <c:v>3.3640220957595647E-3</c:v>
                </c:pt>
                <c:pt idx="3825">
                  <c:v>3.0170255427232036E-3</c:v>
                </c:pt>
                <c:pt idx="3826">
                  <c:v>3.6531707293324797E-3</c:v>
                </c:pt>
                <c:pt idx="3827">
                  <c:v>3.9825751181261993E-3</c:v>
                </c:pt>
                <c:pt idx="3828">
                  <c:v>2.8968262576999433E-3</c:v>
                </c:pt>
                <c:pt idx="3829">
                  <c:v>3.6293817226039035E-3</c:v>
                </c:pt>
                <c:pt idx="3830">
                  <c:v>3.0115479835900794E-3</c:v>
                </c:pt>
                <c:pt idx="3831">
                  <c:v>3.0681433423710987E-3</c:v>
                </c:pt>
                <c:pt idx="3832">
                  <c:v>3.5629637610545741E-3</c:v>
                </c:pt>
                <c:pt idx="3833">
                  <c:v>3.7678183937796456E-3</c:v>
                </c:pt>
                <c:pt idx="3834">
                  <c:v>2.3481383621286123E-3</c:v>
                </c:pt>
                <c:pt idx="3835">
                  <c:v>3.7763932472309864E-3</c:v>
                </c:pt>
                <c:pt idx="3836">
                  <c:v>3.2074303784445494E-3</c:v>
                </c:pt>
                <c:pt idx="3837">
                  <c:v>3.4451937000852845E-3</c:v>
                </c:pt>
                <c:pt idx="3838">
                  <c:v>2.8163819350947531E-3</c:v>
                </c:pt>
                <c:pt idx="3839">
                  <c:v>2.2095431574438791E-3</c:v>
                </c:pt>
                <c:pt idx="3840">
                  <c:v>3.0798238653331057E-3</c:v>
                </c:pt>
                <c:pt idx="3841">
                  <c:v>2.7866165083175955E-3</c:v>
                </c:pt>
                <c:pt idx="3842">
                  <c:v>2.8698215625306291E-3</c:v>
                </c:pt>
                <c:pt idx="3843">
                  <c:v>3.7427239438569955E-3</c:v>
                </c:pt>
                <c:pt idx="3844">
                  <c:v>3.8829310267688897E-3</c:v>
                </c:pt>
                <c:pt idx="3845">
                  <c:v>3.0561124979897603E-3</c:v>
                </c:pt>
                <c:pt idx="3846">
                  <c:v>3.3443166211041069E-3</c:v>
                </c:pt>
                <c:pt idx="3847">
                  <c:v>3.3806180536872783E-3</c:v>
                </c:pt>
                <c:pt idx="3848">
                  <c:v>3.0766229462189845E-3</c:v>
                </c:pt>
                <c:pt idx="3849">
                  <c:v>3.2004652638467591E-3</c:v>
                </c:pt>
                <c:pt idx="3850">
                  <c:v>2.9502771088636384E-3</c:v>
                </c:pt>
                <c:pt idx="3851">
                  <c:v>3.0420370603715151E-3</c:v>
                </c:pt>
                <c:pt idx="3852">
                  <c:v>3.3585707598847163E-3</c:v>
                </c:pt>
                <c:pt idx="3853">
                  <c:v>3.1551969619308404E-3</c:v>
                </c:pt>
                <c:pt idx="3854">
                  <c:v>3.8066750134340519E-3</c:v>
                </c:pt>
                <c:pt idx="3855">
                  <c:v>3.8178511113245587E-3</c:v>
                </c:pt>
                <c:pt idx="3856">
                  <c:v>2.8573028567474386E-3</c:v>
                </c:pt>
                <c:pt idx="3857">
                  <c:v>2.695174937135298E-3</c:v>
                </c:pt>
                <c:pt idx="3858">
                  <c:v>3.8132776140041378E-3</c:v>
                </c:pt>
                <c:pt idx="3859">
                  <c:v>2.1648133420169289E-3</c:v>
                </c:pt>
                <c:pt idx="3860">
                  <c:v>2.3372653335730254E-3</c:v>
                </c:pt>
                <c:pt idx="3861">
                  <c:v>3.5258614964025735E-3</c:v>
                </c:pt>
                <c:pt idx="3862">
                  <c:v>3.3779159731812825E-3</c:v>
                </c:pt>
                <c:pt idx="3863">
                  <c:v>2.9290868548718491E-3</c:v>
                </c:pt>
                <c:pt idx="3864">
                  <c:v>3.4796201996753541E-3</c:v>
                </c:pt>
                <c:pt idx="3865">
                  <c:v>2.8042168670689167E-3</c:v>
                </c:pt>
                <c:pt idx="3866">
                  <c:v>3.2007366765555529E-3</c:v>
                </c:pt>
                <c:pt idx="3867">
                  <c:v>2.2260238771654815E-3</c:v>
                </c:pt>
                <c:pt idx="3868">
                  <c:v>2.7543844178519782E-3</c:v>
                </c:pt>
                <c:pt idx="3869">
                  <c:v>3.9021677557310968E-3</c:v>
                </c:pt>
                <c:pt idx="3870">
                  <c:v>3.0517239715431464E-3</c:v>
                </c:pt>
                <c:pt idx="3871">
                  <c:v>3.5471924748525919E-3</c:v>
                </c:pt>
                <c:pt idx="3872">
                  <c:v>3.8143740960480776E-3</c:v>
                </c:pt>
                <c:pt idx="3873">
                  <c:v>2.315414307333309E-3</c:v>
                </c:pt>
                <c:pt idx="3874">
                  <c:v>3.2244491100648013E-3</c:v>
                </c:pt>
                <c:pt idx="3875">
                  <c:v>3.4056123854466227E-3</c:v>
                </c:pt>
                <c:pt idx="3876">
                  <c:v>2.6052347819555512E-3</c:v>
                </c:pt>
                <c:pt idx="3877">
                  <c:v>2.5573261803544618E-3</c:v>
                </c:pt>
                <c:pt idx="3878">
                  <c:v>3.2711792121114451E-3</c:v>
                </c:pt>
                <c:pt idx="3879">
                  <c:v>2.6589312907149263E-3</c:v>
                </c:pt>
                <c:pt idx="3880">
                  <c:v>3.5517965505753764E-3</c:v>
                </c:pt>
                <c:pt idx="3881">
                  <c:v>2.9506376038255597E-3</c:v>
                </c:pt>
                <c:pt idx="3882">
                  <c:v>3.4598922508701554E-3</c:v>
                </c:pt>
                <c:pt idx="3883">
                  <c:v>3.5776659510050623E-3</c:v>
                </c:pt>
                <c:pt idx="3884">
                  <c:v>2.9070510146139241E-3</c:v>
                </c:pt>
                <c:pt idx="3885">
                  <c:v>2.8936053765896666E-3</c:v>
                </c:pt>
                <c:pt idx="3886">
                  <c:v>2.1674053019239306E-3</c:v>
                </c:pt>
                <c:pt idx="3887">
                  <c:v>3.7044643090048358E-3</c:v>
                </c:pt>
                <c:pt idx="3888">
                  <c:v>3.4260029371842621E-3</c:v>
                </c:pt>
                <c:pt idx="3889">
                  <c:v>2.8881964192534562E-3</c:v>
                </c:pt>
                <c:pt idx="3890">
                  <c:v>3.7197159612306998E-3</c:v>
                </c:pt>
                <c:pt idx="3891">
                  <c:v>4.0559510630624931E-3</c:v>
                </c:pt>
                <c:pt idx="3892">
                  <c:v>3.6487355951631138E-3</c:v>
                </c:pt>
                <c:pt idx="3893">
                  <c:v>3.2793375160998241E-3</c:v>
                </c:pt>
                <c:pt idx="3894">
                  <c:v>3.2005730016738823E-3</c:v>
                </c:pt>
                <c:pt idx="3895">
                  <c:v>3.0666502631602486E-3</c:v>
                </c:pt>
                <c:pt idx="3896">
                  <c:v>3.0316304086847501E-3</c:v>
                </c:pt>
                <c:pt idx="3897">
                  <c:v>2.97431170332505E-3</c:v>
                </c:pt>
                <c:pt idx="3898">
                  <c:v>3.2879636519763593E-3</c:v>
                </c:pt>
                <c:pt idx="3899">
                  <c:v>3.1303486769264127E-3</c:v>
                </c:pt>
                <c:pt idx="3900">
                  <c:v>3.1028414541908337E-3</c:v>
                </c:pt>
                <c:pt idx="3901">
                  <c:v>3.4779772201357579E-3</c:v>
                </c:pt>
                <c:pt idx="3902">
                  <c:v>3.1178104343197576E-3</c:v>
                </c:pt>
                <c:pt idx="3903">
                  <c:v>3.1132910171024885E-3</c:v>
                </c:pt>
                <c:pt idx="3904">
                  <c:v>3.4042696650033741E-3</c:v>
                </c:pt>
                <c:pt idx="3905">
                  <c:v>2.5532149632485901E-3</c:v>
                </c:pt>
                <c:pt idx="3906">
                  <c:v>3.2866288320045145E-3</c:v>
                </c:pt>
                <c:pt idx="3907">
                  <c:v>3.0690579068575175E-3</c:v>
                </c:pt>
                <c:pt idx="3908">
                  <c:v>2.6598966608601163E-3</c:v>
                </c:pt>
                <c:pt idx="3909">
                  <c:v>3.7525346039340825E-3</c:v>
                </c:pt>
                <c:pt idx="3910">
                  <c:v>2.5950142143824394E-3</c:v>
                </c:pt>
                <c:pt idx="3911">
                  <c:v>2.2109013807371813E-3</c:v>
                </c:pt>
                <c:pt idx="3912">
                  <c:v>3.3395745823007793E-3</c:v>
                </c:pt>
                <c:pt idx="3913">
                  <c:v>2.9893426008676758E-3</c:v>
                </c:pt>
                <c:pt idx="3914">
                  <c:v>3.6088835053483715E-3</c:v>
                </c:pt>
                <c:pt idx="3915">
                  <c:v>2.6527025746410204E-3</c:v>
                </c:pt>
                <c:pt idx="3916">
                  <c:v>3.1341145347905477E-3</c:v>
                </c:pt>
                <c:pt idx="3917">
                  <c:v>3.0702082842681087E-3</c:v>
                </c:pt>
                <c:pt idx="3918">
                  <c:v>3.0948235127117802E-3</c:v>
                </c:pt>
                <c:pt idx="3919">
                  <c:v>2.8976709612746985E-3</c:v>
                </c:pt>
                <c:pt idx="3920">
                  <c:v>3.0145062706825954E-3</c:v>
                </c:pt>
                <c:pt idx="3921">
                  <c:v>2.8783121654596699E-3</c:v>
                </c:pt>
                <c:pt idx="3922">
                  <c:v>3.7574299233650871E-3</c:v>
                </c:pt>
                <c:pt idx="3923">
                  <c:v>3.3374439113818843E-3</c:v>
                </c:pt>
                <c:pt idx="3924">
                  <c:v>2.7631040417147685E-3</c:v>
                </c:pt>
                <c:pt idx="3925">
                  <c:v>3.2506727020982468E-3</c:v>
                </c:pt>
                <c:pt idx="3926">
                  <c:v>3.4737221092220544E-3</c:v>
                </c:pt>
                <c:pt idx="3927">
                  <c:v>3.3670735518440188E-3</c:v>
                </c:pt>
                <c:pt idx="3928">
                  <c:v>3.2559174449907744E-3</c:v>
                </c:pt>
                <c:pt idx="3929">
                  <c:v>2.4054695853422611E-3</c:v>
                </c:pt>
                <c:pt idx="3930">
                  <c:v>2.7772354891586926E-3</c:v>
                </c:pt>
                <c:pt idx="3931">
                  <c:v>2.3075859246598413E-3</c:v>
                </c:pt>
                <c:pt idx="3932">
                  <c:v>2.5216994856755814E-3</c:v>
                </c:pt>
                <c:pt idx="3933">
                  <c:v>2.7743785890149467E-3</c:v>
                </c:pt>
                <c:pt idx="3934">
                  <c:v>3.2654076178397109E-3</c:v>
                </c:pt>
                <c:pt idx="3935">
                  <c:v>3.7090405699579387E-3</c:v>
                </c:pt>
                <c:pt idx="3936">
                  <c:v>3.5377738939042841E-3</c:v>
                </c:pt>
                <c:pt idx="3937">
                  <c:v>3.2339926914462741E-3</c:v>
                </c:pt>
                <c:pt idx="3938">
                  <c:v>2.4978394495660311E-3</c:v>
                </c:pt>
                <c:pt idx="3939">
                  <c:v>2.8925360856276463E-3</c:v>
                </c:pt>
                <c:pt idx="3940">
                  <c:v>3.433940854960839E-3</c:v>
                </c:pt>
                <c:pt idx="3941">
                  <c:v>3.0960511682163712E-3</c:v>
                </c:pt>
                <c:pt idx="3942">
                  <c:v>3.7324538718993923E-3</c:v>
                </c:pt>
                <c:pt idx="3943">
                  <c:v>3.1671441176394813E-3</c:v>
                </c:pt>
                <c:pt idx="3944">
                  <c:v>3.6071967136738414E-3</c:v>
                </c:pt>
                <c:pt idx="3945">
                  <c:v>3.3594641256133075E-3</c:v>
                </c:pt>
                <c:pt idx="3946">
                  <c:v>2.4417123474635761E-3</c:v>
                </c:pt>
                <c:pt idx="3947">
                  <c:v>2.9897550782590258E-3</c:v>
                </c:pt>
                <c:pt idx="3948">
                  <c:v>2.7353785661141383E-3</c:v>
                </c:pt>
                <c:pt idx="3949">
                  <c:v>2.4434081093619837E-3</c:v>
                </c:pt>
                <c:pt idx="3950">
                  <c:v>2.5281143504267242E-3</c:v>
                </c:pt>
                <c:pt idx="3951">
                  <c:v>2.9615919217263541E-3</c:v>
                </c:pt>
                <c:pt idx="3952">
                  <c:v>2.6285374852514612E-3</c:v>
                </c:pt>
                <c:pt idx="3953">
                  <c:v>2.5749543891086411E-3</c:v>
                </c:pt>
                <c:pt idx="3954">
                  <c:v>1.9806083626738896E-3</c:v>
                </c:pt>
                <c:pt idx="3955">
                  <c:v>2.7090179039319438E-3</c:v>
                </c:pt>
                <c:pt idx="3956">
                  <c:v>2.5042362967648822E-3</c:v>
                </c:pt>
                <c:pt idx="3957">
                  <c:v>3.3986239827211652E-3</c:v>
                </c:pt>
                <c:pt idx="3958">
                  <c:v>2.6173090277121728E-3</c:v>
                </c:pt>
                <c:pt idx="3959">
                  <c:v>2.7895971385227957E-3</c:v>
                </c:pt>
                <c:pt idx="3960">
                  <c:v>2.9435218152265908E-3</c:v>
                </c:pt>
                <c:pt idx="3961">
                  <c:v>1.9493535130759045E-3</c:v>
                </c:pt>
                <c:pt idx="3962">
                  <c:v>3.5553893197787104E-3</c:v>
                </c:pt>
                <c:pt idx="3963">
                  <c:v>3.2849793637444199E-3</c:v>
                </c:pt>
                <c:pt idx="3964">
                  <c:v>2.7723976810770374E-3</c:v>
                </c:pt>
                <c:pt idx="3965">
                  <c:v>2.6303721816204502E-3</c:v>
                </c:pt>
                <c:pt idx="3966">
                  <c:v>2.9177948720794981E-3</c:v>
                </c:pt>
                <c:pt idx="3967">
                  <c:v>2.5881372593828545E-3</c:v>
                </c:pt>
                <c:pt idx="3968">
                  <c:v>3.1960326565919953E-3</c:v>
                </c:pt>
                <c:pt idx="3969">
                  <c:v>2.7363039897094757E-3</c:v>
                </c:pt>
                <c:pt idx="3970">
                  <c:v>3.2440076375752133E-3</c:v>
                </c:pt>
                <c:pt idx="3971">
                  <c:v>3.0864711703805672E-3</c:v>
                </c:pt>
                <c:pt idx="3972">
                  <c:v>2.3051895276744185E-3</c:v>
                </c:pt>
                <c:pt idx="3973">
                  <c:v>2.6483476827823499E-3</c:v>
                </c:pt>
                <c:pt idx="3974">
                  <c:v>2.0483984176095033E-3</c:v>
                </c:pt>
                <c:pt idx="3975">
                  <c:v>2.952680738796341E-3</c:v>
                </c:pt>
                <c:pt idx="3976">
                  <c:v>2.9482848562729356E-3</c:v>
                </c:pt>
                <c:pt idx="3977">
                  <c:v>2.9095594338775705E-3</c:v>
                </c:pt>
                <c:pt idx="3978">
                  <c:v>2.5456589773502816E-3</c:v>
                </c:pt>
                <c:pt idx="3979">
                  <c:v>2.1621670253266436E-3</c:v>
                </c:pt>
                <c:pt idx="3980">
                  <c:v>3.3584959804050262E-3</c:v>
                </c:pt>
                <c:pt idx="3981">
                  <c:v>2.9073287095545807E-3</c:v>
                </c:pt>
                <c:pt idx="3982">
                  <c:v>3.3449547883707014E-3</c:v>
                </c:pt>
                <c:pt idx="3983">
                  <c:v>3.1001038251994044E-3</c:v>
                </c:pt>
                <c:pt idx="3984">
                  <c:v>2.465917658553135E-3</c:v>
                </c:pt>
                <c:pt idx="3985">
                  <c:v>3.4398320429783842E-3</c:v>
                </c:pt>
                <c:pt idx="3986">
                  <c:v>3.2140891724241746E-3</c:v>
                </c:pt>
                <c:pt idx="3987">
                  <c:v>2.0560808429006092E-3</c:v>
                </c:pt>
                <c:pt idx="3988">
                  <c:v>3.1794559780410807E-3</c:v>
                </c:pt>
                <c:pt idx="3989">
                  <c:v>3.5412686739834448E-3</c:v>
                </c:pt>
                <c:pt idx="3990">
                  <c:v>2.6791101418033852E-3</c:v>
                </c:pt>
                <c:pt idx="3991">
                  <c:v>3.0743357541078652E-3</c:v>
                </c:pt>
                <c:pt idx="3992">
                  <c:v>2.6095490542122021E-3</c:v>
                </c:pt>
                <c:pt idx="3993">
                  <c:v>3.1503499495882255E-3</c:v>
                </c:pt>
                <c:pt idx="3994">
                  <c:v>2.4956257126263204E-3</c:v>
                </c:pt>
                <c:pt idx="3995">
                  <c:v>2.4598772539849425E-3</c:v>
                </c:pt>
                <c:pt idx="3996">
                  <c:v>3.2393721418751266E-3</c:v>
                </c:pt>
                <c:pt idx="3997">
                  <c:v>3.8083326773406439E-3</c:v>
                </c:pt>
                <c:pt idx="3998">
                  <c:v>3.510250729736522E-3</c:v>
                </c:pt>
                <c:pt idx="3999">
                  <c:v>2.7300881946571939E-3</c:v>
                </c:pt>
                <c:pt idx="4000">
                  <c:v>2.8244558245914342E-3</c:v>
                </c:pt>
                <c:pt idx="4001">
                  <c:v>2.4086069153036664E-3</c:v>
                </c:pt>
                <c:pt idx="4002">
                  <c:v>2.7228352855537415E-3</c:v>
                </c:pt>
                <c:pt idx="4003">
                  <c:v>3.0097028752753916E-3</c:v>
                </c:pt>
                <c:pt idx="4004">
                  <c:v>2.3748407699864488E-3</c:v>
                </c:pt>
                <c:pt idx="4005">
                  <c:v>3.5928124959324712E-3</c:v>
                </c:pt>
                <c:pt idx="4006">
                  <c:v>2.609126404622649E-3</c:v>
                </c:pt>
                <c:pt idx="4007">
                  <c:v>2.3261069504244797E-3</c:v>
                </c:pt>
                <c:pt idx="4008">
                  <c:v>3.1119128535486403E-3</c:v>
                </c:pt>
                <c:pt idx="4009">
                  <c:v>2.748693473723798E-3</c:v>
                </c:pt>
                <c:pt idx="4010">
                  <c:v>2.5181010159925372E-3</c:v>
                </c:pt>
                <c:pt idx="4011">
                  <c:v>3.1215599834401781E-3</c:v>
                </c:pt>
                <c:pt idx="4012">
                  <c:v>2.7420722275135548E-3</c:v>
                </c:pt>
                <c:pt idx="4013">
                  <c:v>3.0527734566690935E-3</c:v>
                </c:pt>
                <c:pt idx="4014">
                  <c:v>2.6766312666694262E-3</c:v>
                </c:pt>
                <c:pt idx="4015">
                  <c:v>3.3209646565986995E-3</c:v>
                </c:pt>
                <c:pt idx="4016">
                  <c:v>3.4073232671849528E-3</c:v>
                </c:pt>
                <c:pt idx="4017">
                  <c:v>2.8744396660652012E-3</c:v>
                </c:pt>
                <c:pt idx="4018">
                  <c:v>2.7806030883915436E-3</c:v>
                </c:pt>
                <c:pt idx="4019">
                  <c:v>2.9596733189469174E-3</c:v>
                </c:pt>
                <c:pt idx="4020">
                  <c:v>2.6473385682630204E-3</c:v>
                </c:pt>
                <c:pt idx="4021">
                  <c:v>2.8872346834047011E-3</c:v>
                </c:pt>
                <c:pt idx="4022">
                  <c:v>3.3159181199407879E-3</c:v>
                </c:pt>
                <c:pt idx="4023">
                  <c:v>3.0106806630484408E-3</c:v>
                </c:pt>
                <c:pt idx="4024">
                  <c:v>2.4868325163649087E-3</c:v>
                </c:pt>
                <c:pt idx="4025">
                  <c:v>3.0266389541496121E-3</c:v>
                </c:pt>
                <c:pt idx="4026">
                  <c:v>3.2871884885469433E-3</c:v>
                </c:pt>
                <c:pt idx="4027">
                  <c:v>3.1749362353119008E-3</c:v>
                </c:pt>
                <c:pt idx="4028">
                  <c:v>3.0236881769613463E-3</c:v>
                </c:pt>
                <c:pt idx="4029">
                  <c:v>3.5035163959473673E-3</c:v>
                </c:pt>
                <c:pt idx="4030">
                  <c:v>2.6641883310049236E-3</c:v>
                </c:pt>
                <c:pt idx="4031">
                  <c:v>2.6489007754645902E-3</c:v>
                </c:pt>
                <c:pt idx="4032">
                  <c:v>2.9786610992594566E-3</c:v>
                </c:pt>
                <c:pt idx="4033">
                  <c:v>2.2294233487068654E-3</c:v>
                </c:pt>
                <c:pt idx="4034">
                  <c:v>2.4573216181231834E-3</c:v>
                </c:pt>
                <c:pt idx="4035">
                  <c:v>3.0053611411138071E-3</c:v>
                </c:pt>
                <c:pt idx="4036">
                  <c:v>2.9323025335966694E-3</c:v>
                </c:pt>
                <c:pt idx="4037">
                  <c:v>2.190110834898118E-3</c:v>
                </c:pt>
                <c:pt idx="4038">
                  <c:v>3.2138116187616383E-3</c:v>
                </c:pt>
                <c:pt idx="4039">
                  <c:v>3.0213003245769241E-3</c:v>
                </c:pt>
                <c:pt idx="4040">
                  <c:v>3.3576251653306536E-3</c:v>
                </c:pt>
                <c:pt idx="4041">
                  <c:v>2.7635808447327541E-3</c:v>
                </c:pt>
                <c:pt idx="4042">
                  <c:v>2.6720872658982453E-3</c:v>
                </c:pt>
                <c:pt idx="4043">
                  <c:v>3.0214499005064999E-3</c:v>
                </c:pt>
                <c:pt idx="4044">
                  <c:v>3.5834631989219131E-3</c:v>
                </c:pt>
                <c:pt idx="4045">
                  <c:v>2.5994700157424321E-3</c:v>
                </c:pt>
                <c:pt idx="4046">
                  <c:v>2.5432024194782668E-3</c:v>
                </c:pt>
                <c:pt idx="4047">
                  <c:v>2.9243705300394055E-3</c:v>
                </c:pt>
                <c:pt idx="4048">
                  <c:v>2.7992729410944053E-3</c:v>
                </c:pt>
                <c:pt idx="4049">
                  <c:v>3.411739250209639E-3</c:v>
                </c:pt>
                <c:pt idx="4050">
                  <c:v>3.3321072864056903E-3</c:v>
                </c:pt>
                <c:pt idx="4051">
                  <c:v>3.1968009499186829E-3</c:v>
                </c:pt>
                <c:pt idx="4052">
                  <c:v>2.4617003303539762E-3</c:v>
                </c:pt>
                <c:pt idx="4053">
                  <c:v>2.732843621421384E-3</c:v>
                </c:pt>
                <c:pt idx="4054">
                  <c:v>3.0374548912104199E-3</c:v>
                </c:pt>
                <c:pt idx="4055">
                  <c:v>2.9541589571185009E-3</c:v>
                </c:pt>
                <c:pt idx="4056">
                  <c:v>2.9863829342960235E-3</c:v>
                </c:pt>
                <c:pt idx="4057">
                  <c:v>2.5983159374569076E-3</c:v>
                </c:pt>
                <c:pt idx="4058">
                  <c:v>2.6398119996234241E-3</c:v>
                </c:pt>
                <c:pt idx="4059">
                  <c:v>3.0579608138374872E-3</c:v>
                </c:pt>
                <c:pt idx="4060">
                  <c:v>3.4283286782165962E-3</c:v>
                </c:pt>
                <c:pt idx="4061">
                  <c:v>2.5693969324842485E-3</c:v>
                </c:pt>
                <c:pt idx="4062">
                  <c:v>3.057871543163337E-3</c:v>
                </c:pt>
                <c:pt idx="4063">
                  <c:v>3.1891444503860484E-3</c:v>
                </c:pt>
                <c:pt idx="4064">
                  <c:v>2.7407022743056774E-3</c:v>
                </c:pt>
                <c:pt idx="4065">
                  <c:v>2.9861678435711488E-3</c:v>
                </c:pt>
                <c:pt idx="4066">
                  <c:v>3.2343512717760573E-3</c:v>
                </c:pt>
                <c:pt idx="4067">
                  <c:v>2.3930179507920873E-3</c:v>
                </c:pt>
                <c:pt idx="4068">
                  <c:v>2.8656971019712756E-3</c:v>
                </c:pt>
                <c:pt idx="4069">
                  <c:v>2.1025764858116414E-3</c:v>
                </c:pt>
                <c:pt idx="4070">
                  <c:v>2.4141367185811888E-3</c:v>
                </c:pt>
                <c:pt idx="4071">
                  <c:v>3.0015345032672089E-3</c:v>
                </c:pt>
                <c:pt idx="4072">
                  <c:v>2.3735907661993324E-3</c:v>
                </c:pt>
                <c:pt idx="4073">
                  <c:v>3.814381150163484E-3</c:v>
                </c:pt>
                <c:pt idx="4074">
                  <c:v>2.9282574185640572E-3</c:v>
                </c:pt>
                <c:pt idx="4075">
                  <c:v>3.3844032645170912E-3</c:v>
                </c:pt>
                <c:pt idx="4076">
                  <c:v>3.4125357033243557E-3</c:v>
                </c:pt>
                <c:pt idx="4077">
                  <c:v>3.6201802317382035E-3</c:v>
                </c:pt>
                <c:pt idx="4078">
                  <c:v>3.2537442277811059E-3</c:v>
                </c:pt>
                <c:pt idx="4079">
                  <c:v>3.1170178653914206E-3</c:v>
                </c:pt>
                <c:pt idx="4080">
                  <c:v>3.7844154656834559E-3</c:v>
                </c:pt>
                <c:pt idx="4081">
                  <c:v>2.8834392377762876E-3</c:v>
                </c:pt>
                <c:pt idx="4082">
                  <c:v>2.4156653213447182E-3</c:v>
                </c:pt>
                <c:pt idx="4083">
                  <c:v>2.7675192949007184E-3</c:v>
                </c:pt>
                <c:pt idx="4084">
                  <c:v>3.0847233135360952E-3</c:v>
                </c:pt>
                <c:pt idx="4085">
                  <c:v>2.9488940705303564E-3</c:v>
                </c:pt>
                <c:pt idx="4086">
                  <c:v>2.9587936869577567E-3</c:v>
                </c:pt>
                <c:pt idx="4087">
                  <c:v>2.3847781439479748E-3</c:v>
                </c:pt>
                <c:pt idx="4088">
                  <c:v>2.9429448483349256E-3</c:v>
                </c:pt>
                <c:pt idx="4089">
                  <c:v>2.9763630414793639E-3</c:v>
                </c:pt>
                <c:pt idx="4090">
                  <c:v>2.560001982869038E-3</c:v>
                </c:pt>
                <c:pt idx="4091">
                  <c:v>2.75072271789093E-3</c:v>
                </c:pt>
                <c:pt idx="4092">
                  <c:v>3.3042101113150472E-3</c:v>
                </c:pt>
                <c:pt idx="4093">
                  <c:v>2.8288892163004517E-3</c:v>
                </c:pt>
                <c:pt idx="4094">
                  <c:v>2.8876905503850427E-3</c:v>
                </c:pt>
                <c:pt idx="4095">
                  <c:v>3.2068912151003528E-3</c:v>
                </c:pt>
                <c:pt idx="4096">
                  <c:v>3.3331894687179298E-3</c:v>
                </c:pt>
                <c:pt idx="4097">
                  <c:v>2.3569982950891995E-3</c:v>
                </c:pt>
                <c:pt idx="4098">
                  <c:v>3.3821199762393986E-3</c:v>
                </c:pt>
                <c:pt idx="4099">
                  <c:v>3.6415747950753362E-3</c:v>
                </c:pt>
                <c:pt idx="4100">
                  <c:v>3.3440710584600152E-3</c:v>
                </c:pt>
                <c:pt idx="4101">
                  <c:v>2.9971483208293213E-3</c:v>
                </c:pt>
                <c:pt idx="4102">
                  <c:v>2.6541525319387208E-3</c:v>
                </c:pt>
                <c:pt idx="4103">
                  <c:v>3.3567012434637098E-3</c:v>
                </c:pt>
                <c:pt idx="4104">
                  <c:v>2.0209081974008024E-3</c:v>
                </c:pt>
                <c:pt idx="4105">
                  <c:v>3.3564308279043307E-3</c:v>
                </c:pt>
                <c:pt idx="4106">
                  <c:v>2.8787744024540507E-3</c:v>
                </c:pt>
                <c:pt idx="4107">
                  <c:v>3.1616034426008304E-3</c:v>
                </c:pt>
                <c:pt idx="4108">
                  <c:v>2.1326170416263702E-3</c:v>
                </c:pt>
                <c:pt idx="4109">
                  <c:v>3.0948300404107149E-3</c:v>
                </c:pt>
                <c:pt idx="4110">
                  <c:v>2.4346975602157431E-3</c:v>
                </c:pt>
                <c:pt idx="4111">
                  <c:v>2.9226483850974855E-3</c:v>
                </c:pt>
                <c:pt idx="4112">
                  <c:v>3.3385545238475956E-3</c:v>
                </c:pt>
                <c:pt idx="4113">
                  <c:v>2.7846218907473562E-3</c:v>
                </c:pt>
                <c:pt idx="4114">
                  <c:v>3.0294621577428129E-3</c:v>
                </c:pt>
                <c:pt idx="4115">
                  <c:v>1.1752022586592741E-3</c:v>
                </c:pt>
                <c:pt idx="4116">
                  <c:v>2.4223493170529875E-3</c:v>
                </c:pt>
                <c:pt idx="4117">
                  <c:v>2.8369686389784388E-3</c:v>
                </c:pt>
                <c:pt idx="4118">
                  <c:v>2.7128563842108992E-3</c:v>
                </c:pt>
                <c:pt idx="4119">
                  <c:v>2.7465197414926678E-3</c:v>
                </c:pt>
                <c:pt idx="4120">
                  <c:v>2.6648976344707722E-3</c:v>
                </c:pt>
                <c:pt idx="4121">
                  <c:v>2.871826904679302E-3</c:v>
                </c:pt>
                <c:pt idx="4122">
                  <c:v>2.7879964892174366E-3</c:v>
                </c:pt>
                <c:pt idx="4123">
                  <c:v>2.7677488377041651E-3</c:v>
                </c:pt>
                <c:pt idx="4124">
                  <c:v>2.8345024324766999E-3</c:v>
                </c:pt>
                <c:pt idx="4125">
                  <c:v>2.5265472116629576E-3</c:v>
                </c:pt>
                <c:pt idx="4126">
                  <c:v>2.5823343027380707E-3</c:v>
                </c:pt>
                <c:pt idx="4127">
                  <c:v>2.6302080278621074E-3</c:v>
                </c:pt>
                <c:pt idx="4128">
                  <c:v>2.5989902753136705E-3</c:v>
                </c:pt>
                <c:pt idx="4129">
                  <c:v>3.1928068473024234E-3</c:v>
                </c:pt>
                <c:pt idx="4130">
                  <c:v>3.0185285262434411E-3</c:v>
                </c:pt>
                <c:pt idx="4131">
                  <c:v>1.7332478729842331E-3</c:v>
                </c:pt>
                <c:pt idx="4132">
                  <c:v>2.8157651882464788E-3</c:v>
                </c:pt>
                <c:pt idx="4133">
                  <c:v>2.3188715803995935E-3</c:v>
                </c:pt>
                <c:pt idx="4134">
                  <c:v>3.1033091427020644E-3</c:v>
                </c:pt>
                <c:pt idx="4135">
                  <c:v>2.3762493343573005E-3</c:v>
                </c:pt>
                <c:pt idx="4136">
                  <c:v>2.8244120851669608E-3</c:v>
                </c:pt>
                <c:pt idx="4137">
                  <c:v>3.0910557023081302E-3</c:v>
                </c:pt>
                <c:pt idx="4138">
                  <c:v>3.0846835718595605E-3</c:v>
                </c:pt>
                <c:pt idx="4139">
                  <c:v>3.0349111807188647E-3</c:v>
                </c:pt>
                <c:pt idx="4140">
                  <c:v>3.234580027405233E-3</c:v>
                </c:pt>
                <c:pt idx="4141">
                  <c:v>2.5019845404842807E-3</c:v>
                </c:pt>
                <c:pt idx="4142">
                  <c:v>3.158924184084855E-3</c:v>
                </c:pt>
                <c:pt idx="4143">
                  <c:v>2.8127576412001506E-3</c:v>
                </c:pt>
                <c:pt idx="4144">
                  <c:v>2.079061996150306E-3</c:v>
                </c:pt>
                <c:pt idx="4145">
                  <c:v>2.6570298485247812E-3</c:v>
                </c:pt>
                <c:pt idx="4146">
                  <c:v>3.2249670024824878E-3</c:v>
                </c:pt>
                <c:pt idx="4147">
                  <c:v>2.5854053837227114E-3</c:v>
                </c:pt>
                <c:pt idx="4148">
                  <c:v>3.4150205937972882E-3</c:v>
                </c:pt>
                <c:pt idx="4149">
                  <c:v>3.398576318022704E-3</c:v>
                </c:pt>
                <c:pt idx="4150">
                  <c:v>3.1255562532860868E-3</c:v>
                </c:pt>
                <c:pt idx="4151">
                  <c:v>3.0328822785746223E-3</c:v>
                </c:pt>
                <c:pt idx="4152">
                  <c:v>2.0001937321153401E-3</c:v>
                </c:pt>
                <c:pt idx="4153">
                  <c:v>1.8276261132406945E-3</c:v>
                </c:pt>
                <c:pt idx="4154">
                  <c:v>2.1114973118611948E-3</c:v>
                </c:pt>
                <c:pt idx="4155">
                  <c:v>3.0556421694469308E-3</c:v>
                </c:pt>
                <c:pt idx="4156">
                  <c:v>1.9969711302211669E-3</c:v>
                </c:pt>
                <c:pt idx="4157">
                  <c:v>3.0360808461721944E-3</c:v>
                </c:pt>
                <c:pt idx="4158">
                  <c:v>2.0824752008603425E-3</c:v>
                </c:pt>
                <c:pt idx="4159">
                  <c:v>3.163738759522161E-3</c:v>
                </c:pt>
                <c:pt idx="4160">
                  <c:v>2.8618776741583898E-3</c:v>
                </c:pt>
                <c:pt idx="4161">
                  <c:v>2.8014022298483788E-3</c:v>
                </c:pt>
                <c:pt idx="4162">
                  <c:v>2.7074946797422139E-3</c:v>
                </c:pt>
                <c:pt idx="4163">
                  <c:v>2.0279895960423774E-3</c:v>
                </c:pt>
                <c:pt idx="4164">
                  <c:v>2.8051474982532811E-3</c:v>
                </c:pt>
                <c:pt idx="4165">
                  <c:v>3.1950567426305659E-3</c:v>
                </c:pt>
                <c:pt idx="4166">
                  <c:v>2.3593472178710011E-3</c:v>
                </c:pt>
                <c:pt idx="4167">
                  <c:v>2.9239020670740511E-3</c:v>
                </c:pt>
                <c:pt idx="4168">
                  <c:v>2.7055499502471264E-3</c:v>
                </c:pt>
                <c:pt idx="4169">
                  <c:v>2.9356865353705624E-3</c:v>
                </c:pt>
                <c:pt idx="4170">
                  <c:v>2.3860791714573389E-3</c:v>
                </c:pt>
                <c:pt idx="4171">
                  <c:v>3.2435700952786165E-3</c:v>
                </c:pt>
                <c:pt idx="4172">
                  <c:v>3.0330005886251665E-3</c:v>
                </c:pt>
                <c:pt idx="4173">
                  <c:v>2.484980509513077E-3</c:v>
                </c:pt>
                <c:pt idx="4174">
                  <c:v>2.5133026522482223E-3</c:v>
                </c:pt>
                <c:pt idx="4175">
                  <c:v>2.208898744692064E-3</c:v>
                </c:pt>
                <c:pt idx="4176">
                  <c:v>2.6408251859650319E-3</c:v>
                </c:pt>
                <c:pt idx="4177">
                  <c:v>2.8701120952530079E-3</c:v>
                </c:pt>
                <c:pt idx="4178">
                  <c:v>3.0099121283213262E-3</c:v>
                </c:pt>
                <c:pt idx="4179">
                  <c:v>1.966320979146164E-3</c:v>
                </c:pt>
                <c:pt idx="4180">
                  <c:v>2.7263553473842413E-3</c:v>
                </c:pt>
                <c:pt idx="4181">
                  <c:v>3.3526914198592334E-3</c:v>
                </c:pt>
                <c:pt idx="4182">
                  <c:v>2.5387265570825739E-3</c:v>
                </c:pt>
                <c:pt idx="4183">
                  <c:v>3.0936720258091348E-3</c:v>
                </c:pt>
                <c:pt idx="4184">
                  <c:v>2.8388999721613087E-3</c:v>
                </c:pt>
                <c:pt idx="4185">
                  <c:v>3.1807922135493904E-3</c:v>
                </c:pt>
                <c:pt idx="4186">
                  <c:v>2.2913387169834582E-3</c:v>
                </c:pt>
                <c:pt idx="4187">
                  <c:v>2.0438848696986531E-3</c:v>
                </c:pt>
                <c:pt idx="4188">
                  <c:v>2.9087137218660642E-3</c:v>
                </c:pt>
                <c:pt idx="4189">
                  <c:v>2.9455970846132126E-3</c:v>
                </c:pt>
                <c:pt idx="4190">
                  <c:v>3.1910978425782259E-3</c:v>
                </c:pt>
                <c:pt idx="4191">
                  <c:v>2.7227909771716393E-3</c:v>
                </c:pt>
                <c:pt idx="4192">
                  <c:v>3.1742664923355619E-3</c:v>
                </c:pt>
                <c:pt idx="4193">
                  <c:v>2.9127041997664767E-3</c:v>
                </c:pt>
                <c:pt idx="4194">
                  <c:v>2.7385082384817224E-3</c:v>
                </c:pt>
                <c:pt idx="4195">
                  <c:v>3.2750762294292547E-3</c:v>
                </c:pt>
                <c:pt idx="4196">
                  <c:v>3.3851879169847412E-3</c:v>
                </c:pt>
                <c:pt idx="4197">
                  <c:v>2.620454787814809E-3</c:v>
                </c:pt>
                <c:pt idx="4198">
                  <c:v>3.5028503064250317E-3</c:v>
                </c:pt>
                <c:pt idx="4199">
                  <c:v>2.3899424791068036E-3</c:v>
                </c:pt>
                <c:pt idx="4200">
                  <c:v>2.4859097957697462E-3</c:v>
                </c:pt>
                <c:pt idx="4201">
                  <c:v>2.3782755882796993E-3</c:v>
                </c:pt>
                <c:pt idx="4202">
                  <c:v>1.9720114607852638E-3</c:v>
                </c:pt>
                <c:pt idx="4203">
                  <c:v>2.6256301596778585E-3</c:v>
                </c:pt>
                <c:pt idx="4204">
                  <c:v>2.8453363986380518E-3</c:v>
                </c:pt>
                <c:pt idx="4205">
                  <c:v>2.6254624730897539E-3</c:v>
                </c:pt>
                <c:pt idx="4206">
                  <c:v>2.8550121920834963E-3</c:v>
                </c:pt>
                <c:pt idx="4207">
                  <c:v>3.1230959350138587E-3</c:v>
                </c:pt>
                <c:pt idx="4208">
                  <c:v>2.7608807618330852E-3</c:v>
                </c:pt>
                <c:pt idx="4209">
                  <c:v>2.7965557540434063E-3</c:v>
                </c:pt>
                <c:pt idx="4210">
                  <c:v>3.0323818864731291E-3</c:v>
                </c:pt>
                <c:pt idx="4211">
                  <c:v>2.8286275988864238E-3</c:v>
                </c:pt>
                <c:pt idx="4212">
                  <c:v>3.3056323728443888E-3</c:v>
                </c:pt>
                <c:pt idx="4213">
                  <c:v>2.5678906259760229E-3</c:v>
                </c:pt>
                <c:pt idx="4214">
                  <c:v>2.225154208144712E-3</c:v>
                </c:pt>
                <c:pt idx="4215">
                  <c:v>2.3622989335379402E-3</c:v>
                </c:pt>
                <c:pt idx="4216">
                  <c:v>2.4144365703022042E-3</c:v>
                </c:pt>
                <c:pt idx="4217">
                  <c:v>2.5851562098406964E-3</c:v>
                </c:pt>
                <c:pt idx="4218">
                  <c:v>2.7416099404831465E-3</c:v>
                </c:pt>
                <c:pt idx="4219">
                  <c:v>3.3212217899792197E-3</c:v>
                </c:pt>
                <c:pt idx="4220">
                  <c:v>2.4306002450518189E-3</c:v>
                </c:pt>
                <c:pt idx="4221">
                  <c:v>2.7061960232900367E-3</c:v>
                </c:pt>
                <c:pt idx="4222">
                  <c:v>2.6769405900530104E-3</c:v>
                </c:pt>
                <c:pt idx="4223">
                  <c:v>3.1373754413417439E-3</c:v>
                </c:pt>
                <c:pt idx="4224">
                  <c:v>2.7578416977055552E-3</c:v>
                </c:pt>
                <c:pt idx="4225">
                  <c:v>3.0881876777965689E-3</c:v>
                </c:pt>
                <c:pt idx="4226">
                  <c:v>2.8123849691768068E-3</c:v>
                </c:pt>
                <c:pt idx="4227">
                  <c:v>2.3714223729841694E-3</c:v>
                </c:pt>
                <c:pt idx="4228">
                  <c:v>2.2096284792982117E-3</c:v>
                </c:pt>
                <c:pt idx="4229">
                  <c:v>2.7162262784960404E-3</c:v>
                </c:pt>
                <c:pt idx="4230">
                  <c:v>2.5182159852327698E-3</c:v>
                </c:pt>
                <c:pt idx="4231">
                  <c:v>3.1088268321561668E-3</c:v>
                </c:pt>
                <c:pt idx="4232">
                  <c:v>3.1659509367739209E-3</c:v>
                </c:pt>
                <c:pt idx="4233">
                  <c:v>2.8315503439801516E-3</c:v>
                </c:pt>
                <c:pt idx="4234">
                  <c:v>3.1571185812604738E-3</c:v>
                </c:pt>
                <c:pt idx="4235">
                  <c:v>2.1506763813232245E-3</c:v>
                </c:pt>
                <c:pt idx="4236">
                  <c:v>3.2338928388111056E-3</c:v>
                </c:pt>
                <c:pt idx="4237">
                  <c:v>2.5088626327490955E-3</c:v>
                </c:pt>
                <c:pt idx="4238">
                  <c:v>2.845049245150551E-3</c:v>
                </c:pt>
                <c:pt idx="4239">
                  <c:v>2.638562309749039E-3</c:v>
                </c:pt>
                <c:pt idx="4240">
                  <c:v>2.7613097485186264E-3</c:v>
                </c:pt>
                <c:pt idx="4241">
                  <c:v>2.6444417261778019E-3</c:v>
                </c:pt>
                <c:pt idx="4242">
                  <c:v>1.7908671707169068E-3</c:v>
                </c:pt>
                <c:pt idx="4243">
                  <c:v>1.8140074846428721E-3</c:v>
                </c:pt>
                <c:pt idx="4244">
                  <c:v>3.2485925440338954E-3</c:v>
                </c:pt>
                <c:pt idx="4245">
                  <c:v>3.1424861385973418E-3</c:v>
                </c:pt>
                <c:pt idx="4246">
                  <c:v>2.4284422343929593E-3</c:v>
                </c:pt>
                <c:pt idx="4247">
                  <c:v>2.5937770475962575E-3</c:v>
                </c:pt>
                <c:pt idx="4248">
                  <c:v>2.8492557453717346E-3</c:v>
                </c:pt>
                <c:pt idx="4249">
                  <c:v>3.2256977520716155E-3</c:v>
                </c:pt>
                <c:pt idx="4250">
                  <c:v>1.8296397180580179E-3</c:v>
                </c:pt>
                <c:pt idx="4251">
                  <c:v>2.7858855109355509E-3</c:v>
                </c:pt>
                <c:pt idx="4252">
                  <c:v>2.361561933074918E-3</c:v>
                </c:pt>
                <c:pt idx="4253">
                  <c:v>2.9753431943817204E-3</c:v>
                </c:pt>
                <c:pt idx="4254">
                  <c:v>1.9099249870920562E-3</c:v>
                </c:pt>
                <c:pt idx="4255">
                  <c:v>2.4972546482542358E-3</c:v>
                </c:pt>
                <c:pt idx="4256">
                  <c:v>2.6422595133407619E-3</c:v>
                </c:pt>
                <c:pt idx="4257">
                  <c:v>3.3145692337933296E-3</c:v>
                </c:pt>
                <c:pt idx="4258">
                  <c:v>2.4974982783242854E-3</c:v>
                </c:pt>
                <c:pt idx="4259">
                  <c:v>2.3980573914310585E-3</c:v>
                </c:pt>
                <c:pt idx="4260">
                  <c:v>2.433155358149705E-3</c:v>
                </c:pt>
                <c:pt idx="4261">
                  <c:v>2.9422021833412737E-3</c:v>
                </c:pt>
                <c:pt idx="4262">
                  <c:v>2.8276500359480593E-3</c:v>
                </c:pt>
                <c:pt idx="4263">
                  <c:v>3.4128546476402876E-3</c:v>
                </c:pt>
                <c:pt idx="4264">
                  <c:v>2.3615361957537934E-3</c:v>
                </c:pt>
                <c:pt idx="4265">
                  <c:v>2.8151598230685424E-3</c:v>
                </c:pt>
                <c:pt idx="4266">
                  <c:v>1.8599108021221595E-3</c:v>
                </c:pt>
                <c:pt idx="4267">
                  <c:v>2.028881001032073E-3</c:v>
                </c:pt>
                <c:pt idx="4268">
                  <c:v>2.971293478309817E-3</c:v>
                </c:pt>
                <c:pt idx="4269">
                  <c:v>2.842465760414593E-3</c:v>
                </c:pt>
                <c:pt idx="4270">
                  <c:v>2.2628077057707725E-3</c:v>
                </c:pt>
                <c:pt idx="4271">
                  <c:v>2.9158259969592061E-3</c:v>
                </c:pt>
                <c:pt idx="4272">
                  <c:v>1.9319314927835477E-3</c:v>
                </c:pt>
                <c:pt idx="4273">
                  <c:v>2.4799934188730615E-3</c:v>
                </c:pt>
                <c:pt idx="4274">
                  <c:v>2.7900032650156714E-3</c:v>
                </c:pt>
                <c:pt idx="4275">
                  <c:v>2.6422990592695613E-3</c:v>
                </c:pt>
                <c:pt idx="4276">
                  <c:v>2.781497774944997E-3</c:v>
                </c:pt>
                <c:pt idx="4277">
                  <c:v>2.189677956253818E-3</c:v>
                </c:pt>
                <c:pt idx="4278">
                  <c:v>3.0624494836748528E-3</c:v>
                </c:pt>
                <c:pt idx="4279">
                  <c:v>3.6226526104572868E-3</c:v>
                </c:pt>
                <c:pt idx="4280">
                  <c:v>2.3640305962933364E-3</c:v>
                </c:pt>
                <c:pt idx="4281">
                  <c:v>2.3211179971911211E-3</c:v>
                </c:pt>
                <c:pt idx="4282">
                  <c:v>2.5525556171805577E-3</c:v>
                </c:pt>
                <c:pt idx="4283">
                  <c:v>2.6567110388519958E-3</c:v>
                </c:pt>
                <c:pt idx="4284">
                  <c:v>3.2947107588616408E-3</c:v>
                </c:pt>
                <c:pt idx="4285">
                  <c:v>2.2939154462889434E-3</c:v>
                </c:pt>
                <c:pt idx="4286">
                  <c:v>2.3331649109628368E-3</c:v>
                </c:pt>
                <c:pt idx="4287">
                  <c:v>3.2467811591992989E-3</c:v>
                </c:pt>
                <c:pt idx="4288">
                  <c:v>1.9989016165520221E-3</c:v>
                </c:pt>
                <c:pt idx="4289">
                  <c:v>2.6763930616741059E-3</c:v>
                </c:pt>
                <c:pt idx="4290">
                  <c:v>2.7651239424772512E-3</c:v>
                </c:pt>
                <c:pt idx="4291">
                  <c:v>2.2720682364665429E-3</c:v>
                </c:pt>
                <c:pt idx="4292">
                  <c:v>3.0701956247013913E-3</c:v>
                </c:pt>
                <c:pt idx="4293">
                  <c:v>3.1023414302986346E-3</c:v>
                </c:pt>
                <c:pt idx="4294">
                  <c:v>1.6993590314408535E-3</c:v>
                </c:pt>
                <c:pt idx="4295">
                  <c:v>2.6684058188876317E-3</c:v>
                </c:pt>
                <c:pt idx="4296">
                  <c:v>2.7329751976184545E-3</c:v>
                </c:pt>
                <c:pt idx="4297">
                  <c:v>2.5049426525847527E-3</c:v>
                </c:pt>
                <c:pt idx="4298">
                  <c:v>2.1055297085867037E-3</c:v>
                </c:pt>
                <c:pt idx="4299">
                  <c:v>1.6266184921538791E-3</c:v>
                </c:pt>
                <c:pt idx="4300">
                  <c:v>1.394076874930933E-3</c:v>
                </c:pt>
                <c:pt idx="4301">
                  <c:v>2.7925007505996331E-3</c:v>
                </c:pt>
                <c:pt idx="4302">
                  <c:v>3.0895714938319906E-3</c:v>
                </c:pt>
                <c:pt idx="4303">
                  <c:v>3.1698074307720679E-3</c:v>
                </c:pt>
                <c:pt idx="4304">
                  <c:v>2.656625050605866E-3</c:v>
                </c:pt>
                <c:pt idx="4305">
                  <c:v>2.9409893927130576E-3</c:v>
                </c:pt>
                <c:pt idx="4306">
                  <c:v>2.8781498462943076E-3</c:v>
                </c:pt>
                <c:pt idx="4307">
                  <c:v>2.4627956829299104E-3</c:v>
                </c:pt>
                <c:pt idx="4308">
                  <c:v>3.2575750290423011E-3</c:v>
                </c:pt>
                <c:pt idx="4309">
                  <c:v>3.5527162188740283E-3</c:v>
                </c:pt>
                <c:pt idx="4310">
                  <c:v>2.7328907825347804E-3</c:v>
                </c:pt>
                <c:pt idx="4311">
                  <c:v>2.4390085616884214E-3</c:v>
                </c:pt>
                <c:pt idx="4312">
                  <c:v>2.7911240725258242E-3</c:v>
                </c:pt>
                <c:pt idx="4313">
                  <c:v>2.8109469897859818E-3</c:v>
                </c:pt>
                <c:pt idx="4314">
                  <c:v>2.332986223683409E-3</c:v>
                </c:pt>
                <c:pt idx="4315">
                  <c:v>2.0763403706902375E-3</c:v>
                </c:pt>
                <c:pt idx="4316">
                  <c:v>2.6820892995537983E-3</c:v>
                </c:pt>
                <c:pt idx="4317">
                  <c:v>2.9646719827436975E-3</c:v>
                </c:pt>
                <c:pt idx="4318">
                  <c:v>1.8033181287139685E-3</c:v>
                </c:pt>
                <c:pt idx="4319">
                  <c:v>2.551867814033779E-3</c:v>
                </c:pt>
                <c:pt idx="4320">
                  <c:v>2.1157915452073074E-3</c:v>
                </c:pt>
                <c:pt idx="4321">
                  <c:v>2.6050851425574177E-3</c:v>
                </c:pt>
                <c:pt idx="4322">
                  <c:v>2.6359311507697793E-3</c:v>
                </c:pt>
                <c:pt idx="4323">
                  <c:v>2.5284091643606602E-3</c:v>
                </c:pt>
                <c:pt idx="4324">
                  <c:v>2.5381240829478757E-3</c:v>
                </c:pt>
                <c:pt idx="4325">
                  <c:v>2.985731323014976E-3</c:v>
                </c:pt>
                <c:pt idx="4326">
                  <c:v>2.8631133859125702E-3</c:v>
                </c:pt>
                <c:pt idx="4327">
                  <c:v>2.3865910654720089E-3</c:v>
                </c:pt>
                <c:pt idx="4328">
                  <c:v>2.8739109544041481E-3</c:v>
                </c:pt>
                <c:pt idx="4329">
                  <c:v>2.8349831940588117E-3</c:v>
                </c:pt>
                <c:pt idx="4330">
                  <c:v>2.4910300460859922E-3</c:v>
                </c:pt>
                <c:pt idx="4331">
                  <c:v>2.9101176915892362E-3</c:v>
                </c:pt>
                <c:pt idx="4332">
                  <c:v>2.9365001384185829E-3</c:v>
                </c:pt>
                <c:pt idx="4333">
                  <c:v>2.460261298706151E-3</c:v>
                </c:pt>
                <c:pt idx="4334">
                  <c:v>3.2066217759380389E-3</c:v>
                </c:pt>
                <c:pt idx="4335">
                  <c:v>2.6874490879323955E-3</c:v>
                </c:pt>
                <c:pt idx="4336">
                  <c:v>2.708104601995063E-3</c:v>
                </c:pt>
                <c:pt idx="4337">
                  <c:v>2.219709312889351E-3</c:v>
                </c:pt>
                <c:pt idx="4338">
                  <c:v>2.5771550727798917E-3</c:v>
                </c:pt>
                <c:pt idx="4339">
                  <c:v>3.1734649804344714E-3</c:v>
                </c:pt>
                <c:pt idx="4340">
                  <c:v>2.7278069505078423E-3</c:v>
                </c:pt>
                <c:pt idx="4341">
                  <c:v>2.7310404065524168E-3</c:v>
                </c:pt>
                <c:pt idx="4342">
                  <c:v>2.539577898801511E-3</c:v>
                </c:pt>
                <c:pt idx="4343">
                  <c:v>2.4720712810634704E-3</c:v>
                </c:pt>
                <c:pt idx="4344">
                  <c:v>2.4478039249806265E-3</c:v>
                </c:pt>
                <c:pt idx="4345">
                  <c:v>2.9711571115748157E-3</c:v>
                </c:pt>
                <c:pt idx="4346">
                  <c:v>2.4343996540131738E-3</c:v>
                </c:pt>
                <c:pt idx="4347">
                  <c:v>2.2605614505835209E-3</c:v>
                </c:pt>
                <c:pt idx="4348">
                  <c:v>2.2212001171947838E-3</c:v>
                </c:pt>
                <c:pt idx="4349">
                  <c:v>1.7345476031423595E-3</c:v>
                </c:pt>
                <c:pt idx="4350">
                  <c:v>2.9195275857347223E-3</c:v>
                </c:pt>
                <c:pt idx="4351">
                  <c:v>2.2473851554908734E-3</c:v>
                </c:pt>
                <c:pt idx="4352">
                  <c:v>1.8773434080629917E-3</c:v>
                </c:pt>
                <c:pt idx="4353">
                  <c:v>2.5560274534610697E-3</c:v>
                </c:pt>
                <c:pt idx="4354">
                  <c:v>2.7365489070253226E-3</c:v>
                </c:pt>
                <c:pt idx="4355">
                  <c:v>2.6905838062945301E-3</c:v>
                </c:pt>
                <c:pt idx="4356">
                  <c:v>2.7505315431736142E-3</c:v>
                </c:pt>
                <c:pt idx="4357">
                  <c:v>2.8229290625761631E-3</c:v>
                </c:pt>
                <c:pt idx="4358">
                  <c:v>2.901295197261523E-3</c:v>
                </c:pt>
                <c:pt idx="4359">
                  <c:v>3.0460086296690658E-3</c:v>
                </c:pt>
                <c:pt idx="4360">
                  <c:v>2.9919491267221998E-3</c:v>
                </c:pt>
                <c:pt idx="4361">
                  <c:v>2.7116349094272328E-3</c:v>
                </c:pt>
                <c:pt idx="4362">
                  <c:v>2.6747842601283901E-3</c:v>
                </c:pt>
                <c:pt idx="4363">
                  <c:v>3.3645857193037891E-3</c:v>
                </c:pt>
                <c:pt idx="4364">
                  <c:v>2.0924373543059018E-3</c:v>
                </c:pt>
                <c:pt idx="4365">
                  <c:v>1.501314116727949E-3</c:v>
                </c:pt>
                <c:pt idx="4366">
                  <c:v>2.3943815109681642E-3</c:v>
                </c:pt>
                <c:pt idx="4367">
                  <c:v>2.2142099644788435E-3</c:v>
                </c:pt>
                <c:pt idx="4368">
                  <c:v>2.3994325397250671E-3</c:v>
                </c:pt>
                <c:pt idx="4369">
                  <c:v>3.0254434234607487E-3</c:v>
                </c:pt>
                <c:pt idx="4370">
                  <c:v>3.0831795069973912E-3</c:v>
                </c:pt>
                <c:pt idx="4371">
                  <c:v>2.8026444162857025E-3</c:v>
                </c:pt>
                <c:pt idx="4372">
                  <c:v>2.389625058679604E-3</c:v>
                </c:pt>
                <c:pt idx="4373">
                  <c:v>2.6797565122991217E-3</c:v>
                </c:pt>
                <c:pt idx="4374">
                  <c:v>1.3378151134191489E-3</c:v>
                </c:pt>
                <c:pt idx="4375">
                  <c:v>1.65257866658163E-3</c:v>
                </c:pt>
                <c:pt idx="4376">
                  <c:v>2.340042194041019E-3</c:v>
                </c:pt>
                <c:pt idx="4377">
                  <c:v>2.7044292920883235E-3</c:v>
                </c:pt>
                <c:pt idx="4378">
                  <c:v>1.8456579712863579E-3</c:v>
                </c:pt>
                <c:pt idx="4379">
                  <c:v>3.0526495845668209E-3</c:v>
                </c:pt>
                <c:pt idx="4380">
                  <c:v>2.9532235377411442E-3</c:v>
                </c:pt>
                <c:pt idx="4381">
                  <c:v>1.9430270684797056E-3</c:v>
                </c:pt>
                <c:pt idx="4382">
                  <c:v>2.2875211336900961E-3</c:v>
                </c:pt>
                <c:pt idx="4383">
                  <c:v>2.1246273383793081E-3</c:v>
                </c:pt>
                <c:pt idx="4384">
                  <c:v>1.9425590596164717E-3</c:v>
                </c:pt>
                <c:pt idx="4385">
                  <c:v>2.0429843701333461E-3</c:v>
                </c:pt>
                <c:pt idx="4386">
                  <c:v>2.6859662275648295E-3</c:v>
                </c:pt>
                <c:pt idx="4387">
                  <c:v>3.1360445322373628E-3</c:v>
                </c:pt>
                <c:pt idx="4388">
                  <c:v>2.6934122790716474E-3</c:v>
                </c:pt>
                <c:pt idx="4389">
                  <c:v>2.0141651210292483E-3</c:v>
                </c:pt>
                <c:pt idx="4390">
                  <c:v>1.9187349757400823E-3</c:v>
                </c:pt>
                <c:pt idx="4391">
                  <c:v>2.3719476364237693E-3</c:v>
                </c:pt>
                <c:pt idx="4392">
                  <c:v>2.6000017574118951E-3</c:v>
                </c:pt>
                <c:pt idx="4393">
                  <c:v>3.2394946542060018E-3</c:v>
                </c:pt>
                <c:pt idx="4394">
                  <c:v>3.200039118170175E-3</c:v>
                </c:pt>
                <c:pt idx="4395">
                  <c:v>2.7189022871864118E-3</c:v>
                </c:pt>
                <c:pt idx="4396">
                  <c:v>2.7925246605076297E-3</c:v>
                </c:pt>
                <c:pt idx="4397">
                  <c:v>2.3793502700390277E-3</c:v>
                </c:pt>
                <c:pt idx="4398">
                  <c:v>2.2671873905069292E-3</c:v>
                </c:pt>
                <c:pt idx="4399">
                  <c:v>2.9602893411818116E-3</c:v>
                </c:pt>
                <c:pt idx="4400">
                  <c:v>2.2917416428079344E-3</c:v>
                </c:pt>
                <c:pt idx="4401">
                  <c:v>3.062169273473228E-3</c:v>
                </c:pt>
                <c:pt idx="4402">
                  <c:v>2.2793011406656966E-3</c:v>
                </c:pt>
                <c:pt idx="4403">
                  <c:v>2.704139092122939E-3</c:v>
                </c:pt>
                <c:pt idx="4404">
                  <c:v>2.8150313557540295E-3</c:v>
                </c:pt>
                <c:pt idx="4405">
                  <c:v>2.6951053300892456E-3</c:v>
                </c:pt>
                <c:pt idx="4406">
                  <c:v>1.9482466433971492E-3</c:v>
                </c:pt>
                <c:pt idx="4407">
                  <c:v>2.7170353307647546E-3</c:v>
                </c:pt>
                <c:pt idx="4408">
                  <c:v>3.0243508974457816E-3</c:v>
                </c:pt>
                <c:pt idx="4409">
                  <c:v>2.6759617526349562E-3</c:v>
                </c:pt>
                <c:pt idx="4410">
                  <c:v>2.2621825017758706E-3</c:v>
                </c:pt>
                <c:pt idx="4411">
                  <c:v>2.1252541599920782E-3</c:v>
                </c:pt>
                <c:pt idx="4412">
                  <c:v>2.8022680352654135E-3</c:v>
                </c:pt>
                <c:pt idx="4413">
                  <c:v>2.6367642686609821E-3</c:v>
                </c:pt>
                <c:pt idx="4414">
                  <c:v>2.2624360727765869E-3</c:v>
                </c:pt>
                <c:pt idx="4415">
                  <c:v>2.9247004536503375E-3</c:v>
                </c:pt>
                <c:pt idx="4416">
                  <c:v>1.8417950308581316E-3</c:v>
                </c:pt>
                <c:pt idx="4417">
                  <c:v>2.3025580428252812E-3</c:v>
                </c:pt>
                <c:pt idx="4418">
                  <c:v>2.7644907615990669E-3</c:v>
                </c:pt>
                <c:pt idx="4419">
                  <c:v>2.4121404830556182E-3</c:v>
                </c:pt>
                <c:pt idx="4420">
                  <c:v>2.2100008041116203E-3</c:v>
                </c:pt>
                <c:pt idx="4421">
                  <c:v>2.7175394092837741E-3</c:v>
                </c:pt>
                <c:pt idx="4422">
                  <c:v>3.2098887366048766E-3</c:v>
                </c:pt>
                <c:pt idx="4423">
                  <c:v>3.3621460592324535E-3</c:v>
                </c:pt>
                <c:pt idx="4424">
                  <c:v>2.3306276897619156E-3</c:v>
                </c:pt>
                <c:pt idx="4425">
                  <c:v>2.4058554234544943E-3</c:v>
                </c:pt>
                <c:pt idx="4426">
                  <c:v>2.8436719761631949E-3</c:v>
                </c:pt>
                <c:pt idx="4427">
                  <c:v>2.6703041494873713E-3</c:v>
                </c:pt>
                <c:pt idx="4428">
                  <c:v>2.585257538650243E-3</c:v>
                </c:pt>
                <c:pt idx="4429">
                  <c:v>2.8440808586660954E-3</c:v>
                </c:pt>
                <c:pt idx="4430">
                  <c:v>2.7877175967398081E-3</c:v>
                </c:pt>
                <c:pt idx="4431">
                  <c:v>2.811216097398274E-3</c:v>
                </c:pt>
                <c:pt idx="4432">
                  <c:v>1.7054447409243347E-3</c:v>
                </c:pt>
                <c:pt idx="4433">
                  <c:v>2.7602342854945181E-3</c:v>
                </c:pt>
                <c:pt idx="4434">
                  <c:v>2.4985594528780359E-3</c:v>
                </c:pt>
                <c:pt idx="4435">
                  <c:v>2.378212043523249E-3</c:v>
                </c:pt>
                <c:pt idx="4436">
                  <c:v>2.2895032315863751E-3</c:v>
                </c:pt>
                <c:pt idx="4437">
                  <c:v>2.8534366028687926E-3</c:v>
                </c:pt>
                <c:pt idx="4438">
                  <c:v>2.6302554264649816E-3</c:v>
                </c:pt>
                <c:pt idx="4439">
                  <c:v>2.7872807205427796E-3</c:v>
                </c:pt>
                <c:pt idx="4440">
                  <c:v>2.1862330872182605E-3</c:v>
                </c:pt>
                <c:pt idx="4441">
                  <c:v>3.2058419042781047E-3</c:v>
                </c:pt>
                <c:pt idx="4442">
                  <c:v>3.1157329589367923E-3</c:v>
                </c:pt>
                <c:pt idx="4443">
                  <c:v>1.6649079837468903E-3</c:v>
                </c:pt>
                <c:pt idx="4444">
                  <c:v>2.0879990274230943E-3</c:v>
                </c:pt>
                <c:pt idx="4445">
                  <c:v>2.6977284919244789E-3</c:v>
                </c:pt>
                <c:pt idx="4446">
                  <c:v>3.2076987317550105E-3</c:v>
                </c:pt>
                <c:pt idx="4447">
                  <c:v>3.085835715982949E-3</c:v>
                </c:pt>
                <c:pt idx="4448">
                  <c:v>2.7707473781514317E-3</c:v>
                </c:pt>
                <c:pt idx="4449">
                  <c:v>2.2980730362543041E-3</c:v>
                </c:pt>
                <c:pt idx="4450">
                  <c:v>2.3800965694980949E-3</c:v>
                </c:pt>
                <c:pt idx="4451">
                  <c:v>2.597598836154381E-3</c:v>
                </c:pt>
                <c:pt idx="4452">
                  <c:v>2.1493010708092436E-3</c:v>
                </c:pt>
                <c:pt idx="4453">
                  <c:v>1.6477173279792171E-3</c:v>
                </c:pt>
                <c:pt idx="4454">
                  <c:v>2.7151032566298632E-3</c:v>
                </c:pt>
                <c:pt idx="4455">
                  <c:v>2.2567388786424703E-3</c:v>
                </c:pt>
                <c:pt idx="4456">
                  <c:v>2.295582127479631E-3</c:v>
                </c:pt>
                <c:pt idx="4457">
                  <c:v>2.4228525672076021E-3</c:v>
                </c:pt>
                <c:pt idx="4458">
                  <c:v>2.5706389890407144E-3</c:v>
                </c:pt>
                <c:pt idx="4459">
                  <c:v>1.5783994667748086E-3</c:v>
                </c:pt>
                <c:pt idx="4460">
                  <c:v>1.9393366099263872E-3</c:v>
                </c:pt>
                <c:pt idx="4461">
                  <c:v>3.0204989856203639E-3</c:v>
                </c:pt>
                <c:pt idx="4462">
                  <c:v>2.1187452576722299E-3</c:v>
                </c:pt>
                <c:pt idx="4463">
                  <c:v>1.9032471380940367E-3</c:v>
                </c:pt>
                <c:pt idx="4464">
                  <c:v>1.7199886035528808E-3</c:v>
                </c:pt>
                <c:pt idx="4465">
                  <c:v>2.4550353911407504E-3</c:v>
                </c:pt>
                <c:pt idx="4466">
                  <c:v>1.966945165357207E-3</c:v>
                </c:pt>
                <c:pt idx="4467">
                  <c:v>2.4089495147422168E-3</c:v>
                </c:pt>
                <c:pt idx="4468">
                  <c:v>1.8536641767042906E-3</c:v>
                </c:pt>
                <c:pt idx="4469">
                  <c:v>2.7671968638976483E-3</c:v>
                </c:pt>
                <c:pt idx="4470">
                  <c:v>2.1701924414892059E-3</c:v>
                </c:pt>
                <c:pt idx="4471">
                  <c:v>2.7692713249776674E-3</c:v>
                </c:pt>
                <c:pt idx="4472">
                  <c:v>2.749024505555666E-3</c:v>
                </c:pt>
                <c:pt idx="4473">
                  <c:v>3.0988631836783237E-3</c:v>
                </c:pt>
                <c:pt idx="4474">
                  <c:v>2.4830934477605149E-3</c:v>
                </c:pt>
                <c:pt idx="4475">
                  <c:v>2.1122641544917588E-3</c:v>
                </c:pt>
                <c:pt idx="4476">
                  <c:v>2.5780670697864955E-3</c:v>
                </c:pt>
                <c:pt idx="4477">
                  <c:v>2.5211803163057668E-3</c:v>
                </c:pt>
                <c:pt idx="4478">
                  <c:v>2.4869132317538326E-3</c:v>
                </c:pt>
                <c:pt idx="4479">
                  <c:v>2.4743637093840015E-3</c:v>
                </c:pt>
                <c:pt idx="4480">
                  <c:v>2.3620311241342802E-3</c:v>
                </c:pt>
                <c:pt idx="4481">
                  <c:v>2.4909043141720954E-3</c:v>
                </c:pt>
                <c:pt idx="4482">
                  <c:v>2.4468147613050145E-3</c:v>
                </c:pt>
                <c:pt idx="4483">
                  <c:v>1.5898993931797987E-3</c:v>
                </c:pt>
                <c:pt idx="4484">
                  <c:v>2.3016348613969714E-3</c:v>
                </c:pt>
                <c:pt idx="4485">
                  <c:v>3.0308223796450045E-3</c:v>
                </c:pt>
                <c:pt idx="4486">
                  <c:v>2.7126193808746212E-3</c:v>
                </c:pt>
                <c:pt idx="4487">
                  <c:v>2.8798643666659561E-3</c:v>
                </c:pt>
                <c:pt idx="4488">
                  <c:v>2.7578564342810347E-3</c:v>
                </c:pt>
                <c:pt idx="4489">
                  <c:v>2.0011626923125587E-3</c:v>
                </c:pt>
                <c:pt idx="4490">
                  <c:v>1.6549242556709439E-3</c:v>
                </c:pt>
                <c:pt idx="4491">
                  <c:v>2.6905297430901338E-3</c:v>
                </c:pt>
                <c:pt idx="4492">
                  <c:v>3.1234756255010248E-3</c:v>
                </c:pt>
                <c:pt idx="4493">
                  <c:v>2.8267052395439165E-3</c:v>
                </c:pt>
                <c:pt idx="4494">
                  <c:v>2.439509709100173E-3</c:v>
                </c:pt>
                <c:pt idx="4495">
                  <c:v>2.0775014772238666E-3</c:v>
                </c:pt>
                <c:pt idx="4496">
                  <c:v>1.6899863741335326E-3</c:v>
                </c:pt>
                <c:pt idx="4497">
                  <c:v>2.5435478776548786E-3</c:v>
                </c:pt>
                <c:pt idx="4498">
                  <c:v>2.0563114765676871E-3</c:v>
                </c:pt>
                <c:pt idx="4499">
                  <c:v>3.0874434391220439E-3</c:v>
                </c:pt>
                <c:pt idx="4500">
                  <c:v>2.7349260833937255E-3</c:v>
                </c:pt>
                <c:pt idx="4501">
                  <c:v>2.5120377053035191E-3</c:v>
                </c:pt>
                <c:pt idx="4502">
                  <c:v>3.2100855123737256E-3</c:v>
                </c:pt>
                <c:pt idx="4503">
                  <c:v>2.8199083451394499E-3</c:v>
                </c:pt>
                <c:pt idx="4504">
                  <c:v>1.0846355859842297E-3</c:v>
                </c:pt>
                <c:pt idx="4505">
                  <c:v>1.6390051522718462E-3</c:v>
                </c:pt>
                <c:pt idx="4506">
                  <c:v>2.5964492518252046E-3</c:v>
                </c:pt>
                <c:pt idx="4507">
                  <c:v>1.5639694270917024E-3</c:v>
                </c:pt>
                <c:pt idx="4508">
                  <c:v>2.3343593943107176E-3</c:v>
                </c:pt>
                <c:pt idx="4509">
                  <c:v>2.9284488711267998E-3</c:v>
                </c:pt>
                <c:pt idx="4510">
                  <c:v>2.8712407096400778E-3</c:v>
                </c:pt>
                <c:pt idx="4511">
                  <c:v>2.3924718183098723E-3</c:v>
                </c:pt>
                <c:pt idx="4512">
                  <c:v>1.8047512456914234E-3</c:v>
                </c:pt>
                <c:pt idx="4513">
                  <c:v>2.2284683292439038E-3</c:v>
                </c:pt>
                <c:pt idx="4514">
                  <c:v>2.3522398020246931E-3</c:v>
                </c:pt>
                <c:pt idx="4515">
                  <c:v>2.8454696719737516E-3</c:v>
                </c:pt>
                <c:pt idx="4516">
                  <c:v>1.8968540197515254E-3</c:v>
                </c:pt>
                <c:pt idx="4517">
                  <c:v>2.4698129940479642E-3</c:v>
                </c:pt>
                <c:pt idx="4518">
                  <c:v>2.6615202196137522E-3</c:v>
                </c:pt>
                <c:pt idx="4519">
                  <c:v>2.3219577351479871E-3</c:v>
                </c:pt>
                <c:pt idx="4520">
                  <c:v>2.7589720858141251E-3</c:v>
                </c:pt>
                <c:pt idx="4521">
                  <c:v>2.2932743983552972E-3</c:v>
                </c:pt>
                <c:pt idx="4522">
                  <c:v>2.935622866724183E-3</c:v>
                </c:pt>
                <c:pt idx="4523">
                  <c:v>2.1062977192062983E-3</c:v>
                </c:pt>
                <c:pt idx="4524">
                  <c:v>2.7716936524315324E-3</c:v>
                </c:pt>
                <c:pt idx="4525">
                  <c:v>2.5493002972352811E-3</c:v>
                </c:pt>
                <c:pt idx="4526">
                  <c:v>3.1089312083245582E-3</c:v>
                </c:pt>
                <c:pt idx="4527">
                  <c:v>3.1286765430073612E-3</c:v>
                </c:pt>
                <c:pt idx="4528">
                  <c:v>2.343530604144817E-3</c:v>
                </c:pt>
                <c:pt idx="4529">
                  <c:v>2.5540811888472917E-3</c:v>
                </c:pt>
                <c:pt idx="4530">
                  <c:v>2.8019849313394691E-3</c:v>
                </c:pt>
                <c:pt idx="4531">
                  <c:v>2.5233681391068608E-3</c:v>
                </c:pt>
                <c:pt idx="4532">
                  <c:v>2.63873343311684E-3</c:v>
                </c:pt>
                <c:pt idx="4533">
                  <c:v>2.5941049893989051E-3</c:v>
                </c:pt>
                <c:pt idx="4534">
                  <c:v>2.8173182589386787E-3</c:v>
                </c:pt>
                <c:pt idx="4535">
                  <c:v>2.797830897555342E-3</c:v>
                </c:pt>
                <c:pt idx="4536">
                  <c:v>2.5092479923830078E-3</c:v>
                </c:pt>
                <c:pt idx="4537">
                  <c:v>1.8477711769223394E-3</c:v>
                </c:pt>
                <c:pt idx="4538">
                  <c:v>2.4232782078752722E-3</c:v>
                </c:pt>
                <c:pt idx="4539">
                  <c:v>2.6041888536946045E-3</c:v>
                </c:pt>
                <c:pt idx="4540">
                  <c:v>2.9199302811996819E-3</c:v>
                </c:pt>
                <c:pt idx="4541">
                  <c:v>2.3749355639128677E-3</c:v>
                </c:pt>
                <c:pt idx="4542">
                  <c:v>1.4202232810772992E-3</c:v>
                </c:pt>
                <c:pt idx="4543">
                  <c:v>2.8546031813902408E-3</c:v>
                </c:pt>
                <c:pt idx="4544">
                  <c:v>1.9799067253050188E-3</c:v>
                </c:pt>
                <c:pt idx="4545">
                  <c:v>2.5177678418458558E-3</c:v>
                </c:pt>
                <c:pt idx="4546">
                  <c:v>2.9431480374439854E-3</c:v>
                </c:pt>
                <c:pt idx="4547">
                  <c:v>2.064862956802388E-3</c:v>
                </c:pt>
                <c:pt idx="4548">
                  <c:v>1.8857586962387641E-3</c:v>
                </c:pt>
                <c:pt idx="4549">
                  <c:v>1.578457266903442E-3</c:v>
                </c:pt>
                <c:pt idx="4550">
                  <c:v>2.5610723577851849E-3</c:v>
                </c:pt>
                <c:pt idx="4551">
                  <c:v>1.9077890338268662E-3</c:v>
                </c:pt>
                <c:pt idx="4552">
                  <c:v>3.1795058957399796E-3</c:v>
                </c:pt>
                <c:pt idx="4553">
                  <c:v>2.026785518652039E-3</c:v>
                </c:pt>
                <c:pt idx="4554">
                  <c:v>2.3681081065362367E-3</c:v>
                </c:pt>
                <c:pt idx="4555">
                  <c:v>2.1642627051924675E-3</c:v>
                </c:pt>
                <c:pt idx="4556">
                  <c:v>2.3305960085691748E-3</c:v>
                </c:pt>
                <c:pt idx="4557">
                  <c:v>1.8404610808974578E-3</c:v>
                </c:pt>
                <c:pt idx="4558">
                  <c:v>2.6790596812116098E-3</c:v>
                </c:pt>
                <c:pt idx="4559">
                  <c:v>3.1043100235721988E-3</c:v>
                </c:pt>
                <c:pt idx="4560">
                  <c:v>2.5664726657178717E-3</c:v>
                </c:pt>
                <c:pt idx="4561">
                  <c:v>2.1992184806646346E-3</c:v>
                </c:pt>
                <c:pt idx="4562">
                  <c:v>2.1347020435050572E-3</c:v>
                </c:pt>
                <c:pt idx="4563">
                  <c:v>2.6195498060063074E-3</c:v>
                </c:pt>
                <c:pt idx="4564">
                  <c:v>2.3842833856522849E-3</c:v>
                </c:pt>
                <c:pt idx="4565">
                  <c:v>2.5320764649152706E-3</c:v>
                </c:pt>
                <c:pt idx="4566">
                  <c:v>2.3768233642560616E-3</c:v>
                </c:pt>
                <c:pt idx="4567">
                  <c:v>1.9986123512713196E-3</c:v>
                </c:pt>
                <c:pt idx="4568">
                  <c:v>2.7047944279991847E-3</c:v>
                </c:pt>
                <c:pt idx="4569">
                  <c:v>2.4351208980914513E-3</c:v>
                </c:pt>
                <c:pt idx="4570">
                  <c:v>2.5157708283918044E-3</c:v>
                </c:pt>
                <c:pt idx="4571">
                  <c:v>2.3018777895190213E-3</c:v>
                </c:pt>
                <c:pt idx="4572">
                  <c:v>2.2946314153882122E-3</c:v>
                </c:pt>
                <c:pt idx="4573">
                  <c:v>1.9894513297160116E-3</c:v>
                </c:pt>
                <c:pt idx="4574">
                  <c:v>2.3389740242781903E-3</c:v>
                </c:pt>
                <c:pt idx="4575">
                  <c:v>3.1615557647922225E-3</c:v>
                </c:pt>
                <c:pt idx="4576">
                  <c:v>2.6998994672339199E-3</c:v>
                </c:pt>
                <c:pt idx="4577">
                  <c:v>2.7420959790288375E-3</c:v>
                </c:pt>
                <c:pt idx="4578">
                  <c:v>2.600211246954108E-3</c:v>
                </c:pt>
                <c:pt idx="4579">
                  <c:v>2.7995766776579925E-3</c:v>
                </c:pt>
                <c:pt idx="4580">
                  <c:v>2.4652335058573936E-3</c:v>
                </c:pt>
                <c:pt idx="4581">
                  <c:v>2.9618775702299404E-3</c:v>
                </c:pt>
                <c:pt idx="4582">
                  <c:v>2.3979445317523413E-3</c:v>
                </c:pt>
                <c:pt idx="4583">
                  <c:v>2.4138543980726638E-3</c:v>
                </c:pt>
                <c:pt idx="4584">
                  <c:v>2.7720210607390422E-3</c:v>
                </c:pt>
                <c:pt idx="4585">
                  <c:v>3.0168735310617764E-3</c:v>
                </c:pt>
                <c:pt idx="4586">
                  <c:v>2.909063705658192E-3</c:v>
                </c:pt>
                <c:pt idx="4587">
                  <c:v>3.2082134171164617E-3</c:v>
                </c:pt>
                <c:pt idx="4588">
                  <c:v>2.5015646418854553E-3</c:v>
                </c:pt>
                <c:pt idx="4589">
                  <c:v>2.8734780963377048E-3</c:v>
                </c:pt>
                <c:pt idx="4590">
                  <c:v>2.0997125175984187E-3</c:v>
                </c:pt>
                <c:pt idx="4591">
                  <c:v>2.5002362580364328E-3</c:v>
                </c:pt>
                <c:pt idx="4592">
                  <c:v>1.9995037337168205E-3</c:v>
                </c:pt>
                <c:pt idx="4593">
                  <c:v>2.2695351503324375E-3</c:v>
                </c:pt>
                <c:pt idx="4594">
                  <c:v>2.9465349416677509E-3</c:v>
                </c:pt>
                <c:pt idx="4595">
                  <c:v>2.6409526926736739E-3</c:v>
                </c:pt>
                <c:pt idx="4596">
                  <c:v>1.8599568666655274E-3</c:v>
                </c:pt>
                <c:pt idx="4597">
                  <c:v>2.4015754628693409E-3</c:v>
                </c:pt>
                <c:pt idx="4598">
                  <c:v>2.638269719664858E-3</c:v>
                </c:pt>
                <c:pt idx="4599">
                  <c:v>3.0013092386122027E-3</c:v>
                </c:pt>
                <c:pt idx="4600">
                  <c:v>2.5306601190542974E-3</c:v>
                </c:pt>
                <c:pt idx="4601">
                  <c:v>2.1089749501966046E-3</c:v>
                </c:pt>
                <c:pt idx="4602">
                  <c:v>2.3727830917815813E-3</c:v>
                </c:pt>
                <c:pt idx="4603">
                  <c:v>2.9071091072615457E-3</c:v>
                </c:pt>
                <c:pt idx="4604">
                  <c:v>2.8928859025302558E-3</c:v>
                </c:pt>
                <c:pt idx="4605">
                  <c:v>2.5870275849738003E-3</c:v>
                </c:pt>
                <c:pt idx="4606">
                  <c:v>2.9260669113739487E-3</c:v>
                </c:pt>
                <c:pt idx="4607">
                  <c:v>2.6892657107677851E-3</c:v>
                </c:pt>
                <c:pt idx="4608">
                  <c:v>2.1435486021875671E-3</c:v>
                </c:pt>
                <c:pt idx="4609">
                  <c:v>2.5806869530660688E-3</c:v>
                </c:pt>
                <c:pt idx="4610">
                  <c:v>2.1533046899493624E-3</c:v>
                </c:pt>
                <c:pt idx="4611">
                  <c:v>2.381536292754634E-3</c:v>
                </c:pt>
                <c:pt idx="4612">
                  <c:v>2.7644296745191221E-3</c:v>
                </c:pt>
                <c:pt idx="4613">
                  <c:v>2.3318060949527914E-3</c:v>
                </c:pt>
                <c:pt idx="4614">
                  <c:v>2.0321208860057155E-3</c:v>
                </c:pt>
                <c:pt idx="4615">
                  <c:v>2.9912582814953727E-3</c:v>
                </c:pt>
                <c:pt idx="4616">
                  <c:v>2.3784729360840371E-3</c:v>
                </c:pt>
                <c:pt idx="4617">
                  <c:v>2.0054703395185921E-3</c:v>
                </c:pt>
                <c:pt idx="4618">
                  <c:v>2.2084184732626554E-3</c:v>
                </c:pt>
                <c:pt idx="4619">
                  <c:v>2.9246962481902215E-3</c:v>
                </c:pt>
                <c:pt idx="4620">
                  <c:v>2.1258333345708347E-3</c:v>
                </c:pt>
                <c:pt idx="4621">
                  <c:v>2.1635663896696529E-3</c:v>
                </c:pt>
                <c:pt idx="4622">
                  <c:v>3.1664918389919978E-3</c:v>
                </c:pt>
                <c:pt idx="4623">
                  <c:v>2.5785199427309524E-3</c:v>
                </c:pt>
                <c:pt idx="4624">
                  <c:v>2.225523798299019E-3</c:v>
                </c:pt>
                <c:pt idx="4625">
                  <c:v>2.4227007030039657E-3</c:v>
                </c:pt>
                <c:pt idx="4626">
                  <c:v>2.2811909211733357E-3</c:v>
                </c:pt>
                <c:pt idx="4627">
                  <c:v>2.162818300127605E-3</c:v>
                </c:pt>
                <c:pt idx="4628">
                  <c:v>1.9950769511345632E-3</c:v>
                </c:pt>
                <c:pt idx="4629">
                  <c:v>2.3734418863039356E-3</c:v>
                </c:pt>
                <c:pt idx="4630">
                  <c:v>2.6985428042093306E-3</c:v>
                </c:pt>
                <c:pt idx="4631">
                  <c:v>2.6708449750220665E-3</c:v>
                </c:pt>
                <c:pt idx="4632">
                  <c:v>2.8205533769221072E-3</c:v>
                </c:pt>
                <c:pt idx="4633">
                  <c:v>2.3000500979650051E-3</c:v>
                </c:pt>
                <c:pt idx="4634">
                  <c:v>2.763071605414111E-3</c:v>
                </c:pt>
                <c:pt idx="4635">
                  <c:v>1.8856187344126175E-3</c:v>
                </c:pt>
                <c:pt idx="4636">
                  <c:v>2.8314547007357214E-3</c:v>
                </c:pt>
                <c:pt idx="4637">
                  <c:v>2.9859585073998018E-3</c:v>
                </c:pt>
                <c:pt idx="4638">
                  <c:v>2.6964737924607971E-3</c:v>
                </c:pt>
                <c:pt idx="4639">
                  <c:v>1.7665239008551005E-3</c:v>
                </c:pt>
                <c:pt idx="4640">
                  <c:v>2.6348252079465601E-3</c:v>
                </c:pt>
                <c:pt idx="4641">
                  <c:v>2.4180767553653132E-3</c:v>
                </c:pt>
                <c:pt idx="4642">
                  <c:v>2.3192173743957246E-3</c:v>
                </c:pt>
                <c:pt idx="4643">
                  <c:v>1.570429298883141E-3</c:v>
                </c:pt>
                <c:pt idx="4644">
                  <c:v>2.2194478336822216E-3</c:v>
                </c:pt>
                <c:pt idx="4645">
                  <c:v>2.3413985517726724E-3</c:v>
                </c:pt>
                <c:pt idx="4646">
                  <c:v>2.8053300463822457E-3</c:v>
                </c:pt>
                <c:pt idx="4647">
                  <c:v>2.2115578815436981E-3</c:v>
                </c:pt>
                <c:pt idx="4648">
                  <c:v>2.4431311236853873E-3</c:v>
                </c:pt>
                <c:pt idx="4649">
                  <c:v>2.0486401919807547E-3</c:v>
                </c:pt>
                <c:pt idx="4650">
                  <c:v>2.6864842651702849E-3</c:v>
                </c:pt>
                <c:pt idx="4651">
                  <c:v>2.3938146396575567E-3</c:v>
                </c:pt>
                <c:pt idx="4652">
                  <c:v>2.6987112233947726E-3</c:v>
                </c:pt>
                <c:pt idx="4653">
                  <c:v>2.3531196020193158E-3</c:v>
                </c:pt>
                <c:pt idx="4654">
                  <c:v>2.5530092477103121E-3</c:v>
                </c:pt>
                <c:pt idx="4655">
                  <c:v>2.7438209793285194E-3</c:v>
                </c:pt>
                <c:pt idx="4656">
                  <c:v>2.0147344096519684E-3</c:v>
                </c:pt>
                <c:pt idx="4657">
                  <c:v>2.7582072693362663E-3</c:v>
                </c:pt>
                <c:pt idx="4658">
                  <c:v>1.9106015990175784E-3</c:v>
                </c:pt>
                <c:pt idx="4659">
                  <c:v>2.43894647612333E-3</c:v>
                </c:pt>
                <c:pt idx="4660">
                  <c:v>2.6628772238641222E-3</c:v>
                </c:pt>
                <c:pt idx="4661">
                  <c:v>1.902724102675668E-3</c:v>
                </c:pt>
                <c:pt idx="4662">
                  <c:v>2.6935137664228074E-3</c:v>
                </c:pt>
                <c:pt idx="4663">
                  <c:v>2.6143655591355339E-3</c:v>
                </c:pt>
                <c:pt idx="4664">
                  <c:v>1.8285439803814875E-3</c:v>
                </c:pt>
                <c:pt idx="4665">
                  <c:v>2.6149297448077174E-3</c:v>
                </c:pt>
                <c:pt idx="4666">
                  <c:v>2.4497185916746377E-3</c:v>
                </c:pt>
                <c:pt idx="4667">
                  <c:v>2.4766778110196347E-3</c:v>
                </c:pt>
                <c:pt idx="4668">
                  <c:v>2.5772879826825783E-3</c:v>
                </c:pt>
                <c:pt idx="4669">
                  <c:v>1.7354280751668918E-3</c:v>
                </c:pt>
                <c:pt idx="4670">
                  <c:v>2.1720968648160622E-3</c:v>
                </c:pt>
                <c:pt idx="4671">
                  <c:v>2.6135873831309412E-3</c:v>
                </c:pt>
                <c:pt idx="4672">
                  <c:v>1.9840508802104408E-3</c:v>
                </c:pt>
                <c:pt idx="4673">
                  <c:v>2.3901825772150581E-3</c:v>
                </c:pt>
                <c:pt idx="4674">
                  <c:v>2.4619805360290023E-3</c:v>
                </c:pt>
                <c:pt idx="4675">
                  <c:v>2.6918812625762109E-3</c:v>
                </c:pt>
                <c:pt idx="4676">
                  <c:v>1.6604378552962965E-3</c:v>
                </c:pt>
                <c:pt idx="4677">
                  <c:v>1.7852872369293279E-3</c:v>
                </c:pt>
                <c:pt idx="4678">
                  <c:v>2.4863588542023089E-3</c:v>
                </c:pt>
                <c:pt idx="4679">
                  <c:v>2.0300364953029252E-3</c:v>
                </c:pt>
                <c:pt idx="4680">
                  <c:v>1.9789030990811801E-3</c:v>
                </c:pt>
                <c:pt idx="4681">
                  <c:v>2.099229294156854E-3</c:v>
                </c:pt>
                <c:pt idx="4682">
                  <c:v>2.2832757072864238E-3</c:v>
                </c:pt>
                <c:pt idx="4683">
                  <c:v>3.0027722861933883E-3</c:v>
                </c:pt>
                <c:pt idx="4684">
                  <c:v>2.1045582700970808E-3</c:v>
                </c:pt>
                <c:pt idx="4685">
                  <c:v>1.7562881749124738E-3</c:v>
                </c:pt>
                <c:pt idx="4686">
                  <c:v>2.1359536128834483E-3</c:v>
                </c:pt>
                <c:pt idx="4687">
                  <c:v>2.1615104521340838E-3</c:v>
                </c:pt>
                <c:pt idx="4688">
                  <c:v>3.3960254651669076E-3</c:v>
                </c:pt>
                <c:pt idx="4689">
                  <c:v>2.6818814494797717E-3</c:v>
                </c:pt>
                <c:pt idx="4690">
                  <c:v>2.130143286515201E-3</c:v>
                </c:pt>
                <c:pt idx="4691">
                  <c:v>2.6979815740813011E-3</c:v>
                </c:pt>
                <c:pt idx="4692">
                  <c:v>2.9520076911990637E-3</c:v>
                </c:pt>
                <c:pt idx="4693">
                  <c:v>2.7539419554534813E-3</c:v>
                </c:pt>
                <c:pt idx="4694">
                  <c:v>2.4197305834011903E-3</c:v>
                </c:pt>
                <c:pt idx="4695">
                  <c:v>2.4575178089068289E-3</c:v>
                </c:pt>
                <c:pt idx="4696">
                  <c:v>2.719305565221283E-3</c:v>
                </c:pt>
                <c:pt idx="4697">
                  <c:v>2.5742890605283137E-3</c:v>
                </c:pt>
                <c:pt idx="4698">
                  <c:v>1.7522429107417043E-3</c:v>
                </c:pt>
                <c:pt idx="4699">
                  <c:v>2.382921326160943E-3</c:v>
                </c:pt>
                <c:pt idx="4700">
                  <c:v>2.5133760958652982E-3</c:v>
                </c:pt>
                <c:pt idx="4701">
                  <c:v>2.2092746478756132E-3</c:v>
                </c:pt>
                <c:pt idx="4702">
                  <c:v>2.3126526523452153E-3</c:v>
                </c:pt>
                <c:pt idx="4703">
                  <c:v>2.5995587129280084E-3</c:v>
                </c:pt>
                <c:pt idx="4704">
                  <c:v>2.1153539723717226E-3</c:v>
                </c:pt>
                <c:pt idx="4705">
                  <c:v>2.6095168630179428E-3</c:v>
                </c:pt>
                <c:pt idx="4706">
                  <c:v>2.7230020097909913E-3</c:v>
                </c:pt>
                <c:pt idx="4707">
                  <c:v>2.2614701531049218E-3</c:v>
                </c:pt>
                <c:pt idx="4708">
                  <c:v>3.0419313387752326E-3</c:v>
                </c:pt>
                <c:pt idx="4709">
                  <c:v>2.6437307276226123E-3</c:v>
                </c:pt>
                <c:pt idx="4710">
                  <c:v>2.7572426622846273E-3</c:v>
                </c:pt>
                <c:pt idx="4711">
                  <c:v>2.5132179719026229E-3</c:v>
                </c:pt>
                <c:pt idx="4712">
                  <c:v>2.9070073318987269E-3</c:v>
                </c:pt>
                <c:pt idx="4713">
                  <c:v>2.4780653233566954E-3</c:v>
                </c:pt>
                <c:pt idx="4714">
                  <c:v>2.8686133842018443E-3</c:v>
                </c:pt>
                <c:pt idx="4715">
                  <c:v>2.561445512313059E-3</c:v>
                </c:pt>
                <c:pt idx="4716">
                  <c:v>2.2116810387651474E-3</c:v>
                </c:pt>
                <c:pt idx="4717">
                  <c:v>2.8719265264561147E-3</c:v>
                </c:pt>
                <c:pt idx="4718">
                  <c:v>1.8253410104791454E-3</c:v>
                </c:pt>
                <c:pt idx="4719">
                  <c:v>2.44226829103209E-3</c:v>
                </c:pt>
                <c:pt idx="4720">
                  <c:v>1.9864437686858173E-3</c:v>
                </c:pt>
                <c:pt idx="4721">
                  <c:v>2.0077296507916122E-3</c:v>
                </c:pt>
                <c:pt idx="4722">
                  <c:v>2.8317563117663622E-3</c:v>
                </c:pt>
                <c:pt idx="4723">
                  <c:v>1.8418524685045309E-3</c:v>
                </c:pt>
                <c:pt idx="4724">
                  <c:v>2.6161397164378075E-3</c:v>
                </c:pt>
                <c:pt idx="4725">
                  <c:v>2.0346746391488807E-3</c:v>
                </c:pt>
                <c:pt idx="4726">
                  <c:v>2.4421282375435989E-3</c:v>
                </c:pt>
                <c:pt idx="4727">
                  <c:v>2.4490593888580178E-3</c:v>
                </c:pt>
                <c:pt idx="4728">
                  <c:v>1.7781229889834212E-3</c:v>
                </c:pt>
                <c:pt idx="4729">
                  <c:v>2.7495031830019742E-3</c:v>
                </c:pt>
                <c:pt idx="4730">
                  <c:v>2.7605415673072377E-3</c:v>
                </c:pt>
                <c:pt idx="4731">
                  <c:v>2.4481962817799723E-3</c:v>
                </c:pt>
                <c:pt idx="4732">
                  <c:v>1.9499173487696607E-3</c:v>
                </c:pt>
                <c:pt idx="4733">
                  <c:v>2.6293166393331043E-3</c:v>
                </c:pt>
                <c:pt idx="4734">
                  <c:v>2.3552661582961704E-3</c:v>
                </c:pt>
                <c:pt idx="4735">
                  <c:v>2.1575792236634508E-3</c:v>
                </c:pt>
                <c:pt idx="4736">
                  <c:v>2.5234706089245071E-3</c:v>
                </c:pt>
                <c:pt idx="4737">
                  <c:v>1.885545904573643E-3</c:v>
                </c:pt>
                <c:pt idx="4738">
                  <c:v>1.9987104736939954E-3</c:v>
                </c:pt>
                <c:pt idx="4739">
                  <c:v>2.3150367892632176E-3</c:v>
                </c:pt>
                <c:pt idx="4740">
                  <c:v>2.0210906513928456E-3</c:v>
                </c:pt>
                <c:pt idx="4741">
                  <c:v>1.9539135529622171E-3</c:v>
                </c:pt>
                <c:pt idx="4742">
                  <c:v>2.0943149584961361E-3</c:v>
                </c:pt>
                <c:pt idx="4743">
                  <c:v>2.8279842532971931E-3</c:v>
                </c:pt>
                <c:pt idx="4744">
                  <c:v>2.4373251647744685E-3</c:v>
                </c:pt>
                <c:pt idx="4745">
                  <c:v>1.8984607390874122E-3</c:v>
                </c:pt>
                <c:pt idx="4746">
                  <c:v>2.576446914113171E-3</c:v>
                </c:pt>
                <c:pt idx="4747">
                  <c:v>2.0839704383528333E-3</c:v>
                </c:pt>
                <c:pt idx="4748">
                  <c:v>1.9121568063500888E-3</c:v>
                </c:pt>
                <c:pt idx="4749">
                  <c:v>1.6929963503919899E-3</c:v>
                </c:pt>
                <c:pt idx="4750">
                  <c:v>2.2728562209782025E-3</c:v>
                </c:pt>
                <c:pt idx="4751">
                  <c:v>2.236395337054086E-3</c:v>
                </c:pt>
                <c:pt idx="4752">
                  <c:v>2.5441150845272611E-3</c:v>
                </c:pt>
                <c:pt idx="4753">
                  <c:v>3.2028088705261699E-3</c:v>
                </c:pt>
                <c:pt idx="4754">
                  <c:v>1.6383670232800853E-3</c:v>
                </c:pt>
                <c:pt idx="4755">
                  <c:v>1.7724658536873335E-3</c:v>
                </c:pt>
                <c:pt idx="4756">
                  <c:v>1.3751463026434264E-3</c:v>
                </c:pt>
                <c:pt idx="4757">
                  <c:v>2.9332098627009437E-3</c:v>
                </c:pt>
                <c:pt idx="4758">
                  <c:v>2.6962710752541572E-3</c:v>
                </c:pt>
                <c:pt idx="4759">
                  <c:v>2.2665962992751039E-3</c:v>
                </c:pt>
                <c:pt idx="4760">
                  <c:v>1.4536217114801255E-3</c:v>
                </c:pt>
                <c:pt idx="4761">
                  <c:v>2.8517422047406277E-3</c:v>
                </c:pt>
                <c:pt idx="4762">
                  <c:v>1.9353437841570489E-3</c:v>
                </c:pt>
                <c:pt idx="4763">
                  <c:v>2.0561460495731E-3</c:v>
                </c:pt>
                <c:pt idx="4764">
                  <c:v>1.715534610411385E-3</c:v>
                </c:pt>
                <c:pt idx="4765">
                  <c:v>2.1767052489071567E-3</c:v>
                </c:pt>
                <c:pt idx="4766">
                  <c:v>2.1930989789168439E-3</c:v>
                </c:pt>
                <c:pt idx="4767">
                  <c:v>2.6325582534566416E-3</c:v>
                </c:pt>
                <c:pt idx="4768">
                  <c:v>2.7970168910568379E-3</c:v>
                </c:pt>
                <c:pt idx="4769">
                  <c:v>2.3792062826601011E-3</c:v>
                </c:pt>
                <c:pt idx="4770">
                  <c:v>2.6725143892968911E-3</c:v>
                </c:pt>
                <c:pt idx="4771">
                  <c:v>2.6867579758732192E-3</c:v>
                </c:pt>
                <c:pt idx="4772">
                  <c:v>2.432026470499941E-3</c:v>
                </c:pt>
                <c:pt idx="4773">
                  <c:v>2.6856634202247821E-3</c:v>
                </c:pt>
                <c:pt idx="4774">
                  <c:v>2.2145440634876385E-3</c:v>
                </c:pt>
                <c:pt idx="4775">
                  <c:v>2.2269886754971904E-3</c:v>
                </c:pt>
                <c:pt idx="4776">
                  <c:v>2.3063349738700672E-3</c:v>
                </c:pt>
                <c:pt idx="4777">
                  <c:v>2.8032477672458233E-3</c:v>
                </c:pt>
                <c:pt idx="4778">
                  <c:v>2.7068536563856862E-3</c:v>
                </c:pt>
                <c:pt idx="4779">
                  <c:v>2.7930438029578472E-3</c:v>
                </c:pt>
                <c:pt idx="4780">
                  <c:v>1.8247212947625012E-3</c:v>
                </c:pt>
                <c:pt idx="4781">
                  <c:v>2.3534657408168518E-3</c:v>
                </c:pt>
                <c:pt idx="4782">
                  <c:v>2.4318240048464283E-3</c:v>
                </c:pt>
                <c:pt idx="4783">
                  <c:v>2.2215545776030502E-3</c:v>
                </c:pt>
                <c:pt idx="4784">
                  <c:v>2.924276500261609E-3</c:v>
                </c:pt>
                <c:pt idx="4785">
                  <c:v>3.2700318985693986E-3</c:v>
                </c:pt>
                <c:pt idx="4786">
                  <c:v>2.6217611200143633E-3</c:v>
                </c:pt>
                <c:pt idx="4787">
                  <c:v>2.8273724920009151E-3</c:v>
                </c:pt>
                <c:pt idx="4788">
                  <c:v>2.1796982468329927E-3</c:v>
                </c:pt>
                <c:pt idx="4789">
                  <c:v>2.389657392771537E-3</c:v>
                </c:pt>
                <c:pt idx="4790">
                  <c:v>2.5211971080063887E-3</c:v>
                </c:pt>
                <c:pt idx="4791">
                  <c:v>3.1092666081226615E-3</c:v>
                </c:pt>
                <c:pt idx="4792">
                  <c:v>2.8826696259064946E-3</c:v>
                </c:pt>
                <c:pt idx="4793">
                  <c:v>3.1881381664418855E-3</c:v>
                </c:pt>
                <c:pt idx="4794">
                  <c:v>2.6983706601111821E-3</c:v>
                </c:pt>
                <c:pt idx="4795">
                  <c:v>2.4660423850880776E-3</c:v>
                </c:pt>
                <c:pt idx="4796">
                  <c:v>2.2231109062576565E-3</c:v>
                </c:pt>
                <c:pt idx="4797">
                  <c:v>2.7910749791195733E-3</c:v>
                </c:pt>
                <c:pt idx="4798">
                  <c:v>2.5778492160805568E-3</c:v>
                </c:pt>
                <c:pt idx="4799">
                  <c:v>2.6912585078978399E-3</c:v>
                </c:pt>
                <c:pt idx="4800">
                  <c:v>2.7729183332060956E-3</c:v>
                </c:pt>
                <c:pt idx="4801">
                  <c:v>2.2979823494353319E-3</c:v>
                </c:pt>
                <c:pt idx="4802">
                  <c:v>2.0983418116140287E-3</c:v>
                </c:pt>
                <c:pt idx="4803">
                  <c:v>3.0208954822526337E-3</c:v>
                </c:pt>
                <c:pt idx="4804">
                  <c:v>2.2523457713436268E-3</c:v>
                </c:pt>
                <c:pt idx="4805">
                  <c:v>2.6912756873281405E-3</c:v>
                </c:pt>
                <c:pt idx="4806">
                  <c:v>2.2719772290976819E-3</c:v>
                </c:pt>
                <c:pt idx="4807">
                  <c:v>2.502246239134144E-3</c:v>
                </c:pt>
                <c:pt idx="4808">
                  <c:v>2.2162427743438696E-3</c:v>
                </c:pt>
                <c:pt idx="4809">
                  <c:v>2.7243788555703012E-3</c:v>
                </c:pt>
                <c:pt idx="4810">
                  <c:v>2.3015491793618977E-3</c:v>
                </c:pt>
                <c:pt idx="4811">
                  <c:v>2.4575061547171166E-3</c:v>
                </c:pt>
                <c:pt idx="4812">
                  <c:v>1.6965108019671221E-3</c:v>
                </c:pt>
                <c:pt idx="4813">
                  <c:v>2.0530367901797149E-3</c:v>
                </c:pt>
                <c:pt idx="4814">
                  <c:v>2.7266724437690318E-3</c:v>
                </c:pt>
                <c:pt idx="4815">
                  <c:v>2.1278047333769161E-3</c:v>
                </c:pt>
                <c:pt idx="4816">
                  <c:v>2.9826676657163254E-3</c:v>
                </c:pt>
                <c:pt idx="4817">
                  <c:v>2.3071643474097351E-3</c:v>
                </c:pt>
                <c:pt idx="4818">
                  <c:v>2.3394910382775491E-3</c:v>
                </c:pt>
                <c:pt idx="4819">
                  <c:v>2.0493687871955216E-3</c:v>
                </c:pt>
                <c:pt idx="4820">
                  <c:v>2.3251033971097416E-3</c:v>
                </c:pt>
                <c:pt idx="4821">
                  <c:v>2.614748567335986E-3</c:v>
                </c:pt>
                <c:pt idx="4822">
                  <c:v>2.7684396305522286E-3</c:v>
                </c:pt>
                <c:pt idx="4823">
                  <c:v>2.7033948632789692E-3</c:v>
                </c:pt>
                <c:pt idx="4824">
                  <c:v>2.9025146638869802E-3</c:v>
                </c:pt>
                <c:pt idx="4825">
                  <c:v>2.9030378034405847E-3</c:v>
                </c:pt>
                <c:pt idx="4826">
                  <c:v>2.380272875870506E-3</c:v>
                </c:pt>
                <c:pt idx="4827">
                  <c:v>2.6191719546124225E-3</c:v>
                </c:pt>
                <c:pt idx="4828">
                  <c:v>2.4898382787592035E-3</c:v>
                </c:pt>
                <c:pt idx="4829">
                  <c:v>2.3552076710686822E-3</c:v>
                </c:pt>
                <c:pt idx="4830">
                  <c:v>2.2064481326243422E-3</c:v>
                </c:pt>
                <c:pt idx="4831">
                  <c:v>2.515779328533899E-3</c:v>
                </c:pt>
                <c:pt idx="4832">
                  <c:v>2.5270554919567391E-3</c:v>
                </c:pt>
                <c:pt idx="4833">
                  <c:v>2.9384478461541709E-3</c:v>
                </c:pt>
                <c:pt idx="4834">
                  <c:v>2.6165639477609649E-3</c:v>
                </c:pt>
                <c:pt idx="4835">
                  <c:v>2.7688684757195834E-3</c:v>
                </c:pt>
                <c:pt idx="4836">
                  <c:v>2.3177454577994832E-3</c:v>
                </c:pt>
                <c:pt idx="4837">
                  <c:v>2.8577850587255078E-3</c:v>
                </c:pt>
                <c:pt idx="4838">
                  <c:v>2.7598181040534007E-3</c:v>
                </c:pt>
                <c:pt idx="4839">
                  <c:v>2.5925361235561105E-3</c:v>
                </c:pt>
                <c:pt idx="4840">
                  <c:v>2.7535984502043234E-3</c:v>
                </c:pt>
                <c:pt idx="4841">
                  <c:v>2.8734356637854634E-3</c:v>
                </c:pt>
                <c:pt idx="4842">
                  <c:v>2.5216866806378195E-3</c:v>
                </c:pt>
                <c:pt idx="4843">
                  <c:v>1.8062333742393957E-3</c:v>
                </c:pt>
                <c:pt idx="4844">
                  <c:v>2.9446687062429089E-3</c:v>
                </c:pt>
                <c:pt idx="4845">
                  <c:v>1.4599009326817219E-3</c:v>
                </c:pt>
                <c:pt idx="4846">
                  <c:v>1.9519519919539618E-3</c:v>
                </c:pt>
                <c:pt idx="4847">
                  <c:v>2.5013886771422596E-3</c:v>
                </c:pt>
                <c:pt idx="4848">
                  <c:v>2.9673627133839408E-3</c:v>
                </c:pt>
                <c:pt idx="4849">
                  <c:v>2.2073287923828938E-3</c:v>
                </c:pt>
                <c:pt idx="4850">
                  <c:v>2.4172040917614266E-3</c:v>
                </c:pt>
                <c:pt idx="4851">
                  <c:v>2.7866665367168608E-3</c:v>
                </c:pt>
                <c:pt idx="4852">
                  <c:v>2.2700997054073474E-3</c:v>
                </c:pt>
                <c:pt idx="4853">
                  <c:v>2.6884296479026035E-3</c:v>
                </c:pt>
                <c:pt idx="4854">
                  <c:v>3.2653066399583705E-3</c:v>
                </c:pt>
                <c:pt idx="4855">
                  <c:v>1.748528031698415E-3</c:v>
                </c:pt>
                <c:pt idx="4856">
                  <c:v>2.127603508633212E-3</c:v>
                </c:pt>
                <c:pt idx="4857">
                  <c:v>2.5837018517299247E-3</c:v>
                </c:pt>
                <c:pt idx="4858">
                  <c:v>2.2562838234711628E-3</c:v>
                </c:pt>
                <c:pt idx="4859">
                  <c:v>2.5931839459261974E-3</c:v>
                </c:pt>
                <c:pt idx="4860">
                  <c:v>1.8083017226291549E-3</c:v>
                </c:pt>
                <c:pt idx="4861">
                  <c:v>2.2986806895418685E-3</c:v>
                </c:pt>
                <c:pt idx="4862">
                  <c:v>2.0689601884286177E-3</c:v>
                </c:pt>
                <c:pt idx="4863">
                  <c:v>1.763494567179626E-3</c:v>
                </c:pt>
                <c:pt idx="4864">
                  <c:v>2.8710664771318764E-3</c:v>
                </c:pt>
                <c:pt idx="4865">
                  <c:v>2.8110524070037173E-3</c:v>
                </c:pt>
                <c:pt idx="4866">
                  <c:v>2.6777393742685256E-3</c:v>
                </c:pt>
                <c:pt idx="4867">
                  <c:v>2.2220849744320607E-3</c:v>
                </c:pt>
                <c:pt idx="4868">
                  <c:v>2.1979826788272941E-3</c:v>
                </c:pt>
                <c:pt idx="4869">
                  <c:v>2.1113221307674009E-3</c:v>
                </c:pt>
                <c:pt idx="4870">
                  <c:v>1.8646214398277861E-3</c:v>
                </c:pt>
                <c:pt idx="4871">
                  <c:v>2.6217812593999261E-3</c:v>
                </c:pt>
                <c:pt idx="4872">
                  <c:v>2.7393018891078529E-3</c:v>
                </c:pt>
                <c:pt idx="4873">
                  <c:v>2.0012443721770254E-3</c:v>
                </c:pt>
                <c:pt idx="4874">
                  <c:v>1.9985426564798525E-3</c:v>
                </c:pt>
                <c:pt idx="4875">
                  <c:v>3.0785953225646581E-3</c:v>
                </c:pt>
                <c:pt idx="4876">
                  <c:v>1.9237079853322745E-3</c:v>
                </c:pt>
                <c:pt idx="4877">
                  <c:v>2.2064183993310473E-3</c:v>
                </c:pt>
                <c:pt idx="4878">
                  <c:v>1.9447382614131137E-3</c:v>
                </c:pt>
                <c:pt idx="4879">
                  <c:v>2.5431053857070179E-3</c:v>
                </c:pt>
                <c:pt idx="4880">
                  <c:v>2.5863242656706691E-3</c:v>
                </c:pt>
                <c:pt idx="4881">
                  <c:v>2.5648335162968008E-3</c:v>
                </c:pt>
                <c:pt idx="4882">
                  <c:v>3.2672168723116052E-3</c:v>
                </c:pt>
                <c:pt idx="4883">
                  <c:v>2.3982316773254382E-3</c:v>
                </c:pt>
                <c:pt idx="4884">
                  <c:v>2.5733131982795332E-3</c:v>
                </c:pt>
                <c:pt idx="4885">
                  <c:v>1.67768380486375E-3</c:v>
                </c:pt>
                <c:pt idx="4886">
                  <c:v>2.2103815603050142E-3</c:v>
                </c:pt>
                <c:pt idx="4887">
                  <c:v>2.5123886943899483E-3</c:v>
                </c:pt>
                <c:pt idx="4888">
                  <c:v>1.7865666691895894E-3</c:v>
                </c:pt>
                <c:pt idx="4889">
                  <c:v>2.2009132777522852E-3</c:v>
                </c:pt>
                <c:pt idx="4890">
                  <c:v>2.2337734768781104E-3</c:v>
                </c:pt>
                <c:pt idx="4891">
                  <c:v>2.0432692867242397E-3</c:v>
                </c:pt>
                <c:pt idx="4892">
                  <c:v>2.3427157520144399E-3</c:v>
                </c:pt>
                <c:pt idx="4893">
                  <c:v>2.6336220510902193E-3</c:v>
                </c:pt>
                <c:pt idx="4894">
                  <c:v>1.57181085526533E-3</c:v>
                </c:pt>
                <c:pt idx="4895">
                  <c:v>2.6117784330538089E-3</c:v>
                </c:pt>
                <c:pt idx="4896">
                  <c:v>2.3760362331708266E-3</c:v>
                </c:pt>
                <c:pt idx="4897">
                  <c:v>1.5040858264094557E-3</c:v>
                </c:pt>
                <c:pt idx="4898">
                  <c:v>2.1926681706655859E-3</c:v>
                </c:pt>
                <c:pt idx="4899">
                  <c:v>2.6445494417857E-3</c:v>
                </c:pt>
                <c:pt idx="4900">
                  <c:v>2.7272786532270116E-3</c:v>
                </c:pt>
                <c:pt idx="4901">
                  <c:v>1.30545045034958E-3</c:v>
                </c:pt>
                <c:pt idx="4902">
                  <c:v>2.7454748252344805E-3</c:v>
                </c:pt>
                <c:pt idx="4903">
                  <c:v>2.3137016055388084E-3</c:v>
                </c:pt>
                <c:pt idx="4904">
                  <c:v>2.5990936727120864E-3</c:v>
                </c:pt>
                <c:pt idx="4905">
                  <c:v>2.1341974018576674E-3</c:v>
                </c:pt>
                <c:pt idx="4906">
                  <c:v>2.8408114790578177E-3</c:v>
                </c:pt>
                <c:pt idx="4907">
                  <c:v>2.7698715211262256E-3</c:v>
                </c:pt>
                <c:pt idx="4908">
                  <c:v>2.3349956698416833E-3</c:v>
                </c:pt>
                <c:pt idx="4909">
                  <c:v>2.1200104558722578E-3</c:v>
                </c:pt>
                <c:pt idx="4910">
                  <c:v>2.5571464644085153E-3</c:v>
                </c:pt>
                <c:pt idx="4911">
                  <c:v>2.5866982618768211E-3</c:v>
                </c:pt>
                <c:pt idx="4912">
                  <c:v>2.5790082314151664E-3</c:v>
                </c:pt>
                <c:pt idx="4913">
                  <c:v>2.8279633678100942E-3</c:v>
                </c:pt>
                <c:pt idx="4914">
                  <c:v>2.4546271009737099E-3</c:v>
                </c:pt>
                <c:pt idx="4915">
                  <c:v>2.0230093550767493E-3</c:v>
                </c:pt>
                <c:pt idx="4916">
                  <c:v>2.6757889001764604E-3</c:v>
                </c:pt>
                <c:pt idx="4917">
                  <c:v>2.5680951600457773E-3</c:v>
                </c:pt>
                <c:pt idx="4918">
                  <c:v>2.968145508970719E-3</c:v>
                </c:pt>
                <c:pt idx="4919">
                  <c:v>2.6554562610289481E-3</c:v>
                </c:pt>
                <c:pt idx="4920">
                  <c:v>2.7817998103171647E-3</c:v>
                </c:pt>
                <c:pt idx="4921">
                  <c:v>2.4592194832712966E-3</c:v>
                </c:pt>
                <c:pt idx="4922">
                  <c:v>3.3015296630281416E-3</c:v>
                </c:pt>
                <c:pt idx="4923">
                  <c:v>2.9587306749162983E-3</c:v>
                </c:pt>
                <c:pt idx="4924">
                  <c:v>2.5576583180965083E-3</c:v>
                </c:pt>
                <c:pt idx="4925">
                  <c:v>1.9614703189352605E-3</c:v>
                </c:pt>
                <c:pt idx="4926">
                  <c:v>2.1539853014701945E-3</c:v>
                </c:pt>
                <c:pt idx="4927">
                  <c:v>2.4053481745014492E-3</c:v>
                </c:pt>
                <c:pt idx="4928">
                  <c:v>1.6098288049486099E-3</c:v>
                </c:pt>
                <c:pt idx="4929">
                  <c:v>2.0415364986383828E-3</c:v>
                </c:pt>
                <c:pt idx="4930">
                  <c:v>1.8556426083037208E-3</c:v>
                </c:pt>
                <c:pt idx="4931">
                  <c:v>2.2430840257670137E-3</c:v>
                </c:pt>
                <c:pt idx="4932">
                  <c:v>1.7498652554227155E-3</c:v>
                </c:pt>
                <c:pt idx="4933">
                  <c:v>2.6817039595602448E-3</c:v>
                </c:pt>
                <c:pt idx="4934">
                  <c:v>2.0983731209119755E-3</c:v>
                </c:pt>
                <c:pt idx="4935">
                  <c:v>2.2244591451829206E-3</c:v>
                </c:pt>
                <c:pt idx="4936">
                  <c:v>2.2651332056862522E-3</c:v>
                </c:pt>
                <c:pt idx="4937">
                  <c:v>3.0724362019742568E-3</c:v>
                </c:pt>
                <c:pt idx="4938">
                  <c:v>2.7850070386964396E-3</c:v>
                </c:pt>
                <c:pt idx="4939">
                  <c:v>2.2670390138150968E-3</c:v>
                </c:pt>
                <c:pt idx="4940">
                  <c:v>2.0488495390328441E-3</c:v>
                </c:pt>
                <c:pt idx="4941">
                  <c:v>2.3328025598050024E-3</c:v>
                </c:pt>
                <c:pt idx="4942">
                  <c:v>2.5848392054769465E-3</c:v>
                </c:pt>
                <c:pt idx="4943">
                  <c:v>2.2332123187389667E-3</c:v>
                </c:pt>
                <c:pt idx="4944">
                  <c:v>2.4799352236268874E-3</c:v>
                </c:pt>
                <c:pt idx="4945">
                  <c:v>2.2379413639907544E-3</c:v>
                </c:pt>
                <c:pt idx="4946">
                  <c:v>2.1442994919139871E-3</c:v>
                </c:pt>
                <c:pt idx="4947">
                  <c:v>1.5005667758867139E-3</c:v>
                </c:pt>
                <c:pt idx="4948">
                  <c:v>2.2278572651690588E-3</c:v>
                </c:pt>
                <c:pt idx="4949">
                  <c:v>2.7556467785353777E-3</c:v>
                </c:pt>
                <c:pt idx="4950">
                  <c:v>2.5420951590303465E-3</c:v>
                </c:pt>
                <c:pt idx="4951">
                  <c:v>1.8963491674519456E-3</c:v>
                </c:pt>
                <c:pt idx="4952">
                  <c:v>2.400083723605697E-3</c:v>
                </c:pt>
                <c:pt idx="4953">
                  <c:v>3.0041285947609623E-3</c:v>
                </c:pt>
                <c:pt idx="4954">
                  <c:v>2.8288811053319893E-3</c:v>
                </c:pt>
                <c:pt idx="4955">
                  <c:v>2.6731761165241911E-3</c:v>
                </c:pt>
                <c:pt idx="4956">
                  <c:v>2.4303301779271709E-3</c:v>
                </c:pt>
                <c:pt idx="4957">
                  <c:v>2.2856263787750164E-3</c:v>
                </c:pt>
                <c:pt idx="4958">
                  <c:v>2.5016312340672901E-3</c:v>
                </c:pt>
                <c:pt idx="4959">
                  <c:v>2.5549266928103212E-3</c:v>
                </c:pt>
                <c:pt idx="4960">
                  <c:v>1.9613291187170821E-3</c:v>
                </c:pt>
                <c:pt idx="4961">
                  <c:v>2.1683258785015935E-3</c:v>
                </c:pt>
                <c:pt idx="4962">
                  <c:v>2.9595007390856823E-3</c:v>
                </c:pt>
                <c:pt idx="4963">
                  <c:v>2.0153733895122723E-3</c:v>
                </c:pt>
                <c:pt idx="4964">
                  <c:v>2.0375663450133271E-3</c:v>
                </c:pt>
                <c:pt idx="4965">
                  <c:v>2.1284766644476599E-3</c:v>
                </c:pt>
                <c:pt idx="4966">
                  <c:v>2.3819880601598348E-3</c:v>
                </c:pt>
                <c:pt idx="4967">
                  <c:v>2.5442244460651079E-3</c:v>
                </c:pt>
                <c:pt idx="4968">
                  <c:v>2.3370153113687338E-3</c:v>
                </c:pt>
                <c:pt idx="4969">
                  <c:v>2.4901024371389844E-3</c:v>
                </c:pt>
                <c:pt idx="4970">
                  <c:v>2.2912149698256731E-3</c:v>
                </c:pt>
                <c:pt idx="4971">
                  <c:v>2.0391590640244576E-3</c:v>
                </c:pt>
                <c:pt idx="4972">
                  <c:v>3.0956041371458442E-3</c:v>
                </c:pt>
                <c:pt idx="4973">
                  <c:v>2.0963614051807862E-3</c:v>
                </c:pt>
                <c:pt idx="4974">
                  <c:v>2.210600403677431E-3</c:v>
                </c:pt>
                <c:pt idx="4975">
                  <c:v>2.8337027188221797E-3</c:v>
                </c:pt>
                <c:pt idx="4976">
                  <c:v>2.2116532341087394E-3</c:v>
                </c:pt>
                <c:pt idx="4977">
                  <c:v>2.5180263677193229E-3</c:v>
                </c:pt>
                <c:pt idx="4978">
                  <c:v>1.8121726366350094E-3</c:v>
                </c:pt>
                <c:pt idx="4979">
                  <c:v>2.1767803896799937E-3</c:v>
                </c:pt>
                <c:pt idx="4980">
                  <c:v>2.8256150210792083E-3</c:v>
                </c:pt>
                <c:pt idx="4981">
                  <c:v>2.2767404258884944E-3</c:v>
                </c:pt>
                <c:pt idx="4982">
                  <c:v>2.3472368172690384E-3</c:v>
                </c:pt>
                <c:pt idx="4983">
                  <c:v>2.567692991038836E-3</c:v>
                </c:pt>
                <c:pt idx="4984">
                  <c:v>1.859684426415711E-3</c:v>
                </c:pt>
                <c:pt idx="4985">
                  <c:v>2.1287341704524293E-3</c:v>
                </c:pt>
                <c:pt idx="4986">
                  <c:v>2.7571401826646589E-3</c:v>
                </c:pt>
                <c:pt idx="4987">
                  <c:v>2.1383528712791379E-3</c:v>
                </c:pt>
                <c:pt idx="4988">
                  <c:v>2.0931758804569873E-3</c:v>
                </c:pt>
                <c:pt idx="4989">
                  <c:v>2.3430432525369787E-3</c:v>
                </c:pt>
                <c:pt idx="4990">
                  <c:v>2.6621708746873947E-3</c:v>
                </c:pt>
                <c:pt idx="4991">
                  <c:v>2.7789988235734863E-3</c:v>
                </c:pt>
                <c:pt idx="4992">
                  <c:v>2.2711765091568597E-3</c:v>
                </c:pt>
                <c:pt idx="4993">
                  <c:v>2.2974249855556841E-3</c:v>
                </c:pt>
                <c:pt idx="4994">
                  <c:v>1.8599861824262138E-3</c:v>
                </c:pt>
                <c:pt idx="4995">
                  <c:v>2.7751982432494687E-3</c:v>
                </c:pt>
                <c:pt idx="4996">
                  <c:v>2.8779140095233353E-3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315-4F09-86DA-0A5DC9A25718}"/>
            </c:ext>
          </c:extLst>
        </c:ser>
        <c:ser>
          <c:idx val="2"/>
          <c:order val="2"/>
          <c:tx>
            <c:v>897-NbN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2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data_Loop!$DF$19:$DF$5018</c:f>
              <c:numCache>
                <c:formatCode>General</c:formatCode>
                <c:ptCount val="5000"/>
                <c:pt idx="0">
                  <c:v>10.460831165313699</c:v>
                </c:pt>
                <c:pt idx="1">
                  <c:v>12.547153949737501</c:v>
                </c:pt>
                <c:pt idx="2">
                  <c:v>14.5210466384888</c:v>
                </c:pt>
                <c:pt idx="3">
                  <c:v>16.432259559631301</c:v>
                </c:pt>
                <c:pt idx="4">
                  <c:v>18.4441270828247</c:v>
                </c:pt>
                <c:pt idx="5">
                  <c:v>20.481173515319799</c:v>
                </c:pt>
                <c:pt idx="6">
                  <c:v>22.480496406555201</c:v>
                </c:pt>
                <c:pt idx="7">
                  <c:v>24.5175428390503</c:v>
                </c:pt>
                <c:pt idx="8">
                  <c:v>26.466567993164102</c:v>
                </c:pt>
                <c:pt idx="9">
                  <c:v>28.4155931472778</c:v>
                </c:pt>
                <c:pt idx="10">
                  <c:v>30.465212821960399</c:v>
                </c:pt>
                <c:pt idx="11">
                  <c:v>32.514832496643102</c:v>
                </c:pt>
                <c:pt idx="12">
                  <c:v>34.476432800292997</c:v>
                </c:pt>
                <c:pt idx="13">
                  <c:v>36.412883758544901</c:v>
                </c:pt>
                <c:pt idx="14">
                  <c:v>38.412206649780302</c:v>
                </c:pt>
                <c:pt idx="15">
                  <c:v>40.474401473999002</c:v>
                </c:pt>
                <c:pt idx="16">
                  <c:v>42.524021148681598</c:v>
                </c:pt>
                <c:pt idx="17">
                  <c:v>44.561065673828097</c:v>
                </c:pt>
                <c:pt idx="18">
                  <c:v>46.510030746459996</c:v>
                </c:pt>
                <c:pt idx="19">
                  <c:v>48.446422576904297</c:v>
                </c:pt>
                <c:pt idx="20">
                  <c:v>50.496044158935497</c:v>
                </c:pt>
                <c:pt idx="21">
                  <c:v>52.533208847045898</c:v>
                </c:pt>
                <c:pt idx="22">
                  <c:v>54.519954681396499</c:v>
                </c:pt>
                <c:pt idx="23">
                  <c:v>56.4940090179443</c:v>
                </c:pt>
                <c:pt idx="24">
                  <c:v>58.480758666992202</c:v>
                </c:pt>
                <c:pt idx="25">
                  <c:v>60.429904937744098</c:v>
                </c:pt>
                <c:pt idx="26">
                  <c:v>62.466949462890597</c:v>
                </c:pt>
                <c:pt idx="27">
                  <c:v>64.4913005828857</c:v>
                </c:pt>
                <c:pt idx="28">
                  <c:v>66.377574920654297</c:v>
                </c:pt>
                <c:pt idx="29">
                  <c:v>68.364322662353501</c:v>
                </c:pt>
                <c:pt idx="30">
                  <c:v>70.438972473144503</c:v>
                </c:pt>
                <c:pt idx="31">
                  <c:v>72.413146972656307</c:v>
                </c:pt>
                <c:pt idx="32">
                  <c:v>74.387317657470703</c:v>
                </c:pt>
                <c:pt idx="33">
                  <c:v>76.411788940429702</c:v>
                </c:pt>
                <c:pt idx="34">
                  <c:v>78.4112358093262</c:v>
                </c:pt>
                <c:pt idx="35">
                  <c:v>80.385410308837905</c:v>
                </c:pt>
                <c:pt idx="36">
                  <c:v>82.422454833984403</c:v>
                </c:pt>
                <c:pt idx="37">
                  <c:v>84.509918212890597</c:v>
                </c:pt>
                <c:pt idx="38">
                  <c:v>86.509120941162095</c:v>
                </c:pt>
                <c:pt idx="39">
                  <c:v>88.458145141601605</c:v>
                </c:pt>
                <c:pt idx="40">
                  <c:v>90.382019042968807</c:v>
                </c:pt>
                <c:pt idx="41">
                  <c:v>92.368534088134794</c:v>
                </c:pt>
                <c:pt idx="42">
                  <c:v>94.355289459228501</c:v>
                </c:pt>
                <c:pt idx="43">
                  <c:v>96.329582214355497</c:v>
                </c:pt>
                <c:pt idx="44">
                  <c:v>98.391773223876996</c:v>
                </c:pt>
                <c:pt idx="45">
                  <c:v>100.36594390869099</c:v>
                </c:pt>
                <c:pt idx="46">
                  <c:v>102.34012222290001</c:v>
                </c:pt>
                <c:pt idx="47">
                  <c:v>104.402317047119</c:v>
                </c:pt>
                <c:pt idx="48">
                  <c:v>106.401638031006</c:v>
                </c:pt>
                <c:pt idx="49">
                  <c:v>108.388622283936</c:v>
                </c:pt>
                <c:pt idx="50">
                  <c:v>110.43824005127</c:v>
                </c:pt>
                <c:pt idx="51">
                  <c:v>112.48762512207</c:v>
                </c:pt>
                <c:pt idx="52">
                  <c:v>114.512096405029</c:v>
                </c:pt>
                <c:pt idx="53">
                  <c:v>116.52399444580099</c:v>
                </c:pt>
                <c:pt idx="54">
                  <c:v>118.422954559326</c:v>
                </c:pt>
                <c:pt idx="55">
                  <c:v>120.38455581665001</c:v>
                </c:pt>
                <c:pt idx="56">
                  <c:v>122.35849761962901</c:v>
                </c:pt>
                <c:pt idx="57">
                  <c:v>124.295177459717</c:v>
                </c:pt>
                <c:pt idx="58">
                  <c:v>126.382522583008</c:v>
                </c:pt>
                <c:pt idx="59">
                  <c:v>128.36904144287101</c:v>
                </c:pt>
                <c:pt idx="60">
                  <c:v>130.393745422363</c:v>
                </c:pt>
                <c:pt idx="61">
                  <c:v>132.455940246582</c:v>
                </c:pt>
                <c:pt idx="62">
                  <c:v>134.429878234863</c:v>
                </c:pt>
                <c:pt idx="63">
                  <c:v>136.37889862060501</c:v>
                </c:pt>
                <c:pt idx="64">
                  <c:v>138.365646362305</c:v>
                </c:pt>
                <c:pt idx="65">
                  <c:v>140.42784118652301</c:v>
                </c:pt>
                <c:pt idx="66">
                  <c:v>142.50260925293</c:v>
                </c:pt>
                <c:pt idx="67">
                  <c:v>144.42648315429699</c:v>
                </c:pt>
                <c:pt idx="68">
                  <c:v>146.28749084472699</c:v>
                </c:pt>
                <c:pt idx="69">
                  <c:v>148.349685668945</c:v>
                </c:pt>
                <c:pt idx="70">
                  <c:v>150.399543762207</c:v>
                </c:pt>
                <c:pt idx="71">
                  <c:v>152.33599853515599</c:v>
                </c:pt>
                <c:pt idx="72">
                  <c:v>154.372802734375</c:v>
                </c:pt>
                <c:pt idx="73">
                  <c:v>156.40985107421901</c:v>
                </c:pt>
                <c:pt idx="74">
                  <c:v>158.371452331543</c:v>
                </c:pt>
                <c:pt idx="75">
                  <c:v>160.33305358886699</c:v>
                </c:pt>
                <c:pt idx="76">
                  <c:v>162.31980133056601</c:v>
                </c:pt>
                <c:pt idx="77">
                  <c:v>164.39479827880899</c:v>
                </c:pt>
                <c:pt idx="78">
                  <c:v>166.419509887695</c:v>
                </c:pt>
                <c:pt idx="79">
                  <c:v>168.35572814941401</c:v>
                </c:pt>
                <c:pt idx="80">
                  <c:v>170.329666137695</c:v>
                </c:pt>
                <c:pt idx="81">
                  <c:v>172.328987121582</c:v>
                </c:pt>
                <c:pt idx="82">
                  <c:v>174.341117858887</c:v>
                </c:pt>
                <c:pt idx="83">
                  <c:v>176.45360565185501</c:v>
                </c:pt>
                <c:pt idx="84">
                  <c:v>178.57843780517601</c:v>
                </c:pt>
                <c:pt idx="85">
                  <c:v>180.48974609375</c:v>
                </c:pt>
                <c:pt idx="86">
                  <c:v>182.32559967041001</c:v>
                </c:pt>
                <c:pt idx="87">
                  <c:v>184.31233978271499</c:v>
                </c:pt>
                <c:pt idx="88">
                  <c:v>186.31143188476599</c:v>
                </c:pt>
                <c:pt idx="89">
                  <c:v>188.31053161621099</c:v>
                </c:pt>
                <c:pt idx="90">
                  <c:v>190.36015319824199</c:v>
                </c:pt>
                <c:pt idx="91">
                  <c:v>192.34690093994101</c:v>
                </c:pt>
                <c:pt idx="92">
                  <c:v>194.334114074707</c:v>
                </c:pt>
                <c:pt idx="93">
                  <c:v>196.40934753418</c:v>
                </c:pt>
                <c:pt idx="94">
                  <c:v>198.45896148681601</c:v>
                </c:pt>
                <c:pt idx="95">
                  <c:v>200.39540863037101</c:v>
                </c:pt>
                <c:pt idx="96">
                  <c:v>202.34443664550801</c:v>
                </c:pt>
                <c:pt idx="97">
                  <c:v>204.331184387207</c:v>
                </c:pt>
                <c:pt idx="98">
                  <c:v>206.29278564453099</c:v>
                </c:pt>
                <c:pt idx="99">
                  <c:v>208.25439453125</c:v>
                </c:pt>
                <c:pt idx="100">
                  <c:v>210.29144287109401</c:v>
                </c:pt>
                <c:pt idx="101">
                  <c:v>212.29029083251999</c:v>
                </c:pt>
                <c:pt idx="102">
                  <c:v>214.26446533203099</c:v>
                </c:pt>
                <c:pt idx="103">
                  <c:v>216.31408691406199</c:v>
                </c:pt>
                <c:pt idx="104">
                  <c:v>218.313400268555</c:v>
                </c:pt>
                <c:pt idx="105">
                  <c:v>220.338340759277</c:v>
                </c:pt>
                <c:pt idx="106">
                  <c:v>222.28736877441401</c:v>
                </c:pt>
                <c:pt idx="107">
                  <c:v>224.23639678955101</c:v>
                </c:pt>
                <c:pt idx="108">
                  <c:v>226.33631896972699</c:v>
                </c:pt>
                <c:pt idx="109">
                  <c:v>228.33563232421901</c:v>
                </c:pt>
                <c:pt idx="110">
                  <c:v>230.25950622558599</c:v>
                </c:pt>
                <c:pt idx="111">
                  <c:v>232.32170867919899</c:v>
                </c:pt>
                <c:pt idx="112">
                  <c:v>234.39647674560501</c:v>
                </c:pt>
                <c:pt idx="113">
                  <c:v>236.31988525390599</c:v>
                </c:pt>
                <c:pt idx="114">
                  <c:v>238.268913269043</c:v>
                </c:pt>
                <c:pt idx="115">
                  <c:v>240.31852722168</c:v>
                </c:pt>
                <c:pt idx="116">
                  <c:v>242.304801940918</c:v>
                </c:pt>
                <c:pt idx="117">
                  <c:v>244.22914886474601</c:v>
                </c:pt>
                <c:pt idx="118">
                  <c:v>246.254096984863</c:v>
                </c:pt>
                <c:pt idx="119">
                  <c:v>248.32839965820301</c:v>
                </c:pt>
                <c:pt idx="120">
                  <c:v>250.28999328613301</c:v>
                </c:pt>
                <c:pt idx="121">
                  <c:v>252.252067565918</c:v>
                </c:pt>
                <c:pt idx="122">
                  <c:v>254.30168914794899</c:v>
                </c:pt>
                <c:pt idx="123">
                  <c:v>256.30052947998001</c:v>
                </c:pt>
                <c:pt idx="124">
                  <c:v>258.24908447265602</c:v>
                </c:pt>
                <c:pt idx="125">
                  <c:v>260.24888610839798</c:v>
                </c:pt>
                <c:pt idx="126">
                  <c:v>262.33624267578102</c:v>
                </c:pt>
                <c:pt idx="127">
                  <c:v>264.36071777343801</c:v>
                </c:pt>
                <c:pt idx="128">
                  <c:v>266.24685668945301</c:v>
                </c:pt>
                <c:pt idx="129">
                  <c:v>268.24617004394503</c:v>
                </c:pt>
                <c:pt idx="130">
                  <c:v>270.33352661132801</c:v>
                </c:pt>
                <c:pt idx="131">
                  <c:v>272.30769348144503</c:v>
                </c:pt>
                <c:pt idx="132">
                  <c:v>274.30746459960898</c:v>
                </c:pt>
                <c:pt idx="133">
                  <c:v>276.29374694824202</c:v>
                </c:pt>
                <c:pt idx="134">
                  <c:v>278.24230957031301</c:v>
                </c:pt>
                <c:pt idx="135">
                  <c:v>280.24211120605497</c:v>
                </c:pt>
                <c:pt idx="136">
                  <c:v>282.291748046875</c:v>
                </c:pt>
                <c:pt idx="137">
                  <c:v>284.29107666015602</c:v>
                </c:pt>
                <c:pt idx="138">
                  <c:v>286.22752380371099</c:v>
                </c:pt>
                <c:pt idx="139">
                  <c:v>288.21379089355497</c:v>
                </c:pt>
                <c:pt idx="140">
                  <c:v>290.20053100585898</c:v>
                </c:pt>
                <c:pt idx="141">
                  <c:v>292.18728637695301</c:v>
                </c:pt>
                <c:pt idx="142">
                  <c:v>294.22480773925798</c:v>
                </c:pt>
                <c:pt idx="143">
                  <c:v>296.28746032714798</c:v>
                </c:pt>
                <c:pt idx="144">
                  <c:v>298.28631591796898</c:v>
                </c:pt>
                <c:pt idx="145">
                  <c:v>300.29774475097702</c:v>
                </c:pt>
                <c:pt idx="146">
                  <c:v>302.25981140136702</c:v>
                </c:pt>
                <c:pt idx="147">
                  <c:v>304.19673156738298</c:v>
                </c:pt>
                <c:pt idx="148">
                  <c:v>306.23330688476602</c:v>
                </c:pt>
                <c:pt idx="149">
                  <c:v>308.26989746093699</c:v>
                </c:pt>
                <c:pt idx="150">
                  <c:v>310.34466552734398</c:v>
                </c:pt>
                <c:pt idx="151">
                  <c:v>312.31929016113298</c:v>
                </c:pt>
                <c:pt idx="152">
                  <c:v>314.20591735839798</c:v>
                </c:pt>
                <c:pt idx="153">
                  <c:v>316.18009948730497</c:v>
                </c:pt>
                <c:pt idx="154">
                  <c:v>318.19151306152298</c:v>
                </c:pt>
                <c:pt idx="155">
                  <c:v>320.24113464355497</c:v>
                </c:pt>
                <c:pt idx="156">
                  <c:v>322.27865600585898</c:v>
                </c:pt>
                <c:pt idx="157">
                  <c:v>324.30265808105497</c:v>
                </c:pt>
                <c:pt idx="158">
                  <c:v>326.28894042968699</c:v>
                </c:pt>
                <c:pt idx="159">
                  <c:v>328.20071411132801</c:v>
                </c:pt>
                <c:pt idx="160">
                  <c:v>330.31367492675798</c:v>
                </c:pt>
                <c:pt idx="161">
                  <c:v>332.36329650878901</c:v>
                </c:pt>
                <c:pt idx="162">
                  <c:v>334.21171569824202</c:v>
                </c:pt>
                <c:pt idx="163">
                  <c:v>336.18540954589798</c:v>
                </c:pt>
                <c:pt idx="164">
                  <c:v>338.18473815917997</c:v>
                </c:pt>
                <c:pt idx="165">
                  <c:v>340.18453979492199</c:v>
                </c:pt>
                <c:pt idx="166">
                  <c:v>342.19644165039102</c:v>
                </c:pt>
                <c:pt idx="167">
                  <c:v>344.19528198242199</c:v>
                </c:pt>
                <c:pt idx="168">
                  <c:v>346.19459533691401</c:v>
                </c:pt>
                <c:pt idx="169">
                  <c:v>348.18136596679699</c:v>
                </c:pt>
                <c:pt idx="170">
                  <c:v>350.18022155761702</c:v>
                </c:pt>
                <c:pt idx="171">
                  <c:v>352.24287414550798</c:v>
                </c:pt>
                <c:pt idx="172">
                  <c:v>354.28039550781199</c:v>
                </c:pt>
                <c:pt idx="173">
                  <c:v>356.29228210449202</c:v>
                </c:pt>
                <c:pt idx="174">
                  <c:v>358.24084472656199</c:v>
                </c:pt>
                <c:pt idx="175">
                  <c:v>360.29046630859398</c:v>
                </c:pt>
                <c:pt idx="176">
                  <c:v>362.35264587402298</c:v>
                </c:pt>
                <c:pt idx="177">
                  <c:v>364.25091552734398</c:v>
                </c:pt>
                <c:pt idx="178">
                  <c:v>366.18737792968699</c:v>
                </c:pt>
                <c:pt idx="179">
                  <c:v>368.19975280761702</c:v>
                </c:pt>
                <c:pt idx="180">
                  <c:v>370.17437744140602</c:v>
                </c:pt>
                <c:pt idx="181">
                  <c:v>372.19885253906301</c:v>
                </c:pt>
                <c:pt idx="182">
                  <c:v>374.24848937988298</c:v>
                </c:pt>
                <c:pt idx="183">
                  <c:v>376.21006774902298</c:v>
                </c:pt>
                <c:pt idx="184">
                  <c:v>378.19587707519503</c:v>
                </c:pt>
                <c:pt idx="185">
                  <c:v>380.22035217285202</c:v>
                </c:pt>
                <c:pt idx="186">
                  <c:v>382.25833129882801</c:v>
                </c:pt>
                <c:pt idx="187">
                  <c:v>384.20735168457003</c:v>
                </c:pt>
                <c:pt idx="188">
                  <c:v>386.143798828125</c:v>
                </c:pt>
                <c:pt idx="189">
                  <c:v>388.25628662109398</c:v>
                </c:pt>
                <c:pt idx="190">
                  <c:v>390.28076171875</c:v>
                </c:pt>
                <c:pt idx="191">
                  <c:v>392.22978210449202</c:v>
                </c:pt>
                <c:pt idx="192">
                  <c:v>394.26683044433599</c:v>
                </c:pt>
                <c:pt idx="193">
                  <c:v>396.22843933105497</c:v>
                </c:pt>
                <c:pt idx="194">
                  <c:v>398.17652893066401</c:v>
                </c:pt>
                <c:pt idx="195">
                  <c:v>400.18844604492199</c:v>
                </c:pt>
                <c:pt idx="196">
                  <c:v>402.25157165527298</c:v>
                </c:pt>
                <c:pt idx="197">
                  <c:v>404.26252746582003</c:v>
                </c:pt>
                <c:pt idx="198">
                  <c:v>406.21154785156199</c:v>
                </c:pt>
                <c:pt idx="199">
                  <c:v>408.17314147949202</c:v>
                </c:pt>
                <c:pt idx="200">
                  <c:v>410.23442077636702</c:v>
                </c:pt>
                <c:pt idx="201">
                  <c:v>412.20858764648398</c:v>
                </c:pt>
                <c:pt idx="202">
                  <c:v>414.14596557617199</c:v>
                </c:pt>
                <c:pt idx="203">
                  <c:v>416.19560241699202</c:v>
                </c:pt>
                <c:pt idx="204">
                  <c:v>418.22006225585898</c:v>
                </c:pt>
                <c:pt idx="205">
                  <c:v>420.17002868652298</c:v>
                </c:pt>
                <c:pt idx="206">
                  <c:v>422.18194580078102</c:v>
                </c:pt>
                <c:pt idx="207">
                  <c:v>424.21896362304699</c:v>
                </c:pt>
                <c:pt idx="208">
                  <c:v>426.13024902343801</c:v>
                </c:pt>
                <c:pt idx="209">
                  <c:v>428.11608886718801</c:v>
                </c:pt>
                <c:pt idx="210">
                  <c:v>430.12799072265602</c:v>
                </c:pt>
                <c:pt idx="211">
                  <c:v>432.11473083496099</c:v>
                </c:pt>
                <c:pt idx="212">
                  <c:v>434.12661743164102</c:v>
                </c:pt>
                <c:pt idx="213">
                  <c:v>436.13943481445301</c:v>
                </c:pt>
                <c:pt idx="214">
                  <c:v>438.10104370117199</c:v>
                </c:pt>
                <c:pt idx="215">
                  <c:v>440.12551879882801</c:v>
                </c:pt>
                <c:pt idx="216">
                  <c:v>442.14997863769503</c:v>
                </c:pt>
                <c:pt idx="217">
                  <c:v>444.19960021972702</c:v>
                </c:pt>
                <c:pt idx="218">
                  <c:v>446.18542480468699</c:v>
                </c:pt>
                <c:pt idx="219">
                  <c:v>448.08415222167997</c:v>
                </c:pt>
                <c:pt idx="220">
                  <c:v>450.09698486328102</c:v>
                </c:pt>
                <c:pt idx="221">
                  <c:v>452.1591796875</c:v>
                </c:pt>
                <c:pt idx="222">
                  <c:v>454.14593505859398</c:v>
                </c:pt>
                <c:pt idx="223">
                  <c:v>456.08146667480497</c:v>
                </c:pt>
                <c:pt idx="224">
                  <c:v>458.11756896972702</c:v>
                </c:pt>
                <c:pt idx="225">
                  <c:v>460.13038635253901</c:v>
                </c:pt>
                <c:pt idx="226">
                  <c:v>462.14321899414102</c:v>
                </c:pt>
                <c:pt idx="227">
                  <c:v>464.10482788085898</c:v>
                </c:pt>
                <c:pt idx="228">
                  <c:v>466.05291748046898</c:v>
                </c:pt>
                <c:pt idx="229">
                  <c:v>468.13931274414102</c:v>
                </c:pt>
                <c:pt idx="230">
                  <c:v>470.12699890136702</c:v>
                </c:pt>
                <c:pt idx="231">
                  <c:v>472.08953857421898</c:v>
                </c:pt>
                <c:pt idx="232">
                  <c:v>474.15174865722702</c:v>
                </c:pt>
                <c:pt idx="233">
                  <c:v>476.15107727050798</c:v>
                </c:pt>
                <c:pt idx="234">
                  <c:v>478.12522888183599</c:v>
                </c:pt>
                <c:pt idx="235">
                  <c:v>480.12455749511702</c:v>
                </c:pt>
                <c:pt idx="236">
                  <c:v>482.14903259277298</c:v>
                </c:pt>
                <c:pt idx="237">
                  <c:v>484.13577270507801</c:v>
                </c:pt>
                <c:pt idx="238">
                  <c:v>486.03450012207003</c:v>
                </c:pt>
                <c:pt idx="239">
                  <c:v>488.05802917480497</c:v>
                </c:pt>
                <c:pt idx="240">
                  <c:v>490.18309020996099</c:v>
                </c:pt>
                <c:pt idx="241">
                  <c:v>492.12048339843801</c:v>
                </c:pt>
                <c:pt idx="242">
                  <c:v>494.06951904296898</c:v>
                </c:pt>
                <c:pt idx="243">
                  <c:v>496.13169860839798</c:v>
                </c:pt>
                <c:pt idx="244">
                  <c:v>498.20646667480497</c:v>
                </c:pt>
                <c:pt idx="245">
                  <c:v>500.18064880371099</c:v>
                </c:pt>
                <c:pt idx="246">
                  <c:v>502.09194946289102</c:v>
                </c:pt>
                <c:pt idx="247">
                  <c:v>504.11642456054699</c:v>
                </c:pt>
                <c:pt idx="248">
                  <c:v>506.11482238769503</c:v>
                </c:pt>
                <c:pt idx="249">
                  <c:v>508.07643127441401</c:v>
                </c:pt>
                <c:pt idx="250">
                  <c:v>510.10183715820301</c:v>
                </c:pt>
                <c:pt idx="251">
                  <c:v>512.12631225585903</c:v>
                </c:pt>
                <c:pt idx="252">
                  <c:v>514.15078735351597</c:v>
                </c:pt>
                <c:pt idx="253">
                  <c:v>516.12493896484398</c:v>
                </c:pt>
                <c:pt idx="254">
                  <c:v>518.12423706054699</c:v>
                </c:pt>
                <c:pt idx="255">
                  <c:v>520.16128540039097</c:v>
                </c:pt>
                <c:pt idx="256">
                  <c:v>522.08517456054699</c:v>
                </c:pt>
                <c:pt idx="257">
                  <c:v>524.10964965820301</c:v>
                </c:pt>
                <c:pt idx="258">
                  <c:v>526.15832519531295</c:v>
                </c:pt>
                <c:pt idx="259">
                  <c:v>528.05703735351597</c:v>
                </c:pt>
                <c:pt idx="260">
                  <c:v>529.96835327148403</c:v>
                </c:pt>
                <c:pt idx="261">
                  <c:v>532.01797485351597</c:v>
                </c:pt>
                <c:pt idx="262">
                  <c:v>534.09368896484398</c:v>
                </c:pt>
                <c:pt idx="263">
                  <c:v>536.093017578125</c:v>
                </c:pt>
                <c:pt idx="264">
                  <c:v>538.13006591796898</c:v>
                </c:pt>
                <c:pt idx="265">
                  <c:v>540.104248046875</c:v>
                </c:pt>
                <c:pt idx="266">
                  <c:v>542.05325317382801</c:v>
                </c:pt>
                <c:pt idx="267">
                  <c:v>544.09030151367199</c:v>
                </c:pt>
                <c:pt idx="268">
                  <c:v>546.15249633789097</c:v>
                </c:pt>
                <c:pt idx="269">
                  <c:v>548.13925170898403</c:v>
                </c:pt>
                <c:pt idx="270">
                  <c:v>550.11248779296898</c:v>
                </c:pt>
                <c:pt idx="271">
                  <c:v>552.086669921875</c:v>
                </c:pt>
                <c:pt idx="272">
                  <c:v>554.06179809570301</c:v>
                </c:pt>
                <c:pt idx="273">
                  <c:v>556.14910888671898</c:v>
                </c:pt>
                <c:pt idx="274">
                  <c:v>558.17355346679699</c:v>
                </c:pt>
                <c:pt idx="275">
                  <c:v>560.07229614257801</c:v>
                </c:pt>
                <c:pt idx="276">
                  <c:v>562.12097167968705</c:v>
                </c:pt>
                <c:pt idx="277">
                  <c:v>564.18225097656205</c:v>
                </c:pt>
                <c:pt idx="278">
                  <c:v>566.06936645507801</c:v>
                </c:pt>
                <c:pt idx="279">
                  <c:v>568.00579833984398</c:v>
                </c:pt>
                <c:pt idx="280">
                  <c:v>570.01766967773403</c:v>
                </c:pt>
                <c:pt idx="281">
                  <c:v>572.0556640625</c:v>
                </c:pt>
                <c:pt idx="282">
                  <c:v>574.09271240234398</c:v>
                </c:pt>
                <c:pt idx="283">
                  <c:v>576.07943725585903</c:v>
                </c:pt>
                <c:pt idx="284">
                  <c:v>578.04104614257801</c:v>
                </c:pt>
                <c:pt idx="285">
                  <c:v>580.06460571289097</c:v>
                </c:pt>
                <c:pt idx="286">
                  <c:v>582.10165405273403</c:v>
                </c:pt>
                <c:pt idx="287">
                  <c:v>584.01388549804699</c:v>
                </c:pt>
                <c:pt idx="288">
                  <c:v>585.97546386718705</c:v>
                </c:pt>
                <c:pt idx="289">
                  <c:v>588.03765869140602</c:v>
                </c:pt>
                <c:pt idx="290">
                  <c:v>590.03698730468705</c:v>
                </c:pt>
                <c:pt idx="291">
                  <c:v>592.04888916015602</c:v>
                </c:pt>
                <c:pt idx="292">
                  <c:v>594.0859375</c:v>
                </c:pt>
                <c:pt idx="293">
                  <c:v>596.04751586914097</c:v>
                </c:pt>
                <c:pt idx="294">
                  <c:v>597.97140502929699</c:v>
                </c:pt>
                <c:pt idx="295">
                  <c:v>599.99591064453102</c:v>
                </c:pt>
                <c:pt idx="296">
                  <c:v>602.04553222656295</c:v>
                </c:pt>
                <c:pt idx="297">
                  <c:v>604.05645751953102</c:v>
                </c:pt>
                <c:pt idx="298">
                  <c:v>606.01806640625</c:v>
                </c:pt>
                <c:pt idx="299">
                  <c:v>608.08026123046898</c:v>
                </c:pt>
                <c:pt idx="300">
                  <c:v>610.09213256835903</c:v>
                </c:pt>
                <c:pt idx="301">
                  <c:v>612.06726074218795</c:v>
                </c:pt>
                <c:pt idx="302">
                  <c:v>614.10430908203102</c:v>
                </c:pt>
                <c:pt idx="303">
                  <c:v>616.02816772460903</c:v>
                </c:pt>
                <c:pt idx="304">
                  <c:v>617.97625732421898</c:v>
                </c:pt>
                <c:pt idx="305">
                  <c:v>619.98815917968795</c:v>
                </c:pt>
                <c:pt idx="306">
                  <c:v>622.01358032226597</c:v>
                </c:pt>
                <c:pt idx="307">
                  <c:v>624.07577514648403</c:v>
                </c:pt>
                <c:pt idx="308">
                  <c:v>626.04995727539097</c:v>
                </c:pt>
                <c:pt idx="309">
                  <c:v>627.98641967773403</c:v>
                </c:pt>
                <c:pt idx="310">
                  <c:v>630.03509521484398</c:v>
                </c:pt>
                <c:pt idx="311">
                  <c:v>632.14758300781205</c:v>
                </c:pt>
                <c:pt idx="312">
                  <c:v>634.110107421875</c:v>
                </c:pt>
                <c:pt idx="313">
                  <c:v>636.07077026367199</c:v>
                </c:pt>
                <c:pt idx="314">
                  <c:v>638.09524536132801</c:v>
                </c:pt>
                <c:pt idx="315">
                  <c:v>640.00747680664097</c:v>
                </c:pt>
                <c:pt idx="316">
                  <c:v>641.96908569335903</c:v>
                </c:pt>
                <c:pt idx="317">
                  <c:v>643.98098754882801</c:v>
                </c:pt>
                <c:pt idx="318">
                  <c:v>645.941650390625</c:v>
                </c:pt>
                <c:pt idx="319">
                  <c:v>647.92745971679699</c:v>
                </c:pt>
                <c:pt idx="320">
                  <c:v>650.003173828125</c:v>
                </c:pt>
                <c:pt idx="321">
                  <c:v>651.98992919921898</c:v>
                </c:pt>
                <c:pt idx="322">
                  <c:v>653.98831176757801</c:v>
                </c:pt>
                <c:pt idx="323">
                  <c:v>656.01373291015602</c:v>
                </c:pt>
                <c:pt idx="324">
                  <c:v>658.06430053710903</c:v>
                </c:pt>
                <c:pt idx="325">
                  <c:v>660.02587890625</c:v>
                </c:pt>
                <c:pt idx="326">
                  <c:v>661.93716430664097</c:v>
                </c:pt>
                <c:pt idx="327">
                  <c:v>664.09994506835903</c:v>
                </c:pt>
                <c:pt idx="328">
                  <c:v>666.07318115234398</c:v>
                </c:pt>
                <c:pt idx="329">
                  <c:v>667.93325805664097</c:v>
                </c:pt>
                <c:pt idx="330">
                  <c:v>669.99636840820301</c:v>
                </c:pt>
                <c:pt idx="331">
                  <c:v>672.07208251953102</c:v>
                </c:pt>
                <c:pt idx="332">
                  <c:v>674.03369140625</c:v>
                </c:pt>
                <c:pt idx="333">
                  <c:v>675.94497680664097</c:v>
                </c:pt>
                <c:pt idx="334">
                  <c:v>678.01974487304699</c:v>
                </c:pt>
                <c:pt idx="335">
                  <c:v>680.05679321289097</c:v>
                </c:pt>
                <c:pt idx="336">
                  <c:v>681.99325561523403</c:v>
                </c:pt>
                <c:pt idx="337">
                  <c:v>683.96743774414097</c:v>
                </c:pt>
                <c:pt idx="338">
                  <c:v>685.99191284179699</c:v>
                </c:pt>
                <c:pt idx="339">
                  <c:v>687.99124145507801</c:v>
                </c:pt>
                <c:pt idx="340">
                  <c:v>690.01571655273403</c:v>
                </c:pt>
                <c:pt idx="341">
                  <c:v>692.06533813476597</c:v>
                </c:pt>
                <c:pt idx="342">
                  <c:v>693.98919677734398</c:v>
                </c:pt>
                <c:pt idx="343">
                  <c:v>695.93728637695301</c:v>
                </c:pt>
                <c:pt idx="344">
                  <c:v>697.99856567382801</c:v>
                </c:pt>
                <c:pt idx="345">
                  <c:v>700.03656005859398</c:v>
                </c:pt>
                <c:pt idx="346">
                  <c:v>701.97393798828102</c:v>
                </c:pt>
                <c:pt idx="347">
                  <c:v>703.91036987304699</c:v>
                </c:pt>
                <c:pt idx="348">
                  <c:v>705.90969848632801</c:v>
                </c:pt>
                <c:pt idx="349">
                  <c:v>707.99703979492199</c:v>
                </c:pt>
                <c:pt idx="350">
                  <c:v>710.04666137695301</c:v>
                </c:pt>
                <c:pt idx="351">
                  <c:v>711.98312377929699</c:v>
                </c:pt>
                <c:pt idx="352">
                  <c:v>713.89440917968795</c:v>
                </c:pt>
                <c:pt idx="353">
                  <c:v>715.86856079101597</c:v>
                </c:pt>
                <c:pt idx="354">
                  <c:v>717.918212890625</c:v>
                </c:pt>
                <c:pt idx="355">
                  <c:v>719.98043823242199</c:v>
                </c:pt>
                <c:pt idx="356">
                  <c:v>721.99136352539097</c:v>
                </c:pt>
                <c:pt idx="357">
                  <c:v>723.94036865234398</c:v>
                </c:pt>
                <c:pt idx="358">
                  <c:v>725.97836303710903</c:v>
                </c:pt>
                <c:pt idx="359">
                  <c:v>728.10342407226597</c:v>
                </c:pt>
                <c:pt idx="360">
                  <c:v>730.05245971679699</c:v>
                </c:pt>
                <c:pt idx="361">
                  <c:v>731.96282958984398</c:v>
                </c:pt>
                <c:pt idx="362">
                  <c:v>733.93698120117199</c:v>
                </c:pt>
                <c:pt idx="363">
                  <c:v>735.912109375</c:v>
                </c:pt>
                <c:pt idx="364">
                  <c:v>737.88629150390602</c:v>
                </c:pt>
                <c:pt idx="365">
                  <c:v>739.91076660156205</c:v>
                </c:pt>
                <c:pt idx="366">
                  <c:v>741.94781494140602</c:v>
                </c:pt>
                <c:pt idx="367">
                  <c:v>743.88424682617199</c:v>
                </c:pt>
                <c:pt idx="368">
                  <c:v>745.89614868164097</c:v>
                </c:pt>
                <c:pt idx="369">
                  <c:v>747.92062377929699</c:v>
                </c:pt>
                <c:pt idx="370">
                  <c:v>749.90737915039097</c:v>
                </c:pt>
                <c:pt idx="371">
                  <c:v>751.94445800781205</c:v>
                </c:pt>
                <c:pt idx="372">
                  <c:v>753.98153686523403</c:v>
                </c:pt>
                <c:pt idx="373">
                  <c:v>755.93057250976597</c:v>
                </c:pt>
                <c:pt idx="374">
                  <c:v>757.89215087890602</c:v>
                </c:pt>
                <c:pt idx="375">
                  <c:v>759.92916870117199</c:v>
                </c:pt>
                <c:pt idx="376">
                  <c:v>762.09197998046898</c:v>
                </c:pt>
                <c:pt idx="377">
                  <c:v>764.03909301757801</c:v>
                </c:pt>
                <c:pt idx="378">
                  <c:v>765.84979248046898</c:v>
                </c:pt>
                <c:pt idx="379">
                  <c:v>767.88873291015602</c:v>
                </c:pt>
                <c:pt idx="380">
                  <c:v>769.95089721679699</c:v>
                </c:pt>
                <c:pt idx="381">
                  <c:v>771.93765258789097</c:v>
                </c:pt>
                <c:pt idx="382">
                  <c:v>773.96212768554699</c:v>
                </c:pt>
                <c:pt idx="383">
                  <c:v>775.92373657226597</c:v>
                </c:pt>
                <c:pt idx="384">
                  <c:v>777.84759521484398</c:v>
                </c:pt>
                <c:pt idx="385">
                  <c:v>779.89724731445301</c:v>
                </c:pt>
                <c:pt idx="386">
                  <c:v>781.88400268554699</c:v>
                </c:pt>
                <c:pt idx="387">
                  <c:v>783.85623168945301</c:v>
                </c:pt>
                <c:pt idx="388">
                  <c:v>785.893310546875</c:v>
                </c:pt>
                <c:pt idx="389">
                  <c:v>787.90713500976597</c:v>
                </c:pt>
                <c:pt idx="390">
                  <c:v>789.94415283203102</c:v>
                </c:pt>
                <c:pt idx="391">
                  <c:v>791.93087768554699</c:v>
                </c:pt>
                <c:pt idx="392">
                  <c:v>793.96795654296898</c:v>
                </c:pt>
                <c:pt idx="393">
                  <c:v>796.03015136718705</c:v>
                </c:pt>
                <c:pt idx="394">
                  <c:v>797.95401000976597</c:v>
                </c:pt>
                <c:pt idx="395">
                  <c:v>799.90304565429699</c:v>
                </c:pt>
                <c:pt idx="396">
                  <c:v>801.97784423828102</c:v>
                </c:pt>
                <c:pt idx="397">
                  <c:v>803.964599609375</c:v>
                </c:pt>
                <c:pt idx="398">
                  <c:v>805.86328125</c:v>
                </c:pt>
                <c:pt idx="399">
                  <c:v>807.83746337890602</c:v>
                </c:pt>
                <c:pt idx="400">
                  <c:v>809.86193847656295</c:v>
                </c:pt>
                <c:pt idx="401">
                  <c:v>811.88641357421898</c:v>
                </c:pt>
                <c:pt idx="402">
                  <c:v>813.84805297851597</c:v>
                </c:pt>
                <c:pt idx="403">
                  <c:v>815.85995483398403</c:v>
                </c:pt>
                <c:pt idx="404">
                  <c:v>817.89697265625</c:v>
                </c:pt>
                <c:pt idx="405">
                  <c:v>819.92141723632801</c:v>
                </c:pt>
                <c:pt idx="406">
                  <c:v>821.88299560546898</c:v>
                </c:pt>
                <c:pt idx="407">
                  <c:v>823.81942749023403</c:v>
                </c:pt>
                <c:pt idx="408">
                  <c:v>825.91940307617199</c:v>
                </c:pt>
                <c:pt idx="409">
                  <c:v>827.95648193359398</c:v>
                </c:pt>
                <c:pt idx="410">
                  <c:v>829.86776733398403</c:v>
                </c:pt>
                <c:pt idx="411">
                  <c:v>831.84194946289097</c:v>
                </c:pt>
                <c:pt idx="412">
                  <c:v>833.80352783203102</c:v>
                </c:pt>
                <c:pt idx="413">
                  <c:v>835.81539916992199</c:v>
                </c:pt>
                <c:pt idx="414">
                  <c:v>837.89016723632801</c:v>
                </c:pt>
                <c:pt idx="415">
                  <c:v>839.92724609375</c:v>
                </c:pt>
                <c:pt idx="416">
                  <c:v>841.886962890625</c:v>
                </c:pt>
                <c:pt idx="417">
                  <c:v>843.83596801757801</c:v>
                </c:pt>
                <c:pt idx="418">
                  <c:v>845.79946899414097</c:v>
                </c:pt>
                <c:pt idx="419">
                  <c:v>847.82394409179699</c:v>
                </c:pt>
                <c:pt idx="420">
                  <c:v>849.89871215820301</c:v>
                </c:pt>
                <c:pt idx="421">
                  <c:v>851.93572998046898</c:v>
                </c:pt>
                <c:pt idx="422">
                  <c:v>854.010498046875</c:v>
                </c:pt>
                <c:pt idx="423">
                  <c:v>855.95953369140602</c:v>
                </c:pt>
                <c:pt idx="424">
                  <c:v>857.820556640625</c:v>
                </c:pt>
                <c:pt idx="425">
                  <c:v>859.80731201171898</c:v>
                </c:pt>
                <c:pt idx="426">
                  <c:v>861.85690307617199</c:v>
                </c:pt>
                <c:pt idx="427">
                  <c:v>863.956787109375</c:v>
                </c:pt>
                <c:pt idx="428">
                  <c:v>865.94351196289097</c:v>
                </c:pt>
                <c:pt idx="429">
                  <c:v>867.82971191406205</c:v>
                </c:pt>
                <c:pt idx="430">
                  <c:v>869.81646728515602</c:v>
                </c:pt>
                <c:pt idx="431">
                  <c:v>871.82833862304699</c:v>
                </c:pt>
                <c:pt idx="432">
                  <c:v>873.89056396484398</c:v>
                </c:pt>
                <c:pt idx="433">
                  <c:v>875.88992309570301</c:v>
                </c:pt>
                <c:pt idx="434">
                  <c:v>877.90179443359398</c:v>
                </c:pt>
                <c:pt idx="435">
                  <c:v>879.87591552734398</c:v>
                </c:pt>
                <c:pt idx="436">
                  <c:v>881.85009765625</c:v>
                </c:pt>
                <c:pt idx="437">
                  <c:v>883.860107421875</c:v>
                </c:pt>
                <c:pt idx="438">
                  <c:v>885.79656982421898</c:v>
                </c:pt>
                <c:pt idx="439">
                  <c:v>887.77267456054699</c:v>
                </c:pt>
                <c:pt idx="440">
                  <c:v>889.822265625</c:v>
                </c:pt>
                <c:pt idx="441">
                  <c:v>891.89700317382801</c:v>
                </c:pt>
                <c:pt idx="442">
                  <c:v>893.83346557617199</c:v>
                </c:pt>
                <c:pt idx="443">
                  <c:v>895.79510498046898</c:v>
                </c:pt>
                <c:pt idx="444">
                  <c:v>897.80703735351597</c:v>
                </c:pt>
                <c:pt idx="445">
                  <c:v>899.79376220703102</c:v>
                </c:pt>
                <c:pt idx="446">
                  <c:v>901.881103515625</c:v>
                </c:pt>
                <c:pt idx="447">
                  <c:v>903.86785888671898</c:v>
                </c:pt>
                <c:pt idx="448">
                  <c:v>905.77914428710903</c:v>
                </c:pt>
                <c:pt idx="449">
                  <c:v>907.77844238281295</c:v>
                </c:pt>
                <c:pt idx="450">
                  <c:v>909.80291748046898</c:v>
                </c:pt>
                <c:pt idx="451">
                  <c:v>911.90283203125</c:v>
                </c:pt>
                <c:pt idx="452">
                  <c:v>913.87698364257801</c:v>
                </c:pt>
                <c:pt idx="453">
                  <c:v>915.80090332031205</c:v>
                </c:pt>
                <c:pt idx="454">
                  <c:v>917.83798217773403</c:v>
                </c:pt>
                <c:pt idx="455">
                  <c:v>919.849853515625</c:v>
                </c:pt>
                <c:pt idx="456">
                  <c:v>921.77371215820301</c:v>
                </c:pt>
                <c:pt idx="457">
                  <c:v>923.74789428710903</c:v>
                </c:pt>
                <c:pt idx="458">
                  <c:v>925.82269287109398</c:v>
                </c:pt>
                <c:pt idx="459">
                  <c:v>927.91003417968795</c:v>
                </c:pt>
                <c:pt idx="460">
                  <c:v>929.83389282226597</c:v>
                </c:pt>
                <c:pt idx="461">
                  <c:v>931.80807495117199</c:v>
                </c:pt>
                <c:pt idx="462">
                  <c:v>933.81997680664097</c:v>
                </c:pt>
                <c:pt idx="463">
                  <c:v>935.78155517578102</c:v>
                </c:pt>
                <c:pt idx="464">
                  <c:v>937.81857299804699</c:v>
                </c:pt>
                <c:pt idx="465">
                  <c:v>939.80532836914097</c:v>
                </c:pt>
                <c:pt idx="466">
                  <c:v>941.84237670898403</c:v>
                </c:pt>
                <c:pt idx="467">
                  <c:v>943.82913208007801</c:v>
                </c:pt>
                <c:pt idx="468">
                  <c:v>945.87875366210903</c:v>
                </c:pt>
                <c:pt idx="469">
                  <c:v>947.96609497070301</c:v>
                </c:pt>
                <c:pt idx="470">
                  <c:v>949.87738037109398</c:v>
                </c:pt>
                <c:pt idx="471">
                  <c:v>951.826416015625</c:v>
                </c:pt>
                <c:pt idx="472">
                  <c:v>953.86349487304699</c:v>
                </c:pt>
                <c:pt idx="473">
                  <c:v>955.90051269531295</c:v>
                </c:pt>
                <c:pt idx="474">
                  <c:v>957.79922485351597</c:v>
                </c:pt>
                <c:pt idx="475">
                  <c:v>959.68350219726597</c:v>
                </c:pt>
                <c:pt idx="476">
                  <c:v>961.74569702148403</c:v>
                </c:pt>
                <c:pt idx="477">
                  <c:v>963.84750366210903</c:v>
                </c:pt>
                <c:pt idx="478">
                  <c:v>965.94744873046898</c:v>
                </c:pt>
                <c:pt idx="479">
                  <c:v>967.93420410156205</c:v>
                </c:pt>
                <c:pt idx="480">
                  <c:v>969.83099365234398</c:v>
                </c:pt>
                <c:pt idx="481">
                  <c:v>971.74230957031205</c:v>
                </c:pt>
                <c:pt idx="482">
                  <c:v>973.86929321289097</c:v>
                </c:pt>
                <c:pt idx="483">
                  <c:v>975.93148803710903</c:v>
                </c:pt>
                <c:pt idx="484">
                  <c:v>977.817626953125</c:v>
                </c:pt>
                <c:pt idx="485">
                  <c:v>979.77728271484398</c:v>
                </c:pt>
                <c:pt idx="486">
                  <c:v>981.76403808593795</c:v>
                </c:pt>
                <c:pt idx="487">
                  <c:v>983.72760009765602</c:v>
                </c:pt>
                <c:pt idx="488">
                  <c:v>985.72692871093705</c:v>
                </c:pt>
                <c:pt idx="489">
                  <c:v>987.80166625976597</c:v>
                </c:pt>
                <c:pt idx="490">
                  <c:v>989.75070190429699</c:v>
                </c:pt>
                <c:pt idx="491">
                  <c:v>991.77517700195301</c:v>
                </c:pt>
                <c:pt idx="492">
                  <c:v>993.8857421875</c:v>
                </c:pt>
                <c:pt idx="493">
                  <c:v>995.91018676757801</c:v>
                </c:pt>
                <c:pt idx="494">
                  <c:v>997.81085205078102</c:v>
                </c:pt>
                <c:pt idx="495">
                  <c:v>999.68444824218795</c:v>
                </c:pt>
                <c:pt idx="496">
                  <c:v>1001.7591857910199</c:v>
                </c:pt>
                <c:pt idx="497">
                  <c:v>1003.8591003417999</c:v>
                </c:pt>
                <c:pt idx="498">
                  <c:v>1005.9212951660199</c:v>
                </c:pt>
                <c:pt idx="499">
                  <c:v>1007.8954772949201</c:v>
                </c:pt>
                <c:pt idx="500">
                  <c:v>1009.73132324219</c:v>
                </c:pt>
                <c:pt idx="501">
                  <c:v>1011.6929016113299</c:v>
                </c:pt>
                <c:pt idx="502">
                  <c:v>1013.7048034667999</c:v>
                </c:pt>
                <c:pt idx="503">
                  <c:v>1015.7292785644501</c:v>
                </c:pt>
                <c:pt idx="504">
                  <c:v>1017.7412109375</c:v>
                </c:pt>
                <c:pt idx="505">
                  <c:v>1019.69024658203</c:v>
                </c:pt>
                <c:pt idx="506">
                  <c:v>1021.7379455566401</c:v>
                </c:pt>
                <c:pt idx="507">
                  <c:v>1023.7247009277301</c:v>
                </c:pt>
                <c:pt idx="508">
                  <c:v>1025.75109863281</c:v>
                </c:pt>
                <c:pt idx="509">
                  <c:v>1027.7755737304699</c:v>
                </c:pt>
                <c:pt idx="510">
                  <c:v>1029.72265625</c:v>
                </c:pt>
                <c:pt idx="511">
                  <c:v>1031.6968383789099</c:v>
                </c:pt>
                <c:pt idx="512">
                  <c:v>1033.72326660156</c:v>
                </c:pt>
                <c:pt idx="513">
                  <c:v>1035.82312011719</c:v>
                </c:pt>
                <c:pt idx="514">
                  <c:v>1037.87268066406</c:v>
                </c:pt>
                <c:pt idx="515">
                  <c:v>1039.7839965820301</c:v>
                </c:pt>
                <c:pt idx="516">
                  <c:v>1041.72045898438</c:v>
                </c:pt>
                <c:pt idx="517">
                  <c:v>1043.71984863281</c:v>
                </c:pt>
                <c:pt idx="518">
                  <c:v>1045.6437377929699</c:v>
                </c:pt>
                <c:pt idx="519">
                  <c:v>1047.70593261719</c:v>
                </c:pt>
                <c:pt idx="520">
                  <c:v>1049.80395507812</c:v>
                </c:pt>
                <c:pt idx="521">
                  <c:v>1051.72778320312</c:v>
                </c:pt>
                <c:pt idx="522">
                  <c:v>1053.6787109375</c:v>
                </c:pt>
                <c:pt idx="523">
                  <c:v>1055.6654663085901</c:v>
                </c:pt>
                <c:pt idx="524">
                  <c:v>1057.6773071289099</c:v>
                </c:pt>
                <c:pt idx="525">
                  <c:v>1059.6640625</c:v>
                </c:pt>
                <c:pt idx="526">
                  <c:v>1061.6130981445301</c:v>
                </c:pt>
                <c:pt idx="527">
                  <c:v>1063.66271972656</c:v>
                </c:pt>
                <c:pt idx="528">
                  <c:v>1065.7123413085901</c:v>
                </c:pt>
                <c:pt idx="529">
                  <c:v>1067.83740234375</c:v>
                </c:pt>
                <c:pt idx="530">
                  <c:v>1069.91223144531</c:v>
                </c:pt>
                <c:pt idx="531">
                  <c:v>1071.8235473632801</c:v>
                </c:pt>
                <c:pt idx="532">
                  <c:v>1073.6970825195301</c:v>
                </c:pt>
                <c:pt idx="533">
                  <c:v>1075.67126464844</c:v>
                </c:pt>
                <c:pt idx="534">
                  <c:v>1077.68127441406</c:v>
                </c:pt>
                <c:pt idx="535">
                  <c:v>1079.6680297851599</c:v>
                </c:pt>
                <c:pt idx="536">
                  <c:v>1081.6315307617199</c:v>
                </c:pt>
                <c:pt idx="537">
                  <c:v>1083.69372558594</c:v>
                </c:pt>
                <c:pt idx="538">
                  <c:v>1085.7810668945301</c:v>
                </c:pt>
                <c:pt idx="539">
                  <c:v>1087.6904296875</c:v>
                </c:pt>
                <c:pt idx="540">
                  <c:v>1089.6897583007801</c:v>
                </c:pt>
                <c:pt idx="541">
                  <c:v>1091.81481933594</c:v>
                </c:pt>
                <c:pt idx="542">
                  <c:v>1093.75122070312</c:v>
                </c:pt>
                <c:pt idx="543">
                  <c:v>1095.7022094726599</c:v>
                </c:pt>
                <c:pt idx="544">
                  <c:v>1097.7518920898401</c:v>
                </c:pt>
                <c:pt idx="545">
                  <c:v>1099.81408691406</c:v>
                </c:pt>
                <c:pt idx="546">
                  <c:v>1101.83850097656</c:v>
                </c:pt>
                <c:pt idx="547">
                  <c:v>1103.724609375</c:v>
                </c:pt>
                <c:pt idx="548">
                  <c:v>1105.62341308594</c:v>
                </c:pt>
                <c:pt idx="549">
                  <c:v>1107.6353149414099</c:v>
                </c:pt>
                <c:pt idx="550">
                  <c:v>1109.6345825195301</c:v>
                </c:pt>
                <c:pt idx="551">
                  <c:v>1111.68420410156</c:v>
                </c:pt>
                <c:pt idx="552">
                  <c:v>1113.7841186523401</c:v>
                </c:pt>
                <c:pt idx="553">
                  <c:v>1115.6683959960901</c:v>
                </c:pt>
                <c:pt idx="554">
                  <c:v>1117.66772460938</c:v>
                </c:pt>
                <c:pt idx="555">
                  <c:v>1119.7191772460901</c:v>
                </c:pt>
                <c:pt idx="556">
                  <c:v>1121.693359375</c:v>
                </c:pt>
                <c:pt idx="557">
                  <c:v>1123.7429809570301</c:v>
                </c:pt>
                <c:pt idx="558">
                  <c:v>1125.74230957031</c:v>
                </c:pt>
                <c:pt idx="559">
                  <c:v>1127.7667846679699</c:v>
                </c:pt>
                <c:pt idx="560">
                  <c:v>1129.67810058594</c:v>
                </c:pt>
                <c:pt idx="561">
                  <c:v>1131.6648559570301</c:v>
                </c:pt>
                <c:pt idx="562">
                  <c:v>1133.72705078125</c:v>
                </c:pt>
                <c:pt idx="563">
                  <c:v>1135.6635131835901</c:v>
                </c:pt>
                <c:pt idx="564">
                  <c:v>1137.6376953125</c:v>
                </c:pt>
                <c:pt idx="565">
                  <c:v>1139.6873168945301</c:v>
                </c:pt>
                <c:pt idx="566">
                  <c:v>1141.72436523438</c:v>
                </c:pt>
                <c:pt idx="567">
                  <c:v>1143.7111206054699</c:v>
                </c:pt>
                <c:pt idx="568">
                  <c:v>1145.70849609375</c:v>
                </c:pt>
                <c:pt idx="569">
                  <c:v>1147.6826782226599</c:v>
                </c:pt>
                <c:pt idx="570">
                  <c:v>1149.7216796875</c:v>
                </c:pt>
                <c:pt idx="571">
                  <c:v>1151.7210083007801</c:v>
                </c:pt>
                <c:pt idx="572">
                  <c:v>1153.61975097656</c:v>
                </c:pt>
                <c:pt idx="573">
                  <c:v>1155.6065063476599</c:v>
                </c:pt>
                <c:pt idx="574">
                  <c:v>1157.7063598632801</c:v>
                </c:pt>
                <c:pt idx="575">
                  <c:v>1159.7433471679699</c:v>
                </c:pt>
                <c:pt idx="576">
                  <c:v>1161.62951660156</c:v>
                </c:pt>
                <c:pt idx="577">
                  <c:v>1163.55346679688</c:v>
                </c:pt>
                <c:pt idx="578">
                  <c:v>1165.65148925781</c:v>
                </c:pt>
                <c:pt idx="579">
                  <c:v>1167.62561035156</c:v>
                </c:pt>
                <c:pt idx="580">
                  <c:v>1169.58911132812</c:v>
                </c:pt>
                <c:pt idx="581">
                  <c:v>1171.6638793945301</c:v>
                </c:pt>
                <c:pt idx="582">
                  <c:v>1173.68835449219</c:v>
                </c:pt>
                <c:pt idx="583">
                  <c:v>1175.7254028320301</c:v>
                </c:pt>
                <c:pt idx="584">
                  <c:v>1177.78759765625</c:v>
                </c:pt>
                <c:pt idx="585">
                  <c:v>1179.6863403320301</c:v>
                </c:pt>
                <c:pt idx="586">
                  <c:v>1181.6604614257801</c:v>
                </c:pt>
                <c:pt idx="587">
                  <c:v>1183.74780273438</c:v>
                </c:pt>
                <c:pt idx="588">
                  <c:v>1185.7345581054699</c:v>
                </c:pt>
                <c:pt idx="589">
                  <c:v>1187.70874023438</c:v>
                </c:pt>
                <c:pt idx="590">
                  <c:v>1189.6074829101599</c:v>
                </c:pt>
                <c:pt idx="591">
                  <c:v>1191.60681152344</c:v>
                </c:pt>
                <c:pt idx="592">
                  <c:v>1193.7444458007801</c:v>
                </c:pt>
                <c:pt idx="593">
                  <c:v>1195.71667480469</c:v>
                </c:pt>
                <c:pt idx="594">
                  <c:v>1197.68896484375</c:v>
                </c:pt>
                <c:pt idx="595">
                  <c:v>1199.6273803710901</c:v>
                </c:pt>
                <c:pt idx="596">
                  <c:v>1201.6537475585901</c:v>
                </c:pt>
                <c:pt idx="597">
                  <c:v>1203.728515625</c:v>
                </c:pt>
                <c:pt idx="598">
                  <c:v>1205.6649780273401</c:v>
                </c:pt>
                <c:pt idx="599">
                  <c:v>1207.61401367188</c:v>
                </c:pt>
                <c:pt idx="600">
                  <c:v>1209.5881958007801</c:v>
                </c:pt>
                <c:pt idx="601">
                  <c:v>1211.6629028320301</c:v>
                </c:pt>
                <c:pt idx="602">
                  <c:v>1213.59936523438</c:v>
                </c:pt>
                <c:pt idx="603">
                  <c:v>1215.5484008789099</c:v>
                </c:pt>
                <c:pt idx="604">
                  <c:v>1217.59802246094</c:v>
                </c:pt>
                <c:pt idx="605">
                  <c:v>1219.6099243164099</c:v>
                </c:pt>
                <c:pt idx="606">
                  <c:v>1221.5840454101599</c:v>
                </c:pt>
                <c:pt idx="607">
                  <c:v>1223.5689086914099</c:v>
                </c:pt>
                <c:pt idx="608">
                  <c:v>1225.5556640625</c:v>
                </c:pt>
                <c:pt idx="609">
                  <c:v>1227.59460449219</c:v>
                </c:pt>
                <c:pt idx="610">
                  <c:v>1229.7177734375</c:v>
                </c:pt>
                <c:pt idx="611">
                  <c:v>1231.7045288085901</c:v>
                </c:pt>
                <c:pt idx="612">
                  <c:v>1233.59069824219</c:v>
                </c:pt>
                <c:pt idx="613">
                  <c:v>1235.5648803710901</c:v>
                </c:pt>
                <c:pt idx="614">
                  <c:v>1237.5661010742199</c:v>
                </c:pt>
                <c:pt idx="615">
                  <c:v>1239.55285644531</c:v>
                </c:pt>
                <c:pt idx="616">
                  <c:v>1241.5647583007801</c:v>
                </c:pt>
                <c:pt idx="617">
                  <c:v>1243.58728027344</c:v>
                </c:pt>
                <c:pt idx="618">
                  <c:v>1245.62243652344</c:v>
                </c:pt>
                <c:pt idx="619">
                  <c:v>1247.6740112304699</c:v>
                </c:pt>
                <c:pt idx="620">
                  <c:v>1249.6375122070301</c:v>
                </c:pt>
                <c:pt idx="621">
                  <c:v>1251.5990600585901</c:v>
                </c:pt>
                <c:pt idx="622">
                  <c:v>1253.63610839844</c:v>
                </c:pt>
                <c:pt idx="623">
                  <c:v>1255.64611816406</c:v>
                </c:pt>
                <c:pt idx="624">
                  <c:v>1257.6203002929699</c:v>
                </c:pt>
                <c:pt idx="625">
                  <c:v>1259.5586547851599</c:v>
                </c:pt>
                <c:pt idx="626">
                  <c:v>1261.52026367188</c:v>
                </c:pt>
                <c:pt idx="627">
                  <c:v>1263.55541992188</c:v>
                </c:pt>
                <c:pt idx="628">
                  <c:v>1265.6427612304699</c:v>
                </c:pt>
                <c:pt idx="629">
                  <c:v>1267.70495605469</c:v>
                </c:pt>
                <c:pt idx="630">
                  <c:v>1269.6791381835901</c:v>
                </c:pt>
                <c:pt idx="631">
                  <c:v>1271.6049194335901</c:v>
                </c:pt>
                <c:pt idx="632">
                  <c:v>1273.55200195312</c:v>
                </c:pt>
                <c:pt idx="633">
                  <c:v>1275.6519165039099</c:v>
                </c:pt>
                <c:pt idx="634">
                  <c:v>1277.6657104492199</c:v>
                </c:pt>
                <c:pt idx="635">
                  <c:v>1279.51416015625</c:v>
                </c:pt>
                <c:pt idx="636">
                  <c:v>1281.5260620117199</c:v>
                </c:pt>
                <c:pt idx="637">
                  <c:v>1283.6007690429699</c:v>
                </c:pt>
                <c:pt idx="638">
                  <c:v>1285.56237792969</c:v>
                </c:pt>
                <c:pt idx="639">
                  <c:v>1287.52404785156</c:v>
                </c:pt>
                <c:pt idx="640">
                  <c:v>1289.6113891601599</c:v>
                </c:pt>
                <c:pt idx="641">
                  <c:v>1291.66101074219</c:v>
                </c:pt>
                <c:pt idx="642">
                  <c:v>1293.6477661132801</c:v>
                </c:pt>
                <c:pt idx="643">
                  <c:v>1295.67224121094</c:v>
                </c:pt>
                <c:pt idx="644">
                  <c:v>1297.6087036132801</c:v>
                </c:pt>
                <c:pt idx="645">
                  <c:v>1299.4948120117199</c:v>
                </c:pt>
                <c:pt idx="646">
                  <c:v>1301.54443359375</c:v>
                </c:pt>
                <c:pt idx="647">
                  <c:v>1303.6317749023401</c:v>
                </c:pt>
                <c:pt idx="648">
                  <c:v>1305.5556640625</c:v>
                </c:pt>
                <c:pt idx="649">
                  <c:v>1307.5046997070301</c:v>
                </c:pt>
                <c:pt idx="650">
                  <c:v>1309.5416870117199</c:v>
                </c:pt>
                <c:pt idx="651">
                  <c:v>1311.57873535156</c:v>
                </c:pt>
                <c:pt idx="652">
                  <c:v>1313.576171875</c:v>
                </c:pt>
                <c:pt idx="653">
                  <c:v>1315.5126342773401</c:v>
                </c:pt>
                <c:pt idx="654">
                  <c:v>1317.5012817382801</c:v>
                </c:pt>
                <c:pt idx="655">
                  <c:v>1319.5131225585901</c:v>
                </c:pt>
                <c:pt idx="656">
                  <c:v>1321.62561035156</c:v>
                </c:pt>
                <c:pt idx="657">
                  <c:v>1323.68786621094</c:v>
                </c:pt>
                <c:pt idx="658">
                  <c:v>1325.5237426757801</c:v>
                </c:pt>
                <c:pt idx="659">
                  <c:v>1327.47277832031</c:v>
                </c:pt>
                <c:pt idx="660">
                  <c:v>1329.5475463867199</c:v>
                </c:pt>
                <c:pt idx="661">
                  <c:v>1331.5216674804699</c:v>
                </c:pt>
                <c:pt idx="662">
                  <c:v>1333.5712890625</c:v>
                </c:pt>
                <c:pt idx="663">
                  <c:v>1335.6083984375</c:v>
                </c:pt>
                <c:pt idx="664">
                  <c:v>1337.5071411132801</c:v>
                </c:pt>
                <c:pt idx="665">
                  <c:v>1339.4686889648401</c:v>
                </c:pt>
                <c:pt idx="666">
                  <c:v>1341.5056762695301</c:v>
                </c:pt>
                <c:pt idx="667">
                  <c:v>1343.56787109375</c:v>
                </c:pt>
                <c:pt idx="668">
                  <c:v>1345.5169067382801</c:v>
                </c:pt>
                <c:pt idx="669">
                  <c:v>1347.49108886719</c:v>
                </c:pt>
                <c:pt idx="670">
                  <c:v>1349.5029907226599</c:v>
                </c:pt>
                <c:pt idx="671">
                  <c:v>1351.55261230469</c:v>
                </c:pt>
                <c:pt idx="672">
                  <c:v>1353.5645141601599</c:v>
                </c:pt>
                <c:pt idx="673">
                  <c:v>1355.5009765625</c:v>
                </c:pt>
                <c:pt idx="674">
                  <c:v>1357.4877319335901</c:v>
                </c:pt>
                <c:pt idx="675">
                  <c:v>1359.48706054688</c:v>
                </c:pt>
                <c:pt idx="676">
                  <c:v>1361.4235229492199</c:v>
                </c:pt>
                <c:pt idx="677">
                  <c:v>1363.4228515625</c:v>
                </c:pt>
                <c:pt idx="678">
                  <c:v>1365.4976196289099</c:v>
                </c:pt>
                <c:pt idx="679">
                  <c:v>1367.4843139648401</c:v>
                </c:pt>
                <c:pt idx="680">
                  <c:v>1369.45849609375</c:v>
                </c:pt>
                <c:pt idx="681">
                  <c:v>1371.53332519531</c:v>
                </c:pt>
                <c:pt idx="682">
                  <c:v>1373.5829467773401</c:v>
                </c:pt>
                <c:pt idx="683">
                  <c:v>1375.5444946289099</c:v>
                </c:pt>
                <c:pt idx="684">
                  <c:v>1377.51867675781</c:v>
                </c:pt>
                <c:pt idx="685">
                  <c:v>1379.4425659179699</c:v>
                </c:pt>
                <c:pt idx="686">
                  <c:v>1381.4921875</c:v>
                </c:pt>
                <c:pt idx="687">
                  <c:v>1383.5543823242199</c:v>
                </c:pt>
                <c:pt idx="688">
                  <c:v>1385.46569824219</c:v>
                </c:pt>
                <c:pt idx="689">
                  <c:v>1387.4147338867199</c:v>
                </c:pt>
                <c:pt idx="690">
                  <c:v>1389.5145874023401</c:v>
                </c:pt>
                <c:pt idx="691">
                  <c:v>1391.55163574219</c:v>
                </c:pt>
                <c:pt idx="692">
                  <c:v>1393.52587890625</c:v>
                </c:pt>
                <c:pt idx="693">
                  <c:v>1395.5880737304699</c:v>
                </c:pt>
                <c:pt idx="694">
                  <c:v>1397.5747680664099</c:v>
                </c:pt>
                <c:pt idx="695">
                  <c:v>1399.54895019531</c:v>
                </c:pt>
                <c:pt idx="696">
                  <c:v>1401.56091308594</c:v>
                </c:pt>
                <c:pt idx="697">
                  <c:v>1403.5225219726599</c:v>
                </c:pt>
                <c:pt idx="698">
                  <c:v>1405.4714965820301</c:v>
                </c:pt>
                <c:pt idx="699">
                  <c:v>1407.45825195312</c:v>
                </c:pt>
                <c:pt idx="700">
                  <c:v>1409.5204467773401</c:v>
                </c:pt>
                <c:pt idx="701">
                  <c:v>1411.49462890625</c:v>
                </c:pt>
                <c:pt idx="702">
                  <c:v>1413.4562377929699</c:v>
                </c:pt>
                <c:pt idx="703">
                  <c:v>1415.4932250976599</c:v>
                </c:pt>
                <c:pt idx="704">
                  <c:v>1417.5302734375</c:v>
                </c:pt>
                <c:pt idx="705">
                  <c:v>1419.52966308594</c:v>
                </c:pt>
                <c:pt idx="706">
                  <c:v>1421.4786987304699</c:v>
                </c:pt>
                <c:pt idx="707">
                  <c:v>1423.55151367188</c:v>
                </c:pt>
                <c:pt idx="708">
                  <c:v>1425.56335449219</c:v>
                </c:pt>
                <c:pt idx="709">
                  <c:v>1427.48913574219</c:v>
                </c:pt>
                <c:pt idx="710">
                  <c:v>1429.45080566406</c:v>
                </c:pt>
                <c:pt idx="711">
                  <c:v>1431.4249877929699</c:v>
                </c:pt>
                <c:pt idx="712">
                  <c:v>1433.4368286132801</c:v>
                </c:pt>
                <c:pt idx="713">
                  <c:v>1435.44873046875</c:v>
                </c:pt>
                <c:pt idx="714">
                  <c:v>1437.51098632812</c:v>
                </c:pt>
                <c:pt idx="715">
                  <c:v>1439.48510742188</c:v>
                </c:pt>
                <c:pt idx="716">
                  <c:v>1441.39636230469</c:v>
                </c:pt>
                <c:pt idx="717">
                  <c:v>1443.39575195313</c:v>
                </c:pt>
                <c:pt idx="718">
                  <c:v>1445.4453735351599</c:v>
                </c:pt>
                <c:pt idx="719">
                  <c:v>1447.46984863281</c:v>
                </c:pt>
                <c:pt idx="720">
                  <c:v>1449.4817504882801</c:v>
                </c:pt>
                <c:pt idx="721">
                  <c:v>1451.50622558594</c:v>
                </c:pt>
                <c:pt idx="722">
                  <c:v>1453.4804077148401</c:v>
                </c:pt>
                <c:pt idx="723">
                  <c:v>1455.4293823242199</c:v>
                </c:pt>
                <c:pt idx="724">
                  <c:v>1457.41613769531</c:v>
                </c:pt>
                <c:pt idx="725">
                  <c:v>1459.4154663085901</c:v>
                </c:pt>
                <c:pt idx="726">
                  <c:v>1461.45251464844</c:v>
                </c:pt>
                <c:pt idx="727">
                  <c:v>1463.4015502929699</c:v>
                </c:pt>
                <c:pt idx="728">
                  <c:v>1465.30029296875</c:v>
                </c:pt>
                <c:pt idx="729">
                  <c:v>1467.3624877929699</c:v>
                </c:pt>
                <c:pt idx="730">
                  <c:v>1469.41015625</c:v>
                </c:pt>
                <c:pt idx="731">
                  <c:v>1471.4346313476599</c:v>
                </c:pt>
                <c:pt idx="732">
                  <c:v>1473.4861450195301</c:v>
                </c:pt>
                <c:pt idx="733">
                  <c:v>1475.48547363281</c:v>
                </c:pt>
                <c:pt idx="734">
                  <c:v>1477.5099487304699</c:v>
                </c:pt>
                <c:pt idx="735">
                  <c:v>1479.53247070313</c:v>
                </c:pt>
                <c:pt idx="736">
                  <c:v>1481.4563598632801</c:v>
                </c:pt>
                <c:pt idx="737">
                  <c:v>1483.3821411132801</c:v>
                </c:pt>
                <c:pt idx="738">
                  <c:v>1485.45690917969</c:v>
                </c:pt>
                <c:pt idx="739">
                  <c:v>1487.49401855469</c:v>
                </c:pt>
                <c:pt idx="740">
                  <c:v>1489.3550415039099</c:v>
                </c:pt>
                <c:pt idx="741">
                  <c:v>1491.3291625976599</c:v>
                </c:pt>
                <c:pt idx="742">
                  <c:v>1493.4271850585901</c:v>
                </c:pt>
                <c:pt idx="743">
                  <c:v>1495.42468261719</c:v>
                </c:pt>
                <c:pt idx="744">
                  <c:v>1497.4114379882801</c:v>
                </c:pt>
                <c:pt idx="745">
                  <c:v>1499.4107055664099</c:v>
                </c:pt>
                <c:pt idx="746">
                  <c:v>1501.4100952148401</c:v>
                </c:pt>
                <c:pt idx="747">
                  <c:v>1503.4472045898401</c:v>
                </c:pt>
                <c:pt idx="748">
                  <c:v>1505.4087524414099</c:v>
                </c:pt>
                <c:pt idx="749">
                  <c:v>1507.4118041992199</c:v>
                </c:pt>
                <c:pt idx="750">
                  <c:v>1509.3984985351599</c:v>
                </c:pt>
                <c:pt idx="751">
                  <c:v>1511.38146972656</c:v>
                </c:pt>
                <c:pt idx="752">
                  <c:v>1513.40600585938</c:v>
                </c:pt>
                <c:pt idx="753">
                  <c:v>1515.4556274414099</c:v>
                </c:pt>
                <c:pt idx="754">
                  <c:v>1517.4335327148401</c:v>
                </c:pt>
                <c:pt idx="755">
                  <c:v>1519.38256835938</c:v>
                </c:pt>
                <c:pt idx="756">
                  <c:v>1521.4321899414099</c:v>
                </c:pt>
                <c:pt idx="757">
                  <c:v>1523.3561401367199</c:v>
                </c:pt>
                <c:pt idx="758">
                  <c:v>1525.35546875</c:v>
                </c:pt>
                <c:pt idx="759">
                  <c:v>1527.4464721679699</c:v>
                </c:pt>
                <c:pt idx="760">
                  <c:v>1529.44201660156</c:v>
                </c:pt>
                <c:pt idx="761">
                  <c:v>1531.3746948242199</c:v>
                </c:pt>
                <c:pt idx="762">
                  <c:v>1533.27722167969</c:v>
                </c:pt>
                <c:pt idx="763">
                  <c:v>1535.37719726562</c:v>
                </c:pt>
                <c:pt idx="764">
                  <c:v>1537.42309570313</c:v>
                </c:pt>
                <c:pt idx="765">
                  <c:v>1539.2715454101599</c:v>
                </c:pt>
                <c:pt idx="766">
                  <c:v>1541.3839721679699</c:v>
                </c:pt>
                <c:pt idx="767">
                  <c:v>1543.43359375</c:v>
                </c:pt>
                <c:pt idx="768">
                  <c:v>1545.4077758789099</c:v>
                </c:pt>
                <c:pt idx="769">
                  <c:v>1547.43591308594</c:v>
                </c:pt>
                <c:pt idx="770">
                  <c:v>1549.3849487304699</c:v>
                </c:pt>
                <c:pt idx="771">
                  <c:v>1551.3843383789099</c:v>
                </c:pt>
                <c:pt idx="772">
                  <c:v>1553.4716796875</c:v>
                </c:pt>
                <c:pt idx="773">
                  <c:v>1555.4923706054699</c:v>
                </c:pt>
                <c:pt idx="774">
                  <c:v>1557.35705566406</c:v>
                </c:pt>
                <c:pt idx="775">
                  <c:v>1559.4192504882801</c:v>
                </c:pt>
                <c:pt idx="776">
                  <c:v>1561.4186401367199</c:v>
                </c:pt>
                <c:pt idx="777">
                  <c:v>1563.29602050781</c:v>
                </c:pt>
                <c:pt idx="778">
                  <c:v>1565.4336547851599</c:v>
                </c:pt>
                <c:pt idx="779">
                  <c:v>1567.4580688476599</c:v>
                </c:pt>
                <c:pt idx="780">
                  <c:v>1569.4285278320301</c:v>
                </c:pt>
                <c:pt idx="781">
                  <c:v>1571.4404907226599</c:v>
                </c:pt>
                <c:pt idx="782">
                  <c:v>1573.33032226562</c:v>
                </c:pt>
                <c:pt idx="783">
                  <c:v>1575.35473632813</c:v>
                </c:pt>
                <c:pt idx="784">
                  <c:v>1577.38806152344</c:v>
                </c:pt>
                <c:pt idx="785">
                  <c:v>1579.3710327148401</c:v>
                </c:pt>
                <c:pt idx="786">
                  <c:v>1581.3200073242199</c:v>
                </c:pt>
                <c:pt idx="787">
                  <c:v>1583.29797363281</c:v>
                </c:pt>
                <c:pt idx="788">
                  <c:v>1585.3262329101599</c:v>
                </c:pt>
                <c:pt idx="789">
                  <c:v>1587.2966918945301</c:v>
                </c:pt>
                <c:pt idx="790">
                  <c:v>1589.35888671875</c:v>
                </c:pt>
                <c:pt idx="791">
                  <c:v>1591.3959350585901</c:v>
                </c:pt>
                <c:pt idx="792">
                  <c:v>1593.3412475585901</c:v>
                </c:pt>
                <c:pt idx="793">
                  <c:v>1595.3568725585901</c:v>
                </c:pt>
                <c:pt idx="794">
                  <c:v>1597.34741210938</c:v>
                </c:pt>
                <c:pt idx="795">
                  <c:v>1599.30529785156</c:v>
                </c:pt>
                <c:pt idx="796">
                  <c:v>1601.32592773438</c:v>
                </c:pt>
                <c:pt idx="797">
                  <c:v>1603.3666381835901</c:v>
                </c:pt>
                <c:pt idx="798">
                  <c:v>1605.31945800781</c:v>
                </c:pt>
                <c:pt idx="799">
                  <c:v>1607.32763671875</c:v>
                </c:pt>
                <c:pt idx="800">
                  <c:v>1609.3269653320301</c:v>
                </c:pt>
                <c:pt idx="801">
                  <c:v>1611.25085449219</c:v>
                </c:pt>
                <c:pt idx="802">
                  <c:v>1613.2376098632801</c:v>
                </c:pt>
                <c:pt idx="803">
                  <c:v>1615.2998046875</c:v>
                </c:pt>
                <c:pt idx="804">
                  <c:v>1617.32421875</c:v>
                </c:pt>
                <c:pt idx="805">
                  <c:v>1619.2858276367199</c:v>
                </c:pt>
                <c:pt idx="806">
                  <c:v>1621.3103637695301</c:v>
                </c:pt>
                <c:pt idx="807">
                  <c:v>1623.3473510742199</c:v>
                </c:pt>
                <c:pt idx="808">
                  <c:v>1625.3591918945301</c:v>
                </c:pt>
                <c:pt idx="809">
                  <c:v>1627.3082885742199</c:v>
                </c:pt>
                <c:pt idx="810">
                  <c:v>1629.28247070313</c:v>
                </c:pt>
                <c:pt idx="811">
                  <c:v>1631.27294921875</c:v>
                </c:pt>
                <c:pt idx="812">
                  <c:v>1633.28491210938</c:v>
                </c:pt>
                <c:pt idx="813">
                  <c:v>1635.3219604492199</c:v>
                </c:pt>
                <c:pt idx="814">
                  <c:v>1637.3551635742199</c:v>
                </c:pt>
                <c:pt idx="815">
                  <c:v>1639.32556152344</c:v>
                </c:pt>
                <c:pt idx="816">
                  <c:v>1641.25317382813</c:v>
                </c:pt>
                <c:pt idx="817">
                  <c:v>1643.28137207031</c:v>
                </c:pt>
                <c:pt idx="818">
                  <c:v>1645.32727050781</c:v>
                </c:pt>
                <c:pt idx="819">
                  <c:v>1647.30151367187</c:v>
                </c:pt>
                <c:pt idx="820">
                  <c:v>1649.25061035156</c:v>
                </c:pt>
                <c:pt idx="821">
                  <c:v>1651.2964477539099</c:v>
                </c:pt>
                <c:pt idx="822">
                  <c:v>1653.3082885742199</c:v>
                </c:pt>
                <c:pt idx="823">
                  <c:v>1655.2610473632801</c:v>
                </c:pt>
                <c:pt idx="824">
                  <c:v>1657.27673339844</c:v>
                </c:pt>
                <c:pt idx="825">
                  <c:v>1659.3137817382801</c:v>
                </c:pt>
                <c:pt idx="826">
                  <c:v>1661.2879028320301</c:v>
                </c:pt>
                <c:pt idx="827">
                  <c:v>1663.2709350585901</c:v>
                </c:pt>
                <c:pt idx="828">
                  <c:v>1665.2666015625</c:v>
                </c:pt>
                <c:pt idx="829">
                  <c:v>1667.34509277344</c:v>
                </c:pt>
                <c:pt idx="830">
                  <c:v>1669.4072875976599</c:v>
                </c:pt>
                <c:pt idx="831">
                  <c:v>1671.251953125</c:v>
                </c:pt>
                <c:pt idx="832">
                  <c:v>1673.18835449219</c:v>
                </c:pt>
                <c:pt idx="833">
                  <c:v>1675.3008422851599</c:v>
                </c:pt>
                <c:pt idx="834">
                  <c:v>1677.3793334960901</c:v>
                </c:pt>
                <c:pt idx="835">
                  <c:v>1679.3195190429699</c:v>
                </c:pt>
                <c:pt idx="836">
                  <c:v>1681.23962402344</c:v>
                </c:pt>
                <c:pt idx="837">
                  <c:v>1683.22265625</c:v>
                </c:pt>
                <c:pt idx="838">
                  <c:v>1685.2760620117199</c:v>
                </c:pt>
                <c:pt idx="839">
                  <c:v>1687.3508911132801</c:v>
                </c:pt>
                <c:pt idx="840">
                  <c:v>1689.2836303710901</c:v>
                </c:pt>
                <c:pt idx="841">
                  <c:v>1691.22375488281</c:v>
                </c:pt>
                <c:pt idx="842">
                  <c:v>1693.2607421875</c:v>
                </c:pt>
                <c:pt idx="843">
                  <c:v>1695.37329101562</c:v>
                </c:pt>
                <c:pt idx="844">
                  <c:v>1697.3600463867199</c:v>
                </c:pt>
                <c:pt idx="845">
                  <c:v>1699.25866699219</c:v>
                </c:pt>
                <c:pt idx="846">
                  <c:v>1701.2202758789099</c:v>
                </c:pt>
                <c:pt idx="847">
                  <c:v>1703.1781616210901</c:v>
                </c:pt>
                <c:pt idx="848">
                  <c:v>1705.22778320313</c:v>
                </c:pt>
                <c:pt idx="849">
                  <c:v>1707.3440551757801</c:v>
                </c:pt>
                <c:pt idx="850">
                  <c:v>1709.3974609375</c:v>
                </c:pt>
                <c:pt idx="851">
                  <c:v>1711.27990722656</c:v>
                </c:pt>
                <c:pt idx="852">
                  <c:v>1713.2125854492199</c:v>
                </c:pt>
                <c:pt idx="853">
                  <c:v>1715.2030639648401</c:v>
                </c:pt>
                <c:pt idx="854">
                  <c:v>1717.2438354492199</c:v>
                </c:pt>
                <c:pt idx="855">
                  <c:v>1719.2933959960901</c:v>
                </c:pt>
                <c:pt idx="856">
                  <c:v>1721.2135620117199</c:v>
                </c:pt>
                <c:pt idx="857">
                  <c:v>1723.19653320313</c:v>
                </c:pt>
                <c:pt idx="858">
                  <c:v>1725.2335815429699</c:v>
                </c:pt>
                <c:pt idx="859">
                  <c:v>1727.1701049804699</c:v>
                </c:pt>
                <c:pt idx="860">
                  <c:v>1729.15686035156</c:v>
                </c:pt>
                <c:pt idx="861">
                  <c:v>1731.2442016601599</c:v>
                </c:pt>
                <c:pt idx="862">
                  <c:v>1733.19689941406</c:v>
                </c:pt>
                <c:pt idx="863">
                  <c:v>1735.0956420898401</c:v>
                </c:pt>
                <c:pt idx="864">
                  <c:v>1737.1327514648401</c:v>
                </c:pt>
                <c:pt idx="865">
                  <c:v>1739.11950683594</c:v>
                </c:pt>
                <c:pt idx="866">
                  <c:v>1741.14392089844</c:v>
                </c:pt>
                <c:pt idx="867">
                  <c:v>1743.1935424804699</c:v>
                </c:pt>
                <c:pt idx="868">
                  <c:v>1745.1388549804699</c:v>
                </c:pt>
                <c:pt idx="869">
                  <c:v>1747.17590332031</c:v>
                </c:pt>
                <c:pt idx="870">
                  <c:v>1749.2380981445301</c:v>
                </c:pt>
                <c:pt idx="871">
                  <c:v>1751.2122192382801</c:v>
                </c:pt>
                <c:pt idx="872">
                  <c:v>1753.21154785156</c:v>
                </c:pt>
                <c:pt idx="873">
                  <c:v>1755.2146606445301</c:v>
                </c:pt>
                <c:pt idx="874">
                  <c:v>1757.1799926757801</c:v>
                </c:pt>
                <c:pt idx="875">
                  <c:v>1759.1918334960901</c:v>
                </c:pt>
                <c:pt idx="876">
                  <c:v>1761.2503051757801</c:v>
                </c:pt>
                <c:pt idx="877">
                  <c:v>1763.2459106445301</c:v>
                </c:pt>
                <c:pt idx="878">
                  <c:v>1765.2112426757801</c:v>
                </c:pt>
                <c:pt idx="879">
                  <c:v>1767.23571777344</c:v>
                </c:pt>
                <c:pt idx="880">
                  <c:v>1769.20983886719</c:v>
                </c:pt>
                <c:pt idx="881">
                  <c:v>1771.1588745117199</c:v>
                </c:pt>
                <c:pt idx="882">
                  <c:v>1773.15454101562</c:v>
                </c:pt>
                <c:pt idx="883">
                  <c:v>1775.1664428710901</c:v>
                </c:pt>
                <c:pt idx="884">
                  <c:v>1777.1908569335901</c:v>
                </c:pt>
                <c:pt idx="885">
                  <c:v>1779.1398315429699</c:v>
                </c:pt>
                <c:pt idx="886">
                  <c:v>1781.0762329101599</c:v>
                </c:pt>
                <c:pt idx="887">
                  <c:v>1783.12963867187</c:v>
                </c:pt>
                <c:pt idx="888">
                  <c:v>1785.2459106445301</c:v>
                </c:pt>
                <c:pt idx="889">
                  <c:v>1787.30810546875</c:v>
                </c:pt>
                <c:pt idx="890">
                  <c:v>1789.18176269531</c:v>
                </c:pt>
                <c:pt idx="891">
                  <c:v>1791.1559448242199</c:v>
                </c:pt>
                <c:pt idx="892">
                  <c:v>1793.1891479492199</c:v>
                </c:pt>
                <c:pt idx="893">
                  <c:v>1795.2009887695301</c:v>
                </c:pt>
                <c:pt idx="894">
                  <c:v>1797.21667480469</c:v>
                </c:pt>
                <c:pt idx="895">
                  <c:v>1799.13684082031</c:v>
                </c:pt>
                <c:pt idx="896">
                  <c:v>1801.1449584960901</c:v>
                </c:pt>
                <c:pt idx="897">
                  <c:v>1803.2072143554699</c:v>
                </c:pt>
                <c:pt idx="898">
                  <c:v>1805.18518066406</c:v>
                </c:pt>
                <c:pt idx="899">
                  <c:v>1807.2258911132801</c:v>
                </c:pt>
                <c:pt idx="900">
                  <c:v>1809.2377319335901</c:v>
                </c:pt>
                <c:pt idx="901">
                  <c:v>1811.1742553710901</c:v>
                </c:pt>
                <c:pt idx="902">
                  <c:v>1813.1987915039099</c:v>
                </c:pt>
                <c:pt idx="903">
                  <c:v>1815.1943359375</c:v>
                </c:pt>
                <c:pt idx="904">
                  <c:v>1817.1559448242199</c:v>
                </c:pt>
                <c:pt idx="905">
                  <c:v>1819.1087036132801</c:v>
                </c:pt>
                <c:pt idx="906">
                  <c:v>1821.14196777344</c:v>
                </c:pt>
                <c:pt idx="907">
                  <c:v>1823.2003784179699</c:v>
                </c:pt>
                <c:pt idx="908">
                  <c:v>1825.1154174804699</c:v>
                </c:pt>
                <c:pt idx="909">
                  <c:v>1827.09338378906</c:v>
                </c:pt>
                <c:pt idx="910">
                  <c:v>1829.13928222656</c:v>
                </c:pt>
                <c:pt idx="911">
                  <c:v>1831.1259765625</c:v>
                </c:pt>
                <c:pt idx="912">
                  <c:v>1833.12902832031</c:v>
                </c:pt>
                <c:pt idx="913">
                  <c:v>1835.1157836914099</c:v>
                </c:pt>
                <c:pt idx="914">
                  <c:v>1837.16540527344</c:v>
                </c:pt>
                <c:pt idx="915">
                  <c:v>1839.1736450195301</c:v>
                </c:pt>
                <c:pt idx="916">
                  <c:v>1841.1729125976599</c:v>
                </c:pt>
                <c:pt idx="917">
                  <c:v>1843.1847534179699</c:v>
                </c:pt>
                <c:pt idx="918">
                  <c:v>1845.1841430664099</c:v>
                </c:pt>
                <c:pt idx="919">
                  <c:v>1847.1746215820301</c:v>
                </c:pt>
                <c:pt idx="920">
                  <c:v>1849.14501953125</c:v>
                </c:pt>
                <c:pt idx="921">
                  <c:v>1851.1531372070301</c:v>
                </c:pt>
                <c:pt idx="922">
                  <c:v>1853.1310424804699</c:v>
                </c:pt>
                <c:pt idx="923">
                  <c:v>1855.11779785156</c:v>
                </c:pt>
                <c:pt idx="924">
                  <c:v>1857.19262695313</c:v>
                </c:pt>
                <c:pt idx="925">
                  <c:v>1859.19201660156</c:v>
                </c:pt>
                <c:pt idx="926">
                  <c:v>1861.0492553710901</c:v>
                </c:pt>
                <c:pt idx="927">
                  <c:v>1863.0233764648401</c:v>
                </c:pt>
                <c:pt idx="928">
                  <c:v>1865.09814453125</c:v>
                </c:pt>
                <c:pt idx="929">
                  <c:v>1867.15148925781</c:v>
                </c:pt>
                <c:pt idx="930">
                  <c:v>1869.14196777344</c:v>
                </c:pt>
                <c:pt idx="931">
                  <c:v>1871.0873413085901</c:v>
                </c:pt>
                <c:pt idx="932">
                  <c:v>1873.0578002929699</c:v>
                </c:pt>
                <c:pt idx="933">
                  <c:v>1875.0696411132801</c:v>
                </c:pt>
                <c:pt idx="934">
                  <c:v>1877.1355590820301</c:v>
                </c:pt>
                <c:pt idx="935">
                  <c:v>1879.17639160156</c:v>
                </c:pt>
                <c:pt idx="936">
                  <c:v>1881.1002807617199</c:v>
                </c:pt>
                <c:pt idx="937">
                  <c:v>1883.08703613281</c:v>
                </c:pt>
                <c:pt idx="938">
                  <c:v>1885.12036132813</c:v>
                </c:pt>
                <c:pt idx="939">
                  <c:v>1887.13220214844</c:v>
                </c:pt>
                <c:pt idx="940">
                  <c:v>1889.2232055664099</c:v>
                </c:pt>
                <c:pt idx="941">
                  <c:v>1891.2062377929699</c:v>
                </c:pt>
                <c:pt idx="942">
                  <c:v>1893.0924682617199</c:v>
                </c:pt>
                <c:pt idx="943">
                  <c:v>1895.04150390625</c:v>
                </c:pt>
                <c:pt idx="944">
                  <c:v>1897.07482910156</c:v>
                </c:pt>
                <c:pt idx="945">
                  <c:v>1899.10302734375</c:v>
                </c:pt>
                <c:pt idx="946">
                  <c:v>1901.0808715820301</c:v>
                </c:pt>
                <c:pt idx="947">
                  <c:v>1903.0890502929699</c:v>
                </c:pt>
                <c:pt idx="948">
                  <c:v>1905.11352539062</c:v>
                </c:pt>
                <c:pt idx="949">
                  <c:v>1907.2008666992199</c:v>
                </c:pt>
                <c:pt idx="950">
                  <c:v>1909.14624023438</c:v>
                </c:pt>
                <c:pt idx="951">
                  <c:v>1911.02355957031</c:v>
                </c:pt>
                <c:pt idx="952">
                  <c:v>1913.0768432617199</c:v>
                </c:pt>
                <c:pt idx="953">
                  <c:v>1915.0849609375</c:v>
                </c:pt>
                <c:pt idx="954">
                  <c:v>1917.07165527344</c:v>
                </c:pt>
                <c:pt idx="955">
                  <c:v>1919.09985351562</c:v>
                </c:pt>
                <c:pt idx="956">
                  <c:v>1921.0703125</c:v>
                </c:pt>
                <c:pt idx="957">
                  <c:v>1923.0444946289099</c:v>
                </c:pt>
                <c:pt idx="958">
                  <c:v>1925.0224609375</c:v>
                </c:pt>
                <c:pt idx="959">
                  <c:v>1926.99291992187</c:v>
                </c:pt>
                <c:pt idx="960">
                  <c:v>1929.0173950195301</c:v>
                </c:pt>
                <c:pt idx="961">
                  <c:v>1931.0958862304699</c:v>
                </c:pt>
                <c:pt idx="962">
                  <c:v>1933.0914916992199</c:v>
                </c:pt>
                <c:pt idx="963">
                  <c:v>1935.05310058594</c:v>
                </c:pt>
                <c:pt idx="964">
                  <c:v>1937.05236816406</c:v>
                </c:pt>
                <c:pt idx="965">
                  <c:v>1939.1019897460901</c:v>
                </c:pt>
                <c:pt idx="966">
                  <c:v>1941.10131835938</c:v>
                </c:pt>
                <c:pt idx="967">
                  <c:v>1943.0880737304699</c:v>
                </c:pt>
                <c:pt idx="968">
                  <c:v>1945.0785522460901</c:v>
                </c:pt>
                <c:pt idx="969">
                  <c:v>1947.06530761719</c:v>
                </c:pt>
                <c:pt idx="970">
                  <c:v>1949.12377929687</c:v>
                </c:pt>
                <c:pt idx="971">
                  <c:v>1951.1105346679699</c:v>
                </c:pt>
                <c:pt idx="972">
                  <c:v>1953.0632934570301</c:v>
                </c:pt>
                <c:pt idx="973">
                  <c:v>1955.03747558594</c:v>
                </c:pt>
                <c:pt idx="974">
                  <c:v>1957.0493774414099</c:v>
                </c:pt>
                <c:pt idx="975">
                  <c:v>1959.13293457031</c:v>
                </c:pt>
                <c:pt idx="976">
                  <c:v>1961.16625976562</c:v>
                </c:pt>
                <c:pt idx="977">
                  <c:v>1963.0436401367199</c:v>
                </c:pt>
                <c:pt idx="978">
                  <c:v>1965.0215454101599</c:v>
                </c:pt>
                <c:pt idx="979">
                  <c:v>1967.0962524414099</c:v>
                </c:pt>
                <c:pt idx="980">
                  <c:v>1969.0918579101599</c:v>
                </c:pt>
                <c:pt idx="981">
                  <c:v>1971.0498046875</c:v>
                </c:pt>
                <c:pt idx="982">
                  <c:v>1973.04028320313</c:v>
                </c:pt>
                <c:pt idx="983">
                  <c:v>1975.09362792969</c:v>
                </c:pt>
                <c:pt idx="984">
                  <c:v>1977.1017456054699</c:v>
                </c:pt>
                <c:pt idx="985">
                  <c:v>1979.0720825195301</c:v>
                </c:pt>
                <c:pt idx="986">
                  <c:v>1981.12170410156</c:v>
                </c:pt>
                <c:pt idx="987">
                  <c:v>1983.04931640625</c:v>
                </c:pt>
                <c:pt idx="988">
                  <c:v>1984.9354858398401</c:v>
                </c:pt>
                <c:pt idx="989">
                  <c:v>1986.99780273438</c:v>
                </c:pt>
                <c:pt idx="990">
                  <c:v>1989.1103515625</c:v>
                </c:pt>
                <c:pt idx="991">
                  <c:v>1991.04675292969</c:v>
                </c:pt>
                <c:pt idx="992">
                  <c:v>1992.98315429687</c:v>
                </c:pt>
                <c:pt idx="993">
                  <c:v>1995.0038452148401</c:v>
                </c:pt>
                <c:pt idx="994">
                  <c:v>1997.0911254882801</c:v>
                </c:pt>
                <c:pt idx="995">
                  <c:v>1999.15710449219</c:v>
                </c:pt>
                <c:pt idx="996">
                  <c:v>2000.9716186523401</c:v>
                </c:pt>
                <c:pt idx="997">
                  <c:v>2002.9546508789099</c:v>
                </c:pt>
                <c:pt idx="998">
                  <c:v>2005.0005493164099</c:v>
                </c:pt>
                <c:pt idx="999">
                  <c:v>2007.0249633789099</c:v>
                </c:pt>
                <c:pt idx="1000">
                  <c:v>2009.0996704101599</c:v>
                </c:pt>
                <c:pt idx="1001">
                  <c:v>2010.99841308594</c:v>
                </c:pt>
                <c:pt idx="1002">
                  <c:v>2012.9348754882801</c:v>
                </c:pt>
                <c:pt idx="1003">
                  <c:v>2014.9970703125</c:v>
                </c:pt>
                <c:pt idx="1004">
                  <c:v>2016.98754882813</c:v>
                </c:pt>
                <c:pt idx="1005">
                  <c:v>2018.97802734375</c:v>
                </c:pt>
                <c:pt idx="1006">
                  <c:v>2020.98999023438</c:v>
                </c:pt>
                <c:pt idx="1007">
                  <c:v>2022.9641723632801</c:v>
                </c:pt>
                <c:pt idx="1008">
                  <c:v>2024.95971679687</c:v>
                </c:pt>
                <c:pt idx="1009">
                  <c:v>2026.99682617187</c:v>
                </c:pt>
                <c:pt idx="1010">
                  <c:v>2029.0715942382801</c:v>
                </c:pt>
                <c:pt idx="1011">
                  <c:v>2031.0167846679699</c:v>
                </c:pt>
                <c:pt idx="1012">
                  <c:v>2032.97839355469</c:v>
                </c:pt>
                <c:pt idx="1013">
                  <c:v>2035.0657348632801</c:v>
                </c:pt>
                <c:pt idx="1014">
                  <c:v>2037.07763671875</c:v>
                </c:pt>
                <c:pt idx="1015">
                  <c:v>2039.00158691406</c:v>
                </c:pt>
                <c:pt idx="1016">
                  <c:v>2040.9418334960901</c:v>
                </c:pt>
                <c:pt idx="1017">
                  <c:v>2043.0203247070301</c:v>
                </c:pt>
                <c:pt idx="1018">
                  <c:v>2045.01586914062</c:v>
                </c:pt>
                <c:pt idx="1019">
                  <c:v>2046.9485473632801</c:v>
                </c:pt>
                <c:pt idx="1020">
                  <c:v>2049.0233154296898</c:v>
                </c:pt>
                <c:pt idx="1021">
                  <c:v>2050.95971679687</c:v>
                </c:pt>
                <c:pt idx="1022">
                  <c:v>2052.93383789062</c:v>
                </c:pt>
                <c:pt idx="1023">
                  <c:v>2054.9835205078102</c:v>
                </c:pt>
                <c:pt idx="1024">
                  <c:v>2056.9615478515602</c:v>
                </c:pt>
                <c:pt idx="1025">
                  <c:v>2059.11181640625</c:v>
                </c:pt>
                <c:pt idx="1026">
                  <c:v>2061.06958007813</c:v>
                </c:pt>
                <c:pt idx="1027">
                  <c:v>2062.8802490234398</c:v>
                </c:pt>
                <c:pt idx="1028">
                  <c:v>2064.90478515625</c:v>
                </c:pt>
                <c:pt idx="1029">
                  <c:v>2066.94555664062</c:v>
                </c:pt>
                <c:pt idx="1030">
                  <c:v>2068.9736328125</c:v>
                </c:pt>
                <c:pt idx="1031">
                  <c:v>2071.0107421875</c:v>
                </c:pt>
                <c:pt idx="1032">
                  <c:v>2072.9686279296898</c:v>
                </c:pt>
                <c:pt idx="1033">
                  <c:v>2074.9515380859398</c:v>
                </c:pt>
                <c:pt idx="1034">
                  <c:v>2076.99243164062</c:v>
                </c:pt>
                <c:pt idx="1035">
                  <c:v>2079.0206298828102</c:v>
                </c:pt>
                <c:pt idx="1036">
                  <c:v>2080.9658203125</c:v>
                </c:pt>
                <c:pt idx="1037">
                  <c:v>2082.9237060546898</c:v>
                </c:pt>
                <c:pt idx="1038">
                  <c:v>2084.97705078125</c:v>
                </c:pt>
                <c:pt idx="1039">
                  <c:v>2087.1309814453102</c:v>
                </c:pt>
                <c:pt idx="1040">
                  <c:v>2089.1517333984398</c:v>
                </c:pt>
                <c:pt idx="1041">
                  <c:v>2090.9964599609398</c:v>
                </c:pt>
                <c:pt idx="1042">
                  <c:v>2092.9580078125</c:v>
                </c:pt>
                <c:pt idx="1043">
                  <c:v>2094.9949951171898</c:v>
                </c:pt>
                <c:pt idx="1044">
                  <c:v>2097.0069580078102</c:v>
                </c:pt>
                <c:pt idx="1045">
                  <c:v>2098.9560546875</c:v>
                </c:pt>
                <c:pt idx="1046">
                  <c:v>2100.94653320313</c:v>
                </c:pt>
                <c:pt idx="1047">
                  <c:v>2102.92065429687</c:v>
                </c:pt>
                <c:pt idx="1048">
                  <c:v>2104.85717773438</c:v>
                </c:pt>
                <c:pt idx="1049">
                  <c:v>2106.9571533203102</c:v>
                </c:pt>
                <c:pt idx="1050">
                  <c:v>2109.06958007813</c:v>
                </c:pt>
                <c:pt idx="1051">
                  <c:v>2110.9971923828102</c:v>
                </c:pt>
                <c:pt idx="1052">
                  <c:v>2112.9425048828102</c:v>
                </c:pt>
                <c:pt idx="1053">
                  <c:v>2114.9505615234398</c:v>
                </c:pt>
                <c:pt idx="1054">
                  <c:v>2116.8995361328102</c:v>
                </c:pt>
                <c:pt idx="1055">
                  <c:v>2118.89892578125</c:v>
                </c:pt>
                <c:pt idx="1056">
                  <c:v>2120.9649658203102</c:v>
                </c:pt>
                <c:pt idx="1057">
                  <c:v>2122.9517822265602</c:v>
                </c:pt>
                <c:pt idx="1058">
                  <c:v>2124.96362304687</c:v>
                </c:pt>
                <c:pt idx="1059">
                  <c:v>2126.94140625</c:v>
                </c:pt>
                <c:pt idx="1060">
                  <c:v>2128.8779296875</c:v>
                </c:pt>
                <c:pt idx="1061">
                  <c:v>2130.9742431640602</c:v>
                </c:pt>
                <c:pt idx="1062">
                  <c:v>2132.98608398438</c:v>
                </c:pt>
                <c:pt idx="1063">
                  <c:v>2134.85961914062</c:v>
                </c:pt>
                <c:pt idx="1064">
                  <c:v>2136.9468994140602</c:v>
                </c:pt>
                <c:pt idx="1065">
                  <c:v>2139.0091552734398</c:v>
                </c:pt>
                <c:pt idx="1066">
                  <c:v>2140.8953857421898</c:v>
                </c:pt>
                <c:pt idx="1067">
                  <c:v>2142.9449462890602</c:v>
                </c:pt>
                <c:pt idx="1068">
                  <c:v>2144.9945068359398</c:v>
                </c:pt>
                <c:pt idx="1069">
                  <c:v>2146.93090820313</c:v>
                </c:pt>
                <c:pt idx="1070">
                  <c:v>2148.87622070313</c:v>
                </c:pt>
                <c:pt idx="1071">
                  <c:v>2150.86303710938</c:v>
                </c:pt>
                <c:pt idx="1072">
                  <c:v>2152.9000244140602</c:v>
                </c:pt>
                <c:pt idx="1073">
                  <c:v>2154.88671875</c:v>
                </c:pt>
                <c:pt idx="1074">
                  <c:v>2156.9276123046898</c:v>
                </c:pt>
                <c:pt idx="1075">
                  <c:v>2158.95581054687</c:v>
                </c:pt>
                <c:pt idx="1076">
                  <c:v>2160.955078125</c:v>
                </c:pt>
                <c:pt idx="1077">
                  <c:v>2163.0299072265602</c:v>
                </c:pt>
                <c:pt idx="1078">
                  <c:v>2164.9915771484398</c:v>
                </c:pt>
                <c:pt idx="1079">
                  <c:v>2166.92797851562</c:v>
                </c:pt>
                <c:pt idx="1080">
                  <c:v>2168.9901123046898</c:v>
                </c:pt>
                <c:pt idx="1081">
                  <c:v>2170.96435546875</c:v>
                </c:pt>
                <c:pt idx="1082">
                  <c:v>2172.8466796875</c:v>
                </c:pt>
                <c:pt idx="1083">
                  <c:v>2174.9088134765602</c:v>
                </c:pt>
                <c:pt idx="1084">
                  <c:v>2176.8956298828102</c:v>
                </c:pt>
                <c:pt idx="1085">
                  <c:v>2178.82836914062</c:v>
                </c:pt>
                <c:pt idx="1086">
                  <c:v>2180.94091796875</c:v>
                </c:pt>
                <c:pt idx="1087">
                  <c:v>2182.9439697265602</c:v>
                </c:pt>
                <c:pt idx="1088">
                  <c:v>2184.8929443359398</c:v>
                </c:pt>
                <c:pt idx="1089">
                  <c:v>2186.9049072265602</c:v>
                </c:pt>
                <c:pt idx="1090">
                  <c:v>2188.904296875</c:v>
                </c:pt>
                <c:pt idx="1091">
                  <c:v>2190.90356445313</c:v>
                </c:pt>
                <c:pt idx="1092">
                  <c:v>2192.9908447265602</c:v>
                </c:pt>
                <c:pt idx="1093">
                  <c:v>2194.9990234375</c:v>
                </c:pt>
                <c:pt idx="1094">
                  <c:v>2196.9140625</c:v>
                </c:pt>
                <c:pt idx="1095">
                  <c:v>2198.84155273438</c:v>
                </c:pt>
                <c:pt idx="1096">
                  <c:v>2200.83715820313</c:v>
                </c:pt>
                <c:pt idx="1097">
                  <c:v>2202.9083251953102</c:v>
                </c:pt>
                <c:pt idx="1098">
                  <c:v>2204.8572998046898</c:v>
                </c:pt>
                <c:pt idx="1099">
                  <c:v>2206.7811279296898</c:v>
                </c:pt>
                <c:pt idx="1100">
                  <c:v>2208.8345947265602</c:v>
                </c:pt>
                <c:pt idx="1101">
                  <c:v>2210.9093017578102</c:v>
                </c:pt>
                <c:pt idx="1102">
                  <c:v>2212.8671875</c:v>
                </c:pt>
                <c:pt idx="1103">
                  <c:v>2214.8414306640602</c:v>
                </c:pt>
                <c:pt idx="1104">
                  <c:v>2216.85693359375</c:v>
                </c:pt>
                <c:pt idx="1105">
                  <c:v>2218.88134765625</c:v>
                </c:pt>
                <c:pt idx="1106">
                  <c:v>2220.8643798828102</c:v>
                </c:pt>
                <c:pt idx="1107">
                  <c:v>2222.8046875</c:v>
                </c:pt>
                <c:pt idx="1108">
                  <c:v>2224.91723632813</c:v>
                </c:pt>
                <c:pt idx="1109">
                  <c:v>2226.90014648438</c:v>
                </c:pt>
                <c:pt idx="1110">
                  <c:v>2228.7611083984398</c:v>
                </c:pt>
                <c:pt idx="1111">
                  <c:v>2230.7730712890602</c:v>
                </c:pt>
                <c:pt idx="1112">
                  <c:v>2232.8138427734398</c:v>
                </c:pt>
                <c:pt idx="1113">
                  <c:v>2234.8546142578102</c:v>
                </c:pt>
                <c:pt idx="1114">
                  <c:v>2236.83764648438</c:v>
                </c:pt>
                <c:pt idx="1115">
                  <c:v>2238.8243408203102</c:v>
                </c:pt>
                <c:pt idx="1116">
                  <c:v>2240.8399658203102</c:v>
                </c:pt>
                <c:pt idx="1117">
                  <c:v>2242.8355712890602</c:v>
                </c:pt>
                <c:pt idx="1118">
                  <c:v>2244.8348388671898</c:v>
                </c:pt>
                <c:pt idx="1119">
                  <c:v>2246.81274414062</c:v>
                </c:pt>
                <c:pt idx="1120">
                  <c:v>2248.8624267578102</c:v>
                </c:pt>
                <c:pt idx="1121">
                  <c:v>2250.9083251953102</c:v>
                </c:pt>
                <c:pt idx="1122">
                  <c:v>2252.9290771484398</c:v>
                </c:pt>
                <c:pt idx="1123">
                  <c:v>2254.97875976562</c:v>
                </c:pt>
                <c:pt idx="1124">
                  <c:v>2256.89379882813</c:v>
                </c:pt>
                <c:pt idx="1125">
                  <c:v>2258.8427734375</c:v>
                </c:pt>
                <c:pt idx="1126">
                  <c:v>2260.8671875</c:v>
                </c:pt>
                <c:pt idx="1127">
                  <c:v>2262.8199462890602</c:v>
                </c:pt>
                <c:pt idx="1128">
                  <c:v>2264.8406982421898</c:v>
                </c:pt>
                <c:pt idx="1129">
                  <c:v>2266.8614501953102</c:v>
                </c:pt>
                <c:pt idx="1130">
                  <c:v>2268.83569335938</c:v>
                </c:pt>
                <c:pt idx="1131">
                  <c:v>2270.8135986328102</c:v>
                </c:pt>
                <c:pt idx="1132">
                  <c:v>2272.72485351562</c:v>
                </c:pt>
                <c:pt idx="1133">
                  <c:v>2274.7366943359398</c:v>
                </c:pt>
                <c:pt idx="1134">
                  <c:v>2276.86181640625</c:v>
                </c:pt>
                <c:pt idx="1135">
                  <c:v>2278.94921875</c:v>
                </c:pt>
                <c:pt idx="1136">
                  <c:v>2280.9610595703102</c:v>
                </c:pt>
                <c:pt idx="1137">
                  <c:v>2282.87231445313</c:v>
                </c:pt>
                <c:pt idx="1138">
                  <c:v>2284.7747802734398</c:v>
                </c:pt>
                <c:pt idx="1139">
                  <c:v>2286.7867431640602</c:v>
                </c:pt>
                <c:pt idx="1140">
                  <c:v>2288.82006835938</c:v>
                </c:pt>
                <c:pt idx="1141">
                  <c:v>2290.8658447265602</c:v>
                </c:pt>
                <c:pt idx="1142">
                  <c:v>2292.865234375</c:v>
                </c:pt>
                <c:pt idx="1143">
                  <c:v>2294.80541992187</c:v>
                </c:pt>
                <c:pt idx="1144">
                  <c:v>2296.8084716796898</c:v>
                </c:pt>
                <c:pt idx="1145">
                  <c:v>2298.8167724609398</c:v>
                </c:pt>
                <c:pt idx="1146">
                  <c:v>2300.81225585938</c:v>
                </c:pt>
                <c:pt idx="1147">
                  <c:v>2302.8492431640602</c:v>
                </c:pt>
                <c:pt idx="1148">
                  <c:v>2304.82348632813</c:v>
                </c:pt>
                <c:pt idx="1149">
                  <c:v>2306.83911132813</c:v>
                </c:pt>
                <c:pt idx="1150">
                  <c:v>2308.8760986328102</c:v>
                </c:pt>
                <c:pt idx="1151">
                  <c:v>2310.80883789062</c:v>
                </c:pt>
                <c:pt idx="1152">
                  <c:v>2312.7703857421898</c:v>
                </c:pt>
                <c:pt idx="1153">
                  <c:v>2314.7734375</c:v>
                </c:pt>
                <c:pt idx="1154">
                  <c:v>2316.73510742187</c:v>
                </c:pt>
                <c:pt idx="1155">
                  <c:v>2318.8099365234398</c:v>
                </c:pt>
                <c:pt idx="1156">
                  <c:v>2320.8507080078102</c:v>
                </c:pt>
                <c:pt idx="1157">
                  <c:v>2322.77075195313</c:v>
                </c:pt>
                <c:pt idx="1158">
                  <c:v>2324.79516601562</c:v>
                </c:pt>
                <c:pt idx="1159">
                  <c:v>2326.7945556640602</c:v>
                </c:pt>
                <c:pt idx="1160">
                  <c:v>2328.75244140625</c:v>
                </c:pt>
                <c:pt idx="1161">
                  <c:v>2330.8812255859398</c:v>
                </c:pt>
                <c:pt idx="1162">
                  <c:v>2332.8968505859398</c:v>
                </c:pt>
                <c:pt idx="1163">
                  <c:v>2334.7955322265602</c:v>
                </c:pt>
                <c:pt idx="1164">
                  <c:v>2336.7911376953102</c:v>
                </c:pt>
                <c:pt idx="1165">
                  <c:v>2338.8118896484398</c:v>
                </c:pt>
                <c:pt idx="1166">
                  <c:v>2340.7646484375</c:v>
                </c:pt>
                <c:pt idx="1167">
                  <c:v>2342.7261962890602</c:v>
                </c:pt>
                <c:pt idx="1168">
                  <c:v>2344.8135986328102</c:v>
                </c:pt>
                <c:pt idx="1169">
                  <c:v>2346.8004150390602</c:v>
                </c:pt>
                <c:pt idx="1170">
                  <c:v>2348.71166992187</c:v>
                </c:pt>
                <c:pt idx="1171">
                  <c:v>2350.7398681640602</c:v>
                </c:pt>
                <c:pt idx="1172">
                  <c:v>2352.80200195313</c:v>
                </c:pt>
                <c:pt idx="1173">
                  <c:v>2354.79760742187</c:v>
                </c:pt>
                <c:pt idx="1174">
                  <c:v>2356.7430419921898</c:v>
                </c:pt>
                <c:pt idx="1175">
                  <c:v>2358.6920166015602</c:v>
                </c:pt>
                <c:pt idx="1176">
                  <c:v>2360.74536132813</c:v>
                </c:pt>
                <c:pt idx="1177">
                  <c:v>2362.73583984375</c:v>
                </c:pt>
                <c:pt idx="1178">
                  <c:v>2364.7476806640602</c:v>
                </c:pt>
                <c:pt idx="1179">
                  <c:v>2366.8350830078102</c:v>
                </c:pt>
                <c:pt idx="1180">
                  <c:v>2368.7841796875</c:v>
                </c:pt>
                <c:pt idx="1181">
                  <c:v>2370.7584228515602</c:v>
                </c:pt>
                <c:pt idx="1182">
                  <c:v>2372.7664794921898</c:v>
                </c:pt>
                <c:pt idx="1183">
                  <c:v>2374.6990966796898</c:v>
                </c:pt>
                <c:pt idx="1184">
                  <c:v>2376.69848632813</c:v>
                </c:pt>
                <c:pt idx="1185">
                  <c:v>2378.7607421875</c:v>
                </c:pt>
                <c:pt idx="1186">
                  <c:v>2380.7889404296898</c:v>
                </c:pt>
                <c:pt idx="1187">
                  <c:v>2382.72900390625</c:v>
                </c:pt>
                <c:pt idx="1188">
                  <c:v>2384.724609375</c:v>
                </c:pt>
                <c:pt idx="1189">
                  <c:v>2386.7705078125</c:v>
                </c:pt>
                <c:pt idx="1190">
                  <c:v>2388.7320556640602</c:v>
                </c:pt>
                <c:pt idx="1191">
                  <c:v>2390.7979736328102</c:v>
                </c:pt>
                <c:pt idx="1192">
                  <c:v>2392.8387451171898</c:v>
                </c:pt>
                <c:pt idx="1193">
                  <c:v>2394.7337646484398</c:v>
                </c:pt>
                <c:pt idx="1194">
                  <c:v>2396.7293701171898</c:v>
                </c:pt>
                <c:pt idx="1195">
                  <c:v>2398.75390625</c:v>
                </c:pt>
                <c:pt idx="1196">
                  <c:v>2400.74072265625</c:v>
                </c:pt>
                <c:pt idx="1197">
                  <c:v>2402.73120117187</c:v>
                </c:pt>
                <c:pt idx="1198">
                  <c:v>2404.78076171875</c:v>
                </c:pt>
                <c:pt idx="1199">
                  <c:v>2406.767578125</c:v>
                </c:pt>
                <c:pt idx="1200">
                  <c:v>2408.7957763671898</c:v>
                </c:pt>
                <c:pt idx="1201">
                  <c:v>2410.8201904296898</c:v>
                </c:pt>
                <c:pt idx="1202">
                  <c:v>2412.67749023438</c:v>
                </c:pt>
                <c:pt idx="1203">
                  <c:v>2414.685546875</c:v>
                </c:pt>
                <c:pt idx="1204">
                  <c:v>2416.8017578125</c:v>
                </c:pt>
                <c:pt idx="1205">
                  <c:v>2418.78857421875</c:v>
                </c:pt>
                <c:pt idx="1206">
                  <c:v>2420.7464599609398</c:v>
                </c:pt>
                <c:pt idx="1207">
                  <c:v>2422.7369384765602</c:v>
                </c:pt>
                <c:pt idx="1208">
                  <c:v>2424.7613525390602</c:v>
                </c:pt>
                <c:pt idx="1209">
                  <c:v>2426.74438476562</c:v>
                </c:pt>
                <c:pt idx="1210">
                  <c:v>2428.6556396484398</c:v>
                </c:pt>
                <c:pt idx="1211">
                  <c:v>2430.65869140625</c:v>
                </c:pt>
                <c:pt idx="1212">
                  <c:v>2432.7750244140602</c:v>
                </c:pt>
                <c:pt idx="1213">
                  <c:v>2434.8082275390602</c:v>
                </c:pt>
                <c:pt idx="1214">
                  <c:v>2436.7320556640602</c:v>
                </c:pt>
                <c:pt idx="1215">
                  <c:v>2438.69750976562</c:v>
                </c:pt>
                <c:pt idx="1216">
                  <c:v>2440.7220458984398</c:v>
                </c:pt>
                <c:pt idx="1217">
                  <c:v>2442.7301025390602</c:v>
                </c:pt>
                <c:pt idx="1218">
                  <c:v>2444.71313476562</c:v>
                </c:pt>
                <c:pt idx="1219">
                  <c:v>2446.70361328125</c:v>
                </c:pt>
                <c:pt idx="1220">
                  <c:v>2448.68139648438</c:v>
                </c:pt>
                <c:pt idx="1221">
                  <c:v>2450.7525634765602</c:v>
                </c:pt>
                <c:pt idx="1222">
                  <c:v>2452.78588867187</c:v>
                </c:pt>
                <c:pt idx="1223">
                  <c:v>2454.70971679687</c:v>
                </c:pt>
                <c:pt idx="1224">
                  <c:v>2456.67138671875</c:v>
                </c:pt>
                <c:pt idx="1225">
                  <c:v>2458.6832275390602</c:v>
                </c:pt>
                <c:pt idx="1226">
                  <c:v>2460.7327880859398</c:v>
                </c:pt>
                <c:pt idx="1227">
                  <c:v>2462.8076171875</c:v>
                </c:pt>
                <c:pt idx="1228">
                  <c:v>2464.7818603515602</c:v>
                </c:pt>
                <c:pt idx="1229">
                  <c:v>2466.6553955078102</c:v>
                </c:pt>
                <c:pt idx="1230">
                  <c:v>2468.6710205078102</c:v>
                </c:pt>
                <c:pt idx="1231">
                  <c:v>2470.6829833984398</c:v>
                </c:pt>
                <c:pt idx="1232">
                  <c:v>2472.6319580078102</c:v>
                </c:pt>
                <c:pt idx="1233">
                  <c:v>2474.69409179687</c:v>
                </c:pt>
                <c:pt idx="1234">
                  <c:v>2476.7274169921898</c:v>
                </c:pt>
                <c:pt idx="1235">
                  <c:v>2478.6927490234398</c:v>
                </c:pt>
                <c:pt idx="1236">
                  <c:v>2480.69580078125</c:v>
                </c:pt>
                <c:pt idx="1237">
                  <c:v>2482.75805664062</c:v>
                </c:pt>
                <c:pt idx="1238">
                  <c:v>2484.7574462890602</c:v>
                </c:pt>
                <c:pt idx="1239">
                  <c:v>2486.6650390625</c:v>
                </c:pt>
                <c:pt idx="1240">
                  <c:v>2488.6265869140602</c:v>
                </c:pt>
                <c:pt idx="1241">
                  <c:v>2490.64208984375</c:v>
                </c:pt>
                <c:pt idx="1242">
                  <c:v>2492.6790771484398</c:v>
                </c:pt>
                <c:pt idx="1243">
                  <c:v>2494.70361328125</c:v>
                </c:pt>
                <c:pt idx="1244">
                  <c:v>2496.64013671875</c:v>
                </c:pt>
                <c:pt idx="1245">
                  <c:v>2498.626953125</c:v>
                </c:pt>
                <c:pt idx="1246">
                  <c:v>2500.7607421875</c:v>
                </c:pt>
                <c:pt idx="1247">
                  <c:v>2502.7940673828102</c:v>
                </c:pt>
                <c:pt idx="1248">
                  <c:v>2504.69287109375</c:v>
                </c:pt>
                <c:pt idx="1249">
                  <c:v>2506.6669921875</c:v>
                </c:pt>
                <c:pt idx="1250">
                  <c:v>2508.6160888671898</c:v>
                </c:pt>
                <c:pt idx="1251">
                  <c:v>2510.619140625</c:v>
                </c:pt>
                <c:pt idx="1252">
                  <c:v>2512.6435546875</c:v>
                </c:pt>
                <c:pt idx="1253">
                  <c:v>2514.60131835938</c:v>
                </c:pt>
                <c:pt idx="1254">
                  <c:v>2516.6005859375</c:v>
                </c:pt>
                <c:pt idx="1255">
                  <c:v>2518.6629638671898</c:v>
                </c:pt>
                <c:pt idx="1256">
                  <c:v>2520.71630859375</c:v>
                </c:pt>
                <c:pt idx="1257">
                  <c:v>2522.6689453125</c:v>
                </c:pt>
                <c:pt idx="1258">
                  <c:v>2524.7060546875</c:v>
                </c:pt>
                <c:pt idx="1259">
                  <c:v>2526.751953125</c:v>
                </c:pt>
                <c:pt idx="1260">
                  <c:v>2528.6846923828102</c:v>
                </c:pt>
                <c:pt idx="1261">
                  <c:v>2530.7003173828102</c:v>
                </c:pt>
                <c:pt idx="1262">
                  <c:v>2532.77880859375</c:v>
                </c:pt>
                <c:pt idx="1263">
                  <c:v>2534.71533203125</c:v>
                </c:pt>
                <c:pt idx="1264">
                  <c:v>2536.6102294921898</c:v>
                </c:pt>
                <c:pt idx="1265">
                  <c:v>2538.57177734375</c:v>
                </c:pt>
                <c:pt idx="1266">
                  <c:v>2540.5208740234398</c:v>
                </c:pt>
                <c:pt idx="1267">
                  <c:v>2542.5919189453102</c:v>
                </c:pt>
                <c:pt idx="1268">
                  <c:v>2544.6290283203102</c:v>
                </c:pt>
                <c:pt idx="1269">
                  <c:v>2546.5943603515602</c:v>
                </c:pt>
                <c:pt idx="1270">
                  <c:v>2548.5848388671898</c:v>
                </c:pt>
                <c:pt idx="1271">
                  <c:v>2550.5841064453102</c:v>
                </c:pt>
                <c:pt idx="1272">
                  <c:v>2552.6085205078102</c:v>
                </c:pt>
                <c:pt idx="1273">
                  <c:v>2554.59155273438</c:v>
                </c:pt>
                <c:pt idx="1274">
                  <c:v>2556.6123046875</c:v>
                </c:pt>
                <c:pt idx="1275">
                  <c:v>2558.57763671875</c:v>
                </c:pt>
                <c:pt idx="1276">
                  <c:v>2560.60205078125</c:v>
                </c:pt>
                <c:pt idx="1277">
                  <c:v>2562.6517333984398</c:v>
                </c:pt>
                <c:pt idx="1278">
                  <c:v>2564.5667724609398</c:v>
                </c:pt>
                <c:pt idx="1279">
                  <c:v>2566.5498046875</c:v>
                </c:pt>
                <c:pt idx="1280">
                  <c:v>2568.595703125</c:v>
                </c:pt>
                <c:pt idx="1281">
                  <c:v>2570.6239013671898</c:v>
                </c:pt>
                <c:pt idx="1282">
                  <c:v>2572.5352783203102</c:v>
                </c:pt>
                <c:pt idx="1283">
                  <c:v>2574.5308837890602</c:v>
                </c:pt>
                <c:pt idx="1284">
                  <c:v>2576.6307373046898</c:v>
                </c:pt>
                <c:pt idx="1285">
                  <c:v>2578.74682617187</c:v>
                </c:pt>
                <c:pt idx="1286">
                  <c:v>2580.76245117187</c:v>
                </c:pt>
                <c:pt idx="1287">
                  <c:v>2582.5570068359398</c:v>
                </c:pt>
                <c:pt idx="1288">
                  <c:v>2584.45581054687</c:v>
                </c:pt>
                <c:pt idx="1289">
                  <c:v>2586.5341796875</c:v>
                </c:pt>
                <c:pt idx="1290">
                  <c:v>2588.55859375</c:v>
                </c:pt>
                <c:pt idx="1291">
                  <c:v>2590.5164794921898</c:v>
                </c:pt>
                <c:pt idx="1292">
                  <c:v>2592.50317382813</c:v>
                </c:pt>
                <c:pt idx="1293">
                  <c:v>2594.5528564453102</c:v>
                </c:pt>
                <c:pt idx="1294">
                  <c:v>2596.62768554687</c:v>
                </c:pt>
                <c:pt idx="1295">
                  <c:v>2598.6646728515602</c:v>
                </c:pt>
                <c:pt idx="1296">
                  <c:v>2600.6011962890602</c:v>
                </c:pt>
                <c:pt idx="1297">
                  <c:v>2602.55395507813</c:v>
                </c:pt>
                <c:pt idx="1298">
                  <c:v>2604.67895507813</c:v>
                </c:pt>
                <c:pt idx="1299">
                  <c:v>2606.6619873046898</c:v>
                </c:pt>
                <c:pt idx="1300">
                  <c:v>2608.6236572265602</c:v>
                </c:pt>
                <c:pt idx="1301">
                  <c:v>2610.67333984375</c:v>
                </c:pt>
                <c:pt idx="1302">
                  <c:v>2612.6185302734398</c:v>
                </c:pt>
                <c:pt idx="1303">
                  <c:v>2614.60522460938</c:v>
                </c:pt>
                <c:pt idx="1304">
                  <c:v>2616.5831298828102</c:v>
                </c:pt>
                <c:pt idx="1305">
                  <c:v>2618.5233154296898</c:v>
                </c:pt>
                <c:pt idx="1306">
                  <c:v>2620.50634765625</c:v>
                </c:pt>
                <c:pt idx="1307">
                  <c:v>2622.5308837890602</c:v>
                </c:pt>
                <c:pt idx="1308">
                  <c:v>2624.64721679687</c:v>
                </c:pt>
                <c:pt idx="1309">
                  <c:v>2626.62133789062</c:v>
                </c:pt>
                <c:pt idx="1310">
                  <c:v>2628.52880859375</c:v>
                </c:pt>
                <c:pt idx="1311">
                  <c:v>2630.57470703125</c:v>
                </c:pt>
                <c:pt idx="1312">
                  <c:v>2632.5274658203102</c:v>
                </c:pt>
                <c:pt idx="1313">
                  <c:v>2634.5518798828102</c:v>
                </c:pt>
                <c:pt idx="1314">
                  <c:v>2636.5726318359398</c:v>
                </c:pt>
                <c:pt idx="1315">
                  <c:v>2638.49658203125</c:v>
                </c:pt>
                <c:pt idx="1316">
                  <c:v>2640.5750732421898</c:v>
                </c:pt>
                <c:pt idx="1317">
                  <c:v>2642.6409912109398</c:v>
                </c:pt>
                <c:pt idx="1318">
                  <c:v>2644.5611572265602</c:v>
                </c:pt>
                <c:pt idx="1319">
                  <c:v>2646.51025390625</c:v>
                </c:pt>
                <c:pt idx="1320">
                  <c:v>2648.55102539062</c:v>
                </c:pt>
                <c:pt idx="1321">
                  <c:v>2650.55908203125</c:v>
                </c:pt>
                <c:pt idx="1322">
                  <c:v>2652.5458984375</c:v>
                </c:pt>
                <c:pt idx="1323">
                  <c:v>2654.62060546875</c:v>
                </c:pt>
                <c:pt idx="1324">
                  <c:v>2656.61987304687</c:v>
                </c:pt>
                <c:pt idx="1325">
                  <c:v>2658.55639648438</c:v>
                </c:pt>
                <c:pt idx="1326">
                  <c:v>2660.60229492187</c:v>
                </c:pt>
                <c:pt idx="1327">
                  <c:v>2662.61791992187</c:v>
                </c:pt>
                <c:pt idx="1328">
                  <c:v>2664.5958251953102</c:v>
                </c:pt>
                <c:pt idx="1329">
                  <c:v>2666.57006835938</c:v>
                </c:pt>
                <c:pt idx="1330">
                  <c:v>2668.5819091796898</c:v>
                </c:pt>
                <c:pt idx="1331">
                  <c:v>2670.57739257813</c:v>
                </c:pt>
                <c:pt idx="1332">
                  <c:v>2672.5604248046898</c:v>
                </c:pt>
                <c:pt idx="1333">
                  <c:v>2674.5509033203102</c:v>
                </c:pt>
                <c:pt idx="1334">
                  <c:v>2676.52880859375</c:v>
                </c:pt>
                <c:pt idx="1335">
                  <c:v>2678.5533447265602</c:v>
                </c:pt>
                <c:pt idx="1336">
                  <c:v>2680.57788085938</c:v>
                </c:pt>
                <c:pt idx="1337">
                  <c:v>2682.5609130859398</c:v>
                </c:pt>
                <c:pt idx="1338">
                  <c:v>2684.54760742187</c:v>
                </c:pt>
                <c:pt idx="1339">
                  <c:v>2686.52172851562</c:v>
                </c:pt>
                <c:pt idx="1340">
                  <c:v>2688.4921875</c:v>
                </c:pt>
                <c:pt idx="1341">
                  <c:v>2690.48266601562</c:v>
                </c:pt>
                <c:pt idx="1342">
                  <c:v>2692.5108642578102</c:v>
                </c:pt>
                <c:pt idx="1343">
                  <c:v>2694.5064697265602</c:v>
                </c:pt>
                <c:pt idx="1344">
                  <c:v>2696.5146484375</c:v>
                </c:pt>
                <c:pt idx="1345">
                  <c:v>2698.5264892578102</c:v>
                </c:pt>
                <c:pt idx="1346">
                  <c:v>2700.5509033203102</c:v>
                </c:pt>
                <c:pt idx="1347">
                  <c:v>2702.5289306640602</c:v>
                </c:pt>
                <c:pt idx="1348">
                  <c:v>2704.4151611328102</c:v>
                </c:pt>
                <c:pt idx="1349">
                  <c:v>2706.4647216796898</c:v>
                </c:pt>
                <c:pt idx="1350">
                  <c:v>2708.52685546875</c:v>
                </c:pt>
                <c:pt idx="1351">
                  <c:v>2710.57275390625</c:v>
                </c:pt>
                <c:pt idx="1352">
                  <c:v>2712.5595703125</c:v>
                </c:pt>
                <c:pt idx="1353">
                  <c:v>2714.54638671875</c:v>
                </c:pt>
                <c:pt idx="1354">
                  <c:v>2716.5870361328102</c:v>
                </c:pt>
                <c:pt idx="1355">
                  <c:v>2718.5108642578102</c:v>
                </c:pt>
                <c:pt idx="1356">
                  <c:v>2720.4437255859398</c:v>
                </c:pt>
                <c:pt idx="1357">
                  <c:v>2722.4932861328102</c:v>
                </c:pt>
                <c:pt idx="1358">
                  <c:v>2724.50512695313</c:v>
                </c:pt>
                <c:pt idx="1359">
                  <c:v>2726.4327392578102</c:v>
                </c:pt>
                <c:pt idx="1360">
                  <c:v>2728.45727539062</c:v>
                </c:pt>
                <c:pt idx="1361">
                  <c:v>2730.55346679687</c:v>
                </c:pt>
                <c:pt idx="1362">
                  <c:v>2732.5186767578102</c:v>
                </c:pt>
                <c:pt idx="1363">
                  <c:v>2734.39599609375</c:v>
                </c:pt>
                <c:pt idx="1364">
                  <c:v>2736.4205322265602</c:v>
                </c:pt>
                <c:pt idx="1365">
                  <c:v>2738.4073486328102</c:v>
                </c:pt>
                <c:pt idx="1366">
                  <c:v>2740.41918945313</c:v>
                </c:pt>
                <c:pt idx="1367">
                  <c:v>2742.54052734375</c:v>
                </c:pt>
                <c:pt idx="1368">
                  <c:v>2744.6405029296898</c:v>
                </c:pt>
                <c:pt idx="1369">
                  <c:v>2746.62719726562</c:v>
                </c:pt>
                <c:pt idx="1370">
                  <c:v>2748.54736328125</c:v>
                </c:pt>
                <c:pt idx="1371">
                  <c:v>2750.5216064453102</c:v>
                </c:pt>
                <c:pt idx="1372">
                  <c:v>2752.5711669921898</c:v>
                </c:pt>
                <c:pt idx="1373">
                  <c:v>2754.55786132813</c:v>
                </c:pt>
                <c:pt idx="1374">
                  <c:v>2756.4439697265602</c:v>
                </c:pt>
                <c:pt idx="1375">
                  <c:v>2758.49365234375</c:v>
                </c:pt>
                <c:pt idx="1376">
                  <c:v>2760.4591064453102</c:v>
                </c:pt>
                <c:pt idx="1377">
                  <c:v>2762.42065429687</c:v>
                </c:pt>
                <c:pt idx="1378">
                  <c:v>2764.5205078125</c:v>
                </c:pt>
                <c:pt idx="1379">
                  <c:v>2766.4443359375</c:v>
                </c:pt>
                <c:pt idx="1380">
                  <c:v>2768.3770751953102</c:v>
                </c:pt>
                <c:pt idx="1381">
                  <c:v>2770.4178466796898</c:v>
                </c:pt>
                <c:pt idx="1382">
                  <c:v>2772.5843505859398</c:v>
                </c:pt>
                <c:pt idx="1383">
                  <c:v>2774.55859375</c:v>
                </c:pt>
                <c:pt idx="1384">
                  <c:v>2776.4698486328102</c:v>
                </c:pt>
                <c:pt idx="1385">
                  <c:v>2778.5194091796898</c:v>
                </c:pt>
                <c:pt idx="1386">
                  <c:v>2780.42700195313</c:v>
                </c:pt>
                <c:pt idx="1387">
                  <c:v>2782.37231445313</c:v>
                </c:pt>
                <c:pt idx="1388">
                  <c:v>2784.45092773438</c:v>
                </c:pt>
                <c:pt idx="1389">
                  <c:v>2786.4879150390602</c:v>
                </c:pt>
                <c:pt idx="1390">
                  <c:v>2788.40795898438</c:v>
                </c:pt>
                <c:pt idx="1391">
                  <c:v>2790.4488525390602</c:v>
                </c:pt>
                <c:pt idx="1392">
                  <c:v>2792.5023193359398</c:v>
                </c:pt>
                <c:pt idx="1393">
                  <c:v>2794.44750976562</c:v>
                </c:pt>
                <c:pt idx="1394">
                  <c:v>2796.47192382813</c:v>
                </c:pt>
                <c:pt idx="1395">
                  <c:v>2798.4964599609398</c:v>
                </c:pt>
                <c:pt idx="1396">
                  <c:v>2800.43286132813</c:v>
                </c:pt>
                <c:pt idx="1397">
                  <c:v>2802.4195556640602</c:v>
                </c:pt>
                <c:pt idx="1398">
                  <c:v>2804.44409179687</c:v>
                </c:pt>
                <c:pt idx="1399">
                  <c:v>2806.4849853515602</c:v>
                </c:pt>
                <c:pt idx="1400">
                  <c:v>2808.44653320313</c:v>
                </c:pt>
                <c:pt idx="1401">
                  <c:v>2810.4168701171898</c:v>
                </c:pt>
                <c:pt idx="1402">
                  <c:v>2812.4376220703102</c:v>
                </c:pt>
                <c:pt idx="1403">
                  <c:v>2814.39916992187</c:v>
                </c:pt>
                <c:pt idx="1404">
                  <c:v>2816.4739990234398</c:v>
                </c:pt>
                <c:pt idx="1405">
                  <c:v>2818.4482421875</c:v>
                </c:pt>
                <c:pt idx="1406">
                  <c:v>2820.47631835938</c:v>
                </c:pt>
                <c:pt idx="1407">
                  <c:v>2822.5673828125</c:v>
                </c:pt>
                <c:pt idx="1408">
                  <c:v>2824.4913330078102</c:v>
                </c:pt>
                <c:pt idx="1409">
                  <c:v>2826.42407226562</c:v>
                </c:pt>
                <c:pt idx="1410">
                  <c:v>2828.4107666015602</c:v>
                </c:pt>
                <c:pt idx="1411">
                  <c:v>2830.43896484375</c:v>
                </c:pt>
                <c:pt idx="1412">
                  <c:v>2832.47607421875</c:v>
                </c:pt>
                <c:pt idx="1413">
                  <c:v>2834.4339599609398</c:v>
                </c:pt>
                <c:pt idx="1414">
                  <c:v>2836.4169921875</c:v>
                </c:pt>
                <c:pt idx="1415">
                  <c:v>2838.4200439453102</c:v>
                </c:pt>
                <c:pt idx="1416">
                  <c:v>2840.435546875</c:v>
                </c:pt>
                <c:pt idx="1417">
                  <c:v>2842.4600830078102</c:v>
                </c:pt>
                <c:pt idx="1418">
                  <c:v>2844.3929443359398</c:v>
                </c:pt>
                <c:pt idx="1419">
                  <c:v>2846.4261474609398</c:v>
                </c:pt>
                <c:pt idx="1420">
                  <c:v>2848.39135742187</c:v>
                </c:pt>
                <c:pt idx="1421">
                  <c:v>2850.32788085938</c:v>
                </c:pt>
                <c:pt idx="1422">
                  <c:v>2852.3990478515602</c:v>
                </c:pt>
                <c:pt idx="1423">
                  <c:v>2854.4234619140602</c:v>
                </c:pt>
                <c:pt idx="1424">
                  <c:v>2856.3975830078102</c:v>
                </c:pt>
                <c:pt idx="1425">
                  <c:v>2858.45971679687</c:v>
                </c:pt>
                <c:pt idx="1426">
                  <c:v>2860.47534179687</c:v>
                </c:pt>
                <c:pt idx="1427">
                  <c:v>2862.4495849609398</c:v>
                </c:pt>
                <c:pt idx="1428">
                  <c:v>2864.38598632813</c:v>
                </c:pt>
                <c:pt idx="1429">
                  <c:v>2866.3223876953102</c:v>
                </c:pt>
                <c:pt idx="1430">
                  <c:v>2868.39721679687</c:v>
                </c:pt>
                <c:pt idx="1431">
                  <c:v>2870.38403320313</c:v>
                </c:pt>
                <c:pt idx="1432">
                  <c:v>2872.36694335938</c:v>
                </c:pt>
                <c:pt idx="1433">
                  <c:v>2874.39135742187</c:v>
                </c:pt>
                <c:pt idx="1434">
                  <c:v>2876.36938476562</c:v>
                </c:pt>
                <c:pt idx="1435">
                  <c:v>2878.3436279296898</c:v>
                </c:pt>
                <c:pt idx="1436">
                  <c:v>2880.376953125</c:v>
                </c:pt>
                <c:pt idx="1437">
                  <c:v>2882.4642333984398</c:v>
                </c:pt>
                <c:pt idx="1438">
                  <c:v>2884.4132080078102</c:v>
                </c:pt>
                <c:pt idx="1439">
                  <c:v>2886.3408203125</c:v>
                </c:pt>
                <c:pt idx="1440">
                  <c:v>2888.39038085937</c:v>
                </c:pt>
                <c:pt idx="1441">
                  <c:v>2890.3897705078102</c:v>
                </c:pt>
                <c:pt idx="1442">
                  <c:v>2892.4017333984398</c:v>
                </c:pt>
                <c:pt idx="1443">
                  <c:v>2894.384765625</c:v>
                </c:pt>
                <c:pt idx="1444">
                  <c:v>2896.35009765625</c:v>
                </c:pt>
                <c:pt idx="1445">
                  <c:v>2898.4373779296898</c:v>
                </c:pt>
                <c:pt idx="1446">
                  <c:v>2900.52099609375</c:v>
                </c:pt>
                <c:pt idx="1447">
                  <c:v>2902.4072265625</c:v>
                </c:pt>
                <c:pt idx="1448">
                  <c:v>2904.2933349609398</c:v>
                </c:pt>
                <c:pt idx="1449">
                  <c:v>2906.35546875</c:v>
                </c:pt>
                <c:pt idx="1450">
                  <c:v>2908.3333740234398</c:v>
                </c:pt>
                <c:pt idx="1451">
                  <c:v>2910.31127929687</c:v>
                </c:pt>
                <c:pt idx="1452">
                  <c:v>2912.3861083984398</c:v>
                </c:pt>
                <c:pt idx="1453">
                  <c:v>2914.39428710937</c:v>
                </c:pt>
                <c:pt idx="1454">
                  <c:v>2916.36840820313</c:v>
                </c:pt>
                <c:pt idx="1455">
                  <c:v>2918.40551757812</c:v>
                </c:pt>
                <c:pt idx="1456">
                  <c:v>2920.3671875</c:v>
                </c:pt>
                <c:pt idx="1457">
                  <c:v>2922.291015625</c:v>
                </c:pt>
                <c:pt idx="1458">
                  <c:v>2924.36572265625</c:v>
                </c:pt>
                <c:pt idx="1459">
                  <c:v>2926.5537109375</c:v>
                </c:pt>
                <c:pt idx="1460">
                  <c:v>2928.51538085937</c:v>
                </c:pt>
                <c:pt idx="1461">
                  <c:v>2930.35498046875</c:v>
                </c:pt>
                <c:pt idx="1462">
                  <c:v>2932.3756103515602</c:v>
                </c:pt>
                <c:pt idx="1463">
                  <c:v>2934.3836669921898</c:v>
                </c:pt>
                <c:pt idx="1464">
                  <c:v>2936.33276367188</c:v>
                </c:pt>
                <c:pt idx="1465">
                  <c:v>2938.40747070313</c:v>
                </c:pt>
                <c:pt idx="1466">
                  <c:v>2940.4105224609398</c:v>
                </c:pt>
                <c:pt idx="1467">
                  <c:v>2942.33813476562</c:v>
                </c:pt>
                <c:pt idx="1468">
                  <c:v>2944.35888671875</c:v>
                </c:pt>
                <c:pt idx="1469">
                  <c:v>2946.32934570313</c:v>
                </c:pt>
                <c:pt idx="1470">
                  <c:v>2948.32861328125</c:v>
                </c:pt>
                <c:pt idx="1471">
                  <c:v>2950.3280029296898</c:v>
                </c:pt>
                <c:pt idx="1472">
                  <c:v>2952.21411132812</c:v>
                </c:pt>
                <c:pt idx="1473">
                  <c:v>2954.2510986328102</c:v>
                </c:pt>
                <c:pt idx="1474">
                  <c:v>2956.35107421875</c:v>
                </c:pt>
                <c:pt idx="1475">
                  <c:v>2958.3253173828102</c:v>
                </c:pt>
                <c:pt idx="1476">
                  <c:v>2960.2869873046898</c:v>
                </c:pt>
                <c:pt idx="1477">
                  <c:v>2962.3529052734398</c:v>
                </c:pt>
                <c:pt idx="1478">
                  <c:v>2964.3935546875</c:v>
                </c:pt>
                <c:pt idx="1479">
                  <c:v>2966.3011474609398</c:v>
                </c:pt>
                <c:pt idx="1480">
                  <c:v>2968.2464599609398</c:v>
                </c:pt>
                <c:pt idx="1481">
                  <c:v>2970.27099609375</c:v>
                </c:pt>
                <c:pt idx="1482">
                  <c:v>2972.3961181640602</c:v>
                </c:pt>
                <c:pt idx="1483">
                  <c:v>2974.3701171875</c:v>
                </c:pt>
                <c:pt idx="1484">
                  <c:v>2976.2939453125</c:v>
                </c:pt>
                <c:pt idx="1485">
                  <c:v>2978.3687744140602</c:v>
                </c:pt>
                <c:pt idx="1486">
                  <c:v>2980.30517578125</c:v>
                </c:pt>
                <c:pt idx="1487">
                  <c:v>2982.2919921875</c:v>
                </c:pt>
                <c:pt idx="1488">
                  <c:v>2984.37939453125</c:v>
                </c:pt>
                <c:pt idx="1489">
                  <c:v>2986.39501953125</c:v>
                </c:pt>
                <c:pt idx="1490">
                  <c:v>2988.2850341796898</c:v>
                </c:pt>
                <c:pt idx="1491">
                  <c:v>2990.2894287109398</c:v>
                </c:pt>
                <c:pt idx="1492">
                  <c:v>2992.31884765625</c:v>
                </c:pt>
                <c:pt idx="1493">
                  <c:v>2994.2552490234398</c:v>
                </c:pt>
                <c:pt idx="1494">
                  <c:v>2996.3123779296898</c:v>
                </c:pt>
                <c:pt idx="1495">
                  <c:v>2998.3443603515602</c:v>
                </c:pt>
                <c:pt idx="1496">
                  <c:v>3000.41918945313</c:v>
                </c:pt>
                <c:pt idx="1497">
                  <c:v>3002.33056640625</c:v>
                </c:pt>
                <c:pt idx="1498">
                  <c:v>3004.27197265625</c:v>
                </c:pt>
                <c:pt idx="1499">
                  <c:v>3006.28881835937</c:v>
                </c:pt>
                <c:pt idx="1500">
                  <c:v>3008.27563476562</c:v>
                </c:pt>
                <c:pt idx="1501">
                  <c:v>3010.3076171875</c:v>
                </c:pt>
                <c:pt idx="1502">
                  <c:v>3012.2264404296898</c:v>
                </c:pt>
                <c:pt idx="1503">
                  <c:v>3014.23828125</c:v>
                </c:pt>
                <c:pt idx="1504">
                  <c:v>3016.31298828125</c:v>
                </c:pt>
                <c:pt idx="1505">
                  <c:v>3018.3375244140602</c:v>
                </c:pt>
                <c:pt idx="1506">
                  <c:v>3020.3243408203102</c:v>
                </c:pt>
                <c:pt idx="1507">
                  <c:v>3022.34887695313</c:v>
                </c:pt>
                <c:pt idx="1508">
                  <c:v>3024.3408203125</c:v>
                </c:pt>
                <c:pt idx="1509">
                  <c:v>3026.2520751953102</c:v>
                </c:pt>
                <c:pt idx="1510">
                  <c:v>3028.22607421875</c:v>
                </c:pt>
                <c:pt idx="1511">
                  <c:v>3030.26318359375</c:v>
                </c:pt>
                <c:pt idx="1512">
                  <c:v>3032.2825927734398</c:v>
                </c:pt>
                <c:pt idx="1513">
                  <c:v>3034.29443359375</c:v>
                </c:pt>
                <c:pt idx="1514">
                  <c:v>3036.25610351562</c:v>
                </c:pt>
                <c:pt idx="1515">
                  <c:v>3038.1673583984398</c:v>
                </c:pt>
                <c:pt idx="1516">
                  <c:v>3040.20947265625</c:v>
                </c:pt>
                <c:pt idx="1517">
                  <c:v>3042.3470458984398</c:v>
                </c:pt>
                <c:pt idx="1518">
                  <c:v>3044.3663330078102</c:v>
                </c:pt>
                <c:pt idx="1519">
                  <c:v>3046.29541015625</c:v>
                </c:pt>
                <c:pt idx="1520">
                  <c:v>3048.2193603515602</c:v>
                </c:pt>
                <c:pt idx="1521">
                  <c:v>3050.1810302734398</c:v>
                </c:pt>
                <c:pt idx="1522">
                  <c:v>3052.2684326171898</c:v>
                </c:pt>
                <c:pt idx="1523">
                  <c:v>3054.2877197265602</c:v>
                </c:pt>
                <c:pt idx="1524">
                  <c:v>3056.29956054687</c:v>
                </c:pt>
                <c:pt idx="1525">
                  <c:v>3058.28637695313</c:v>
                </c:pt>
                <c:pt idx="1526">
                  <c:v>3060.2857666015602</c:v>
                </c:pt>
                <c:pt idx="1527">
                  <c:v>3062.27758789063</c:v>
                </c:pt>
                <c:pt idx="1528">
                  <c:v>3064.2064208984398</c:v>
                </c:pt>
                <c:pt idx="1529">
                  <c:v>3066.3388671875</c:v>
                </c:pt>
                <c:pt idx="1530">
                  <c:v>3068.37084960937</c:v>
                </c:pt>
                <c:pt idx="1531">
                  <c:v>3070.30737304687</c:v>
                </c:pt>
                <c:pt idx="1532">
                  <c:v>3072.26904296875</c:v>
                </c:pt>
                <c:pt idx="1533">
                  <c:v>3074.2734375</c:v>
                </c:pt>
                <c:pt idx="1534">
                  <c:v>3076.27783203125</c:v>
                </c:pt>
                <c:pt idx="1535">
                  <c:v>3078.17138671875</c:v>
                </c:pt>
                <c:pt idx="1536">
                  <c:v>3080.1707763671898</c:v>
                </c:pt>
                <c:pt idx="1537">
                  <c:v>3082.24560546875</c:v>
                </c:pt>
                <c:pt idx="1538">
                  <c:v>3084.2271728515602</c:v>
                </c:pt>
                <c:pt idx="1539">
                  <c:v>3086.17626953125</c:v>
                </c:pt>
                <c:pt idx="1540">
                  <c:v>3088.22583007812</c:v>
                </c:pt>
                <c:pt idx="1541">
                  <c:v>3090.25024414063</c:v>
                </c:pt>
                <c:pt idx="1542">
                  <c:v>3092.2044677734398</c:v>
                </c:pt>
                <c:pt idx="1543">
                  <c:v>3094.2288818359398</c:v>
                </c:pt>
                <c:pt idx="1544">
                  <c:v>3096.29858398438</c:v>
                </c:pt>
                <c:pt idx="1545">
                  <c:v>3098.32836914063</c:v>
                </c:pt>
                <c:pt idx="1546">
                  <c:v>3100.2950439453102</c:v>
                </c:pt>
                <c:pt idx="1547">
                  <c:v>3102.2188720703102</c:v>
                </c:pt>
                <c:pt idx="1548">
                  <c:v>3104.2508544921898</c:v>
                </c:pt>
                <c:pt idx="1549">
                  <c:v>3106.2825927734398</c:v>
                </c:pt>
                <c:pt idx="1550">
                  <c:v>3108.29443359375</c:v>
                </c:pt>
                <c:pt idx="1551">
                  <c:v>3110.3441162109398</c:v>
                </c:pt>
                <c:pt idx="1552">
                  <c:v>3112.2679443359398</c:v>
                </c:pt>
                <c:pt idx="1553">
                  <c:v>3114.1917724609398</c:v>
                </c:pt>
                <c:pt idx="1554">
                  <c:v>3116.2540283203102</c:v>
                </c:pt>
                <c:pt idx="1555">
                  <c:v>3118.3037109375</c:v>
                </c:pt>
                <c:pt idx="1556">
                  <c:v>3120.2401123046898</c:v>
                </c:pt>
                <c:pt idx="1557">
                  <c:v>3122.1766357421898</c:v>
                </c:pt>
                <c:pt idx="1558">
                  <c:v>3124.17602539063</c:v>
                </c:pt>
                <c:pt idx="1559">
                  <c:v>3126.25073242188</c:v>
                </c:pt>
                <c:pt idx="1560">
                  <c:v>3128.20483398438</c:v>
                </c:pt>
                <c:pt idx="1561">
                  <c:v>3130.1162109375</c:v>
                </c:pt>
                <c:pt idx="1562">
                  <c:v>3132.19848632812</c:v>
                </c:pt>
                <c:pt idx="1563">
                  <c:v>3134.2354736328102</c:v>
                </c:pt>
                <c:pt idx="1564">
                  <c:v>3136.17700195313</c:v>
                </c:pt>
                <c:pt idx="1565">
                  <c:v>3138.16381835937</c:v>
                </c:pt>
                <c:pt idx="1566">
                  <c:v>3140.19580078125</c:v>
                </c:pt>
                <c:pt idx="1567">
                  <c:v>3142.1951904296898</c:v>
                </c:pt>
                <c:pt idx="1568">
                  <c:v>3144.1943359375</c:v>
                </c:pt>
                <c:pt idx="1569">
                  <c:v>3146.1357421875</c:v>
                </c:pt>
                <c:pt idx="1570">
                  <c:v>3148.12255859375</c:v>
                </c:pt>
                <c:pt idx="1571">
                  <c:v>3150.10424804687</c:v>
                </c:pt>
                <c:pt idx="1572">
                  <c:v>3152.1162109375</c:v>
                </c:pt>
                <c:pt idx="1573">
                  <c:v>3154.19091796875</c:v>
                </c:pt>
                <c:pt idx="1574">
                  <c:v>3156.2279052734398</c:v>
                </c:pt>
                <c:pt idx="1575">
                  <c:v>3158.22729492188</c:v>
                </c:pt>
                <c:pt idx="1576">
                  <c:v>3160.21411132812</c:v>
                </c:pt>
                <c:pt idx="1577">
                  <c:v>3162.2813720703102</c:v>
                </c:pt>
                <c:pt idx="1578">
                  <c:v>3164.19262695313</c:v>
                </c:pt>
                <c:pt idx="1579">
                  <c:v>3166.1114501953102</c:v>
                </c:pt>
                <c:pt idx="1580">
                  <c:v>3168.18627929687</c:v>
                </c:pt>
                <c:pt idx="1581">
                  <c:v>3170.2735595703102</c:v>
                </c:pt>
                <c:pt idx="1582">
                  <c:v>3172.2904052734398</c:v>
                </c:pt>
                <c:pt idx="1583">
                  <c:v>3174.23950195313</c:v>
                </c:pt>
                <c:pt idx="1584">
                  <c:v>3176.17602539063</c:v>
                </c:pt>
                <c:pt idx="1585">
                  <c:v>3178.10498046875</c:v>
                </c:pt>
                <c:pt idx="1586">
                  <c:v>3180.1243896484398</c:v>
                </c:pt>
                <c:pt idx="1587">
                  <c:v>3182.1689453125</c:v>
                </c:pt>
                <c:pt idx="1588">
                  <c:v>3184.1431884765602</c:v>
                </c:pt>
                <c:pt idx="1589">
                  <c:v>3186.1300048828102</c:v>
                </c:pt>
                <c:pt idx="1590">
                  <c:v>3188.1343994140602</c:v>
                </c:pt>
                <c:pt idx="1591">
                  <c:v>3190.15869140625</c:v>
                </c:pt>
                <c:pt idx="1592">
                  <c:v>3192.1654052734398</c:v>
                </c:pt>
                <c:pt idx="1593">
                  <c:v>3194.0767822265602</c:v>
                </c:pt>
                <c:pt idx="1594">
                  <c:v>3196.02587890625</c:v>
                </c:pt>
                <c:pt idx="1595">
                  <c:v>3198.1058349609398</c:v>
                </c:pt>
                <c:pt idx="1596">
                  <c:v>3200.15551757812</c:v>
                </c:pt>
                <c:pt idx="1597">
                  <c:v>3202.1119384765602</c:v>
                </c:pt>
                <c:pt idx="1598">
                  <c:v>3204.14892578125</c:v>
                </c:pt>
                <c:pt idx="1599">
                  <c:v>3206.09790039063</c:v>
                </c:pt>
                <c:pt idx="1600">
                  <c:v>3208.1348876953102</c:v>
                </c:pt>
                <c:pt idx="1601">
                  <c:v>3210.22729492188</c:v>
                </c:pt>
                <c:pt idx="1602">
                  <c:v>3212.1060791015602</c:v>
                </c:pt>
                <c:pt idx="1603">
                  <c:v>3214.10034179687</c:v>
                </c:pt>
                <c:pt idx="1604">
                  <c:v>3216.1322021484398</c:v>
                </c:pt>
                <c:pt idx="1605">
                  <c:v>3218.1114501953102</c:v>
                </c:pt>
                <c:pt idx="1606">
                  <c:v>3220.07299804687</c:v>
                </c:pt>
                <c:pt idx="1607">
                  <c:v>3222.0421142578102</c:v>
                </c:pt>
                <c:pt idx="1608">
                  <c:v>3224.091796875</c:v>
                </c:pt>
                <c:pt idx="1609">
                  <c:v>3226.15405273438</c:v>
                </c:pt>
                <c:pt idx="1610">
                  <c:v>3228.1407470703102</c:v>
                </c:pt>
                <c:pt idx="1611">
                  <c:v>3230.06958007812</c:v>
                </c:pt>
                <c:pt idx="1612">
                  <c:v>3232.0941162109398</c:v>
                </c:pt>
                <c:pt idx="1613">
                  <c:v>3234.2518310546898</c:v>
                </c:pt>
                <c:pt idx="1614">
                  <c:v>3236.23852539063</c:v>
                </c:pt>
                <c:pt idx="1615">
                  <c:v>3238.1246337890602</c:v>
                </c:pt>
                <c:pt idx="1616">
                  <c:v>3240.1240234375</c:v>
                </c:pt>
                <c:pt idx="1617">
                  <c:v>3242.0479736328102</c:v>
                </c:pt>
                <c:pt idx="1618">
                  <c:v>3244.0849609375</c:v>
                </c:pt>
                <c:pt idx="1619">
                  <c:v>3246.2100830078102</c:v>
                </c:pt>
                <c:pt idx="1620">
                  <c:v>3248.1466064453102</c:v>
                </c:pt>
                <c:pt idx="1621">
                  <c:v>3250.06298828125</c:v>
                </c:pt>
                <c:pt idx="1622">
                  <c:v>3252.0498046875</c:v>
                </c:pt>
                <c:pt idx="1623">
                  <c:v>3254.11206054687</c:v>
                </c:pt>
                <c:pt idx="1624">
                  <c:v>3256.1414794921898</c:v>
                </c:pt>
                <c:pt idx="1625">
                  <c:v>3258.1156005859398</c:v>
                </c:pt>
                <c:pt idx="1626">
                  <c:v>3260.16015625</c:v>
                </c:pt>
                <c:pt idx="1627">
                  <c:v>3262.1719970703102</c:v>
                </c:pt>
                <c:pt idx="1628">
                  <c:v>3264.0833740234398</c:v>
                </c:pt>
                <c:pt idx="1629">
                  <c:v>3266.06518554687</c:v>
                </c:pt>
                <c:pt idx="1630">
                  <c:v>3268.11474609375</c:v>
                </c:pt>
                <c:pt idx="1631">
                  <c:v>3270.119140625</c:v>
                </c:pt>
                <c:pt idx="1632">
                  <c:v>3272.1561279296898</c:v>
                </c:pt>
                <c:pt idx="1633">
                  <c:v>3274.1051025390602</c:v>
                </c:pt>
                <c:pt idx="1634">
                  <c:v>3276.0792236328102</c:v>
                </c:pt>
                <c:pt idx="1635">
                  <c:v>3278.0985107421898</c:v>
                </c:pt>
                <c:pt idx="1636">
                  <c:v>3280.07275390625</c:v>
                </c:pt>
                <c:pt idx="1637">
                  <c:v>3282.0845947265602</c:v>
                </c:pt>
                <c:pt idx="1638">
                  <c:v>3284.1016845703102</c:v>
                </c:pt>
                <c:pt idx="1639">
                  <c:v>3286.11376953125</c:v>
                </c:pt>
                <c:pt idx="1640">
                  <c:v>3288.158203125</c:v>
                </c:pt>
                <c:pt idx="1641">
                  <c:v>3290.33862304687</c:v>
                </c:pt>
                <c:pt idx="1642">
                  <c:v>3292.26245117188</c:v>
                </c:pt>
                <c:pt idx="1643">
                  <c:v>3294.04809570313</c:v>
                </c:pt>
                <c:pt idx="1644">
                  <c:v>3296.06005859375</c:v>
                </c:pt>
                <c:pt idx="1645">
                  <c:v>3298.0164794921898</c:v>
                </c:pt>
                <c:pt idx="1646">
                  <c:v>3300.00317382812</c:v>
                </c:pt>
                <c:pt idx="1647">
                  <c:v>3302.09057617188</c:v>
                </c:pt>
                <c:pt idx="1648">
                  <c:v>3304.0648193359398</c:v>
                </c:pt>
                <c:pt idx="1649">
                  <c:v>3306.0389404296898</c:v>
                </c:pt>
                <c:pt idx="1650">
                  <c:v>3308.1387939453102</c:v>
                </c:pt>
                <c:pt idx="1651">
                  <c:v>3310.1053466796898</c:v>
                </c:pt>
                <c:pt idx="1652">
                  <c:v>3312.0166015625</c:v>
                </c:pt>
                <c:pt idx="1653">
                  <c:v>3314.07373046875</c:v>
                </c:pt>
                <c:pt idx="1654">
                  <c:v>3316.14868164063</c:v>
                </c:pt>
                <c:pt idx="1655">
                  <c:v>3318.16577148438</c:v>
                </c:pt>
                <c:pt idx="1656">
                  <c:v>3320.12719726562</c:v>
                </c:pt>
                <c:pt idx="1657">
                  <c:v>3322.0836181640602</c:v>
                </c:pt>
                <c:pt idx="1658">
                  <c:v>3324.10815429687</c:v>
                </c:pt>
                <c:pt idx="1659">
                  <c:v>3326.14526367188</c:v>
                </c:pt>
                <c:pt idx="1660">
                  <c:v>3328.0491943359398</c:v>
                </c:pt>
                <c:pt idx="1661">
                  <c:v>3329.96044921875</c:v>
                </c:pt>
                <c:pt idx="1662">
                  <c:v>3332.0426025390602</c:v>
                </c:pt>
                <c:pt idx="1663">
                  <c:v>3334.072265625</c:v>
                </c:pt>
                <c:pt idx="1664">
                  <c:v>3336.04638671875</c:v>
                </c:pt>
                <c:pt idx="1665">
                  <c:v>3338.0531005859398</c:v>
                </c:pt>
                <c:pt idx="1666">
                  <c:v>3340.06494140625</c:v>
                </c:pt>
                <c:pt idx="1667">
                  <c:v>3342.05688476562</c:v>
                </c:pt>
                <c:pt idx="1668">
                  <c:v>3343.9683837890602</c:v>
                </c:pt>
                <c:pt idx="1669">
                  <c:v>3346.0128173828102</c:v>
                </c:pt>
                <c:pt idx="1670">
                  <c:v>3348.080078125</c:v>
                </c:pt>
                <c:pt idx="1671">
                  <c:v>3350.0091552734398</c:v>
                </c:pt>
                <c:pt idx="1672">
                  <c:v>3352.0284423828102</c:v>
                </c:pt>
                <c:pt idx="1673">
                  <c:v>3354.03515625</c:v>
                </c:pt>
                <c:pt idx="1674">
                  <c:v>3356.0345458984398</c:v>
                </c:pt>
                <c:pt idx="1675">
                  <c:v>3358.0716552734398</c:v>
                </c:pt>
                <c:pt idx="1676">
                  <c:v>3360.10864257812</c:v>
                </c:pt>
                <c:pt idx="1677">
                  <c:v>3362.0953369140602</c:v>
                </c:pt>
                <c:pt idx="1678">
                  <c:v>3364.06958007812</c:v>
                </c:pt>
                <c:pt idx="1679">
                  <c:v>3366.048828125</c:v>
                </c:pt>
                <c:pt idx="1680">
                  <c:v>3367.9473876953102</c:v>
                </c:pt>
                <c:pt idx="1681">
                  <c:v>3369.984375</c:v>
                </c:pt>
                <c:pt idx="1682">
                  <c:v>3372.0467529296898</c:v>
                </c:pt>
                <c:pt idx="1683">
                  <c:v>3374.0032958984398</c:v>
                </c:pt>
                <c:pt idx="1684">
                  <c:v>3376.01513671875</c:v>
                </c:pt>
                <c:pt idx="1685">
                  <c:v>3378.0447998046898</c:v>
                </c:pt>
                <c:pt idx="1686">
                  <c:v>3379.986328125</c:v>
                </c:pt>
                <c:pt idx="1687">
                  <c:v>3382.0181884765602</c:v>
                </c:pt>
                <c:pt idx="1688">
                  <c:v>3384.087890625</c:v>
                </c:pt>
                <c:pt idx="1689">
                  <c:v>3386.0872802734398</c:v>
                </c:pt>
                <c:pt idx="1690">
                  <c:v>3388.0413818359398</c:v>
                </c:pt>
                <c:pt idx="1691">
                  <c:v>3390.02807617188</c:v>
                </c:pt>
                <c:pt idx="1692">
                  <c:v>3392.0223388671898</c:v>
                </c:pt>
                <c:pt idx="1693">
                  <c:v>3393.9461669921898</c:v>
                </c:pt>
                <c:pt idx="1694">
                  <c:v>3396.0208740234398</c:v>
                </c:pt>
                <c:pt idx="1695">
                  <c:v>3398.0831298828102</c:v>
                </c:pt>
                <c:pt idx="1696">
                  <c:v>3400.00708007812</c:v>
                </c:pt>
                <c:pt idx="1697">
                  <c:v>3401.9434814453102</c:v>
                </c:pt>
                <c:pt idx="1698">
                  <c:v>3403.9227294921898</c:v>
                </c:pt>
                <c:pt idx="1699">
                  <c:v>3406.0277099609398</c:v>
                </c:pt>
                <c:pt idx="1700">
                  <c:v>3408.09741210937</c:v>
                </c:pt>
                <c:pt idx="1701">
                  <c:v>3409.978515625</c:v>
                </c:pt>
                <c:pt idx="1702">
                  <c:v>3411.95263671875</c:v>
                </c:pt>
                <c:pt idx="1703">
                  <c:v>3414.09033203125</c:v>
                </c:pt>
                <c:pt idx="1704">
                  <c:v>3416.1148681640602</c:v>
                </c:pt>
                <c:pt idx="1705">
                  <c:v>3418.14428710937</c:v>
                </c:pt>
                <c:pt idx="1706">
                  <c:v>3420.1688232421898</c:v>
                </c:pt>
                <c:pt idx="1707">
                  <c:v>3422.03002929687</c:v>
                </c:pt>
                <c:pt idx="1708">
                  <c:v>3423.97143554687</c:v>
                </c:pt>
                <c:pt idx="1709">
                  <c:v>3425.970703125</c:v>
                </c:pt>
                <c:pt idx="1710">
                  <c:v>3428.0076904296898</c:v>
                </c:pt>
                <c:pt idx="1711">
                  <c:v>3430.0145263671898</c:v>
                </c:pt>
                <c:pt idx="1712">
                  <c:v>3431.98364257812</c:v>
                </c:pt>
                <c:pt idx="1713">
                  <c:v>3434.0709228515602</c:v>
                </c:pt>
                <c:pt idx="1714">
                  <c:v>3436</c:v>
                </c:pt>
                <c:pt idx="1715">
                  <c:v>3437.90380859375</c:v>
                </c:pt>
                <c:pt idx="1716">
                  <c:v>3439.97338867188</c:v>
                </c:pt>
                <c:pt idx="1717">
                  <c:v>3441.9979248046898</c:v>
                </c:pt>
                <c:pt idx="1718">
                  <c:v>3443.99731445313</c:v>
                </c:pt>
                <c:pt idx="1719">
                  <c:v>3445.95385742188</c:v>
                </c:pt>
                <c:pt idx="1720">
                  <c:v>3448.06640625</c:v>
                </c:pt>
                <c:pt idx="1721">
                  <c:v>3450.1336669921898</c:v>
                </c:pt>
                <c:pt idx="1722">
                  <c:v>3452.01220703125</c:v>
                </c:pt>
                <c:pt idx="1723">
                  <c:v>3454.03149414063</c:v>
                </c:pt>
                <c:pt idx="1724">
                  <c:v>3456.0560302734398</c:v>
                </c:pt>
                <c:pt idx="1725">
                  <c:v>3457.9925537109398</c:v>
                </c:pt>
                <c:pt idx="1726">
                  <c:v>3459.97412109375</c:v>
                </c:pt>
                <c:pt idx="1727">
                  <c:v>3461.9986572265602</c:v>
                </c:pt>
                <c:pt idx="1728">
                  <c:v>3464.01049804687</c:v>
                </c:pt>
                <c:pt idx="1729">
                  <c:v>3465.98461914063</c:v>
                </c:pt>
                <c:pt idx="1730">
                  <c:v>3467.958984375</c:v>
                </c:pt>
                <c:pt idx="1731">
                  <c:v>3469.9205322265602</c:v>
                </c:pt>
                <c:pt idx="1732">
                  <c:v>3471.8443603515602</c:v>
                </c:pt>
                <c:pt idx="1733">
                  <c:v>3473.89404296875</c:v>
                </c:pt>
                <c:pt idx="1734">
                  <c:v>3476.0946044921898</c:v>
                </c:pt>
                <c:pt idx="1735">
                  <c:v>3478.13159179687</c:v>
                </c:pt>
                <c:pt idx="1736">
                  <c:v>3480.0228271484398</c:v>
                </c:pt>
                <c:pt idx="1737">
                  <c:v>3481.9718017578102</c:v>
                </c:pt>
                <c:pt idx="1738">
                  <c:v>3483.9207763671898</c:v>
                </c:pt>
                <c:pt idx="1739">
                  <c:v>3485.9830322265602</c:v>
                </c:pt>
                <c:pt idx="1740">
                  <c:v>3488.0023193359398</c:v>
                </c:pt>
                <c:pt idx="1741">
                  <c:v>3489.86840820313</c:v>
                </c:pt>
                <c:pt idx="1742">
                  <c:v>3491.88037109375</c:v>
                </c:pt>
                <c:pt idx="1743">
                  <c:v>3493.9375</c:v>
                </c:pt>
                <c:pt idx="1744">
                  <c:v>3495.83618164063</c:v>
                </c:pt>
                <c:pt idx="1745">
                  <c:v>3497.93603515625</c:v>
                </c:pt>
                <c:pt idx="1746">
                  <c:v>3499.9857177734398</c:v>
                </c:pt>
                <c:pt idx="1747">
                  <c:v>3501.8643798828102</c:v>
                </c:pt>
                <c:pt idx="1748">
                  <c:v>3503.9390869140602</c:v>
                </c:pt>
                <c:pt idx="1749">
                  <c:v>3506.0013427734398</c:v>
                </c:pt>
                <c:pt idx="1750">
                  <c:v>3508.05615234375</c:v>
                </c:pt>
                <c:pt idx="1751">
                  <c:v>3510.04296875</c:v>
                </c:pt>
                <c:pt idx="1752">
                  <c:v>3511.91137695313</c:v>
                </c:pt>
                <c:pt idx="1753">
                  <c:v>3513.95581054687</c:v>
                </c:pt>
                <c:pt idx="1754">
                  <c:v>3515.96020507812</c:v>
                </c:pt>
                <c:pt idx="1755">
                  <c:v>3517.9091796875</c:v>
                </c:pt>
                <c:pt idx="1756">
                  <c:v>3520.03442382812</c:v>
                </c:pt>
                <c:pt idx="1757">
                  <c:v>3522.0211181640602</c:v>
                </c:pt>
                <c:pt idx="1758">
                  <c:v>3523.9019775390602</c:v>
                </c:pt>
                <c:pt idx="1759">
                  <c:v>3525.93920898438</c:v>
                </c:pt>
                <c:pt idx="1760">
                  <c:v>3528.01391601562</c:v>
                </c:pt>
                <c:pt idx="1761">
                  <c:v>3530.0130615234398</c:v>
                </c:pt>
                <c:pt idx="1762">
                  <c:v>3531.9874267578102</c:v>
                </c:pt>
                <c:pt idx="1763">
                  <c:v>3534.05493164063</c:v>
                </c:pt>
                <c:pt idx="1764">
                  <c:v>3536.0794677734398</c:v>
                </c:pt>
                <c:pt idx="1765">
                  <c:v>3538.0284423828102</c:v>
                </c:pt>
                <c:pt idx="1766">
                  <c:v>3539.9698486328102</c:v>
                </c:pt>
                <c:pt idx="1767">
                  <c:v>3541.98168945313</c:v>
                </c:pt>
                <c:pt idx="1768">
                  <c:v>3543.9632568359398</c:v>
                </c:pt>
                <c:pt idx="1769">
                  <c:v>3545.8568115234398</c:v>
                </c:pt>
                <c:pt idx="1770">
                  <c:v>3547.86889648438</c:v>
                </c:pt>
                <c:pt idx="1771">
                  <c:v>3549.95629882812</c:v>
                </c:pt>
                <c:pt idx="1772">
                  <c:v>3551.93041992188</c:v>
                </c:pt>
                <c:pt idx="1773">
                  <c:v>3553.8543701171898</c:v>
                </c:pt>
                <c:pt idx="1774">
                  <c:v>3555.9417724609398</c:v>
                </c:pt>
                <c:pt idx="1775">
                  <c:v>3557.9661865234398</c:v>
                </c:pt>
                <c:pt idx="1776">
                  <c:v>3559.9278564453102</c:v>
                </c:pt>
                <c:pt idx="1777">
                  <c:v>3561.9322509765602</c:v>
                </c:pt>
                <c:pt idx="1778">
                  <c:v>3563.98168945313</c:v>
                </c:pt>
                <c:pt idx="1779">
                  <c:v>3565.91821289063</c:v>
                </c:pt>
                <c:pt idx="1780">
                  <c:v>3567.93017578125</c:v>
                </c:pt>
                <c:pt idx="1781">
                  <c:v>3570.0048828125</c:v>
                </c:pt>
                <c:pt idx="1782">
                  <c:v>3571.90869140625</c:v>
                </c:pt>
                <c:pt idx="1783">
                  <c:v>3573.8577880859398</c:v>
                </c:pt>
                <c:pt idx="1784">
                  <c:v>3575.93994140625</c:v>
                </c:pt>
                <c:pt idx="1785">
                  <c:v>3577.98950195313</c:v>
                </c:pt>
                <c:pt idx="1786">
                  <c:v>3579.8504638671898</c:v>
                </c:pt>
                <c:pt idx="1787">
                  <c:v>3581.9127197265602</c:v>
                </c:pt>
                <c:pt idx="1788">
                  <c:v>3583.96240234375</c:v>
                </c:pt>
                <c:pt idx="1789">
                  <c:v>3585.88110351562</c:v>
                </c:pt>
                <c:pt idx="1790">
                  <c:v>3587.83032226562</c:v>
                </c:pt>
                <c:pt idx="1791">
                  <c:v>3589.8800048828102</c:v>
                </c:pt>
                <c:pt idx="1792">
                  <c:v>3591.9295654296898</c:v>
                </c:pt>
                <c:pt idx="1793">
                  <c:v>3593.80322265625</c:v>
                </c:pt>
                <c:pt idx="1794">
                  <c:v>3595.7900390625</c:v>
                </c:pt>
                <c:pt idx="1795">
                  <c:v>3597.86474609375</c:v>
                </c:pt>
                <c:pt idx="1796">
                  <c:v>3599.8765869140602</c:v>
                </c:pt>
                <c:pt idx="1797">
                  <c:v>3601.8507080078102</c:v>
                </c:pt>
                <c:pt idx="1798">
                  <c:v>3603.9002685546898</c:v>
                </c:pt>
                <c:pt idx="1799">
                  <c:v>3605.9625244140602</c:v>
                </c:pt>
                <c:pt idx="1800">
                  <c:v>3608.0498046875</c:v>
                </c:pt>
                <c:pt idx="1801">
                  <c:v>3610.0616455078102</c:v>
                </c:pt>
                <c:pt idx="1802">
                  <c:v>3611.93530273438</c:v>
                </c:pt>
                <c:pt idx="1803">
                  <c:v>3613.8768310546898</c:v>
                </c:pt>
                <c:pt idx="1804">
                  <c:v>3615.86865234375</c:v>
                </c:pt>
                <c:pt idx="1805">
                  <c:v>3617.90063476562</c:v>
                </c:pt>
                <c:pt idx="1806">
                  <c:v>3619.87475585937</c:v>
                </c:pt>
                <c:pt idx="1807">
                  <c:v>3621.84887695313</c:v>
                </c:pt>
                <c:pt idx="1808">
                  <c:v>3623.8231201171898</c:v>
                </c:pt>
                <c:pt idx="1809">
                  <c:v>3625.79736328125</c:v>
                </c:pt>
                <c:pt idx="1810">
                  <c:v>3627.9298095703102</c:v>
                </c:pt>
                <c:pt idx="1811">
                  <c:v>3629.95434570313</c:v>
                </c:pt>
                <c:pt idx="1812">
                  <c:v>3631.80786132812</c:v>
                </c:pt>
                <c:pt idx="1813">
                  <c:v>3633.8448486328102</c:v>
                </c:pt>
                <c:pt idx="1814">
                  <c:v>3636.00268554687</c:v>
                </c:pt>
                <c:pt idx="1815">
                  <c:v>3637.9642333984398</c:v>
                </c:pt>
                <c:pt idx="1816">
                  <c:v>3639.837890625</c:v>
                </c:pt>
                <c:pt idx="1817">
                  <c:v>3641.81201171875</c:v>
                </c:pt>
                <c:pt idx="1818">
                  <c:v>3643.84887695313</c:v>
                </c:pt>
                <c:pt idx="1819">
                  <c:v>3645.8232421875</c:v>
                </c:pt>
                <c:pt idx="1820">
                  <c:v>3647.82763671875</c:v>
                </c:pt>
                <c:pt idx="1821">
                  <c:v>3649.80688476562</c:v>
                </c:pt>
                <c:pt idx="1822">
                  <c:v>3651.74340820313</c:v>
                </c:pt>
                <c:pt idx="1823">
                  <c:v>3653.8507080078102</c:v>
                </c:pt>
                <c:pt idx="1824">
                  <c:v>3655.8701171875</c:v>
                </c:pt>
                <c:pt idx="1825">
                  <c:v>3657.84423828125</c:v>
                </c:pt>
                <c:pt idx="1826">
                  <c:v>3659.8812255859398</c:v>
                </c:pt>
                <c:pt idx="1827">
                  <c:v>3662.00634765625</c:v>
                </c:pt>
                <c:pt idx="1828">
                  <c:v>3663.9227294921898</c:v>
                </c:pt>
                <c:pt idx="1829">
                  <c:v>3665.7635498046898</c:v>
                </c:pt>
                <c:pt idx="1830">
                  <c:v>3667.87109375</c:v>
                </c:pt>
                <c:pt idx="1831">
                  <c:v>3669.96606445313</c:v>
                </c:pt>
                <c:pt idx="1832">
                  <c:v>3671.8824462890602</c:v>
                </c:pt>
                <c:pt idx="1833">
                  <c:v>3673.8365478515602</c:v>
                </c:pt>
                <c:pt idx="1834">
                  <c:v>3675.9815673828102</c:v>
                </c:pt>
                <c:pt idx="1835">
                  <c:v>3677.9129638671898</c:v>
                </c:pt>
                <c:pt idx="1836">
                  <c:v>3679.81176757812</c:v>
                </c:pt>
                <c:pt idx="1837">
                  <c:v>3681.75317382812</c:v>
                </c:pt>
                <c:pt idx="1838">
                  <c:v>3683.7071533203102</c:v>
                </c:pt>
                <c:pt idx="1839">
                  <c:v>3685.7518310546898</c:v>
                </c:pt>
                <c:pt idx="1840">
                  <c:v>3687.859375</c:v>
                </c:pt>
                <c:pt idx="1841">
                  <c:v>3689.83349609375</c:v>
                </c:pt>
                <c:pt idx="1842">
                  <c:v>3691.8074951171898</c:v>
                </c:pt>
                <c:pt idx="1843">
                  <c:v>3693.8570556640602</c:v>
                </c:pt>
                <c:pt idx="1844">
                  <c:v>3695.93188476562</c:v>
                </c:pt>
                <c:pt idx="1845">
                  <c:v>3697.9815673828102</c:v>
                </c:pt>
                <c:pt idx="1846">
                  <c:v>3699.8802490234398</c:v>
                </c:pt>
                <c:pt idx="1847">
                  <c:v>3701.89208984375</c:v>
                </c:pt>
                <c:pt idx="1848">
                  <c:v>3703.87890625</c:v>
                </c:pt>
                <c:pt idx="1849">
                  <c:v>3705.8531494140602</c:v>
                </c:pt>
                <c:pt idx="1850">
                  <c:v>3707.90795898438</c:v>
                </c:pt>
                <c:pt idx="1851">
                  <c:v>3709.93237304687</c:v>
                </c:pt>
                <c:pt idx="1852">
                  <c:v>3711.8760986328102</c:v>
                </c:pt>
                <c:pt idx="1853">
                  <c:v>3713.7296142578102</c:v>
                </c:pt>
                <c:pt idx="1854">
                  <c:v>3715.75415039063</c:v>
                </c:pt>
                <c:pt idx="1855">
                  <c:v>3717.8616943359398</c:v>
                </c:pt>
                <c:pt idx="1856">
                  <c:v>3719.79077148438</c:v>
                </c:pt>
                <c:pt idx="1857">
                  <c:v>3721.7774658203102</c:v>
                </c:pt>
                <c:pt idx="1858">
                  <c:v>3723.8470458984398</c:v>
                </c:pt>
                <c:pt idx="1859">
                  <c:v>3725.87133789063</c:v>
                </c:pt>
                <c:pt idx="1860">
                  <c:v>3727.8631591796898</c:v>
                </c:pt>
                <c:pt idx="1861">
                  <c:v>3729.8876953125</c:v>
                </c:pt>
                <c:pt idx="1862">
                  <c:v>3731.80639648438</c:v>
                </c:pt>
                <c:pt idx="1863">
                  <c:v>3733.7177734375</c:v>
                </c:pt>
                <c:pt idx="1864">
                  <c:v>3735.7674560546898</c:v>
                </c:pt>
                <c:pt idx="1865">
                  <c:v>3737.779296875</c:v>
                </c:pt>
                <c:pt idx="1866">
                  <c:v>3739.81640625</c:v>
                </c:pt>
                <c:pt idx="1867">
                  <c:v>3741.77807617188</c:v>
                </c:pt>
                <c:pt idx="1868">
                  <c:v>3743.7020263671898</c:v>
                </c:pt>
                <c:pt idx="1869">
                  <c:v>3745.79443359375</c:v>
                </c:pt>
                <c:pt idx="1870">
                  <c:v>3747.8616943359398</c:v>
                </c:pt>
                <c:pt idx="1871">
                  <c:v>3749.86108398438</c:v>
                </c:pt>
                <c:pt idx="1872">
                  <c:v>3751.7923583984398</c:v>
                </c:pt>
                <c:pt idx="1873">
                  <c:v>3753.76123046875</c:v>
                </c:pt>
                <c:pt idx="1874">
                  <c:v>3755.77319335937</c:v>
                </c:pt>
                <c:pt idx="1875">
                  <c:v>3757.73486328125</c:v>
                </c:pt>
                <c:pt idx="1876">
                  <c:v>3759.7467041015602</c:v>
                </c:pt>
                <c:pt idx="1877">
                  <c:v>3761.79638671875</c:v>
                </c:pt>
                <c:pt idx="1878">
                  <c:v>3763.80834960937</c:v>
                </c:pt>
                <c:pt idx="1879">
                  <c:v>3765.77514648438</c:v>
                </c:pt>
                <c:pt idx="1880">
                  <c:v>3767.8499755859398</c:v>
                </c:pt>
                <c:pt idx="1881">
                  <c:v>3769.87426757812</c:v>
                </c:pt>
                <c:pt idx="1882">
                  <c:v>3771.81567382812</c:v>
                </c:pt>
                <c:pt idx="1883">
                  <c:v>3773.76489257812</c:v>
                </c:pt>
                <c:pt idx="1884">
                  <c:v>3775.72143554687</c:v>
                </c:pt>
                <c:pt idx="1885">
                  <c:v>3777.80859375</c:v>
                </c:pt>
                <c:pt idx="1886">
                  <c:v>3779.8634033203102</c:v>
                </c:pt>
                <c:pt idx="1887">
                  <c:v>3781.8829345703102</c:v>
                </c:pt>
                <c:pt idx="1888">
                  <c:v>3783.86450195313</c:v>
                </c:pt>
                <c:pt idx="1889">
                  <c:v>3785.7431640625</c:v>
                </c:pt>
                <c:pt idx="1890">
                  <c:v>3787.7174072265602</c:v>
                </c:pt>
                <c:pt idx="1891">
                  <c:v>3789.72924804687</c:v>
                </c:pt>
                <c:pt idx="1892">
                  <c:v>3791.7535400390602</c:v>
                </c:pt>
                <c:pt idx="1893">
                  <c:v>3793.7855224609398</c:v>
                </c:pt>
                <c:pt idx="1894">
                  <c:v>3795.8856201171898</c:v>
                </c:pt>
                <c:pt idx="1895">
                  <c:v>3797.87231445313</c:v>
                </c:pt>
                <c:pt idx="1896">
                  <c:v>3799.7205810546898</c:v>
                </c:pt>
                <c:pt idx="1897">
                  <c:v>3801.79541015625</c:v>
                </c:pt>
                <c:pt idx="1898">
                  <c:v>3803.7998046875</c:v>
                </c:pt>
                <c:pt idx="1899">
                  <c:v>3805.7916259765602</c:v>
                </c:pt>
                <c:pt idx="1900">
                  <c:v>3807.8614501953102</c:v>
                </c:pt>
                <c:pt idx="1901">
                  <c:v>3809.7928466796898</c:v>
                </c:pt>
                <c:pt idx="1902">
                  <c:v>3811.7545166015602</c:v>
                </c:pt>
                <c:pt idx="1903">
                  <c:v>3813.76635742188</c:v>
                </c:pt>
                <c:pt idx="1904">
                  <c:v>3815.6951904296898</c:v>
                </c:pt>
                <c:pt idx="1905">
                  <c:v>3817.7825927734398</c:v>
                </c:pt>
                <c:pt idx="1906">
                  <c:v>3819.86499023438</c:v>
                </c:pt>
                <c:pt idx="1907">
                  <c:v>3821.7635498046898</c:v>
                </c:pt>
                <c:pt idx="1908">
                  <c:v>3823.775390625</c:v>
                </c:pt>
                <c:pt idx="1909">
                  <c:v>3825.68676757812</c:v>
                </c:pt>
                <c:pt idx="1910">
                  <c:v>3827.7489013671898</c:v>
                </c:pt>
                <c:pt idx="1911">
                  <c:v>3829.8363037109398</c:v>
                </c:pt>
                <c:pt idx="1912">
                  <c:v>3831.7728271484398</c:v>
                </c:pt>
                <c:pt idx="1913">
                  <c:v>3833.73950195313</c:v>
                </c:pt>
                <c:pt idx="1914">
                  <c:v>3835.69360351562</c:v>
                </c:pt>
                <c:pt idx="1915">
                  <c:v>3837.7633056640602</c:v>
                </c:pt>
                <c:pt idx="1916">
                  <c:v>3839.8328857421898</c:v>
                </c:pt>
                <c:pt idx="1917">
                  <c:v>3841.7567138671898</c:v>
                </c:pt>
                <c:pt idx="1918">
                  <c:v>3843.70581054687</c:v>
                </c:pt>
                <c:pt idx="1919">
                  <c:v>3845.7177734375</c:v>
                </c:pt>
                <c:pt idx="1920">
                  <c:v>3847.8302001953102</c:v>
                </c:pt>
                <c:pt idx="1921">
                  <c:v>3849.8671875</c:v>
                </c:pt>
                <c:pt idx="1922">
                  <c:v>3851.7081298828102</c:v>
                </c:pt>
                <c:pt idx="1923">
                  <c:v>3853.6319580078102</c:v>
                </c:pt>
                <c:pt idx="1924">
                  <c:v>3855.80224609375</c:v>
                </c:pt>
                <c:pt idx="1925">
                  <c:v>3857.79418945313</c:v>
                </c:pt>
                <c:pt idx="1926">
                  <c:v>3859.60498046875</c:v>
                </c:pt>
                <c:pt idx="1927">
                  <c:v>3861.7122802734398</c:v>
                </c:pt>
                <c:pt idx="1928">
                  <c:v>3863.77954101562</c:v>
                </c:pt>
                <c:pt idx="1929">
                  <c:v>3865.6783447265602</c:v>
                </c:pt>
                <c:pt idx="1930">
                  <c:v>3867.7103271484398</c:v>
                </c:pt>
                <c:pt idx="1931">
                  <c:v>3869.7598876953102</c:v>
                </c:pt>
                <c:pt idx="1932">
                  <c:v>3871.6585693359398</c:v>
                </c:pt>
                <c:pt idx="1933">
                  <c:v>3873.72583007812</c:v>
                </c:pt>
                <c:pt idx="1934">
                  <c:v>3875.81323242188</c:v>
                </c:pt>
                <c:pt idx="1935">
                  <c:v>3877.6943359375</c:v>
                </c:pt>
                <c:pt idx="1936">
                  <c:v>3879.68115234375</c:v>
                </c:pt>
                <c:pt idx="1937">
                  <c:v>3881.73583984375</c:v>
                </c:pt>
                <c:pt idx="1938">
                  <c:v>3883.71508789063</c:v>
                </c:pt>
                <c:pt idx="1939">
                  <c:v>3885.67163085937</c:v>
                </c:pt>
                <c:pt idx="1940">
                  <c:v>3887.6531982421898</c:v>
                </c:pt>
                <c:pt idx="1941">
                  <c:v>3889.67016601562</c:v>
                </c:pt>
                <c:pt idx="1942">
                  <c:v>3891.74487304687</c:v>
                </c:pt>
                <c:pt idx="1943">
                  <c:v>3893.77685546875</c:v>
                </c:pt>
                <c:pt idx="1944">
                  <c:v>3895.6807861328102</c:v>
                </c:pt>
                <c:pt idx="1945">
                  <c:v>3897.6851806640602</c:v>
                </c:pt>
                <c:pt idx="1946">
                  <c:v>3899.66674804687</c:v>
                </c:pt>
                <c:pt idx="1947">
                  <c:v>3901.6409912109398</c:v>
                </c:pt>
                <c:pt idx="1948">
                  <c:v>3903.8037109375</c:v>
                </c:pt>
                <c:pt idx="1949">
                  <c:v>3905.7652587890602</c:v>
                </c:pt>
                <c:pt idx="1950">
                  <c:v>3907.6314697265602</c:v>
                </c:pt>
                <c:pt idx="1951">
                  <c:v>3909.6004638671898</c:v>
                </c:pt>
                <c:pt idx="1952">
                  <c:v>3911.74560546875</c:v>
                </c:pt>
                <c:pt idx="1953">
                  <c:v>3913.7701416015602</c:v>
                </c:pt>
                <c:pt idx="1954">
                  <c:v>3915.60595703125</c:v>
                </c:pt>
                <c:pt idx="1955">
                  <c:v>3917.693359375</c:v>
                </c:pt>
                <c:pt idx="1956">
                  <c:v>3919.76806640625</c:v>
                </c:pt>
                <c:pt idx="1957">
                  <c:v>3921.79248046875</c:v>
                </c:pt>
                <c:pt idx="1958">
                  <c:v>3923.7591552734398</c:v>
                </c:pt>
                <c:pt idx="1959">
                  <c:v>3925.68310546875</c:v>
                </c:pt>
                <c:pt idx="1960">
                  <c:v>3927.73266601562</c:v>
                </c:pt>
                <c:pt idx="1961">
                  <c:v>3929.681640625</c:v>
                </c:pt>
                <c:pt idx="1962">
                  <c:v>3931.64331054687</c:v>
                </c:pt>
                <c:pt idx="1963">
                  <c:v>3933.74829101562</c:v>
                </c:pt>
                <c:pt idx="1964">
                  <c:v>3935.7225341796898</c:v>
                </c:pt>
                <c:pt idx="1965">
                  <c:v>3937.7294921875</c:v>
                </c:pt>
                <c:pt idx="1966">
                  <c:v>3939.7664794921898</c:v>
                </c:pt>
                <c:pt idx="1967">
                  <c:v>3941.75317382812</c:v>
                </c:pt>
                <c:pt idx="1968">
                  <c:v>3943.6468505859398</c:v>
                </c:pt>
                <c:pt idx="1969">
                  <c:v>3945.57568359375</c:v>
                </c:pt>
                <c:pt idx="1970">
                  <c:v>3947.58764648438</c:v>
                </c:pt>
                <c:pt idx="1971">
                  <c:v>3949.5694580078102</c:v>
                </c:pt>
                <c:pt idx="1972">
                  <c:v>3951.59375</c:v>
                </c:pt>
                <c:pt idx="1973">
                  <c:v>3953.6180419921898</c:v>
                </c:pt>
                <c:pt idx="1974">
                  <c:v>3955.55981445313</c:v>
                </c:pt>
                <c:pt idx="1975">
                  <c:v>3957.48364257812</c:v>
                </c:pt>
                <c:pt idx="1976">
                  <c:v>3959.55322265625</c:v>
                </c:pt>
                <c:pt idx="1977">
                  <c:v>3961.6029052734398</c:v>
                </c:pt>
                <c:pt idx="1978">
                  <c:v>3963.5394287109398</c:v>
                </c:pt>
                <c:pt idx="1979">
                  <c:v>3965.67724609375</c:v>
                </c:pt>
                <c:pt idx="1980">
                  <c:v>3967.7142333984398</c:v>
                </c:pt>
                <c:pt idx="1981">
                  <c:v>3969.71337890625</c:v>
                </c:pt>
                <c:pt idx="1982">
                  <c:v>3971.8509521484398</c:v>
                </c:pt>
                <c:pt idx="1983">
                  <c:v>3973.76245117188</c:v>
                </c:pt>
                <c:pt idx="1984">
                  <c:v>3975.6485595703102</c:v>
                </c:pt>
                <c:pt idx="1985">
                  <c:v>3977.5848388671898</c:v>
                </c:pt>
                <c:pt idx="1986">
                  <c:v>3979.609375</c:v>
                </c:pt>
                <c:pt idx="1987">
                  <c:v>3981.6514892578102</c:v>
                </c:pt>
                <c:pt idx="1988">
                  <c:v>3983.6434326171898</c:v>
                </c:pt>
                <c:pt idx="1989">
                  <c:v>3985.6177978515602</c:v>
                </c:pt>
                <c:pt idx="1990">
                  <c:v>3987.57421875</c:v>
                </c:pt>
                <c:pt idx="1991">
                  <c:v>3989.59350585937</c:v>
                </c:pt>
                <c:pt idx="1992">
                  <c:v>3991.65576171875</c:v>
                </c:pt>
                <c:pt idx="1993">
                  <c:v>3993.6728515625</c:v>
                </c:pt>
                <c:pt idx="1994">
                  <c:v>3995.6395263671898</c:v>
                </c:pt>
                <c:pt idx="1995">
                  <c:v>3997.67651367188</c:v>
                </c:pt>
                <c:pt idx="1996">
                  <c:v>3999.859375</c:v>
                </c:pt>
                <c:pt idx="1997">
                  <c:v>4001.8033447265602</c:v>
                </c:pt>
                <c:pt idx="1998">
                  <c:v>4003.61401367188</c:v>
                </c:pt>
                <c:pt idx="1999">
                  <c:v>4005.6383056640602</c:v>
                </c:pt>
                <c:pt idx="2000">
                  <c:v>4007.5999755859398</c:v>
                </c:pt>
                <c:pt idx="2001">
                  <c:v>4009.5919189453102</c:v>
                </c:pt>
                <c:pt idx="2002">
                  <c:v>4011.5836181640602</c:v>
                </c:pt>
                <c:pt idx="2003">
                  <c:v>4013.51489257812</c:v>
                </c:pt>
                <c:pt idx="2004">
                  <c:v>4015.57202148438</c:v>
                </c:pt>
                <c:pt idx="2005">
                  <c:v>4017.5965576171898</c:v>
                </c:pt>
                <c:pt idx="2006">
                  <c:v>4019.56323242188</c:v>
                </c:pt>
                <c:pt idx="2007">
                  <c:v>4021.5877685546898</c:v>
                </c:pt>
                <c:pt idx="2008">
                  <c:v>4023.65747070313</c:v>
                </c:pt>
                <c:pt idx="2009">
                  <c:v>4025.6114501953102</c:v>
                </c:pt>
                <c:pt idx="2010">
                  <c:v>4027.4901123046898</c:v>
                </c:pt>
                <c:pt idx="2011">
                  <c:v>4029.59765625</c:v>
                </c:pt>
                <c:pt idx="2012">
                  <c:v>4031.6673583984398</c:v>
                </c:pt>
                <c:pt idx="2013">
                  <c:v>4033.5333251953102</c:v>
                </c:pt>
                <c:pt idx="2014">
                  <c:v>4035.5201416015602</c:v>
                </c:pt>
                <c:pt idx="2015">
                  <c:v>4037.5521240234398</c:v>
                </c:pt>
                <c:pt idx="2016">
                  <c:v>4039.5010986328102</c:v>
                </c:pt>
                <c:pt idx="2017">
                  <c:v>4041.52563476562</c:v>
                </c:pt>
                <c:pt idx="2018">
                  <c:v>4043.5426025390602</c:v>
                </c:pt>
                <c:pt idx="2019">
                  <c:v>4045.5419921875</c:v>
                </c:pt>
                <c:pt idx="2020">
                  <c:v>4047.6168212890602</c:v>
                </c:pt>
                <c:pt idx="2021">
                  <c:v>4049.61596679687</c:v>
                </c:pt>
                <c:pt idx="2022">
                  <c:v>4051.5975341796898</c:v>
                </c:pt>
                <c:pt idx="2023">
                  <c:v>4053.5465087890602</c:v>
                </c:pt>
                <c:pt idx="2024">
                  <c:v>4055.4451904296898</c:v>
                </c:pt>
                <c:pt idx="2025">
                  <c:v>4057.53784179687</c:v>
                </c:pt>
                <c:pt idx="2026">
                  <c:v>4059.6051025390602</c:v>
                </c:pt>
                <c:pt idx="2027">
                  <c:v>4061.5162353515602</c:v>
                </c:pt>
                <c:pt idx="2028">
                  <c:v>4063.47290039063</c:v>
                </c:pt>
                <c:pt idx="2029">
                  <c:v>4065.45971679687</c:v>
                </c:pt>
                <c:pt idx="2030">
                  <c:v>4067.5218505859398</c:v>
                </c:pt>
                <c:pt idx="2031">
                  <c:v>4069.5841064453102</c:v>
                </c:pt>
                <c:pt idx="2032">
                  <c:v>4071.5330810546898</c:v>
                </c:pt>
                <c:pt idx="2033">
                  <c:v>4073.5322265625</c:v>
                </c:pt>
                <c:pt idx="2034">
                  <c:v>4075.51147460937</c:v>
                </c:pt>
                <c:pt idx="2035">
                  <c:v>4077.55615234375</c:v>
                </c:pt>
                <c:pt idx="2036">
                  <c:v>4079.58813476562</c:v>
                </c:pt>
                <c:pt idx="2037">
                  <c:v>4081.5296630859398</c:v>
                </c:pt>
                <c:pt idx="2038">
                  <c:v>4083.50390625</c:v>
                </c:pt>
                <c:pt idx="2039">
                  <c:v>4085.56103515625</c:v>
                </c:pt>
                <c:pt idx="2040">
                  <c:v>4087.6358642578102</c:v>
                </c:pt>
                <c:pt idx="2041">
                  <c:v>4089.5596923828102</c:v>
                </c:pt>
                <c:pt idx="2042">
                  <c:v>4091.4583740234398</c:v>
                </c:pt>
                <c:pt idx="2043">
                  <c:v>4093.48291015625</c:v>
                </c:pt>
                <c:pt idx="2044">
                  <c:v>4095.60791015625</c:v>
                </c:pt>
                <c:pt idx="2045">
                  <c:v>4097.6247558593705</c:v>
                </c:pt>
                <c:pt idx="2046">
                  <c:v>4099.5485839843795</c:v>
                </c:pt>
                <c:pt idx="2047">
                  <c:v>4101.6611328125</c:v>
                </c:pt>
                <c:pt idx="2048">
                  <c:v>4103.6101074218795</c:v>
                </c:pt>
                <c:pt idx="2049">
                  <c:v>4105.4912109375</c:v>
                </c:pt>
                <c:pt idx="2050">
                  <c:v>4107.5837402343795</c:v>
                </c:pt>
                <c:pt idx="2051">
                  <c:v>4109.54541015625</c:v>
                </c:pt>
                <c:pt idx="2052">
                  <c:v>4111.5146484375</c:v>
                </c:pt>
                <c:pt idx="2053">
                  <c:v>4113.6320800781205</c:v>
                </c:pt>
                <c:pt idx="2054">
                  <c:v>4115.5859375</c:v>
                </c:pt>
                <c:pt idx="2055">
                  <c:v>4117.4973144531295</c:v>
                </c:pt>
                <c:pt idx="2056">
                  <c:v>4119.5671386718795</c:v>
                </c:pt>
                <c:pt idx="2057">
                  <c:v>4121.59912109375</c:v>
                </c:pt>
                <c:pt idx="2058">
                  <c:v>4123.53564453125</c:v>
                </c:pt>
                <c:pt idx="2059">
                  <c:v>4125.5524902343795</c:v>
                </c:pt>
                <c:pt idx="2060">
                  <c:v>4127.6396484375</c:v>
                </c:pt>
                <c:pt idx="2061">
                  <c:v>4129.6843261718795</c:v>
                </c:pt>
                <c:pt idx="2062">
                  <c:v>4131.5830078125</c:v>
                </c:pt>
                <c:pt idx="2063">
                  <c:v>4133.4616699218795</c:v>
                </c:pt>
                <c:pt idx="2064">
                  <c:v>4135.5290527343795</c:v>
                </c:pt>
                <c:pt idx="2065">
                  <c:v>4137.5358886718795</c:v>
                </c:pt>
                <c:pt idx="2066">
                  <c:v>4139.4924316406295</c:v>
                </c:pt>
                <c:pt idx="2067">
                  <c:v>4141.4465332031295</c:v>
                </c:pt>
                <c:pt idx="2068">
                  <c:v>4143.5087890625</c:v>
                </c:pt>
                <c:pt idx="2069">
                  <c:v>4145.5458984375</c:v>
                </c:pt>
                <c:pt idx="2070">
                  <c:v>4147.44970703125</c:v>
                </c:pt>
                <c:pt idx="2071">
                  <c:v>4149.494140625</c:v>
                </c:pt>
                <c:pt idx="2072">
                  <c:v>4151.55615234375</c:v>
                </c:pt>
                <c:pt idx="2073">
                  <c:v>4153.4348144531295</c:v>
                </c:pt>
                <c:pt idx="2074">
                  <c:v>4155.4167480468705</c:v>
                </c:pt>
                <c:pt idx="2075">
                  <c:v>4157.4990234375</c:v>
                </c:pt>
                <c:pt idx="2076">
                  <c:v>4159.5107421875</c:v>
                </c:pt>
                <c:pt idx="2077">
                  <c:v>4161.5100097656205</c:v>
                </c:pt>
                <c:pt idx="2078">
                  <c:v>4163.5598144531295</c:v>
                </c:pt>
                <c:pt idx="2079">
                  <c:v>4165.5842285156205</c:v>
                </c:pt>
                <c:pt idx="2080">
                  <c:v>4167.419921875</c:v>
                </c:pt>
                <c:pt idx="2081">
                  <c:v>4169.3615722656205</c:v>
                </c:pt>
                <c:pt idx="2082">
                  <c:v>4171.423828125</c:v>
                </c:pt>
                <c:pt idx="2083">
                  <c:v>4173.3928222656205</c:v>
                </c:pt>
                <c:pt idx="2084">
                  <c:v>4175.4045410156205</c:v>
                </c:pt>
                <c:pt idx="2085">
                  <c:v>4177.466796875</c:v>
                </c:pt>
                <c:pt idx="2086">
                  <c:v>4179.4208984375</c:v>
                </c:pt>
                <c:pt idx="2087">
                  <c:v>4181.4377441406295</c:v>
                </c:pt>
                <c:pt idx="2088">
                  <c:v>4183.5578613281205</c:v>
                </c:pt>
                <c:pt idx="2089">
                  <c:v>4185.4641113281205</c:v>
                </c:pt>
                <c:pt idx="2090">
                  <c:v>4187.4055175781205</c:v>
                </c:pt>
                <c:pt idx="2091">
                  <c:v>4189.4802246093705</c:v>
                </c:pt>
                <c:pt idx="2092">
                  <c:v>4191.4997558593705</c:v>
                </c:pt>
                <c:pt idx="2093">
                  <c:v>4193.4489746093705</c:v>
                </c:pt>
                <c:pt idx="2094">
                  <c:v>4195.4987792968705</c:v>
                </c:pt>
                <c:pt idx="2095">
                  <c:v>4197.5859375</c:v>
                </c:pt>
                <c:pt idx="2096">
                  <c:v>4199.52734375</c:v>
                </c:pt>
                <c:pt idx="2097">
                  <c:v>4201.4765625</c:v>
                </c:pt>
                <c:pt idx="2098">
                  <c:v>4203.3625488281205</c:v>
                </c:pt>
                <c:pt idx="2099">
                  <c:v>4205.3996582031295</c:v>
                </c:pt>
                <c:pt idx="2100">
                  <c:v>4207.5197753906295</c:v>
                </c:pt>
                <c:pt idx="2101">
                  <c:v>4209.43115234375</c:v>
                </c:pt>
                <c:pt idx="2102">
                  <c:v>4211.4431152343795</c:v>
                </c:pt>
                <c:pt idx="2103">
                  <c:v>4213.54296875</c:v>
                </c:pt>
                <c:pt idx="2104">
                  <c:v>4215.5422363281205</c:v>
                </c:pt>
                <c:pt idx="2105">
                  <c:v>4217.478515625</c:v>
                </c:pt>
                <c:pt idx="2106">
                  <c:v>4219.5080566406295</c:v>
                </c:pt>
                <c:pt idx="2107">
                  <c:v>4221.4697265625</c:v>
                </c:pt>
                <c:pt idx="2108">
                  <c:v>4223.4689941406295</c:v>
                </c:pt>
                <c:pt idx="2109">
                  <c:v>4225.4934082031295</c:v>
                </c:pt>
                <c:pt idx="2110">
                  <c:v>4227.38720703125</c:v>
                </c:pt>
                <c:pt idx="2111">
                  <c:v>4229.3037109375</c:v>
                </c:pt>
                <c:pt idx="2112">
                  <c:v>4231.3659667968705</c:v>
                </c:pt>
                <c:pt idx="2113">
                  <c:v>4233.5612792968705</c:v>
                </c:pt>
                <c:pt idx="2114">
                  <c:v>4235.49755859375</c:v>
                </c:pt>
                <c:pt idx="2115">
                  <c:v>4237.30078125</c:v>
                </c:pt>
                <c:pt idx="2116">
                  <c:v>4239.337890625</c:v>
                </c:pt>
                <c:pt idx="2117">
                  <c:v>4241.3874511718795</c:v>
                </c:pt>
                <c:pt idx="2118">
                  <c:v>4243.3742675781205</c:v>
                </c:pt>
                <c:pt idx="2119">
                  <c:v>4245.48193359375</c:v>
                </c:pt>
                <c:pt idx="2120">
                  <c:v>4247.443359375</c:v>
                </c:pt>
                <c:pt idx="2121">
                  <c:v>4249.3469238281205</c:v>
                </c:pt>
                <c:pt idx="2122">
                  <c:v>4251.3840332031295</c:v>
                </c:pt>
                <c:pt idx="2123">
                  <c:v>4253.4211425781205</c:v>
                </c:pt>
                <c:pt idx="2124">
                  <c:v>4255.43310546875</c:v>
                </c:pt>
                <c:pt idx="2125">
                  <c:v>4257.4323730468705</c:v>
                </c:pt>
                <c:pt idx="2126">
                  <c:v>4259.38134765625</c:v>
                </c:pt>
                <c:pt idx="2127">
                  <c:v>4261.3430175781205</c:v>
                </c:pt>
                <c:pt idx="2128">
                  <c:v>4263.3850097656205</c:v>
                </c:pt>
                <c:pt idx="2129">
                  <c:v>4265.3918457031295</c:v>
                </c:pt>
                <c:pt idx="2130">
                  <c:v>4267.423828125</c:v>
                </c:pt>
                <c:pt idx="2131">
                  <c:v>4269.4609375</c:v>
                </c:pt>
                <c:pt idx="2132">
                  <c:v>4271.541015625</c:v>
                </c:pt>
                <c:pt idx="2133">
                  <c:v>4273.5026855468705</c:v>
                </c:pt>
                <c:pt idx="2134">
                  <c:v>4275.3962402343795</c:v>
                </c:pt>
                <c:pt idx="2135">
                  <c:v>4277.4079589843795</c:v>
                </c:pt>
                <c:pt idx="2136">
                  <c:v>4279.4196777343795</c:v>
                </c:pt>
                <c:pt idx="2137">
                  <c:v>4281.3937988281205</c:v>
                </c:pt>
                <c:pt idx="2138">
                  <c:v>4283.40576171875</c:v>
                </c:pt>
                <c:pt idx="2139">
                  <c:v>4285.3801269531295</c:v>
                </c:pt>
                <c:pt idx="2140">
                  <c:v>4287.3039550781205</c:v>
                </c:pt>
                <c:pt idx="2141">
                  <c:v>4289.41650390625</c:v>
                </c:pt>
                <c:pt idx="2142">
                  <c:v>4291.4714355468705</c:v>
                </c:pt>
                <c:pt idx="2143">
                  <c:v>4293.4831542968705</c:v>
                </c:pt>
                <c:pt idx="2144">
                  <c:v>4295.4772949218795</c:v>
                </c:pt>
                <c:pt idx="2145">
                  <c:v>4297.501953125</c:v>
                </c:pt>
                <c:pt idx="2146">
                  <c:v>4299.5263671875</c:v>
                </c:pt>
                <c:pt idx="2147">
                  <c:v>4301.5056152343795</c:v>
                </c:pt>
                <c:pt idx="2148">
                  <c:v>4303.3918457031295</c:v>
                </c:pt>
                <c:pt idx="2149">
                  <c:v>4305.26025390625</c:v>
                </c:pt>
                <c:pt idx="2150">
                  <c:v>4307.27197265625</c:v>
                </c:pt>
                <c:pt idx="2151">
                  <c:v>4309.3215332031295</c:v>
                </c:pt>
                <c:pt idx="2152">
                  <c:v>4311.34619140625</c:v>
                </c:pt>
                <c:pt idx="2153">
                  <c:v>4313.2751464843795</c:v>
                </c:pt>
                <c:pt idx="2154">
                  <c:v>4315.2868652343795</c:v>
                </c:pt>
                <c:pt idx="2155">
                  <c:v>4317.3994140625</c:v>
                </c:pt>
                <c:pt idx="2156">
                  <c:v>4319.4240722656205</c:v>
                </c:pt>
                <c:pt idx="2157">
                  <c:v>4321.3427734375</c:v>
                </c:pt>
                <c:pt idx="2158">
                  <c:v>4323.32958984375</c:v>
                </c:pt>
                <c:pt idx="2159">
                  <c:v>4325.35400390625</c:v>
                </c:pt>
                <c:pt idx="2160">
                  <c:v>4327.3405761718795</c:v>
                </c:pt>
                <c:pt idx="2161">
                  <c:v>4329.3400878906295</c:v>
                </c:pt>
                <c:pt idx="2162">
                  <c:v>4331.3395996093705</c:v>
                </c:pt>
                <c:pt idx="2163">
                  <c:v>4333.30615234375</c:v>
                </c:pt>
                <c:pt idx="2164">
                  <c:v>4335.3054199218795</c:v>
                </c:pt>
                <c:pt idx="2165">
                  <c:v>4337.3625488281205</c:v>
                </c:pt>
                <c:pt idx="2166">
                  <c:v>4339.3293457031295</c:v>
                </c:pt>
                <c:pt idx="2167">
                  <c:v>4341.35888671875</c:v>
                </c:pt>
                <c:pt idx="2168">
                  <c:v>4343.4033203125</c:v>
                </c:pt>
                <c:pt idx="2169">
                  <c:v>4345.4228515625</c:v>
                </c:pt>
                <c:pt idx="2170">
                  <c:v>4347.51513671875</c:v>
                </c:pt>
                <c:pt idx="2171">
                  <c:v>4349.388671875</c:v>
                </c:pt>
                <c:pt idx="2172">
                  <c:v>4351.224609375</c:v>
                </c:pt>
                <c:pt idx="2173">
                  <c:v>4353.279296875</c:v>
                </c:pt>
                <c:pt idx="2174">
                  <c:v>4355.2734375</c:v>
                </c:pt>
                <c:pt idx="2175">
                  <c:v>4357.2424316406295</c:v>
                </c:pt>
                <c:pt idx="2176">
                  <c:v>4359.3347167968705</c:v>
                </c:pt>
                <c:pt idx="2177">
                  <c:v>4361.3466796875</c:v>
                </c:pt>
                <c:pt idx="2178">
                  <c:v>4363.3034667968705</c:v>
                </c:pt>
                <c:pt idx="2179">
                  <c:v>4365.3151855468705</c:v>
                </c:pt>
                <c:pt idx="2180">
                  <c:v>4367.3195800781205</c:v>
                </c:pt>
                <c:pt idx="2181">
                  <c:v>4369.39453125</c:v>
                </c:pt>
                <c:pt idx="2182">
                  <c:v>4371.4313964843795</c:v>
                </c:pt>
                <c:pt idx="2183">
                  <c:v>4373.3928222656205</c:v>
                </c:pt>
                <c:pt idx="2184">
                  <c:v>4375.3620605468705</c:v>
                </c:pt>
                <c:pt idx="2185">
                  <c:v>4377.2482910156205</c:v>
                </c:pt>
                <c:pt idx="2186">
                  <c:v>4379.240234375</c:v>
                </c:pt>
                <c:pt idx="2187">
                  <c:v>4381.365234375</c:v>
                </c:pt>
                <c:pt idx="2188">
                  <c:v>4383.3342285156205</c:v>
                </c:pt>
                <c:pt idx="2189">
                  <c:v>4385.2204589843795</c:v>
                </c:pt>
                <c:pt idx="2190">
                  <c:v>4387.2072753906295</c:v>
                </c:pt>
                <c:pt idx="2191">
                  <c:v>4389.2443847656205</c:v>
                </c:pt>
                <c:pt idx="2192">
                  <c:v>4391.3239746093705</c:v>
                </c:pt>
                <c:pt idx="2193">
                  <c:v>4393.3359375</c:v>
                </c:pt>
                <c:pt idx="2194">
                  <c:v>4395.3430175781205</c:v>
                </c:pt>
                <c:pt idx="2195">
                  <c:v>4397.2795410156205</c:v>
                </c:pt>
                <c:pt idx="2196">
                  <c:v>4399.2912597656205</c:v>
                </c:pt>
                <c:pt idx="2197">
                  <c:v>4401.3029785156205</c:v>
                </c:pt>
                <c:pt idx="2198">
                  <c:v>4403.2268066406295</c:v>
                </c:pt>
                <c:pt idx="2199">
                  <c:v>4405.2639160156205</c:v>
                </c:pt>
                <c:pt idx="2200">
                  <c:v>4407.27587890625</c:v>
                </c:pt>
                <c:pt idx="2201">
                  <c:v>4409.30029296875</c:v>
                </c:pt>
                <c:pt idx="2202">
                  <c:v>4411.2419433593705</c:v>
                </c:pt>
                <c:pt idx="2203">
                  <c:v>4413.19091796875</c:v>
                </c:pt>
                <c:pt idx="2204">
                  <c:v>4415.22265625</c:v>
                </c:pt>
                <c:pt idx="2205">
                  <c:v>4417.23974609375</c:v>
                </c:pt>
                <c:pt idx="2206">
                  <c:v>4419.2644042968705</c:v>
                </c:pt>
                <c:pt idx="2207">
                  <c:v>4421.2585449218795</c:v>
                </c:pt>
                <c:pt idx="2208">
                  <c:v>4423.25048828125</c:v>
                </c:pt>
                <c:pt idx="2209">
                  <c:v>4425.2751464843795</c:v>
                </c:pt>
                <c:pt idx="2210">
                  <c:v>4427.2692871093705</c:v>
                </c:pt>
                <c:pt idx="2211">
                  <c:v>4429.2106933593705</c:v>
                </c:pt>
                <c:pt idx="2212">
                  <c:v>4431.2478027343795</c:v>
                </c:pt>
                <c:pt idx="2213">
                  <c:v>4433.3176269531295</c:v>
                </c:pt>
                <c:pt idx="2214">
                  <c:v>4435.31689453125</c:v>
                </c:pt>
                <c:pt idx="2215">
                  <c:v>4437.3034667968705</c:v>
                </c:pt>
                <c:pt idx="2216">
                  <c:v>4439.2902832031295</c:v>
                </c:pt>
                <c:pt idx="2217">
                  <c:v>4441.2443847656205</c:v>
                </c:pt>
                <c:pt idx="2218">
                  <c:v>4443.1730957031295</c:v>
                </c:pt>
                <c:pt idx="2219">
                  <c:v>4445.1799316406295</c:v>
                </c:pt>
                <c:pt idx="2220">
                  <c:v>4447.36279296875</c:v>
                </c:pt>
                <c:pt idx="2221">
                  <c:v>4449.3117675781205</c:v>
                </c:pt>
                <c:pt idx="2222">
                  <c:v>4451.185546875</c:v>
                </c:pt>
                <c:pt idx="2223">
                  <c:v>4453.2529296875</c:v>
                </c:pt>
                <c:pt idx="2224">
                  <c:v>4455.2321777343795</c:v>
                </c:pt>
                <c:pt idx="2225">
                  <c:v>4457.26416015625</c:v>
                </c:pt>
                <c:pt idx="2226">
                  <c:v>4459.28857421875</c:v>
                </c:pt>
                <c:pt idx="2227">
                  <c:v>4461.1999511718795</c:v>
                </c:pt>
                <c:pt idx="2228">
                  <c:v>4463.26953125</c:v>
                </c:pt>
                <c:pt idx="2229">
                  <c:v>4465.2937011718795</c:v>
                </c:pt>
                <c:pt idx="2230">
                  <c:v>4467.1599121093705</c:v>
                </c:pt>
                <c:pt idx="2231">
                  <c:v>4469.1267089843795</c:v>
                </c:pt>
                <c:pt idx="2232">
                  <c:v>4471.095703125</c:v>
                </c:pt>
                <c:pt idx="2233">
                  <c:v>4473.2082519531295</c:v>
                </c:pt>
                <c:pt idx="2234">
                  <c:v>4475.2705078125</c:v>
                </c:pt>
                <c:pt idx="2235">
                  <c:v>4477.1767578125</c:v>
                </c:pt>
                <c:pt idx="2236">
                  <c:v>4479.2138671875</c:v>
                </c:pt>
                <c:pt idx="2237">
                  <c:v>4481.3640136718795</c:v>
                </c:pt>
                <c:pt idx="2238">
                  <c:v>4483.4260253906295</c:v>
                </c:pt>
                <c:pt idx="2239">
                  <c:v>4485.2995605468705</c:v>
                </c:pt>
                <c:pt idx="2240">
                  <c:v>4487.2236328125</c:v>
                </c:pt>
                <c:pt idx="2241">
                  <c:v>4489.2482910156205</c:v>
                </c:pt>
                <c:pt idx="2242">
                  <c:v>4491.2727050781205</c:v>
                </c:pt>
                <c:pt idx="2243">
                  <c:v>4493.2141113281205</c:v>
                </c:pt>
                <c:pt idx="2244">
                  <c:v>4495.2185058593705</c:v>
                </c:pt>
                <c:pt idx="2245">
                  <c:v>4497.26806640625</c:v>
                </c:pt>
                <c:pt idx="2246">
                  <c:v>4499.2497558593705</c:v>
                </c:pt>
                <c:pt idx="2247">
                  <c:v>4501.2365722656205</c:v>
                </c:pt>
                <c:pt idx="2248">
                  <c:v>4503.185546875</c:v>
                </c:pt>
                <c:pt idx="2249">
                  <c:v>4505.1923828125</c:v>
                </c:pt>
                <c:pt idx="2250">
                  <c:v>4507.3173828125</c:v>
                </c:pt>
                <c:pt idx="2251">
                  <c:v>4509.359375</c:v>
                </c:pt>
                <c:pt idx="2252">
                  <c:v>4511.2204589843795</c:v>
                </c:pt>
                <c:pt idx="2253">
                  <c:v>4513.1520996093705</c:v>
                </c:pt>
                <c:pt idx="2254">
                  <c:v>4515.2067871093705</c:v>
                </c:pt>
                <c:pt idx="2255">
                  <c:v>4517.23095703125</c:v>
                </c:pt>
                <c:pt idx="2256">
                  <c:v>4519.1926269531295</c:v>
                </c:pt>
                <c:pt idx="2257">
                  <c:v>4521.1594238281205</c:v>
                </c:pt>
                <c:pt idx="2258">
                  <c:v>4523.1032714843795</c:v>
                </c:pt>
                <c:pt idx="2259">
                  <c:v>4525.2106933593705</c:v>
                </c:pt>
                <c:pt idx="2260">
                  <c:v>4527.27294921875</c:v>
                </c:pt>
                <c:pt idx="2261">
                  <c:v>4529.1643066406295</c:v>
                </c:pt>
                <c:pt idx="2262">
                  <c:v>4531.2517089843795</c:v>
                </c:pt>
                <c:pt idx="2263">
                  <c:v>4533.2509765625</c:v>
                </c:pt>
                <c:pt idx="2264">
                  <c:v>4535.15478515625</c:v>
                </c:pt>
                <c:pt idx="2265">
                  <c:v>4537.1867675781205</c:v>
                </c:pt>
                <c:pt idx="2266">
                  <c:v>4539.17333984375</c:v>
                </c:pt>
                <c:pt idx="2267">
                  <c:v>4541.134765625</c:v>
                </c:pt>
                <c:pt idx="2268">
                  <c:v>4543.20458984375</c:v>
                </c:pt>
                <c:pt idx="2269">
                  <c:v>4545.24169921875</c:v>
                </c:pt>
                <c:pt idx="2270">
                  <c:v>4547.2033691406295</c:v>
                </c:pt>
                <c:pt idx="2271">
                  <c:v>4549.21533203125</c:v>
                </c:pt>
                <c:pt idx="2272">
                  <c:v>4551.23974609375</c:v>
                </c:pt>
                <c:pt idx="2273">
                  <c:v>4553.2314453125</c:v>
                </c:pt>
                <c:pt idx="2274">
                  <c:v>4555.1677246093705</c:v>
                </c:pt>
                <c:pt idx="2275">
                  <c:v>4557.1923828125</c:v>
                </c:pt>
                <c:pt idx="2276">
                  <c:v>4559.19189453125</c:v>
                </c:pt>
                <c:pt idx="2277">
                  <c:v>4561.1608886718795</c:v>
                </c:pt>
                <c:pt idx="2278">
                  <c:v>4563.1853027343795</c:v>
                </c:pt>
                <c:pt idx="2279">
                  <c:v>4565.197265625</c:v>
                </c:pt>
                <c:pt idx="2280">
                  <c:v>4567.1892089843795</c:v>
                </c:pt>
                <c:pt idx="2281">
                  <c:v>4569.13818359375</c:v>
                </c:pt>
                <c:pt idx="2282">
                  <c:v>4571.1950683593705</c:v>
                </c:pt>
                <c:pt idx="2283">
                  <c:v>4573.25732421875</c:v>
                </c:pt>
                <c:pt idx="2284">
                  <c:v>4575.1611328125</c:v>
                </c:pt>
                <c:pt idx="2285">
                  <c:v>4577.0773925781205</c:v>
                </c:pt>
                <c:pt idx="2286">
                  <c:v>4579.1145019531295</c:v>
                </c:pt>
                <c:pt idx="2287">
                  <c:v>4581.146484375</c:v>
                </c:pt>
                <c:pt idx="2288">
                  <c:v>4583.12060546875</c:v>
                </c:pt>
                <c:pt idx="2289">
                  <c:v>4585.14501953125</c:v>
                </c:pt>
                <c:pt idx="2290">
                  <c:v>4587.26513671875</c:v>
                </c:pt>
                <c:pt idx="2291">
                  <c:v>4589.21435546875</c:v>
                </c:pt>
                <c:pt idx="2292">
                  <c:v>4591.0554199218795</c:v>
                </c:pt>
                <c:pt idx="2293">
                  <c:v>4593.1174316406295</c:v>
                </c:pt>
                <c:pt idx="2294">
                  <c:v>4595.224609375</c:v>
                </c:pt>
                <c:pt idx="2295">
                  <c:v>4597.1359863281205</c:v>
                </c:pt>
                <c:pt idx="2296">
                  <c:v>4599.1982421875</c:v>
                </c:pt>
                <c:pt idx="2297">
                  <c:v>4601.28564453125</c:v>
                </c:pt>
                <c:pt idx="2298">
                  <c:v>4603.1213378906295</c:v>
                </c:pt>
                <c:pt idx="2299">
                  <c:v>4605.10791015625</c:v>
                </c:pt>
                <c:pt idx="2300">
                  <c:v>4607.1201171875</c:v>
                </c:pt>
                <c:pt idx="2301">
                  <c:v>4609.1623535156205</c:v>
                </c:pt>
                <c:pt idx="2302">
                  <c:v>4611.1865234375</c:v>
                </c:pt>
                <c:pt idx="2303">
                  <c:v>4613.10546875</c:v>
                </c:pt>
                <c:pt idx="2304">
                  <c:v>4615.12255859375</c:v>
                </c:pt>
                <c:pt idx="2305">
                  <c:v>4617.126953125</c:v>
                </c:pt>
                <c:pt idx="2306">
                  <c:v>4619.09619140625</c:v>
                </c:pt>
                <c:pt idx="2307">
                  <c:v>4621.1154785156205</c:v>
                </c:pt>
                <c:pt idx="2308">
                  <c:v>4623.064453125</c:v>
                </c:pt>
                <c:pt idx="2309">
                  <c:v>4625.0637207031295</c:v>
                </c:pt>
                <c:pt idx="2310">
                  <c:v>4627.1435546875</c:v>
                </c:pt>
                <c:pt idx="2311">
                  <c:v>4629.1730957031295</c:v>
                </c:pt>
                <c:pt idx="2312">
                  <c:v>4631.1599121093705</c:v>
                </c:pt>
                <c:pt idx="2313">
                  <c:v>4633.0661621093705</c:v>
                </c:pt>
                <c:pt idx="2314">
                  <c:v>4635.09814453125</c:v>
                </c:pt>
                <c:pt idx="2315">
                  <c:v>4637.13525390625</c:v>
                </c:pt>
                <c:pt idx="2316">
                  <c:v>4639.0969238281205</c:v>
                </c:pt>
                <c:pt idx="2317">
                  <c:v>4641.10888671875</c:v>
                </c:pt>
                <c:pt idx="2318">
                  <c:v>4643.18359375</c:v>
                </c:pt>
                <c:pt idx="2319">
                  <c:v>4645.17041015625</c:v>
                </c:pt>
                <c:pt idx="2320">
                  <c:v>4647.1696777343795</c:v>
                </c:pt>
                <c:pt idx="2321">
                  <c:v>4649.20654296875</c:v>
                </c:pt>
                <c:pt idx="2322">
                  <c:v>4651.1428222656205</c:v>
                </c:pt>
                <c:pt idx="2323">
                  <c:v>4653.1169433593705</c:v>
                </c:pt>
                <c:pt idx="2324">
                  <c:v>4655.0837402343795</c:v>
                </c:pt>
                <c:pt idx="2325">
                  <c:v>4657.13330078125</c:v>
                </c:pt>
                <c:pt idx="2326">
                  <c:v>4659.1904296875</c:v>
                </c:pt>
                <c:pt idx="2327">
                  <c:v>4661.08935546875</c:v>
                </c:pt>
                <c:pt idx="2328">
                  <c:v>4663.1691894531295</c:v>
                </c:pt>
                <c:pt idx="2329">
                  <c:v>4665.2438964843795</c:v>
                </c:pt>
                <c:pt idx="2330">
                  <c:v>4667.0798339843795</c:v>
                </c:pt>
                <c:pt idx="2331">
                  <c:v>4669.0791015625</c:v>
                </c:pt>
                <c:pt idx="2332">
                  <c:v>4671.21142578125</c:v>
                </c:pt>
                <c:pt idx="2333">
                  <c:v>4673.1730957031295</c:v>
                </c:pt>
                <c:pt idx="2334">
                  <c:v>4675.0393066406295</c:v>
                </c:pt>
                <c:pt idx="2335">
                  <c:v>4677.0637207031295</c:v>
                </c:pt>
                <c:pt idx="2336">
                  <c:v>4679.03271484375</c:v>
                </c:pt>
                <c:pt idx="2337">
                  <c:v>4680.98681640625</c:v>
                </c:pt>
                <c:pt idx="2338">
                  <c:v>4683.04931640625</c:v>
                </c:pt>
                <c:pt idx="2339">
                  <c:v>4685.05615234375</c:v>
                </c:pt>
                <c:pt idx="2340">
                  <c:v>4687.0100097656205</c:v>
                </c:pt>
                <c:pt idx="2341">
                  <c:v>4689.0847167968705</c:v>
                </c:pt>
                <c:pt idx="2342">
                  <c:v>4691.197265625</c:v>
                </c:pt>
                <c:pt idx="2343">
                  <c:v>4693.1716308593705</c:v>
                </c:pt>
                <c:pt idx="2344">
                  <c:v>4695.1154785156205</c:v>
                </c:pt>
                <c:pt idx="2345">
                  <c:v>4697.1022949218795</c:v>
                </c:pt>
                <c:pt idx="2346">
                  <c:v>4699.1896972656205</c:v>
                </c:pt>
                <c:pt idx="2347">
                  <c:v>4701.1887207031295</c:v>
                </c:pt>
                <c:pt idx="2348">
                  <c:v>4703.1555175781205</c:v>
                </c:pt>
                <c:pt idx="2349">
                  <c:v>4705.1044921875</c:v>
                </c:pt>
                <c:pt idx="2350">
                  <c:v>4707.0231933593705</c:v>
                </c:pt>
                <c:pt idx="2351">
                  <c:v>4709.060546875</c:v>
                </c:pt>
                <c:pt idx="2352">
                  <c:v>4711.0849609375</c:v>
                </c:pt>
                <c:pt idx="2353">
                  <c:v>4713.0642089843795</c:v>
                </c:pt>
                <c:pt idx="2354">
                  <c:v>4715.02587890625</c:v>
                </c:pt>
                <c:pt idx="2355">
                  <c:v>4717.0451660156205</c:v>
                </c:pt>
                <c:pt idx="2356">
                  <c:v>4719.107421875</c:v>
                </c:pt>
                <c:pt idx="2357">
                  <c:v>4721.08154296875</c:v>
                </c:pt>
                <c:pt idx="2358">
                  <c:v>4723.0556640625</c:v>
                </c:pt>
                <c:pt idx="2359">
                  <c:v>4725.0927734375</c:v>
                </c:pt>
                <c:pt idx="2360">
                  <c:v>4727.1296386718795</c:v>
                </c:pt>
                <c:pt idx="2361">
                  <c:v>4729.12890625</c:v>
                </c:pt>
                <c:pt idx="2362">
                  <c:v>4731.11572265625</c:v>
                </c:pt>
                <c:pt idx="2363">
                  <c:v>4733.1276855468705</c:v>
                </c:pt>
                <c:pt idx="2364">
                  <c:v>4735.08935546875</c:v>
                </c:pt>
                <c:pt idx="2365">
                  <c:v>4737.05078125</c:v>
                </c:pt>
                <c:pt idx="2366">
                  <c:v>4739.1003417968705</c:v>
                </c:pt>
                <c:pt idx="2367">
                  <c:v>4741.1374511718795</c:v>
                </c:pt>
                <c:pt idx="2368">
                  <c:v>4743.11181640625</c:v>
                </c:pt>
                <c:pt idx="2369">
                  <c:v>4745.0734863281205</c:v>
                </c:pt>
                <c:pt idx="2370">
                  <c:v>4747.0224609375</c:v>
                </c:pt>
                <c:pt idx="2371">
                  <c:v>4749.0344238281205</c:v>
                </c:pt>
                <c:pt idx="2372">
                  <c:v>4751.1091308593705</c:v>
                </c:pt>
                <c:pt idx="2373">
                  <c:v>4753.04541015625</c:v>
                </c:pt>
                <c:pt idx="2374">
                  <c:v>4755.0070800781205</c:v>
                </c:pt>
                <c:pt idx="2375">
                  <c:v>4757.0944824218795</c:v>
                </c:pt>
                <c:pt idx="2376">
                  <c:v>4759.05615234375</c:v>
                </c:pt>
                <c:pt idx="2377">
                  <c:v>4761.0556640625</c:v>
                </c:pt>
                <c:pt idx="2378">
                  <c:v>4763.1101074218795</c:v>
                </c:pt>
                <c:pt idx="2379">
                  <c:v>4765.1145019531295</c:v>
                </c:pt>
                <c:pt idx="2380">
                  <c:v>4767.0837402343795</c:v>
                </c:pt>
                <c:pt idx="2381">
                  <c:v>4769.0075683593705</c:v>
                </c:pt>
                <c:pt idx="2382">
                  <c:v>4770.9943847656205</c:v>
                </c:pt>
                <c:pt idx="2383">
                  <c:v>4773.0012207031295</c:v>
                </c:pt>
                <c:pt idx="2384">
                  <c:v>4775.0256347656205</c:v>
                </c:pt>
                <c:pt idx="2385">
                  <c:v>4777.0300292968705</c:v>
                </c:pt>
                <c:pt idx="2386">
                  <c:v>4779.0168457031295</c:v>
                </c:pt>
                <c:pt idx="2387">
                  <c:v>4780.9606933593705</c:v>
                </c:pt>
                <c:pt idx="2388">
                  <c:v>4782.876953125</c:v>
                </c:pt>
                <c:pt idx="2389">
                  <c:v>4784.8635253906295</c:v>
                </c:pt>
                <c:pt idx="2390">
                  <c:v>4786.99609375</c:v>
                </c:pt>
                <c:pt idx="2391">
                  <c:v>4789.1340332031295</c:v>
                </c:pt>
                <c:pt idx="2392">
                  <c:v>4791.0881347656205</c:v>
                </c:pt>
                <c:pt idx="2393">
                  <c:v>4793.0622558593705</c:v>
                </c:pt>
                <c:pt idx="2394">
                  <c:v>4795.10693359375</c:v>
                </c:pt>
                <c:pt idx="2395">
                  <c:v>4797.0358886718795</c:v>
                </c:pt>
                <c:pt idx="2396">
                  <c:v>4798.9343261718795</c:v>
                </c:pt>
                <c:pt idx="2397">
                  <c:v>4801.0341796875</c:v>
                </c:pt>
                <c:pt idx="2398">
                  <c:v>4803.05126953125</c:v>
                </c:pt>
                <c:pt idx="2399">
                  <c:v>4804.9699707031295</c:v>
                </c:pt>
                <c:pt idx="2400">
                  <c:v>4807.001953125</c:v>
                </c:pt>
                <c:pt idx="2401">
                  <c:v>4808.9636230468705</c:v>
                </c:pt>
                <c:pt idx="2402">
                  <c:v>4810.9377441406295</c:v>
                </c:pt>
                <c:pt idx="2403">
                  <c:v>4812.9873046875</c:v>
                </c:pt>
                <c:pt idx="2404">
                  <c:v>4815.01171875</c:v>
                </c:pt>
                <c:pt idx="2405">
                  <c:v>4816.9909667968705</c:v>
                </c:pt>
                <c:pt idx="2406">
                  <c:v>4819.0783691406295</c:v>
                </c:pt>
                <c:pt idx="2407">
                  <c:v>4821.10302734375</c:v>
                </c:pt>
                <c:pt idx="2408">
                  <c:v>4823.1276855468705</c:v>
                </c:pt>
                <c:pt idx="2409">
                  <c:v>4825.0966796875</c:v>
                </c:pt>
                <c:pt idx="2410">
                  <c:v>4826.97021484375</c:v>
                </c:pt>
                <c:pt idx="2411">
                  <c:v>4828.9821777343795</c:v>
                </c:pt>
                <c:pt idx="2412">
                  <c:v>4830.9738769531295</c:v>
                </c:pt>
                <c:pt idx="2413">
                  <c:v>4832.96044921875</c:v>
                </c:pt>
                <c:pt idx="2414">
                  <c:v>4835.0051269531295</c:v>
                </c:pt>
                <c:pt idx="2415">
                  <c:v>4837.01708984375</c:v>
                </c:pt>
                <c:pt idx="2416">
                  <c:v>4838.978515625</c:v>
                </c:pt>
                <c:pt idx="2417">
                  <c:v>4841.05322265625</c:v>
                </c:pt>
                <c:pt idx="2418">
                  <c:v>4843.052734375</c:v>
                </c:pt>
                <c:pt idx="2419">
                  <c:v>4845.0144042968705</c:v>
                </c:pt>
                <c:pt idx="2420">
                  <c:v>4847.05126953125</c:v>
                </c:pt>
                <c:pt idx="2421">
                  <c:v>4849.0380859375</c:v>
                </c:pt>
                <c:pt idx="2422">
                  <c:v>4851.0300292968705</c:v>
                </c:pt>
                <c:pt idx="2423">
                  <c:v>4853.0041503906295</c:v>
                </c:pt>
                <c:pt idx="2424">
                  <c:v>4854.9479980468705</c:v>
                </c:pt>
                <c:pt idx="2425">
                  <c:v>4856.9147949218795</c:v>
                </c:pt>
                <c:pt idx="2426">
                  <c:v>4858.9267578125</c:v>
                </c:pt>
                <c:pt idx="2427">
                  <c:v>4860.90087890625</c:v>
                </c:pt>
                <c:pt idx="2428">
                  <c:v>4862.9128417968705</c:v>
                </c:pt>
                <c:pt idx="2429">
                  <c:v>4865.0378417968705</c:v>
                </c:pt>
                <c:pt idx="2430">
                  <c:v>4867.0549316406295</c:v>
                </c:pt>
                <c:pt idx="2431">
                  <c:v>4868.9611816406295</c:v>
                </c:pt>
                <c:pt idx="2432">
                  <c:v>4870.9226074218795</c:v>
                </c:pt>
                <c:pt idx="2433">
                  <c:v>4872.9973144531295</c:v>
                </c:pt>
                <c:pt idx="2434">
                  <c:v>4875.0168457031295</c:v>
                </c:pt>
                <c:pt idx="2435">
                  <c:v>4876.9658203125</c:v>
                </c:pt>
                <c:pt idx="2436">
                  <c:v>4878.9147949218795</c:v>
                </c:pt>
                <c:pt idx="2437">
                  <c:v>4880.9645996093705</c:v>
                </c:pt>
                <c:pt idx="2438">
                  <c:v>4883.0065917968705</c:v>
                </c:pt>
                <c:pt idx="2439">
                  <c:v>4884.892578125</c:v>
                </c:pt>
                <c:pt idx="2440">
                  <c:v>4886.87939453125</c:v>
                </c:pt>
                <c:pt idx="2441">
                  <c:v>4888.91650390625</c:v>
                </c:pt>
                <c:pt idx="2442">
                  <c:v>4890.9484863281205</c:v>
                </c:pt>
                <c:pt idx="2443">
                  <c:v>4892.9855957031295</c:v>
                </c:pt>
                <c:pt idx="2444">
                  <c:v>4894.98486328125</c:v>
                </c:pt>
                <c:pt idx="2445">
                  <c:v>4896.92138671875</c:v>
                </c:pt>
                <c:pt idx="2446">
                  <c:v>4898.8957519531295</c:v>
                </c:pt>
                <c:pt idx="2447">
                  <c:v>4900.91259765625</c:v>
                </c:pt>
                <c:pt idx="2448">
                  <c:v>4902.8740234375</c:v>
                </c:pt>
                <c:pt idx="2449">
                  <c:v>4904.8430175781205</c:v>
                </c:pt>
                <c:pt idx="2450">
                  <c:v>4906.8850097656205</c:v>
                </c:pt>
                <c:pt idx="2451">
                  <c:v>4908.9221191406295</c:v>
                </c:pt>
                <c:pt idx="2452">
                  <c:v>4910.8913574218795</c:v>
                </c:pt>
                <c:pt idx="2453">
                  <c:v>4912.9787597656205</c:v>
                </c:pt>
                <c:pt idx="2454">
                  <c:v>4914.97802734375</c:v>
                </c:pt>
                <c:pt idx="2455">
                  <c:v>4916.83154296875</c:v>
                </c:pt>
                <c:pt idx="2456">
                  <c:v>4918.8737792968705</c:v>
                </c:pt>
                <c:pt idx="2457">
                  <c:v>4921.0744628906295</c:v>
                </c:pt>
                <c:pt idx="2458">
                  <c:v>4923.0310058593705</c:v>
                </c:pt>
                <c:pt idx="2459">
                  <c:v>4924.83642578125</c:v>
                </c:pt>
                <c:pt idx="2460">
                  <c:v>4926.7980957031295</c:v>
                </c:pt>
                <c:pt idx="2461">
                  <c:v>4928.81005859375</c:v>
                </c:pt>
                <c:pt idx="2462">
                  <c:v>4930.8596191406295</c:v>
                </c:pt>
                <c:pt idx="2463">
                  <c:v>4932.8713378906295</c:v>
                </c:pt>
                <c:pt idx="2464">
                  <c:v>4934.98388671875</c:v>
                </c:pt>
                <c:pt idx="2465">
                  <c:v>4936.9455566406295</c:v>
                </c:pt>
                <c:pt idx="2466">
                  <c:v>4938.7561035156205</c:v>
                </c:pt>
                <c:pt idx="2467">
                  <c:v>4940.818359375</c:v>
                </c:pt>
                <c:pt idx="2468">
                  <c:v>4942.91845703125</c:v>
                </c:pt>
                <c:pt idx="2469">
                  <c:v>4944.94287109375</c:v>
                </c:pt>
                <c:pt idx="2470">
                  <c:v>4946.8791503906295</c:v>
                </c:pt>
                <c:pt idx="2471">
                  <c:v>4948.89111328125</c:v>
                </c:pt>
                <c:pt idx="2472">
                  <c:v>4950.8903808593705</c:v>
                </c:pt>
                <c:pt idx="2473">
                  <c:v>4952.90234375</c:v>
                </c:pt>
                <c:pt idx="2474">
                  <c:v>4954.97705078125</c:v>
                </c:pt>
                <c:pt idx="2475">
                  <c:v>4956.951171875</c:v>
                </c:pt>
                <c:pt idx="2476">
                  <c:v>4958.8249511718795</c:v>
                </c:pt>
                <c:pt idx="2477">
                  <c:v>4960.8117675781205</c:v>
                </c:pt>
                <c:pt idx="2478">
                  <c:v>4962.8486328125</c:v>
                </c:pt>
                <c:pt idx="2479">
                  <c:v>4964.8479003906295</c:v>
                </c:pt>
                <c:pt idx="2480">
                  <c:v>4966.9353027343795</c:v>
                </c:pt>
                <c:pt idx="2481">
                  <c:v>4968.9221191406295</c:v>
                </c:pt>
                <c:pt idx="2482">
                  <c:v>4970.86376953125</c:v>
                </c:pt>
                <c:pt idx="2483">
                  <c:v>4972.87548828125</c:v>
                </c:pt>
                <c:pt idx="2484">
                  <c:v>4974.9201660156205</c:v>
                </c:pt>
                <c:pt idx="2485">
                  <c:v>4976.94482421875</c:v>
                </c:pt>
                <c:pt idx="2486">
                  <c:v>4978.87353515625</c:v>
                </c:pt>
                <c:pt idx="2487">
                  <c:v>4980.84765625</c:v>
                </c:pt>
                <c:pt idx="2488">
                  <c:v>4982.90478515625</c:v>
                </c:pt>
                <c:pt idx="2489">
                  <c:v>4984.8713378906295</c:v>
                </c:pt>
                <c:pt idx="2490">
                  <c:v>4986.8581542968705</c:v>
                </c:pt>
                <c:pt idx="2491">
                  <c:v>4988.80224609375</c:v>
                </c:pt>
                <c:pt idx="2492">
                  <c:v>4990.83935546875</c:v>
                </c:pt>
                <c:pt idx="2493">
                  <c:v>4992.9443359375</c:v>
                </c:pt>
                <c:pt idx="2494">
                  <c:v>4994.90576171875</c:v>
                </c:pt>
                <c:pt idx="2495">
                  <c:v>4996.8747558593705</c:v>
                </c:pt>
                <c:pt idx="2496">
                  <c:v>4998.8991699218795</c:v>
                </c:pt>
                <c:pt idx="2497">
                  <c:v>5000.84814453125</c:v>
                </c:pt>
                <c:pt idx="2498">
                  <c:v>5002.8225097656205</c:v>
                </c:pt>
                <c:pt idx="2499">
                  <c:v>5004.8017578125</c:v>
                </c:pt>
                <c:pt idx="2500">
                  <c:v>5006.87646484375</c:v>
                </c:pt>
                <c:pt idx="2501">
                  <c:v>5008.9462890625</c:v>
                </c:pt>
                <c:pt idx="2502">
                  <c:v>5010.84521484375</c:v>
                </c:pt>
                <c:pt idx="2503">
                  <c:v>5012.8571777343795</c:v>
                </c:pt>
                <c:pt idx="2504">
                  <c:v>5014.861328125</c:v>
                </c:pt>
                <c:pt idx="2505">
                  <c:v>5016.8103027343795</c:v>
                </c:pt>
                <c:pt idx="2506">
                  <c:v>5018.7919921875</c:v>
                </c:pt>
                <c:pt idx="2507">
                  <c:v>5020.615234375</c:v>
                </c:pt>
                <c:pt idx="2508">
                  <c:v>5022.7404785156205</c:v>
                </c:pt>
                <c:pt idx="2509">
                  <c:v>5025.0090332031295</c:v>
                </c:pt>
                <c:pt idx="2510">
                  <c:v>5026.8874511718795</c:v>
                </c:pt>
                <c:pt idx="2511">
                  <c:v>5028.88671875</c:v>
                </c:pt>
                <c:pt idx="2512">
                  <c:v>5030.923828125</c:v>
                </c:pt>
                <c:pt idx="2513">
                  <c:v>5032.8298339843795</c:v>
                </c:pt>
                <c:pt idx="2514">
                  <c:v>5034.86181640625</c:v>
                </c:pt>
                <c:pt idx="2515">
                  <c:v>5036.91162109375</c:v>
                </c:pt>
                <c:pt idx="2516">
                  <c:v>5038.83544921875</c:v>
                </c:pt>
                <c:pt idx="2517">
                  <c:v>5040.8146972656205</c:v>
                </c:pt>
                <c:pt idx="2518">
                  <c:v>5042.8190917968705</c:v>
                </c:pt>
                <c:pt idx="2519">
                  <c:v>5044.7502441406295</c:v>
                </c:pt>
                <c:pt idx="2520">
                  <c:v>5046.7697753906295</c:v>
                </c:pt>
                <c:pt idx="2521">
                  <c:v>5048.82470703125</c:v>
                </c:pt>
                <c:pt idx="2522">
                  <c:v>5050.7861328125</c:v>
                </c:pt>
                <c:pt idx="2523">
                  <c:v>5052.85595703125</c:v>
                </c:pt>
                <c:pt idx="2524">
                  <c:v>5054.943359375</c:v>
                </c:pt>
                <c:pt idx="2525">
                  <c:v>5056.8166503906295</c:v>
                </c:pt>
                <c:pt idx="2526">
                  <c:v>5058.7028808593705</c:v>
                </c:pt>
                <c:pt idx="2527">
                  <c:v>5060.8154296875</c:v>
                </c:pt>
                <c:pt idx="2528">
                  <c:v>5062.927734375</c:v>
                </c:pt>
                <c:pt idx="2529">
                  <c:v>5064.8818359375</c:v>
                </c:pt>
                <c:pt idx="2530">
                  <c:v>5066.8562011718795</c:v>
                </c:pt>
                <c:pt idx="2531">
                  <c:v>5068.8557128906295</c:v>
                </c:pt>
                <c:pt idx="2532">
                  <c:v>5070.8425292968705</c:v>
                </c:pt>
                <c:pt idx="2533">
                  <c:v>5072.8542480468705</c:v>
                </c:pt>
                <c:pt idx="2534">
                  <c:v>5074.83349609375</c:v>
                </c:pt>
                <c:pt idx="2535">
                  <c:v>5076.7900390625</c:v>
                </c:pt>
                <c:pt idx="2536">
                  <c:v>5078.8596191406295</c:v>
                </c:pt>
                <c:pt idx="2537">
                  <c:v>5080.9343261718795</c:v>
                </c:pt>
                <c:pt idx="2538">
                  <c:v>5082.8330078125</c:v>
                </c:pt>
                <c:pt idx="2539">
                  <c:v>5084.7946777343795</c:v>
                </c:pt>
                <c:pt idx="2540">
                  <c:v>5086.85693359375</c:v>
                </c:pt>
                <c:pt idx="2541">
                  <c:v>5088.8310546875</c:v>
                </c:pt>
                <c:pt idx="2542">
                  <c:v>5090.78515625</c:v>
                </c:pt>
                <c:pt idx="2543">
                  <c:v>5092.8347167968705</c:v>
                </c:pt>
                <c:pt idx="2544">
                  <c:v>5094.7785644531295</c:v>
                </c:pt>
                <c:pt idx="2545">
                  <c:v>5096.740234375</c:v>
                </c:pt>
                <c:pt idx="2546">
                  <c:v>5098.70703125</c:v>
                </c:pt>
                <c:pt idx="2547">
                  <c:v>5100.6611328125</c:v>
                </c:pt>
                <c:pt idx="2548">
                  <c:v>5102.7434082031295</c:v>
                </c:pt>
                <c:pt idx="2549">
                  <c:v>5104.705078125</c:v>
                </c:pt>
                <c:pt idx="2550">
                  <c:v>5106.7346191406295</c:v>
                </c:pt>
                <c:pt idx="2551">
                  <c:v>5108.8850097656205</c:v>
                </c:pt>
                <c:pt idx="2552">
                  <c:v>5110.81640625</c:v>
                </c:pt>
                <c:pt idx="2553">
                  <c:v>5112.697265625</c:v>
                </c:pt>
                <c:pt idx="2554">
                  <c:v>5114.7971191406295</c:v>
                </c:pt>
                <c:pt idx="2555">
                  <c:v>5116.8518066406295</c:v>
                </c:pt>
                <c:pt idx="2556">
                  <c:v>5118.76806640625</c:v>
                </c:pt>
                <c:pt idx="2557">
                  <c:v>5120.80029296875</c:v>
                </c:pt>
                <c:pt idx="2558">
                  <c:v>5122.8249511718795</c:v>
                </c:pt>
                <c:pt idx="2559">
                  <c:v>5124.8115234375</c:v>
                </c:pt>
                <c:pt idx="2560">
                  <c:v>5126.8056640625</c:v>
                </c:pt>
                <c:pt idx="2561">
                  <c:v>5128.7294921875</c:v>
                </c:pt>
                <c:pt idx="2562">
                  <c:v>5130.6787109375</c:v>
                </c:pt>
                <c:pt idx="2563">
                  <c:v>5132.703125</c:v>
                </c:pt>
                <c:pt idx="2564">
                  <c:v>5134.8029785156205</c:v>
                </c:pt>
                <c:pt idx="2565">
                  <c:v>5136.8024902343795</c:v>
                </c:pt>
                <c:pt idx="2566">
                  <c:v>5138.8017578125</c:v>
                </c:pt>
                <c:pt idx="2567">
                  <c:v>5140.9392089843795</c:v>
                </c:pt>
                <c:pt idx="2568">
                  <c:v>5142.8430175781205</c:v>
                </c:pt>
                <c:pt idx="2569">
                  <c:v>5144.734375</c:v>
                </c:pt>
                <c:pt idx="2570">
                  <c:v>5146.7663574218795</c:v>
                </c:pt>
                <c:pt idx="2571">
                  <c:v>5148.7353515625</c:v>
                </c:pt>
                <c:pt idx="2572">
                  <c:v>5150.7648925781205</c:v>
                </c:pt>
                <c:pt idx="2573">
                  <c:v>5152.71923828125</c:v>
                </c:pt>
                <c:pt idx="2574">
                  <c:v>5154.6882324218795</c:v>
                </c:pt>
                <c:pt idx="2575">
                  <c:v>5156.79541015625</c:v>
                </c:pt>
                <c:pt idx="2576">
                  <c:v>5158.85009765625</c:v>
                </c:pt>
                <c:pt idx="2577">
                  <c:v>5160.8117675781205</c:v>
                </c:pt>
                <c:pt idx="2578">
                  <c:v>5162.79345703125</c:v>
                </c:pt>
                <c:pt idx="2579">
                  <c:v>5164.7802734375</c:v>
                </c:pt>
                <c:pt idx="2580">
                  <c:v>5166.76708984375</c:v>
                </c:pt>
                <c:pt idx="2581">
                  <c:v>5168.7663574218795</c:v>
                </c:pt>
                <c:pt idx="2582">
                  <c:v>5170.71533203125</c:v>
                </c:pt>
                <c:pt idx="2583">
                  <c:v>5172.7019042968705</c:v>
                </c:pt>
                <c:pt idx="2584">
                  <c:v>5174.76416015625</c:v>
                </c:pt>
                <c:pt idx="2585">
                  <c:v>5176.81396484375</c:v>
                </c:pt>
                <c:pt idx="2586">
                  <c:v>5178.7805175781205</c:v>
                </c:pt>
                <c:pt idx="2587">
                  <c:v>5180.7043457031295</c:v>
                </c:pt>
                <c:pt idx="2588">
                  <c:v>5182.6608886718795</c:v>
                </c:pt>
                <c:pt idx="2589">
                  <c:v>5184.6853027343795</c:v>
                </c:pt>
                <c:pt idx="2590">
                  <c:v>5186.740234375</c:v>
                </c:pt>
                <c:pt idx="2591">
                  <c:v>5188.7521972656205</c:v>
                </c:pt>
                <c:pt idx="2592">
                  <c:v>5190.771484375</c:v>
                </c:pt>
                <c:pt idx="2593">
                  <c:v>5192.7707519531295</c:v>
                </c:pt>
                <c:pt idx="2594">
                  <c:v>5194.7878417968705</c:v>
                </c:pt>
                <c:pt idx="2595">
                  <c:v>5196.7746582031295</c:v>
                </c:pt>
                <c:pt idx="2596">
                  <c:v>5198.6809082031295</c:v>
                </c:pt>
                <c:pt idx="2597">
                  <c:v>5200.6728515625</c:v>
                </c:pt>
                <c:pt idx="2598">
                  <c:v>5202.7272949218795</c:v>
                </c:pt>
                <c:pt idx="2599">
                  <c:v>5204.7265625</c:v>
                </c:pt>
                <c:pt idx="2600">
                  <c:v>5206.6630859375</c:v>
                </c:pt>
                <c:pt idx="2601">
                  <c:v>5208.60693359375</c:v>
                </c:pt>
                <c:pt idx="2602">
                  <c:v>5210.6765136718795</c:v>
                </c:pt>
                <c:pt idx="2603">
                  <c:v>5212.7136230468705</c:v>
                </c:pt>
                <c:pt idx="2604">
                  <c:v>5214.7004394531295</c:v>
                </c:pt>
                <c:pt idx="2605">
                  <c:v>5216.75</c:v>
                </c:pt>
                <c:pt idx="2606">
                  <c:v>5218.7292480468705</c:v>
                </c:pt>
                <c:pt idx="2607">
                  <c:v>5220.8544921875</c:v>
                </c:pt>
                <c:pt idx="2608">
                  <c:v>5222.9040527343795</c:v>
                </c:pt>
                <c:pt idx="2609">
                  <c:v>5224.7145996093705</c:v>
                </c:pt>
                <c:pt idx="2610">
                  <c:v>5226.7014160156205</c:v>
                </c:pt>
                <c:pt idx="2611">
                  <c:v>5228.71826171875</c:v>
                </c:pt>
                <c:pt idx="2612">
                  <c:v>5230.6999511718795</c:v>
                </c:pt>
                <c:pt idx="2613">
                  <c:v>5232.6943359375</c:v>
                </c:pt>
                <c:pt idx="2614">
                  <c:v>5234.59326171875</c:v>
                </c:pt>
                <c:pt idx="2615">
                  <c:v>5236.580078125</c:v>
                </c:pt>
                <c:pt idx="2616">
                  <c:v>5238.7048339843795</c:v>
                </c:pt>
                <c:pt idx="2617">
                  <c:v>5240.69140625</c:v>
                </c:pt>
                <c:pt idx="2618">
                  <c:v>5242.62060546875</c:v>
                </c:pt>
                <c:pt idx="2619">
                  <c:v>5244.6828613281205</c:v>
                </c:pt>
                <c:pt idx="2620">
                  <c:v>5246.7021484375</c:v>
                </c:pt>
                <c:pt idx="2621">
                  <c:v>5248.751953125</c:v>
                </c:pt>
                <c:pt idx="2622">
                  <c:v>5250.6630859375</c:v>
                </c:pt>
                <c:pt idx="2623">
                  <c:v>5252.5617675781205</c:v>
                </c:pt>
                <c:pt idx="2624">
                  <c:v>5254.59912109375</c:v>
                </c:pt>
                <c:pt idx="2625">
                  <c:v>5256.6662597656205</c:v>
                </c:pt>
                <c:pt idx="2626">
                  <c:v>5258.7409667968705</c:v>
                </c:pt>
                <c:pt idx="2627">
                  <c:v>5260.6398925781205</c:v>
                </c:pt>
                <c:pt idx="2628">
                  <c:v>5262.6643066406295</c:v>
                </c:pt>
                <c:pt idx="2629">
                  <c:v>5264.68359375</c:v>
                </c:pt>
                <c:pt idx="2630">
                  <c:v>5266.6452636718795</c:v>
                </c:pt>
                <c:pt idx="2631">
                  <c:v>5268.68212890625</c:v>
                </c:pt>
                <c:pt idx="2632">
                  <c:v>5270.6940917968705</c:v>
                </c:pt>
                <c:pt idx="2633">
                  <c:v>5272.67333984375</c:v>
                </c:pt>
                <c:pt idx="2634">
                  <c:v>5274.6472167968705</c:v>
                </c:pt>
                <c:pt idx="2635">
                  <c:v>5276.69189453125</c:v>
                </c:pt>
                <c:pt idx="2636">
                  <c:v>5278.6962890625</c:v>
                </c:pt>
                <c:pt idx="2637">
                  <c:v>5280.6955566406295</c:v>
                </c:pt>
                <c:pt idx="2638">
                  <c:v>5282.6447753906295</c:v>
                </c:pt>
                <c:pt idx="2639">
                  <c:v>5284.6442871093705</c:v>
                </c:pt>
                <c:pt idx="2640">
                  <c:v>5286.65625</c:v>
                </c:pt>
                <c:pt idx="2641">
                  <c:v>5288.6354980468705</c:v>
                </c:pt>
                <c:pt idx="2642">
                  <c:v>5290.64208984375</c:v>
                </c:pt>
                <c:pt idx="2643">
                  <c:v>5292.5859375</c:v>
                </c:pt>
                <c:pt idx="2644">
                  <c:v>5294.57275390625</c:v>
                </c:pt>
                <c:pt idx="2645">
                  <c:v>5296.5847167968705</c:v>
                </c:pt>
                <c:pt idx="2646">
                  <c:v>5298.58935546875</c:v>
                </c:pt>
                <c:pt idx="2647">
                  <c:v>5300.638671875</c:v>
                </c:pt>
                <c:pt idx="2648">
                  <c:v>5302.68310546875</c:v>
                </c:pt>
                <c:pt idx="2649">
                  <c:v>5304.7077636718795</c:v>
                </c:pt>
                <c:pt idx="2650">
                  <c:v>5306.68701171875</c:v>
                </c:pt>
                <c:pt idx="2651">
                  <c:v>5308.6486816406295</c:v>
                </c:pt>
                <c:pt idx="2652">
                  <c:v>5310.71826171875</c:v>
                </c:pt>
                <c:pt idx="2653">
                  <c:v>5312.7678222656205</c:v>
                </c:pt>
                <c:pt idx="2654">
                  <c:v>5314.67919921875</c:v>
                </c:pt>
                <c:pt idx="2655">
                  <c:v>5316.59033203125</c:v>
                </c:pt>
                <c:pt idx="2656">
                  <c:v>5318.5695800781205</c:v>
                </c:pt>
                <c:pt idx="2657">
                  <c:v>5320.59423828125</c:v>
                </c:pt>
                <c:pt idx="2658">
                  <c:v>5322.70166015625</c:v>
                </c:pt>
                <c:pt idx="2659">
                  <c:v>5324.65576171875</c:v>
                </c:pt>
                <c:pt idx="2660">
                  <c:v>5326.5847167968705</c:v>
                </c:pt>
                <c:pt idx="2661">
                  <c:v>5328.6418457031295</c:v>
                </c:pt>
                <c:pt idx="2662">
                  <c:v>5330.560546875</c:v>
                </c:pt>
                <c:pt idx="2663">
                  <c:v>5332.5270996093705</c:v>
                </c:pt>
                <c:pt idx="2664">
                  <c:v>5334.60205078125</c:v>
                </c:pt>
                <c:pt idx="2665">
                  <c:v>5336.62158203125</c:v>
                </c:pt>
                <c:pt idx="2666">
                  <c:v>5338.6457519531295</c:v>
                </c:pt>
                <c:pt idx="2667">
                  <c:v>5340.6953125</c:v>
                </c:pt>
                <c:pt idx="2668">
                  <c:v>5342.6569824218795</c:v>
                </c:pt>
                <c:pt idx="2669">
                  <c:v>5344.6689453125</c:v>
                </c:pt>
                <c:pt idx="2670">
                  <c:v>5346.6809082031295</c:v>
                </c:pt>
                <c:pt idx="2671">
                  <c:v>5348.6726074218795</c:v>
                </c:pt>
                <c:pt idx="2672">
                  <c:v>5350.6142578125</c:v>
                </c:pt>
                <c:pt idx="2673">
                  <c:v>5352.5380859375</c:v>
                </c:pt>
                <c:pt idx="2674">
                  <c:v>5354.6328125</c:v>
                </c:pt>
                <c:pt idx="2675">
                  <c:v>5356.63232421875</c:v>
                </c:pt>
                <c:pt idx="2676">
                  <c:v>5358.58642578125</c:v>
                </c:pt>
                <c:pt idx="2677">
                  <c:v>5360.6560058593705</c:v>
                </c:pt>
                <c:pt idx="2678">
                  <c:v>5362.68798828125</c:v>
                </c:pt>
                <c:pt idx="2679">
                  <c:v>5364.6748046875</c:v>
                </c:pt>
                <c:pt idx="2680">
                  <c:v>5366.6867675781205</c:v>
                </c:pt>
                <c:pt idx="2681">
                  <c:v>5368.6481933593705</c:v>
                </c:pt>
                <c:pt idx="2682">
                  <c:v>5370.6022949218795</c:v>
                </c:pt>
                <c:pt idx="2683">
                  <c:v>5372.6396484375</c:v>
                </c:pt>
                <c:pt idx="2684">
                  <c:v>5374.6589355468705</c:v>
                </c:pt>
                <c:pt idx="2685">
                  <c:v>5376.6506347656205</c:v>
                </c:pt>
                <c:pt idx="2686">
                  <c:v>5378.5871582031295</c:v>
                </c:pt>
                <c:pt idx="2687">
                  <c:v>5380.505859375</c:v>
                </c:pt>
                <c:pt idx="2688">
                  <c:v>5382.56787109375</c:v>
                </c:pt>
                <c:pt idx="2689">
                  <c:v>5384.60498046875</c:v>
                </c:pt>
                <c:pt idx="2690">
                  <c:v>5386.6220703125</c:v>
                </c:pt>
                <c:pt idx="2691">
                  <c:v>5388.6013183593705</c:v>
                </c:pt>
                <c:pt idx="2692">
                  <c:v>5390.5705566406295</c:v>
                </c:pt>
                <c:pt idx="2693">
                  <c:v>5392.5773925781205</c:v>
                </c:pt>
                <c:pt idx="2694">
                  <c:v>5394.6142578125</c:v>
                </c:pt>
                <c:pt idx="2695">
                  <c:v>5396.5632324218795</c:v>
                </c:pt>
                <c:pt idx="2696">
                  <c:v>5398.4997558593705</c:v>
                </c:pt>
                <c:pt idx="2697">
                  <c:v>5400.54931640625</c:v>
                </c:pt>
                <c:pt idx="2698">
                  <c:v>5402.5612792968705</c:v>
                </c:pt>
                <c:pt idx="2699">
                  <c:v>5404.63623046875</c:v>
                </c:pt>
                <c:pt idx="2700">
                  <c:v>5406.64794921875</c:v>
                </c:pt>
                <c:pt idx="2701">
                  <c:v>5408.5466308593705</c:v>
                </c:pt>
                <c:pt idx="2702">
                  <c:v>5410.5334472656205</c:v>
                </c:pt>
                <c:pt idx="2703">
                  <c:v>5412.53271484375</c:v>
                </c:pt>
                <c:pt idx="2704">
                  <c:v>5414.46923828125</c:v>
                </c:pt>
                <c:pt idx="2705">
                  <c:v>5416.443359375</c:v>
                </c:pt>
                <c:pt idx="2706">
                  <c:v>5418.51806640625</c:v>
                </c:pt>
                <c:pt idx="2707">
                  <c:v>5420.55517578125</c:v>
                </c:pt>
                <c:pt idx="2708">
                  <c:v>5422.5295410156205</c:v>
                </c:pt>
                <c:pt idx="2709">
                  <c:v>5424.478515625</c:v>
                </c:pt>
                <c:pt idx="2710">
                  <c:v>5426.5456542968705</c:v>
                </c:pt>
                <c:pt idx="2711">
                  <c:v>5428.5954589843795</c:v>
                </c:pt>
                <c:pt idx="2712">
                  <c:v>5430.5017089843795</c:v>
                </c:pt>
                <c:pt idx="2713">
                  <c:v>5432.48828125</c:v>
                </c:pt>
                <c:pt idx="2714">
                  <c:v>5434.5126953125</c:v>
                </c:pt>
                <c:pt idx="2715">
                  <c:v>5436.5422363281205</c:v>
                </c:pt>
                <c:pt idx="2716">
                  <c:v>5438.45361328125</c:v>
                </c:pt>
                <c:pt idx="2717">
                  <c:v>5440.5158691406295</c:v>
                </c:pt>
                <c:pt idx="2718">
                  <c:v>5442.6032714843795</c:v>
                </c:pt>
                <c:pt idx="2719">
                  <c:v>5444.43408203125</c:v>
                </c:pt>
                <c:pt idx="2720">
                  <c:v>5446.3955078125</c:v>
                </c:pt>
                <c:pt idx="2721">
                  <c:v>5448.4953613281205</c:v>
                </c:pt>
                <c:pt idx="2722">
                  <c:v>5450.5576171875</c:v>
                </c:pt>
                <c:pt idx="2723">
                  <c:v>5452.5695800781205</c:v>
                </c:pt>
                <c:pt idx="2724">
                  <c:v>5454.56884765625</c:v>
                </c:pt>
                <c:pt idx="2725">
                  <c:v>5456.560546875</c:v>
                </c:pt>
                <c:pt idx="2726">
                  <c:v>5458.5849609375</c:v>
                </c:pt>
                <c:pt idx="2727">
                  <c:v>5460.48388671875</c:v>
                </c:pt>
                <c:pt idx="2728">
                  <c:v>5462.4130859375</c:v>
                </c:pt>
                <c:pt idx="2729">
                  <c:v>5464.4826660156205</c:v>
                </c:pt>
                <c:pt idx="2730">
                  <c:v>5466.5146484375</c:v>
                </c:pt>
                <c:pt idx="2731">
                  <c:v>5468.5012207031295</c:v>
                </c:pt>
                <c:pt idx="2732">
                  <c:v>5470.48779296875</c:v>
                </c:pt>
                <c:pt idx="2733">
                  <c:v>5472.5124511718795</c:v>
                </c:pt>
                <c:pt idx="2734">
                  <c:v>5474.51171875</c:v>
                </c:pt>
                <c:pt idx="2735">
                  <c:v>5476.5739746093705</c:v>
                </c:pt>
                <c:pt idx="2736">
                  <c:v>5478.54833984375</c:v>
                </c:pt>
                <c:pt idx="2737">
                  <c:v>5480.47705078125</c:v>
                </c:pt>
                <c:pt idx="2738">
                  <c:v>5482.48876953125</c:v>
                </c:pt>
                <c:pt idx="2739">
                  <c:v>5484.5458984375</c:v>
                </c:pt>
                <c:pt idx="2740">
                  <c:v>5486.5378417968705</c:v>
                </c:pt>
                <c:pt idx="2741">
                  <c:v>5488.4619140625</c:v>
                </c:pt>
                <c:pt idx="2742">
                  <c:v>5490.41845703125</c:v>
                </c:pt>
                <c:pt idx="2743">
                  <c:v>5492.4931640625</c:v>
                </c:pt>
                <c:pt idx="2744">
                  <c:v>5494.56787109375</c:v>
                </c:pt>
                <c:pt idx="2745">
                  <c:v>5496.52197265625</c:v>
                </c:pt>
                <c:pt idx="2746">
                  <c:v>5498.46337890625</c:v>
                </c:pt>
                <c:pt idx="2747">
                  <c:v>5500.533203125</c:v>
                </c:pt>
                <c:pt idx="2748">
                  <c:v>5502.5275878906295</c:v>
                </c:pt>
                <c:pt idx="2749">
                  <c:v>5504.41357421875</c:v>
                </c:pt>
                <c:pt idx="2750">
                  <c:v>5506.53125</c:v>
                </c:pt>
                <c:pt idx="2751">
                  <c:v>5508.63134765625</c:v>
                </c:pt>
                <c:pt idx="2752">
                  <c:v>5510.4870605468705</c:v>
                </c:pt>
                <c:pt idx="2753">
                  <c:v>5512.52392578125</c:v>
                </c:pt>
                <c:pt idx="2754">
                  <c:v>5514.56103515625</c:v>
                </c:pt>
                <c:pt idx="2755">
                  <c:v>5516.4094238281205</c:v>
                </c:pt>
                <c:pt idx="2756">
                  <c:v>5518.4465332031295</c:v>
                </c:pt>
                <c:pt idx="2757">
                  <c:v>5520.4636230468705</c:v>
                </c:pt>
                <c:pt idx="2758">
                  <c:v>5522.42529296875</c:v>
                </c:pt>
                <c:pt idx="2759">
                  <c:v>5524.41943359375</c:v>
                </c:pt>
                <c:pt idx="2760">
                  <c:v>5526.4187011718795</c:v>
                </c:pt>
                <c:pt idx="2761">
                  <c:v>5528.5439453125</c:v>
                </c:pt>
                <c:pt idx="2762">
                  <c:v>5530.53564453125</c:v>
                </c:pt>
                <c:pt idx="2763">
                  <c:v>5532.4846191406295</c:v>
                </c:pt>
                <c:pt idx="2764">
                  <c:v>5534.5041503906295</c:v>
                </c:pt>
                <c:pt idx="2765">
                  <c:v>5536.40283203125</c:v>
                </c:pt>
                <c:pt idx="2766">
                  <c:v>5538.2888183593705</c:v>
                </c:pt>
                <c:pt idx="2767">
                  <c:v>5540.2756347656205</c:v>
                </c:pt>
                <c:pt idx="2768">
                  <c:v>5542.3630371093705</c:v>
                </c:pt>
                <c:pt idx="2769">
                  <c:v>5544.32958984375</c:v>
                </c:pt>
                <c:pt idx="2770">
                  <c:v>5546.3591308593705</c:v>
                </c:pt>
                <c:pt idx="2771">
                  <c:v>5548.49169921875</c:v>
                </c:pt>
                <c:pt idx="2772">
                  <c:v>5550.51123046875</c:v>
                </c:pt>
                <c:pt idx="2773">
                  <c:v>5552.46044921875</c:v>
                </c:pt>
                <c:pt idx="2774">
                  <c:v>5554.4094238281205</c:v>
                </c:pt>
                <c:pt idx="2775">
                  <c:v>5556.4514160156205</c:v>
                </c:pt>
                <c:pt idx="2776">
                  <c:v>5558.5388183593705</c:v>
                </c:pt>
                <c:pt idx="2777">
                  <c:v>5560.47021484375</c:v>
                </c:pt>
                <c:pt idx="2778">
                  <c:v>5562.4064941406295</c:v>
                </c:pt>
                <c:pt idx="2779">
                  <c:v>5564.44873046875</c:v>
                </c:pt>
                <c:pt idx="2780">
                  <c:v>5566.4104003906295</c:v>
                </c:pt>
                <c:pt idx="2781">
                  <c:v>5568.4172363281205</c:v>
                </c:pt>
                <c:pt idx="2782">
                  <c:v>5570.4040527343795</c:v>
                </c:pt>
                <c:pt idx="2783">
                  <c:v>5572.44091796875</c:v>
                </c:pt>
                <c:pt idx="2784">
                  <c:v>5574.45263671875</c:v>
                </c:pt>
                <c:pt idx="2785">
                  <c:v>5576.4191894531295</c:v>
                </c:pt>
                <c:pt idx="2786">
                  <c:v>5578.4489746093705</c:v>
                </c:pt>
                <c:pt idx="2787">
                  <c:v>5580.39306640625</c:v>
                </c:pt>
                <c:pt idx="2788">
                  <c:v>5582.40478515625</c:v>
                </c:pt>
                <c:pt idx="2789">
                  <c:v>5584.47216796875</c:v>
                </c:pt>
                <c:pt idx="2790">
                  <c:v>5586.44140625</c:v>
                </c:pt>
                <c:pt idx="2791">
                  <c:v>5588.37255859375</c:v>
                </c:pt>
                <c:pt idx="2792">
                  <c:v>5590.3718261718795</c:v>
                </c:pt>
                <c:pt idx="2793">
                  <c:v>5592.4216308593705</c:v>
                </c:pt>
                <c:pt idx="2794">
                  <c:v>5594.4208984375</c:v>
                </c:pt>
                <c:pt idx="2795">
                  <c:v>5596.357421875</c:v>
                </c:pt>
                <c:pt idx="2796">
                  <c:v>5598.3566894531295</c:v>
                </c:pt>
                <c:pt idx="2797">
                  <c:v>5600.37353515625</c:v>
                </c:pt>
                <c:pt idx="2798">
                  <c:v>5602.44091796875</c:v>
                </c:pt>
                <c:pt idx="2799">
                  <c:v>5604.46533203125</c:v>
                </c:pt>
                <c:pt idx="2800">
                  <c:v>5606.4597167968705</c:v>
                </c:pt>
                <c:pt idx="2801">
                  <c:v>5608.4665527343795</c:v>
                </c:pt>
                <c:pt idx="2802">
                  <c:v>5610.41552734375</c:v>
                </c:pt>
                <c:pt idx="2803">
                  <c:v>5612.4650878906295</c:v>
                </c:pt>
                <c:pt idx="2804">
                  <c:v>5614.5773925781205</c:v>
                </c:pt>
                <c:pt idx="2805">
                  <c:v>5616.451171875</c:v>
                </c:pt>
                <c:pt idx="2806">
                  <c:v>5618.35009765625</c:v>
                </c:pt>
                <c:pt idx="2807">
                  <c:v>5620.3796386718795</c:v>
                </c:pt>
                <c:pt idx="2808">
                  <c:v>5622.3840332031295</c:v>
                </c:pt>
                <c:pt idx="2809">
                  <c:v>5624.4587402343795</c:v>
                </c:pt>
                <c:pt idx="2810">
                  <c:v>5626.39501953125</c:v>
                </c:pt>
                <c:pt idx="2811">
                  <c:v>5628.3388671875</c:v>
                </c:pt>
                <c:pt idx="2812">
                  <c:v>5630.3759765625</c:v>
                </c:pt>
                <c:pt idx="2813">
                  <c:v>5632.47607421875</c:v>
                </c:pt>
                <c:pt idx="2814">
                  <c:v>5634.4880371093705</c:v>
                </c:pt>
                <c:pt idx="2815">
                  <c:v>5636.4494628906295</c:v>
                </c:pt>
                <c:pt idx="2816">
                  <c:v>5638.4814453125</c:v>
                </c:pt>
                <c:pt idx="2817">
                  <c:v>5640.4431152343795</c:v>
                </c:pt>
                <c:pt idx="2818">
                  <c:v>5642.37939453125</c:v>
                </c:pt>
                <c:pt idx="2819">
                  <c:v>5644.2780761718795</c:v>
                </c:pt>
                <c:pt idx="2820">
                  <c:v>5646.3654785156205</c:v>
                </c:pt>
                <c:pt idx="2821">
                  <c:v>5648.4528808593705</c:v>
                </c:pt>
                <c:pt idx="2822">
                  <c:v>5650.4069824218795</c:v>
                </c:pt>
                <c:pt idx="2823">
                  <c:v>5652.36865234375</c:v>
                </c:pt>
                <c:pt idx="2824">
                  <c:v>5654.3503417968705</c:v>
                </c:pt>
                <c:pt idx="2825">
                  <c:v>5656.349609375</c:v>
                </c:pt>
                <c:pt idx="2826">
                  <c:v>5658.3740234375</c:v>
                </c:pt>
                <c:pt idx="2827">
                  <c:v>5660.43603515625</c:v>
                </c:pt>
                <c:pt idx="2828">
                  <c:v>5662.46044921875</c:v>
                </c:pt>
                <c:pt idx="2829">
                  <c:v>5664.4724121093705</c:v>
                </c:pt>
                <c:pt idx="2830">
                  <c:v>5666.43408203125</c:v>
                </c:pt>
                <c:pt idx="2831">
                  <c:v>5668.4084472656205</c:v>
                </c:pt>
                <c:pt idx="2832">
                  <c:v>5670.3952636718795</c:v>
                </c:pt>
                <c:pt idx="2833">
                  <c:v>5672.4069824218795</c:v>
                </c:pt>
                <c:pt idx="2834">
                  <c:v>5674.36865234375</c:v>
                </c:pt>
                <c:pt idx="2835">
                  <c:v>5676.2297363281205</c:v>
                </c:pt>
                <c:pt idx="2836">
                  <c:v>5678.2214355468705</c:v>
                </c:pt>
                <c:pt idx="2837">
                  <c:v>5680.3088378906295</c:v>
                </c:pt>
                <c:pt idx="2838">
                  <c:v>5682.3156738281205</c:v>
                </c:pt>
                <c:pt idx="2839">
                  <c:v>5684.3776855468705</c:v>
                </c:pt>
                <c:pt idx="2840">
                  <c:v>5686.43994140625</c:v>
                </c:pt>
                <c:pt idx="2841">
                  <c:v>5688.4016113281205</c:v>
                </c:pt>
                <c:pt idx="2842">
                  <c:v>5690.33056640625</c:v>
                </c:pt>
                <c:pt idx="2843">
                  <c:v>5692.3425292968705</c:v>
                </c:pt>
                <c:pt idx="2844">
                  <c:v>5694.37939453125</c:v>
                </c:pt>
                <c:pt idx="2845">
                  <c:v>5696.41650390625</c:v>
                </c:pt>
                <c:pt idx="2846">
                  <c:v>5698.3908691406295</c:v>
                </c:pt>
                <c:pt idx="2847">
                  <c:v>5700.3649902343795</c:v>
                </c:pt>
                <c:pt idx="2848">
                  <c:v>5702.40185546875</c:v>
                </c:pt>
                <c:pt idx="2849">
                  <c:v>5704.3759765625</c:v>
                </c:pt>
                <c:pt idx="2850">
                  <c:v>5706.3125</c:v>
                </c:pt>
                <c:pt idx="2851">
                  <c:v>5708.236328125</c:v>
                </c:pt>
                <c:pt idx="2852">
                  <c:v>5710.29345703125</c:v>
                </c:pt>
                <c:pt idx="2853">
                  <c:v>5712.46142578125</c:v>
                </c:pt>
                <c:pt idx="2854">
                  <c:v>5714.49853515625</c:v>
                </c:pt>
                <c:pt idx="2855">
                  <c:v>5716.3166503906295</c:v>
                </c:pt>
                <c:pt idx="2856">
                  <c:v>5718.23291015625</c:v>
                </c:pt>
                <c:pt idx="2857">
                  <c:v>5720.37060546875</c:v>
                </c:pt>
                <c:pt idx="2858">
                  <c:v>5722.33984375</c:v>
                </c:pt>
                <c:pt idx="2859">
                  <c:v>5724.2058105468705</c:v>
                </c:pt>
                <c:pt idx="2860">
                  <c:v>5726.2805175781205</c:v>
                </c:pt>
                <c:pt idx="2861">
                  <c:v>5728.4384765625</c:v>
                </c:pt>
                <c:pt idx="2862">
                  <c:v>5730.392578125</c:v>
                </c:pt>
                <c:pt idx="2863">
                  <c:v>5732.3288574218795</c:v>
                </c:pt>
                <c:pt idx="2864">
                  <c:v>5734.4287109375</c:v>
                </c:pt>
                <c:pt idx="2865">
                  <c:v>5736.44580078125</c:v>
                </c:pt>
                <c:pt idx="2866">
                  <c:v>5738.3771972656205</c:v>
                </c:pt>
                <c:pt idx="2867">
                  <c:v>5740.396484375</c:v>
                </c:pt>
                <c:pt idx="2868">
                  <c:v>5742.4084472656205</c:v>
                </c:pt>
                <c:pt idx="2869">
                  <c:v>5744.2995605468705</c:v>
                </c:pt>
                <c:pt idx="2870">
                  <c:v>5746.2863769531295</c:v>
                </c:pt>
                <c:pt idx="2871">
                  <c:v>5748.3488769531295</c:v>
                </c:pt>
                <c:pt idx="2872">
                  <c:v>5750.2902832031295</c:v>
                </c:pt>
                <c:pt idx="2873">
                  <c:v>5752.2844238281205</c:v>
                </c:pt>
                <c:pt idx="2874">
                  <c:v>5754.35400390625</c:v>
                </c:pt>
                <c:pt idx="2875">
                  <c:v>5756.3205566406295</c:v>
                </c:pt>
                <c:pt idx="2876">
                  <c:v>5758.3200683593705</c:v>
                </c:pt>
                <c:pt idx="2877">
                  <c:v>5760.2893066406295</c:v>
                </c:pt>
                <c:pt idx="2878">
                  <c:v>5762.16796875</c:v>
                </c:pt>
                <c:pt idx="2879">
                  <c:v>5764.2175292968705</c:v>
                </c:pt>
                <c:pt idx="2880">
                  <c:v>5766.3249511718705</c:v>
                </c:pt>
                <c:pt idx="2881">
                  <c:v>5768.2614746093705</c:v>
                </c:pt>
                <c:pt idx="2882">
                  <c:v>5770.24072265625</c:v>
                </c:pt>
                <c:pt idx="2883">
                  <c:v>5772.2902832031205</c:v>
                </c:pt>
                <c:pt idx="2884">
                  <c:v>5774.322265625</c:v>
                </c:pt>
                <c:pt idx="2885">
                  <c:v>5776.4221191406205</c:v>
                </c:pt>
                <c:pt idx="2886">
                  <c:v>5778.5146484375</c:v>
                </c:pt>
                <c:pt idx="2887">
                  <c:v>5780.3884277343705</c:v>
                </c:pt>
                <c:pt idx="2888">
                  <c:v>5782.244140625</c:v>
                </c:pt>
                <c:pt idx="2889">
                  <c:v>5784.2431640625</c:v>
                </c:pt>
                <c:pt idx="2890">
                  <c:v>5786.2927246093705</c:v>
                </c:pt>
                <c:pt idx="2891">
                  <c:v>5788.4052734375</c:v>
                </c:pt>
                <c:pt idx="2892">
                  <c:v>5790.3796386718705</c:v>
                </c:pt>
                <c:pt idx="2893">
                  <c:v>5792.2783203125</c:v>
                </c:pt>
                <c:pt idx="2894">
                  <c:v>5794.302734375</c:v>
                </c:pt>
                <c:pt idx="2895">
                  <c:v>5796.3322753906295</c:v>
                </c:pt>
                <c:pt idx="2896">
                  <c:v>5798.31884765625</c:v>
                </c:pt>
                <c:pt idx="2897">
                  <c:v>5800.3132324218795</c:v>
                </c:pt>
                <c:pt idx="2898">
                  <c:v>5802.3000488281295</c:v>
                </c:pt>
                <c:pt idx="2899">
                  <c:v>5804.2919921875</c:v>
                </c:pt>
                <c:pt idx="2900">
                  <c:v>5806.4172363281295</c:v>
                </c:pt>
                <c:pt idx="2901">
                  <c:v>5808.37353515625</c:v>
                </c:pt>
                <c:pt idx="2902">
                  <c:v>5810.2092285156205</c:v>
                </c:pt>
                <c:pt idx="2903">
                  <c:v>5812.22119140625</c:v>
                </c:pt>
                <c:pt idx="2904">
                  <c:v>5814.1953125</c:v>
                </c:pt>
                <c:pt idx="2905">
                  <c:v>5816.18212890625</c:v>
                </c:pt>
                <c:pt idx="2906">
                  <c:v>5818.181640625</c:v>
                </c:pt>
                <c:pt idx="2907">
                  <c:v>5820.2060546875</c:v>
                </c:pt>
                <c:pt idx="2908">
                  <c:v>5822.2556152343705</c:v>
                </c:pt>
                <c:pt idx="2909">
                  <c:v>5824.154296875</c:v>
                </c:pt>
                <c:pt idx="2910">
                  <c:v>5826.1662597656295</c:v>
                </c:pt>
                <c:pt idx="2911">
                  <c:v>5828.2839355468705</c:v>
                </c:pt>
                <c:pt idx="2912">
                  <c:v>5830.33349609375</c:v>
                </c:pt>
                <c:pt idx="2913">
                  <c:v>5832.294921875</c:v>
                </c:pt>
                <c:pt idx="2914">
                  <c:v>5834.33203125</c:v>
                </c:pt>
                <c:pt idx="2915">
                  <c:v>5836.3063964843795</c:v>
                </c:pt>
                <c:pt idx="2916">
                  <c:v>5838.24267578125</c:v>
                </c:pt>
                <c:pt idx="2917">
                  <c:v>5840.2922363281295</c:v>
                </c:pt>
                <c:pt idx="2918">
                  <c:v>5842.24658203125</c:v>
                </c:pt>
                <c:pt idx="2919">
                  <c:v>5844.1652832031205</c:v>
                </c:pt>
                <c:pt idx="2920">
                  <c:v>5846.1267089843795</c:v>
                </c:pt>
                <c:pt idx="2921">
                  <c:v>5848.18896484375</c:v>
                </c:pt>
                <c:pt idx="2922">
                  <c:v>5850.2336425781205</c:v>
                </c:pt>
                <c:pt idx="2923">
                  <c:v>5852.2834472656295</c:v>
                </c:pt>
                <c:pt idx="2924">
                  <c:v>5854.2375488281295</c:v>
                </c:pt>
                <c:pt idx="2925">
                  <c:v>5856.21142578125</c:v>
                </c:pt>
                <c:pt idx="2926">
                  <c:v>5858.30615234375</c:v>
                </c:pt>
                <c:pt idx="2927">
                  <c:v>5860.36865234375</c:v>
                </c:pt>
                <c:pt idx="2928">
                  <c:v>5862.3806152343705</c:v>
                </c:pt>
                <c:pt idx="2929">
                  <c:v>5864.3544921875</c:v>
                </c:pt>
                <c:pt idx="2930">
                  <c:v>5866.2907714843795</c:v>
                </c:pt>
                <c:pt idx="2931">
                  <c:v>5868.1770019531295</c:v>
                </c:pt>
                <c:pt idx="2932">
                  <c:v>5870.2268066406205</c:v>
                </c:pt>
                <c:pt idx="2933">
                  <c:v>5872.3142089843795</c:v>
                </c:pt>
                <c:pt idx="2934">
                  <c:v>5874.23046875</c:v>
                </c:pt>
                <c:pt idx="2935">
                  <c:v>5876.1669921875</c:v>
                </c:pt>
                <c:pt idx="2936">
                  <c:v>5878.1286621093705</c:v>
                </c:pt>
                <c:pt idx="2937">
                  <c:v>5880.24609375</c:v>
                </c:pt>
                <c:pt idx="2938">
                  <c:v>5882.2529296875</c:v>
                </c:pt>
                <c:pt idx="2939">
                  <c:v>5884.1516113281295</c:v>
                </c:pt>
                <c:pt idx="2940">
                  <c:v>5886.23876953125</c:v>
                </c:pt>
                <c:pt idx="2941">
                  <c:v>5888.30859375</c:v>
                </c:pt>
                <c:pt idx="2942">
                  <c:v>5890.30810546875</c:v>
                </c:pt>
                <c:pt idx="2943">
                  <c:v>5892.3073730468705</c:v>
                </c:pt>
                <c:pt idx="2944">
                  <c:v>5894.25634765625</c:v>
                </c:pt>
                <c:pt idx="2945">
                  <c:v>5896.18017578125</c:v>
                </c:pt>
                <c:pt idx="2946">
                  <c:v>5898.2424316406205</c:v>
                </c:pt>
                <c:pt idx="2947">
                  <c:v>5900.2919921875</c:v>
                </c:pt>
                <c:pt idx="2948">
                  <c:v>5902.2409667968795</c:v>
                </c:pt>
                <c:pt idx="2949">
                  <c:v>5904.23291015625</c:v>
                </c:pt>
                <c:pt idx="2950">
                  <c:v>5906.3203125</c:v>
                </c:pt>
                <c:pt idx="2951">
                  <c:v>5908.3322753906295</c:v>
                </c:pt>
                <c:pt idx="2952">
                  <c:v>5910.21826171875</c:v>
                </c:pt>
                <c:pt idx="2953">
                  <c:v>5912.1672363281295</c:v>
                </c:pt>
                <c:pt idx="2954">
                  <c:v>5914.2546386718705</c:v>
                </c:pt>
                <c:pt idx="2955">
                  <c:v>5916.2741699218795</c:v>
                </c:pt>
                <c:pt idx="2956">
                  <c:v>5918.203125</c:v>
                </c:pt>
                <c:pt idx="2957">
                  <c:v>5920.126953125</c:v>
                </c:pt>
                <c:pt idx="2958">
                  <c:v>5922.2092285156205</c:v>
                </c:pt>
                <c:pt idx="2959">
                  <c:v>5924.24609375</c:v>
                </c:pt>
                <c:pt idx="2960">
                  <c:v>5926.1826171875</c:v>
                </c:pt>
                <c:pt idx="2961">
                  <c:v>5928.1315917968795</c:v>
                </c:pt>
                <c:pt idx="2962">
                  <c:v>5930.2189941406205</c:v>
                </c:pt>
                <c:pt idx="2963">
                  <c:v>5932.2990722656295</c:v>
                </c:pt>
                <c:pt idx="2964">
                  <c:v>5934.19775390625</c:v>
                </c:pt>
                <c:pt idx="2965">
                  <c:v>5936.20458984375</c:v>
                </c:pt>
                <c:pt idx="2966">
                  <c:v>5938.22900390625</c:v>
                </c:pt>
                <c:pt idx="2967">
                  <c:v>5940.1779785156205</c:v>
                </c:pt>
                <c:pt idx="2968">
                  <c:v>5942.126953125</c:v>
                </c:pt>
                <c:pt idx="2969">
                  <c:v>5944.1943359375</c:v>
                </c:pt>
                <c:pt idx="2970">
                  <c:v>5946.2062988281295</c:v>
                </c:pt>
                <c:pt idx="2971">
                  <c:v>5948.212890625</c:v>
                </c:pt>
                <c:pt idx="2972">
                  <c:v>5950.2121582031205</c:v>
                </c:pt>
                <c:pt idx="2973">
                  <c:v>5952.1159667968795</c:v>
                </c:pt>
                <c:pt idx="2974">
                  <c:v>5954.1027832031205</c:v>
                </c:pt>
                <c:pt idx="2975">
                  <c:v>5956.1022949218795</c:v>
                </c:pt>
                <c:pt idx="2976">
                  <c:v>5958.1394042968795</c:v>
                </c:pt>
                <c:pt idx="2977">
                  <c:v>5960.1711425781205</c:v>
                </c:pt>
                <c:pt idx="2978">
                  <c:v>5962.07470703125</c:v>
                </c:pt>
                <c:pt idx="2979">
                  <c:v>5964.02880859375</c:v>
                </c:pt>
                <c:pt idx="2980">
                  <c:v>5966.111328125</c:v>
                </c:pt>
                <c:pt idx="2981">
                  <c:v>5968.1433105468705</c:v>
                </c:pt>
                <c:pt idx="2982">
                  <c:v>5970.12255859375</c:v>
                </c:pt>
                <c:pt idx="2983">
                  <c:v>5972.2099609375</c:v>
                </c:pt>
                <c:pt idx="2984">
                  <c:v>5974.19140625</c:v>
                </c:pt>
                <c:pt idx="2985">
                  <c:v>5976.1154785156205</c:v>
                </c:pt>
                <c:pt idx="2986">
                  <c:v>5978.07470703125</c:v>
                </c:pt>
                <c:pt idx="2987">
                  <c:v>5980.0234375</c:v>
                </c:pt>
                <c:pt idx="2988">
                  <c:v>5982.0881347656295</c:v>
                </c:pt>
                <c:pt idx="2989">
                  <c:v>5984.1506347656295</c:v>
                </c:pt>
                <c:pt idx="2990">
                  <c:v>5986.2255859375</c:v>
                </c:pt>
                <c:pt idx="2991">
                  <c:v>5988.2497558593795</c:v>
                </c:pt>
                <c:pt idx="2992">
                  <c:v>5990.1984863281295</c:v>
                </c:pt>
                <c:pt idx="2993">
                  <c:v>5992.15771484375</c:v>
                </c:pt>
                <c:pt idx="2994">
                  <c:v>5994.2072753906295</c:v>
                </c:pt>
                <c:pt idx="2995">
                  <c:v>5996.2216796875</c:v>
                </c:pt>
                <c:pt idx="2996">
                  <c:v>5998.1455078125</c:v>
                </c:pt>
                <c:pt idx="2997">
                  <c:v>6000.07958984375</c:v>
                </c:pt>
                <c:pt idx="2998">
                  <c:v>6002.11669921875</c:v>
                </c:pt>
                <c:pt idx="2999">
                  <c:v>6004.1813964843795</c:v>
                </c:pt>
                <c:pt idx="3000">
                  <c:v>6006.1179199218795</c:v>
                </c:pt>
                <c:pt idx="3001">
                  <c:v>6008.0920410156205</c:v>
                </c:pt>
                <c:pt idx="3002">
                  <c:v>6010.06640625</c:v>
                </c:pt>
                <c:pt idx="3003">
                  <c:v>6012.12841796875</c:v>
                </c:pt>
                <c:pt idx="3004">
                  <c:v>6014.10009765625</c:v>
                </c:pt>
                <c:pt idx="3005">
                  <c:v>6016.0368652343705</c:v>
                </c:pt>
                <c:pt idx="3006">
                  <c:v>6018.0764160156205</c:v>
                </c:pt>
                <c:pt idx="3007">
                  <c:v>6020.0754394531295</c:v>
                </c:pt>
                <c:pt idx="3008">
                  <c:v>6022.1728515625</c:v>
                </c:pt>
                <c:pt idx="3009">
                  <c:v>6024.2099609375</c:v>
                </c:pt>
                <c:pt idx="3010">
                  <c:v>6026.23681640625</c:v>
                </c:pt>
                <c:pt idx="3011">
                  <c:v>6028.236328125</c:v>
                </c:pt>
                <c:pt idx="3012">
                  <c:v>6030.072265625</c:v>
                </c:pt>
                <c:pt idx="3013">
                  <c:v>6032.0964355468705</c:v>
                </c:pt>
                <c:pt idx="3014">
                  <c:v>6034.1584472656295</c:v>
                </c:pt>
                <c:pt idx="3015">
                  <c:v>6036.17041015625</c:v>
                </c:pt>
                <c:pt idx="3016">
                  <c:v>6038.1320800781205</c:v>
                </c:pt>
                <c:pt idx="3017">
                  <c:v>6040.0559082031205</c:v>
                </c:pt>
                <c:pt idx="3018">
                  <c:v>6042.130859375</c:v>
                </c:pt>
                <c:pt idx="3019">
                  <c:v>6044.16796875</c:v>
                </c:pt>
                <c:pt idx="3020">
                  <c:v>6046.1296386718705</c:v>
                </c:pt>
                <c:pt idx="3021">
                  <c:v>6048.1291503906295</c:v>
                </c:pt>
                <c:pt idx="3022">
                  <c:v>6050.2414550781205</c:v>
                </c:pt>
                <c:pt idx="3023">
                  <c:v>6052.2785644531295</c:v>
                </c:pt>
                <c:pt idx="3024">
                  <c:v>6054.16455078125</c:v>
                </c:pt>
                <c:pt idx="3025">
                  <c:v>6056.1511230468705</c:v>
                </c:pt>
                <c:pt idx="3026">
                  <c:v>6058.1003417968795</c:v>
                </c:pt>
                <c:pt idx="3027">
                  <c:v>6060.03662109375</c:v>
                </c:pt>
                <c:pt idx="3028">
                  <c:v>6062.07373046875</c:v>
                </c:pt>
                <c:pt idx="3029">
                  <c:v>6064.0732421875</c:v>
                </c:pt>
                <c:pt idx="3030">
                  <c:v>6066.0598144531295</c:v>
                </c:pt>
                <c:pt idx="3031">
                  <c:v>6068.08447265625</c:v>
                </c:pt>
                <c:pt idx="3032">
                  <c:v>6070.1843261718705</c:v>
                </c:pt>
                <c:pt idx="3033">
                  <c:v>6072.1833496093705</c:v>
                </c:pt>
                <c:pt idx="3034">
                  <c:v>6074.1953125</c:v>
                </c:pt>
                <c:pt idx="3035">
                  <c:v>6076.20703125</c:v>
                </c:pt>
                <c:pt idx="3036">
                  <c:v>6078.2316894531295</c:v>
                </c:pt>
                <c:pt idx="3037">
                  <c:v>6080.10546875</c:v>
                </c:pt>
                <c:pt idx="3038">
                  <c:v>6081.94140625</c:v>
                </c:pt>
                <c:pt idx="3039">
                  <c:v>6084.06640625</c:v>
                </c:pt>
                <c:pt idx="3040">
                  <c:v>6086.1511230468705</c:v>
                </c:pt>
                <c:pt idx="3041">
                  <c:v>6088.0876464843795</c:v>
                </c:pt>
                <c:pt idx="3042">
                  <c:v>6090.0515136718705</c:v>
                </c:pt>
                <c:pt idx="3043">
                  <c:v>6092.1640625</c:v>
                </c:pt>
                <c:pt idx="3044">
                  <c:v>6094.0856933593795</c:v>
                </c:pt>
                <c:pt idx="3045">
                  <c:v>6095.9719238281295</c:v>
                </c:pt>
                <c:pt idx="3046">
                  <c:v>6097.986328125</c:v>
                </c:pt>
                <c:pt idx="3047">
                  <c:v>6100.0234375</c:v>
                </c:pt>
                <c:pt idx="3048">
                  <c:v>6102.1735839843795</c:v>
                </c:pt>
                <c:pt idx="3049">
                  <c:v>6104.21044921875</c:v>
                </c:pt>
                <c:pt idx="3050">
                  <c:v>6106.10888671875</c:v>
                </c:pt>
                <c:pt idx="3051">
                  <c:v>6108.0703125</c:v>
                </c:pt>
                <c:pt idx="3052">
                  <c:v>6110.0319824218795</c:v>
                </c:pt>
                <c:pt idx="3053">
                  <c:v>6112.1193847656295</c:v>
                </c:pt>
                <c:pt idx="3054">
                  <c:v>6114.0810546875</c:v>
                </c:pt>
                <c:pt idx="3055">
                  <c:v>6115.99267578125</c:v>
                </c:pt>
                <c:pt idx="3056">
                  <c:v>6118.080078125</c:v>
                </c:pt>
                <c:pt idx="3057">
                  <c:v>6120.064453125</c:v>
                </c:pt>
                <c:pt idx="3058">
                  <c:v>6121.98828125</c:v>
                </c:pt>
                <c:pt idx="3059">
                  <c:v>6124.0021972656295</c:v>
                </c:pt>
                <c:pt idx="3060">
                  <c:v>6126.1652832031205</c:v>
                </c:pt>
                <c:pt idx="3061">
                  <c:v>6128.18994140625</c:v>
                </c:pt>
                <c:pt idx="3062">
                  <c:v>6130.11376953125</c:v>
                </c:pt>
                <c:pt idx="3063">
                  <c:v>6132.087890625</c:v>
                </c:pt>
                <c:pt idx="3064">
                  <c:v>6134.0871582031205</c:v>
                </c:pt>
                <c:pt idx="3065">
                  <c:v>6136.1115722656295</c:v>
                </c:pt>
                <c:pt idx="3066">
                  <c:v>6138.0856933593795</c:v>
                </c:pt>
                <c:pt idx="3067">
                  <c:v>6140.04736328125</c:v>
                </c:pt>
                <c:pt idx="3068">
                  <c:v>6142.046875</c:v>
                </c:pt>
                <c:pt idx="3069">
                  <c:v>6143.9934082031205</c:v>
                </c:pt>
                <c:pt idx="3070">
                  <c:v>6146.0051269531295</c:v>
                </c:pt>
                <c:pt idx="3071">
                  <c:v>6148.0822753906295</c:v>
                </c:pt>
                <c:pt idx="3072">
                  <c:v>6150.09423828125</c:v>
                </c:pt>
                <c:pt idx="3073">
                  <c:v>6152.1188964843795</c:v>
                </c:pt>
                <c:pt idx="3074">
                  <c:v>6154.1306152343705</c:v>
                </c:pt>
                <c:pt idx="3075">
                  <c:v>6156.1171875</c:v>
                </c:pt>
                <c:pt idx="3076">
                  <c:v>6158.11669921875</c:v>
                </c:pt>
                <c:pt idx="3077">
                  <c:v>6160.0910644531295</c:v>
                </c:pt>
                <c:pt idx="3078">
                  <c:v>6162.052734375</c:v>
                </c:pt>
                <c:pt idx="3079">
                  <c:v>6164.02685546875</c:v>
                </c:pt>
                <c:pt idx="3080">
                  <c:v>6166.0134277343705</c:v>
                </c:pt>
                <c:pt idx="3081">
                  <c:v>6168.0378417968795</c:v>
                </c:pt>
                <c:pt idx="3082">
                  <c:v>6169.9968261718705</c:v>
                </c:pt>
                <c:pt idx="3083">
                  <c:v>6172.0314941406205</c:v>
                </c:pt>
                <c:pt idx="3084">
                  <c:v>6174.1340332031205</c:v>
                </c:pt>
                <c:pt idx="3085">
                  <c:v>6176.0852050781205</c:v>
                </c:pt>
                <c:pt idx="3086">
                  <c:v>6178.0720214843795</c:v>
                </c:pt>
                <c:pt idx="3087">
                  <c:v>6180.05908203125</c:v>
                </c:pt>
                <c:pt idx="3088">
                  <c:v>6181.955078125</c:v>
                </c:pt>
                <c:pt idx="3089">
                  <c:v>6183.94189453125</c:v>
                </c:pt>
                <c:pt idx="3090">
                  <c:v>6185.9816894531295</c:v>
                </c:pt>
                <c:pt idx="3091">
                  <c:v>6188.0539550781205</c:v>
                </c:pt>
                <c:pt idx="3092">
                  <c:v>6190.04052734375</c:v>
                </c:pt>
                <c:pt idx="3093">
                  <c:v>6191.9543457031205</c:v>
                </c:pt>
                <c:pt idx="3094">
                  <c:v>6193.95361328125</c:v>
                </c:pt>
                <c:pt idx="3095">
                  <c:v>6196.1162109375</c:v>
                </c:pt>
                <c:pt idx="3096">
                  <c:v>6198.1281738281295</c:v>
                </c:pt>
                <c:pt idx="3097">
                  <c:v>6199.9638671875</c:v>
                </c:pt>
                <c:pt idx="3098">
                  <c:v>6201.9631347656295</c:v>
                </c:pt>
                <c:pt idx="3099">
                  <c:v>6204.1262207031205</c:v>
                </c:pt>
                <c:pt idx="3100">
                  <c:v>6206.1884765625</c:v>
                </c:pt>
                <c:pt idx="3101">
                  <c:v>6207.9990234375</c:v>
                </c:pt>
                <c:pt idx="3102">
                  <c:v>6210.0361328125</c:v>
                </c:pt>
                <c:pt idx="3103">
                  <c:v>6212.0856933593795</c:v>
                </c:pt>
                <c:pt idx="3104">
                  <c:v>6214.02197265625</c:v>
                </c:pt>
                <c:pt idx="3105">
                  <c:v>6216.0090332031205</c:v>
                </c:pt>
                <c:pt idx="3106">
                  <c:v>6217.9831542968795</c:v>
                </c:pt>
                <c:pt idx="3107">
                  <c:v>6220.1181640625</c:v>
                </c:pt>
                <c:pt idx="3108">
                  <c:v>6222.1552734375</c:v>
                </c:pt>
                <c:pt idx="3109">
                  <c:v>6224.0185546875</c:v>
                </c:pt>
                <c:pt idx="3110">
                  <c:v>6225.9299316406205</c:v>
                </c:pt>
                <c:pt idx="3111">
                  <c:v>6227.8791503906295</c:v>
                </c:pt>
                <c:pt idx="3112">
                  <c:v>6229.9289550781205</c:v>
                </c:pt>
                <c:pt idx="3113">
                  <c:v>6232.00390625</c:v>
                </c:pt>
                <c:pt idx="3114">
                  <c:v>6234.0783691406205</c:v>
                </c:pt>
                <c:pt idx="3115">
                  <c:v>6236.0524902343705</c:v>
                </c:pt>
                <c:pt idx="3116">
                  <c:v>6237.93896484375</c:v>
                </c:pt>
                <c:pt idx="3117">
                  <c:v>6239.9382324218795</c:v>
                </c:pt>
                <c:pt idx="3118">
                  <c:v>6241.9123535156205</c:v>
                </c:pt>
                <c:pt idx="3119">
                  <c:v>6243.8486328125</c:v>
                </c:pt>
                <c:pt idx="3120">
                  <c:v>6245.9230957031205</c:v>
                </c:pt>
                <c:pt idx="3121">
                  <c:v>6248.0986328125</c:v>
                </c:pt>
                <c:pt idx="3122">
                  <c:v>6250.0603027343705</c:v>
                </c:pt>
                <c:pt idx="3123">
                  <c:v>6251.9587402343705</c:v>
                </c:pt>
                <c:pt idx="3124">
                  <c:v>6254.00830078125</c:v>
                </c:pt>
                <c:pt idx="3125">
                  <c:v>6255.9953613281295</c:v>
                </c:pt>
                <c:pt idx="3126">
                  <c:v>6258.0202636718705</c:v>
                </c:pt>
                <c:pt idx="3127">
                  <c:v>6260.0046386718705</c:v>
                </c:pt>
                <c:pt idx="3128">
                  <c:v>6262.0036621093705</c:v>
                </c:pt>
                <c:pt idx="3129">
                  <c:v>6264.04296875</c:v>
                </c:pt>
                <c:pt idx="3130">
                  <c:v>6265.966796875</c:v>
                </c:pt>
                <c:pt idx="3131">
                  <c:v>6267.9284667968795</c:v>
                </c:pt>
                <c:pt idx="3132">
                  <c:v>6269.9655761718705</c:v>
                </c:pt>
                <c:pt idx="3133">
                  <c:v>6272.0026855468705</c:v>
                </c:pt>
                <c:pt idx="3134">
                  <c:v>6273.93896484375</c:v>
                </c:pt>
                <c:pt idx="3135">
                  <c:v>6275.96337890625</c:v>
                </c:pt>
                <c:pt idx="3136">
                  <c:v>6278.0886230468705</c:v>
                </c:pt>
                <c:pt idx="3137">
                  <c:v>6280.087890625</c:v>
                </c:pt>
                <c:pt idx="3138">
                  <c:v>6281.96142578125</c:v>
                </c:pt>
                <c:pt idx="3139">
                  <c:v>6283.935546875</c:v>
                </c:pt>
                <c:pt idx="3140">
                  <c:v>6285.9599609375</c:v>
                </c:pt>
                <c:pt idx="3141">
                  <c:v>6287.9318847656295</c:v>
                </c:pt>
                <c:pt idx="3142">
                  <c:v>6290.0068359375</c:v>
                </c:pt>
                <c:pt idx="3143">
                  <c:v>6291.970703125</c:v>
                </c:pt>
                <c:pt idx="3144">
                  <c:v>6293.9323730468705</c:v>
                </c:pt>
                <c:pt idx="3145">
                  <c:v>6296.00732421875</c:v>
                </c:pt>
                <c:pt idx="3146">
                  <c:v>6298.0314941406205</c:v>
                </c:pt>
                <c:pt idx="3147">
                  <c:v>6299.9802246093705</c:v>
                </c:pt>
                <c:pt idx="3148">
                  <c:v>6301.8664550781205</c:v>
                </c:pt>
                <c:pt idx="3149">
                  <c:v>6303.853515625</c:v>
                </c:pt>
                <c:pt idx="3150">
                  <c:v>6305.95361328125</c:v>
                </c:pt>
                <c:pt idx="3151">
                  <c:v>6307.9528808593795</c:v>
                </c:pt>
                <c:pt idx="3152">
                  <c:v>6309.84912109375</c:v>
                </c:pt>
                <c:pt idx="3153">
                  <c:v>6311.8986816406205</c:v>
                </c:pt>
                <c:pt idx="3154">
                  <c:v>6314.05126953125</c:v>
                </c:pt>
                <c:pt idx="3155">
                  <c:v>6316.1511230468705</c:v>
                </c:pt>
                <c:pt idx="3156">
                  <c:v>6318.1628417968795</c:v>
                </c:pt>
                <c:pt idx="3157">
                  <c:v>6320.0869140625</c:v>
                </c:pt>
                <c:pt idx="3158">
                  <c:v>6321.89794921875</c:v>
                </c:pt>
                <c:pt idx="3159">
                  <c:v>6323.7941894531295</c:v>
                </c:pt>
                <c:pt idx="3160">
                  <c:v>6325.9318847656295</c:v>
                </c:pt>
                <c:pt idx="3161">
                  <c:v>6327.97119140625</c:v>
                </c:pt>
                <c:pt idx="3162">
                  <c:v>6329.9201660156205</c:v>
                </c:pt>
                <c:pt idx="3163">
                  <c:v>6331.9699707031205</c:v>
                </c:pt>
                <c:pt idx="3164">
                  <c:v>6333.8937988281295</c:v>
                </c:pt>
                <c:pt idx="3165">
                  <c:v>6335.88037109375</c:v>
                </c:pt>
                <c:pt idx="3166">
                  <c:v>6337.93017578125</c:v>
                </c:pt>
                <c:pt idx="3167">
                  <c:v>6339.86669921875</c:v>
                </c:pt>
                <c:pt idx="3168">
                  <c:v>6341.87841796875</c:v>
                </c:pt>
                <c:pt idx="3169">
                  <c:v>6343.8903808593795</c:v>
                </c:pt>
                <c:pt idx="3170">
                  <c:v>6345.9147949218795</c:v>
                </c:pt>
                <c:pt idx="3171">
                  <c:v>6347.93896484375</c:v>
                </c:pt>
                <c:pt idx="3172">
                  <c:v>6349.8249511718705</c:v>
                </c:pt>
                <c:pt idx="3173">
                  <c:v>6351.81201171875</c:v>
                </c:pt>
                <c:pt idx="3174">
                  <c:v>6354.0126953125</c:v>
                </c:pt>
                <c:pt idx="3175">
                  <c:v>6356.0495605468705</c:v>
                </c:pt>
                <c:pt idx="3176">
                  <c:v>6357.92333984375</c:v>
                </c:pt>
                <c:pt idx="3177">
                  <c:v>6359.8723144531295</c:v>
                </c:pt>
                <c:pt idx="3178">
                  <c:v>6361.9216308593795</c:v>
                </c:pt>
                <c:pt idx="3179">
                  <c:v>6363.90625</c:v>
                </c:pt>
                <c:pt idx="3180">
                  <c:v>6365.8552246093705</c:v>
                </c:pt>
                <c:pt idx="3181">
                  <c:v>6367.81884765625</c:v>
                </c:pt>
                <c:pt idx="3182">
                  <c:v>6369.86865234375</c:v>
                </c:pt>
                <c:pt idx="3183">
                  <c:v>6371.93115234375</c:v>
                </c:pt>
                <c:pt idx="3184">
                  <c:v>6373.85498046875</c:v>
                </c:pt>
                <c:pt idx="3185">
                  <c:v>6375.9169921875</c:v>
                </c:pt>
                <c:pt idx="3186">
                  <c:v>6377.9641113281295</c:v>
                </c:pt>
                <c:pt idx="3187">
                  <c:v>6379.9382324218795</c:v>
                </c:pt>
                <c:pt idx="3188">
                  <c:v>6382.0510253906295</c:v>
                </c:pt>
                <c:pt idx="3189">
                  <c:v>6383.96240234375</c:v>
                </c:pt>
                <c:pt idx="3190">
                  <c:v>6385.888671875</c:v>
                </c:pt>
                <c:pt idx="3191">
                  <c:v>6387.9006347656295</c:v>
                </c:pt>
                <c:pt idx="3192">
                  <c:v>6389.9250488281295</c:v>
                </c:pt>
                <c:pt idx="3193">
                  <c:v>6392</c:v>
                </c:pt>
                <c:pt idx="3194">
                  <c:v>6393.84814453125</c:v>
                </c:pt>
                <c:pt idx="3195">
                  <c:v>6395.8098144531295</c:v>
                </c:pt>
                <c:pt idx="3196">
                  <c:v>6397.8720703125</c:v>
                </c:pt>
                <c:pt idx="3197">
                  <c:v>6399.9465332031205</c:v>
                </c:pt>
                <c:pt idx="3198">
                  <c:v>6401.9587402343705</c:v>
                </c:pt>
                <c:pt idx="3199">
                  <c:v>6403.8825683593795</c:v>
                </c:pt>
                <c:pt idx="3200">
                  <c:v>6405.8918457031205</c:v>
                </c:pt>
                <c:pt idx="3201">
                  <c:v>6407.8659667968795</c:v>
                </c:pt>
                <c:pt idx="3202">
                  <c:v>6409.9306640625</c:v>
                </c:pt>
                <c:pt idx="3203">
                  <c:v>6412.0305175781205</c:v>
                </c:pt>
                <c:pt idx="3204">
                  <c:v>6413.88916015625</c:v>
                </c:pt>
                <c:pt idx="3205">
                  <c:v>6415.8508300781205</c:v>
                </c:pt>
                <c:pt idx="3206">
                  <c:v>6417.8876953125</c:v>
                </c:pt>
                <c:pt idx="3207">
                  <c:v>6419.8747558593795</c:v>
                </c:pt>
                <c:pt idx="3208">
                  <c:v>6421.8640136718705</c:v>
                </c:pt>
                <c:pt idx="3209">
                  <c:v>6423.75</c:v>
                </c:pt>
                <c:pt idx="3210">
                  <c:v>6425.7365722656295</c:v>
                </c:pt>
                <c:pt idx="3211">
                  <c:v>6427.7966308593795</c:v>
                </c:pt>
                <c:pt idx="3212">
                  <c:v>6429.8337402343705</c:v>
                </c:pt>
                <c:pt idx="3213">
                  <c:v>6431.79736328125</c:v>
                </c:pt>
                <c:pt idx="3214">
                  <c:v>6433.7214355468705</c:v>
                </c:pt>
                <c:pt idx="3215">
                  <c:v>6435.7209472656295</c:v>
                </c:pt>
                <c:pt idx="3216">
                  <c:v>6437.80810546875</c:v>
                </c:pt>
                <c:pt idx="3217">
                  <c:v>6439.7822265625</c:v>
                </c:pt>
                <c:pt idx="3218">
                  <c:v>6441.806640625</c:v>
                </c:pt>
                <c:pt idx="3219">
                  <c:v>6443.89404296875</c:v>
                </c:pt>
                <c:pt idx="3220">
                  <c:v>6445.8681640625</c:v>
                </c:pt>
                <c:pt idx="3221">
                  <c:v>6447.8171386718705</c:v>
                </c:pt>
                <c:pt idx="3222">
                  <c:v>6449.8291015625</c:v>
                </c:pt>
                <c:pt idx="3223">
                  <c:v>6451.8659667968795</c:v>
                </c:pt>
                <c:pt idx="3224">
                  <c:v>6453.77490234375</c:v>
                </c:pt>
                <c:pt idx="3225">
                  <c:v>6455.7492675781205</c:v>
                </c:pt>
                <c:pt idx="3226">
                  <c:v>6457.8391113281295</c:v>
                </c:pt>
                <c:pt idx="3227">
                  <c:v>6459.8132324218795</c:v>
                </c:pt>
                <c:pt idx="3228">
                  <c:v>6461.8503417968795</c:v>
                </c:pt>
                <c:pt idx="3229">
                  <c:v>6463.8876953125</c:v>
                </c:pt>
                <c:pt idx="3230">
                  <c:v>6465.8742675781205</c:v>
                </c:pt>
                <c:pt idx="3231">
                  <c:v>6467.86083984375</c:v>
                </c:pt>
                <c:pt idx="3232">
                  <c:v>6469.81005859375</c:v>
                </c:pt>
                <c:pt idx="3233">
                  <c:v>6471.84716796875</c:v>
                </c:pt>
                <c:pt idx="3234">
                  <c:v>6473.91943359375</c:v>
                </c:pt>
                <c:pt idx="3235">
                  <c:v>6475.9938964843795</c:v>
                </c:pt>
                <c:pt idx="3236">
                  <c:v>6477.8825683593795</c:v>
                </c:pt>
                <c:pt idx="3237">
                  <c:v>6479.8317871093705</c:v>
                </c:pt>
                <c:pt idx="3238">
                  <c:v>6481.90625</c:v>
                </c:pt>
                <c:pt idx="3239">
                  <c:v>6483.76708984375</c:v>
                </c:pt>
                <c:pt idx="3240">
                  <c:v>6485.7790527343705</c:v>
                </c:pt>
                <c:pt idx="3241">
                  <c:v>6487.8415527343705</c:v>
                </c:pt>
                <c:pt idx="3242">
                  <c:v>6489.8156738281295</c:v>
                </c:pt>
                <c:pt idx="3243">
                  <c:v>6491.89013671875</c:v>
                </c:pt>
                <c:pt idx="3244">
                  <c:v>6493.8894042968795</c:v>
                </c:pt>
                <c:pt idx="3245">
                  <c:v>6495.7883300781205</c:v>
                </c:pt>
                <c:pt idx="3246">
                  <c:v>6497.7878417968795</c:v>
                </c:pt>
                <c:pt idx="3247">
                  <c:v>6499.82470703125</c:v>
                </c:pt>
                <c:pt idx="3248">
                  <c:v>6501.7609863281295</c:v>
                </c:pt>
                <c:pt idx="3249">
                  <c:v>6503.7204589843795</c:v>
                </c:pt>
                <c:pt idx="3250">
                  <c:v>6505.7575683593795</c:v>
                </c:pt>
                <c:pt idx="3251">
                  <c:v>6507.84716796875</c:v>
                </c:pt>
                <c:pt idx="3252">
                  <c:v>6509.89697265625</c:v>
                </c:pt>
                <c:pt idx="3253">
                  <c:v>6511.90869140625</c:v>
                </c:pt>
                <c:pt idx="3254">
                  <c:v>6513.92041015625</c:v>
                </c:pt>
                <c:pt idx="3255">
                  <c:v>6515.919921875</c:v>
                </c:pt>
                <c:pt idx="3256">
                  <c:v>6517.95703125</c:v>
                </c:pt>
                <c:pt idx="3257">
                  <c:v>6519.8532714843795</c:v>
                </c:pt>
                <c:pt idx="3258">
                  <c:v>6521.7141113281295</c:v>
                </c:pt>
                <c:pt idx="3259">
                  <c:v>6523.8037109375</c:v>
                </c:pt>
                <c:pt idx="3260">
                  <c:v>6525.7907714843795</c:v>
                </c:pt>
                <c:pt idx="3261">
                  <c:v>6527.7653808593795</c:v>
                </c:pt>
                <c:pt idx="3262">
                  <c:v>6529.73681640625</c:v>
                </c:pt>
                <c:pt idx="3263">
                  <c:v>6531.658203125</c:v>
                </c:pt>
                <c:pt idx="3264">
                  <c:v>6533.73583984375</c:v>
                </c:pt>
                <c:pt idx="3265">
                  <c:v>6535.8251953125</c:v>
                </c:pt>
                <c:pt idx="3266">
                  <c:v>6537.8117675781205</c:v>
                </c:pt>
                <c:pt idx="3267">
                  <c:v>6539.7863769531295</c:v>
                </c:pt>
                <c:pt idx="3268">
                  <c:v>6541.8234863281295</c:v>
                </c:pt>
                <c:pt idx="3269">
                  <c:v>6543.81005859375</c:v>
                </c:pt>
                <c:pt idx="3270">
                  <c:v>6545.7214355468705</c:v>
                </c:pt>
                <c:pt idx="3271">
                  <c:v>6547.8212890625</c:v>
                </c:pt>
                <c:pt idx="3272">
                  <c:v>6549.88330078125</c:v>
                </c:pt>
                <c:pt idx="3273">
                  <c:v>6551.81982421875</c:v>
                </c:pt>
                <c:pt idx="3274">
                  <c:v>6553.84423828125</c:v>
                </c:pt>
                <c:pt idx="3275">
                  <c:v>6555.8059082031205</c:v>
                </c:pt>
                <c:pt idx="3276">
                  <c:v>6557.80517578125</c:v>
                </c:pt>
                <c:pt idx="3277">
                  <c:v>6559.7917480468705</c:v>
                </c:pt>
                <c:pt idx="3278">
                  <c:v>6561.6530761718705</c:v>
                </c:pt>
                <c:pt idx="3279">
                  <c:v>6563.7404785156205</c:v>
                </c:pt>
                <c:pt idx="3280">
                  <c:v>6565.8527832031205</c:v>
                </c:pt>
                <c:pt idx="3281">
                  <c:v>6567.7238769531295</c:v>
                </c:pt>
                <c:pt idx="3282">
                  <c:v>6569.72314453125</c:v>
                </c:pt>
                <c:pt idx="3283">
                  <c:v>6571.8508300781205</c:v>
                </c:pt>
                <c:pt idx="3284">
                  <c:v>6573.8752441406205</c:v>
                </c:pt>
                <c:pt idx="3285">
                  <c:v>6575.7614746093705</c:v>
                </c:pt>
                <c:pt idx="3286">
                  <c:v>6577.7355957031205</c:v>
                </c:pt>
                <c:pt idx="3287">
                  <c:v>6579.7976074218795</c:v>
                </c:pt>
                <c:pt idx="3288">
                  <c:v>6581.7468261718705</c:v>
                </c:pt>
                <c:pt idx="3289">
                  <c:v>6583.82177734375</c:v>
                </c:pt>
                <c:pt idx="3290">
                  <c:v>6585.9216308593795</c:v>
                </c:pt>
                <c:pt idx="3291">
                  <c:v>6587.8454589843795</c:v>
                </c:pt>
                <c:pt idx="3292">
                  <c:v>6589.8447265625</c:v>
                </c:pt>
                <c:pt idx="3293">
                  <c:v>6591.8312988281295</c:v>
                </c:pt>
                <c:pt idx="3294">
                  <c:v>6593.7551269531295</c:v>
                </c:pt>
                <c:pt idx="3295">
                  <c:v>6595.7644042968795</c:v>
                </c:pt>
                <c:pt idx="3296">
                  <c:v>6597.6857910156205</c:v>
                </c:pt>
                <c:pt idx="3297">
                  <c:v>6599.76318359375</c:v>
                </c:pt>
                <c:pt idx="3298">
                  <c:v>6601.8154296875</c:v>
                </c:pt>
                <c:pt idx="3299">
                  <c:v>6603.7265625</c:v>
                </c:pt>
                <c:pt idx="3300">
                  <c:v>6605.7761230468705</c:v>
                </c:pt>
                <c:pt idx="3301">
                  <c:v>6607.7883300781205</c:v>
                </c:pt>
                <c:pt idx="3302">
                  <c:v>6609.8127441406205</c:v>
                </c:pt>
                <c:pt idx="3303">
                  <c:v>6611.7365722656295</c:v>
                </c:pt>
                <c:pt idx="3304">
                  <c:v>6613.6982421875</c:v>
                </c:pt>
                <c:pt idx="3305">
                  <c:v>6615.72021484375</c:v>
                </c:pt>
                <c:pt idx="3306">
                  <c:v>6617.7448730468705</c:v>
                </c:pt>
                <c:pt idx="3307">
                  <c:v>6619.65869140625</c:v>
                </c:pt>
                <c:pt idx="3308">
                  <c:v>6621.720703125</c:v>
                </c:pt>
                <c:pt idx="3309">
                  <c:v>6623.7951660156205</c:v>
                </c:pt>
                <c:pt idx="3310">
                  <c:v>6625.6813964843795</c:v>
                </c:pt>
                <c:pt idx="3311">
                  <c:v>6627.7062988281295</c:v>
                </c:pt>
                <c:pt idx="3312">
                  <c:v>6629.6552734375</c:v>
                </c:pt>
                <c:pt idx="3313">
                  <c:v>6631.71728515625</c:v>
                </c:pt>
                <c:pt idx="3314">
                  <c:v>6633.7038574218795</c:v>
                </c:pt>
                <c:pt idx="3315">
                  <c:v>6635.7409667968795</c:v>
                </c:pt>
                <c:pt idx="3316">
                  <c:v>6637.7907714843795</c:v>
                </c:pt>
                <c:pt idx="3317">
                  <c:v>6639.72705078125</c:v>
                </c:pt>
                <c:pt idx="3318">
                  <c:v>6641.7741699218795</c:v>
                </c:pt>
                <c:pt idx="3319">
                  <c:v>6643.6604003906295</c:v>
                </c:pt>
                <c:pt idx="3320">
                  <c:v>6645.6745605468705</c:v>
                </c:pt>
                <c:pt idx="3321">
                  <c:v>6647.69677734375</c:v>
                </c:pt>
                <c:pt idx="3322">
                  <c:v>6649.6564941406205</c:v>
                </c:pt>
                <c:pt idx="3323">
                  <c:v>6651.78369140625</c:v>
                </c:pt>
                <c:pt idx="3324">
                  <c:v>6653.6970214843795</c:v>
                </c:pt>
                <c:pt idx="3325">
                  <c:v>6655.55810546875</c:v>
                </c:pt>
                <c:pt idx="3326">
                  <c:v>6657.6330566406205</c:v>
                </c:pt>
                <c:pt idx="3327">
                  <c:v>6659.6325683593795</c:v>
                </c:pt>
                <c:pt idx="3328">
                  <c:v>6661.5563964843795</c:v>
                </c:pt>
                <c:pt idx="3329">
                  <c:v>6663.54296875</c:v>
                </c:pt>
                <c:pt idx="3330">
                  <c:v>6665.6806640625</c:v>
                </c:pt>
                <c:pt idx="3331">
                  <c:v>6667.7556152343705</c:v>
                </c:pt>
                <c:pt idx="3332">
                  <c:v>6669.79248046875</c:v>
                </c:pt>
                <c:pt idx="3333">
                  <c:v>6671.8420410156205</c:v>
                </c:pt>
                <c:pt idx="3334">
                  <c:v>6673.67578125</c:v>
                </c:pt>
                <c:pt idx="3335">
                  <c:v>6675.5869140625</c:v>
                </c:pt>
                <c:pt idx="3336">
                  <c:v>6677.7141113281295</c:v>
                </c:pt>
                <c:pt idx="3337">
                  <c:v>6679.73876953125</c:v>
                </c:pt>
                <c:pt idx="3338">
                  <c:v>6681.7004394531295</c:v>
                </c:pt>
                <c:pt idx="3339">
                  <c:v>6683.75</c:v>
                </c:pt>
                <c:pt idx="3340">
                  <c:v>6685.7995605468705</c:v>
                </c:pt>
                <c:pt idx="3341">
                  <c:v>6687.7233886718705</c:v>
                </c:pt>
                <c:pt idx="3342">
                  <c:v>6689.7099609375</c:v>
                </c:pt>
                <c:pt idx="3343">
                  <c:v>6691.734375</c:v>
                </c:pt>
                <c:pt idx="3344">
                  <c:v>6693.5832519531295</c:v>
                </c:pt>
                <c:pt idx="3345">
                  <c:v>6695.4543457031205</c:v>
                </c:pt>
                <c:pt idx="3346">
                  <c:v>6697.55419921875</c:v>
                </c:pt>
                <c:pt idx="3347">
                  <c:v>6699.7067871093705</c:v>
                </c:pt>
                <c:pt idx="3348">
                  <c:v>6701.6181640625</c:v>
                </c:pt>
                <c:pt idx="3349">
                  <c:v>6703.5419921875</c:v>
                </c:pt>
                <c:pt idx="3350">
                  <c:v>6705.6770019531295</c:v>
                </c:pt>
                <c:pt idx="3351">
                  <c:v>6707.68896484375</c:v>
                </c:pt>
                <c:pt idx="3352">
                  <c:v>6709.5900878906295</c:v>
                </c:pt>
                <c:pt idx="3353">
                  <c:v>6711.61474609375</c:v>
                </c:pt>
                <c:pt idx="3354">
                  <c:v>6713.6896972656295</c:v>
                </c:pt>
                <c:pt idx="3355">
                  <c:v>6715.70166015625</c:v>
                </c:pt>
                <c:pt idx="3356">
                  <c:v>6717.6379394531295</c:v>
                </c:pt>
                <c:pt idx="3357">
                  <c:v>6719.6496582031205</c:v>
                </c:pt>
                <c:pt idx="3358">
                  <c:v>6721.611328125</c:v>
                </c:pt>
                <c:pt idx="3359">
                  <c:v>6723.5705566406205</c:v>
                </c:pt>
                <c:pt idx="3360">
                  <c:v>6725.5822753906295</c:v>
                </c:pt>
                <c:pt idx="3361">
                  <c:v>6727.6970214843795</c:v>
                </c:pt>
                <c:pt idx="3362">
                  <c:v>6729.65869140625</c:v>
                </c:pt>
                <c:pt idx="3363">
                  <c:v>6731.5324707031205</c:v>
                </c:pt>
                <c:pt idx="3364">
                  <c:v>6733.6950683593795</c:v>
                </c:pt>
                <c:pt idx="3365">
                  <c:v>6735.8703613281295</c:v>
                </c:pt>
                <c:pt idx="3366">
                  <c:v>6737.78173828125</c:v>
                </c:pt>
                <c:pt idx="3367">
                  <c:v>6739.5549316406205</c:v>
                </c:pt>
                <c:pt idx="3368">
                  <c:v>6741.5544433593795</c:v>
                </c:pt>
                <c:pt idx="3369">
                  <c:v>6743.59130859375</c:v>
                </c:pt>
                <c:pt idx="3370">
                  <c:v>6745.5529785156205</c:v>
                </c:pt>
                <c:pt idx="3371">
                  <c:v>6747.57763671875</c:v>
                </c:pt>
                <c:pt idx="3372">
                  <c:v>6749.6018066406205</c:v>
                </c:pt>
                <c:pt idx="3373">
                  <c:v>6751.6364746093705</c:v>
                </c:pt>
                <c:pt idx="3374">
                  <c:v>6753.673828125</c:v>
                </c:pt>
                <c:pt idx="3375">
                  <c:v>6755.6882324218795</c:v>
                </c:pt>
                <c:pt idx="3376">
                  <c:v>6757.662109375</c:v>
                </c:pt>
                <c:pt idx="3377">
                  <c:v>6759.6359863281295</c:v>
                </c:pt>
                <c:pt idx="3378">
                  <c:v>6761.6857910156205</c:v>
                </c:pt>
                <c:pt idx="3379">
                  <c:v>6763.7604980468705</c:v>
                </c:pt>
                <c:pt idx="3380">
                  <c:v>6765.6843261718705</c:v>
                </c:pt>
                <c:pt idx="3381">
                  <c:v>6767.54541015625</c:v>
                </c:pt>
                <c:pt idx="3382">
                  <c:v>6769.5446777343705</c:v>
                </c:pt>
                <c:pt idx="3383">
                  <c:v>6771.4934082031205</c:v>
                </c:pt>
                <c:pt idx="3384">
                  <c:v>6773.45263671875</c:v>
                </c:pt>
                <c:pt idx="3385">
                  <c:v>6775.5400390625</c:v>
                </c:pt>
                <c:pt idx="3386">
                  <c:v>6777.6171875</c:v>
                </c:pt>
                <c:pt idx="3387">
                  <c:v>6779.626953125</c:v>
                </c:pt>
                <c:pt idx="3388">
                  <c:v>6781.5134277343705</c:v>
                </c:pt>
                <c:pt idx="3389">
                  <c:v>6783.5651855468705</c:v>
                </c:pt>
                <c:pt idx="3390">
                  <c:v>6785.70263671875</c:v>
                </c:pt>
                <c:pt idx="3391">
                  <c:v>6787.6643066406205</c:v>
                </c:pt>
                <c:pt idx="3392">
                  <c:v>6789.61328125</c:v>
                </c:pt>
                <c:pt idx="3393">
                  <c:v>6791.5222167968795</c:v>
                </c:pt>
                <c:pt idx="3394">
                  <c:v>6793.47119140625</c:v>
                </c:pt>
                <c:pt idx="3395">
                  <c:v>6795.5485839843795</c:v>
                </c:pt>
                <c:pt idx="3396">
                  <c:v>6797.5729980468705</c:v>
                </c:pt>
                <c:pt idx="3397">
                  <c:v>6799.62255859375</c:v>
                </c:pt>
                <c:pt idx="3398">
                  <c:v>6801.609375</c:v>
                </c:pt>
                <c:pt idx="3399">
                  <c:v>6803.4826660156205</c:v>
                </c:pt>
                <c:pt idx="3400">
                  <c:v>6805.4821777343705</c:v>
                </c:pt>
                <c:pt idx="3401">
                  <c:v>6807.5446777343705</c:v>
                </c:pt>
                <c:pt idx="3402">
                  <c:v>6809.556640625</c:v>
                </c:pt>
                <c:pt idx="3403">
                  <c:v>6811.5432128906295</c:v>
                </c:pt>
                <c:pt idx="3404">
                  <c:v>6813.56494140625</c:v>
                </c:pt>
                <c:pt idx="3405">
                  <c:v>6815.6145019531295</c:v>
                </c:pt>
                <c:pt idx="3406">
                  <c:v>6817.62646484375</c:v>
                </c:pt>
                <c:pt idx="3407">
                  <c:v>6819.6513671875</c:v>
                </c:pt>
                <c:pt idx="3408">
                  <c:v>6821.60302734375</c:v>
                </c:pt>
                <c:pt idx="3409">
                  <c:v>6823.5769042968795</c:v>
                </c:pt>
                <c:pt idx="3410">
                  <c:v>6825.6767578125</c:v>
                </c:pt>
                <c:pt idx="3411">
                  <c:v>6827.62353515625</c:v>
                </c:pt>
                <c:pt idx="3412">
                  <c:v>6829.5725097656295</c:v>
                </c:pt>
                <c:pt idx="3413">
                  <c:v>6831.5490722656295</c:v>
                </c:pt>
                <c:pt idx="3414">
                  <c:v>6833.5104980468705</c:v>
                </c:pt>
                <c:pt idx="3415">
                  <c:v>6835.658203125</c:v>
                </c:pt>
                <c:pt idx="3416">
                  <c:v>6837.7077636718705</c:v>
                </c:pt>
                <c:pt idx="3417">
                  <c:v>6839.55859375</c:v>
                </c:pt>
                <c:pt idx="3418">
                  <c:v>6841.4699707031205</c:v>
                </c:pt>
                <c:pt idx="3419">
                  <c:v>6843.51953125</c:v>
                </c:pt>
                <c:pt idx="3420">
                  <c:v>6845.5690917968795</c:v>
                </c:pt>
                <c:pt idx="3421">
                  <c:v>6847.4929199218795</c:v>
                </c:pt>
                <c:pt idx="3422">
                  <c:v>6849.55517578125</c:v>
                </c:pt>
                <c:pt idx="3423">
                  <c:v>6851.642578125</c:v>
                </c:pt>
                <c:pt idx="3424">
                  <c:v>6853.6042480468705</c:v>
                </c:pt>
                <c:pt idx="3425">
                  <c:v>6855.65380859375</c:v>
                </c:pt>
                <c:pt idx="3426">
                  <c:v>6857.6027832031205</c:v>
                </c:pt>
                <c:pt idx="3427">
                  <c:v>6859.564453125</c:v>
                </c:pt>
                <c:pt idx="3428">
                  <c:v>6861.6267089843795</c:v>
                </c:pt>
                <c:pt idx="3429">
                  <c:v>6863.67626953125</c:v>
                </c:pt>
                <c:pt idx="3430">
                  <c:v>6865.6755371093705</c:v>
                </c:pt>
                <c:pt idx="3431">
                  <c:v>6867.4611816406205</c:v>
                </c:pt>
                <c:pt idx="3432">
                  <c:v>6869.4982910156205</c:v>
                </c:pt>
                <c:pt idx="3433">
                  <c:v>6871.595703125</c:v>
                </c:pt>
                <c:pt idx="3434">
                  <c:v>6873.4440917968795</c:v>
                </c:pt>
                <c:pt idx="3435">
                  <c:v>6875.45849609375</c:v>
                </c:pt>
                <c:pt idx="3436">
                  <c:v>6877.5207519531295</c:v>
                </c:pt>
                <c:pt idx="3437">
                  <c:v>6879.595703125</c:v>
                </c:pt>
                <c:pt idx="3438">
                  <c:v>6881.607421875</c:v>
                </c:pt>
                <c:pt idx="3439">
                  <c:v>6883.58154296875</c:v>
                </c:pt>
                <c:pt idx="3440">
                  <c:v>6885.5935058593795</c:v>
                </c:pt>
                <c:pt idx="3441">
                  <c:v>6887.5048828125</c:v>
                </c:pt>
                <c:pt idx="3442">
                  <c:v>6889.5419921875</c:v>
                </c:pt>
                <c:pt idx="3443">
                  <c:v>6891.62890625</c:v>
                </c:pt>
                <c:pt idx="3444">
                  <c:v>6893.552734375</c:v>
                </c:pt>
                <c:pt idx="3445">
                  <c:v>6895.55224609375</c:v>
                </c:pt>
                <c:pt idx="3446">
                  <c:v>6897.5642089843795</c:v>
                </c:pt>
                <c:pt idx="3447">
                  <c:v>6899.5134277343705</c:v>
                </c:pt>
                <c:pt idx="3448">
                  <c:v>6901.4875488281295</c:v>
                </c:pt>
                <c:pt idx="3449">
                  <c:v>6903.458984375</c:v>
                </c:pt>
                <c:pt idx="3450">
                  <c:v>6905.44580078125</c:v>
                </c:pt>
                <c:pt idx="3451">
                  <c:v>6907.470703125</c:v>
                </c:pt>
                <c:pt idx="3452">
                  <c:v>6909.5202636718705</c:v>
                </c:pt>
                <c:pt idx="3453">
                  <c:v>6911.59716796875</c:v>
                </c:pt>
                <c:pt idx="3454">
                  <c:v>6913.53369140625</c:v>
                </c:pt>
                <c:pt idx="3455">
                  <c:v>6915.5078125</c:v>
                </c:pt>
                <c:pt idx="3456">
                  <c:v>6917.5324707031205</c:v>
                </c:pt>
                <c:pt idx="3457">
                  <c:v>6919.4289550781205</c:v>
                </c:pt>
                <c:pt idx="3458">
                  <c:v>6921.4909667968795</c:v>
                </c:pt>
                <c:pt idx="3459">
                  <c:v>6923.5302734375</c:v>
                </c:pt>
                <c:pt idx="3460">
                  <c:v>6925.4541015625</c:v>
                </c:pt>
                <c:pt idx="3461">
                  <c:v>6927.4658203125</c:v>
                </c:pt>
                <c:pt idx="3462">
                  <c:v>6929.5029296875</c:v>
                </c:pt>
                <c:pt idx="3463">
                  <c:v>6931.4645996093705</c:v>
                </c:pt>
                <c:pt idx="3464">
                  <c:v>6933.4765625</c:v>
                </c:pt>
                <c:pt idx="3465">
                  <c:v>6935.42578125</c:v>
                </c:pt>
                <c:pt idx="3466">
                  <c:v>6937.4123535156205</c:v>
                </c:pt>
                <c:pt idx="3467">
                  <c:v>6939.4619140625</c:v>
                </c:pt>
                <c:pt idx="3468">
                  <c:v>6941.43603515625</c:v>
                </c:pt>
                <c:pt idx="3469">
                  <c:v>6943.4982910156205</c:v>
                </c:pt>
                <c:pt idx="3470">
                  <c:v>6945.52294921875</c:v>
                </c:pt>
                <c:pt idx="3471">
                  <c:v>6947.509765625</c:v>
                </c:pt>
                <c:pt idx="3472">
                  <c:v>6949.4211425781205</c:v>
                </c:pt>
                <c:pt idx="3473">
                  <c:v>6951.357421875</c:v>
                </c:pt>
                <c:pt idx="3474">
                  <c:v>6953.43212890625</c:v>
                </c:pt>
                <c:pt idx="3475">
                  <c:v>6955.45654296875</c:v>
                </c:pt>
                <c:pt idx="3476">
                  <c:v>6957.49365234375</c:v>
                </c:pt>
                <c:pt idx="3477">
                  <c:v>6959.5056152343705</c:v>
                </c:pt>
                <c:pt idx="3478">
                  <c:v>6961.4797363281295</c:v>
                </c:pt>
                <c:pt idx="3479">
                  <c:v>6963.529296875</c:v>
                </c:pt>
                <c:pt idx="3480">
                  <c:v>6965.5534667968795</c:v>
                </c:pt>
                <c:pt idx="3481">
                  <c:v>6967.4875488281295</c:v>
                </c:pt>
                <c:pt idx="3482">
                  <c:v>6969.3740234375</c:v>
                </c:pt>
                <c:pt idx="3483">
                  <c:v>6971.3505859375</c:v>
                </c:pt>
                <c:pt idx="3484">
                  <c:v>6973.5107421875</c:v>
                </c:pt>
                <c:pt idx="3485">
                  <c:v>6975.560546875</c:v>
                </c:pt>
                <c:pt idx="3486">
                  <c:v>6977.5246582031205</c:v>
                </c:pt>
                <c:pt idx="3487">
                  <c:v>6979.5363769531295</c:v>
                </c:pt>
                <c:pt idx="3488">
                  <c:v>6981.53564453125</c:v>
                </c:pt>
                <c:pt idx="3489">
                  <c:v>6983.4699707031205</c:v>
                </c:pt>
                <c:pt idx="3490">
                  <c:v>6985.45458984375</c:v>
                </c:pt>
                <c:pt idx="3491">
                  <c:v>6987.4560546875</c:v>
                </c:pt>
                <c:pt idx="3492">
                  <c:v>6989.4072265625</c:v>
                </c:pt>
                <c:pt idx="3493">
                  <c:v>6991.38134765625</c:v>
                </c:pt>
                <c:pt idx="3494">
                  <c:v>6993.3430175781205</c:v>
                </c:pt>
                <c:pt idx="3495">
                  <c:v>6995.3801269531295</c:v>
                </c:pt>
                <c:pt idx="3496">
                  <c:v>6997.4675292968795</c:v>
                </c:pt>
                <c:pt idx="3497">
                  <c:v>6999.5400390625</c:v>
                </c:pt>
                <c:pt idx="3498">
                  <c:v>7001.4763183593795</c:v>
                </c:pt>
                <c:pt idx="3499">
                  <c:v>7003.4150390625</c:v>
                </c:pt>
                <c:pt idx="3500">
                  <c:v>7005.4270019531295</c:v>
                </c:pt>
                <c:pt idx="3501">
                  <c:v>7007.46435546875</c:v>
                </c:pt>
                <c:pt idx="3502">
                  <c:v>7009.451171875</c:v>
                </c:pt>
                <c:pt idx="3503">
                  <c:v>7011.3874511718705</c:v>
                </c:pt>
                <c:pt idx="3504">
                  <c:v>7013.3869628906295</c:v>
                </c:pt>
                <c:pt idx="3505">
                  <c:v>7015.4111328125</c:v>
                </c:pt>
                <c:pt idx="3506">
                  <c:v>7017.38525390625</c:v>
                </c:pt>
                <c:pt idx="3507">
                  <c:v>7019.30712890625</c:v>
                </c:pt>
                <c:pt idx="3508">
                  <c:v>7021.3312988281295</c:v>
                </c:pt>
                <c:pt idx="3509">
                  <c:v>7023.3581542968795</c:v>
                </c:pt>
                <c:pt idx="3510">
                  <c:v>7025.4079589843795</c:v>
                </c:pt>
                <c:pt idx="3511">
                  <c:v>7027.4196777343705</c:v>
                </c:pt>
                <c:pt idx="3512">
                  <c:v>7029.3937988281295</c:v>
                </c:pt>
                <c:pt idx="3513">
                  <c:v>7031.4033203125</c:v>
                </c:pt>
                <c:pt idx="3514">
                  <c:v>7033.4150390625</c:v>
                </c:pt>
                <c:pt idx="3515">
                  <c:v>7035.5173339843795</c:v>
                </c:pt>
                <c:pt idx="3516">
                  <c:v>7037.4919433593795</c:v>
                </c:pt>
                <c:pt idx="3517">
                  <c:v>7039.4157714843795</c:v>
                </c:pt>
                <c:pt idx="3518">
                  <c:v>7041.4147949218795</c:v>
                </c:pt>
                <c:pt idx="3519">
                  <c:v>7043.40185546875</c:v>
                </c:pt>
                <c:pt idx="3520">
                  <c:v>7045.4140625</c:v>
                </c:pt>
                <c:pt idx="3521">
                  <c:v>7047.4382324218795</c:v>
                </c:pt>
                <c:pt idx="3522">
                  <c:v>7049.3994140625</c:v>
                </c:pt>
                <c:pt idx="3523">
                  <c:v>7051.3610839843795</c:v>
                </c:pt>
                <c:pt idx="3524">
                  <c:v>7053.4235839843795</c:v>
                </c:pt>
                <c:pt idx="3525">
                  <c:v>7055.435546875</c:v>
                </c:pt>
                <c:pt idx="3526">
                  <c:v>7057.3444824218795</c:v>
                </c:pt>
                <c:pt idx="3527">
                  <c:v>7059.3034667968795</c:v>
                </c:pt>
                <c:pt idx="3528">
                  <c:v>7061.2170410156205</c:v>
                </c:pt>
                <c:pt idx="3529">
                  <c:v>7063.2795410156205</c:v>
                </c:pt>
                <c:pt idx="3530">
                  <c:v>7065.4045410156205</c:v>
                </c:pt>
                <c:pt idx="3531">
                  <c:v>7067.3435058593795</c:v>
                </c:pt>
                <c:pt idx="3532">
                  <c:v>7069.2927246093705</c:v>
                </c:pt>
                <c:pt idx="3533">
                  <c:v>7071.28955078125</c:v>
                </c:pt>
                <c:pt idx="3534">
                  <c:v>7073.298828125</c:v>
                </c:pt>
                <c:pt idx="3535">
                  <c:v>7075.2624511718705</c:v>
                </c:pt>
                <c:pt idx="3536">
                  <c:v>7077.26416015625</c:v>
                </c:pt>
                <c:pt idx="3537">
                  <c:v>7079.376953125</c:v>
                </c:pt>
                <c:pt idx="3538">
                  <c:v>7081.4392089843795</c:v>
                </c:pt>
                <c:pt idx="3539">
                  <c:v>7083.4384765625</c:v>
                </c:pt>
                <c:pt idx="3540">
                  <c:v>7085.3474121093705</c:v>
                </c:pt>
                <c:pt idx="3541">
                  <c:v>7087.333984375</c:v>
                </c:pt>
                <c:pt idx="3542">
                  <c:v>7089.3732910156205</c:v>
                </c:pt>
                <c:pt idx="3543">
                  <c:v>7091.29736328125</c:v>
                </c:pt>
                <c:pt idx="3544">
                  <c:v>7093.3093261718705</c:v>
                </c:pt>
                <c:pt idx="3545">
                  <c:v>7095.35888671875</c:v>
                </c:pt>
                <c:pt idx="3546">
                  <c:v>7097.345703125</c:v>
                </c:pt>
                <c:pt idx="3547">
                  <c:v>7099.3576660156205</c:v>
                </c:pt>
                <c:pt idx="3548">
                  <c:v>7101.36962890625</c:v>
                </c:pt>
                <c:pt idx="3549">
                  <c:v>7103.3059082031205</c:v>
                </c:pt>
                <c:pt idx="3550">
                  <c:v>7105.3427734375</c:v>
                </c:pt>
                <c:pt idx="3551">
                  <c:v>7107.3420410156205</c:v>
                </c:pt>
                <c:pt idx="3552">
                  <c:v>7109.3791503906295</c:v>
                </c:pt>
                <c:pt idx="3553">
                  <c:v>7111.3786621093705</c:v>
                </c:pt>
                <c:pt idx="3554">
                  <c:v>7113.2521972656295</c:v>
                </c:pt>
                <c:pt idx="3555">
                  <c:v>7115.3896484375</c:v>
                </c:pt>
                <c:pt idx="3556">
                  <c:v>7117.4519042968795</c:v>
                </c:pt>
                <c:pt idx="3557">
                  <c:v>7119.3508300781205</c:v>
                </c:pt>
                <c:pt idx="3558">
                  <c:v>7121.37548828125</c:v>
                </c:pt>
                <c:pt idx="3559">
                  <c:v>7123.39990234375</c:v>
                </c:pt>
                <c:pt idx="3560">
                  <c:v>7125.3864746093705</c:v>
                </c:pt>
                <c:pt idx="3561">
                  <c:v>7127.39599609375</c:v>
                </c:pt>
                <c:pt idx="3562">
                  <c:v>7129.31982421875</c:v>
                </c:pt>
                <c:pt idx="3563">
                  <c:v>7131.1706542968795</c:v>
                </c:pt>
                <c:pt idx="3564">
                  <c:v>7133.1574707031205</c:v>
                </c:pt>
                <c:pt idx="3565">
                  <c:v>7135.27001953125</c:v>
                </c:pt>
                <c:pt idx="3566">
                  <c:v>7137.3068847656295</c:v>
                </c:pt>
                <c:pt idx="3567">
                  <c:v>7139.2810058593795</c:v>
                </c:pt>
                <c:pt idx="3568">
                  <c:v>7141.29296875</c:v>
                </c:pt>
                <c:pt idx="3569">
                  <c:v>7143.3425292968795</c:v>
                </c:pt>
                <c:pt idx="3570">
                  <c:v>7145.40478515625</c:v>
                </c:pt>
                <c:pt idx="3571">
                  <c:v>7147.3913574218795</c:v>
                </c:pt>
                <c:pt idx="3572">
                  <c:v>7149.30029296875</c:v>
                </c:pt>
                <c:pt idx="3573">
                  <c:v>7151.2116699218795</c:v>
                </c:pt>
                <c:pt idx="3574">
                  <c:v>7153.3142089843795</c:v>
                </c:pt>
                <c:pt idx="3575">
                  <c:v>7155.326171875</c:v>
                </c:pt>
                <c:pt idx="3576">
                  <c:v>7157.28759765625</c:v>
                </c:pt>
                <c:pt idx="3577">
                  <c:v>7159.3874511718705</c:v>
                </c:pt>
                <c:pt idx="3578">
                  <c:v>7161.2985839843795</c:v>
                </c:pt>
                <c:pt idx="3579">
                  <c:v>7163.26025390625</c:v>
                </c:pt>
                <c:pt idx="3580">
                  <c:v>7165.2849121093705</c:v>
                </c:pt>
                <c:pt idx="3581">
                  <c:v>7167.33447265625</c:v>
                </c:pt>
                <c:pt idx="3582">
                  <c:v>7169.4091796875</c:v>
                </c:pt>
                <c:pt idx="3583">
                  <c:v>7171.3583984375</c:v>
                </c:pt>
                <c:pt idx="3584">
                  <c:v>7173.3576660156205</c:v>
                </c:pt>
                <c:pt idx="3585">
                  <c:v>7175.4450683593795</c:v>
                </c:pt>
                <c:pt idx="3586">
                  <c:v>7177.4318847656295</c:v>
                </c:pt>
                <c:pt idx="3587">
                  <c:v>7179.2802734375</c:v>
                </c:pt>
                <c:pt idx="3588">
                  <c:v>7181.2043457031205</c:v>
                </c:pt>
                <c:pt idx="3589">
                  <c:v>7183.1657714843795</c:v>
                </c:pt>
                <c:pt idx="3590">
                  <c:v>7185.240234375</c:v>
                </c:pt>
                <c:pt idx="3591">
                  <c:v>7187.3903808593795</c:v>
                </c:pt>
                <c:pt idx="3592">
                  <c:v>7189.4375</c:v>
                </c:pt>
                <c:pt idx="3593">
                  <c:v>7191.412109375</c:v>
                </c:pt>
                <c:pt idx="3594">
                  <c:v>7193.3134765625</c:v>
                </c:pt>
                <c:pt idx="3595">
                  <c:v>7195.2497558593795</c:v>
                </c:pt>
                <c:pt idx="3596">
                  <c:v>7197.3974609375</c:v>
                </c:pt>
                <c:pt idx="3597">
                  <c:v>7199.4345703125</c:v>
                </c:pt>
                <c:pt idx="3598">
                  <c:v>7201.36083984375</c:v>
                </c:pt>
                <c:pt idx="3599">
                  <c:v>7203.3200683593795</c:v>
                </c:pt>
                <c:pt idx="3600">
                  <c:v>7205.2565917968795</c:v>
                </c:pt>
                <c:pt idx="3601">
                  <c:v>7207.2707519531295</c:v>
                </c:pt>
                <c:pt idx="3602">
                  <c:v>7209.29541015625</c:v>
                </c:pt>
                <c:pt idx="3603">
                  <c:v>7211.29248046875</c:v>
                </c:pt>
                <c:pt idx="3604">
                  <c:v>7213.2014160156205</c:v>
                </c:pt>
                <c:pt idx="3605">
                  <c:v>7215.1779785156205</c:v>
                </c:pt>
                <c:pt idx="3606">
                  <c:v>7217.2424316406205</c:v>
                </c:pt>
                <c:pt idx="3607">
                  <c:v>7219.2541503906295</c:v>
                </c:pt>
                <c:pt idx="3608">
                  <c:v>7221.3288574218795</c:v>
                </c:pt>
                <c:pt idx="3609">
                  <c:v>7223.3532714843795</c:v>
                </c:pt>
                <c:pt idx="3610">
                  <c:v>7225.3146972656295</c:v>
                </c:pt>
                <c:pt idx="3611">
                  <c:v>7227.3391113281295</c:v>
                </c:pt>
                <c:pt idx="3612">
                  <c:v>7229.25048828125</c:v>
                </c:pt>
                <c:pt idx="3613">
                  <c:v>7231.28759765625</c:v>
                </c:pt>
                <c:pt idx="3614">
                  <c:v>7233.375</c:v>
                </c:pt>
                <c:pt idx="3615">
                  <c:v>7235.298828125</c:v>
                </c:pt>
                <c:pt idx="3616">
                  <c:v>7237.2326660156205</c:v>
                </c:pt>
                <c:pt idx="3617">
                  <c:v>7239.19189453125</c:v>
                </c:pt>
                <c:pt idx="3618">
                  <c:v>7241.19384765625</c:v>
                </c:pt>
                <c:pt idx="3619">
                  <c:v>7243.25830078125</c:v>
                </c:pt>
                <c:pt idx="3620">
                  <c:v>7245.3078613281295</c:v>
                </c:pt>
                <c:pt idx="3621">
                  <c:v>7247.3327636718705</c:v>
                </c:pt>
                <c:pt idx="3622">
                  <c:v>7249.3447265625</c:v>
                </c:pt>
                <c:pt idx="3623">
                  <c:v>7251.3310546875</c:v>
                </c:pt>
                <c:pt idx="3624">
                  <c:v>7253.3806152343705</c:v>
                </c:pt>
                <c:pt idx="3625">
                  <c:v>7255.25439453125</c:v>
                </c:pt>
                <c:pt idx="3626">
                  <c:v>7257.1657714843795</c:v>
                </c:pt>
                <c:pt idx="3627">
                  <c:v>7259.31591796875</c:v>
                </c:pt>
                <c:pt idx="3628">
                  <c:v>7261.3278808593795</c:v>
                </c:pt>
                <c:pt idx="3629">
                  <c:v>7263.2116699218795</c:v>
                </c:pt>
                <c:pt idx="3630">
                  <c:v>7265.1857910156205</c:v>
                </c:pt>
                <c:pt idx="3631">
                  <c:v>7267.2126464843795</c:v>
                </c:pt>
                <c:pt idx="3632">
                  <c:v>7269.259765625</c:v>
                </c:pt>
                <c:pt idx="3633">
                  <c:v>7271.3095703125</c:v>
                </c:pt>
                <c:pt idx="3634">
                  <c:v>7273.2482910156205</c:v>
                </c:pt>
                <c:pt idx="3635">
                  <c:v>7275.1845703125</c:v>
                </c:pt>
                <c:pt idx="3636">
                  <c:v>7277.1716308593795</c:v>
                </c:pt>
                <c:pt idx="3637">
                  <c:v>7279.2336425781205</c:v>
                </c:pt>
                <c:pt idx="3638">
                  <c:v>7281.2956542968795</c:v>
                </c:pt>
                <c:pt idx="3639">
                  <c:v>7283.2951660156205</c:v>
                </c:pt>
                <c:pt idx="3640">
                  <c:v>7285.2568359375</c:v>
                </c:pt>
                <c:pt idx="3641">
                  <c:v>7287.24365234375</c:v>
                </c:pt>
                <c:pt idx="3642">
                  <c:v>7289.2302246093705</c:v>
                </c:pt>
                <c:pt idx="3643">
                  <c:v>7291.1416015625</c:v>
                </c:pt>
                <c:pt idx="3644">
                  <c:v>7293.0908203125</c:v>
                </c:pt>
                <c:pt idx="3645">
                  <c:v>7295.1906738281295</c:v>
                </c:pt>
                <c:pt idx="3646">
                  <c:v>7297.2526855468705</c:v>
                </c:pt>
                <c:pt idx="3647">
                  <c:v>7299.20166015625</c:v>
                </c:pt>
                <c:pt idx="3648">
                  <c:v>7301.2136230468705</c:v>
                </c:pt>
                <c:pt idx="3649">
                  <c:v>7303.2253417968795</c:v>
                </c:pt>
                <c:pt idx="3650">
                  <c:v>7305.197265625</c:v>
                </c:pt>
                <c:pt idx="3651">
                  <c:v>7307.19677734375</c:v>
                </c:pt>
                <c:pt idx="3652">
                  <c:v>7309.1857910156205</c:v>
                </c:pt>
                <c:pt idx="3653">
                  <c:v>7311.2229003906295</c:v>
                </c:pt>
                <c:pt idx="3654">
                  <c:v>7313.2097167968795</c:v>
                </c:pt>
                <c:pt idx="3655">
                  <c:v>7315.17138671875</c:v>
                </c:pt>
                <c:pt idx="3656">
                  <c:v>7317.19580078125</c:v>
                </c:pt>
                <c:pt idx="3657">
                  <c:v>7319.169921875</c:v>
                </c:pt>
                <c:pt idx="3658">
                  <c:v>7321.0812988281295</c:v>
                </c:pt>
                <c:pt idx="3659">
                  <c:v>7323.1184082031205</c:v>
                </c:pt>
                <c:pt idx="3660">
                  <c:v>7325.2685546875</c:v>
                </c:pt>
                <c:pt idx="3661">
                  <c:v>7327.2551269531295</c:v>
                </c:pt>
                <c:pt idx="3662">
                  <c:v>7329.1516113281295</c:v>
                </c:pt>
                <c:pt idx="3663">
                  <c:v>7331.1008300781205</c:v>
                </c:pt>
                <c:pt idx="3664">
                  <c:v>7333.14013671875</c:v>
                </c:pt>
                <c:pt idx="3665">
                  <c:v>7335.1643066406205</c:v>
                </c:pt>
                <c:pt idx="3666">
                  <c:v>7337.2392578125</c:v>
                </c:pt>
                <c:pt idx="3667">
                  <c:v>7339.2512207031205</c:v>
                </c:pt>
                <c:pt idx="3668">
                  <c:v>7341.1726074218795</c:v>
                </c:pt>
                <c:pt idx="3669">
                  <c:v>7343.16943359375</c:v>
                </c:pt>
                <c:pt idx="3670">
                  <c:v>7345.23388671875</c:v>
                </c:pt>
                <c:pt idx="3671">
                  <c:v>7347.185546875</c:v>
                </c:pt>
                <c:pt idx="3672">
                  <c:v>7349.1472167968795</c:v>
                </c:pt>
                <c:pt idx="3673">
                  <c:v>7351.2092285156205</c:v>
                </c:pt>
                <c:pt idx="3674">
                  <c:v>7353.1833496093705</c:v>
                </c:pt>
                <c:pt idx="3675">
                  <c:v>7355.2077636718705</c:v>
                </c:pt>
                <c:pt idx="3676">
                  <c:v>7357.1569824218795</c:v>
                </c:pt>
                <c:pt idx="3677">
                  <c:v>7359.11865234375</c:v>
                </c:pt>
                <c:pt idx="3678">
                  <c:v>7361.15576171875</c:v>
                </c:pt>
                <c:pt idx="3679">
                  <c:v>7363.1804199218795</c:v>
                </c:pt>
                <c:pt idx="3680">
                  <c:v>7365.2424316406205</c:v>
                </c:pt>
                <c:pt idx="3681">
                  <c:v>7367.1535644531295</c:v>
                </c:pt>
                <c:pt idx="3682">
                  <c:v>7369.05224609375</c:v>
                </c:pt>
                <c:pt idx="3683">
                  <c:v>7371.0769042968795</c:v>
                </c:pt>
                <c:pt idx="3684">
                  <c:v>7373.23974609375</c:v>
                </c:pt>
                <c:pt idx="3685">
                  <c:v>7375.2390136718705</c:v>
                </c:pt>
                <c:pt idx="3686">
                  <c:v>7377.150390625</c:v>
                </c:pt>
                <c:pt idx="3687">
                  <c:v>7379.1872558593795</c:v>
                </c:pt>
                <c:pt idx="3688">
                  <c:v>7381.1359863281295</c:v>
                </c:pt>
                <c:pt idx="3689">
                  <c:v>7383.04736328125</c:v>
                </c:pt>
                <c:pt idx="3690">
                  <c:v>7385.0847167968795</c:v>
                </c:pt>
                <c:pt idx="3691">
                  <c:v>7387.1845703125</c:v>
                </c:pt>
                <c:pt idx="3692">
                  <c:v>7389.2087402343705</c:v>
                </c:pt>
                <c:pt idx="3693">
                  <c:v>7391.17041015625</c:v>
                </c:pt>
                <c:pt idx="3694">
                  <c:v>7393.1574707031205</c:v>
                </c:pt>
                <c:pt idx="3695">
                  <c:v>7395.12939453125</c:v>
                </c:pt>
                <c:pt idx="3696">
                  <c:v>7397.0910644531295</c:v>
                </c:pt>
                <c:pt idx="3697">
                  <c:v>7399.1682128906295</c:v>
                </c:pt>
                <c:pt idx="3698">
                  <c:v>7401.1799316406205</c:v>
                </c:pt>
                <c:pt idx="3699">
                  <c:v>7403.16650390625</c:v>
                </c:pt>
                <c:pt idx="3700">
                  <c:v>7405.1281738281295</c:v>
                </c:pt>
                <c:pt idx="3701">
                  <c:v>7407.15283203125</c:v>
                </c:pt>
                <c:pt idx="3702">
                  <c:v>7409.15234375</c:v>
                </c:pt>
                <c:pt idx="3703">
                  <c:v>7411.10107421875</c:v>
                </c:pt>
                <c:pt idx="3704">
                  <c:v>7413.0498046875</c:v>
                </c:pt>
                <c:pt idx="3705">
                  <c:v>7415.04931640625</c:v>
                </c:pt>
                <c:pt idx="3706">
                  <c:v>7417.2370605468705</c:v>
                </c:pt>
                <c:pt idx="3707">
                  <c:v>7419.2111816406205</c:v>
                </c:pt>
                <c:pt idx="3708">
                  <c:v>7421.1982421875</c:v>
                </c:pt>
                <c:pt idx="3709">
                  <c:v>7423.2604980468705</c:v>
                </c:pt>
                <c:pt idx="3710">
                  <c:v>7425.19677734375</c:v>
                </c:pt>
                <c:pt idx="3711">
                  <c:v>7427.13330078125</c:v>
                </c:pt>
                <c:pt idx="3712">
                  <c:v>7429.0949707031205</c:v>
                </c:pt>
                <c:pt idx="3713">
                  <c:v>7431.08154296875</c:v>
                </c:pt>
                <c:pt idx="3714">
                  <c:v>7433.0808105468705</c:v>
                </c:pt>
                <c:pt idx="3715">
                  <c:v>7435.15576171875</c:v>
                </c:pt>
                <c:pt idx="3716">
                  <c:v>7437.1677246093705</c:v>
                </c:pt>
                <c:pt idx="3717">
                  <c:v>7439.1669921875</c:v>
                </c:pt>
                <c:pt idx="3718">
                  <c:v>7441.0656738281295</c:v>
                </c:pt>
                <c:pt idx="3719">
                  <c:v>7443.115234375</c:v>
                </c:pt>
                <c:pt idx="3720">
                  <c:v>7445.1774902343705</c:v>
                </c:pt>
                <c:pt idx="3721">
                  <c:v>7447.0888671875</c:v>
                </c:pt>
                <c:pt idx="3722">
                  <c:v>7449.1511230468705</c:v>
                </c:pt>
                <c:pt idx="3723">
                  <c:v>7451.150390625</c:v>
                </c:pt>
                <c:pt idx="3724">
                  <c:v>7453.12451171875</c:v>
                </c:pt>
                <c:pt idx="3725">
                  <c:v>7455.1237792968795</c:v>
                </c:pt>
                <c:pt idx="3726">
                  <c:v>7457.0703125</c:v>
                </c:pt>
                <c:pt idx="3727">
                  <c:v>7459.15771484375</c:v>
                </c:pt>
                <c:pt idx="3728">
                  <c:v>7461.1218261718705</c:v>
                </c:pt>
                <c:pt idx="3729">
                  <c:v>7463.0686035156205</c:v>
                </c:pt>
                <c:pt idx="3730">
                  <c:v>7465.16845703125</c:v>
                </c:pt>
                <c:pt idx="3731">
                  <c:v>7467.11962890625</c:v>
                </c:pt>
                <c:pt idx="3732">
                  <c:v>7469.04345703125</c:v>
                </c:pt>
                <c:pt idx="3733">
                  <c:v>7471.2062988281295</c:v>
                </c:pt>
                <c:pt idx="3734">
                  <c:v>7473.3439941406205</c:v>
                </c:pt>
                <c:pt idx="3735">
                  <c:v>7475.1799316406205</c:v>
                </c:pt>
                <c:pt idx="3736">
                  <c:v>7477.0661621093705</c:v>
                </c:pt>
                <c:pt idx="3737">
                  <c:v>7479.1535644531295</c:v>
                </c:pt>
                <c:pt idx="3738">
                  <c:v>7481.12744140625</c:v>
                </c:pt>
                <c:pt idx="3739">
                  <c:v>7483.0009765625</c:v>
                </c:pt>
                <c:pt idx="3740">
                  <c:v>7485.11376953125</c:v>
                </c:pt>
                <c:pt idx="3741">
                  <c:v>7487.16357421875</c:v>
                </c:pt>
                <c:pt idx="3742">
                  <c:v>7489.0622558593795</c:v>
                </c:pt>
                <c:pt idx="3743">
                  <c:v>7491.0612792968795</c:v>
                </c:pt>
                <c:pt idx="3744">
                  <c:v>7493.0729980468705</c:v>
                </c:pt>
                <c:pt idx="3745">
                  <c:v>7495.04736328125</c:v>
                </c:pt>
                <c:pt idx="3746">
                  <c:v>7496.994140625</c:v>
                </c:pt>
                <c:pt idx="3747">
                  <c:v>7499.0437011718705</c:v>
                </c:pt>
                <c:pt idx="3748">
                  <c:v>7501.17138671875</c:v>
                </c:pt>
                <c:pt idx="3749">
                  <c:v>7503.1328125</c:v>
                </c:pt>
                <c:pt idx="3750">
                  <c:v>7505.08154296875</c:v>
                </c:pt>
                <c:pt idx="3751">
                  <c:v>7507.068359375</c:v>
                </c:pt>
                <c:pt idx="3752">
                  <c:v>7509.0148925781205</c:v>
                </c:pt>
                <c:pt idx="3753">
                  <c:v>7511.0749511718705</c:v>
                </c:pt>
                <c:pt idx="3754">
                  <c:v>7513.0642089843795</c:v>
                </c:pt>
                <c:pt idx="3755">
                  <c:v>7515.0029296875</c:v>
                </c:pt>
                <c:pt idx="3756">
                  <c:v>7517.0524902343705</c:v>
                </c:pt>
                <c:pt idx="3757">
                  <c:v>7519.064453125</c:v>
                </c:pt>
                <c:pt idx="3758">
                  <c:v>7521.1394042968795</c:v>
                </c:pt>
                <c:pt idx="3759">
                  <c:v>7523.0632324218795</c:v>
                </c:pt>
                <c:pt idx="3760">
                  <c:v>7525.02490234375</c:v>
                </c:pt>
                <c:pt idx="3761">
                  <c:v>7527.04931640625</c:v>
                </c:pt>
                <c:pt idx="3762">
                  <c:v>7528.97314453125</c:v>
                </c:pt>
                <c:pt idx="3763">
                  <c:v>7531.03515625</c:v>
                </c:pt>
                <c:pt idx="3764">
                  <c:v>7533.0217285156205</c:v>
                </c:pt>
                <c:pt idx="3765">
                  <c:v>7535.0588378906295</c:v>
                </c:pt>
                <c:pt idx="3766">
                  <c:v>7537.1062011718705</c:v>
                </c:pt>
                <c:pt idx="3767">
                  <c:v>7538.9924316406205</c:v>
                </c:pt>
                <c:pt idx="3768">
                  <c:v>7540.9816894531295</c:v>
                </c:pt>
                <c:pt idx="3769">
                  <c:v>7542.9306640625</c:v>
                </c:pt>
                <c:pt idx="3770">
                  <c:v>7544.9045410156205</c:v>
                </c:pt>
                <c:pt idx="3771">
                  <c:v>7547.080078125</c:v>
                </c:pt>
                <c:pt idx="3772">
                  <c:v>7549.1298828125</c:v>
                </c:pt>
                <c:pt idx="3773">
                  <c:v>7551.0158691406205</c:v>
                </c:pt>
                <c:pt idx="3774">
                  <c:v>7553.0275878906295</c:v>
                </c:pt>
                <c:pt idx="3775">
                  <c:v>7555.1149902343705</c:v>
                </c:pt>
                <c:pt idx="3776">
                  <c:v>7557.126953125</c:v>
                </c:pt>
                <c:pt idx="3777">
                  <c:v>7559.0634765625</c:v>
                </c:pt>
                <c:pt idx="3778">
                  <c:v>7560.9724121093705</c:v>
                </c:pt>
                <c:pt idx="3779">
                  <c:v>7563.0471191406205</c:v>
                </c:pt>
                <c:pt idx="3780">
                  <c:v>7565.1618652343705</c:v>
                </c:pt>
                <c:pt idx="3781">
                  <c:v>7567.0729980468705</c:v>
                </c:pt>
                <c:pt idx="3782">
                  <c:v>7568.9968261718705</c:v>
                </c:pt>
                <c:pt idx="3783">
                  <c:v>7570.9963378906295</c:v>
                </c:pt>
                <c:pt idx="3784">
                  <c:v>7572.9958496093705</c:v>
                </c:pt>
                <c:pt idx="3785">
                  <c:v>7575.1965332031205</c:v>
                </c:pt>
                <c:pt idx="3786">
                  <c:v>7577.1706542968795</c:v>
                </c:pt>
                <c:pt idx="3787">
                  <c:v>7579.03125</c:v>
                </c:pt>
                <c:pt idx="3788">
                  <c:v>7581.01806640625</c:v>
                </c:pt>
                <c:pt idx="3789">
                  <c:v>7582.9797363281295</c:v>
                </c:pt>
                <c:pt idx="3790">
                  <c:v>7584.9140625</c:v>
                </c:pt>
                <c:pt idx="3791">
                  <c:v>7586.8732910156205</c:v>
                </c:pt>
                <c:pt idx="3792">
                  <c:v>7588.8850097656295</c:v>
                </c:pt>
                <c:pt idx="3793">
                  <c:v>7590.9245605468705</c:v>
                </c:pt>
                <c:pt idx="3794">
                  <c:v>7593.0771484375</c:v>
                </c:pt>
                <c:pt idx="3795">
                  <c:v>7595.1394042968795</c:v>
                </c:pt>
                <c:pt idx="3796">
                  <c:v>7597.0505371093705</c:v>
                </c:pt>
                <c:pt idx="3797">
                  <c:v>7598.9489746093705</c:v>
                </c:pt>
                <c:pt idx="3798">
                  <c:v>7601.0615234375</c:v>
                </c:pt>
                <c:pt idx="3799">
                  <c:v>7603.0485839843795</c:v>
                </c:pt>
                <c:pt idx="3800">
                  <c:v>7604.919921875</c:v>
                </c:pt>
                <c:pt idx="3801">
                  <c:v>7606.931640625</c:v>
                </c:pt>
                <c:pt idx="3802">
                  <c:v>7608.9206542968795</c:v>
                </c:pt>
                <c:pt idx="3803">
                  <c:v>7610.9704589843795</c:v>
                </c:pt>
                <c:pt idx="3804">
                  <c:v>7613.0178222656295</c:v>
                </c:pt>
                <c:pt idx="3805">
                  <c:v>7614.9140625</c:v>
                </c:pt>
                <c:pt idx="3806">
                  <c:v>7616.8400878906295</c:v>
                </c:pt>
                <c:pt idx="3807">
                  <c:v>7618.841796875</c:v>
                </c:pt>
                <c:pt idx="3808">
                  <c:v>7620.8913574218795</c:v>
                </c:pt>
                <c:pt idx="3809">
                  <c:v>7622.95361328125</c:v>
                </c:pt>
                <c:pt idx="3810">
                  <c:v>7624.953125</c:v>
                </c:pt>
                <c:pt idx="3811">
                  <c:v>7627.0529785156205</c:v>
                </c:pt>
                <c:pt idx="3812">
                  <c:v>7629.0524902343705</c:v>
                </c:pt>
                <c:pt idx="3813">
                  <c:v>7630.9387207031205</c:v>
                </c:pt>
                <c:pt idx="3814">
                  <c:v>7632.93798828125</c:v>
                </c:pt>
                <c:pt idx="3815">
                  <c:v>7635.05029296875</c:v>
                </c:pt>
                <c:pt idx="3816">
                  <c:v>7636.9489746093705</c:v>
                </c:pt>
                <c:pt idx="3817">
                  <c:v>7638.8076171875</c:v>
                </c:pt>
                <c:pt idx="3818">
                  <c:v>7640.9201660156205</c:v>
                </c:pt>
                <c:pt idx="3819">
                  <c:v>7642.98486328125</c:v>
                </c:pt>
                <c:pt idx="3820">
                  <c:v>7645.0217285156205</c:v>
                </c:pt>
                <c:pt idx="3821">
                  <c:v>7646.9958496093705</c:v>
                </c:pt>
                <c:pt idx="3822">
                  <c:v>7648.9826660156205</c:v>
                </c:pt>
                <c:pt idx="3823">
                  <c:v>7650.98193359375</c:v>
                </c:pt>
                <c:pt idx="3824">
                  <c:v>7652.91845703125</c:v>
                </c:pt>
                <c:pt idx="3825">
                  <c:v>7654.8801269531295</c:v>
                </c:pt>
                <c:pt idx="3826">
                  <c:v>7656.93994140625</c:v>
                </c:pt>
                <c:pt idx="3827">
                  <c:v>7658.9895019531295</c:v>
                </c:pt>
                <c:pt idx="3828">
                  <c:v>7660.9284667968795</c:v>
                </c:pt>
                <c:pt idx="3829">
                  <c:v>7662.83984375</c:v>
                </c:pt>
                <c:pt idx="3830">
                  <c:v>7664.81396484375</c:v>
                </c:pt>
                <c:pt idx="3831">
                  <c:v>7667.0144042968795</c:v>
                </c:pt>
                <c:pt idx="3832">
                  <c:v>7669.03857421875</c:v>
                </c:pt>
                <c:pt idx="3833">
                  <c:v>7670.912109375</c:v>
                </c:pt>
                <c:pt idx="3834">
                  <c:v>7672.94921875</c:v>
                </c:pt>
                <c:pt idx="3835">
                  <c:v>7675.0241699218795</c:v>
                </c:pt>
                <c:pt idx="3836">
                  <c:v>7676.9455566406205</c:v>
                </c:pt>
                <c:pt idx="3837">
                  <c:v>7678.8566894531295</c:v>
                </c:pt>
                <c:pt idx="3838">
                  <c:v>7680.8835449218795</c:v>
                </c:pt>
                <c:pt idx="3839">
                  <c:v>7682.93310546875</c:v>
                </c:pt>
                <c:pt idx="3840">
                  <c:v>7684.9577636718705</c:v>
                </c:pt>
                <c:pt idx="3841">
                  <c:v>7686.91943359375</c:v>
                </c:pt>
                <c:pt idx="3842">
                  <c:v>7688.9060058593795</c:v>
                </c:pt>
                <c:pt idx="3843">
                  <c:v>7690.9177246093705</c:v>
                </c:pt>
                <c:pt idx="3844">
                  <c:v>7692.9802246093705</c:v>
                </c:pt>
                <c:pt idx="3845">
                  <c:v>7694.9548339843795</c:v>
                </c:pt>
                <c:pt idx="3846">
                  <c:v>7696.77783203125</c:v>
                </c:pt>
                <c:pt idx="3847">
                  <c:v>7698.751953125</c:v>
                </c:pt>
                <c:pt idx="3848">
                  <c:v>7700.9150390625</c:v>
                </c:pt>
                <c:pt idx="3849">
                  <c:v>7702.9895019531295</c:v>
                </c:pt>
                <c:pt idx="3850">
                  <c:v>7704.9133300781205</c:v>
                </c:pt>
                <c:pt idx="3851">
                  <c:v>7706.85009765625</c:v>
                </c:pt>
                <c:pt idx="3852">
                  <c:v>7708.8366699218795</c:v>
                </c:pt>
                <c:pt idx="3853">
                  <c:v>7710.88623046875</c:v>
                </c:pt>
                <c:pt idx="3854">
                  <c:v>7712.8605957031205</c:v>
                </c:pt>
                <c:pt idx="3855">
                  <c:v>7714.8701171875</c:v>
                </c:pt>
                <c:pt idx="3856">
                  <c:v>7717.0202636718705</c:v>
                </c:pt>
                <c:pt idx="3857">
                  <c:v>7719.01953125</c:v>
                </c:pt>
                <c:pt idx="3858">
                  <c:v>7721.0439453125</c:v>
                </c:pt>
                <c:pt idx="3859">
                  <c:v>7722.9326171875</c:v>
                </c:pt>
                <c:pt idx="3860">
                  <c:v>7724.869140625</c:v>
                </c:pt>
                <c:pt idx="3861">
                  <c:v>7726.8684082031205</c:v>
                </c:pt>
                <c:pt idx="3862">
                  <c:v>7728.8779296875</c:v>
                </c:pt>
                <c:pt idx="3863">
                  <c:v>7731.015625</c:v>
                </c:pt>
                <c:pt idx="3864">
                  <c:v>7732.9040527343705</c:v>
                </c:pt>
                <c:pt idx="3865">
                  <c:v>7734.802734375</c:v>
                </c:pt>
                <c:pt idx="3866">
                  <c:v>7736.8649902343705</c:v>
                </c:pt>
                <c:pt idx="3867">
                  <c:v>7738.8742675781205</c:v>
                </c:pt>
                <c:pt idx="3868">
                  <c:v>7740.923828125</c:v>
                </c:pt>
                <c:pt idx="3869">
                  <c:v>7743.0012207031205</c:v>
                </c:pt>
                <c:pt idx="3870">
                  <c:v>7745.01318359375</c:v>
                </c:pt>
                <c:pt idx="3871">
                  <c:v>7746.9724121093705</c:v>
                </c:pt>
                <c:pt idx="3872">
                  <c:v>7748.8962402343705</c:v>
                </c:pt>
                <c:pt idx="3873">
                  <c:v>7750.8977050781205</c:v>
                </c:pt>
                <c:pt idx="3874">
                  <c:v>7752.8845214843795</c:v>
                </c:pt>
                <c:pt idx="3875">
                  <c:v>7754.8439941406205</c:v>
                </c:pt>
                <c:pt idx="3876">
                  <c:v>7756.7927246093705</c:v>
                </c:pt>
                <c:pt idx="3877">
                  <c:v>7758.7941894531295</c:v>
                </c:pt>
                <c:pt idx="3878">
                  <c:v>7760.8566894531295</c:v>
                </c:pt>
                <c:pt idx="3879">
                  <c:v>7762.84375</c:v>
                </c:pt>
                <c:pt idx="3880">
                  <c:v>7764.8427734375</c:v>
                </c:pt>
                <c:pt idx="3881">
                  <c:v>7766.9172363281295</c:v>
                </c:pt>
                <c:pt idx="3882">
                  <c:v>7768.9670410156205</c:v>
                </c:pt>
                <c:pt idx="3883">
                  <c:v>7770.9162597656295</c:v>
                </c:pt>
                <c:pt idx="3884">
                  <c:v>7772.865234375</c:v>
                </c:pt>
                <c:pt idx="3885">
                  <c:v>7774.9396972656295</c:v>
                </c:pt>
                <c:pt idx="3886">
                  <c:v>7776.97705078125</c:v>
                </c:pt>
                <c:pt idx="3887">
                  <c:v>7778.86328125</c:v>
                </c:pt>
                <c:pt idx="3888">
                  <c:v>7780.7995605468705</c:v>
                </c:pt>
                <c:pt idx="3889">
                  <c:v>7782.7087402343705</c:v>
                </c:pt>
                <c:pt idx="3890">
                  <c:v>7784.7204589843795</c:v>
                </c:pt>
                <c:pt idx="3891">
                  <c:v>7786.78466796875</c:v>
                </c:pt>
                <c:pt idx="3892">
                  <c:v>7788.8095703125</c:v>
                </c:pt>
                <c:pt idx="3893">
                  <c:v>7790.89697265625</c:v>
                </c:pt>
                <c:pt idx="3894">
                  <c:v>7792.8181152343705</c:v>
                </c:pt>
                <c:pt idx="3895">
                  <c:v>7794.8427734375</c:v>
                </c:pt>
                <c:pt idx="3896">
                  <c:v>7796.8444824218795</c:v>
                </c:pt>
                <c:pt idx="3897">
                  <c:v>7798.79345703125</c:v>
                </c:pt>
                <c:pt idx="3898">
                  <c:v>7800.8181152343705</c:v>
                </c:pt>
                <c:pt idx="3899">
                  <c:v>7802.89306640625</c:v>
                </c:pt>
                <c:pt idx="3900">
                  <c:v>7804.9299316406205</c:v>
                </c:pt>
                <c:pt idx="3901">
                  <c:v>7806.73828125</c:v>
                </c:pt>
                <c:pt idx="3902">
                  <c:v>7808.67236328125</c:v>
                </c:pt>
                <c:pt idx="3903">
                  <c:v>7810.7116699218795</c:v>
                </c:pt>
                <c:pt idx="3904">
                  <c:v>7812.7639160156205</c:v>
                </c:pt>
                <c:pt idx="3905">
                  <c:v>7814.8513183593795</c:v>
                </c:pt>
                <c:pt idx="3906">
                  <c:v>7816.87548828125</c:v>
                </c:pt>
                <c:pt idx="3907">
                  <c:v>7818.85986328125</c:v>
                </c:pt>
                <c:pt idx="3908">
                  <c:v>7820.859375</c:v>
                </c:pt>
                <c:pt idx="3909">
                  <c:v>7822.86083984375</c:v>
                </c:pt>
                <c:pt idx="3910">
                  <c:v>7824.8850097656295</c:v>
                </c:pt>
                <c:pt idx="3911">
                  <c:v>7826.8342285156205</c:v>
                </c:pt>
                <c:pt idx="3912">
                  <c:v>7828.7958984375</c:v>
                </c:pt>
                <c:pt idx="3913">
                  <c:v>7830.7927246093705</c:v>
                </c:pt>
                <c:pt idx="3914">
                  <c:v>7832.85498046875</c:v>
                </c:pt>
                <c:pt idx="3915">
                  <c:v>7834.8818359375</c:v>
                </c:pt>
                <c:pt idx="3916">
                  <c:v>7836.818359375</c:v>
                </c:pt>
                <c:pt idx="3917">
                  <c:v>7838.7546386718705</c:v>
                </c:pt>
                <c:pt idx="3918">
                  <c:v>7840.79150390625</c:v>
                </c:pt>
                <c:pt idx="3919">
                  <c:v>7842.9167480468705</c:v>
                </c:pt>
                <c:pt idx="3920">
                  <c:v>7844.8132324218795</c:v>
                </c:pt>
                <c:pt idx="3921">
                  <c:v>7846.8127441406205</c:v>
                </c:pt>
                <c:pt idx="3922">
                  <c:v>7848.8771972656295</c:v>
                </c:pt>
                <c:pt idx="3923">
                  <c:v>7850.86376953125</c:v>
                </c:pt>
                <c:pt idx="3924">
                  <c:v>7852.837890625</c:v>
                </c:pt>
                <c:pt idx="3925">
                  <c:v>7854.79931640625</c:v>
                </c:pt>
                <c:pt idx="3926">
                  <c:v>7856.74609375</c:v>
                </c:pt>
                <c:pt idx="3927">
                  <c:v>7858.74560546875</c:v>
                </c:pt>
                <c:pt idx="3928">
                  <c:v>7860.7951660156205</c:v>
                </c:pt>
                <c:pt idx="3929">
                  <c:v>7862.79443359375</c:v>
                </c:pt>
                <c:pt idx="3930">
                  <c:v>7864.77099609375</c:v>
                </c:pt>
                <c:pt idx="3931">
                  <c:v>7866.7199707031205</c:v>
                </c:pt>
                <c:pt idx="3932">
                  <c:v>7868.6418457031205</c:v>
                </c:pt>
                <c:pt idx="3933">
                  <c:v>7870.6516113281295</c:v>
                </c:pt>
                <c:pt idx="3934">
                  <c:v>7872.80419921875</c:v>
                </c:pt>
                <c:pt idx="3935">
                  <c:v>7874.818359375</c:v>
                </c:pt>
                <c:pt idx="3936">
                  <c:v>7876.76708984375</c:v>
                </c:pt>
                <c:pt idx="3937">
                  <c:v>7878.7160644531295</c:v>
                </c:pt>
                <c:pt idx="3938">
                  <c:v>7880.765625</c:v>
                </c:pt>
                <c:pt idx="3939">
                  <c:v>7882.85302734375</c:v>
                </c:pt>
                <c:pt idx="3940">
                  <c:v>7884.8400878906295</c:v>
                </c:pt>
                <c:pt idx="3941">
                  <c:v>7886.7390136718705</c:v>
                </c:pt>
                <c:pt idx="3942">
                  <c:v>7888.7131347656295</c:v>
                </c:pt>
                <c:pt idx="3943">
                  <c:v>7890.7248535156205</c:v>
                </c:pt>
                <c:pt idx="3944">
                  <c:v>7892.7365722656295</c:v>
                </c:pt>
                <c:pt idx="3945">
                  <c:v>7894.7863769531295</c:v>
                </c:pt>
                <c:pt idx="3946">
                  <c:v>7896.7707519531295</c:v>
                </c:pt>
                <c:pt idx="3947">
                  <c:v>7898.7697753906295</c:v>
                </c:pt>
                <c:pt idx="3948">
                  <c:v>7900.74658203125</c:v>
                </c:pt>
                <c:pt idx="3949">
                  <c:v>7902.7712402343705</c:v>
                </c:pt>
                <c:pt idx="3950">
                  <c:v>7904.79541015625</c:v>
                </c:pt>
                <c:pt idx="3951">
                  <c:v>7906.76953125</c:v>
                </c:pt>
                <c:pt idx="3952">
                  <c:v>7908.7565917968795</c:v>
                </c:pt>
                <c:pt idx="3953">
                  <c:v>7910.755859375</c:v>
                </c:pt>
                <c:pt idx="3954">
                  <c:v>7912.8054199218795</c:v>
                </c:pt>
                <c:pt idx="3955">
                  <c:v>7914.85498046875</c:v>
                </c:pt>
                <c:pt idx="3956">
                  <c:v>7916.76611328125</c:v>
                </c:pt>
                <c:pt idx="3957">
                  <c:v>7918.740234375</c:v>
                </c:pt>
                <c:pt idx="3958">
                  <c:v>7920.7121582031205</c:v>
                </c:pt>
                <c:pt idx="3959">
                  <c:v>7922.673828125</c:v>
                </c:pt>
                <c:pt idx="3960">
                  <c:v>7924.650390625</c:v>
                </c:pt>
                <c:pt idx="3961">
                  <c:v>7926.6623535156205</c:v>
                </c:pt>
                <c:pt idx="3962">
                  <c:v>7928.7497558593795</c:v>
                </c:pt>
                <c:pt idx="3963">
                  <c:v>7930.7365722656295</c:v>
                </c:pt>
                <c:pt idx="3964">
                  <c:v>7932.7607421875</c:v>
                </c:pt>
                <c:pt idx="3965">
                  <c:v>7934.8605957031205</c:v>
                </c:pt>
                <c:pt idx="3966">
                  <c:v>7936.7443847656295</c:v>
                </c:pt>
                <c:pt idx="3967">
                  <c:v>7938.6911621093705</c:v>
                </c:pt>
                <c:pt idx="3968">
                  <c:v>7940.7810058593795</c:v>
                </c:pt>
                <c:pt idx="3969">
                  <c:v>7942.74462890625</c:v>
                </c:pt>
                <c:pt idx="3970">
                  <c:v>7944.7312011718705</c:v>
                </c:pt>
                <c:pt idx="3971">
                  <c:v>7946.7053222656295</c:v>
                </c:pt>
                <c:pt idx="3972">
                  <c:v>7948.64208984375</c:v>
                </c:pt>
                <c:pt idx="3973">
                  <c:v>7950.69189453125</c:v>
                </c:pt>
                <c:pt idx="3974">
                  <c:v>7952.75390625</c:v>
                </c:pt>
                <c:pt idx="3975">
                  <c:v>7954.7282714843795</c:v>
                </c:pt>
                <c:pt idx="3976">
                  <c:v>7956.7150878906295</c:v>
                </c:pt>
                <c:pt idx="3977">
                  <c:v>7958.70166015625</c:v>
                </c:pt>
                <c:pt idx="3978">
                  <c:v>7960.6506347656295</c:v>
                </c:pt>
                <c:pt idx="3979">
                  <c:v>7962.75048828125</c:v>
                </c:pt>
                <c:pt idx="3980">
                  <c:v>7964.78759765625</c:v>
                </c:pt>
                <c:pt idx="3981">
                  <c:v>7966.6486816406205</c:v>
                </c:pt>
                <c:pt idx="3982">
                  <c:v>7968.6982421875</c:v>
                </c:pt>
                <c:pt idx="3983">
                  <c:v>7970.69775390625</c:v>
                </c:pt>
                <c:pt idx="3984">
                  <c:v>7972.697265625</c:v>
                </c:pt>
                <c:pt idx="3985">
                  <c:v>7974.708984375</c:v>
                </c:pt>
                <c:pt idx="3986">
                  <c:v>7976.65771484375</c:v>
                </c:pt>
                <c:pt idx="3987">
                  <c:v>7978.6066894531295</c:v>
                </c:pt>
                <c:pt idx="3988">
                  <c:v>7980.65625</c:v>
                </c:pt>
                <c:pt idx="3989">
                  <c:v>7982.7312011718705</c:v>
                </c:pt>
                <c:pt idx="3990">
                  <c:v>7984.69287109375</c:v>
                </c:pt>
                <c:pt idx="3991">
                  <c:v>7986.65185546875</c:v>
                </c:pt>
                <c:pt idx="3992">
                  <c:v>7988.6513671875</c:v>
                </c:pt>
                <c:pt idx="3993">
                  <c:v>7990.7160644531295</c:v>
                </c:pt>
                <c:pt idx="3994">
                  <c:v>7992.73828125</c:v>
                </c:pt>
                <c:pt idx="3995">
                  <c:v>7994.75</c:v>
                </c:pt>
                <c:pt idx="3996">
                  <c:v>7996.701171875</c:v>
                </c:pt>
                <c:pt idx="3997">
                  <c:v>7998.67529296875</c:v>
                </c:pt>
                <c:pt idx="3998">
                  <c:v>8000.6975097656295</c:v>
                </c:pt>
                <c:pt idx="3999">
                  <c:v>8002.873046875</c:v>
                </c:pt>
                <c:pt idx="4000">
                  <c:v>8004.8620605468705</c:v>
                </c:pt>
                <c:pt idx="4001">
                  <c:v>8006.6853027343705</c:v>
                </c:pt>
                <c:pt idx="4002">
                  <c:v>8008.6848144531295</c:v>
                </c:pt>
                <c:pt idx="4003">
                  <c:v>8010.7722167968795</c:v>
                </c:pt>
                <c:pt idx="4004">
                  <c:v>8012.7312011718705</c:v>
                </c:pt>
                <c:pt idx="4005">
                  <c:v>8014.7177734375</c:v>
                </c:pt>
                <c:pt idx="4006">
                  <c:v>8016.6943359375</c:v>
                </c:pt>
                <c:pt idx="4007">
                  <c:v>8018.6311035156205</c:v>
                </c:pt>
                <c:pt idx="4008">
                  <c:v>8020.75634765625</c:v>
                </c:pt>
                <c:pt idx="4009">
                  <c:v>8022.6149902343705</c:v>
                </c:pt>
                <c:pt idx="4010">
                  <c:v>8024.6015625</c:v>
                </c:pt>
                <c:pt idx="4011">
                  <c:v>8026.7287597656295</c:v>
                </c:pt>
                <c:pt idx="4012">
                  <c:v>8028.7158203125</c:v>
                </c:pt>
                <c:pt idx="4013">
                  <c:v>8030.71533203125</c:v>
                </c:pt>
                <c:pt idx="4014">
                  <c:v>8032.71435546875</c:v>
                </c:pt>
                <c:pt idx="4015">
                  <c:v>8034.73876953125</c:v>
                </c:pt>
                <c:pt idx="4016">
                  <c:v>8036.7001953125</c:v>
                </c:pt>
                <c:pt idx="4017">
                  <c:v>8038.63427734375</c:v>
                </c:pt>
                <c:pt idx="4018">
                  <c:v>8040.7216796875</c:v>
                </c:pt>
                <c:pt idx="4019">
                  <c:v>8042.7863769531295</c:v>
                </c:pt>
                <c:pt idx="4020">
                  <c:v>8044.6477050781205</c:v>
                </c:pt>
                <c:pt idx="4021">
                  <c:v>8046.5964355468705</c:v>
                </c:pt>
                <c:pt idx="4022">
                  <c:v>8048.7087402343705</c:v>
                </c:pt>
                <c:pt idx="4023">
                  <c:v>8050.67041015625</c:v>
                </c:pt>
                <c:pt idx="4024">
                  <c:v>8052.68017578125</c:v>
                </c:pt>
                <c:pt idx="4025">
                  <c:v>8054.74267578125</c:v>
                </c:pt>
                <c:pt idx="4026">
                  <c:v>8056.630859375</c:v>
                </c:pt>
                <c:pt idx="4027">
                  <c:v>8058.529296875</c:v>
                </c:pt>
                <c:pt idx="4028">
                  <c:v>8060.591796875</c:v>
                </c:pt>
                <c:pt idx="4029">
                  <c:v>8062.7170410156205</c:v>
                </c:pt>
                <c:pt idx="4030">
                  <c:v>8064.7536621093705</c:v>
                </c:pt>
                <c:pt idx="4031">
                  <c:v>8066.68994140625</c:v>
                </c:pt>
                <c:pt idx="4032">
                  <c:v>8068.66455078125</c:v>
                </c:pt>
                <c:pt idx="4033">
                  <c:v>8070.70166015625</c:v>
                </c:pt>
                <c:pt idx="4034">
                  <c:v>8072.6628417968795</c:v>
                </c:pt>
                <c:pt idx="4035">
                  <c:v>8074.61181640625</c:v>
                </c:pt>
                <c:pt idx="4036">
                  <c:v>8076.6091308593795</c:v>
                </c:pt>
                <c:pt idx="4037">
                  <c:v>8078.6337890625</c:v>
                </c:pt>
                <c:pt idx="4038">
                  <c:v>8080.59765625</c:v>
                </c:pt>
                <c:pt idx="4039">
                  <c:v>8082.5969238281295</c:v>
                </c:pt>
                <c:pt idx="4040">
                  <c:v>8084.6086425781205</c:v>
                </c:pt>
                <c:pt idx="4041">
                  <c:v>8086.5827636718705</c:v>
                </c:pt>
                <c:pt idx="4042">
                  <c:v>8088.63232421875</c:v>
                </c:pt>
                <c:pt idx="4043">
                  <c:v>8090.74462890625</c:v>
                </c:pt>
                <c:pt idx="4044">
                  <c:v>8092.76953125</c:v>
                </c:pt>
                <c:pt idx="4045">
                  <c:v>8094.66845703125</c:v>
                </c:pt>
                <c:pt idx="4046">
                  <c:v>8096.6423339843795</c:v>
                </c:pt>
                <c:pt idx="4047">
                  <c:v>8098.6921386718705</c:v>
                </c:pt>
                <c:pt idx="4048">
                  <c:v>8100.6916503906295</c:v>
                </c:pt>
                <c:pt idx="4049">
                  <c:v>8102.6530761718705</c:v>
                </c:pt>
                <c:pt idx="4050">
                  <c:v>8104.58935546875</c:v>
                </c:pt>
                <c:pt idx="4051">
                  <c:v>8106.5759277343705</c:v>
                </c:pt>
                <c:pt idx="4052">
                  <c:v>8108.62548828125</c:v>
                </c:pt>
                <c:pt idx="4053">
                  <c:v>8110.57470703125</c:v>
                </c:pt>
                <c:pt idx="4054">
                  <c:v>8112.57421875</c:v>
                </c:pt>
                <c:pt idx="4055">
                  <c:v>8114.66162109375</c:v>
                </c:pt>
                <c:pt idx="4056">
                  <c:v>8116.7111816406205</c:v>
                </c:pt>
                <c:pt idx="4057">
                  <c:v>8118.6574707031205</c:v>
                </c:pt>
                <c:pt idx="4058">
                  <c:v>8120.5183105468705</c:v>
                </c:pt>
                <c:pt idx="4059">
                  <c:v>8122.5705566406205</c:v>
                </c:pt>
                <c:pt idx="4060">
                  <c:v>8124.6330566406205</c:v>
                </c:pt>
                <c:pt idx="4061">
                  <c:v>8126.5693359375</c:v>
                </c:pt>
                <c:pt idx="4062">
                  <c:v>8128.541015625</c:v>
                </c:pt>
                <c:pt idx="4063">
                  <c:v>8130.50048828125</c:v>
                </c:pt>
                <c:pt idx="4064">
                  <c:v>8132.5773925781205</c:v>
                </c:pt>
                <c:pt idx="4065">
                  <c:v>8134.6669921875</c:v>
                </c:pt>
                <c:pt idx="4066">
                  <c:v>8136.6162109375</c:v>
                </c:pt>
                <c:pt idx="4067">
                  <c:v>8138.5021972656295</c:v>
                </c:pt>
                <c:pt idx="4068">
                  <c:v>8140.46142578125</c:v>
                </c:pt>
                <c:pt idx="4069">
                  <c:v>8142.52392578125</c:v>
                </c:pt>
                <c:pt idx="4070">
                  <c:v>8144.638671875</c:v>
                </c:pt>
                <c:pt idx="4071">
                  <c:v>8146.7111816406205</c:v>
                </c:pt>
                <c:pt idx="4072">
                  <c:v>8148.7106933593795</c:v>
                </c:pt>
                <c:pt idx="4073">
                  <c:v>8150.63671875</c:v>
                </c:pt>
                <c:pt idx="4074">
                  <c:v>8152.5480957031205</c:v>
                </c:pt>
                <c:pt idx="4075">
                  <c:v>8154.5598144531295</c:v>
                </c:pt>
                <c:pt idx="4076">
                  <c:v>8156.53369140625</c:v>
                </c:pt>
                <c:pt idx="4077">
                  <c:v>8158.5456542968795</c:v>
                </c:pt>
                <c:pt idx="4078">
                  <c:v>8160.4948730468705</c:v>
                </c:pt>
                <c:pt idx="4079">
                  <c:v>8162.46923828125</c:v>
                </c:pt>
                <c:pt idx="4080">
                  <c:v>8164.5314941406205</c:v>
                </c:pt>
                <c:pt idx="4081">
                  <c:v>8166.5810546875</c:v>
                </c:pt>
                <c:pt idx="4082">
                  <c:v>8168.5803222656295</c:v>
                </c:pt>
                <c:pt idx="4083">
                  <c:v>8170.5168457031205</c:v>
                </c:pt>
                <c:pt idx="4084">
                  <c:v>8172.5163574218795</c:v>
                </c:pt>
                <c:pt idx="4085">
                  <c:v>8174.5029296875</c:v>
                </c:pt>
                <c:pt idx="4086">
                  <c:v>8176.5270996093705</c:v>
                </c:pt>
                <c:pt idx="4087">
                  <c:v>8178.6145019531295</c:v>
                </c:pt>
                <c:pt idx="4088">
                  <c:v>8180.6389160156205</c:v>
                </c:pt>
                <c:pt idx="4089">
                  <c:v>8182.5983886718705</c:v>
                </c:pt>
                <c:pt idx="4090">
                  <c:v>8184.623046875</c:v>
                </c:pt>
                <c:pt idx="4091">
                  <c:v>8186.64990234375</c:v>
                </c:pt>
                <c:pt idx="4092">
                  <c:v>8188.57373046875</c:v>
                </c:pt>
                <c:pt idx="4093">
                  <c:v>8190.47216796875</c:v>
                </c:pt>
                <c:pt idx="4094">
                  <c:v>8192.43115234375</c:v>
                </c:pt>
                <c:pt idx="4095">
                  <c:v>8194.53125</c:v>
                </c:pt>
                <c:pt idx="4096">
                  <c:v>8196.58349609375</c:v>
                </c:pt>
                <c:pt idx="4097">
                  <c:v>8198.58251953125</c:v>
                </c:pt>
                <c:pt idx="4098">
                  <c:v>8200.5693359375</c:v>
                </c:pt>
                <c:pt idx="4099">
                  <c:v>8202.4931640625</c:v>
                </c:pt>
                <c:pt idx="4100">
                  <c:v>8204.40185546875</c:v>
                </c:pt>
                <c:pt idx="4101">
                  <c:v>8206.42626953125</c:v>
                </c:pt>
                <c:pt idx="4102">
                  <c:v>8208.5791015625</c:v>
                </c:pt>
                <c:pt idx="4103">
                  <c:v>8210.70458984375</c:v>
                </c:pt>
                <c:pt idx="4104">
                  <c:v>8212.64111328125</c:v>
                </c:pt>
                <c:pt idx="4105">
                  <c:v>8214.52685546875</c:v>
                </c:pt>
                <c:pt idx="4106">
                  <c:v>8216.51318359375</c:v>
                </c:pt>
                <c:pt idx="4107">
                  <c:v>8218.55029296875</c:v>
                </c:pt>
                <c:pt idx="4108">
                  <c:v>8220.49951171875</c:v>
                </c:pt>
                <c:pt idx="4109">
                  <c:v>8222.46142578125</c:v>
                </c:pt>
                <c:pt idx="4110">
                  <c:v>8224.5361328125</c:v>
                </c:pt>
                <c:pt idx="4111">
                  <c:v>8226.58544921875</c:v>
                </c:pt>
                <c:pt idx="4112">
                  <c:v>8228.62255859375</c:v>
                </c:pt>
                <c:pt idx="4113">
                  <c:v>8230.59423828125</c:v>
                </c:pt>
                <c:pt idx="4114">
                  <c:v>8232.681640625</c:v>
                </c:pt>
                <c:pt idx="4115">
                  <c:v>8234.60791015625</c:v>
                </c:pt>
                <c:pt idx="4116">
                  <c:v>8236.556640625</c:v>
                </c:pt>
                <c:pt idx="4117">
                  <c:v>8238.70458984375</c:v>
                </c:pt>
                <c:pt idx="4118">
                  <c:v>8240.69189453125</c:v>
                </c:pt>
                <c:pt idx="4119">
                  <c:v>8242.65576171875</c:v>
                </c:pt>
                <c:pt idx="4120">
                  <c:v>8244.62939453125</c:v>
                </c:pt>
                <c:pt idx="4121">
                  <c:v>8246.56396484375</c:v>
                </c:pt>
                <c:pt idx="4122">
                  <c:v>8248.4755859375</c:v>
                </c:pt>
                <c:pt idx="4123">
                  <c:v>8250.4521484375</c:v>
                </c:pt>
                <c:pt idx="4124">
                  <c:v>8252.4765625</c:v>
                </c:pt>
                <c:pt idx="4125">
                  <c:v>8254.48828125</c:v>
                </c:pt>
                <c:pt idx="4126">
                  <c:v>8256.43505859375</c:v>
                </c:pt>
                <c:pt idx="4127">
                  <c:v>8258.45947265625</c:v>
                </c:pt>
                <c:pt idx="4128">
                  <c:v>8260.54931640625</c:v>
                </c:pt>
                <c:pt idx="4129">
                  <c:v>8262.57373046875</c:v>
                </c:pt>
                <c:pt idx="4130">
                  <c:v>8264.59814453125</c:v>
                </c:pt>
                <c:pt idx="4131">
                  <c:v>8266.56005859375</c:v>
                </c:pt>
                <c:pt idx="4132">
                  <c:v>8268.46875</c:v>
                </c:pt>
                <c:pt idx="4133">
                  <c:v>8270.50537109375</c:v>
                </c:pt>
                <c:pt idx="4134">
                  <c:v>8272.5673828125</c:v>
                </c:pt>
                <c:pt idx="4135">
                  <c:v>8274.4912109375</c:v>
                </c:pt>
                <c:pt idx="4136">
                  <c:v>8276.4677734375</c:v>
                </c:pt>
                <c:pt idx="4137">
                  <c:v>8278.45458984375</c:v>
                </c:pt>
                <c:pt idx="4138">
                  <c:v>8280.5419921875</c:v>
                </c:pt>
                <c:pt idx="4139">
                  <c:v>8282.6171875</c:v>
                </c:pt>
                <c:pt idx="4140">
                  <c:v>8284.6015625</c:v>
                </c:pt>
                <c:pt idx="4141">
                  <c:v>8286.5</c:v>
                </c:pt>
                <c:pt idx="4142">
                  <c:v>8288.46435546875</c:v>
                </c:pt>
                <c:pt idx="4143">
                  <c:v>8290.48876953125</c:v>
                </c:pt>
                <c:pt idx="4144">
                  <c:v>8292.41259765625</c:v>
                </c:pt>
                <c:pt idx="4145">
                  <c:v>8294.5</c:v>
                </c:pt>
                <c:pt idx="4146">
                  <c:v>8296.5244140625</c:v>
                </c:pt>
                <c:pt idx="4147">
                  <c:v>8298.4609375</c:v>
                </c:pt>
                <c:pt idx="4148">
                  <c:v>8300.5732421875</c:v>
                </c:pt>
                <c:pt idx="4149">
                  <c:v>8302.53466796875</c:v>
                </c:pt>
                <c:pt idx="4150">
                  <c:v>8304.45849609375</c:v>
                </c:pt>
                <c:pt idx="4151">
                  <c:v>8306.55859375</c:v>
                </c:pt>
                <c:pt idx="4152">
                  <c:v>8308.48046875</c:v>
                </c:pt>
                <c:pt idx="4153">
                  <c:v>8310.3896484375</c:v>
                </c:pt>
                <c:pt idx="4154">
                  <c:v>8312.4287109375</c:v>
                </c:pt>
                <c:pt idx="4155">
                  <c:v>8314.4423828125</c:v>
                </c:pt>
                <c:pt idx="4156">
                  <c:v>8316.46728515625</c:v>
                </c:pt>
                <c:pt idx="4157">
                  <c:v>8318.54248046875</c:v>
                </c:pt>
                <c:pt idx="4158">
                  <c:v>8320.56640625</c:v>
                </c:pt>
                <c:pt idx="4159">
                  <c:v>8322.44970703125</c:v>
                </c:pt>
                <c:pt idx="4160">
                  <c:v>8324.4619140625</c:v>
                </c:pt>
                <c:pt idx="4161">
                  <c:v>8326.51416015625</c:v>
                </c:pt>
                <c:pt idx="4162">
                  <c:v>8328.46337890625</c:v>
                </c:pt>
                <c:pt idx="4163">
                  <c:v>8330.51318359375</c:v>
                </c:pt>
                <c:pt idx="4164">
                  <c:v>8332.58740234375</c:v>
                </c:pt>
                <c:pt idx="4165">
                  <c:v>8334.583984375</c:v>
                </c:pt>
                <c:pt idx="4166">
                  <c:v>8336.419921875</c:v>
                </c:pt>
                <c:pt idx="4167">
                  <c:v>8338.39404296875</c:v>
                </c:pt>
                <c:pt idx="4168">
                  <c:v>8340.55712890625</c:v>
                </c:pt>
                <c:pt idx="4169">
                  <c:v>8342.57177734375</c:v>
                </c:pt>
                <c:pt idx="4170">
                  <c:v>8344.419921875</c:v>
                </c:pt>
                <c:pt idx="4171">
                  <c:v>8346.35400390625</c:v>
                </c:pt>
                <c:pt idx="4172">
                  <c:v>8348.4267578125</c:v>
                </c:pt>
                <c:pt idx="4173">
                  <c:v>8350.4033203125</c:v>
                </c:pt>
                <c:pt idx="4174">
                  <c:v>8352.32958984375</c:v>
                </c:pt>
                <c:pt idx="4175">
                  <c:v>8354.3662109375</c:v>
                </c:pt>
                <c:pt idx="4176">
                  <c:v>8356.4658203125</c:v>
                </c:pt>
                <c:pt idx="4177">
                  <c:v>8358.515625</c:v>
                </c:pt>
                <c:pt idx="4178">
                  <c:v>8360.55029296875</c:v>
                </c:pt>
                <c:pt idx="4179">
                  <c:v>8362.5498046875</c:v>
                </c:pt>
                <c:pt idx="4180">
                  <c:v>8364.51171875</c:v>
                </c:pt>
                <c:pt idx="4181">
                  <c:v>8366.49853515625</c:v>
                </c:pt>
                <c:pt idx="4182">
                  <c:v>8368.47509765625</c:v>
                </c:pt>
                <c:pt idx="4183">
                  <c:v>8370.47412109375</c:v>
                </c:pt>
                <c:pt idx="4184">
                  <c:v>8372.47314453125</c:v>
                </c:pt>
                <c:pt idx="4185">
                  <c:v>8374.44775390625</c:v>
                </c:pt>
                <c:pt idx="4186">
                  <c:v>8376.5478515625</c:v>
                </c:pt>
                <c:pt idx="4187">
                  <c:v>8378.5595703125</c:v>
                </c:pt>
                <c:pt idx="4188">
                  <c:v>8380.470703125</c:v>
                </c:pt>
                <c:pt idx="4189">
                  <c:v>8382.4951171875</c:v>
                </c:pt>
                <c:pt idx="4190">
                  <c:v>8384.4169921875</c:v>
                </c:pt>
                <c:pt idx="4191">
                  <c:v>8386.37841796875</c:v>
                </c:pt>
                <c:pt idx="4192">
                  <c:v>8388.4150390625</c:v>
                </c:pt>
                <c:pt idx="4193">
                  <c:v>8390.47705078125</c:v>
                </c:pt>
                <c:pt idx="4194">
                  <c:v>8392.44091796875</c:v>
                </c:pt>
                <c:pt idx="4195">
                  <c:v>8394.3525390625</c:v>
                </c:pt>
                <c:pt idx="4196">
                  <c:v>8396.40234375</c:v>
                </c:pt>
                <c:pt idx="4197">
                  <c:v>8398.37451171875</c:v>
                </c:pt>
                <c:pt idx="4198">
                  <c:v>8400.42431640625</c:v>
                </c:pt>
                <c:pt idx="4199">
                  <c:v>8402.3876953125</c:v>
                </c:pt>
                <c:pt idx="4200">
                  <c:v>8404.3369140625</c:v>
                </c:pt>
                <c:pt idx="4201">
                  <c:v>8406.52490234375</c:v>
                </c:pt>
                <c:pt idx="4202">
                  <c:v>8408.53662109375</c:v>
                </c:pt>
                <c:pt idx="4203">
                  <c:v>8410.37060546875</c:v>
                </c:pt>
                <c:pt idx="4204">
                  <c:v>8412.29443359375</c:v>
                </c:pt>
                <c:pt idx="4205">
                  <c:v>8414.3212890625</c:v>
                </c:pt>
                <c:pt idx="4206">
                  <c:v>8416.37109375</c:v>
                </c:pt>
                <c:pt idx="4207">
                  <c:v>8418.40771484375</c:v>
                </c:pt>
                <c:pt idx="4208">
                  <c:v>8420.5322265625</c:v>
                </c:pt>
                <c:pt idx="4209">
                  <c:v>8422.49365234375</c:v>
                </c:pt>
                <c:pt idx="4210">
                  <c:v>8424.26708984375</c:v>
                </c:pt>
                <c:pt idx="4211">
                  <c:v>8426.3525390625</c:v>
                </c:pt>
                <c:pt idx="4212">
                  <c:v>8428.50244140625</c:v>
                </c:pt>
                <c:pt idx="4213">
                  <c:v>8430.416015625</c:v>
                </c:pt>
                <c:pt idx="4214">
                  <c:v>8432.37744140625</c:v>
                </c:pt>
                <c:pt idx="4215">
                  <c:v>8434.40185546875</c:v>
                </c:pt>
                <c:pt idx="4216">
                  <c:v>8436.439453125</c:v>
                </c:pt>
                <c:pt idx="4217">
                  <c:v>8438.388671875</c:v>
                </c:pt>
                <c:pt idx="4218">
                  <c:v>8440.32470703125</c:v>
                </c:pt>
                <c:pt idx="4219">
                  <c:v>8442.2861328125</c:v>
                </c:pt>
                <c:pt idx="4220">
                  <c:v>8444.31103515625</c:v>
                </c:pt>
                <c:pt idx="4221">
                  <c:v>8446.310546875</c:v>
                </c:pt>
                <c:pt idx="4222">
                  <c:v>8448.271484375</c:v>
                </c:pt>
                <c:pt idx="4223">
                  <c:v>8450.3310546875</c:v>
                </c:pt>
                <c:pt idx="4224">
                  <c:v>8452.35595703125</c:v>
                </c:pt>
                <c:pt idx="4225">
                  <c:v>8454.3447265625</c:v>
                </c:pt>
                <c:pt idx="4226">
                  <c:v>8456.44189453125</c:v>
                </c:pt>
                <c:pt idx="4227">
                  <c:v>8458.37890625</c:v>
                </c:pt>
                <c:pt idx="4228">
                  <c:v>8460.21728515625</c:v>
                </c:pt>
                <c:pt idx="4229">
                  <c:v>8462.2666015625</c:v>
                </c:pt>
                <c:pt idx="4230">
                  <c:v>8464.31396484375</c:v>
                </c:pt>
                <c:pt idx="4231">
                  <c:v>8466.37646484375</c:v>
                </c:pt>
                <c:pt idx="4232">
                  <c:v>8468.37841796875</c:v>
                </c:pt>
                <c:pt idx="4233">
                  <c:v>8470.33984375</c:v>
                </c:pt>
                <c:pt idx="4234">
                  <c:v>8472.439453125</c:v>
                </c:pt>
                <c:pt idx="4235">
                  <c:v>8474.43896484375</c:v>
                </c:pt>
                <c:pt idx="4236">
                  <c:v>8476.3251953125</c:v>
                </c:pt>
                <c:pt idx="4237">
                  <c:v>8478.349609375</c:v>
                </c:pt>
                <c:pt idx="4238">
                  <c:v>8480.3994140625</c:v>
                </c:pt>
                <c:pt idx="4239">
                  <c:v>8482.4111328125</c:v>
                </c:pt>
                <c:pt idx="4240">
                  <c:v>8484.322265625</c:v>
                </c:pt>
                <c:pt idx="4241">
                  <c:v>8486.2587890625</c:v>
                </c:pt>
                <c:pt idx="4242">
                  <c:v>8488.35888671875</c:v>
                </c:pt>
                <c:pt idx="4243">
                  <c:v>8490.3056640625</c:v>
                </c:pt>
                <c:pt idx="4244">
                  <c:v>8492.30224609375</c:v>
                </c:pt>
                <c:pt idx="4245">
                  <c:v>8494.31640625</c:v>
                </c:pt>
                <c:pt idx="4246">
                  <c:v>8496.22998046875</c:v>
                </c:pt>
                <c:pt idx="4247">
                  <c:v>8498.32958984375</c:v>
                </c:pt>
                <c:pt idx="4248">
                  <c:v>8500.40478515625</c:v>
                </c:pt>
                <c:pt idx="4249">
                  <c:v>8502.4169921875</c:v>
                </c:pt>
                <c:pt idx="4250">
                  <c:v>8504.3154296875</c:v>
                </c:pt>
                <c:pt idx="4251">
                  <c:v>8506.33984375</c:v>
                </c:pt>
                <c:pt idx="4252">
                  <c:v>8508.32666015625</c:v>
                </c:pt>
                <c:pt idx="4253">
                  <c:v>8510.212890625</c:v>
                </c:pt>
                <c:pt idx="4254">
                  <c:v>8512.3251953125</c:v>
                </c:pt>
                <c:pt idx="4255">
                  <c:v>8514.41259765625</c:v>
                </c:pt>
                <c:pt idx="4256">
                  <c:v>8516.37451171875</c:v>
                </c:pt>
                <c:pt idx="4257">
                  <c:v>8518.32373046875</c:v>
                </c:pt>
                <c:pt idx="4258">
                  <c:v>8520.197265625</c:v>
                </c:pt>
                <c:pt idx="4259">
                  <c:v>8522.23388671875</c:v>
                </c:pt>
                <c:pt idx="4260">
                  <c:v>8524.421875</c:v>
                </c:pt>
                <c:pt idx="4261">
                  <c:v>8526.484375</c:v>
                </c:pt>
                <c:pt idx="4262">
                  <c:v>8528.3427734375</c:v>
                </c:pt>
                <c:pt idx="4263">
                  <c:v>8530.20361328125</c:v>
                </c:pt>
                <c:pt idx="4264">
                  <c:v>8532.26806640625</c:v>
                </c:pt>
                <c:pt idx="4265">
                  <c:v>8534.29248046875</c:v>
                </c:pt>
                <c:pt idx="4266">
                  <c:v>8536.3046875</c:v>
                </c:pt>
                <c:pt idx="4267">
                  <c:v>8538.31689453125</c:v>
                </c:pt>
                <c:pt idx="4268">
                  <c:v>8540.31640625</c:v>
                </c:pt>
                <c:pt idx="4269">
                  <c:v>8542.3154296875</c:v>
                </c:pt>
                <c:pt idx="4270">
                  <c:v>8544.3525390625</c:v>
                </c:pt>
                <c:pt idx="4271">
                  <c:v>8546.2890625</c:v>
                </c:pt>
                <c:pt idx="4272">
                  <c:v>8548.275390625</c:v>
                </c:pt>
                <c:pt idx="4273">
                  <c:v>8550.33740234375</c:v>
                </c:pt>
                <c:pt idx="4274">
                  <c:v>8552.39990234375</c:v>
                </c:pt>
                <c:pt idx="4275">
                  <c:v>8554.39697265625</c:v>
                </c:pt>
                <c:pt idx="4276">
                  <c:v>8556.3583984375</c:v>
                </c:pt>
                <c:pt idx="4277">
                  <c:v>8558.3603515625</c:v>
                </c:pt>
                <c:pt idx="4278">
                  <c:v>8560.23388671875</c:v>
                </c:pt>
                <c:pt idx="4279">
                  <c:v>8562.14501953125</c:v>
                </c:pt>
                <c:pt idx="4280">
                  <c:v>8564.28271484375</c:v>
                </c:pt>
                <c:pt idx="4281">
                  <c:v>8566.29443359375</c:v>
                </c:pt>
                <c:pt idx="4282">
                  <c:v>8568.1806640625</c:v>
                </c:pt>
                <c:pt idx="4283">
                  <c:v>8570.18017578125</c:v>
                </c:pt>
                <c:pt idx="4284">
                  <c:v>8572.26708984375</c:v>
                </c:pt>
                <c:pt idx="4285">
                  <c:v>8574.30419921875</c:v>
                </c:pt>
                <c:pt idx="4286">
                  <c:v>8576.228515625</c:v>
                </c:pt>
                <c:pt idx="4287">
                  <c:v>8578.2529296875</c:v>
                </c:pt>
                <c:pt idx="4288">
                  <c:v>8580.2900390625</c:v>
                </c:pt>
                <c:pt idx="4289">
                  <c:v>8582.314453125</c:v>
                </c:pt>
                <c:pt idx="4290">
                  <c:v>8584.4267578125</c:v>
                </c:pt>
                <c:pt idx="4291">
                  <c:v>8586.3505859375</c:v>
                </c:pt>
                <c:pt idx="4292">
                  <c:v>8588.21142578125</c:v>
                </c:pt>
                <c:pt idx="4293">
                  <c:v>8590.32373046875</c:v>
                </c:pt>
                <c:pt idx="4294">
                  <c:v>8592.36083984375</c:v>
                </c:pt>
                <c:pt idx="4295">
                  <c:v>8594.29541015625</c:v>
                </c:pt>
                <c:pt idx="4296">
                  <c:v>8596.25732421875</c:v>
                </c:pt>
                <c:pt idx="4297">
                  <c:v>8598.24609375</c:v>
                </c:pt>
                <c:pt idx="4298">
                  <c:v>8600.20751953125</c:v>
                </c:pt>
                <c:pt idx="4299">
                  <c:v>8602.14404296875</c:v>
                </c:pt>
                <c:pt idx="4300">
                  <c:v>8604.19384765625</c:v>
                </c:pt>
                <c:pt idx="4301">
                  <c:v>8606.2431640625</c:v>
                </c:pt>
                <c:pt idx="4302">
                  <c:v>8608.3427734375</c:v>
                </c:pt>
                <c:pt idx="4303">
                  <c:v>8610.46826171875</c:v>
                </c:pt>
                <c:pt idx="4304">
                  <c:v>8612.37939453125</c:v>
                </c:pt>
                <c:pt idx="4305">
                  <c:v>8614.17724609375</c:v>
                </c:pt>
                <c:pt idx="4306">
                  <c:v>8616.189453125</c:v>
                </c:pt>
                <c:pt idx="4307">
                  <c:v>8618.26220703125</c:v>
                </c:pt>
                <c:pt idx="4308">
                  <c:v>8620.1611328125</c:v>
                </c:pt>
                <c:pt idx="4309">
                  <c:v>8622.1728515625</c:v>
                </c:pt>
                <c:pt idx="4310">
                  <c:v>8624.2724609375</c:v>
                </c:pt>
                <c:pt idx="4311">
                  <c:v>8626.3115234375</c:v>
                </c:pt>
                <c:pt idx="4312">
                  <c:v>8628.2607421875</c:v>
                </c:pt>
                <c:pt idx="4313">
                  <c:v>8630.28564453125</c:v>
                </c:pt>
                <c:pt idx="4314">
                  <c:v>8632.28515625</c:v>
                </c:pt>
                <c:pt idx="4315">
                  <c:v>8634.1962890625</c:v>
                </c:pt>
                <c:pt idx="4316">
                  <c:v>8636.1826171875</c:v>
                </c:pt>
                <c:pt idx="4317">
                  <c:v>8638.28271484375</c:v>
                </c:pt>
                <c:pt idx="4318">
                  <c:v>8640.408203125</c:v>
                </c:pt>
                <c:pt idx="4319">
                  <c:v>8642.29443359375</c:v>
                </c:pt>
                <c:pt idx="4320">
                  <c:v>8644.1298828125</c:v>
                </c:pt>
                <c:pt idx="4321">
                  <c:v>8646.21728515625</c:v>
                </c:pt>
                <c:pt idx="4322">
                  <c:v>8648.32763671875</c:v>
                </c:pt>
                <c:pt idx="4323">
                  <c:v>8650.3642578125</c:v>
                </c:pt>
                <c:pt idx="4324">
                  <c:v>8652.30322265625</c:v>
                </c:pt>
                <c:pt idx="4325">
                  <c:v>8654.21484375</c:v>
                </c:pt>
                <c:pt idx="4326">
                  <c:v>8656.28955078125</c:v>
                </c:pt>
                <c:pt idx="4327">
                  <c:v>8658.33642578125</c:v>
                </c:pt>
                <c:pt idx="4328">
                  <c:v>8660.1845703125</c:v>
                </c:pt>
                <c:pt idx="4329">
                  <c:v>8662.0986328125</c:v>
                </c:pt>
                <c:pt idx="4330">
                  <c:v>8664.21142578125</c:v>
                </c:pt>
                <c:pt idx="4331">
                  <c:v>8666.2734375</c:v>
                </c:pt>
                <c:pt idx="4332">
                  <c:v>8668.2978515625</c:v>
                </c:pt>
                <c:pt idx="4333">
                  <c:v>8670.322265625</c:v>
                </c:pt>
                <c:pt idx="4334">
                  <c:v>8672.37158203125</c:v>
                </c:pt>
                <c:pt idx="4335">
                  <c:v>8674.458984375</c:v>
                </c:pt>
                <c:pt idx="4336">
                  <c:v>8676.44580078125</c:v>
                </c:pt>
                <c:pt idx="4337">
                  <c:v>8678.3193359375</c:v>
                </c:pt>
                <c:pt idx="4338">
                  <c:v>8680.2431640625</c:v>
                </c:pt>
                <c:pt idx="4339">
                  <c:v>8682.31787109375</c:v>
                </c:pt>
                <c:pt idx="4340">
                  <c:v>8684.251953125</c:v>
                </c:pt>
                <c:pt idx="4341">
                  <c:v>8686.1884765625</c:v>
                </c:pt>
                <c:pt idx="4342">
                  <c:v>8688.24072265625</c:v>
                </c:pt>
                <c:pt idx="4343">
                  <c:v>8690.17724609375</c:v>
                </c:pt>
                <c:pt idx="4344">
                  <c:v>8692.11328125</c:v>
                </c:pt>
                <c:pt idx="4345">
                  <c:v>8694.09765625</c:v>
                </c:pt>
                <c:pt idx="4346">
                  <c:v>8696.1728515625</c:v>
                </c:pt>
                <c:pt idx="4347">
                  <c:v>8698.19970703125</c:v>
                </c:pt>
                <c:pt idx="4348">
                  <c:v>8700.21142578125</c:v>
                </c:pt>
                <c:pt idx="4349">
                  <c:v>8702.298828125</c:v>
                </c:pt>
                <c:pt idx="4350">
                  <c:v>8704.26025390625</c:v>
                </c:pt>
                <c:pt idx="4351">
                  <c:v>8706.18408203125</c:v>
                </c:pt>
                <c:pt idx="4352">
                  <c:v>8708.10546875</c:v>
                </c:pt>
                <c:pt idx="4353">
                  <c:v>8710.19287109375</c:v>
                </c:pt>
                <c:pt idx="4354">
                  <c:v>8712.2705078125</c:v>
                </c:pt>
                <c:pt idx="4355">
                  <c:v>8714.181640625</c:v>
                </c:pt>
                <c:pt idx="4356">
                  <c:v>8716.14306640625</c:v>
                </c:pt>
                <c:pt idx="4357">
                  <c:v>8718.2177734375</c:v>
                </c:pt>
                <c:pt idx="4358">
                  <c:v>8720.29248046875</c:v>
                </c:pt>
                <c:pt idx="4359">
                  <c:v>8722.2041015625</c:v>
                </c:pt>
                <c:pt idx="4360">
                  <c:v>8724.29150390625</c:v>
                </c:pt>
                <c:pt idx="4361">
                  <c:v>8726.3662109375</c:v>
                </c:pt>
                <c:pt idx="4362">
                  <c:v>8728.23974609375</c:v>
                </c:pt>
                <c:pt idx="4363">
                  <c:v>8730.201171875</c:v>
                </c:pt>
                <c:pt idx="4364">
                  <c:v>8732.17529296875</c:v>
                </c:pt>
                <c:pt idx="4365">
                  <c:v>8734.1494140625</c:v>
                </c:pt>
                <c:pt idx="4366">
                  <c:v>8736.2470703125</c:v>
                </c:pt>
                <c:pt idx="4367">
                  <c:v>8738.2841796875</c:v>
                </c:pt>
                <c:pt idx="4368">
                  <c:v>8740.08447265625</c:v>
                </c:pt>
                <c:pt idx="4369">
                  <c:v>8741.970703125</c:v>
                </c:pt>
                <c:pt idx="4370">
                  <c:v>8744.07080078125</c:v>
                </c:pt>
                <c:pt idx="4371">
                  <c:v>8746.1455078125</c:v>
                </c:pt>
                <c:pt idx="4372">
                  <c:v>8748.19482421875</c:v>
                </c:pt>
                <c:pt idx="4373">
                  <c:v>8750.15625</c:v>
                </c:pt>
                <c:pt idx="4374">
                  <c:v>8752.1181640625</c:v>
                </c:pt>
                <c:pt idx="4375">
                  <c:v>8754.24365234375</c:v>
                </c:pt>
                <c:pt idx="4376">
                  <c:v>8756.19287109375</c:v>
                </c:pt>
                <c:pt idx="4377">
                  <c:v>8758.154296875</c:v>
                </c:pt>
                <c:pt idx="4378">
                  <c:v>8760.3798828125</c:v>
                </c:pt>
                <c:pt idx="4379">
                  <c:v>8762.2763671875</c:v>
                </c:pt>
                <c:pt idx="4380">
                  <c:v>8764.099609375</c:v>
                </c:pt>
                <c:pt idx="4381">
                  <c:v>8766.0888671875</c:v>
                </c:pt>
                <c:pt idx="4382">
                  <c:v>8768.087890625</c:v>
                </c:pt>
                <c:pt idx="4383">
                  <c:v>8770.21240234375</c:v>
                </c:pt>
                <c:pt idx="4384">
                  <c:v>8772.17431640625</c:v>
                </c:pt>
                <c:pt idx="4385">
                  <c:v>8774.1865234375</c:v>
                </c:pt>
                <c:pt idx="4386">
                  <c:v>8776.28662109375</c:v>
                </c:pt>
                <c:pt idx="4387">
                  <c:v>8778.22314453125</c:v>
                </c:pt>
                <c:pt idx="4388">
                  <c:v>8780.109375</c:v>
                </c:pt>
                <c:pt idx="4389">
                  <c:v>8782.146484375</c:v>
                </c:pt>
                <c:pt idx="4390">
                  <c:v>8784.23388671875</c:v>
                </c:pt>
                <c:pt idx="4391">
                  <c:v>8786.16748046875</c:v>
                </c:pt>
                <c:pt idx="4392">
                  <c:v>8788.21630859375</c:v>
                </c:pt>
                <c:pt idx="4393">
                  <c:v>8790.2431640625</c:v>
                </c:pt>
                <c:pt idx="4394">
                  <c:v>8792.18017578125</c:v>
                </c:pt>
                <c:pt idx="4395">
                  <c:v>8794.267578125</c:v>
                </c:pt>
                <c:pt idx="4396">
                  <c:v>8796.2919921875</c:v>
                </c:pt>
                <c:pt idx="4397">
                  <c:v>8798.11572265625</c:v>
                </c:pt>
                <c:pt idx="4398">
                  <c:v>8800.08984375</c:v>
                </c:pt>
                <c:pt idx="4399">
                  <c:v>8802.21484375</c:v>
                </c:pt>
                <c:pt idx="4400">
                  <c:v>8804.11376953125</c:v>
                </c:pt>
                <c:pt idx="4401">
                  <c:v>8806.12548828125</c:v>
                </c:pt>
                <c:pt idx="4402">
                  <c:v>8808.1875</c:v>
                </c:pt>
                <c:pt idx="4403">
                  <c:v>8810.2119140625</c:v>
                </c:pt>
                <c:pt idx="4404">
                  <c:v>8812.20849609375</c:v>
                </c:pt>
                <c:pt idx="4405">
                  <c:v>8814.15771484375</c:v>
                </c:pt>
                <c:pt idx="4406">
                  <c:v>8816.134765625</c:v>
                </c:pt>
                <c:pt idx="4407">
                  <c:v>8818.12109375</c:v>
                </c:pt>
                <c:pt idx="4408">
                  <c:v>8820.10791015625</c:v>
                </c:pt>
                <c:pt idx="4409">
                  <c:v>8822.08203125</c:v>
                </c:pt>
                <c:pt idx="4410">
                  <c:v>8824.154296875</c:v>
                </c:pt>
                <c:pt idx="4411">
                  <c:v>8826.15380859375</c:v>
                </c:pt>
                <c:pt idx="4412">
                  <c:v>8828.2431640625</c:v>
                </c:pt>
                <c:pt idx="4413">
                  <c:v>8830.24267578125</c:v>
                </c:pt>
                <c:pt idx="4414">
                  <c:v>8832.10400390625</c:v>
                </c:pt>
                <c:pt idx="4415">
                  <c:v>8834.078125</c:v>
                </c:pt>
                <c:pt idx="4416">
                  <c:v>8836.1279296875</c:v>
                </c:pt>
                <c:pt idx="4417">
                  <c:v>8838.18994140625</c:v>
                </c:pt>
                <c:pt idx="4418">
                  <c:v>8840.14892578125</c:v>
                </c:pt>
                <c:pt idx="4419">
                  <c:v>8842.1357421875</c:v>
                </c:pt>
                <c:pt idx="4420">
                  <c:v>8844.17529296875</c:v>
                </c:pt>
                <c:pt idx="4421">
                  <c:v>8846.12451171875</c:v>
                </c:pt>
                <c:pt idx="4422">
                  <c:v>8848.16162109375</c:v>
                </c:pt>
                <c:pt idx="4423">
                  <c:v>8850.17333984375</c:v>
                </c:pt>
                <c:pt idx="4424">
                  <c:v>8852.09716796875</c:v>
                </c:pt>
                <c:pt idx="4425">
                  <c:v>8854.12158203125</c:v>
                </c:pt>
                <c:pt idx="4426">
                  <c:v>8856.15869140625</c:v>
                </c:pt>
                <c:pt idx="4427">
                  <c:v>8858.12060546875</c:v>
                </c:pt>
                <c:pt idx="4428">
                  <c:v>8860.04443359375</c:v>
                </c:pt>
                <c:pt idx="4429">
                  <c:v>8862.0185546875</c:v>
                </c:pt>
                <c:pt idx="4430">
                  <c:v>8864.09326171875</c:v>
                </c:pt>
                <c:pt idx="4431">
                  <c:v>8866.19287109375</c:v>
                </c:pt>
                <c:pt idx="4432">
                  <c:v>8868.1015625</c:v>
                </c:pt>
                <c:pt idx="4433">
                  <c:v>8869.98779296875</c:v>
                </c:pt>
                <c:pt idx="4434">
                  <c:v>8872.0400390625</c:v>
                </c:pt>
                <c:pt idx="4435">
                  <c:v>8874.0771484375</c:v>
                </c:pt>
                <c:pt idx="4436">
                  <c:v>8876.03857421875</c:v>
                </c:pt>
                <c:pt idx="4437">
                  <c:v>8877.96240234375</c:v>
                </c:pt>
                <c:pt idx="4438">
                  <c:v>8880.10009765625</c:v>
                </c:pt>
                <c:pt idx="4439">
                  <c:v>8882.212890625</c:v>
                </c:pt>
                <c:pt idx="4440">
                  <c:v>8884.0234375</c:v>
                </c:pt>
                <c:pt idx="4441">
                  <c:v>8885.921875</c:v>
                </c:pt>
                <c:pt idx="4442">
                  <c:v>8887.931640625</c:v>
                </c:pt>
                <c:pt idx="4443">
                  <c:v>8890.056640625</c:v>
                </c:pt>
                <c:pt idx="4444">
                  <c:v>8892.20947265625</c:v>
                </c:pt>
                <c:pt idx="4445">
                  <c:v>8894.208984375</c:v>
                </c:pt>
                <c:pt idx="4446">
                  <c:v>8896.05712890625</c:v>
                </c:pt>
                <c:pt idx="4447">
                  <c:v>8897.98095703125</c:v>
                </c:pt>
                <c:pt idx="4448">
                  <c:v>8900.15625</c:v>
                </c:pt>
                <c:pt idx="4449">
                  <c:v>8902.13037109375</c:v>
                </c:pt>
                <c:pt idx="4450">
                  <c:v>8904.00390625</c:v>
                </c:pt>
                <c:pt idx="4451">
                  <c:v>8906.041015625</c:v>
                </c:pt>
                <c:pt idx="4452">
                  <c:v>8907.98974609375</c:v>
                </c:pt>
                <c:pt idx="4453">
                  <c:v>8909.9638671875</c:v>
                </c:pt>
                <c:pt idx="4454">
                  <c:v>8911.97607421875</c:v>
                </c:pt>
                <c:pt idx="4455">
                  <c:v>8914.05078125</c:v>
                </c:pt>
                <c:pt idx="4456">
                  <c:v>8916.1884765625</c:v>
                </c:pt>
                <c:pt idx="4457">
                  <c:v>8918.17529296875</c:v>
                </c:pt>
                <c:pt idx="4458">
                  <c:v>8920.1875</c:v>
                </c:pt>
                <c:pt idx="4459">
                  <c:v>8922.111328125</c:v>
                </c:pt>
                <c:pt idx="4460">
                  <c:v>8924.04736328125</c:v>
                </c:pt>
                <c:pt idx="4461">
                  <c:v>8926.1220703125</c:v>
                </c:pt>
                <c:pt idx="4462">
                  <c:v>8928.02099609375</c:v>
                </c:pt>
                <c:pt idx="4463">
                  <c:v>8930.0078125</c:v>
                </c:pt>
                <c:pt idx="4464">
                  <c:v>8932.04248046875</c:v>
                </c:pt>
                <c:pt idx="4465">
                  <c:v>8933.99169921875</c:v>
                </c:pt>
                <c:pt idx="4466">
                  <c:v>8936.06884765625</c:v>
                </c:pt>
                <c:pt idx="4467">
                  <c:v>8938.09326171875</c:v>
                </c:pt>
                <c:pt idx="4468">
                  <c:v>8940.0673828125</c:v>
                </c:pt>
                <c:pt idx="4469">
                  <c:v>8942.02880859375</c:v>
                </c:pt>
                <c:pt idx="4470">
                  <c:v>8943.990234375</c:v>
                </c:pt>
                <c:pt idx="4471">
                  <c:v>8946.15283203125</c:v>
                </c:pt>
                <c:pt idx="4472">
                  <c:v>8948.27783203125</c:v>
                </c:pt>
                <c:pt idx="4473">
                  <c:v>8950.13916015625</c:v>
                </c:pt>
                <c:pt idx="4474">
                  <c:v>8951.97509765625</c:v>
                </c:pt>
                <c:pt idx="4475">
                  <c:v>8953.947265625</c:v>
                </c:pt>
                <c:pt idx="4476">
                  <c:v>8955.921875</c:v>
                </c:pt>
                <c:pt idx="4477">
                  <c:v>8957.935546875</c:v>
                </c:pt>
                <c:pt idx="4478">
                  <c:v>8959.98486328125</c:v>
                </c:pt>
                <c:pt idx="4479">
                  <c:v>8962.02197265625</c:v>
                </c:pt>
                <c:pt idx="4480">
                  <c:v>8964.083984375</c:v>
                </c:pt>
                <c:pt idx="4481">
                  <c:v>8966.00537109375</c:v>
                </c:pt>
                <c:pt idx="4482">
                  <c:v>8967.8662109375</c:v>
                </c:pt>
                <c:pt idx="4483">
                  <c:v>8969.87841796875</c:v>
                </c:pt>
                <c:pt idx="4484">
                  <c:v>8971.9033203125</c:v>
                </c:pt>
                <c:pt idx="4485">
                  <c:v>8974.03076171875</c:v>
                </c:pt>
                <c:pt idx="4486">
                  <c:v>8976.0927734375</c:v>
                </c:pt>
                <c:pt idx="4487">
                  <c:v>8978.1044921875</c:v>
                </c:pt>
                <c:pt idx="4488">
                  <c:v>8980.11376953125</c:v>
                </c:pt>
                <c:pt idx="4489">
                  <c:v>8982</c:v>
                </c:pt>
                <c:pt idx="4490">
                  <c:v>8984.03955078125</c:v>
                </c:pt>
                <c:pt idx="4491">
                  <c:v>8986.08935546875</c:v>
                </c:pt>
                <c:pt idx="4492">
                  <c:v>8988.076171875</c:v>
                </c:pt>
                <c:pt idx="4493">
                  <c:v>8989.9599609375</c:v>
                </c:pt>
                <c:pt idx="4494">
                  <c:v>8991.92138671875</c:v>
                </c:pt>
                <c:pt idx="4495">
                  <c:v>8994.0234375</c:v>
                </c:pt>
                <c:pt idx="4496">
                  <c:v>8996.060546875</c:v>
                </c:pt>
                <c:pt idx="4497">
                  <c:v>8998.03515625</c:v>
                </c:pt>
                <c:pt idx="4498">
                  <c:v>8999.92138671875</c:v>
                </c:pt>
                <c:pt idx="4499">
                  <c:v>9001.93310546875</c:v>
                </c:pt>
                <c:pt idx="4500">
                  <c:v>9004.146484375</c:v>
                </c:pt>
                <c:pt idx="4501">
                  <c:v>9006.10546875</c:v>
                </c:pt>
                <c:pt idx="4502">
                  <c:v>9008.029296875</c:v>
                </c:pt>
                <c:pt idx="4503">
                  <c:v>9010.02880859375</c:v>
                </c:pt>
                <c:pt idx="4504">
                  <c:v>9011.95263671875</c:v>
                </c:pt>
                <c:pt idx="4505">
                  <c:v>9013.9794921875</c:v>
                </c:pt>
                <c:pt idx="4506">
                  <c:v>9016.0791015625</c:v>
                </c:pt>
                <c:pt idx="4507">
                  <c:v>9017.96533203125</c:v>
                </c:pt>
                <c:pt idx="4508">
                  <c:v>9019.96484375</c:v>
                </c:pt>
                <c:pt idx="4509">
                  <c:v>9022.15234375</c:v>
                </c:pt>
                <c:pt idx="4510">
                  <c:v>9024.0009765625</c:v>
                </c:pt>
                <c:pt idx="4511">
                  <c:v>9026.02587890625</c:v>
                </c:pt>
                <c:pt idx="4512">
                  <c:v>9028.201171875</c:v>
                </c:pt>
                <c:pt idx="4513">
                  <c:v>9030.125</c:v>
                </c:pt>
                <c:pt idx="4514">
                  <c:v>9032.01123046875</c:v>
                </c:pt>
                <c:pt idx="4515">
                  <c:v>9034.146484375</c:v>
                </c:pt>
                <c:pt idx="4516">
                  <c:v>9036.10791015625</c:v>
                </c:pt>
                <c:pt idx="4517">
                  <c:v>9037.908203125</c:v>
                </c:pt>
                <c:pt idx="4518">
                  <c:v>9039.919921875</c:v>
                </c:pt>
                <c:pt idx="4519">
                  <c:v>9042.00732421875</c:v>
                </c:pt>
                <c:pt idx="4520">
                  <c:v>9044.05712890625</c:v>
                </c:pt>
                <c:pt idx="4521">
                  <c:v>9045.9560546875</c:v>
                </c:pt>
                <c:pt idx="4522">
                  <c:v>9047.93017578125</c:v>
                </c:pt>
                <c:pt idx="4523">
                  <c:v>9049.94189453125</c:v>
                </c:pt>
                <c:pt idx="4524">
                  <c:v>9051.94140625</c:v>
                </c:pt>
                <c:pt idx="4525">
                  <c:v>9053.91552734375</c:v>
                </c:pt>
                <c:pt idx="4526">
                  <c:v>9056.0029296875</c:v>
                </c:pt>
                <c:pt idx="4527">
                  <c:v>9058.1533203125</c:v>
                </c:pt>
                <c:pt idx="4528">
                  <c:v>9060.1904296875</c:v>
                </c:pt>
                <c:pt idx="4529">
                  <c:v>9062.06396484375</c:v>
                </c:pt>
                <c:pt idx="4530">
                  <c:v>9063.89990234375</c:v>
                </c:pt>
                <c:pt idx="4531">
                  <c:v>9065.92431640625</c:v>
                </c:pt>
                <c:pt idx="4532">
                  <c:v>9067.9482421875</c:v>
                </c:pt>
                <c:pt idx="4533">
                  <c:v>9069.9599609375</c:v>
                </c:pt>
                <c:pt idx="4534">
                  <c:v>9071.95947265625</c:v>
                </c:pt>
                <c:pt idx="4535">
                  <c:v>9073.9716796875</c:v>
                </c:pt>
                <c:pt idx="4536">
                  <c:v>9076.03369140625</c:v>
                </c:pt>
                <c:pt idx="4537">
                  <c:v>9078.0205078125</c:v>
                </c:pt>
                <c:pt idx="4538">
                  <c:v>9079.91943359375</c:v>
                </c:pt>
                <c:pt idx="4539">
                  <c:v>9081.94384765625</c:v>
                </c:pt>
                <c:pt idx="4540">
                  <c:v>9084.05615234375</c:v>
                </c:pt>
                <c:pt idx="4541">
                  <c:v>9085.9296875</c:v>
                </c:pt>
                <c:pt idx="4542">
                  <c:v>9087.87890625</c:v>
                </c:pt>
                <c:pt idx="4543">
                  <c:v>9089.916015625</c:v>
                </c:pt>
                <c:pt idx="4544">
                  <c:v>9091.97802734375</c:v>
                </c:pt>
                <c:pt idx="4545">
                  <c:v>9093.98974609375</c:v>
                </c:pt>
                <c:pt idx="4546">
                  <c:v>9095.888671875</c:v>
                </c:pt>
                <c:pt idx="4547">
                  <c:v>9097.9609375</c:v>
                </c:pt>
                <c:pt idx="4548">
                  <c:v>9099.9853515625</c:v>
                </c:pt>
                <c:pt idx="4549">
                  <c:v>9101.93701171875</c:v>
                </c:pt>
                <c:pt idx="4550">
                  <c:v>9103.8857421875</c:v>
                </c:pt>
                <c:pt idx="4551">
                  <c:v>9106.0234375</c:v>
                </c:pt>
                <c:pt idx="4552">
                  <c:v>9108.0107421875</c:v>
                </c:pt>
                <c:pt idx="4553">
                  <c:v>9109.98486328125</c:v>
                </c:pt>
                <c:pt idx="4554">
                  <c:v>9112.04443359375</c:v>
                </c:pt>
                <c:pt idx="4555">
                  <c:v>9113.892578125</c:v>
                </c:pt>
                <c:pt idx="4556">
                  <c:v>9115.7939453125</c:v>
                </c:pt>
                <c:pt idx="4557">
                  <c:v>9117.8056640625</c:v>
                </c:pt>
                <c:pt idx="4558">
                  <c:v>9119.8798828125</c:v>
                </c:pt>
                <c:pt idx="4559">
                  <c:v>9122.00537109375</c:v>
                </c:pt>
                <c:pt idx="4560">
                  <c:v>9123.96728515625</c:v>
                </c:pt>
                <c:pt idx="4561">
                  <c:v>9125.8662109375</c:v>
                </c:pt>
                <c:pt idx="4562">
                  <c:v>9127.9033203125</c:v>
                </c:pt>
                <c:pt idx="4563">
                  <c:v>9129.8896484375</c:v>
                </c:pt>
                <c:pt idx="4564">
                  <c:v>9131.87646484375</c:v>
                </c:pt>
                <c:pt idx="4565">
                  <c:v>9133.82568359375</c:v>
                </c:pt>
                <c:pt idx="4566">
                  <c:v>9135.86279296875</c:v>
                </c:pt>
                <c:pt idx="4567">
                  <c:v>9137.87451171875</c:v>
                </c:pt>
                <c:pt idx="4568">
                  <c:v>9139.9365234375</c:v>
                </c:pt>
                <c:pt idx="4569">
                  <c:v>9142.01123046875</c:v>
                </c:pt>
                <c:pt idx="4570">
                  <c:v>9143.91015625</c:v>
                </c:pt>
                <c:pt idx="4571">
                  <c:v>9145.884765625</c:v>
                </c:pt>
                <c:pt idx="4572">
                  <c:v>9147.87109375</c:v>
                </c:pt>
                <c:pt idx="4573">
                  <c:v>9149.794921875</c:v>
                </c:pt>
                <c:pt idx="4574">
                  <c:v>9151.86767578125</c:v>
                </c:pt>
                <c:pt idx="4575">
                  <c:v>9154.0029296875</c:v>
                </c:pt>
                <c:pt idx="4576">
                  <c:v>9155.91650390625</c:v>
                </c:pt>
                <c:pt idx="4577">
                  <c:v>9157.943359375</c:v>
                </c:pt>
                <c:pt idx="4578">
                  <c:v>9159.9677734375</c:v>
                </c:pt>
                <c:pt idx="4579">
                  <c:v>9161.7783203125</c:v>
                </c:pt>
                <c:pt idx="4580">
                  <c:v>9163.853515625</c:v>
                </c:pt>
                <c:pt idx="4581">
                  <c:v>9165.94091796875</c:v>
                </c:pt>
                <c:pt idx="4582">
                  <c:v>9167.82666015625</c:v>
                </c:pt>
                <c:pt idx="4583">
                  <c:v>9169.88916015625</c:v>
                </c:pt>
                <c:pt idx="4584">
                  <c:v>9171.9638671875</c:v>
                </c:pt>
                <c:pt idx="4585">
                  <c:v>9173.79931640625</c:v>
                </c:pt>
                <c:pt idx="4586">
                  <c:v>9175.7734375</c:v>
                </c:pt>
                <c:pt idx="4587">
                  <c:v>9177.8857421875</c:v>
                </c:pt>
                <c:pt idx="4588">
                  <c:v>9179.9228515625</c:v>
                </c:pt>
                <c:pt idx="4589">
                  <c:v>9181.998046875</c:v>
                </c:pt>
                <c:pt idx="4590">
                  <c:v>9183.9345703125</c:v>
                </c:pt>
                <c:pt idx="4591">
                  <c:v>9185.7705078125</c:v>
                </c:pt>
                <c:pt idx="4592">
                  <c:v>9187.80517578125</c:v>
                </c:pt>
                <c:pt idx="4593">
                  <c:v>9189.841796875</c:v>
                </c:pt>
                <c:pt idx="4594">
                  <c:v>9191.7802734375</c:v>
                </c:pt>
                <c:pt idx="4595">
                  <c:v>9193.9052734375</c:v>
                </c:pt>
                <c:pt idx="4596">
                  <c:v>9195.91748046875</c:v>
                </c:pt>
                <c:pt idx="4597">
                  <c:v>9197.76611328125</c:v>
                </c:pt>
                <c:pt idx="4598">
                  <c:v>9199.76318359375</c:v>
                </c:pt>
                <c:pt idx="4599">
                  <c:v>9201.77490234375</c:v>
                </c:pt>
                <c:pt idx="4600">
                  <c:v>9203.91455078125</c:v>
                </c:pt>
                <c:pt idx="4601">
                  <c:v>9205.98974609375</c:v>
                </c:pt>
                <c:pt idx="4602">
                  <c:v>9207.80078125</c:v>
                </c:pt>
                <c:pt idx="4603">
                  <c:v>9209.724609375</c:v>
                </c:pt>
                <c:pt idx="4604">
                  <c:v>9211.87451171875</c:v>
                </c:pt>
                <c:pt idx="4605">
                  <c:v>9213.99951171875</c:v>
                </c:pt>
                <c:pt idx="4606">
                  <c:v>9215.8857421875</c:v>
                </c:pt>
                <c:pt idx="4607">
                  <c:v>9217.796875</c:v>
                </c:pt>
                <c:pt idx="4608">
                  <c:v>9219.88427734375</c:v>
                </c:pt>
                <c:pt idx="4609">
                  <c:v>9221.80810546875</c:v>
                </c:pt>
                <c:pt idx="4610">
                  <c:v>9223.8076171875</c:v>
                </c:pt>
                <c:pt idx="4611">
                  <c:v>9225.9326171875</c:v>
                </c:pt>
                <c:pt idx="4612">
                  <c:v>9227.81884765625</c:v>
                </c:pt>
                <c:pt idx="4613">
                  <c:v>9229.73046875</c:v>
                </c:pt>
                <c:pt idx="4614">
                  <c:v>9231.80517578125</c:v>
                </c:pt>
                <c:pt idx="4615">
                  <c:v>9233.8017578125</c:v>
                </c:pt>
                <c:pt idx="4616">
                  <c:v>9235.712890625</c:v>
                </c:pt>
                <c:pt idx="4617">
                  <c:v>9237.6748046875</c:v>
                </c:pt>
                <c:pt idx="4618">
                  <c:v>9239.81005859375</c:v>
                </c:pt>
                <c:pt idx="4619">
                  <c:v>9241.92236328125</c:v>
                </c:pt>
                <c:pt idx="4620">
                  <c:v>9243.9365234375</c:v>
                </c:pt>
                <c:pt idx="4621">
                  <c:v>9245.8251953125</c:v>
                </c:pt>
                <c:pt idx="4622">
                  <c:v>9247.787109375</c:v>
                </c:pt>
                <c:pt idx="4623">
                  <c:v>9249.88671875</c:v>
                </c:pt>
                <c:pt idx="4624">
                  <c:v>9251.86083984375</c:v>
                </c:pt>
                <c:pt idx="4625">
                  <c:v>9253.759765625</c:v>
                </c:pt>
                <c:pt idx="4626">
                  <c:v>9255.7587890625</c:v>
                </c:pt>
                <c:pt idx="4627">
                  <c:v>9257.9443359375</c:v>
                </c:pt>
                <c:pt idx="4628">
                  <c:v>9259.85595703125</c:v>
                </c:pt>
                <c:pt idx="4629">
                  <c:v>9261.8076171875</c:v>
                </c:pt>
                <c:pt idx="4630">
                  <c:v>9263.78173828125</c:v>
                </c:pt>
                <c:pt idx="4631">
                  <c:v>9265.642578125</c:v>
                </c:pt>
                <c:pt idx="4632">
                  <c:v>9267.72998046875</c:v>
                </c:pt>
                <c:pt idx="4633">
                  <c:v>9269.82958984375</c:v>
                </c:pt>
                <c:pt idx="4634">
                  <c:v>9271.904296875</c:v>
                </c:pt>
                <c:pt idx="4635">
                  <c:v>9273.8916015625</c:v>
                </c:pt>
                <c:pt idx="4636">
                  <c:v>9275.7900390625</c:v>
                </c:pt>
                <c:pt idx="4637">
                  <c:v>9277.72607421875</c:v>
                </c:pt>
                <c:pt idx="4638">
                  <c:v>9279.8134765625</c:v>
                </c:pt>
                <c:pt idx="4639">
                  <c:v>9281.8251953125</c:v>
                </c:pt>
                <c:pt idx="4640">
                  <c:v>9283.69921875</c:v>
                </c:pt>
                <c:pt idx="4641">
                  <c:v>9285.73681640625</c:v>
                </c:pt>
                <c:pt idx="4642">
                  <c:v>9287.83642578125</c:v>
                </c:pt>
                <c:pt idx="4643">
                  <c:v>9289.81005859375</c:v>
                </c:pt>
                <c:pt idx="4644">
                  <c:v>9291.75927734375</c:v>
                </c:pt>
                <c:pt idx="4645">
                  <c:v>9293.796875</c:v>
                </c:pt>
                <c:pt idx="4646">
                  <c:v>9295.783203125</c:v>
                </c:pt>
                <c:pt idx="4647">
                  <c:v>9297.794921875</c:v>
                </c:pt>
                <c:pt idx="4648">
                  <c:v>9299.857421875</c:v>
                </c:pt>
                <c:pt idx="4649">
                  <c:v>9301.84375</c:v>
                </c:pt>
                <c:pt idx="4650">
                  <c:v>9303.85595703125</c:v>
                </c:pt>
                <c:pt idx="4651">
                  <c:v>9305.89306640625</c:v>
                </c:pt>
                <c:pt idx="4652">
                  <c:v>9307.85205078125</c:v>
                </c:pt>
                <c:pt idx="4653">
                  <c:v>9309.826171875</c:v>
                </c:pt>
                <c:pt idx="4654">
                  <c:v>9311.8154296875</c:v>
                </c:pt>
                <c:pt idx="4655">
                  <c:v>9313.84033203125</c:v>
                </c:pt>
                <c:pt idx="4656">
                  <c:v>9315.85205078125</c:v>
                </c:pt>
                <c:pt idx="4657">
                  <c:v>9317.75048828125</c:v>
                </c:pt>
                <c:pt idx="4658">
                  <c:v>9319.68701171875</c:v>
                </c:pt>
                <c:pt idx="4659">
                  <c:v>9321.82470703125</c:v>
                </c:pt>
                <c:pt idx="4660">
                  <c:v>9323.86181640625</c:v>
                </c:pt>
                <c:pt idx="4661">
                  <c:v>9325.78564453125</c:v>
                </c:pt>
                <c:pt idx="4662">
                  <c:v>9327.7470703125</c:v>
                </c:pt>
                <c:pt idx="4663">
                  <c:v>9329.83447265625</c:v>
                </c:pt>
                <c:pt idx="4664">
                  <c:v>9331.85888671875</c:v>
                </c:pt>
                <c:pt idx="4665">
                  <c:v>9333.7578125</c:v>
                </c:pt>
                <c:pt idx="4666">
                  <c:v>9335.75732421875</c:v>
                </c:pt>
                <c:pt idx="4667">
                  <c:v>9337.68115234375</c:v>
                </c:pt>
                <c:pt idx="4668">
                  <c:v>9339.65283203125</c:v>
                </c:pt>
                <c:pt idx="4669">
                  <c:v>9341.7529296875</c:v>
                </c:pt>
                <c:pt idx="4670">
                  <c:v>9343.88037109375</c:v>
                </c:pt>
                <c:pt idx="4671">
                  <c:v>9345.79150390625</c:v>
                </c:pt>
                <c:pt idx="4672">
                  <c:v>9347.61474609375</c:v>
                </c:pt>
                <c:pt idx="4673">
                  <c:v>9349.626953125</c:v>
                </c:pt>
                <c:pt idx="4674">
                  <c:v>9351.63623046875</c:v>
                </c:pt>
                <c:pt idx="4675">
                  <c:v>9353.6982421875</c:v>
                </c:pt>
                <c:pt idx="4676">
                  <c:v>9355.75048828125</c:v>
                </c:pt>
                <c:pt idx="4677">
                  <c:v>9357.76220703125</c:v>
                </c:pt>
                <c:pt idx="4678">
                  <c:v>9359.68603515625</c:v>
                </c:pt>
                <c:pt idx="4679">
                  <c:v>9361.685546875</c:v>
                </c:pt>
                <c:pt idx="4680">
                  <c:v>9363.7705078125</c:v>
                </c:pt>
                <c:pt idx="4681">
                  <c:v>9365.794921875</c:v>
                </c:pt>
                <c:pt idx="4682">
                  <c:v>9367.8095703125</c:v>
                </c:pt>
                <c:pt idx="4683">
                  <c:v>9369.720703125</c:v>
                </c:pt>
                <c:pt idx="4684">
                  <c:v>9371.70703125</c:v>
                </c:pt>
                <c:pt idx="4685">
                  <c:v>9373.78173828125</c:v>
                </c:pt>
                <c:pt idx="4686">
                  <c:v>9375.7431640625</c:v>
                </c:pt>
                <c:pt idx="4687">
                  <c:v>9377.8056640625</c:v>
                </c:pt>
                <c:pt idx="4688">
                  <c:v>9379.880859375</c:v>
                </c:pt>
                <c:pt idx="4689">
                  <c:v>9381.7919921875</c:v>
                </c:pt>
                <c:pt idx="4690">
                  <c:v>9383.75341796875</c:v>
                </c:pt>
                <c:pt idx="4691">
                  <c:v>9385.66455078125</c:v>
                </c:pt>
                <c:pt idx="4692">
                  <c:v>9387.6513671875</c:v>
                </c:pt>
                <c:pt idx="4693">
                  <c:v>9389.65087890625</c:v>
                </c:pt>
                <c:pt idx="4694">
                  <c:v>9391.63525390625</c:v>
                </c:pt>
                <c:pt idx="4695">
                  <c:v>9393.7099609375</c:v>
                </c:pt>
                <c:pt idx="4696">
                  <c:v>9395.63623046875</c:v>
                </c:pt>
                <c:pt idx="4697">
                  <c:v>9397.57275390625</c:v>
                </c:pt>
                <c:pt idx="4698">
                  <c:v>9399.62255859375</c:v>
                </c:pt>
                <c:pt idx="4699">
                  <c:v>9401.7099609375</c:v>
                </c:pt>
                <c:pt idx="4700">
                  <c:v>9403.75927734375</c:v>
                </c:pt>
                <c:pt idx="4701">
                  <c:v>9405.7060546875</c:v>
                </c:pt>
                <c:pt idx="4702">
                  <c:v>9407.65478515625</c:v>
                </c:pt>
                <c:pt idx="4703">
                  <c:v>9409.61865234375</c:v>
                </c:pt>
                <c:pt idx="4704">
                  <c:v>9411.69384765625</c:v>
                </c:pt>
                <c:pt idx="4705">
                  <c:v>9413.71826171875</c:v>
                </c:pt>
                <c:pt idx="4706">
                  <c:v>9415.7177734375</c:v>
                </c:pt>
                <c:pt idx="4707">
                  <c:v>9417.6767578125</c:v>
                </c:pt>
                <c:pt idx="4708">
                  <c:v>9419.587890625</c:v>
                </c:pt>
                <c:pt idx="4709">
                  <c:v>9421.74072265625</c:v>
                </c:pt>
                <c:pt idx="4710">
                  <c:v>9423.7900390625</c:v>
                </c:pt>
                <c:pt idx="4711">
                  <c:v>9425.7265625</c:v>
                </c:pt>
                <c:pt idx="4712">
                  <c:v>9427.71337890625</c:v>
                </c:pt>
                <c:pt idx="4713">
                  <c:v>9429.81103515625</c:v>
                </c:pt>
                <c:pt idx="4714">
                  <c:v>9431.8232421875</c:v>
                </c:pt>
                <c:pt idx="4715">
                  <c:v>9433.6962890625</c:v>
                </c:pt>
                <c:pt idx="4716">
                  <c:v>9435.6953125</c:v>
                </c:pt>
                <c:pt idx="4717">
                  <c:v>9437.634765625</c:v>
                </c:pt>
                <c:pt idx="4718">
                  <c:v>9439.64697265625</c:v>
                </c:pt>
                <c:pt idx="4719">
                  <c:v>9441.73388671875</c:v>
                </c:pt>
                <c:pt idx="4720">
                  <c:v>9443.69287109375</c:v>
                </c:pt>
                <c:pt idx="4721">
                  <c:v>9445.64208984375</c:v>
                </c:pt>
                <c:pt idx="4722">
                  <c:v>9447.64404296875</c:v>
                </c:pt>
                <c:pt idx="4723">
                  <c:v>9449.64306640625</c:v>
                </c:pt>
                <c:pt idx="4724">
                  <c:v>9451.72802734375</c:v>
                </c:pt>
                <c:pt idx="4725">
                  <c:v>9453.77783203125</c:v>
                </c:pt>
                <c:pt idx="4726">
                  <c:v>9455.74169921875</c:v>
                </c:pt>
                <c:pt idx="4727">
                  <c:v>9457.70361328125</c:v>
                </c:pt>
                <c:pt idx="4728">
                  <c:v>9459.65234375</c:v>
                </c:pt>
                <c:pt idx="4729">
                  <c:v>9461.64892578125</c:v>
                </c:pt>
                <c:pt idx="4730">
                  <c:v>9463.69873046875</c:v>
                </c:pt>
                <c:pt idx="4731">
                  <c:v>9465.68798828125</c:v>
                </c:pt>
                <c:pt idx="4732">
                  <c:v>9467.662109375</c:v>
                </c:pt>
                <c:pt idx="4733">
                  <c:v>9469.63623046875</c:v>
                </c:pt>
                <c:pt idx="4734">
                  <c:v>9471.77392578125</c:v>
                </c:pt>
                <c:pt idx="4735">
                  <c:v>9473.748046875</c:v>
                </c:pt>
                <c:pt idx="4736">
                  <c:v>9475.609375</c:v>
                </c:pt>
                <c:pt idx="4737">
                  <c:v>9477.69677734375</c:v>
                </c:pt>
                <c:pt idx="4738">
                  <c:v>9479.6455078125</c:v>
                </c:pt>
                <c:pt idx="4739">
                  <c:v>9481.60693359375</c:v>
                </c:pt>
                <c:pt idx="4740">
                  <c:v>9483.70458984375</c:v>
                </c:pt>
                <c:pt idx="4741">
                  <c:v>9485.7041015625</c:v>
                </c:pt>
                <c:pt idx="4742">
                  <c:v>9487.6552734375</c:v>
                </c:pt>
                <c:pt idx="4743">
                  <c:v>9489.6796875</c:v>
                </c:pt>
                <c:pt idx="4744">
                  <c:v>9491.7294921875</c:v>
                </c:pt>
                <c:pt idx="4745">
                  <c:v>9493.7919921875</c:v>
                </c:pt>
                <c:pt idx="4746">
                  <c:v>9495.69091796875</c:v>
                </c:pt>
                <c:pt idx="4747">
                  <c:v>9497.5263671875</c:v>
                </c:pt>
                <c:pt idx="4748">
                  <c:v>9499.63623046875</c:v>
                </c:pt>
                <c:pt idx="4749">
                  <c:v>9501.623046875</c:v>
                </c:pt>
                <c:pt idx="4750">
                  <c:v>9503.5244140625</c:v>
                </c:pt>
                <c:pt idx="4751">
                  <c:v>9505.61181640625</c:v>
                </c:pt>
                <c:pt idx="4752">
                  <c:v>9507.61083984375</c:v>
                </c:pt>
                <c:pt idx="4753">
                  <c:v>9509.64794921875</c:v>
                </c:pt>
                <c:pt idx="4754">
                  <c:v>9511.609375</c:v>
                </c:pt>
                <c:pt idx="4755">
                  <c:v>9513.58349609375</c:v>
                </c:pt>
                <c:pt idx="4756">
                  <c:v>9515.595703125</c:v>
                </c:pt>
                <c:pt idx="4757">
                  <c:v>9517.54443359375</c:v>
                </c:pt>
                <c:pt idx="4758">
                  <c:v>9519.70703125</c:v>
                </c:pt>
                <c:pt idx="4759">
                  <c:v>9521.7568359375</c:v>
                </c:pt>
                <c:pt idx="4760">
                  <c:v>9523.73095703125</c:v>
                </c:pt>
                <c:pt idx="4761">
                  <c:v>9525.7177734375</c:v>
                </c:pt>
                <c:pt idx="4762">
                  <c:v>9527.62939453125</c:v>
                </c:pt>
                <c:pt idx="4763">
                  <c:v>9529.57861328125</c:v>
                </c:pt>
                <c:pt idx="4764">
                  <c:v>9531.640625</c:v>
                </c:pt>
                <c:pt idx="4765">
                  <c:v>9533.6376953125</c:v>
                </c:pt>
                <c:pt idx="4766">
                  <c:v>9535.5869140625</c:v>
                </c:pt>
                <c:pt idx="4767">
                  <c:v>9537.6259765625</c:v>
                </c:pt>
                <c:pt idx="4768">
                  <c:v>9539.58740234375</c:v>
                </c:pt>
                <c:pt idx="4769">
                  <c:v>9541.662109375</c:v>
                </c:pt>
                <c:pt idx="4770">
                  <c:v>9543.7119140625</c:v>
                </c:pt>
                <c:pt idx="4771">
                  <c:v>9545.59814453125</c:v>
                </c:pt>
                <c:pt idx="4772">
                  <c:v>9547.62255859375</c:v>
                </c:pt>
                <c:pt idx="4773">
                  <c:v>9549.78515625</c:v>
                </c:pt>
                <c:pt idx="4774">
                  <c:v>9551.796875</c:v>
                </c:pt>
                <c:pt idx="4775">
                  <c:v>9553.658203125</c:v>
                </c:pt>
                <c:pt idx="4776">
                  <c:v>9555.55712890625</c:v>
                </c:pt>
                <c:pt idx="4777">
                  <c:v>9557.6318359375</c:v>
                </c:pt>
                <c:pt idx="4778">
                  <c:v>9559.74169921875</c:v>
                </c:pt>
                <c:pt idx="4779">
                  <c:v>9561.66552734375</c:v>
                </c:pt>
                <c:pt idx="4780">
                  <c:v>9563.591796875</c:v>
                </c:pt>
                <c:pt idx="4781">
                  <c:v>9565.6416015625</c:v>
                </c:pt>
                <c:pt idx="4782">
                  <c:v>9567.603515625</c:v>
                </c:pt>
                <c:pt idx="4783">
                  <c:v>9569.57763671875</c:v>
                </c:pt>
                <c:pt idx="4784">
                  <c:v>9571.65234375</c:v>
                </c:pt>
                <c:pt idx="4785">
                  <c:v>9573.61376953125</c:v>
                </c:pt>
                <c:pt idx="4786">
                  <c:v>9575.63818359375</c:v>
                </c:pt>
                <c:pt idx="4787">
                  <c:v>9577.66259765625</c:v>
                </c:pt>
                <c:pt idx="4788">
                  <c:v>9579.61181640625</c:v>
                </c:pt>
                <c:pt idx="4789">
                  <c:v>9581.63623046875</c:v>
                </c:pt>
                <c:pt idx="4790">
                  <c:v>9583.6103515625</c:v>
                </c:pt>
                <c:pt idx="4791">
                  <c:v>9585.5068359375</c:v>
                </c:pt>
                <c:pt idx="4792">
                  <c:v>9587.505859375</c:v>
                </c:pt>
                <c:pt idx="4793">
                  <c:v>9589.49462890625</c:v>
                </c:pt>
                <c:pt idx="4794">
                  <c:v>9591.5068359375</c:v>
                </c:pt>
                <c:pt idx="4795">
                  <c:v>9593.5693359375</c:v>
                </c:pt>
                <c:pt idx="4796">
                  <c:v>9595.49072265625</c:v>
                </c:pt>
                <c:pt idx="4797">
                  <c:v>9597.55322265625</c:v>
                </c:pt>
                <c:pt idx="4798">
                  <c:v>9599.65283203125</c:v>
                </c:pt>
                <c:pt idx="4799">
                  <c:v>9601.57666015625</c:v>
                </c:pt>
                <c:pt idx="4800">
                  <c:v>9603.57861328125</c:v>
                </c:pt>
                <c:pt idx="4801">
                  <c:v>9605.57763671875</c:v>
                </c:pt>
                <c:pt idx="4802">
                  <c:v>9607.5517578125</c:v>
                </c:pt>
                <c:pt idx="4803">
                  <c:v>9609.576171875</c:v>
                </c:pt>
                <c:pt idx="4804">
                  <c:v>9611.5126953125</c:v>
                </c:pt>
                <c:pt idx="4805">
                  <c:v>9613.52490234375</c:v>
                </c:pt>
                <c:pt idx="4806">
                  <c:v>9615.58740234375</c:v>
                </c:pt>
                <c:pt idx="4807">
                  <c:v>9617.52392578125</c:v>
                </c:pt>
                <c:pt idx="4808">
                  <c:v>9619.49755859375</c:v>
                </c:pt>
                <c:pt idx="4809">
                  <c:v>9621.572265625</c:v>
                </c:pt>
                <c:pt idx="4810">
                  <c:v>9623.697265625</c:v>
                </c:pt>
                <c:pt idx="4811">
                  <c:v>9625.59326171875</c:v>
                </c:pt>
                <c:pt idx="4812">
                  <c:v>9627.466796875</c:v>
                </c:pt>
                <c:pt idx="4813">
                  <c:v>9629.5439453125</c:v>
                </c:pt>
                <c:pt idx="4814">
                  <c:v>9631.5185546875</c:v>
                </c:pt>
                <c:pt idx="4815">
                  <c:v>9633.41748046875</c:v>
                </c:pt>
                <c:pt idx="4816">
                  <c:v>9635.36376953125</c:v>
                </c:pt>
                <c:pt idx="4817">
                  <c:v>9637.564453125</c:v>
                </c:pt>
                <c:pt idx="4818">
                  <c:v>9639.64208984375</c:v>
                </c:pt>
                <c:pt idx="4819">
                  <c:v>9641.4775390625</c:v>
                </c:pt>
                <c:pt idx="4820">
                  <c:v>9643.4892578125</c:v>
                </c:pt>
                <c:pt idx="4821">
                  <c:v>9645.564453125</c:v>
                </c:pt>
                <c:pt idx="4822">
                  <c:v>9647.576171875</c:v>
                </c:pt>
                <c:pt idx="4823">
                  <c:v>9649.6005859375</c:v>
                </c:pt>
                <c:pt idx="4824">
                  <c:v>9651.5625</c:v>
                </c:pt>
                <c:pt idx="4825">
                  <c:v>9653.486328125</c:v>
                </c:pt>
                <c:pt idx="4826">
                  <c:v>9655.43505859375</c:v>
                </c:pt>
                <c:pt idx="4827">
                  <c:v>9657.421875</c:v>
                </c:pt>
                <c:pt idx="4828">
                  <c:v>9659.59716796875</c:v>
                </c:pt>
                <c:pt idx="4829">
                  <c:v>9661.619140625</c:v>
                </c:pt>
                <c:pt idx="4830">
                  <c:v>9663.490234375</c:v>
                </c:pt>
                <c:pt idx="4831">
                  <c:v>9665.47705078125</c:v>
                </c:pt>
                <c:pt idx="4832">
                  <c:v>9667.44140625</c:v>
                </c:pt>
                <c:pt idx="4833">
                  <c:v>9669.45556640625</c:v>
                </c:pt>
                <c:pt idx="4834">
                  <c:v>9671.47998046875</c:v>
                </c:pt>
                <c:pt idx="4835">
                  <c:v>9673.46435546875</c:v>
                </c:pt>
                <c:pt idx="4836">
                  <c:v>9675.5263671875</c:v>
                </c:pt>
                <c:pt idx="4837">
                  <c:v>9677.51318359375</c:v>
                </c:pt>
                <c:pt idx="4838">
                  <c:v>9679.47509765625</c:v>
                </c:pt>
                <c:pt idx="4839">
                  <c:v>9681.55224609375</c:v>
                </c:pt>
                <c:pt idx="4840">
                  <c:v>9683.48828125</c:v>
                </c:pt>
                <c:pt idx="4841">
                  <c:v>9685.47509765625</c:v>
                </c:pt>
                <c:pt idx="4842">
                  <c:v>9687.51220703125</c:v>
                </c:pt>
                <c:pt idx="4843">
                  <c:v>9689.4609375</c:v>
                </c:pt>
                <c:pt idx="4844">
                  <c:v>9691.44775390625</c:v>
                </c:pt>
                <c:pt idx="4845">
                  <c:v>9693.40966796875</c:v>
                </c:pt>
                <c:pt idx="4846">
                  <c:v>9695.4716796875</c:v>
                </c:pt>
                <c:pt idx="4847">
                  <c:v>9697.44580078125</c:v>
                </c:pt>
                <c:pt idx="4848">
                  <c:v>9699.38232421875</c:v>
                </c:pt>
                <c:pt idx="4849">
                  <c:v>9701.53271484375</c:v>
                </c:pt>
                <c:pt idx="4850">
                  <c:v>9703.49462890625</c:v>
                </c:pt>
                <c:pt idx="4851">
                  <c:v>9705.4306640625</c:v>
                </c:pt>
                <c:pt idx="4852">
                  <c:v>9707.51806640625</c:v>
                </c:pt>
                <c:pt idx="4853">
                  <c:v>9709.59326171875</c:v>
                </c:pt>
                <c:pt idx="4854">
                  <c:v>9711.57958984375</c:v>
                </c:pt>
                <c:pt idx="4855">
                  <c:v>9713.46533203125</c:v>
                </c:pt>
                <c:pt idx="4856">
                  <c:v>9715.5</c:v>
                </c:pt>
                <c:pt idx="4857">
                  <c:v>9717.58740234375</c:v>
                </c:pt>
                <c:pt idx="4858">
                  <c:v>9719.57666015625</c:v>
                </c:pt>
                <c:pt idx="4859">
                  <c:v>9721.52587890625</c:v>
                </c:pt>
                <c:pt idx="4860">
                  <c:v>9723.46240234375</c:v>
                </c:pt>
                <c:pt idx="4861">
                  <c:v>9725.37109375</c:v>
                </c:pt>
                <c:pt idx="4862">
                  <c:v>9727.35791015625</c:v>
                </c:pt>
                <c:pt idx="4863">
                  <c:v>9729.40771484375</c:v>
                </c:pt>
                <c:pt idx="4864">
                  <c:v>9731.41943359375</c:v>
                </c:pt>
                <c:pt idx="4865">
                  <c:v>9733.48388671875</c:v>
                </c:pt>
                <c:pt idx="4866">
                  <c:v>9735.53369140625</c:v>
                </c:pt>
                <c:pt idx="4867">
                  <c:v>9737.54541015625</c:v>
                </c:pt>
                <c:pt idx="4868">
                  <c:v>9739.58251953125</c:v>
                </c:pt>
                <c:pt idx="4869">
                  <c:v>9741.55712890625</c:v>
                </c:pt>
                <c:pt idx="4870">
                  <c:v>9743.59423828125</c:v>
                </c:pt>
                <c:pt idx="4871">
                  <c:v>9745.54296875</c:v>
                </c:pt>
                <c:pt idx="4872">
                  <c:v>9747.529296875</c:v>
                </c:pt>
                <c:pt idx="4873">
                  <c:v>9749.55419921875</c:v>
                </c:pt>
                <c:pt idx="4874">
                  <c:v>9751.47802734375</c:v>
                </c:pt>
                <c:pt idx="4875">
                  <c:v>9753.388671875</c:v>
                </c:pt>
                <c:pt idx="4876">
                  <c:v>9755.3759765625</c:v>
                </c:pt>
                <c:pt idx="4877">
                  <c:v>9757.451171875</c:v>
                </c:pt>
                <c:pt idx="4878">
                  <c:v>9759.412109375</c:v>
                </c:pt>
                <c:pt idx="4879">
                  <c:v>9761.3486328125</c:v>
                </c:pt>
                <c:pt idx="4880">
                  <c:v>9763.4111328125</c:v>
                </c:pt>
                <c:pt idx="4881">
                  <c:v>9765.5107421875</c:v>
                </c:pt>
                <c:pt idx="4882">
                  <c:v>9767.47265625</c:v>
                </c:pt>
                <c:pt idx="4883">
                  <c:v>9769.509765625</c:v>
                </c:pt>
                <c:pt idx="4884">
                  <c:v>9771.54638671875</c:v>
                </c:pt>
                <c:pt idx="4885">
                  <c:v>9773.47021484375</c:v>
                </c:pt>
                <c:pt idx="4886">
                  <c:v>9775.41943359375</c:v>
                </c:pt>
                <c:pt idx="4887">
                  <c:v>9777.41650390625</c:v>
                </c:pt>
                <c:pt idx="4888">
                  <c:v>9779.50390625</c:v>
                </c:pt>
                <c:pt idx="4889">
                  <c:v>9781.49267578125</c:v>
                </c:pt>
                <c:pt idx="4890">
                  <c:v>9783.353515625</c:v>
                </c:pt>
                <c:pt idx="4891">
                  <c:v>9785.3408203125</c:v>
                </c:pt>
                <c:pt idx="4892">
                  <c:v>9787.41552734375</c:v>
                </c:pt>
                <c:pt idx="4893">
                  <c:v>9789.3642578125</c:v>
                </c:pt>
                <c:pt idx="4894">
                  <c:v>9791.4013671875</c:v>
                </c:pt>
                <c:pt idx="4895">
                  <c:v>9793.4638671875</c:v>
                </c:pt>
                <c:pt idx="4896">
                  <c:v>9795.42333984375</c:v>
                </c:pt>
                <c:pt idx="4897">
                  <c:v>9797.53564453125</c:v>
                </c:pt>
                <c:pt idx="4898">
                  <c:v>9799.4365234375</c:v>
                </c:pt>
                <c:pt idx="4899">
                  <c:v>9801.2724609375</c:v>
                </c:pt>
                <c:pt idx="4900">
                  <c:v>9803.2841796875</c:v>
                </c:pt>
                <c:pt idx="4901">
                  <c:v>9805.2333984375</c:v>
                </c:pt>
                <c:pt idx="4902">
                  <c:v>9807.283203125</c:v>
                </c:pt>
                <c:pt idx="4903">
                  <c:v>9809.45849609375</c:v>
                </c:pt>
                <c:pt idx="4904">
                  <c:v>9811.533203125</c:v>
                </c:pt>
                <c:pt idx="4905">
                  <c:v>9813.4189453125</c:v>
                </c:pt>
                <c:pt idx="4906">
                  <c:v>9815.380859375</c:v>
                </c:pt>
                <c:pt idx="4907">
                  <c:v>9817.36572265625</c:v>
                </c:pt>
                <c:pt idx="4908">
                  <c:v>9819.3017578125</c:v>
                </c:pt>
                <c:pt idx="4909">
                  <c:v>9821.3408203125</c:v>
                </c:pt>
                <c:pt idx="4910">
                  <c:v>9823.37841796875</c:v>
                </c:pt>
                <c:pt idx="4911">
                  <c:v>9825.40283203125</c:v>
                </c:pt>
                <c:pt idx="4912">
                  <c:v>9827.439453125</c:v>
                </c:pt>
                <c:pt idx="4913">
                  <c:v>9829.43896484375</c:v>
                </c:pt>
                <c:pt idx="4914">
                  <c:v>9831.36083984375</c:v>
                </c:pt>
                <c:pt idx="4915">
                  <c:v>9833.34765625</c:v>
                </c:pt>
                <c:pt idx="4916">
                  <c:v>9835.31103515625</c:v>
                </c:pt>
                <c:pt idx="4917">
                  <c:v>9837.33544921875</c:v>
                </c:pt>
                <c:pt idx="4918">
                  <c:v>9839.4228515625</c:v>
                </c:pt>
                <c:pt idx="4919">
                  <c:v>9841.3193359375</c:v>
                </c:pt>
                <c:pt idx="4920">
                  <c:v>9843.369140625</c:v>
                </c:pt>
                <c:pt idx="4921">
                  <c:v>9845.44580078125</c:v>
                </c:pt>
                <c:pt idx="4922">
                  <c:v>9847.34423828125</c:v>
                </c:pt>
                <c:pt idx="4923">
                  <c:v>9849.318359375</c:v>
                </c:pt>
                <c:pt idx="4924">
                  <c:v>9851.380859375</c:v>
                </c:pt>
                <c:pt idx="4925">
                  <c:v>9853.46826171875</c:v>
                </c:pt>
                <c:pt idx="4926">
                  <c:v>9855.4169921875</c:v>
                </c:pt>
                <c:pt idx="4927">
                  <c:v>9857.30322265625</c:v>
                </c:pt>
                <c:pt idx="4928">
                  <c:v>9859.3154296875</c:v>
                </c:pt>
                <c:pt idx="4929">
                  <c:v>9861.34033203125</c:v>
                </c:pt>
                <c:pt idx="4930">
                  <c:v>9863.28955078125</c:v>
                </c:pt>
                <c:pt idx="4931">
                  <c:v>9865.36376953125</c:v>
                </c:pt>
                <c:pt idx="4932">
                  <c:v>9867.42578125</c:v>
                </c:pt>
                <c:pt idx="4933">
                  <c:v>9869.36279296875</c:v>
                </c:pt>
                <c:pt idx="4934">
                  <c:v>9871.37451171875</c:v>
                </c:pt>
                <c:pt idx="4935">
                  <c:v>9873.3232421875</c:v>
                </c:pt>
                <c:pt idx="4936">
                  <c:v>9875.2978515625</c:v>
                </c:pt>
                <c:pt idx="4937">
                  <c:v>9877.4228515625</c:v>
                </c:pt>
                <c:pt idx="4938">
                  <c:v>9879.3466796875</c:v>
                </c:pt>
                <c:pt idx="4939">
                  <c:v>9881.25830078125</c:v>
                </c:pt>
                <c:pt idx="4940">
                  <c:v>9883.2548828125</c:v>
                </c:pt>
                <c:pt idx="4941">
                  <c:v>9885.2666015625</c:v>
                </c:pt>
                <c:pt idx="4942">
                  <c:v>9887.318359375</c:v>
                </c:pt>
                <c:pt idx="4943">
                  <c:v>9889.27978515625</c:v>
                </c:pt>
                <c:pt idx="4944">
                  <c:v>9891.3173828125</c:v>
                </c:pt>
                <c:pt idx="4945">
                  <c:v>9893.33935546875</c:v>
                </c:pt>
                <c:pt idx="4946">
                  <c:v>9895.29833984375</c:v>
                </c:pt>
                <c:pt idx="4947">
                  <c:v>9897.2880859375</c:v>
                </c:pt>
                <c:pt idx="4948">
                  <c:v>9899.30224609375</c:v>
                </c:pt>
                <c:pt idx="4949">
                  <c:v>9901.326171875</c:v>
                </c:pt>
                <c:pt idx="4950">
                  <c:v>9903.35107421875</c:v>
                </c:pt>
                <c:pt idx="4951">
                  <c:v>9905.36328125</c:v>
                </c:pt>
                <c:pt idx="4952">
                  <c:v>9907.3876953125</c:v>
                </c:pt>
                <c:pt idx="4953">
                  <c:v>9909.36181640625</c:v>
                </c:pt>
                <c:pt idx="4954">
                  <c:v>9911.3359375</c:v>
                </c:pt>
                <c:pt idx="4955">
                  <c:v>9913.373046875</c:v>
                </c:pt>
                <c:pt idx="4956">
                  <c:v>9915.384765625</c:v>
                </c:pt>
                <c:pt idx="4957">
                  <c:v>9917.35888671875</c:v>
                </c:pt>
                <c:pt idx="4958">
                  <c:v>9919.29541015625</c:v>
                </c:pt>
                <c:pt idx="4959">
                  <c:v>9921.31982421875</c:v>
                </c:pt>
                <c:pt idx="4960">
                  <c:v>9923.306640625</c:v>
                </c:pt>
                <c:pt idx="4961">
                  <c:v>9925.3056640625</c:v>
                </c:pt>
                <c:pt idx="4962">
                  <c:v>9927.41796875</c:v>
                </c:pt>
                <c:pt idx="4963">
                  <c:v>9929.35498046875</c:v>
                </c:pt>
                <c:pt idx="4964">
                  <c:v>9931.39208984375</c:v>
                </c:pt>
                <c:pt idx="4965">
                  <c:v>9933.529296875</c:v>
                </c:pt>
                <c:pt idx="4966">
                  <c:v>9935.34033203125</c:v>
                </c:pt>
                <c:pt idx="4967">
                  <c:v>9937.17626953125</c:v>
                </c:pt>
                <c:pt idx="4968">
                  <c:v>9939.31396484375</c:v>
                </c:pt>
                <c:pt idx="4969">
                  <c:v>9941.35107421875</c:v>
                </c:pt>
                <c:pt idx="4970">
                  <c:v>9943.2119140625</c:v>
                </c:pt>
                <c:pt idx="4971">
                  <c:v>9945.1611328125</c:v>
                </c:pt>
                <c:pt idx="4972">
                  <c:v>9947.19580078125</c:v>
                </c:pt>
                <c:pt idx="4973">
                  <c:v>9949.29541015625</c:v>
                </c:pt>
                <c:pt idx="4974">
                  <c:v>9951.34716796875</c:v>
                </c:pt>
                <c:pt idx="4975">
                  <c:v>9953.35693359375</c:v>
                </c:pt>
                <c:pt idx="4976">
                  <c:v>9955.3564453125</c:v>
                </c:pt>
                <c:pt idx="4977">
                  <c:v>9957.4208984375</c:v>
                </c:pt>
                <c:pt idx="4978">
                  <c:v>9959.4326171875</c:v>
                </c:pt>
                <c:pt idx="4979">
                  <c:v>9961.20556640625</c:v>
                </c:pt>
                <c:pt idx="4980">
                  <c:v>9963.2177734375</c:v>
                </c:pt>
                <c:pt idx="4981">
                  <c:v>9965.36767578125</c:v>
                </c:pt>
                <c:pt idx="4982">
                  <c:v>9967.2412109375</c:v>
                </c:pt>
                <c:pt idx="4983">
                  <c:v>9969.1630859375</c:v>
                </c:pt>
                <c:pt idx="4984">
                  <c:v>9971.2626953125</c:v>
                </c:pt>
                <c:pt idx="4985">
                  <c:v>9973.3125</c:v>
                </c:pt>
                <c:pt idx="4986">
                  <c:v>9975.349609375</c:v>
                </c:pt>
                <c:pt idx="4987">
                  <c:v>9977.275390625</c:v>
                </c:pt>
                <c:pt idx="4988">
                  <c:v>9979.2119140625</c:v>
                </c:pt>
                <c:pt idx="4989">
                  <c:v>9981.2490234375</c:v>
                </c:pt>
                <c:pt idx="4990">
                  <c:v>9983.18310546875</c:v>
                </c:pt>
                <c:pt idx="4991">
                  <c:v>9985.32080078125</c:v>
                </c:pt>
                <c:pt idx="4992">
                  <c:v>9987.3603515625</c:v>
                </c:pt>
                <c:pt idx="4993">
                  <c:v>9989.2216796875</c:v>
                </c:pt>
                <c:pt idx="4994">
                  <c:v>9991.2958984375</c:v>
                </c:pt>
                <c:pt idx="4995">
                  <c:v>9993.27001953125</c:v>
                </c:pt>
                <c:pt idx="4996">
                  <c:v>9995.24462890625</c:v>
                </c:pt>
                <c:pt idx="4997">
                  <c:v>9997.279296875</c:v>
                </c:pt>
                <c:pt idx="4998">
                  <c:v>9998.87060546875</c:v>
                </c:pt>
                <c:pt idx="4999">
                  <c:v>10000.005859375</c:v>
                </c:pt>
              </c:numCache>
            </c:numRef>
          </c:xVal>
          <c:yVal>
            <c:numRef>
              <c:f>data_Loop!$DI$19:$DI$5018</c:f>
              <c:numCache>
                <c:formatCode>0.00E+00</c:formatCode>
                <c:ptCount val="5000"/>
                <c:pt idx="0">
                  <c:v>1</c:v>
                </c:pt>
                <c:pt idx="1">
                  <c:v>1.745953527007041</c:v>
                </c:pt>
                <c:pt idx="2">
                  <c:v>1.5934701700527238</c:v>
                </c:pt>
                <c:pt idx="3">
                  <c:v>2.1264562408346817</c:v>
                </c:pt>
                <c:pt idx="4">
                  <c:v>1.9392427180564991</c:v>
                </c:pt>
                <c:pt idx="5">
                  <c:v>2.3712866459466819</c:v>
                </c:pt>
                <c:pt idx="6">
                  <c:v>2.2788504975710269</c:v>
                </c:pt>
                <c:pt idx="7">
                  <c:v>2.3807468263699305</c:v>
                </c:pt>
                <c:pt idx="8">
                  <c:v>2.2963288411100113</c:v>
                </c:pt>
                <c:pt idx="9">
                  <c:v>2.3988569532862529</c:v>
                </c:pt>
                <c:pt idx="10">
                  <c:v>2.5959195854035046</c:v>
                </c:pt>
                <c:pt idx="11">
                  <c:v>2.5231963967404898</c:v>
                </c:pt>
                <c:pt idx="12">
                  <c:v>2.3159913772034058</c:v>
                </c:pt>
                <c:pt idx="13">
                  <c:v>2.6394377253586403</c:v>
                </c:pt>
                <c:pt idx="14">
                  <c:v>2.3749832592038387</c:v>
                </c:pt>
                <c:pt idx="15">
                  <c:v>2.4280836918145194</c:v>
                </c:pt>
                <c:pt idx="16">
                  <c:v>2.4654774179524401</c:v>
                </c:pt>
                <c:pt idx="17">
                  <c:v>2.5452286924526066</c:v>
                </c:pt>
                <c:pt idx="18">
                  <c:v>2.4603851331151323</c:v>
                </c:pt>
                <c:pt idx="19">
                  <c:v>2.5034225967728378</c:v>
                </c:pt>
                <c:pt idx="20">
                  <c:v>2.52108408397633</c:v>
                </c:pt>
                <c:pt idx="21">
                  <c:v>2.4849910004110249</c:v>
                </c:pt>
                <c:pt idx="22">
                  <c:v>2.5234103854665322</c:v>
                </c:pt>
                <c:pt idx="23">
                  <c:v>2.3428693074235389</c:v>
                </c:pt>
                <c:pt idx="24">
                  <c:v>2.5243712502615616</c:v>
                </c:pt>
                <c:pt idx="25">
                  <c:v>2.4967163925867899</c:v>
                </c:pt>
                <c:pt idx="26">
                  <c:v>2.470791790457779</c:v>
                </c:pt>
                <c:pt idx="27">
                  <c:v>2.5805717498227252</c:v>
                </c:pt>
                <c:pt idx="28">
                  <c:v>2.5286903798397566</c:v>
                </c:pt>
                <c:pt idx="29">
                  <c:v>2.3390020589601046</c:v>
                </c:pt>
                <c:pt idx="30">
                  <c:v>2.4914730542091816</c:v>
                </c:pt>
                <c:pt idx="31">
                  <c:v>2.4047748984244208</c:v>
                </c:pt>
                <c:pt idx="32">
                  <c:v>2.4300722597169808</c:v>
                </c:pt>
                <c:pt idx="33">
                  <c:v>2.5230284308108479</c:v>
                </c:pt>
                <c:pt idx="34">
                  <c:v>2.4631526844994265</c:v>
                </c:pt>
                <c:pt idx="35">
                  <c:v>2.4689260900902603</c:v>
                </c:pt>
                <c:pt idx="36">
                  <c:v>2.5036593426234015</c:v>
                </c:pt>
                <c:pt idx="37">
                  <c:v>2.4952971379279956</c:v>
                </c:pt>
                <c:pt idx="38">
                  <c:v>2.5453150913326996</c:v>
                </c:pt>
                <c:pt idx="39">
                  <c:v>2.446482601157467</c:v>
                </c:pt>
                <c:pt idx="40">
                  <c:v>2.5357978632443947</c:v>
                </c:pt>
                <c:pt idx="41">
                  <c:v>2.4392026215523894</c:v>
                </c:pt>
                <c:pt idx="42">
                  <c:v>2.5758930102858622</c:v>
                </c:pt>
                <c:pt idx="43">
                  <c:v>2.349456683500093</c:v>
                </c:pt>
                <c:pt idx="44">
                  <c:v>2.4724385122879657</c:v>
                </c:pt>
                <c:pt idx="45">
                  <c:v>2.474277668576423</c:v>
                </c:pt>
                <c:pt idx="46">
                  <c:v>2.5266551854187651</c:v>
                </c:pt>
                <c:pt idx="47">
                  <c:v>2.4136041175119884</c:v>
                </c:pt>
                <c:pt idx="48">
                  <c:v>2.4702541999712806</c:v>
                </c:pt>
                <c:pt idx="49">
                  <c:v>2.5424581827814752</c:v>
                </c:pt>
                <c:pt idx="50">
                  <c:v>2.5501829353002536</c:v>
                </c:pt>
                <c:pt idx="51">
                  <c:v>2.4082007821865279</c:v>
                </c:pt>
                <c:pt idx="52">
                  <c:v>2.5577546824619901</c:v>
                </c:pt>
                <c:pt idx="53">
                  <c:v>2.4320199204583712</c:v>
                </c:pt>
                <c:pt idx="54">
                  <c:v>2.4026034578344531</c:v>
                </c:pt>
                <c:pt idx="55">
                  <c:v>2.3736195695439504</c:v>
                </c:pt>
                <c:pt idx="56">
                  <c:v>2.4594338238398366</c:v>
                </c:pt>
                <c:pt idx="57">
                  <c:v>2.4191925326297823</c:v>
                </c:pt>
                <c:pt idx="58">
                  <c:v>2.4509407651020516</c:v>
                </c:pt>
                <c:pt idx="59">
                  <c:v>2.5163981040351642</c:v>
                </c:pt>
                <c:pt idx="60">
                  <c:v>2.4113619417755818</c:v>
                </c:pt>
                <c:pt idx="61">
                  <c:v>2.4099558293755554</c:v>
                </c:pt>
                <c:pt idx="62">
                  <c:v>2.4380980424473546</c:v>
                </c:pt>
                <c:pt idx="63">
                  <c:v>2.4953701304390554</c:v>
                </c:pt>
                <c:pt idx="64">
                  <c:v>2.4904151060770983</c:v>
                </c:pt>
                <c:pt idx="65">
                  <c:v>2.3977132535053389</c:v>
                </c:pt>
                <c:pt idx="66">
                  <c:v>2.4409468328960888</c:v>
                </c:pt>
                <c:pt idx="67">
                  <c:v>2.3745103585423926</c:v>
                </c:pt>
                <c:pt idx="68">
                  <c:v>2.4858853670548715</c:v>
                </c:pt>
                <c:pt idx="69">
                  <c:v>2.445595669768851</c:v>
                </c:pt>
                <c:pt idx="70">
                  <c:v>2.4131235458851283</c:v>
                </c:pt>
                <c:pt idx="71">
                  <c:v>2.4123843816321857</c:v>
                </c:pt>
                <c:pt idx="72">
                  <c:v>2.3520740401748523</c:v>
                </c:pt>
                <c:pt idx="73">
                  <c:v>2.4432707087628933</c:v>
                </c:pt>
                <c:pt idx="74">
                  <c:v>2.3445252553245428</c:v>
                </c:pt>
                <c:pt idx="75">
                  <c:v>2.3615967611704671</c:v>
                </c:pt>
                <c:pt idx="76">
                  <c:v>2.2644233248786527</c:v>
                </c:pt>
                <c:pt idx="77">
                  <c:v>2.3912889571768141</c:v>
                </c:pt>
                <c:pt idx="78">
                  <c:v>2.3810603105557422</c:v>
                </c:pt>
                <c:pt idx="79">
                  <c:v>2.3905581924483901</c:v>
                </c:pt>
                <c:pt idx="80">
                  <c:v>2.3215846025083899</c:v>
                </c:pt>
                <c:pt idx="81">
                  <c:v>2.3079836224904429</c:v>
                </c:pt>
                <c:pt idx="82">
                  <c:v>2.2600680183690312</c:v>
                </c:pt>
                <c:pt idx="83">
                  <c:v>2.3448511889366381</c:v>
                </c:pt>
                <c:pt idx="84">
                  <c:v>2.1956336922654804</c:v>
                </c:pt>
                <c:pt idx="85">
                  <c:v>2.4059732905639102</c:v>
                </c:pt>
                <c:pt idx="86">
                  <c:v>2.357620965105736</c:v>
                </c:pt>
                <c:pt idx="87">
                  <c:v>2.3875792375760772</c:v>
                </c:pt>
                <c:pt idx="88">
                  <c:v>2.3641977755349264</c:v>
                </c:pt>
                <c:pt idx="89">
                  <c:v>2.2744632378418941</c:v>
                </c:pt>
                <c:pt idx="90">
                  <c:v>2.3740354787258946</c:v>
                </c:pt>
                <c:pt idx="91">
                  <c:v>2.2565617969693319</c:v>
                </c:pt>
                <c:pt idx="92">
                  <c:v>2.2972560779446503</c:v>
                </c:pt>
                <c:pt idx="93">
                  <c:v>2.2729629874449615</c:v>
                </c:pt>
                <c:pt idx="94">
                  <c:v>2.197550789464231</c:v>
                </c:pt>
                <c:pt idx="95">
                  <c:v>2.2868414202673439</c:v>
                </c:pt>
                <c:pt idx="96">
                  <c:v>2.2970498349387993</c:v>
                </c:pt>
                <c:pt idx="97">
                  <c:v>2.23893760316632</c:v>
                </c:pt>
                <c:pt idx="98">
                  <c:v>2.2936238721988613</c:v>
                </c:pt>
                <c:pt idx="99">
                  <c:v>2.1754647676807033</c:v>
                </c:pt>
                <c:pt idx="100">
                  <c:v>2.2096615443394185</c:v>
                </c:pt>
                <c:pt idx="101">
                  <c:v>2.2741078950495752</c:v>
                </c:pt>
                <c:pt idx="102">
                  <c:v>2.288832721034884</c:v>
                </c:pt>
                <c:pt idx="103">
                  <c:v>2.2556383066006016</c:v>
                </c:pt>
                <c:pt idx="104">
                  <c:v>2.2738272331334581</c:v>
                </c:pt>
                <c:pt idx="105">
                  <c:v>2.2364639075161241</c:v>
                </c:pt>
                <c:pt idx="106">
                  <c:v>2.2310038667080727</c:v>
                </c:pt>
                <c:pt idx="107">
                  <c:v>2.2082290677240208</c:v>
                </c:pt>
                <c:pt idx="108">
                  <c:v>2.2742685934097118</c:v>
                </c:pt>
                <c:pt idx="109">
                  <c:v>2.2383219929345413</c:v>
                </c:pt>
                <c:pt idx="110">
                  <c:v>2.2043143053585763</c:v>
                </c:pt>
                <c:pt idx="111">
                  <c:v>2.2578117588449964</c:v>
                </c:pt>
                <c:pt idx="112">
                  <c:v>2.2721080230816755</c:v>
                </c:pt>
                <c:pt idx="113">
                  <c:v>2.21782472175195</c:v>
                </c:pt>
                <c:pt idx="114">
                  <c:v>2.298692584316814</c:v>
                </c:pt>
                <c:pt idx="115">
                  <c:v>2.1539026259751735</c:v>
                </c:pt>
                <c:pt idx="116">
                  <c:v>2.2198760012982004</c:v>
                </c:pt>
                <c:pt idx="117">
                  <c:v>2.2053293357527926</c:v>
                </c:pt>
                <c:pt idx="118">
                  <c:v>2.1497641187480028</c:v>
                </c:pt>
                <c:pt idx="119">
                  <c:v>2.1403292171567703</c:v>
                </c:pt>
                <c:pt idx="120">
                  <c:v>2.1796001581458917</c:v>
                </c:pt>
                <c:pt idx="121">
                  <c:v>2.1890329161220423</c:v>
                </c:pt>
                <c:pt idx="122">
                  <c:v>2.1685546899245116</c:v>
                </c:pt>
                <c:pt idx="123">
                  <c:v>2.188503156827061</c:v>
                </c:pt>
                <c:pt idx="124">
                  <c:v>2.2148795401289045</c:v>
                </c:pt>
                <c:pt idx="125">
                  <c:v>2.1853031360151731</c:v>
                </c:pt>
                <c:pt idx="126">
                  <c:v>2.1123577238275111</c:v>
                </c:pt>
                <c:pt idx="127">
                  <c:v>2.2638683031782723</c:v>
                </c:pt>
                <c:pt idx="128">
                  <c:v>2.1338003500660778</c:v>
                </c:pt>
                <c:pt idx="129">
                  <c:v>2.146434940756154</c:v>
                </c:pt>
                <c:pt idx="130">
                  <c:v>2.1357712343648663</c:v>
                </c:pt>
                <c:pt idx="131">
                  <c:v>2.1723751329861876</c:v>
                </c:pt>
                <c:pt idx="132">
                  <c:v>2.1207739232331857</c:v>
                </c:pt>
                <c:pt idx="133">
                  <c:v>2.1328622547917178</c:v>
                </c:pt>
                <c:pt idx="134">
                  <c:v>2.1172705042176614</c:v>
                </c:pt>
                <c:pt idx="135">
                  <c:v>2.1355262796346577</c:v>
                </c:pt>
                <c:pt idx="136">
                  <c:v>2.094802286463036</c:v>
                </c:pt>
                <c:pt idx="137">
                  <c:v>2.1008581484442921</c:v>
                </c:pt>
                <c:pt idx="138">
                  <c:v>2.212117270892711</c:v>
                </c:pt>
                <c:pt idx="139">
                  <c:v>2.2250626511384026</c:v>
                </c:pt>
                <c:pt idx="140">
                  <c:v>2.1746645797256852</c:v>
                </c:pt>
                <c:pt idx="141">
                  <c:v>2.2155655754974712</c:v>
                </c:pt>
                <c:pt idx="142">
                  <c:v>2.1811025979498404</c:v>
                </c:pt>
                <c:pt idx="143">
                  <c:v>2.18575739183298</c:v>
                </c:pt>
                <c:pt idx="144">
                  <c:v>2.1638114355629319</c:v>
                </c:pt>
                <c:pt idx="145">
                  <c:v>2.0665326171597678</c:v>
                </c:pt>
                <c:pt idx="146">
                  <c:v>2.1776575402704679</c:v>
                </c:pt>
                <c:pt idx="147">
                  <c:v>2.0726241433539099</c:v>
                </c:pt>
                <c:pt idx="148">
                  <c:v>2.1001073834011481</c:v>
                </c:pt>
                <c:pt idx="149">
                  <c:v>2.1305561859319653</c:v>
                </c:pt>
                <c:pt idx="150">
                  <c:v>2.1695407426904261</c:v>
                </c:pt>
                <c:pt idx="151">
                  <c:v>2.1852345823384351</c:v>
                </c:pt>
                <c:pt idx="152">
                  <c:v>2.1402655457965087</c:v>
                </c:pt>
                <c:pt idx="153">
                  <c:v>2.1214211819602906</c:v>
                </c:pt>
                <c:pt idx="154">
                  <c:v>2.1400374275379948</c:v>
                </c:pt>
                <c:pt idx="155">
                  <c:v>2.1820792112495884</c:v>
                </c:pt>
                <c:pt idx="156">
                  <c:v>2.1976720469001134</c:v>
                </c:pt>
                <c:pt idx="157">
                  <c:v>2.2427216593605901</c:v>
                </c:pt>
                <c:pt idx="158">
                  <c:v>2.1639192514810315</c:v>
                </c:pt>
                <c:pt idx="159">
                  <c:v>2.2224503823963615</c:v>
                </c:pt>
                <c:pt idx="160">
                  <c:v>2.0821099356094019</c:v>
                </c:pt>
                <c:pt idx="161">
                  <c:v>2.1412512658217087</c:v>
                </c:pt>
                <c:pt idx="162">
                  <c:v>2.1490332286402567</c:v>
                </c:pt>
                <c:pt idx="163">
                  <c:v>2.1135476487179381</c:v>
                </c:pt>
                <c:pt idx="164">
                  <c:v>2.1030849707049724</c:v>
                </c:pt>
                <c:pt idx="165">
                  <c:v>2.1374875954691399</c:v>
                </c:pt>
                <c:pt idx="166">
                  <c:v>2.1446527553909869</c:v>
                </c:pt>
                <c:pt idx="167">
                  <c:v>2.1479846486113914</c:v>
                </c:pt>
                <c:pt idx="168">
                  <c:v>2.1045583878970056</c:v>
                </c:pt>
                <c:pt idx="169">
                  <c:v>2.1465159699699061</c:v>
                </c:pt>
                <c:pt idx="170">
                  <c:v>2.0194809711595871</c:v>
                </c:pt>
                <c:pt idx="171">
                  <c:v>2.1648845481736823</c:v>
                </c:pt>
                <c:pt idx="172">
                  <c:v>2.1536369738988212</c:v>
                </c:pt>
                <c:pt idx="173">
                  <c:v>2.2109700416473732</c:v>
                </c:pt>
                <c:pt idx="174">
                  <c:v>2.0741538060816334</c:v>
                </c:pt>
                <c:pt idx="175">
                  <c:v>2.1467103048661742</c:v>
                </c:pt>
                <c:pt idx="176">
                  <c:v>2.1501200858003329</c:v>
                </c:pt>
                <c:pt idx="177">
                  <c:v>2.1258105136282204</c:v>
                </c:pt>
                <c:pt idx="178">
                  <c:v>2.1414565478697312</c:v>
                </c:pt>
                <c:pt idx="179">
                  <c:v>2.1111109523271847</c:v>
                </c:pt>
                <c:pt idx="180">
                  <c:v>2.145388775944407</c:v>
                </c:pt>
                <c:pt idx="181">
                  <c:v>2.1058788987081689</c:v>
                </c:pt>
                <c:pt idx="182">
                  <c:v>2.0549558281508475</c:v>
                </c:pt>
                <c:pt idx="183">
                  <c:v>2.1214028700624445</c:v>
                </c:pt>
                <c:pt idx="184">
                  <c:v>2.081008692918096</c:v>
                </c:pt>
                <c:pt idx="185">
                  <c:v>2.083705534380365</c:v>
                </c:pt>
                <c:pt idx="186">
                  <c:v>2.0304160090893189</c:v>
                </c:pt>
                <c:pt idx="187">
                  <c:v>2.0851898711226555</c:v>
                </c:pt>
                <c:pt idx="188">
                  <c:v>2.0213280880619857</c:v>
                </c:pt>
                <c:pt idx="189">
                  <c:v>2.0627167609087125</c:v>
                </c:pt>
                <c:pt idx="190">
                  <c:v>2.1048479408210299</c:v>
                </c:pt>
                <c:pt idx="191">
                  <c:v>2.0641511449591152</c:v>
                </c:pt>
                <c:pt idx="192">
                  <c:v>2.1142333990753728</c:v>
                </c:pt>
                <c:pt idx="193">
                  <c:v>1.9780636204909841</c:v>
                </c:pt>
                <c:pt idx="194">
                  <c:v>2.0932040868679942</c:v>
                </c:pt>
                <c:pt idx="195">
                  <c:v>2.0849901953762653</c:v>
                </c:pt>
                <c:pt idx="196">
                  <c:v>2.0670816439590314</c:v>
                </c:pt>
                <c:pt idx="197">
                  <c:v>2.0434430565941999</c:v>
                </c:pt>
                <c:pt idx="198">
                  <c:v>2.0932882057243742</c:v>
                </c:pt>
                <c:pt idx="199">
                  <c:v>2.0380385517508479</c:v>
                </c:pt>
                <c:pt idx="200">
                  <c:v>2.0429390560873304</c:v>
                </c:pt>
                <c:pt idx="201">
                  <c:v>2.0042011122835319</c:v>
                </c:pt>
                <c:pt idx="202">
                  <c:v>2.0226200212352703</c:v>
                </c:pt>
                <c:pt idx="203">
                  <c:v>2.0666103558014473</c:v>
                </c:pt>
                <c:pt idx="204">
                  <c:v>2.0052901160080148</c:v>
                </c:pt>
                <c:pt idx="205">
                  <c:v>1.9943131000814134</c:v>
                </c:pt>
                <c:pt idx="206">
                  <c:v>2.0395977155757685</c:v>
                </c:pt>
                <c:pt idx="207">
                  <c:v>1.983733620990155</c:v>
                </c:pt>
                <c:pt idx="208">
                  <c:v>2.172329001049798</c:v>
                </c:pt>
                <c:pt idx="209">
                  <c:v>2.0542701996338786</c:v>
                </c:pt>
                <c:pt idx="210">
                  <c:v>2.0409218191080085</c:v>
                </c:pt>
                <c:pt idx="211">
                  <c:v>2.0420797018544943</c:v>
                </c:pt>
                <c:pt idx="212">
                  <c:v>2.0096381196114677</c:v>
                </c:pt>
                <c:pt idx="213">
                  <c:v>1.9765170144560855</c:v>
                </c:pt>
                <c:pt idx="214">
                  <c:v>2.049892760675633</c:v>
                </c:pt>
                <c:pt idx="215">
                  <c:v>1.9725875341844232</c:v>
                </c:pt>
                <c:pt idx="216">
                  <c:v>2.0946796766905464</c:v>
                </c:pt>
                <c:pt idx="217">
                  <c:v>2.0023967697570018</c:v>
                </c:pt>
                <c:pt idx="218">
                  <c:v>2.0217817061870003</c:v>
                </c:pt>
                <c:pt idx="219">
                  <c:v>2.0384097631305345</c:v>
                </c:pt>
                <c:pt idx="220">
                  <c:v>1.984624767616578</c:v>
                </c:pt>
                <c:pt idx="221">
                  <c:v>2.0213902416950544</c:v>
                </c:pt>
                <c:pt idx="222">
                  <c:v>2.0635361278112492</c:v>
                </c:pt>
                <c:pt idx="223">
                  <c:v>1.9733737460644634</c:v>
                </c:pt>
                <c:pt idx="224">
                  <c:v>2.012497620896085</c:v>
                </c:pt>
                <c:pt idx="225">
                  <c:v>2.0197314838509897</c:v>
                </c:pt>
                <c:pt idx="226">
                  <c:v>1.9644826256030314</c:v>
                </c:pt>
                <c:pt idx="227">
                  <c:v>1.9835938677546747</c:v>
                </c:pt>
                <c:pt idx="228">
                  <c:v>1.9862573982590472</c:v>
                </c:pt>
                <c:pt idx="229">
                  <c:v>2.0105168457806881</c:v>
                </c:pt>
                <c:pt idx="230">
                  <c:v>2.0050363461199341</c:v>
                </c:pt>
                <c:pt idx="231">
                  <c:v>1.9696208967539222</c:v>
                </c:pt>
                <c:pt idx="232">
                  <c:v>1.968399463121846</c:v>
                </c:pt>
                <c:pt idx="233">
                  <c:v>2.0183887313012332</c:v>
                </c:pt>
                <c:pt idx="234">
                  <c:v>1.9564307296535626</c:v>
                </c:pt>
                <c:pt idx="235">
                  <c:v>1.9333222460433828</c:v>
                </c:pt>
                <c:pt idx="236">
                  <c:v>1.9944136673367261</c:v>
                </c:pt>
                <c:pt idx="237">
                  <c:v>1.9790773546631688</c:v>
                </c:pt>
                <c:pt idx="238">
                  <c:v>1.9998428846463623</c:v>
                </c:pt>
                <c:pt idx="239">
                  <c:v>1.961207880362956</c:v>
                </c:pt>
                <c:pt idx="240">
                  <c:v>1.9448705190765112</c:v>
                </c:pt>
                <c:pt idx="241">
                  <c:v>1.9610885086812684</c:v>
                </c:pt>
                <c:pt idx="242">
                  <c:v>2.0182735769928541</c:v>
                </c:pt>
                <c:pt idx="243">
                  <c:v>1.9514661514256213</c:v>
                </c:pt>
                <c:pt idx="244">
                  <c:v>1.9132392622550585</c:v>
                </c:pt>
                <c:pt idx="245">
                  <c:v>1.9328923854696884</c:v>
                </c:pt>
                <c:pt idx="246">
                  <c:v>1.9608625535835782</c:v>
                </c:pt>
                <c:pt idx="247">
                  <c:v>1.9664078296457683</c:v>
                </c:pt>
                <c:pt idx="248">
                  <c:v>2.0023377371873239</c:v>
                </c:pt>
                <c:pt idx="249">
                  <c:v>1.9455397616587979</c:v>
                </c:pt>
                <c:pt idx="250">
                  <c:v>1.9915081591645054</c:v>
                </c:pt>
                <c:pt idx="251">
                  <c:v>1.9763097329166464</c:v>
                </c:pt>
                <c:pt idx="252">
                  <c:v>1.9327511794908494</c:v>
                </c:pt>
                <c:pt idx="253">
                  <c:v>2.0135532654820651</c:v>
                </c:pt>
                <c:pt idx="254">
                  <c:v>1.9294514440029678</c:v>
                </c:pt>
                <c:pt idx="255">
                  <c:v>1.9646176750528495</c:v>
                </c:pt>
                <c:pt idx="256">
                  <c:v>1.970343460236184</c:v>
                </c:pt>
                <c:pt idx="257">
                  <c:v>1.9526652343559143</c:v>
                </c:pt>
                <c:pt idx="258">
                  <c:v>1.9495261176294016</c:v>
                </c:pt>
                <c:pt idx="259">
                  <c:v>1.9437976640253933</c:v>
                </c:pt>
                <c:pt idx="260">
                  <c:v>1.918710247102714</c:v>
                </c:pt>
                <c:pt idx="261">
                  <c:v>1.9719920477135482</c:v>
                </c:pt>
                <c:pt idx="262">
                  <c:v>1.9949979972070218</c:v>
                </c:pt>
                <c:pt idx="263">
                  <c:v>2.0420067973512621</c:v>
                </c:pt>
                <c:pt idx="264">
                  <c:v>1.9454840353227267</c:v>
                </c:pt>
                <c:pt idx="265">
                  <c:v>1.953501767045714</c:v>
                </c:pt>
                <c:pt idx="266">
                  <c:v>1.9559136188796362</c:v>
                </c:pt>
                <c:pt idx="267">
                  <c:v>1.9452881569348015</c:v>
                </c:pt>
                <c:pt idx="268">
                  <c:v>1.8862310540624889</c:v>
                </c:pt>
                <c:pt idx="269">
                  <c:v>2.0337964358328162</c:v>
                </c:pt>
                <c:pt idx="270">
                  <c:v>1.9483661402011765</c:v>
                </c:pt>
                <c:pt idx="271">
                  <c:v>1.9672422910187142</c:v>
                </c:pt>
                <c:pt idx="272">
                  <c:v>1.9064110645883865</c:v>
                </c:pt>
                <c:pt idx="273">
                  <c:v>1.9300376299287387</c:v>
                </c:pt>
                <c:pt idx="274">
                  <c:v>1.8843379227586097</c:v>
                </c:pt>
                <c:pt idx="275">
                  <c:v>2.0277470978019316</c:v>
                </c:pt>
                <c:pt idx="276">
                  <c:v>2.0283578152011112</c:v>
                </c:pt>
                <c:pt idx="277">
                  <c:v>2.0521884225769047</c:v>
                </c:pt>
                <c:pt idx="278">
                  <c:v>1.9425675245406739</c:v>
                </c:pt>
                <c:pt idx="279">
                  <c:v>1.9454050697705949</c:v>
                </c:pt>
                <c:pt idx="280">
                  <c:v>1.9615296767124466</c:v>
                </c:pt>
                <c:pt idx="281">
                  <c:v>1.8568624366684494</c:v>
                </c:pt>
                <c:pt idx="282">
                  <c:v>1.9557523673366963</c:v>
                </c:pt>
                <c:pt idx="283">
                  <c:v>2.0423875394341953</c:v>
                </c:pt>
                <c:pt idx="284">
                  <c:v>1.9579088379489802</c:v>
                </c:pt>
                <c:pt idx="285">
                  <c:v>1.9391158678280904</c:v>
                </c:pt>
                <c:pt idx="286">
                  <c:v>1.9305683783943244</c:v>
                </c:pt>
                <c:pt idx="287">
                  <c:v>1.982494129227508</c:v>
                </c:pt>
                <c:pt idx="288">
                  <c:v>1.9356393642163903</c:v>
                </c:pt>
                <c:pt idx="289">
                  <c:v>2.0046161150901969</c:v>
                </c:pt>
                <c:pt idx="290">
                  <c:v>1.9040982173005865</c:v>
                </c:pt>
                <c:pt idx="291">
                  <c:v>1.9351554975723289</c:v>
                </c:pt>
                <c:pt idx="292">
                  <c:v>1.9446835777573406</c:v>
                </c:pt>
                <c:pt idx="293">
                  <c:v>2.0041577835307525</c:v>
                </c:pt>
                <c:pt idx="294">
                  <c:v>2.1332117198776417</c:v>
                </c:pt>
                <c:pt idx="295">
                  <c:v>1.9931243072381128</c:v>
                </c:pt>
                <c:pt idx="296">
                  <c:v>1.992568086439459</c:v>
                </c:pt>
                <c:pt idx="297">
                  <c:v>2.0578157807232236</c:v>
                </c:pt>
                <c:pt idx="298">
                  <c:v>1.9457191265004297</c:v>
                </c:pt>
                <c:pt idx="299">
                  <c:v>2.0936976709673081</c:v>
                </c:pt>
                <c:pt idx="300">
                  <c:v>1.964080988975266</c:v>
                </c:pt>
                <c:pt idx="301">
                  <c:v>2.041244754044794</c:v>
                </c:pt>
                <c:pt idx="302">
                  <c:v>2.0637520275624359</c:v>
                </c:pt>
                <c:pt idx="303">
                  <c:v>2.0309973994313024</c:v>
                </c:pt>
                <c:pt idx="304">
                  <c:v>2.0024418421155761</c:v>
                </c:pt>
                <c:pt idx="305">
                  <c:v>1.939797940007387</c:v>
                </c:pt>
                <c:pt idx="306">
                  <c:v>2.1000166090489065</c:v>
                </c:pt>
                <c:pt idx="307">
                  <c:v>1.8785003296102862</c:v>
                </c:pt>
                <c:pt idx="308">
                  <c:v>1.9915240249399124</c:v>
                </c:pt>
                <c:pt idx="309">
                  <c:v>1.9743235882147065</c:v>
                </c:pt>
                <c:pt idx="310">
                  <c:v>2.0217355959057466</c:v>
                </c:pt>
                <c:pt idx="311">
                  <c:v>1.8433960828411755</c:v>
                </c:pt>
                <c:pt idx="312">
                  <c:v>1.93067605235109</c:v>
                </c:pt>
                <c:pt idx="313">
                  <c:v>1.9076942542266422</c:v>
                </c:pt>
                <c:pt idx="314">
                  <c:v>1.9007156821647204</c:v>
                </c:pt>
                <c:pt idx="315">
                  <c:v>1.9376275416143662</c:v>
                </c:pt>
                <c:pt idx="316">
                  <c:v>1.9312152820893052</c:v>
                </c:pt>
                <c:pt idx="317">
                  <c:v>1.8787860445321622</c:v>
                </c:pt>
                <c:pt idx="318">
                  <c:v>1.9375528423206032</c:v>
                </c:pt>
                <c:pt idx="319">
                  <c:v>1.9799778875389873</c:v>
                </c:pt>
                <c:pt idx="320">
                  <c:v>1.9174039887164667</c:v>
                </c:pt>
                <c:pt idx="321">
                  <c:v>1.9342387645873591</c:v>
                </c:pt>
                <c:pt idx="322">
                  <c:v>1.9101094682407584</c:v>
                </c:pt>
                <c:pt idx="323">
                  <c:v>1.8405145329924597</c:v>
                </c:pt>
                <c:pt idx="324">
                  <c:v>1.9358512453179273</c:v>
                </c:pt>
                <c:pt idx="325">
                  <c:v>1.9381346235579466</c:v>
                </c:pt>
                <c:pt idx="326">
                  <c:v>1.8666891885971328</c:v>
                </c:pt>
                <c:pt idx="327">
                  <c:v>1.8902060498567745</c:v>
                </c:pt>
                <c:pt idx="328">
                  <c:v>1.9490014352506315</c:v>
                </c:pt>
                <c:pt idx="329">
                  <c:v>1.9022338749857244</c:v>
                </c:pt>
                <c:pt idx="330">
                  <c:v>1.839841226255045</c:v>
                </c:pt>
                <c:pt idx="331">
                  <c:v>1.913833523482714</c:v>
                </c:pt>
                <c:pt idx="332">
                  <c:v>1.9184185086521839</c:v>
                </c:pt>
                <c:pt idx="333">
                  <c:v>1.8286662501091642</c:v>
                </c:pt>
                <c:pt idx="334">
                  <c:v>2.0045535139673385</c:v>
                </c:pt>
                <c:pt idx="335">
                  <c:v>1.9905681640493462</c:v>
                </c:pt>
                <c:pt idx="336">
                  <c:v>1.8338366366835861</c:v>
                </c:pt>
                <c:pt idx="337">
                  <c:v>1.8930369684264958</c:v>
                </c:pt>
                <c:pt idx="338">
                  <c:v>1.8451228449232793</c:v>
                </c:pt>
                <c:pt idx="339">
                  <c:v>1.8985056995334448</c:v>
                </c:pt>
                <c:pt idx="340">
                  <c:v>1.8699936100691119</c:v>
                </c:pt>
                <c:pt idx="341">
                  <c:v>1.8213471716319973</c:v>
                </c:pt>
                <c:pt idx="342">
                  <c:v>1.8529545913313592</c:v>
                </c:pt>
                <c:pt idx="343">
                  <c:v>1.9863006820591407</c:v>
                </c:pt>
                <c:pt idx="344">
                  <c:v>1.8909720900813756</c:v>
                </c:pt>
                <c:pt idx="345">
                  <c:v>1.91526268858525</c:v>
                </c:pt>
                <c:pt idx="346">
                  <c:v>1.9639750576372821</c:v>
                </c:pt>
                <c:pt idx="347">
                  <c:v>1.861396610024487</c:v>
                </c:pt>
                <c:pt idx="348">
                  <c:v>1.8940297726762907</c:v>
                </c:pt>
                <c:pt idx="349">
                  <c:v>1.9553484001365766</c:v>
                </c:pt>
                <c:pt idx="350">
                  <c:v>1.8059230064309562</c:v>
                </c:pt>
                <c:pt idx="351">
                  <c:v>1.8981630926775137</c:v>
                </c:pt>
                <c:pt idx="352">
                  <c:v>1.8989546154921957</c:v>
                </c:pt>
                <c:pt idx="353">
                  <c:v>1.8312222107682292</c:v>
                </c:pt>
                <c:pt idx="354">
                  <c:v>1.8374543623149842</c:v>
                </c:pt>
                <c:pt idx="355">
                  <c:v>1.9126139100885347</c:v>
                </c:pt>
                <c:pt idx="356">
                  <c:v>1.8345154304946003</c:v>
                </c:pt>
                <c:pt idx="357">
                  <c:v>1.8680276623155188</c:v>
                </c:pt>
                <c:pt idx="358">
                  <c:v>1.9172639192838867</c:v>
                </c:pt>
                <c:pt idx="359">
                  <c:v>1.8502028000344586</c:v>
                </c:pt>
                <c:pt idx="360">
                  <c:v>1.9050469733943982</c:v>
                </c:pt>
                <c:pt idx="361">
                  <c:v>1.9465129914023187</c:v>
                </c:pt>
                <c:pt idx="362">
                  <c:v>1.842913382097692</c:v>
                </c:pt>
                <c:pt idx="363">
                  <c:v>1.8104857810948245</c:v>
                </c:pt>
                <c:pt idx="364">
                  <c:v>1.8050212001017096</c:v>
                </c:pt>
                <c:pt idx="365">
                  <c:v>1.748661271561093</c:v>
                </c:pt>
                <c:pt idx="366">
                  <c:v>1.9708994982535155</c:v>
                </c:pt>
                <c:pt idx="367">
                  <c:v>1.9209625764220903</c:v>
                </c:pt>
                <c:pt idx="368">
                  <c:v>1.8547619945157943</c:v>
                </c:pt>
                <c:pt idx="369">
                  <c:v>1.9316029154487373</c:v>
                </c:pt>
                <c:pt idx="370">
                  <c:v>1.9699027494128094</c:v>
                </c:pt>
                <c:pt idx="371">
                  <c:v>1.8491507004764545</c:v>
                </c:pt>
                <c:pt idx="372">
                  <c:v>1.8808735514992578</c:v>
                </c:pt>
                <c:pt idx="373">
                  <c:v>1.9001722691508149</c:v>
                </c:pt>
                <c:pt idx="374">
                  <c:v>1.8501482639877975</c:v>
                </c:pt>
                <c:pt idx="375">
                  <c:v>1.8001817561014988</c:v>
                </c:pt>
                <c:pt idx="376">
                  <c:v>1.8508103675912853</c:v>
                </c:pt>
                <c:pt idx="377">
                  <c:v>1.8819890831447263</c:v>
                </c:pt>
                <c:pt idx="378">
                  <c:v>1.9409149324588486</c:v>
                </c:pt>
                <c:pt idx="379">
                  <c:v>1.7799708553497255</c:v>
                </c:pt>
                <c:pt idx="380">
                  <c:v>1.9004682317093677</c:v>
                </c:pt>
                <c:pt idx="381">
                  <c:v>1.807429329066913</c:v>
                </c:pt>
                <c:pt idx="382">
                  <c:v>1.7595542363349006</c:v>
                </c:pt>
                <c:pt idx="383">
                  <c:v>1.7602798859481494</c:v>
                </c:pt>
                <c:pt idx="384">
                  <c:v>1.9395181827282748</c:v>
                </c:pt>
                <c:pt idx="385">
                  <c:v>1.7978119173588807</c:v>
                </c:pt>
                <c:pt idx="386">
                  <c:v>1.8441341547866865</c:v>
                </c:pt>
                <c:pt idx="387">
                  <c:v>1.8691893573453253</c:v>
                </c:pt>
                <c:pt idx="388">
                  <c:v>1.7404267786689378</c:v>
                </c:pt>
                <c:pt idx="389">
                  <c:v>1.803159952874924</c:v>
                </c:pt>
                <c:pt idx="390">
                  <c:v>1.7847653615795702</c:v>
                </c:pt>
                <c:pt idx="391">
                  <c:v>1.8017207226104941</c:v>
                </c:pt>
                <c:pt idx="392">
                  <c:v>1.8471357260162797</c:v>
                </c:pt>
                <c:pt idx="393">
                  <c:v>1.777523415090275</c:v>
                </c:pt>
                <c:pt idx="394">
                  <c:v>1.7652329856737825</c:v>
                </c:pt>
                <c:pt idx="395">
                  <c:v>1.8451922621548453</c:v>
                </c:pt>
                <c:pt idx="396">
                  <c:v>1.8877218805829177</c:v>
                </c:pt>
                <c:pt idx="397">
                  <c:v>1.7773820242409202</c:v>
                </c:pt>
                <c:pt idx="398">
                  <c:v>1.8907908726636269</c:v>
                </c:pt>
                <c:pt idx="399">
                  <c:v>1.8820129520054649</c:v>
                </c:pt>
                <c:pt idx="400">
                  <c:v>1.8125530904860803</c:v>
                </c:pt>
                <c:pt idx="401">
                  <c:v>1.7373240659929445</c:v>
                </c:pt>
                <c:pt idx="402">
                  <c:v>1.8546511129458965</c:v>
                </c:pt>
                <c:pt idx="403">
                  <c:v>1.7644440915931423</c:v>
                </c:pt>
                <c:pt idx="404">
                  <c:v>1.7795509799413369</c:v>
                </c:pt>
                <c:pt idx="405">
                  <c:v>1.710652911466227</c:v>
                </c:pt>
                <c:pt idx="406">
                  <c:v>1.8151397476023221</c:v>
                </c:pt>
                <c:pt idx="407">
                  <c:v>1.7659570427401834</c:v>
                </c:pt>
                <c:pt idx="408">
                  <c:v>1.9262149087009666</c:v>
                </c:pt>
                <c:pt idx="409">
                  <c:v>1.7664242285631682</c:v>
                </c:pt>
                <c:pt idx="410">
                  <c:v>1.7628190770817544</c:v>
                </c:pt>
                <c:pt idx="411">
                  <c:v>1.8242609456173182</c:v>
                </c:pt>
                <c:pt idx="412">
                  <c:v>1.8518761117603884</c:v>
                </c:pt>
                <c:pt idx="413">
                  <c:v>1.7682064949649157</c:v>
                </c:pt>
                <c:pt idx="414">
                  <c:v>1.748184001233867</c:v>
                </c:pt>
                <c:pt idx="415">
                  <c:v>1.8271688966246886</c:v>
                </c:pt>
                <c:pt idx="416">
                  <c:v>1.7647053949208575</c:v>
                </c:pt>
                <c:pt idx="417">
                  <c:v>1.8297937540207747</c:v>
                </c:pt>
                <c:pt idx="418">
                  <c:v>1.7549373903632448</c:v>
                </c:pt>
                <c:pt idx="419">
                  <c:v>1.8406733179728052</c:v>
                </c:pt>
                <c:pt idx="420">
                  <c:v>1.7412147349775846</c:v>
                </c:pt>
                <c:pt idx="421">
                  <c:v>1.7904937733845077</c:v>
                </c:pt>
                <c:pt idx="422">
                  <c:v>1.8309952335323758</c:v>
                </c:pt>
                <c:pt idx="423">
                  <c:v>1.8088392069456105</c:v>
                </c:pt>
                <c:pt idx="424">
                  <c:v>1.8331680267919246</c:v>
                </c:pt>
                <c:pt idx="425">
                  <c:v>1.7427778754058103</c:v>
                </c:pt>
                <c:pt idx="426">
                  <c:v>1.7996183115449786</c:v>
                </c:pt>
                <c:pt idx="427">
                  <c:v>1.8147140740728589</c:v>
                </c:pt>
                <c:pt idx="428">
                  <c:v>1.7884615062961877</c:v>
                </c:pt>
                <c:pt idx="429">
                  <c:v>1.7451382112126896</c:v>
                </c:pt>
                <c:pt idx="430">
                  <c:v>1.8120440324568894</c:v>
                </c:pt>
                <c:pt idx="431">
                  <c:v>1.7487320073700703</c:v>
                </c:pt>
                <c:pt idx="432">
                  <c:v>1.7793388902045675</c:v>
                </c:pt>
                <c:pt idx="433">
                  <c:v>1.7934999395834965</c:v>
                </c:pt>
                <c:pt idx="434">
                  <c:v>1.7339725090457301</c:v>
                </c:pt>
                <c:pt idx="435">
                  <c:v>1.7694491905437613</c:v>
                </c:pt>
                <c:pt idx="436">
                  <c:v>1.7826238332701203</c:v>
                </c:pt>
                <c:pt idx="437">
                  <c:v>1.7597547818229544</c:v>
                </c:pt>
                <c:pt idx="438">
                  <c:v>1.7026942011291553</c:v>
                </c:pt>
                <c:pt idx="439">
                  <c:v>1.75890873540463</c:v>
                </c:pt>
                <c:pt idx="440">
                  <c:v>1.7135446701609343</c:v>
                </c:pt>
                <c:pt idx="441">
                  <c:v>1.7774843205485304</c:v>
                </c:pt>
                <c:pt idx="442">
                  <c:v>1.6723198654740035</c:v>
                </c:pt>
                <c:pt idx="443">
                  <c:v>1.7877456126493734</c:v>
                </c:pt>
                <c:pt idx="444">
                  <c:v>1.714485828690157</c:v>
                </c:pt>
                <c:pt idx="445">
                  <c:v>1.6970042945520738</c:v>
                </c:pt>
                <c:pt idx="446">
                  <c:v>1.7662840293692768</c:v>
                </c:pt>
                <c:pt idx="447">
                  <c:v>1.6783872755267555</c:v>
                </c:pt>
                <c:pt idx="448">
                  <c:v>1.7487365306104243</c:v>
                </c:pt>
                <c:pt idx="449">
                  <c:v>1.7118584695073151</c:v>
                </c:pt>
                <c:pt idx="450">
                  <c:v>1.6723707982969995</c:v>
                </c:pt>
                <c:pt idx="451">
                  <c:v>1.8028724029521881</c:v>
                </c:pt>
                <c:pt idx="452">
                  <c:v>1.7817418805071352</c:v>
                </c:pt>
                <c:pt idx="453">
                  <c:v>1.7048392489611905</c:v>
                </c:pt>
                <c:pt idx="454">
                  <c:v>1.750761096481275</c:v>
                </c:pt>
                <c:pt idx="455">
                  <c:v>1.6938787434613021</c:v>
                </c:pt>
                <c:pt idx="456">
                  <c:v>1.7212464905370508</c:v>
                </c:pt>
                <c:pt idx="457">
                  <c:v>1.8347198613781295</c:v>
                </c:pt>
                <c:pt idx="458">
                  <c:v>1.6702500536475866</c:v>
                </c:pt>
                <c:pt idx="459">
                  <c:v>1.7471303881517333</c:v>
                </c:pt>
                <c:pt idx="460">
                  <c:v>1.7931868038385943</c:v>
                </c:pt>
                <c:pt idx="461">
                  <c:v>1.7049411178748162</c:v>
                </c:pt>
                <c:pt idx="462">
                  <c:v>1.7711902769442889</c:v>
                </c:pt>
                <c:pt idx="463">
                  <c:v>1.6340733115902282</c:v>
                </c:pt>
                <c:pt idx="464">
                  <c:v>1.7320552247881902</c:v>
                </c:pt>
                <c:pt idx="465">
                  <c:v>1.7772073458492341</c:v>
                </c:pt>
                <c:pt idx="466">
                  <c:v>1.7236317245953043</c:v>
                </c:pt>
                <c:pt idx="467">
                  <c:v>1.6919640865636072</c:v>
                </c:pt>
                <c:pt idx="468">
                  <c:v>1.6533193111089146</c:v>
                </c:pt>
                <c:pt idx="469">
                  <c:v>1.6734389196790698</c:v>
                </c:pt>
                <c:pt idx="470">
                  <c:v>1.6866789621605229</c:v>
                </c:pt>
                <c:pt idx="471">
                  <c:v>1.7730823357565375</c:v>
                </c:pt>
                <c:pt idx="472">
                  <c:v>1.6890150002139861</c:v>
                </c:pt>
                <c:pt idx="473">
                  <c:v>1.6599812401646314</c:v>
                </c:pt>
                <c:pt idx="474">
                  <c:v>1.7583824597963895</c:v>
                </c:pt>
                <c:pt idx="475">
                  <c:v>1.7168497942891134</c:v>
                </c:pt>
                <c:pt idx="476">
                  <c:v>1.6403125101694751</c:v>
                </c:pt>
                <c:pt idx="477">
                  <c:v>1.7670201894607045</c:v>
                </c:pt>
                <c:pt idx="478">
                  <c:v>1.6999995091010609</c:v>
                </c:pt>
                <c:pt idx="479">
                  <c:v>1.7785434020149129</c:v>
                </c:pt>
                <c:pt idx="480">
                  <c:v>1.6321118356665678</c:v>
                </c:pt>
                <c:pt idx="481">
                  <c:v>1.6507763779653988</c:v>
                </c:pt>
                <c:pt idx="482">
                  <c:v>1.6105790877851884</c:v>
                </c:pt>
                <c:pt idx="483">
                  <c:v>1.7082511673957894</c:v>
                </c:pt>
                <c:pt idx="484">
                  <c:v>1.6978249050155771</c:v>
                </c:pt>
                <c:pt idx="485">
                  <c:v>1.6926504688605273</c:v>
                </c:pt>
                <c:pt idx="486">
                  <c:v>1.746386171170119</c:v>
                </c:pt>
                <c:pt idx="487">
                  <c:v>1.7190244424314036</c:v>
                </c:pt>
                <c:pt idx="488">
                  <c:v>1.7119396386148089</c:v>
                </c:pt>
                <c:pt idx="489">
                  <c:v>1.7312219904953927</c:v>
                </c:pt>
                <c:pt idx="490">
                  <c:v>1.6711358656722974</c:v>
                </c:pt>
                <c:pt idx="491">
                  <c:v>1.6103996549825688</c:v>
                </c:pt>
                <c:pt idx="492">
                  <c:v>1.7247278247497271</c:v>
                </c:pt>
                <c:pt idx="493">
                  <c:v>1.6582898653033993</c:v>
                </c:pt>
                <c:pt idx="494">
                  <c:v>1.6773834680206066</c:v>
                </c:pt>
                <c:pt idx="495">
                  <c:v>1.6669091797741356</c:v>
                </c:pt>
                <c:pt idx="496">
                  <c:v>1.7028940503808576</c:v>
                </c:pt>
                <c:pt idx="497">
                  <c:v>1.7217236042978137</c:v>
                </c:pt>
                <c:pt idx="498">
                  <c:v>1.7560199056490584</c:v>
                </c:pt>
                <c:pt idx="499">
                  <c:v>1.69632512409099</c:v>
                </c:pt>
                <c:pt idx="500">
                  <c:v>1.6966502210435304</c:v>
                </c:pt>
                <c:pt idx="501">
                  <c:v>1.7016618564799402</c:v>
                </c:pt>
                <c:pt idx="502">
                  <c:v>1.6816899014081443</c:v>
                </c:pt>
                <c:pt idx="503">
                  <c:v>1.7703220774185959</c:v>
                </c:pt>
                <c:pt idx="504">
                  <c:v>1.745150835488406</c:v>
                </c:pt>
                <c:pt idx="505">
                  <c:v>1.6385239093905766</c:v>
                </c:pt>
                <c:pt idx="506">
                  <c:v>1.6492924196040235</c:v>
                </c:pt>
                <c:pt idx="507">
                  <c:v>1.6715825052108839</c:v>
                </c:pt>
                <c:pt idx="508">
                  <c:v>1.6637308835529163</c:v>
                </c:pt>
                <c:pt idx="509">
                  <c:v>1.6200361020947076</c:v>
                </c:pt>
                <c:pt idx="510">
                  <c:v>1.6099208455625109</c:v>
                </c:pt>
                <c:pt idx="511">
                  <c:v>1.6241842988981394</c:v>
                </c:pt>
                <c:pt idx="512">
                  <c:v>1.6071267917069409</c:v>
                </c:pt>
                <c:pt idx="513">
                  <c:v>1.6252940111683778</c:v>
                </c:pt>
                <c:pt idx="514">
                  <c:v>1.6800152101812211</c:v>
                </c:pt>
                <c:pt idx="515">
                  <c:v>1.6236525807706972</c:v>
                </c:pt>
                <c:pt idx="516">
                  <c:v>1.6460964232201996</c:v>
                </c:pt>
                <c:pt idx="517">
                  <c:v>1.6301737341538003</c:v>
                </c:pt>
                <c:pt idx="518">
                  <c:v>1.5888337501305139</c:v>
                </c:pt>
                <c:pt idx="519">
                  <c:v>1.6358316658239689</c:v>
                </c:pt>
                <c:pt idx="520">
                  <c:v>1.6585095021092913</c:v>
                </c:pt>
                <c:pt idx="521">
                  <c:v>1.6657832190919282</c:v>
                </c:pt>
                <c:pt idx="522">
                  <c:v>1.6012755276335464</c:v>
                </c:pt>
                <c:pt idx="523">
                  <c:v>1.6120426473747824</c:v>
                </c:pt>
                <c:pt idx="524">
                  <c:v>1.6197500634195972</c:v>
                </c:pt>
                <c:pt idx="525">
                  <c:v>1.6146557466920537</c:v>
                </c:pt>
                <c:pt idx="526">
                  <c:v>1.5578969864981473</c:v>
                </c:pt>
                <c:pt idx="527">
                  <c:v>1.7146093158429325</c:v>
                </c:pt>
                <c:pt idx="528">
                  <c:v>1.6926397041533372</c:v>
                </c:pt>
                <c:pt idx="529">
                  <c:v>1.6542148958126164</c:v>
                </c:pt>
                <c:pt idx="530">
                  <c:v>1.6528055855243673</c:v>
                </c:pt>
                <c:pt idx="531">
                  <c:v>1.6518034265525476</c:v>
                </c:pt>
                <c:pt idx="532">
                  <c:v>1.578526489962617</c:v>
                </c:pt>
                <c:pt idx="533">
                  <c:v>1.5969698650853796</c:v>
                </c:pt>
                <c:pt idx="534">
                  <c:v>1.607363839007931</c:v>
                </c:pt>
                <c:pt idx="535">
                  <c:v>1.660678216448352</c:v>
                </c:pt>
                <c:pt idx="536">
                  <c:v>1.6245197116799657</c:v>
                </c:pt>
                <c:pt idx="537">
                  <c:v>1.6385052340581288</c:v>
                </c:pt>
                <c:pt idx="538">
                  <c:v>1.7049701477785471</c:v>
                </c:pt>
                <c:pt idx="539">
                  <c:v>1.6514523383721627</c:v>
                </c:pt>
                <c:pt idx="540">
                  <c:v>1.646200693972697</c:v>
                </c:pt>
                <c:pt idx="541">
                  <c:v>1.5883234705876892</c:v>
                </c:pt>
                <c:pt idx="542">
                  <c:v>1.7091984262053748</c:v>
                </c:pt>
                <c:pt idx="543">
                  <c:v>1.6151846451456797</c:v>
                </c:pt>
                <c:pt idx="544">
                  <c:v>1.5505700882263407</c:v>
                </c:pt>
                <c:pt idx="545">
                  <c:v>1.6657442380664427</c:v>
                </c:pt>
                <c:pt idx="546">
                  <c:v>1.594066409602473</c:v>
                </c:pt>
                <c:pt idx="547">
                  <c:v>1.6253374597050791</c:v>
                </c:pt>
                <c:pt idx="548">
                  <c:v>1.5540739820437635</c:v>
                </c:pt>
                <c:pt idx="549">
                  <c:v>1.626881580015757</c:v>
                </c:pt>
                <c:pt idx="550">
                  <c:v>1.5588578852680992</c:v>
                </c:pt>
                <c:pt idx="551">
                  <c:v>1.5851184690151652</c:v>
                </c:pt>
                <c:pt idx="552">
                  <c:v>1.5636182783556281</c:v>
                </c:pt>
                <c:pt idx="553">
                  <c:v>1.6694276640821144</c:v>
                </c:pt>
                <c:pt idx="554">
                  <c:v>1.5786967374069696</c:v>
                </c:pt>
                <c:pt idx="555">
                  <c:v>1.5988112134113606</c:v>
                </c:pt>
                <c:pt idx="556">
                  <c:v>1.633028089628175</c:v>
                </c:pt>
                <c:pt idx="557">
                  <c:v>1.6076639833374233</c:v>
                </c:pt>
                <c:pt idx="558">
                  <c:v>1.6073526290033919</c:v>
                </c:pt>
                <c:pt idx="559">
                  <c:v>1.6560338422676681</c:v>
                </c:pt>
                <c:pt idx="560">
                  <c:v>1.6436785930428635</c:v>
                </c:pt>
                <c:pt idx="561">
                  <c:v>1.579492427621181</c:v>
                </c:pt>
                <c:pt idx="562">
                  <c:v>1.649943012985432</c:v>
                </c:pt>
                <c:pt idx="563">
                  <c:v>1.5961908516844971</c:v>
                </c:pt>
                <c:pt idx="564">
                  <c:v>1.5954848169547966</c:v>
                </c:pt>
                <c:pt idx="565">
                  <c:v>1.644420818729136</c:v>
                </c:pt>
                <c:pt idx="566">
                  <c:v>1.6030437550765724</c:v>
                </c:pt>
                <c:pt idx="567">
                  <c:v>1.6152899957914582</c:v>
                </c:pt>
                <c:pt idx="568">
                  <c:v>1.6250934837141127</c:v>
                </c:pt>
                <c:pt idx="569">
                  <c:v>1.6582695893572279</c:v>
                </c:pt>
                <c:pt idx="570">
                  <c:v>1.6527993697308514</c:v>
                </c:pt>
                <c:pt idx="571">
                  <c:v>1.5895484343302975</c:v>
                </c:pt>
                <c:pt idx="572">
                  <c:v>1.5617509009752204</c:v>
                </c:pt>
                <c:pt idx="573">
                  <c:v>1.5857529337063749</c:v>
                </c:pt>
                <c:pt idx="574">
                  <c:v>1.6016588731127432</c:v>
                </c:pt>
                <c:pt idx="575">
                  <c:v>1.6794476711400723</c:v>
                </c:pt>
                <c:pt idx="576">
                  <c:v>1.6344307336072534</c:v>
                </c:pt>
                <c:pt idx="577">
                  <c:v>1.6275236243621414</c:v>
                </c:pt>
                <c:pt idx="578">
                  <c:v>1.5890606940882357</c:v>
                </c:pt>
                <c:pt idx="579">
                  <c:v>1.6399861029411487</c:v>
                </c:pt>
                <c:pt idx="580">
                  <c:v>1.6390128974199469</c:v>
                </c:pt>
                <c:pt idx="581">
                  <c:v>1.6114424214105552</c:v>
                </c:pt>
                <c:pt idx="582">
                  <c:v>1.5627894871520949</c:v>
                </c:pt>
                <c:pt idx="583">
                  <c:v>1.640378726077879</c:v>
                </c:pt>
                <c:pt idx="584">
                  <c:v>1.6128740703899842</c:v>
                </c:pt>
                <c:pt idx="585">
                  <c:v>1.6184107441366955</c:v>
                </c:pt>
                <c:pt idx="586">
                  <c:v>1.5741462532252877</c:v>
                </c:pt>
                <c:pt idx="587">
                  <c:v>1.6379639702581612</c:v>
                </c:pt>
                <c:pt idx="588">
                  <c:v>1.5300724142360569</c:v>
                </c:pt>
                <c:pt idx="589">
                  <c:v>1.6714343334190598</c:v>
                </c:pt>
                <c:pt idx="590">
                  <c:v>1.5612324319753759</c:v>
                </c:pt>
                <c:pt idx="591">
                  <c:v>1.5593343679408327</c:v>
                </c:pt>
                <c:pt idx="592">
                  <c:v>1.6051977287142127</c:v>
                </c:pt>
                <c:pt idx="593">
                  <c:v>1.5702195581353717</c:v>
                </c:pt>
                <c:pt idx="594">
                  <c:v>1.6012572954799609</c:v>
                </c:pt>
                <c:pt idx="595">
                  <c:v>1.6718669901306507</c:v>
                </c:pt>
                <c:pt idx="596">
                  <c:v>1.6286832501281625</c:v>
                </c:pt>
                <c:pt idx="597">
                  <c:v>1.6635662978789592</c:v>
                </c:pt>
                <c:pt idx="598">
                  <c:v>1.5876268224653587</c:v>
                </c:pt>
                <c:pt idx="599">
                  <c:v>1.6030147440164777</c:v>
                </c:pt>
                <c:pt idx="600">
                  <c:v>1.5975604303450301</c:v>
                </c:pt>
                <c:pt idx="601">
                  <c:v>1.6438569882393055</c:v>
                </c:pt>
                <c:pt idx="602">
                  <c:v>1.5828380786840923</c:v>
                </c:pt>
                <c:pt idx="603">
                  <c:v>1.5965119789093911</c:v>
                </c:pt>
                <c:pt idx="604">
                  <c:v>1.6138555605132991</c:v>
                </c:pt>
                <c:pt idx="605">
                  <c:v>1.6031014079822032</c:v>
                </c:pt>
                <c:pt idx="606">
                  <c:v>1.5635061803332302</c:v>
                </c:pt>
                <c:pt idx="607">
                  <c:v>1.5895564523597463</c:v>
                </c:pt>
                <c:pt idx="608">
                  <c:v>1.5836432044256159</c:v>
                </c:pt>
                <c:pt idx="609">
                  <c:v>1.6138604522930946</c:v>
                </c:pt>
                <c:pt idx="610">
                  <c:v>1.533116564639327</c:v>
                </c:pt>
                <c:pt idx="611">
                  <c:v>1.5926662108882126</c:v>
                </c:pt>
                <c:pt idx="612">
                  <c:v>1.6619469811029082</c:v>
                </c:pt>
                <c:pt idx="613">
                  <c:v>1.6407760020842559</c:v>
                </c:pt>
                <c:pt idx="614">
                  <c:v>1.6363807856947965</c:v>
                </c:pt>
                <c:pt idx="615">
                  <c:v>1.5937776743028169</c:v>
                </c:pt>
                <c:pt idx="616">
                  <c:v>1.5976410249141457</c:v>
                </c:pt>
                <c:pt idx="617">
                  <c:v>1.570782087223072</c:v>
                </c:pt>
                <c:pt idx="618">
                  <c:v>1.5424474022351129</c:v>
                </c:pt>
                <c:pt idx="619">
                  <c:v>1.5830473499657958</c:v>
                </c:pt>
                <c:pt idx="620">
                  <c:v>1.5476475033771384</c:v>
                </c:pt>
                <c:pt idx="621">
                  <c:v>1.5877209609181062</c:v>
                </c:pt>
                <c:pt idx="622">
                  <c:v>1.5817646405109673</c:v>
                </c:pt>
                <c:pt idx="623">
                  <c:v>1.5959911433111906</c:v>
                </c:pt>
                <c:pt idx="624">
                  <c:v>1.5592964170755104</c:v>
                </c:pt>
                <c:pt idx="625">
                  <c:v>1.5766470555861274</c:v>
                </c:pt>
                <c:pt idx="626">
                  <c:v>1.4973083357268679</c:v>
                </c:pt>
                <c:pt idx="627">
                  <c:v>1.5721481466441884</c:v>
                </c:pt>
                <c:pt idx="628">
                  <c:v>1.536478792366295</c:v>
                </c:pt>
                <c:pt idx="629">
                  <c:v>1.5687983337209859</c:v>
                </c:pt>
                <c:pt idx="630">
                  <c:v>1.5071638572820545</c:v>
                </c:pt>
                <c:pt idx="631">
                  <c:v>1.5950358140993042</c:v>
                </c:pt>
                <c:pt idx="632">
                  <c:v>1.5596336846947358</c:v>
                </c:pt>
                <c:pt idx="633">
                  <c:v>1.5509186417090772</c:v>
                </c:pt>
                <c:pt idx="634">
                  <c:v>1.5345970006045668</c:v>
                </c:pt>
                <c:pt idx="635">
                  <c:v>1.5539748186754683</c:v>
                </c:pt>
                <c:pt idx="636">
                  <c:v>1.6111049251759564</c:v>
                </c:pt>
                <c:pt idx="637">
                  <c:v>1.5747228418090082</c:v>
                </c:pt>
                <c:pt idx="638">
                  <c:v>1.5622643860886856</c:v>
                </c:pt>
                <c:pt idx="639">
                  <c:v>1.5284721181154193</c:v>
                </c:pt>
                <c:pt idx="640">
                  <c:v>1.5092776866704287</c:v>
                </c:pt>
                <c:pt idx="641">
                  <c:v>1.5607840417604144</c:v>
                </c:pt>
                <c:pt idx="642">
                  <c:v>1.5056839740196446</c:v>
                </c:pt>
                <c:pt idx="643">
                  <c:v>1.6045791037479049</c:v>
                </c:pt>
                <c:pt idx="644">
                  <c:v>1.5697087492360144</c:v>
                </c:pt>
                <c:pt idx="645">
                  <c:v>1.5337588446545516</c:v>
                </c:pt>
                <c:pt idx="646">
                  <c:v>1.5262009312942155</c:v>
                </c:pt>
                <c:pt idx="647">
                  <c:v>1.5114435483089113</c:v>
                </c:pt>
                <c:pt idx="648">
                  <c:v>1.5485782052513457</c:v>
                </c:pt>
                <c:pt idx="649">
                  <c:v>1.539281468492592</c:v>
                </c:pt>
                <c:pt idx="650">
                  <c:v>1.5457272438372545</c:v>
                </c:pt>
                <c:pt idx="651">
                  <c:v>1.4875234622552564</c:v>
                </c:pt>
                <c:pt idx="652">
                  <c:v>1.5102886555521056</c:v>
                </c:pt>
                <c:pt idx="653">
                  <c:v>1.482528152748398</c:v>
                </c:pt>
                <c:pt idx="654">
                  <c:v>1.5055347628368276</c:v>
                </c:pt>
                <c:pt idx="655">
                  <c:v>1.5324572032571093</c:v>
                </c:pt>
                <c:pt idx="656">
                  <c:v>1.5329879355982383</c:v>
                </c:pt>
                <c:pt idx="657">
                  <c:v>1.4492869375807578</c:v>
                </c:pt>
                <c:pt idx="658">
                  <c:v>1.5729554518250499</c:v>
                </c:pt>
                <c:pt idx="659">
                  <c:v>1.5717326920574386</c:v>
                </c:pt>
                <c:pt idx="660">
                  <c:v>1.5565191227942461</c:v>
                </c:pt>
                <c:pt idx="661">
                  <c:v>1.5440484297528756</c:v>
                </c:pt>
                <c:pt idx="662">
                  <c:v>1.5001983245151467</c:v>
                </c:pt>
                <c:pt idx="663">
                  <c:v>1.4827639324955535</c:v>
                </c:pt>
                <c:pt idx="664">
                  <c:v>1.5166424659743778</c:v>
                </c:pt>
                <c:pt idx="665">
                  <c:v>1.5887143899716107</c:v>
                </c:pt>
                <c:pt idx="666">
                  <c:v>1.5110804109510894</c:v>
                </c:pt>
                <c:pt idx="667">
                  <c:v>1.5042830258166815</c:v>
                </c:pt>
                <c:pt idx="668">
                  <c:v>1.5521521979154231</c:v>
                </c:pt>
                <c:pt idx="669">
                  <c:v>1.52090238913693</c:v>
                </c:pt>
                <c:pt idx="670">
                  <c:v>1.5569648754738106</c:v>
                </c:pt>
                <c:pt idx="671">
                  <c:v>1.4940563906550444</c:v>
                </c:pt>
                <c:pt idx="672">
                  <c:v>1.4760878839197635</c:v>
                </c:pt>
                <c:pt idx="673">
                  <c:v>1.5898488314736003</c:v>
                </c:pt>
                <c:pt idx="674">
                  <c:v>1.5141613845743904</c:v>
                </c:pt>
                <c:pt idx="675">
                  <c:v>1.4686781195871237</c:v>
                </c:pt>
                <c:pt idx="676">
                  <c:v>1.5183205212987305</c:v>
                </c:pt>
                <c:pt idx="677">
                  <c:v>1.495519804489545</c:v>
                </c:pt>
                <c:pt idx="678">
                  <c:v>1.535731627638584</c:v>
                </c:pt>
                <c:pt idx="679">
                  <c:v>1.5102441111524034</c:v>
                </c:pt>
                <c:pt idx="680">
                  <c:v>1.5369592872566458</c:v>
                </c:pt>
                <c:pt idx="681">
                  <c:v>1.5404150177839235</c:v>
                </c:pt>
                <c:pt idx="682">
                  <c:v>1.4996011248147214</c:v>
                </c:pt>
                <c:pt idx="683">
                  <c:v>1.4592323253671371</c:v>
                </c:pt>
                <c:pt idx="684">
                  <c:v>1.4779815661779359</c:v>
                </c:pt>
                <c:pt idx="685">
                  <c:v>1.5077270095122581</c:v>
                </c:pt>
                <c:pt idx="686">
                  <c:v>1.5387731531693065</c:v>
                </c:pt>
                <c:pt idx="687">
                  <c:v>1.5712426770652452</c:v>
                </c:pt>
                <c:pt idx="688">
                  <c:v>1.5608997510525677</c:v>
                </c:pt>
                <c:pt idx="689">
                  <c:v>1.4897566299416696</c:v>
                </c:pt>
                <c:pt idx="690">
                  <c:v>1.4775355919821296</c:v>
                </c:pt>
                <c:pt idx="691">
                  <c:v>1.4624014690973657</c:v>
                </c:pt>
                <c:pt idx="692">
                  <c:v>1.5092129429230554</c:v>
                </c:pt>
                <c:pt idx="693">
                  <c:v>1.5208714506218184</c:v>
                </c:pt>
                <c:pt idx="694">
                  <c:v>1.4811666085941653</c:v>
                </c:pt>
                <c:pt idx="695">
                  <c:v>1.5143636155751781</c:v>
                </c:pt>
                <c:pt idx="696">
                  <c:v>1.4477685813477381</c:v>
                </c:pt>
                <c:pt idx="697">
                  <c:v>1.4613135134368949</c:v>
                </c:pt>
                <c:pt idx="698">
                  <c:v>1.4715542224122418</c:v>
                </c:pt>
                <c:pt idx="699">
                  <c:v>1.5096184537029005</c:v>
                </c:pt>
                <c:pt idx="700">
                  <c:v>1.5094846671899176</c:v>
                </c:pt>
                <c:pt idx="701">
                  <c:v>1.4898349707644438</c:v>
                </c:pt>
                <c:pt idx="702">
                  <c:v>1.4485003858731986</c:v>
                </c:pt>
                <c:pt idx="703">
                  <c:v>1.4665425520859161</c:v>
                </c:pt>
                <c:pt idx="704">
                  <c:v>1.5114416461631603</c:v>
                </c:pt>
                <c:pt idx="705">
                  <c:v>1.5161636458132848</c:v>
                </c:pt>
                <c:pt idx="706">
                  <c:v>1.498378281605286</c:v>
                </c:pt>
                <c:pt idx="707">
                  <c:v>1.5034653565192668</c:v>
                </c:pt>
                <c:pt idx="708">
                  <c:v>1.529535957046279</c:v>
                </c:pt>
                <c:pt idx="709">
                  <c:v>1.4747353037931519</c:v>
                </c:pt>
                <c:pt idx="710">
                  <c:v>1.4573385854878171</c:v>
                </c:pt>
                <c:pt idx="711">
                  <c:v>1.5056695243132301</c:v>
                </c:pt>
                <c:pt idx="712">
                  <c:v>1.5341322751686342</c:v>
                </c:pt>
                <c:pt idx="713">
                  <c:v>1.5393880910843551</c:v>
                </c:pt>
                <c:pt idx="714">
                  <c:v>1.5827755213248655</c:v>
                </c:pt>
                <c:pt idx="715">
                  <c:v>1.5179059002682505</c:v>
                </c:pt>
                <c:pt idx="716">
                  <c:v>1.5315778674242864</c:v>
                </c:pt>
                <c:pt idx="717">
                  <c:v>1.4784272531197364</c:v>
                </c:pt>
                <c:pt idx="718">
                  <c:v>1.5197613681445776</c:v>
                </c:pt>
                <c:pt idx="719">
                  <c:v>1.4952961044929716</c:v>
                </c:pt>
                <c:pt idx="720">
                  <c:v>1.562486920900112</c:v>
                </c:pt>
                <c:pt idx="721">
                  <c:v>1.5242951707355892</c:v>
                </c:pt>
                <c:pt idx="722">
                  <c:v>1.5772707468750371</c:v>
                </c:pt>
                <c:pt idx="723">
                  <c:v>1.528007971061162</c:v>
                </c:pt>
                <c:pt idx="724">
                  <c:v>1.5482607570364499</c:v>
                </c:pt>
                <c:pt idx="725">
                  <c:v>1.5287824068825151</c:v>
                </c:pt>
                <c:pt idx="726">
                  <c:v>1.5230966607032339</c:v>
                </c:pt>
                <c:pt idx="727">
                  <c:v>1.4933244661102687</c:v>
                </c:pt>
                <c:pt idx="728">
                  <c:v>1.5219728375430035</c:v>
                </c:pt>
                <c:pt idx="729">
                  <c:v>1.5536783896080197</c:v>
                </c:pt>
                <c:pt idx="730">
                  <c:v>1.5185190717226049</c:v>
                </c:pt>
                <c:pt idx="731">
                  <c:v>1.5042930501171328</c:v>
                </c:pt>
                <c:pt idx="732">
                  <c:v>1.4618469409083583</c:v>
                </c:pt>
                <c:pt idx="733">
                  <c:v>1.5248054233466097</c:v>
                </c:pt>
                <c:pt idx="734">
                  <c:v>1.4937627353993694</c:v>
                </c:pt>
                <c:pt idx="735">
                  <c:v>1.5036987141815772</c:v>
                </c:pt>
                <c:pt idx="736">
                  <c:v>1.4309752025614599</c:v>
                </c:pt>
                <c:pt idx="737">
                  <c:v>1.4516604126218104</c:v>
                </c:pt>
                <c:pt idx="738">
                  <c:v>1.5145800854303229</c:v>
                </c:pt>
                <c:pt idx="739">
                  <c:v>1.4394587524845093</c:v>
                </c:pt>
                <c:pt idx="740">
                  <c:v>1.5002968611907135</c:v>
                </c:pt>
                <c:pt idx="741">
                  <c:v>1.4444139249199108</c:v>
                </c:pt>
                <c:pt idx="742">
                  <c:v>1.5145006909324703</c:v>
                </c:pt>
                <c:pt idx="743">
                  <c:v>1.4495587345114092</c:v>
                </c:pt>
                <c:pt idx="744">
                  <c:v>1.4569354368662339</c:v>
                </c:pt>
                <c:pt idx="745">
                  <c:v>1.4624560651323331</c:v>
                </c:pt>
                <c:pt idx="746">
                  <c:v>1.4817087336522523</c:v>
                </c:pt>
                <c:pt idx="747">
                  <c:v>1.4641737213052295</c:v>
                </c:pt>
                <c:pt idx="748">
                  <c:v>1.4897119494654742</c:v>
                </c:pt>
                <c:pt idx="749">
                  <c:v>1.5246069469713663</c:v>
                </c:pt>
                <c:pt idx="750">
                  <c:v>1.4399014395874463</c:v>
                </c:pt>
                <c:pt idx="751">
                  <c:v>1.4846620267476462</c:v>
                </c:pt>
                <c:pt idx="752">
                  <c:v>1.4383709464993439</c:v>
                </c:pt>
                <c:pt idx="753">
                  <c:v>1.4682762050494194</c:v>
                </c:pt>
                <c:pt idx="754">
                  <c:v>1.4488516018718358</c:v>
                </c:pt>
                <c:pt idx="755">
                  <c:v>1.4562185159087468</c:v>
                </c:pt>
                <c:pt idx="756">
                  <c:v>1.4468140393352649</c:v>
                </c:pt>
                <c:pt idx="757">
                  <c:v>1.5018015522685317</c:v>
                </c:pt>
                <c:pt idx="758">
                  <c:v>1.4454301229520317</c:v>
                </c:pt>
                <c:pt idx="759">
                  <c:v>1.4642435390353929</c:v>
                </c:pt>
                <c:pt idx="760">
                  <c:v>1.4340915952545641</c:v>
                </c:pt>
                <c:pt idx="761">
                  <c:v>1.4210906809577142</c:v>
                </c:pt>
                <c:pt idx="762">
                  <c:v>1.4840735129871818</c:v>
                </c:pt>
                <c:pt idx="763">
                  <c:v>1.4828172350369875</c:v>
                </c:pt>
                <c:pt idx="764">
                  <c:v>1.4861095305606229</c:v>
                </c:pt>
                <c:pt idx="765">
                  <c:v>1.444718122891774</c:v>
                </c:pt>
                <c:pt idx="766">
                  <c:v>1.4772609957961527</c:v>
                </c:pt>
                <c:pt idx="767">
                  <c:v>1.4381530983872595</c:v>
                </c:pt>
                <c:pt idx="768">
                  <c:v>1.4239759897499622</c:v>
                </c:pt>
                <c:pt idx="769">
                  <c:v>1.4844983856923306</c:v>
                </c:pt>
                <c:pt idx="770">
                  <c:v>1.4262929746304931</c:v>
                </c:pt>
                <c:pt idx="771">
                  <c:v>1.4167658307549424</c:v>
                </c:pt>
                <c:pt idx="772">
                  <c:v>1.3884066630650704</c:v>
                </c:pt>
                <c:pt idx="773">
                  <c:v>1.4505317895182428</c:v>
                </c:pt>
                <c:pt idx="774">
                  <c:v>1.5239854337586143</c:v>
                </c:pt>
                <c:pt idx="775">
                  <c:v>1.371341884541418</c:v>
                </c:pt>
                <c:pt idx="776">
                  <c:v>1.4456299253802429</c:v>
                </c:pt>
                <c:pt idx="777">
                  <c:v>1.4244044314667019</c:v>
                </c:pt>
                <c:pt idx="778">
                  <c:v>1.4503710495715341</c:v>
                </c:pt>
                <c:pt idx="779">
                  <c:v>1.4365891610316162</c:v>
                </c:pt>
                <c:pt idx="780">
                  <c:v>1.4287163131899696</c:v>
                </c:pt>
                <c:pt idx="781">
                  <c:v>1.4069760492173533</c:v>
                </c:pt>
                <c:pt idx="782">
                  <c:v>1.4603164933661221</c:v>
                </c:pt>
                <c:pt idx="783">
                  <c:v>1.4723315178130207</c:v>
                </c:pt>
                <c:pt idx="784">
                  <c:v>1.442382606713112</c:v>
                </c:pt>
                <c:pt idx="785">
                  <c:v>1.5189911569290506</c:v>
                </c:pt>
                <c:pt idx="786">
                  <c:v>1.4405809311132314</c:v>
                </c:pt>
                <c:pt idx="787">
                  <c:v>1.4112720256502835</c:v>
                </c:pt>
                <c:pt idx="788">
                  <c:v>1.4607430754312098</c:v>
                </c:pt>
                <c:pt idx="789">
                  <c:v>1.4274002863149433</c:v>
                </c:pt>
                <c:pt idx="790">
                  <c:v>1.3842871833756016</c:v>
                </c:pt>
                <c:pt idx="791">
                  <c:v>1.4318030693863486</c:v>
                </c:pt>
                <c:pt idx="792">
                  <c:v>1.4108044713142631</c:v>
                </c:pt>
                <c:pt idx="793">
                  <c:v>1.4542844891585671</c:v>
                </c:pt>
                <c:pt idx="794">
                  <c:v>1.4472135715467982</c:v>
                </c:pt>
                <c:pt idx="795">
                  <c:v>1.4160735110233778</c:v>
                </c:pt>
                <c:pt idx="796">
                  <c:v>1.4608692444017919</c:v>
                </c:pt>
                <c:pt idx="797">
                  <c:v>1.4549723850888956</c:v>
                </c:pt>
                <c:pt idx="798">
                  <c:v>1.4738027928382518</c:v>
                </c:pt>
                <c:pt idx="799">
                  <c:v>1.453697100577594</c:v>
                </c:pt>
                <c:pt idx="800">
                  <c:v>1.4407059983023407</c:v>
                </c:pt>
                <c:pt idx="801">
                  <c:v>1.4294046567949978</c:v>
                </c:pt>
                <c:pt idx="802">
                  <c:v>1.4808427649930782</c:v>
                </c:pt>
                <c:pt idx="803">
                  <c:v>1.3785279690046002</c:v>
                </c:pt>
                <c:pt idx="804">
                  <c:v>1.4289730626120141</c:v>
                </c:pt>
                <c:pt idx="805">
                  <c:v>1.4593251500989171</c:v>
                </c:pt>
                <c:pt idx="806">
                  <c:v>1.4658690134308079</c:v>
                </c:pt>
                <c:pt idx="807">
                  <c:v>1.4196616493584175</c:v>
                </c:pt>
                <c:pt idx="808">
                  <c:v>1.4717807195838899</c:v>
                </c:pt>
                <c:pt idx="809">
                  <c:v>1.4646395576735418</c:v>
                </c:pt>
                <c:pt idx="810">
                  <c:v>1.4784201122276954</c:v>
                </c:pt>
                <c:pt idx="811">
                  <c:v>1.481281098533487</c:v>
                </c:pt>
                <c:pt idx="812">
                  <c:v>1.4377184134806578</c:v>
                </c:pt>
                <c:pt idx="813">
                  <c:v>1.4276349405248911</c:v>
                </c:pt>
                <c:pt idx="814">
                  <c:v>1.4002820535088807</c:v>
                </c:pt>
                <c:pt idx="815">
                  <c:v>1.4681580351088386</c:v>
                </c:pt>
                <c:pt idx="816">
                  <c:v>1.4212465543813337</c:v>
                </c:pt>
                <c:pt idx="817">
                  <c:v>1.4357188105236856</c:v>
                </c:pt>
                <c:pt idx="818">
                  <c:v>1.4245485014725059</c:v>
                </c:pt>
                <c:pt idx="819">
                  <c:v>1.4484261101812079</c:v>
                </c:pt>
                <c:pt idx="820">
                  <c:v>1.461247362437442</c:v>
                </c:pt>
                <c:pt idx="821">
                  <c:v>1.4454859815660903</c:v>
                </c:pt>
                <c:pt idx="822">
                  <c:v>1.4568879779523438</c:v>
                </c:pt>
                <c:pt idx="823">
                  <c:v>1.4240460193755793</c:v>
                </c:pt>
                <c:pt idx="824">
                  <c:v>1.4298428655319015</c:v>
                </c:pt>
                <c:pt idx="825">
                  <c:v>1.432139952443086</c:v>
                </c:pt>
                <c:pt idx="826">
                  <c:v>1.4509831949734071</c:v>
                </c:pt>
                <c:pt idx="827">
                  <c:v>1.4474479707983985</c:v>
                </c:pt>
                <c:pt idx="828">
                  <c:v>1.407576486015147</c:v>
                </c:pt>
                <c:pt idx="829">
                  <c:v>1.4876164195729717</c:v>
                </c:pt>
                <c:pt idx="830">
                  <c:v>1.4349769543430633</c:v>
                </c:pt>
                <c:pt idx="831">
                  <c:v>1.4586229121284957</c:v>
                </c:pt>
                <c:pt idx="832">
                  <c:v>1.5485661514242735</c:v>
                </c:pt>
                <c:pt idx="833">
                  <c:v>1.3932268216318486</c:v>
                </c:pt>
                <c:pt idx="834">
                  <c:v>1.4078283127503435</c:v>
                </c:pt>
                <c:pt idx="835">
                  <c:v>1.4522717507498792</c:v>
                </c:pt>
                <c:pt idx="836">
                  <c:v>1.4622034458941999</c:v>
                </c:pt>
                <c:pt idx="837">
                  <c:v>1.4277013621507832</c:v>
                </c:pt>
                <c:pt idx="838">
                  <c:v>1.4189968670910462</c:v>
                </c:pt>
                <c:pt idx="839">
                  <c:v>1.472611184770396</c:v>
                </c:pt>
                <c:pt idx="840">
                  <c:v>1.4467280681629053</c:v>
                </c:pt>
                <c:pt idx="841">
                  <c:v>1.4781835450902681</c:v>
                </c:pt>
                <c:pt idx="842">
                  <c:v>1.5114324292765839</c:v>
                </c:pt>
                <c:pt idx="843">
                  <c:v>1.4603966827538479</c:v>
                </c:pt>
                <c:pt idx="844">
                  <c:v>1.4770361469870206</c:v>
                </c:pt>
                <c:pt idx="845">
                  <c:v>1.4705998480389262</c:v>
                </c:pt>
                <c:pt idx="846">
                  <c:v>1.5522488161277574</c:v>
                </c:pt>
                <c:pt idx="847">
                  <c:v>1.5311306187652867</c:v>
                </c:pt>
                <c:pt idx="848">
                  <c:v>1.4603228936655175</c:v>
                </c:pt>
                <c:pt idx="849">
                  <c:v>1.4884748743903937</c:v>
                </c:pt>
                <c:pt idx="850">
                  <c:v>1.466483960024018</c:v>
                </c:pt>
                <c:pt idx="851">
                  <c:v>1.4991907032075706</c:v>
                </c:pt>
                <c:pt idx="852">
                  <c:v>1.4837448401689211</c:v>
                </c:pt>
                <c:pt idx="853">
                  <c:v>1.4694924550972048</c:v>
                </c:pt>
                <c:pt idx="854">
                  <c:v>1.5002497364794034</c:v>
                </c:pt>
                <c:pt idx="855">
                  <c:v>1.4190481527049443</c:v>
                </c:pt>
                <c:pt idx="856">
                  <c:v>1.4172849443086182</c:v>
                </c:pt>
                <c:pt idx="857">
                  <c:v>1.4535453385073616</c:v>
                </c:pt>
                <c:pt idx="858">
                  <c:v>1.4512770992069783</c:v>
                </c:pt>
                <c:pt idx="859">
                  <c:v>1.4670612056274335</c:v>
                </c:pt>
                <c:pt idx="860">
                  <c:v>1.4441258308296745</c:v>
                </c:pt>
                <c:pt idx="861">
                  <c:v>1.4398159765481287</c:v>
                </c:pt>
                <c:pt idx="862">
                  <c:v>1.4454784306399675</c:v>
                </c:pt>
                <c:pt idx="863">
                  <c:v>1.4462867482754502</c:v>
                </c:pt>
                <c:pt idx="864">
                  <c:v>1.5145807506820246</c:v>
                </c:pt>
                <c:pt idx="865">
                  <c:v>1.4389812827654089</c:v>
                </c:pt>
                <c:pt idx="866">
                  <c:v>1.4995890492845363</c:v>
                </c:pt>
                <c:pt idx="867">
                  <c:v>1.4832143106848366</c:v>
                </c:pt>
                <c:pt idx="868">
                  <c:v>1.4878649298899338</c:v>
                </c:pt>
                <c:pt idx="869">
                  <c:v>1.4731846548966945</c:v>
                </c:pt>
                <c:pt idx="870">
                  <c:v>1.4958976643859481</c:v>
                </c:pt>
                <c:pt idx="871">
                  <c:v>1.4361023831683548</c:v>
                </c:pt>
                <c:pt idx="872">
                  <c:v>1.460585537572598</c:v>
                </c:pt>
                <c:pt idx="873">
                  <c:v>1.4253509411072633</c:v>
                </c:pt>
                <c:pt idx="874">
                  <c:v>1.4399854888997177</c:v>
                </c:pt>
                <c:pt idx="875">
                  <c:v>1.483649400818069</c:v>
                </c:pt>
                <c:pt idx="876">
                  <c:v>1.3878936643198037</c:v>
                </c:pt>
                <c:pt idx="877">
                  <c:v>1.5252072458497292</c:v>
                </c:pt>
                <c:pt idx="878">
                  <c:v>1.3737433353275319</c:v>
                </c:pt>
                <c:pt idx="879">
                  <c:v>1.3638367073709561</c:v>
                </c:pt>
                <c:pt idx="880">
                  <c:v>1.449732369334533</c:v>
                </c:pt>
                <c:pt idx="881">
                  <c:v>1.4084621300201374</c:v>
                </c:pt>
                <c:pt idx="882">
                  <c:v>1.3685714327321843</c:v>
                </c:pt>
                <c:pt idx="883">
                  <c:v>1.4461075808731985</c:v>
                </c:pt>
                <c:pt idx="884">
                  <c:v>1.473355031335785</c:v>
                </c:pt>
                <c:pt idx="885">
                  <c:v>1.4146814986424663</c:v>
                </c:pt>
                <c:pt idx="886">
                  <c:v>1.4344240400203436</c:v>
                </c:pt>
                <c:pt idx="887">
                  <c:v>1.4656717731524302</c:v>
                </c:pt>
                <c:pt idx="888">
                  <c:v>1.4724372556095047</c:v>
                </c:pt>
                <c:pt idx="889">
                  <c:v>1.4525656550836363</c:v>
                </c:pt>
                <c:pt idx="890">
                  <c:v>1.4420137315900152</c:v>
                </c:pt>
                <c:pt idx="891">
                  <c:v>1.4332220144950547</c:v>
                </c:pt>
                <c:pt idx="892">
                  <c:v>1.4703096672573457</c:v>
                </c:pt>
                <c:pt idx="893">
                  <c:v>1.4034568290737603</c:v>
                </c:pt>
                <c:pt idx="894">
                  <c:v>1.4791408061635676</c:v>
                </c:pt>
                <c:pt idx="895">
                  <c:v>1.4933674715919905</c:v>
                </c:pt>
                <c:pt idx="896">
                  <c:v>1.427103673443666</c:v>
                </c:pt>
                <c:pt idx="897">
                  <c:v>1.4017553629801149</c:v>
                </c:pt>
                <c:pt idx="898">
                  <c:v>1.4560539235175221</c:v>
                </c:pt>
                <c:pt idx="899">
                  <c:v>1.4592260831280255</c:v>
                </c:pt>
                <c:pt idx="900">
                  <c:v>1.4486197739475273</c:v>
                </c:pt>
                <c:pt idx="901">
                  <c:v>1.45043361551354</c:v>
                </c:pt>
                <c:pt idx="902">
                  <c:v>1.3907817851334647</c:v>
                </c:pt>
                <c:pt idx="903">
                  <c:v>1.3880359013053314</c:v>
                </c:pt>
                <c:pt idx="904">
                  <c:v>1.4002557528609145</c:v>
                </c:pt>
                <c:pt idx="905">
                  <c:v>1.3893689273358087</c:v>
                </c:pt>
                <c:pt idx="906">
                  <c:v>1.3540441667137006</c:v>
                </c:pt>
                <c:pt idx="907">
                  <c:v>1.4740633966824435</c:v>
                </c:pt>
                <c:pt idx="908">
                  <c:v>1.4355255159512952</c:v>
                </c:pt>
                <c:pt idx="909">
                  <c:v>1.3939395456796129</c:v>
                </c:pt>
                <c:pt idx="910">
                  <c:v>1.4035330466117819</c:v>
                </c:pt>
                <c:pt idx="911">
                  <c:v>1.4526550391325943</c:v>
                </c:pt>
                <c:pt idx="912">
                  <c:v>1.3878405463671915</c:v>
                </c:pt>
                <c:pt idx="913">
                  <c:v>1.4511664804203352</c:v>
                </c:pt>
                <c:pt idx="914">
                  <c:v>1.479964708704151</c:v>
                </c:pt>
                <c:pt idx="915">
                  <c:v>1.4320292198950975</c:v>
                </c:pt>
                <c:pt idx="916">
                  <c:v>1.4000767128259632</c:v>
                </c:pt>
                <c:pt idx="917">
                  <c:v>1.4209586979569717</c:v>
                </c:pt>
                <c:pt idx="918">
                  <c:v>1.4663179727466551</c:v>
                </c:pt>
                <c:pt idx="919">
                  <c:v>1.3951071070402585</c:v>
                </c:pt>
                <c:pt idx="920">
                  <c:v>1.4231827759029643</c:v>
                </c:pt>
                <c:pt idx="921">
                  <c:v>1.4725380689951713</c:v>
                </c:pt>
                <c:pt idx="922">
                  <c:v>1.4977474595641325</c:v>
                </c:pt>
                <c:pt idx="923">
                  <c:v>1.5028502641534511</c:v>
                </c:pt>
                <c:pt idx="924">
                  <c:v>1.4732095788921884</c:v>
                </c:pt>
                <c:pt idx="925">
                  <c:v>1.4520876662077398</c:v>
                </c:pt>
                <c:pt idx="926">
                  <c:v>1.4752071346215831</c:v>
                </c:pt>
                <c:pt idx="927">
                  <c:v>1.4052729942005935</c:v>
                </c:pt>
                <c:pt idx="928">
                  <c:v>1.4710893285913003</c:v>
                </c:pt>
                <c:pt idx="929">
                  <c:v>1.4812558733327792</c:v>
                </c:pt>
                <c:pt idx="930">
                  <c:v>1.4161318152859241</c:v>
                </c:pt>
                <c:pt idx="931">
                  <c:v>1.4458033202324996</c:v>
                </c:pt>
                <c:pt idx="932">
                  <c:v>1.4747163418777063</c:v>
                </c:pt>
                <c:pt idx="933">
                  <c:v>1.4196752434892703</c:v>
                </c:pt>
                <c:pt idx="934">
                  <c:v>1.5099463664460737</c:v>
                </c:pt>
                <c:pt idx="935">
                  <c:v>1.4807838432629785</c:v>
                </c:pt>
                <c:pt idx="936">
                  <c:v>1.4079385518883551</c:v>
                </c:pt>
                <c:pt idx="937">
                  <c:v>1.4279292301314928</c:v>
                </c:pt>
                <c:pt idx="938">
                  <c:v>1.4140700221636473</c:v>
                </c:pt>
                <c:pt idx="939">
                  <c:v>1.4207404255855134</c:v>
                </c:pt>
                <c:pt idx="940">
                  <c:v>1.4052357428480813</c:v>
                </c:pt>
                <c:pt idx="941">
                  <c:v>1.3680023596479856</c:v>
                </c:pt>
                <c:pt idx="942">
                  <c:v>1.4018427991644422</c:v>
                </c:pt>
                <c:pt idx="943">
                  <c:v>1.4030124914623427</c:v>
                </c:pt>
                <c:pt idx="944">
                  <c:v>1.3719062731344203</c:v>
                </c:pt>
                <c:pt idx="945">
                  <c:v>1.4716995654437877</c:v>
                </c:pt>
                <c:pt idx="946">
                  <c:v>1.4068843744765258</c:v>
                </c:pt>
                <c:pt idx="947">
                  <c:v>1.3894258726906548</c:v>
                </c:pt>
                <c:pt idx="948">
                  <c:v>1.3274709517334802</c:v>
                </c:pt>
                <c:pt idx="949">
                  <c:v>1.4181686702776231</c:v>
                </c:pt>
                <c:pt idx="950">
                  <c:v>1.4278041717886925</c:v>
                </c:pt>
                <c:pt idx="951">
                  <c:v>1.4334725222595612</c:v>
                </c:pt>
                <c:pt idx="952">
                  <c:v>1.426185579245635</c:v>
                </c:pt>
                <c:pt idx="953">
                  <c:v>1.4404438534054691</c:v>
                </c:pt>
                <c:pt idx="954">
                  <c:v>1.3956212739068536</c:v>
                </c:pt>
                <c:pt idx="955">
                  <c:v>1.4230365595793952</c:v>
                </c:pt>
                <c:pt idx="956">
                  <c:v>1.4419567705898118</c:v>
                </c:pt>
                <c:pt idx="957">
                  <c:v>1.4733787949210486</c:v>
                </c:pt>
                <c:pt idx="958">
                  <c:v>1.3709789730058262</c:v>
                </c:pt>
                <c:pt idx="959">
                  <c:v>1.4685750907100064</c:v>
                </c:pt>
                <c:pt idx="960">
                  <c:v>1.4697315741240746</c:v>
                </c:pt>
                <c:pt idx="961">
                  <c:v>1.5167096076816389</c:v>
                </c:pt>
                <c:pt idx="962">
                  <c:v>1.4817772019550033</c:v>
                </c:pt>
                <c:pt idx="963">
                  <c:v>1.4245549668814665</c:v>
                </c:pt>
                <c:pt idx="964">
                  <c:v>1.4754749458044571</c:v>
                </c:pt>
                <c:pt idx="965">
                  <c:v>1.4975084554537648</c:v>
                </c:pt>
                <c:pt idx="966">
                  <c:v>1.3945676438430969</c:v>
                </c:pt>
                <c:pt idx="967">
                  <c:v>1.4706406804613319</c:v>
                </c:pt>
                <c:pt idx="968">
                  <c:v>1.4576829151420712</c:v>
                </c:pt>
                <c:pt idx="969">
                  <c:v>1.4539093728145045</c:v>
                </c:pt>
                <c:pt idx="970">
                  <c:v>1.3578180459633724</c:v>
                </c:pt>
                <c:pt idx="971">
                  <c:v>1.4533020268986614</c:v>
                </c:pt>
                <c:pt idx="972">
                  <c:v>1.37927095311641</c:v>
                </c:pt>
                <c:pt idx="973">
                  <c:v>1.38586543908363</c:v>
                </c:pt>
                <c:pt idx="974">
                  <c:v>1.3723159411117563</c:v>
                </c:pt>
                <c:pt idx="975">
                  <c:v>1.3751740744002618</c:v>
                </c:pt>
                <c:pt idx="976">
                  <c:v>1.406149471604814</c:v>
                </c:pt>
                <c:pt idx="977">
                  <c:v>1.3943431599268332</c:v>
                </c:pt>
                <c:pt idx="978">
                  <c:v>1.391074406613414</c:v>
                </c:pt>
                <c:pt idx="979">
                  <c:v>1.3943975931199262</c:v>
                </c:pt>
                <c:pt idx="980">
                  <c:v>1.3676137154246182</c:v>
                </c:pt>
                <c:pt idx="981">
                  <c:v>1.3248656714810412</c:v>
                </c:pt>
                <c:pt idx="982">
                  <c:v>1.4275020525508928</c:v>
                </c:pt>
                <c:pt idx="983">
                  <c:v>1.4597476436055403</c:v>
                </c:pt>
                <c:pt idx="984">
                  <c:v>1.3778009811064236</c:v>
                </c:pt>
                <c:pt idx="985">
                  <c:v>1.4172955222568047</c:v>
                </c:pt>
                <c:pt idx="986">
                  <c:v>1.4084732099841721</c:v>
                </c:pt>
                <c:pt idx="987">
                  <c:v>1.3676980118260378</c:v>
                </c:pt>
                <c:pt idx="988">
                  <c:v>1.3712907106730665</c:v>
                </c:pt>
                <c:pt idx="989">
                  <c:v>1.3166957441016551</c:v>
                </c:pt>
                <c:pt idx="990">
                  <c:v>1.3932446904286384</c:v>
                </c:pt>
                <c:pt idx="991">
                  <c:v>1.4083949123387847</c:v>
                </c:pt>
                <c:pt idx="992">
                  <c:v>1.4301666775879398</c:v>
                </c:pt>
                <c:pt idx="993">
                  <c:v>1.37904786326089</c:v>
                </c:pt>
                <c:pt idx="994">
                  <c:v>1.3828323141660703</c:v>
                </c:pt>
                <c:pt idx="995">
                  <c:v>1.3769648879531764</c:v>
                </c:pt>
                <c:pt idx="996">
                  <c:v>1.3082733865532763</c:v>
                </c:pt>
                <c:pt idx="997">
                  <c:v>1.36693201954312</c:v>
                </c:pt>
                <c:pt idx="998">
                  <c:v>1.3971412346252516</c:v>
                </c:pt>
                <c:pt idx="999">
                  <c:v>1.3541254217542007</c:v>
                </c:pt>
                <c:pt idx="1000">
                  <c:v>1.3033197167992978</c:v>
                </c:pt>
                <c:pt idx="1001">
                  <c:v>1.4297962803029414</c:v>
                </c:pt>
                <c:pt idx="1002">
                  <c:v>1.3493927115440709</c:v>
                </c:pt>
                <c:pt idx="1003">
                  <c:v>1.3675671256779591</c:v>
                </c:pt>
                <c:pt idx="1004">
                  <c:v>1.4197478728648409</c:v>
                </c:pt>
                <c:pt idx="1005">
                  <c:v>1.3050655022714654</c:v>
                </c:pt>
                <c:pt idx="1006">
                  <c:v>1.3953585756255877</c:v>
                </c:pt>
                <c:pt idx="1007">
                  <c:v>1.3518180961550961</c:v>
                </c:pt>
                <c:pt idx="1008">
                  <c:v>1.3677913217601465</c:v>
                </c:pt>
                <c:pt idx="1009">
                  <c:v>1.3816635272461788</c:v>
                </c:pt>
                <c:pt idx="1010">
                  <c:v>1.3853186124349062</c:v>
                </c:pt>
                <c:pt idx="1011">
                  <c:v>1.3595050089547118</c:v>
                </c:pt>
                <c:pt idx="1012">
                  <c:v>1.3712022755083859</c:v>
                </c:pt>
                <c:pt idx="1013">
                  <c:v>1.3172384037279705</c:v>
                </c:pt>
                <c:pt idx="1014">
                  <c:v>1.3675077295882905</c:v>
                </c:pt>
                <c:pt idx="1015">
                  <c:v>1.3365686613891596</c:v>
                </c:pt>
                <c:pt idx="1016">
                  <c:v>1.4798850687485952</c:v>
                </c:pt>
                <c:pt idx="1017">
                  <c:v>1.4161611320977603</c:v>
                </c:pt>
                <c:pt idx="1018">
                  <c:v>1.3332791504756498</c:v>
                </c:pt>
                <c:pt idx="1019">
                  <c:v>1.4077743916245908</c:v>
                </c:pt>
                <c:pt idx="1020">
                  <c:v>1.383423581778787</c:v>
                </c:pt>
                <c:pt idx="1021">
                  <c:v>1.4349875059588084</c:v>
                </c:pt>
                <c:pt idx="1022">
                  <c:v>1.3994860661083997</c:v>
                </c:pt>
                <c:pt idx="1023">
                  <c:v>1.3867408965756982</c:v>
                </c:pt>
                <c:pt idx="1024">
                  <c:v>1.3848475346830722</c:v>
                </c:pt>
                <c:pt idx="1025">
                  <c:v>1.3937091660930105</c:v>
                </c:pt>
                <c:pt idx="1026">
                  <c:v>1.3814730220522005</c:v>
                </c:pt>
                <c:pt idx="1027">
                  <c:v>1.3565235768235022</c:v>
                </c:pt>
                <c:pt idx="1028">
                  <c:v>1.4040979647992993</c:v>
                </c:pt>
                <c:pt idx="1029">
                  <c:v>1.3722129823959726</c:v>
                </c:pt>
                <c:pt idx="1030">
                  <c:v>1.3087726315143766</c:v>
                </c:pt>
                <c:pt idx="1031">
                  <c:v>1.3688530097018603</c:v>
                </c:pt>
                <c:pt idx="1032">
                  <c:v>1.345879550257242</c:v>
                </c:pt>
                <c:pt idx="1033">
                  <c:v>1.3341314903426338</c:v>
                </c:pt>
                <c:pt idx="1034">
                  <c:v>1.4051683002863287</c:v>
                </c:pt>
                <c:pt idx="1035">
                  <c:v>1.3481885082736129</c:v>
                </c:pt>
                <c:pt idx="1036">
                  <c:v>1.4412080140848784</c:v>
                </c:pt>
                <c:pt idx="1037">
                  <c:v>1.3878645637074332</c:v>
                </c:pt>
                <c:pt idx="1038">
                  <c:v>1.3494948232562516</c:v>
                </c:pt>
                <c:pt idx="1039">
                  <c:v>1.3928615581666886</c:v>
                </c:pt>
                <c:pt idx="1040">
                  <c:v>1.3988948535684858</c:v>
                </c:pt>
                <c:pt idx="1041">
                  <c:v>1.3438870959638203</c:v>
                </c:pt>
                <c:pt idx="1042">
                  <c:v>1.3741013339391794</c:v>
                </c:pt>
                <c:pt idx="1043">
                  <c:v>1.4210608863445122</c:v>
                </c:pt>
                <c:pt idx="1044">
                  <c:v>1.4108179657176361</c:v>
                </c:pt>
                <c:pt idx="1045">
                  <c:v>1.4694152562688862</c:v>
                </c:pt>
                <c:pt idx="1046">
                  <c:v>1.4328357977762278</c:v>
                </c:pt>
                <c:pt idx="1047">
                  <c:v>1.2985309000590284</c:v>
                </c:pt>
                <c:pt idx="1048">
                  <c:v>1.2780966706970391</c:v>
                </c:pt>
                <c:pt idx="1049">
                  <c:v>1.3540341259289927</c:v>
                </c:pt>
                <c:pt idx="1050">
                  <c:v>1.3736031660296952</c:v>
                </c:pt>
                <c:pt idx="1051">
                  <c:v>1.3218030151335443</c:v>
                </c:pt>
                <c:pt idx="1052">
                  <c:v>1.3911781547398117</c:v>
                </c:pt>
                <c:pt idx="1053">
                  <c:v>1.4505302390854267</c:v>
                </c:pt>
                <c:pt idx="1054">
                  <c:v>1.5199637482576021</c:v>
                </c:pt>
                <c:pt idx="1055">
                  <c:v>1.4902569913967136</c:v>
                </c:pt>
                <c:pt idx="1056">
                  <c:v>1.4409845840982369</c:v>
                </c:pt>
                <c:pt idx="1057">
                  <c:v>1.3250610233640905</c:v>
                </c:pt>
                <c:pt idx="1058">
                  <c:v>1.3543988788949766</c:v>
                </c:pt>
                <c:pt idx="1059">
                  <c:v>1.4676401489207513</c:v>
                </c:pt>
                <c:pt idx="1060">
                  <c:v>1.357895220350769</c:v>
                </c:pt>
                <c:pt idx="1061">
                  <c:v>1.4167572099158052</c:v>
                </c:pt>
                <c:pt idx="1062">
                  <c:v>1.3013202244897875</c:v>
                </c:pt>
                <c:pt idx="1063">
                  <c:v>1.4217058433826217</c:v>
                </c:pt>
                <c:pt idx="1064">
                  <c:v>1.3725175831535268</c:v>
                </c:pt>
                <c:pt idx="1065">
                  <c:v>1.325260795061481</c:v>
                </c:pt>
                <c:pt idx="1066">
                  <c:v>1.3412928560896287</c:v>
                </c:pt>
                <c:pt idx="1067">
                  <c:v>1.361508356763661</c:v>
                </c:pt>
                <c:pt idx="1068">
                  <c:v>1.3567834020915523</c:v>
                </c:pt>
                <c:pt idx="1069">
                  <c:v>1.463274868038233</c:v>
                </c:pt>
                <c:pt idx="1070">
                  <c:v>1.3400065391573461</c:v>
                </c:pt>
                <c:pt idx="1071">
                  <c:v>1.3553833040344938</c:v>
                </c:pt>
                <c:pt idx="1072">
                  <c:v>1.3697644553558348</c:v>
                </c:pt>
                <c:pt idx="1073">
                  <c:v>1.3341087260911551</c:v>
                </c:pt>
                <c:pt idx="1074">
                  <c:v>1.4075473322585623</c:v>
                </c:pt>
                <c:pt idx="1075">
                  <c:v>1.3976210469611854</c:v>
                </c:pt>
                <c:pt idx="1076">
                  <c:v>1.3717681309825376</c:v>
                </c:pt>
                <c:pt idx="1077">
                  <c:v>1.3622325985121859</c:v>
                </c:pt>
                <c:pt idx="1078">
                  <c:v>1.4222532425254812</c:v>
                </c:pt>
                <c:pt idx="1079">
                  <c:v>1.4234509853651405</c:v>
                </c:pt>
                <c:pt idx="1080">
                  <c:v>1.4230716773707273</c:v>
                </c:pt>
                <c:pt idx="1081">
                  <c:v>1.4293136291601209</c:v>
                </c:pt>
                <c:pt idx="1082">
                  <c:v>1.416191423761328</c:v>
                </c:pt>
                <c:pt idx="1083">
                  <c:v>1.3428512159417485</c:v>
                </c:pt>
                <c:pt idx="1084">
                  <c:v>1.3076358145980311</c:v>
                </c:pt>
                <c:pt idx="1085">
                  <c:v>1.3412619152846232</c:v>
                </c:pt>
                <c:pt idx="1086">
                  <c:v>1.3654039318217239</c:v>
                </c:pt>
                <c:pt idx="1087">
                  <c:v>1.3989085093797438</c:v>
                </c:pt>
                <c:pt idx="1088">
                  <c:v>1.4400978718742949</c:v>
                </c:pt>
                <c:pt idx="1089">
                  <c:v>1.4089464949512183</c:v>
                </c:pt>
                <c:pt idx="1090">
                  <c:v>1.3983844728222306</c:v>
                </c:pt>
                <c:pt idx="1091">
                  <c:v>1.4174452036264387</c:v>
                </c:pt>
                <c:pt idx="1092">
                  <c:v>1.4165916560839624</c:v>
                </c:pt>
                <c:pt idx="1093">
                  <c:v>1.3481136740804882</c:v>
                </c:pt>
                <c:pt idx="1094">
                  <c:v>1.4561823971233399</c:v>
                </c:pt>
                <c:pt idx="1095">
                  <c:v>1.4121836177421405</c:v>
                </c:pt>
                <c:pt idx="1096">
                  <c:v>1.3565705344067247</c:v>
                </c:pt>
                <c:pt idx="1097">
                  <c:v>1.3398801940416587</c:v>
                </c:pt>
                <c:pt idx="1098">
                  <c:v>1.4060059943565832</c:v>
                </c:pt>
                <c:pt idx="1099">
                  <c:v>1.3892509484960875</c:v>
                </c:pt>
                <c:pt idx="1100">
                  <c:v>1.337801627533588</c:v>
                </c:pt>
                <c:pt idx="1101">
                  <c:v>1.3886426677209016</c:v>
                </c:pt>
                <c:pt idx="1102">
                  <c:v>1.3460959708170179</c:v>
                </c:pt>
                <c:pt idx="1103">
                  <c:v>1.3494044447749278</c:v>
                </c:pt>
                <c:pt idx="1104">
                  <c:v>1.3537613501287802</c:v>
                </c:pt>
                <c:pt idx="1105">
                  <c:v>1.3680376507116889</c:v>
                </c:pt>
                <c:pt idx="1106">
                  <c:v>1.3209358506183011</c:v>
                </c:pt>
                <c:pt idx="1107">
                  <c:v>1.2967879700927434</c:v>
                </c:pt>
                <c:pt idx="1108">
                  <c:v>1.350408185615616</c:v>
                </c:pt>
                <c:pt idx="1109">
                  <c:v>1.3119505443251593</c:v>
                </c:pt>
                <c:pt idx="1110">
                  <c:v>1.2956564112562041</c:v>
                </c:pt>
                <c:pt idx="1111">
                  <c:v>1.2968010128174308</c:v>
                </c:pt>
                <c:pt idx="1112">
                  <c:v>1.3324529214858201</c:v>
                </c:pt>
                <c:pt idx="1113">
                  <c:v>1.2581201888432243</c:v>
                </c:pt>
                <c:pt idx="1114">
                  <c:v>1.2489258424389957</c:v>
                </c:pt>
                <c:pt idx="1115">
                  <c:v>1.2488416557366631</c:v>
                </c:pt>
                <c:pt idx="1116">
                  <c:v>1.2326283005135923</c:v>
                </c:pt>
                <c:pt idx="1117">
                  <c:v>1.2676747686302912</c:v>
                </c:pt>
                <c:pt idx="1118">
                  <c:v>1.280281143975261</c:v>
                </c:pt>
                <c:pt idx="1119">
                  <c:v>1.2668618920837591</c:v>
                </c:pt>
                <c:pt idx="1120">
                  <c:v>1.2677202047995422</c:v>
                </c:pt>
                <c:pt idx="1121">
                  <c:v>1.2695380176358615</c:v>
                </c:pt>
                <c:pt idx="1122">
                  <c:v>1.2950612367162284</c:v>
                </c:pt>
                <c:pt idx="1123">
                  <c:v>1.2787382540315813</c:v>
                </c:pt>
                <c:pt idx="1124">
                  <c:v>1.2390081878922643</c:v>
                </c:pt>
                <c:pt idx="1125">
                  <c:v>1.2690206613140029</c:v>
                </c:pt>
                <c:pt idx="1126">
                  <c:v>1.3138999894842849</c:v>
                </c:pt>
                <c:pt idx="1127">
                  <c:v>1.2250943029539942</c:v>
                </c:pt>
                <c:pt idx="1128">
                  <c:v>1.2346674603642263</c:v>
                </c:pt>
                <c:pt idx="1129">
                  <c:v>1.2801001422337352</c:v>
                </c:pt>
                <c:pt idx="1130">
                  <c:v>1.3057871435129382</c:v>
                </c:pt>
                <c:pt idx="1131">
                  <c:v>1.2755311459006031</c:v>
                </c:pt>
                <c:pt idx="1132">
                  <c:v>1.268449208838373</c:v>
                </c:pt>
                <c:pt idx="1133">
                  <c:v>1.3100970646631735</c:v>
                </c:pt>
                <c:pt idx="1134">
                  <c:v>1.2760387821927042</c:v>
                </c:pt>
                <c:pt idx="1135">
                  <c:v>1.2515505341725235</c:v>
                </c:pt>
                <c:pt idx="1136">
                  <c:v>1.2727573774017795</c:v>
                </c:pt>
                <c:pt idx="1137">
                  <c:v>1.2993238950680417</c:v>
                </c:pt>
                <c:pt idx="1138">
                  <c:v>1.2011332586068031</c:v>
                </c:pt>
                <c:pt idx="1139">
                  <c:v>1.2842860586192963</c:v>
                </c:pt>
                <c:pt idx="1140">
                  <c:v>1.2711273545647628</c:v>
                </c:pt>
                <c:pt idx="1141">
                  <c:v>1.1900077714927002</c:v>
                </c:pt>
                <c:pt idx="1142">
                  <c:v>1.2472398695839264</c:v>
                </c:pt>
                <c:pt idx="1143">
                  <c:v>1.3251196048392695</c:v>
                </c:pt>
                <c:pt idx="1144">
                  <c:v>1.2362205772747283</c:v>
                </c:pt>
                <c:pt idx="1145">
                  <c:v>1.2373659379038613</c:v>
                </c:pt>
                <c:pt idx="1146">
                  <c:v>1.2361787153767458</c:v>
                </c:pt>
                <c:pt idx="1147">
                  <c:v>1.3058570220852699</c:v>
                </c:pt>
                <c:pt idx="1148">
                  <c:v>1.2488368429203975</c:v>
                </c:pt>
                <c:pt idx="1149">
                  <c:v>1.2443395893895735</c:v>
                </c:pt>
                <c:pt idx="1150">
                  <c:v>1.2493295078584856</c:v>
                </c:pt>
                <c:pt idx="1151">
                  <c:v>1.2686430933179993</c:v>
                </c:pt>
                <c:pt idx="1152">
                  <c:v>1.2566804661389896</c:v>
                </c:pt>
                <c:pt idx="1153">
                  <c:v>1.3092444711183522</c:v>
                </c:pt>
                <c:pt idx="1154">
                  <c:v>1.2472688696277179</c:v>
                </c:pt>
                <c:pt idx="1155">
                  <c:v>1.2069116480032849</c:v>
                </c:pt>
                <c:pt idx="1156">
                  <c:v>1.2776392567972006</c:v>
                </c:pt>
                <c:pt idx="1157">
                  <c:v>1.2150213599183088</c:v>
                </c:pt>
                <c:pt idx="1158">
                  <c:v>1.2682005143869479</c:v>
                </c:pt>
                <c:pt idx="1159">
                  <c:v>1.2568574677302098</c:v>
                </c:pt>
                <c:pt idx="1160">
                  <c:v>1.2545975423137554</c:v>
                </c:pt>
                <c:pt idx="1161">
                  <c:v>1.2663269951160898</c:v>
                </c:pt>
                <c:pt idx="1162">
                  <c:v>1.2426355870363246</c:v>
                </c:pt>
                <c:pt idx="1163">
                  <c:v>1.2567377704667448</c:v>
                </c:pt>
                <c:pt idx="1164">
                  <c:v>1.2269765092058276</c:v>
                </c:pt>
                <c:pt idx="1165">
                  <c:v>1.240847726436527</c:v>
                </c:pt>
                <c:pt idx="1166">
                  <c:v>1.2154938671859701</c:v>
                </c:pt>
                <c:pt idx="1167">
                  <c:v>1.2328587513755838</c:v>
                </c:pt>
                <c:pt idx="1168">
                  <c:v>1.2946873329128785</c:v>
                </c:pt>
                <c:pt idx="1169">
                  <c:v>1.206715513289355</c:v>
                </c:pt>
                <c:pt idx="1170">
                  <c:v>1.1841272133616176</c:v>
                </c:pt>
                <c:pt idx="1171">
                  <c:v>1.2450696599128432</c:v>
                </c:pt>
                <c:pt idx="1172">
                  <c:v>1.2277655693542064</c:v>
                </c:pt>
                <c:pt idx="1173">
                  <c:v>1.2278745730372345</c:v>
                </c:pt>
                <c:pt idx="1174">
                  <c:v>1.25015457462254</c:v>
                </c:pt>
                <c:pt idx="1175">
                  <c:v>1.2800103546850117</c:v>
                </c:pt>
                <c:pt idx="1176">
                  <c:v>1.2430979780991107</c:v>
                </c:pt>
                <c:pt idx="1177">
                  <c:v>1.2591848086711654</c:v>
                </c:pt>
                <c:pt idx="1178">
                  <c:v>1.2212118787656152</c:v>
                </c:pt>
                <c:pt idx="1179">
                  <c:v>1.3047590469320194</c:v>
                </c:pt>
                <c:pt idx="1180">
                  <c:v>1.2565042507896125</c:v>
                </c:pt>
                <c:pt idx="1181">
                  <c:v>1.2119543217370323</c:v>
                </c:pt>
                <c:pt idx="1182">
                  <c:v>1.2134340121611591</c:v>
                </c:pt>
                <c:pt idx="1183">
                  <c:v>1.2511455494608192</c:v>
                </c:pt>
                <c:pt idx="1184">
                  <c:v>1.2092361593323917</c:v>
                </c:pt>
                <c:pt idx="1185">
                  <c:v>1.2220602768467321</c:v>
                </c:pt>
                <c:pt idx="1186">
                  <c:v>1.2370156950964457</c:v>
                </c:pt>
                <c:pt idx="1187">
                  <c:v>1.2565433885049364</c:v>
                </c:pt>
                <c:pt idx="1188">
                  <c:v>1.1864675552520036</c:v>
                </c:pt>
                <c:pt idx="1189">
                  <c:v>1.2372438642239438</c:v>
                </c:pt>
                <c:pt idx="1190">
                  <c:v>1.2367147225092787</c:v>
                </c:pt>
                <c:pt idx="1191">
                  <c:v>1.1715085785112018</c:v>
                </c:pt>
                <c:pt idx="1192">
                  <c:v>1.2771978254681315</c:v>
                </c:pt>
                <c:pt idx="1193">
                  <c:v>1.2460406173234513</c:v>
                </c:pt>
                <c:pt idx="1194">
                  <c:v>1.2213424982709835</c:v>
                </c:pt>
                <c:pt idx="1195">
                  <c:v>1.2182367066359112</c:v>
                </c:pt>
                <c:pt idx="1196">
                  <c:v>1.1858921867120358</c:v>
                </c:pt>
                <c:pt idx="1197">
                  <c:v>1.2625400493553396</c:v>
                </c:pt>
                <c:pt idx="1198">
                  <c:v>1.228651778477164</c:v>
                </c:pt>
                <c:pt idx="1199">
                  <c:v>1.2649588318719949</c:v>
                </c:pt>
                <c:pt idx="1200">
                  <c:v>1.2154918837680764</c:v>
                </c:pt>
                <c:pt idx="1201">
                  <c:v>1.1689391685456483</c:v>
                </c:pt>
                <c:pt idx="1202">
                  <c:v>1.2958086304711758</c:v>
                </c:pt>
                <c:pt idx="1203">
                  <c:v>1.2133746688452651</c:v>
                </c:pt>
                <c:pt idx="1204">
                  <c:v>1.2737126263088649</c:v>
                </c:pt>
                <c:pt idx="1205">
                  <c:v>1.1940211368440057</c:v>
                </c:pt>
                <c:pt idx="1206">
                  <c:v>1.2595113403770364</c:v>
                </c:pt>
                <c:pt idx="1207">
                  <c:v>1.2543473873748521</c:v>
                </c:pt>
                <c:pt idx="1208">
                  <c:v>1.2554866303977397</c:v>
                </c:pt>
                <c:pt idx="1209">
                  <c:v>1.2414198471766875</c:v>
                </c:pt>
                <c:pt idx="1210">
                  <c:v>1.1797785587003582</c:v>
                </c:pt>
                <c:pt idx="1211">
                  <c:v>1.1815974325010381</c:v>
                </c:pt>
                <c:pt idx="1212">
                  <c:v>1.2590631811972148</c:v>
                </c:pt>
                <c:pt idx="1213">
                  <c:v>1.2484166113516297</c:v>
                </c:pt>
                <c:pt idx="1214">
                  <c:v>1.2234020812751565</c:v>
                </c:pt>
                <c:pt idx="1215">
                  <c:v>1.2472619473048434</c:v>
                </c:pt>
                <c:pt idx="1216">
                  <c:v>1.2845928383002745</c:v>
                </c:pt>
                <c:pt idx="1217">
                  <c:v>1.2339741596493228</c:v>
                </c:pt>
                <c:pt idx="1218">
                  <c:v>1.269967453679127</c:v>
                </c:pt>
                <c:pt idx="1219">
                  <c:v>1.2110723457898309</c:v>
                </c:pt>
                <c:pt idx="1220">
                  <c:v>1.271155900689197</c:v>
                </c:pt>
                <c:pt idx="1221">
                  <c:v>1.246809924951463</c:v>
                </c:pt>
                <c:pt idx="1222">
                  <c:v>1.2666600737711018</c:v>
                </c:pt>
                <c:pt idx="1223">
                  <c:v>1.2844736285787439</c:v>
                </c:pt>
                <c:pt idx="1224">
                  <c:v>1.2185650650541193</c:v>
                </c:pt>
                <c:pt idx="1225">
                  <c:v>1.1953055228265117</c:v>
                </c:pt>
                <c:pt idx="1226">
                  <c:v>1.1754482352578526</c:v>
                </c:pt>
                <c:pt idx="1227">
                  <c:v>1.1448800704091517</c:v>
                </c:pt>
                <c:pt idx="1228">
                  <c:v>1.1916961378914219</c:v>
                </c:pt>
                <c:pt idx="1229">
                  <c:v>1.2280982161977054</c:v>
                </c:pt>
                <c:pt idx="1230">
                  <c:v>1.193218455588182</c:v>
                </c:pt>
                <c:pt idx="1231">
                  <c:v>1.1805427763392244</c:v>
                </c:pt>
                <c:pt idx="1232">
                  <c:v>1.293190402566293</c:v>
                </c:pt>
                <c:pt idx="1233">
                  <c:v>1.1898726252999634</c:v>
                </c:pt>
                <c:pt idx="1234">
                  <c:v>1.2395991559982957</c:v>
                </c:pt>
                <c:pt idx="1235">
                  <c:v>1.1797551046874357</c:v>
                </c:pt>
                <c:pt idx="1236">
                  <c:v>1.2206270934606029</c:v>
                </c:pt>
                <c:pt idx="1237">
                  <c:v>1.2551298604883838</c:v>
                </c:pt>
                <c:pt idx="1238">
                  <c:v>1.2257894766259865</c:v>
                </c:pt>
                <c:pt idx="1239">
                  <c:v>1.1966860286880441</c:v>
                </c:pt>
                <c:pt idx="1240">
                  <c:v>1.1818320229271169</c:v>
                </c:pt>
                <c:pt idx="1241">
                  <c:v>1.2263746231228871</c:v>
                </c:pt>
                <c:pt idx="1242">
                  <c:v>1.2004998175317834</c:v>
                </c:pt>
                <c:pt idx="1243">
                  <c:v>1.2581237283777298</c:v>
                </c:pt>
                <c:pt idx="1244">
                  <c:v>1.2223057772275667</c:v>
                </c:pt>
                <c:pt idx="1245">
                  <c:v>1.2098221753088272</c:v>
                </c:pt>
                <c:pt idx="1246">
                  <c:v>1.2564461611406752</c:v>
                </c:pt>
                <c:pt idx="1247">
                  <c:v>1.287700091882741</c:v>
                </c:pt>
                <c:pt idx="1248">
                  <c:v>1.2569270820804725</c:v>
                </c:pt>
                <c:pt idx="1249">
                  <c:v>1.1889460851418305</c:v>
                </c:pt>
                <c:pt idx="1250">
                  <c:v>1.2441423481903595</c:v>
                </c:pt>
                <c:pt idx="1251">
                  <c:v>1.2010771813005237</c:v>
                </c:pt>
                <c:pt idx="1252">
                  <c:v>1.2352740213989877</c:v>
                </c:pt>
                <c:pt idx="1253">
                  <c:v>1.188747163539513</c:v>
                </c:pt>
                <c:pt idx="1254">
                  <c:v>1.2427508247248205</c:v>
                </c:pt>
                <c:pt idx="1255">
                  <c:v>1.1827869429688134</c:v>
                </c:pt>
                <c:pt idx="1256">
                  <c:v>1.1849674493459099</c:v>
                </c:pt>
                <c:pt idx="1257">
                  <c:v>1.259185284998811</c:v>
                </c:pt>
                <c:pt idx="1258">
                  <c:v>1.2537561349213988</c:v>
                </c:pt>
                <c:pt idx="1259">
                  <c:v>1.2156390458719988</c:v>
                </c:pt>
                <c:pt idx="1260">
                  <c:v>1.2457939975827441</c:v>
                </c:pt>
                <c:pt idx="1261">
                  <c:v>1.1645065591510231</c:v>
                </c:pt>
                <c:pt idx="1262">
                  <c:v>1.2621456979655898</c:v>
                </c:pt>
                <c:pt idx="1263">
                  <c:v>1.2451071772319771</c:v>
                </c:pt>
                <c:pt idx="1264">
                  <c:v>1.1737828555343135</c:v>
                </c:pt>
                <c:pt idx="1265">
                  <c:v>1.1866068006882087</c:v>
                </c:pt>
                <c:pt idx="1266">
                  <c:v>1.1703916791898787</c:v>
                </c:pt>
                <c:pt idx="1267">
                  <c:v>1.1625870666555742</c:v>
                </c:pt>
                <c:pt idx="1268">
                  <c:v>1.2505033672539729</c:v>
                </c:pt>
                <c:pt idx="1269">
                  <c:v>1.1763823504102608</c:v>
                </c:pt>
                <c:pt idx="1270">
                  <c:v>1.226791187232694</c:v>
                </c:pt>
                <c:pt idx="1271">
                  <c:v>1.2315583585419063</c:v>
                </c:pt>
                <c:pt idx="1272">
                  <c:v>1.1565306652683753</c:v>
                </c:pt>
                <c:pt idx="1273">
                  <c:v>1.1552551015635262</c:v>
                </c:pt>
                <c:pt idx="1274">
                  <c:v>1.145576259127576</c:v>
                </c:pt>
                <c:pt idx="1275">
                  <c:v>1.2048036035609573</c:v>
                </c:pt>
                <c:pt idx="1276">
                  <c:v>1.2276819527162997</c:v>
                </c:pt>
                <c:pt idx="1277">
                  <c:v>1.2215392923039727</c:v>
                </c:pt>
                <c:pt idx="1278">
                  <c:v>1.2053738845055182</c:v>
                </c:pt>
                <c:pt idx="1279">
                  <c:v>1.2070283579608483</c:v>
                </c:pt>
                <c:pt idx="1280">
                  <c:v>1.2186975199234744</c:v>
                </c:pt>
                <c:pt idx="1281">
                  <c:v>1.2794878141028381</c:v>
                </c:pt>
                <c:pt idx="1282">
                  <c:v>1.1899152124646482</c:v>
                </c:pt>
                <c:pt idx="1283">
                  <c:v>1.1059909341018037</c:v>
                </c:pt>
                <c:pt idx="1284">
                  <c:v>1.2047834068298433</c:v>
                </c:pt>
                <c:pt idx="1285">
                  <c:v>1.1430496961871472</c:v>
                </c:pt>
                <c:pt idx="1286">
                  <c:v>1.1673576556251426</c:v>
                </c:pt>
                <c:pt idx="1287">
                  <c:v>1.1284934692027824</c:v>
                </c:pt>
                <c:pt idx="1288">
                  <c:v>1.2184214094297436</c:v>
                </c:pt>
                <c:pt idx="1289">
                  <c:v>1.1639155897359261</c:v>
                </c:pt>
                <c:pt idx="1290">
                  <c:v>1.1893767960760155</c:v>
                </c:pt>
                <c:pt idx="1291">
                  <c:v>1.1503193918879013</c:v>
                </c:pt>
                <c:pt idx="1292">
                  <c:v>1.2152255245759249</c:v>
                </c:pt>
                <c:pt idx="1293">
                  <c:v>1.2397689810054655</c:v>
                </c:pt>
                <c:pt idx="1294">
                  <c:v>1.1600304978442448</c:v>
                </c:pt>
                <c:pt idx="1295">
                  <c:v>1.2307386444372888</c:v>
                </c:pt>
                <c:pt idx="1296">
                  <c:v>1.2012424612339683</c:v>
                </c:pt>
                <c:pt idx="1297">
                  <c:v>1.2128542567320817</c:v>
                </c:pt>
                <c:pt idx="1298">
                  <c:v>1.1164235495998143</c:v>
                </c:pt>
                <c:pt idx="1299">
                  <c:v>1.1794679592635346</c:v>
                </c:pt>
                <c:pt idx="1300">
                  <c:v>1.1752408160537575</c:v>
                </c:pt>
                <c:pt idx="1301">
                  <c:v>1.2057473912652079</c:v>
                </c:pt>
                <c:pt idx="1302">
                  <c:v>1.2072622026752884</c:v>
                </c:pt>
                <c:pt idx="1303">
                  <c:v>1.1978343802239153</c:v>
                </c:pt>
                <c:pt idx="1304">
                  <c:v>1.2024018073565967</c:v>
                </c:pt>
                <c:pt idx="1305">
                  <c:v>1.2200717131150229</c:v>
                </c:pt>
                <c:pt idx="1306">
                  <c:v>1.2422163819041898</c:v>
                </c:pt>
                <c:pt idx="1307">
                  <c:v>1.1069264755786241</c:v>
                </c:pt>
                <c:pt idx="1308">
                  <c:v>1.0847789673140718</c:v>
                </c:pt>
                <c:pt idx="1309">
                  <c:v>1.1533325266911691</c:v>
                </c:pt>
                <c:pt idx="1310">
                  <c:v>1.173416315486945</c:v>
                </c:pt>
                <c:pt idx="1311">
                  <c:v>1.1123162481776157</c:v>
                </c:pt>
                <c:pt idx="1312">
                  <c:v>1.1472199014444531</c:v>
                </c:pt>
                <c:pt idx="1313">
                  <c:v>1.2028982241994319</c:v>
                </c:pt>
                <c:pt idx="1314">
                  <c:v>1.1542672648171342</c:v>
                </c:pt>
                <c:pt idx="1315">
                  <c:v>1.1699603116685227</c:v>
                </c:pt>
                <c:pt idx="1316">
                  <c:v>1.1632194644423199</c:v>
                </c:pt>
                <c:pt idx="1317">
                  <c:v>1.2324320094556516</c:v>
                </c:pt>
                <c:pt idx="1318">
                  <c:v>1.2206449091942444</c:v>
                </c:pt>
                <c:pt idx="1319">
                  <c:v>1.2118888209592091</c:v>
                </c:pt>
                <c:pt idx="1320">
                  <c:v>1.1675856840066128</c:v>
                </c:pt>
                <c:pt idx="1321">
                  <c:v>1.2335348661145134</c:v>
                </c:pt>
                <c:pt idx="1322">
                  <c:v>1.2138670466847978</c:v>
                </c:pt>
                <c:pt idx="1323">
                  <c:v>1.2088401547601466</c:v>
                </c:pt>
                <c:pt idx="1324">
                  <c:v>1.2152347225164535</c:v>
                </c:pt>
                <c:pt idx="1325">
                  <c:v>1.2773869975361369</c:v>
                </c:pt>
                <c:pt idx="1326">
                  <c:v>1.2065038975473492</c:v>
                </c:pt>
                <c:pt idx="1327">
                  <c:v>1.1434026694633708</c:v>
                </c:pt>
                <c:pt idx="1328">
                  <c:v>1.239562634668252</c:v>
                </c:pt>
                <c:pt idx="1329">
                  <c:v>1.1428905083161756</c:v>
                </c:pt>
                <c:pt idx="1330">
                  <c:v>1.1864562328142221</c:v>
                </c:pt>
                <c:pt idx="1331">
                  <c:v>1.1938741459867386</c:v>
                </c:pt>
                <c:pt idx="1332">
                  <c:v>1.1448079424529436</c:v>
                </c:pt>
                <c:pt idx="1333">
                  <c:v>1.1817319074825332</c:v>
                </c:pt>
                <c:pt idx="1334">
                  <c:v>1.1727661004193048</c:v>
                </c:pt>
                <c:pt idx="1335">
                  <c:v>1.1371343231521869</c:v>
                </c:pt>
                <c:pt idx="1336">
                  <c:v>1.1993115726473969</c:v>
                </c:pt>
                <c:pt idx="1337">
                  <c:v>1.1559204659528639</c:v>
                </c:pt>
                <c:pt idx="1338">
                  <c:v>1.1820397214184679</c:v>
                </c:pt>
                <c:pt idx="1339">
                  <c:v>1.1532837312280702</c:v>
                </c:pt>
                <c:pt idx="1340">
                  <c:v>1.2037089112058577</c:v>
                </c:pt>
                <c:pt idx="1341">
                  <c:v>1.2042082787950728</c:v>
                </c:pt>
                <c:pt idx="1342">
                  <c:v>1.1833562496920771</c:v>
                </c:pt>
                <c:pt idx="1343">
                  <c:v>1.2380250207262258</c:v>
                </c:pt>
                <c:pt idx="1344">
                  <c:v>1.1932839742788481</c:v>
                </c:pt>
                <c:pt idx="1345">
                  <c:v>1.1588381367305067</c:v>
                </c:pt>
                <c:pt idx="1346">
                  <c:v>1.1539505568440163</c:v>
                </c:pt>
                <c:pt idx="1347">
                  <c:v>1.1627817505197811</c:v>
                </c:pt>
                <c:pt idx="1348">
                  <c:v>1.1399768736280098</c:v>
                </c:pt>
                <c:pt idx="1349">
                  <c:v>1.1158495811923255</c:v>
                </c:pt>
                <c:pt idx="1350">
                  <c:v>1.1835513988230153</c:v>
                </c:pt>
                <c:pt idx="1351">
                  <c:v>1.2135199115968609</c:v>
                </c:pt>
                <c:pt idx="1352">
                  <c:v>1.1481902513298685</c:v>
                </c:pt>
                <c:pt idx="1353">
                  <c:v>1.1531387008714107</c:v>
                </c:pt>
                <c:pt idx="1354">
                  <c:v>1.1867372191967327</c:v>
                </c:pt>
                <c:pt idx="1355">
                  <c:v>1.1847341448133029</c:v>
                </c:pt>
                <c:pt idx="1356">
                  <c:v>1.1747683571669887</c:v>
                </c:pt>
                <c:pt idx="1357">
                  <c:v>1.2276301105599186</c:v>
                </c:pt>
                <c:pt idx="1358">
                  <c:v>1.1313390994378167</c:v>
                </c:pt>
                <c:pt idx="1359">
                  <c:v>1.196743307373586</c:v>
                </c:pt>
                <c:pt idx="1360">
                  <c:v>1.1339756679570088</c:v>
                </c:pt>
                <c:pt idx="1361">
                  <c:v>1.1136209414723797</c:v>
                </c:pt>
                <c:pt idx="1362">
                  <c:v>1.1881072171127904</c:v>
                </c:pt>
                <c:pt idx="1363">
                  <c:v>1.2593616844870217</c:v>
                </c:pt>
                <c:pt idx="1364">
                  <c:v>1.2983477524285238</c:v>
                </c:pt>
                <c:pt idx="1365">
                  <c:v>1.2069650001613041</c:v>
                </c:pt>
                <c:pt idx="1366">
                  <c:v>1.1864967360709171</c:v>
                </c:pt>
                <c:pt idx="1367">
                  <c:v>1.1557767977485958</c:v>
                </c:pt>
                <c:pt idx="1368">
                  <c:v>1.1234698367943114</c:v>
                </c:pt>
                <c:pt idx="1369">
                  <c:v>1.1586557477249619</c:v>
                </c:pt>
                <c:pt idx="1370">
                  <c:v>1.2418661569119487</c:v>
                </c:pt>
                <c:pt idx="1371">
                  <c:v>1.2419292825669057</c:v>
                </c:pt>
                <c:pt idx="1372">
                  <c:v>1.2213432115569161</c:v>
                </c:pt>
                <c:pt idx="1373">
                  <c:v>1.1799118433760651</c:v>
                </c:pt>
                <c:pt idx="1374">
                  <c:v>1.1790418682433328</c:v>
                </c:pt>
                <c:pt idx="1375">
                  <c:v>1.246344707098225</c:v>
                </c:pt>
                <c:pt idx="1376">
                  <c:v>1.2323789211830845</c:v>
                </c:pt>
                <c:pt idx="1377">
                  <c:v>1.2209266011165385</c:v>
                </c:pt>
                <c:pt idx="1378">
                  <c:v>1.2200070860745611</c:v>
                </c:pt>
                <c:pt idx="1379">
                  <c:v>1.1345466992761077</c:v>
                </c:pt>
                <c:pt idx="1380">
                  <c:v>1.1692671930272738</c:v>
                </c:pt>
                <c:pt idx="1381">
                  <c:v>1.2461689572829415</c:v>
                </c:pt>
                <c:pt idx="1382">
                  <c:v>1.2120680951138867</c:v>
                </c:pt>
                <c:pt idx="1383">
                  <c:v>1.1582278436893805</c:v>
                </c:pt>
                <c:pt idx="1384">
                  <c:v>1.1984497691418179</c:v>
                </c:pt>
                <c:pt idx="1385">
                  <c:v>1.1941472209088841</c:v>
                </c:pt>
                <c:pt idx="1386">
                  <c:v>1.2008742269420778</c:v>
                </c:pt>
                <c:pt idx="1387">
                  <c:v>1.1894793013293061</c:v>
                </c:pt>
                <c:pt idx="1388">
                  <c:v>1.1573346612418638</c:v>
                </c:pt>
                <c:pt idx="1389">
                  <c:v>1.1665794582851672</c:v>
                </c:pt>
                <c:pt idx="1390">
                  <c:v>1.1273785543943216</c:v>
                </c:pt>
                <c:pt idx="1391">
                  <c:v>1.143021028206237</c:v>
                </c:pt>
                <c:pt idx="1392">
                  <c:v>1.183343101500451</c:v>
                </c:pt>
                <c:pt idx="1393">
                  <c:v>1.131172138003093</c:v>
                </c:pt>
                <c:pt idx="1394">
                  <c:v>1.1201782030570595</c:v>
                </c:pt>
                <c:pt idx="1395">
                  <c:v>1.1794949889295998</c:v>
                </c:pt>
                <c:pt idx="1396">
                  <c:v>1.1405621738674376</c:v>
                </c:pt>
                <c:pt idx="1397">
                  <c:v>1.1495108914462409</c:v>
                </c:pt>
                <c:pt idx="1398">
                  <c:v>1.1956876224291257</c:v>
                </c:pt>
                <c:pt idx="1399">
                  <c:v>1.1854878070694599</c:v>
                </c:pt>
                <c:pt idx="1400">
                  <c:v>1.2622228506229329</c:v>
                </c:pt>
                <c:pt idx="1401">
                  <c:v>1.1386236468451092</c:v>
                </c:pt>
                <c:pt idx="1402">
                  <c:v>1.1311480529322648</c:v>
                </c:pt>
                <c:pt idx="1403">
                  <c:v>1.1088337961453936</c:v>
                </c:pt>
                <c:pt idx="1404">
                  <c:v>1.1464298708798581</c:v>
                </c:pt>
                <c:pt idx="1405">
                  <c:v>1.1344155899532296</c:v>
                </c:pt>
                <c:pt idx="1406">
                  <c:v>1.1413558516800206</c:v>
                </c:pt>
                <c:pt idx="1407">
                  <c:v>1.142114864953431</c:v>
                </c:pt>
                <c:pt idx="1408">
                  <c:v>1.1316274249392571</c:v>
                </c:pt>
                <c:pt idx="1409">
                  <c:v>1.1485815060398596</c:v>
                </c:pt>
                <c:pt idx="1410">
                  <c:v>1.1110511189938774</c:v>
                </c:pt>
                <c:pt idx="1411">
                  <c:v>1.1289355893265278</c:v>
                </c:pt>
                <c:pt idx="1412">
                  <c:v>1.0926931602666585</c:v>
                </c:pt>
                <c:pt idx="1413">
                  <c:v>1.1369201077504445</c:v>
                </c:pt>
                <c:pt idx="1414">
                  <c:v>1.1351381440588884</c:v>
                </c:pt>
                <c:pt idx="1415">
                  <c:v>1.1256137271044426</c:v>
                </c:pt>
                <c:pt idx="1416">
                  <c:v>1.1158140323600099</c:v>
                </c:pt>
                <c:pt idx="1417">
                  <c:v>1.1416792000734159</c:v>
                </c:pt>
                <c:pt idx="1418">
                  <c:v>1.1367517626642356</c:v>
                </c:pt>
                <c:pt idx="1419">
                  <c:v>1.1570789384525866</c:v>
                </c:pt>
                <c:pt idx="1420">
                  <c:v>1.1801738026068629</c:v>
                </c:pt>
                <c:pt idx="1421">
                  <c:v>1.2266425233381337</c:v>
                </c:pt>
                <c:pt idx="1422">
                  <c:v>1.1738819466194741</c:v>
                </c:pt>
                <c:pt idx="1423">
                  <c:v>1.1655186437991565</c:v>
                </c:pt>
                <c:pt idx="1424">
                  <c:v>1.060205877180588</c:v>
                </c:pt>
                <c:pt idx="1425">
                  <c:v>1.1143085772729544</c:v>
                </c:pt>
                <c:pt idx="1426">
                  <c:v>1.1340779027398735</c:v>
                </c:pt>
                <c:pt idx="1427">
                  <c:v>1.1479760094714617</c:v>
                </c:pt>
                <c:pt idx="1428">
                  <c:v>1.1518495698735816</c:v>
                </c:pt>
                <c:pt idx="1429">
                  <c:v>1.1439599185921783</c:v>
                </c:pt>
                <c:pt idx="1430">
                  <c:v>1.0673876366032826</c:v>
                </c:pt>
                <c:pt idx="1431">
                  <c:v>1.1160700941834176</c:v>
                </c:pt>
                <c:pt idx="1432">
                  <c:v>1.1659632639488793</c:v>
                </c:pt>
                <c:pt idx="1433">
                  <c:v>1.1144380249787211</c:v>
                </c:pt>
                <c:pt idx="1434">
                  <c:v>1.102820509890561</c:v>
                </c:pt>
                <c:pt idx="1435">
                  <c:v>1.1553702333880733</c:v>
                </c:pt>
                <c:pt idx="1436">
                  <c:v>1.2018670474471489</c:v>
                </c:pt>
                <c:pt idx="1437">
                  <c:v>1.1827414720495326</c:v>
                </c:pt>
                <c:pt idx="1438">
                  <c:v>1.1175342277378026</c:v>
                </c:pt>
                <c:pt idx="1439">
                  <c:v>1.1334080860554832</c:v>
                </c:pt>
                <c:pt idx="1440">
                  <c:v>1.1966160079340509</c:v>
                </c:pt>
                <c:pt idx="1441">
                  <c:v>1.1626774161400513</c:v>
                </c:pt>
                <c:pt idx="1442">
                  <c:v>1.1565294854184873</c:v>
                </c:pt>
                <c:pt idx="1443">
                  <c:v>1.1606182862239232</c:v>
                </c:pt>
                <c:pt idx="1444">
                  <c:v>1.1093433081308297</c:v>
                </c:pt>
                <c:pt idx="1445">
                  <c:v>1.1271726024737405</c:v>
                </c:pt>
                <c:pt idx="1446">
                  <c:v>1.115310439804589</c:v>
                </c:pt>
                <c:pt idx="1447">
                  <c:v>1.1868427384702329</c:v>
                </c:pt>
                <c:pt idx="1448">
                  <c:v>1.1376597227261511</c:v>
                </c:pt>
                <c:pt idx="1449">
                  <c:v>1.2222080649477762</c:v>
                </c:pt>
                <c:pt idx="1450">
                  <c:v>1.2280438215993013</c:v>
                </c:pt>
                <c:pt idx="1451">
                  <c:v>1.128380320565477</c:v>
                </c:pt>
                <c:pt idx="1452">
                  <c:v>1.1494992551235776</c:v>
                </c:pt>
                <c:pt idx="1453">
                  <c:v>1.1882505247702391</c:v>
                </c:pt>
                <c:pt idx="1454">
                  <c:v>1.141428960574401</c:v>
                </c:pt>
                <c:pt idx="1455">
                  <c:v>1.1460619556325125</c:v>
                </c:pt>
                <c:pt idx="1456">
                  <c:v>1.1010689953031307</c:v>
                </c:pt>
                <c:pt idx="1457">
                  <c:v>1.1424089647544875</c:v>
                </c:pt>
                <c:pt idx="1458">
                  <c:v>1.1635731942516252</c:v>
                </c:pt>
                <c:pt idx="1459">
                  <c:v>1.1380348314440156</c:v>
                </c:pt>
                <c:pt idx="1460">
                  <c:v>1.1117111282354084</c:v>
                </c:pt>
                <c:pt idx="1461">
                  <c:v>1.1039965680902701</c:v>
                </c:pt>
                <c:pt idx="1462">
                  <c:v>1.0553134582652339</c:v>
                </c:pt>
                <c:pt idx="1463">
                  <c:v>1.1760249981259354</c:v>
                </c:pt>
                <c:pt idx="1464">
                  <c:v>1.1213374534963847</c:v>
                </c:pt>
                <c:pt idx="1465">
                  <c:v>1.0917206503820129</c:v>
                </c:pt>
                <c:pt idx="1466">
                  <c:v>1.1645333401304754</c:v>
                </c:pt>
                <c:pt idx="1467">
                  <c:v>1.1851296378596463</c:v>
                </c:pt>
                <c:pt idx="1468">
                  <c:v>1.1246558391119477</c:v>
                </c:pt>
                <c:pt idx="1469">
                  <c:v>1.1294643341825217</c:v>
                </c:pt>
                <c:pt idx="1470">
                  <c:v>1.1089069031434942</c:v>
                </c:pt>
                <c:pt idx="1471">
                  <c:v>1.1377669290289054</c:v>
                </c:pt>
                <c:pt idx="1472">
                  <c:v>1.1215308970087954</c:v>
                </c:pt>
                <c:pt idx="1473">
                  <c:v>1.1680488264641851</c:v>
                </c:pt>
                <c:pt idx="1474">
                  <c:v>1.1397492497042752</c:v>
                </c:pt>
                <c:pt idx="1475">
                  <c:v>1.1292168226699959</c:v>
                </c:pt>
                <c:pt idx="1476">
                  <c:v>1.150690128867101</c:v>
                </c:pt>
                <c:pt idx="1477">
                  <c:v>1.1471628763544504</c:v>
                </c:pt>
                <c:pt idx="1478">
                  <c:v>1.1176933994783622</c:v>
                </c:pt>
                <c:pt idx="1479">
                  <c:v>1.0854745986500127</c:v>
                </c:pt>
                <c:pt idx="1480">
                  <c:v>1.163609565842372</c:v>
                </c:pt>
                <c:pt idx="1481">
                  <c:v>1.1181594993528903</c:v>
                </c:pt>
                <c:pt idx="1482">
                  <c:v>1.1483811602407599</c:v>
                </c:pt>
                <c:pt idx="1483">
                  <c:v>1.1484650943376329</c:v>
                </c:pt>
                <c:pt idx="1484">
                  <c:v>1.1635046028683353</c:v>
                </c:pt>
                <c:pt idx="1485">
                  <c:v>1.0805359913305612</c:v>
                </c:pt>
                <c:pt idx="1486">
                  <c:v>1.1193383920043805</c:v>
                </c:pt>
                <c:pt idx="1487">
                  <c:v>1.0998500809430669</c:v>
                </c:pt>
                <c:pt idx="1488">
                  <c:v>1.1217245822006165</c:v>
                </c:pt>
                <c:pt idx="1489">
                  <c:v>1.0674720179426496</c:v>
                </c:pt>
                <c:pt idx="1490">
                  <c:v>1.1849286517495476</c:v>
                </c:pt>
                <c:pt idx="1491">
                  <c:v>1.0452206925482113</c:v>
                </c:pt>
                <c:pt idx="1492">
                  <c:v>1.1289580173156302</c:v>
                </c:pt>
                <c:pt idx="1493">
                  <c:v>1.1089820214429564</c:v>
                </c:pt>
                <c:pt idx="1494">
                  <c:v>1.1621491227287419</c:v>
                </c:pt>
                <c:pt idx="1495">
                  <c:v>1.1462651666862633</c:v>
                </c:pt>
                <c:pt idx="1496">
                  <c:v>1.114806530629002</c:v>
                </c:pt>
                <c:pt idx="1497">
                  <c:v>1.1192604299552475</c:v>
                </c:pt>
                <c:pt idx="1498">
                  <c:v>1.1357838936175126</c:v>
                </c:pt>
                <c:pt idx="1499">
                  <c:v>1.1489126055122605</c:v>
                </c:pt>
                <c:pt idx="1500">
                  <c:v>1.046180061200479</c:v>
                </c:pt>
                <c:pt idx="1501">
                  <c:v>1.1298426737915817</c:v>
                </c:pt>
                <c:pt idx="1502">
                  <c:v>1.1225516116820617</c:v>
                </c:pt>
                <c:pt idx="1503">
                  <c:v>1.0886164475979294</c:v>
                </c:pt>
                <c:pt idx="1504">
                  <c:v>1.051841602163148</c:v>
                </c:pt>
                <c:pt idx="1505">
                  <c:v>1.1037361565032122</c:v>
                </c:pt>
                <c:pt idx="1506">
                  <c:v>1.108757268266636</c:v>
                </c:pt>
                <c:pt idx="1507">
                  <c:v>1.1115084873359229</c:v>
                </c:pt>
                <c:pt idx="1508">
                  <c:v>1.0910189427875763</c:v>
                </c:pt>
                <c:pt idx="1509">
                  <c:v>1.0498789948774676</c:v>
                </c:pt>
                <c:pt idx="1510">
                  <c:v>1.2007949107897951</c:v>
                </c:pt>
                <c:pt idx="1511">
                  <c:v>1.1800084842139216</c:v>
                </c:pt>
                <c:pt idx="1512">
                  <c:v>1.153841755575659</c:v>
                </c:pt>
                <c:pt idx="1513">
                  <c:v>1.157891494180082</c:v>
                </c:pt>
                <c:pt idx="1514">
                  <c:v>1.0679476076277561</c:v>
                </c:pt>
                <c:pt idx="1515">
                  <c:v>1.0641592633960635</c:v>
                </c:pt>
                <c:pt idx="1516">
                  <c:v>1.1283835188691385</c:v>
                </c:pt>
                <c:pt idx="1517">
                  <c:v>1.1135575739275414</c:v>
                </c:pt>
                <c:pt idx="1518">
                  <c:v>1.0739457192369157</c:v>
                </c:pt>
                <c:pt idx="1519">
                  <c:v>1.1572924212198583</c:v>
                </c:pt>
                <c:pt idx="1520">
                  <c:v>1.0886779560164042</c:v>
                </c:pt>
                <c:pt idx="1521">
                  <c:v>1.0980096756440314</c:v>
                </c:pt>
                <c:pt idx="1522">
                  <c:v>1.0519186556596891</c:v>
                </c:pt>
                <c:pt idx="1523">
                  <c:v>1.0825069770991946</c:v>
                </c:pt>
                <c:pt idx="1524">
                  <c:v>1.128225801183445</c:v>
                </c:pt>
                <c:pt idx="1525">
                  <c:v>1.1499684836533961</c:v>
                </c:pt>
                <c:pt idx="1526">
                  <c:v>1.146236001547412</c:v>
                </c:pt>
                <c:pt idx="1527">
                  <c:v>1.1012628702573635</c:v>
                </c:pt>
                <c:pt idx="1528">
                  <c:v>1.101340790475948</c:v>
                </c:pt>
                <c:pt idx="1529">
                  <c:v>1.1731563237714469</c:v>
                </c:pt>
                <c:pt idx="1530">
                  <c:v>1.0597338446836868</c:v>
                </c:pt>
                <c:pt idx="1531">
                  <c:v>1.1054360240977998</c:v>
                </c:pt>
                <c:pt idx="1532">
                  <c:v>1.1184734544826629</c:v>
                </c:pt>
                <c:pt idx="1533">
                  <c:v>1.1179979145892909</c:v>
                </c:pt>
                <c:pt idx="1534">
                  <c:v>1.1556952487982839</c:v>
                </c:pt>
                <c:pt idx="1535">
                  <c:v>1.1067675066661067</c:v>
                </c:pt>
                <c:pt idx="1536">
                  <c:v>1.1379530708016736</c:v>
                </c:pt>
                <c:pt idx="1537">
                  <c:v>1.1210251597891094</c:v>
                </c:pt>
                <c:pt idx="1538">
                  <c:v>1.0854882687483363</c:v>
                </c:pt>
                <c:pt idx="1539">
                  <c:v>1.1312971194492272</c:v>
                </c:pt>
                <c:pt idx="1540">
                  <c:v>1.1201101299299994</c:v>
                </c:pt>
                <c:pt idx="1541">
                  <c:v>1.1359286878757489</c:v>
                </c:pt>
                <c:pt idx="1542">
                  <c:v>1.1327884253465963</c:v>
                </c:pt>
                <c:pt idx="1543">
                  <c:v>1.1542153368748471</c:v>
                </c:pt>
                <c:pt idx="1544">
                  <c:v>1.0430546224677868</c:v>
                </c:pt>
                <c:pt idx="1545">
                  <c:v>1.0903188547778431</c:v>
                </c:pt>
                <c:pt idx="1546">
                  <c:v>1.1250908224366352</c:v>
                </c:pt>
                <c:pt idx="1547">
                  <c:v>1.1071759598096504</c:v>
                </c:pt>
                <c:pt idx="1548">
                  <c:v>1.1113501012283291</c:v>
                </c:pt>
                <c:pt idx="1549">
                  <c:v>1.0545756727415367</c:v>
                </c:pt>
                <c:pt idx="1550">
                  <c:v>1.1861544814464291</c:v>
                </c:pt>
                <c:pt idx="1551">
                  <c:v>1.1273496740603302</c:v>
                </c:pt>
                <c:pt idx="1552">
                  <c:v>1.1977330792138354</c:v>
                </c:pt>
                <c:pt idx="1553">
                  <c:v>1.0863437028992797</c:v>
                </c:pt>
                <c:pt idx="1554">
                  <c:v>1.1628789088597122</c:v>
                </c:pt>
                <c:pt idx="1555">
                  <c:v>1.0998349184215799</c:v>
                </c:pt>
                <c:pt idx="1556">
                  <c:v>1.0851476215552387</c:v>
                </c:pt>
                <c:pt idx="1557">
                  <c:v>1.0665719703898764</c:v>
                </c:pt>
                <c:pt idx="1558">
                  <c:v>1.089753978764906</c:v>
                </c:pt>
                <c:pt idx="1559">
                  <c:v>1.113604977738551</c:v>
                </c:pt>
                <c:pt idx="1560">
                  <c:v>1.1622897874900462</c:v>
                </c:pt>
                <c:pt idx="1561">
                  <c:v>1.1176152418705698</c:v>
                </c:pt>
                <c:pt idx="1562">
                  <c:v>1.0837926688040074</c:v>
                </c:pt>
                <c:pt idx="1563">
                  <c:v>1.0798191279218989</c:v>
                </c:pt>
                <c:pt idx="1564">
                  <c:v>1.1054187949904075</c:v>
                </c:pt>
                <c:pt idx="1565">
                  <c:v>1.1080437725430883</c:v>
                </c:pt>
                <c:pt idx="1566">
                  <c:v>1.13147764141003</c:v>
                </c:pt>
                <c:pt idx="1567">
                  <c:v>1.0897923677426424</c:v>
                </c:pt>
                <c:pt idx="1568">
                  <c:v>1.1293673351669855</c:v>
                </c:pt>
                <c:pt idx="1569">
                  <c:v>1.1113911943975561</c:v>
                </c:pt>
                <c:pt idx="1570">
                  <c:v>1.0202509889486644</c:v>
                </c:pt>
                <c:pt idx="1571">
                  <c:v>1.0936880469769032</c:v>
                </c:pt>
                <c:pt idx="1572">
                  <c:v>1.0638745612335239</c:v>
                </c:pt>
                <c:pt idx="1573">
                  <c:v>1.1399323652530127</c:v>
                </c:pt>
                <c:pt idx="1574">
                  <c:v>1.1147815293667993</c:v>
                </c:pt>
                <c:pt idx="1575">
                  <c:v>1.0850433662970138</c:v>
                </c:pt>
                <c:pt idx="1576">
                  <c:v>1.0785583356304314</c:v>
                </c:pt>
                <c:pt idx="1577">
                  <c:v>1.0891173009163906</c:v>
                </c:pt>
                <c:pt idx="1578">
                  <c:v>1.0985656903614369</c:v>
                </c:pt>
                <c:pt idx="1579">
                  <c:v>1.1673135961604797</c:v>
                </c:pt>
                <c:pt idx="1580">
                  <c:v>1.1283570836014891</c:v>
                </c:pt>
                <c:pt idx="1581">
                  <c:v>1.0542773364768567</c:v>
                </c:pt>
                <c:pt idx="1582">
                  <c:v>1.1068276110505717</c:v>
                </c:pt>
                <c:pt idx="1583">
                  <c:v>1.0901226237551815</c:v>
                </c:pt>
                <c:pt idx="1584">
                  <c:v>1.0769325701839969</c:v>
                </c:pt>
                <c:pt idx="1585">
                  <c:v>1.0606570848484962</c:v>
                </c:pt>
                <c:pt idx="1586">
                  <c:v>1.1051533324934659</c:v>
                </c:pt>
                <c:pt idx="1587">
                  <c:v>1.0582721351647613</c:v>
                </c:pt>
                <c:pt idx="1588">
                  <c:v>1.1048093765053737</c:v>
                </c:pt>
                <c:pt idx="1589">
                  <c:v>1.0886018291988999</c:v>
                </c:pt>
                <c:pt idx="1590">
                  <c:v>1.0683893290735311</c:v>
                </c:pt>
                <c:pt idx="1591">
                  <c:v>1.0277272229331356</c:v>
                </c:pt>
                <c:pt idx="1592">
                  <c:v>1.0911553768491313</c:v>
                </c:pt>
                <c:pt idx="1593">
                  <c:v>1.081943505904871</c:v>
                </c:pt>
                <c:pt idx="1594">
                  <c:v>1.0929237712971496</c:v>
                </c:pt>
                <c:pt idx="1595">
                  <c:v>1.0663642867248844</c:v>
                </c:pt>
                <c:pt idx="1596">
                  <c:v>1.0867251830342297</c:v>
                </c:pt>
                <c:pt idx="1597">
                  <c:v>1.0815446233085222</c:v>
                </c:pt>
                <c:pt idx="1598">
                  <c:v>1.1419232292935424</c:v>
                </c:pt>
                <c:pt idx="1599">
                  <c:v>1.0602877430480944</c:v>
                </c:pt>
                <c:pt idx="1600">
                  <c:v>1.062090705937087</c:v>
                </c:pt>
                <c:pt idx="1601">
                  <c:v>1.1316879284035282</c:v>
                </c:pt>
                <c:pt idx="1602">
                  <c:v>1.128846343869861</c:v>
                </c:pt>
                <c:pt idx="1603">
                  <c:v>1.0976410715993266</c:v>
                </c:pt>
                <c:pt idx="1604">
                  <c:v>1.0549624536703022</c:v>
                </c:pt>
                <c:pt idx="1605">
                  <c:v>1.0214208083858531</c:v>
                </c:pt>
                <c:pt idx="1606">
                  <c:v>1.0535543349886507</c:v>
                </c:pt>
                <c:pt idx="1607">
                  <c:v>1.1025345299920877</c:v>
                </c:pt>
                <c:pt idx="1608">
                  <c:v>1.0570206205714843</c:v>
                </c:pt>
                <c:pt idx="1609">
                  <c:v>1.0223033724736708</c:v>
                </c:pt>
                <c:pt idx="1610">
                  <c:v>1.059241789927527</c:v>
                </c:pt>
                <c:pt idx="1611">
                  <c:v>1.1131972669649326</c:v>
                </c:pt>
                <c:pt idx="1612">
                  <c:v>1.0562370174511844</c:v>
                </c:pt>
                <c:pt idx="1613">
                  <c:v>1.0811716933209699</c:v>
                </c:pt>
                <c:pt idx="1614">
                  <c:v>1.0423342743643715</c:v>
                </c:pt>
                <c:pt idx="1615">
                  <c:v>1.0890410921899423</c:v>
                </c:pt>
                <c:pt idx="1616">
                  <c:v>1.0987845990144287</c:v>
                </c:pt>
                <c:pt idx="1617">
                  <c:v>1.0806617129540419</c:v>
                </c:pt>
                <c:pt idx="1618">
                  <c:v>1.0932678129466038</c:v>
                </c:pt>
                <c:pt idx="1619">
                  <c:v>1.0807423101464426</c:v>
                </c:pt>
                <c:pt idx="1620">
                  <c:v>1.0639612607233646</c:v>
                </c:pt>
                <c:pt idx="1621">
                  <c:v>1.0631983235122267</c:v>
                </c:pt>
                <c:pt idx="1622">
                  <c:v>1.0392929187284714</c:v>
                </c:pt>
                <c:pt idx="1623">
                  <c:v>1.0591835271101286</c:v>
                </c:pt>
                <c:pt idx="1624">
                  <c:v>1.0215367365703913</c:v>
                </c:pt>
                <c:pt idx="1625">
                  <c:v>1.0510591863949008</c:v>
                </c:pt>
                <c:pt idx="1626">
                  <c:v>1.0917465451239026</c:v>
                </c:pt>
                <c:pt idx="1627">
                  <c:v>1.0400919741044874</c:v>
                </c:pt>
                <c:pt idx="1628">
                  <c:v>1.0432001672529461</c:v>
                </c:pt>
                <c:pt idx="1629">
                  <c:v>1.0975283475585633</c:v>
                </c:pt>
                <c:pt idx="1630">
                  <c:v>1.0496355658724656</c:v>
                </c:pt>
                <c:pt idx="1631">
                  <c:v>1.0591362419748391</c:v>
                </c:pt>
                <c:pt idx="1632">
                  <c:v>1.0507666208018471</c:v>
                </c:pt>
                <c:pt idx="1633">
                  <c:v>1.0607053329937193</c:v>
                </c:pt>
                <c:pt idx="1634">
                  <c:v>1.0502874819933596</c:v>
                </c:pt>
                <c:pt idx="1635">
                  <c:v>1.1040717966606897</c:v>
                </c:pt>
                <c:pt idx="1636">
                  <c:v>1.0100929656197843</c:v>
                </c:pt>
                <c:pt idx="1637">
                  <c:v>1.1415789054743442</c:v>
                </c:pt>
                <c:pt idx="1638">
                  <c:v>1.0678986960205481</c:v>
                </c:pt>
                <c:pt idx="1639">
                  <c:v>1.0840872767080634</c:v>
                </c:pt>
                <c:pt idx="1640">
                  <c:v>1.0359132632218218</c:v>
                </c:pt>
                <c:pt idx="1641">
                  <c:v>1.0914891410965677</c:v>
                </c:pt>
                <c:pt idx="1642">
                  <c:v>1.0656356957046924</c:v>
                </c:pt>
                <c:pt idx="1643">
                  <c:v>1.029685397370099</c:v>
                </c:pt>
                <c:pt idx="1644">
                  <c:v>1.0667072837061369</c:v>
                </c:pt>
                <c:pt idx="1645">
                  <c:v>1.0099782571998723</c:v>
                </c:pt>
                <c:pt idx="1646">
                  <c:v>1.0398062337272715</c:v>
                </c:pt>
                <c:pt idx="1647">
                  <c:v>1.070054412454746</c:v>
                </c:pt>
                <c:pt idx="1648">
                  <c:v>1.0934735409022489</c:v>
                </c:pt>
                <c:pt idx="1649">
                  <c:v>1.0456272531022859</c:v>
                </c:pt>
                <c:pt idx="1650">
                  <c:v>1.0607968184598573</c:v>
                </c:pt>
                <c:pt idx="1651">
                  <c:v>1.0711360907822702</c:v>
                </c:pt>
                <c:pt idx="1652">
                  <c:v>1.0685829455786782</c:v>
                </c:pt>
                <c:pt idx="1653">
                  <c:v>1.0651544930638202</c:v>
                </c:pt>
                <c:pt idx="1654">
                  <c:v>1.0401596899818886</c:v>
                </c:pt>
                <c:pt idx="1655">
                  <c:v>1.060612271308387</c:v>
                </c:pt>
                <c:pt idx="1656">
                  <c:v>1.0458115575536009</c:v>
                </c:pt>
                <c:pt idx="1657">
                  <c:v>1.0312763121264368</c:v>
                </c:pt>
                <c:pt idx="1658">
                  <c:v>1.0988310064014368</c:v>
                </c:pt>
                <c:pt idx="1659">
                  <c:v>1.0346514819047559</c:v>
                </c:pt>
                <c:pt idx="1660">
                  <c:v>1.0961876792768215</c:v>
                </c:pt>
                <c:pt idx="1661">
                  <c:v>1.07875707864089</c:v>
                </c:pt>
                <c:pt idx="1662">
                  <c:v>1.1299840022010732</c:v>
                </c:pt>
                <c:pt idx="1663">
                  <c:v>1.0903981760170287</c:v>
                </c:pt>
                <c:pt idx="1664">
                  <c:v>1.0265462056612742</c:v>
                </c:pt>
                <c:pt idx="1665">
                  <c:v>1.0890892083203505</c:v>
                </c:pt>
                <c:pt idx="1666">
                  <c:v>1.0012506093538782</c:v>
                </c:pt>
                <c:pt idx="1667">
                  <c:v>1.0402161346293186</c:v>
                </c:pt>
                <c:pt idx="1668">
                  <c:v>1.0441306326524971</c:v>
                </c:pt>
                <c:pt idx="1669">
                  <c:v>0.99814316861901498</c:v>
                </c:pt>
                <c:pt idx="1670">
                  <c:v>1.0477184966674871</c:v>
                </c:pt>
                <c:pt idx="1671">
                  <c:v>1.0182032344681036</c:v>
                </c:pt>
                <c:pt idx="1672">
                  <c:v>1.0884216831843052</c:v>
                </c:pt>
                <c:pt idx="1673">
                  <c:v>1.13756502049486</c:v>
                </c:pt>
                <c:pt idx="1674">
                  <c:v>1.1328165963351584</c:v>
                </c:pt>
                <c:pt idx="1675">
                  <c:v>1.014894244154513</c:v>
                </c:pt>
                <c:pt idx="1676">
                  <c:v>1.0632360568163186</c:v>
                </c:pt>
                <c:pt idx="1677">
                  <c:v>1.0731326587114138</c:v>
                </c:pt>
                <c:pt idx="1678">
                  <c:v>1.0954806655208764</c:v>
                </c:pt>
                <c:pt idx="1679">
                  <c:v>1.0468689120104204</c:v>
                </c:pt>
                <c:pt idx="1680">
                  <c:v>1.0808641027640089</c:v>
                </c:pt>
                <c:pt idx="1681">
                  <c:v>1.0415498402218422</c:v>
                </c:pt>
                <c:pt idx="1682">
                  <c:v>1.0879606819076615</c:v>
                </c:pt>
                <c:pt idx="1683">
                  <c:v>1.0173638677436567</c:v>
                </c:pt>
                <c:pt idx="1684">
                  <c:v>1.0271194258895426</c:v>
                </c:pt>
                <c:pt idx="1685">
                  <c:v>1.0092173485644589</c:v>
                </c:pt>
                <c:pt idx="1686">
                  <c:v>1.0507013678989283</c:v>
                </c:pt>
                <c:pt idx="1687">
                  <c:v>1.0233044486765683</c:v>
                </c:pt>
                <c:pt idx="1688">
                  <c:v>1.0413546771856699</c:v>
                </c:pt>
                <c:pt idx="1689">
                  <c:v>1.0509034103071526</c:v>
                </c:pt>
                <c:pt idx="1690">
                  <c:v>1.0393927142896839</c:v>
                </c:pt>
                <c:pt idx="1691">
                  <c:v>1.0263669367839889</c:v>
                </c:pt>
                <c:pt idx="1692">
                  <c:v>1.0141464840997965</c:v>
                </c:pt>
                <c:pt idx="1693">
                  <c:v>1.0735365567866708</c:v>
                </c:pt>
                <c:pt idx="1694">
                  <c:v>1.020689121687772</c:v>
                </c:pt>
                <c:pt idx="1695">
                  <c:v>1.0427305228618804</c:v>
                </c:pt>
                <c:pt idx="1696">
                  <c:v>1.0429527480274812</c:v>
                </c:pt>
                <c:pt idx="1697">
                  <c:v>1.0549548708225798</c:v>
                </c:pt>
                <c:pt idx="1698">
                  <c:v>1.0131426886189308</c:v>
                </c:pt>
                <c:pt idx="1699">
                  <c:v>1.0345006373492458</c:v>
                </c:pt>
                <c:pt idx="1700">
                  <c:v>0.98518528232507074</c:v>
                </c:pt>
                <c:pt idx="1701">
                  <c:v>0.99372547276649759</c:v>
                </c:pt>
                <c:pt idx="1702">
                  <c:v>0.99784960600790462</c:v>
                </c:pt>
                <c:pt idx="1703">
                  <c:v>1.075922037718521</c:v>
                </c:pt>
                <c:pt idx="1704">
                  <c:v>1.0117836981347965</c:v>
                </c:pt>
                <c:pt idx="1705">
                  <c:v>1.0038885513710867</c:v>
                </c:pt>
                <c:pt idx="1706">
                  <c:v>1.0055496533159627</c:v>
                </c:pt>
                <c:pt idx="1707">
                  <c:v>1.0174274143921587</c:v>
                </c:pt>
                <c:pt idx="1708">
                  <c:v>1.0162697265347362</c:v>
                </c:pt>
                <c:pt idx="1709">
                  <c:v>1.0475995030669354</c:v>
                </c:pt>
                <c:pt idx="1710">
                  <c:v>1.0006412251400221</c:v>
                </c:pt>
                <c:pt idx="1711">
                  <c:v>1.0491829451443955</c:v>
                </c:pt>
                <c:pt idx="1712">
                  <c:v>1.0387361438045897</c:v>
                </c:pt>
                <c:pt idx="1713">
                  <c:v>1.0829550998884809</c:v>
                </c:pt>
                <c:pt idx="1714">
                  <c:v>0.99451378686865743</c:v>
                </c:pt>
                <c:pt idx="1715">
                  <c:v>1.0764286195591333</c:v>
                </c:pt>
                <c:pt idx="1716">
                  <c:v>0.97404523733505111</c:v>
                </c:pt>
                <c:pt idx="1717">
                  <c:v>1.0418819935803878</c:v>
                </c:pt>
                <c:pt idx="1718">
                  <c:v>1.0737243564629724</c:v>
                </c:pt>
                <c:pt idx="1719">
                  <c:v>1.0112737823703772</c:v>
                </c:pt>
                <c:pt idx="1720">
                  <c:v>1.0543399092799479</c:v>
                </c:pt>
                <c:pt idx="1721">
                  <c:v>1.0186350616053694</c:v>
                </c:pt>
                <c:pt idx="1722">
                  <c:v>1.0882840327216392</c:v>
                </c:pt>
                <c:pt idx="1723">
                  <c:v>1.0570854138711092</c:v>
                </c:pt>
                <c:pt idx="1724">
                  <c:v>1.0292674356278952</c:v>
                </c:pt>
                <c:pt idx="1725">
                  <c:v>1.0043046931643793</c:v>
                </c:pt>
                <c:pt idx="1726">
                  <c:v>1.0118040180478576</c:v>
                </c:pt>
                <c:pt idx="1727">
                  <c:v>1.0182400087457844</c:v>
                </c:pt>
                <c:pt idx="1728">
                  <c:v>1.0101188006317163</c:v>
                </c:pt>
                <c:pt idx="1729">
                  <c:v>0.99561759725542009</c:v>
                </c:pt>
                <c:pt idx="1730">
                  <c:v>1.0716810637506162</c:v>
                </c:pt>
                <c:pt idx="1731">
                  <c:v>1.073384108801815</c:v>
                </c:pt>
                <c:pt idx="1732">
                  <c:v>1.0523294783059818</c:v>
                </c:pt>
                <c:pt idx="1733">
                  <c:v>1.0698869203892449</c:v>
                </c:pt>
                <c:pt idx="1734">
                  <c:v>1.0595803430401365</c:v>
                </c:pt>
                <c:pt idx="1735">
                  <c:v>0.99692236491556574</c:v>
                </c:pt>
                <c:pt idx="1736">
                  <c:v>1.0234026427398026</c:v>
                </c:pt>
                <c:pt idx="1737">
                  <c:v>0.98594780140974825</c:v>
                </c:pt>
                <c:pt idx="1738">
                  <c:v>1.0265405274632899</c:v>
                </c:pt>
                <c:pt idx="1739">
                  <c:v>0.98880463888587644</c:v>
                </c:pt>
                <c:pt idx="1740">
                  <c:v>1.0600572651068578</c:v>
                </c:pt>
                <c:pt idx="1741">
                  <c:v>1.0272867043325358</c:v>
                </c:pt>
                <c:pt idx="1742">
                  <c:v>1.016002281817872</c:v>
                </c:pt>
                <c:pt idx="1743">
                  <c:v>1.0318118018233364</c:v>
                </c:pt>
                <c:pt idx="1744">
                  <c:v>1.0352145377211612</c:v>
                </c:pt>
                <c:pt idx="1745">
                  <c:v>1.0793753873052487</c:v>
                </c:pt>
                <c:pt idx="1746">
                  <c:v>0.98290445112346825</c:v>
                </c:pt>
                <c:pt idx="1747">
                  <c:v>0.99617018798132462</c:v>
                </c:pt>
                <c:pt idx="1748">
                  <c:v>1.021732545660353</c:v>
                </c:pt>
                <c:pt idx="1749">
                  <c:v>1.0831801873264251</c:v>
                </c:pt>
                <c:pt idx="1750">
                  <c:v>1.0142583987605083</c:v>
                </c:pt>
                <c:pt idx="1751">
                  <c:v>1.0406511563883831</c:v>
                </c:pt>
                <c:pt idx="1752">
                  <c:v>0.98270390034912247</c:v>
                </c:pt>
                <c:pt idx="1753">
                  <c:v>1.0214603804102795</c:v>
                </c:pt>
                <c:pt idx="1754">
                  <c:v>1.0362683576588891</c:v>
                </c:pt>
                <c:pt idx="1755">
                  <c:v>0.96163853422364021</c:v>
                </c:pt>
                <c:pt idx="1756">
                  <c:v>1.052679816603922</c:v>
                </c:pt>
                <c:pt idx="1757">
                  <c:v>0.96307436570381488</c:v>
                </c:pt>
                <c:pt idx="1758">
                  <c:v>0.99862521092024792</c:v>
                </c:pt>
                <c:pt idx="1759">
                  <c:v>1.0001573791857938</c:v>
                </c:pt>
                <c:pt idx="1760">
                  <c:v>0.99862292984810264</c:v>
                </c:pt>
                <c:pt idx="1761">
                  <c:v>0.96821114362711191</c:v>
                </c:pt>
                <c:pt idx="1762">
                  <c:v>0.94567188441651062</c:v>
                </c:pt>
                <c:pt idx="1763">
                  <c:v>1.0650028458018259</c:v>
                </c:pt>
                <c:pt idx="1764">
                  <c:v>0.98424597696202321</c:v>
                </c:pt>
                <c:pt idx="1765">
                  <c:v>1.0068460850895926</c:v>
                </c:pt>
                <c:pt idx="1766">
                  <c:v>1.0420915900533367</c:v>
                </c:pt>
                <c:pt idx="1767">
                  <c:v>1.0609401109932375</c:v>
                </c:pt>
                <c:pt idx="1768">
                  <c:v>0.92470740928258699</c:v>
                </c:pt>
                <c:pt idx="1769">
                  <c:v>0.99998122161955283</c:v>
                </c:pt>
                <c:pt idx="1770">
                  <c:v>1.0468102291215089</c:v>
                </c:pt>
                <c:pt idx="1771">
                  <c:v>1.0523909555293975</c:v>
                </c:pt>
                <c:pt idx="1772">
                  <c:v>1.0460976045040928</c:v>
                </c:pt>
                <c:pt idx="1773">
                  <c:v>1.00985170114816</c:v>
                </c:pt>
                <c:pt idx="1774">
                  <c:v>0.97954556380393454</c:v>
                </c:pt>
                <c:pt idx="1775">
                  <c:v>1.0357320099681002</c:v>
                </c:pt>
                <c:pt idx="1776">
                  <c:v>1.0667275908638634</c:v>
                </c:pt>
                <c:pt idx="1777">
                  <c:v>1.028264239412443</c:v>
                </c:pt>
                <c:pt idx="1778">
                  <c:v>1.0611978343525639</c:v>
                </c:pt>
                <c:pt idx="1779">
                  <c:v>0.99710624812270232</c:v>
                </c:pt>
                <c:pt idx="1780">
                  <c:v>0.99763091045655428</c:v>
                </c:pt>
                <c:pt idx="1781">
                  <c:v>1.0395301112262594</c:v>
                </c:pt>
                <c:pt idx="1782">
                  <c:v>0.99435435530285787</c:v>
                </c:pt>
                <c:pt idx="1783">
                  <c:v>0.97901316880297884</c:v>
                </c:pt>
                <c:pt idx="1784">
                  <c:v>0.98894594957447324</c:v>
                </c:pt>
                <c:pt idx="1785">
                  <c:v>1.0518738684800544</c:v>
                </c:pt>
                <c:pt idx="1786">
                  <c:v>1.019683662071416</c:v>
                </c:pt>
                <c:pt idx="1787">
                  <c:v>1.0603131462255646</c:v>
                </c:pt>
                <c:pt idx="1788">
                  <c:v>0.99463398154700366</c:v>
                </c:pt>
                <c:pt idx="1789">
                  <c:v>1.0515842371662893</c:v>
                </c:pt>
                <c:pt idx="1790">
                  <c:v>1.0057621141179769</c:v>
                </c:pt>
                <c:pt idx="1791">
                  <c:v>1.0523152270097762</c:v>
                </c:pt>
                <c:pt idx="1792">
                  <c:v>1.0335966525416023</c:v>
                </c:pt>
                <c:pt idx="1793">
                  <c:v>1.0360514663986606</c:v>
                </c:pt>
                <c:pt idx="1794">
                  <c:v>1.0390671322271217</c:v>
                </c:pt>
                <c:pt idx="1795">
                  <c:v>1.0446553422282425</c:v>
                </c:pt>
                <c:pt idx="1796">
                  <c:v>1.0569936712274615</c:v>
                </c:pt>
                <c:pt idx="1797">
                  <c:v>1.0608035731932361</c:v>
                </c:pt>
                <c:pt idx="1798">
                  <c:v>1.0700732641919821</c:v>
                </c:pt>
                <c:pt idx="1799">
                  <c:v>1.1151273507941841</c:v>
                </c:pt>
                <c:pt idx="1800">
                  <c:v>1.0289455399190683</c:v>
                </c:pt>
                <c:pt idx="1801">
                  <c:v>1.0347804291006906</c:v>
                </c:pt>
                <c:pt idx="1802">
                  <c:v>1.0492908387733437</c:v>
                </c:pt>
                <c:pt idx="1803">
                  <c:v>1.04976850858578</c:v>
                </c:pt>
                <c:pt idx="1804">
                  <c:v>1.0428683200224618</c:v>
                </c:pt>
                <c:pt idx="1805">
                  <c:v>1.0425165249754049</c:v>
                </c:pt>
                <c:pt idx="1806">
                  <c:v>1.0237492483923727</c:v>
                </c:pt>
                <c:pt idx="1807">
                  <c:v>1.0306529167175515</c:v>
                </c:pt>
                <c:pt idx="1808">
                  <c:v>1.0360060564533835</c:v>
                </c:pt>
                <c:pt idx="1809">
                  <c:v>1.0535292555304314</c:v>
                </c:pt>
                <c:pt idx="1810">
                  <c:v>1.0441091958330411</c:v>
                </c:pt>
                <c:pt idx="1811">
                  <c:v>1.0390776735947362</c:v>
                </c:pt>
                <c:pt idx="1812">
                  <c:v>1.0243523062386917</c:v>
                </c:pt>
                <c:pt idx="1813">
                  <c:v>1.0159330483549662</c:v>
                </c:pt>
                <c:pt idx="1814">
                  <c:v>1.0791817334754885</c:v>
                </c:pt>
                <c:pt idx="1815">
                  <c:v>1.0672656917352172</c:v>
                </c:pt>
                <c:pt idx="1816">
                  <c:v>1.0757623356343669</c:v>
                </c:pt>
                <c:pt idx="1817">
                  <c:v>1.0010310814772621</c:v>
                </c:pt>
                <c:pt idx="1818">
                  <c:v>1.0598196683925429</c:v>
                </c:pt>
                <c:pt idx="1819">
                  <c:v>1.0865135883351758</c:v>
                </c:pt>
                <c:pt idx="1820">
                  <c:v>1.0481322013501762</c:v>
                </c:pt>
                <c:pt idx="1821">
                  <c:v>1.0176955693096519</c:v>
                </c:pt>
                <c:pt idx="1822">
                  <c:v>1.0116639407998258</c:v>
                </c:pt>
                <c:pt idx="1823">
                  <c:v>1.0299620409900765</c:v>
                </c:pt>
                <c:pt idx="1824">
                  <c:v>1.067814488771875</c:v>
                </c:pt>
                <c:pt idx="1825">
                  <c:v>1.0033107094711147</c:v>
                </c:pt>
                <c:pt idx="1826">
                  <c:v>1.0385589637580612</c:v>
                </c:pt>
                <c:pt idx="1827">
                  <c:v>1.0170964550704347</c:v>
                </c:pt>
                <c:pt idx="1828">
                  <c:v>1.0332188557480892</c:v>
                </c:pt>
                <c:pt idx="1829">
                  <c:v>0.98991115552033371</c:v>
                </c:pt>
                <c:pt idx="1830">
                  <c:v>1.0154860235405772</c:v>
                </c:pt>
                <c:pt idx="1831">
                  <c:v>0.99758622701168809</c:v>
                </c:pt>
                <c:pt idx="1832">
                  <c:v>0.98073608138195345</c:v>
                </c:pt>
                <c:pt idx="1833">
                  <c:v>1.0578629314770525</c:v>
                </c:pt>
                <c:pt idx="1834">
                  <c:v>1.0058474243307212</c:v>
                </c:pt>
                <c:pt idx="1835">
                  <c:v>1.0272386362680537</c:v>
                </c:pt>
                <c:pt idx="1836">
                  <c:v>1.0100160551503385</c:v>
                </c:pt>
                <c:pt idx="1837">
                  <c:v>1.0307036461808003</c:v>
                </c:pt>
                <c:pt idx="1838">
                  <c:v>1.0598908731307084</c:v>
                </c:pt>
                <c:pt idx="1839">
                  <c:v>1.0227411033330784</c:v>
                </c:pt>
                <c:pt idx="1840">
                  <c:v>0.97938924759740764</c:v>
                </c:pt>
                <c:pt idx="1841">
                  <c:v>0.97142408428508564</c:v>
                </c:pt>
                <c:pt idx="1842">
                  <c:v>1.041386587176824</c:v>
                </c:pt>
                <c:pt idx="1843">
                  <c:v>1.0756118523174112</c:v>
                </c:pt>
                <c:pt idx="1844">
                  <c:v>1.040556885153249</c:v>
                </c:pt>
                <c:pt idx="1845">
                  <c:v>1.0192906292190236</c:v>
                </c:pt>
                <c:pt idx="1846">
                  <c:v>1.0412112955048163</c:v>
                </c:pt>
                <c:pt idx="1847">
                  <c:v>1.0060003492793692</c:v>
                </c:pt>
                <c:pt idx="1848">
                  <c:v>0.99574162245444542</c:v>
                </c:pt>
                <c:pt idx="1849">
                  <c:v>0.99088572954926446</c:v>
                </c:pt>
                <c:pt idx="1850">
                  <c:v>1.0262804925643172</c:v>
                </c:pt>
                <c:pt idx="1851">
                  <c:v>1.0085446773887763</c:v>
                </c:pt>
                <c:pt idx="1852">
                  <c:v>0.98320305484466908</c:v>
                </c:pt>
                <c:pt idx="1853">
                  <c:v>0.96438715768489047</c:v>
                </c:pt>
                <c:pt idx="1854">
                  <c:v>1.0318112090952367</c:v>
                </c:pt>
                <c:pt idx="1855">
                  <c:v>1.0352878292897514</c:v>
                </c:pt>
                <c:pt idx="1856">
                  <c:v>1.042199864179904</c:v>
                </c:pt>
                <c:pt idx="1857">
                  <c:v>0.97503319928809939</c:v>
                </c:pt>
                <c:pt idx="1858">
                  <c:v>0.99709143797672606</c:v>
                </c:pt>
                <c:pt idx="1859">
                  <c:v>1.002538796566149</c:v>
                </c:pt>
                <c:pt idx="1860">
                  <c:v>1.0052168012686842</c:v>
                </c:pt>
                <c:pt idx="1861">
                  <c:v>1.008414231079102</c:v>
                </c:pt>
                <c:pt idx="1862">
                  <c:v>0.99140157444720511</c:v>
                </c:pt>
                <c:pt idx="1863">
                  <c:v>0.98500815278541964</c:v>
                </c:pt>
                <c:pt idx="1864">
                  <c:v>1.0395127092162131</c:v>
                </c:pt>
                <c:pt idx="1865">
                  <c:v>0.96610666772190834</c:v>
                </c:pt>
                <c:pt idx="1866">
                  <c:v>0.98433964134767427</c:v>
                </c:pt>
                <c:pt idx="1867">
                  <c:v>0.99963704528056307</c:v>
                </c:pt>
                <c:pt idx="1868">
                  <c:v>0.99594017957437075</c:v>
                </c:pt>
                <c:pt idx="1869">
                  <c:v>0.9908938752262797</c:v>
                </c:pt>
                <c:pt idx="1870">
                  <c:v>0.98005029861421011</c:v>
                </c:pt>
                <c:pt idx="1871">
                  <c:v>0.99075379113028339</c:v>
                </c:pt>
                <c:pt idx="1872">
                  <c:v>0.9867400939514599</c:v>
                </c:pt>
                <c:pt idx="1873">
                  <c:v>0.99351075049270898</c:v>
                </c:pt>
                <c:pt idx="1874">
                  <c:v>0.99986715310937657</c:v>
                </c:pt>
                <c:pt idx="1875">
                  <c:v>0.99666674959456092</c:v>
                </c:pt>
                <c:pt idx="1876">
                  <c:v>1.0268956031371654</c:v>
                </c:pt>
                <c:pt idx="1877">
                  <c:v>1.0226099847907077</c:v>
                </c:pt>
                <c:pt idx="1878">
                  <c:v>1.0197303408882092</c:v>
                </c:pt>
                <c:pt idx="1879">
                  <c:v>1.0415436639742217</c:v>
                </c:pt>
                <c:pt idx="1880">
                  <c:v>0.97131802857699656</c:v>
                </c:pt>
                <c:pt idx="1881">
                  <c:v>0.99881951345347386</c:v>
                </c:pt>
                <c:pt idx="1882">
                  <c:v>0.98312869638942413</c:v>
                </c:pt>
                <c:pt idx="1883">
                  <c:v>0.96108217223491543</c:v>
                </c:pt>
                <c:pt idx="1884">
                  <c:v>0.97878498381140033</c:v>
                </c:pt>
                <c:pt idx="1885">
                  <c:v>0.95742101211377262</c:v>
                </c:pt>
                <c:pt idx="1886">
                  <c:v>1.0375947525400619</c:v>
                </c:pt>
                <c:pt idx="1887">
                  <c:v>0.99229636565902313</c:v>
                </c:pt>
                <c:pt idx="1888">
                  <c:v>0.96448221340065221</c:v>
                </c:pt>
                <c:pt idx="1889">
                  <c:v>1.0340728915375565</c:v>
                </c:pt>
                <c:pt idx="1890">
                  <c:v>0.94813641078429811</c:v>
                </c:pt>
                <c:pt idx="1891">
                  <c:v>1.0075593288010869</c:v>
                </c:pt>
                <c:pt idx="1892">
                  <c:v>0.97707709800245124</c:v>
                </c:pt>
                <c:pt idx="1893">
                  <c:v>0.97907155899674381</c:v>
                </c:pt>
                <c:pt idx="1894">
                  <c:v>0.97137892808861437</c:v>
                </c:pt>
                <c:pt idx="1895">
                  <c:v>1.0173572828498894</c:v>
                </c:pt>
                <c:pt idx="1896">
                  <c:v>0.95645386350465988</c:v>
                </c:pt>
                <c:pt idx="1897">
                  <c:v>1.0020432576408103</c:v>
                </c:pt>
                <c:pt idx="1898">
                  <c:v>0.93632812112551678</c:v>
                </c:pt>
                <c:pt idx="1899">
                  <c:v>1.0114435775597832</c:v>
                </c:pt>
                <c:pt idx="1900">
                  <c:v>0.9637403187545005</c:v>
                </c:pt>
                <c:pt idx="1901">
                  <c:v>0.9343469771897972</c:v>
                </c:pt>
                <c:pt idx="1902">
                  <c:v>0.97624370962762186</c:v>
                </c:pt>
                <c:pt idx="1903">
                  <c:v>0.95742590915984738</c:v>
                </c:pt>
                <c:pt idx="1904">
                  <c:v>0.9837893845669653</c:v>
                </c:pt>
                <c:pt idx="1905">
                  <c:v>0.97313540281074218</c:v>
                </c:pt>
                <c:pt idx="1906">
                  <c:v>0.98497497203266426</c:v>
                </c:pt>
                <c:pt idx="1907">
                  <c:v>0.99953966207523737</c:v>
                </c:pt>
                <c:pt idx="1908">
                  <c:v>1.0402700425401539</c:v>
                </c:pt>
                <c:pt idx="1909">
                  <c:v>0.98989633919033326</c:v>
                </c:pt>
                <c:pt idx="1910">
                  <c:v>0.95508475687235939</c:v>
                </c:pt>
                <c:pt idx="1911">
                  <c:v>0.91290659420708387</c:v>
                </c:pt>
                <c:pt idx="1912">
                  <c:v>0.98826170423291149</c:v>
                </c:pt>
                <c:pt idx="1913">
                  <c:v>0.97005129535631673</c:v>
                </c:pt>
                <c:pt idx="1914">
                  <c:v>0.93064869591882848</c:v>
                </c:pt>
                <c:pt idx="1915">
                  <c:v>0.93589665624122054</c:v>
                </c:pt>
                <c:pt idx="1916">
                  <c:v>0.93538397845143062</c:v>
                </c:pt>
                <c:pt idx="1917">
                  <c:v>0.98199971934201169</c:v>
                </c:pt>
                <c:pt idx="1918">
                  <c:v>0.95652702951588664</c:v>
                </c:pt>
                <c:pt idx="1919">
                  <c:v>0.97948862916661072</c:v>
                </c:pt>
                <c:pt idx="1920">
                  <c:v>0.98133547787529052</c:v>
                </c:pt>
                <c:pt idx="1921">
                  <c:v>0.95565906765191866</c:v>
                </c:pt>
                <c:pt idx="1922">
                  <c:v>0.96100667543717111</c:v>
                </c:pt>
                <c:pt idx="1923">
                  <c:v>0.98568555475175201</c:v>
                </c:pt>
                <c:pt idx="1924">
                  <c:v>1.0272878117013184</c:v>
                </c:pt>
                <c:pt idx="1925">
                  <c:v>0.98081112050319863</c:v>
                </c:pt>
                <c:pt idx="1926">
                  <c:v>0.98168668644553103</c:v>
                </c:pt>
                <c:pt idx="1927">
                  <c:v>0.9691169065762274</c:v>
                </c:pt>
                <c:pt idx="1928">
                  <c:v>0.94300526366584725</c:v>
                </c:pt>
                <c:pt idx="1929">
                  <c:v>0.94226484882075112</c:v>
                </c:pt>
                <c:pt idx="1930">
                  <c:v>0.95128291905961515</c:v>
                </c:pt>
                <c:pt idx="1931">
                  <c:v>0.96183986722635828</c:v>
                </c:pt>
                <c:pt idx="1932">
                  <c:v>1.0594631830063286</c:v>
                </c:pt>
                <c:pt idx="1933">
                  <c:v>0.99601967013970272</c:v>
                </c:pt>
                <c:pt idx="1934">
                  <c:v>0.9782299681621891</c:v>
                </c:pt>
                <c:pt idx="1935">
                  <c:v>1.0181515085032293</c:v>
                </c:pt>
                <c:pt idx="1936">
                  <c:v>1.0121861778338626</c:v>
                </c:pt>
                <c:pt idx="1937">
                  <c:v>0.96979376114341265</c:v>
                </c:pt>
                <c:pt idx="1938">
                  <c:v>0.93861396190782109</c:v>
                </c:pt>
                <c:pt idx="1939">
                  <c:v>0.98920138157536486</c:v>
                </c:pt>
                <c:pt idx="1940">
                  <c:v>0.98113114142030178</c:v>
                </c:pt>
                <c:pt idx="1941">
                  <c:v>0.93605898733811821</c:v>
                </c:pt>
                <c:pt idx="1942">
                  <c:v>0.92324564567031608</c:v>
                </c:pt>
                <c:pt idx="1943">
                  <c:v>0.95149134267744184</c:v>
                </c:pt>
                <c:pt idx="1944">
                  <c:v>0.97034187686422013</c:v>
                </c:pt>
                <c:pt idx="1945">
                  <c:v>0.97084767431153474</c:v>
                </c:pt>
                <c:pt idx="1946">
                  <c:v>0.93585920367707232</c:v>
                </c:pt>
                <c:pt idx="1947">
                  <c:v>0.92389894666372518</c:v>
                </c:pt>
                <c:pt idx="1948">
                  <c:v>0.95717773793591232</c:v>
                </c:pt>
                <c:pt idx="1949">
                  <c:v>0.96536205667881381</c:v>
                </c:pt>
                <c:pt idx="1950">
                  <c:v>0.9190913705977577</c:v>
                </c:pt>
                <c:pt idx="1951">
                  <c:v>0.94799071490793985</c:v>
                </c:pt>
                <c:pt idx="1952">
                  <c:v>0.94700814863599581</c:v>
                </c:pt>
                <c:pt idx="1953">
                  <c:v>0.96255523281117783</c:v>
                </c:pt>
                <c:pt idx="1954">
                  <c:v>0.95151629700670426</c:v>
                </c:pt>
                <c:pt idx="1955">
                  <c:v>0.9343404108351574</c:v>
                </c:pt>
                <c:pt idx="1956">
                  <c:v>0.92338027651331278</c:v>
                </c:pt>
                <c:pt idx="1957">
                  <c:v>0.88837506621963302</c:v>
                </c:pt>
                <c:pt idx="1958">
                  <c:v>0.95171400916300464</c:v>
                </c:pt>
                <c:pt idx="1959">
                  <c:v>0.96779341495432392</c:v>
                </c:pt>
                <c:pt idx="1960">
                  <c:v>0.93688915039501752</c:v>
                </c:pt>
                <c:pt idx="1961">
                  <c:v>0.92421875922767927</c:v>
                </c:pt>
                <c:pt idx="1962">
                  <c:v>0.9403869731113812</c:v>
                </c:pt>
                <c:pt idx="1963">
                  <c:v>0.95837125413451096</c:v>
                </c:pt>
                <c:pt idx="1964">
                  <c:v>0.95438965939631926</c:v>
                </c:pt>
                <c:pt idx="1965">
                  <c:v>0.92642822164643257</c:v>
                </c:pt>
                <c:pt idx="1966">
                  <c:v>0.93554497576140838</c:v>
                </c:pt>
                <c:pt idx="1967">
                  <c:v>0.90841878775100049</c:v>
                </c:pt>
                <c:pt idx="1968">
                  <c:v>0.92602772249498422</c:v>
                </c:pt>
                <c:pt idx="1969">
                  <c:v>0.92132094674300979</c:v>
                </c:pt>
                <c:pt idx="1970">
                  <c:v>0.96291357485690654</c:v>
                </c:pt>
                <c:pt idx="1971">
                  <c:v>0.89258663567266439</c:v>
                </c:pt>
                <c:pt idx="1972">
                  <c:v>0.99641240357046168</c:v>
                </c:pt>
                <c:pt idx="1973">
                  <c:v>0.92145655838558338</c:v>
                </c:pt>
                <c:pt idx="1974">
                  <c:v>0.96619526459153005</c:v>
                </c:pt>
                <c:pt idx="1975">
                  <c:v>0.92427573830966225</c:v>
                </c:pt>
                <c:pt idx="1976">
                  <c:v>0.97176618616023525</c:v>
                </c:pt>
                <c:pt idx="1977">
                  <c:v>0.90051953381294714</c:v>
                </c:pt>
                <c:pt idx="1978">
                  <c:v>0.97792369626438869</c:v>
                </c:pt>
                <c:pt idx="1979">
                  <c:v>0.93850033226577989</c:v>
                </c:pt>
                <c:pt idx="1980">
                  <c:v>0.92830564149741279</c:v>
                </c:pt>
                <c:pt idx="1981">
                  <c:v>0.93467932854917402</c:v>
                </c:pt>
                <c:pt idx="1982">
                  <c:v>0.91920515208469999</c:v>
                </c:pt>
                <c:pt idx="1983">
                  <c:v>0.9207140888201798</c:v>
                </c:pt>
                <c:pt idx="1984">
                  <c:v>0.97753371101989006</c:v>
                </c:pt>
                <c:pt idx="1985">
                  <c:v>0.91965627081633994</c:v>
                </c:pt>
                <c:pt idx="1986">
                  <c:v>0.88650805698651958</c:v>
                </c:pt>
                <c:pt idx="1987">
                  <c:v>0.90134839378903431</c:v>
                </c:pt>
                <c:pt idx="1988">
                  <c:v>0.93214678735409517</c:v>
                </c:pt>
                <c:pt idx="1989">
                  <c:v>0.86818150373155334</c:v>
                </c:pt>
                <c:pt idx="1990">
                  <c:v>0.91287053450612177</c:v>
                </c:pt>
                <c:pt idx="1991">
                  <c:v>0.93282182718028162</c:v>
                </c:pt>
                <c:pt idx="1992">
                  <c:v>0.89359197974284987</c:v>
                </c:pt>
                <c:pt idx="1993">
                  <c:v>0.86006824896284051</c:v>
                </c:pt>
                <c:pt idx="1994">
                  <c:v>0.88206337938907775</c:v>
                </c:pt>
                <c:pt idx="1995">
                  <c:v>0.92354498184151701</c:v>
                </c:pt>
                <c:pt idx="1996">
                  <c:v>0.90770661743837733</c:v>
                </c:pt>
                <c:pt idx="1997">
                  <c:v>0.89370483522903776</c:v>
                </c:pt>
                <c:pt idx="1998">
                  <c:v>0.90387036357791972</c:v>
                </c:pt>
                <c:pt idx="1999">
                  <c:v>0.9265540103943225</c:v>
                </c:pt>
                <c:pt idx="2000">
                  <c:v>0.8674894217863689</c:v>
                </c:pt>
                <c:pt idx="2001">
                  <c:v>0.88036686246069962</c:v>
                </c:pt>
                <c:pt idx="2002">
                  <c:v>0.8878722314435803</c:v>
                </c:pt>
                <c:pt idx="2003">
                  <c:v>0.87715039343311796</c:v>
                </c:pt>
                <c:pt idx="2004">
                  <c:v>0.90145299193524875</c:v>
                </c:pt>
                <c:pt idx="2005">
                  <c:v>0.88256401428854425</c:v>
                </c:pt>
                <c:pt idx="2006">
                  <c:v>0.88977307938003314</c:v>
                </c:pt>
                <c:pt idx="2007">
                  <c:v>0.87246638006794963</c:v>
                </c:pt>
                <c:pt idx="2008">
                  <c:v>0.89619391628954914</c:v>
                </c:pt>
                <c:pt idx="2009">
                  <c:v>0.93751065141731682</c:v>
                </c:pt>
                <c:pt idx="2010">
                  <c:v>0.86270909576283095</c:v>
                </c:pt>
                <c:pt idx="2011">
                  <c:v>0.94725232349546318</c:v>
                </c:pt>
                <c:pt idx="2012">
                  <c:v>0.92408976662278752</c:v>
                </c:pt>
                <c:pt idx="2013">
                  <c:v>0.9078025502433984</c:v>
                </c:pt>
                <c:pt idx="2014">
                  <c:v>0.97405432545341897</c:v>
                </c:pt>
                <c:pt idx="2015">
                  <c:v>0.97481864901338555</c:v>
                </c:pt>
                <c:pt idx="2016">
                  <c:v>0.96992942321569153</c:v>
                </c:pt>
                <c:pt idx="2017">
                  <c:v>0.93074617414915184</c:v>
                </c:pt>
                <c:pt idx="2018">
                  <c:v>0.91724588831825848</c:v>
                </c:pt>
                <c:pt idx="2019">
                  <c:v>0.92741072962254967</c:v>
                </c:pt>
                <c:pt idx="2020">
                  <c:v>0.9296082461855274</c:v>
                </c:pt>
                <c:pt idx="2021">
                  <c:v>0.92345827812502512</c:v>
                </c:pt>
                <c:pt idx="2022">
                  <c:v>0.91260047711984671</c:v>
                </c:pt>
                <c:pt idx="2023">
                  <c:v>0.87826643372696322</c:v>
                </c:pt>
                <c:pt idx="2024">
                  <c:v>0.903831483282038</c:v>
                </c:pt>
                <c:pt idx="2025">
                  <c:v>0.92005779953080524</c:v>
                </c:pt>
                <c:pt idx="2026">
                  <c:v>0.97439600451558273</c:v>
                </c:pt>
                <c:pt idx="2027">
                  <c:v>0.93074530757370799</c:v>
                </c:pt>
                <c:pt idx="2028">
                  <c:v>0.90127561351483598</c:v>
                </c:pt>
                <c:pt idx="2029">
                  <c:v>0.85736660710504142</c:v>
                </c:pt>
                <c:pt idx="2030">
                  <c:v>0.88982998199410424</c:v>
                </c:pt>
                <c:pt idx="2031">
                  <c:v>0.86794137839206398</c:v>
                </c:pt>
                <c:pt idx="2032">
                  <c:v>0.91604477922934713</c:v>
                </c:pt>
                <c:pt idx="2033">
                  <c:v>0.86578587604189816</c:v>
                </c:pt>
                <c:pt idx="2034">
                  <c:v>0.94019096743843755</c:v>
                </c:pt>
                <c:pt idx="2035">
                  <c:v>0.86157654029441022</c:v>
                </c:pt>
                <c:pt idx="2036">
                  <c:v>0.89369270546865487</c:v>
                </c:pt>
                <c:pt idx="2037">
                  <c:v>0.85759476498309428</c:v>
                </c:pt>
                <c:pt idx="2038">
                  <c:v>0.90856524392808624</c:v>
                </c:pt>
                <c:pt idx="2039">
                  <c:v>0.95467997035540531</c:v>
                </c:pt>
                <c:pt idx="2040">
                  <c:v>0.86143553165904863</c:v>
                </c:pt>
                <c:pt idx="2041">
                  <c:v>0.88855514066147245</c:v>
                </c:pt>
                <c:pt idx="2042">
                  <c:v>0.87518083414124859</c:v>
                </c:pt>
                <c:pt idx="2043">
                  <c:v>0.87143405490704029</c:v>
                </c:pt>
                <c:pt idx="2044">
                  <c:v>0.8746469337355085</c:v>
                </c:pt>
                <c:pt idx="2045">
                  <c:v>0.85577062171196683</c:v>
                </c:pt>
                <c:pt idx="2046">
                  <c:v>0.88686400569372248</c:v>
                </c:pt>
                <c:pt idx="2047">
                  <c:v>0.84598974029980023</c:v>
                </c:pt>
                <c:pt idx="2048">
                  <c:v>0.90181943776628082</c:v>
                </c:pt>
                <c:pt idx="2049">
                  <c:v>0.91548381860035755</c:v>
                </c:pt>
                <c:pt idx="2050">
                  <c:v>0.87229480860357322</c:v>
                </c:pt>
                <c:pt idx="2051">
                  <c:v>0.8697596702029935</c:v>
                </c:pt>
                <c:pt idx="2052">
                  <c:v>0.90954687938796319</c:v>
                </c:pt>
                <c:pt idx="2053">
                  <c:v>0.87068166457343188</c:v>
                </c:pt>
                <c:pt idx="2054">
                  <c:v>0.88048742944493952</c:v>
                </c:pt>
                <c:pt idx="2055">
                  <c:v>0.87679635868309402</c:v>
                </c:pt>
                <c:pt idx="2056">
                  <c:v>0.84259802953203033</c:v>
                </c:pt>
                <c:pt idx="2057">
                  <c:v>0.85932445348455</c:v>
                </c:pt>
                <c:pt idx="2058">
                  <c:v>0.94033698812947963</c:v>
                </c:pt>
                <c:pt idx="2059">
                  <c:v>0.89902374524258999</c:v>
                </c:pt>
                <c:pt idx="2060">
                  <c:v>0.89277938153927849</c:v>
                </c:pt>
                <c:pt idx="2061">
                  <c:v>0.86641792506485327</c:v>
                </c:pt>
                <c:pt idx="2062">
                  <c:v>0.83865386116617235</c:v>
                </c:pt>
                <c:pt idx="2063">
                  <c:v>0.91232821265761255</c:v>
                </c:pt>
                <c:pt idx="2064">
                  <c:v>0.89819849309809108</c:v>
                </c:pt>
                <c:pt idx="2065">
                  <c:v>0.85231744051707892</c:v>
                </c:pt>
                <c:pt idx="2066">
                  <c:v>0.89025241570898783</c:v>
                </c:pt>
                <c:pt idx="2067">
                  <c:v>0.84154040594380008</c:v>
                </c:pt>
                <c:pt idx="2068">
                  <c:v>0.86460860989801036</c:v>
                </c:pt>
                <c:pt idx="2069">
                  <c:v>0.85593239156436174</c:v>
                </c:pt>
                <c:pt idx="2070">
                  <c:v>0.89555405019206857</c:v>
                </c:pt>
                <c:pt idx="2071">
                  <c:v>0.83024587408472794</c:v>
                </c:pt>
                <c:pt idx="2072">
                  <c:v>0.84406924975131792</c:v>
                </c:pt>
                <c:pt idx="2073">
                  <c:v>0.86519461640547546</c:v>
                </c:pt>
                <c:pt idx="2074">
                  <c:v>0.84599951652179195</c:v>
                </c:pt>
                <c:pt idx="2075">
                  <c:v>0.85415112332873733</c:v>
                </c:pt>
                <c:pt idx="2076">
                  <c:v>0.8804095734466042</c:v>
                </c:pt>
                <c:pt idx="2077">
                  <c:v>0.8446746237153514</c:v>
                </c:pt>
                <c:pt idx="2078">
                  <c:v>0.87638171925343011</c:v>
                </c:pt>
                <c:pt idx="2079">
                  <c:v>0.91726729471034874</c:v>
                </c:pt>
                <c:pt idx="2080">
                  <c:v>0.88996857830045228</c:v>
                </c:pt>
                <c:pt idx="2081">
                  <c:v>0.86846190315507155</c:v>
                </c:pt>
                <c:pt idx="2082">
                  <c:v>0.88247757830419005</c:v>
                </c:pt>
                <c:pt idx="2083">
                  <c:v>0.87715996380952843</c:v>
                </c:pt>
                <c:pt idx="2084">
                  <c:v>0.85252723375505801</c:v>
                </c:pt>
                <c:pt idx="2085">
                  <c:v>0.88917780655159784</c:v>
                </c:pt>
                <c:pt idx="2086">
                  <c:v>0.85642140540291312</c:v>
                </c:pt>
                <c:pt idx="2087">
                  <c:v>0.87958163299219805</c:v>
                </c:pt>
                <c:pt idx="2088">
                  <c:v>0.89846202916989137</c:v>
                </c:pt>
                <c:pt idx="2089">
                  <c:v>0.85249222011009507</c:v>
                </c:pt>
                <c:pt idx="2090">
                  <c:v>0.87610461195769163</c:v>
                </c:pt>
                <c:pt idx="2091">
                  <c:v>0.85693305596249192</c:v>
                </c:pt>
                <c:pt idx="2092">
                  <c:v>0.84107439962421482</c:v>
                </c:pt>
                <c:pt idx="2093">
                  <c:v>0.86342584898294483</c:v>
                </c:pt>
                <c:pt idx="2094">
                  <c:v>0.85327987033159025</c:v>
                </c:pt>
                <c:pt idx="2095">
                  <c:v>0.85397960731282252</c:v>
                </c:pt>
                <c:pt idx="2096">
                  <c:v>0.91264820399897872</c:v>
                </c:pt>
                <c:pt idx="2097">
                  <c:v>0.87930296418795262</c:v>
                </c:pt>
                <c:pt idx="2098">
                  <c:v>0.86668061388633189</c:v>
                </c:pt>
                <c:pt idx="2099">
                  <c:v>0.87725976163979769</c:v>
                </c:pt>
                <c:pt idx="2100">
                  <c:v>0.87656035493160234</c:v>
                </c:pt>
                <c:pt idx="2101">
                  <c:v>0.88246562283461183</c:v>
                </c:pt>
                <c:pt idx="2102">
                  <c:v>0.84253306739453837</c:v>
                </c:pt>
                <c:pt idx="2103">
                  <c:v>0.80276055831245974</c:v>
                </c:pt>
                <c:pt idx="2104">
                  <c:v>0.81693788280602608</c:v>
                </c:pt>
                <c:pt idx="2105">
                  <c:v>0.85252349315424825</c:v>
                </c:pt>
                <c:pt idx="2106">
                  <c:v>0.82925530241954315</c:v>
                </c:pt>
                <c:pt idx="2107">
                  <c:v>0.86432932759810555</c:v>
                </c:pt>
                <c:pt idx="2108">
                  <c:v>0.83540589402394128</c:v>
                </c:pt>
                <c:pt idx="2109">
                  <c:v>0.8942079324234381</c:v>
                </c:pt>
                <c:pt idx="2110">
                  <c:v>0.82861496558506442</c:v>
                </c:pt>
                <c:pt idx="2111">
                  <c:v>0.82612095094678883</c:v>
                </c:pt>
                <c:pt idx="2112">
                  <c:v>0.84137708340992057</c:v>
                </c:pt>
                <c:pt idx="2113">
                  <c:v>0.84587676490364239</c:v>
                </c:pt>
                <c:pt idx="2114">
                  <c:v>0.83265195753103705</c:v>
                </c:pt>
                <c:pt idx="2115">
                  <c:v>0.85347208642849859</c:v>
                </c:pt>
                <c:pt idx="2116">
                  <c:v>0.84964876494117625</c:v>
                </c:pt>
                <c:pt idx="2117">
                  <c:v>0.86307386974742428</c:v>
                </c:pt>
                <c:pt idx="2118">
                  <c:v>0.95161365828354971</c:v>
                </c:pt>
                <c:pt idx="2119">
                  <c:v>0.87606999671194286</c:v>
                </c:pt>
                <c:pt idx="2120">
                  <c:v>0.82515965357898935</c:v>
                </c:pt>
                <c:pt idx="2121">
                  <c:v>0.90121316236740301</c:v>
                </c:pt>
                <c:pt idx="2122">
                  <c:v>0.83024194305461985</c:v>
                </c:pt>
                <c:pt idx="2123">
                  <c:v>0.80820086778853506</c:v>
                </c:pt>
                <c:pt idx="2124">
                  <c:v>0.86321399002167032</c:v>
                </c:pt>
                <c:pt idx="2125">
                  <c:v>0.86977463216476159</c:v>
                </c:pt>
                <c:pt idx="2126">
                  <c:v>0.79228023921062862</c:v>
                </c:pt>
                <c:pt idx="2127">
                  <c:v>0.85142694084247716</c:v>
                </c:pt>
                <c:pt idx="2128">
                  <c:v>0.84346839792767792</c:v>
                </c:pt>
                <c:pt idx="2129">
                  <c:v>0.82497645542141984</c:v>
                </c:pt>
                <c:pt idx="2130">
                  <c:v>0.85895430657556837</c:v>
                </c:pt>
                <c:pt idx="2131">
                  <c:v>0.89601317509859879</c:v>
                </c:pt>
                <c:pt idx="2132">
                  <c:v>0.89549771561432967</c:v>
                </c:pt>
                <c:pt idx="2133">
                  <c:v>0.8755564033010359</c:v>
                </c:pt>
                <c:pt idx="2134">
                  <c:v>0.85107061331541356</c:v>
                </c:pt>
                <c:pt idx="2135">
                  <c:v>0.84694558854972546</c:v>
                </c:pt>
                <c:pt idx="2136">
                  <c:v>0.80712020234763926</c:v>
                </c:pt>
                <c:pt idx="2137">
                  <c:v>0.86728061711978444</c:v>
                </c:pt>
                <c:pt idx="2138">
                  <c:v>0.84973438526751222</c:v>
                </c:pt>
                <c:pt idx="2139">
                  <c:v>0.8248520716976282</c:v>
                </c:pt>
                <c:pt idx="2140">
                  <c:v>0.8251245977969367</c:v>
                </c:pt>
                <c:pt idx="2141">
                  <c:v>0.87398725449021297</c:v>
                </c:pt>
                <c:pt idx="2142">
                  <c:v>0.83772749831326099</c:v>
                </c:pt>
                <c:pt idx="2143">
                  <c:v>0.81943369528359133</c:v>
                </c:pt>
                <c:pt idx="2144">
                  <c:v>0.83404447493368106</c:v>
                </c:pt>
                <c:pt idx="2145">
                  <c:v>0.81532917997400989</c:v>
                </c:pt>
                <c:pt idx="2146">
                  <c:v>0.84651585809139362</c:v>
                </c:pt>
                <c:pt idx="2147">
                  <c:v>0.84388193835675607</c:v>
                </c:pt>
                <c:pt idx="2148">
                  <c:v>0.85275201640209064</c:v>
                </c:pt>
                <c:pt idx="2149">
                  <c:v>0.86340014594172898</c:v>
                </c:pt>
                <c:pt idx="2150">
                  <c:v>0.90727715414509258</c:v>
                </c:pt>
                <c:pt idx="2151">
                  <c:v>0.87739394768913459</c:v>
                </c:pt>
                <c:pt idx="2152">
                  <c:v>0.86252846514079617</c:v>
                </c:pt>
                <c:pt idx="2153">
                  <c:v>0.82965906792870092</c:v>
                </c:pt>
                <c:pt idx="2154">
                  <c:v>0.83031440069369311</c:v>
                </c:pt>
                <c:pt idx="2155">
                  <c:v>0.83287980298080999</c:v>
                </c:pt>
                <c:pt idx="2156">
                  <c:v>0.82843940338317179</c:v>
                </c:pt>
                <c:pt idx="2157">
                  <c:v>0.81889612108144116</c:v>
                </c:pt>
                <c:pt idx="2158">
                  <c:v>0.84593543983941144</c:v>
                </c:pt>
                <c:pt idx="2159">
                  <c:v>0.82354300138999625</c:v>
                </c:pt>
                <c:pt idx="2160">
                  <c:v>0.85433797571893766</c:v>
                </c:pt>
                <c:pt idx="2161">
                  <c:v>0.86286310726768012</c:v>
                </c:pt>
                <c:pt idx="2162">
                  <c:v>0.83413645255354019</c:v>
                </c:pt>
                <c:pt idx="2163">
                  <c:v>0.83322037746179045</c:v>
                </c:pt>
                <c:pt idx="2164">
                  <c:v>0.84137478410717736</c:v>
                </c:pt>
                <c:pt idx="2165">
                  <c:v>0.85892901201881777</c:v>
                </c:pt>
                <c:pt idx="2166">
                  <c:v>0.85868077558820854</c:v>
                </c:pt>
                <c:pt idx="2167">
                  <c:v>0.86791776895973283</c:v>
                </c:pt>
                <c:pt idx="2168">
                  <c:v>0.84008807895529247</c:v>
                </c:pt>
                <c:pt idx="2169">
                  <c:v>0.85220909155853186</c:v>
                </c:pt>
                <c:pt idx="2170">
                  <c:v>0.85681788095304345</c:v>
                </c:pt>
                <c:pt idx="2171">
                  <c:v>0.83285101874515932</c:v>
                </c:pt>
                <c:pt idx="2172">
                  <c:v>0.90415131095562351</c:v>
                </c:pt>
                <c:pt idx="2173">
                  <c:v>0.86875143600493387</c:v>
                </c:pt>
                <c:pt idx="2174">
                  <c:v>0.85102014727366038</c:v>
                </c:pt>
                <c:pt idx="2175">
                  <c:v>0.84499494290981692</c:v>
                </c:pt>
                <c:pt idx="2176">
                  <c:v>0.8111240055707134</c:v>
                </c:pt>
                <c:pt idx="2177">
                  <c:v>0.86775651834778444</c:v>
                </c:pt>
                <c:pt idx="2178">
                  <c:v>0.90111446638439507</c:v>
                </c:pt>
                <c:pt idx="2179">
                  <c:v>0.80594653559388307</c:v>
                </c:pt>
                <c:pt idx="2180">
                  <c:v>0.88478994593455462</c:v>
                </c:pt>
                <c:pt idx="2181">
                  <c:v>0.84671513068329562</c:v>
                </c:pt>
                <c:pt idx="2182">
                  <c:v>0.8314673643585716</c:v>
                </c:pt>
                <c:pt idx="2183">
                  <c:v>0.83025537927298132</c:v>
                </c:pt>
                <c:pt idx="2184">
                  <c:v>0.83744330163727054</c:v>
                </c:pt>
                <c:pt idx="2185">
                  <c:v>0.86084715840331838</c:v>
                </c:pt>
                <c:pt idx="2186">
                  <c:v>0.84057241336819277</c:v>
                </c:pt>
                <c:pt idx="2187">
                  <c:v>0.8968196501904997</c:v>
                </c:pt>
                <c:pt idx="2188">
                  <c:v>0.91997493993248691</c:v>
                </c:pt>
                <c:pt idx="2189">
                  <c:v>0.8300052311735453</c:v>
                </c:pt>
                <c:pt idx="2190">
                  <c:v>0.82572456690244778</c:v>
                </c:pt>
                <c:pt idx="2191">
                  <c:v>0.85167513118036231</c:v>
                </c:pt>
                <c:pt idx="2192">
                  <c:v>0.86504136150214417</c:v>
                </c:pt>
                <c:pt idx="2193">
                  <c:v>0.86442074696074556</c:v>
                </c:pt>
                <c:pt idx="2194">
                  <c:v>0.86600759236472769</c:v>
                </c:pt>
                <c:pt idx="2195">
                  <c:v>0.8150972004942435</c:v>
                </c:pt>
                <c:pt idx="2196">
                  <c:v>0.86484516655902322</c:v>
                </c:pt>
                <c:pt idx="2197">
                  <c:v>0.84669322642768252</c:v>
                </c:pt>
                <c:pt idx="2198">
                  <c:v>0.90161930553963288</c:v>
                </c:pt>
                <c:pt idx="2199">
                  <c:v>0.87739904813642411</c:v>
                </c:pt>
                <c:pt idx="2200">
                  <c:v>0.82774192074020092</c:v>
                </c:pt>
                <c:pt idx="2201">
                  <c:v>0.82820908935604554</c:v>
                </c:pt>
                <c:pt idx="2202">
                  <c:v>0.84539020852030178</c:v>
                </c:pt>
                <c:pt idx="2203">
                  <c:v>0.8087872331283612</c:v>
                </c:pt>
                <c:pt idx="2204">
                  <c:v>0.84991359833641411</c:v>
                </c:pt>
                <c:pt idx="2205">
                  <c:v>0.86395688610770749</c:v>
                </c:pt>
                <c:pt idx="2206">
                  <c:v>0.8454546859468145</c:v>
                </c:pt>
                <c:pt idx="2207">
                  <c:v>0.88589232112208516</c:v>
                </c:pt>
                <c:pt idx="2208">
                  <c:v>0.8190366146504714</c:v>
                </c:pt>
                <c:pt idx="2209">
                  <c:v>0.80619489275346279</c:v>
                </c:pt>
                <c:pt idx="2210">
                  <c:v>0.8457276215500078</c:v>
                </c:pt>
                <c:pt idx="2211">
                  <c:v>0.81633165927542806</c:v>
                </c:pt>
                <c:pt idx="2212">
                  <c:v>0.83323840459010867</c:v>
                </c:pt>
                <c:pt idx="2213">
                  <c:v>0.87312506433694081</c:v>
                </c:pt>
                <c:pt idx="2214">
                  <c:v>0.83131512403906427</c:v>
                </c:pt>
                <c:pt idx="2215">
                  <c:v>0.83464640612371399</c:v>
                </c:pt>
                <c:pt idx="2216">
                  <c:v>0.84508446843798013</c:v>
                </c:pt>
                <c:pt idx="2217">
                  <c:v>0.87578548136730083</c:v>
                </c:pt>
                <c:pt idx="2218">
                  <c:v>0.80019686287050107</c:v>
                </c:pt>
                <c:pt idx="2219">
                  <c:v>0.85019751284742118</c:v>
                </c:pt>
                <c:pt idx="2220">
                  <c:v>0.86917564526190638</c:v>
                </c:pt>
                <c:pt idx="2221">
                  <c:v>0.8620534702111553</c:v>
                </c:pt>
                <c:pt idx="2222">
                  <c:v>0.84915334935885201</c:v>
                </c:pt>
                <c:pt idx="2223">
                  <c:v>0.82066259342442482</c:v>
                </c:pt>
                <c:pt idx="2224">
                  <c:v>0.86707398747694908</c:v>
                </c:pt>
                <c:pt idx="2225">
                  <c:v>0.8199932778317407</c:v>
                </c:pt>
                <c:pt idx="2226">
                  <c:v>0.84206563840577842</c:v>
                </c:pt>
                <c:pt idx="2227">
                  <c:v>0.85068984828302741</c:v>
                </c:pt>
                <c:pt idx="2228">
                  <c:v>0.84658026350869586</c:v>
                </c:pt>
                <c:pt idx="2229">
                  <c:v>0.85899275522730134</c:v>
                </c:pt>
                <c:pt idx="2230">
                  <c:v>0.82547426037948068</c:v>
                </c:pt>
                <c:pt idx="2231">
                  <c:v>0.78881991718632583</c:v>
                </c:pt>
                <c:pt idx="2232">
                  <c:v>0.82440777852624181</c:v>
                </c:pt>
                <c:pt idx="2233">
                  <c:v>0.80116057949726682</c:v>
                </c:pt>
                <c:pt idx="2234">
                  <c:v>0.82569505693739664</c:v>
                </c:pt>
                <c:pt idx="2235">
                  <c:v>0.78214863034237048</c:v>
                </c:pt>
                <c:pt idx="2236">
                  <c:v>0.81205774779474882</c:v>
                </c:pt>
                <c:pt idx="2237">
                  <c:v>0.85063511420662441</c:v>
                </c:pt>
                <c:pt idx="2238">
                  <c:v>0.8142182539939502</c:v>
                </c:pt>
                <c:pt idx="2239">
                  <c:v>0.83635901749192276</c:v>
                </c:pt>
                <c:pt idx="2240">
                  <c:v>0.82545071436838036</c:v>
                </c:pt>
                <c:pt idx="2241">
                  <c:v>0.8686863988886403</c:v>
                </c:pt>
                <c:pt idx="2242">
                  <c:v>0.81348467625511611</c:v>
                </c:pt>
                <c:pt idx="2243">
                  <c:v>0.77775586790136497</c:v>
                </c:pt>
                <c:pt idx="2244">
                  <c:v>0.84140751533360025</c:v>
                </c:pt>
                <c:pt idx="2245">
                  <c:v>0.80503018940523874</c:v>
                </c:pt>
                <c:pt idx="2246">
                  <c:v>0.85428788443167281</c:v>
                </c:pt>
                <c:pt idx="2247">
                  <c:v>0.79370675277082603</c:v>
                </c:pt>
                <c:pt idx="2248">
                  <c:v>0.7926999253095921</c:v>
                </c:pt>
                <c:pt idx="2249">
                  <c:v>0.83595713159366902</c:v>
                </c:pt>
                <c:pt idx="2250">
                  <c:v>0.80763545252523306</c:v>
                </c:pt>
                <c:pt idx="2251">
                  <c:v>0.85470902228455681</c:v>
                </c:pt>
                <c:pt idx="2252">
                  <c:v>0.78954743129963678</c:v>
                </c:pt>
                <c:pt idx="2253">
                  <c:v>0.83192119103987217</c:v>
                </c:pt>
                <c:pt idx="2254">
                  <c:v>0.812801832572007</c:v>
                </c:pt>
                <c:pt idx="2255">
                  <c:v>0.87818611811730296</c:v>
                </c:pt>
                <c:pt idx="2256">
                  <c:v>0.7975357258465352</c:v>
                </c:pt>
                <c:pt idx="2257">
                  <c:v>0.86825046572325248</c:v>
                </c:pt>
                <c:pt idx="2258">
                  <c:v>0.84564611876194007</c:v>
                </c:pt>
                <c:pt idx="2259">
                  <c:v>0.82399643870839001</c:v>
                </c:pt>
                <c:pt idx="2260">
                  <c:v>0.80288777394291289</c:v>
                </c:pt>
                <c:pt idx="2261">
                  <c:v>0.82553958857271614</c:v>
                </c:pt>
                <c:pt idx="2262">
                  <c:v>0.81997802701050171</c:v>
                </c:pt>
                <c:pt idx="2263">
                  <c:v>0.84044938574740125</c:v>
                </c:pt>
                <c:pt idx="2264">
                  <c:v>0.81768344548240313</c:v>
                </c:pt>
                <c:pt idx="2265">
                  <c:v>0.79818545319168399</c:v>
                </c:pt>
                <c:pt idx="2266">
                  <c:v>0.81085969982432915</c:v>
                </c:pt>
                <c:pt idx="2267">
                  <c:v>0.83164230544606499</c:v>
                </c:pt>
                <c:pt idx="2268">
                  <c:v>0.82213229325007975</c:v>
                </c:pt>
                <c:pt idx="2269">
                  <c:v>0.83261373423622775</c:v>
                </c:pt>
                <c:pt idx="2270">
                  <c:v>0.83709978850345101</c:v>
                </c:pt>
                <c:pt idx="2271">
                  <c:v>0.81377852840507514</c:v>
                </c:pt>
                <c:pt idx="2272">
                  <c:v>0.817898034305091</c:v>
                </c:pt>
                <c:pt idx="2273">
                  <c:v>0.83007335451799436</c:v>
                </c:pt>
                <c:pt idx="2274">
                  <c:v>0.83360969731699797</c:v>
                </c:pt>
                <c:pt idx="2275">
                  <c:v>0.83101878743228685</c:v>
                </c:pt>
                <c:pt idx="2276">
                  <c:v>0.87093771714307666</c:v>
                </c:pt>
                <c:pt idx="2277">
                  <c:v>0.79546770251352938</c:v>
                </c:pt>
                <c:pt idx="2278">
                  <c:v>0.83121613134975914</c:v>
                </c:pt>
                <c:pt idx="2279">
                  <c:v>0.87794770937311439</c:v>
                </c:pt>
                <c:pt idx="2280">
                  <c:v>0.80213308954472684</c:v>
                </c:pt>
                <c:pt idx="2281">
                  <c:v>0.80544595790666873</c:v>
                </c:pt>
                <c:pt idx="2282">
                  <c:v>0.86624903798017305</c:v>
                </c:pt>
                <c:pt idx="2283">
                  <c:v>0.84096642682303391</c:v>
                </c:pt>
                <c:pt idx="2284">
                  <c:v>0.82974532162919701</c:v>
                </c:pt>
                <c:pt idx="2285">
                  <c:v>0.85037403746168427</c:v>
                </c:pt>
                <c:pt idx="2286">
                  <c:v>0.89818577774033348</c:v>
                </c:pt>
                <c:pt idx="2287">
                  <c:v>0.81061302461213058</c:v>
                </c:pt>
                <c:pt idx="2288">
                  <c:v>0.79118090926638729</c:v>
                </c:pt>
                <c:pt idx="2289">
                  <c:v>0.79077994429388876</c:v>
                </c:pt>
                <c:pt idx="2290">
                  <c:v>0.77443390323863337</c:v>
                </c:pt>
                <c:pt idx="2291">
                  <c:v>0.77791757766544467</c:v>
                </c:pt>
                <c:pt idx="2292">
                  <c:v>0.80889048730531798</c:v>
                </c:pt>
                <c:pt idx="2293">
                  <c:v>0.79811096648678415</c:v>
                </c:pt>
                <c:pt idx="2294">
                  <c:v>0.80453296626325399</c:v>
                </c:pt>
                <c:pt idx="2295">
                  <c:v>0.84968079624018855</c:v>
                </c:pt>
                <c:pt idx="2296">
                  <c:v>0.87161256855269231</c:v>
                </c:pt>
                <c:pt idx="2297">
                  <c:v>0.79503486316362437</c:v>
                </c:pt>
                <c:pt idx="2298">
                  <c:v>0.87202723609392874</c:v>
                </c:pt>
                <c:pt idx="2299">
                  <c:v>0.83025571313391477</c:v>
                </c:pt>
                <c:pt idx="2300">
                  <c:v>0.82962381203120772</c:v>
                </c:pt>
                <c:pt idx="2301">
                  <c:v>0.85976250156890699</c:v>
                </c:pt>
                <c:pt idx="2302">
                  <c:v>0.85311441337055882</c:v>
                </c:pt>
                <c:pt idx="2303">
                  <c:v>0.82415773068724241</c:v>
                </c:pt>
                <c:pt idx="2304">
                  <c:v>0.84871377860185526</c:v>
                </c:pt>
                <c:pt idx="2305">
                  <c:v>0.84002691317360956</c:v>
                </c:pt>
                <c:pt idx="2306">
                  <c:v>0.90755548552174981</c:v>
                </c:pt>
                <c:pt idx="2307">
                  <c:v>0.83033817340340776</c:v>
                </c:pt>
                <c:pt idx="2308">
                  <c:v>0.84253812281613849</c:v>
                </c:pt>
                <c:pt idx="2309">
                  <c:v>0.82148562778316503</c:v>
                </c:pt>
                <c:pt idx="2310">
                  <c:v>0.89499305441561083</c:v>
                </c:pt>
                <c:pt idx="2311">
                  <c:v>0.8156974304806871</c:v>
                </c:pt>
                <c:pt idx="2312">
                  <c:v>0.79703258445065939</c:v>
                </c:pt>
                <c:pt idx="2313">
                  <c:v>0.82758756574954706</c:v>
                </c:pt>
                <c:pt idx="2314">
                  <c:v>0.81974639884851308</c:v>
                </c:pt>
                <c:pt idx="2315">
                  <c:v>0.80272553897388832</c:v>
                </c:pt>
                <c:pt idx="2316">
                  <c:v>0.80003969678333409</c:v>
                </c:pt>
                <c:pt idx="2317">
                  <c:v>0.79588652246166691</c:v>
                </c:pt>
                <c:pt idx="2318">
                  <c:v>0.80307383917459674</c:v>
                </c:pt>
                <c:pt idx="2319">
                  <c:v>0.88394340957020345</c:v>
                </c:pt>
                <c:pt idx="2320">
                  <c:v>0.80891736081027621</c:v>
                </c:pt>
                <c:pt idx="2321">
                  <c:v>0.77836965306546302</c:v>
                </c:pt>
                <c:pt idx="2322">
                  <c:v>0.7616516610439914</c:v>
                </c:pt>
                <c:pt idx="2323">
                  <c:v>0.81621433924370501</c:v>
                </c:pt>
                <c:pt idx="2324">
                  <c:v>0.80131543822966567</c:v>
                </c:pt>
                <c:pt idx="2325">
                  <c:v>0.74555643712302855</c:v>
                </c:pt>
                <c:pt idx="2326">
                  <c:v>0.84783328531546687</c:v>
                </c:pt>
                <c:pt idx="2327">
                  <c:v>0.78901170268945109</c:v>
                </c:pt>
                <c:pt idx="2328">
                  <c:v>0.86932077977078082</c:v>
                </c:pt>
                <c:pt idx="2329">
                  <c:v>0.81286546333474019</c:v>
                </c:pt>
                <c:pt idx="2330">
                  <c:v>0.85804532390480537</c:v>
                </c:pt>
                <c:pt idx="2331">
                  <c:v>0.87445150729976984</c:v>
                </c:pt>
                <c:pt idx="2332">
                  <c:v>0.80784047332497877</c:v>
                </c:pt>
                <c:pt idx="2333">
                  <c:v>0.81066797617907627</c:v>
                </c:pt>
                <c:pt idx="2334">
                  <c:v>0.80444981463507359</c:v>
                </c:pt>
                <c:pt idx="2335">
                  <c:v>0.79718249530702834</c:v>
                </c:pt>
                <c:pt idx="2336">
                  <c:v>0.77396311542500773</c:v>
                </c:pt>
                <c:pt idx="2337">
                  <c:v>0.79392332958446066</c:v>
                </c:pt>
                <c:pt idx="2338">
                  <c:v>0.8205139333864816</c:v>
                </c:pt>
                <c:pt idx="2339">
                  <c:v>0.90676511756598244</c:v>
                </c:pt>
                <c:pt idx="2340">
                  <c:v>0.79452504291481951</c:v>
                </c:pt>
                <c:pt idx="2341">
                  <c:v>0.79123090265025997</c:v>
                </c:pt>
                <c:pt idx="2342">
                  <c:v>0.7722263207386374</c:v>
                </c:pt>
                <c:pt idx="2343">
                  <c:v>0.75901722948003381</c:v>
                </c:pt>
                <c:pt idx="2344">
                  <c:v>0.79971723983632181</c:v>
                </c:pt>
                <c:pt idx="2345">
                  <c:v>0.75740218871051557</c:v>
                </c:pt>
                <c:pt idx="2346">
                  <c:v>0.77079141426293141</c:v>
                </c:pt>
                <c:pt idx="2347">
                  <c:v>0.7736812734878753</c:v>
                </c:pt>
                <c:pt idx="2348">
                  <c:v>0.8423079945142643</c:v>
                </c:pt>
                <c:pt idx="2349">
                  <c:v>0.75692068068597562</c:v>
                </c:pt>
                <c:pt idx="2350">
                  <c:v>0.82463412236726974</c:v>
                </c:pt>
                <c:pt idx="2351">
                  <c:v>0.80268150233163849</c:v>
                </c:pt>
                <c:pt idx="2352">
                  <c:v>0.77455322574602514</c:v>
                </c:pt>
                <c:pt idx="2353">
                  <c:v>0.79874795708815671</c:v>
                </c:pt>
                <c:pt idx="2354">
                  <c:v>0.75360565905007904</c:v>
                </c:pt>
                <c:pt idx="2355">
                  <c:v>0.79692758296351485</c:v>
                </c:pt>
                <c:pt idx="2356">
                  <c:v>0.79600445026774669</c:v>
                </c:pt>
                <c:pt idx="2357">
                  <c:v>0.75156796960145511</c:v>
                </c:pt>
                <c:pt idx="2358">
                  <c:v>0.79483854144992028</c:v>
                </c:pt>
                <c:pt idx="2359">
                  <c:v>0.76032349102052432</c:v>
                </c:pt>
                <c:pt idx="2360">
                  <c:v>0.76217090739121052</c:v>
                </c:pt>
                <c:pt idx="2361">
                  <c:v>0.81665982502437096</c:v>
                </c:pt>
                <c:pt idx="2362">
                  <c:v>0.74530596136380645</c:v>
                </c:pt>
                <c:pt idx="2363">
                  <c:v>0.7593761234618509</c:v>
                </c:pt>
                <c:pt idx="2364">
                  <c:v>0.78066962585479205</c:v>
                </c:pt>
                <c:pt idx="2365">
                  <c:v>0.80698974016006064</c:v>
                </c:pt>
                <c:pt idx="2366">
                  <c:v>0.82022345276412134</c:v>
                </c:pt>
                <c:pt idx="2367">
                  <c:v>0.78942968733192753</c:v>
                </c:pt>
                <c:pt idx="2368">
                  <c:v>0.7751426448347325</c:v>
                </c:pt>
                <c:pt idx="2369">
                  <c:v>0.77907455050540342</c:v>
                </c:pt>
                <c:pt idx="2370">
                  <c:v>0.74938410356504803</c:v>
                </c:pt>
                <c:pt idx="2371">
                  <c:v>0.78698898237214632</c:v>
                </c:pt>
                <c:pt idx="2372">
                  <c:v>0.77445004078110524</c:v>
                </c:pt>
                <c:pt idx="2373">
                  <c:v>0.79193839577481695</c:v>
                </c:pt>
                <c:pt idx="2374">
                  <c:v>0.76854016178771467</c:v>
                </c:pt>
                <c:pt idx="2375">
                  <c:v>0.79482928497780236</c:v>
                </c:pt>
                <c:pt idx="2376">
                  <c:v>0.81950404536837462</c:v>
                </c:pt>
                <c:pt idx="2377">
                  <c:v>0.83015421551964708</c:v>
                </c:pt>
                <c:pt idx="2378">
                  <c:v>0.75703804802337249</c:v>
                </c:pt>
                <c:pt idx="2379">
                  <c:v>0.82623537458173446</c:v>
                </c:pt>
                <c:pt idx="2380">
                  <c:v>0.82435059864920257</c:v>
                </c:pt>
                <c:pt idx="2381">
                  <c:v>0.78947422724915495</c:v>
                </c:pt>
                <c:pt idx="2382">
                  <c:v>0.79484640116009564</c:v>
                </c:pt>
                <c:pt idx="2383">
                  <c:v>0.75597912312012094</c:v>
                </c:pt>
                <c:pt idx="2384">
                  <c:v>0.77449272361665722</c:v>
                </c:pt>
                <c:pt idx="2385">
                  <c:v>0.80389474172017106</c:v>
                </c:pt>
                <c:pt idx="2386">
                  <c:v>0.77314332079684756</c:v>
                </c:pt>
                <c:pt idx="2387">
                  <c:v>0.78007183355328436</c:v>
                </c:pt>
                <c:pt idx="2388">
                  <c:v>0.77762780706766099</c:v>
                </c:pt>
                <c:pt idx="2389">
                  <c:v>0.76408057573277333</c:v>
                </c:pt>
                <c:pt idx="2390">
                  <c:v>0.79223169090526346</c:v>
                </c:pt>
                <c:pt idx="2391">
                  <c:v>0.78967512522537575</c:v>
                </c:pt>
                <c:pt idx="2392">
                  <c:v>0.77280520072007319</c:v>
                </c:pt>
                <c:pt idx="2393">
                  <c:v>0.80629414812272293</c:v>
                </c:pt>
                <c:pt idx="2394">
                  <c:v>0.76100339344795254</c:v>
                </c:pt>
                <c:pt idx="2395">
                  <c:v>0.79447655915471516</c:v>
                </c:pt>
                <c:pt idx="2396">
                  <c:v>0.78430193812058113</c:v>
                </c:pt>
                <c:pt idx="2397">
                  <c:v>0.81191236694474123</c:v>
                </c:pt>
                <c:pt idx="2398">
                  <c:v>0.75656665209402607</c:v>
                </c:pt>
                <c:pt idx="2399">
                  <c:v>0.75471123168452281</c:v>
                </c:pt>
                <c:pt idx="2400">
                  <c:v>0.78023720865049662</c:v>
                </c:pt>
                <c:pt idx="2401">
                  <c:v>0.71753609772865912</c:v>
                </c:pt>
                <c:pt idx="2402">
                  <c:v>0.74763110712992764</c:v>
                </c:pt>
                <c:pt idx="2403">
                  <c:v>0.74525520178706983</c:v>
                </c:pt>
                <c:pt idx="2404">
                  <c:v>0.79696250839227067</c:v>
                </c:pt>
                <c:pt idx="2405">
                  <c:v>0.80027001176385737</c:v>
                </c:pt>
                <c:pt idx="2406">
                  <c:v>0.77221108378985637</c:v>
                </c:pt>
                <c:pt idx="2407">
                  <c:v>0.75606935339303372</c:v>
                </c:pt>
                <c:pt idx="2408">
                  <c:v>0.76185400728914543</c:v>
                </c:pt>
                <c:pt idx="2409">
                  <c:v>0.77112853578292451</c:v>
                </c:pt>
                <c:pt idx="2410">
                  <c:v>0.77801494385595726</c:v>
                </c:pt>
                <c:pt idx="2411">
                  <c:v>0.79663487065973848</c:v>
                </c:pt>
                <c:pt idx="2412">
                  <c:v>0.78314540045446068</c:v>
                </c:pt>
                <c:pt idx="2413">
                  <c:v>0.76080478691556486</c:v>
                </c:pt>
                <c:pt idx="2414">
                  <c:v>0.7788188396625032</c:v>
                </c:pt>
                <c:pt idx="2415">
                  <c:v>0.77508810629205371</c:v>
                </c:pt>
                <c:pt idx="2416">
                  <c:v>0.78231784880027122</c:v>
                </c:pt>
                <c:pt idx="2417">
                  <c:v>0.78627901150089008</c:v>
                </c:pt>
                <c:pt idx="2418">
                  <c:v>0.77637494647446426</c:v>
                </c:pt>
                <c:pt idx="2419">
                  <c:v>0.76401001043987515</c:v>
                </c:pt>
                <c:pt idx="2420">
                  <c:v>0.77058408126206634</c:v>
                </c:pt>
                <c:pt idx="2421">
                  <c:v>0.74950715150647562</c:v>
                </c:pt>
                <c:pt idx="2422">
                  <c:v>0.73649654569492395</c:v>
                </c:pt>
                <c:pt idx="2423">
                  <c:v>0.78289442302049761</c:v>
                </c:pt>
                <c:pt idx="2424">
                  <c:v>0.79424119167065244</c:v>
                </c:pt>
                <c:pt idx="2425">
                  <c:v>0.78247241171111603</c:v>
                </c:pt>
                <c:pt idx="2426">
                  <c:v>0.75934998584823876</c:v>
                </c:pt>
                <c:pt idx="2427">
                  <c:v>0.7476018372030655</c:v>
                </c:pt>
                <c:pt idx="2428">
                  <c:v>0.75123052239475008</c:v>
                </c:pt>
                <c:pt idx="2429">
                  <c:v>0.80236288587960924</c:v>
                </c:pt>
                <c:pt idx="2430">
                  <c:v>0.78831287686354878</c:v>
                </c:pt>
                <c:pt idx="2431">
                  <c:v>0.76547028429844322</c:v>
                </c:pt>
                <c:pt idx="2432">
                  <c:v>0.76955109176454328</c:v>
                </c:pt>
                <c:pt idx="2433">
                  <c:v>0.81901286908896032</c:v>
                </c:pt>
                <c:pt idx="2434">
                  <c:v>0.74633132947534742</c:v>
                </c:pt>
                <c:pt idx="2435">
                  <c:v>0.72661009642898788</c:v>
                </c:pt>
                <c:pt idx="2436">
                  <c:v>0.74986490736900724</c:v>
                </c:pt>
                <c:pt idx="2437">
                  <c:v>0.73991837736624189</c:v>
                </c:pt>
                <c:pt idx="2438">
                  <c:v>0.73611726560716917</c:v>
                </c:pt>
                <c:pt idx="2439">
                  <c:v>0.7325547150504319</c:v>
                </c:pt>
                <c:pt idx="2440">
                  <c:v>0.75377948027614738</c:v>
                </c:pt>
                <c:pt idx="2441">
                  <c:v>0.74059277134320467</c:v>
                </c:pt>
                <c:pt idx="2442">
                  <c:v>0.75887659232811644</c:v>
                </c:pt>
                <c:pt idx="2443">
                  <c:v>0.76029931607787515</c:v>
                </c:pt>
                <c:pt idx="2444">
                  <c:v>0.73811798624289471</c:v>
                </c:pt>
                <c:pt idx="2445">
                  <c:v>0.78315567258275609</c:v>
                </c:pt>
                <c:pt idx="2446">
                  <c:v>0.76195585799265797</c:v>
                </c:pt>
                <c:pt idx="2447">
                  <c:v>0.79257830591654255</c:v>
                </c:pt>
                <c:pt idx="2448">
                  <c:v>0.76846622027594635</c:v>
                </c:pt>
                <c:pt idx="2449">
                  <c:v>0.73751845154004259</c:v>
                </c:pt>
                <c:pt idx="2450">
                  <c:v>0.73085093142641289</c:v>
                </c:pt>
                <c:pt idx="2451">
                  <c:v>0.72702839285383147</c:v>
                </c:pt>
                <c:pt idx="2452">
                  <c:v>0.77318695082600286</c:v>
                </c:pt>
                <c:pt idx="2453">
                  <c:v>0.75570598595556115</c:v>
                </c:pt>
                <c:pt idx="2454">
                  <c:v>0.73657016993255664</c:v>
                </c:pt>
                <c:pt idx="2455">
                  <c:v>0.75421696576049091</c:v>
                </c:pt>
                <c:pt idx="2456">
                  <c:v>0.72520136695851267</c:v>
                </c:pt>
                <c:pt idx="2457">
                  <c:v>0.7037701372523314</c:v>
                </c:pt>
                <c:pt idx="2458">
                  <c:v>0.72766544446147352</c:v>
                </c:pt>
                <c:pt idx="2459">
                  <c:v>0.72857090570462313</c:v>
                </c:pt>
                <c:pt idx="2460">
                  <c:v>0.79006792434737383</c:v>
                </c:pt>
                <c:pt idx="2461">
                  <c:v>0.77310711880732852</c:v>
                </c:pt>
                <c:pt idx="2462">
                  <c:v>0.76830359161903672</c:v>
                </c:pt>
                <c:pt idx="2463">
                  <c:v>0.71133619283663541</c:v>
                </c:pt>
                <c:pt idx="2464">
                  <c:v>0.72742438534980425</c:v>
                </c:pt>
                <c:pt idx="2465">
                  <c:v>0.80280839350461985</c:v>
                </c:pt>
                <c:pt idx="2466">
                  <c:v>0.78732041534832264</c:v>
                </c:pt>
                <c:pt idx="2467">
                  <c:v>0.73680310294470031</c:v>
                </c:pt>
                <c:pt idx="2468">
                  <c:v>0.7142182738158589</c:v>
                </c:pt>
                <c:pt idx="2469">
                  <c:v>0.75748653684984246</c:v>
                </c:pt>
                <c:pt idx="2470">
                  <c:v>0.74192198924647712</c:v>
                </c:pt>
                <c:pt idx="2471">
                  <c:v>0.71409490942638698</c:v>
                </c:pt>
                <c:pt idx="2472">
                  <c:v>0.76322326577302624</c:v>
                </c:pt>
                <c:pt idx="2473">
                  <c:v>0.7440141512652817</c:v>
                </c:pt>
                <c:pt idx="2474">
                  <c:v>0.71392803049611875</c:v>
                </c:pt>
                <c:pt idx="2475">
                  <c:v>0.75667076214971352</c:v>
                </c:pt>
                <c:pt idx="2476">
                  <c:v>0.76232736969078108</c:v>
                </c:pt>
                <c:pt idx="2477">
                  <c:v>0.70887191954320772</c:v>
                </c:pt>
                <c:pt idx="2478">
                  <c:v>0.70456300872785371</c:v>
                </c:pt>
                <c:pt idx="2479">
                  <c:v>0.7665993074560622</c:v>
                </c:pt>
                <c:pt idx="2480">
                  <c:v>0.70448308876669907</c:v>
                </c:pt>
                <c:pt idx="2481">
                  <c:v>0.69602458275133627</c:v>
                </c:pt>
                <c:pt idx="2482">
                  <c:v>0.77093662531839557</c:v>
                </c:pt>
                <c:pt idx="2483">
                  <c:v>0.69847643458343311</c:v>
                </c:pt>
                <c:pt idx="2484">
                  <c:v>0.70107257411419832</c:v>
                </c:pt>
                <c:pt idx="2485">
                  <c:v>0.7280578175891792</c:v>
                </c:pt>
                <c:pt idx="2486">
                  <c:v>0.69411060998622709</c:v>
                </c:pt>
                <c:pt idx="2487">
                  <c:v>0.72642849738558612</c:v>
                </c:pt>
                <c:pt idx="2488">
                  <c:v>0.713663444322856</c:v>
                </c:pt>
                <c:pt idx="2489">
                  <c:v>0.73735501332333486</c:v>
                </c:pt>
                <c:pt idx="2490">
                  <c:v>0.70497816098453636</c:v>
                </c:pt>
                <c:pt idx="2491">
                  <c:v>0.71281104045785271</c:v>
                </c:pt>
                <c:pt idx="2492">
                  <c:v>0.69453123799293637</c:v>
                </c:pt>
                <c:pt idx="2493">
                  <c:v>0.6986852074890133</c:v>
                </c:pt>
                <c:pt idx="2494">
                  <c:v>0.70657353842003312</c:v>
                </c:pt>
                <c:pt idx="2495">
                  <c:v>0.72641704684558128</c:v>
                </c:pt>
                <c:pt idx="2496">
                  <c:v>0.73640101679958436</c:v>
                </c:pt>
                <c:pt idx="2497">
                  <c:v>0.74688274497407847</c:v>
                </c:pt>
                <c:pt idx="2498">
                  <c:v>0.69531471435660441</c:v>
                </c:pt>
                <c:pt idx="2499">
                  <c:v>0.72868549813522621</c:v>
                </c:pt>
                <c:pt idx="2500">
                  <c:v>0.73497661968973915</c:v>
                </c:pt>
                <c:pt idx="2501">
                  <c:v>0.79752550171600789</c:v>
                </c:pt>
                <c:pt idx="2502">
                  <c:v>0.72940973464026182</c:v>
                </c:pt>
                <c:pt idx="2503">
                  <c:v>0.72116826678092083</c:v>
                </c:pt>
                <c:pt idx="2504">
                  <c:v>0.73547714604842762</c:v>
                </c:pt>
                <c:pt idx="2505">
                  <c:v>0.7326697113266355</c:v>
                </c:pt>
                <c:pt idx="2506">
                  <c:v>0.73016159568582506</c:v>
                </c:pt>
                <c:pt idx="2507">
                  <c:v>0.71600268868552486</c:v>
                </c:pt>
                <c:pt idx="2508">
                  <c:v>0</c:v>
                </c:pt>
                <c:pt idx="2509">
                  <c:v>0.76479856441741512</c:v>
                </c:pt>
                <c:pt idx="2510">
                  <c:v>0.72548562179166387</c:v>
                </c:pt>
                <c:pt idx="2511">
                  <c:v>0.75536313212011519</c:v>
                </c:pt>
                <c:pt idx="2512">
                  <c:v>0.74904303518985826</c:v>
                </c:pt>
                <c:pt idx="2513">
                  <c:v>0.6910574692097402</c:v>
                </c:pt>
                <c:pt idx="2514">
                  <c:v>0.72388057587357502</c:v>
                </c:pt>
                <c:pt idx="2515">
                  <c:v>0.72707624679452343</c:v>
                </c:pt>
                <c:pt idx="2516">
                  <c:v>0.71710673869975683</c:v>
                </c:pt>
                <c:pt idx="2517">
                  <c:v>0.73597764638629293</c:v>
                </c:pt>
                <c:pt idx="2518">
                  <c:v>0.72412967473713863</c:v>
                </c:pt>
                <c:pt idx="2519">
                  <c:v>0.71807908455044422</c:v>
                </c:pt>
                <c:pt idx="2520">
                  <c:v>0.7005741383138735</c:v>
                </c:pt>
                <c:pt idx="2521">
                  <c:v>0.76204211065429972</c:v>
                </c:pt>
                <c:pt idx="2522">
                  <c:v>0.72748827048668696</c:v>
                </c:pt>
                <c:pt idx="2523">
                  <c:v>0.7158766726201482</c:v>
                </c:pt>
                <c:pt idx="2524">
                  <c:v>0.7328682922887596</c:v>
                </c:pt>
                <c:pt idx="2525">
                  <c:v>0.71081697384231601</c:v>
                </c:pt>
                <c:pt idx="2526">
                  <c:v>0.78157461962589259</c:v>
                </c:pt>
                <c:pt idx="2527">
                  <c:v>0.71541451660010547</c:v>
                </c:pt>
                <c:pt idx="2528">
                  <c:v>0.70197574963324694</c:v>
                </c:pt>
                <c:pt idx="2529">
                  <c:v>0.70231729975238044</c:v>
                </c:pt>
                <c:pt idx="2530">
                  <c:v>0.72115759205682184</c:v>
                </c:pt>
                <c:pt idx="2531">
                  <c:v>0.74156330985180152</c:v>
                </c:pt>
                <c:pt idx="2532">
                  <c:v>0.73349925473671462</c:v>
                </c:pt>
                <c:pt idx="2533">
                  <c:v>0.71638301799436921</c:v>
                </c:pt>
                <c:pt idx="2534">
                  <c:v>0.7244738382613547</c:v>
                </c:pt>
                <c:pt idx="2535">
                  <c:v>0.71718462036927122</c:v>
                </c:pt>
                <c:pt idx="2536">
                  <c:v>0.76040705327394786</c:v>
                </c:pt>
                <c:pt idx="2537">
                  <c:v>0.74909745764104196</c:v>
                </c:pt>
                <c:pt idx="2538">
                  <c:v>0.74182989600766513</c:v>
                </c:pt>
                <c:pt idx="2539">
                  <c:v>0.76745469482954831</c:v>
                </c:pt>
                <c:pt idx="2540">
                  <c:v>0.73650570564495677</c:v>
                </c:pt>
                <c:pt idx="2541">
                  <c:v>0.68958232060864755</c:v>
                </c:pt>
                <c:pt idx="2542">
                  <c:v>0.6978955599137675</c:v>
                </c:pt>
                <c:pt idx="2543">
                  <c:v>0.6985950156395766</c:v>
                </c:pt>
                <c:pt idx="2544">
                  <c:v>0.72288802821016596</c:v>
                </c:pt>
                <c:pt idx="2545">
                  <c:v>0.69327831220882841</c:v>
                </c:pt>
                <c:pt idx="2546">
                  <c:v>0.70636759113864833</c:v>
                </c:pt>
                <c:pt idx="2547">
                  <c:v>0.74459036749370111</c:v>
                </c:pt>
                <c:pt idx="2548">
                  <c:v>0.74236970997675933</c:v>
                </c:pt>
                <c:pt idx="2549">
                  <c:v>0.71298625454315978</c:v>
                </c:pt>
                <c:pt idx="2550">
                  <c:v>0.7214132016935495</c:v>
                </c:pt>
                <c:pt idx="2551">
                  <c:v>0.73491587615255205</c:v>
                </c:pt>
                <c:pt idx="2552">
                  <c:v>0.72120476585434878</c:v>
                </c:pt>
                <c:pt idx="2553">
                  <c:v>0.67993487619519</c:v>
                </c:pt>
                <c:pt idx="2554">
                  <c:v>0.68216111797766588</c:v>
                </c:pt>
                <c:pt idx="2555">
                  <c:v>0.72131527873986578</c:v>
                </c:pt>
                <c:pt idx="2556">
                  <c:v>0.69832488208252108</c:v>
                </c:pt>
                <c:pt idx="2557">
                  <c:v>0.71927315163390371</c:v>
                </c:pt>
                <c:pt idx="2558">
                  <c:v>0.76287960066640337</c:v>
                </c:pt>
                <c:pt idx="2559">
                  <c:v>0.71907612792173792</c:v>
                </c:pt>
                <c:pt idx="2560">
                  <c:v>0.68104326187502962</c:v>
                </c:pt>
                <c:pt idx="2561">
                  <c:v>0.71831364276654963</c:v>
                </c:pt>
                <c:pt idx="2562">
                  <c:v>0.73067281146144913</c:v>
                </c:pt>
                <c:pt idx="2563">
                  <c:v>0.75232324128366512</c:v>
                </c:pt>
                <c:pt idx="2564">
                  <c:v>0.73573159567835522</c:v>
                </c:pt>
                <c:pt idx="2565">
                  <c:v>0.73951984986551478</c:v>
                </c:pt>
                <c:pt idx="2566">
                  <c:v>0.71766129565457049</c:v>
                </c:pt>
                <c:pt idx="2567">
                  <c:v>0.70521727359607989</c:v>
                </c:pt>
                <c:pt idx="2568">
                  <c:v>0.71547337273438594</c:v>
                </c:pt>
                <c:pt idx="2569">
                  <c:v>0.71324549467836507</c:v>
                </c:pt>
                <c:pt idx="2570">
                  <c:v>0.75087212623133237</c:v>
                </c:pt>
                <c:pt idx="2571">
                  <c:v>0.79051396302304111</c:v>
                </c:pt>
                <c:pt idx="2572">
                  <c:v>0.73368556691016451</c:v>
                </c:pt>
                <c:pt idx="2573">
                  <c:v>0.74842156654231584</c:v>
                </c:pt>
                <c:pt idx="2574">
                  <c:v>0.70654524367474469</c:v>
                </c:pt>
                <c:pt idx="2575">
                  <c:v>0.69833054174922071</c:v>
                </c:pt>
                <c:pt idx="2576">
                  <c:v>0.69824196143576689</c:v>
                </c:pt>
                <c:pt idx="2577">
                  <c:v>0.72760173904388603</c:v>
                </c:pt>
                <c:pt idx="2578">
                  <c:v>0.67835957532182811</c:v>
                </c:pt>
                <c:pt idx="2579">
                  <c:v>0.69278621876575419</c:v>
                </c:pt>
                <c:pt idx="2580">
                  <c:v>0.69567947385268547</c:v>
                </c:pt>
                <c:pt idx="2581">
                  <c:v>0.71473592705668365</c:v>
                </c:pt>
                <c:pt idx="2582">
                  <c:v>0.70110373607674426</c:v>
                </c:pt>
                <c:pt idx="2583">
                  <c:v>0.69455014383826708</c:v>
                </c:pt>
                <c:pt idx="2584">
                  <c:v>0.74017382622354777</c:v>
                </c:pt>
                <c:pt idx="2585">
                  <c:v>0.71311913978463926</c:v>
                </c:pt>
                <c:pt idx="2586">
                  <c:v>0.74242788305188512</c:v>
                </c:pt>
                <c:pt idx="2587">
                  <c:v>0.7771266790796898</c:v>
                </c:pt>
                <c:pt idx="2588">
                  <c:v>0.77076053607588146</c:v>
                </c:pt>
                <c:pt idx="2589">
                  <c:v>0.71357348293797507</c:v>
                </c:pt>
                <c:pt idx="2590">
                  <c:v>0.67173024057052111</c:v>
                </c:pt>
                <c:pt idx="2591">
                  <c:v>0.72462374083850822</c:v>
                </c:pt>
                <c:pt idx="2592">
                  <c:v>0.74829412580994126</c:v>
                </c:pt>
                <c:pt idx="2593">
                  <c:v>0.69559095223050027</c:v>
                </c:pt>
                <c:pt idx="2594">
                  <c:v>0.7426191400375407</c:v>
                </c:pt>
                <c:pt idx="2595">
                  <c:v>0.74061015457751456</c:v>
                </c:pt>
                <c:pt idx="2596">
                  <c:v>0.69119891568740699</c:v>
                </c:pt>
                <c:pt idx="2597">
                  <c:v>0.77707065338719039</c:v>
                </c:pt>
                <c:pt idx="2598">
                  <c:v>0.7682365872777589</c:v>
                </c:pt>
                <c:pt idx="2599">
                  <c:v>0.69063927836965855</c:v>
                </c:pt>
                <c:pt idx="2600">
                  <c:v>0.65761900987913957</c:v>
                </c:pt>
                <c:pt idx="2601">
                  <c:v>0.70970906038241488</c:v>
                </c:pt>
                <c:pt idx="2602">
                  <c:v>0.70711740276720658</c:v>
                </c:pt>
                <c:pt idx="2603">
                  <c:v>0.71086262301115422</c:v>
                </c:pt>
                <c:pt idx="2604">
                  <c:v>0.6811839665907895</c:v>
                </c:pt>
                <c:pt idx="2605">
                  <c:v>0.68019341103574549</c:v>
                </c:pt>
                <c:pt idx="2606">
                  <c:v>0.75950026972198792</c:v>
                </c:pt>
                <c:pt idx="2607">
                  <c:v>0.7298731903716269</c:v>
                </c:pt>
                <c:pt idx="2608">
                  <c:v>0.70405091842964018</c:v>
                </c:pt>
                <c:pt idx="2609">
                  <c:v>0.71825337489869501</c:v>
                </c:pt>
                <c:pt idx="2610">
                  <c:v>0.73032031369120842</c:v>
                </c:pt>
                <c:pt idx="2611">
                  <c:v>0.75442607708288023</c:v>
                </c:pt>
                <c:pt idx="2612">
                  <c:v>0.67612206201733938</c:v>
                </c:pt>
                <c:pt idx="2613">
                  <c:v>0.69591797644859954</c:v>
                </c:pt>
                <c:pt idx="2614">
                  <c:v>0.73760046325357909</c:v>
                </c:pt>
                <c:pt idx="2615">
                  <c:v>0.74913108738825063</c:v>
                </c:pt>
                <c:pt idx="2616">
                  <c:v>0.7163395730429607</c:v>
                </c:pt>
                <c:pt idx="2617">
                  <c:v>0.71915522952504141</c:v>
                </c:pt>
                <c:pt idx="2618">
                  <c:v>0.72729878676085058</c:v>
                </c:pt>
                <c:pt idx="2619">
                  <c:v>0.70021699549023908</c:v>
                </c:pt>
                <c:pt idx="2620">
                  <c:v>0.73026183014379953</c:v>
                </c:pt>
                <c:pt idx="2621">
                  <c:v>0.76129564561106322</c:v>
                </c:pt>
                <c:pt idx="2622">
                  <c:v>0.7022742721525177</c:v>
                </c:pt>
                <c:pt idx="2623">
                  <c:v>0.7544714375381889</c:v>
                </c:pt>
                <c:pt idx="2624">
                  <c:v>0.67898049069166477</c:v>
                </c:pt>
                <c:pt idx="2625">
                  <c:v>0.71738582677856011</c:v>
                </c:pt>
                <c:pt idx="2626">
                  <c:v>0.7541993074991663</c:v>
                </c:pt>
                <c:pt idx="2627">
                  <c:v>0.71180915562647362</c:v>
                </c:pt>
                <c:pt idx="2628">
                  <c:v>0.7093262566859293</c:v>
                </c:pt>
                <c:pt idx="2629">
                  <c:v>0.75348875579079244</c:v>
                </c:pt>
                <c:pt idx="2630">
                  <c:v>0.72311217439758091</c:v>
                </c:pt>
                <c:pt idx="2631">
                  <c:v>0.727444525908299</c:v>
                </c:pt>
                <c:pt idx="2632">
                  <c:v>0.69939612414167152</c:v>
                </c:pt>
                <c:pt idx="2633">
                  <c:v>0.68351960791121236</c:v>
                </c:pt>
                <c:pt idx="2634">
                  <c:v>0.67334645794564241</c:v>
                </c:pt>
                <c:pt idx="2635">
                  <c:v>0.68428645073552719</c:v>
                </c:pt>
                <c:pt idx="2636">
                  <c:v>0.69218778624393351</c:v>
                </c:pt>
                <c:pt idx="2637">
                  <c:v>0.72627437163284647</c:v>
                </c:pt>
                <c:pt idx="2638">
                  <c:v>0.6797711846842126</c:v>
                </c:pt>
                <c:pt idx="2639">
                  <c:v>0.72275386695786159</c:v>
                </c:pt>
                <c:pt idx="2640">
                  <c:v>0.71011401465122603</c:v>
                </c:pt>
                <c:pt idx="2641">
                  <c:v>0.70025434720386526</c:v>
                </c:pt>
                <c:pt idx="2642">
                  <c:v>0.75466633998055455</c:v>
                </c:pt>
                <c:pt idx="2643">
                  <c:v>0.7222637239736226</c:v>
                </c:pt>
                <c:pt idx="2644">
                  <c:v>0.70799055158344393</c:v>
                </c:pt>
                <c:pt idx="2645">
                  <c:v>0.74707599714977879</c:v>
                </c:pt>
                <c:pt idx="2646">
                  <c:v>0.74044314011152834</c:v>
                </c:pt>
                <c:pt idx="2647">
                  <c:v>0.7185073230286575</c:v>
                </c:pt>
                <c:pt idx="2648">
                  <c:v>0.73582908486207588</c:v>
                </c:pt>
                <c:pt idx="2649">
                  <c:v>0.67801365081700526</c:v>
                </c:pt>
                <c:pt idx="2650">
                  <c:v>0.67800353633256805</c:v>
                </c:pt>
                <c:pt idx="2651">
                  <c:v>0.69831217473907947</c:v>
                </c:pt>
                <c:pt idx="2652">
                  <c:v>0.70058166476974681</c:v>
                </c:pt>
                <c:pt idx="2653">
                  <c:v>0.70401747261104275</c:v>
                </c:pt>
                <c:pt idx="2654">
                  <c:v>0.71835291079626185</c:v>
                </c:pt>
                <c:pt idx="2655">
                  <c:v>0.68688694539659712</c:v>
                </c:pt>
                <c:pt idx="2656">
                  <c:v>0.688065103095713</c:v>
                </c:pt>
                <c:pt idx="2657">
                  <c:v>0.78237733889680872</c:v>
                </c:pt>
                <c:pt idx="2658">
                  <c:v>0.70317992295903842</c:v>
                </c:pt>
                <c:pt idx="2659">
                  <c:v>0.68406087991027975</c:v>
                </c:pt>
                <c:pt idx="2660">
                  <c:v>0.67715166176647357</c:v>
                </c:pt>
                <c:pt idx="2661">
                  <c:v>0.69915566004707141</c:v>
                </c:pt>
                <c:pt idx="2662">
                  <c:v>0.7126287663814197</c:v>
                </c:pt>
                <c:pt idx="2663">
                  <c:v>0.73021407036516905</c:v>
                </c:pt>
                <c:pt idx="2664">
                  <c:v>0.72071043551307579</c:v>
                </c:pt>
                <c:pt idx="2665">
                  <c:v>0.69442983361487842</c:v>
                </c:pt>
                <c:pt idx="2666">
                  <c:v>0.67277184121384648</c:v>
                </c:pt>
                <c:pt idx="2667">
                  <c:v>0.69580314752880112</c:v>
                </c:pt>
                <c:pt idx="2668">
                  <c:v>0.74799132658981227</c:v>
                </c:pt>
                <c:pt idx="2669">
                  <c:v>0.75290132013181632</c:v>
                </c:pt>
                <c:pt idx="2670">
                  <c:v>0.73129077834887979</c:v>
                </c:pt>
                <c:pt idx="2671">
                  <c:v>0.75998842485731655</c:v>
                </c:pt>
                <c:pt idx="2672">
                  <c:v>0.72977591261734953</c:v>
                </c:pt>
                <c:pt idx="2673">
                  <c:v>0.69670925848188636</c:v>
                </c:pt>
                <c:pt idx="2674">
                  <c:v>0.66187372044566306</c:v>
                </c:pt>
                <c:pt idx="2675">
                  <c:v>0.74267405782236084</c:v>
                </c:pt>
                <c:pt idx="2676">
                  <c:v>0.68329164758324179</c:v>
                </c:pt>
                <c:pt idx="2677">
                  <c:v>0.70599638213765392</c:v>
                </c:pt>
                <c:pt idx="2678">
                  <c:v>0.64709892545249093</c:v>
                </c:pt>
                <c:pt idx="2679">
                  <c:v>0.70472127114021876</c:v>
                </c:pt>
                <c:pt idx="2680">
                  <c:v>0.76008644785817792</c:v>
                </c:pt>
                <c:pt idx="2681">
                  <c:v>0.71661887490880682</c:v>
                </c:pt>
                <c:pt idx="2682">
                  <c:v>0.68478737939683731</c:v>
                </c:pt>
                <c:pt idx="2683">
                  <c:v>0.7144733153442191</c:v>
                </c:pt>
                <c:pt idx="2684">
                  <c:v>0.68302686102383414</c:v>
                </c:pt>
                <c:pt idx="2685">
                  <c:v>0.68375543686751517</c:v>
                </c:pt>
                <c:pt idx="2686">
                  <c:v>0.7033717104170385</c:v>
                </c:pt>
                <c:pt idx="2687">
                  <c:v>0.70072309739557104</c:v>
                </c:pt>
                <c:pt idx="2688">
                  <c:v>0.68917220999132378</c:v>
                </c:pt>
                <c:pt idx="2689">
                  <c:v>0.69852990641001678</c:v>
                </c:pt>
                <c:pt idx="2690">
                  <c:v>0.73869327726758349</c:v>
                </c:pt>
                <c:pt idx="2691">
                  <c:v>0.67508841741986558</c:v>
                </c:pt>
                <c:pt idx="2692">
                  <c:v>0.70977131265728544</c:v>
                </c:pt>
                <c:pt idx="2693">
                  <c:v>0.7265217425239846</c:v>
                </c:pt>
                <c:pt idx="2694">
                  <c:v>0.67126819480834876</c:v>
                </c:pt>
                <c:pt idx="2695">
                  <c:v>0.72436124010765246</c:v>
                </c:pt>
                <c:pt idx="2696">
                  <c:v>0.68415061552667533</c:v>
                </c:pt>
                <c:pt idx="2697">
                  <c:v>0.65376450188126167</c:v>
                </c:pt>
                <c:pt idx="2698">
                  <c:v>0.69883251841395388</c:v>
                </c:pt>
                <c:pt idx="2699">
                  <c:v>0.68903249162596625</c:v>
                </c:pt>
                <c:pt idx="2700">
                  <c:v>0.68372722937550323</c:v>
                </c:pt>
                <c:pt idx="2701">
                  <c:v>0.6903905335782683</c:v>
                </c:pt>
                <c:pt idx="2702">
                  <c:v>0.69559107209186277</c:v>
                </c:pt>
                <c:pt idx="2703">
                  <c:v>0.7201731832632019</c:v>
                </c:pt>
                <c:pt idx="2704">
                  <c:v>0.70914693421796127</c:v>
                </c:pt>
                <c:pt idx="2705">
                  <c:v>0.70604480542365722</c:v>
                </c:pt>
                <c:pt idx="2706">
                  <c:v>0.67194948960838385</c:v>
                </c:pt>
                <c:pt idx="2707">
                  <c:v>0.69253205662442185</c:v>
                </c:pt>
                <c:pt idx="2708">
                  <c:v>0.68781618182378967</c:v>
                </c:pt>
                <c:pt idx="2709">
                  <c:v>0.68512552946462246</c:v>
                </c:pt>
                <c:pt idx="2710">
                  <c:v>0.70759598406347879</c:v>
                </c:pt>
                <c:pt idx="2711">
                  <c:v>0.69021326226908097</c:v>
                </c:pt>
                <c:pt idx="2712">
                  <c:v>0.70902203206825387</c:v>
                </c:pt>
                <c:pt idx="2713">
                  <c:v>0.66384875101823637</c:v>
                </c:pt>
                <c:pt idx="2714">
                  <c:v>0.68477612262790422</c:v>
                </c:pt>
                <c:pt idx="2715">
                  <c:v>0.6455689008718366</c:v>
                </c:pt>
                <c:pt idx="2716">
                  <c:v>0.660594467998038</c:v>
                </c:pt>
                <c:pt idx="2717">
                  <c:v>0.68650577771978094</c:v>
                </c:pt>
                <c:pt idx="2718">
                  <c:v>0.67522783708700296</c:v>
                </c:pt>
                <c:pt idx="2719">
                  <c:v>0.71152594383216494</c:v>
                </c:pt>
                <c:pt idx="2720">
                  <c:v>0.6832468213401558</c:v>
                </c:pt>
                <c:pt idx="2721">
                  <c:v>0.73795105773119141</c:v>
                </c:pt>
                <c:pt idx="2722">
                  <c:v>0.701332270614071</c:v>
                </c:pt>
                <c:pt idx="2723">
                  <c:v>0.74559677482738951</c:v>
                </c:pt>
                <c:pt idx="2724">
                  <c:v>0.66488311506837083</c:v>
                </c:pt>
                <c:pt idx="2725">
                  <c:v>0.69098281295929831</c:v>
                </c:pt>
                <c:pt idx="2726">
                  <c:v>0.65294790571331029</c:v>
                </c:pt>
                <c:pt idx="2727">
                  <c:v>0.66017034584520218</c:v>
                </c:pt>
                <c:pt idx="2728">
                  <c:v>0.65823559018150446</c:v>
                </c:pt>
                <c:pt idx="2729">
                  <c:v>0.65272303314517088</c:v>
                </c:pt>
                <c:pt idx="2730">
                  <c:v>0.67143459740066991</c:v>
                </c:pt>
                <c:pt idx="2731">
                  <c:v>0.62466430649451954</c:v>
                </c:pt>
                <c:pt idx="2732">
                  <c:v>0.66403598453061841</c:v>
                </c:pt>
                <c:pt idx="2733">
                  <c:v>0.7103269834743744</c:v>
                </c:pt>
                <c:pt idx="2734">
                  <c:v>0.68397207673131188</c:v>
                </c:pt>
                <c:pt idx="2735">
                  <c:v>0.71450140544012186</c:v>
                </c:pt>
                <c:pt idx="2736">
                  <c:v>0.70287418992841555</c:v>
                </c:pt>
                <c:pt idx="2737">
                  <c:v>0.66558678378250602</c:v>
                </c:pt>
                <c:pt idx="2738">
                  <c:v>0.69604675264304283</c:v>
                </c:pt>
                <c:pt idx="2739">
                  <c:v>0.69887457612225856</c:v>
                </c:pt>
                <c:pt idx="2740">
                  <c:v>0.69364132196303641</c:v>
                </c:pt>
                <c:pt idx="2741">
                  <c:v>0.71610082767934691</c:v>
                </c:pt>
                <c:pt idx="2742">
                  <c:v>0.68001822088221153</c:v>
                </c:pt>
                <c:pt idx="2743">
                  <c:v>0.68175785922155241</c:v>
                </c:pt>
                <c:pt idx="2744">
                  <c:v>0.68689325495862985</c:v>
                </c:pt>
                <c:pt idx="2745">
                  <c:v>0.68976428572087312</c:v>
                </c:pt>
                <c:pt idx="2746">
                  <c:v>0.698974897387592</c:v>
                </c:pt>
                <c:pt idx="2747">
                  <c:v>0.66851754304298694</c:v>
                </c:pt>
                <c:pt idx="2748">
                  <c:v>0.67602834655249311</c:v>
                </c:pt>
                <c:pt idx="2749">
                  <c:v>0.68538191685465277</c:v>
                </c:pt>
                <c:pt idx="2750">
                  <c:v>0.70393269018815763</c:v>
                </c:pt>
                <c:pt idx="2751">
                  <c:v>0.68905641351551339</c:v>
                </c:pt>
                <c:pt idx="2752">
                  <c:v>0.6765939824246443</c:v>
                </c:pt>
                <c:pt idx="2753">
                  <c:v>0.67961566906683979</c:v>
                </c:pt>
                <c:pt idx="2754">
                  <c:v>0.62035698731546296</c:v>
                </c:pt>
                <c:pt idx="2755">
                  <c:v>0.69050045893817003</c:v>
                </c:pt>
                <c:pt idx="2756">
                  <c:v>0.67707205484208344</c:v>
                </c:pt>
                <c:pt idx="2757">
                  <c:v>0.72766393076035984</c:v>
                </c:pt>
                <c:pt idx="2758">
                  <c:v>0.71112682888461798</c:v>
                </c:pt>
                <c:pt idx="2759">
                  <c:v>0.65359657281289429</c:v>
                </c:pt>
                <c:pt idx="2760">
                  <c:v>0.65476582248365955</c:v>
                </c:pt>
                <c:pt idx="2761">
                  <c:v>0.69519824747890135</c:v>
                </c:pt>
                <c:pt idx="2762">
                  <c:v>0.7209536999729983</c:v>
                </c:pt>
                <c:pt idx="2763">
                  <c:v>0.63418135381368368</c:v>
                </c:pt>
                <c:pt idx="2764">
                  <c:v>0.64419127704097634</c:v>
                </c:pt>
                <c:pt idx="2765">
                  <c:v>0.64147262404714434</c:v>
                </c:pt>
                <c:pt idx="2766">
                  <c:v>0.65584930934215857</c:v>
                </c:pt>
                <c:pt idx="2767">
                  <c:v>0.70404371148377254</c:v>
                </c:pt>
                <c:pt idx="2768">
                  <c:v>0.72890992963251633</c:v>
                </c:pt>
                <c:pt idx="2769">
                  <c:v>0.65561900968885278</c:v>
                </c:pt>
                <c:pt idx="2770">
                  <c:v>0.61709767490812029</c:v>
                </c:pt>
                <c:pt idx="2771">
                  <c:v>0.6460978956732284</c:v>
                </c:pt>
                <c:pt idx="2772">
                  <c:v>0.64938393759881796</c:v>
                </c:pt>
                <c:pt idx="2773">
                  <c:v>0.67177681192417038</c:v>
                </c:pt>
                <c:pt idx="2774">
                  <c:v>0.6945389853333529</c:v>
                </c:pt>
                <c:pt idx="2775">
                  <c:v>0.66552102615942899</c:v>
                </c:pt>
                <c:pt idx="2776">
                  <c:v>0.68209995186809447</c:v>
                </c:pt>
                <c:pt idx="2777">
                  <c:v>0.71283918146877545</c:v>
                </c:pt>
                <c:pt idx="2778">
                  <c:v>0.66537343031387686</c:v>
                </c:pt>
                <c:pt idx="2779">
                  <c:v>0.67249269192097394</c:v>
                </c:pt>
                <c:pt idx="2780">
                  <c:v>0.64439351776662923</c:v>
                </c:pt>
                <c:pt idx="2781">
                  <c:v>0.64931370838457103</c:v>
                </c:pt>
                <c:pt idx="2782">
                  <c:v>0.6615590838887252</c:v>
                </c:pt>
                <c:pt idx="2783">
                  <c:v>0.6987221827239356</c:v>
                </c:pt>
                <c:pt idx="2784">
                  <c:v>0.68676176361746877</c:v>
                </c:pt>
                <c:pt idx="2785">
                  <c:v>0.64105020711839211</c:v>
                </c:pt>
                <c:pt idx="2786">
                  <c:v>0.68708314510585866</c:v>
                </c:pt>
                <c:pt idx="2787">
                  <c:v>0.66741483892863174</c:v>
                </c:pt>
                <c:pt idx="2788">
                  <c:v>0.67941875672677354</c:v>
                </c:pt>
                <c:pt idx="2789">
                  <c:v>0.62610160125907599</c:v>
                </c:pt>
                <c:pt idx="2790">
                  <c:v>0.68018051997775353</c:v>
                </c:pt>
                <c:pt idx="2791">
                  <c:v>0.69648687078178595</c:v>
                </c:pt>
                <c:pt idx="2792">
                  <c:v>0.63693595233034317</c:v>
                </c:pt>
                <c:pt idx="2793">
                  <c:v>0.61828545208400609</c:v>
                </c:pt>
                <c:pt idx="2794">
                  <c:v>0.67569043897316228</c:v>
                </c:pt>
                <c:pt idx="2795">
                  <c:v>0.65879967441640097</c:v>
                </c:pt>
                <c:pt idx="2796">
                  <c:v>0.6608708143542199</c:v>
                </c:pt>
                <c:pt idx="2797">
                  <c:v>0.63458207737447792</c:v>
                </c:pt>
                <c:pt idx="2798">
                  <c:v>0.64375137294682916</c:v>
                </c:pt>
                <c:pt idx="2799">
                  <c:v>0.66394303996607063</c:v>
                </c:pt>
                <c:pt idx="2800">
                  <c:v>0.61571766775942094</c:v>
                </c:pt>
                <c:pt idx="2801">
                  <c:v>0.63939326718847422</c:v>
                </c:pt>
                <c:pt idx="2802">
                  <c:v>0.66162839499835091</c:v>
                </c:pt>
                <c:pt idx="2803">
                  <c:v>0.63734563515191334</c:v>
                </c:pt>
                <c:pt idx="2804">
                  <c:v>0.61576051621456829</c:v>
                </c:pt>
                <c:pt idx="2805">
                  <c:v>0.67109867592095906</c:v>
                </c:pt>
                <c:pt idx="2806">
                  <c:v>0.61100936205232403</c:v>
                </c:pt>
                <c:pt idx="2807">
                  <c:v>0.62542913571930714</c:v>
                </c:pt>
                <c:pt idx="2808">
                  <c:v>0.69089205006949383</c:v>
                </c:pt>
                <c:pt idx="2809">
                  <c:v>0.66598952720222393</c:v>
                </c:pt>
                <c:pt idx="2810">
                  <c:v>0.67084938573352115</c:v>
                </c:pt>
                <c:pt idx="2811">
                  <c:v>0.69747464204475729</c:v>
                </c:pt>
                <c:pt idx="2812">
                  <c:v>0.68950493499737697</c:v>
                </c:pt>
                <c:pt idx="2813">
                  <c:v>0.66052478961907735</c:v>
                </c:pt>
                <c:pt idx="2814">
                  <c:v>0.66871511475111567</c:v>
                </c:pt>
                <c:pt idx="2815">
                  <c:v>0.68877691780526484</c:v>
                </c:pt>
                <c:pt idx="2816">
                  <c:v>0.67905861381994181</c:v>
                </c:pt>
                <c:pt idx="2817">
                  <c:v>0.65419273810916945</c:v>
                </c:pt>
                <c:pt idx="2818">
                  <c:v>0.66110859651799025</c:v>
                </c:pt>
                <c:pt idx="2819">
                  <c:v>0.65779662992036969</c:v>
                </c:pt>
                <c:pt idx="2820">
                  <c:v>0.69130497774116828</c:v>
                </c:pt>
                <c:pt idx="2821">
                  <c:v>0.6299731907236592</c:v>
                </c:pt>
                <c:pt idx="2822">
                  <c:v>0.70333250651775403</c:v>
                </c:pt>
                <c:pt idx="2823">
                  <c:v>0.67199862437305935</c:v>
                </c:pt>
                <c:pt idx="2824">
                  <c:v>0.67892355341152311</c:v>
                </c:pt>
                <c:pt idx="2825">
                  <c:v>0.63358945447458748</c:v>
                </c:pt>
                <c:pt idx="2826">
                  <c:v>0.67958292455079705</c:v>
                </c:pt>
                <c:pt idx="2827">
                  <c:v>0.6518782166184407</c:v>
                </c:pt>
                <c:pt idx="2828">
                  <c:v>0.67461779139994649</c:v>
                </c:pt>
                <c:pt idx="2829">
                  <c:v>0.64704919885436007</c:v>
                </c:pt>
                <c:pt idx="2830">
                  <c:v>0.64768623425491401</c:v>
                </c:pt>
                <c:pt idx="2831">
                  <c:v>0.61712564147037918</c:v>
                </c:pt>
                <c:pt idx="2832">
                  <c:v>0.61970097908185506</c:v>
                </c:pt>
                <c:pt idx="2833">
                  <c:v>0.6594434560663861</c:v>
                </c:pt>
                <c:pt idx="2834">
                  <c:v>0.64090416752807833</c:v>
                </c:pt>
                <c:pt idx="2835">
                  <c:v>0.61318244916208231</c:v>
                </c:pt>
                <c:pt idx="2836">
                  <c:v>0.65686260649764638</c:v>
                </c:pt>
                <c:pt idx="2837">
                  <c:v>0.63173559272270341</c:v>
                </c:pt>
                <c:pt idx="2838">
                  <c:v>0.64821585129208004</c:v>
                </c:pt>
                <c:pt idx="2839">
                  <c:v>0.63643899907266632</c:v>
                </c:pt>
                <c:pt idx="2840">
                  <c:v>0.70158738775037466</c:v>
                </c:pt>
                <c:pt idx="2841">
                  <c:v>0.59653104687625891</c:v>
                </c:pt>
                <c:pt idx="2842">
                  <c:v>0.62460041496868945</c:v>
                </c:pt>
                <c:pt idx="2843">
                  <c:v>0.6555051415756572</c:v>
                </c:pt>
                <c:pt idx="2844">
                  <c:v>0.63925804009583687</c:v>
                </c:pt>
                <c:pt idx="2845">
                  <c:v>0.62723604638376362</c:v>
                </c:pt>
                <c:pt idx="2846">
                  <c:v>0.60390214442730117</c:v>
                </c:pt>
                <c:pt idx="2847">
                  <c:v>0.64587087126611531</c:v>
                </c:pt>
                <c:pt idx="2848">
                  <c:v>0.63615142075509279</c:v>
                </c:pt>
                <c:pt idx="2849">
                  <c:v>0.69339530305277342</c:v>
                </c:pt>
                <c:pt idx="2850">
                  <c:v>0.59467018131896054</c:v>
                </c:pt>
                <c:pt idx="2851">
                  <c:v>0.65957367811299117</c:v>
                </c:pt>
                <c:pt idx="2852">
                  <c:v>0.63721927374884191</c:v>
                </c:pt>
                <c:pt idx="2853">
                  <c:v>0.63332296122419562</c:v>
                </c:pt>
                <c:pt idx="2854">
                  <c:v>0.62297019183506996</c:v>
                </c:pt>
                <c:pt idx="2855">
                  <c:v>0.63790152283344648</c:v>
                </c:pt>
                <c:pt idx="2856">
                  <c:v>0.63551518777851124</c:v>
                </c:pt>
                <c:pt idx="2857">
                  <c:v>0.64099686826619662</c:v>
                </c:pt>
                <c:pt idx="2858">
                  <c:v>0.60780940608982803</c:v>
                </c:pt>
                <c:pt idx="2859">
                  <c:v>0.62059615704178994</c:v>
                </c:pt>
                <c:pt idx="2860">
                  <c:v>0.64653527974175062</c:v>
                </c:pt>
                <c:pt idx="2861">
                  <c:v>0.60985760442308357</c:v>
                </c:pt>
                <c:pt idx="2862">
                  <c:v>0.62401657422351875</c:v>
                </c:pt>
                <c:pt idx="2863">
                  <c:v>0.65818048805242257</c:v>
                </c:pt>
                <c:pt idx="2864">
                  <c:v>0.59423595382376604</c:v>
                </c:pt>
                <c:pt idx="2865">
                  <c:v>0.70343772337173993</c:v>
                </c:pt>
                <c:pt idx="2866">
                  <c:v>0.6563444598960434</c:v>
                </c:pt>
                <c:pt idx="2867">
                  <c:v>0.65177751208406631</c:v>
                </c:pt>
                <c:pt idx="2868">
                  <c:v>0.62290978139121433</c:v>
                </c:pt>
                <c:pt idx="2869">
                  <c:v>0.69635454515287665</c:v>
                </c:pt>
                <c:pt idx="2870">
                  <c:v>0.71618713116759602</c:v>
                </c:pt>
                <c:pt idx="2871">
                  <c:v>0.62181993857566586</c:v>
                </c:pt>
                <c:pt idx="2872">
                  <c:v>0.62754588401986444</c:v>
                </c:pt>
                <c:pt idx="2873">
                  <c:v>0.61215435459310696</c:v>
                </c:pt>
                <c:pt idx="2874">
                  <c:v>0.63783993280510631</c:v>
                </c:pt>
                <c:pt idx="2875">
                  <c:v>0.68200412395003684</c:v>
                </c:pt>
                <c:pt idx="2876">
                  <c:v>0.57978437372577762</c:v>
                </c:pt>
                <c:pt idx="2877">
                  <c:v>0.63850028260100555</c:v>
                </c:pt>
                <c:pt idx="2878">
                  <c:v>0.641738061158869</c:v>
                </c:pt>
                <c:pt idx="2879">
                  <c:v>0.67815487090495274</c:v>
                </c:pt>
                <c:pt idx="2880">
                  <c:v>0.64202518558415722</c:v>
                </c:pt>
                <c:pt idx="2881">
                  <c:v>0.61057939947393547</c:v>
                </c:pt>
                <c:pt idx="2882">
                  <c:v>0.62753263707035611</c:v>
                </c:pt>
                <c:pt idx="2883">
                  <c:v>0.5964570889070091</c:v>
                </c:pt>
                <c:pt idx="2884">
                  <c:v>0.60948561227313414</c:v>
                </c:pt>
                <c:pt idx="2885">
                  <c:v>0.61101760994937138</c:v>
                </c:pt>
                <c:pt idx="2886">
                  <c:v>0.59818479969502614</c:v>
                </c:pt>
                <c:pt idx="2887">
                  <c:v>0.62155641670329476</c:v>
                </c:pt>
                <c:pt idx="2888">
                  <c:v>0.57737116889446194</c:v>
                </c:pt>
                <c:pt idx="2889">
                  <c:v>0.63914773382443302</c:v>
                </c:pt>
                <c:pt idx="2890">
                  <c:v>0.64122271663185082</c:v>
                </c:pt>
                <c:pt idx="2891">
                  <c:v>0.75180677086057346</c:v>
                </c:pt>
                <c:pt idx="2892">
                  <c:v>0.64487459666192659</c:v>
                </c:pt>
                <c:pt idx="2893">
                  <c:v>0.61717885013413021</c:v>
                </c:pt>
                <c:pt idx="2894">
                  <c:v>0.62695690523833791</c:v>
                </c:pt>
                <c:pt idx="2895">
                  <c:v>0.6332309530801391</c:v>
                </c:pt>
                <c:pt idx="2896">
                  <c:v>0.63219797851800286</c:v>
                </c:pt>
                <c:pt idx="2897">
                  <c:v>0.62997027663380578</c:v>
                </c:pt>
                <c:pt idx="2898">
                  <c:v>0.61853334057405196</c:v>
                </c:pt>
                <c:pt idx="2899">
                  <c:v>0.65413874214904377</c:v>
                </c:pt>
                <c:pt idx="2900">
                  <c:v>0.68237142031150011</c:v>
                </c:pt>
                <c:pt idx="2901">
                  <c:v>0.60466561865420321</c:v>
                </c:pt>
                <c:pt idx="2902">
                  <c:v>0.64969250341002405</c:v>
                </c:pt>
                <c:pt idx="2903">
                  <c:v>0.65207760542208815</c:v>
                </c:pt>
                <c:pt idx="2904">
                  <c:v>0.61803259896559082</c:v>
                </c:pt>
                <c:pt idx="2905">
                  <c:v>0.66208679152791716</c:v>
                </c:pt>
                <c:pt idx="2906">
                  <c:v>0.63647449439498793</c:v>
                </c:pt>
                <c:pt idx="2907">
                  <c:v>0.61334706262447536</c:v>
                </c:pt>
                <c:pt idx="2908">
                  <c:v>0.70372997345416466</c:v>
                </c:pt>
                <c:pt idx="2909">
                  <c:v>0.65384747346097083</c:v>
                </c:pt>
                <c:pt idx="2910">
                  <c:v>0.66108965114359264</c:v>
                </c:pt>
                <c:pt idx="2911">
                  <c:v>0.63988522874815879</c:v>
                </c:pt>
                <c:pt idx="2912">
                  <c:v>0.61516501189735162</c:v>
                </c:pt>
                <c:pt idx="2913">
                  <c:v>0.60367261964232644</c:v>
                </c:pt>
                <c:pt idx="2914">
                  <c:v>0.65539589930630138</c:v>
                </c:pt>
                <c:pt idx="2915">
                  <c:v>0.70164268808408425</c:v>
                </c:pt>
                <c:pt idx="2916">
                  <c:v>0.63779606329557303</c:v>
                </c:pt>
                <c:pt idx="2917">
                  <c:v>0.64357481966033103</c:v>
                </c:pt>
                <c:pt idx="2918">
                  <c:v>0.6322499594309029</c:v>
                </c:pt>
                <c:pt idx="2919">
                  <c:v>0.65990761689260224</c:v>
                </c:pt>
                <c:pt idx="2920">
                  <c:v>0.60287381321020683</c:v>
                </c:pt>
                <c:pt idx="2921">
                  <c:v>0.6664099271785362</c:v>
                </c:pt>
                <c:pt idx="2922">
                  <c:v>0.67533702452924749</c:v>
                </c:pt>
                <c:pt idx="2923">
                  <c:v>0.64876329082093576</c:v>
                </c:pt>
                <c:pt idx="2924">
                  <c:v>0.68258495308323919</c:v>
                </c:pt>
                <c:pt idx="2925">
                  <c:v>0.62504503803391853</c:v>
                </c:pt>
                <c:pt idx="2926">
                  <c:v>0.63196404325405253</c:v>
                </c:pt>
                <c:pt idx="2927">
                  <c:v>0.63565826609775167</c:v>
                </c:pt>
                <c:pt idx="2928">
                  <c:v>0.63208653193883946</c:v>
                </c:pt>
                <c:pt idx="2929">
                  <c:v>0.68783876494001284</c:v>
                </c:pt>
                <c:pt idx="2930">
                  <c:v>0.64780273930112153</c:v>
                </c:pt>
                <c:pt idx="2931">
                  <c:v>0.69239799099564281</c:v>
                </c:pt>
                <c:pt idx="2932">
                  <c:v>0.58925731985820817</c:v>
                </c:pt>
                <c:pt idx="2933">
                  <c:v>0.62980644302842026</c:v>
                </c:pt>
                <c:pt idx="2934">
                  <c:v>0.67671931060672275</c:v>
                </c:pt>
                <c:pt idx="2935">
                  <c:v>0.68084264972971542</c:v>
                </c:pt>
                <c:pt idx="2936">
                  <c:v>0.63824572366630261</c:v>
                </c:pt>
                <c:pt idx="2937">
                  <c:v>0.63908509098081734</c:v>
                </c:pt>
                <c:pt idx="2938">
                  <c:v>0.64011139746147161</c:v>
                </c:pt>
                <c:pt idx="2939">
                  <c:v>0.66441733262865743</c:v>
                </c:pt>
                <c:pt idx="2940">
                  <c:v>0.67603540867341749</c:v>
                </c:pt>
                <c:pt idx="2941">
                  <c:v>0.66407523981093175</c:v>
                </c:pt>
                <c:pt idx="2942">
                  <c:v>0.67533225987335443</c:v>
                </c:pt>
                <c:pt idx="2943">
                  <c:v>0.65053512594522533</c:v>
                </c:pt>
                <c:pt idx="2944">
                  <c:v>0.72240698436408157</c:v>
                </c:pt>
                <c:pt idx="2945">
                  <c:v>0.61303111787607356</c:v>
                </c:pt>
                <c:pt idx="2946">
                  <c:v>0.65736011614318468</c:v>
                </c:pt>
                <c:pt idx="2947">
                  <c:v>0.62690967134898623</c:v>
                </c:pt>
                <c:pt idx="2948">
                  <c:v>0.69264812404541587</c:v>
                </c:pt>
                <c:pt idx="2949">
                  <c:v>0.6502426597079205</c:v>
                </c:pt>
                <c:pt idx="2950">
                  <c:v>0.74741914895679429</c:v>
                </c:pt>
                <c:pt idx="2951">
                  <c:v>0.71358070425128206</c:v>
                </c:pt>
                <c:pt idx="2952">
                  <c:v>0.72872953385596984</c:v>
                </c:pt>
                <c:pt idx="2953">
                  <c:v>0.71088524796467767</c:v>
                </c:pt>
                <c:pt idx="2954">
                  <c:v>0.67867162770009348</c:v>
                </c:pt>
                <c:pt idx="2955">
                  <c:v>0.70688754927591568</c:v>
                </c:pt>
                <c:pt idx="2956">
                  <c:v>0.62127000991399361</c:v>
                </c:pt>
                <c:pt idx="2957">
                  <c:v>0.62851172410219647</c:v>
                </c:pt>
                <c:pt idx="2958">
                  <c:v>0.64562707763548843</c:v>
                </c:pt>
                <c:pt idx="2959">
                  <c:v>0.63849529902148117</c:v>
                </c:pt>
                <c:pt idx="2960">
                  <c:v>0.72413259089812276</c:v>
                </c:pt>
                <c:pt idx="2961">
                  <c:v>0.68528874247818139</c:v>
                </c:pt>
                <c:pt idx="2962">
                  <c:v>0.64556062999096653</c:v>
                </c:pt>
                <c:pt idx="2963">
                  <c:v>0.70631361709717055</c:v>
                </c:pt>
                <c:pt idx="2964">
                  <c:v>0.63642669581122646</c:v>
                </c:pt>
                <c:pt idx="2965">
                  <c:v>0.61819260277648735</c:v>
                </c:pt>
                <c:pt idx="2966">
                  <c:v>0.72519570881744866</c:v>
                </c:pt>
                <c:pt idx="2967">
                  <c:v>0.66374872250814909</c:v>
                </c:pt>
                <c:pt idx="2968">
                  <c:v>0.6541136959421866</c:v>
                </c:pt>
                <c:pt idx="2969">
                  <c:v>0.69155181041507852</c:v>
                </c:pt>
                <c:pt idx="2970">
                  <c:v>0.64508793397001729</c:v>
                </c:pt>
                <c:pt idx="2971">
                  <c:v>0.6379846793500269</c:v>
                </c:pt>
                <c:pt idx="2972">
                  <c:v>0.73230764457584552</c:v>
                </c:pt>
                <c:pt idx="2973">
                  <c:v>0.60975649221572348</c:v>
                </c:pt>
                <c:pt idx="2974">
                  <c:v>0.63966829540362491</c:v>
                </c:pt>
                <c:pt idx="2975">
                  <c:v>0.64803865285911322</c:v>
                </c:pt>
                <c:pt idx="2976">
                  <c:v>0.67566709633242561</c:v>
                </c:pt>
                <c:pt idx="2977">
                  <c:v>0.59537999598967217</c:v>
                </c:pt>
                <c:pt idx="2978">
                  <c:v>0.6654511709384292</c:v>
                </c:pt>
                <c:pt idx="2979">
                  <c:v>0.70198143738753216</c:v>
                </c:pt>
                <c:pt idx="2980">
                  <c:v>0.6322006526224514</c:v>
                </c:pt>
                <c:pt idx="2981">
                  <c:v>0.6783875433708505</c:v>
                </c:pt>
                <c:pt idx="2982">
                  <c:v>0.65953640543708114</c:v>
                </c:pt>
                <c:pt idx="2983">
                  <c:v>0.71449517444981303</c:v>
                </c:pt>
                <c:pt idx="2984">
                  <c:v>0.60002086491415429</c:v>
                </c:pt>
                <c:pt idx="2985">
                  <c:v>0.67727313377386678</c:v>
                </c:pt>
                <c:pt idx="2986">
                  <c:v>0.64809317485970308</c:v>
                </c:pt>
                <c:pt idx="2987">
                  <c:v>0.6258859929783408</c:v>
                </c:pt>
                <c:pt idx="2988">
                  <c:v>0.6451984290246906</c:v>
                </c:pt>
                <c:pt idx="2989">
                  <c:v>0.62272047884279691</c:v>
                </c:pt>
                <c:pt idx="2990">
                  <c:v>0.63050576474311648</c:v>
                </c:pt>
                <c:pt idx="2991">
                  <c:v>0.65520166370552346</c:v>
                </c:pt>
                <c:pt idx="2992">
                  <c:v>0.70418994777384514</c:v>
                </c:pt>
                <c:pt idx="2993">
                  <c:v>0.64517275244833683</c:v>
                </c:pt>
                <c:pt idx="2994">
                  <c:v>0.59353805632990941</c:v>
                </c:pt>
                <c:pt idx="2995">
                  <c:v>0.67485813853068211</c:v>
                </c:pt>
                <c:pt idx="2996">
                  <c:v>0.69135703111503366</c:v>
                </c:pt>
                <c:pt idx="2997">
                  <c:v>0.64882118444075043</c:v>
                </c:pt>
                <c:pt idx="2998">
                  <c:v>0.62807604208453527</c:v>
                </c:pt>
                <c:pt idx="2999">
                  <c:v>0.60488576412376005</c:v>
                </c:pt>
                <c:pt idx="3000">
                  <c:v>0.63425494691641859</c:v>
                </c:pt>
                <c:pt idx="3001">
                  <c:v>0.65898701921089375</c:v>
                </c:pt>
                <c:pt idx="3002">
                  <c:v>0.65407238529221956</c:v>
                </c:pt>
                <c:pt idx="3003">
                  <c:v>0.61160888105566491</c:v>
                </c:pt>
                <c:pt idx="3004">
                  <c:v>0.61002519534081356</c:v>
                </c:pt>
                <c:pt idx="3005">
                  <c:v>0.60424747610985785</c:v>
                </c:pt>
                <c:pt idx="3006">
                  <c:v>0.64110812838162667</c:v>
                </c:pt>
                <c:pt idx="3007">
                  <c:v>0.65136656581916941</c:v>
                </c:pt>
                <c:pt idx="3008">
                  <c:v>0.61644654802596788</c:v>
                </c:pt>
                <c:pt idx="3009">
                  <c:v>0.59239032444155859</c:v>
                </c:pt>
                <c:pt idx="3010">
                  <c:v>0.65981031605648766</c:v>
                </c:pt>
                <c:pt idx="3011">
                  <c:v>0.61663028617250637</c:v>
                </c:pt>
                <c:pt idx="3012">
                  <c:v>0.64066594982854119</c:v>
                </c:pt>
                <c:pt idx="3013">
                  <c:v>0.60559453385630191</c:v>
                </c:pt>
                <c:pt idx="3014">
                  <c:v>0.60990084419557788</c:v>
                </c:pt>
                <c:pt idx="3015">
                  <c:v>0.63138095835960684</c:v>
                </c:pt>
                <c:pt idx="3016">
                  <c:v>0.62382962434769196</c:v>
                </c:pt>
                <c:pt idx="3017">
                  <c:v>0.70700880936446298</c:v>
                </c:pt>
                <c:pt idx="3018">
                  <c:v>0.64720138875818267</c:v>
                </c:pt>
                <c:pt idx="3019">
                  <c:v>0.63496089727682792</c:v>
                </c:pt>
                <c:pt idx="3020">
                  <c:v>0.59211160724307765</c:v>
                </c:pt>
                <c:pt idx="3021">
                  <c:v>0.61909128288443116</c:v>
                </c:pt>
                <c:pt idx="3022">
                  <c:v>0.63215077242445605</c:v>
                </c:pt>
                <c:pt idx="3023">
                  <c:v>0.60873320651374418</c:v>
                </c:pt>
                <c:pt idx="3024">
                  <c:v>0.62424708386977101</c:v>
                </c:pt>
                <c:pt idx="3025">
                  <c:v>0.59892351179131142</c:v>
                </c:pt>
                <c:pt idx="3026">
                  <c:v>0.62575133833032037</c:v>
                </c:pt>
                <c:pt idx="3027">
                  <c:v>0.65578615425549525</c:v>
                </c:pt>
                <c:pt idx="3028">
                  <c:v>0.61678385880221243</c:v>
                </c:pt>
                <c:pt idx="3029">
                  <c:v>0.64606534157262818</c:v>
                </c:pt>
                <c:pt idx="3030">
                  <c:v>0.5869184859054315</c:v>
                </c:pt>
                <c:pt idx="3031">
                  <c:v>0.62914809648310277</c:v>
                </c:pt>
                <c:pt idx="3032">
                  <c:v>0.62713585447410825</c:v>
                </c:pt>
                <c:pt idx="3033">
                  <c:v>0.59733556823561007</c:v>
                </c:pt>
                <c:pt idx="3034">
                  <c:v>0.62325704432633922</c:v>
                </c:pt>
                <c:pt idx="3035">
                  <c:v>0.62860747300828501</c:v>
                </c:pt>
                <c:pt idx="3036">
                  <c:v>0.61703037166937058</c:v>
                </c:pt>
                <c:pt idx="3037">
                  <c:v>0.58066211418823865</c:v>
                </c:pt>
                <c:pt idx="3038">
                  <c:v>0.61301674227652647</c:v>
                </c:pt>
                <c:pt idx="3039">
                  <c:v>0.64109200314363968</c:v>
                </c:pt>
                <c:pt idx="3040">
                  <c:v>0.61688637839014693</c:v>
                </c:pt>
                <c:pt idx="3041">
                  <c:v>0.63057161530026107</c:v>
                </c:pt>
                <c:pt idx="3042">
                  <c:v>0.60591065965589608</c:v>
                </c:pt>
                <c:pt idx="3043">
                  <c:v>0.62217964518437496</c:v>
                </c:pt>
                <c:pt idx="3044">
                  <c:v>0.60180099509581542</c:v>
                </c:pt>
                <c:pt idx="3045">
                  <c:v>0.60967551967499845</c:v>
                </c:pt>
                <c:pt idx="3046">
                  <c:v>0.62657275299711235</c:v>
                </c:pt>
                <c:pt idx="3047">
                  <c:v>0.72497462959718417</c:v>
                </c:pt>
                <c:pt idx="3048">
                  <c:v>0.65473677748105408</c:v>
                </c:pt>
                <c:pt idx="3049">
                  <c:v>0.6604038959735592</c:v>
                </c:pt>
                <c:pt idx="3050">
                  <c:v>0.63135652085698946</c:v>
                </c:pt>
                <c:pt idx="3051">
                  <c:v>0.61919106505759691</c:v>
                </c:pt>
                <c:pt idx="3052">
                  <c:v>0.60543970743302722</c:v>
                </c:pt>
                <c:pt idx="3053">
                  <c:v>0.60823573877555825</c:v>
                </c:pt>
                <c:pt idx="3054">
                  <c:v>0.64491067858926576</c:v>
                </c:pt>
                <c:pt idx="3055">
                  <c:v>0.68727089731187951</c:v>
                </c:pt>
                <c:pt idx="3056">
                  <c:v>0.70914870655959428</c:v>
                </c:pt>
                <c:pt idx="3057">
                  <c:v>0.63091907817661386</c:v>
                </c:pt>
                <c:pt idx="3058">
                  <c:v>0.61873034932118676</c:v>
                </c:pt>
                <c:pt idx="3059">
                  <c:v>0.60417259036612292</c:v>
                </c:pt>
                <c:pt idx="3060">
                  <c:v>0.62280967618879157</c:v>
                </c:pt>
                <c:pt idx="3061">
                  <c:v>0.63983286303025699</c:v>
                </c:pt>
                <c:pt idx="3062">
                  <c:v>0.64411848542484607</c:v>
                </c:pt>
                <c:pt idx="3063">
                  <c:v>0.62724218421295386</c:v>
                </c:pt>
                <c:pt idx="3064">
                  <c:v>0.61369062142234942</c:v>
                </c:pt>
                <c:pt idx="3065">
                  <c:v>0.63221692446849198</c:v>
                </c:pt>
                <c:pt idx="3066">
                  <c:v>0.6147858542277298</c:v>
                </c:pt>
                <c:pt idx="3067">
                  <c:v>0.64444662103182404</c:v>
                </c:pt>
                <c:pt idx="3068">
                  <c:v>0.61410375574208698</c:v>
                </c:pt>
                <c:pt idx="3069">
                  <c:v>0.67881397231858898</c:v>
                </c:pt>
                <c:pt idx="3070">
                  <c:v>0.65958892603859731</c:v>
                </c:pt>
                <c:pt idx="3071">
                  <c:v>0.68224255390498412</c:v>
                </c:pt>
                <c:pt idx="3072">
                  <c:v>0.69727568555803054</c:v>
                </c:pt>
                <c:pt idx="3073">
                  <c:v>0.69719411862889002</c:v>
                </c:pt>
                <c:pt idx="3074">
                  <c:v>0.69683393369799584</c:v>
                </c:pt>
                <c:pt idx="3075">
                  <c:v>0.63593569218160129</c:v>
                </c:pt>
                <c:pt idx="3076">
                  <c:v>0.57133704358939352</c:v>
                </c:pt>
                <c:pt idx="3077">
                  <c:v>0.64359230898020847</c:v>
                </c:pt>
                <c:pt idx="3078">
                  <c:v>0.65294518096402476</c:v>
                </c:pt>
                <c:pt idx="3079">
                  <c:v>0.6919999530133899</c:v>
                </c:pt>
                <c:pt idx="3080">
                  <c:v>0.65998008292796706</c:v>
                </c:pt>
                <c:pt idx="3081">
                  <c:v>0.71394491783216085</c:v>
                </c:pt>
                <c:pt idx="3082">
                  <c:v>0.68550928577065251</c:v>
                </c:pt>
                <c:pt idx="3083">
                  <c:v>0.63066514364200799</c:v>
                </c:pt>
                <c:pt idx="3084">
                  <c:v>0.71893095979676547</c:v>
                </c:pt>
                <c:pt idx="3085">
                  <c:v>0.62615189959666318</c:v>
                </c:pt>
                <c:pt idx="3086">
                  <c:v>0.61986304970632644</c:v>
                </c:pt>
                <c:pt idx="3087">
                  <c:v>0.66660662822193961</c:v>
                </c:pt>
                <c:pt idx="3088">
                  <c:v>0.70515638848045126</c:v>
                </c:pt>
                <c:pt idx="3089">
                  <c:v>0.68299780809055788</c:v>
                </c:pt>
                <c:pt idx="3090">
                  <c:v>0.6224234801983054</c:v>
                </c:pt>
                <c:pt idx="3091">
                  <c:v>0.65086745534945234</c:v>
                </c:pt>
                <c:pt idx="3092">
                  <c:v>0.67031951273990631</c:v>
                </c:pt>
                <c:pt idx="3093">
                  <c:v>0.64011196886792909</c:v>
                </c:pt>
                <c:pt idx="3094">
                  <c:v>0.6228923051838462</c:v>
                </c:pt>
                <c:pt idx="3095">
                  <c:v>0.67658765554734679</c:v>
                </c:pt>
                <c:pt idx="3096">
                  <c:v>0.66226449905962204</c:v>
                </c:pt>
                <c:pt idx="3097">
                  <c:v>0.68168386789307323</c:v>
                </c:pt>
                <c:pt idx="3098">
                  <c:v>0.65337343813442472</c:v>
                </c:pt>
                <c:pt idx="3099">
                  <c:v>0.65802588160360032</c:v>
                </c:pt>
                <c:pt idx="3100">
                  <c:v>0.72445354448931953</c:v>
                </c:pt>
                <c:pt idx="3101">
                  <c:v>0.62194728429641888</c:v>
                </c:pt>
                <c:pt idx="3102">
                  <c:v>0.66067198801916238</c:v>
                </c:pt>
                <c:pt idx="3103">
                  <c:v>0.65667284410747084</c:v>
                </c:pt>
                <c:pt idx="3104">
                  <c:v>0.65188240446081547</c:v>
                </c:pt>
                <c:pt idx="3105">
                  <c:v>0.70446887974049244</c:v>
                </c:pt>
                <c:pt idx="3106">
                  <c:v>0.69612322071102883</c:v>
                </c:pt>
                <c:pt idx="3107">
                  <c:v>0.67720554887444961</c:v>
                </c:pt>
                <c:pt idx="3108">
                  <c:v>0.60820794656925259</c:v>
                </c:pt>
                <c:pt idx="3109">
                  <c:v>0.69662479431203805</c:v>
                </c:pt>
                <c:pt idx="3110">
                  <c:v>0.65486798970895232</c:v>
                </c:pt>
                <c:pt idx="3111">
                  <c:v>0.650640715817426</c:v>
                </c:pt>
                <c:pt idx="3112">
                  <c:v>0.59324537519305365</c:v>
                </c:pt>
                <c:pt idx="3113">
                  <c:v>0.7237660299950569</c:v>
                </c:pt>
                <c:pt idx="3114">
                  <c:v>0.61278873352755936</c:v>
                </c:pt>
                <c:pt idx="3115">
                  <c:v>0.66028983582140754</c:v>
                </c:pt>
                <c:pt idx="3116">
                  <c:v>0.62540906697033294</c:v>
                </c:pt>
                <c:pt idx="3117">
                  <c:v>0.61097644743142665</c:v>
                </c:pt>
                <c:pt idx="3118">
                  <c:v>0.68645159428475733</c:v>
                </c:pt>
                <c:pt idx="3119">
                  <c:v>0.68983229882485109</c:v>
                </c:pt>
                <c:pt idx="3120">
                  <c:v>0.64471431374866661</c:v>
                </c:pt>
                <c:pt idx="3121">
                  <c:v>0.6164673708720998</c:v>
                </c:pt>
                <c:pt idx="3122">
                  <c:v>0.63409229147856894</c:v>
                </c:pt>
                <c:pt idx="3123">
                  <c:v>0.59221482873876552</c:v>
                </c:pt>
                <c:pt idx="3124">
                  <c:v>0.56938897619407725</c:v>
                </c:pt>
                <c:pt idx="3125">
                  <c:v>0.60732596358724078</c:v>
                </c:pt>
                <c:pt idx="3126">
                  <c:v>0.67537926414467031</c:v>
                </c:pt>
                <c:pt idx="3127">
                  <c:v>0.6475530746268523</c:v>
                </c:pt>
                <c:pt idx="3128">
                  <c:v>0.59383288861889039</c:v>
                </c:pt>
                <c:pt idx="3129">
                  <c:v>0.5739581434561426</c:v>
                </c:pt>
                <c:pt idx="3130">
                  <c:v>0.61259195464840033</c:v>
                </c:pt>
                <c:pt idx="3131">
                  <c:v>0.68159558743223414</c:v>
                </c:pt>
                <c:pt idx="3132">
                  <c:v>0.6128576300763029</c:v>
                </c:pt>
                <c:pt idx="3133">
                  <c:v>0.65518270017736036</c:v>
                </c:pt>
                <c:pt idx="3134">
                  <c:v>0.66357120594770325</c:v>
                </c:pt>
                <c:pt idx="3135">
                  <c:v>0.65725726773969062</c:v>
                </c:pt>
                <c:pt idx="3136">
                  <c:v>0.70192763209209397</c:v>
                </c:pt>
                <c:pt idx="3137">
                  <c:v>0.62672710685210242</c:v>
                </c:pt>
                <c:pt idx="3138">
                  <c:v>0.62717433783618459</c:v>
                </c:pt>
                <c:pt idx="3139">
                  <c:v>0.65497623616264677</c:v>
                </c:pt>
                <c:pt idx="3140">
                  <c:v>0.57860977182884177</c:v>
                </c:pt>
                <c:pt idx="3141">
                  <c:v>0.60128945703985637</c:v>
                </c:pt>
                <c:pt idx="3142">
                  <c:v>0.6433471663669893</c:v>
                </c:pt>
                <c:pt idx="3143">
                  <c:v>0.6915632148467914</c:v>
                </c:pt>
                <c:pt idx="3144">
                  <c:v>0.59058351614076254</c:v>
                </c:pt>
                <c:pt idx="3145">
                  <c:v>0.60736953890183509</c:v>
                </c:pt>
                <c:pt idx="3146">
                  <c:v>0.59502108549765342</c:v>
                </c:pt>
                <c:pt idx="3147">
                  <c:v>0.58187783587376785</c:v>
                </c:pt>
                <c:pt idx="3148">
                  <c:v>0.61857220617490916</c:v>
                </c:pt>
                <c:pt idx="3149">
                  <c:v>0.61526828077282292</c:v>
                </c:pt>
                <c:pt idx="3150">
                  <c:v>0.5689121348053563</c:v>
                </c:pt>
                <c:pt idx="3151">
                  <c:v>0.64493340338673144</c:v>
                </c:pt>
                <c:pt idx="3152">
                  <c:v>0.57182677326155906</c:v>
                </c:pt>
                <c:pt idx="3153">
                  <c:v>0.6675309405106824</c:v>
                </c:pt>
                <c:pt idx="3154">
                  <c:v>0.60812335470985068</c:v>
                </c:pt>
                <c:pt idx="3155">
                  <c:v>0.61246180812658835</c:v>
                </c:pt>
                <c:pt idx="3156">
                  <c:v>0.58880037112414207</c:v>
                </c:pt>
                <c:pt idx="3157">
                  <c:v>0.66258161710423413</c:v>
                </c:pt>
                <c:pt idx="3158">
                  <c:v>0.64261012753781754</c:v>
                </c:pt>
                <c:pt idx="3159">
                  <c:v>0.59844121574560005</c:v>
                </c:pt>
                <c:pt idx="3160">
                  <c:v>0.64319664184927905</c:v>
                </c:pt>
                <c:pt idx="3161">
                  <c:v>0.63652746978154795</c:v>
                </c:pt>
                <c:pt idx="3162">
                  <c:v>0.67589231705520525</c:v>
                </c:pt>
                <c:pt idx="3163">
                  <c:v>0.64885213695943356</c:v>
                </c:pt>
                <c:pt idx="3164">
                  <c:v>0.5925744186366303</c:v>
                </c:pt>
                <c:pt idx="3165">
                  <c:v>0.64199996558314487</c:v>
                </c:pt>
                <c:pt idx="3166">
                  <c:v>0.63634617299439811</c:v>
                </c:pt>
                <c:pt idx="3167">
                  <c:v>0.61872828179805728</c:v>
                </c:pt>
                <c:pt idx="3168">
                  <c:v>0.58333471995657771</c:v>
                </c:pt>
                <c:pt idx="3169">
                  <c:v>0.56277662667301209</c:v>
                </c:pt>
                <c:pt idx="3170">
                  <c:v>0.62104095484698707</c:v>
                </c:pt>
                <c:pt idx="3171">
                  <c:v>0.61679704850744277</c:v>
                </c:pt>
                <c:pt idx="3172">
                  <c:v>0.62287914216262341</c:v>
                </c:pt>
                <c:pt idx="3173">
                  <c:v>0.60296556037653048</c:v>
                </c:pt>
                <c:pt idx="3174">
                  <c:v>0.64078537471524788</c:v>
                </c:pt>
                <c:pt idx="3175">
                  <c:v>0.60581425821269275</c:v>
                </c:pt>
                <c:pt idx="3176">
                  <c:v>0.66946664851146176</c:v>
                </c:pt>
                <c:pt idx="3177">
                  <c:v>0.58858842997814897</c:v>
                </c:pt>
                <c:pt idx="3178">
                  <c:v>0.66960465383424683</c:v>
                </c:pt>
                <c:pt idx="3179">
                  <c:v>0.59820337531858125</c:v>
                </c:pt>
                <c:pt idx="3180">
                  <c:v>0.61719154040260271</c:v>
                </c:pt>
                <c:pt idx="3181">
                  <c:v>0.65254024071192218</c:v>
                </c:pt>
                <c:pt idx="3182">
                  <c:v>0.63971022967207802</c:v>
                </c:pt>
                <c:pt idx="3183">
                  <c:v>0.57310162833653111</c:v>
                </c:pt>
                <c:pt idx="3184">
                  <c:v>0.63437907201238186</c:v>
                </c:pt>
                <c:pt idx="3185">
                  <c:v>0.59859851763792737</c:v>
                </c:pt>
                <c:pt idx="3186">
                  <c:v>0.58740983487182108</c:v>
                </c:pt>
                <c:pt idx="3187">
                  <c:v>0.68082136854412723</c:v>
                </c:pt>
                <c:pt idx="3188">
                  <c:v>0.61734269054462942</c:v>
                </c:pt>
                <c:pt idx="3189">
                  <c:v>0.6416353681190341</c:v>
                </c:pt>
                <c:pt idx="3190">
                  <c:v>0.64243293290549608</c:v>
                </c:pt>
                <c:pt idx="3191">
                  <c:v>0.66951780750287104</c:v>
                </c:pt>
                <c:pt idx="3192">
                  <c:v>0.61765465817618137</c:v>
                </c:pt>
                <c:pt idx="3193">
                  <c:v>0.67738201716383473</c:v>
                </c:pt>
                <c:pt idx="3194">
                  <c:v>0.62923712035068302</c:v>
                </c:pt>
                <c:pt idx="3195">
                  <c:v>0.66582360503102256</c:v>
                </c:pt>
                <c:pt idx="3196">
                  <c:v>0.63777830535445312</c:v>
                </c:pt>
                <c:pt idx="3197">
                  <c:v>0.60429980076169321</c:v>
                </c:pt>
                <c:pt idx="3198">
                  <c:v>0.60625944026971568</c:v>
                </c:pt>
                <c:pt idx="3199">
                  <c:v>0.65649940615446534</c:v>
                </c:pt>
                <c:pt idx="3200">
                  <c:v>0.60369691398851999</c:v>
                </c:pt>
                <c:pt idx="3201">
                  <c:v>0.60480906733486928</c:v>
                </c:pt>
                <c:pt idx="3202">
                  <c:v>0.61620437781351123</c:v>
                </c:pt>
                <c:pt idx="3203">
                  <c:v>0.65514779648527266</c:v>
                </c:pt>
                <c:pt idx="3204">
                  <c:v>0.58739418276026756</c:v>
                </c:pt>
                <c:pt idx="3205">
                  <c:v>0.58410595615937977</c:v>
                </c:pt>
                <c:pt idx="3206">
                  <c:v>0.64116473813004005</c:v>
                </c:pt>
                <c:pt idx="3207">
                  <c:v>0.66794762348106607</c:v>
                </c:pt>
                <c:pt idx="3208">
                  <c:v>0.59714539506789621</c:v>
                </c:pt>
                <c:pt idx="3209">
                  <c:v>0.61204744696334856</c:v>
                </c:pt>
                <c:pt idx="3210">
                  <c:v>0.62404983799906466</c:v>
                </c:pt>
                <c:pt idx="3211">
                  <c:v>0.62238860902694748</c:v>
                </c:pt>
                <c:pt idx="3212">
                  <c:v>0.67290989011288183</c:v>
                </c:pt>
                <c:pt idx="3213">
                  <c:v>0.61022384190481149</c:v>
                </c:pt>
                <c:pt idx="3214">
                  <c:v>0.6169884141837757</c:v>
                </c:pt>
                <c:pt idx="3215">
                  <c:v>0.65934767704293573</c:v>
                </c:pt>
                <c:pt idx="3216">
                  <c:v>0.59107962666649716</c:v>
                </c:pt>
                <c:pt idx="3217">
                  <c:v>0.59785718026184975</c:v>
                </c:pt>
                <c:pt idx="3218">
                  <c:v>0.62671842197153205</c:v>
                </c:pt>
                <c:pt idx="3219">
                  <c:v>0.58655474421687692</c:v>
                </c:pt>
                <c:pt idx="3220">
                  <c:v>0.72058419699923471</c:v>
                </c:pt>
                <c:pt idx="3221">
                  <c:v>0.64400078968843932</c:v>
                </c:pt>
                <c:pt idx="3222">
                  <c:v>0.60901139530941883</c:v>
                </c:pt>
                <c:pt idx="3223">
                  <c:v>0.64136587154856972</c:v>
                </c:pt>
                <c:pt idx="3224">
                  <c:v>0.57027340704115737</c:v>
                </c:pt>
                <c:pt idx="3225">
                  <c:v>0.58588846328998812</c:v>
                </c:pt>
                <c:pt idx="3226">
                  <c:v>0.59545812553272159</c:v>
                </c:pt>
                <c:pt idx="3227">
                  <c:v>0.70280385705510695</c:v>
                </c:pt>
                <c:pt idx="3228">
                  <c:v>0.61575006856663472</c:v>
                </c:pt>
                <c:pt idx="3229">
                  <c:v>0.63102892234400121</c:v>
                </c:pt>
                <c:pt idx="3230">
                  <c:v>0.67843435122437257</c:v>
                </c:pt>
                <c:pt idx="3231">
                  <c:v>0.60683041718451969</c:v>
                </c:pt>
                <c:pt idx="3232">
                  <c:v>0.70019521662896245</c:v>
                </c:pt>
                <c:pt idx="3233">
                  <c:v>0.65294173829490343</c:v>
                </c:pt>
                <c:pt idx="3234">
                  <c:v>0.67025232876139185</c:v>
                </c:pt>
                <c:pt idx="3235">
                  <c:v>0.63261936970584243</c:v>
                </c:pt>
                <c:pt idx="3236">
                  <c:v>0.5932910236631781</c:v>
                </c:pt>
                <c:pt idx="3237">
                  <c:v>0.57250698252792631</c:v>
                </c:pt>
                <c:pt idx="3238">
                  <c:v>0.57896787935597416</c:v>
                </c:pt>
                <c:pt idx="3239">
                  <c:v>0.64394474681494573</c:v>
                </c:pt>
                <c:pt idx="3240">
                  <c:v>0.64751475217687415</c:v>
                </c:pt>
                <c:pt idx="3241">
                  <c:v>0.67176900812125495</c:v>
                </c:pt>
                <c:pt idx="3242">
                  <c:v>0.61356253079105383</c:v>
                </c:pt>
                <c:pt idx="3243">
                  <c:v>0.62864279542795787</c:v>
                </c:pt>
                <c:pt idx="3244">
                  <c:v>0.63751757805123455</c:v>
                </c:pt>
                <c:pt idx="3245">
                  <c:v>0.62735506289213416</c:v>
                </c:pt>
                <c:pt idx="3246">
                  <c:v>0.66563264983855375</c:v>
                </c:pt>
                <c:pt idx="3247">
                  <c:v>0.66133161425026588</c:v>
                </c:pt>
                <c:pt idx="3248">
                  <c:v>0.59212994653988849</c:v>
                </c:pt>
                <c:pt idx="3249">
                  <c:v>0.62403539092391014</c:v>
                </c:pt>
                <c:pt idx="3250">
                  <c:v>0.62617413964683233</c:v>
                </c:pt>
                <c:pt idx="3251">
                  <c:v>0.64225388169542175</c:v>
                </c:pt>
                <c:pt idx="3252">
                  <c:v>0.6121164664893417</c:v>
                </c:pt>
                <c:pt idx="3253">
                  <c:v>0.66677234301112132</c:v>
                </c:pt>
                <c:pt idx="3254">
                  <c:v>0.59354467158295299</c:v>
                </c:pt>
                <c:pt idx="3255">
                  <c:v>0.62213682336101528</c:v>
                </c:pt>
                <c:pt idx="3256">
                  <c:v>0.58229792282002291</c:v>
                </c:pt>
                <c:pt idx="3257">
                  <c:v>0.64509555047860578</c:v>
                </c:pt>
                <c:pt idx="3258">
                  <c:v>0.62016598547303858</c:v>
                </c:pt>
                <c:pt idx="3259">
                  <c:v>0.58682670833302342</c:v>
                </c:pt>
                <c:pt idx="3260">
                  <c:v>0.57280820094016605</c:v>
                </c:pt>
                <c:pt idx="3261">
                  <c:v>0.58180312320883187</c:v>
                </c:pt>
                <c:pt idx="3262">
                  <c:v>0.5534394185851611</c:v>
                </c:pt>
                <c:pt idx="3263">
                  <c:v>0.5849547578965737</c:v>
                </c:pt>
                <c:pt idx="3264">
                  <c:v>0.60204133507580715</c:v>
                </c:pt>
                <c:pt idx="3265">
                  <c:v>0.57576202673090526</c:v>
                </c:pt>
                <c:pt idx="3266">
                  <c:v>0.63455584138275289</c:v>
                </c:pt>
                <c:pt idx="3267">
                  <c:v>0.67780831395463326</c:v>
                </c:pt>
                <c:pt idx="3268">
                  <c:v>0.5766852278531921</c:v>
                </c:pt>
                <c:pt idx="3269">
                  <c:v>0.64955117990152711</c:v>
                </c:pt>
                <c:pt idx="3270">
                  <c:v>0.59918177485096713</c:v>
                </c:pt>
                <c:pt idx="3271">
                  <c:v>0.60871137046457247</c:v>
                </c:pt>
                <c:pt idx="3272">
                  <c:v>0.66147506026387737</c:v>
                </c:pt>
                <c:pt idx="3273">
                  <c:v>0.58583891506855224</c:v>
                </c:pt>
                <c:pt idx="3274">
                  <c:v>0.59288198768256339</c:v>
                </c:pt>
                <c:pt idx="3275">
                  <c:v>0.57047460288302498</c:v>
                </c:pt>
                <c:pt idx="3276">
                  <c:v>0.54462519265039078</c:v>
                </c:pt>
                <c:pt idx="3277">
                  <c:v>0.55584867651850844</c:v>
                </c:pt>
                <c:pt idx="3278">
                  <c:v>0.59502422504535613</c:v>
                </c:pt>
                <c:pt idx="3279">
                  <c:v>0.59182813032815185</c:v>
                </c:pt>
                <c:pt idx="3280">
                  <c:v>0.5784748460592013</c:v>
                </c:pt>
                <c:pt idx="3281">
                  <c:v>0.70920311753966903</c:v>
                </c:pt>
                <c:pt idx="3282">
                  <c:v>0.58462515499917178</c:v>
                </c:pt>
                <c:pt idx="3283">
                  <c:v>0.61570310004610929</c:v>
                </c:pt>
                <c:pt idx="3284">
                  <c:v>0.64060867761031404</c:v>
                </c:pt>
                <c:pt idx="3285">
                  <c:v>0.56569706175987833</c:v>
                </c:pt>
                <c:pt idx="3286">
                  <c:v>0.59095292376810382</c:v>
                </c:pt>
                <c:pt idx="3287">
                  <c:v>0.58432040866373003</c:v>
                </c:pt>
                <c:pt idx="3288">
                  <c:v>0.61907489181210718</c:v>
                </c:pt>
                <c:pt idx="3289">
                  <c:v>0.67727482977902675</c:v>
                </c:pt>
                <c:pt idx="3290">
                  <c:v>0.58309798469334406</c:v>
                </c:pt>
                <c:pt idx="3291">
                  <c:v>0.62273665865329675</c:v>
                </c:pt>
                <c:pt idx="3292">
                  <c:v>0.60317508127157449</c:v>
                </c:pt>
                <c:pt idx="3293">
                  <c:v>0.58666304311245887</c:v>
                </c:pt>
                <c:pt idx="3294">
                  <c:v>0.56962155426202354</c:v>
                </c:pt>
                <c:pt idx="3295">
                  <c:v>0.57450568917117062</c:v>
                </c:pt>
                <c:pt idx="3296">
                  <c:v>0.59932584537573075</c:v>
                </c:pt>
                <c:pt idx="3297">
                  <c:v>0.61353694601068365</c:v>
                </c:pt>
                <c:pt idx="3298">
                  <c:v>0.57845938712929168</c:v>
                </c:pt>
                <c:pt idx="3299">
                  <c:v>0.56482093804602163</c:v>
                </c:pt>
                <c:pt idx="3300">
                  <c:v>0.62653817059790606</c:v>
                </c:pt>
                <c:pt idx="3301">
                  <c:v>0.61390159951461076</c:v>
                </c:pt>
                <c:pt idx="3302">
                  <c:v>0.59614511350389998</c:v>
                </c:pt>
                <c:pt idx="3303">
                  <c:v>0.65582336189697277</c:v>
                </c:pt>
                <c:pt idx="3304">
                  <c:v>0.56885334029130652</c:v>
                </c:pt>
                <c:pt idx="3305">
                  <c:v>0.59693474056413498</c:v>
                </c:pt>
                <c:pt idx="3306">
                  <c:v>0.63122280525823493</c:v>
                </c:pt>
                <c:pt idx="3307">
                  <c:v>0.61279258543586435</c:v>
                </c:pt>
                <c:pt idx="3308">
                  <c:v>0.56367983786697839</c:v>
                </c:pt>
                <c:pt idx="3309">
                  <c:v>0.63312573737725597</c:v>
                </c:pt>
                <c:pt idx="3310">
                  <c:v>0.58918759780380892</c:v>
                </c:pt>
                <c:pt idx="3311">
                  <c:v>0.54538148706947043</c:v>
                </c:pt>
                <c:pt idx="3312">
                  <c:v>0.53628734236126585</c:v>
                </c:pt>
                <c:pt idx="3313">
                  <c:v>0.60834367731114969</c:v>
                </c:pt>
                <c:pt idx="3314">
                  <c:v>0.57916350812720496</c:v>
                </c:pt>
                <c:pt idx="3315">
                  <c:v>0.65148333438336925</c:v>
                </c:pt>
                <c:pt idx="3316">
                  <c:v>0.56812800796998564</c:v>
                </c:pt>
                <c:pt idx="3317">
                  <c:v>0.55754863819698119</c:v>
                </c:pt>
                <c:pt idx="3318">
                  <c:v>0.5858696608845666</c:v>
                </c:pt>
                <c:pt idx="3319">
                  <c:v>0.60384245247012491</c:v>
                </c:pt>
                <c:pt idx="3320">
                  <c:v>0.56529745517546737</c:v>
                </c:pt>
                <c:pt idx="3321">
                  <c:v>0.55079557233037602</c:v>
                </c:pt>
                <c:pt idx="3322">
                  <c:v>0.60321129162383524</c:v>
                </c:pt>
                <c:pt idx="3323">
                  <c:v>0.61679204495424778</c:v>
                </c:pt>
                <c:pt idx="3324">
                  <c:v>0.59663165652428973</c:v>
                </c:pt>
                <c:pt idx="3325">
                  <c:v>0.58061253969784621</c:v>
                </c:pt>
                <c:pt idx="3326">
                  <c:v>0.57559547146196954</c:v>
                </c:pt>
                <c:pt idx="3327">
                  <c:v>0.59750553915248328</c:v>
                </c:pt>
                <c:pt idx="3328">
                  <c:v>0.57648312035262828</c:v>
                </c:pt>
                <c:pt idx="3329">
                  <c:v>0.60130048325709784</c:v>
                </c:pt>
                <c:pt idx="3330">
                  <c:v>0.58765422252495925</c:v>
                </c:pt>
                <c:pt idx="3331">
                  <c:v>0.56434645469770561</c:v>
                </c:pt>
                <c:pt idx="3332">
                  <c:v>0.5684401868439074</c:v>
                </c:pt>
                <c:pt idx="3333">
                  <c:v>0.56552114204384363</c:v>
                </c:pt>
                <c:pt idx="3334">
                  <c:v>0.5820200404951037</c:v>
                </c:pt>
                <c:pt idx="3335">
                  <c:v>0.5719611181641221</c:v>
                </c:pt>
                <c:pt idx="3336">
                  <c:v>0.61086110864257481</c:v>
                </c:pt>
                <c:pt idx="3337">
                  <c:v>0.58309777678976693</c:v>
                </c:pt>
                <c:pt idx="3338">
                  <c:v>0.57150046076375116</c:v>
                </c:pt>
                <c:pt idx="3339">
                  <c:v>0.62275205046903759</c:v>
                </c:pt>
                <c:pt idx="3340">
                  <c:v>0.58081702525579093</c:v>
                </c:pt>
                <c:pt idx="3341">
                  <c:v>0.5804409650237542</c:v>
                </c:pt>
                <c:pt idx="3342">
                  <c:v>0.59485157271664657</c:v>
                </c:pt>
                <c:pt idx="3343">
                  <c:v>0.58823834099660122</c:v>
                </c:pt>
                <c:pt idx="3344">
                  <c:v>0.60798647268712191</c:v>
                </c:pt>
                <c:pt idx="3345">
                  <c:v>0.56173056163554624</c:v>
                </c:pt>
                <c:pt idx="3346">
                  <c:v>0.59789625051065554</c:v>
                </c:pt>
                <c:pt idx="3347">
                  <c:v>0.59201844418407579</c:v>
                </c:pt>
                <c:pt idx="3348">
                  <c:v>0.57236573277558622</c:v>
                </c:pt>
                <c:pt idx="3349">
                  <c:v>0.57678718100279069</c:v>
                </c:pt>
                <c:pt idx="3350">
                  <c:v>0.58356397199332211</c:v>
                </c:pt>
                <c:pt idx="3351">
                  <c:v>0.62433294840267262</c:v>
                </c:pt>
                <c:pt idx="3352">
                  <c:v>0.56525024180280559</c:v>
                </c:pt>
                <c:pt idx="3353">
                  <c:v>0.5981934552614091</c:v>
                </c:pt>
                <c:pt idx="3354">
                  <c:v>0.58649635595536986</c:v>
                </c:pt>
                <c:pt idx="3355">
                  <c:v>0.57951065726176909</c:v>
                </c:pt>
                <c:pt idx="3356">
                  <c:v>0.5862767931382683</c:v>
                </c:pt>
                <c:pt idx="3357">
                  <c:v>0.5554480909584919</c:v>
                </c:pt>
                <c:pt idx="3358">
                  <c:v>0.58013192054560314</c:v>
                </c:pt>
                <c:pt idx="3359">
                  <c:v>0.57099786298776245</c:v>
                </c:pt>
                <c:pt idx="3360">
                  <c:v>0.57119118037142291</c:v>
                </c:pt>
                <c:pt idx="3361">
                  <c:v>0.57093612714237596</c:v>
                </c:pt>
                <c:pt idx="3362">
                  <c:v>0.57017943783439518</c:v>
                </c:pt>
                <c:pt idx="3363">
                  <c:v>0.53404642850566619</c:v>
                </c:pt>
                <c:pt idx="3364">
                  <c:v>0.57690746647948821</c:v>
                </c:pt>
                <c:pt idx="3365">
                  <c:v>0.55789227318515455</c:v>
                </c:pt>
                <c:pt idx="3366">
                  <c:v>0.5846984101481516</c:v>
                </c:pt>
                <c:pt idx="3367">
                  <c:v>0.5834268000805245</c:v>
                </c:pt>
                <c:pt idx="3368">
                  <c:v>0.59137640703033612</c:v>
                </c:pt>
                <c:pt idx="3369">
                  <c:v>0.59543174536161581</c:v>
                </c:pt>
                <c:pt idx="3370">
                  <c:v>0.5649607797944044</c:v>
                </c:pt>
                <c:pt idx="3371">
                  <c:v>0.58744769009318176</c:v>
                </c:pt>
                <c:pt idx="3372">
                  <c:v>0.58121052248333638</c:v>
                </c:pt>
                <c:pt idx="3373">
                  <c:v>0.57349051257916028</c:v>
                </c:pt>
                <c:pt idx="3374">
                  <c:v>0.57614759947623051</c:v>
                </c:pt>
                <c:pt idx="3375">
                  <c:v>0.59616895216903198</c:v>
                </c:pt>
                <c:pt idx="3376">
                  <c:v>0.60025733834460027</c:v>
                </c:pt>
                <c:pt idx="3377">
                  <c:v>0.54930133419726213</c:v>
                </c:pt>
                <c:pt idx="3378">
                  <c:v>0.57145050322571067</c:v>
                </c:pt>
                <c:pt idx="3379">
                  <c:v>0.56543678369526273</c:v>
                </c:pt>
                <c:pt idx="3380">
                  <c:v>0.56080121734607169</c:v>
                </c:pt>
                <c:pt idx="3381">
                  <c:v>0.61836409584734531</c:v>
                </c:pt>
                <c:pt idx="3382">
                  <c:v>0.57394547965679643</c:v>
                </c:pt>
                <c:pt idx="3383">
                  <c:v>0.57559772957758726</c:v>
                </c:pt>
                <c:pt idx="3384">
                  <c:v>0.59887537573287297</c:v>
                </c:pt>
                <c:pt idx="3385">
                  <c:v>0.57744507876588702</c:v>
                </c:pt>
                <c:pt idx="3386">
                  <c:v>0.5825846335644167</c:v>
                </c:pt>
                <c:pt idx="3387">
                  <c:v>0.59097698806298704</c:v>
                </c:pt>
                <c:pt idx="3388">
                  <c:v>0.56003728076089609</c:v>
                </c:pt>
                <c:pt idx="3389">
                  <c:v>0.60168037701827615</c:v>
                </c:pt>
                <c:pt idx="3390">
                  <c:v>0.56856287742348</c:v>
                </c:pt>
                <c:pt idx="3391">
                  <c:v>0.56117249783886669</c:v>
                </c:pt>
                <c:pt idx="3392">
                  <c:v>0.55464391116752398</c:v>
                </c:pt>
                <c:pt idx="3393">
                  <c:v>0.62132987996890721</c:v>
                </c:pt>
                <c:pt idx="3394">
                  <c:v>0.57074534245478747</c:v>
                </c:pt>
                <c:pt idx="3395">
                  <c:v>0.57672070944479825</c:v>
                </c:pt>
                <c:pt idx="3396">
                  <c:v>0.57105128202938515</c:v>
                </c:pt>
                <c:pt idx="3397">
                  <c:v>0.56569527234362449</c:v>
                </c:pt>
                <c:pt idx="3398">
                  <c:v>0.55515519439941763</c:v>
                </c:pt>
                <c:pt idx="3399">
                  <c:v>0.56310814427359146</c:v>
                </c:pt>
                <c:pt idx="3400">
                  <c:v>0.55077758363326257</c:v>
                </c:pt>
                <c:pt idx="3401">
                  <c:v>0.57307654229201865</c:v>
                </c:pt>
                <c:pt idx="3402">
                  <c:v>0.57480918225058852</c:v>
                </c:pt>
                <c:pt idx="3403">
                  <c:v>0.60741144413654047</c:v>
                </c:pt>
                <c:pt idx="3404">
                  <c:v>0.56567816757213574</c:v>
                </c:pt>
                <c:pt idx="3405">
                  <c:v>0.5857781817727995</c:v>
                </c:pt>
                <c:pt idx="3406">
                  <c:v>0.56571352399601538</c:v>
                </c:pt>
                <c:pt idx="3407">
                  <c:v>0.61862927428110681</c:v>
                </c:pt>
                <c:pt idx="3408">
                  <c:v>0.59034344921233561</c:v>
                </c:pt>
                <c:pt idx="3409">
                  <c:v>0.57227951166106361</c:v>
                </c:pt>
                <c:pt idx="3410">
                  <c:v>0.6065833506836017</c:v>
                </c:pt>
                <c:pt idx="3411">
                  <c:v>0.55797858049134619</c:v>
                </c:pt>
                <c:pt idx="3412">
                  <c:v>0.54074206287721505</c:v>
                </c:pt>
                <c:pt idx="3413">
                  <c:v>0.55979585780392849</c:v>
                </c:pt>
                <c:pt idx="3414">
                  <c:v>0.56348791915399454</c:v>
                </c:pt>
                <c:pt idx="3415">
                  <c:v>0.5965770573047724</c:v>
                </c:pt>
                <c:pt idx="3416">
                  <c:v>0.57355560888096024</c:v>
                </c:pt>
                <c:pt idx="3417">
                  <c:v>0.58071937218478031</c:v>
                </c:pt>
                <c:pt idx="3418">
                  <c:v>0.57019461410843464</c:v>
                </c:pt>
                <c:pt idx="3419">
                  <c:v>0.55482324130843652</c:v>
                </c:pt>
                <c:pt idx="3420">
                  <c:v>0.5149237033231433</c:v>
                </c:pt>
                <c:pt idx="3421">
                  <c:v>0.58714802157095314</c:v>
                </c:pt>
                <c:pt idx="3422">
                  <c:v>0.56668899595728361</c:v>
                </c:pt>
                <c:pt idx="3423">
                  <c:v>0.5893696037055568</c:v>
                </c:pt>
                <c:pt idx="3424">
                  <c:v>0.55056846601687581</c:v>
                </c:pt>
                <c:pt idx="3425">
                  <c:v>0.5456514822267049</c:v>
                </c:pt>
                <c:pt idx="3426">
                  <c:v>0.59983415984584965</c:v>
                </c:pt>
                <c:pt idx="3427">
                  <c:v>0.67234770935011456</c:v>
                </c:pt>
                <c:pt idx="3428">
                  <c:v>0.57447918105082796</c:v>
                </c:pt>
                <c:pt idx="3429">
                  <c:v>0.58326233035217045</c:v>
                </c:pt>
                <c:pt idx="3430">
                  <c:v>0.54331889011526913</c:v>
                </c:pt>
                <c:pt idx="3431">
                  <c:v>0.55213168300843241</c:v>
                </c:pt>
                <c:pt idx="3432">
                  <c:v>0.59235511083532744</c:v>
                </c:pt>
                <c:pt idx="3433">
                  <c:v>0.56456384733366316</c:v>
                </c:pt>
                <c:pt idx="3434">
                  <c:v>0.59629770418528516</c:v>
                </c:pt>
                <c:pt idx="3435">
                  <c:v>0.56604508214429849</c:v>
                </c:pt>
                <c:pt idx="3436">
                  <c:v>0.56346732653677034</c:v>
                </c:pt>
                <c:pt idx="3437">
                  <c:v>0.53069615000522896</c:v>
                </c:pt>
                <c:pt idx="3438">
                  <c:v>0.58465495340110607</c:v>
                </c:pt>
                <c:pt idx="3439">
                  <c:v>0.56880914780139447</c:v>
                </c:pt>
                <c:pt idx="3440">
                  <c:v>0.59976586921924968</c:v>
                </c:pt>
                <c:pt idx="3441">
                  <c:v>0.56470289044908073</c:v>
                </c:pt>
                <c:pt idx="3442">
                  <c:v>0.5838533453834136</c:v>
                </c:pt>
                <c:pt idx="3443">
                  <c:v>0.58491058007000474</c:v>
                </c:pt>
                <c:pt idx="3444">
                  <c:v>0.5676032177798761</c:v>
                </c:pt>
                <c:pt idx="3445">
                  <c:v>0.53080547950466084</c:v>
                </c:pt>
                <c:pt idx="3446">
                  <c:v>0.58357291248371923</c:v>
                </c:pt>
                <c:pt idx="3447">
                  <c:v>0.55994802986524916</c:v>
                </c:pt>
                <c:pt idx="3448">
                  <c:v>0.60610323451980208</c:v>
                </c:pt>
                <c:pt idx="3449">
                  <c:v>0.58760867462285027</c:v>
                </c:pt>
                <c:pt idx="3450">
                  <c:v>0.552231060045688</c:v>
                </c:pt>
                <c:pt idx="3451">
                  <c:v>0.55904820755044971</c:v>
                </c:pt>
                <c:pt idx="3452">
                  <c:v>0.55578164695601284</c:v>
                </c:pt>
                <c:pt idx="3453">
                  <c:v>0.5363414651224897</c:v>
                </c:pt>
                <c:pt idx="3454">
                  <c:v>0.56083532721800056</c:v>
                </c:pt>
                <c:pt idx="3455">
                  <c:v>0.61230611110318012</c:v>
                </c:pt>
                <c:pt idx="3456">
                  <c:v>0.57382668012166194</c:v>
                </c:pt>
                <c:pt idx="3457">
                  <c:v>0.56800510049405395</c:v>
                </c:pt>
                <c:pt idx="3458">
                  <c:v>0.60258843492814873</c:v>
                </c:pt>
                <c:pt idx="3459">
                  <c:v>0.57369809098279301</c:v>
                </c:pt>
                <c:pt idx="3460">
                  <c:v>0.57826920571268048</c:v>
                </c:pt>
                <c:pt idx="3461">
                  <c:v>0.54567086228504302</c:v>
                </c:pt>
                <c:pt idx="3462">
                  <c:v>0.59628060627142432</c:v>
                </c:pt>
                <c:pt idx="3463">
                  <c:v>0.57042266911882822</c:v>
                </c:pt>
                <c:pt idx="3464">
                  <c:v>0.56405897271145333</c:v>
                </c:pt>
                <c:pt idx="3465">
                  <c:v>0.57086097639199995</c:v>
                </c:pt>
                <c:pt idx="3466">
                  <c:v>0.52396578620183465</c:v>
                </c:pt>
                <c:pt idx="3467">
                  <c:v>0.55159739530221463</c:v>
                </c:pt>
                <c:pt idx="3468">
                  <c:v>0.59734251992777299</c:v>
                </c:pt>
                <c:pt idx="3469">
                  <c:v>0.54105986586802512</c:v>
                </c:pt>
                <c:pt idx="3470">
                  <c:v>0.56053514362356882</c:v>
                </c:pt>
                <c:pt idx="3471">
                  <c:v>0.53849681065931176</c:v>
                </c:pt>
                <c:pt idx="3472">
                  <c:v>0.57257375568655999</c:v>
                </c:pt>
                <c:pt idx="3473">
                  <c:v>0.5818666527053783</c:v>
                </c:pt>
                <c:pt idx="3474">
                  <c:v>0.54383440172140851</c:v>
                </c:pt>
                <c:pt idx="3475">
                  <c:v>0.54582751808695518</c:v>
                </c:pt>
                <c:pt idx="3476">
                  <c:v>0.5551965397664268</c:v>
                </c:pt>
                <c:pt idx="3477">
                  <c:v>0.56798603640391498</c:v>
                </c:pt>
                <c:pt idx="3478">
                  <c:v>0.52407659058956724</c:v>
                </c:pt>
                <c:pt idx="3479">
                  <c:v>0.56088666162573497</c:v>
                </c:pt>
                <c:pt idx="3480">
                  <c:v>0.52496474973584839</c:v>
                </c:pt>
                <c:pt idx="3481">
                  <c:v>0.55368520699171664</c:v>
                </c:pt>
                <c:pt idx="3482">
                  <c:v>0.59681847304117774</c:v>
                </c:pt>
                <c:pt idx="3483">
                  <c:v>0.5778143172622171</c:v>
                </c:pt>
                <c:pt idx="3484">
                  <c:v>0.59483250063884618</c:v>
                </c:pt>
                <c:pt idx="3485">
                  <c:v>0.56500862135396657</c:v>
                </c:pt>
                <c:pt idx="3486">
                  <c:v>0.55577679512729294</c:v>
                </c:pt>
                <c:pt idx="3487">
                  <c:v>0.55435653902843218</c:v>
                </c:pt>
                <c:pt idx="3488">
                  <c:v>0.57414992357990879</c:v>
                </c:pt>
                <c:pt idx="3489">
                  <c:v>0.53184824927575025</c:v>
                </c:pt>
                <c:pt idx="3490">
                  <c:v>0.53492807819643673</c:v>
                </c:pt>
                <c:pt idx="3491">
                  <c:v>0.57668687542379882</c:v>
                </c:pt>
                <c:pt idx="3492">
                  <c:v>0.52686669619427862</c:v>
                </c:pt>
                <c:pt idx="3493">
                  <c:v>0.54471333313854275</c:v>
                </c:pt>
                <c:pt idx="3494">
                  <c:v>0.5506778251551655</c:v>
                </c:pt>
                <c:pt idx="3495">
                  <c:v>0.58772210217373211</c:v>
                </c:pt>
                <c:pt idx="3496">
                  <c:v>0.56321804510804863</c:v>
                </c:pt>
                <c:pt idx="3497">
                  <c:v>0.55611239202112273</c:v>
                </c:pt>
                <c:pt idx="3498">
                  <c:v>0.53436891283696475</c:v>
                </c:pt>
                <c:pt idx="3499">
                  <c:v>0.56639204505964302</c:v>
                </c:pt>
                <c:pt idx="3500">
                  <c:v>0.59055395333538352</c:v>
                </c:pt>
                <c:pt idx="3501">
                  <c:v>0.54478178955847012</c:v>
                </c:pt>
                <c:pt idx="3502">
                  <c:v>0.56910471510138549</c:v>
                </c:pt>
                <c:pt idx="3503">
                  <c:v>0.57454580831022495</c:v>
                </c:pt>
                <c:pt idx="3504">
                  <c:v>0.55183008192603289</c:v>
                </c:pt>
                <c:pt idx="3505">
                  <c:v>0.55291814974460407</c:v>
                </c:pt>
                <c:pt idx="3506">
                  <c:v>0.50757703846870383</c:v>
                </c:pt>
                <c:pt idx="3507">
                  <c:v>0.55659044942537206</c:v>
                </c:pt>
                <c:pt idx="3508">
                  <c:v>0.57440159892327003</c:v>
                </c:pt>
                <c:pt idx="3509">
                  <c:v>0.52770287499252244</c:v>
                </c:pt>
                <c:pt idx="3510">
                  <c:v>0.57067143921727437</c:v>
                </c:pt>
                <c:pt idx="3511">
                  <c:v>0.5951794764895415</c:v>
                </c:pt>
                <c:pt idx="3512">
                  <c:v>0.55294474748782529</c:v>
                </c:pt>
                <c:pt idx="3513">
                  <c:v>0.52521543481043098</c:v>
                </c:pt>
                <c:pt idx="3514">
                  <c:v>0.51687205429983163</c:v>
                </c:pt>
                <c:pt idx="3515">
                  <c:v>0.58450269712294778</c:v>
                </c:pt>
                <c:pt idx="3516">
                  <c:v>0.5430419614797688</c:v>
                </c:pt>
                <c:pt idx="3517">
                  <c:v>0.56328342442339496</c:v>
                </c:pt>
                <c:pt idx="3518">
                  <c:v>0.53965130220616098</c:v>
                </c:pt>
                <c:pt idx="3519">
                  <c:v>0.55419371504137449</c:v>
                </c:pt>
                <c:pt idx="3520">
                  <c:v>0.56149256016943161</c:v>
                </c:pt>
                <c:pt idx="3521">
                  <c:v>0.53475135200542789</c:v>
                </c:pt>
                <c:pt idx="3522">
                  <c:v>0.55708517693062265</c:v>
                </c:pt>
                <c:pt idx="3523">
                  <c:v>0.56108411650091228</c:v>
                </c:pt>
                <c:pt idx="3524">
                  <c:v>0.54840690429159811</c:v>
                </c:pt>
                <c:pt idx="3525">
                  <c:v>0.53772917379399543</c:v>
                </c:pt>
                <c:pt idx="3526">
                  <c:v>0.5433404195464212</c:v>
                </c:pt>
                <c:pt idx="3527">
                  <c:v>0.54968346600681117</c:v>
                </c:pt>
                <c:pt idx="3528">
                  <c:v>0.53116083097143751</c:v>
                </c:pt>
                <c:pt idx="3529">
                  <c:v>0.56825489915473992</c:v>
                </c:pt>
                <c:pt idx="3530">
                  <c:v>0.57694044071820494</c:v>
                </c:pt>
                <c:pt idx="3531">
                  <c:v>0.55453058488822216</c:v>
                </c:pt>
                <c:pt idx="3532">
                  <c:v>0.52348932607790599</c:v>
                </c:pt>
                <c:pt idx="3533">
                  <c:v>0.53533632685957877</c:v>
                </c:pt>
                <c:pt idx="3534">
                  <c:v>0.52780070070235297</c:v>
                </c:pt>
                <c:pt idx="3535">
                  <c:v>0.54432233823029375</c:v>
                </c:pt>
                <c:pt idx="3536">
                  <c:v>0.53122660033158575</c:v>
                </c:pt>
                <c:pt idx="3537">
                  <c:v>0.58329747877994698</c:v>
                </c:pt>
                <c:pt idx="3538">
                  <c:v>0.55050281228273157</c:v>
                </c:pt>
                <c:pt idx="3539">
                  <c:v>0.57085919998877155</c:v>
                </c:pt>
                <c:pt idx="3540">
                  <c:v>0.52646840537642603</c:v>
                </c:pt>
                <c:pt idx="3541">
                  <c:v>0.55341475980534882</c:v>
                </c:pt>
                <c:pt idx="3542">
                  <c:v>0.58233370416772734</c:v>
                </c:pt>
                <c:pt idx="3543">
                  <c:v>0.56161000457658994</c:v>
                </c:pt>
                <c:pt idx="3544">
                  <c:v>0.56523996028701262</c:v>
                </c:pt>
                <c:pt idx="3545">
                  <c:v>0.56442445483250414</c:v>
                </c:pt>
                <c:pt idx="3546">
                  <c:v>0.53803420503780908</c:v>
                </c:pt>
                <c:pt idx="3547">
                  <c:v>0.5850003950695708</c:v>
                </c:pt>
                <c:pt idx="3548">
                  <c:v>0.55334385584203638</c:v>
                </c:pt>
                <c:pt idx="3549">
                  <c:v>0.54198733631663221</c:v>
                </c:pt>
                <c:pt idx="3550">
                  <c:v>0.5650947660631066</c:v>
                </c:pt>
                <c:pt idx="3551">
                  <c:v>0.5446747274074023</c:v>
                </c:pt>
                <c:pt idx="3552">
                  <c:v>0.55567140552233518</c:v>
                </c:pt>
                <c:pt idx="3553">
                  <c:v>0.5675531429758115</c:v>
                </c:pt>
                <c:pt idx="3554">
                  <c:v>0.60471958037969376</c:v>
                </c:pt>
                <c:pt idx="3555">
                  <c:v>0.54481264091028736</c:v>
                </c:pt>
                <c:pt idx="3556">
                  <c:v>0.59673039695158747</c:v>
                </c:pt>
                <c:pt idx="3557">
                  <c:v>0.54471405560469999</c:v>
                </c:pt>
                <c:pt idx="3558">
                  <c:v>0.55118040532405832</c:v>
                </c:pt>
                <c:pt idx="3559">
                  <c:v>0.5578302908907572</c:v>
                </c:pt>
                <c:pt idx="3560">
                  <c:v>0.57457699341500568</c:v>
                </c:pt>
                <c:pt idx="3561">
                  <c:v>0.53400795299870496</c:v>
                </c:pt>
                <c:pt idx="3562">
                  <c:v>0.56418062064272001</c:v>
                </c:pt>
                <c:pt idx="3563">
                  <c:v>0.55394675777053604</c:v>
                </c:pt>
                <c:pt idx="3564">
                  <c:v>0.55412970591676547</c:v>
                </c:pt>
                <c:pt idx="3565">
                  <c:v>0.5562032631766457</c:v>
                </c:pt>
                <c:pt idx="3566">
                  <c:v>0.55770604544617708</c:v>
                </c:pt>
                <c:pt idx="3567">
                  <c:v>0.51899168126488471</c:v>
                </c:pt>
                <c:pt idx="3568">
                  <c:v>0.51640925072925092</c:v>
                </c:pt>
                <c:pt idx="3569">
                  <c:v>0.52902477906995016</c:v>
                </c:pt>
                <c:pt idx="3570">
                  <c:v>0.53891727677898937</c:v>
                </c:pt>
                <c:pt idx="3571">
                  <c:v>0.53647054357253732</c:v>
                </c:pt>
                <c:pt idx="3572">
                  <c:v>0.53327768679018273</c:v>
                </c:pt>
                <c:pt idx="3573">
                  <c:v>0.56027835329435727</c:v>
                </c:pt>
                <c:pt idx="3574">
                  <c:v>0.49900714321058826</c:v>
                </c:pt>
                <c:pt idx="3575">
                  <c:v>0.51207201695107385</c:v>
                </c:pt>
                <c:pt idx="3576">
                  <c:v>0.54163756865943602</c:v>
                </c:pt>
                <c:pt idx="3577">
                  <c:v>0.58327838570923585</c:v>
                </c:pt>
                <c:pt idx="3578">
                  <c:v>0.51223225130662453</c:v>
                </c:pt>
                <c:pt idx="3579">
                  <c:v>0.55582051976199198</c:v>
                </c:pt>
                <c:pt idx="3580">
                  <c:v>0.55860612852174063</c:v>
                </c:pt>
                <c:pt idx="3581">
                  <c:v>0.49978446928993708</c:v>
                </c:pt>
                <c:pt idx="3582">
                  <c:v>0.53128428155830831</c:v>
                </c:pt>
                <c:pt idx="3583">
                  <c:v>0.54004120105325593</c:v>
                </c:pt>
                <c:pt idx="3584">
                  <c:v>0.53010325972134753</c:v>
                </c:pt>
                <c:pt idx="3585">
                  <c:v>0.51987277778052987</c:v>
                </c:pt>
                <c:pt idx="3586">
                  <c:v>0.55192260251484559</c:v>
                </c:pt>
                <c:pt idx="3587">
                  <c:v>0.51748055400379489</c:v>
                </c:pt>
                <c:pt idx="3588">
                  <c:v>0.53102899206371068</c:v>
                </c:pt>
                <c:pt idx="3589">
                  <c:v>0.51321308138438326</c:v>
                </c:pt>
                <c:pt idx="3590">
                  <c:v>0.50202342916054155</c:v>
                </c:pt>
                <c:pt idx="3591">
                  <c:v>0.55170752169331172</c:v>
                </c:pt>
                <c:pt idx="3592">
                  <c:v>0.5294769198256899</c:v>
                </c:pt>
                <c:pt idx="3593">
                  <c:v>0.54394744552542973</c:v>
                </c:pt>
                <c:pt idx="3594">
                  <c:v>0.55303307078367658</c:v>
                </c:pt>
                <c:pt idx="3595">
                  <c:v>0.51742815819603083</c:v>
                </c:pt>
                <c:pt idx="3596">
                  <c:v>0.55977408231668446</c:v>
                </c:pt>
                <c:pt idx="3597">
                  <c:v>0.59753577681542003</c:v>
                </c:pt>
                <c:pt idx="3598">
                  <c:v>0.52681661899358923</c:v>
                </c:pt>
                <c:pt idx="3599">
                  <c:v>0.55746751744340839</c:v>
                </c:pt>
                <c:pt idx="3600">
                  <c:v>0.5528450359707896</c:v>
                </c:pt>
                <c:pt idx="3601">
                  <c:v>0.56465551713799478</c:v>
                </c:pt>
                <c:pt idx="3602">
                  <c:v>0.55175406063395138</c:v>
                </c:pt>
                <c:pt idx="3603">
                  <c:v>0.52502331643794053</c:v>
                </c:pt>
                <c:pt idx="3604">
                  <c:v>0.53519108356429124</c:v>
                </c:pt>
                <c:pt idx="3605">
                  <c:v>0.52507777131252409</c:v>
                </c:pt>
                <c:pt idx="3606">
                  <c:v>0.49281705045602031</c:v>
                </c:pt>
                <c:pt idx="3607">
                  <c:v>0.54290892389535295</c:v>
                </c:pt>
                <c:pt idx="3608">
                  <c:v>0.56816955120821122</c:v>
                </c:pt>
                <c:pt idx="3609">
                  <c:v>0.51468592237438215</c:v>
                </c:pt>
                <c:pt idx="3610">
                  <c:v>0.54248707507386007</c:v>
                </c:pt>
                <c:pt idx="3611">
                  <c:v>0.51595136112329842</c:v>
                </c:pt>
                <c:pt idx="3612">
                  <c:v>0.53116264296645066</c:v>
                </c:pt>
                <c:pt idx="3613">
                  <c:v>0.53727618857795434</c:v>
                </c:pt>
                <c:pt idx="3614">
                  <c:v>0.52891788578395227</c:v>
                </c:pt>
                <c:pt idx="3615">
                  <c:v>0.52916300335671984</c:v>
                </c:pt>
                <c:pt idx="3616">
                  <c:v>0.54220363105262981</c:v>
                </c:pt>
                <c:pt idx="3617">
                  <c:v>0.50917972716251114</c:v>
                </c:pt>
                <c:pt idx="3618">
                  <c:v>0.50307953549595941</c:v>
                </c:pt>
                <c:pt idx="3619">
                  <c:v>0.51526167726976135</c:v>
                </c:pt>
                <c:pt idx="3620">
                  <c:v>0.51278528754901997</c:v>
                </c:pt>
                <c:pt idx="3621">
                  <c:v>0.59332895027163834</c:v>
                </c:pt>
                <c:pt idx="3622">
                  <c:v>0.51721495032478437</c:v>
                </c:pt>
                <c:pt idx="3623">
                  <c:v>0.52039103420763655</c:v>
                </c:pt>
                <c:pt idx="3624">
                  <c:v>0.53797284987398808</c:v>
                </c:pt>
                <c:pt idx="3625">
                  <c:v>0.53973801089600926</c:v>
                </c:pt>
                <c:pt idx="3626">
                  <c:v>0.51731058683283837</c:v>
                </c:pt>
                <c:pt idx="3627">
                  <c:v>0.55269935675870352</c:v>
                </c:pt>
                <c:pt idx="3628">
                  <c:v>0.55693305866544673</c:v>
                </c:pt>
                <c:pt idx="3629">
                  <c:v>0.55082312695062652</c:v>
                </c:pt>
                <c:pt idx="3630">
                  <c:v>0.55689769547867274</c:v>
                </c:pt>
                <c:pt idx="3631">
                  <c:v>0.57014698089955207</c:v>
                </c:pt>
                <c:pt idx="3632">
                  <c:v>0.57670183364334693</c:v>
                </c:pt>
                <c:pt idx="3633">
                  <c:v>0.50388428671450614</c:v>
                </c:pt>
                <c:pt idx="3634">
                  <c:v>0.5954282685585951</c:v>
                </c:pt>
                <c:pt idx="3635">
                  <c:v>0.56615527277094424</c:v>
                </c:pt>
                <c:pt idx="3636">
                  <c:v>0.51909832639420439</c:v>
                </c:pt>
                <c:pt idx="3637">
                  <c:v>0.51120435831068756</c:v>
                </c:pt>
                <c:pt idx="3638">
                  <c:v>0.52780506014524564</c:v>
                </c:pt>
                <c:pt idx="3639">
                  <c:v>0.57664368964657597</c:v>
                </c:pt>
                <c:pt idx="3640">
                  <c:v>0.5022085701260468</c:v>
                </c:pt>
                <c:pt idx="3641">
                  <c:v>0.52044209046138956</c:v>
                </c:pt>
                <c:pt idx="3642">
                  <c:v>0.52216671988409136</c:v>
                </c:pt>
                <c:pt idx="3643">
                  <c:v>0.54772860194572937</c:v>
                </c:pt>
                <c:pt idx="3644">
                  <c:v>0.54100152360644249</c:v>
                </c:pt>
                <c:pt idx="3645">
                  <c:v>0.49654326758924089</c:v>
                </c:pt>
                <c:pt idx="3646">
                  <c:v>0.49985815837156355</c:v>
                </c:pt>
                <c:pt idx="3647">
                  <c:v>0.53362815757802629</c:v>
                </c:pt>
                <c:pt idx="3648">
                  <c:v>0.59930791603828992</c:v>
                </c:pt>
                <c:pt idx="3649">
                  <c:v>0.49905240747044177</c:v>
                </c:pt>
                <c:pt idx="3650">
                  <c:v>0.54302242984139382</c:v>
                </c:pt>
                <c:pt idx="3651">
                  <c:v>0.52706629947448913</c:v>
                </c:pt>
                <c:pt idx="3652">
                  <c:v>0.52880855834960283</c:v>
                </c:pt>
                <c:pt idx="3653">
                  <c:v>0.52076935557579629</c:v>
                </c:pt>
                <c:pt idx="3654">
                  <c:v>0.52616466971304499</c:v>
                </c:pt>
                <c:pt idx="3655">
                  <c:v>0.5716451614732575</c:v>
                </c:pt>
                <c:pt idx="3656">
                  <c:v>0.56218526850851691</c:v>
                </c:pt>
                <c:pt idx="3657">
                  <c:v>0.54807676833606644</c:v>
                </c:pt>
                <c:pt idx="3658">
                  <c:v>0.49827693392468181</c:v>
                </c:pt>
                <c:pt idx="3659">
                  <c:v>0.55611580842055308</c:v>
                </c:pt>
                <c:pt idx="3660">
                  <c:v>0.55997998310939134</c:v>
                </c:pt>
                <c:pt idx="3661">
                  <c:v>0.56783852498301179</c:v>
                </c:pt>
                <c:pt idx="3662">
                  <c:v>0.52699610122793561</c:v>
                </c:pt>
                <c:pt idx="3663">
                  <c:v>0.60867449656877237</c:v>
                </c:pt>
                <c:pt idx="3664">
                  <c:v>0.56733941954251266</c:v>
                </c:pt>
                <c:pt idx="3665">
                  <c:v>0.56149754400701302</c:v>
                </c:pt>
                <c:pt idx="3666">
                  <c:v>0.53547321449447516</c:v>
                </c:pt>
                <c:pt idx="3667">
                  <c:v>0.59384086186593799</c:v>
                </c:pt>
                <c:pt idx="3668">
                  <c:v>0.55537497180432105</c:v>
                </c:pt>
                <c:pt idx="3669">
                  <c:v>0.51755876437878701</c:v>
                </c:pt>
                <c:pt idx="3670">
                  <c:v>0.50568612703350402</c:v>
                </c:pt>
                <c:pt idx="3671">
                  <c:v>0.56184524351108012</c:v>
                </c:pt>
                <c:pt idx="3672">
                  <c:v>0.53920949379119631</c:v>
                </c:pt>
                <c:pt idx="3673">
                  <c:v>0.58265865978841791</c:v>
                </c:pt>
                <c:pt idx="3674">
                  <c:v>0.56166274014142481</c:v>
                </c:pt>
                <c:pt idx="3675">
                  <c:v>0.57160092377989147</c:v>
                </c:pt>
                <c:pt idx="3676">
                  <c:v>0.56157751296315928</c:v>
                </c:pt>
                <c:pt idx="3677">
                  <c:v>0.50310174536899077</c:v>
                </c:pt>
                <c:pt idx="3678">
                  <c:v>0.56050590452928417</c:v>
                </c:pt>
                <c:pt idx="3679">
                  <c:v>0.5269079413415283</c:v>
                </c:pt>
                <c:pt idx="3680">
                  <c:v>0.55307846427715657</c:v>
                </c:pt>
                <c:pt idx="3681">
                  <c:v>0.53368684992197835</c:v>
                </c:pt>
                <c:pt idx="3682">
                  <c:v>0.55005154256192879</c:v>
                </c:pt>
                <c:pt idx="3683">
                  <c:v>0.54339956589801863</c:v>
                </c:pt>
                <c:pt idx="3684">
                  <c:v>0.53960641072665072</c:v>
                </c:pt>
                <c:pt idx="3685">
                  <c:v>0.57523568407748682</c:v>
                </c:pt>
                <c:pt idx="3686">
                  <c:v>0.50624740206903796</c:v>
                </c:pt>
                <c:pt idx="3687">
                  <c:v>0.55409956305267016</c:v>
                </c:pt>
                <c:pt idx="3688">
                  <c:v>0.53288861816956778</c:v>
                </c:pt>
                <c:pt idx="3689">
                  <c:v>0.54598301331838794</c:v>
                </c:pt>
                <c:pt idx="3690">
                  <c:v>0.52222854044618883</c:v>
                </c:pt>
                <c:pt idx="3691">
                  <c:v>0.49681255656750251</c:v>
                </c:pt>
                <c:pt idx="3692">
                  <c:v>0.54095313398937883</c:v>
                </c:pt>
                <c:pt idx="3693">
                  <c:v>0.54024477882039346</c:v>
                </c:pt>
                <c:pt idx="3694">
                  <c:v>0.49936746593081593</c:v>
                </c:pt>
                <c:pt idx="3695">
                  <c:v>0.52119566790310157</c:v>
                </c:pt>
                <c:pt idx="3696">
                  <c:v>0.51365317663395071</c:v>
                </c:pt>
                <c:pt idx="3697">
                  <c:v>0.53854185200555937</c:v>
                </c:pt>
                <c:pt idx="3698">
                  <c:v>0.51590310809736262</c:v>
                </c:pt>
                <c:pt idx="3699">
                  <c:v>0.50337797756695446</c:v>
                </c:pt>
                <c:pt idx="3700">
                  <c:v>0.52506528368223682</c:v>
                </c:pt>
                <c:pt idx="3701">
                  <c:v>0.52561829147151318</c:v>
                </c:pt>
                <c:pt idx="3702">
                  <c:v>0.51573613078943226</c:v>
                </c:pt>
                <c:pt idx="3703">
                  <c:v>0.52871796410722094</c:v>
                </c:pt>
                <c:pt idx="3704">
                  <c:v>0.48362956369241406</c:v>
                </c:pt>
                <c:pt idx="3705">
                  <c:v>0.54364923179966129</c:v>
                </c:pt>
                <c:pt idx="3706">
                  <c:v>0.53593527631645754</c:v>
                </c:pt>
                <c:pt idx="3707">
                  <c:v>0.55576899610576047</c:v>
                </c:pt>
                <c:pt idx="3708">
                  <c:v>0.54885872851243256</c:v>
                </c:pt>
                <c:pt idx="3709">
                  <c:v>0.56231706304588369</c:v>
                </c:pt>
                <c:pt idx="3710">
                  <c:v>0.53917664605259685</c:v>
                </c:pt>
                <c:pt idx="3711">
                  <c:v>0.58177206429600503</c:v>
                </c:pt>
                <c:pt idx="3712">
                  <c:v>0.53436830158740989</c:v>
                </c:pt>
                <c:pt idx="3713">
                  <c:v>0.51838808461341257</c:v>
                </c:pt>
                <c:pt idx="3714">
                  <c:v>0.529604899564733</c:v>
                </c:pt>
                <c:pt idx="3715">
                  <c:v>0.53705353871987993</c:v>
                </c:pt>
                <c:pt idx="3716">
                  <c:v>0.5091889688978033</c:v>
                </c:pt>
                <c:pt idx="3717">
                  <c:v>0.51699703216124993</c:v>
                </c:pt>
                <c:pt idx="3718">
                  <c:v>0.56098501490095987</c:v>
                </c:pt>
                <c:pt idx="3719">
                  <c:v>0.53429959934148674</c:v>
                </c:pt>
                <c:pt idx="3720">
                  <c:v>0.53321617996879489</c:v>
                </c:pt>
                <c:pt idx="3721">
                  <c:v>0.50819340689880477</c:v>
                </c:pt>
                <c:pt idx="3722">
                  <c:v>0.54765989519014124</c:v>
                </c:pt>
                <c:pt idx="3723">
                  <c:v>0.53268145449573834</c:v>
                </c:pt>
                <c:pt idx="3724">
                  <c:v>0.5244259510475151</c:v>
                </c:pt>
                <c:pt idx="3725">
                  <c:v>0.51799725006413511</c:v>
                </c:pt>
                <c:pt idx="3726">
                  <c:v>0.52201862487306083</c:v>
                </c:pt>
                <c:pt idx="3727">
                  <c:v>0.53131821908597099</c:v>
                </c:pt>
                <c:pt idx="3728">
                  <c:v>0.51512031830547855</c:v>
                </c:pt>
                <c:pt idx="3729">
                  <c:v>0.52238220137395042</c:v>
                </c:pt>
                <c:pt idx="3730">
                  <c:v>0.52713085729395937</c:v>
                </c:pt>
                <c:pt idx="3731">
                  <c:v>0.51135444832121757</c:v>
                </c:pt>
                <c:pt idx="3732">
                  <c:v>0.54791166355425192</c:v>
                </c:pt>
                <c:pt idx="3733">
                  <c:v>0.50272479771417022</c:v>
                </c:pt>
                <c:pt idx="3734">
                  <c:v>0.5173370093568197</c:v>
                </c:pt>
                <c:pt idx="3735">
                  <c:v>0.5266848804427976</c:v>
                </c:pt>
                <c:pt idx="3736">
                  <c:v>0.52287087595822412</c:v>
                </c:pt>
                <c:pt idx="3737">
                  <c:v>0.53026667189104681</c:v>
                </c:pt>
                <c:pt idx="3738">
                  <c:v>0.50196725789534447</c:v>
                </c:pt>
                <c:pt idx="3739">
                  <c:v>0.51666074146788366</c:v>
                </c:pt>
                <c:pt idx="3740">
                  <c:v>0.54151902883515224</c:v>
                </c:pt>
                <c:pt idx="3741">
                  <c:v>0.49225101509582136</c:v>
                </c:pt>
                <c:pt idx="3742">
                  <c:v>0.5512420558943506</c:v>
                </c:pt>
                <c:pt idx="3743">
                  <c:v>0.50853465331304093</c:v>
                </c:pt>
                <c:pt idx="3744">
                  <c:v>0.51636812578237046</c:v>
                </c:pt>
                <c:pt idx="3745">
                  <c:v>0.49628329168753804</c:v>
                </c:pt>
                <c:pt idx="3746">
                  <c:v>0.53923914812276608</c:v>
                </c:pt>
                <c:pt idx="3747">
                  <c:v>0.48670595758823371</c:v>
                </c:pt>
                <c:pt idx="3748">
                  <c:v>0.52851828989802041</c:v>
                </c:pt>
                <c:pt idx="3749">
                  <c:v>0.51842880675560765</c:v>
                </c:pt>
                <c:pt idx="3750">
                  <c:v>0.48316926751526024</c:v>
                </c:pt>
                <c:pt idx="3751">
                  <c:v>0.52571840029414874</c:v>
                </c:pt>
                <c:pt idx="3752">
                  <c:v>0.57216241501058884</c:v>
                </c:pt>
                <c:pt idx="3753">
                  <c:v>0.50660041202204864</c:v>
                </c:pt>
                <c:pt idx="3754">
                  <c:v>0.50153312236054426</c:v>
                </c:pt>
                <c:pt idx="3755">
                  <c:v>0.51277538120654886</c:v>
                </c:pt>
                <c:pt idx="3756">
                  <c:v>0.50437511730500162</c:v>
                </c:pt>
                <c:pt idx="3757">
                  <c:v>0.53814498895488394</c:v>
                </c:pt>
                <c:pt idx="3758">
                  <c:v>0.50768854300695487</c:v>
                </c:pt>
                <c:pt idx="3759">
                  <c:v>0.52462254022533494</c:v>
                </c:pt>
                <c:pt idx="3760">
                  <c:v>0.51288209214733549</c:v>
                </c:pt>
                <c:pt idx="3761">
                  <c:v>0.57429122070688199</c:v>
                </c:pt>
                <c:pt idx="3762">
                  <c:v>0.50537715880093936</c:v>
                </c:pt>
                <c:pt idx="3763">
                  <c:v>0.51214072878243388</c:v>
                </c:pt>
                <c:pt idx="3764">
                  <c:v>0.54108615572090479</c:v>
                </c:pt>
                <c:pt idx="3765">
                  <c:v>0.52240735636514324</c:v>
                </c:pt>
                <c:pt idx="3766">
                  <c:v>0.53738206141646683</c:v>
                </c:pt>
                <c:pt idx="3767">
                  <c:v>0.51869526343554917</c:v>
                </c:pt>
                <c:pt idx="3768">
                  <c:v>0.53535913868528462</c:v>
                </c:pt>
                <c:pt idx="3769">
                  <c:v>0.52538107507611831</c:v>
                </c:pt>
                <c:pt idx="3770">
                  <c:v>0.55442916758430383</c:v>
                </c:pt>
                <c:pt idx="3771">
                  <c:v>0.57304943938283615</c:v>
                </c:pt>
                <c:pt idx="3772">
                  <c:v>0.52717408155533763</c:v>
                </c:pt>
                <c:pt idx="3773">
                  <c:v>0.52875938170053061</c:v>
                </c:pt>
                <c:pt idx="3774">
                  <c:v>0.54115051098943612</c:v>
                </c:pt>
                <c:pt idx="3775">
                  <c:v>0.56998534831987324</c:v>
                </c:pt>
                <c:pt idx="3776">
                  <c:v>0.54510488103492172</c:v>
                </c:pt>
                <c:pt idx="3777">
                  <c:v>0.49973670057375741</c:v>
                </c:pt>
                <c:pt idx="3778">
                  <c:v>0.58800110868357758</c:v>
                </c:pt>
                <c:pt idx="3779">
                  <c:v>0.56607821496687516</c:v>
                </c:pt>
                <c:pt idx="3780">
                  <c:v>0.52227593087774293</c:v>
                </c:pt>
                <c:pt idx="3781">
                  <c:v>0.55454808633674546</c:v>
                </c:pt>
                <c:pt idx="3782">
                  <c:v>0.57321724237100746</c:v>
                </c:pt>
                <c:pt idx="3783">
                  <c:v>0.54637518722944067</c:v>
                </c:pt>
                <c:pt idx="3784">
                  <c:v>0.48100039819303353</c:v>
                </c:pt>
                <c:pt idx="3785">
                  <c:v>0.53692593435163705</c:v>
                </c:pt>
                <c:pt idx="3786">
                  <c:v>0.54223749496897378</c:v>
                </c:pt>
                <c:pt idx="3787">
                  <c:v>0.5360889773323394</c:v>
                </c:pt>
                <c:pt idx="3788">
                  <c:v>0.54643071480636429</c:v>
                </c:pt>
                <c:pt idx="3789">
                  <c:v>0.54156495626041579</c:v>
                </c:pt>
                <c:pt idx="3790">
                  <c:v>0.56687532449508193</c:v>
                </c:pt>
                <c:pt idx="3791">
                  <c:v>0.53137269538760723</c:v>
                </c:pt>
                <c:pt idx="3792">
                  <c:v>0.50963580634178851</c:v>
                </c:pt>
                <c:pt idx="3793">
                  <c:v>0.53149272423797711</c:v>
                </c:pt>
                <c:pt idx="3794">
                  <c:v>0.51836808128093992</c:v>
                </c:pt>
                <c:pt idx="3795">
                  <c:v>0.5064923746499379</c:v>
                </c:pt>
                <c:pt idx="3796">
                  <c:v>0.5784142043572591</c:v>
                </c:pt>
                <c:pt idx="3797">
                  <c:v>0.51744312048862107</c:v>
                </c:pt>
                <c:pt idx="3798">
                  <c:v>0.53074568681839063</c:v>
                </c:pt>
                <c:pt idx="3799">
                  <c:v>0.51543385888732751</c:v>
                </c:pt>
                <c:pt idx="3800">
                  <c:v>0.53217009691953421</c:v>
                </c:pt>
                <c:pt idx="3801">
                  <c:v>0.54112368820964329</c:v>
                </c:pt>
                <c:pt idx="3802">
                  <c:v>0.48797251557486665</c:v>
                </c:pt>
                <c:pt idx="3803">
                  <c:v>0.53488118700105058</c:v>
                </c:pt>
                <c:pt idx="3804">
                  <c:v>0.57908218096443176</c:v>
                </c:pt>
                <c:pt idx="3805">
                  <c:v>0.49805457892715871</c:v>
                </c:pt>
                <c:pt idx="3806">
                  <c:v>0.53709538441025728</c:v>
                </c:pt>
                <c:pt idx="3807">
                  <c:v>0.50467902134619347</c:v>
                </c:pt>
                <c:pt idx="3808">
                  <c:v>0.51428984953675783</c:v>
                </c:pt>
                <c:pt idx="3809">
                  <c:v>0.5657125106480787</c:v>
                </c:pt>
                <c:pt idx="3810">
                  <c:v>0.49265148780101242</c:v>
                </c:pt>
                <c:pt idx="3811">
                  <c:v>0.55172242463383081</c:v>
                </c:pt>
                <c:pt idx="3812">
                  <c:v>0.54254844993677176</c:v>
                </c:pt>
                <c:pt idx="3813">
                  <c:v>0.51420299476353126</c:v>
                </c:pt>
                <c:pt idx="3814">
                  <c:v>0.52985760051960362</c:v>
                </c:pt>
                <c:pt idx="3815">
                  <c:v>0.55230180229101034</c:v>
                </c:pt>
                <c:pt idx="3816">
                  <c:v>0.54428698019248312</c:v>
                </c:pt>
                <c:pt idx="3817">
                  <c:v>0.56903414156114951</c:v>
                </c:pt>
                <c:pt idx="3818">
                  <c:v>0.53518207509775673</c:v>
                </c:pt>
                <c:pt idx="3819">
                  <c:v>0.52112510682216884</c:v>
                </c:pt>
                <c:pt idx="3820">
                  <c:v>0.50105818766480092</c:v>
                </c:pt>
                <c:pt idx="3821">
                  <c:v>0.52691205705367239</c:v>
                </c:pt>
                <c:pt idx="3822">
                  <c:v>0.52027419423608934</c:v>
                </c:pt>
                <c:pt idx="3823">
                  <c:v>0.5536082005918459</c:v>
                </c:pt>
                <c:pt idx="3824">
                  <c:v>0.51666781396067829</c:v>
                </c:pt>
                <c:pt idx="3825">
                  <c:v>0.51328638661411319</c:v>
                </c:pt>
                <c:pt idx="3826">
                  <c:v>0.54719558784771849</c:v>
                </c:pt>
                <c:pt idx="3827">
                  <c:v>0.50378187696770982</c:v>
                </c:pt>
                <c:pt idx="3828">
                  <c:v>0.55416625763232297</c:v>
                </c:pt>
                <c:pt idx="3829">
                  <c:v>0.56172372284069094</c:v>
                </c:pt>
                <c:pt idx="3830">
                  <c:v>0.54446640925421308</c:v>
                </c:pt>
                <c:pt idx="3831">
                  <c:v>0.50984795886323797</c:v>
                </c:pt>
                <c:pt idx="3832">
                  <c:v>0.51880306573966695</c:v>
                </c:pt>
                <c:pt idx="3833">
                  <c:v>0.49784928552851698</c:v>
                </c:pt>
                <c:pt idx="3834">
                  <c:v>0.53649056181103749</c:v>
                </c:pt>
                <c:pt idx="3835">
                  <c:v>0.5095514794609165</c:v>
                </c:pt>
                <c:pt idx="3836">
                  <c:v>0.50707775240158337</c:v>
                </c:pt>
                <c:pt idx="3837">
                  <c:v>0.48956996033399724</c:v>
                </c:pt>
                <c:pt idx="3838">
                  <c:v>0.55610092764123809</c:v>
                </c:pt>
                <c:pt idx="3839">
                  <c:v>0.48665739152155302</c:v>
                </c:pt>
                <c:pt idx="3840">
                  <c:v>0.49940276956636925</c:v>
                </c:pt>
                <c:pt idx="3841">
                  <c:v>0.51653975589895462</c:v>
                </c:pt>
                <c:pt idx="3842">
                  <c:v>0.50961652518833156</c:v>
                </c:pt>
                <c:pt idx="3843">
                  <c:v>0.5343772674044831</c:v>
                </c:pt>
                <c:pt idx="3844">
                  <c:v>0.5013952692169078</c:v>
                </c:pt>
                <c:pt idx="3845">
                  <c:v>0.51150553356483142</c:v>
                </c:pt>
                <c:pt idx="3846">
                  <c:v>0.54161221820400041</c:v>
                </c:pt>
                <c:pt idx="3847">
                  <c:v>0.5226629506111522</c:v>
                </c:pt>
                <c:pt idx="3848">
                  <c:v>0.50826182256065044</c:v>
                </c:pt>
                <c:pt idx="3849">
                  <c:v>0.49461005757236332</c:v>
                </c:pt>
                <c:pt idx="3850">
                  <c:v>0.51035565563040952</c:v>
                </c:pt>
                <c:pt idx="3851">
                  <c:v>0.54246095259790938</c:v>
                </c:pt>
                <c:pt idx="3852">
                  <c:v>0.59843827282009687</c:v>
                </c:pt>
                <c:pt idx="3853">
                  <c:v>0.46628659901408009</c:v>
                </c:pt>
                <c:pt idx="3854">
                  <c:v>0.51021415541804715</c:v>
                </c:pt>
                <c:pt idx="3855">
                  <c:v>0.51290212626494391</c:v>
                </c:pt>
                <c:pt idx="3856">
                  <c:v>0.55296485525483074</c:v>
                </c:pt>
                <c:pt idx="3857">
                  <c:v>0.48278490204049129</c:v>
                </c:pt>
                <c:pt idx="3858">
                  <c:v>0.45393921262626485</c:v>
                </c:pt>
                <c:pt idx="3859">
                  <c:v>0.51260218149502002</c:v>
                </c:pt>
                <c:pt idx="3860">
                  <c:v>0.52349614952107082</c:v>
                </c:pt>
                <c:pt idx="3861">
                  <c:v>0.49830601442708072</c:v>
                </c:pt>
                <c:pt idx="3862">
                  <c:v>0.52005361837320774</c:v>
                </c:pt>
                <c:pt idx="3863">
                  <c:v>0.55808919072654795</c:v>
                </c:pt>
                <c:pt idx="3864">
                  <c:v>0.49309891395212962</c:v>
                </c:pt>
                <c:pt idx="3865">
                  <c:v>0.50535169999965646</c:v>
                </c:pt>
                <c:pt idx="3866">
                  <c:v>0.48840809746025993</c:v>
                </c:pt>
                <c:pt idx="3867">
                  <c:v>0.47372791612146303</c:v>
                </c:pt>
                <c:pt idx="3868">
                  <c:v>0.48926080256871929</c:v>
                </c:pt>
                <c:pt idx="3869">
                  <c:v>0.4659619191879969</c:v>
                </c:pt>
                <c:pt idx="3870">
                  <c:v>0.53818517158445323</c:v>
                </c:pt>
                <c:pt idx="3871">
                  <c:v>0.50113481244450375</c:v>
                </c:pt>
                <c:pt idx="3872">
                  <c:v>0.58905061599574993</c:v>
                </c:pt>
                <c:pt idx="3873">
                  <c:v>0.45604495895396296</c:v>
                </c:pt>
                <c:pt idx="3874">
                  <c:v>0.49409251556283307</c:v>
                </c:pt>
                <c:pt idx="3875">
                  <c:v>0.53415680689710832</c:v>
                </c:pt>
                <c:pt idx="3876">
                  <c:v>0.48526112223427259</c:v>
                </c:pt>
                <c:pt idx="3877">
                  <c:v>0.52051512187107263</c:v>
                </c:pt>
                <c:pt idx="3878">
                  <c:v>0.48404246574197268</c:v>
                </c:pt>
                <c:pt idx="3879">
                  <c:v>0.52583451426786532</c:v>
                </c:pt>
                <c:pt idx="3880">
                  <c:v>0.53154864487608511</c:v>
                </c:pt>
                <c:pt idx="3881">
                  <c:v>0.5076863801307856</c:v>
                </c:pt>
                <c:pt idx="3882">
                  <c:v>0.51410024861844994</c:v>
                </c:pt>
                <c:pt idx="3883">
                  <c:v>0.49491431742937486</c:v>
                </c:pt>
                <c:pt idx="3884">
                  <c:v>0.50041428678866762</c:v>
                </c:pt>
                <c:pt idx="3885">
                  <c:v>0.4884816179973358</c:v>
                </c:pt>
                <c:pt idx="3886">
                  <c:v>0.51730446933955876</c:v>
                </c:pt>
                <c:pt idx="3887">
                  <c:v>0.56167855190334537</c:v>
                </c:pt>
                <c:pt idx="3888">
                  <c:v>0.50232430671683292</c:v>
                </c:pt>
                <c:pt idx="3889">
                  <c:v>0.50930839365614644</c:v>
                </c:pt>
                <c:pt idx="3890">
                  <c:v>0.47881808306613755</c:v>
                </c:pt>
                <c:pt idx="3891">
                  <c:v>0.49411866955142736</c:v>
                </c:pt>
                <c:pt idx="3892">
                  <c:v>0.48898512159222868</c:v>
                </c:pt>
                <c:pt idx="3893">
                  <c:v>0.51132359738633126</c:v>
                </c:pt>
                <c:pt idx="3894">
                  <c:v>0.51375765151382013</c:v>
                </c:pt>
                <c:pt idx="3895">
                  <c:v>0.48076114430752737</c:v>
                </c:pt>
                <c:pt idx="3896">
                  <c:v>0.56379837056737347</c:v>
                </c:pt>
                <c:pt idx="3897">
                  <c:v>0.53614162421183609</c:v>
                </c:pt>
                <c:pt idx="3898">
                  <c:v>0.48451710585829583</c:v>
                </c:pt>
                <c:pt idx="3899">
                  <c:v>0.50777555411117159</c:v>
                </c:pt>
                <c:pt idx="3900">
                  <c:v>0.47374358044068626</c:v>
                </c:pt>
                <c:pt idx="3901">
                  <c:v>0.5234304238400499</c:v>
                </c:pt>
                <c:pt idx="3902">
                  <c:v>0.50983919520825471</c:v>
                </c:pt>
                <c:pt idx="3903">
                  <c:v>0.52746500683236774</c:v>
                </c:pt>
                <c:pt idx="3904">
                  <c:v>0.47686754305612372</c:v>
                </c:pt>
                <c:pt idx="3905">
                  <c:v>0.47809580983508859</c:v>
                </c:pt>
                <c:pt idx="3906">
                  <c:v>0.45653442601520999</c:v>
                </c:pt>
                <c:pt idx="3907">
                  <c:v>0.47909464278626551</c:v>
                </c:pt>
                <c:pt idx="3908">
                  <c:v>0.51546031375880308</c:v>
                </c:pt>
                <c:pt idx="3909">
                  <c:v>0.51450658993524701</c:v>
                </c:pt>
                <c:pt idx="3910">
                  <c:v>0.47027382675233786</c:v>
                </c:pt>
                <c:pt idx="3911">
                  <c:v>0.51278095760784925</c:v>
                </c:pt>
                <c:pt idx="3912">
                  <c:v>0.50284306426358227</c:v>
                </c:pt>
                <c:pt idx="3913">
                  <c:v>0.47588589147482424</c:v>
                </c:pt>
                <c:pt idx="3914">
                  <c:v>0.52104551757998585</c:v>
                </c:pt>
                <c:pt idx="3915">
                  <c:v>0.50846935984750963</c:v>
                </c:pt>
                <c:pt idx="3916">
                  <c:v>0.50312370849800547</c:v>
                </c:pt>
                <c:pt idx="3917">
                  <c:v>0.5144129054898342</c:v>
                </c:pt>
                <c:pt idx="3918">
                  <c:v>0.46818037990695105</c:v>
                </c:pt>
                <c:pt idx="3919">
                  <c:v>0.46191684600457905</c:v>
                </c:pt>
                <c:pt idx="3920">
                  <c:v>0.51118646830007974</c:v>
                </c:pt>
                <c:pt idx="3921">
                  <c:v>0.48694252647123226</c:v>
                </c:pt>
                <c:pt idx="3922">
                  <c:v>0.51590438370239122</c:v>
                </c:pt>
                <c:pt idx="3923">
                  <c:v>0.5226880801022904</c:v>
                </c:pt>
                <c:pt idx="3924">
                  <c:v>0.52252728550826844</c:v>
                </c:pt>
                <c:pt idx="3925">
                  <c:v>0.49169108058512073</c:v>
                </c:pt>
                <c:pt idx="3926">
                  <c:v>0.49697459278723222</c:v>
                </c:pt>
                <c:pt idx="3927">
                  <c:v>0.51095477780931231</c:v>
                </c:pt>
                <c:pt idx="3928">
                  <c:v>0.50206855141394269</c:v>
                </c:pt>
                <c:pt idx="3929">
                  <c:v>0.4724981800419239</c:v>
                </c:pt>
                <c:pt idx="3930">
                  <c:v>0.52520528667555044</c:v>
                </c:pt>
                <c:pt idx="3931">
                  <c:v>0.50033920630874318</c:v>
                </c:pt>
                <c:pt idx="3932">
                  <c:v>0.50251265103760012</c:v>
                </c:pt>
                <c:pt idx="3933">
                  <c:v>0.51124356510166047</c:v>
                </c:pt>
                <c:pt idx="3934">
                  <c:v>0.45901700304984688</c:v>
                </c:pt>
                <c:pt idx="3935">
                  <c:v>0.50661698803549482</c:v>
                </c:pt>
                <c:pt idx="3936">
                  <c:v>0.50295824335784922</c:v>
                </c:pt>
                <c:pt idx="3937">
                  <c:v>0.47363925974494059</c:v>
                </c:pt>
                <c:pt idx="3938">
                  <c:v>0.53150572792148931</c:v>
                </c:pt>
                <c:pt idx="3939">
                  <c:v>0.54810784887663277</c:v>
                </c:pt>
                <c:pt idx="3940">
                  <c:v>0.52434477694447157</c:v>
                </c:pt>
                <c:pt idx="3941">
                  <c:v>0.49466813227619005</c:v>
                </c:pt>
                <c:pt idx="3942">
                  <c:v>0.53673447200179714</c:v>
                </c:pt>
                <c:pt idx="3943">
                  <c:v>0.49451658725014624</c:v>
                </c:pt>
                <c:pt idx="3944">
                  <c:v>0.4616380882313813</c:v>
                </c:pt>
                <c:pt idx="3945">
                  <c:v>0.51402677761407733</c:v>
                </c:pt>
                <c:pt idx="3946">
                  <c:v>0.47313557348756358</c:v>
                </c:pt>
                <c:pt idx="3947">
                  <c:v>0.52914961266506622</c:v>
                </c:pt>
                <c:pt idx="3948">
                  <c:v>0.47240356115667398</c:v>
                </c:pt>
                <c:pt idx="3949">
                  <c:v>0.49353066335897439</c:v>
                </c:pt>
                <c:pt idx="3950">
                  <c:v>0.546735639698533</c:v>
                </c:pt>
                <c:pt idx="3951">
                  <c:v>0.50066261375019239</c:v>
                </c:pt>
                <c:pt idx="3952">
                  <c:v>0.51282578106644339</c:v>
                </c:pt>
                <c:pt idx="3953">
                  <c:v>0.54927760839627993</c:v>
                </c:pt>
                <c:pt idx="3954">
                  <c:v>0.56663226877224826</c:v>
                </c:pt>
                <c:pt idx="3955">
                  <c:v>0.50048414462075508</c:v>
                </c:pt>
                <c:pt idx="3956">
                  <c:v>0.47754197534149029</c:v>
                </c:pt>
                <c:pt idx="3957">
                  <c:v>0.51311255723845473</c:v>
                </c:pt>
                <c:pt idx="3958">
                  <c:v>0.48749016260831224</c:v>
                </c:pt>
                <c:pt idx="3959">
                  <c:v>0.49070167080603755</c:v>
                </c:pt>
                <c:pt idx="3960">
                  <c:v>0.50624935654530256</c:v>
                </c:pt>
                <c:pt idx="3961">
                  <c:v>0.53120450902426886</c:v>
                </c:pt>
                <c:pt idx="3962">
                  <c:v>0.55242810000583209</c:v>
                </c:pt>
                <c:pt idx="3963">
                  <c:v>0.49874429132572518</c:v>
                </c:pt>
                <c:pt idx="3964">
                  <c:v>0.55264230972120887</c:v>
                </c:pt>
                <c:pt idx="3965">
                  <c:v>0.41120337116961742</c:v>
                </c:pt>
                <c:pt idx="3966">
                  <c:v>0.44500933765564837</c:v>
                </c:pt>
                <c:pt idx="3967">
                  <c:v>0.50644668026349582</c:v>
                </c:pt>
                <c:pt idx="3968">
                  <c:v>0.47882105495777816</c:v>
                </c:pt>
                <c:pt idx="3969">
                  <c:v>0.51477714149520326</c:v>
                </c:pt>
                <c:pt idx="3970">
                  <c:v>0.4560933736428045</c:v>
                </c:pt>
                <c:pt idx="3971">
                  <c:v>0.4662071916280191</c:v>
                </c:pt>
                <c:pt idx="3972">
                  <c:v>0.45954383101609048</c:v>
                </c:pt>
                <c:pt idx="3973">
                  <c:v>0.44912664704135108</c:v>
                </c:pt>
                <c:pt idx="3974">
                  <c:v>0.45951451452811731</c:v>
                </c:pt>
                <c:pt idx="3975">
                  <c:v>0.45445896396383922</c:v>
                </c:pt>
                <c:pt idx="3976">
                  <c:v>0.51388338527363986</c:v>
                </c:pt>
                <c:pt idx="3977">
                  <c:v>0.49178639232626692</c:v>
                </c:pt>
                <c:pt idx="3978">
                  <c:v>0.44298814713749102</c:v>
                </c:pt>
                <c:pt idx="3979">
                  <c:v>0.47572240945260535</c:v>
                </c:pt>
                <c:pt idx="3980">
                  <c:v>0.4873852496348503</c:v>
                </c:pt>
                <c:pt idx="3981">
                  <c:v>0.47882384782587134</c:v>
                </c:pt>
                <c:pt idx="3982">
                  <c:v>0.46073899652963313</c:v>
                </c:pt>
                <c:pt idx="3983">
                  <c:v>0.48713924986030943</c:v>
                </c:pt>
                <c:pt idx="3984">
                  <c:v>0.48853260836769741</c:v>
                </c:pt>
                <c:pt idx="3985">
                  <c:v>0.51171831305159488</c:v>
                </c:pt>
                <c:pt idx="3986">
                  <c:v>0.51085550143543879</c:v>
                </c:pt>
                <c:pt idx="3987">
                  <c:v>0.45487440373177512</c:v>
                </c:pt>
                <c:pt idx="3988">
                  <c:v>0.5314544689131393</c:v>
                </c:pt>
                <c:pt idx="3989">
                  <c:v>0.44846540503847165</c:v>
                </c:pt>
                <c:pt idx="3990">
                  <c:v>0.46725625824149108</c:v>
                </c:pt>
                <c:pt idx="3991">
                  <c:v>0.44747495580307922</c:v>
                </c:pt>
                <c:pt idx="3992">
                  <c:v>0.48237324419403105</c:v>
                </c:pt>
                <c:pt idx="3993">
                  <c:v>0.45469703103083736</c:v>
                </c:pt>
                <c:pt idx="3994">
                  <c:v>0.46171833196367373</c:v>
                </c:pt>
                <c:pt idx="3995">
                  <c:v>0.4562886227810225</c:v>
                </c:pt>
                <c:pt idx="3996">
                  <c:v>0.4522080014716775</c:v>
                </c:pt>
                <c:pt idx="3997">
                  <c:v>0.47904303195516251</c:v>
                </c:pt>
                <c:pt idx="3998">
                  <c:v>0.49000309966792238</c:v>
                </c:pt>
                <c:pt idx="3999">
                  <c:v>0.47689048752162316</c:v>
                </c:pt>
                <c:pt idx="4000">
                  <c:v>0.48394016739161805</c:v>
                </c:pt>
                <c:pt idx="4001">
                  <c:v>0.48825111960693046</c:v>
                </c:pt>
                <c:pt idx="4002">
                  <c:v>0.46906631575039159</c:v>
                </c:pt>
                <c:pt idx="4003">
                  <c:v>0.49017634342145155</c:v>
                </c:pt>
                <c:pt idx="4004">
                  <c:v>0.47857637934348357</c:v>
                </c:pt>
                <c:pt idx="4005">
                  <c:v>0.50299755321924755</c:v>
                </c:pt>
                <c:pt idx="4006">
                  <c:v>0.4978382838868643</c:v>
                </c:pt>
                <c:pt idx="4007">
                  <c:v>0.50894877986707887</c:v>
                </c:pt>
                <c:pt idx="4008">
                  <c:v>0.47408729299774283</c:v>
                </c:pt>
                <c:pt idx="4009">
                  <c:v>0.46078193859836708</c:v>
                </c:pt>
                <c:pt idx="4010">
                  <c:v>0.54589900044048612</c:v>
                </c:pt>
                <c:pt idx="4011">
                  <c:v>0.49446865728798561</c:v>
                </c:pt>
                <c:pt idx="4012">
                  <c:v>0.46680764355997212</c:v>
                </c:pt>
                <c:pt idx="4013">
                  <c:v>0.49905868953497851</c:v>
                </c:pt>
                <c:pt idx="4014">
                  <c:v>0.48958288091892183</c:v>
                </c:pt>
                <c:pt idx="4015">
                  <c:v>0.47150456471426189</c:v>
                </c:pt>
                <c:pt idx="4016">
                  <c:v>0.48792114186379132</c:v>
                </c:pt>
                <c:pt idx="4017">
                  <c:v>0.49947810961464001</c:v>
                </c:pt>
                <c:pt idx="4018">
                  <c:v>0.50794288627246931</c:v>
                </c:pt>
                <c:pt idx="4019">
                  <c:v>0.4898106367645314</c:v>
                </c:pt>
                <c:pt idx="4020">
                  <c:v>0.48902287958936641</c:v>
                </c:pt>
                <c:pt idx="4021">
                  <c:v>0.47541442656298211</c:v>
                </c:pt>
                <c:pt idx="4022">
                  <c:v>0.49692776125110799</c:v>
                </c:pt>
                <c:pt idx="4023">
                  <c:v>0.47851713673491297</c:v>
                </c:pt>
                <c:pt idx="4024">
                  <c:v>0.5104303908563993</c:v>
                </c:pt>
                <c:pt idx="4025">
                  <c:v>0.49134469314740592</c:v>
                </c:pt>
                <c:pt idx="4026">
                  <c:v>0.45994211517014794</c:v>
                </c:pt>
                <c:pt idx="4027">
                  <c:v>0.54395521755598586</c:v>
                </c:pt>
                <c:pt idx="4028">
                  <c:v>0.5376341443673115</c:v>
                </c:pt>
                <c:pt idx="4029">
                  <c:v>0.48506916109805664</c:v>
                </c:pt>
                <c:pt idx="4030">
                  <c:v>0.53215512573621304</c:v>
                </c:pt>
                <c:pt idx="4031">
                  <c:v>0.51096915081621253</c:v>
                </c:pt>
                <c:pt idx="4032">
                  <c:v>0.51357195765695918</c:v>
                </c:pt>
                <c:pt idx="4033">
                  <c:v>0.48603389983170209</c:v>
                </c:pt>
                <c:pt idx="4034">
                  <c:v>0.48563200836424908</c:v>
                </c:pt>
                <c:pt idx="4035">
                  <c:v>0.52580986873370428</c:v>
                </c:pt>
                <c:pt idx="4036">
                  <c:v>0.48919128302930198</c:v>
                </c:pt>
                <c:pt idx="4037">
                  <c:v>0.47468651567259273</c:v>
                </c:pt>
                <c:pt idx="4038">
                  <c:v>0.47442843835476523</c:v>
                </c:pt>
                <c:pt idx="4039">
                  <c:v>0.49531808183091691</c:v>
                </c:pt>
                <c:pt idx="4040">
                  <c:v>0.47153556711855038</c:v>
                </c:pt>
                <c:pt idx="4041">
                  <c:v>0.49889436915704116</c:v>
                </c:pt>
                <c:pt idx="4042">
                  <c:v>0.49182811621127764</c:v>
                </c:pt>
                <c:pt idx="4043">
                  <c:v>0.49974281518081459</c:v>
                </c:pt>
                <c:pt idx="4044">
                  <c:v>0.46714556900503751</c:v>
                </c:pt>
                <c:pt idx="4045">
                  <c:v>0.50144765203804187</c:v>
                </c:pt>
                <c:pt idx="4046">
                  <c:v>0.49147134688556943</c:v>
                </c:pt>
                <c:pt idx="4047">
                  <c:v>0.45647546196203326</c:v>
                </c:pt>
                <c:pt idx="4048">
                  <c:v>0.48941555484183819</c:v>
                </c:pt>
                <c:pt idx="4049">
                  <c:v>0.49466499097666733</c:v>
                </c:pt>
                <c:pt idx="4050">
                  <c:v>0.50152160005049251</c:v>
                </c:pt>
                <c:pt idx="4051">
                  <c:v>0.48670177920426339</c:v>
                </c:pt>
                <c:pt idx="4052">
                  <c:v>0.47904729245980798</c:v>
                </c:pt>
                <c:pt idx="4053">
                  <c:v>0.49190407018011273</c:v>
                </c:pt>
                <c:pt idx="4054">
                  <c:v>0.50549625061792081</c:v>
                </c:pt>
                <c:pt idx="4055">
                  <c:v>0.45675295256794324</c:v>
                </c:pt>
                <c:pt idx="4056">
                  <c:v>0.45929967160087881</c:v>
                </c:pt>
                <c:pt idx="4057">
                  <c:v>0.47151409141788819</c:v>
                </c:pt>
                <c:pt idx="4058">
                  <c:v>0.46251412724837077</c:v>
                </c:pt>
                <c:pt idx="4059">
                  <c:v>0.47377080389266668</c:v>
                </c:pt>
                <c:pt idx="4060">
                  <c:v>0.55295535447981481</c:v>
                </c:pt>
                <c:pt idx="4061">
                  <c:v>0.46894218823777833</c:v>
                </c:pt>
                <c:pt idx="4062">
                  <c:v>0.50742312433903658</c:v>
                </c:pt>
                <c:pt idx="4063">
                  <c:v>0.46523655553515403</c:v>
                </c:pt>
                <c:pt idx="4064">
                  <c:v>0.48796072776905125</c:v>
                </c:pt>
                <c:pt idx="4065">
                  <c:v>0.48751089551464938</c:v>
                </c:pt>
                <c:pt idx="4066">
                  <c:v>0.48125258149587691</c:v>
                </c:pt>
                <c:pt idx="4067">
                  <c:v>0.45739949132270064</c:v>
                </c:pt>
                <c:pt idx="4068">
                  <c:v>0.4948992164050271</c:v>
                </c:pt>
                <c:pt idx="4069">
                  <c:v>0.48882796733837403</c:v>
                </c:pt>
                <c:pt idx="4070">
                  <c:v>0.49576228294963343</c:v>
                </c:pt>
                <c:pt idx="4071">
                  <c:v>0.47141295448988174</c:v>
                </c:pt>
                <c:pt idx="4072">
                  <c:v>0.48002340909777946</c:v>
                </c:pt>
                <c:pt idx="4073">
                  <c:v>0.45012388262053343</c:v>
                </c:pt>
                <c:pt idx="4074">
                  <c:v>0.48719960815121438</c:v>
                </c:pt>
                <c:pt idx="4075">
                  <c:v>0.46509240484766035</c:v>
                </c:pt>
                <c:pt idx="4076">
                  <c:v>0.50441173685446061</c:v>
                </c:pt>
                <c:pt idx="4077">
                  <c:v>0.48416671115243548</c:v>
                </c:pt>
                <c:pt idx="4078">
                  <c:v>0.48025075381076637</c:v>
                </c:pt>
                <c:pt idx="4079">
                  <c:v>0.46483094622898069</c:v>
                </c:pt>
                <c:pt idx="4080">
                  <c:v>0.44748228934765544</c:v>
                </c:pt>
                <c:pt idx="4081">
                  <c:v>0.48287780490248361</c:v>
                </c:pt>
                <c:pt idx="4082">
                  <c:v>0.46869682924888822</c:v>
                </c:pt>
                <c:pt idx="4083">
                  <c:v>0.5155819259905452</c:v>
                </c:pt>
                <c:pt idx="4084">
                  <c:v>0.5093421150685542</c:v>
                </c:pt>
                <c:pt idx="4085">
                  <c:v>0.48118413031462137</c:v>
                </c:pt>
                <c:pt idx="4086">
                  <c:v>0.50239799042337774</c:v>
                </c:pt>
                <c:pt idx="4087">
                  <c:v>0.47107631898626595</c:v>
                </c:pt>
                <c:pt idx="4088">
                  <c:v>0.49253191771856841</c:v>
                </c:pt>
                <c:pt idx="4089">
                  <c:v>0.48496676013382467</c:v>
                </c:pt>
                <c:pt idx="4090">
                  <c:v>0.49704367632544999</c:v>
                </c:pt>
                <c:pt idx="4091">
                  <c:v>0.51862890975084797</c:v>
                </c:pt>
                <c:pt idx="4092">
                  <c:v>0.51763750599141622</c:v>
                </c:pt>
                <c:pt idx="4093">
                  <c:v>0.4829300510017035</c:v>
                </c:pt>
                <c:pt idx="4094">
                  <c:v>0.46107244752897913</c:v>
                </c:pt>
                <c:pt idx="4095">
                  <c:v>0.50166324244117333</c:v>
                </c:pt>
                <c:pt idx="4096">
                  <c:v>0.49317578993133626</c:v>
                </c:pt>
                <c:pt idx="4097">
                  <c:v>0.50005051592314198</c:v>
                </c:pt>
                <c:pt idx="4098">
                  <c:v>0.45095965168493907</c:v>
                </c:pt>
                <c:pt idx="4099">
                  <c:v>0.48964921002428902</c:v>
                </c:pt>
                <c:pt idx="4100">
                  <c:v>0.5047846016615799</c:v>
                </c:pt>
                <c:pt idx="4101">
                  <c:v>0.4729204541543065</c:v>
                </c:pt>
                <c:pt idx="4102">
                  <c:v>0.51420084774295727</c:v>
                </c:pt>
                <c:pt idx="4103">
                  <c:v>0.4881136675854994</c:v>
                </c:pt>
                <c:pt idx="4104">
                  <c:v>0.4802227121854164</c:v>
                </c:pt>
                <c:pt idx="4105">
                  <c:v>0.51395873704416506</c:v>
                </c:pt>
                <c:pt idx="4106">
                  <c:v>0.50602401249196005</c:v>
                </c:pt>
                <c:pt idx="4107">
                  <c:v>0.47362147060013338</c:v>
                </c:pt>
                <c:pt idx="4108">
                  <c:v>0.4681076847017277</c:v>
                </c:pt>
                <c:pt idx="4109">
                  <c:v>0.49691541297012165</c:v>
                </c:pt>
                <c:pt idx="4110">
                  <c:v>0.50747942363134457</c:v>
                </c:pt>
                <c:pt idx="4111">
                  <c:v>0.44646002323333567</c:v>
                </c:pt>
                <c:pt idx="4112">
                  <c:v>0.46827979125935049</c:v>
                </c:pt>
                <c:pt idx="4113">
                  <c:v>0.47463420332618111</c:v>
                </c:pt>
                <c:pt idx="4114">
                  <c:v>0.46402328071121957</c:v>
                </c:pt>
                <c:pt idx="4115">
                  <c:v>0.47886410833762055</c:v>
                </c:pt>
                <c:pt idx="4116">
                  <c:v>0.49182304052348008</c:v>
                </c:pt>
                <c:pt idx="4117">
                  <c:v>0.45128257351282192</c:v>
                </c:pt>
                <c:pt idx="4118">
                  <c:v>0.49170790330028719</c:v>
                </c:pt>
                <c:pt idx="4119">
                  <c:v>0.4688377302949378</c:v>
                </c:pt>
                <c:pt idx="4120">
                  <c:v>0.47303094406265428</c:v>
                </c:pt>
                <c:pt idx="4121">
                  <c:v>0.45427599334889479</c:v>
                </c:pt>
                <c:pt idx="4122">
                  <c:v>0.47451654992267023</c:v>
                </c:pt>
                <c:pt idx="4123">
                  <c:v>0.51269266763165455</c:v>
                </c:pt>
                <c:pt idx="4124">
                  <c:v>0.45978777444137647</c:v>
                </c:pt>
                <c:pt idx="4125">
                  <c:v>0.48380500628173767</c:v>
                </c:pt>
                <c:pt idx="4126">
                  <c:v>0.44458707123061164</c:v>
                </c:pt>
                <c:pt idx="4127">
                  <c:v>0.4305980769674787</c:v>
                </c:pt>
                <c:pt idx="4128">
                  <c:v>0.48450020661584514</c:v>
                </c:pt>
                <c:pt idx="4129">
                  <c:v>0.46544378882065368</c:v>
                </c:pt>
                <c:pt idx="4130">
                  <c:v>0.52496704276116479</c:v>
                </c:pt>
                <c:pt idx="4131">
                  <c:v>0.49419606123983678</c:v>
                </c:pt>
                <c:pt idx="4132">
                  <c:v>0.45135233343648806</c:v>
                </c:pt>
                <c:pt idx="4133">
                  <c:v>0.46372431056793101</c:v>
                </c:pt>
                <c:pt idx="4134">
                  <c:v>0.49270069600663702</c:v>
                </c:pt>
                <c:pt idx="4135">
                  <c:v>0.47914470946317772</c:v>
                </c:pt>
                <c:pt idx="4136">
                  <c:v>0.47511458664710865</c:v>
                </c:pt>
                <c:pt idx="4137">
                  <c:v>0.46878845956091708</c:v>
                </c:pt>
                <c:pt idx="4138">
                  <c:v>0.46801315616537958</c:v>
                </c:pt>
                <c:pt idx="4139">
                  <c:v>0.50579018983517199</c:v>
                </c:pt>
                <c:pt idx="4140">
                  <c:v>0.46012580618049426</c:v>
                </c:pt>
                <c:pt idx="4141">
                  <c:v>0.47685543712864981</c:v>
                </c:pt>
                <c:pt idx="4142">
                  <c:v>0.46494803132622503</c:v>
                </c:pt>
                <c:pt idx="4143">
                  <c:v>0.48207793518871717</c:v>
                </c:pt>
                <c:pt idx="4144">
                  <c:v>0.45694689657848614</c:v>
                </c:pt>
                <c:pt idx="4145">
                  <c:v>0.48384885259735727</c:v>
                </c:pt>
                <c:pt idx="4146">
                  <c:v>0.48335385716122425</c:v>
                </c:pt>
                <c:pt idx="4147">
                  <c:v>0.4389391414553685</c:v>
                </c:pt>
                <c:pt idx="4148">
                  <c:v>0.49671666805815462</c:v>
                </c:pt>
                <c:pt idx="4149">
                  <c:v>0.47540877550422062</c:v>
                </c:pt>
                <c:pt idx="4150">
                  <c:v>0.49686955284157358</c:v>
                </c:pt>
                <c:pt idx="4151">
                  <c:v>0.47989048571115972</c:v>
                </c:pt>
                <c:pt idx="4152">
                  <c:v>0.4651052992858063</c:v>
                </c:pt>
                <c:pt idx="4153">
                  <c:v>0.45463915302200636</c:v>
                </c:pt>
                <c:pt idx="4154">
                  <c:v>0.45384715655832653</c:v>
                </c:pt>
                <c:pt idx="4155">
                  <c:v>0.47003590154043307</c:v>
                </c:pt>
                <c:pt idx="4156">
                  <c:v>0.46899891723012116</c:v>
                </c:pt>
                <c:pt idx="4157">
                  <c:v>0.46669866413713945</c:v>
                </c:pt>
                <c:pt idx="4158">
                  <c:v>0.44976282263652545</c:v>
                </c:pt>
                <c:pt idx="4159">
                  <c:v>0.50309739303488088</c:v>
                </c:pt>
                <c:pt idx="4160">
                  <c:v>0.50504338530884563</c:v>
                </c:pt>
                <c:pt idx="4161">
                  <c:v>0.44612498519858035</c:v>
                </c:pt>
                <c:pt idx="4162">
                  <c:v>0.45439278842431624</c:v>
                </c:pt>
                <c:pt idx="4163">
                  <c:v>0.46389056622249447</c:v>
                </c:pt>
                <c:pt idx="4164">
                  <c:v>0.44104727438557356</c:v>
                </c:pt>
                <c:pt idx="4165">
                  <c:v>0.46866020627877508</c:v>
                </c:pt>
                <c:pt idx="4166">
                  <c:v>0.4635856976314946</c:v>
                </c:pt>
                <c:pt idx="4167">
                  <c:v>0.47497938290315572</c:v>
                </c:pt>
                <c:pt idx="4168">
                  <c:v>0.49026604486060621</c:v>
                </c:pt>
                <c:pt idx="4169">
                  <c:v>0.46084319041826421</c:v>
                </c:pt>
                <c:pt idx="4170">
                  <c:v>0.46053963176246782</c:v>
                </c:pt>
                <c:pt idx="4171">
                  <c:v>0.48767302473674612</c:v>
                </c:pt>
                <c:pt idx="4172">
                  <c:v>0.45124658478177065</c:v>
                </c:pt>
                <c:pt idx="4173">
                  <c:v>0.43092610601011611</c:v>
                </c:pt>
                <c:pt idx="4174">
                  <c:v>0.46024119470422348</c:v>
                </c:pt>
                <c:pt idx="4175">
                  <c:v>0.50221018209212676</c:v>
                </c:pt>
                <c:pt idx="4176">
                  <c:v>0.5218713347448326</c:v>
                </c:pt>
                <c:pt idx="4177">
                  <c:v>0.42541156680210629</c:v>
                </c:pt>
                <c:pt idx="4178">
                  <c:v>0.45904116065413192</c:v>
                </c:pt>
                <c:pt idx="4179">
                  <c:v>0.4805652524687361</c:v>
                </c:pt>
                <c:pt idx="4180">
                  <c:v>0.47897999544454101</c:v>
                </c:pt>
                <c:pt idx="4181">
                  <c:v>0.45714771304796986</c:v>
                </c:pt>
                <c:pt idx="4182">
                  <c:v>0.43428033890415868</c:v>
                </c:pt>
                <c:pt idx="4183">
                  <c:v>0.47495133133335954</c:v>
                </c:pt>
                <c:pt idx="4184">
                  <c:v>0.44204921980050654</c:v>
                </c:pt>
                <c:pt idx="4185">
                  <c:v>0.44944237295996986</c:v>
                </c:pt>
                <c:pt idx="4186">
                  <c:v>0.46328269899127422</c:v>
                </c:pt>
                <c:pt idx="4187">
                  <c:v>0.43044500434788036</c:v>
                </c:pt>
                <c:pt idx="4188">
                  <c:v>0.46450524668288007</c:v>
                </c:pt>
                <c:pt idx="4189">
                  <c:v>0.48653061724354024</c:v>
                </c:pt>
                <c:pt idx="4190">
                  <c:v>0.5215167652344247</c:v>
                </c:pt>
                <c:pt idx="4191">
                  <c:v>0.50458153528317429</c:v>
                </c:pt>
                <c:pt idx="4192">
                  <c:v>0.47407341872452879</c:v>
                </c:pt>
                <c:pt idx="4193">
                  <c:v>0.48341316860533146</c:v>
                </c:pt>
                <c:pt idx="4194">
                  <c:v>0.48296437175576989</c:v>
                </c:pt>
                <c:pt idx="4195">
                  <c:v>0.4691102314741647</c:v>
                </c:pt>
                <c:pt idx="4196">
                  <c:v>0.44724108100684817</c:v>
                </c:pt>
                <c:pt idx="4197">
                  <c:v>0.45843549276152096</c:v>
                </c:pt>
                <c:pt idx="4198">
                  <c:v>0.50801244343129637</c:v>
                </c:pt>
                <c:pt idx="4199">
                  <c:v>0.46840958061464344</c:v>
                </c:pt>
                <c:pt idx="4200">
                  <c:v>0.48219886595653128</c:v>
                </c:pt>
                <c:pt idx="4201">
                  <c:v>0.49635240460099705</c:v>
                </c:pt>
                <c:pt idx="4202">
                  <c:v>0.47447032442532039</c:v>
                </c:pt>
                <c:pt idx="4203">
                  <c:v>0.45163749772768291</c:v>
                </c:pt>
                <c:pt idx="4204">
                  <c:v>0.46143881337187781</c:v>
                </c:pt>
                <c:pt idx="4205">
                  <c:v>0.42612562234077478</c:v>
                </c:pt>
                <c:pt idx="4206">
                  <c:v>0.44886074086192412</c:v>
                </c:pt>
                <c:pt idx="4207">
                  <c:v>0.44267867818809042</c:v>
                </c:pt>
                <c:pt idx="4208">
                  <c:v>0.47166043740880614</c:v>
                </c:pt>
                <c:pt idx="4209">
                  <c:v>0.46016293805946207</c:v>
                </c:pt>
                <c:pt idx="4210">
                  <c:v>0.46120982043792891</c:v>
                </c:pt>
                <c:pt idx="4211">
                  <c:v>0.45278801637229649</c:v>
                </c:pt>
                <c:pt idx="4212">
                  <c:v>0.466967518290899</c:v>
                </c:pt>
                <c:pt idx="4213">
                  <c:v>0.46047433649881653</c:v>
                </c:pt>
                <c:pt idx="4214">
                  <c:v>0.50963084771734024</c:v>
                </c:pt>
                <c:pt idx="4215">
                  <c:v>0.41466233255105667</c:v>
                </c:pt>
                <c:pt idx="4216">
                  <c:v>0.46385078388592627</c:v>
                </c:pt>
                <c:pt idx="4217">
                  <c:v>0.42820213716659083</c:v>
                </c:pt>
                <c:pt idx="4218">
                  <c:v>0.43464099305363946</c:v>
                </c:pt>
                <c:pt idx="4219">
                  <c:v>0.46548156471821245</c:v>
                </c:pt>
                <c:pt idx="4220">
                  <c:v>0.46802098363625</c:v>
                </c:pt>
                <c:pt idx="4221">
                  <c:v>0.44832927487656266</c:v>
                </c:pt>
                <c:pt idx="4222">
                  <c:v>0.44815891077449926</c:v>
                </c:pt>
                <c:pt idx="4223">
                  <c:v>0.50233917928281069</c:v>
                </c:pt>
                <c:pt idx="4224">
                  <c:v>0.46148597127921848</c:v>
                </c:pt>
                <c:pt idx="4225">
                  <c:v>0.45391951477751746</c:v>
                </c:pt>
                <c:pt idx="4226">
                  <c:v>0.47013834017081968</c:v>
                </c:pt>
                <c:pt idx="4227">
                  <c:v>0.49246187847586642</c:v>
                </c:pt>
                <c:pt idx="4228">
                  <c:v>0.51395518280427577</c:v>
                </c:pt>
                <c:pt idx="4229">
                  <c:v>0.48495550896755146</c:v>
                </c:pt>
                <c:pt idx="4230">
                  <c:v>0.47910265250315809</c:v>
                </c:pt>
                <c:pt idx="4231">
                  <c:v>0.49373151858597675</c:v>
                </c:pt>
                <c:pt idx="4232">
                  <c:v>0.48820760922952411</c:v>
                </c:pt>
                <c:pt idx="4233">
                  <c:v>0.43792452544605615</c:v>
                </c:pt>
                <c:pt idx="4234">
                  <c:v>0.51249668395580317</c:v>
                </c:pt>
                <c:pt idx="4235">
                  <c:v>0.46812286575248169</c:v>
                </c:pt>
                <c:pt idx="4236">
                  <c:v>0.45171387517450717</c:v>
                </c:pt>
                <c:pt idx="4237">
                  <c:v>0.48041574491059552</c:v>
                </c:pt>
                <c:pt idx="4238">
                  <c:v>0.47847329508100911</c:v>
                </c:pt>
                <c:pt idx="4239">
                  <c:v>0.51214706020504042</c:v>
                </c:pt>
                <c:pt idx="4240">
                  <c:v>0.52009434797416565</c:v>
                </c:pt>
                <c:pt idx="4241">
                  <c:v>0.46941145504461451</c:v>
                </c:pt>
                <c:pt idx="4242">
                  <c:v>0.49796972251338734</c:v>
                </c:pt>
                <c:pt idx="4243">
                  <c:v>0.45289130074464434</c:v>
                </c:pt>
                <c:pt idx="4244">
                  <c:v>0.41448362393744842</c:v>
                </c:pt>
                <c:pt idx="4245">
                  <c:v>0.44310880204739667</c:v>
                </c:pt>
                <c:pt idx="4246">
                  <c:v>0.47192969375954985</c:v>
                </c:pt>
                <c:pt idx="4247">
                  <c:v>0.43521318470215753</c:v>
                </c:pt>
                <c:pt idx="4248">
                  <c:v>0.51733556205886722</c:v>
                </c:pt>
                <c:pt idx="4249">
                  <c:v>0.50910715592516265</c:v>
                </c:pt>
                <c:pt idx="4250">
                  <c:v>0.48872933750809278</c:v>
                </c:pt>
                <c:pt idx="4251">
                  <c:v>0.41275826344809841</c:v>
                </c:pt>
                <c:pt idx="4252">
                  <c:v>0.46482027441682033</c:v>
                </c:pt>
                <c:pt idx="4253">
                  <c:v>0.46548196405047843</c:v>
                </c:pt>
                <c:pt idx="4254">
                  <c:v>0.49996156812245984</c:v>
                </c:pt>
                <c:pt idx="4255">
                  <c:v>0.47583603259576668</c:v>
                </c:pt>
                <c:pt idx="4256">
                  <c:v>0.43564054498435606</c:v>
                </c:pt>
                <c:pt idx="4257">
                  <c:v>0.42759578593119796</c:v>
                </c:pt>
                <c:pt idx="4258">
                  <c:v>0.43995063201158402</c:v>
                </c:pt>
                <c:pt idx="4259">
                  <c:v>0.47338951609843699</c:v>
                </c:pt>
                <c:pt idx="4260">
                  <c:v>0.47763492757131537</c:v>
                </c:pt>
                <c:pt idx="4261">
                  <c:v>0.47000359239969353</c:v>
                </c:pt>
                <c:pt idx="4262">
                  <c:v>0.49604875863092113</c:v>
                </c:pt>
                <c:pt idx="4263">
                  <c:v>0.47252390389603877</c:v>
                </c:pt>
                <c:pt idx="4264">
                  <c:v>0.51337973656861768</c:v>
                </c:pt>
                <c:pt idx="4265">
                  <c:v>0.4529623670101719</c:v>
                </c:pt>
                <c:pt idx="4266">
                  <c:v>0.46778017489073787</c:v>
                </c:pt>
                <c:pt idx="4267">
                  <c:v>0.42667028316602673</c:v>
                </c:pt>
                <c:pt idx="4268">
                  <c:v>0.43476299879616276</c:v>
                </c:pt>
                <c:pt idx="4269">
                  <c:v>0.44293710286933313</c:v>
                </c:pt>
                <c:pt idx="4270">
                  <c:v>0.456106877845117</c:v>
                </c:pt>
                <c:pt idx="4271">
                  <c:v>0.42578857386533375</c:v>
                </c:pt>
                <c:pt idx="4272">
                  <c:v>0.47918498482728406</c:v>
                </c:pt>
                <c:pt idx="4273">
                  <c:v>0.46475327808865119</c:v>
                </c:pt>
                <c:pt idx="4274">
                  <c:v>0.4643220368288668</c:v>
                </c:pt>
                <c:pt idx="4275">
                  <c:v>0.47163998614875074</c:v>
                </c:pt>
                <c:pt idx="4276">
                  <c:v>0.43247028394572928</c:v>
                </c:pt>
                <c:pt idx="4277">
                  <c:v>0.43151494317346584</c:v>
                </c:pt>
                <c:pt idx="4278">
                  <c:v>0.44179776207086868</c:v>
                </c:pt>
                <c:pt idx="4279">
                  <c:v>0.4555462844265315</c:v>
                </c:pt>
                <c:pt idx="4280">
                  <c:v>0.44787074593046577</c:v>
                </c:pt>
                <c:pt idx="4281">
                  <c:v>0.45035580776168832</c:v>
                </c:pt>
                <c:pt idx="4282">
                  <c:v>0.47935930536063787</c:v>
                </c:pt>
                <c:pt idx="4283">
                  <c:v>0.47179922022339421</c:v>
                </c:pt>
                <c:pt idx="4284">
                  <c:v>0.42877442409922933</c:v>
                </c:pt>
                <c:pt idx="4285">
                  <c:v>0.43334836012649131</c:v>
                </c:pt>
                <c:pt idx="4286">
                  <c:v>0.48589509744372328</c:v>
                </c:pt>
                <c:pt idx="4287">
                  <c:v>0.46569302053878275</c:v>
                </c:pt>
                <c:pt idx="4288">
                  <c:v>0.42517138756378553</c:v>
                </c:pt>
                <c:pt idx="4289">
                  <c:v>0.45635563911922961</c:v>
                </c:pt>
                <c:pt idx="4290">
                  <c:v>0.42669113501626588</c:v>
                </c:pt>
                <c:pt idx="4291">
                  <c:v>0.46070568744169171</c:v>
                </c:pt>
                <c:pt idx="4292">
                  <c:v>0.45742794531572251</c:v>
                </c:pt>
                <c:pt idx="4293">
                  <c:v>0.44477803744762229</c:v>
                </c:pt>
                <c:pt idx="4294">
                  <c:v>0.43449883696180236</c:v>
                </c:pt>
                <c:pt idx="4295">
                  <c:v>0.44442908679405285</c:v>
                </c:pt>
                <c:pt idx="4296">
                  <c:v>0.45371867850907549</c:v>
                </c:pt>
                <c:pt idx="4297">
                  <c:v>0.4381515500786467</c:v>
                </c:pt>
                <c:pt idx="4298">
                  <c:v>0.46676072128505225</c:v>
                </c:pt>
                <c:pt idx="4299">
                  <c:v>0.44410097722166247</c:v>
                </c:pt>
                <c:pt idx="4300">
                  <c:v>0.44649425603282189</c:v>
                </c:pt>
                <c:pt idx="4301">
                  <c:v>0.45173177407150206</c:v>
                </c:pt>
                <c:pt idx="4302">
                  <c:v>0.49606275902248498</c:v>
                </c:pt>
                <c:pt idx="4303">
                  <c:v>0.47784740589088254</c:v>
                </c:pt>
                <c:pt idx="4304">
                  <c:v>0.46334599635045798</c:v>
                </c:pt>
                <c:pt idx="4305">
                  <c:v>0.47491073010467805</c:v>
                </c:pt>
                <c:pt idx="4306">
                  <c:v>0.47350875407040333</c:v>
                </c:pt>
                <c:pt idx="4307">
                  <c:v>0.44401933873670052</c:v>
                </c:pt>
                <c:pt idx="4308">
                  <c:v>0.45925224598099007</c:v>
                </c:pt>
                <c:pt idx="4309">
                  <c:v>0.43423042853191107</c:v>
                </c:pt>
                <c:pt idx="4310">
                  <c:v>0.51715506554191493</c:v>
                </c:pt>
                <c:pt idx="4311">
                  <c:v>0.45722387438199469</c:v>
                </c:pt>
                <c:pt idx="4312">
                  <c:v>0.45248587871476442</c:v>
                </c:pt>
                <c:pt idx="4313">
                  <c:v>0.49956341490020567</c:v>
                </c:pt>
                <c:pt idx="4314">
                  <c:v>0.4729445422531785</c:v>
                </c:pt>
                <c:pt idx="4315">
                  <c:v>0.45807169137609283</c:v>
                </c:pt>
                <c:pt idx="4316">
                  <c:v>0.4906396419045953</c:v>
                </c:pt>
                <c:pt idx="4317">
                  <c:v>0.45249050208846359</c:v>
                </c:pt>
                <c:pt idx="4318">
                  <c:v>0.44074397792017994</c:v>
                </c:pt>
                <c:pt idx="4319">
                  <c:v>0.45878785321074905</c:v>
                </c:pt>
                <c:pt idx="4320">
                  <c:v>0.43723205798757514</c:v>
                </c:pt>
                <c:pt idx="4321">
                  <c:v>0.45130131367724347</c:v>
                </c:pt>
                <c:pt idx="4322">
                  <c:v>0.45302880191833633</c:v>
                </c:pt>
                <c:pt idx="4323">
                  <c:v>0.45593746306242855</c:v>
                </c:pt>
                <c:pt idx="4324">
                  <c:v>0.42564073262787455</c:v>
                </c:pt>
                <c:pt idx="4325">
                  <c:v>0.48919943326212001</c:v>
                </c:pt>
                <c:pt idx="4326">
                  <c:v>0.43967147401649509</c:v>
                </c:pt>
                <c:pt idx="4327">
                  <c:v>0.47139771425395072</c:v>
                </c:pt>
                <c:pt idx="4328">
                  <c:v>0.46275731781849039</c:v>
                </c:pt>
                <c:pt idx="4329">
                  <c:v>0.43079139455308202</c:v>
                </c:pt>
                <c:pt idx="4330">
                  <c:v>0.42576414612332625</c:v>
                </c:pt>
                <c:pt idx="4331">
                  <c:v>0.47120559565305697</c:v>
                </c:pt>
                <c:pt idx="4332">
                  <c:v>0.44846345380000968</c:v>
                </c:pt>
                <c:pt idx="4333">
                  <c:v>0.45642761594838566</c:v>
                </c:pt>
                <c:pt idx="4334">
                  <c:v>0.454397510320041</c:v>
                </c:pt>
                <c:pt idx="4335">
                  <c:v>0.4474474855840927</c:v>
                </c:pt>
                <c:pt idx="4336">
                  <c:v>0.44774311576571851</c:v>
                </c:pt>
                <c:pt idx="4337">
                  <c:v>0.46962837799619028</c:v>
                </c:pt>
                <c:pt idx="4338">
                  <c:v>0.45067399059165786</c:v>
                </c:pt>
                <c:pt idx="4339">
                  <c:v>0.43332672284085871</c:v>
                </c:pt>
                <c:pt idx="4340">
                  <c:v>0.45662401912428818</c:v>
                </c:pt>
                <c:pt idx="4341">
                  <c:v>0.44063489673597062</c:v>
                </c:pt>
                <c:pt idx="4342">
                  <c:v>0.43970902672275614</c:v>
                </c:pt>
                <c:pt idx="4343">
                  <c:v>0.43866457153204441</c:v>
                </c:pt>
                <c:pt idx="4344">
                  <c:v>0.43685185858821596</c:v>
                </c:pt>
                <c:pt idx="4345">
                  <c:v>0.47852873175396665</c:v>
                </c:pt>
                <c:pt idx="4346">
                  <c:v>0.46286045013448779</c:v>
                </c:pt>
                <c:pt idx="4347">
                  <c:v>0.45183228319387975</c:v>
                </c:pt>
                <c:pt idx="4348">
                  <c:v>0.46118027176763143</c:v>
                </c:pt>
                <c:pt idx="4349">
                  <c:v>0.44170668403046653</c:v>
                </c:pt>
                <c:pt idx="4350">
                  <c:v>0.44808850551020207</c:v>
                </c:pt>
                <c:pt idx="4351">
                  <c:v>0.44676352213324838</c:v>
                </c:pt>
                <c:pt idx="4352">
                  <c:v>0.47152283716054821</c:v>
                </c:pt>
                <c:pt idx="4353">
                  <c:v>0.43151719688227413</c:v>
                </c:pt>
                <c:pt idx="4354">
                  <c:v>0.42126336428784145</c:v>
                </c:pt>
                <c:pt idx="4355">
                  <c:v>0.45206527406297725</c:v>
                </c:pt>
                <c:pt idx="4356">
                  <c:v>0.45423739523151274</c:v>
                </c:pt>
                <c:pt idx="4357">
                  <c:v>0.46401750996327512</c:v>
                </c:pt>
                <c:pt idx="4358">
                  <c:v>0.45336461181339882</c:v>
                </c:pt>
                <c:pt idx="4359">
                  <c:v>0.46023683223674206</c:v>
                </c:pt>
                <c:pt idx="4360">
                  <c:v>0.482438959265381</c:v>
                </c:pt>
                <c:pt idx="4361">
                  <c:v>0.43890916583086642</c:v>
                </c:pt>
                <c:pt idx="4362">
                  <c:v>0.44731233183749414</c:v>
                </c:pt>
                <c:pt idx="4363">
                  <c:v>0.47863823063826105</c:v>
                </c:pt>
                <c:pt idx="4364">
                  <c:v>0.46187815367189217</c:v>
                </c:pt>
                <c:pt idx="4365">
                  <c:v>0.46294243247331007</c:v>
                </c:pt>
                <c:pt idx="4366">
                  <c:v>0.46956877686396087</c:v>
                </c:pt>
                <c:pt idx="4367">
                  <c:v>0.45649652132700591</c:v>
                </c:pt>
                <c:pt idx="4368">
                  <c:v>0.46664886410064299</c:v>
                </c:pt>
                <c:pt idx="4369">
                  <c:v>0.44603723699349962</c:v>
                </c:pt>
                <c:pt idx="4370">
                  <c:v>0.48476155315783032</c:v>
                </c:pt>
                <c:pt idx="4371">
                  <c:v>0.4941872878230773</c:v>
                </c:pt>
                <c:pt idx="4372">
                  <c:v>0.43325553009450607</c:v>
                </c:pt>
                <c:pt idx="4373">
                  <c:v>0.4580141330908109</c:v>
                </c:pt>
                <c:pt idx="4374">
                  <c:v>0.46451415418415681</c:v>
                </c:pt>
                <c:pt idx="4375">
                  <c:v>0.42821828072362256</c:v>
                </c:pt>
                <c:pt idx="4376">
                  <c:v>0.44713891835011255</c:v>
                </c:pt>
                <c:pt idx="4377">
                  <c:v>0.4790395510343804</c:v>
                </c:pt>
                <c:pt idx="4378">
                  <c:v>0.49892295126210257</c:v>
                </c:pt>
                <c:pt idx="4379">
                  <c:v>0.43977059891979436</c:v>
                </c:pt>
                <c:pt idx="4380">
                  <c:v>0.43948305618479999</c:v>
                </c:pt>
                <c:pt idx="4381">
                  <c:v>0.47143985259251009</c:v>
                </c:pt>
                <c:pt idx="4382">
                  <c:v>0.48440829290659426</c:v>
                </c:pt>
                <c:pt idx="4383">
                  <c:v>0.51245016929121967</c:v>
                </c:pt>
                <c:pt idx="4384">
                  <c:v>0.41173173538320795</c:v>
                </c:pt>
                <c:pt idx="4385">
                  <c:v>0.43641394621481205</c:v>
                </c:pt>
                <c:pt idx="4386">
                  <c:v>0.45466821122367346</c:v>
                </c:pt>
                <c:pt idx="4387">
                  <c:v>0.41635916554001579</c:v>
                </c:pt>
                <c:pt idx="4388">
                  <c:v>0.43428196308301886</c:v>
                </c:pt>
                <c:pt idx="4389">
                  <c:v>0.46129626234426413</c:v>
                </c:pt>
                <c:pt idx="4390">
                  <c:v>0.46757456164127065</c:v>
                </c:pt>
                <c:pt idx="4391">
                  <c:v>0.46962814646050083</c:v>
                </c:pt>
                <c:pt idx="4392">
                  <c:v>0.47805724062349791</c:v>
                </c:pt>
                <c:pt idx="4393">
                  <c:v>0.44981419344167478</c:v>
                </c:pt>
                <c:pt idx="4394">
                  <c:v>0.43546481883926946</c:v>
                </c:pt>
                <c:pt idx="4395">
                  <c:v>0.4771972962176057</c:v>
                </c:pt>
                <c:pt idx="4396">
                  <c:v>0.43655454773422242</c:v>
                </c:pt>
                <c:pt idx="4397">
                  <c:v>0.42258050791924578</c:v>
                </c:pt>
                <c:pt idx="4398">
                  <c:v>0.42952759014276654</c:v>
                </c:pt>
                <c:pt idx="4399">
                  <c:v>0.45114232026826817</c:v>
                </c:pt>
                <c:pt idx="4400">
                  <c:v>0.47933566685856549</c:v>
                </c:pt>
                <c:pt idx="4401">
                  <c:v>0.46715890830823753</c:v>
                </c:pt>
                <c:pt idx="4402">
                  <c:v>0.46905681205857874</c:v>
                </c:pt>
                <c:pt idx="4403">
                  <c:v>0.4636477532829546</c:v>
                </c:pt>
                <c:pt idx="4404">
                  <c:v>0.42019786444183876</c:v>
                </c:pt>
                <c:pt idx="4405">
                  <c:v>0.42586564471555671</c:v>
                </c:pt>
                <c:pt idx="4406">
                  <c:v>0.45131037481358754</c:v>
                </c:pt>
                <c:pt idx="4407">
                  <c:v>0.46386596344016634</c:v>
                </c:pt>
                <c:pt idx="4408">
                  <c:v>0.46822646897856252</c:v>
                </c:pt>
                <c:pt idx="4409">
                  <c:v>0.49099031650783942</c:v>
                </c:pt>
                <c:pt idx="4410">
                  <c:v>0.49440826632183493</c:v>
                </c:pt>
                <c:pt idx="4411">
                  <c:v>0.46023975055758565</c:v>
                </c:pt>
                <c:pt idx="4412">
                  <c:v>0.5074943148405926</c:v>
                </c:pt>
                <c:pt idx="4413">
                  <c:v>0.485379693211904</c:v>
                </c:pt>
                <c:pt idx="4414">
                  <c:v>0.4685488763757556</c:v>
                </c:pt>
                <c:pt idx="4415">
                  <c:v>0.46872644774377459</c:v>
                </c:pt>
                <c:pt idx="4416">
                  <c:v>0.44389058564963629</c:v>
                </c:pt>
                <c:pt idx="4417">
                  <c:v>0.44651378190067337</c:v>
                </c:pt>
                <c:pt idx="4418">
                  <c:v>0.43380282385163432</c:v>
                </c:pt>
                <c:pt idx="4419">
                  <c:v>0.43786960735262276</c:v>
                </c:pt>
                <c:pt idx="4420">
                  <c:v>0.4218393357200555</c:v>
                </c:pt>
                <c:pt idx="4421">
                  <c:v>0.46318912976762744</c:v>
                </c:pt>
                <c:pt idx="4422">
                  <c:v>0.42393309617699737</c:v>
                </c:pt>
                <c:pt idx="4423">
                  <c:v>0.46325680332190022</c:v>
                </c:pt>
                <c:pt idx="4424">
                  <c:v>0.44793609499733672</c:v>
                </c:pt>
                <c:pt idx="4425">
                  <c:v>0.44464998760183444</c:v>
                </c:pt>
                <c:pt idx="4426">
                  <c:v>0.42926605442098775</c:v>
                </c:pt>
                <c:pt idx="4427">
                  <c:v>0.42458219996000396</c:v>
                </c:pt>
                <c:pt idx="4428">
                  <c:v>0.44712244673860424</c:v>
                </c:pt>
                <c:pt idx="4429">
                  <c:v>0.48330734694878985</c:v>
                </c:pt>
                <c:pt idx="4430">
                  <c:v>0.47771492005278837</c:v>
                </c:pt>
                <c:pt idx="4431">
                  <c:v>0.46892122533113867</c:v>
                </c:pt>
                <c:pt idx="4432">
                  <c:v>0.42820031207157433</c:v>
                </c:pt>
                <c:pt idx="4433">
                  <c:v>0.4994713901674217</c:v>
                </c:pt>
                <c:pt idx="4434">
                  <c:v>0.44568234217087749</c:v>
                </c:pt>
                <c:pt idx="4435">
                  <c:v>0.47106831484529421</c:v>
                </c:pt>
                <c:pt idx="4436">
                  <c:v>0.48329012768422369</c:v>
                </c:pt>
                <c:pt idx="4437">
                  <c:v>0.47006767986867748</c:v>
                </c:pt>
                <c:pt idx="4438">
                  <c:v>0.44524176254374048</c:v>
                </c:pt>
                <c:pt idx="4439">
                  <c:v>0.45648338716755088</c:v>
                </c:pt>
                <c:pt idx="4440">
                  <c:v>0.51078573759793477</c:v>
                </c:pt>
                <c:pt idx="4441">
                  <c:v>0.4470820733292491</c:v>
                </c:pt>
                <c:pt idx="4442">
                  <c:v>0.45576377510811183</c:v>
                </c:pt>
                <c:pt idx="4443">
                  <c:v>0.47200625640506855</c:v>
                </c:pt>
                <c:pt idx="4444">
                  <c:v>0.48044734806481476</c:v>
                </c:pt>
                <c:pt idx="4445">
                  <c:v>0.45689512325363019</c:v>
                </c:pt>
                <c:pt idx="4446">
                  <c:v>0.44955214970867102</c:v>
                </c:pt>
                <c:pt idx="4447">
                  <c:v>0.44371220974299835</c:v>
                </c:pt>
                <c:pt idx="4448">
                  <c:v>0.44464216227191705</c:v>
                </c:pt>
                <c:pt idx="4449">
                  <c:v>0.45292452857012161</c:v>
                </c:pt>
                <c:pt idx="4450">
                  <c:v>0.46795143491993962</c:v>
                </c:pt>
                <c:pt idx="4451">
                  <c:v>0.46021955935028486</c:v>
                </c:pt>
                <c:pt idx="4452">
                  <c:v>0.44366136945935203</c:v>
                </c:pt>
                <c:pt idx="4453">
                  <c:v>0.43259978147916484</c:v>
                </c:pt>
                <c:pt idx="4454">
                  <c:v>0.46469734425177023</c:v>
                </c:pt>
                <c:pt idx="4455">
                  <c:v>0.44861457606023242</c:v>
                </c:pt>
                <c:pt idx="4456">
                  <c:v>0.45203301410129632</c:v>
                </c:pt>
                <c:pt idx="4457">
                  <c:v>0.46958766376919003</c:v>
                </c:pt>
                <c:pt idx="4458">
                  <c:v>0.44957867969279713</c:v>
                </c:pt>
                <c:pt idx="4459">
                  <c:v>0.44470005432917509</c:v>
                </c:pt>
                <c:pt idx="4460">
                  <c:v>0.40119477936251852</c:v>
                </c:pt>
                <c:pt idx="4461">
                  <c:v>0.47122840858436821</c:v>
                </c:pt>
                <c:pt idx="4462">
                  <c:v>0.44200191269809747</c:v>
                </c:pt>
                <c:pt idx="4463">
                  <c:v>0.46262130871969542</c:v>
                </c:pt>
                <c:pt idx="4464">
                  <c:v>0.45243707141198369</c:v>
                </c:pt>
                <c:pt idx="4465">
                  <c:v>0.42050966067496287</c:v>
                </c:pt>
                <c:pt idx="4466">
                  <c:v>0.43328760557066753</c:v>
                </c:pt>
                <c:pt idx="4467">
                  <c:v>0.43184774723584579</c:v>
                </c:pt>
                <c:pt idx="4468">
                  <c:v>0.44532953332466324</c:v>
                </c:pt>
                <c:pt idx="4469">
                  <c:v>0.43538450876792439</c:v>
                </c:pt>
                <c:pt idx="4470">
                  <c:v>0.47396795033386907</c:v>
                </c:pt>
                <c:pt idx="4471">
                  <c:v>0.49162767717850975</c:v>
                </c:pt>
                <c:pt idx="4472">
                  <c:v>0.44537022250370811</c:v>
                </c:pt>
                <c:pt idx="4473">
                  <c:v>0.44777365475381425</c:v>
                </c:pt>
                <c:pt idx="4474">
                  <c:v>0.45597150289852001</c:v>
                </c:pt>
                <c:pt idx="4475">
                  <c:v>0.41931622642077621</c:v>
                </c:pt>
                <c:pt idx="4476">
                  <c:v>0.42106491391379125</c:v>
                </c:pt>
                <c:pt idx="4477">
                  <c:v>0.45852373013296571</c:v>
                </c:pt>
                <c:pt idx="4478">
                  <c:v>0.44953144127876427</c:v>
                </c:pt>
                <c:pt idx="4479">
                  <c:v>0.45826732016346272</c:v>
                </c:pt>
                <c:pt idx="4480">
                  <c:v>0.41992516571300459</c:v>
                </c:pt>
                <c:pt idx="4481">
                  <c:v>0.45571305696996656</c:v>
                </c:pt>
                <c:pt idx="4482">
                  <c:v>0.43295435503842822</c:v>
                </c:pt>
                <c:pt idx="4483">
                  <c:v>0.44115099544507685</c:v>
                </c:pt>
                <c:pt idx="4484">
                  <c:v>0.49402798814326138</c:v>
                </c:pt>
                <c:pt idx="4485">
                  <c:v>0.47669950551586615</c:v>
                </c:pt>
                <c:pt idx="4486">
                  <c:v>0.43376685140415217</c:v>
                </c:pt>
                <c:pt idx="4487">
                  <c:v>0.42511778392712918</c:v>
                </c:pt>
                <c:pt idx="4488">
                  <c:v>0.47574080175723799</c:v>
                </c:pt>
                <c:pt idx="4489">
                  <c:v>0.44204136790826176</c:v>
                </c:pt>
                <c:pt idx="4490">
                  <c:v>0.46782052226154092</c:v>
                </c:pt>
                <c:pt idx="4491">
                  <c:v>0.45873659571296566</c:v>
                </c:pt>
                <c:pt idx="4492">
                  <c:v>0.43993783550931276</c:v>
                </c:pt>
                <c:pt idx="4493">
                  <c:v>0.47111475229530803</c:v>
                </c:pt>
                <c:pt idx="4494">
                  <c:v>0.43793014122812168</c:v>
                </c:pt>
                <c:pt idx="4495">
                  <c:v>0.44104314337943729</c:v>
                </c:pt>
                <c:pt idx="4496">
                  <c:v>0.45277063758963382</c:v>
                </c:pt>
                <c:pt idx="4497">
                  <c:v>0.45526451581887356</c:v>
                </c:pt>
                <c:pt idx="4498">
                  <c:v>0.44918724930740001</c:v>
                </c:pt>
                <c:pt idx="4499">
                  <c:v>0.46339443416842441</c:v>
                </c:pt>
                <c:pt idx="4500">
                  <c:v>0.42774307788876476</c:v>
                </c:pt>
                <c:pt idx="4501">
                  <c:v>0.42761675299745805</c:v>
                </c:pt>
                <c:pt idx="4502">
                  <c:v>0.44037472899902419</c:v>
                </c:pt>
                <c:pt idx="4503">
                  <c:v>0.44519150502020732</c:v>
                </c:pt>
                <c:pt idx="4504">
                  <c:v>0.45279816309456766</c:v>
                </c:pt>
                <c:pt idx="4505">
                  <c:v>0.42587033026822418</c:v>
                </c:pt>
                <c:pt idx="4506">
                  <c:v>0.42354417203857586</c:v>
                </c:pt>
                <c:pt idx="4507">
                  <c:v>0.42995181534980703</c:v>
                </c:pt>
                <c:pt idx="4508">
                  <c:v>0.43768763773701186</c:v>
                </c:pt>
                <c:pt idx="4509">
                  <c:v>0.45798312771385602</c:v>
                </c:pt>
                <c:pt idx="4510">
                  <c:v>0.42525518276843327</c:v>
                </c:pt>
                <c:pt idx="4511">
                  <c:v>0.42544836065842762</c:v>
                </c:pt>
                <c:pt idx="4512">
                  <c:v>0.44584570773027066</c:v>
                </c:pt>
                <c:pt idx="4513">
                  <c:v>0.4216459171587692</c:v>
                </c:pt>
                <c:pt idx="4514">
                  <c:v>0.42076788248911146</c:v>
                </c:pt>
                <c:pt idx="4515">
                  <c:v>0.46817856611527348</c:v>
                </c:pt>
                <c:pt idx="4516">
                  <c:v>0.42421094546428134</c:v>
                </c:pt>
                <c:pt idx="4517">
                  <c:v>0.44129508341062951</c:v>
                </c:pt>
                <c:pt idx="4518">
                  <c:v>0.44962781240299643</c:v>
                </c:pt>
                <c:pt idx="4519">
                  <c:v>0.43152642372681826</c:v>
                </c:pt>
                <c:pt idx="4520">
                  <c:v>0.43781632892678113</c:v>
                </c:pt>
                <c:pt idx="4521">
                  <c:v>0.44738082057956652</c:v>
                </c:pt>
                <c:pt idx="4522">
                  <c:v>0.43905553476607961</c:v>
                </c:pt>
                <c:pt idx="4523">
                  <c:v>0.4359021581151214</c:v>
                </c:pt>
                <c:pt idx="4524">
                  <c:v>0.45073887899533704</c:v>
                </c:pt>
                <c:pt idx="4525">
                  <c:v>0.45220537406383771</c:v>
                </c:pt>
                <c:pt idx="4526">
                  <c:v>0.47029953817641346</c:v>
                </c:pt>
                <c:pt idx="4527">
                  <c:v>0.46444795324785071</c:v>
                </c:pt>
                <c:pt idx="4528">
                  <c:v>0.43753973368844878</c:v>
                </c:pt>
                <c:pt idx="4529">
                  <c:v>0.48195866394711556</c:v>
                </c:pt>
                <c:pt idx="4530">
                  <c:v>0.42563242599549522</c:v>
                </c:pt>
                <c:pt idx="4531">
                  <c:v>0.44987998115459837</c:v>
                </c:pt>
                <c:pt idx="4532">
                  <c:v>0.42918854591223166</c:v>
                </c:pt>
                <c:pt idx="4533">
                  <c:v>0.45100633999285961</c:v>
                </c:pt>
                <c:pt idx="4534">
                  <c:v>0.45253870833635501</c:v>
                </c:pt>
                <c:pt idx="4535">
                  <c:v>0.44943510559452537</c:v>
                </c:pt>
                <c:pt idx="4536">
                  <c:v>0.42436609549745602</c:v>
                </c:pt>
                <c:pt idx="4537">
                  <c:v>0.43768084192544432</c:v>
                </c:pt>
                <c:pt idx="4538">
                  <c:v>0.44693031331638411</c:v>
                </c:pt>
                <c:pt idx="4539">
                  <c:v>0.43697110809411666</c:v>
                </c:pt>
                <c:pt idx="4540">
                  <c:v>0.46541599413781748</c:v>
                </c:pt>
                <c:pt idx="4541">
                  <c:v>0.46566267727914845</c:v>
                </c:pt>
                <c:pt idx="4542">
                  <c:v>0.43423664637312437</c:v>
                </c:pt>
                <c:pt idx="4543">
                  <c:v>0.48416043509716633</c:v>
                </c:pt>
                <c:pt idx="4544">
                  <c:v>0.44277775099772421</c:v>
                </c:pt>
                <c:pt idx="4545">
                  <c:v>0.44980265126748625</c:v>
                </c:pt>
                <c:pt idx="4546">
                  <c:v>0.45439693434025707</c:v>
                </c:pt>
                <c:pt idx="4547">
                  <c:v>0.42721008199107524</c:v>
                </c:pt>
                <c:pt idx="4548">
                  <c:v>0.42684858770434914</c:v>
                </c:pt>
                <c:pt idx="4549">
                  <c:v>0.47118833252909875</c:v>
                </c:pt>
                <c:pt idx="4550">
                  <c:v>0.45664807816842334</c:v>
                </c:pt>
                <c:pt idx="4551">
                  <c:v>0.49844983620373473</c:v>
                </c:pt>
                <c:pt idx="4552">
                  <c:v>0.41844944113590232</c:v>
                </c:pt>
                <c:pt idx="4553">
                  <c:v>0.50704224072626525</c:v>
                </c:pt>
                <c:pt idx="4554">
                  <c:v>0.42964969919615881</c:v>
                </c:pt>
                <c:pt idx="4555">
                  <c:v>0.44121522841964289</c:v>
                </c:pt>
                <c:pt idx="4556">
                  <c:v>0.44262398024065097</c:v>
                </c:pt>
                <c:pt idx="4557">
                  <c:v>0.45533245090720559</c:v>
                </c:pt>
                <c:pt idx="4558">
                  <c:v>0.4581178564193441</c:v>
                </c:pt>
                <c:pt idx="4559">
                  <c:v>0.43703043222371363</c:v>
                </c:pt>
                <c:pt idx="4560">
                  <c:v>0.42085830526313739</c:v>
                </c:pt>
                <c:pt idx="4561">
                  <c:v>0.40858183430901113</c:v>
                </c:pt>
                <c:pt idx="4562">
                  <c:v>0.45302139270687514</c:v>
                </c:pt>
                <c:pt idx="4563">
                  <c:v>0.42689882790861738</c:v>
                </c:pt>
                <c:pt idx="4564">
                  <c:v>0.46467475858531776</c:v>
                </c:pt>
                <c:pt idx="4565">
                  <c:v>0.44116724115958345</c:v>
                </c:pt>
                <c:pt idx="4566">
                  <c:v>0.48366067331165674</c:v>
                </c:pt>
                <c:pt idx="4567">
                  <c:v>0.45996615055609069</c:v>
                </c:pt>
                <c:pt idx="4568">
                  <c:v>0.41933837513245709</c:v>
                </c:pt>
                <c:pt idx="4569">
                  <c:v>0.44081519629133231</c:v>
                </c:pt>
                <c:pt idx="4570">
                  <c:v>0.46319260525961031</c:v>
                </c:pt>
                <c:pt idx="4571">
                  <c:v>0.44340151991197113</c:v>
                </c:pt>
                <c:pt idx="4572">
                  <c:v>0.40772197842908942</c:v>
                </c:pt>
                <c:pt idx="4573">
                  <c:v>0.4554381738102416</c:v>
                </c:pt>
                <c:pt idx="4574">
                  <c:v>0.42767906251225257</c:v>
                </c:pt>
                <c:pt idx="4575">
                  <c:v>0.42575101199568127</c:v>
                </c:pt>
                <c:pt idx="4576">
                  <c:v>0.43181520440681054</c:v>
                </c:pt>
                <c:pt idx="4577">
                  <c:v>0.46494073013318099</c:v>
                </c:pt>
                <c:pt idx="4578">
                  <c:v>0.4309424528967617</c:v>
                </c:pt>
                <c:pt idx="4579">
                  <c:v>0.45826507148226564</c:v>
                </c:pt>
                <c:pt idx="4580">
                  <c:v>0.45926128954866713</c:v>
                </c:pt>
                <c:pt idx="4581">
                  <c:v>0.43501516357930103</c:v>
                </c:pt>
                <c:pt idx="4582">
                  <c:v>0.41541916969267684</c:v>
                </c:pt>
                <c:pt idx="4583">
                  <c:v>0.43196804344681466</c:v>
                </c:pt>
                <c:pt idx="4584">
                  <c:v>0.42123020296615971</c:v>
                </c:pt>
                <c:pt idx="4585">
                  <c:v>0.4012387994249611</c:v>
                </c:pt>
                <c:pt idx="4586">
                  <c:v>0.42616083120915516</c:v>
                </c:pt>
                <c:pt idx="4587">
                  <c:v>0.42507127053206567</c:v>
                </c:pt>
                <c:pt idx="4588">
                  <c:v>0.40943287144865487</c:v>
                </c:pt>
                <c:pt idx="4589">
                  <c:v>0.42753592024759696</c:v>
                </c:pt>
                <c:pt idx="4590">
                  <c:v>0.38111285108238407</c:v>
                </c:pt>
                <c:pt idx="4591">
                  <c:v>0.41298167266977842</c:v>
                </c:pt>
                <c:pt idx="4592">
                  <c:v>0.42714646205810358</c:v>
                </c:pt>
                <c:pt idx="4593">
                  <c:v>0.44833257522387537</c:v>
                </c:pt>
                <c:pt idx="4594">
                  <c:v>0.38187815486921811</c:v>
                </c:pt>
                <c:pt idx="4595">
                  <c:v>0.42068185340818709</c:v>
                </c:pt>
                <c:pt idx="4596">
                  <c:v>0.41525159498678965</c:v>
                </c:pt>
                <c:pt idx="4597">
                  <c:v>0.44361018244743089</c:v>
                </c:pt>
                <c:pt idx="4598">
                  <c:v>0.46029999494701984</c:v>
                </c:pt>
                <c:pt idx="4599">
                  <c:v>0.43002805407225236</c:v>
                </c:pt>
                <c:pt idx="4600">
                  <c:v>0.43052500834793683</c:v>
                </c:pt>
                <c:pt idx="4601">
                  <c:v>0.45761397536376913</c:v>
                </c:pt>
                <c:pt idx="4602">
                  <c:v>0.41998336149402138</c:v>
                </c:pt>
                <c:pt idx="4603">
                  <c:v>0.44400692712501449</c:v>
                </c:pt>
                <c:pt idx="4604">
                  <c:v>0.40668494353526968</c:v>
                </c:pt>
                <c:pt idx="4605">
                  <c:v>0.4308975433624036</c:v>
                </c:pt>
                <c:pt idx="4606">
                  <c:v>0.5097958474921408</c:v>
                </c:pt>
                <c:pt idx="4607">
                  <c:v>0.43779518477391349</c:v>
                </c:pt>
                <c:pt idx="4608">
                  <c:v>0.44812681145240735</c:v>
                </c:pt>
                <c:pt idx="4609">
                  <c:v>0.46678447768675485</c:v>
                </c:pt>
                <c:pt idx="4610">
                  <c:v>0.42962687977134856</c:v>
                </c:pt>
                <c:pt idx="4611">
                  <c:v>0.43266270485400471</c:v>
                </c:pt>
                <c:pt idx="4612">
                  <c:v>0.45119367624422152</c:v>
                </c:pt>
                <c:pt idx="4613">
                  <c:v>0.46759854240958387</c:v>
                </c:pt>
                <c:pt idx="4614">
                  <c:v>0.47503699551195427</c:v>
                </c:pt>
                <c:pt idx="4615">
                  <c:v>0.42290786762687832</c:v>
                </c:pt>
                <c:pt idx="4616">
                  <c:v>0.46210075983186161</c:v>
                </c:pt>
                <c:pt idx="4617">
                  <c:v>0.42382670096495934</c:v>
                </c:pt>
                <c:pt idx="4618">
                  <c:v>0.41637800797153363</c:v>
                </c:pt>
                <c:pt idx="4619">
                  <c:v>0.43934755908153111</c:v>
                </c:pt>
                <c:pt idx="4620">
                  <c:v>0.4430251940094394</c:v>
                </c:pt>
                <c:pt idx="4621">
                  <c:v>0.38226455495445799</c:v>
                </c:pt>
                <c:pt idx="4622">
                  <c:v>0.43230605295594793</c:v>
                </c:pt>
                <c:pt idx="4623">
                  <c:v>0.49671868016112869</c:v>
                </c:pt>
                <c:pt idx="4624">
                  <c:v>0.41848964347778739</c:v>
                </c:pt>
                <c:pt idx="4625">
                  <c:v>0.44386553467901074</c:v>
                </c:pt>
                <c:pt idx="4626">
                  <c:v>0.47312721024069437</c:v>
                </c:pt>
                <c:pt idx="4627">
                  <c:v>0.47473347422001727</c:v>
                </c:pt>
                <c:pt idx="4628">
                  <c:v>0.46178978461644843</c:v>
                </c:pt>
                <c:pt idx="4629">
                  <c:v>0.39801943625630515</c:v>
                </c:pt>
                <c:pt idx="4630">
                  <c:v>0.44009041945526012</c:v>
                </c:pt>
                <c:pt idx="4631">
                  <c:v>0.45402234568899591</c:v>
                </c:pt>
                <c:pt idx="4632">
                  <c:v>0.41578307894996847</c:v>
                </c:pt>
                <c:pt idx="4633">
                  <c:v>0.46028157847533524</c:v>
                </c:pt>
                <c:pt idx="4634">
                  <c:v>0.42449294275020283</c:v>
                </c:pt>
                <c:pt idx="4635">
                  <c:v>0.45357133474787986</c:v>
                </c:pt>
                <c:pt idx="4636">
                  <c:v>0.41742601998051365</c:v>
                </c:pt>
                <c:pt idx="4637">
                  <c:v>0.41732417591136672</c:v>
                </c:pt>
                <c:pt idx="4638">
                  <c:v>0.41738390704038908</c:v>
                </c:pt>
                <c:pt idx="4639">
                  <c:v>0.42050200765461798</c:v>
                </c:pt>
                <c:pt idx="4640">
                  <c:v>0.43111924648947292</c:v>
                </c:pt>
                <c:pt idx="4641">
                  <c:v>0.40722986463890831</c:v>
                </c:pt>
                <c:pt idx="4642">
                  <c:v>0.41262122271621271</c:v>
                </c:pt>
                <c:pt idx="4643">
                  <c:v>0.45409243671969446</c:v>
                </c:pt>
                <c:pt idx="4644">
                  <c:v>0.41802175143563203</c:v>
                </c:pt>
                <c:pt idx="4645">
                  <c:v>0.41945236403398489</c:v>
                </c:pt>
                <c:pt idx="4646">
                  <c:v>0.39818528931059161</c:v>
                </c:pt>
                <c:pt idx="4647">
                  <c:v>0.46372557590408775</c:v>
                </c:pt>
                <c:pt idx="4648">
                  <c:v>0.42778645519228542</c:v>
                </c:pt>
                <c:pt idx="4649">
                  <c:v>0.40114939912332548</c:v>
                </c:pt>
                <c:pt idx="4650">
                  <c:v>0.39949251347142317</c:v>
                </c:pt>
                <c:pt idx="4651">
                  <c:v>0.3991860141539888</c:v>
                </c:pt>
                <c:pt idx="4652">
                  <c:v>0.42795687435613289</c:v>
                </c:pt>
                <c:pt idx="4653">
                  <c:v>0.41547849998002029</c:v>
                </c:pt>
                <c:pt idx="4654">
                  <c:v>0.39549083824090964</c:v>
                </c:pt>
                <c:pt idx="4655">
                  <c:v>0.40669534010505254</c:v>
                </c:pt>
                <c:pt idx="4656">
                  <c:v>0.40989474714153429</c:v>
                </c:pt>
                <c:pt idx="4657">
                  <c:v>0.44468508280560448</c:v>
                </c:pt>
                <c:pt idx="4658">
                  <c:v>0.43776428785463695</c:v>
                </c:pt>
                <c:pt idx="4659">
                  <c:v>0.4049255343428817</c:v>
                </c:pt>
                <c:pt idx="4660">
                  <c:v>0.42627833474755794</c:v>
                </c:pt>
                <c:pt idx="4661">
                  <c:v>0.44296220158529198</c:v>
                </c:pt>
                <c:pt idx="4662">
                  <c:v>0.41038852050530089</c:v>
                </c:pt>
                <c:pt idx="4663">
                  <c:v>0.45247353894281905</c:v>
                </c:pt>
                <c:pt idx="4664">
                  <c:v>0.4439396329072039</c:v>
                </c:pt>
                <c:pt idx="4665">
                  <c:v>0.39927285668710699</c:v>
                </c:pt>
                <c:pt idx="4666">
                  <c:v>0.42793121192568362</c:v>
                </c:pt>
                <c:pt idx="4667">
                  <c:v>0.42840505596049855</c:v>
                </c:pt>
                <c:pt idx="4668">
                  <c:v>0.45897975867852137</c:v>
                </c:pt>
                <c:pt idx="4669">
                  <c:v>0.4409892724454576</c:v>
                </c:pt>
                <c:pt idx="4670">
                  <c:v>0.43436791908520067</c:v>
                </c:pt>
                <c:pt idx="4671">
                  <c:v>0.44859794447752199</c:v>
                </c:pt>
                <c:pt idx="4672">
                  <c:v>0.41220908200469952</c:v>
                </c:pt>
                <c:pt idx="4673">
                  <c:v>0.4062746935815329</c:v>
                </c:pt>
                <c:pt idx="4674">
                  <c:v>0.43014059663410559</c:v>
                </c:pt>
                <c:pt idx="4675">
                  <c:v>0.41766123287715051</c:v>
                </c:pt>
                <c:pt idx="4676">
                  <c:v>0.43319671260262871</c:v>
                </c:pt>
                <c:pt idx="4677">
                  <c:v>0.3763401604226318</c:v>
                </c:pt>
                <c:pt idx="4678">
                  <c:v>0.41023417634267134</c:v>
                </c:pt>
                <c:pt idx="4679">
                  <c:v>0.46478997880454603</c:v>
                </c:pt>
                <c:pt idx="4680">
                  <c:v>0.41494012782952672</c:v>
                </c:pt>
                <c:pt idx="4681">
                  <c:v>0.45764265521170006</c:v>
                </c:pt>
                <c:pt idx="4682">
                  <c:v>0.46655535210621429</c:v>
                </c:pt>
                <c:pt idx="4683">
                  <c:v>0.42885844527265882</c:v>
                </c:pt>
                <c:pt idx="4684">
                  <c:v>0.46140957091322155</c:v>
                </c:pt>
                <c:pt idx="4685">
                  <c:v>0.43040321604134107</c:v>
                </c:pt>
                <c:pt idx="4686">
                  <c:v>0.41852564448606983</c:v>
                </c:pt>
                <c:pt idx="4687">
                  <c:v>0.42655607647233817</c:v>
                </c:pt>
                <c:pt idx="4688">
                  <c:v>0.44504074037197672</c:v>
                </c:pt>
                <c:pt idx="4689">
                  <c:v>0.45962046309967158</c:v>
                </c:pt>
                <c:pt idx="4690">
                  <c:v>0.44066264079007067</c:v>
                </c:pt>
                <c:pt idx="4691">
                  <c:v>0.44051048388933178</c:v>
                </c:pt>
                <c:pt idx="4692">
                  <c:v>0.39018213901358417</c:v>
                </c:pt>
                <c:pt idx="4693">
                  <c:v>0.44787914871313528</c:v>
                </c:pt>
                <c:pt idx="4694">
                  <c:v>0.42742253762918114</c:v>
                </c:pt>
                <c:pt idx="4695">
                  <c:v>0.42629088989331049</c:v>
                </c:pt>
                <c:pt idx="4696">
                  <c:v>0.41724372846306462</c:v>
                </c:pt>
                <c:pt idx="4697">
                  <c:v>0.4091875436377243</c:v>
                </c:pt>
                <c:pt idx="4698">
                  <c:v>0.43813491985943276</c:v>
                </c:pt>
                <c:pt idx="4699">
                  <c:v>0.48509109986546162</c:v>
                </c:pt>
                <c:pt idx="4700">
                  <c:v>0.42254003380136118</c:v>
                </c:pt>
                <c:pt idx="4701">
                  <c:v>0.4466499053646299</c:v>
                </c:pt>
                <c:pt idx="4702">
                  <c:v>0.447601154572004</c:v>
                </c:pt>
                <c:pt idx="4703">
                  <c:v>0.41743881196550148</c:v>
                </c:pt>
                <c:pt idx="4704">
                  <c:v>0.43156284057965788</c:v>
                </c:pt>
                <c:pt idx="4705">
                  <c:v>0.44558413277732678</c:v>
                </c:pt>
                <c:pt idx="4706">
                  <c:v>0.40139687895289372</c:v>
                </c:pt>
                <c:pt idx="4707">
                  <c:v>0.42719434951834445</c:v>
                </c:pt>
                <c:pt idx="4708">
                  <c:v>0.43072750371480284</c:v>
                </c:pt>
                <c:pt idx="4709">
                  <c:v>0.42170078116956577</c:v>
                </c:pt>
                <c:pt idx="4710">
                  <c:v>0.45989823265499047</c:v>
                </c:pt>
                <c:pt idx="4711">
                  <c:v>0.43374031433174925</c:v>
                </c:pt>
                <c:pt idx="4712">
                  <c:v>0.41391389032785986</c:v>
                </c:pt>
                <c:pt idx="4713">
                  <c:v>0.43385814945739909</c:v>
                </c:pt>
                <c:pt idx="4714">
                  <c:v>0.47097666104894742</c:v>
                </c:pt>
                <c:pt idx="4715">
                  <c:v>0.45508012380383961</c:v>
                </c:pt>
                <c:pt idx="4716">
                  <c:v>0.46368655736535302</c:v>
                </c:pt>
                <c:pt idx="4717">
                  <c:v>0.4425302000332243</c:v>
                </c:pt>
                <c:pt idx="4718">
                  <c:v>0.45179522032260905</c:v>
                </c:pt>
                <c:pt idx="4719">
                  <c:v>0.44217588979365441</c:v>
                </c:pt>
                <c:pt idx="4720">
                  <c:v>0.45944745873794307</c:v>
                </c:pt>
                <c:pt idx="4721">
                  <c:v>0.46365089585824493</c:v>
                </c:pt>
                <c:pt idx="4722">
                  <c:v>0.42685293944956965</c:v>
                </c:pt>
                <c:pt idx="4723">
                  <c:v>0.4199021872227186</c:v>
                </c:pt>
                <c:pt idx="4724">
                  <c:v>0.40355120513654191</c:v>
                </c:pt>
                <c:pt idx="4725">
                  <c:v>0.43194035198503256</c:v>
                </c:pt>
                <c:pt idx="4726">
                  <c:v>0.42043387043718977</c:v>
                </c:pt>
                <c:pt idx="4727">
                  <c:v>0.45592378042555448</c:v>
                </c:pt>
                <c:pt idx="4728">
                  <c:v>0.41221994566613551</c:v>
                </c:pt>
                <c:pt idx="4729">
                  <c:v>0.42830729961174913</c:v>
                </c:pt>
                <c:pt idx="4730">
                  <c:v>0.44263927945313208</c:v>
                </c:pt>
                <c:pt idx="4731">
                  <c:v>0.45473060383435515</c:v>
                </c:pt>
                <c:pt idx="4732">
                  <c:v>0.45256820717892293</c:v>
                </c:pt>
                <c:pt idx="4733">
                  <c:v>0.45243663264747486</c:v>
                </c:pt>
                <c:pt idx="4734">
                  <c:v>0.43873710494306051</c:v>
                </c:pt>
                <c:pt idx="4735">
                  <c:v>0.41005876027500471</c:v>
                </c:pt>
                <c:pt idx="4736">
                  <c:v>0.4161530261977196</c:v>
                </c:pt>
                <c:pt idx="4737">
                  <c:v>0.44244776858195406</c:v>
                </c:pt>
                <c:pt idx="4738">
                  <c:v>0.41630888488049822</c:v>
                </c:pt>
                <c:pt idx="4739">
                  <c:v>0.4150337334114072</c:v>
                </c:pt>
                <c:pt idx="4740">
                  <c:v>0.41933577938088912</c:v>
                </c:pt>
                <c:pt idx="4741">
                  <c:v>0.38615976390391121</c:v>
                </c:pt>
                <c:pt idx="4742">
                  <c:v>0.44419469785236082</c:v>
                </c:pt>
                <c:pt idx="4743">
                  <c:v>0.43302397468620618</c:v>
                </c:pt>
                <c:pt idx="4744">
                  <c:v>0.41659339322253047</c:v>
                </c:pt>
                <c:pt idx="4745">
                  <c:v>0.43168227229654971</c:v>
                </c:pt>
                <c:pt idx="4746">
                  <c:v>0.43983979978732268</c:v>
                </c:pt>
                <c:pt idx="4747">
                  <c:v>0.44245700493284851</c:v>
                </c:pt>
                <c:pt idx="4748">
                  <c:v>0.48066104861585468</c:v>
                </c:pt>
                <c:pt idx="4749">
                  <c:v>0.48136579637559312</c:v>
                </c:pt>
                <c:pt idx="4750">
                  <c:v>0.4373842925393614</c:v>
                </c:pt>
                <c:pt idx="4751">
                  <c:v>0.42103622616567316</c:v>
                </c:pt>
                <c:pt idx="4752">
                  <c:v>0.39513576477375362</c:v>
                </c:pt>
                <c:pt idx="4753">
                  <c:v>0.4189145716441165</c:v>
                </c:pt>
                <c:pt idx="4754">
                  <c:v>0.41656669053269768</c:v>
                </c:pt>
                <c:pt idx="4755">
                  <c:v>0.45116958573248434</c:v>
                </c:pt>
                <c:pt idx="4756">
                  <c:v>0.44635112689034862</c:v>
                </c:pt>
                <c:pt idx="4757">
                  <c:v>0.42521038919443366</c:v>
                </c:pt>
                <c:pt idx="4758">
                  <c:v>0.4227432918839179</c:v>
                </c:pt>
                <c:pt idx="4759">
                  <c:v>0.42620872774121799</c:v>
                </c:pt>
                <c:pt idx="4760">
                  <c:v>0.43975003200947349</c:v>
                </c:pt>
                <c:pt idx="4761">
                  <c:v>0.43165039860120979</c:v>
                </c:pt>
                <c:pt idx="4762">
                  <c:v>0.4644239710813195</c:v>
                </c:pt>
                <c:pt idx="4763">
                  <c:v>0.40417076111555367</c:v>
                </c:pt>
                <c:pt idx="4764">
                  <c:v>0.43241112179626418</c:v>
                </c:pt>
                <c:pt idx="4765">
                  <c:v>0.43628339730375887</c:v>
                </c:pt>
                <c:pt idx="4766">
                  <c:v>0.43083631965184965</c:v>
                </c:pt>
                <c:pt idx="4767">
                  <c:v>0.3887969569809297</c:v>
                </c:pt>
                <c:pt idx="4768">
                  <c:v>0.43806291433688971</c:v>
                </c:pt>
                <c:pt idx="4769">
                  <c:v>0.4255260925431576</c:v>
                </c:pt>
                <c:pt idx="4770">
                  <c:v>0.39469736874066236</c:v>
                </c:pt>
                <c:pt idx="4771">
                  <c:v>0.40023848528891998</c:v>
                </c:pt>
                <c:pt idx="4772">
                  <c:v>0.411744441298043</c:v>
                </c:pt>
                <c:pt idx="4773">
                  <c:v>0.41330831101120735</c:v>
                </c:pt>
                <c:pt idx="4774">
                  <c:v>0.46705981374751282</c:v>
                </c:pt>
                <c:pt idx="4775">
                  <c:v>0.46467995781687066</c:v>
                </c:pt>
                <c:pt idx="4776">
                  <c:v>0.42801866751650025</c:v>
                </c:pt>
                <c:pt idx="4777">
                  <c:v>0.41226855573973215</c:v>
                </c:pt>
                <c:pt idx="4778">
                  <c:v>0.43374459880999305</c:v>
                </c:pt>
                <c:pt idx="4779">
                  <c:v>0.43291208245901464</c:v>
                </c:pt>
                <c:pt idx="4780">
                  <c:v>0.47240163763032039</c:v>
                </c:pt>
                <c:pt idx="4781">
                  <c:v>0.41009086842114012</c:v>
                </c:pt>
                <c:pt idx="4782">
                  <c:v>0.42247162021103735</c:v>
                </c:pt>
                <c:pt idx="4783">
                  <c:v>0.49014437484838552</c:v>
                </c:pt>
                <c:pt idx="4784">
                  <c:v>0.44637870983820477</c:v>
                </c:pt>
                <c:pt idx="4785">
                  <c:v>0.4184764672826089</c:v>
                </c:pt>
                <c:pt idx="4786">
                  <c:v>0.46382495836774917</c:v>
                </c:pt>
                <c:pt idx="4787">
                  <c:v>0.40752504018745234</c:v>
                </c:pt>
                <c:pt idx="4788">
                  <c:v>0.48719673555297849</c:v>
                </c:pt>
                <c:pt idx="4789">
                  <c:v>0.40690796583817707</c:v>
                </c:pt>
                <c:pt idx="4790">
                  <c:v>0.46339440897670664</c:v>
                </c:pt>
                <c:pt idx="4791">
                  <c:v>0.42676104824373001</c:v>
                </c:pt>
                <c:pt idx="4792">
                  <c:v>0.39741120708022259</c:v>
                </c:pt>
                <c:pt idx="4793">
                  <c:v>0.40611836607391505</c:v>
                </c:pt>
                <c:pt idx="4794">
                  <c:v>0.4299990992632155</c:v>
                </c:pt>
                <c:pt idx="4795">
                  <c:v>0.40404909043697124</c:v>
                </c:pt>
                <c:pt idx="4796">
                  <c:v>0.41344967192973098</c:v>
                </c:pt>
                <c:pt idx="4797">
                  <c:v>0.40614260943370367</c:v>
                </c:pt>
                <c:pt idx="4798">
                  <c:v>0.42835733071009457</c:v>
                </c:pt>
                <c:pt idx="4799">
                  <c:v>0.42613582658550536</c:v>
                </c:pt>
                <c:pt idx="4800">
                  <c:v>0.44155516465575517</c:v>
                </c:pt>
                <c:pt idx="4801">
                  <c:v>0.43706475787321469</c:v>
                </c:pt>
                <c:pt idx="4802">
                  <c:v>0.40303522890520793</c:v>
                </c:pt>
                <c:pt idx="4803">
                  <c:v>0.41552788952093705</c:v>
                </c:pt>
                <c:pt idx="4804">
                  <c:v>0.45554703146408054</c:v>
                </c:pt>
                <c:pt idx="4805">
                  <c:v>0.41266460469713623</c:v>
                </c:pt>
                <c:pt idx="4806">
                  <c:v>0.422270782233028</c:v>
                </c:pt>
                <c:pt idx="4807">
                  <c:v>0.42530559086585434</c:v>
                </c:pt>
                <c:pt idx="4808">
                  <c:v>0.42932054203516823</c:v>
                </c:pt>
                <c:pt idx="4809">
                  <c:v>0.4013321390203145</c:v>
                </c:pt>
                <c:pt idx="4810">
                  <c:v>0.40019040998823241</c:v>
                </c:pt>
                <c:pt idx="4811">
                  <c:v>0.43203228851161674</c:v>
                </c:pt>
                <c:pt idx="4812">
                  <c:v>0.41860721148101127</c:v>
                </c:pt>
                <c:pt idx="4813">
                  <c:v>0.408285648974483</c:v>
                </c:pt>
                <c:pt idx="4814">
                  <c:v>0.40431619774900479</c:v>
                </c:pt>
                <c:pt idx="4815">
                  <c:v>0.39338467977427349</c:v>
                </c:pt>
                <c:pt idx="4816">
                  <c:v>0.41217118174133549</c:v>
                </c:pt>
                <c:pt idx="4817">
                  <c:v>0.42305885743796995</c:v>
                </c:pt>
                <c:pt idx="4818">
                  <c:v>0.40867225738928847</c:v>
                </c:pt>
                <c:pt idx="4819">
                  <c:v>0.43138521809634167</c:v>
                </c:pt>
                <c:pt idx="4820">
                  <c:v>0.44033985601293713</c:v>
                </c:pt>
                <c:pt idx="4821">
                  <c:v>0.43398323932663435</c:v>
                </c:pt>
                <c:pt idx="4822">
                  <c:v>0.40577946785846869</c:v>
                </c:pt>
                <c:pt idx="4823">
                  <c:v>0.47020554426867628</c:v>
                </c:pt>
                <c:pt idx="4824">
                  <c:v>0.41284123533739642</c:v>
                </c:pt>
                <c:pt idx="4825">
                  <c:v>0.44287681202094087</c:v>
                </c:pt>
                <c:pt idx="4826">
                  <c:v>0.45303156731834315</c:v>
                </c:pt>
                <c:pt idx="4827">
                  <c:v>0.38679780086553639</c:v>
                </c:pt>
                <c:pt idx="4828">
                  <c:v>0.38963572476308594</c:v>
                </c:pt>
                <c:pt idx="4829">
                  <c:v>0.39620667749875765</c:v>
                </c:pt>
                <c:pt idx="4830">
                  <c:v>0.40820095341144025</c:v>
                </c:pt>
                <c:pt idx="4831">
                  <c:v>0.42964811249948448</c:v>
                </c:pt>
                <c:pt idx="4832">
                  <c:v>0.40733609413976907</c:v>
                </c:pt>
                <c:pt idx="4833">
                  <c:v>0.41655207009177386</c:v>
                </c:pt>
                <c:pt idx="4834">
                  <c:v>0.44046048944623117</c:v>
                </c:pt>
                <c:pt idx="4835">
                  <c:v>0.42252616541662491</c:v>
                </c:pt>
                <c:pt idx="4836">
                  <c:v>0.40681569136731349</c:v>
                </c:pt>
                <c:pt idx="4837">
                  <c:v>0.46279237747834046</c:v>
                </c:pt>
                <c:pt idx="4838">
                  <c:v>0.42560834883784765</c:v>
                </c:pt>
                <c:pt idx="4839">
                  <c:v>0.41341838177289608</c:v>
                </c:pt>
                <c:pt idx="4840">
                  <c:v>0.42123465984715147</c:v>
                </c:pt>
                <c:pt idx="4841">
                  <c:v>0.46815410633688437</c:v>
                </c:pt>
                <c:pt idx="4842">
                  <c:v>0.4100452541730838</c:v>
                </c:pt>
                <c:pt idx="4843">
                  <c:v>0.43310003970666261</c:v>
                </c:pt>
                <c:pt idx="4844">
                  <c:v>0.40977987287965245</c:v>
                </c:pt>
                <c:pt idx="4845">
                  <c:v>0.39287983477070332</c:v>
                </c:pt>
                <c:pt idx="4846">
                  <c:v>0.41298902375937563</c:v>
                </c:pt>
                <c:pt idx="4847">
                  <c:v>0.39711626724648491</c:v>
                </c:pt>
                <c:pt idx="4848">
                  <c:v>0.44868645951031605</c:v>
                </c:pt>
                <c:pt idx="4849">
                  <c:v>0.46435719875159392</c:v>
                </c:pt>
                <c:pt idx="4850">
                  <c:v>0.41679339018721984</c:v>
                </c:pt>
                <c:pt idx="4851">
                  <c:v>0.42386736307253048</c:v>
                </c:pt>
                <c:pt idx="4852">
                  <c:v>0.47005616869414468</c:v>
                </c:pt>
                <c:pt idx="4853">
                  <c:v>0.42792746578962804</c:v>
                </c:pt>
                <c:pt idx="4854">
                  <c:v>0.4292738635685508</c:v>
                </c:pt>
                <c:pt idx="4855">
                  <c:v>0.41144335466183857</c:v>
                </c:pt>
                <c:pt idx="4856">
                  <c:v>0.42435753312084012</c:v>
                </c:pt>
                <c:pt idx="4857">
                  <c:v>0.48438853114844471</c:v>
                </c:pt>
                <c:pt idx="4858">
                  <c:v>0.42168398597080209</c:v>
                </c:pt>
                <c:pt idx="4859">
                  <c:v>0.40321541858318161</c:v>
                </c:pt>
                <c:pt idx="4860">
                  <c:v>0.40284984727256445</c:v>
                </c:pt>
                <c:pt idx="4861">
                  <c:v>0.44515958458918159</c:v>
                </c:pt>
                <c:pt idx="4862">
                  <c:v>0.43010623180261504</c:v>
                </c:pt>
                <c:pt idx="4863">
                  <c:v>0.42056274243040181</c:v>
                </c:pt>
                <c:pt idx="4864">
                  <c:v>0.42580735817967946</c:v>
                </c:pt>
                <c:pt idx="4865">
                  <c:v>0.38591533993656052</c:v>
                </c:pt>
                <c:pt idx="4866">
                  <c:v>0.4259958634380005</c:v>
                </c:pt>
                <c:pt idx="4867">
                  <c:v>0.43478916145145491</c:v>
                </c:pt>
                <c:pt idx="4868">
                  <c:v>0.41346030991791383</c:v>
                </c:pt>
                <c:pt idx="4869">
                  <c:v>0.4012743619904669</c:v>
                </c:pt>
                <c:pt idx="4870">
                  <c:v>0.42504545641921743</c:v>
                </c:pt>
                <c:pt idx="4871">
                  <c:v>0.46271734292208455</c:v>
                </c:pt>
                <c:pt idx="4872">
                  <c:v>0.40610949701005788</c:v>
                </c:pt>
                <c:pt idx="4873">
                  <c:v>0.39662262029254197</c:v>
                </c:pt>
                <c:pt idx="4874">
                  <c:v>0.38450619803144598</c:v>
                </c:pt>
                <c:pt idx="4875">
                  <c:v>0.42671848380851995</c:v>
                </c:pt>
                <c:pt idx="4876">
                  <c:v>0.37957587365056261</c:v>
                </c:pt>
                <c:pt idx="4877">
                  <c:v>0.46366312421707095</c:v>
                </c:pt>
                <c:pt idx="4878">
                  <c:v>0.40051270300919289</c:v>
                </c:pt>
                <c:pt idx="4879">
                  <c:v>0.43149961598422887</c:v>
                </c:pt>
                <c:pt idx="4880">
                  <c:v>0.42735248375953105</c:v>
                </c:pt>
                <c:pt idx="4881">
                  <c:v>0.43451774291642348</c:v>
                </c:pt>
                <c:pt idx="4882">
                  <c:v>0.41796055387590081</c:v>
                </c:pt>
                <c:pt idx="4883">
                  <c:v>0.40269067686467519</c:v>
                </c:pt>
                <c:pt idx="4884">
                  <c:v>0.39797614524271374</c:v>
                </c:pt>
                <c:pt idx="4885">
                  <c:v>0.39560989554253084</c:v>
                </c:pt>
                <c:pt idx="4886">
                  <c:v>0.43554754335552232</c:v>
                </c:pt>
                <c:pt idx="4887">
                  <c:v>0.41504000699696586</c:v>
                </c:pt>
                <c:pt idx="4888">
                  <c:v>0.41242426682308986</c:v>
                </c:pt>
                <c:pt idx="4889">
                  <c:v>0.41162018959557839</c:v>
                </c:pt>
                <c:pt idx="4890">
                  <c:v>0.41960659760935576</c:v>
                </c:pt>
                <c:pt idx="4891">
                  <c:v>0.42420225554553348</c:v>
                </c:pt>
                <c:pt idx="4892">
                  <c:v>0.37492671731292598</c:v>
                </c:pt>
                <c:pt idx="4893">
                  <c:v>0.41869172353427547</c:v>
                </c:pt>
                <c:pt idx="4894">
                  <c:v>0.42090136864514643</c:v>
                </c:pt>
                <c:pt idx="4895">
                  <c:v>0.39992209778066384</c:v>
                </c:pt>
                <c:pt idx="4896">
                  <c:v>0.42670256280225655</c:v>
                </c:pt>
                <c:pt idx="4897">
                  <c:v>0.45749603962319257</c:v>
                </c:pt>
                <c:pt idx="4898">
                  <c:v>0.42143778618946343</c:v>
                </c:pt>
                <c:pt idx="4899">
                  <c:v>0.43513426054781296</c:v>
                </c:pt>
                <c:pt idx="4900">
                  <c:v>0.4395100345622826</c:v>
                </c:pt>
                <c:pt idx="4901">
                  <c:v>0.4124736342938265</c:v>
                </c:pt>
                <c:pt idx="4902">
                  <c:v>0.40093146648438321</c:v>
                </c:pt>
                <c:pt idx="4903">
                  <c:v>0.46215020721972311</c:v>
                </c:pt>
                <c:pt idx="4904">
                  <c:v>0.42127730976220451</c:v>
                </c:pt>
                <c:pt idx="4905">
                  <c:v>0.40802441387693195</c:v>
                </c:pt>
                <c:pt idx="4906">
                  <c:v>0.41410018152875816</c:v>
                </c:pt>
                <c:pt idx="4907">
                  <c:v>0.45412421107303558</c:v>
                </c:pt>
                <c:pt idx="4908">
                  <c:v>0.41669402477010276</c:v>
                </c:pt>
                <c:pt idx="4909">
                  <c:v>0.44299019262174416</c:v>
                </c:pt>
                <c:pt idx="4910">
                  <c:v>0.45909783296767559</c:v>
                </c:pt>
                <c:pt idx="4911">
                  <c:v>0.42649411012329419</c:v>
                </c:pt>
                <c:pt idx="4912">
                  <c:v>0.43031408111863262</c:v>
                </c:pt>
                <c:pt idx="4913">
                  <c:v>0.42382800934376247</c:v>
                </c:pt>
                <c:pt idx="4914">
                  <c:v>0.40454825331510502</c:v>
                </c:pt>
                <c:pt idx="4915">
                  <c:v>0.39888070807143744</c:v>
                </c:pt>
                <c:pt idx="4916">
                  <c:v>0.42624579207617391</c:v>
                </c:pt>
                <c:pt idx="4917">
                  <c:v>0.44712548293927817</c:v>
                </c:pt>
                <c:pt idx="4918">
                  <c:v>0.39328902280991851</c:v>
                </c:pt>
                <c:pt idx="4919">
                  <c:v>0.42098906437003525</c:v>
                </c:pt>
                <c:pt idx="4920">
                  <c:v>0.40559097832799451</c:v>
                </c:pt>
                <c:pt idx="4921">
                  <c:v>0.41965301322598469</c:v>
                </c:pt>
                <c:pt idx="4922">
                  <c:v>0.40449215414587697</c:v>
                </c:pt>
                <c:pt idx="4923">
                  <c:v>0.40706284275714544</c:v>
                </c:pt>
                <c:pt idx="4924">
                  <c:v>0.42440140958960626</c:v>
                </c:pt>
                <c:pt idx="4925">
                  <c:v>0.4118591491532872</c:v>
                </c:pt>
                <c:pt idx="4926">
                  <c:v>0.43380030856727192</c:v>
                </c:pt>
                <c:pt idx="4927">
                  <c:v>0.42967109155389577</c:v>
                </c:pt>
                <c:pt idx="4928">
                  <c:v>0.38044780925343036</c:v>
                </c:pt>
                <c:pt idx="4929">
                  <c:v>0.41158842411083651</c:v>
                </c:pt>
                <c:pt idx="4930">
                  <c:v>0.40777232540510444</c:v>
                </c:pt>
                <c:pt idx="4931">
                  <c:v>0.42614625423832808</c:v>
                </c:pt>
                <c:pt idx="4932">
                  <c:v>0.40446272875225237</c:v>
                </c:pt>
                <c:pt idx="4933">
                  <c:v>0.38311158684138147</c:v>
                </c:pt>
                <c:pt idx="4934">
                  <c:v>0.38554505440661829</c:v>
                </c:pt>
                <c:pt idx="4935">
                  <c:v>0.41017466605989378</c:v>
                </c:pt>
                <c:pt idx="4936">
                  <c:v>0.39158329374033563</c:v>
                </c:pt>
                <c:pt idx="4937">
                  <c:v>0.45615411635128311</c:v>
                </c:pt>
                <c:pt idx="4938">
                  <c:v>0.40305598657456293</c:v>
                </c:pt>
                <c:pt idx="4939">
                  <c:v>0.47730902945636999</c:v>
                </c:pt>
                <c:pt idx="4940">
                  <c:v>0.44645295616086006</c:v>
                </c:pt>
                <c:pt idx="4941">
                  <c:v>0.41563448267649344</c:v>
                </c:pt>
                <c:pt idx="4942">
                  <c:v>0.42452860439179829</c:v>
                </c:pt>
                <c:pt idx="4943">
                  <c:v>0.39517469272065053</c:v>
                </c:pt>
                <c:pt idx="4944">
                  <c:v>0.43417547580711768</c:v>
                </c:pt>
                <c:pt idx="4945">
                  <c:v>0.41004547648409323</c:v>
                </c:pt>
                <c:pt idx="4946">
                  <c:v>0.41437186104127449</c:v>
                </c:pt>
                <c:pt idx="4947">
                  <c:v>0.4103323982228177</c:v>
                </c:pt>
                <c:pt idx="4948">
                  <c:v>0.39932569539058865</c:v>
                </c:pt>
                <c:pt idx="4949">
                  <c:v>0.42310296757511823</c:v>
                </c:pt>
                <c:pt idx="4950">
                  <c:v>0.41308789555227465</c:v>
                </c:pt>
                <c:pt idx="4951">
                  <c:v>0.42790348943026257</c:v>
                </c:pt>
                <c:pt idx="4952">
                  <c:v>0.39245236695493085</c:v>
                </c:pt>
                <c:pt idx="4953">
                  <c:v>0.43141375441081059</c:v>
                </c:pt>
                <c:pt idx="4954">
                  <c:v>0.45695182760998471</c:v>
                </c:pt>
                <c:pt idx="4955">
                  <c:v>0.45460191263509275</c:v>
                </c:pt>
                <c:pt idx="4956">
                  <c:v>0.42405084705855473</c:v>
                </c:pt>
                <c:pt idx="4957">
                  <c:v>0.43019439622084471</c:v>
                </c:pt>
                <c:pt idx="4958">
                  <c:v>0.43624522010774697</c:v>
                </c:pt>
                <c:pt idx="4959">
                  <c:v>0.43501627721581443</c:v>
                </c:pt>
                <c:pt idx="4960">
                  <c:v>0.437937280737972</c:v>
                </c:pt>
                <c:pt idx="4961">
                  <c:v>0.45212313221807626</c:v>
                </c:pt>
                <c:pt idx="4962">
                  <c:v>0.40142859536627795</c:v>
                </c:pt>
                <c:pt idx="4963">
                  <c:v>0.40517460382376086</c:v>
                </c:pt>
                <c:pt idx="4964">
                  <c:v>0.39799470658016328</c:v>
                </c:pt>
                <c:pt idx="4965">
                  <c:v>0.38185272094958761</c:v>
                </c:pt>
                <c:pt idx="4966">
                  <c:v>0.38064835084702653</c:v>
                </c:pt>
                <c:pt idx="4967">
                  <c:v>0.42676306558073768</c:v>
                </c:pt>
                <c:pt idx="4968">
                  <c:v>0.40698735570227551</c:v>
                </c:pt>
                <c:pt idx="4969">
                  <c:v>0.37192814251050493</c:v>
                </c:pt>
                <c:pt idx="4970">
                  <c:v>0.40305993462829365</c:v>
                </c:pt>
                <c:pt idx="4971">
                  <c:v>0.40384091430336427</c:v>
                </c:pt>
                <c:pt idx="4972">
                  <c:v>0.40323472390645171</c:v>
                </c:pt>
                <c:pt idx="4973">
                  <c:v>0.42805968184071014</c:v>
                </c:pt>
                <c:pt idx="4974">
                  <c:v>0.38215073052356369</c:v>
                </c:pt>
                <c:pt idx="4975">
                  <c:v>0.46250694072897119</c:v>
                </c:pt>
                <c:pt idx="4976">
                  <c:v>0.43164931916556026</c:v>
                </c:pt>
                <c:pt idx="4977">
                  <c:v>0.40738164295911261</c:v>
                </c:pt>
                <c:pt idx="4978">
                  <c:v>0.4142665604147201</c:v>
                </c:pt>
                <c:pt idx="4979">
                  <c:v>0.39347965183610994</c:v>
                </c:pt>
                <c:pt idx="4980">
                  <c:v>0.39782009194633006</c:v>
                </c:pt>
                <c:pt idx="4981">
                  <c:v>0.42420873471814807</c:v>
                </c:pt>
                <c:pt idx="4982">
                  <c:v>0.39468897754682053</c:v>
                </c:pt>
                <c:pt idx="4983">
                  <c:v>0.44736656888106596</c:v>
                </c:pt>
                <c:pt idx="4984">
                  <c:v>0.41471268354486879</c:v>
                </c:pt>
                <c:pt idx="4985">
                  <c:v>0.46350300243572268</c:v>
                </c:pt>
                <c:pt idx="4986">
                  <c:v>0.46514759818267576</c:v>
                </c:pt>
                <c:pt idx="4987">
                  <c:v>0.43687788601554584</c:v>
                </c:pt>
                <c:pt idx="4988">
                  <c:v>0.427627596274408</c:v>
                </c:pt>
                <c:pt idx="4989">
                  <c:v>0.40239328846486871</c:v>
                </c:pt>
                <c:pt idx="4990">
                  <c:v>0.41048969889113057</c:v>
                </c:pt>
                <c:pt idx="4991">
                  <c:v>0.43576093766374069</c:v>
                </c:pt>
                <c:pt idx="4992">
                  <c:v>0.38924851505289049</c:v>
                </c:pt>
                <c:pt idx="4993">
                  <c:v>0.40429928743646082</c:v>
                </c:pt>
                <c:pt idx="4994">
                  <c:v>0.41711401730109915</c:v>
                </c:pt>
                <c:pt idx="4995">
                  <c:v>0.38685465671092639</c:v>
                </c:pt>
                <c:pt idx="4996">
                  <c:v>0.42436905957654919</c:v>
                </c:pt>
                <c:pt idx="4997">
                  <c:v>0.42542364967213669</c:v>
                </c:pt>
                <c:pt idx="4998">
                  <c:v>0.40341472320298971</c:v>
                </c:pt>
                <c:pt idx="4999">
                  <c:v>0.41890662155301411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315-4F09-86DA-0A5DC9A257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4385791"/>
        <c:axId val="844384543"/>
      </c:scatterChart>
      <c:valAx>
        <c:axId val="844385791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1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Magnetic</a:t>
                </a:r>
                <a:r>
                  <a:rPr lang="en-GB" sz="11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Field (Oe)</a:t>
                </a:r>
                <a:endParaRPr lang="en-GB" sz="110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44384543"/>
        <c:crosses val="autoZero"/>
        <c:crossBetween val="midCat"/>
      </c:valAx>
      <c:valAx>
        <c:axId val="84438454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1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Normalised Moment (M/H*Const.)</a:t>
                </a:r>
              </a:p>
            </c:rich>
          </c:tx>
          <c:layout>
            <c:manualLayout>
              <c:xMode val="edge"/>
              <c:yMode val="edge"/>
              <c:x val="2.0976446451020724E-2"/>
              <c:y val="7.034257535031311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44385791"/>
        <c:crosses val="autoZero"/>
        <c:crossBetween val="midCat"/>
        <c:minorUnit val="0.1"/>
      </c:valAx>
      <c:spPr>
        <a:noFill/>
        <a:ln w="9525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79548140857392824"/>
          <c:y val="5.8737605715952171E-2"/>
          <c:w val="0.13600984251968504"/>
          <c:h val="0.220352143482064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17847769028871"/>
          <c:y val="5.5555555555555552E-2"/>
          <c:w val="0.78589863005188332"/>
          <c:h val="0.79537839020122481"/>
        </c:manualLayout>
      </c:layout>
      <c:scatterChart>
        <c:scatterStyle val="lineMarker"/>
        <c:varyColors val="0"/>
        <c:ser>
          <c:idx val="0"/>
          <c:order val="0"/>
          <c:tx>
            <c:v>941-Nb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Sheet1!$S$22:$S$5018</c:f>
              <c:numCache>
                <c:formatCode>General</c:formatCode>
                <c:ptCount val="4997"/>
                <c:pt idx="0">
                  <c:v>16.117901802062999</c:v>
                </c:pt>
                <c:pt idx="1">
                  <c:v>18.104619979858398</c:v>
                </c:pt>
                <c:pt idx="2">
                  <c:v>20.078794479370099</c:v>
                </c:pt>
                <c:pt idx="3">
                  <c:v>22.0529689788818</c:v>
                </c:pt>
                <c:pt idx="4">
                  <c:v>24.077440261840799</c:v>
                </c:pt>
                <c:pt idx="5">
                  <c:v>26.164784431457502</c:v>
                </c:pt>
                <c:pt idx="6">
                  <c:v>28.1892557144165</c:v>
                </c:pt>
                <c:pt idx="7">
                  <c:v>30.1256456375122</c:v>
                </c:pt>
                <c:pt idx="8">
                  <c:v>32.0746717453003</c:v>
                </c:pt>
                <c:pt idx="9">
                  <c:v>34.074054718017599</c:v>
                </c:pt>
                <c:pt idx="10">
                  <c:v>36.098524093627901</c:v>
                </c:pt>
                <c:pt idx="11">
                  <c:v>38.0349731445313</c:v>
                </c:pt>
                <c:pt idx="12">
                  <c:v>40.009147644042997</c:v>
                </c:pt>
                <c:pt idx="13">
                  <c:v>42.083917617797802</c:v>
                </c:pt>
                <c:pt idx="14">
                  <c:v>44.0706081390381</c:v>
                </c:pt>
                <c:pt idx="15">
                  <c:v>46.0950222015381</c:v>
                </c:pt>
                <c:pt idx="16">
                  <c:v>48.0566215515137</c:v>
                </c:pt>
                <c:pt idx="17">
                  <c:v>50.093666076660199</c:v>
                </c:pt>
                <c:pt idx="18">
                  <c:v>52.218732833862298</c:v>
                </c:pt>
                <c:pt idx="19">
                  <c:v>54.105005264282198</c:v>
                </c:pt>
                <c:pt idx="20">
                  <c:v>56.0163059234619</c:v>
                </c:pt>
                <c:pt idx="21">
                  <c:v>58.040775299072301</c:v>
                </c:pt>
                <c:pt idx="22">
                  <c:v>60.0652465820312</c:v>
                </c:pt>
                <c:pt idx="23">
                  <c:v>62.064451217651403</c:v>
                </c:pt>
                <c:pt idx="24">
                  <c:v>64.026168823242202</c:v>
                </c:pt>
                <c:pt idx="25">
                  <c:v>66.0254936218262</c:v>
                </c:pt>
                <c:pt idx="26">
                  <c:v>68.024818420410199</c:v>
                </c:pt>
                <c:pt idx="27">
                  <c:v>70.024257659912095</c:v>
                </c:pt>
                <c:pt idx="28">
                  <c:v>72.073875427246094</c:v>
                </c:pt>
                <c:pt idx="29">
                  <c:v>74.123497009277301</c:v>
                </c:pt>
                <c:pt idx="30">
                  <c:v>76.047374725341797</c:v>
                </c:pt>
                <c:pt idx="31">
                  <c:v>78.008853912353501</c:v>
                </c:pt>
                <c:pt idx="32">
                  <c:v>80.070930480957003</c:v>
                </c:pt>
                <c:pt idx="33">
                  <c:v>82.045223236083999</c:v>
                </c:pt>
                <c:pt idx="34">
                  <c:v>83.994247436523395</c:v>
                </c:pt>
                <c:pt idx="35">
                  <c:v>86.043869018554702</c:v>
                </c:pt>
                <c:pt idx="36">
                  <c:v>88.068458557128906</c:v>
                </c:pt>
                <c:pt idx="37">
                  <c:v>90.055206298828097</c:v>
                </c:pt>
                <c:pt idx="38">
                  <c:v>92.054531097412095</c:v>
                </c:pt>
                <c:pt idx="39">
                  <c:v>94.028591156005902</c:v>
                </c:pt>
                <c:pt idx="40">
                  <c:v>96.065517425537095</c:v>
                </c:pt>
                <c:pt idx="41">
                  <c:v>98.052261352539105</c:v>
                </c:pt>
                <c:pt idx="42">
                  <c:v>99.988712310791001</c:v>
                </c:pt>
                <c:pt idx="43">
                  <c:v>102.101207733154</c:v>
                </c:pt>
                <c:pt idx="44">
                  <c:v>104.100532531738</c:v>
                </c:pt>
                <c:pt idx="45">
                  <c:v>105.961772918701</c:v>
                </c:pt>
                <c:pt idx="46">
                  <c:v>107.998817443848</c:v>
                </c:pt>
                <c:pt idx="47">
                  <c:v>109.997905731201</c:v>
                </c:pt>
                <c:pt idx="48">
                  <c:v>111.972080230713</c:v>
                </c:pt>
                <c:pt idx="49">
                  <c:v>114.02193069458001</c:v>
                </c:pt>
                <c:pt idx="50">
                  <c:v>115.97119140625</c:v>
                </c:pt>
                <c:pt idx="51">
                  <c:v>117.982852935791</c:v>
                </c:pt>
                <c:pt idx="52">
                  <c:v>120.007091522217</c:v>
                </c:pt>
                <c:pt idx="53">
                  <c:v>122.069286346436</c:v>
                </c:pt>
                <c:pt idx="54">
                  <c:v>124.093757629395</c:v>
                </c:pt>
                <c:pt idx="55">
                  <c:v>126.030208587646</c:v>
                </c:pt>
                <c:pt idx="56">
                  <c:v>128.15526962280299</c:v>
                </c:pt>
                <c:pt idx="57">
                  <c:v>130.10429382324199</c:v>
                </c:pt>
                <c:pt idx="58">
                  <c:v>131.95272827148401</c:v>
                </c:pt>
                <c:pt idx="59">
                  <c:v>133.93947601318399</c:v>
                </c:pt>
                <c:pt idx="60">
                  <c:v>136.00166320800801</c:v>
                </c:pt>
                <c:pt idx="61">
                  <c:v>138.00098419189499</c:v>
                </c:pt>
                <c:pt idx="62">
                  <c:v>139.987739562988</c:v>
                </c:pt>
                <c:pt idx="63">
                  <c:v>142.04994201660199</c:v>
                </c:pt>
                <c:pt idx="64">
                  <c:v>143.99896240234401</c:v>
                </c:pt>
                <c:pt idx="65">
                  <c:v>145.94798278808599</c:v>
                </c:pt>
                <c:pt idx="66">
                  <c:v>147.93473815918</c:v>
                </c:pt>
                <c:pt idx="67">
                  <c:v>149.97178649902301</c:v>
                </c:pt>
                <c:pt idx="68">
                  <c:v>152.02140045166001</c:v>
                </c:pt>
                <c:pt idx="69">
                  <c:v>153.98300170898401</c:v>
                </c:pt>
                <c:pt idx="70">
                  <c:v>155.99490356445301</c:v>
                </c:pt>
                <c:pt idx="71">
                  <c:v>157.981651306152</c:v>
                </c:pt>
                <c:pt idx="72">
                  <c:v>159.893180847168</c:v>
                </c:pt>
                <c:pt idx="73">
                  <c:v>161.980522155762</c:v>
                </c:pt>
                <c:pt idx="74">
                  <c:v>164.01734161376999</c:v>
                </c:pt>
                <c:pt idx="75">
                  <c:v>165.954025268555</c:v>
                </c:pt>
                <c:pt idx="76">
                  <c:v>167.96615600585901</c:v>
                </c:pt>
                <c:pt idx="77">
                  <c:v>169.95290374755899</c:v>
                </c:pt>
                <c:pt idx="78">
                  <c:v>171.90192413330101</c:v>
                </c:pt>
                <c:pt idx="79">
                  <c:v>173.90101623535199</c:v>
                </c:pt>
                <c:pt idx="80">
                  <c:v>175.98812866210901</c:v>
                </c:pt>
                <c:pt idx="81">
                  <c:v>177.97486877441401</c:v>
                </c:pt>
                <c:pt idx="82">
                  <c:v>179.94904327392601</c:v>
                </c:pt>
                <c:pt idx="83">
                  <c:v>181.99867248535199</c:v>
                </c:pt>
                <c:pt idx="84">
                  <c:v>183.947700500488</c:v>
                </c:pt>
                <c:pt idx="85">
                  <c:v>185.97193908691401</c:v>
                </c:pt>
                <c:pt idx="86">
                  <c:v>188.00920867919899</c:v>
                </c:pt>
                <c:pt idx="87">
                  <c:v>189.94565582275399</c:v>
                </c:pt>
                <c:pt idx="88">
                  <c:v>191.907264709473</c:v>
                </c:pt>
                <c:pt idx="89">
                  <c:v>193.88190460205101</c:v>
                </c:pt>
                <c:pt idx="90">
                  <c:v>195.944091796875</c:v>
                </c:pt>
                <c:pt idx="91">
                  <c:v>197.99371337890599</c:v>
                </c:pt>
                <c:pt idx="92">
                  <c:v>199.90455627441401</c:v>
                </c:pt>
                <c:pt idx="93">
                  <c:v>201.92856597900399</c:v>
                </c:pt>
                <c:pt idx="94">
                  <c:v>203.978645324707</c:v>
                </c:pt>
                <c:pt idx="95">
                  <c:v>205.89040374755899</c:v>
                </c:pt>
                <c:pt idx="96">
                  <c:v>207.88926696777301</c:v>
                </c:pt>
                <c:pt idx="97">
                  <c:v>209.90116882324199</c:v>
                </c:pt>
                <c:pt idx="98">
                  <c:v>211.93867492675801</c:v>
                </c:pt>
                <c:pt idx="99">
                  <c:v>213.92494964599601</c:v>
                </c:pt>
                <c:pt idx="100">
                  <c:v>215.81110382080101</c:v>
                </c:pt>
                <c:pt idx="101">
                  <c:v>217.911491394043</c:v>
                </c:pt>
                <c:pt idx="102">
                  <c:v>219.973686218262</c:v>
                </c:pt>
                <c:pt idx="103">
                  <c:v>221.88499450683599</c:v>
                </c:pt>
                <c:pt idx="104">
                  <c:v>223.90899658203099</c:v>
                </c:pt>
                <c:pt idx="105">
                  <c:v>225.946044921875</c:v>
                </c:pt>
                <c:pt idx="106">
                  <c:v>227.93325805664099</c:v>
                </c:pt>
                <c:pt idx="107">
                  <c:v>229.89438629150399</c:v>
                </c:pt>
                <c:pt idx="108">
                  <c:v>231.84294891357399</c:v>
                </c:pt>
                <c:pt idx="109">
                  <c:v>233.879997253418</c:v>
                </c:pt>
                <c:pt idx="110">
                  <c:v>236.017631530762</c:v>
                </c:pt>
                <c:pt idx="111">
                  <c:v>238.01741027832</c:v>
                </c:pt>
                <c:pt idx="112">
                  <c:v>239.86631774902301</c:v>
                </c:pt>
                <c:pt idx="113">
                  <c:v>241.84049987793</c:v>
                </c:pt>
                <c:pt idx="114">
                  <c:v>243.85192871093801</c:v>
                </c:pt>
                <c:pt idx="115">
                  <c:v>245.85078430175801</c:v>
                </c:pt>
                <c:pt idx="116">
                  <c:v>247.87571716308599</c:v>
                </c:pt>
                <c:pt idx="117">
                  <c:v>249.83778381347699</c:v>
                </c:pt>
                <c:pt idx="118">
                  <c:v>251.887413024902</c:v>
                </c:pt>
                <c:pt idx="119">
                  <c:v>253.94961547851599</c:v>
                </c:pt>
                <c:pt idx="120">
                  <c:v>255.93589782714801</c:v>
                </c:pt>
                <c:pt idx="121">
                  <c:v>257.88490295410202</c:v>
                </c:pt>
                <c:pt idx="122">
                  <c:v>259.87164306640602</c:v>
                </c:pt>
                <c:pt idx="123">
                  <c:v>261.92127990722702</c:v>
                </c:pt>
                <c:pt idx="124">
                  <c:v>263.97090148925798</c:v>
                </c:pt>
                <c:pt idx="125">
                  <c:v>266.09548950195301</c:v>
                </c:pt>
                <c:pt idx="126">
                  <c:v>268.03240966796898</c:v>
                </c:pt>
                <c:pt idx="127">
                  <c:v>269.88084411621099</c:v>
                </c:pt>
                <c:pt idx="128">
                  <c:v>271.84243774414102</c:v>
                </c:pt>
                <c:pt idx="129">
                  <c:v>273.81661987304699</c:v>
                </c:pt>
                <c:pt idx="130">
                  <c:v>275.91654968261702</c:v>
                </c:pt>
                <c:pt idx="131">
                  <c:v>277.91633605957003</c:v>
                </c:pt>
                <c:pt idx="132">
                  <c:v>279.81506347656199</c:v>
                </c:pt>
                <c:pt idx="133">
                  <c:v>281.87678527832003</c:v>
                </c:pt>
                <c:pt idx="134">
                  <c:v>283.95108032226602</c:v>
                </c:pt>
                <c:pt idx="135">
                  <c:v>285.92573547363298</c:v>
                </c:pt>
                <c:pt idx="136">
                  <c:v>287.849609375</c:v>
                </c:pt>
                <c:pt idx="137">
                  <c:v>289.82376098632801</c:v>
                </c:pt>
                <c:pt idx="138">
                  <c:v>291.92414855957003</c:v>
                </c:pt>
                <c:pt idx="139">
                  <c:v>293.86061096191401</c:v>
                </c:pt>
                <c:pt idx="140">
                  <c:v>295.79658508300798</c:v>
                </c:pt>
                <c:pt idx="141">
                  <c:v>297.85877990722702</c:v>
                </c:pt>
                <c:pt idx="142">
                  <c:v>299.79524230957003</c:v>
                </c:pt>
                <c:pt idx="143">
                  <c:v>301.80667114257801</c:v>
                </c:pt>
                <c:pt idx="144">
                  <c:v>303.90705871582003</c:v>
                </c:pt>
                <c:pt idx="145">
                  <c:v>305.90684509277298</c:v>
                </c:pt>
                <c:pt idx="146">
                  <c:v>307.88101196289102</c:v>
                </c:pt>
                <c:pt idx="147">
                  <c:v>309.86729431152298</c:v>
                </c:pt>
                <c:pt idx="148">
                  <c:v>311.80374145507801</c:v>
                </c:pt>
                <c:pt idx="149">
                  <c:v>313.85382080078102</c:v>
                </c:pt>
                <c:pt idx="150">
                  <c:v>315.86572265625</c:v>
                </c:pt>
                <c:pt idx="151">
                  <c:v>317.81428527832003</c:v>
                </c:pt>
                <c:pt idx="152">
                  <c:v>319.86390686035202</c:v>
                </c:pt>
                <c:pt idx="153">
                  <c:v>321.86370849609398</c:v>
                </c:pt>
                <c:pt idx="154">
                  <c:v>323.83741760253901</c:v>
                </c:pt>
                <c:pt idx="155">
                  <c:v>325.88656616210898</c:v>
                </c:pt>
                <c:pt idx="156">
                  <c:v>327.97390747070301</c:v>
                </c:pt>
                <c:pt idx="157">
                  <c:v>329.93597412109398</c:v>
                </c:pt>
                <c:pt idx="158">
                  <c:v>331.83517456054699</c:v>
                </c:pt>
                <c:pt idx="159">
                  <c:v>333.78419494628901</c:v>
                </c:pt>
                <c:pt idx="160">
                  <c:v>335.84591674804699</c:v>
                </c:pt>
                <c:pt idx="161">
                  <c:v>337.85734558105497</c:v>
                </c:pt>
                <c:pt idx="162">
                  <c:v>339.78169250488298</c:v>
                </c:pt>
                <c:pt idx="163">
                  <c:v>341.806640625</c:v>
                </c:pt>
                <c:pt idx="164">
                  <c:v>343.83064270019503</c:v>
                </c:pt>
                <c:pt idx="165">
                  <c:v>345.84207153320301</c:v>
                </c:pt>
                <c:pt idx="166">
                  <c:v>347.82882690429699</c:v>
                </c:pt>
                <c:pt idx="167">
                  <c:v>349.803466796875</c:v>
                </c:pt>
                <c:pt idx="168">
                  <c:v>351.81582641601602</c:v>
                </c:pt>
                <c:pt idx="169">
                  <c:v>353.82771301269503</c:v>
                </c:pt>
                <c:pt idx="170">
                  <c:v>355.95277404785202</c:v>
                </c:pt>
                <c:pt idx="171">
                  <c:v>358.02754211425798</c:v>
                </c:pt>
                <c:pt idx="172">
                  <c:v>359.90065002441401</c:v>
                </c:pt>
                <c:pt idx="173">
                  <c:v>361.79891967773398</c:v>
                </c:pt>
                <c:pt idx="174">
                  <c:v>363.7861328125</c:v>
                </c:pt>
                <c:pt idx="175">
                  <c:v>365.82318115234398</c:v>
                </c:pt>
                <c:pt idx="176">
                  <c:v>367.79736328125</c:v>
                </c:pt>
                <c:pt idx="177">
                  <c:v>369.77153015136702</c:v>
                </c:pt>
                <c:pt idx="178">
                  <c:v>371.77085876464798</c:v>
                </c:pt>
                <c:pt idx="179">
                  <c:v>373.79579162597702</c:v>
                </c:pt>
                <c:pt idx="180">
                  <c:v>375.86962890625</c:v>
                </c:pt>
                <c:pt idx="181">
                  <c:v>377.79351806640602</c:v>
                </c:pt>
                <c:pt idx="182">
                  <c:v>379.71830749511702</c:v>
                </c:pt>
                <c:pt idx="183">
                  <c:v>381.75535583496099</c:v>
                </c:pt>
                <c:pt idx="184">
                  <c:v>383.81755065917997</c:v>
                </c:pt>
                <c:pt idx="185">
                  <c:v>385.81686401367199</c:v>
                </c:pt>
                <c:pt idx="186">
                  <c:v>387.80363464355497</c:v>
                </c:pt>
                <c:pt idx="187">
                  <c:v>389.828125</c:v>
                </c:pt>
                <c:pt idx="188">
                  <c:v>391.78970336914102</c:v>
                </c:pt>
                <c:pt idx="189">
                  <c:v>393.78900146484398</c:v>
                </c:pt>
                <c:pt idx="190">
                  <c:v>395.77575683593699</c:v>
                </c:pt>
                <c:pt idx="191">
                  <c:v>397.74993896484398</c:v>
                </c:pt>
                <c:pt idx="192">
                  <c:v>399.78604125976602</c:v>
                </c:pt>
                <c:pt idx="193">
                  <c:v>401.82308959960898</c:v>
                </c:pt>
                <c:pt idx="194">
                  <c:v>403.79728698730497</c:v>
                </c:pt>
                <c:pt idx="195">
                  <c:v>405.78404235839798</c:v>
                </c:pt>
                <c:pt idx="196">
                  <c:v>407.78428649902298</c:v>
                </c:pt>
                <c:pt idx="197">
                  <c:v>409.82040405273398</c:v>
                </c:pt>
                <c:pt idx="198">
                  <c:v>411.83230590820301</c:v>
                </c:pt>
                <c:pt idx="199">
                  <c:v>413.76968383789102</c:v>
                </c:pt>
                <c:pt idx="200">
                  <c:v>415.73126220703102</c:v>
                </c:pt>
                <c:pt idx="201">
                  <c:v>417.71800231933599</c:v>
                </c:pt>
                <c:pt idx="202">
                  <c:v>419.72991943359398</c:v>
                </c:pt>
                <c:pt idx="203">
                  <c:v>421.79211425781199</c:v>
                </c:pt>
                <c:pt idx="204">
                  <c:v>423.82823181152298</c:v>
                </c:pt>
                <c:pt idx="205">
                  <c:v>425.77725219726602</c:v>
                </c:pt>
                <c:pt idx="206">
                  <c:v>427.72627258300798</c:v>
                </c:pt>
                <c:pt idx="207">
                  <c:v>429.78846740722702</c:v>
                </c:pt>
                <c:pt idx="208">
                  <c:v>431.82644653320301</c:v>
                </c:pt>
                <c:pt idx="209">
                  <c:v>433.77546691894503</c:v>
                </c:pt>
                <c:pt idx="210">
                  <c:v>435.787353515625</c:v>
                </c:pt>
                <c:pt idx="211">
                  <c:v>437.78575134277298</c:v>
                </c:pt>
                <c:pt idx="212">
                  <c:v>439.75994873046898</c:v>
                </c:pt>
                <c:pt idx="213">
                  <c:v>441.84822082519503</c:v>
                </c:pt>
                <c:pt idx="214">
                  <c:v>443.8349609375</c:v>
                </c:pt>
                <c:pt idx="215">
                  <c:v>445.73368835449202</c:v>
                </c:pt>
                <c:pt idx="216">
                  <c:v>447.74557495117199</c:v>
                </c:pt>
                <c:pt idx="217">
                  <c:v>449.82034301757801</c:v>
                </c:pt>
                <c:pt idx="218">
                  <c:v>451.80708312988298</c:v>
                </c:pt>
                <c:pt idx="219">
                  <c:v>453.76776123046898</c:v>
                </c:pt>
                <c:pt idx="220">
                  <c:v>455.72937011718801</c:v>
                </c:pt>
                <c:pt idx="221">
                  <c:v>457.77990722656199</c:v>
                </c:pt>
                <c:pt idx="222">
                  <c:v>459.904052734375</c:v>
                </c:pt>
                <c:pt idx="223">
                  <c:v>461.80278015136702</c:v>
                </c:pt>
                <c:pt idx="224">
                  <c:v>463.79045104980497</c:v>
                </c:pt>
                <c:pt idx="225">
                  <c:v>465.80236816406301</c:v>
                </c:pt>
                <c:pt idx="226">
                  <c:v>467.71273803710898</c:v>
                </c:pt>
                <c:pt idx="227">
                  <c:v>469.74977111816401</c:v>
                </c:pt>
                <c:pt idx="228">
                  <c:v>471.78773498535202</c:v>
                </c:pt>
                <c:pt idx="229">
                  <c:v>473.73677062988298</c:v>
                </c:pt>
                <c:pt idx="230">
                  <c:v>475.68580627441401</c:v>
                </c:pt>
                <c:pt idx="231">
                  <c:v>477.721923828125</c:v>
                </c:pt>
                <c:pt idx="232">
                  <c:v>479.77154541015602</c:v>
                </c:pt>
                <c:pt idx="233">
                  <c:v>481.72056579589798</c:v>
                </c:pt>
                <c:pt idx="234">
                  <c:v>483.71896362304699</c:v>
                </c:pt>
                <c:pt idx="235">
                  <c:v>485.80722045898398</c:v>
                </c:pt>
                <c:pt idx="236">
                  <c:v>487.76972961425798</c:v>
                </c:pt>
                <c:pt idx="237">
                  <c:v>489.68104553222702</c:v>
                </c:pt>
                <c:pt idx="238">
                  <c:v>491.70460510253901</c:v>
                </c:pt>
                <c:pt idx="239">
                  <c:v>493.75422668457003</c:v>
                </c:pt>
                <c:pt idx="240">
                  <c:v>495.71675109863298</c:v>
                </c:pt>
                <c:pt idx="241">
                  <c:v>497.65319824218801</c:v>
                </c:pt>
                <c:pt idx="242">
                  <c:v>499.67765808105497</c:v>
                </c:pt>
                <c:pt idx="243">
                  <c:v>501.67698669433599</c:v>
                </c:pt>
                <c:pt idx="244">
                  <c:v>503.66375732421898</c:v>
                </c:pt>
                <c:pt idx="245">
                  <c:v>505.71336364746099</c:v>
                </c:pt>
                <c:pt idx="246">
                  <c:v>507.75039672851602</c:v>
                </c:pt>
                <c:pt idx="247">
                  <c:v>509.73713684082003</c:v>
                </c:pt>
                <c:pt idx="248">
                  <c:v>511.69779968261702</c:v>
                </c:pt>
                <c:pt idx="249">
                  <c:v>513.70877075195301</c:v>
                </c:pt>
                <c:pt idx="250">
                  <c:v>515.70904541015602</c:v>
                </c:pt>
                <c:pt idx="251">
                  <c:v>517.67160034179699</c:v>
                </c:pt>
                <c:pt idx="252">
                  <c:v>519.69607543945301</c:v>
                </c:pt>
                <c:pt idx="253">
                  <c:v>521.70794677734398</c:v>
                </c:pt>
                <c:pt idx="254">
                  <c:v>523.66952514648403</c:v>
                </c:pt>
                <c:pt idx="255">
                  <c:v>525.64370727539097</c:v>
                </c:pt>
                <c:pt idx="256">
                  <c:v>527.64303588867199</c:v>
                </c:pt>
                <c:pt idx="257">
                  <c:v>529.65493774414097</c:v>
                </c:pt>
                <c:pt idx="258">
                  <c:v>531.74227905273403</c:v>
                </c:pt>
                <c:pt idx="259">
                  <c:v>533.76675415039097</c:v>
                </c:pt>
                <c:pt idx="260">
                  <c:v>535.71484375</c:v>
                </c:pt>
                <c:pt idx="261">
                  <c:v>537.67645263671898</c:v>
                </c:pt>
                <c:pt idx="262">
                  <c:v>539.650634765625</c:v>
                </c:pt>
                <c:pt idx="263">
                  <c:v>541.76312255859398</c:v>
                </c:pt>
                <c:pt idx="264">
                  <c:v>543.77593994140602</c:v>
                </c:pt>
                <c:pt idx="265">
                  <c:v>545.67465209960903</c:v>
                </c:pt>
                <c:pt idx="266">
                  <c:v>547.67398071289097</c:v>
                </c:pt>
                <c:pt idx="267">
                  <c:v>549.72360229492199</c:v>
                </c:pt>
                <c:pt idx="268">
                  <c:v>551.75973510742199</c:v>
                </c:pt>
                <c:pt idx="269">
                  <c:v>553.68267822265602</c:v>
                </c:pt>
                <c:pt idx="270">
                  <c:v>555.73321533203102</c:v>
                </c:pt>
                <c:pt idx="271">
                  <c:v>557.77120971679699</c:v>
                </c:pt>
                <c:pt idx="272">
                  <c:v>559.63128662109398</c:v>
                </c:pt>
                <c:pt idx="273">
                  <c:v>561.65481567382801</c:v>
                </c:pt>
                <c:pt idx="274">
                  <c:v>563.66763305664097</c:v>
                </c:pt>
                <c:pt idx="275">
                  <c:v>565.60504150390602</c:v>
                </c:pt>
                <c:pt idx="276">
                  <c:v>567.566650390625</c:v>
                </c:pt>
                <c:pt idx="277">
                  <c:v>569.60366821289097</c:v>
                </c:pt>
                <c:pt idx="278">
                  <c:v>571.69100952148403</c:v>
                </c:pt>
                <c:pt idx="279">
                  <c:v>573.65167236328102</c:v>
                </c:pt>
                <c:pt idx="280">
                  <c:v>575.70129394531295</c:v>
                </c:pt>
                <c:pt idx="281">
                  <c:v>577.80215454101597</c:v>
                </c:pt>
                <c:pt idx="282">
                  <c:v>579.70089721679699</c:v>
                </c:pt>
                <c:pt idx="283">
                  <c:v>581.63735961914097</c:v>
                </c:pt>
                <c:pt idx="284">
                  <c:v>583.66180419921898</c:v>
                </c:pt>
                <c:pt idx="285">
                  <c:v>585.59823608398403</c:v>
                </c:pt>
                <c:pt idx="286">
                  <c:v>587.69723510742199</c:v>
                </c:pt>
                <c:pt idx="287">
                  <c:v>589.73333740234398</c:v>
                </c:pt>
                <c:pt idx="288">
                  <c:v>591.62042236328102</c:v>
                </c:pt>
                <c:pt idx="289">
                  <c:v>593.63327026367199</c:v>
                </c:pt>
                <c:pt idx="290">
                  <c:v>595.68289184570301</c:v>
                </c:pt>
                <c:pt idx="291">
                  <c:v>597.65707397460903</c:v>
                </c:pt>
                <c:pt idx="292">
                  <c:v>599.64288330078102</c:v>
                </c:pt>
                <c:pt idx="293">
                  <c:v>601.69247436523403</c:v>
                </c:pt>
                <c:pt idx="294">
                  <c:v>603.71789550781205</c:v>
                </c:pt>
                <c:pt idx="295">
                  <c:v>605.80526733398403</c:v>
                </c:pt>
                <c:pt idx="296">
                  <c:v>607.74169921875</c:v>
                </c:pt>
                <c:pt idx="297">
                  <c:v>609.59011840820301</c:v>
                </c:pt>
                <c:pt idx="298">
                  <c:v>611.60202026367199</c:v>
                </c:pt>
                <c:pt idx="299">
                  <c:v>613.61392211914097</c:v>
                </c:pt>
                <c:pt idx="300">
                  <c:v>615.57553100585903</c:v>
                </c:pt>
                <c:pt idx="301">
                  <c:v>617.62512207031205</c:v>
                </c:pt>
                <c:pt idx="302">
                  <c:v>619.64956665039097</c:v>
                </c:pt>
                <c:pt idx="303">
                  <c:v>621.58605957031205</c:v>
                </c:pt>
                <c:pt idx="304">
                  <c:v>623.59799194335903</c:v>
                </c:pt>
                <c:pt idx="305">
                  <c:v>625.60986328125</c:v>
                </c:pt>
                <c:pt idx="306">
                  <c:v>627.60916137695301</c:v>
                </c:pt>
                <c:pt idx="307">
                  <c:v>629.68392944335903</c:v>
                </c:pt>
                <c:pt idx="308">
                  <c:v>631.75869750976597</c:v>
                </c:pt>
                <c:pt idx="309">
                  <c:v>633.67001342773403</c:v>
                </c:pt>
                <c:pt idx="310">
                  <c:v>635.54357910156205</c:v>
                </c:pt>
                <c:pt idx="311">
                  <c:v>637.58062744140602</c:v>
                </c:pt>
                <c:pt idx="312">
                  <c:v>639.60513305664097</c:v>
                </c:pt>
                <c:pt idx="313">
                  <c:v>641.60446166992199</c:v>
                </c:pt>
                <c:pt idx="314">
                  <c:v>643.61633300781205</c:v>
                </c:pt>
                <c:pt idx="315">
                  <c:v>645.55276489257801</c:v>
                </c:pt>
                <c:pt idx="316">
                  <c:v>647.57723999023403</c:v>
                </c:pt>
                <c:pt idx="317">
                  <c:v>649.60171508789097</c:v>
                </c:pt>
                <c:pt idx="318">
                  <c:v>651.60104370117199</c:v>
                </c:pt>
                <c:pt idx="319">
                  <c:v>653.70095825195301</c:v>
                </c:pt>
                <c:pt idx="320">
                  <c:v>655.77572631835903</c:v>
                </c:pt>
                <c:pt idx="321">
                  <c:v>657.67352294921898</c:v>
                </c:pt>
                <c:pt idx="322">
                  <c:v>659.59646606445301</c:v>
                </c:pt>
                <c:pt idx="323">
                  <c:v>661.63446044921898</c:v>
                </c:pt>
                <c:pt idx="324">
                  <c:v>663.58441162109398</c:v>
                </c:pt>
                <c:pt idx="325">
                  <c:v>665.52084350585903</c:v>
                </c:pt>
                <c:pt idx="326">
                  <c:v>667.55694580078102</c:v>
                </c:pt>
                <c:pt idx="327">
                  <c:v>669.70715332031205</c:v>
                </c:pt>
                <c:pt idx="328">
                  <c:v>671.65713500976597</c:v>
                </c:pt>
                <c:pt idx="329">
                  <c:v>673.53073120117199</c:v>
                </c:pt>
                <c:pt idx="330">
                  <c:v>675.58035278320301</c:v>
                </c:pt>
                <c:pt idx="331">
                  <c:v>677.59225463867199</c:v>
                </c:pt>
                <c:pt idx="332">
                  <c:v>679.61672973632801</c:v>
                </c:pt>
                <c:pt idx="333">
                  <c:v>681.59091186523403</c:v>
                </c:pt>
                <c:pt idx="334">
                  <c:v>683.53991699218795</c:v>
                </c:pt>
                <c:pt idx="335">
                  <c:v>685.58950805664097</c:v>
                </c:pt>
                <c:pt idx="336">
                  <c:v>687.60144042968795</c:v>
                </c:pt>
                <c:pt idx="337">
                  <c:v>689.58819580078102</c:v>
                </c:pt>
                <c:pt idx="338">
                  <c:v>691.57492065429699</c:v>
                </c:pt>
                <c:pt idx="339">
                  <c:v>693.56167602539097</c:v>
                </c:pt>
                <c:pt idx="340">
                  <c:v>695.59872436523403</c:v>
                </c:pt>
                <c:pt idx="341">
                  <c:v>697.73544311523403</c:v>
                </c:pt>
                <c:pt idx="342">
                  <c:v>699.65930175781205</c:v>
                </c:pt>
                <c:pt idx="343">
                  <c:v>701.50863647460903</c:v>
                </c:pt>
                <c:pt idx="344">
                  <c:v>703.57083129882801</c:v>
                </c:pt>
                <c:pt idx="345">
                  <c:v>705.68331909179699</c:v>
                </c:pt>
                <c:pt idx="346">
                  <c:v>707.63235473632801</c:v>
                </c:pt>
                <c:pt idx="347">
                  <c:v>709.55624389648403</c:v>
                </c:pt>
                <c:pt idx="348">
                  <c:v>711.54299926757801</c:v>
                </c:pt>
                <c:pt idx="349">
                  <c:v>713.51718139648403</c:v>
                </c:pt>
                <c:pt idx="350">
                  <c:v>715.51556396484398</c:v>
                </c:pt>
                <c:pt idx="351">
                  <c:v>717.48974609375</c:v>
                </c:pt>
                <c:pt idx="352">
                  <c:v>719.48907470703102</c:v>
                </c:pt>
                <c:pt idx="353">
                  <c:v>721.50094604492199</c:v>
                </c:pt>
                <c:pt idx="354">
                  <c:v>723.57666015625</c:v>
                </c:pt>
                <c:pt idx="355">
                  <c:v>725.5625</c:v>
                </c:pt>
                <c:pt idx="356">
                  <c:v>727.51150512695301</c:v>
                </c:pt>
                <c:pt idx="357">
                  <c:v>729.54855346679699</c:v>
                </c:pt>
                <c:pt idx="358">
                  <c:v>731.61074829101597</c:v>
                </c:pt>
                <c:pt idx="359">
                  <c:v>733.63613891601597</c:v>
                </c:pt>
                <c:pt idx="360">
                  <c:v>735.56002807617199</c:v>
                </c:pt>
                <c:pt idx="361">
                  <c:v>737.47134399414097</c:v>
                </c:pt>
                <c:pt idx="362">
                  <c:v>739.49581909179699</c:v>
                </c:pt>
                <c:pt idx="363">
                  <c:v>741.54544067382801</c:v>
                </c:pt>
                <c:pt idx="364">
                  <c:v>743.55731201171898</c:v>
                </c:pt>
                <c:pt idx="365">
                  <c:v>745.56918334960903</c:v>
                </c:pt>
                <c:pt idx="366">
                  <c:v>747.56854248046898</c:v>
                </c:pt>
                <c:pt idx="367">
                  <c:v>749.55532836914097</c:v>
                </c:pt>
                <c:pt idx="368">
                  <c:v>751.61752319335903</c:v>
                </c:pt>
                <c:pt idx="369">
                  <c:v>753.604248046875</c:v>
                </c:pt>
                <c:pt idx="370">
                  <c:v>755.55325317382801</c:v>
                </c:pt>
                <c:pt idx="371">
                  <c:v>757.51486206054699</c:v>
                </c:pt>
                <c:pt idx="372">
                  <c:v>759.50161743164097</c:v>
                </c:pt>
                <c:pt idx="373">
                  <c:v>761.55123901367199</c:v>
                </c:pt>
                <c:pt idx="374">
                  <c:v>763.50027465820301</c:v>
                </c:pt>
                <c:pt idx="375">
                  <c:v>765.47445678710903</c:v>
                </c:pt>
                <c:pt idx="376">
                  <c:v>767.48635864257801</c:v>
                </c:pt>
                <c:pt idx="377">
                  <c:v>769.49636840820301</c:v>
                </c:pt>
                <c:pt idx="378">
                  <c:v>771.53338623046898</c:v>
                </c:pt>
                <c:pt idx="379">
                  <c:v>773.48431396484398</c:v>
                </c:pt>
                <c:pt idx="380">
                  <c:v>775.55911254882801</c:v>
                </c:pt>
                <c:pt idx="381">
                  <c:v>777.57098388671898</c:v>
                </c:pt>
                <c:pt idx="382">
                  <c:v>779.50744628906295</c:v>
                </c:pt>
                <c:pt idx="383">
                  <c:v>781.53195190429699</c:v>
                </c:pt>
                <c:pt idx="384">
                  <c:v>783.51870727539097</c:v>
                </c:pt>
                <c:pt idx="385">
                  <c:v>785.54318237304699</c:v>
                </c:pt>
                <c:pt idx="386">
                  <c:v>787.517333984375</c:v>
                </c:pt>
                <c:pt idx="387">
                  <c:v>789.51663208007801</c:v>
                </c:pt>
                <c:pt idx="388">
                  <c:v>791.51596069335903</c:v>
                </c:pt>
                <c:pt idx="389">
                  <c:v>793.49014282226597</c:v>
                </c:pt>
                <c:pt idx="390">
                  <c:v>795.48947143554699</c:v>
                </c:pt>
                <c:pt idx="391">
                  <c:v>797.55166625976597</c:v>
                </c:pt>
                <c:pt idx="392">
                  <c:v>799.53839111328102</c:v>
                </c:pt>
                <c:pt idx="393">
                  <c:v>801.46224975585903</c:v>
                </c:pt>
                <c:pt idx="394">
                  <c:v>803.46157836914097</c:v>
                </c:pt>
                <c:pt idx="395">
                  <c:v>805.47348022460903</c:v>
                </c:pt>
                <c:pt idx="396">
                  <c:v>807.47280883789097</c:v>
                </c:pt>
                <c:pt idx="397">
                  <c:v>809.50985717773403</c:v>
                </c:pt>
                <c:pt idx="398">
                  <c:v>811.52175903320301</c:v>
                </c:pt>
                <c:pt idx="399">
                  <c:v>813.47076416015602</c:v>
                </c:pt>
                <c:pt idx="400">
                  <c:v>815.47009277343705</c:v>
                </c:pt>
                <c:pt idx="401">
                  <c:v>817.49456787109398</c:v>
                </c:pt>
                <c:pt idx="402">
                  <c:v>819.48129272460903</c:v>
                </c:pt>
                <c:pt idx="403">
                  <c:v>821.43032836914097</c:v>
                </c:pt>
                <c:pt idx="404">
                  <c:v>823.505126953125</c:v>
                </c:pt>
                <c:pt idx="405">
                  <c:v>825.61761474609398</c:v>
                </c:pt>
                <c:pt idx="406">
                  <c:v>827.55404663085903</c:v>
                </c:pt>
                <c:pt idx="407">
                  <c:v>829.47793579101597</c:v>
                </c:pt>
                <c:pt idx="408">
                  <c:v>831.50241088867199</c:v>
                </c:pt>
                <c:pt idx="409">
                  <c:v>833.56457519531295</c:v>
                </c:pt>
                <c:pt idx="410">
                  <c:v>835.56390380859398</c:v>
                </c:pt>
                <c:pt idx="411">
                  <c:v>837.52554321289097</c:v>
                </c:pt>
                <c:pt idx="412">
                  <c:v>839.47457885742199</c:v>
                </c:pt>
                <c:pt idx="413">
                  <c:v>841.44873046875</c:v>
                </c:pt>
                <c:pt idx="414">
                  <c:v>843.46060180664097</c:v>
                </c:pt>
                <c:pt idx="415">
                  <c:v>845.49768066406205</c:v>
                </c:pt>
                <c:pt idx="416">
                  <c:v>847.45739746093705</c:v>
                </c:pt>
                <c:pt idx="417">
                  <c:v>849.45477294921898</c:v>
                </c:pt>
                <c:pt idx="418">
                  <c:v>851.51693725585903</c:v>
                </c:pt>
                <c:pt idx="419">
                  <c:v>853.46789550781205</c:v>
                </c:pt>
                <c:pt idx="420">
                  <c:v>855.40625</c:v>
                </c:pt>
                <c:pt idx="421">
                  <c:v>857.39105224609398</c:v>
                </c:pt>
                <c:pt idx="422">
                  <c:v>859.45327758789097</c:v>
                </c:pt>
                <c:pt idx="423">
                  <c:v>861.54064941406205</c:v>
                </c:pt>
                <c:pt idx="424">
                  <c:v>863.50222778320301</c:v>
                </c:pt>
                <c:pt idx="425">
                  <c:v>865.37771606445301</c:v>
                </c:pt>
                <c:pt idx="426">
                  <c:v>867.40219116210903</c:v>
                </c:pt>
                <c:pt idx="427">
                  <c:v>869.42666625976597</c:v>
                </c:pt>
                <c:pt idx="428">
                  <c:v>871.38824462890602</c:v>
                </c:pt>
                <c:pt idx="429">
                  <c:v>873.4755859375</c:v>
                </c:pt>
                <c:pt idx="430">
                  <c:v>875.50006103515602</c:v>
                </c:pt>
                <c:pt idx="431">
                  <c:v>877.39877319335903</c:v>
                </c:pt>
                <c:pt idx="432">
                  <c:v>879.36041259765602</c:v>
                </c:pt>
                <c:pt idx="433">
                  <c:v>881.41003417968795</c:v>
                </c:pt>
                <c:pt idx="434">
                  <c:v>883.43447875976597</c:v>
                </c:pt>
                <c:pt idx="435">
                  <c:v>885.40866088867199</c:v>
                </c:pt>
                <c:pt idx="436">
                  <c:v>887.35769653320301</c:v>
                </c:pt>
                <c:pt idx="437">
                  <c:v>889.35702514648403</c:v>
                </c:pt>
                <c:pt idx="438">
                  <c:v>891.38150024414097</c:v>
                </c:pt>
                <c:pt idx="439">
                  <c:v>893.33050537109398</c:v>
                </c:pt>
                <c:pt idx="440">
                  <c:v>895.39270019531295</c:v>
                </c:pt>
                <c:pt idx="441">
                  <c:v>897.48004150390602</c:v>
                </c:pt>
                <c:pt idx="442">
                  <c:v>899.44161987304699</c:v>
                </c:pt>
                <c:pt idx="443">
                  <c:v>901.40322875976597</c:v>
                </c:pt>
                <c:pt idx="444">
                  <c:v>903.47802734375</c:v>
                </c:pt>
                <c:pt idx="445">
                  <c:v>905.50253295898403</c:v>
                </c:pt>
                <c:pt idx="446">
                  <c:v>907.40127563476597</c:v>
                </c:pt>
                <c:pt idx="447">
                  <c:v>909.41314697265602</c:v>
                </c:pt>
                <c:pt idx="448">
                  <c:v>911.42498779296898</c:v>
                </c:pt>
                <c:pt idx="449">
                  <c:v>913.399169921875</c:v>
                </c:pt>
                <c:pt idx="450">
                  <c:v>915.42364501953102</c:v>
                </c:pt>
                <c:pt idx="451">
                  <c:v>917.44619750976597</c:v>
                </c:pt>
                <c:pt idx="452">
                  <c:v>919.39523315429699</c:v>
                </c:pt>
                <c:pt idx="453">
                  <c:v>921.33361816406205</c:v>
                </c:pt>
                <c:pt idx="454">
                  <c:v>923.39584350585903</c:v>
                </c:pt>
                <c:pt idx="455">
                  <c:v>925.48318481445301</c:v>
                </c:pt>
                <c:pt idx="456">
                  <c:v>927.44476318359398</c:v>
                </c:pt>
                <c:pt idx="457">
                  <c:v>929.38119506835903</c:v>
                </c:pt>
                <c:pt idx="458">
                  <c:v>931.38052368164097</c:v>
                </c:pt>
                <c:pt idx="459">
                  <c:v>933.36724853515602</c:v>
                </c:pt>
                <c:pt idx="460">
                  <c:v>935.404296875</c:v>
                </c:pt>
                <c:pt idx="461">
                  <c:v>937.41622924804699</c:v>
                </c:pt>
                <c:pt idx="462">
                  <c:v>939.35266113281295</c:v>
                </c:pt>
                <c:pt idx="463">
                  <c:v>941.31423950195301</c:v>
                </c:pt>
                <c:pt idx="464">
                  <c:v>943.351318359375</c:v>
                </c:pt>
                <c:pt idx="465">
                  <c:v>945.40093994140602</c:v>
                </c:pt>
                <c:pt idx="466">
                  <c:v>947.38766479492199</c:v>
                </c:pt>
                <c:pt idx="467">
                  <c:v>949.43728637695301</c:v>
                </c:pt>
                <c:pt idx="468">
                  <c:v>951.47433471679699</c:v>
                </c:pt>
                <c:pt idx="469">
                  <c:v>953.44854736328102</c:v>
                </c:pt>
                <c:pt idx="470">
                  <c:v>955.43338012695301</c:v>
                </c:pt>
                <c:pt idx="471">
                  <c:v>957.38238525390602</c:v>
                </c:pt>
                <c:pt idx="472">
                  <c:v>959.39620971679699</c:v>
                </c:pt>
                <c:pt idx="473">
                  <c:v>961.39553833007801</c:v>
                </c:pt>
                <c:pt idx="474">
                  <c:v>963.30682373046898</c:v>
                </c:pt>
                <c:pt idx="475">
                  <c:v>965.30612182617199</c:v>
                </c:pt>
                <c:pt idx="476">
                  <c:v>967.36831665039097</c:v>
                </c:pt>
                <c:pt idx="477">
                  <c:v>969.40536499023403</c:v>
                </c:pt>
                <c:pt idx="478">
                  <c:v>971.40466308593795</c:v>
                </c:pt>
                <c:pt idx="479">
                  <c:v>973.35369873046898</c:v>
                </c:pt>
                <c:pt idx="480">
                  <c:v>975.32598876953102</c:v>
                </c:pt>
                <c:pt idx="481">
                  <c:v>977.35046386718705</c:v>
                </c:pt>
                <c:pt idx="482">
                  <c:v>979.41455078125</c:v>
                </c:pt>
                <c:pt idx="483">
                  <c:v>981.37612915039097</c:v>
                </c:pt>
                <c:pt idx="484">
                  <c:v>983.35031127929699</c:v>
                </c:pt>
                <c:pt idx="485">
                  <c:v>985.33706665039097</c:v>
                </c:pt>
                <c:pt idx="486">
                  <c:v>987.311279296875</c:v>
                </c:pt>
                <c:pt idx="487">
                  <c:v>989.38607788085903</c:v>
                </c:pt>
                <c:pt idx="488">
                  <c:v>991.372802734375</c:v>
                </c:pt>
                <c:pt idx="489">
                  <c:v>993.30920410156205</c:v>
                </c:pt>
                <c:pt idx="490">
                  <c:v>995.34432983398403</c:v>
                </c:pt>
                <c:pt idx="491">
                  <c:v>997.39398193359398</c:v>
                </c:pt>
                <c:pt idx="492">
                  <c:v>999.39523315429699</c:v>
                </c:pt>
                <c:pt idx="493">
                  <c:v>1001.34423828125</c:v>
                </c:pt>
                <c:pt idx="494">
                  <c:v>1003.34356689453</c:v>
                </c:pt>
                <c:pt idx="495">
                  <c:v>1005.40576171875</c:v>
                </c:pt>
                <c:pt idx="496">
                  <c:v>1007.3547668457001</c:v>
                </c:pt>
                <c:pt idx="497">
                  <c:v>1009.2912292480499</c:v>
                </c:pt>
                <c:pt idx="498">
                  <c:v>1011.3157043457001</c:v>
                </c:pt>
                <c:pt idx="499">
                  <c:v>1013.33825683594</c:v>
                </c:pt>
                <c:pt idx="500">
                  <c:v>1015.3752746582001</c:v>
                </c:pt>
                <c:pt idx="501">
                  <c:v>1017.38909912109</c:v>
                </c:pt>
                <c:pt idx="502">
                  <c:v>1019.3507385253901</c:v>
                </c:pt>
                <c:pt idx="503">
                  <c:v>1021.2997741699201</c:v>
                </c:pt>
                <c:pt idx="504">
                  <c:v>1023.3242492675799</c:v>
                </c:pt>
                <c:pt idx="505">
                  <c:v>1025.30908203125</c:v>
                </c:pt>
                <c:pt idx="506">
                  <c:v>1027.2958374023401</c:v>
                </c:pt>
                <c:pt idx="507">
                  <c:v>1029.3473510742199</c:v>
                </c:pt>
                <c:pt idx="508">
                  <c:v>1031.28381347656</c:v>
                </c:pt>
                <c:pt idx="509">
                  <c:v>1033.3208618164099</c:v>
                </c:pt>
                <c:pt idx="510">
                  <c:v>1035.34533691406</c:v>
                </c:pt>
                <c:pt idx="511">
                  <c:v>1037.2692260742199</c:v>
                </c:pt>
                <c:pt idx="512">
                  <c:v>1039.2810668945301</c:v>
                </c:pt>
                <c:pt idx="513">
                  <c:v>1041.31811523438</c:v>
                </c:pt>
                <c:pt idx="514">
                  <c:v>1043.2922973632801</c:v>
                </c:pt>
                <c:pt idx="515">
                  <c:v>1045.36706542969</c:v>
                </c:pt>
                <c:pt idx="516">
                  <c:v>1047.3789672851599</c:v>
                </c:pt>
                <c:pt idx="517">
                  <c:v>1049.23999023438</c:v>
                </c:pt>
                <c:pt idx="518">
                  <c:v>1051.2393188476599</c:v>
                </c:pt>
                <c:pt idx="519">
                  <c:v>1053.33923339844</c:v>
                </c:pt>
                <c:pt idx="520">
                  <c:v>1055.37438964844</c:v>
                </c:pt>
                <c:pt idx="521">
                  <c:v>1057.32336425781</c:v>
                </c:pt>
                <c:pt idx="522">
                  <c:v>1059.32458496094</c:v>
                </c:pt>
                <c:pt idx="523">
                  <c:v>1061.3239135742199</c:v>
                </c:pt>
                <c:pt idx="524">
                  <c:v>1063.3231811523401</c:v>
                </c:pt>
                <c:pt idx="525">
                  <c:v>1065.29736328125</c:v>
                </c:pt>
                <c:pt idx="526">
                  <c:v>1067.2463989257801</c:v>
                </c:pt>
                <c:pt idx="527">
                  <c:v>1069.24572753906</c:v>
                </c:pt>
                <c:pt idx="528">
                  <c:v>1071.4085083007801</c:v>
                </c:pt>
                <c:pt idx="529">
                  <c:v>1073.42041015625</c:v>
                </c:pt>
                <c:pt idx="530">
                  <c:v>1075.2688598632801</c:v>
                </c:pt>
                <c:pt idx="531">
                  <c:v>1077.29333496094</c:v>
                </c:pt>
                <c:pt idx="532">
                  <c:v>1079.3052368164099</c:v>
                </c:pt>
                <c:pt idx="533">
                  <c:v>1081.2919921875</c:v>
                </c:pt>
                <c:pt idx="534">
                  <c:v>1083.29138183594</c:v>
                </c:pt>
                <c:pt idx="535">
                  <c:v>1085.3032836914099</c:v>
                </c:pt>
                <c:pt idx="536">
                  <c:v>1087.2648315429699</c:v>
                </c:pt>
                <c:pt idx="537">
                  <c:v>1089.3018188476599</c:v>
                </c:pt>
                <c:pt idx="538">
                  <c:v>1091.439453125</c:v>
                </c:pt>
                <c:pt idx="539">
                  <c:v>1093.36340332031</c:v>
                </c:pt>
                <c:pt idx="540">
                  <c:v>1095.2369995117199</c:v>
                </c:pt>
                <c:pt idx="541">
                  <c:v>1097.32434082031</c:v>
                </c:pt>
                <c:pt idx="542">
                  <c:v>1099.3865356445301</c:v>
                </c:pt>
                <c:pt idx="543">
                  <c:v>1101.2977905273401</c:v>
                </c:pt>
                <c:pt idx="544">
                  <c:v>1103.24682617188</c:v>
                </c:pt>
                <c:pt idx="545">
                  <c:v>1105.3970336914099</c:v>
                </c:pt>
                <c:pt idx="546">
                  <c:v>1107.4214477539099</c:v>
                </c:pt>
                <c:pt idx="547">
                  <c:v>1109.24475097656</c:v>
                </c:pt>
                <c:pt idx="548">
                  <c:v>1111.21899414062</c:v>
                </c:pt>
                <c:pt idx="549">
                  <c:v>1113.2686157226599</c:v>
                </c:pt>
                <c:pt idx="550">
                  <c:v>1115.2678833007801</c:v>
                </c:pt>
                <c:pt idx="551">
                  <c:v>1117.26721191406</c:v>
                </c:pt>
                <c:pt idx="552">
                  <c:v>1119.3168334960901</c:v>
                </c:pt>
                <c:pt idx="553">
                  <c:v>1121.3016967773401</c:v>
                </c:pt>
                <c:pt idx="554">
                  <c:v>1123.3010864257801</c:v>
                </c:pt>
                <c:pt idx="555">
                  <c:v>1125.38842773438</c:v>
                </c:pt>
                <c:pt idx="556">
                  <c:v>1127.34997558594</c:v>
                </c:pt>
                <c:pt idx="557">
                  <c:v>1129.23803710938</c:v>
                </c:pt>
                <c:pt idx="558">
                  <c:v>1131.1996459960901</c:v>
                </c:pt>
                <c:pt idx="559">
                  <c:v>1133.26184082031</c:v>
                </c:pt>
                <c:pt idx="560">
                  <c:v>1135.3240356445301</c:v>
                </c:pt>
                <c:pt idx="561">
                  <c:v>1137.2855834960901</c:v>
                </c:pt>
                <c:pt idx="562">
                  <c:v>1139.259765625</c:v>
                </c:pt>
                <c:pt idx="563">
                  <c:v>1141.35974121094</c:v>
                </c:pt>
                <c:pt idx="564">
                  <c:v>1143.3464965820301</c:v>
                </c:pt>
                <c:pt idx="565">
                  <c:v>1145.3080444335901</c:v>
                </c:pt>
                <c:pt idx="566">
                  <c:v>1147.25708007812</c:v>
                </c:pt>
                <c:pt idx="567">
                  <c:v>1149.2186889648401</c:v>
                </c:pt>
                <c:pt idx="568">
                  <c:v>1151.25573730469</c:v>
                </c:pt>
                <c:pt idx="569">
                  <c:v>1153.1921997070301</c:v>
                </c:pt>
                <c:pt idx="570">
                  <c:v>1155.2040405273401</c:v>
                </c:pt>
                <c:pt idx="571">
                  <c:v>1157.228515625</c:v>
                </c:pt>
                <c:pt idx="572">
                  <c:v>1159.2026977539099</c:v>
                </c:pt>
                <c:pt idx="573">
                  <c:v>1161.2127075195301</c:v>
                </c:pt>
                <c:pt idx="574">
                  <c:v>1163.21203613281</c:v>
                </c:pt>
                <c:pt idx="575">
                  <c:v>1165.20068359375</c:v>
                </c:pt>
                <c:pt idx="576">
                  <c:v>1167.2000122070301</c:v>
                </c:pt>
                <c:pt idx="577">
                  <c:v>1169.18481445312</c:v>
                </c:pt>
                <c:pt idx="578">
                  <c:v>1171.2721557617199</c:v>
                </c:pt>
                <c:pt idx="579">
                  <c:v>1173.32373046875</c:v>
                </c:pt>
                <c:pt idx="580">
                  <c:v>1175.2224731445301</c:v>
                </c:pt>
                <c:pt idx="581">
                  <c:v>1177.24694824219</c:v>
                </c:pt>
                <c:pt idx="582">
                  <c:v>1179.2839965820301</c:v>
                </c:pt>
                <c:pt idx="583">
                  <c:v>1181.23303222656</c:v>
                </c:pt>
                <c:pt idx="584">
                  <c:v>1183.1694946289099</c:v>
                </c:pt>
                <c:pt idx="585">
                  <c:v>1185.1310424804699</c:v>
                </c:pt>
                <c:pt idx="586">
                  <c:v>1187.21838378906</c:v>
                </c:pt>
                <c:pt idx="587">
                  <c:v>1189.2805786132801</c:v>
                </c:pt>
                <c:pt idx="588">
                  <c:v>1191.2044067382801</c:v>
                </c:pt>
                <c:pt idx="589">
                  <c:v>1193.14086914062</c:v>
                </c:pt>
                <c:pt idx="590">
                  <c:v>1195.203125</c:v>
                </c:pt>
                <c:pt idx="591">
                  <c:v>1197.2778930664099</c:v>
                </c:pt>
                <c:pt idx="592">
                  <c:v>1199.22497558594</c:v>
                </c:pt>
                <c:pt idx="593">
                  <c:v>1201.2117309570301</c:v>
                </c:pt>
                <c:pt idx="594">
                  <c:v>1203.2883911132801</c:v>
                </c:pt>
                <c:pt idx="595">
                  <c:v>1205.22485351562</c:v>
                </c:pt>
                <c:pt idx="596">
                  <c:v>1207.1738891601599</c:v>
                </c:pt>
                <c:pt idx="597">
                  <c:v>1209.1838989257801</c:v>
                </c:pt>
                <c:pt idx="598">
                  <c:v>1211.18322753906</c:v>
                </c:pt>
                <c:pt idx="599">
                  <c:v>1213.1843872070301</c:v>
                </c:pt>
                <c:pt idx="600">
                  <c:v>1215.18371582031</c:v>
                </c:pt>
                <c:pt idx="601">
                  <c:v>1217.1830444335901</c:v>
                </c:pt>
                <c:pt idx="602">
                  <c:v>1219.18041992188</c:v>
                </c:pt>
                <c:pt idx="603">
                  <c:v>1221.2174682617199</c:v>
                </c:pt>
                <c:pt idx="604">
                  <c:v>1223.21875</c:v>
                </c:pt>
                <c:pt idx="605">
                  <c:v>1225.19299316406</c:v>
                </c:pt>
                <c:pt idx="606">
                  <c:v>1227.2174682617199</c:v>
                </c:pt>
                <c:pt idx="607">
                  <c:v>1229.2167358398401</c:v>
                </c:pt>
                <c:pt idx="608">
                  <c:v>1231.16577148438</c:v>
                </c:pt>
                <c:pt idx="609">
                  <c:v>1233.2153930664099</c:v>
                </c:pt>
                <c:pt idx="610">
                  <c:v>1235.2272338867199</c:v>
                </c:pt>
                <c:pt idx="611">
                  <c:v>1237.20141601562</c:v>
                </c:pt>
                <c:pt idx="612">
                  <c:v>1239.2510375976599</c:v>
                </c:pt>
                <c:pt idx="613">
                  <c:v>1241.23779296875</c:v>
                </c:pt>
                <c:pt idx="614">
                  <c:v>1243.2119750976599</c:v>
                </c:pt>
                <c:pt idx="615">
                  <c:v>1245.2490234375</c:v>
                </c:pt>
                <c:pt idx="616">
                  <c:v>1247.2483520507801</c:v>
                </c:pt>
                <c:pt idx="617">
                  <c:v>1249.2099609375</c:v>
                </c:pt>
                <c:pt idx="618">
                  <c:v>1251.1967163085901</c:v>
                </c:pt>
                <c:pt idx="619">
                  <c:v>1253.30920410156</c:v>
                </c:pt>
                <c:pt idx="620">
                  <c:v>1255.2833862304699</c:v>
                </c:pt>
                <c:pt idx="621">
                  <c:v>1257.1317749023401</c:v>
                </c:pt>
                <c:pt idx="622">
                  <c:v>1259.16882324219</c:v>
                </c:pt>
                <c:pt idx="623">
                  <c:v>1261.14306640625</c:v>
                </c:pt>
                <c:pt idx="624">
                  <c:v>1263.1675415039099</c:v>
                </c:pt>
                <c:pt idx="625">
                  <c:v>1265.2799682617199</c:v>
                </c:pt>
                <c:pt idx="626">
                  <c:v>1267.20385742188</c:v>
                </c:pt>
                <c:pt idx="627">
                  <c:v>1269.1277465820301</c:v>
                </c:pt>
                <c:pt idx="628">
                  <c:v>1271.1018676757801</c:v>
                </c:pt>
                <c:pt idx="629">
                  <c:v>1273.12634277344</c:v>
                </c:pt>
                <c:pt idx="630">
                  <c:v>1275.1382446289099</c:v>
                </c:pt>
                <c:pt idx="631">
                  <c:v>1277.04760742188</c:v>
                </c:pt>
                <c:pt idx="632">
                  <c:v>1279.08471679688</c:v>
                </c:pt>
                <c:pt idx="633">
                  <c:v>1281.2117309570301</c:v>
                </c:pt>
                <c:pt idx="634">
                  <c:v>1283.2109985351599</c:v>
                </c:pt>
                <c:pt idx="635">
                  <c:v>1285.17260742188</c:v>
                </c:pt>
                <c:pt idx="636">
                  <c:v>1287.2096557617199</c:v>
                </c:pt>
                <c:pt idx="637">
                  <c:v>1289.19641113281</c:v>
                </c:pt>
                <c:pt idx="638">
                  <c:v>1291.2460327148401</c:v>
                </c:pt>
                <c:pt idx="639">
                  <c:v>1293.3207397460901</c:v>
                </c:pt>
                <c:pt idx="640">
                  <c:v>1295.24462890625</c:v>
                </c:pt>
                <c:pt idx="641">
                  <c:v>1297.14147949219</c:v>
                </c:pt>
                <c:pt idx="642">
                  <c:v>1299.1282348632801</c:v>
                </c:pt>
                <c:pt idx="643">
                  <c:v>1301.1546020507801</c:v>
                </c:pt>
                <c:pt idx="644">
                  <c:v>1303.1162109375</c:v>
                </c:pt>
                <c:pt idx="645">
                  <c:v>1305.12817382812</c:v>
                </c:pt>
                <c:pt idx="646">
                  <c:v>1307.1255493164099</c:v>
                </c:pt>
                <c:pt idx="647">
                  <c:v>1309.14807128906</c:v>
                </c:pt>
                <c:pt idx="648">
                  <c:v>1311.17443847656</c:v>
                </c:pt>
                <c:pt idx="649">
                  <c:v>1313.08764648438</c:v>
                </c:pt>
                <c:pt idx="650">
                  <c:v>1315.0618286132801</c:v>
                </c:pt>
                <c:pt idx="651">
                  <c:v>1317.0844116210901</c:v>
                </c:pt>
                <c:pt idx="652">
                  <c:v>1319.1572875976599</c:v>
                </c:pt>
                <c:pt idx="653">
                  <c:v>1321.1710815429699</c:v>
                </c:pt>
                <c:pt idx="654">
                  <c:v>1323.1220703125</c:v>
                </c:pt>
                <c:pt idx="655">
                  <c:v>1325.1088256835901</c:v>
                </c:pt>
                <c:pt idx="656">
                  <c:v>1327.0810546875</c:v>
                </c:pt>
                <c:pt idx="657">
                  <c:v>1329.1055297851599</c:v>
                </c:pt>
                <c:pt idx="658">
                  <c:v>1331.1821899414099</c:v>
                </c:pt>
                <c:pt idx="659">
                  <c:v>1333.1563110351599</c:v>
                </c:pt>
                <c:pt idx="660">
                  <c:v>1335.06762695312</c:v>
                </c:pt>
                <c:pt idx="661">
                  <c:v>1337.16760253906</c:v>
                </c:pt>
                <c:pt idx="662">
                  <c:v>1339.1920776367199</c:v>
                </c:pt>
                <c:pt idx="663">
                  <c:v>1341.1033325195301</c:v>
                </c:pt>
                <c:pt idx="664">
                  <c:v>1343.14038085938</c:v>
                </c:pt>
                <c:pt idx="665">
                  <c:v>1345.2151489257801</c:v>
                </c:pt>
                <c:pt idx="666">
                  <c:v>1347.18933105469</c:v>
                </c:pt>
                <c:pt idx="667">
                  <c:v>1349.1132202148401</c:v>
                </c:pt>
                <c:pt idx="668">
                  <c:v>1351.0747680664099</c:v>
                </c:pt>
                <c:pt idx="669">
                  <c:v>1353.14953613281</c:v>
                </c:pt>
                <c:pt idx="670">
                  <c:v>1355.19921875</c:v>
                </c:pt>
                <c:pt idx="671">
                  <c:v>1357.12121582031</c:v>
                </c:pt>
                <c:pt idx="672">
                  <c:v>1359.07019042969</c:v>
                </c:pt>
                <c:pt idx="673">
                  <c:v>1361.083984375</c:v>
                </c:pt>
                <c:pt idx="674">
                  <c:v>1363.09594726562</c:v>
                </c:pt>
                <c:pt idx="675">
                  <c:v>1365.1329956054699</c:v>
                </c:pt>
                <c:pt idx="676">
                  <c:v>1367.16809082031</c:v>
                </c:pt>
                <c:pt idx="677">
                  <c:v>1369.1171264648401</c:v>
                </c:pt>
                <c:pt idx="678">
                  <c:v>1371.1434936523401</c:v>
                </c:pt>
                <c:pt idx="679">
                  <c:v>1373.2433471679699</c:v>
                </c:pt>
                <c:pt idx="680">
                  <c:v>1375.17980957031</c:v>
                </c:pt>
                <c:pt idx="681">
                  <c:v>1377.10375976562</c:v>
                </c:pt>
                <c:pt idx="682">
                  <c:v>1379.1030883789099</c:v>
                </c:pt>
                <c:pt idx="683">
                  <c:v>1381.0394897460901</c:v>
                </c:pt>
                <c:pt idx="684">
                  <c:v>1383.10168457031</c:v>
                </c:pt>
                <c:pt idx="685">
                  <c:v>1385.13879394531</c:v>
                </c:pt>
                <c:pt idx="686">
                  <c:v>1387.1110229492199</c:v>
                </c:pt>
                <c:pt idx="687">
                  <c:v>1389.0977172851599</c:v>
                </c:pt>
                <c:pt idx="688">
                  <c:v>1391.07385253906</c:v>
                </c:pt>
                <c:pt idx="689">
                  <c:v>1393.0983276367199</c:v>
                </c:pt>
                <c:pt idx="690">
                  <c:v>1395.16052246094</c:v>
                </c:pt>
                <c:pt idx="691">
                  <c:v>1397.1598510742199</c:v>
                </c:pt>
                <c:pt idx="692">
                  <c:v>1399.0836791992199</c:v>
                </c:pt>
                <c:pt idx="693">
                  <c:v>1401.04528808594</c:v>
                </c:pt>
                <c:pt idx="694">
                  <c:v>1403.1201171875</c:v>
                </c:pt>
                <c:pt idx="695">
                  <c:v>1405.0817260742199</c:v>
                </c:pt>
                <c:pt idx="696">
                  <c:v>1407.0181274414099</c:v>
                </c:pt>
                <c:pt idx="697">
                  <c:v>1409.10546875</c:v>
                </c:pt>
                <c:pt idx="698">
                  <c:v>1411.0922241210901</c:v>
                </c:pt>
                <c:pt idx="699">
                  <c:v>1413.10412597656</c:v>
                </c:pt>
                <c:pt idx="700">
                  <c:v>1415.13928222656</c:v>
                </c:pt>
                <c:pt idx="701">
                  <c:v>1417.0631713867199</c:v>
                </c:pt>
                <c:pt idx="702">
                  <c:v>1418.9889526367199</c:v>
                </c:pt>
                <c:pt idx="703">
                  <c:v>1421.05114746094</c:v>
                </c:pt>
                <c:pt idx="704">
                  <c:v>1423.0881958007801</c:v>
                </c:pt>
                <c:pt idx="705">
                  <c:v>1425.0748901367199</c:v>
                </c:pt>
                <c:pt idx="706">
                  <c:v>1427.08483886719</c:v>
                </c:pt>
                <c:pt idx="707">
                  <c:v>1429.0841674804699</c:v>
                </c:pt>
                <c:pt idx="708">
                  <c:v>1431.1357421875</c:v>
                </c:pt>
                <c:pt idx="709">
                  <c:v>1433.0847778320301</c:v>
                </c:pt>
                <c:pt idx="710">
                  <c:v>1435.03381347656</c:v>
                </c:pt>
                <c:pt idx="711">
                  <c:v>1437.0331420898401</c:v>
                </c:pt>
                <c:pt idx="712">
                  <c:v>1438.9946899414099</c:v>
                </c:pt>
                <c:pt idx="713">
                  <c:v>1441.05688476562</c:v>
                </c:pt>
                <c:pt idx="714">
                  <c:v>1443.1442260742199</c:v>
                </c:pt>
                <c:pt idx="715">
                  <c:v>1445.21899414062</c:v>
                </c:pt>
                <c:pt idx="716">
                  <c:v>1447.1931762695301</c:v>
                </c:pt>
                <c:pt idx="717">
                  <c:v>1449.06677246094</c:v>
                </c:pt>
                <c:pt idx="718">
                  <c:v>1451.0535278320301</c:v>
                </c:pt>
                <c:pt idx="719">
                  <c:v>1453.0402221679699</c:v>
                </c:pt>
                <c:pt idx="720">
                  <c:v>1455.03955078125</c:v>
                </c:pt>
                <c:pt idx="721">
                  <c:v>1457.125</c:v>
                </c:pt>
                <c:pt idx="722">
                  <c:v>1459.0237426757801</c:v>
                </c:pt>
                <c:pt idx="723">
                  <c:v>1460.92443847656</c:v>
                </c:pt>
                <c:pt idx="724">
                  <c:v>1462.9740600585901</c:v>
                </c:pt>
                <c:pt idx="725">
                  <c:v>1465.00915527344</c:v>
                </c:pt>
                <c:pt idx="726">
                  <c:v>1466.98327636719</c:v>
                </c:pt>
                <c:pt idx="727">
                  <c:v>1469.03479003906</c:v>
                </c:pt>
                <c:pt idx="728">
                  <c:v>1471.12219238281</c:v>
                </c:pt>
                <c:pt idx="729">
                  <c:v>1472.99389648438</c:v>
                </c:pt>
                <c:pt idx="730">
                  <c:v>1475.01831054687</c:v>
                </c:pt>
                <c:pt idx="731">
                  <c:v>1477.04467773438</c:v>
                </c:pt>
                <c:pt idx="732">
                  <c:v>1479.00634765625</c:v>
                </c:pt>
                <c:pt idx="733">
                  <c:v>1481.0308227539099</c:v>
                </c:pt>
                <c:pt idx="734">
                  <c:v>1483.0300903320301</c:v>
                </c:pt>
                <c:pt idx="735">
                  <c:v>1485.06713867187</c:v>
                </c:pt>
                <c:pt idx="736">
                  <c:v>1487.0287475585901</c:v>
                </c:pt>
                <c:pt idx="737">
                  <c:v>1489.0029296875</c:v>
                </c:pt>
                <c:pt idx="738">
                  <c:v>1490.9896850585901</c:v>
                </c:pt>
                <c:pt idx="739">
                  <c:v>1492.9512329101599</c:v>
                </c:pt>
                <c:pt idx="740">
                  <c:v>1494.93615722656</c:v>
                </c:pt>
                <c:pt idx="741">
                  <c:v>1496.9336547851599</c:v>
                </c:pt>
                <c:pt idx="742">
                  <c:v>1498.9869995117199</c:v>
                </c:pt>
                <c:pt idx="743">
                  <c:v>1500.9900512695301</c:v>
                </c:pt>
                <c:pt idx="744">
                  <c:v>1502.99816894531</c:v>
                </c:pt>
                <c:pt idx="745">
                  <c:v>1505.0477905273401</c:v>
                </c:pt>
                <c:pt idx="746">
                  <c:v>1507.0848999023401</c:v>
                </c:pt>
                <c:pt idx="747">
                  <c:v>1509.0427856445301</c:v>
                </c:pt>
                <c:pt idx="748">
                  <c:v>1510.9791870117199</c:v>
                </c:pt>
                <c:pt idx="749">
                  <c:v>1512.978515625</c:v>
                </c:pt>
                <c:pt idx="750">
                  <c:v>1514.9778442382801</c:v>
                </c:pt>
                <c:pt idx="751">
                  <c:v>1516.96459960938</c:v>
                </c:pt>
                <c:pt idx="752">
                  <c:v>1518.94250488281</c:v>
                </c:pt>
                <c:pt idx="753">
                  <c:v>1520.99584960938</c:v>
                </c:pt>
                <c:pt idx="754">
                  <c:v>1522.9913940429699</c:v>
                </c:pt>
                <c:pt idx="755">
                  <c:v>1524.91149902344</c:v>
                </c:pt>
                <c:pt idx="756">
                  <c:v>1526.94860839844</c:v>
                </c:pt>
                <c:pt idx="757">
                  <c:v>1528.97680664062</c:v>
                </c:pt>
                <c:pt idx="758">
                  <c:v>1530.94213867187</c:v>
                </c:pt>
                <c:pt idx="759">
                  <c:v>1532.93774414062</c:v>
                </c:pt>
                <c:pt idx="760">
                  <c:v>1534.9710083007801</c:v>
                </c:pt>
                <c:pt idx="761">
                  <c:v>1537.0494995117199</c:v>
                </c:pt>
                <c:pt idx="762">
                  <c:v>1539.01489257813</c:v>
                </c:pt>
                <c:pt idx="763">
                  <c:v>1541.0393676757801</c:v>
                </c:pt>
                <c:pt idx="764">
                  <c:v>1543.03491210938</c:v>
                </c:pt>
                <c:pt idx="765">
                  <c:v>1544.9424438476599</c:v>
                </c:pt>
                <c:pt idx="766">
                  <c:v>1546.92919921875</c:v>
                </c:pt>
                <c:pt idx="767">
                  <c:v>1548.9662475585901</c:v>
                </c:pt>
                <c:pt idx="768">
                  <c:v>1550.95300292969</c:v>
                </c:pt>
                <c:pt idx="769">
                  <c:v>1552.9560546875</c:v>
                </c:pt>
                <c:pt idx="770">
                  <c:v>1555.0471801757801</c:v>
                </c:pt>
                <c:pt idx="771">
                  <c:v>1556.97106933594</c:v>
                </c:pt>
                <c:pt idx="772">
                  <c:v>1558.9326171875</c:v>
                </c:pt>
                <c:pt idx="773">
                  <c:v>1560.96594238281</c:v>
                </c:pt>
                <c:pt idx="774">
                  <c:v>1562.9778442382801</c:v>
                </c:pt>
                <c:pt idx="775">
                  <c:v>1565.01489257813</c:v>
                </c:pt>
                <c:pt idx="776">
                  <c:v>1567.0393676757801</c:v>
                </c:pt>
                <c:pt idx="777">
                  <c:v>1569.0927734375</c:v>
                </c:pt>
                <c:pt idx="778">
                  <c:v>1571.0128784179699</c:v>
                </c:pt>
                <c:pt idx="779">
                  <c:v>1572.92041015625</c:v>
                </c:pt>
                <c:pt idx="780">
                  <c:v>1574.91979980469</c:v>
                </c:pt>
                <c:pt idx="781">
                  <c:v>1576.9857788085901</c:v>
                </c:pt>
                <c:pt idx="782">
                  <c:v>1578.9976196289099</c:v>
                </c:pt>
                <c:pt idx="783">
                  <c:v>1580.95922851562</c:v>
                </c:pt>
                <c:pt idx="784">
                  <c:v>1582.9246215820301</c:v>
                </c:pt>
                <c:pt idx="785">
                  <c:v>1584.9238891601599</c:v>
                </c:pt>
                <c:pt idx="786">
                  <c:v>1586.94458007813</c:v>
                </c:pt>
                <c:pt idx="787">
                  <c:v>1588.9439086914099</c:v>
                </c:pt>
                <c:pt idx="788">
                  <c:v>1590.95959472656</c:v>
                </c:pt>
                <c:pt idx="789">
                  <c:v>1593.0431518554699</c:v>
                </c:pt>
                <c:pt idx="790">
                  <c:v>1595.11413574219</c:v>
                </c:pt>
                <c:pt idx="791">
                  <c:v>1597.04174804687</c:v>
                </c:pt>
                <c:pt idx="792">
                  <c:v>1598.9782104492199</c:v>
                </c:pt>
                <c:pt idx="793">
                  <c:v>1600.9360961914099</c:v>
                </c:pt>
                <c:pt idx="794">
                  <c:v>1602.9140014648401</c:v>
                </c:pt>
                <c:pt idx="795">
                  <c:v>1604.95483398438</c:v>
                </c:pt>
                <c:pt idx="796">
                  <c:v>1606.97937011719</c:v>
                </c:pt>
                <c:pt idx="797">
                  <c:v>1608.9623413085901</c:v>
                </c:pt>
                <c:pt idx="798">
                  <c:v>1610.89501953125</c:v>
                </c:pt>
                <c:pt idx="799">
                  <c:v>1612.84777832031</c:v>
                </c:pt>
                <c:pt idx="800">
                  <c:v>1614.92626953125</c:v>
                </c:pt>
                <c:pt idx="801">
                  <c:v>1616.94702148438</c:v>
                </c:pt>
                <c:pt idx="802">
                  <c:v>1618.8671264648401</c:v>
                </c:pt>
                <c:pt idx="803">
                  <c:v>1620.8701782226599</c:v>
                </c:pt>
                <c:pt idx="804">
                  <c:v>1622.8821411132801</c:v>
                </c:pt>
                <c:pt idx="805">
                  <c:v>1624.8400268554699</c:v>
                </c:pt>
                <c:pt idx="806">
                  <c:v>1626.9147338867199</c:v>
                </c:pt>
                <c:pt idx="807">
                  <c:v>1628.9806518554699</c:v>
                </c:pt>
                <c:pt idx="808">
                  <c:v>1631.00512695313</c:v>
                </c:pt>
                <c:pt idx="809">
                  <c:v>1633.02954101562</c:v>
                </c:pt>
                <c:pt idx="810">
                  <c:v>1634.91943359375</c:v>
                </c:pt>
                <c:pt idx="811">
                  <c:v>1636.88110351562</c:v>
                </c:pt>
                <c:pt idx="812">
                  <c:v>1638.8892211914099</c:v>
                </c:pt>
                <c:pt idx="813">
                  <c:v>1640.85961914062</c:v>
                </c:pt>
                <c:pt idx="814">
                  <c:v>1642.9758911132801</c:v>
                </c:pt>
                <c:pt idx="815">
                  <c:v>1644.95385742187</c:v>
                </c:pt>
                <c:pt idx="816">
                  <c:v>1646.92431640625</c:v>
                </c:pt>
                <c:pt idx="817">
                  <c:v>1648.9072875976599</c:v>
                </c:pt>
                <c:pt idx="818">
                  <c:v>1650.8348999023401</c:v>
                </c:pt>
                <c:pt idx="819">
                  <c:v>1652.99768066406</c:v>
                </c:pt>
                <c:pt idx="820">
                  <c:v>1654.9932250976599</c:v>
                </c:pt>
                <c:pt idx="821">
                  <c:v>1656.85803222656</c:v>
                </c:pt>
                <c:pt idx="822">
                  <c:v>1658.9076538085901</c:v>
                </c:pt>
                <c:pt idx="823">
                  <c:v>1660.92834472656</c:v>
                </c:pt>
                <c:pt idx="824">
                  <c:v>1662.85595703125</c:v>
                </c:pt>
                <c:pt idx="825">
                  <c:v>1664.78356933594</c:v>
                </c:pt>
                <c:pt idx="826">
                  <c:v>1666.87097167969</c:v>
                </c:pt>
                <c:pt idx="827">
                  <c:v>1668.8954467773401</c:v>
                </c:pt>
                <c:pt idx="828">
                  <c:v>1670.8659057617199</c:v>
                </c:pt>
                <c:pt idx="829">
                  <c:v>1672.94067382813</c:v>
                </c:pt>
                <c:pt idx="830">
                  <c:v>1674.93115234375</c:v>
                </c:pt>
                <c:pt idx="831">
                  <c:v>1676.8424682617199</c:v>
                </c:pt>
                <c:pt idx="832">
                  <c:v>1678.7914428710901</c:v>
                </c:pt>
                <c:pt idx="833">
                  <c:v>1680.9002075195301</c:v>
                </c:pt>
                <c:pt idx="834">
                  <c:v>1682.93725585938</c:v>
                </c:pt>
                <c:pt idx="835">
                  <c:v>1684.8773803710901</c:v>
                </c:pt>
                <c:pt idx="836">
                  <c:v>1686.88549804687</c:v>
                </c:pt>
                <c:pt idx="837">
                  <c:v>1688.9063110351599</c:v>
                </c:pt>
                <c:pt idx="838">
                  <c:v>1690.89306640625</c:v>
                </c:pt>
                <c:pt idx="839">
                  <c:v>1692.85461425781</c:v>
                </c:pt>
                <c:pt idx="840">
                  <c:v>1694.9168090820301</c:v>
                </c:pt>
                <c:pt idx="841">
                  <c:v>1696.93249511719</c:v>
                </c:pt>
                <c:pt idx="842">
                  <c:v>1698.86010742187</c:v>
                </c:pt>
                <c:pt idx="843">
                  <c:v>1700.87194824219</c:v>
                </c:pt>
                <c:pt idx="844">
                  <c:v>1702.9215698242199</c:v>
                </c:pt>
                <c:pt idx="845">
                  <c:v>1704.8920288085901</c:v>
                </c:pt>
                <c:pt idx="846">
                  <c:v>1706.87878417969</c:v>
                </c:pt>
                <c:pt idx="847">
                  <c:v>1708.90319824219</c:v>
                </c:pt>
                <c:pt idx="848">
                  <c:v>1710.85229492187</c:v>
                </c:pt>
                <c:pt idx="849">
                  <c:v>1712.78881835938</c:v>
                </c:pt>
                <c:pt idx="850">
                  <c:v>1714.81323242187</c:v>
                </c:pt>
                <c:pt idx="851">
                  <c:v>1716.9508666992199</c:v>
                </c:pt>
                <c:pt idx="852">
                  <c:v>1718.93383789062</c:v>
                </c:pt>
                <c:pt idx="853">
                  <c:v>1720.89538574219</c:v>
                </c:pt>
                <c:pt idx="854">
                  <c:v>1722.97399902344</c:v>
                </c:pt>
                <c:pt idx="855">
                  <c:v>1724.9645385742199</c:v>
                </c:pt>
                <c:pt idx="856">
                  <c:v>1726.89721679687</c:v>
                </c:pt>
                <c:pt idx="857">
                  <c:v>1728.8676147460901</c:v>
                </c:pt>
                <c:pt idx="858">
                  <c:v>1730.92980957031</c:v>
                </c:pt>
                <c:pt idx="859">
                  <c:v>1732.90771484375</c:v>
                </c:pt>
                <c:pt idx="860">
                  <c:v>1734.79760742187</c:v>
                </c:pt>
                <c:pt idx="861">
                  <c:v>1736.8472290039099</c:v>
                </c:pt>
                <c:pt idx="862">
                  <c:v>1738.85913085938</c:v>
                </c:pt>
                <c:pt idx="863">
                  <c:v>1740.8584594726599</c:v>
                </c:pt>
                <c:pt idx="864">
                  <c:v>1742.90808105469</c:v>
                </c:pt>
                <c:pt idx="865">
                  <c:v>1744.8281860351599</c:v>
                </c:pt>
                <c:pt idx="866">
                  <c:v>1746.8274536132801</c:v>
                </c:pt>
                <c:pt idx="867">
                  <c:v>1748.8897094726599</c:v>
                </c:pt>
                <c:pt idx="868">
                  <c:v>1750.9356079101599</c:v>
                </c:pt>
                <c:pt idx="869">
                  <c:v>1752.8468627929699</c:v>
                </c:pt>
                <c:pt idx="870">
                  <c:v>1754.81225585938</c:v>
                </c:pt>
                <c:pt idx="871">
                  <c:v>1756.9373168945301</c:v>
                </c:pt>
                <c:pt idx="872">
                  <c:v>1758.93286132813</c:v>
                </c:pt>
                <c:pt idx="873">
                  <c:v>1760.8316040039099</c:v>
                </c:pt>
                <c:pt idx="874">
                  <c:v>1762.818359375</c:v>
                </c:pt>
                <c:pt idx="875">
                  <c:v>1764.7837524414099</c:v>
                </c:pt>
                <c:pt idx="876">
                  <c:v>1766.7993774414099</c:v>
                </c:pt>
                <c:pt idx="877">
                  <c:v>1768.87036132813</c:v>
                </c:pt>
                <c:pt idx="878">
                  <c:v>1770.79418945313</c:v>
                </c:pt>
                <c:pt idx="879">
                  <c:v>1772.77209472656</c:v>
                </c:pt>
                <c:pt idx="880">
                  <c:v>1774.80541992187</c:v>
                </c:pt>
                <c:pt idx="881">
                  <c:v>1776.87646484375</c:v>
                </c:pt>
                <c:pt idx="882">
                  <c:v>1778.90100097656</c:v>
                </c:pt>
                <c:pt idx="883">
                  <c:v>1780.83752441406</c:v>
                </c:pt>
                <c:pt idx="884">
                  <c:v>1782.86193847656</c:v>
                </c:pt>
                <c:pt idx="885">
                  <c:v>1785.00329589844</c:v>
                </c:pt>
                <c:pt idx="886">
                  <c:v>1787.0529174804699</c:v>
                </c:pt>
                <c:pt idx="887">
                  <c:v>1788.84729003906</c:v>
                </c:pt>
                <c:pt idx="888">
                  <c:v>1790.73352050781</c:v>
                </c:pt>
                <c:pt idx="889">
                  <c:v>1792.87487792969</c:v>
                </c:pt>
                <c:pt idx="890">
                  <c:v>1794.87414550781</c:v>
                </c:pt>
                <c:pt idx="891">
                  <c:v>1796.7477416992199</c:v>
                </c:pt>
                <c:pt idx="892">
                  <c:v>1798.8136596679699</c:v>
                </c:pt>
                <c:pt idx="893">
                  <c:v>1800.8092651367199</c:v>
                </c:pt>
                <c:pt idx="894">
                  <c:v>1802.8173828125</c:v>
                </c:pt>
                <c:pt idx="895">
                  <c:v>1804.85815429687</c:v>
                </c:pt>
                <c:pt idx="896">
                  <c:v>1806.7481079101599</c:v>
                </c:pt>
                <c:pt idx="897">
                  <c:v>1808.76879882813</c:v>
                </c:pt>
                <c:pt idx="898">
                  <c:v>1810.78955078125</c:v>
                </c:pt>
                <c:pt idx="899">
                  <c:v>1812.7134399414099</c:v>
                </c:pt>
                <c:pt idx="900">
                  <c:v>1814.80078125</c:v>
                </c:pt>
                <c:pt idx="901">
                  <c:v>1816.8629760742199</c:v>
                </c:pt>
                <c:pt idx="902">
                  <c:v>1818.7905883789099</c:v>
                </c:pt>
                <c:pt idx="903">
                  <c:v>1820.81506347656</c:v>
                </c:pt>
                <c:pt idx="904">
                  <c:v>1822.84838867187</c:v>
                </c:pt>
                <c:pt idx="905">
                  <c:v>1824.7471313476599</c:v>
                </c:pt>
                <c:pt idx="906">
                  <c:v>1826.71240234375</c:v>
                </c:pt>
                <c:pt idx="907">
                  <c:v>1828.72802734375</c:v>
                </c:pt>
                <c:pt idx="908">
                  <c:v>1830.7111206054699</c:v>
                </c:pt>
                <c:pt idx="909">
                  <c:v>1832.7607421875</c:v>
                </c:pt>
                <c:pt idx="910">
                  <c:v>1834.78515625</c:v>
                </c:pt>
                <c:pt idx="911">
                  <c:v>1836.8058471679699</c:v>
                </c:pt>
                <c:pt idx="912">
                  <c:v>1838.8466796875</c:v>
                </c:pt>
                <c:pt idx="913">
                  <c:v>1840.8497924804699</c:v>
                </c:pt>
                <c:pt idx="914">
                  <c:v>1842.8075561523401</c:v>
                </c:pt>
                <c:pt idx="915">
                  <c:v>1844.7277221679699</c:v>
                </c:pt>
                <c:pt idx="916">
                  <c:v>1846.66796875</c:v>
                </c:pt>
                <c:pt idx="917">
                  <c:v>1848.65844726562</c:v>
                </c:pt>
                <c:pt idx="918">
                  <c:v>1850.71691894531</c:v>
                </c:pt>
                <c:pt idx="919">
                  <c:v>1852.7791137695301</c:v>
                </c:pt>
                <c:pt idx="920">
                  <c:v>1854.75329589844</c:v>
                </c:pt>
                <c:pt idx="921">
                  <c:v>1856.7614135742199</c:v>
                </c:pt>
                <c:pt idx="922">
                  <c:v>1858.7607421875</c:v>
                </c:pt>
                <c:pt idx="923">
                  <c:v>1860.7135620117199</c:v>
                </c:pt>
                <c:pt idx="924">
                  <c:v>1862.68774414062</c:v>
                </c:pt>
                <c:pt idx="925">
                  <c:v>1864.6958618164099</c:v>
                </c:pt>
                <c:pt idx="926">
                  <c:v>1866.7328491210901</c:v>
                </c:pt>
                <c:pt idx="927">
                  <c:v>1868.76110839844</c:v>
                </c:pt>
                <c:pt idx="928">
                  <c:v>1870.72644042969</c:v>
                </c:pt>
                <c:pt idx="929">
                  <c:v>1872.67163085938</c:v>
                </c:pt>
                <c:pt idx="930">
                  <c:v>1874.6835327148401</c:v>
                </c:pt>
                <c:pt idx="931">
                  <c:v>1876.74572753906</c:v>
                </c:pt>
                <c:pt idx="932">
                  <c:v>1878.8042602539099</c:v>
                </c:pt>
                <c:pt idx="933">
                  <c:v>1880.74072265625</c:v>
                </c:pt>
                <c:pt idx="934">
                  <c:v>1882.74377441406</c:v>
                </c:pt>
                <c:pt idx="935">
                  <c:v>1884.8223266601599</c:v>
                </c:pt>
                <c:pt idx="936">
                  <c:v>1886.7675170898401</c:v>
                </c:pt>
                <c:pt idx="937">
                  <c:v>1888.76684570313</c:v>
                </c:pt>
                <c:pt idx="938">
                  <c:v>1890.7322387695301</c:v>
                </c:pt>
                <c:pt idx="939">
                  <c:v>1892.70263671875</c:v>
                </c:pt>
                <c:pt idx="940">
                  <c:v>1894.7522583007801</c:v>
                </c:pt>
                <c:pt idx="941">
                  <c:v>1896.7175903320301</c:v>
                </c:pt>
                <c:pt idx="942">
                  <c:v>1898.64147949219</c:v>
                </c:pt>
                <c:pt idx="943">
                  <c:v>1900.6785278320301</c:v>
                </c:pt>
                <c:pt idx="944">
                  <c:v>1902.73693847656</c:v>
                </c:pt>
                <c:pt idx="945">
                  <c:v>1904.7236938476599</c:v>
                </c:pt>
                <c:pt idx="946">
                  <c:v>1906.7267456054699</c:v>
                </c:pt>
                <c:pt idx="947">
                  <c:v>1908.72229003906</c:v>
                </c:pt>
                <c:pt idx="948">
                  <c:v>1910.7719116210901</c:v>
                </c:pt>
                <c:pt idx="949">
                  <c:v>1912.74609375</c:v>
                </c:pt>
                <c:pt idx="950">
                  <c:v>1914.7328491210901</c:v>
                </c:pt>
                <c:pt idx="951">
                  <c:v>1916.7448120117199</c:v>
                </c:pt>
                <c:pt idx="952">
                  <c:v>1918.67749023438</c:v>
                </c:pt>
                <c:pt idx="953">
                  <c:v>1920.7182006835901</c:v>
                </c:pt>
                <c:pt idx="954">
                  <c:v>1922.78051757813</c:v>
                </c:pt>
                <c:pt idx="955">
                  <c:v>1924.7672729492199</c:v>
                </c:pt>
                <c:pt idx="956">
                  <c:v>1926.6911010742199</c:v>
                </c:pt>
                <c:pt idx="957">
                  <c:v>1928.6276245117199</c:v>
                </c:pt>
                <c:pt idx="958">
                  <c:v>1930.6558227539099</c:v>
                </c:pt>
                <c:pt idx="959">
                  <c:v>1932.71801757813</c:v>
                </c:pt>
                <c:pt idx="960">
                  <c:v>1934.71728515625</c:v>
                </c:pt>
                <c:pt idx="961">
                  <c:v>1936.7002563476599</c:v>
                </c:pt>
                <c:pt idx="962">
                  <c:v>1938.70849609375</c:v>
                </c:pt>
                <c:pt idx="963">
                  <c:v>1940.68273925781</c:v>
                </c:pt>
                <c:pt idx="964">
                  <c:v>1942.7863159179699</c:v>
                </c:pt>
                <c:pt idx="965">
                  <c:v>1944.8484497070301</c:v>
                </c:pt>
                <c:pt idx="966">
                  <c:v>1946.74719238281</c:v>
                </c:pt>
                <c:pt idx="967">
                  <c:v>1948.7377319335901</c:v>
                </c:pt>
                <c:pt idx="968">
                  <c:v>1950.7207641601599</c:v>
                </c:pt>
                <c:pt idx="969">
                  <c:v>1952.6156616210901</c:v>
                </c:pt>
                <c:pt idx="970">
                  <c:v>1954.5647583007801</c:v>
                </c:pt>
                <c:pt idx="971">
                  <c:v>1956.60559082031</c:v>
                </c:pt>
                <c:pt idx="972">
                  <c:v>1958.70544433594</c:v>
                </c:pt>
                <c:pt idx="973">
                  <c:v>1960.6381225585901</c:v>
                </c:pt>
                <c:pt idx="974">
                  <c:v>1962.5746459960901</c:v>
                </c:pt>
                <c:pt idx="975">
                  <c:v>1964.75378417969</c:v>
                </c:pt>
                <c:pt idx="976">
                  <c:v>1966.7693481445301</c:v>
                </c:pt>
                <c:pt idx="977">
                  <c:v>1968.67687988281</c:v>
                </c:pt>
                <c:pt idx="978">
                  <c:v>1970.64733886719</c:v>
                </c:pt>
                <c:pt idx="979">
                  <c:v>1972.6340942382801</c:v>
                </c:pt>
                <c:pt idx="980">
                  <c:v>1974.6497192382801</c:v>
                </c:pt>
                <c:pt idx="981">
                  <c:v>1976.72448730469</c:v>
                </c:pt>
                <c:pt idx="982">
                  <c:v>1978.7615356445301</c:v>
                </c:pt>
                <c:pt idx="983">
                  <c:v>1980.6514282226599</c:v>
                </c:pt>
                <c:pt idx="984">
                  <c:v>1982.5878295898401</c:v>
                </c:pt>
                <c:pt idx="985">
                  <c:v>1984.58715820313</c:v>
                </c:pt>
                <c:pt idx="986">
                  <c:v>1986.67456054687</c:v>
                </c:pt>
                <c:pt idx="987">
                  <c:v>1988.7367553710901</c:v>
                </c:pt>
                <c:pt idx="988">
                  <c:v>1990.69458007813</c:v>
                </c:pt>
                <c:pt idx="989">
                  <c:v>1992.6146850585901</c:v>
                </c:pt>
                <c:pt idx="990">
                  <c:v>1994.55493164062</c:v>
                </c:pt>
                <c:pt idx="991">
                  <c:v>1996.5831909179699</c:v>
                </c:pt>
                <c:pt idx="992">
                  <c:v>1998.6704711914099</c:v>
                </c:pt>
                <c:pt idx="993">
                  <c:v>2000.6572265625</c:v>
                </c:pt>
                <c:pt idx="994">
                  <c:v>2002.64025878906</c:v>
                </c:pt>
                <c:pt idx="995">
                  <c:v>2004.7024536132801</c:v>
                </c:pt>
                <c:pt idx="996">
                  <c:v>2006.6803588867199</c:v>
                </c:pt>
                <c:pt idx="997">
                  <c:v>2008.73876953125</c:v>
                </c:pt>
                <c:pt idx="998">
                  <c:v>2010.70922851562</c:v>
                </c:pt>
                <c:pt idx="999">
                  <c:v>2012.63684082031</c:v>
                </c:pt>
                <c:pt idx="1000">
                  <c:v>2014.65246582031</c:v>
                </c:pt>
                <c:pt idx="1001">
                  <c:v>2016.6266479492199</c:v>
                </c:pt>
                <c:pt idx="1002">
                  <c:v>2018.57568359375</c:v>
                </c:pt>
                <c:pt idx="1003">
                  <c:v>2020.52478027344</c:v>
                </c:pt>
                <c:pt idx="1004">
                  <c:v>2022.56176757813</c:v>
                </c:pt>
                <c:pt idx="1005">
                  <c:v>2024.58618164062</c:v>
                </c:pt>
                <c:pt idx="1006">
                  <c:v>2026.59814453125</c:v>
                </c:pt>
                <c:pt idx="1007">
                  <c:v>2028.685546875</c:v>
                </c:pt>
                <c:pt idx="1008">
                  <c:v>2030.6810913085901</c:v>
                </c:pt>
                <c:pt idx="1009">
                  <c:v>2032.7180786132801</c:v>
                </c:pt>
                <c:pt idx="1010">
                  <c:v>2034.72998046875</c:v>
                </c:pt>
                <c:pt idx="1011">
                  <c:v>2036.61242675781</c:v>
                </c:pt>
                <c:pt idx="1012">
                  <c:v>2038.5652465820301</c:v>
                </c:pt>
                <c:pt idx="1013">
                  <c:v>2040.5770874023401</c:v>
                </c:pt>
                <c:pt idx="1014">
                  <c:v>2042.62292480469</c:v>
                </c:pt>
                <c:pt idx="1015">
                  <c:v>2044.60083007813</c:v>
                </c:pt>
                <c:pt idx="1016">
                  <c:v>2046.63781738281</c:v>
                </c:pt>
                <c:pt idx="1017">
                  <c:v>2048.6371459960901</c:v>
                </c:pt>
                <c:pt idx="1018">
                  <c:v>2050.57739257813</c:v>
                </c:pt>
                <c:pt idx="1019">
                  <c:v>2052.5855712890602</c:v>
                </c:pt>
                <c:pt idx="1020">
                  <c:v>2054.6063232421898</c:v>
                </c:pt>
                <c:pt idx="1021">
                  <c:v>2056.6307373046898</c:v>
                </c:pt>
                <c:pt idx="1022">
                  <c:v>2058.66772460938</c:v>
                </c:pt>
                <c:pt idx="1023">
                  <c:v>2060.6922607421898</c:v>
                </c:pt>
                <c:pt idx="1024">
                  <c:v>2062.6162109375</c:v>
                </c:pt>
                <c:pt idx="1025">
                  <c:v>2064.5186767578102</c:v>
                </c:pt>
                <c:pt idx="1026">
                  <c:v>2066.5682373046898</c:v>
                </c:pt>
                <c:pt idx="1027">
                  <c:v>2068.6304931640602</c:v>
                </c:pt>
                <c:pt idx="1028">
                  <c:v>2070.6461181640602</c:v>
                </c:pt>
                <c:pt idx="1029">
                  <c:v>2072.6705322265602</c:v>
                </c:pt>
                <c:pt idx="1030">
                  <c:v>2074.6158447265602</c:v>
                </c:pt>
                <c:pt idx="1031">
                  <c:v>2076.5234375</c:v>
                </c:pt>
                <c:pt idx="1032">
                  <c:v>2078.5516357421898</c:v>
                </c:pt>
                <c:pt idx="1033">
                  <c:v>2080.6766357421898</c:v>
                </c:pt>
                <c:pt idx="1034">
                  <c:v>2082.76025390625</c:v>
                </c:pt>
                <c:pt idx="1035">
                  <c:v>2084.67163085938</c:v>
                </c:pt>
                <c:pt idx="1036">
                  <c:v>2086.5325927734398</c:v>
                </c:pt>
                <c:pt idx="1037">
                  <c:v>2088.56958007813</c:v>
                </c:pt>
                <c:pt idx="1038">
                  <c:v>2090.6104736328102</c:v>
                </c:pt>
                <c:pt idx="1039">
                  <c:v>2092.56323242187</c:v>
                </c:pt>
                <c:pt idx="1040">
                  <c:v>2094.5247802734398</c:v>
                </c:pt>
                <c:pt idx="1041">
                  <c:v>2096.5706787109398</c:v>
                </c:pt>
                <c:pt idx="1042">
                  <c:v>2098.5411376953102</c:v>
                </c:pt>
                <c:pt idx="1043">
                  <c:v>2100.5531005859398</c:v>
                </c:pt>
                <c:pt idx="1044">
                  <c:v>2102.69067382813</c:v>
                </c:pt>
                <c:pt idx="1045">
                  <c:v>2104.6182861328102</c:v>
                </c:pt>
                <c:pt idx="1046">
                  <c:v>2106.55859375</c:v>
                </c:pt>
                <c:pt idx="1047">
                  <c:v>2108.6207275390602</c:v>
                </c:pt>
                <c:pt idx="1048">
                  <c:v>2110.64135742187</c:v>
                </c:pt>
                <c:pt idx="1049">
                  <c:v>2112.5740966796898</c:v>
                </c:pt>
                <c:pt idx="1050">
                  <c:v>2114.4639892578102</c:v>
                </c:pt>
                <c:pt idx="1051">
                  <c:v>2116.48852539062</c:v>
                </c:pt>
                <c:pt idx="1052">
                  <c:v>2118.55078125</c:v>
                </c:pt>
                <c:pt idx="1053">
                  <c:v>2120.5374755859398</c:v>
                </c:pt>
                <c:pt idx="1054">
                  <c:v>2122.47387695313</c:v>
                </c:pt>
                <c:pt idx="1055">
                  <c:v>2124.5146484375</c:v>
                </c:pt>
                <c:pt idx="1056">
                  <c:v>2126.5517578125</c:v>
                </c:pt>
                <c:pt idx="1057">
                  <c:v>2128.4970703125</c:v>
                </c:pt>
                <c:pt idx="1058">
                  <c:v>2130.47119140625</c:v>
                </c:pt>
                <c:pt idx="1059">
                  <c:v>2132.48681640625</c:v>
                </c:pt>
                <c:pt idx="1060">
                  <c:v>2134.52392578125</c:v>
                </c:pt>
                <c:pt idx="1061">
                  <c:v>2136.54833984375</c:v>
                </c:pt>
                <c:pt idx="1062">
                  <c:v>2138.5689697265602</c:v>
                </c:pt>
                <c:pt idx="1063">
                  <c:v>2140.5179443359398</c:v>
                </c:pt>
                <c:pt idx="1064">
                  <c:v>2142.4796142578102</c:v>
                </c:pt>
                <c:pt idx="1065">
                  <c:v>2144.5633544921898</c:v>
                </c:pt>
                <c:pt idx="1066">
                  <c:v>2146.56640625</c:v>
                </c:pt>
                <c:pt idx="1067">
                  <c:v>2148.5531005859398</c:v>
                </c:pt>
                <c:pt idx="1068">
                  <c:v>2150.5738525390602</c:v>
                </c:pt>
                <c:pt idx="1069">
                  <c:v>2152.4852294921898</c:v>
                </c:pt>
                <c:pt idx="1070">
                  <c:v>2154.54736328125</c:v>
                </c:pt>
                <c:pt idx="1071">
                  <c:v>2156.6346435546898</c:v>
                </c:pt>
                <c:pt idx="1072">
                  <c:v>2158.5748291015602</c:v>
                </c:pt>
                <c:pt idx="1073">
                  <c:v>2160.5653076171898</c:v>
                </c:pt>
                <c:pt idx="1074">
                  <c:v>2162.6024169921898</c:v>
                </c:pt>
                <c:pt idx="1075">
                  <c:v>2164.56030273438</c:v>
                </c:pt>
                <c:pt idx="1076">
                  <c:v>2166.48046875</c:v>
                </c:pt>
                <c:pt idx="1077">
                  <c:v>2168.5677490234398</c:v>
                </c:pt>
                <c:pt idx="1078">
                  <c:v>2170.5958251953102</c:v>
                </c:pt>
                <c:pt idx="1079">
                  <c:v>2172.4857177734398</c:v>
                </c:pt>
                <c:pt idx="1080">
                  <c:v>2174.51025390625</c:v>
                </c:pt>
                <c:pt idx="1081">
                  <c:v>2176.55615234375</c:v>
                </c:pt>
                <c:pt idx="1082">
                  <c:v>2178.52661132813</c:v>
                </c:pt>
                <c:pt idx="1083">
                  <c:v>2180.5384521484398</c:v>
                </c:pt>
                <c:pt idx="1084">
                  <c:v>2182.5792236328102</c:v>
                </c:pt>
                <c:pt idx="1085">
                  <c:v>2184.54467773438</c:v>
                </c:pt>
                <c:pt idx="1086">
                  <c:v>2186.48999023438</c:v>
                </c:pt>
                <c:pt idx="1087">
                  <c:v>2188.5484619140602</c:v>
                </c:pt>
                <c:pt idx="1088">
                  <c:v>2190.5892333984398</c:v>
                </c:pt>
                <c:pt idx="1089">
                  <c:v>2192.6173095703102</c:v>
                </c:pt>
                <c:pt idx="1090">
                  <c:v>2194.63793945313</c:v>
                </c:pt>
                <c:pt idx="1091">
                  <c:v>2196.53295898438</c:v>
                </c:pt>
                <c:pt idx="1092">
                  <c:v>2198.51977539062</c:v>
                </c:pt>
                <c:pt idx="1093">
                  <c:v>2200.5228271484398</c:v>
                </c:pt>
                <c:pt idx="1094">
                  <c:v>2202.50952148438</c:v>
                </c:pt>
                <c:pt idx="1095">
                  <c:v>2204.5052490234398</c:v>
                </c:pt>
                <c:pt idx="1096">
                  <c:v>2206.4581298828102</c:v>
                </c:pt>
                <c:pt idx="1097">
                  <c:v>2208.4736328125</c:v>
                </c:pt>
                <c:pt idx="1098">
                  <c:v>2210.54833984375</c:v>
                </c:pt>
                <c:pt idx="1099">
                  <c:v>2212.53515625</c:v>
                </c:pt>
                <c:pt idx="1100">
                  <c:v>2214.48413085938</c:v>
                </c:pt>
                <c:pt idx="1101">
                  <c:v>2216.5462646484398</c:v>
                </c:pt>
                <c:pt idx="1102">
                  <c:v>2218.529296875</c:v>
                </c:pt>
                <c:pt idx="1103">
                  <c:v>2220.49975585938</c:v>
                </c:pt>
                <c:pt idx="1104">
                  <c:v>2222.46508789062</c:v>
                </c:pt>
                <c:pt idx="1105">
                  <c:v>2224.4266357421898</c:v>
                </c:pt>
                <c:pt idx="1106">
                  <c:v>2226.4222412109398</c:v>
                </c:pt>
                <c:pt idx="1107">
                  <c:v>2228.41284179687</c:v>
                </c:pt>
                <c:pt idx="1108">
                  <c:v>2230.45361328125</c:v>
                </c:pt>
                <c:pt idx="1109">
                  <c:v>2232.50317382813</c:v>
                </c:pt>
                <c:pt idx="1110">
                  <c:v>2234.54028320313</c:v>
                </c:pt>
                <c:pt idx="1111">
                  <c:v>2236.6490478515602</c:v>
                </c:pt>
                <c:pt idx="1112">
                  <c:v>2238.48120117187</c:v>
                </c:pt>
                <c:pt idx="1113">
                  <c:v>2240.3082275390602</c:v>
                </c:pt>
                <c:pt idx="1114">
                  <c:v>2242.4332275390602</c:v>
                </c:pt>
                <c:pt idx="1115">
                  <c:v>2244.4412841796898</c:v>
                </c:pt>
                <c:pt idx="1116">
                  <c:v>2246.39404296875</c:v>
                </c:pt>
                <c:pt idx="1117">
                  <c:v>2248.4185791015602</c:v>
                </c:pt>
                <c:pt idx="1118">
                  <c:v>2250.4932861328102</c:v>
                </c:pt>
                <c:pt idx="1119">
                  <c:v>2252.4422607421898</c:v>
                </c:pt>
                <c:pt idx="1120">
                  <c:v>2254.3875732421898</c:v>
                </c:pt>
                <c:pt idx="1121">
                  <c:v>2256.38696289062</c:v>
                </c:pt>
                <c:pt idx="1122">
                  <c:v>2258.44921875</c:v>
                </c:pt>
                <c:pt idx="1123">
                  <c:v>2260.46484375</c:v>
                </c:pt>
                <c:pt idx="1124">
                  <c:v>2262.3760986328102</c:v>
                </c:pt>
                <c:pt idx="1125">
                  <c:v>2264.4219970703102</c:v>
                </c:pt>
                <c:pt idx="1126">
                  <c:v>2266.4842529296898</c:v>
                </c:pt>
                <c:pt idx="1127">
                  <c:v>2268.45849609375</c:v>
                </c:pt>
                <c:pt idx="1128">
                  <c:v>2270.4111328125</c:v>
                </c:pt>
                <c:pt idx="1129">
                  <c:v>2272.43920898438</c:v>
                </c:pt>
                <c:pt idx="1130">
                  <c:v>2274.49780273438</c:v>
                </c:pt>
                <c:pt idx="1131">
                  <c:v>2276.4468994140602</c:v>
                </c:pt>
                <c:pt idx="1132">
                  <c:v>2278.35815429687</c:v>
                </c:pt>
                <c:pt idx="1133">
                  <c:v>2280.42041015625</c:v>
                </c:pt>
                <c:pt idx="1134">
                  <c:v>2282.46997070313</c:v>
                </c:pt>
                <c:pt idx="1135">
                  <c:v>2284.427734375</c:v>
                </c:pt>
                <c:pt idx="1136">
                  <c:v>2286.4056396484398</c:v>
                </c:pt>
                <c:pt idx="1137">
                  <c:v>2288.3797607421898</c:v>
                </c:pt>
                <c:pt idx="1138">
                  <c:v>2290.3917236328102</c:v>
                </c:pt>
                <c:pt idx="1139">
                  <c:v>2292.39111328125</c:v>
                </c:pt>
                <c:pt idx="1140">
                  <c:v>2294.40307617187</c:v>
                </c:pt>
                <c:pt idx="1141">
                  <c:v>2296.4815673828102</c:v>
                </c:pt>
                <c:pt idx="1142">
                  <c:v>2298.45190429687</c:v>
                </c:pt>
                <c:pt idx="1143">
                  <c:v>2300.3846435546898</c:v>
                </c:pt>
                <c:pt idx="1144">
                  <c:v>2302.42553710938</c:v>
                </c:pt>
                <c:pt idx="1145">
                  <c:v>2304.4752197265602</c:v>
                </c:pt>
                <c:pt idx="1146">
                  <c:v>2306.4241943359398</c:v>
                </c:pt>
                <c:pt idx="1147">
                  <c:v>2308.43969726562</c:v>
                </c:pt>
                <c:pt idx="1148">
                  <c:v>2310.4263916015602</c:v>
                </c:pt>
                <c:pt idx="1149">
                  <c:v>2312.37548828125</c:v>
                </c:pt>
                <c:pt idx="1150">
                  <c:v>2314.4339599609398</c:v>
                </c:pt>
                <c:pt idx="1151">
                  <c:v>2316.44213867187</c:v>
                </c:pt>
                <c:pt idx="1152">
                  <c:v>2318.36596679687</c:v>
                </c:pt>
                <c:pt idx="1153">
                  <c:v>2320.3187255859398</c:v>
                </c:pt>
                <c:pt idx="1154">
                  <c:v>2322.3809814453102</c:v>
                </c:pt>
                <c:pt idx="1155">
                  <c:v>2324.41796875</c:v>
                </c:pt>
                <c:pt idx="1156">
                  <c:v>2326.39208984375</c:v>
                </c:pt>
                <c:pt idx="1157">
                  <c:v>2328.4002685546898</c:v>
                </c:pt>
                <c:pt idx="1158">
                  <c:v>2330.5631103515602</c:v>
                </c:pt>
                <c:pt idx="1159">
                  <c:v>2332.53735351562</c:v>
                </c:pt>
                <c:pt idx="1160">
                  <c:v>2334.3983154296898</c:v>
                </c:pt>
                <c:pt idx="1161">
                  <c:v>2336.4013671875</c:v>
                </c:pt>
                <c:pt idx="1162">
                  <c:v>2338.35034179687</c:v>
                </c:pt>
                <c:pt idx="1163">
                  <c:v>2340.32080078125</c:v>
                </c:pt>
                <c:pt idx="1164">
                  <c:v>2342.3365478515602</c:v>
                </c:pt>
                <c:pt idx="1165">
                  <c:v>2344.34838867187</c:v>
                </c:pt>
                <c:pt idx="1166">
                  <c:v>2346.3690185546898</c:v>
                </c:pt>
                <c:pt idx="1167">
                  <c:v>2348.35571289062</c:v>
                </c:pt>
                <c:pt idx="1168">
                  <c:v>2350.41796875</c:v>
                </c:pt>
                <c:pt idx="1169">
                  <c:v>2352.4676513671898</c:v>
                </c:pt>
                <c:pt idx="1170">
                  <c:v>2354.3826904296898</c:v>
                </c:pt>
                <c:pt idx="1171">
                  <c:v>2356.3443603515602</c:v>
                </c:pt>
                <c:pt idx="1172">
                  <c:v>2358.3902587890602</c:v>
                </c:pt>
                <c:pt idx="1173">
                  <c:v>2360.39331054687</c:v>
                </c:pt>
                <c:pt idx="1174">
                  <c:v>2362.392578125</c:v>
                </c:pt>
                <c:pt idx="1175">
                  <c:v>2364.4169921875</c:v>
                </c:pt>
                <c:pt idx="1176">
                  <c:v>2366.3572998046898</c:v>
                </c:pt>
                <c:pt idx="1177">
                  <c:v>2368.390625</c:v>
                </c:pt>
                <c:pt idx="1178">
                  <c:v>2370.39868164062</c:v>
                </c:pt>
                <c:pt idx="1179">
                  <c:v>2372.37280273438</c:v>
                </c:pt>
                <c:pt idx="1180">
                  <c:v>2374.33447265625</c:v>
                </c:pt>
                <c:pt idx="1181">
                  <c:v>2376.3087158203102</c:v>
                </c:pt>
                <c:pt idx="1182">
                  <c:v>2378.29541015625</c:v>
                </c:pt>
                <c:pt idx="1183">
                  <c:v>2380.31103515625</c:v>
                </c:pt>
                <c:pt idx="1184">
                  <c:v>2382.37329101562</c:v>
                </c:pt>
                <c:pt idx="1185">
                  <c:v>2384.31860351562</c:v>
                </c:pt>
                <c:pt idx="1186">
                  <c:v>2386.2965087890602</c:v>
                </c:pt>
                <c:pt idx="1187">
                  <c:v>2388.375</c:v>
                </c:pt>
                <c:pt idx="1188">
                  <c:v>2390.3492431640602</c:v>
                </c:pt>
                <c:pt idx="1189">
                  <c:v>2392.2730712890602</c:v>
                </c:pt>
                <c:pt idx="1190">
                  <c:v>2394.4068603515602</c:v>
                </c:pt>
                <c:pt idx="1191">
                  <c:v>2396.42749023438</c:v>
                </c:pt>
                <c:pt idx="1192">
                  <c:v>2398.3388671875</c:v>
                </c:pt>
                <c:pt idx="1193">
                  <c:v>2400.3258056640602</c:v>
                </c:pt>
                <c:pt idx="1194">
                  <c:v>2402.3414306640602</c:v>
                </c:pt>
                <c:pt idx="1195">
                  <c:v>2404.3695068359398</c:v>
                </c:pt>
                <c:pt idx="1196">
                  <c:v>2406.3148193359398</c:v>
                </c:pt>
                <c:pt idx="1197">
                  <c:v>2408.3267822265602</c:v>
                </c:pt>
                <c:pt idx="1198">
                  <c:v>2410.3260498046898</c:v>
                </c:pt>
                <c:pt idx="1199">
                  <c:v>2412.3089599609398</c:v>
                </c:pt>
                <c:pt idx="1200">
                  <c:v>2414.2705078125</c:v>
                </c:pt>
                <c:pt idx="1201">
                  <c:v>2416.27368164062</c:v>
                </c:pt>
                <c:pt idx="1202">
                  <c:v>2418.2730712890602</c:v>
                </c:pt>
                <c:pt idx="1203">
                  <c:v>2420.21826171875</c:v>
                </c:pt>
                <c:pt idx="1204">
                  <c:v>2422.3935546875</c:v>
                </c:pt>
                <c:pt idx="1205">
                  <c:v>2424.45581054687</c:v>
                </c:pt>
                <c:pt idx="1206">
                  <c:v>2426.34204101562</c:v>
                </c:pt>
                <c:pt idx="1207">
                  <c:v>2428.2947998046898</c:v>
                </c:pt>
                <c:pt idx="1208">
                  <c:v>2430.2940673828102</c:v>
                </c:pt>
                <c:pt idx="1209">
                  <c:v>2432.29345703125</c:v>
                </c:pt>
                <c:pt idx="1210">
                  <c:v>2434.2587890625</c:v>
                </c:pt>
                <c:pt idx="1211">
                  <c:v>2436.3046875</c:v>
                </c:pt>
                <c:pt idx="1212">
                  <c:v>2438.2789306640602</c:v>
                </c:pt>
                <c:pt idx="1213">
                  <c:v>2440.2403564453102</c:v>
                </c:pt>
                <c:pt idx="1214">
                  <c:v>2442.32397460938</c:v>
                </c:pt>
                <c:pt idx="1215">
                  <c:v>2444.41137695313</c:v>
                </c:pt>
                <c:pt idx="1216">
                  <c:v>2446.38549804687</c:v>
                </c:pt>
                <c:pt idx="1217">
                  <c:v>2448.296875</c:v>
                </c:pt>
                <c:pt idx="1218">
                  <c:v>2450.3125</c:v>
                </c:pt>
                <c:pt idx="1219">
                  <c:v>2452.4752197265602</c:v>
                </c:pt>
                <c:pt idx="1220">
                  <c:v>2454.4493408203102</c:v>
                </c:pt>
                <c:pt idx="1221">
                  <c:v>2456.30151367187</c:v>
                </c:pt>
                <c:pt idx="1222">
                  <c:v>2458.27197265625</c:v>
                </c:pt>
                <c:pt idx="1223">
                  <c:v>2460.267578125</c:v>
                </c:pt>
                <c:pt idx="1224">
                  <c:v>2462.27954101562</c:v>
                </c:pt>
                <c:pt idx="1225">
                  <c:v>2464.2825927734398</c:v>
                </c:pt>
                <c:pt idx="1226">
                  <c:v>2466.3359375</c:v>
                </c:pt>
                <c:pt idx="1227">
                  <c:v>2468.3189697265602</c:v>
                </c:pt>
                <c:pt idx="1228">
                  <c:v>2470.30200195313</c:v>
                </c:pt>
                <c:pt idx="1229">
                  <c:v>2472.30126953125</c:v>
                </c:pt>
                <c:pt idx="1230">
                  <c:v>2474.32568359375</c:v>
                </c:pt>
                <c:pt idx="1231">
                  <c:v>2476.36279296875</c:v>
                </c:pt>
                <c:pt idx="1232">
                  <c:v>2478.3155517578102</c:v>
                </c:pt>
                <c:pt idx="1233">
                  <c:v>2480.28979492187</c:v>
                </c:pt>
                <c:pt idx="1234">
                  <c:v>2482.27661132813</c:v>
                </c:pt>
                <c:pt idx="1235">
                  <c:v>2484.2166748046898</c:v>
                </c:pt>
                <c:pt idx="1236">
                  <c:v>2486.1995849609398</c:v>
                </c:pt>
                <c:pt idx="1237">
                  <c:v>2488.25805664062</c:v>
                </c:pt>
                <c:pt idx="1238">
                  <c:v>2490.3077392578102</c:v>
                </c:pt>
                <c:pt idx="1239">
                  <c:v>2492.3233642578102</c:v>
                </c:pt>
                <c:pt idx="1240">
                  <c:v>2494.3353271484398</c:v>
                </c:pt>
                <c:pt idx="1241">
                  <c:v>2496.23413085938</c:v>
                </c:pt>
                <c:pt idx="1242">
                  <c:v>2498.2119140625</c:v>
                </c:pt>
                <c:pt idx="1243">
                  <c:v>2500.2828369140602</c:v>
                </c:pt>
                <c:pt idx="1244">
                  <c:v>2502.23193359375</c:v>
                </c:pt>
                <c:pt idx="1245">
                  <c:v>2504.23510742187</c:v>
                </c:pt>
                <c:pt idx="1246">
                  <c:v>2506.25952148438</c:v>
                </c:pt>
                <c:pt idx="1247">
                  <c:v>2508.2801513671898</c:v>
                </c:pt>
                <c:pt idx="1248">
                  <c:v>2510.3009033203102</c:v>
                </c:pt>
                <c:pt idx="1249">
                  <c:v>2512.2625732421898</c:v>
                </c:pt>
                <c:pt idx="1250">
                  <c:v>2514.26196289062</c:v>
                </c:pt>
                <c:pt idx="1251">
                  <c:v>2516.3153076171898</c:v>
                </c:pt>
                <c:pt idx="1252">
                  <c:v>2518.3271484375</c:v>
                </c:pt>
                <c:pt idx="1253">
                  <c:v>2520.2510986328102</c:v>
                </c:pt>
                <c:pt idx="1254">
                  <c:v>2522.31713867187</c:v>
                </c:pt>
                <c:pt idx="1255">
                  <c:v>2524.3541259765602</c:v>
                </c:pt>
                <c:pt idx="1256">
                  <c:v>2526.2364501953102</c:v>
                </c:pt>
                <c:pt idx="1257">
                  <c:v>2528.2860107421898</c:v>
                </c:pt>
                <c:pt idx="1258">
                  <c:v>2530.2890625</c:v>
                </c:pt>
                <c:pt idx="1259">
                  <c:v>2532.18408203125</c:v>
                </c:pt>
                <c:pt idx="1260">
                  <c:v>2534.1834716796898</c:v>
                </c:pt>
                <c:pt idx="1261">
                  <c:v>2536.2205810546898</c:v>
                </c:pt>
                <c:pt idx="1262">
                  <c:v>2538.2412109375</c:v>
                </c:pt>
                <c:pt idx="1263">
                  <c:v>2540.1650390625</c:v>
                </c:pt>
                <c:pt idx="1264">
                  <c:v>2542.22729492187</c:v>
                </c:pt>
                <c:pt idx="1265">
                  <c:v>2544.26806640625</c:v>
                </c:pt>
                <c:pt idx="1266">
                  <c:v>2546.1793212890602</c:v>
                </c:pt>
                <c:pt idx="1267">
                  <c:v>2548.2503662109398</c:v>
                </c:pt>
                <c:pt idx="1268">
                  <c:v>2550.2874755859398</c:v>
                </c:pt>
                <c:pt idx="1269">
                  <c:v>2552.21508789062</c:v>
                </c:pt>
                <c:pt idx="1270">
                  <c:v>2554.1640625</c:v>
                </c:pt>
                <c:pt idx="1271">
                  <c:v>2556.1973876953102</c:v>
                </c:pt>
                <c:pt idx="1272">
                  <c:v>2558.22192382813</c:v>
                </c:pt>
                <c:pt idx="1273">
                  <c:v>2560.21240234375</c:v>
                </c:pt>
                <c:pt idx="1274">
                  <c:v>2562.1865234375</c:v>
                </c:pt>
                <c:pt idx="1275">
                  <c:v>2564.2198486328102</c:v>
                </c:pt>
                <c:pt idx="1276">
                  <c:v>2566.18139648438</c:v>
                </c:pt>
                <c:pt idx="1277">
                  <c:v>2568.10522460938</c:v>
                </c:pt>
                <c:pt idx="1278">
                  <c:v>2570.2303466796898</c:v>
                </c:pt>
                <c:pt idx="1279">
                  <c:v>2572.2926025390602</c:v>
                </c:pt>
                <c:pt idx="1280">
                  <c:v>2574.24536132813</c:v>
                </c:pt>
                <c:pt idx="1281">
                  <c:v>2576.2069091796898</c:v>
                </c:pt>
                <c:pt idx="1282">
                  <c:v>2578.2025146484398</c:v>
                </c:pt>
                <c:pt idx="1283">
                  <c:v>2580.2144775390602</c:v>
                </c:pt>
                <c:pt idx="1284">
                  <c:v>2582.16723632813</c:v>
                </c:pt>
                <c:pt idx="1285">
                  <c:v>2584.23315429687</c:v>
                </c:pt>
                <c:pt idx="1286">
                  <c:v>2586.2789306640602</c:v>
                </c:pt>
                <c:pt idx="1287">
                  <c:v>2588.19018554687</c:v>
                </c:pt>
                <c:pt idx="1288">
                  <c:v>2590.22729492187</c:v>
                </c:pt>
                <c:pt idx="1289">
                  <c:v>2592.17260742187</c:v>
                </c:pt>
                <c:pt idx="1290">
                  <c:v>2594.0714111328102</c:v>
                </c:pt>
                <c:pt idx="1291">
                  <c:v>2596.13354492187</c:v>
                </c:pt>
                <c:pt idx="1292">
                  <c:v>2598.18310546875</c:v>
                </c:pt>
                <c:pt idx="1293">
                  <c:v>2600.1234130859398</c:v>
                </c:pt>
                <c:pt idx="1294">
                  <c:v>2602.1478271484398</c:v>
                </c:pt>
                <c:pt idx="1295">
                  <c:v>2604.19360351562</c:v>
                </c:pt>
                <c:pt idx="1296">
                  <c:v>2606.1929931640602</c:v>
                </c:pt>
                <c:pt idx="1297">
                  <c:v>2608.19604492187</c:v>
                </c:pt>
                <c:pt idx="1298">
                  <c:v>2610.1575927734398</c:v>
                </c:pt>
                <c:pt idx="1299">
                  <c:v>2612.20727539062</c:v>
                </c:pt>
                <c:pt idx="1300">
                  <c:v>2614.19409179687</c:v>
                </c:pt>
                <c:pt idx="1301">
                  <c:v>2616.1392822265602</c:v>
                </c:pt>
                <c:pt idx="1302">
                  <c:v>2618.21411132813</c:v>
                </c:pt>
                <c:pt idx="1303">
                  <c:v>2620.2135009765602</c:v>
                </c:pt>
                <c:pt idx="1304">
                  <c:v>2622.14111328125</c:v>
                </c:pt>
                <c:pt idx="1305">
                  <c:v>2624.1279296875</c:v>
                </c:pt>
                <c:pt idx="1306">
                  <c:v>2626.20263671875</c:v>
                </c:pt>
                <c:pt idx="1307">
                  <c:v>2628.2899169921898</c:v>
                </c:pt>
                <c:pt idx="1308">
                  <c:v>2630.18872070313</c:v>
                </c:pt>
                <c:pt idx="1309">
                  <c:v>2632.11254882813</c:v>
                </c:pt>
                <c:pt idx="1310">
                  <c:v>2634.18725585938</c:v>
                </c:pt>
                <c:pt idx="1311">
                  <c:v>2636.17407226562</c:v>
                </c:pt>
                <c:pt idx="1312">
                  <c:v>2638.1986083984398</c:v>
                </c:pt>
                <c:pt idx="1313">
                  <c:v>2640.21044921875</c:v>
                </c:pt>
                <c:pt idx="1314">
                  <c:v>2642.15942382813</c:v>
                </c:pt>
                <c:pt idx="1315">
                  <c:v>2644.1839599609398</c:v>
                </c:pt>
                <c:pt idx="1316">
                  <c:v>2646.14184570313</c:v>
                </c:pt>
                <c:pt idx="1317">
                  <c:v>2648.0908203125</c:v>
                </c:pt>
                <c:pt idx="1318">
                  <c:v>2650.115234375</c:v>
                </c:pt>
                <c:pt idx="1319">
                  <c:v>2652.2152099609398</c:v>
                </c:pt>
                <c:pt idx="1320">
                  <c:v>2654.14282226562</c:v>
                </c:pt>
                <c:pt idx="1321">
                  <c:v>2656.0704345703102</c:v>
                </c:pt>
                <c:pt idx="1322">
                  <c:v>2658.07861328125</c:v>
                </c:pt>
                <c:pt idx="1323">
                  <c:v>2660.09936523438</c:v>
                </c:pt>
                <c:pt idx="1324">
                  <c:v>2662.16528320313</c:v>
                </c:pt>
                <c:pt idx="1325">
                  <c:v>2664.2777099609398</c:v>
                </c:pt>
                <c:pt idx="1326">
                  <c:v>2666.2769775390602</c:v>
                </c:pt>
                <c:pt idx="1327">
                  <c:v>2668.15063476562</c:v>
                </c:pt>
                <c:pt idx="1328">
                  <c:v>2670.099609375</c:v>
                </c:pt>
                <c:pt idx="1329">
                  <c:v>2672.0863037109398</c:v>
                </c:pt>
                <c:pt idx="1330">
                  <c:v>2674.15747070313</c:v>
                </c:pt>
                <c:pt idx="1331">
                  <c:v>2676.1102294921898</c:v>
                </c:pt>
                <c:pt idx="1332">
                  <c:v>2678.0843505859398</c:v>
                </c:pt>
                <c:pt idx="1333">
                  <c:v>2680.19677734375</c:v>
                </c:pt>
                <c:pt idx="1334">
                  <c:v>2682.20874023438</c:v>
                </c:pt>
                <c:pt idx="1335">
                  <c:v>2684.1917724609398</c:v>
                </c:pt>
                <c:pt idx="1336">
                  <c:v>2686.1533203125</c:v>
                </c:pt>
                <c:pt idx="1337">
                  <c:v>2688.10620117187</c:v>
                </c:pt>
                <c:pt idx="1338">
                  <c:v>2690.1431884765602</c:v>
                </c:pt>
                <c:pt idx="1339">
                  <c:v>2692.2266845703102</c:v>
                </c:pt>
                <c:pt idx="1340">
                  <c:v>2694.17578125</c:v>
                </c:pt>
                <c:pt idx="1341">
                  <c:v>2696.06201171875</c:v>
                </c:pt>
                <c:pt idx="1342">
                  <c:v>2698.08642578125</c:v>
                </c:pt>
                <c:pt idx="1343">
                  <c:v>2700.12719726562</c:v>
                </c:pt>
                <c:pt idx="1344">
                  <c:v>2702.13037109375</c:v>
                </c:pt>
                <c:pt idx="1345">
                  <c:v>2704.16357421875</c:v>
                </c:pt>
                <c:pt idx="1346">
                  <c:v>2706.19677734375</c:v>
                </c:pt>
                <c:pt idx="1347">
                  <c:v>2708.11181640625</c:v>
                </c:pt>
                <c:pt idx="1348">
                  <c:v>2710.0771484375</c:v>
                </c:pt>
                <c:pt idx="1349">
                  <c:v>2712.19848632813</c:v>
                </c:pt>
                <c:pt idx="1350">
                  <c:v>2714.22290039062</c:v>
                </c:pt>
                <c:pt idx="1351">
                  <c:v>2716.1129150390602</c:v>
                </c:pt>
                <c:pt idx="1352">
                  <c:v>2718.0369873046898</c:v>
                </c:pt>
                <c:pt idx="1353">
                  <c:v>2720.0111083984398</c:v>
                </c:pt>
                <c:pt idx="1354">
                  <c:v>2722.0858154296898</c:v>
                </c:pt>
                <c:pt idx="1355">
                  <c:v>2724.1568603515602</c:v>
                </c:pt>
                <c:pt idx="1356">
                  <c:v>2726.1273193359398</c:v>
                </c:pt>
                <c:pt idx="1357">
                  <c:v>2728.0675048828102</c:v>
                </c:pt>
                <c:pt idx="1358">
                  <c:v>2730.07934570313</c:v>
                </c:pt>
                <c:pt idx="1359">
                  <c:v>2732.16674804687</c:v>
                </c:pt>
                <c:pt idx="1360">
                  <c:v>2734.1949462890602</c:v>
                </c:pt>
                <c:pt idx="1361">
                  <c:v>2736.1689453125</c:v>
                </c:pt>
                <c:pt idx="1362">
                  <c:v>2738.06762695313</c:v>
                </c:pt>
                <c:pt idx="1363">
                  <c:v>2740.0885009765602</c:v>
                </c:pt>
                <c:pt idx="1364">
                  <c:v>2742.11303710938</c:v>
                </c:pt>
                <c:pt idx="1365">
                  <c:v>2744.0406494140602</c:v>
                </c:pt>
                <c:pt idx="1366">
                  <c:v>2746.1116943359398</c:v>
                </c:pt>
                <c:pt idx="1367">
                  <c:v>2748.22045898438</c:v>
                </c:pt>
                <c:pt idx="1368">
                  <c:v>2750.2197265625</c:v>
                </c:pt>
                <c:pt idx="1369">
                  <c:v>2752.1058349609398</c:v>
                </c:pt>
                <c:pt idx="1370">
                  <c:v>2754.04614257813</c:v>
                </c:pt>
                <c:pt idx="1371">
                  <c:v>2756.0994873046898</c:v>
                </c:pt>
                <c:pt idx="1372">
                  <c:v>2758.1326904296898</c:v>
                </c:pt>
                <c:pt idx="1373">
                  <c:v>2760.1282958984398</c:v>
                </c:pt>
                <c:pt idx="1374">
                  <c:v>2762.1943359375</c:v>
                </c:pt>
                <c:pt idx="1375">
                  <c:v>2764.19360351562</c:v>
                </c:pt>
                <c:pt idx="1376">
                  <c:v>2766.17651367187</c:v>
                </c:pt>
                <c:pt idx="1377">
                  <c:v>2768.11303710938</c:v>
                </c:pt>
                <c:pt idx="1378">
                  <c:v>2770.0406494140602</c:v>
                </c:pt>
                <c:pt idx="1379">
                  <c:v>2772.0650634765602</c:v>
                </c:pt>
                <c:pt idx="1380">
                  <c:v>2774.064453125</c:v>
                </c:pt>
                <c:pt idx="1381">
                  <c:v>2776.0675048828102</c:v>
                </c:pt>
                <c:pt idx="1382">
                  <c:v>2778.0416259765602</c:v>
                </c:pt>
                <c:pt idx="1383">
                  <c:v>2780.041015625</c:v>
                </c:pt>
                <c:pt idx="1384">
                  <c:v>2782.0906982421898</c:v>
                </c:pt>
                <c:pt idx="1385">
                  <c:v>2784.0899658203102</c:v>
                </c:pt>
                <c:pt idx="1386">
                  <c:v>2785.9886474609398</c:v>
                </c:pt>
                <c:pt idx="1387">
                  <c:v>2788.0634765625</c:v>
                </c:pt>
                <c:pt idx="1388">
                  <c:v>2790.13452148438</c:v>
                </c:pt>
                <c:pt idx="1389">
                  <c:v>2792.1337890625</c:v>
                </c:pt>
                <c:pt idx="1390">
                  <c:v>2794.1368408203102</c:v>
                </c:pt>
                <c:pt idx="1391">
                  <c:v>2796.06958007813</c:v>
                </c:pt>
                <c:pt idx="1392">
                  <c:v>2798.0274658203102</c:v>
                </c:pt>
                <c:pt idx="1393">
                  <c:v>2799.9676513671898</c:v>
                </c:pt>
                <c:pt idx="1394">
                  <c:v>2802.0963134765602</c:v>
                </c:pt>
                <c:pt idx="1395">
                  <c:v>2804.095703125</c:v>
                </c:pt>
                <c:pt idx="1396">
                  <c:v>2805.9945068359398</c:v>
                </c:pt>
                <c:pt idx="1397">
                  <c:v>2808.08178710938</c:v>
                </c:pt>
                <c:pt idx="1398">
                  <c:v>2810.0648193359398</c:v>
                </c:pt>
                <c:pt idx="1399">
                  <c:v>2812.0604248046898</c:v>
                </c:pt>
                <c:pt idx="1400">
                  <c:v>2814.1099853515602</c:v>
                </c:pt>
                <c:pt idx="1401">
                  <c:v>2816.07153320313</c:v>
                </c:pt>
                <c:pt idx="1402">
                  <c:v>2818.0872802734398</c:v>
                </c:pt>
                <c:pt idx="1403">
                  <c:v>2820.16577148438</c:v>
                </c:pt>
                <c:pt idx="1404">
                  <c:v>2822.09838867187</c:v>
                </c:pt>
                <c:pt idx="1405">
                  <c:v>2823.9720458984398</c:v>
                </c:pt>
                <c:pt idx="1406">
                  <c:v>2825.9248046875</c:v>
                </c:pt>
                <c:pt idx="1407">
                  <c:v>2828.0372314453102</c:v>
                </c:pt>
                <c:pt idx="1408">
                  <c:v>2830.0579833984398</c:v>
                </c:pt>
                <c:pt idx="1409">
                  <c:v>2831.9781494140602</c:v>
                </c:pt>
                <c:pt idx="1410">
                  <c:v>2834.01904296875</c:v>
                </c:pt>
                <c:pt idx="1411">
                  <c:v>2836.03100585938</c:v>
                </c:pt>
                <c:pt idx="1412">
                  <c:v>2837.9925537109398</c:v>
                </c:pt>
                <c:pt idx="1413">
                  <c:v>2839.9918212890602</c:v>
                </c:pt>
                <c:pt idx="1414">
                  <c:v>2842.0125732421898</c:v>
                </c:pt>
                <c:pt idx="1415">
                  <c:v>2844.0030517578102</c:v>
                </c:pt>
                <c:pt idx="1416">
                  <c:v>2846.0311279296898</c:v>
                </c:pt>
                <c:pt idx="1417">
                  <c:v>2848.0556640625</c:v>
                </c:pt>
                <c:pt idx="1418">
                  <c:v>2849.9759521484398</c:v>
                </c:pt>
                <c:pt idx="1419">
                  <c:v>2852.0003662109398</c:v>
                </c:pt>
                <c:pt idx="1420">
                  <c:v>2854.01220703125</c:v>
                </c:pt>
                <c:pt idx="1421">
                  <c:v>2855.95751953125</c:v>
                </c:pt>
                <c:pt idx="1422">
                  <c:v>2858.0322265625</c:v>
                </c:pt>
                <c:pt idx="1423">
                  <c:v>2859.98120117187</c:v>
                </c:pt>
                <c:pt idx="1424">
                  <c:v>2861.9554443359398</c:v>
                </c:pt>
                <c:pt idx="1425">
                  <c:v>2864.08056640625</c:v>
                </c:pt>
                <c:pt idx="1426">
                  <c:v>2866.09619140625</c:v>
                </c:pt>
                <c:pt idx="1427">
                  <c:v>2868.0362548828102</c:v>
                </c:pt>
                <c:pt idx="1428">
                  <c:v>2870.04443359375</c:v>
                </c:pt>
                <c:pt idx="1429">
                  <c:v>2871.98095703125</c:v>
                </c:pt>
                <c:pt idx="1430">
                  <c:v>2873.9425048828102</c:v>
                </c:pt>
                <c:pt idx="1431">
                  <c:v>2875.9884033203102</c:v>
                </c:pt>
                <c:pt idx="1432">
                  <c:v>2877.97509765625</c:v>
                </c:pt>
                <c:pt idx="1433">
                  <c:v>2879.99951171875</c:v>
                </c:pt>
                <c:pt idx="1434">
                  <c:v>2882.0994873046898</c:v>
                </c:pt>
                <c:pt idx="1435">
                  <c:v>2884.1240234375</c:v>
                </c:pt>
                <c:pt idx="1436">
                  <c:v>2886.0390625</c:v>
                </c:pt>
                <c:pt idx="1437">
                  <c:v>2887.9918212890602</c:v>
                </c:pt>
                <c:pt idx="1438">
                  <c:v>2889.94970703125</c:v>
                </c:pt>
                <c:pt idx="1439">
                  <c:v>2891.9364013671898</c:v>
                </c:pt>
                <c:pt idx="1440">
                  <c:v>2893.9771728515602</c:v>
                </c:pt>
                <c:pt idx="1441">
                  <c:v>2895.9639892578102</c:v>
                </c:pt>
                <c:pt idx="1442">
                  <c:v>2897.94702148438</c:v>
                </c:pt>
                <c:pt idx="1443">
                  <c:v>2900.00537109375</c:v>
                </c:pt>
                <c:pt idx="1444">
                  <c:v>2902.0423583984398</c:v>
                </c:pt>
                <c:pt idx="1445">
                  <c:v>2903.96997070313</c:v>
                </c:pt>
                <c:pt idx="1446">
                  <c:v>2905.9693603515602</c:v>
                </c:pt>
                <c:pt idx="1447">
                  <c:v>2908.04418945313</c:v>
                </c:pt>
                <c:pt idx="1448">
                  <c:v>2909.9931640625</c:v>
                </c:pt>
                <c:pt idx="1449">
                  <c:v>2911.91333007812</c:v>
                </c:pt>
                <c:pt idx="1450">
                  <c:v>2913.9918212890602</c:v>
                </c:pt>
                <c:pt idx="1451">
                  <c:v>2916.0665283203102</c:v>
                </c:pt>
                <c:pt idx="1452">
                  <c:v>2918.0244140625</c:v>
                </c:pt>
                <c:pt idx="1453">
                  <c:v>2920.00244140625</c:v>
                </c:pt>
                <c:pt idx="1454">
                  <c:v>2921.94262695313</c:v>
                </c:pt>
                <c:pt idx="1455">
                  <c:v>2923.9293212890602</c:v>
                </c:pt>
                <c:pt idx="1456">
                  <c:v>2925.96264648438</c:v>
                </c:pt>
                <c:pt idx="1457">
                  <c:v>2927.8828125</c:v>
                </c:pt>
                <c:pt idx="1458">
                  <c:v>2929.8858642578102</c:v>
                </c:pt>
                <c:pt idx="1459">
                  <c:v>2931.9517822265602</c:v>
                </c:pt>
                <c:pt idx="1460">
                  <c:v>2934.0140380859398</c:v>
                </c:pt>
                <c:pt idx="1461">
                  <c:v>2936.0220947265602</c:v>
                </c:pt>
                <c:pt idx="1462">
                  <c:v>2938.0213623046898</c:v>
                </c:pt>
                <c:pt idx="1463">
                  <c:v>2940.0118408203102</c:v>
                </c:pt>
                <c:pt idx="1464">
                  <c:v>2941.88549804687</c:v>
                </c:pt>
                <c:pt idx="1465">
                  <c:v>2943.8724365234398</c:v>
                </c:pt>
                <c:pt idx="1466">
                  <c:v>2945.9056396484398</c:v>
                </c:pt>
                <c:pt idx="1467">
                  <c:v>2947.91748046875</c:v>
                </c:pt>
                <c:pt idx="1468">
                  <c:v>2949.87915039063</c:v>
                </c:pt>
                <c:pt idx="1469">
                  <c:v>2951.8621826171898</c:v>
                </c:pt>
                <c:pt idx="1470">
                  <c:v>2953.9658203125</c:v>
                </c:pt>
                <c:pt idx="1471">
                  <c:v>2955.93994140625</c:v>
                </c:pt>
                <c:pt idx="1472">
                  <c:v>2957.89770507812</c:v>
                </c:pt>
                <c:pt idx="1473">
                  <c:v>2959.9384765625</c:v>
                </c:pt>
                <c:pt idx="1474">
                  <c:v>2961.95043945313</c:v>
                </c:pt>
                <c:pt idx="1475">
                  <c:v>2963.97119140625</c:v>
                </c:pt>
                <c:pt idx="1476">
                  <c:v>2965.9580078125</c:v>
                </c:pt>
                <c:pt idx="1477">
                  <c:v>2967.9447021484398</c:v>
                </c:pt>
                <c:pt idx="1478">
                  <c:v>2969.94775390625</c:v>
                </c:pt>
                <c:pt idx="1479">
                  <c:v>2971.9345703125</c:v>
                </c:pt>
                <c:pt idx="1480">
                  <c:v>2973.90502929687</c:v>
                </c:pt>
                <c:pt idx="1481">
                  <c:v>2975.84521484375</c:v>
                </c:pt>
                <c:pt idx="1482">
                  <c:v>2977.9073486328102</c:v>
                </c:pt>
                <c:pt idx="1483">
                  <c:v>2979.9317626953102</c:v>
                </c:pt>
                <c:pt idx="1484">
                  <c:v>2981.8970947265602</c:v>
                </c:pt>
                <c:pt idx="1485">
                  <c:v>2983.9342041015602</c:v>
                </c:pt>
                <c:pt idx="1486">
                  <c:v>2985.8543701171898</c:v>
                </c:pt>
                <c:pt idx="1487">
                  <c:v>2987.7781982421898</c:v>
                </c:pt>
                <c:pt idx="1488">
                  <c:v>2989.84399414063</c:v>
                </c:pt>
                <c:pt idx="1489">
                  <c:v>2991.93139648438</c:v>
                </c:pt>
                <c:pt idx="1490">
                  <c:v>2993.9307861328102</c:v>
                </c:pt>
                <c:pt idx="1491">
                  <c:v>2995.9049072265602</c:v>
                </c:pt>
                <c:pt idx="1492">
                  <c:v>2997.9168701171898</c:v>
                </c:pt>
                <c:pt idx="1493">
                  <c:v>2999.9791259765602</c:v>
                </c:pt>
                <c:pt idx="1494">
                  <c:v>3002.0789794921898</c:v>
                </c:pt>
                <c:pt idx="1495">
                  <c:v>3004.0404052734398</c:v>
                </c:pt>
                <c:pt idx="1496">
                  <c:v>3005.9642333984398</c:v>
                </c:pt>
                <c:pt idx="1497">
                  <c:v>3007.90600585937</c:v>
                </c:pt>
                <c:pt idx="1498">
                  <c:v>3009.86767578125</c:v>
                </c:pt>
                <c:pt idx="1499">
                  <c:v>3011.8743896484398</c:v>
                </c:pt>
                <c:pt idx="1500">
                  <c:v>3013.88623046875</c:v>
                </c:pt>
                <c:pt idx="1501">
                  <c:v>3015.8980712890602</c:v>
                </c:pt>
                <c:pt idx="1502">
                  <c:v>3017.9351806640602</c:v>
                </c:pt>
                <c:pt idx="1503">
                  <c:v>3019.9144287109398</c:v>
                </c:pt>
                <c:pt idx="1504">
                  <c:v>3021.9188232421898</c:v>
                </c:pt>
                <c:pt idx="1505">
                  <c:v>3023.9508056640602</c:v>
                </c:pt>
                <c:pt idx="1506">
                  <c:v>3025.849609375</c:v>
                </c:pt>
                <c:pt idx="1507">
                  <c:v>3027.8489990234398</c:v>
                </c:pt>
                <c:pt idx="1508">
                  <c:v>3029.9061279296898</c:v>
                </c:pt>
                <c:pt idx="1509">
                  <c:v>3031.82250976562</c:v>
                </c:pt>
                <c:pt idx="1510">
                  <c:v>3033.8594970703102</c:v>
                </c:pt>
                <c:pt idx="1511">
                  <c:v>3035.92163085937</c:v>
                </c:pt>
                <c:pt idx="1512">
                  <c:v>3037.8580322265602</c:v>
                </c:pt>
                <c:pt idx="1513">
                  <c:v>3039.81469726562</c:v>
                </c:pt>
                <c:pt idx="1514">
                  <c:v>3041.7763671875</c:v>
                </c:pt>
                <c:pt idx="1515">
                  <c:v>3043.8006591796898</c:v>
                </c:pt>
                <c:pt idx="1516">
                  <c:v>3045.86279296875</c:v>
                </c:pt>
                <c:pt idx="1517">
                  <c:v>3047.93774414063</c:v>
                </c:pt>
                <c:pt idx="1518">
                  <c:v>3049.9622802734398</c:v>
                </c:pt>
                <c:pt idx="1519">
                  <c:v>3051.9112548828102</c:v>
                </c:pt>
                <c:pt idx="1520">
                  <c:v>3053.8778076171898</c:v>
                </c:pt>
                <c:pt idx="1521">
                  <c:v>3055.86450195313</c:v>
                </c:pt>
                <c:pt idx="1522">
                  <c:v>3057.8387451171898</c:v>
                </c:pt>
                <c:pt idx="1523">
                  <c:v>3059.88842773438</c:v>
                </c:pt>
                <c:pt idx="1524">
                  <c:v>3061.9129638671898</c:v>
                </c:pt>
                <c:pt idx="1525">
                  <c:v>3063.912109375</c:v>
                </c:pt>
                <c:pt idx="1526">
                  <c:v>3065.89892578125</c:v>
                </c:pt>
                <c:pt idx="1527">
                  <c:v>3067.8857421875</c:v>
                </c:pt>
                <c:pt idx="1528">
                  <c:v>3069.93017578125</c:v>
                </c:pt>
                <c:pt idx="1529">
                  <c:v>3071.8917236328102</c:v>
                </c:pt>
                <c:pt idx="1530">
                  <c:v>3073.7904052734398</c:v>
                </c:pt>
                <c:pt idx="1531">
                  <c:v>3075.84008789063</c:v>
                </c:pt>
                <c:pt idx="1532">
                  <c:v>3077.98291015625</c:v>
                </c:pt>
                <c:pt idx="1533">
                  <c:v>3079.90673828125</c:v>
                </c:pt>
                <c:pt idx="1534">
                  <c:v>3081.8128662109398</c:v>
                </c:pt>
                <c:pt idx="1535">
                  <c:v>3083.7996826171898</c:v>
                </c:pt>
                <c:pt idx="1536">
                  <c:v>3085.76123046875</c:v>
                </c:pt>
                <c:pt idx="1537">
                  <c:v>3087.81079101562</c:v>
                </c:pt>
                <c:pt idx="1538">
                  <c:v>3089.8856201171898</c:v>
                </c:pt>
                <c:pt idx="1539">
                  <c:v>3091.8472900390602</c:v>
                </c:pt>
                <c:pt idx="1540">
                  <c:v>3093.8717041015602</c:v>
                </c:pt>
                <c:pt idx="1541">
                  <c:v>3095.9339599609398</c:v>
                </c:pt>
                <c:pt idx="1542">
                  <c:v>3097.8076171875</c:v>
                </c:pt>
                <c:pt idx="1543">
                  <c:v>3099.7943115234398</c:v>
                </c:pt>
                <c:pt idx="1544">
                  <c:v>3101.8564453125</c:v>
                </c:pt>
                <c:pt idx="1545">
                  <c:v>3103.8482666015602</c:v>
                </c:pt>
                <c:pt idx="1546">
                  <c:v>3105.8275146484398</c:v>
                </c:pt>
                <c:pt idx="1547">
                  <c:v>3107.7764892578102</c:v>
                </c:pt>
                <c:pt idx="1548">
                  <c:v>3109.76318359375</c:v>
                </c:pt>
                <c:pt idx="1549">
                  <c:v>3111.80786132812</c:v>
                </c:pt>
                <c:pt idx="1550">
                  <c:v>3113.9278564453102</c:v>
                </c:pt>
                <c:pt idx="1551">
                  <c:v>3115.9898681640602</c:v>
                </c:pt>
                <c:pt idx="1552">
                  <c:v>3117.86352539063</c:v>
                </c:pt>
                <c:pt idx="1553">
                  <c:v>3119.77490234375</c:v>
                </c:pt>
                <c:pt idx="1554">
                  <c:v>3121.83715820313</c:v>
                </c:pt>
                <c:pt idx="1555">
                  <c:v>3123.82397460937</c:v>
                </c:pt>
                <c:pt idx="1556">
                  <c:v>3125.79809570313</c:v>
                </c:pt>
                <c:pt idx="1557">
                  <c:v>3127.8602294921898</c:v>
                </c:pt>
                <c:pt idx="1558">
                  <c:v>3129.90234375</c:v>
                </c:pt>
                <c:pt idx="1559">
                  <c:v>3131.81372070313</c:v>
                </c:pt>
                <c:pt idx="1560">
                  <c:v>3133.7376708984398</c:v>
                </c:pt>
                <c:pt idx="1561">
                  <c:v>3135.900390625</c:v>
                </c:pt>
                <c:pt idx="1562">
                  <c:v>3137.91967773438</c:v>
                </c:pt>
                <c:pt idx="1563">
                  <c:v>3139.84350585937</c:v>
                </c:pt>
                <c:pt idx="1564">
                  <c:v>3141.7850341796898</c:v>
                </c:pt>
                <c:pt idx="1565">
                  <c:v>3143.7265625</c:v>
                </c:pt>
                <c:pt idx="1566">
                  <c:v>3145.78369140625</c:v>
                </c:pt>
                <c:pt idx="1567">
                  <c:v>3147.74536132812</c:v>
                </c:pt>
                <c:pt idx="1568">
                  <c:v>3149.70703125</c:v>
                </c:pt>
                <c:pt idx="1569">
                  <c:v>3151.7767333984398</c:v>
                </c:pt>
                <c:pt idx="1570">
                  <c:v>3153.86401367188</c:v>
                </c:pt>
                <c:pt idx="1571">
                  <c:v>3155.8758544921898</c:v>
                </c:pt>
                <c:pt idx="1572">
                  <c:v>3157.7998046875</c:v>
                </c:pt>
                <c:pt idx="1573">
                  <c:v>3159.78662109375</c:v>
                </c:pt>
                <c:pt idx="1574">
                  <c:v>3161.7984619140602</c:v>
                </c:pt>
                <c:pt idx="1575">
                  <c:v>3163.81030273438</c:v>
                </c:pt>
                <c:pt idx="1576">
                  <c:v>3165.9228515625</c:v>
                </c:pt>
                <c:pt idx="1577">
                  <c:v>3167.88452148438</c:v>
                </c:pt>
                <c:pt idx="1578">
                  <c:v>3169.82104492188</c:v>
                </c:pt>
                <c:pt idx="1579">
                  <c:v>3171.8328857421898</c:v>
                </c:pt>
                <c:pt idx="1580">
                  <c:v>3173.7440185546898</c:v>
                </c:pt>
                <c:pt idx="1581">
                  <c:v>3175.755859375</c:v>
                </c:pt>
                <c:pt idx="1582">
                  <c:v>3177.7552490234398</c:v>
                </c:pt>
                <c:pt idx="1583">
                  <c:v>3179.7294921875</c:v>
                </c:pt>
                <c:pt idx="1584">
                  <c:v>3181.73388671875</c:v>
                </c:pt>
                <c:pt idx="1585">
                  <c:v>3183.7835693359398</c:v>
                </c:pt>
                <c:pt idx="1586">
                  <c:v>3185.7452392578102</c:v>
                </c:pt>
                <c:pt idx="1587">
                  <c:v>3187.7117919921898</c:v>
                </c:pt>
                <c:pt idx="1588">
                  <c:v>3189.8819580078102</c:v>
                </c:pt>
                <c:pt idx="1589">
                  <c:v>3191.8184814453102</c:v>
                </c:pt>
                <c:pt idx="1590">
                  <c:v>3193.6669921875</c:v>
                </c:pt>
                <c:pt idx="1591">
                  <c:v>3195.71142578125</c:v>
                </c:pt>
                <c:pt idx="1592">
                  <c:v>3197.7735595703102</c:v>
                </c:pt>
                <c:pt idx="1593">
                  <c:v>3199.8359375</c:v>
                </c:pt>
                <c:pt idx="1594">
                  <c:v>3201.802734375</c:v>
                </c:pt>
                <c:pt idx="1595">
                  <c:v>3203.7138671875</c:v>
                </c:pt>
                <c:pt idx="1596">
                  <c:v>3205.68798828125</c:v>
                </c:pt>
                <c:pt idx="1597">
                  <c:v>3207.7125244140602</c:v>
                </c:pt>
                <c:pt idx="1598">
                  <c:v>3209.7193603515602</c:v>
                </c:pt>
                <c:pt idx="1599">
                  <c:v>3211.6934814453102</c:v>
                </c:pt>
                <c:pt idx="1600">
                  <c:v>3213.78076171875</c:v>
                </c:pt>
                <c:pt idx="1601">
                  <c:v>3215.81787109375</c:v>
                </c:pt>
                <c:pt idx="1602">
                  <c:v>3217.7794189453102</c:v>
                </c:pt>
                <c:pt idx="1603">
                  <c:v>3219.74609375</c:v>
                </c:pt>
                <c:pt idx="1604">
                  <c:v>3221.8133544921898</c:v>
                </c:pt>
                <c:pt idx="1605">
                  <c:v>3223.8326416015602</c:v>
                </c:pt>
                <c:pt idx="1606">
                  <c:v>3225.7515869140602</c:v>
                </c:pt>
                <c:pt idx="1607">
                  <c:v>3227.7259521484398</c:v>
                </c:pt>
                <c:pt idx="1608">
                  <c:v>3229.72509765625</c:v>
                </c:pt>
                <c:pt idx="1609">
                  <c:v>3231.8375244140602</c:v>
                </c:pt>
                <c:pt idx="1610">
                  <c:v>3233.7740478515602</c:v>
                </c:pt>
                <c:pt idx="1611">
                  <c:v>3235.67260742188</c:v>
                </c:pt>
                <c:pt idx="1612">
                  <c:v>3237.7724609375</c:v>
                </c:pt>
                <c:pt idx="1613">
                  <c:v>3239.7845458984398</c:v>
                </c:pt>
                <c:pt idx="1614">
                  <c:v>3241.7589111328102</c:v>
                </c:pt>
                <c:pt idx="1615">
                  <c:v>3243.7205810546898</c:v>
                </c:pt>
                <c:pt idx="1616">
                  <c:v>3245.6192626953102</c:v>
                </c:pt>
                <c:pt idx="1617">
                  <c:v>3247.5682373046898</c:v>
                </c:pt>
                <c:pt idx="1618">
                  <c:v>3249.65551757812</c:v>
                </c:pt>
                <c:pt idx="1619">
                  <c:v>3251.6925048828102</c:v>
                </c:pt>
                <c:pt idx="1620">
                  <c:v>3253.70947265625</c:v>
                </c:pt>
                <c:pt idx="1621">
                  <c:v>3255.7841796875</c:v>
                </c:pt>
                <c:pt idx="1622">
                  <c:v>3257.77099609375</c:v>
                </c:pt>
                <c:pt idx="1623">
                  <c:v>3259.7000732421898</c:v>
                </c:pt>
                <c:pt idx="1624">
                  <c:v>3261.7371826171898</c:v>
                </c:pt>
                <c:pt idx="1625">
                  <c:v>3263.7615966796898</c:v>
                </c:pt>
                <c:pt idx="1626">
                  <c:v>3265.76831054687</c:v>
                </c:pt>
                <c:pt idx="1627">
                  <c:v>3267.7877197265602</c:v>
                </c:pt>
                <c:pt idx="1628">
                  <c:v>3269.65380859375</c:v>
                </c:pt>
                <c:pt idx="1629">
                  <c:v>3271.6783447265602</c:v>
                </c:pt>
                <c:pt idx="1630">
                  <c:v>3273.7857666015602</c:v>
                </c:pt>
                <c:pt idx="1631">
                  <c:v>3275.71459960937</c:v>
                </c:pt>
                <c:pt idx="1632">
                  <c:v>3277.6435546875</c:v>
                </c:pt>
                <c:pt idx="1633">
                  <c:v>3279.72583007812</c:v>
                </c:pt>
                <c:pt idx="1634">
                  <c:v>3281.78295898438</c:v>
                </c:pt>
                <c:pt idx="1635">
                  <c:v>3283.7445068359398</c:v>
                </c:pt>
                <c:pt idx="1636">
                  <c:v>3285.736328125</c:v>
                </c:pt>
                <c:pt idx="1637">
                  <c:v>3287.7357177734398</c:v>
                </c:pt>
                <c:pt idx="1638">
                  <c:v>3289.6922607421898</c:v>
                </c:pt>
                <c:pt idx="1639">
                  <c:v>3291.7093505859398</c:v>
                </c:pt>
                <c:pt idx="1640">
                  <c:v>3293.771484375</c:v>
                </c:pt>
                <c:pt idx="1641">
                  <c:v>3295.81591796875</c:v>
                </c:pt>
                <c:pt idx="1642">
                  <c:v>3297.8203125</c:v>
                </c:pt>
                <c:pt idx="1643">
                  <c:v>3299.7064208984398</c:v>
                </c:pt>
                <c:pt idx="1644">
                  <c:v>3301.69311523438</c:v>
                </c:pt>
                <c:pt idx="1645">
                  <c:v>3303.8056640625</c:v>
                </c:pt>
                <c:pt idx="1646">
                  <c:v>3305.7874755859398</c:v>
                </c:pt>
                <c:pt idx="1647">
                  <c:v>3307.6861572265602</c:v>
                </c:pt>
                <c:pt idx="1648">
                  <c:v>3309.74829101562</c:v>
                </c:pt>
                <c:pt idx="1649">
                  <c:v>3311.7728271484398</c:v>
                </c:pt>
                <c:pt idx="1650">
                  <c:v>3313.77221679687</c:v>
                </c:pt>
                <c:pt idx="1651">
                  <c:v>3315.8092041015602</c:v>
                </c:pt>
                <c:pt idx="1652">
                  <c:v>3317.7381591796898</c:v>
                </c:pt>
                <c:pt idx="1653">
                  <c:v>3319.7301025390602</c:v>
                </c:pt>
                <c:pt idx="1654">
                  <c:v>3321.72436523438</c:v>
                </c:pt>
                <c:pt idx="1655">
                  <c:v>3323.64819335937</c:v>
                </c:pt>
                <c:pt idx="1656">
                  <c:v>3325.6348876953102</c:v>
                </c:pt>
                <c:pt idx="1657">
                  <c:v>3327.6541748046898</c:v>
                </c:pt>
                <c:pt idx="1658">
                  <c:v>3329.61572265625</c:v>
                </c:pt>
                <c:pt idx="1659">
                  <c:v>3331.62768554687</c:v>
                </c:pt>
                <c:pt idx="1660">
                  <c:v>3333.69506835937</c:v>
                </c:pt>
                <c:pt idx="1661">
                  <c:v>3335.64404296875</c:v>
                </c:pt>
                <c:pt idx="1662">
                  <c:v>3337.5501708984398</c:v>
                </c:pt>
                <c:pt idx="1663">
                  <c:v>3339.54956054687</c:v>
                </c:pt>
                <c:pt idx="1664">
                  <c:v>3341.5916748046898</c:v>
                </c:pt>
                <c:pt idx="1665">
                  <c:v>3343.6915283203102</c:v>
                </c:pt>
                <c:pt idx="1666">
                  <c:v>3345.7235107421898</c:v>
                </c:pt>
                <c:pt idx="1667">
                  <c:v>3347.62744140625</c:v>
                </c:pt>
                <c:pt idx="1668">
                  <c:v>3349.59423828125</c:v>
                </c:pt>
                <c:pt idx="1669">
                  <c:v>3351.6513671875</c:v>
                </c:pt>
                <c:pt idx="1670">
                  <c:v>3353.6580810546898</c:v>
                </c:pt>
                <c:pt idx="1671">
                  <c:v>3355.5869140625</c:v>
                </c:pt>
                <c:pt idx="1672">
                  <c:v>3357.5863037109398</c:v>
                </c:pt>
                <c:pt idx="1673">
                  <c:v>3359.5982666015602</c:v>
                </c:pt>
                <c:pt idx="1674">
                  <c:v>3361.71069335937</c:v>
                </c:pt>
                <c:pt idx="1675">
                  <c:v>3363.7425537109398</c:v>
                </c:pt>
                <c:pt idx="1676">
                  <c:v>3365.6160888671898</c:v>
                </c:pt>
                <c:pt idx="1677">
                  <c:v>3367.59033203125</c:v>
                </c:pt>
                <c:pt idx="1678">
                  <c:v>3369.7027587890602</c:v>
                </c:pt>
                <c:pt idx="1679">
                  <c:v>3371.73974609375</c:v>
                </c:pt>
                <c:pt idx="1680">
                  <c:v>3373.6512451171898</c:v>
                </c:pt>
                <c:pt idx="1681">
                  <c:v>3375.5927734375</c:v>
                </c:pt>
                <c:pt idx="1682">
                  <c:v>3377.6046142578102</c:v>
                </c:pt>
                <c:pt idx="1683">
                  <c:v>3379.6617431640602</c:v>
                </c:pt>
                <c:pt idx="1684">
                  <c:v>3381.6358642578102</c:v>
                </c:pt>
                <c:pt idx="1685">
                  <c:v>3383.63525390625</c:v>
                </c:pt>
                <c:pt idx="1686">
                  <c:v>3385.65966796875</c:v>
                </c:pt>
                <c:pt idx="1687">
                  <c:v>3387.65161132812</c:v>
                </c:pt>
                <c:pt idx="1688">
                  <c:v>3389.63842773438</c:v>
                </c:pt>
                <c:pt idx="1689">
                  <c:v>3391.6072998046898</c:v>
                </c:pt>
                <c:pt idx="1690">
                  <c:v>3393.5865478515602</c:v>
                </c:pt>
                <c:pt idx="1691">
                  <c:v>3395.6488037109398</c:v>
                </c:pt>
                <c:pt idx="1692">
                  <c:v>3397.6807861328102</c:v>
                </c:pt>
                <c:pt idx="1693">
                  <c:v>3399.6676025390602</c:v>
                </c:pt>
                <c:pt idx="1694">
                  <c:v>3401.6165771484398</c:v>
                </c:pt>
                <c:pt idx="1695">
                  <c:v>3403.5531005859398</c:v>
                </c:pt>
                <c:pt idx="1696">
                  <c:v>3405.56494140625</c:v>
                </c:pt>
                <c:pt idx="1697">
                  <c:v>3407.5943603515602</c:v>
                </c:pt>
                <c:pt idx="1698">
                  <c:v>3409.6063232421898</c:v>
                </c:pt>
                <c:pt idx="1699">
                  <c:v>3411.6885986328102</c:v>
                </c:pt>
                <c:pt idx="1700">
                  <c:v>3413.6376953125</c:v>
                </c:pt>
                <c:pt idx="1701">
                  <c:v>3415.5037841796898</c:v>
                </c:pt>
                <c:pt idx="1702">
                  <c:v>3417.54077148438</c:v>
                </c:pt>
                <c:pt idx="1703">
                  <c:v>3419.5601806640602</c:v>
                </c:pt>
                <c:pt idx="1704">
                  <c:v>3421.60229492188</c:v>
                </c:pt>
                <c:pt idx="1705">
                  <c:v>3423.6392822265602</c:v>
                </c:pt>
                <c:pt idx="1706">
                  <c:v>3425.6134033203102</c:v>
                </c:pt>
                <c:pt idx="1707">
                  <c:v>3427.6253662109398</c:v>
                </c:pt>
                <c:pt idx="1708">
                  <c:v>3429.61962890625</c:v>
                </c:pt>
                <c:pt idx="1709">
                  <c:v>3431.6064453125</c:v>
                </c:pt>
                <c:pt idx="1710">
                  <c:v>3433.66870117188</c:v>
                </c:pt>
                <c:pt idx="1711">
                  <c:v>3435.67309570313</c:v>
                </c:pt>
                <c:pt idx="1712">
                  <c:v>3437.5517578125</c:v>
                </c:pt>
                <c:pt idx="1713">
                  <c:v>3439.5458984375</c:v>
                </c:pt>
                <c:pt idx="1714">
                  <c:v>3441.57788085937</c:v>
                </c:pt>
                <c:pt idx="1715">
                  <c:v>3443.5269775390602</c:v>
                </c:pt>
                <c:pt idx="1716">
                  <c:v>3445.5439453125</c:v>
                </c:pt>
                <c:pt idx="1717">
                  <c:v>3447.5482177734398</c:v>
                </c:pt>
                <c:pt idx="1718">
                  <c:v>3449.54248046875</c:v>
                </c:pt>
                <c:pt idx="1719">
                  <c:v>3451.599609375</c:v>
                </c:pt>
                <c:pt idx="1720">
                  <c:v>3453.6241455078102</c:v>
                </c:pt>
                <c:pt idx="1721">
                  <c:v>3455.6109619140602</c:v>
                </c:pt>
                <c:pt idx="1722">
                  <c:v>3457.61010742188</c:v>
                </c:pt>
                <c:pt idx="1723">
                  <c:v>3459.5843505859398</c:v>
                </c:pt>
                <c:pt idx="1724">
                  <c:v>3461.5460205078102</c:v>
                </c:pt>
                <c:pt idx="1725">
                  <c:v>3463.5</c:v>
                </c:pt>
                <c:pt idx="1726">
                  <c:v>3465.5421142578102</c:v>
                </c:pt>
                <c:pt idx="1727">
                  <c:v>3467.5867919921898</c:v>
                </c:pt>
                <c:pt idx="1728">
                  <c:v>3469.6187744140602</c:v>
                </c:pt>
                <c:pt idx="1729">
                  <c:v>3471.6431884765602</c:v>
                </c:pt>
                <c:pt idx="1730">
                  <c:v>3473.57958984375</c:v>
                </c:pt>
                <c:pt idx="1731">
                  <c:v>3475.57885742188</c:v>
                </c:pt>
                <c:pt idx="1732">
                  <c:v>3477.61596679687</c:v>
                </c:pt>
                <c:pt idx="1733">
                  <c:v>3479.6026611328102</c:v>
                </c:pt>
                <c:pt idx="1734">
                  <c:v>3481.5767822265602</c:v>
                </c:pt>
                <c:pt idx="1735">
                  <c:v>3483.576171875</c:v>
                </c:pt>
                <c:pt idx="1736">
                  <c:v>3485.6007080078102</c:v>
                </c:pt>
                <c:pt idx="1737">
                  <c:v>3487.68798828125</c:v>
                </c:pt>
                <c:pt idx="1738">
                  <c:v>3489.6746826171898</c:v>
                </c:pt>
                <c:pt idx="1739">
                  <c:v>3491.5911865234398</c:v>
                </c:pt>
                <c:pt idx="1740">
                  <c:v>3493.51513671875</c:v>
                </c:pt>
                <c:pt idx="1741">
                  <c:v>3495.5093994140602</c:v>
                </c:pt>
                <c:pt idx="1742">
                  <c:v>3497.5338134765602</c:v>
                </c:pt>
                <c:pt idx="1743">
                  <c:v>3499.5330810546898</c:v>
                </c:pt>
                <c:pt idx="1744">
                  <c:v>3501.5576171875</c:v>
                </c:pt>
                <c:pt idx="1745">
                  <c:v>3503.5318603515602</c:v>
                </c:pt>
                <c:pt idx="1746">
                  <c:v>3505.58154296875</c:v>
                </c:pt>
                <c:pt idx="1747">
                  <c:v>3507.6236572265602</c:v>
                </c:pt>
                <c:pt idx="1748">
                  <c:v>3509.5650634765602</c:v>
                </c:pt>
                <c:pt idx="1749">
                  <c:v>3511.4586181640602</c:v>
                </c:pt>
                <c:pt idx="1750">
                  <c:v>3513.46533203125</c:v>
                </c:pt>
                <c:pt idx="1751">
                  <c:v>3515.6531982421898</c:v>
                </c:pt>
                <c:pt idx="1752">
                  <c:v>3517.66528320313</c:v>
                </c:pt>
                <c:pt idx="1753">
                  <c:v>3519.6068115234398</c:v>
                </c:pt>
                <c:pt idx="1754">
                  <c:v>3521.64379882812</c:v>
                </c:pt>
                <c:pt idx="1755">
                  <c:v>3523.60546875</c:v>
                </c:pt>
                <c:pt idx="1756">
                  <c:v>3525.59741210937</c:v>
                </c:pt>
                <c:pt idx="1757">
                  <c:v>3527.5916748046898</c:v>
                </c:pt>
                <c:pt idx="1758">
                  <c:v>3529.52294921875</c:v>
                </c:pt>
                <c:pt idx="1759">
                  <c:v>3531.4844970703102</c:v>
                </c:pt>
                <c:pt idx="1760">
                  <c:v>3533.57690429687</c:v>
                </c:pt>
                <c:pt idx="1761">
                  <c:v>3535.58129882812</c:v>
                </c:pt>
                <c:pt idx="1762">
                  <c:v>3537.5377197265602</c:v>
                </c:pt>
                <c:pt idx="1763">
                  <c:v>3539.5445556640602</c:v>
                </c:pt>
                <c:pt idx="1764">
                  <c:v>3541.52392578125</c:v>
                </c:pt>
                <c:pt idx="1765">
                  <c:v>3543.53588867188</c:v>
                </c:pt>
                <c:pt idx="1766">
                  <c:v>3545.56030273438</c:v>
                </c:pt>
                <c:pt idx="1767">
                  <c:v>3547.5721435546898</c:v>
                </c:pt>
                <c:pt idx="1768">
                  <c:v>3549.49609375</c:v>
                </c:pt>
                <c:pt idx="1769">
                  <c:v>3551.419921875</c:v>
                </c:pt>
                <c:pt idx="1770">
                  <c:v>3553.4896240234398</c:v>
                </c:pt>
                <c:pt idx="1771">
                  <c:v>3555.52685546875</c:v>
                </c:pt>
                <c:pt idx="1772">
                  <c:v>3557.45068359375</c:v>
                </c:pt>
                <c:pt idx="1773">
                  <c:v>3559.4676513671898</c:v>
                </c:pt>
                <c:pt idx="1774">
                  <c:v>3561.4669189453102</c:v>
                </c:pt>
                <c:pt idx="1775">
                  <c:v>3563.5616455078102</c:v>
                </c:pt>
                <c:pt idx="1776">
                  <c:v>3565.6239013671898</c:v>
                </c:pt>
                <c:pt idx="1777">
                  <c:v>3567.5225830078102</c:v>
                </c:pt>
                <c:pt idx="1778">
                  <c:v>3569.5218505859398</c:v>
                </c:pt>
                <c:pt idx="1779">
                  <c:v>3571.57153320313</c:v>
                </c:pt>
                <c:pt idx="1780">
                  <c:v>3573.4754638671898</c:v>
                </c:pt>
                <c:pt idx="1781">
                  <c:v>3575.4674072265602</c:v>
                </c:pt>
                <c:pt idx="1782">
                  <c:v>3577.56225585937</c:v>
                </c:pt>
                <c:pt idx="1783">
                  <c:v>3579.49853515625</c:v>
                </c:pt>
                <c:pt idx="1784">
                  <c:v>3581.5228271484398</c:v>
                </c:pt>
                <c:pt idx="1785">
                  <c:v>3583.54223632812</c:v>
                </c:pt>
                <c:pt idx="1786">
                  <c:v>3585.48388671875</c:v>
                </c:pt>
                <c:pt idx="1787">
                  <c:v>3587.45068359375</c:v>
                </c:pt>
                <c:pt idx="1788">
                  <c:v>3589.4375</c:v>
                </c:pt>
                <c:pt idx="1789">
                  <c:v>3591.4114990234398</c:v>
                </c:pt>
                <c:pt idx="1790">
                  <c:v>3593.41064453125</c:v>
                </c:pt>
                <c:pt idx="1791">
                  <c:v>3595.4427490234398</c:v>
                </c:pt>
                <c:pt idx="1792">
                  <c:v>3597.43701171875</c:v>
                </c:pt>
                <c:pt idx="1793">
                  <c:v>3599.53686523438</c:v>
                </c:pt>
                <c:pt idx="1794">
                  <c:v>3601.54125976562</c:v>
                </c:pt>
                <c:pt idx="1795">
                  <c:v>3603.5155029296898</c:v>
                </c:pt>
                <c:pt idx="1796">
                  <c:v>3605.4771728515602</c:v>
                </c:pt>
                <c:pt idx="1797">
                  <c:v>3607.38842773438</c:v>
                </c:pt>
                <c:pt idx="1798">
                  <c:v>3609.46313476562</c:v>
                </c:pt>
                <c:pt idx="1799">
                  <c:v>3611.525390625</c:v>
                </c:pt>
                <c:pt idx="1800">
                  <c:v>3613.4945068359398</c:v>
                </c:pt>
                <c:pt idx="1801">
                  <c:v>3615.4434814453102</c:v>
                </c:pt>
                <c:pt idx="1802">
                  <c:v>3617.5234375</c:v>
                </c:pt>
                <c:pt idx="1803">
                  <c:v>3619.57299804687</c:v>
                </c:pt>
                <c:pt idx="1804">
                  <c:v>3621.4541015625</c:v>
                </c:pt>
                <c:pt idx="1805">
                  <c:v>3623.44091796875</c:v>
                </c:pt>
                <c:pt idx="1806">
                  <c:v>3625.5206298828102</c:v>
                </c:pt>
                <c:pt idx="1807">
                  <c:v>3627.50732421875</c:v>
                </c:pt>
                <c:pt idx="1808">
                  <c:v>3629.4764404296898</c:v>
                </c:pt>
                <c:pt idx="1809">
                  <c:v>3631.4632568359398</c:v>
                </c:pt>
                <c:pt idx="1810">
                  <c:v>3633.4122314453102</c:v>
                </c:pt>
                <c:pt idx="1811">
                  <c:v>3635.41162109375</c:v>
                </c:pt>
                <c:pt idx="1812">
                  <c:v>3637.52416992188</c:v>
                </c:pt>
                <c:pt idx="1813">
                  <c:v>3639.541015625</c:v>
                </c:pt>
                <c:pt idx="1814">
                  <c:v>3641.5078125</c:v>
                </c:pt>
                <c:pt idx="1815">
                  <c:v>3643.5323486328102</c:v>
                </c:pt>
                <c:pt idx="1816">
                  <c:v>3645.4259033203102</c:v>
                </c:pt>
                <c:pt idx="1817">
                  <c:v>3647.40014648438</c:v>
                </c:pt>
                <c:pt idx="1818">
                  <c:v>3649.44970703125</c:v>
                </c:pt>
                <c:pt idx="1819">
                  <c:v>3651.4185791015602</c:v>
                </c:pt>
                <c:pt idx="1820">
                  <c:v>3653.3927001953102</c:v>
                </c:pt>
                <c:pt idx="1821">
                  <c:v>3655.40478515625</c:v>
                </c:pt>
                <c:pt idx="1822">
                  <c:v>3657.4420166015602</c:v>
                </c:pt>
                <c:pt idx="1823">
                  <c:v>3659.4588623046898</c:v>
                </c:pt>
                <c:pt idx="1824">
                  <c:v>3661.42041015625</c:v>
                </c:pt>
                <c:pt idx="1825">
                  <c:v>3663.45751953125</c:v>
                </c:pt>
                <c:pt idx="1826">
                  <c:v>3665.4996337890602</c:v>
                </c:pt>
                <c:pt idx="1827">
                  <c:v>3667.46875</c:v>
                </c:pt>
                <c:pt idx="1828">
                  <c:v>3669.42529296875</c:v>
                </c:pt>
                <c:pt idx="1829">
                  <c:v>3671.3616943359398</c:v>
                </c:pt>
                <c:pt idx="1830">
                  <c:v>3673.36083984375</c:v>
                </c:pt>
                <c:pt idx="1831">
                  <c:v>3675.41040039063</c:v>
                </c:pt>
                <c:pt idx="1832">
                  <c:v>3677.4476318359398</c:v>
                </c:pt>
                <c:pt idx="1833">
                  <c:v>3679.3966064453102</c:v>
                </c:pt>
                <c:pt idx="1834">
                  <c:v>3681.45874023438</c:v>
                </c:pt>
                <c:pt idx="1835">
                  <c:v>3683.5513916015602</c:v>
                </c:pt>
                <c:pt idx="1836">
                  <c:v>3685.5054931640602</c:v>
                </c:pt>
                <c:pt idx="1837">
                  <c:v>3687.44921875</c:v>
                </c:pt>
                <c:pt idx="1838">
                  <c:v>3689.4056396484398</c:v>
                </c:pt>
                <c:pt idx="1839">
                  <c:v>3691.3924560546898</c:v>
                </c:pt>
                <c:pt idx="1840">
                  <c:v>3693.4169921875</c:v>
                </c:pt>
                <c:pt idx="1841">
                  <c:v>3695.4036865234398</c:v>
                </c:pt>
                <c:pt idx="1842">
                  <c:v>3697.41552734375</c:v>
                </c:pt>
                <c:pt idx="1843">
                  <c:v>3699.4400634765602</c:v>
                </c:pt>
                <c:pt idx="1844">
                  <c:v>3701.36401367188</c:v>
                </c:pt>
                <c:pt idx="1845">
                  <c:v>3703.3758544921898</c:v>
                </c:pt>
                <c:pt idx="1846">
                  <c:v>3705.4556884765602</c:v>
                </c:pt>
                <c:pt idx="1847">
                  <c:v>3707.3470458984398</c:v>
                </c:pt>
                <c:pt idx="1848">
                  <c:v>3709.2835693359398</c:v>
                </c:pt>
                <c:pt idx="1849">
                  <c:v>3711.37841796875</c:v>
                </c:pt>
                <c:pt idx="1850">
                  <c:v>3713.3978271484398</c:v>
                </c:pt>
                <c:pt idx="1851">
                  <c:v>3715.40966796875</c:v>
                </c:pt>
                <c:pt idx="1852">
                  <c:v>3717.4642333984398</c:v>
                </c:pt>
                <c:pt idx="1853">
                  <c:v>3719.4007568359398</c:v>
                </c:pt>
                <c:pt idx="1854">
                  <c:v>3721.3499755859398</c:v>
                </c:pt>
                <c:pt idx="1855">
                  <c:v>3723.4298095703102</c:v>
                </c:pt>
                <c:pt idx="1856">
                  <c:v>3725.4742431640602</c:v>
                </c:pt>
                <c:pt idx="1857">
                  <c:v>3727.5438232421898</c:v>
                </c:pt>
                <c:pt idx="1858">
                  <c:v>3729.5103759765602</c:v>
                </c:pt>
                <c:pt idx="1859">
                  <c:v>3731.4091796875</c:v>
                </c:pt>
                <c:pt idx="1860">
                  <c:v>3733.4287109375</c:v>
                </c:pt>
                <c:pt idx="1861">
                  <c:v>3735.42065429687</c:v>
                </c:pt>
                <c:pt idx="1862">
                  <c:v>3737.38232421875</c:v>
                </c:pt>
                <c:pt idx="1863">
                  <c:v>3739.3765869140602</c:v>
                </c:pt>
                <c:pt idx="1864">
                  <c:v>3741.3431396484398</c:v>
                </c:pt>
                <c:pt idx="1865">
                  <c:v>3743.35498046875</c:v>
                </c:pt>
                <c:pt idx="1866">
                  <c:v>3745.42456054687</c:v>
                </c:pt>
                <c:pt idx="1867">
                  <c:v>3747.3861083984398</c:v>
                </c:pt>
                <c:pt idx="1868">
                  <c:v>3749.28491210937</c:v>
                </c:pt>
                <c:pt idx="1869">
                  <c:v>3751.43505859375</c:v>
                </c:pt>
                <c:pt idx="1870">
                  <c:v>3753.53515625</c:v>
                </c:pt>
                <c:pt idx="1871">
                  <c:v>3755.458984375</c:v>
                </c:pt>
                <c:pt idx="1872">
                  <c:v>3757.43823242188</c:v>
                </c:pt>
                <c:pt idx="1873">
                  <c:v>3759.39990234375</c:v>
                </c:pt>
                <c:pt idx="1874">
                  <c:v>3761.4117431640602</c:v>
                </c:pt>
                <c:pt idx="1875">
                  <c:v>3763.4111328125</c:v>
                </c:pt>
                <c:pt idx="1876">
                  <c:v>3765.3173828125</c:v>
                </c:pt>
                <c:pt idx="1877">
                  <c:v>3767.28393554687</c:v>
                </c:pt>
                <c:pt idx="1878">
                  <c:v>3769.3385009765602</c:v>
                </c:pt>
                <c:pt idx="1879">
                  <c:v>3771.28759765625</c:v>
                </c:pt>
                <c:pt idx="1880">
                  <c:v>3773.23681640625</c:v>
                </c:pt>
                <c:pt idx="1881">
                  <c:v>3775.3492431640602</c:v>
                </c:pt>
                <c:pt idx="1882">
                  <c:v>3777.537109375</c:v>
                </c:pt>
                <c:pt idx="1883">
                  <c:v>3779.4359130859398</c:v>
                </c:pt>
                <c:pt idx="1884">
                  <c:v>3781.2666015625</c:v>
                </c:pt>
                <c:pt idx="1885">
                  <c:v>3783.2734375</c:v>
                </c:pt>
                <c:pt idx="1886">
                  <c:v>3785.2779541015602</c:v>
                </c:pt>
                <c:pt idx="1887">
                  <c:v>3787.3074951171898</c:v>
                </c:pt>
                <c:pt idx="1888">
                  <c:v>3789.2890625</c:v>
                </c:pt>
                <c:pt idx="1889">
                  <c:v>3791.2633056640602</c:v>
                </c:pt>
                <c:pt idx="1890">
                  <c:v>3793.3380126953102</c:v>
                </c:pt>
                <c:pt idx="1891">
                  <c:v>3795.4075927734398</c:v>
                </c:pt>
                <c:pt idx="1892">
                  <c:v>3797.3944091796898</c:v>
                </c:pt>
                <c:pt idx="1893">
                  <c:v>3799.3988037109398</c:v>
                </c:pt>
                <c:pt idx="1894">
                  <c:v>3801.43579101562</c:v>
                </c:pt>
                <c:pt idx="1895">
                  <c:v>3803.3924560546898</c:v>
                </c:pt>
                <c:pt idx="1896">
                  <c:v>3805.3214111328102</c:v>
                </c:pt>
                <c:pt idx="1897">
                  <c:v>3807.3258056640602</c:v>
                </c:pt>
                <c:pt idx="1898">
                  <c:v>3809.38818359375</c:v>
                </c:pt>
                <c:pt idx="1899">
                  <c:v>3811.4453125</c:v>
                </c:pt>
                <c:pt idx="1900">
                  <c:v>3813.369140625</c:v>
                </c:pt>
                <c:pt idx="1901">
                  <c:v>3815.30541992188</c:v>
                </c:pt>
                <c:pt idx="1902">
                  <c:v>3817.4127197265602</c:v>
                </c:pt>
                <c:pt idx="1903">
                  <c:v>3819.5252685546898</c:v>
                </c:pt>
                <c:pt idx="1904">
                  <c:v>3821.38623046875</c:v>
                </c:pt>
                <c:pt idx="1905">
                  <c:v>3823.2220458984398</c:v>
                </c:pt>
                <c:pt idx="1906">
                  <c:v>3825.24658203125</c:v>
                </c:pt>
                <c:pt idx="1907">
                  <c:v>3827.3212890625</c:v>
                </c:pt>
                <c:pt idx="1908">
                  <c:v>3829.3709716796898</c:v>
                </c:pt>
                <c:pt idx="1909">
                  <c:v>3831.3251953125</c:v>
                </c:pt>
                <c:pt idx="1910">
                  <c:v>3833.29174804687</c:v>
                </c:pt>
                <c:pt idx="1911">
                  <c:v>3835.32373046875</c:v>
                </c:pt>
                <c:pt idx="1912">
                  <c:v>3837.36840820313</c:v>
                </c:pt>
                <c:pt idx="1913">
                  <c:v>3839.37280273438</c:v>
                </c:pt>
                <c:pt idx="1914">
                  <c:v>3841.32177734375</c:v>
                </c:pt>
                <c:pt idx="1915">
                  <c:v>3843.3463134765602</c:v>
                </c:pt>
                <c:pt idx="1916">
                  <c:v>3845.37084960937</c:v>
                </c:pt>
                <c:pt idx="1917">
                  <c:v>3847.28198242188</c:v>
                </c:pt>
                <c:pt idx="1918">
                  <c:v>3849.2686767578102</c:v>
                </c:pt>
                <c:pt idx="1919">
                  <c:v>3851.27563476562</c:v>
                </c:pt>
                <c:pt idx="1920">
                  <c:v>3853.3253173828102</c:v>
                </c:pt>
                <c:pt idx="1921">
                  <c:v>3855.29931640625</c:v>
                </c:pt>
                <c:pt idx="1922">
                  <c:v>3857.2532958984398</c:v>
                </c:pt>
                <c:pt idx="1923">
                  <c:v>3859.30810546875</c:v>
                </c:pt>
                <c:pt idx="1924">
                  <c:v>3861.31494140625</c:v>
                </c:pt>
                <c:pt idx="1925">
                  <c:v>3863.3017578125</c:v>
                </c:pt>
                <c:pt idx="1926">
                  <c:v>3865.26342773438</c:v>
                </c:pt>
                <c:pt idx="1927">
                  <c:v>3867.3455810546898</c:v>
                </c:pt>
                <c:pt idx="1928">
                  <c:v>3869.3447265625</c:v>
                </c:pt>
                <c:pt idx="1929">
                  <c:v>3871.29370117188</c:v>
                </c:pt>
                <c:pt idx="1930">
                  <c:v>3873.3309326171898</c:v>
                </c:pt>
                <c:pt idx="1931">
                  <c:v>3875.3177490234398</c:v>
                </c:pt>
                <c:pt idx="1932">
                  <c:v>3877.30444335937</c:v>
                </c:pt>
                <c:pt idx="1933">
                  <c:v>3879.2786865234398</c:v>
                </c:pt>
                <c:pt idx="1934">
                  <c:v>3881.31567382812</c:v>
                </c:pt>
                <c:pt idx="1935">
                  <c:v>3883.28979492188</c:v>
                </c:pt>
                <c:pt idx="1936">
                  <c:v>3885.21362304687</c:v>
                </c:pt>
                <c:pt idx="1937">
                  <c:v>3887.27587890625</c:v>
                </c:pt>
                <c:pt idx="1938">
                  <c:v>3889.24267578125</c:v>
                </c:pt>
                <c:pt idx="1939">
                  <c:v>3891.20434570313</c:v>
                </c:pt>
                <c:pt idx="1940">
                  <c:v>3893.29907226562</c:v>
                </c:pt>
                <c:pt idx="1941">
                  <c:v>3895.4039306640602</c:v>
                </c:pt>
                <c:pt idx="1942">
                  <c:v>3897.42846679687</c:v>
                </c:pt>
                <c:pt idx="1943">
                  <c:v>3899.3095703125</c:v>
                </c:pt>
                <c:pt idx="1944">
                  <c:v>3901.2259521484398</c:v>
                </c:pt>
                <c:pt idx="1945">
                  <c:v>3903.2882080078102</c:v>
                </c:pt>
                <c:pt idx="1946">
                  <c:v>3905.3253173828102</c:v>
                </c:pt>
                <c:pt idx="1947">
                  <c:v>3907.25415039063</c:v>
                </c:pt>
                <c:pt idx="1948">
                  <c:v>3909.24096679687</c:v>
                </c:pt>
                <c:pt idx="1949">
                  <c:v>3911.2352294921898</c:v>
                </c:pt>
                <c:pt idx="1950">
                  <c:v>3913.26708984375</c:v>
                </c:pt>
                <c:pt idx="1951">
                  <c:v>3915.24633789063</c:v>
                </c:pt>
                <c:pt idx="1952">
                  <c:v>3917.2205810546898</c:v>
                </c:pt>
                <c:pt idx="1953">
                  <c:v>3919.3154296875</c:v>
                </c:pt>
                <c:pt idx="1954">
                  <c:v>3921.26440429687</c:v>
                </c:pt>
                <c:pt idx="1955">
                  <c:v>3923.18823242188</c:v>
                </c:pt>
                <c:pt idx="1956">
                  <c:v>3925.2000732421898</c:v>
                </c:pt>
                <c:pt idx="1957">
                  <c:v>3927.3807373046898</c:v>
                </c:pt>
                <c:pt idx="1958">
                  <c:v>3929.4052734375</c:v>
                </c:pt>
                <c:pt idx="1959">
                  <c:v>3931.2232666015602</c:v>
                </c:pt>
                <c:pt idx="1960">
                  <c:v>3933.23510742188</c:v>
                </c:pt>
                <c:pt idx="1961">
                  <c:v>3935.20190429687</c:v>
                </c:pt>
                <c:pt idx="1962">
                  <c:v>3937.26416015625</c:v>
                </c:pt>
                <c:pt idx="1963">
                  <c:v>3939.35888671875</c:v>
                </c:pt>
                <c:pt idx="1964">
                  <c:v>3941.2701416015602</c:v>
                </c:pt>
                <c:pt idx="1965">
                  <c:v>3943.2369384765602</c:v>
                </c:pt>
                <c:pt idx="1966">
                  <c:v>3945.31689453125</c:v>
                </c:pt>
                <c:pt idx="1967">
                  <c:v>3947.3740234375</c:v>
                </c:pt>
                <c:pt idx="1968">
                  <c:v>3949.29272460937</c:v>
                </c:pt>
                <c:pt idx="1969">
                  <c:v>3951.19140625</c:v>
                </c:pt>
                <c:pt idx="1970">
                  <c:v>3953.24096679687</c:v>
                </c:pt>
                <c:pt idx="1971">
                  <c:v>3955.3408203125</c:v>
                </c:pt>
                <c:pt idx="1972">
                  <c:v>3957.2900390625</c:v>
                </c:pt>
                <c:pt idx="1973">
                  <c:v>3959.3397216796898</c:v>
                </c:pt>
                <c:pt idx="1974">
                  <c:v>3961.37670898438</c:v>
                </c:pt>
                <c:pt idx="1975">
                  <c:v>3963.1923828125</c:v>
                </c:pt>
                <c:pt idx="1976">
                  <c:v>3965.1842041015602</c:v>
                </c:pt>
                <c:pt idx="1977">
                  <c:v>3967.2967529296898</c:v>
                </c:pt>
                <c:pt idx="1978">
                  <c:v>3969.3538818359398</c:v>
                </c:pt>
                <c:pt idx="1979">
                  <c:v>3971.33569335937</c:v>
                </c:pt>
                <c:pt idx="1980">
                  <c:v>3973.2772216796898</c:v>
                </c:pt>
                <c:pt idx="1981">
                  <c:v>3975.2010498046898</c:v>
                </c:pt>
                <c:pt idx="1982">
                  <c:v>3977.2001953125</c:v>
                </c:pt>
                <c:pt idx="1983">
                  <c:v>3979.154296875</c:v>
                </c:pt>
                <c:pt idx="1984">
                  <c:v>3981.04809570313</c:v>
                </c:pt>
                <c:pt idx="1985">
                  <c:v>3983.11767578125</c:v>
                </c:pt>
                <c:pt idx="1986">
                  <c:v>3985.2803955078102</c:v>
                </c:pt>
                <c:pt idx="1987">
                  <c:v>3987.3426513671898</c:v>
                </c:pt>
                <c:pt idx="1988">
                  <c:v>3989.2916259765602</c:v>
                </c:pt>
                <c:pt idx="1989">
                  <c:v>3991.2908935546898</c:v>
                </c:pt>
                <c:pt idx="1990">
                  <c:v>3993.2576904296898</c:v>
                </c:pt>
                <c:pt idx="1991">
                  <c:v>3995.28735351562</c:v>
                </c:pt>
                <c:pt idx="1992">
                  <c:v>3997.2940673828102</c:v>
                </c:pt>
                <c:pt idx="1993">
                  <c:v>3999.14990234375</c:v>
                </c:pt>
                <c:pt idx="1994">
                  <c:v>4001.1617431640602</c:v>
                </c:pt>
                <c:pt idx="1995">
                  <c:v>4003.18627929687</c:v>
                </c:pt>
                <c:pt idx="1996">
                  <c:v>4005.18579101562</c:v>
                </c:pt>
                <c:pt idx="1997">
                  <c:v>4007.2530517578102</c:v>
                </c:pt>
                <c:pt idx="1998">
                  <c:v>4009.27001953125</c:v>
                </c:pt>
                <c:pt idx="1999">
                  <c:v>4011.2264404296898</c:v>
                </c:pt>
                <c:pt idx="2000">
                  <c:v>4013.18286132812</c:v>
                </c:pt>
                <c:pt idx="2001">
                  <c:v>4015.2325439453102</c:v>
                </c:pt>
                <c:pt idx="2002">
                  <c:v>4017.2066650390602</c:v>
                </c:pt>
                <c:pt idx="2003">
                  <c:v>4019.18090820313</c:v>
                </c:pt>
                <c:pt idx="2004">
                  <c:v>4021.29345703125</c:v>
                </c:pt>
                <c:pt idx="2005">
                  <c:v>4023.28515625</c:v>
                </c:pt>
                <c:pt idx="2006">
                  <c:v>4025.1336669921898</c:v>
                </c:pt>
                <c:pt idx="2007">
                  <c:v>4027.1204833984398</c:v>
                </c:pt>
                <c:pt idx="2008">
                  <c:v>4029.1700439453102</c:v>
                </c:pt>
                <c:pt idx="2009">
                  <c:v>4031.21459960937</c:v>
                </c:pt>
                <c:pt idx="2010">
                  <c:v>4033.2064208984398</c:v>
                </c:pt>
                <c:pt idx="2011">
                  <c:v>4035.2359619140602</c:v>
                </c:pt>
                <c:pt idx="2012">
                  <c:v>4037.2554931640602</c:v>
                </c:pt>
                <c:pt idx="2013">
                  <c:v>4039.19946289063</c:v>
                </c:pt>
                <c:pt idx="2014">
                  <c:v>4041.1484375</c:v>
                </c:pt>
                <c:pt idx="2015">
                  <c:v>4043.1602783203102</c:v>
                </c:pt>
                <c:pt idx="2016">
                  <c:v>4045.20239257812</c:v>
                </c:pt>
                <c:pt idx="2017">
                  <c:v>4047.1817626953102</c:v>
                </c:pt>
                <c:pt idx="2018">
                  <c:v>4049.19360351562</c:v>
                </c:pt>
                <c:pt idx="2019">
                  <c:v>4051.1751708984398</c:v>
                </c:pt>
                <c:pt idx="2020">
                  <c:v>4053.19970703125</c:v>
                </c:pt>
                <c:pt idx="2021">
                  <c:v>4055.1990966796898</c:v>
                </c:pt>
                <c:pt idx="2022">
                  <c:v>4057.1806640625</c:v>
                </c:pt>
                <c:pt idx="2023">
                  <c:v>4059.1673583984398</c:v>
                </c:pt>
                <c:pt idx="2024">
                  <c:v>4061.19189453125</c:v>
                </c:pt>
                <c:pt idx="2025">
                  <c:v>4063.279296875</c:v>
                </c:pt>
                <c:pt idx="2026">
                  <c:v>4065.25341796875</c:v>
                </c:pt>
                <c:pt idx="2027">
                  <c:v>4067.21484375</c:v>
                </c:pt>
                <c:pt idx="2028">
                  <c:v>4069.1890869140602</c:v>
                </c:pt>
                <c:pt idx="2029">
                  <c:v>4071.11303710937</c:v>
                </c:pt>
                <c:pt idx="2030">
                  <c:v>4073.1248779296898</c:v>
                </c:pt>
                <c:pt idx="2031">
                  <c:v>4075.1619873046898</c:v>
                </c:pt>
                <c:pt idx="2032">
                  <c:v>4077.16137695313</c:v>
                </c:pt>
                <c:pt idx="2033">
                  <c:v>4079.2110595703102</c:v>
                </c:pt>
                <c:pt idx="2034">
                  <c:v>4081.1978759765602</c:v>
                </c:pt>
                <c:pt idx="2035">
                  <c:v>4083.2474365234398</c:v>
                </c:pt>
                <c:pt idx="2036">
                  <c:v>4085.2088623046898</c:v>
                </c:pt>
                <c:pt idx="2037">
                  <c:v>4087.09497070313</c:v>
                </c:pt>
                <c:pt idx="2038">
                  <c:v>4089.16967773438</c:v>
                </c:pt>
                <c:pt idx="2039">
                  <c:v>4091.16162109375</c:v>
                </c:pt>
                <c:pt idx="2040">
                  <c:v>4093.0906982421898</c:v>
                </c:pt>
                <c:pt idx="2041">
                  <c:v>4095.14770507812</c:v>
                </c:pt>
                <c:pt idx="2042">
                  <c:v>4097.1796875</c:v>
                </c:pt>
                <c:pt idx="2043">
                  <c:v>4099.1589355468705</c:v>
                </c:pt>
                <c:pt idx="2044">
                  <c:v>4101.10791015625</c:v>
                </c:pt>
                <c:pt idx="2045">
                  <c:v>4103.0895996093705</c:v>
                </c:pt>
                <c:pt idx="2046">
                  <c:v>4105.1015625</c:v>
                </c:pt>
                <c:pt idx="2047">
                  <c:v>4107.15625</c:v>
                </c:pt>
                <c:pt idx="2048">
                  <c:v>4109.2185058593705</c:v>
                </c:pt>
                <c:pt idx="2049">
                  <c:v>4111.1875</c:v>
                </c:pt>
                <c:pt idx="2050">
                  <c:v>4113.19921875</c:v>
                </c:pt>
                <c:pt idx="2051">
                  <c:v>4115.19873046875</c:v>
                </c:pt>
                <c:pt idx="2052">
                  <c:v>4117.16552734375</c:v>
                </c:pt>
                <c:pt idx="2053">
                  <c:v>4119.08935546875</c:v>
                </c:pt>
                <c:pt idx="2054">
                  <c:v>4121.1086425781205</c:v>
                </c:pt>
                <c:pt idx="2055">
                  <c:v>4123.1130371093705</c:v>
                </c:pt>
                <c:pt idx="2056">
                  <c:v>4125.0495605468705</c:v>
                </c:pt>
                <c:pt idx="2057">
                  <c:v>4127.06884765625</c:v>
                </c:pt>
                <c:pt idx="2058">
                  <c:v>4129.1311035156205</c:v>
                </c:pt>
                <c:pt idx="2059">
                  <c:v>4131.2185058593705</c:v>
                </c:pt>
                <c:pt idx="2060">
                  <c:v>4133.1926269531295</c:v>
                </c:pt>
                <c:pt idx="2061">
                  <c:v>4135.154296875</c:v>
                </c:pt>
                <c:pt idx="2062">
                  <c:v>4137.2038574218795</c:v>
                </c:pt>
                <c:pt idx="2063">
                  <c:v>4139.1579589843795</c:v>
                </c:pt>
                <c:pt idx="2064">
                  <c:v>4141.169921875</c:v>
                </c:pt>
                <c:pt idx="2065">
                  <c:v>4143.1640625</c:v>
                </c:pt>
                <c:pt idx="2066">
                  <c:v>4145.12548828125</c:v>
                </c:pt>
                <c:pt idx="2067">
                  <c:v>4147.1047363281205</c:v>
                </c:pt>
                <c:pt idx="2068">
                  <c:v>4149.083984375</c:v>
                </c:pt>
                <c:pt idx="2069">
                  <c:v>4151.1462402343795</c:v>
                </c:pt>
                <c:pt idx="2070">
                  <c:v>4153.1533203125</c:v>
                </c:pt>
                <c:pt idx="2071">
                  <c:v>4155.10986328125</c:v>
                </c:pt>
                <c:pt idx="2072">
                  <c:v>4157.0891113281205</c:v>
                </c:pt>
                <c:pt idx="2073">
                  <c:v>4159.1564941406295</c:v>
                </c:pt>
                <c:pt idx="2074">
                  <c:v>4161.1379394531295</c:v>
                </c:pt>
                <c:pt idx="2075">
                  <c:v>4163.13720703125</c:v>
                </c:pt>
                <c:pt idx="2076">
                  <c:v>4165.27490234375</c:v>
                </c:pt>
                <c:pt idx="2077">
                  <c:v>4167.35693359375</c:v>
                </c:pt>
                <c:pt idx="2078">
                  <c:v>4169.1804199218795</c:v>
                </c:pt>
                <c:pt idx="2079">
                  <c:v>4171.0341796875</c:v>
                </c:pt>
                <c:pt idx="2080">
                  <c:v>4173.0634765625</c:v>
                </c:pt>
                <c:pt idx="2081">
                  <c:v>4175.0576171875</c:v>
                </c:pt>
                <c:pt idx="2082">
                  <c:v>4177.107421875</c:v>
                </c:pt>
                <c:pt idx="2083">
                  <c:v>4179.06884765625</c:v>
                </c:pt>
                <c:pt idx="2084">
                  <c:v>4181.0378417968705</c:v>
                </c:pt>
                <c:pt idx="2085">
                  <c:v>4183.0625</c:v>
                </c:pt>
                <c:pt idx="2086">
                  <c:v>4185.099609375</c:v>
                </c:pt>
                <c:pt idx="2087">
                  <c:v>4187.1618652343795</c:v>
                </c:pt>
                <c:pt idx="2088">
                  <c:v>4189.0656738281205</c:v>
                </c:pt>
                <c:pt idx="2089">
                  <c:v>4191.115234375</c:v>
                </c:pt>
                <c:pt idx="2090">
                  <c:v>4193.1345214843795</c:v>
                </c:pt>
                <c:pt idx="2091">
                  <c:v>4195.0080566406295</c:v>
                </c:pt>
                <c:pt idx="2092">
                  <c:v>4197.02001953125</c:v>
                </c:pt>
                <c:pt idx="2093">
                  <c:v>4199.0192871093705</c:v>
                </c:pt>
                <c:pt idx="2094">
                  <c:v>4201.048828125</c:v>
                </c:pt>
                <c:pt idx="2095">
                  <c:v>4203.0859375</c:v>
                </c:pt>
                <c:pt idx="2096">
                  <c:v>4205.1103515625</c:v>
                </c:pt>
                <c:pt idx="2097">
                  <c:v>4207.1599121093705</c:v>
                </c:pt>
                <c:pt idx="2098">
                  <c:v>4209.0537109375</c:v>
                </c:pt>
                <c:pt idx="2099">
                  <c:v>4210.93994140625</c:v>
                </c:pt>
                <c:pt idx="2100">
                  <c:v>4212.9267578125</c:v>
                </c:pt>
                <c:pt idx="2101">
                  <c:v>4214.9890136718795</c:v>
                </c:pt>
                <c:pt idx="2102">
                  <c:v>4217.119140625</c:v>
                </c:pt>
                <c:pt idx="2103">
                  <c:v>4219.1184082031295</c:v>
                </c:pt>
                <c:pt idx="2104">
                  <c:v>4221.0749511718795</c:v>
                </c:pt>
                <c:pt idx="2105">
                  <c:v>4222.9987792968705</c:v>
                </c:pt>
                <c:pt idx="2106">
                  <c:v>4224.97265625</c:v>
                </c:pt>
                <c:pt idx="2107">
                  <c:v>4227.02734375</c:v>
                </c:pt>
                <c:pt idx="2108">
                  <c:v>4229.0947265625</c:v>
                </c:pt>
                <c:pt idx="2109">
                  <c:v>4231.2021484375</c:v>
                </c:pt>
                <c:pt idx="2110">
                  <c:v>4233.138671875</c:v>
                </c:pt>
                <c:pt idx="2111">
                  <c:v>4235.0300292968705</c:v>
                </c:pt>
                <c:pt idx="2112">
                  <c:v>4236.99169921875</c:v>
                </c:pt>
                <c:pt idx="2113">
                  <c:v>4239.0109863281205</c:v>
                </c:pt>
                <c:pt idx="2114">
                  <c:v>4241.0983886718795</c:v>
                </c:pt>
                <c:pt idx="2115">
                  <c:v>4243.1354980468705</c:v>
                </c:pt>
                <c:pt idx="2116">
                  <c:v>4245.04150390625</c:v>
                </c:pt>
                <c:pt idx="2117">
                  <c:v>4246.97802734375</c:v>
                </c:pt>
                <c:pt idx="2118">
                  <c:v>4249.0654296875</c:v>
                </c:pt>
                <c:pt idx="2119">
                  <c:v>4251.03955078125</c:v>
                </c:pt>
                <c:pt idx="2120">
                  <c:v>4252.9182128906295</c:v>
                </c:pt>
                <c:pt idx="2121">
                  <c:v>4254.9553222656205</c:v>
                </c:pt>
                <c:pt idx="2122">
                  <c:v>4257.0048828125</c:v>
                </c:pt>
                <c:pt idx="2123">
                  <c:v>4258.99169921875</c:v>
                </c:pt>
                <c:pt idx="2124">
                  <c:v>4261.01123046875</c:v>
                </c:pt>
                <c:pt idx="2125">
                  <c:v>4262.95263671875</c:v>
                </c:pt>
                <c:pt idx="2126">
                  <c:v>4265.02734375</c:v>
                </c:pt>
                <c:pt idx="2127">
                  <c:v>4267.134765625</c:v>
                </c:pt>
                <c:pt idx="2128">
                  <c:v>4269.0134277343795</c:v>
                </c:pt>
                <c:pt idx="2129">
                  <c:v>4270.9172363281205</c:v>
                </c:pt>
                <c:pt idx="2130">
                  <c:v>4272.9365234375</c:v>
                </c:pt>
                <c:pt idx="2131">
                  <c:v>4274.9558105468705</c:v>
                </c:pt>
                <c:pt idx="2132">
                  <c:v>4277.0810546875</c:v>
                </c:pt>
                <c:pt idx="2133">
                  <c:v>4279.1105957031295</c:v>
                </c:pt>
                <c:pt idx="2134">
                  <c:v>4280.9714355468705</c:v>
                </c:pt>
                <c:pt idx="2135">
                  <c:v>4282.90283203125</c:v>
                </c:pt>
                <c:pt idx="2136">
                  <c:v>4284.95751953125</c:v>
                </c:pt>
                <c:pt idx="2137">
                  <c:v>4287.0827636718795</c:v>
                </c:pt>
                <c:pt idx="2138">
                  <c:v>4289.0769042968705</c:v>
                </c:pt>
                <c:pt idx="2139">
                  <c:v>4291.0007324218795</c:v>
                </c:pt>
                <c:pt idx="2140">
                  <c:v>4293.0632324218795</c:v>
                </c:pt>
                <c:pt idx="2141">
                  <c:v>4295.150390625</c:v>
                </c:pt>
                <c:pt idx="2142">
                  <c:v>4297.1796875</c:v>
                </c:pt>
                <c:pt idx="2143">
                  <c:v>4299.103515625</c:v>
                </c:pt>
                <c:pt idx="2144">
                  <c:v>4300.9470214843795</c:v>
                </c:pt>
                <c:pt idx="2145">
                  <c:v>4303.001953125</c:v>
                </c:pt>
                <c:pt idx="2146">
                  <c:v>4305.0817871093705</c:v>
                </c:pt>
                <c:pt idx="2147">
                  <c:v>4306.98046875</c:v>
                </c:pt>
                <c:pt idx="2148">
                  <c:v>4308.9421386718795</c:v>
                </c:pt>
                <c:pt idx="2149">
                  <c:v>4311.0244140625</c:v>
                </c:pt>
                <c:pt idx="2150">
                  <c:v>4312.9934082031295</c:v>
                </c:pt>
                <c:pt idx="2151">
                  <c:v>4315.0302734375</c:v>
                </c:pt>
                <c:pt idx="2152">
                  <c:v>4317.1301269531295</c:v>
                </c:pt>
                <c:pt idx="2153">
                  <c:v>4319.0666503906295</c:v>
                </c:pt>
                <c:pt idx="2154">
                  <c:v>4321.1037597656205</c:v>
                </c:pt>
                <c:pt idx="2155">
                  <c:v>4323.1081542968705</c:v>
                </c:pt>
                <c:pt idx="2156">
                  <c:v>4324.9943847656205</c:v>
                </c:pt>
                <c:pt idx="2157">
                  <c:v>4326.943359375</c:v>
                </c:pt>
                <c:pt idx="2158">
                  <c:v>4329.0107421875</c:v>
                </c:pt>
                <c:pt idx="2159">
                  <c:v>4331.0302734375</c:v>
                </c:pt>
                <c:pt idx="2160">
                  <c:v>4333.0495605468705</c:v>
                </c:pt>
                <c:pt idx="2161">
                  <c:v>4335.0363769531295</c:v>
                </c:pt>
                <c:pt idx="2162">
                  <c:v>4336.93505859375</c:v>
                </c:pt>
                <c:pt idx="2163">
                  <c:v>4338.88916015625</c:v>
                </c:pt>
                <c:pt idx="2164">
                  <c:v>4340.8884277343795</c:v>
                </c:pt>
                <c:pt idx="2165">
                  <c:v>4342.970703125</c:v>
                </c:pt>
                <c:pt idx="2166">
                  <c:v>4345.0126953125</c:v>
                </c:pt>
                <c:pt idx="2167">
                  <c:v>4346.97412109375</c:v>
                </c:pt>
                <c:pt idx="2168">
                  <c:v>4348.9609375</c:v>
                </c:pt>
                <c:pt idx="2169">
                  <c:v>4350.8974609375</c:v>
                </c:pt>
                <c:pt idx="2170">
                  <c:v>4352.86669921875</c:v>
                </c:pt>
                <c:pt idx="2171">
                  <c:v>4355.00439453125</c:v>
                </c:pt>
                <c:pt idx="2172">
                  <c:v>4357.0087890625</c:v>
                </c:pt>
                <c:pt idx="2173">
                  <c:v>4358.9250488281205</c:v>
                </c:pt>
                <c:pt idx="2174">
                  <c:v>4360.8615722656205</c:v>
                </c:pt>
                <c:pt idx="2175">
                  <c:v>4362.8935546875</c:v>
                </c:pt>
                <c:pt idx="2176">
                  <c:v>4364.9558105468705</c:v>
                </c:pt>
                <c:pt idx="2177">
                  <c:v>4366.93505859375</c:v>
                </c:pt>
                <c:pt idx="2178">
                  <c:v>4368.8913574218795</c:v>
                </c:pt>
                <c:pt idx="2179">
                  <c:v>4370.9284667968705</c:v>
                </c:pt>
                <c:pt idx="2180">
                  <c:v>4372.9580078125</c:v>
                </c:pt>
                <c:pt idx="2181">
                  <c:v>4374.9521484375</c:v>
                </c:pt>
                <c:pt idx="2182">
                  <c:v>4376.90869140625</c:v>
                </c:pt>
                <c:pt idx="2183">
                  <c:v>4378.83251953125</c:v>
                </c:pt>
                <c:pt idx="2184">
                  <c:v>4380.9326171875</c:v>
                </c:pt>
                <c:pt idx="2185">
                  <c:v>4382.9572753906295</c:v>
                </c:pt>
                <c:pt idx="2186">
                  <c:v>4385.0068359375</c:v>
                </c:pt>
                <c:pt idx="2187">
                  <c:v>4386.9431152343795</c:v>
                </c:pt>
                <c:pt idx="2188">
                  <c:v>4388.87939453125</c:v>
                </c:pt>
                <c:pt idx="2189">
                  <c:v>4391.0549316406295</c:v>
                </c:pt>
                <c:pt idx="2190">
                  <c:v>4393.06689453125</c:v>
                </c:pt>
                <c:pt idx="2191">
                  <c:v>4394.9152832031295</c:v>
                </c:pt>
                <c:pt idx="2192">
                  <c:v>4396.91455078125</c:v>
                </c:pt>
                <c:pt idx="2193">
                  <c:v>4398.95166015625</c:v>
                </c:pt>
                <c:pt idx="2194">
                  <c:v>4400.9133300781205</c:v>
                </c:pt>
                <c:pt idx="2195">
                  <c:v>4402.9680175781205</c:v>
                </c:pt>
                <c:pt idx="2196">
                  <c:v>4404.97998046875</c:v>
                </c:pt>
                <c:pt idx="2197">
                  <c:v>4406.9616699218795</c:v>
                </c:pt>
                <c:pt idx="2198">
                  <c:v>4408.9609375</c:v>
                </c:pt>
                <c:pt idx="2199">
                  <c:v>4410.8771972656205</c:v>
                </c:pt>
                <c:pt idx="2200">
                  <c:v>4412.8134765625</c:v>
                </c:pt>
                <c:pt idx="2201">
                  <c:v>4414.87060546875</c:v>
                </c:pt>
                <c:pt idx="2202">
                  <c:v>4416.93798828125</c:v>
                </c:pt>
                <c:pt idx="2203">
                  <c:v>4418.96240234375</c:v>
                </c:pt>
                <c:pt idx="2204">
                  <c:v>4420.88134765625</c:v>
                </c:pt>
                <c:pt idx="2205">
                  <c:v>4422.880859375</c:v>
                </c:pt>
                <c:pt idx="2206">
                  <c:v>4424.8801269531295</c:v>
                </c:pt>
                <c:pt idx="2207">
                  <c:v>4426.9221191406295</c:v>
                </c:pt>
                <c:pt idx="2208">
                  <c:v>4428.9716796875</c:v>
                </c:pt>
                <c:pt idx="2209">
                  <c:v>4430.865234375</c:v>
                </c:pt>
                <c:pt idx="2210">
                  <c:v>4432.8068847656205</c:v>
                </c:pt>
                <c:pt idx="2211">
                  <c:v>4434.8869628906295</c:v>
                </c:pt>
                <c:pt idx="2212">
                  <c:v>4436.9365234375</c:v>
                </c:pt>
                <c:pt idx="2213">
                  <c:v>4438.9860839843795</c:v>
                </c:pt>
                <c:pt idx="2214">
                  <c:v>4440.9426269531295</c:v>
                </c:pt>
                <c:pt idx="2215">
                  <c:v>4442.81103515625</c:v>
                </c:pt>
                <c:pt idx="2216">
                  <c:v>4444.873046875</c:v>
                </c:pt>
                <c:pt idx="2217">
                  <c:v>4446.94775390625</c:v>
                </c:pt>
                <c:pt idx="2218">
                  <c:v>4448.9221191406295</c:v>
                </c:pt>
                <c:pt idx="2219">
                  <c:v>4450.8762207031295</c:v>
                </c:pt>
                <c:pt idx="2220">
                  <c:v>4452.8503417968705</c:v>
                </c:pt>
                <c:pt idx="2221">
                  <c:v>4454.8623046875</c:v>
                </c:pt>
                <c:pt idx="2222">
                  <c:v>4456.94970703125</c:v>
                </c:pt>
                <c:pt idx="2223">
                  <c:v>4458.9943847656205</c:v>
                </c:pt>
                <c:pt idx="2224">
                  <c:v>4460.9309082031295</c:v>
                </c:pt>
                <c:pt idx="2225">
                  <c:v>4462.7917480468705</c:v>
                </c:pt>
                <c:pt idx="2226">
                  <c:v>4464.7531738281205</c:v>
                </c:pt>
                <c:pt idx="2227">
                  <c:v>4466.845703125</c:v>
                </c:pt>
                <c:pt idx="2228">
                  <c:v>4468.8701171875</c:v>
                </c:pt>
                <c:pt idx="2229">
                  <c:v>4470.9020996093705</c:v>
                </c:pt>
                <c:pt idx="2230">
                  <c:v>4472.88134765625</c:v>
                </c:pt>
                <c:pt idx="2231">
                  <c:v>4474.89306640625</c:v>
                </c:pt>
                <c:pt idx="2232">
                  <c:v>4476.91259765625</c:v>
                </c:pt>
                <c:pt idx="2233">
                  <c:v>4478.8669433593705</c:v>
                </c:pt>
                <c:pt idx="2234">
                  <c:v>4480.896484375</c:v>
                </c:pt>
                <c:pt idx="2235">
                  <c:v>4482.978515625</c:v>
                </c:pt>
                <c:pt idx="2236">
                  <c:v>4484.93505859375</c:v>
                </c:pt>
                <c:pt idx="2237">
                  <c:v>4486.833984375</c:v>
                </c:pt>
                <c:pt idx="2238">
                  <c:v>4488.8259277343795</c:v>
                </c:pt>
                <c:pt idx="2239">
                  <c:v>4490.8251953125</c:v>
                </c:pt>
                <c:pt idx="2240">
                  <c:v>4492.9072265625</c:v>
                </c:pt>
                <c:pt idx="2241">
                  <c:v>4494.8562011718795</c:v>
                </c:pt>
                <c:pt idx="2242">
                  <c:v>4496.7927246093705</c:v>
                </c:pt>
                <c:pt idx="2243">
                  <c:v>4498.8425292968705</c:v>
                </c:pt>
                <c:pt idx="2244">
                  <c:v>4500.8544921875</c:v>
                </c:pt>
                <c:pt idx="2245">
                  <c:v>4502.8410644531295</c:v>
                </c:pt>
                <c:pt idx="2246">
                  <c:v>4504.84033203125</c:v>
                </c:pt>
                <c:pt idx="2247">
                  <c:v>4506.8017578125</c:v>
                </c:pt>
                <c:pt idx="2248">
                  <c:v>4508.88916015625</c:v>
                </c:pt>
                <c:pt idx="2249">
                  <c:v>4511.03955078125</c:v>
                </c:pt>
                <c:pt idx="2250">
                  <c:v>4512.9055175781205</c:v>
                </c:pt>
                <c:pt idx="2251">
                  <c:v>4514.8093261718795</c:v>
                </c:pt>
                <c:pt idx="2252">
                  <c:v>4516.85400390625</c:v>
                </c:pt>
                <c:pt idx="2253">
                  <c:v>4518.8356933593705</c:v>
                </c:pt>
                <c:pt idx="2254">
                  <c:v>4520.8601074218795</c:v>
                </c:pt>
                <c:pt idx="2255">
                  <c:v>4522.82177734375</c:v>
                </c:pt>
                <c:pt idx="2256">
                  <c:v>4524.7707519531295</c:v>
                </c:pt>
                <c:pt idx="2257">
                  <c:v>4526.8076171875</c:v>
                </c:pt>
                <c:pt idx="2258">
                  <c:v>4528.8444824218795</c:v>
                </c:pt>
                <c:pt idx="2259">
                  <c:v>4530.81884765625</c:v>
                </c:pt>
                <c:pt idx="2260">
                  <c:v>4532.8737792968705</c:v>
                </c:pt>
                <c:pt idx="2261">
                  <c:v>4534.9860839843795</c:v>
                </c:pt>
                <c:pt idx="2262">
                  <c:v>4536.8420410156205</c:v>
                </c:pt>
                <c:pt idx="2263">
                  <c:v>4538.7333984375</c:v>
                </c:pt>
                <c:pt idx="2264">
                  <c:v>4540.80810546875</c:v>
                </c:pt>
                <c:pt idx="2265">
                  <c:v>4542.8200683593705</c:v>
                </c:pt>
                <c:pt idx="2266">
                  <c:v>4544.7314453125</c:v>
                </c:pt>
                <c:pt idx="2267">
                  <c:v>4546.7507324218795</c:v>
                </c:pt>
                <c:pt idx="2268">
                  <c:v>4548.9133300781205</c:v>
                </c:pt>
                <c:pt idx="2269">
                  <c:v>4550.8874511718795</c:v>
                </c:pt>
                <c:pt idx="2270">
                  <c:v>4552.7609863281205</c:v>
                </c:pt>
                <c:pt idx="2271">
                  <c:v>4554.7980957031295</c:v>
                </c:pt>
                <c:pt idx="2272">
                  <c:v>4556.8479003906295</c:v>
                </c:pt>
                <c:pt idx="2273">
                  <c:v>4558.8093261718795</c:v>
                </c:pt>
                <c:pt idx="2274">
                  <c:v>4560.87646484375</c:v>
                </c:pt>
                <c:pt idx="2275">
                  <c:v>4562.8759765625</c:v>
                </c:pt>
                <c:pt idx="2276">
                  <c:v>4564.83251953125</c:v>
                </c:pt>
                <c:pt idx="2277">
                  <c:v>4566.806640625</c:v>
                </c:pt>
                <c:pt idx="2278">
                  <c:v>4568.7431640625</c:v>
                </c:pt>
                <c:pt idx="2279">
                  <c:v>4570.84814453125</c:v>
                </c:pt>
                <c:pt idx="2280">
                  <c:v>4572.8525390625</c:v>
                </c:pt>
                <c:pt idx="2281">
                  <c:v>4574.8269042968705</c:v>
                </c:pt>
                <c:pt idx="2282">
                  <c:v>4576.84619140625</c:v>
                </c:pt>
                <c:pt idx="2283">
                  <c:v>4578.77734375</c:v>
                </c:pt>
                <c:pt idx="2284">
                  <c:v>4580.7565917968705</c:v>
                </c:pt>
                <c:pt idx="2285">
                  <c:v>4582.81884765625</c:v>
                </c:pt>
                <c:pt idx="2286">
                  <c:v>4584.8056640625</c:v>
                </c:pt>
                <c:pt idx="2287">
                  <c:v>4586.79248046875</c:v>
                </c:pt>
                <c:pt idx="2288">
                  <c:v>4588.849609375</c:v>
                </c:pt>
                <c:pt idx="2289">
                  <c:v>4590.81640625</c:v>
                </c:pt>
                <c:pt idx="2290">
                  <c:v>4592.7580566406295</c:v>
                </c:pt>
                <c:pt idx="2291">
                  <c:v>4594.7521972656205</c:v>
                </c:pt>
                <c:pt idx="2292">
                  <c:v>4596.8017578125</c:v>
                </c:pt>
                <c:pt idx="2293">
                  <c:v>4598.79345703125</c:v>
                </c:pt>
                <c:pt idx="2294">
                  <c:v>4600.7751464843795</c:v>
                </c:pt>
                <c:pt idx="2295">
                  <c:v>4602.9128417968705</c:v>
                </c:pt>
                <c:pt idx="2296">
                  <c:v>4604.87939453125</c:v>
                </c:pt>
                <c:pt idx="2297">
                  <c:v>4606.6975097656205</c:v>
                </c:pt>
                <c:pt idx="2298">
                  <c:v>4608.6591796875</c:v>
                </c:pt>
                <c:pt idx="2299">
                  <c:v>4610.7590332031295</c:v>
                </c:pt>
                <c:pt idx="2300">
                  <c:v>4612.8337402343795</c:v>
                </c:pt>
                <c:pt idx="2301">
                  <c:v>4614.7702636718795</c:v>
                </c:pt>
                <c:pt idx="2302">
                  <c:v>4616.7268066406295</c:v>
                </c:pt>
                <c:pt idx="2303">
                  <c:v>4618.6809082031295</c:v>
                </c:pt>
                <c:pt idx="2304">
                  <c:v>4620.8310546875</c:v>
                </c:pt>
                <c:pt idx="2305">
                  <c:v>4622.9436035156205</c:v>
                </c:pt>
                <c:pt idx="2306">
                  <c:v>4624.77197265625</c:v>
                </c:pt>
                <c:pt idx="2307">
                  <c:v>4626.6279296875</c:v>
                </c:pt>
                <c:pt idx="2308">
                  <c:v>4628.58447265625</c:v>
                </c:pt>
                <c:pt idx="2309">
                  <c:v>4630.7219238281205</c:v>
                </c:pt>
                <c:pt idx="2310">
                  <c:v>4632.771484375</c:v>
                </c:pt>
                <c:pt idx="2311">
                  <c:v>4634.6328125</c:v>
                </c:pt>
                <c:pt idx="2312">
                  <c:v>4636.7453613281205</c:v>
                </c:pt>
                <c:pt idx="2313">
                  <c:v>4638.8200683593705</c:v>
                </c:pt>
                <c:pt idx="2314">
                  <c:v>4640.71875</c:v>
                </c:pt>
                <c:pt idx="2315">
                  <c:v>4642.6677246093705</c:v>
                </c:pt>
                <c:pt idx="2316">
                  <c:v>4644.6796875</c:v>
                </c:pt>
                <c:pt idx="2317">
                  <c:v>4646.7468261718795</c:v>
                </c:pt>
                <c:pt idx="2318">
                  <c:v>4648.7639160156205</c:v>
                </c:pt>
                <c:pt idx="2319">
                  <c:v>4650.7255859375</c:v>
                </c:pt>
                <c:pt idx="2320">
                  <c:v>4652.7121582031295</c:v>
                </c:pt>
                <c:pt idx="2321">
                  <c:v>4654.79443359375</c:v>
                </c:pt>
                <c:pt idx="2322">
                  <c:v>4656.693359375</c:v>
                </c:pt>
                <c:pt idx="2323">
                  <c:v>4658.56689453125</c:v>
                </c:pt>
                <c:pt idx="2324">
                  <c:v>4660.6994628906295</c:v>
                </c:pt>
                <c:pt idx="2325">
                  <c:v>4662.7868652343795</c:v>
                </c:pt>
                <c:pt idx="2326">
                  <c:v>4664.7736816406295</c:v>
                </c:pt>
                <c:pt idx="2327">
                  <c:v>4666.7353515625</c:v>
                </c:pt>
                <c:pt idx="2328">
                  <c:v>4668.7470703125</c:v>
                </c:pt>
                <c:pt idx="2329">
                  <c:v>4670.7463378906295</c:v>
                </c:pt>
                <c:pt idx="2330">
                  <c:v>4672.77099609375</c:v>
                </c:pt>
                <c:pt idx="2331">
                  <c:v>4674.70751953125</c:v>
                </c:pt>
                <c:pt idx="2332">
                  <c:v>4676.6110839843795</c:v>
                </c:pt>
                <c:pt idx="2333">
                  <c:v>4678.7109375</c:v>
                </c:pt>
                <c:pt idx="2334">
                  <c:v>4680.6926269531295</c:v>
                </c:pt>
                <c:pt idx="2335">
                  <c:v>4682.6794433593705</c:v>
                </c:pt>
                <c:pt idx="2336">
                  <c:v>4684.72900390625</c:v>
                </c:pt>
                <c:pt idx="2337">
                  <c:v>4686.6779785156205</c:v>
                </c:pt>
                <c:pt idx="2338">
                  <c:v>4688.7150878906295</c:v>
                </c:pt>
                <c:pt idx="2339">
                  <c:v>4690.77734375</c:v>
                </c:pt>
                <c:pt idx="2340">
                  <c:v>4692.7390136718795</c:v>
                </c:pt>
                <c:pt idx="2341">
                  <c:v>4694.73828125</c:v>
                </c:pt>
                <c:pt idx="2342">
                  <c:v>4696.6923828125</c:v>
                </c:pt>
                <c:pt idx="2343">
                  <c:v>4698.65380859375</c:v>
                </c:pt>
                <c:pt idx="2344">
                  <c:v>4700.6279296875</c:v>
                </c:pt>
                <c:pt idx="2345">
                  <c:v>4702.6904296875</c:v>
                </c:pt>
                <c:pt idx="2346">
                  <c:v>4704.7854003906295</c:v>
                </c:pt>
                <c:pt idx="2347">
                  <c:v>4706.7141113281205</c:v>
                </c:pt>
                <c:pt idx="2348">
                  <c:v>4708.7185058593705</c:v>
                </c:pt>
                <c:pt idx="2349">
                  <c:v>4710.7883300781205</c:v>
                </c:pt>
                <c:pt idx="2350">
                  <c:v>4712.7197265625</c:v>
                </c:pt>
                <c:pt idx="2351">
                  <c:v>4714.6687011718795</c:v>
                </c:pt>
                <c:pt idx="2352">
                  <c:v>4716.6982421875</c:v>
                </c:pt>
                <c:pt idx="2353">
                  <c:v>4718.71533203125</c:v>
                </c:pt>
                <c:pt idx="2354">
                  <c:v>4720.6843261718795</c:v>
                </c:pt>
                <c:pt idx="2355">
                  <c:v>4722.70361328125</c:v>
                </c:pt>
                <c:pt idx="2356">
                  <c:v>4724.74072265625</c:v>
                </c:pt>
                <c:pt idx="2357">
                  <c:v>4726.7275390625</c:v>
                </c:pt>
                <c:pt idx="2358">
                  <c:v>4728.7395019531295</c:v>
                </c:pt>
                <c:pt idx="2359">
                  <c:v>4730.72607421875</c:v>
                </c:pt>
                <c:pt idx="2360">
                  <c:v>4732.6171875</c:v>
                </c:pt>
                <c:pt idx="2361">
                  <c:v>4734.62158203125</c:v>
                </c:pt>
                <c:pt idx="2362">
                  <c:v>4736.7038574218795</c:v>
                </c:pt>
                <c:pt idx="2363">
                  <c:v>4738.67822265625</c:v>
                </c:pt>
                <c:pt idx="2364">
                  <c:v>4740.63232421875</c:v>
                </c:pt>
                <c:pt idx="2365">
                  <c:v>4742.6013183593705</c:v>
                </c:pt>
                <c:pt idx="2366">
                  <c:v>4744.7463378906295</c:v>
                </c:pt>
                <c:pt idx="2367">
                  <c:v>4746.8388671875</c:v>
                </c:pt>
                <c:pt idx="2368">
                  <c:v>4748.71240234375</c:v>
                </c:pt>
                <c:pt idx="2369">
                  <c:v>4750.60595703125</c:v>
                </c:pt>
                <c:pt idx="2370">
                  <c:v>4752.6306152343795</c:v>
                </c:pt>
                <c:pt idx="2371">
                  <c:v>4754.6550292968705</c:v>
                </c:pt>
                <c:pt idx="2372">
                  <c:v>4756.5788574218795</c:v>
                </c:pt>
                <c:pt idx="2373">
                  <c:v>4758.5908203125</c:v>
                </c:pt>
                <c:pt idx="2374">
                  <c:v>4760.6279296875</c:v>
                </c:pt>
                <c:pt idx="2375">
                  <c:v>4762.5517578125</c:v>
                </c:pt>
                <c:pt idx="2376">
                  <c:v>4764.5637207031295</c:v>
                </c:pt>
                <c:pt idx="2377">
                  <c:v>4766.67626953125</c:v>
                </c:pt>
                <c:pt idx="2378">
                  <c:v>4768.68798828125</c:v>
                </c:pt>
                <c:pt idx="2379">
                  <c:v>4770.6748046875</c:v>
                </c:pt>
                <c:pt idx="2380">
                  <c:v>4772.6667480468705</c:v>
                </c:pt>
                <c:pt idx="2381">
                  <c:v>4774.61572265625</c:v>
                </c:pt>
                <c:pt idx="2382">
                  <c:v>4776.6149902343795</c:v>
                </c:pt>
                <c:pt idx="2383">
                  <c:v>4778.6267089843795</c:v>
                </c:pt>
                <c:pt idx="2384">
                  <c:v>4780.6262207031295</c:v>
                </c:pt>
                <c:pt idx="2385">
                  <c:v>4782.6257324218795</c:v>
                </c:pt>
                <c:pt idx="2386">
                  <c:v>4784.64501953125</c:v>
                </c:pt>
                <c:pt idx="2387">
                  <c:v>4786.619140625</c:v>
                </c:pt>
                <c:pt idx="2388">
                  <c:v>4788.5302734375</c:v>
                </c:pt>
                <c:pt idx="2389">
                  <c:v>4790.5598144531295</c:v>
                </c:pt>
                <c:pt idx="2390">
                  <c:v>4792.67236328125</c:v>
                </c:pt>
                <c:pt idx="2391">
                  <c:v>4794.6416015625</c:v>
                </c:pt>
                <c:pt idx="2392">
                  <c:v>4796.5705566406295</c:v>
                </c:pt>
                <c:pt idx="2393">
                  <c:v>4798.537109375</c:v>
                </c:pt>
                <c:pt idx="2394">
                  <c:v>4800.5314941406295</c:v>
                </c:pt>
                <c:pt idx="2395">
                  <c:v>4802.55078125</c:v>
                </c:pt>
                <c:pt idx="2396">
                  <c:v>4804.5300292968705</c:v>
                </c:pt>
                <c:pt idx="2397">
                  <c:v>4806.5546875</c:v>
                </c:pt>
                <c:pt idx="2398">
                  <c:v>4808.6369628906295</c:v>
                </c:pt>
                <c:pt idx="2399">
                  <c:v>4810.5734863281205</c:v>
                </c:pt>
                <c:pt idx="2400">
                  <c:v>4812.54736328125</c:v>
                </c:pt>
                <c:pt idx="2401">
                  <c:v>4814.6220703125</c:v>
                </c:pt>
                <c:pt idx="2402">
                  <c:v>4816.6594238281205</c:v>
                </c:pt>
                <c:pt idx="2403">
                  <c:v>4818.6838378906295</c:v>
                </c:pt>
                <c:pt idx="2404">
                  <c:v>4820.6755371093705</c:v>
                </c:pt>
                <c:pt idx="2405">
                  <c:v>4822.61181640625</c:v>
                </c:pt>
                <c:pt idx="2406">
                  <c:v>4824.5808105468705</c:v>
                </c:pt>
                <c:pt idx="2407">
                  <c:v>4826.5979003906295</c:v>
                </c:pt>
                <c:pt idx="2408">
                  <c:v>4828.5646972656205</c:v>
                </c:pt>
                <c:pt idx="2409">
                  <c:v>4830.5891113281205</c:v>
                </c:pt>
                <c:pt idx="2410">
                  <c:v>4832.6838378906295</c:v>
                </c:pt>
                <c:pt idx="2411">
                  <c:v>4834.66552734375</c:v>
                </c:pt>
                <c:pt idx="2412">
                  <c:v>4836.6398925781205</c:v>
                </c:pt>
                <c:pt idx="2413">
                  <c:v>4838.6569824218795</c:v>
                </c:pt>
                <c:pt idx="2414">
                  <c:v>4840.5556640625</c:v>
                </c:pt>
                <c:pt idx="2415">
                  <c:v>4842.5119628906295</c:v>
                </c:pt>
                <c:pt idx="2416">
                  <c:v>4844.662109375</c:v>
                </c:pt>
                <c:pt idx="2417">
                  <c:v>4846.7746582031295</c:v>
                </c:pt>
                <c:pt idx="2418">
                  <c:v>4848.6533203125</c:v>
                </c:pt>
                <c:pt idx="2419">
                  <c:v>4850.5771484375</c:v>
                </c:pt>
                <c:pt idx="2420">
                  <c:v>4852.56396484375</c:v>
                </c:pt>
                <c:pt idx="2421">
                  <c:v>4854.5183105468705</c:v>
                </c:pt>
                <c:pt idx="2422">
                  <c:v>4856.5251464843795</c:v>
                </c:pt>
                <c:pt idx="2423">
                  <c:v>4858.494140625</c:v>
                </c:pt>
                <c:pt idx="2424">
                  <c:v>4860.5310058593705</c:v>
                </c:pt>
                <c:pt idx="2425">
                  <c:v>4862.58056640625</c:v>
                </c:pt>
                <c:pt idx="2426">
                  <c:v>4864.61767578125</c:v>
                </c:pt>
                <c:pt idx="2427">
                  <c:v>4866.6044921875</c:v>
                </c:pt>
                <c:pt idx="2428">
                  <c:v>4868.5534667968705</c:v>
                </c:pt>
                <c:pt idx="2429">
                  <c:v>4870.5578613281205</c:v>
                </c:pt>
                <c:pt idx="2430">
                  <c:v>4872.4816894531295</c:v>
                </c:pt>
                <c:pt idx="2431">
                  <c:v>4874.6018066406295</c:v>
                </c:pt>
                <c:pt idx="2432">
                  <c:v>4876.7019042968705</c:v>
                </c:pt>
                <c:pt idx="2433">
                  <c:v>4878.6005859375</c:v>
                </c:pt>
                <c:pt idx="2434">
                  <c:v>4880.5871582031295</c:v>
                </c:pt>
                <c:pt idx="2435">
                  <c:v>4882.6115722656205</c:v>
                </c:pt>
                <c:pt idx="2436">
                  <c:v>4884.6110839843795</c:v>
                </c:pt>
                <c:pt idx="2437">
                  <c:v>4886.6354980468705</c:v>
                </c:pt>
                <c:pt idx="2438">
                  <c:v>4888.6096191406295</c:v>
                </c:pt>
                <c:pt idx="2439">
                  <c:v>4890.52099609375</c:v>
                </c:pt>
                <c:pt idx="2440">
                  <c:v>4892.5378417968705</c:v>
                </c:pt>
                <c:pt idx="2441">
                  <c:v>4894.6376953125</c:v>
                </c:pt>
                <c:pt idx="2442">
                  <c:v>4896.59423828125</c:v>
                </c:pt>
                <c:pt idx="2443">
                  <c:v>4898.4553222656205</c:v>
                </c:pt>
                <c:pt idx="2444">
                  <c:v>4900.4797363281205</c:v>
                </c:pt>
                <c:pt idx="2445">
                  <c:v>4902.5595703125</c:v>
                </c:pt>
                <c:pt idx="2446">
                  <c:v>4904.64697265625</c:v>
                </c:pt>
                <c:pt idx="2447">
                  <c:v>4906.5959472656205</c:v>
                </c:pt>
                <c:pt idx="2448">
                  <c:v>4908.544921875</c:v>
                </c:pt>
                <c:pt idx="2449">
                  <c:v>4910.4938964843795</c:v>
                </c:pt>
                <c:pt idx="2450">
                  <c:v>4912.4230957031295</c:v>
                </c:pt>
                <c:pt idx="2451">
                  <c:v>4914.4802246093705</c:v>
                </c:pt>
                <c:pt idx="2452">
                  <c:v>4916.5749511718795</c:v>
                </c:pt>
                <c:pt idx="2453">
                  <c:v>4918.57421875</c:v>
                </c:pt>
                <c:pt idx="2454">
                  <c:v>4920.5283203125</c:v>
                </c:pt>
                <c:pt idx="2455">
                  <c:v>4922.6032714843795</c:v>
                </c:pt>
                <c:pt idx="2456">
                  <c:v>4924.5095214843795</c:v>
                </c:pt>
                <c:pt idx="2457">
                  <c:v>4926.5012207031295</c:v>
                </c:pt>
                <c:pt idx="2458">
                  <c:v>4928.6013183593705</c:v>
                </c:pt>
                <c:pt idx="2459">
                  <c:v>4930.525390625</c:v>
                </c:pt>
                <c:pt idx="2460">
                  <c:v>4932.5244140625</c:v>
                </c:pt>
                <c:pt idx="2461">
                  <c:v>4934.619140625</c:v>
                </c:pt>
                <c:pt idx="2462">
                  <c:v>4936.61865234375</c:v>
                </c:pt>
                <c:pt idx="2463">
                  <c:v>4938.5300292968705</c:v>
                </c:pt>
                <c:pt idx="2464">
                  <c:v>4940.47900390625</c:v>
                </c:pt>
                <c:pt idx="2465">
                  <c:v>4942.4528808593705</c:v>
                </c:pt>
                <c:pt idx="2466">
                  <c:v>4944.4396972656205</c:v>
                </c:pt>
                <c:pt idx="2467">
                  <c:v>4946.4392089843795</c:v>
                </c:pt>
                <c:pt idx="2468">
                  <c:v>4948.48876953125</c:v>
                </c:pt>
                <c:pt idx="2469">
                  <c:v>4950.5634765625</c:v>
                </c:pt>
                <c:pt idx="2470">
                  <c:v>4952.5124511718795</c:v>
                </c:pt>
                <c:pt idx="2471">
                  <c:v>4954.56201171875</c:v>
                </c:pt>
                <c:pt idx="2472">
                  <c:v>4956.548828125</c:v>
                </c:pt>
                <c:pt idx="2473">
                  <c:v>4958.3522949218795</c:v>
                </c:pt>
                <c:pt idx="2474">
                  <c:v>4960.33154296875</c:v>
                </c:pt>
                <c:pt idx="2475">
                  <c:v>4962.388671875</c:v>
                </c:pt>
                <c:pt idx="2476">
                  <c:v>4964.44580078125</c:v>
                </c:pt>
                <c:pt idx="2477">
                  <c:v>4966.4826660156205</c:v>
                </c:pt>
                <c:pt idx="2478">
                  <c:v>4968.48193359375</c:v>
                </c:pt>
                <c:pt idx="2479">
                  <c:v>4970.4938964843795</c:v>
                </c:pt>
                <c:pt idx="2480">
                  <c:v>4972.54345703125</c:v>
                </c:pt>
                <c:pt idx="2481">
                  <c:v>4974.5300292968705</c:v>
                </c:pt>
                <c:pt idx="2482">
                  <c:v>4976.4665527343795</c:v>
                </c:pt>
                <c:pt idx="2483">
                  <c:v>4978.50390625</c:v>
                </c:pt>
                <c:pt idx="2484">
                  <c:v>4980.4904785156205</c:v>
                </c:pt>
                <c:pt idx="2485">
                  <c:v>4982.49462890625</c:v>
                </c:pt>
                <c:pt idx="2486">
                  <c:v>4984.6123046875</c:v>
                </c:pt>
                <c:pt idx="2487">
                  <c:v>4986.6066894531295</c:v>
                </c:pt>
                <c:pt idx="2488">
                  <c:v>4988.5129394531295</c:v>
                </c:pt>
                <c:pt idx="2489">
                  <c:v>4990.4619140625</c:v>
                </c:pt>
                <c:pt idx="2490">
                  <c:v>4992.3981933593705</c:v>
                </c:pt>
                <c:pt idx="2491">
                  <c:v>4994.37255859375</c:v>
                </c:pt>
                <c:pt idx="2492">
                  <c:v>4996.43505859375</c:v>
                </c:pt>
                <c:pt idx="2493">
                  <c:v>4998.5222167968705</c:v>
                </c:pt>
                <c:pt idx="2494">
                  <c:v>5000.55908203125</c:v>
                </c:pt>
                <c:pt idx="2495">
                  <c:v>5002.533203125</c:v>
                </c:pt>
                <c:pt idx="2496">
                  <c:v>5004.482421875</c:v>
                </c:pt>
                <c:pt idx="2497">
                  <c:v>5006.38134765625</c:v>
                </c:pt>
                <c:pt idx="2498">
                  <c:v>5008.4182128906295</c:v>
                </c:pt>
                <c:pt idx="2499">
                  <c:v>5010.4853515625</c:v>
                </c:pt>
                <c:pt idx="2500">
                  <c:v>5012.48486328125</c:v>
                </c:pt>
                <c:pt idx="2501">
                  <c:v>5014.50927734375</c:v>
                </c:pt>
                <c:pt idx="2502">
                  <c:v>5016.4130859375</c:v>
                </c:pt>
                <c:pt idx="2503">
                  <c:v>5018.4123535156205</c:v>
                </c:pt>
                <c:pt idx="2504">
                  <c:v>5020.431640625</c:v>
                </c:pt>
                <c:pt idx="2505">
                  <c:v>5022.3933105468705</c:v>
                </c:pt>
                <c:pt idx="2506">
                  <c:v>5024.4680175781205</c:v>
                </c:pt>
                <c:pt idx="2507">
                  <c:v>5026.56298828125</c:v>
                </c:pt>
                <c:pt idx="2508">
                  <c:v>5028.5498046875</c:v>
                </c:pt>
                <c:pt idx="2509">
                  <c:v>5030.41064453125</c:v>
                </c:pt>
                <c:pt idx="2510">
                  <c:v>5032.3596191406295</c:v>
                </c:pt>
                <c:pt idx="2511">
                  <c:v>5034.4470214843795</c:v>
                </c:pt>
                <c:pt idx="2512">
                  <c:v>5036.4892578125</c:v>
                </c:pt>
                <c:pt idx="2513">
                  <c:v>5038.49365234375</c:v>
                </c:pt>
                <c:pt idx="2514">
                  <c:v>5040.5380859375</c:v>
                </c:pt>
                <c:pt idx="2515">
                  <c:v>5042.49951171875</c:v>
                </c:pt>
                <c:pt idx="2516">
                  <c:v>5044.3479003906295</c:v>
                </c:pt>
                <c:pt idx="2517">
                  <c:v>5046.3046875</c:v>
                </c:pt>
                <c:pt idx="2518">
                  <c:v>5048.4602050781205</c:v>
                </c:pt>
                <c:pt idx="2519">
                  <c:v>5050.52734375</c:v>
                </c:pt>
                <c:pt idx="2520">
                  <c:v>5052.4460449218795</c:v>
                </c:pt>
                <c:pt idx="2521">
                  <c:v>5054.37744140625</c:v>
                </c:pt>
                <c:pt idx="2522">
                  <c:v>5056.48974609375</c:v>
                </c:pt>
                <c:pt idx="2523">
                  <c:v>5058.5895996093705</c:v>
                </c:pt>
                <c:pt idx="2524">
                  <c:v>5060.513671875</c:v>
                </c:pt>
                <c:pt idx="2525">
                  <c:v>5062.4123535156205</c:v>
                </c:pt>
                <c:pt idx="2526">
                  <c:v>5064.39892578125</c:v>
                </c:pt>
                <c:pt idx="2527">
                  <c:v>5066.4235839843795</c:v>
                </c:pt>
                <c:pt idx="2528">
                  <c:v>5068.4533691406295</c:v>
                </c:pt>
                <c:pt idx="2529">
                  <c:v>5070.5205078125</c:v>
                </c:pt>
                <c:pt idx="2530">
                  <c:v>5072.4567871093705</c:v>
                </c:pt>
                <c:pt idx="2531">
                  <c:v>5074.3430175781205</c:v>
                </c:pt>
                <c:pt idx="2532">
                  <c:v>5076.3674316406295</c:v>
                </c:pt>
                <c:pt idx="2533">
                  <c:v>5078.44970703125</c:v>
                </c:pt>
                <c:pt idx="2534">
                  <c:v>5080.39892578125</c:v>
                </c:pt>
                <c:pt idx="2535">
                  <c:v>5082.42333984375</c:v>
                </c:pt>
                <c:pt idx="2536">
                  <c:v>5084.4426269531295</c:v>
                </c:pt>
                <c:pt idx="2537">
                  <c:v>5086.34130859375</c:v>
                </c:pt>
                <c:pt idx="2538">
                  <c:v>5088.3532714843795</c:v>
                </c:pt>
                <c:pt idx="2539">
                  <c:v>5090.3955078125</c:v>
                </c:pt>
                <c:pt idx="2540">
                  <c:v>5092.45751953125</c:v>
                </c:pt>
                <c:pt idx="2541">
                  <c:v>5094.4768066406295</c:v>
                </c:pt>
                <c:pt idx="2542">
                  <c:v>5096.43115234375</c:v>
                </c:pt>
                <c:pt idx="2543">
                  <c:v>5098.3928222656205</c:v>
                </c:pt>
                <c:pt idx="2544">
                  <c:v>5100.341796875</c:v>
                </c:pt>
                <c:pt idx="2545">
                  <c:v>5102.3840332031295</c:v>
                </c:pt>
                <c:pt idx="2546">
                  <c:v>5104.4033203125</c:v>
                </c:pt>
                <c:pt idx="2547">
                  <c:v>5106.4226074218795</c:v>
                </c:pt>
                <c:pt idx="2548">
                  <c:v>5108.4772949218795</c:v>
                </c:pt>
                <c:pt idx="2549">
                  <c:v>5110.4440917968705</c:v>
                </c:pt>
                <c:pt idx="2550">
                  <c:v>5112.4384765625</c:v>
                </c:pt>
                <c:pt idx="2551">
                  <c:v>5114.42529296875</c:v>
                </c:pt>
                <c:pt idx="2552">
                  <c:v>5116.3112792968705</c:v>
                </c:pt>
                <c:pt idx="2553">
                  <c:v>5118.3732910156205</c:v>
                </c:pt>
                <c:pt idx="2554">
                  <c:v>5120.3601074218795</c:v>
                </c:pt>
                <c:pt idx="2555">
                  <c:v>5122.341796875</c:v>
                </c:pt>
                <c:pt idx="2556">
                  <c:v>5124.4040527343795</c:v>
                </c:pt>
                <c:pt idx="2557">
                  <c:v>5126.3278808593705</c:v>
                </c:pt>
                <c:pt idx="2558">
                  <c:v>5128.37744140625</c:v>
                </c:pt>
                <c:pt idx="2559">
                  <c:v>5130.3642578125</c:v>
                </c:pt>
                <c:pt idx="2560">
                  <c:v>5132.33837890625</c:v>
                </c:pt>
                <c:pt idx="2561">
                  <c:v>5134.4382324218795</c:v>
                </c:pt>
                <c:pt idx="2562">
                  <c:v>5136.462890625</c:v>
                </c:pt>
                <c:pt idx="2563">
                  <c:v>5138.3740234375</c:v>
                </c:pt>
                <c:pt idx="2564">
                  <c:v>5140.3229980468705</c:v>
                </c:pt>
                <c:pt idx="2565">
                  <c:v>5142.4104003906295</c:v>
                </c:pt>
                <c:pt idx="2566">
                  <c:v>5144.40966796875</c:v>
                </c:pt>
                <c:pt idx="2567">
                  <c:v>5146.326171875</c:v>
                </c:pt>
                <c:pt idx="2568">
                  <c:v>5148.3935546875</c:v>
                </c:pt>
                <c:pt idx="2569">
                  <c:v>5150.4255371093705</c:v>
                </c:pt>
                <c:pt idx="2570">
                  <c:v>5152.2990722656205</c:v>
                </c:pt>
                <c:pt idx="2571">
                  <c:v>5154.2731933593705</c:v>
                </c:pt>
                <c:pt idx="2572">
                  <c:v>5156.3176269531295</c:v>
                </c:pt>
                <c:pt idx="2573">
                  <c:v>5158.279296875</c:v>
                </c:pt>
                <c:pt idx="2574">
                  <c:v>5160.25341796875</c:v>
                </c:pt>
                <c:pt idx="2575">
                  <c:v>5162.26513671875</c:v>
                </c:pt>
                <c:pt idx="2576">
                  <c:v>5164.2770996093705</c:v>
                </c:pt>
                <c:pt idx="2577">
                  <c:v>5166.33935546875</c:v>
                </c:pt>
                <c:pt idx="2578">
                  <c:v>5168.3386230468705</c:v>
                </c:pt>
                <c:pt idx="2579">
                  <c:v>5170.3127441406295</c:v>
                </c:pt>
                <c:pt idx="2580">
                  <c:v>5172.3425292968705</c:v>
                </c:pt>
                <c:pt idx="2581">
                  <c:v>5174.3596191406295</c:v>
                </c:pt>
                <c:pt idx="2582">
                  <c:v>5176.3537597656205</c:v>
                </c:pt>
                <c:pt idx="2583">
                  <c:v>5178.33544921875</c:v>
                </c:pt>
                <c:pt idx="2584">
                  <c:v>5180.2717285156205</c:v>
                </c:pt>
                <c:pt idx="2585">
                  <c:v>5182.2331542968705</c:v>
                </c:pt>
                <c:pt idx="2586">
                  <c:v>5184.3205566406295</c:v>
                </c:pt>
                <c:pt idx="2587">
                  <c:v>5186.36279296875</c:v>
                </c:pt>
                <c:pt idx="2588">
                  <c:v>5188.32958984375</c:v>
                </c:pt>
                <c:pt idx="2589">
                  <c:v>5190.3112792968705</c:v>
                </c:pt>
                <c:pt idx="2590">
                  <c:v>5192.4060058593705</c:v>
                </c:pt>
                <c:pt idx="2591">
                  <c:v>5194.46826171875</c:v>
                </c:pt>
                <c:pt idx="2592">
                  <c:v>5196.33447265625</c:v>
                </c:pt>
                <c:pt idx="2593">
                  <c:v>5198.220703125</c:v>
                </c:pt>
                <c:pt idx="2594">
                  <c:v>5200.2399902343795</c:v>
                </c:pt>
                <c:pt idx="2595">
                  <c:v>5202.3271484375</c:v>
                </c:pt>
                <c:pt idx="2596">
                  <c:v>5204.40185546875</c:v>
                </c:pt>
                <c:pt idx="2597">
                  <c:v>5206.36865234375</c:v>
                </c:pt>
                <c:pt idx="2598">
                  <c:v>5208.2097167968705</c:v>
                </c:pt>
                <c:pt idx="2599">
                  <c:v>5210.1335449218795</c:v>
                </c:pt>
                <c:pt idx="2600">
                  <c:v>5212.220703125</c:v>
                </c:pt>
                <c:pt idx="2601">
                  <c:v>5214.27783203125</c:v>
                </c:pt>
                <c:pt idx="2602">
                  <c:v>5216.2646484375</c:v>
                </c:pt>
                <c:pt idx="2603">
                  <c:v>5218.3017578125</c:v>
                </c:pt>
                <c:pt idx="2604">
                  <c:v>5220.3212890625</c:v>
                </c:pt>
                <c:pt idx="2605">
                  <c:v>5222.3381347656205</c:v>
                </c:pt>
                <c:pt idx="2606">
                  <c:v>5224.3425292968705</c:v>
                </c:pt>
                <c:pt idx="2607">
                  <c:v>5226.3369140625</c:v>
                </c:pt>
                <c:pt idx="2608">
                  <c:v>5228.361328125</c:v>
                </c:pt>
                <c:pt idx="2609">
                  <c:v>5230.4033203125</c:v>
                </c:pt>
                <c:pt idx="2610">
                  <c:v>5232.5231933593705</c:v>
                </c:pt>
                <c:pt idx="2611">
                  <c:v>5234.5048828125</c:v>
                </c:pt>
                <c:pt idx="2612">
                  <c:v>5236.3283691406295</c:v>
                </c:pt>
                <c:pt idx="2613">
                  <c:v>5238.22705078125</c:v>
                </c:pt>
                <c:pt idx="2614">
                  <c:v>5240.2438964843795</c:v>
                </c:pt>
                <c:pt idx="2615">
                  <c:v>5242.3439941406295</c:v>
                </c:pt>
                <c:pt idx="2616">
                  <c:v>5244.42626953125</c:v>
                </c:pt>
                <c:pt idx="2617">
                  <c:v>5246.3752441406295</c:v>
                </c:pt>
                <c:pt idx="2618">
                  <c:v>5248.29931640625</c:v>
                </c:pt>
                <c:pt idx="2619">
                  <c:v>5250.3112792968705</c:v>
                </c:pt>
                <c:pt idx="2620">
                  <c:v>5252.33544921875</c:v>
                </c:pt>
                <c:pt idx="2621">
                  <c:v>5254.27197265625</c:v>
                </c:pt>
                <c:pt idx="2622">
                  <c:v>5256.2639160156205</c:v>
                </c:pt>
                <c:pt idx="2623">
                  <c:v>5258.2683105468705</c:v>
                </c:pt>
                <c:pt idx="2624">
                  <c:v>5260.28759765625</c:v>
                </c:pt>
                <c:pt idx="2625">
                  <c:v>5262.2438964843795</c:v>
                </c:pt>
                <c:pt idx="2626">
                  <c:v>5264.2685546875</c:v>
                </c:pt>
                <c:pt idx="2627">
                  <c:v>5266.2302246093705</c:v>
                </c:pt>
                <c:pt idx="2628">
                  <c:v>5268.1540527343795</c:v>
                </c:pt>
                <c:pt idx="2629">
                  <c:v>5270.32958984375</c:v>
                </c:pt>
                <c:pt idx="2630">
                  <c:v>5272.2912597656205</c:v>
                </c:pt>
                <c:pt idx="2631">
                  <c:v>5274.2326660156205</c:v>
                </c:pt>
                <c:pt idx="2632">
                  <c:v>5276.3249511718795</c:v>
                </c:pt>
                <c:pt idx="2633">
                  <c:v>5278.3366699218795</c:v>
                </c:pt>
                <c:pt idx="2634">
                  <c:v>5280.2353515625</c:v>
                </c:pt>
                <c:pt idx="2635">
                  <c:v>5282.154296875</c:v>
                </c:pt>
                <c:pt idx="2636">
                  <c:v>5284.2041015625</c:v>
                </c:pt>
                <c:pt idx="2637">
                  <c:v>5286.3291015625</c:v>
                </c:pt>
                <c:pt idx="2638">
                  <c:v>5288.2980957031295</c:v>
                </c:pt>
                <c:pt idx="2639">
                  <c:v>5290.2219238281205</c:v>
                </c:pt>
                <c:pt idx="2640">
                  <c:v>5292.2839355468705</c:v>
                </c:pt>
                <c:pt idx="2641">
                  <c:v>5294.2883300781205</c:v>
                </c:pt>
                <c:pt idx="2642">
                  <c:v>5296.2248535156205</c:v>
                </c:pt>
                <c:pt idx="2643">
                  <c:v>5298.2568359375</c:v>
                </c:pt>
                <c:pt idx="2644">
                  <c:v>5300.24365234375</c:v>
                </c:pt>
                <c:pt idx="2645">
                  <c:v>5302.1728515625</c:v>
                </c:pt>
                <c:pt idx="2646">
                  <c:v>5304.3356933593705</c:v>
                </c:pt>
                <c:pt idx="2647">
                  <c:v>5306.3046875</c:v>
                </c:pt>
                <c:pt idx="2648">
                  <c:v>5308.17822265625</c:v>
                </c:pt>
                <c:pt idx="2649">
                  <c:v>5310.1774902343795</c:v>
                </c:pt>
                <c:pt idx="2650">
                  <c:v>5312.2145996093705</c:v>
                </c:pt>
                <c:pt idx="2651">
                  <c:v>5314.30712890625</c:v>
                </c:pt>
                <c:pt idx="2652">
                  <c:v>5316.2937011718795</c:v>
                </c:pt>
                <c:pt idx="2653">
                  <c:v>5318.2878417968705</c:v>
                </c:pt>
                <c:pt idx="2654">
                  <c:v>5320.17431640625</c:v>
                </c:pt>
                <c:pt idx="2655">
                  <c:v>5322.2365722656205</c:v>
                </c:pt>
                <c:pt idx="2656">
                  <c:v>5324.2658691406295</c:v>
                </c:pt>
                <c:pt idx="2657">
                  <c:v>5326.1569824218795</c:v>
                </c:pt>
                <c:pt idx="2658">
                  <c:v>5328.2392578125</c:v>
                </c:pt>
                <c:pt idx="2659">
                  <c:v>5330.20849609375</c:v>
                </c:pt>
                <c:pt idx="2660">
                  <c:v>5332.1374511718795</c:v>
                </c:pt>
                <c:pt idx="2661">
                  <c:v>5334.1669921875</c:v>
                </c:pt>
                <c:pt idx="2662">
                  <c:v>5336.2419433593705</c:v>
                </c:pt>
                <c:pt idx="2663">
                  <c:v>5338.228515625</c:v>
                </c:pt>
                <c:pt idx="2664">
                  <c:v>5340.2478027343795</c:v>
                </c:pt>
                <c:pt idx="2665">
                  <c:v>5342.27978515625</c:v>
                </c:pt>
                <c:pt idx="2666">
                  <c:v>5344.21630859375</c:v>
                </c:pt>
                <c:pt idx="2667">
                  <c:v>5346.1579589843795</c:v>
                </c:pt>
                <c:pt idx="2668">
                  <c:v>5348.19482421875</c:v>
                </c:pt>
                <c:pt idx="2669">
                  <c:v>5350.2141113281205</c:v>
                </c:pt>
                <c:pt idx="2670">
                  <c:v>5352.1884765625</c:v>
                </c:pt>
                <c:pt idx="2671">
                  <c:v>5354.17529296875</c:v>
                </c:pt>
                <c:pt idx="2672">
                  <c:v>5356.1872558593705</c:v>
                </c:pt>
                <c:pt idx="2673">
                  <c:v>5358.2243652343795</c:v>
                </c:pt>
                <c:pt idx="2674">
                  <c:v>5360.1857910156205</c:v>
                </c:pt>
                <c:pt idx="2675">
                  <c:v>5362.2102050781205</c:v>
                </c:pt>
                <c:pt idx="2676">
                  <c:v>5364.2600097656205</c:v>
                </c:pt>
                <c:pt idx="2677">
                  <c:v>5366.208984375</c:v>
                </c:pt>
                <c:pt idx="2678">
                  <c:v>5368.1452636718795</c:v>
                </c:pt>
                <c:pt idx="2679">
                  <c:v>5370.1823730468705</c:v>
                </c:pt>
                <c:pt idx="2680">
                  <c:v>5372.23193359375</c:v>
                </c:pt>
                <c:pt idx="2681">
                  <c:v>5374.2990722656205</c:v>
                </c:pt>
                <c:pt idx="2682">
                  <c:v>5376.2229003906295</c:v>
                </c:pt>
                <c:pt idx="2683">
                  <c:v>5378.0539550781205</c:v>
                </c:pt>
                <c:pt idx="2684">
                  <c:v>5380.1589355468705</c:v>
                </c:pt>
                <c:pt idx="2685">
                  <c:v>5382.2512207031295</c:v>
                </c:pt>
                <c:pt idx="2686">
                  <c:v>5384.2004394531295</c:v>
                </c:pt>
                <c:pt idx="2687">
                  <c:v>5386.3078613281205</c:v>
                </c:pt>
                <c:pt idx="2688">
                  <c:v>5388.3020019531295</c:v>
                </c:pt>
                <c:pt idx="2689">
                  <c:v>5390.1555175781205</c:v>
                </c:pt>
                <c:pt idx="2690">
                  <c:v>5392.2556152343795</c:v>
                </c:pt>
                <c:pt idx="2691">
                  <c:v>5394.2121582031295</c:v>
                </c:pt>
                <c:pt idx="2692">
                  <c:v>5396.11572265625</c:v>
                </c:pt>
                <c:pt idx="2693">
                  <c:v>5398.24072265625</c:v>
                </c:pt>
                <c:pt idx="2694">
                  <c:v>5400.197265625</c:v>
                </c:pt>
                <c:pt idx="2695">
                  <c:v>5402.1589355468705</c:v>
                </c:pt>
                <c:pt idx="2696">
                  <c:v>5404.1960449218795</c:v>
                </c:pt>
                <c:pt idx="2697">
                  <c:v>5406.2707519531295</c:v>
                </c:pt>
                <c:pt idx="2698">
                  <c:v>5408.2197265625</c:v>
                </c:pt>
                <c:pt idx="2699">
                  <c:v>5410.130859375</c:v>
                </c:pt>
                <c:pt idx="2700">
                  <c:v>5412.1931152343795</c:v>
                </c:pt>
                <c:pt idx="2701">
                  <c:v>5414.15478515625</c:v>
                </c:pt>
                <c:pt idx="2702">
                  <c:v>5416.1416015625</c:v>
                </c:pt>
                <c:pt idx="2703">
                  <c:v>5418.22900390625</c:v>
                </c:pt>
                <c:pt idx="2704">
                  <c:v>5420.1779785156205</c:v>
                </c:pt>
                <c:pt idx="2705">
                  <c:v>5422.1520996093705</c:v>
                </c:pt>
                <c:pt idx="2706">
                  <c:v>5424.23193359375</c:v>
                </c:pt>
                <c:pt idx="2707">
                  <c:v>5426.18115234375</c:v>
                </c:pt>
                <c:pt idx="2708">
                  <c:v>5428.0119628906295</c:v>
                </c:pt>
                <c:pt idx="2709">
                  <c:v>5430.0236816406295</c:v>
                </c:pt>
                <c:pt idx="2710">
                  <c:v>5432.13623046875</c:v>
                </c:pt>
                <c:pt idx="2711">
                  <c:v>5434.18603515625</c:v>
                </c:pt>
                <c:pt idx="2712">
                  <c:v>5436.16015625</c:v>
                </c:pt>
                <c:pt idx="2713">
                  <c:v>5438.0964355468705</c:v>
                </c:pt>
                <c:pt idx="2714">
                  <c:v>5440.1384277343795</c:v>
                </c:pt>
                <c:pt idx="2715">
                  <c:v>5442.263671875</c:v>
                </c:pt>
                <c:pt idx="2716">
                  <c:v>5444.283203125</c:v>
                </c:pt>
                <c:pt idx="2717">
                  <c:v>5446.14404296875</c:v>
                </c:pt>
                <c:pt idx="2718">
                  <c:v>5448.1181640625</c:v>
                </c:pt>
                <c:pt idx="2719">
                  <c:v>5450.13525390625</c:v>
                </c:pt>
                <c:pt idx="2720">
                  <c:v>5452.17236328125</c:v>
                </c:pt>
                <c:pt idx="2721">
                  <c:v>5454.1916503906295</c:v>
                </c:pt>
                <c:pt idx="2722">
                  <c:v>5456.1330566406295</c:v>
                </c:pt>
                <c:pt idx="2723">
                  <c:v>5458.1198730468705</c:v>
                </c:pt>
                <c:pt idx="2724">
                  <c:v>5460.06396484375</c:v>
                </c:pt>
                <c:pt idx="2725">
                  <c:v>5462.05078125</c:v>
                </c:pt>
                <c:pt idx="2726">
                  <c:v>5464.13818359375</c:v>
                </c:pt>
                <c:pt idx="2727">
                  <c:v>5466.1374511718795</c:v>
                </c:pt>
                <c:pt idx="2728">
                  <c:v>5468.20458984375</c:v>
                </c:pt>
                <c:pt idx="2729">
                  <c:v>5470.1662597656205</c:v>
                </c:pt>
                <c:pt idx="2730">
                  <c:v>5472.1027832031295</c:v>
                </c:pt>
                <c:pt idx="2731">
                  <c:v>5474.169921875</c:v>
                </c:pt>
                <c:pt idx="2732">
                  <c:v>5476.1767578125</c:v>
                </c:pt>
                <c:pt idx="2733">
                  <c:v>5478.15087890625</c:v>
                </c:pt>
                <c:pt idx="2734">
                  <c:v>5480.125</c:v>
                </c:pt>
                <c:pt idx="2735">
                  <c:v>5482.1496582031295</c:v>
                </c:pt>
                <c:pt idx="2736">
                  <c:v>5484.24951171875</c:v>
                </c:pt>
                <c:pt idx="2737">
                  <c:v>5486.23095703125</c:v>
                </c:pt>
                <c:pt idx="2738">
                  <c:v>5488.07177734375</c:v>
                </c:pt>
                <c:pt idx="2739">
                  <c:v>5490.0712890625</c:v>
                </c:pt>
                <c:pt idx="2740">
                  <c:v>5492.1159667968705</c:v>
                </c:pt>
                <c:pt idx="2741">
                  <c:v>5494.115234375</c:v>
                </c:pt>
                <c:pt idx="2742">
                  <c:v>5496.2277832031295</c:v>
                </c:pt>
                <c:pt idx="2743">
                  <c:v>5498.22705078125</c:v>
                </c:pt>
                <c:pt idx="2744">
                  <c:v>5500.1005859375</c:v>
                </c:pt>
                <c:pt idx="2745">
                  <c:v>5502.10498046875</c:v>
                </c:pt>
                <c:pt idx="2746">
                  <c:v>5504.0915527343795</c:v>
                </c:pt>
                <c:pt idx="2747">
                  <c:v>5505.9978027343795</c:v>
                </c:pt>
                <c:pt idx="2748">
                  <c:v>5508.1103515625</c:v>
                </c:pt>
                <c:pt idx="2749">
                  <c:v>5510.1726074218795</c:v>
                </c:pt>
                <c:pt idx="2750">
                  <c:v>5512.04638671875</c:v>
                </c:pt>
                <c:pt idx="2751">
                  <c:v>5514.08349609375</c:v>
                </c:pt>
                <c:pt idx="2752">
                  <c:v>5516.10791015625</c:v>
                </c:pt>
                <c:pt idx="2753">
                  <c:v>5518.13232421875</c:v>
                </c:pt>
                <c:pt idx="2754">
                  <c:v>5520.1442871093705</c:v>
                </c:pt>
                <c:pt idx="2755">
                  <c:v>5522.0856933593705</c:v>
                </c:pt>
                <c:pt idx="2756">
                  <c:v>5524.0471191406295</c:v>
                </c:pt>
                <c:pt idx="2757">
                  <c:v>5526.0163574218795</c:v>
                </c:pt>
                <c:pt idx="2758">
                  <c:v>5528.19189453125</c:v>
                </c:pt>
                <c:pt idx="2759">
                  <c:v>5530.25390625</c:v>
                </c:pt>
                <c:pt idx="2760">
                  <c:v>5532.1901855468705</c:v>
                </c:pt>
                <c:pt idx="2761">
                  <c:v>5534.1770019531295</c:v>
                </c:pt>
                <c:pt idx="2762">
                  <c:v>5536.0380859375</c:v>
                </c:pt>
                <c:pt idx="2763">
                  <c:v>5537.9797363281205</c:v>
                </c:pt>
                <c:pt idx="2764">
                  <c:v>5540.0595703125</c:v>
                </c:pt>
                <c:pt idx="2765">
                  <c:v>5542.09130859375</c:v>
                </c:pt>
                <c:pt idx="2766">
                  <c:v>5544.08544921875</c:v>
                </c:pt>
                <c:pt idx="2767">
                  <c:v>5546.05224609375</c:v>
                </c:pt>
                <c:pt idx="2768">
                  <c:v>5547.9938964843795</c:v>
                </c:pt>
                <c:pt idx="2769">
                  <c:v>5550.0134277343795</c:v>
                </c:pt>
                <c:pt idx="2770">
                  <c:v>5552.04541015625</c:v>
                </c:pt>
                <c:pt idx="2771">
                  <c:v>5554.06982421875</c:v>
                </c:pt>
                <c:pt idx="2772">
                  <c:v>5556.1823730468705</c:v>
                </c:pt>
                <c:pt idx="2773">
                  <c:v>5558.1867675781205</c:v>
                </c:pt>
                <c:pt idx="2774">
                  <c:v>5560.1481933593705</c:v>
                </c:pt>
                <c:pt idx="2775">
                  <c:v>5562.1047363281205</c:v>
                </c:pt>
                <c:pt idx="2776">
                  <c:v>5564.0412597656205</c:v>
                </c:pt>
                <c:pt idx="2777">
                  <c:v>5566.0529785156205</c:v>
                </c:pt>
                <c:pt idx="2778">
                  <c:v>5568.0773925781205</c:v>
                </c:pt>
                <c:pt idx="2779">
                  <c:v>5570.0769042968705</c:v>
                </c:pt>
                <c:pt idx="2780">
                  <c:v>5572.0261230468705</c:v>
                </c:pt>
                <c:pt idx="2781">
                  <c:v>5573.97509765625</c:v>
                </c:pt>
                <c:pt idx="2782">
                  <c:v>5576.0119628906295</c:v>
                </c:pt>
                <c:pt idx="2783">
                  <c:v>5578.1296386718795</c:v>
                </c:pt>
                <c:pt idx="2784">
                  <c:v>5580.1037597656205</c:v>
                </c:pt>
                <c:pt idx="2785">
                  <c:v>5581.9973144531295</c:v>
                </c:pt>
                <c:pt idx="2786">
                  <c:v>5584.0847167968705</c:v>
                </c:pt>
                <c:pt idx="2787">
                  <c:v>5586.197265625</c:v>
                </c:pt>
                <c:pt idx="2788">
                  <c:v>5588.1589355468705</c:v>
                </c:pt>
                <c:pt idx="2789">
                  <c:v>5590.158203125</c:v>
                </c:pt>
                <c:pt idx="2790">
                  <c:v>5592.0568847656205</c:v>
                </c:pt>
                <c:pt idx="2791">
                  <c:v>5593.91796875</c:v>
                </c:pt>
                <c:pt idx="2792">
                  <c:v>5595.90478515625</c:v>
                </c:pt>
                <c:pt idx="2793">
                  <c:v>5597.966796875</c:v>
                </c:pt>
                <c:pt idx="2794">
                  <c:v>5600.0163574218795</c:v>
                </c:pt>
                <c:pt idx="2795">
                  <c:v>5602.0910644531295</c:v>
                </c:pt>
                <c:pt idx="2796">
                  <c:v>5604.1657714843795</c:v>
                </c:pt>
                <c:pt idx="2797">
                  <c:v>5606.1525878906295</c:v>
                </c:pt>
                <c:pt idx="2798">
                  <c:v>5608.17724609375</c:v>
                </c:pt>
                <c:pt idx="2799">
                  <c:v>5610.11376953125</c:v>
                </c:pt>
                <c:pt idx="2800">
                  <c:v>5612.02490234375</c:v>
                </c:pt>
                <c:pt idx="2801">
                  <c:v>5613.94873046875</c:v>
                </c:pt>
                <c:pt idx="2802">
                  <c:v>5615.90283203125</c:v>
                </c:pt>
                <c:pt idx="2803">
                  <c:v>5617.9650878906295</c:v>
                </c:pt>
                <c:pt idx="2804">
                  <c:v>5619.9970703125</c:v>
                </c:pt>
                <c:pt idx="2805">
                  <c:v>5621.9963378906295</c:v>
                </c:pt>
                <c:pt idx="2806">
                  <c:v>5623.93798828125</c:v>
                </c:pt>
                <c:pt idx="2807">
                  <c:v>5626.0002441406295</c:v>
                </c:pt>
                <c:pt idx="2808">
                  <c:v>5628.0498046875</c:v>
                </c:pt>
                <c:pt idx="2809">
                  <c:v>5630.03662109375</c:v>
                </c:pt>
                <c:pt idx="2810">
                  <c:v>5632.005859375</c:v>
                </c:pt>
                <c:pt idx="2811">
                  <c:v>5633.9675292968705</c:v>
                </c:pt>
                <c:pt idx="2812">
                  <c:v>5635.9665527343795</c:v>
                </c:pt>
                <c:pt idx="2813">
                  <c:v>5637.9404296875</c:v>
                </c:pt>
                <c:pt idx="2814">
                  <c:v>5640.0153808593705</c:v>
                </c:pt>
                <c:pt idx="2815">
                  <c:v>5642.0703125</c:v>
                </c:pt>
                <c:pt idx="2816">
                  <c:v>5644.0192871093705</c:v>
                </c:pt>
                <c:pt idx="2817">
                  <c:v>5645.9431152343795</c:v>
                </c:pt>
                <c:pt idx="2818">
                  <c:v>5647.9099121093705</c:v>
                </c:pt>
                <c:pt idx="2819">
                  <c:v>5650.0222167968705</c:v>
                </c:pt>
                <c:pt idx="2820">
                  <c:v>5652.00390625</c:v>
                </c:pt>
                <c:pt idx="2821">
                  <c:v>5653.9404296875</c:v>
                </c:pt>
                <c:pt idx="2822">
                  <c:v>5656.0654296875</c:v>
                </c:pt>
                <c:pt idx="2823">
                  <c:v>5658.0598144531295</c:v>
                </c:pt>
                <c:pt idx="2824">
                  <c:v>5660.04638671875</c:v>
                </c:pt>
                <c:pt idx="2825">
                  <c:v>5662.05810546875</c:v>
                </c:pt>
                <c:pt idx="2826">
                  <c:v>5664.044921875</c:v>
                </c:pt>
                <c:pt idx="2827">
                  <c:v>5666.04443359375</c:v>
                </c:pt>
                <c:pt idx="2828">
                  <c:v>5668.0615234375</c:v>
                </c:pt>
                <c:pt idx="2829">
                  <c:v>5670.1110839843795</c:v>
                </c:pt>
                <c:pt idx="2830">
                  <c:v>5672.0927734375</c:v>
                </c:pt>
                <c:pt idx="2831">
                  <c:v>5674.029296875</c:v>
                </c:pt>
                <c:pt idx="2832">
                  <c:v>5675.9655761718795</c:v>
                </c:pt>
                <c:pt idx="2833">
                  <c:v>5677.96484375</c:v>
                </c:pt>
                <c:pt idx="2834">
                  <c:v>5680.001953125</c:v>
                </c:pt>
                <c:pt idx="2835">
                  <c:v>5681.96875</c:v>
                </c:pt>
                <c:pt idx="2836">
                  <c:v>5683.9052734375</c:v>
                </c:pt>
                <c:pt idx="2837">
                  <c:v>5685.9118652343795</c:v>
                </c:pt>
                <c:pt idx="2838">
                  <c:v>5688.0495605468705</c:v>
                </c:pt>
                <c:pt idx="2839">
                  <c:v>5690.0739746093705</c:v>
                </c:pt>
                <c:pt idx="2840">
                  <c:v>5692.0783691406295</c:v>
                </c:pt>
                <c:pt idx="2841">
                  <c:v>5694.10791015625</c:v>
                </c:pt>
                <c:pt idx="2842">
                  <c:v>5696.0266113281205</c:v>
                </c:pt>
                <c:pt idx="2843">
                  <c:v>5698.03857421875</c:v>
                </c:pt>
                <c:pt idx="2844">
                  <c:v>5699.955078125</c:v>
                </c:pt>
                <c:pt idx="2845">
                  <c:v>5701.8488769531295</c:v>
                </c:pt>
                <c:pt idx="2846">
                  <c:v>5703.9060058593705</c:v>
                </c:pt>
                <c:pt idx="2847">
                  <c:v>5705.9104003906295</c:v>
                </c:pt>
                <c:pt idx="2848">
                  <c:v>5707.89697265625</c:v>
                </c:pt>
                <c:pt idx="2849">
                  <c:v>5709.9665527343795</c:v>
                </c:pt>
                <c:pt idx="2850">
                  <c:v>5712.02880859375</c:v>
                </c:pt>
                <c:pt idx="2851">
                  <c:v>5714.07080078125</c:v>
                </c:pt>
                <c:pt idx="2852">
                  <c:v>5716.0576171875</c:v>
                </c:pt>
                <c:pt idx="2853">
                  <c:v>5718.0771484375</c:v>
                </c:pt>
                <c:pt idx="2854">
                  <c:v>5720.03857421875</c:v>
                </c:pt>
                <c:pt idx="2855">
                  <c:v>5721.8996582031295</c:v>
                </c:pt>
                <c:pt idx="2856">
                  <c:v>5723.8991699218795</c:v>
                </c:pt>
                <c:pt idx="2857">
                  <c:v>5725.94140625</c:v>
                </c:pt>
                <c:pt idx="2858">
                  <c:v>5727.8525390625</c:v>
                </c:pt>
                <c:pt idx="2859">
                  <c:v>5729.833984375</c:v>
                </c:pt>
                <c:pt idx="2860">
                  <c:v>5731.8762207031295</c:v>
                </c:pt>
                <c:pt idx="2861">
                  <c:v>5733.8630371093705</c:v>
                </c:pt>
                <c:pt idx="2862">
                  <c:v>5735.8747558593705</c:v>
                </c:pt>
                <c:pt idx="2863">
                  <c:v>5737.9167480468705</c:v>
                </c:pt>
                <c:pt idx="2864">
                  <c:v>5739.9111328125</c:v>
                </c:pt>
                <c:pt idx="2865">
                  <c:v>5741.9230957031295</c:v>
                </c:pt>
                <c:pt idx="2866">
                  <c:v>5743.97265625</c:v>
                </c:pt>
                <c:pt idx="2867">
                  <c:v>5745.8916015625</c:v>
                </c:pt>
                <c:pt idx="2868">
                  <c:v>5747.90869140625</c:v>
                </c:pt>
                <c:pt idx="2869">
                  <c:v>5749.9758300781205</c:v>
                </c:pt>
                <c:pt idx="2870">
                  <c:v>5751.94482421875</c:v>
                </c:pt>
                <c:pt idx="2871">
                  <c:v>5754.001953125</c:v>
                </c:pt>
                <c:pt idx="2872">
                  <c:v>5755.9384765625</c:v>
                </c:pt>
                <c:pt idx="2873">
                  <c:v>5757.9880371093705</c:v>
                </c:pt>
                <c:pt idx="2874">
                  <c:v>5759.9873046875</c:v>
                </c:pt>
                <c:pt idx="2875">
                  <c:v>5761.8986816406295</c:v>
                </c:pt>
                <c:pt idx="2876">
                  <c:v>5763.9733886718795</c:v>
                </c:pt>
                <c:pt idx="2877">
                  <c:v>5765.9226074218795</c:v>
                </c:pt>
                <c:pt idx="2878">
                  <c:v>5767.89697265625</c:v>
                </c:pt>
                <c:pt idx="2879">
                  <c:v>5769.9338378906295</c:v>
                </c:pt>
                <c:pt idx="2880">
                  <c:v>5771.9206542968795</c:v>
                </c:pt>
                <c:pt idx="2881">
                  <c:v>5773.9074707031205</c:v>
                </c:pt>
                <c:pt idx="2882">
                  <c:v>5775.9694824218795</c:v>
                </c:pt>
                <c:pt idx="2883">
                  <c:v>5778.02392578125</c:v>
                </c:pt>
                <c:pt idx="2884">
                  <c:v>5780.0861816406205</c:v>
                </c:pt>
                <c:pt idx="2885">
                  <c:v>5781.9978027343705</c:v>
                </c:pt>
                <c:pt idx="2886">
                  <c:v>5783.84619140625</c:v>
                </c:pt>
                <c:pt idx="2887">
                  <c:v>5785.890625</c:v>
                </c:pt>
                <c:pt idx="2888">
                  <c:v>5787.96533203125</c:v>
                </c:pt>
                <c:pt idx="2889">
                  <c:v>5789.9069824218795</c:v>
                </c:pt>
                <c:pt idx="2890">
                  <c:v>5791.9240722656295</c:v>
                </c:pt>
                <c:pt idx="2891">
                  <c:v>5793.98095703125</c:v>
                </c:pt>
                <c:pt idx="2892">
                  <c:v>5795.955078125</c:v>
                </c:pt>
                <c:pt idx="2893">
                  <c:v>5797.9470214843795</c:v>
                </c:pt>
                <c:pt idx="2894">
                  <c:v>5799.9287109375</c:v>
                </c:pt>
                <c:pt idx="2895">
                  <c:v>5801.9404296875</c:v>
                </c:pt>
                <c:pt idx="2896">
                  <c:v>5803.8693847656295</c:v>
                </c:pt>
                <c:pt idx="2897">
                  <c:v>5805.9191894531295</c:v>
                </c:pt>
                <c:pt idx="2898">
                  <c:v>5808.00146484375</c:v>
                </c:pt>
                <c:pt idx="2899">
                  <c:v>5809.89501953125</c:v>
                </c:pt>
                <c:pt idx="2900">
                  <c:v>5811.8818359375</c:v>
                </c:pt>
                <c:pt idx="2901">
                  <c:v>5813.8811035156205</c:v>
                </c:pt>
                <c:pt idx="2902">
                  <c:v>5815.9306640625</c:v>
                </c:pt>
                <c:pt idx="2903">
                  <c:v>5817.9050292968795</c:v>
                </c:pt>
                <c:pt idx="2904">
                  <c:v>5819.8037109375</c:v>
                </c:pt>
                <c:pt idx="2905">
                  <c:v>5821.77783203125</c:v>
                </c:pt>
                <c:pt idx="2906">
                  <c:v>5823.7646484375</c:v>
                </c:pt>
                <c:pt idx="2907">
                  <c:v>5825.8142089843795</c:v>
                </c:pt>
                <c:pt idx="2908">
                  <c:v>5827.9013671875</c:v>
                </c:pt>
                <c:pt idx="2909">
                  <c:v>5829.8806152343705</c:v>
                </c:pt>
                <c:pt idx="2910">
                  <c:v>5831.9304199218795</c:v>
                </c:pt>
                <c:pt idx="2911">
                  <c:v>5833.9802246093705</c:v>
                </c:pt>
                <c:pt idx="2912">
                  <c:v>5835.8916015625</c:v>
                </c:pt>
                <c:pt idx="2913">
                  <c:v>5837.8479003906295</c:v>
                </c:pt>
                <c:pt idx="2914">
                  <c:v>5839.82177734375</c:v>
                </c:pt>
                <c:pt idx="2915">
                  <c:v>5841.8212890625</c:v>
                </c:pt>
                <c:pt idx="2916">
                  <c:v>5843.8459472656295</c:v>
                </c:pt>
                <c:pt idx="2917">
                  <c:v>5845.8576660156205</c:v>
                </c:pt>
                <c:pt idx="2918">
                  <c:v>5847.8820800781205</c:v>
                </c:pt>
                <c:pt idx="2919">
                  <c:v>5849.8562011718705</c:v>
                </c:pt>
                <c:pt idx="2920">
                  <c:v>5851.81787109375</c:v>
                </c:pt>
                <c:pt idx="2921">
                  <c:v>5853.9733886718705</c:v>
                </c:pt>
                <c:pt idx="2922">
                  <c:v>5855.9475097656295</c:v>
                </c:pt>
                <c:pt idx="2923">
                  <c:v>5857.7531738281295</c:v>
                </c:pt>
                <c:pt idx="2924">
                  <c:v>5859.78271484375</c:v>
                </c:pt>
                <c:pt idx="2925">
                  <c:v>5861.8825683593795</c:v>
                </c:pt>
                <c:pt idx="2926">
                  <c:v>5863.8642578125</c:v>
                </c:pt>
                <c:pt idx="2927">
                  <c:v>5865.8132324218795</c:v>
                </c:pt>
                <c:pt idx="2928">
                  <c:v>5867.7421875</c:v>
                </c:pt>
                <c:pt idx="2929">
                  <c:v>5869.7414550781205</c:v>
                </c:pt>
                <c:pt idx="2930">
                  <c:v>5871.861328125</c:v>
                </c:pt>
                <c:pt idx="2931">
                  <c:v>5873.8984375</c:v>
                </c:pt>
                <c:pt idx="2932">
                  <c:v>5875.9104003906295</c:v>
                </c:pt>
                <c:pt idx="2933">
                  <c:v>5877.8718261718705</c:v>
                </c:pt>
                <c:pt idx="2934">
                  <c:v>5879.7958984375</c:v>
                </c:pt>
                <c:pt idx="2935">
                  <c:v>5881.8205566406205</c:v>
                </c:pt>
                <c:pt idx="2936">
                  <c:v>5883.8701171875</c:v>
                </c:pt>
                <c:pt idx="2937">
                  <c:v>5885.798828125</c:v>
                </c:pt>
                <c:pt idx="2938">
                  <c:v>5887.7277832031205</c:v>
                </c:pt>
                <c:pt idx="2939">
                  <c:v>5889.76513671875</c:v>
                </c:pt>
                <c:pt idx="2940">
                  <c:v>5891.85986328125</c:v>
                </c:pt>
                <c:pt idx="2941">
                  <c:v>5893.9670410156205</c:v>
                </c:pt>
                <c:pt idx="2942">
                  <c:v>5895.9462890625</c:v>
                </c:pt>
                <c:pt idx="2943">
                  <c:v>5897.84521484375</c:v>
                </c:pt>
                <c:pt idx="2944">
                  <c:v>5899.7941894531295</c:v>
                </c:pt>
                <c:pt idx="2945">
                  <c:v>5901.8059082031205</c:v>
                </c:pt>
                <c:pt idx="2946">
                  <c:v>5903.8757324218795</c:v>
                </c:pt>
                <c:pt idx="2947">
                  <c:v>5905.8173828125</c:v>
                </c:pt>
                <c:pt idx="2948">
                  <c:v>5907.728515625</c:v>
                </c:pt>
                <c:pt idx="2949">
                  <c:v>5909.80322265625</c:v>
                </c:pt>
                <c:pt idx="2950">
                  <c:v>5911.7951660156205</c:v>
                </c:pt>
                <c:pt idx="2951">
                  <c:v>5913.77685546875</c:v>
                </c:pt>
                <c:pt idx="2952">
                  <c:v>5915.78369140625</c:v>
                </c:pt>
                <c:pt idx="2953">
                  <c:v>5917.7629394531295</c:v>
                </c:pt>
                <c:pt idx="2954">
                  <c:v>5919.76220703125</c:v>
                </c:pt>
                <c:pt idx="2955">
                  <c:v>5921.76904296875</c:v>
                </c:pt>
                <c:pt idx="2956">
                  <c:v>5923.8312988281295</c:v>
                </c:pt>
                <c:pt idx="2957">
                  <c:v>5925.8229980468705</c:v>
                </c:pt>
                <c:pt idx="2958">
                  <c:v>5927.7897949218795</c:v>
                </c:pt>
                <c:pt idx="2959">
                  <c:v>5929.82177734375</c:v>
                </c:pt>
                <c:pt idx="2960">
                  <c:v>5931.9416503906295</c:v>
                </c:pt>
                <c:pt idx="2961">
                  <c:v>5933.9914550781205</c:v>
                </c:pt>
                <c:pt idx="2962">
                  <c:v>5935.8525390625</c:v>
                </c:pt>
                <c:pt idx="2963">
                  <c:v>5937.7814941406205</c:v>
                </c:pt>
                <c:pt idx="2964">
                  <c:v>5939.79833984375</c:v>
                </c:pt>
                <c:pt idx="2965">
                  <c:v>5941.7800292968795</c:v>
                </c:pt>
                <c:pt idx="2966">
                  <c:v>5943.8371582031205</c:v>
                </c:pt>
                <c:pt idx="2967">
                  <c:v>5945.7736816406205</c:v>
                </c:pt>
                <c:pt idx="2968">
                  <c:v>5947.70263671875</c:v>
                </c:pt>
                <c:pt idx="2969">
                  <c:v>5949.84521484375</c:v>
                </c:pt>
                <c:pt idx="2970">
                  <c:v>5951.8898925781205</c:v>
                </c:pt>
                <c:pt idx="2971">
                  <c:v>5953.8337402343705</c:v>
                </c:pt>
                <c:pt idx="2972">
                  <c:v>5955.7448730468705</c:v>
                </c:pt>
                <c:pt idx="2973">
                  <c:v>5957.69384765625</c:v>
                </c:pt>
                <c:pt idx="2974">
                  <c:v>5959.7236328125</c:v>
                </c:pt>
                <c:pt idx="2975">
                  <c:v>5961.7355957031205</c:v>
                </c:pt>
                <c:pt idx="2976">
                  <c:v>5963.6845703125</c:v>
                </c:pt>
                <c:pt idx="2977">
                  <c:v>5965.708984375</c:v>
                </c:pt>
                <c:pt idx="2978">
                  <c:v>5967.68310546875</c:v>
                </c:pt>
                <c:pt idx="2979">
                  <c:v>5969.6623535156205</c:v>
                </c:pt>
                <c:pt idx="2980">
                  <c:v>5971.7822265625</c:v>
                </c:pt>
                <c:pt idx="2981">
                  <c:v>5973.7766113281295</c:v>
                </c:pt>
                <c:pt idx="2982">
                  <c:v>5975.8137207031205</c:v>
                </c:pt>
                <c:pt idx="2983">
                  <c:v>5977.81298828125</c:v>
                </c:pt>
                <c:pt idx="2984">
                  <c:v>5979.7744140625</c:v>
                </c:pt>
                <c:pt idx="2985">
                  <c:v>5981.86181640625</c:v>
                </c:pt>
                <c:pt idx="2986">
                  <c:v>5983.8359375</c:v>
                </c:pt>
                <c:pt idx="2987">
                  <c:v>5985.7197265625</c:v>
                </c:pt>
                <c:pt idx="2988">
                  <c:v>5987.7568359375</c:v>
                </c:pt>
                <c:pt idx="2989">
                  <c:v>5989.80859375</c:v>
                </c:pt>
                <c:pt idx="2990">
                  <c:v>5991.7956542968795</c:v>
                </c:pt>
                <c:pt idx="2991">
                  <c:v>5993.8581542968795</c:v>
                </c:pt>
                <c:pt idx="2992">
                  <c:v>5995.8571777343705</c:v>
                </c:pt>
                <c:pt idx="2993">
                  <c:v>5997.79345703125</c:v>
                </c:pt>
                <c:pt idx="2994">
                  <c:v>5999.83056640625</c:v>
                </c:pt>
                <c:pt idx="2995">
                  <c:v>6001.85498046875</c:v>
                </c:pt>
                <c:pt idx="2996">
                  <c:v>6003.7412109375</c:v>
                </c:pt>
                <c:pt idx="2997">
                  <c:v>6005.7028808593795</c:v>
                </c:pt>
                <c:pt idx="2998">
                  <c:v>6007.77783203125</c:v>
                </c:pt>
                <c:pt idx="2999">
                  <c:v>6009.8527832031205</c:v>
                </c:pt>
                <c:pt idx="3000">
                  <c:v>6011.7890625</c:v>
                </c:pt>
                <c:pt idx="3001">
                  <c:v>6013.712890625</c:v>
                </c:pt>
                <c:pt idx="3002">
                  <c:v>6015.68701171875</c:v>
                </c:pt>
                <c:pt idx="3003">
                  <c:v>6017.6611328125</c:v>
                </c:pt>
                <c:pt idx="3004">
                  <c:v>6019.6857910156205</c:v>
                </c:pt>
                <c:pt idx="3005">
                  <c:v>6021.6447753906295</c:v>
                </c:pt>
                <c:pt idx="3006">
                  <c:v>6023.71923828125</c:v>
                </c:pt>
                <c:pt idx="3007">
                  <c:v>6025.8342285156205</c:v>
                </c:pt>
                <c:pt idx="3008">
                  <c:v>6027.7080078125</c:v>
                </c:pt>
                <c:pt idx="3009">
                  <c:v>6029.64453125</c:v>
                </c:pt>
                <c:pt idx="3010">
                  <c:v>6031.73193359375</c:v>
                </c:pt>
                <c:pt idx="3011">
                  <c:v>6033.78173828125</c:v>
                </c:pt>
                <c:pt idx="3012">
                  <c:v>6035.7531738281295</c:v>
                </c:pt>
                <c:pt idx="3013">
                  <c:v>6037.7121582031205</c:v>
                </c:pt>
                <c:pt idx="3014">
                  <c:v>6039.7141113281295</c:v>
                </c:pt>
                <c:pt idx="3015">
                  <c:v>6041.67822265625</c:v>
                </c:pt>
                <c:pt idx="3016">
                  <c:v>6043.7277832031205</c:v>
                </c:pt>
                <c:pt idx="3017">
                  <c:v>6045.8024902343705</c:v>
                </c:pt>
                <c:pt idx="3018">
                  <c:v>6047.7766113281295</c:v>
                </c:pt>
                <c:pt idx="3019">
                  <c:v>6049.8112792968795</c:v>
                </c:pt>
                <c:pt idx="3020">
                  <c:v>6051.783203125</c:v>
                </c:pt>
                <c:pt idx="3021">
                  <c:v>6053.6716308593795</c:v>
                </c:pt>
                <c:pt idx="3022">
                  <c:v>6055.7487792968795</c:v>
                </c:pt>
                <c:pt idx="3023">
                  <c:v>6057.8361816406205</c:v>
                </c:pt>
                <c:pt idx="3024">
                  <c:v>6059.7326660156205</c:v>
                </c:pt>
                <c:pt idx="3025">
                  <c:v>6061.7321777343705</c:v>
                </c:pt>
                <c:pt idx="3026">
                  <c:v>6063.7966308593795</c:v>
                </c:pt>
                <c:pt idx="3027">
                  <c:v>6065.7453613281295</c:v>
                </c:pt>
                <c:pt idx="3028">
                  <c:v>6067.73193359375</c:v>
                </c:pt>
                <c:pt idx="3029">
                  <c:v>6069.7314453125</c:v>
                </c:pt>
                <c:pt idx="3030">
                  <c:v>6071.66796875</c:v>
                </c:pt>
                <c:pt idx="3031">
                  <c:v>6073.6921386718705</c:v>
                </c:pt>
                <c:pt idx="3032">
                  <c:v>6075.716796875</c:v>
                </c:pt>
                <c:pt idx="3033">
                  <c:v>6077.6784667968795</c:v>
                </c:pt>
                <c:pt idx="3034">
                  <c:v>6079.7155761718705</c:v>
                </c:pt>
                <c:pt idx="3035">
                  <c:v>6081.7150878906295</c:v>
                </c:pt>
                <c:pt idx="3036">
                  <c:v>6083.7644042968795</c:v>
                </c:pt>
                <c:pt idx="3037">
                  <c:v>6085.8642578125</c:v>
                </c:pt>
                <c:pt idx="3038">
                  <c:v>6087.7604980468705</c:v>
                </c:pt>
                <c:pt idx="3039">
                  <c:v>6089.5964355468705</c:v>
                </c:pt>
                <c:pt idx="3040">
                  <c:v>6091.6232910156205</c:v>
                </c:pt>
                <c:pt idx="3041">
                  <c:v>6093.685546875</c:v>
                </c:pt>
                <c:pt idx="3042">
                  <c:v>6095.7229003906295</c:v>
                </c:pt>
                <c:pt idx="3043">
                  <c:v>6097.6691894531295</c:v>
                </c:pt>
                <c:pt idx="3044">
                  <c:v>6099.6306152343705</c:v>
                </c:pt>
                <c:pt idx="3045">
                  <c:v>6101.7331542968795</c:v>
                </c:pt>
                <c:pt idx="3046">
                  <c:v>6103.75537109375</c:v>
                </c:pt>
                <c:pt idx="3047">
                  <c:v>6105.7775878906295</c:v>
                </c:pt>
                <c:pt idx="3048">
                  <c:v>6107.72900390625</c:v>
                </c:pt>
                <c:pt idx="3049">
                  <c:v>6109.6174316406205</c:v>
                </c:pt>
                <c:pt idx="3050">
                  <c:v>6111.6545410156205</c:v>
                </c:pt>
                <c:pt idx="3051">
                  <c:v>6113.6767578125</c:v>
                </c:pt>
                <c:pt idx="3052">
                  <c:v>6115.6633300781205</c:v>
                </c:pt>
                <c:pt idx="3053">
                  <c:v>6117.6901855468705</c:v>
                </c:pt>
                <c:pt idx="3054">
                  <c:v>6119.6896972656295</c:v>
                </c:pt>
                <c:pt idx="3055">
                  <c:v>6121.6887207031205</c:v>
                </c:pt>
                <c:pt idx="3056">
                  <c:v>6123.7258300781205</c:v>
                </c:pt>
                <c:pt idx="3057">
                  <c:v>6125.7253417968795</c:v>
                </c:pt>
                <c:pt idx="3058">
                  <c:v>6127.6740722656295</c:v>
                </c:pt>
                <c:pt idx="3059">
                  <c:v>6129.6481933593795</c:v>
                </c:pt>
                <c:pt idx="3060">
                  <c:v>6131.6223144531295</c:v>
                </c:pt>
                <c:pt idx="3061">
                  <c:v>6133.73486328125</c:v>
                </c:pt>
                <c:pt idx="3062">
                  <c:v>6135.8098144531295</c:v>
                </c:pt>
                <c:pt idx="3063">
                  <c:v>6137.7590332031205</c:v>
                </c:pt>
                <c:pt idx="3064">
                  <c:v>6139.720703125</c:v>
                </c:pt>
                <c:pt idx="3065">
                  <c:v>6141.6318359375</c:v>
                </c:pt>
                <c:pt idx="3066">
                  <c:v>6143.5908203125</c:v>
                </c:pt>
                <c:pt idx="3067">
                  <c:v>6145.6025390625</c:v>
                </c:pt>
                <c:pt idx="3068">
                  <c:v>6147.6044921875</c:v>
                </c:pt>
                <c:pt idx="3069">
                  <c:v>6149.60400390625</c:v>
                </c:pt>
                <c:pt idx="3070">
                  <c:v>6151.55078125</c:v>
                </c:pt>
                <c:pt idx="3071">
                  <c:v>6153.587890625</c:v>
                </c:pt>
                <c:pt idx="3072">
                  <c:v>6155.67724609375</c:v>
                </c:pt>
                <c:pt idx="3073">
                  <c:v>6157.7517089843795</c:v>
                </c:pt>
                <c:pt idx="3074">
                  <c:v>6159.7258300781205</c:v>
                </c:pt>
                <c:pt idx="3075">
                  <c:v>6161.6123046875</c:v>
                </c:pt>
                <c:pt idx="3076">
                  <c:v>6163.5739746093705</c:v>
                </c:pt>
                <c:pt idx="3077">
                  <c:v>6165.5959472656295</c:v>
                </c:pt>
                <c:pt idx="3078">
                  <c:v>6167.6579589843795</c:v>
                </c:pt>
                <c:pt idx="3079">
                  <c:v>6169.5966796875</c:v>
                </c:pt>
                <c:pt idx="3080">
                  <c:v>6171.5458984375</c:v>
                </c:pt>
                <c:pt idx="3081">
                  <c:v>6173.5954589843795</c:v>
                </c:pt>
                <c:pt idx="3082">
                  <c:v>6175.6301269531295</c:v>
                </c:pt>
                <c:pt idx="3083">
                  <c:v>6177.5769042968795</c:v>
                </c:pt>
                <c:pt idx="3084">
                  <c:v>6179.6540527343705</c:v>
                </c:pt>
                <c:pt idx="3085">
                  <c:v>6181.64306640625</c:v>
                </c:pt>
                <c:pt idx="3086">
                  <c:v>6183.6174316406205</c:v>
                </c:pt>
                <c:pt idx="3087">
                  <c:v>6185.7048339843795</c:v>
                </c:pt>
                <c:pt idx="3088">
                  <c:v>6187.6662597656295</c:v>
                </c:pt>
                <c:pt idx="3089">
                  <c:v>6189.67822265625</c:v>
                </c:pt>
                <c:pt idx="3090">
                  <c:v>6191.6396484375</c:v>
                </c:pt>
                <c:pt idx="3091">
                  <c:v>6193.6140136718705</c:v>
                </c:pt>
                <c:pt idx="3092">
                  <c:v>6195.6135253906295</c:v>
                </c:pt>
                <c:pt idx="3093">
                  <c:v>6197.60009765625</c:v>
                </c:pt>
                <c:pt idx="3094">
                  <c:v>6199.6750488281295</c:v>
                </c:pt>
                <c:pt idx="3095">
                  <c:v>6201.6491699218795</c:v>
                </c:pt>
                <c:pt idx="3096">
                  <c:v>6203.5476074218795</c:v>
                </c:pt>
                <c:pt idx="3097">
                  <c:v>6205.5217285156205</c:v>
                </c:pt>
                <c:pt idx="3098">
                  <c:v>6207.5817871093705</c:v>
                </c:pt>
                <c:pt idx="3099">
                  <c:v>6209.6188964843795</c:v>
                </c:pt>
                <c:pt idx="3100">
                  <c:v>6211.5324707031205</c:v>
                </c:pt>
                <c:pt idx="3101">
                  <c:v>6213.5695800781205</c:v>
                </c:pt>
                <c:pt idx="3102">
                  <c:v>6215.591796875</c:v>
                </c:pt>
                <c:pt idx="3103">
                  <c:v>6217.5407714843795</c:v>
                </c:pt>
                <c:pt idx="3104">
                  <c:v>6219.5549316406205</c:v>
                </c:pt>
                <c:pt idx="3105">
                  <c:v>6221.6171875</c:v>
                </c:pt>
                <c:pt idx="3106">
                  <c:v>6223.6540527343705</c:v>
                </c:pt>
                <c:pt idx="3107">
                  <c:v>6225.552734375</c:v>
                </c:pt>
                <c:pt idx="3108">
                  <c:v>6227.6025390625</c:v>
                </c:pt>
                <c:pt idx="3109">
                  <c:v>6229.6396484375</c:v>
                </c:pt>
                <c:pt idx="3110">
                  <c:v>6231.5510253906295</c:v>
                </c:pt>
                <c:pt idx="3111">
                  <c:v>6233.5251464843795</c:v>
                </c:pt>
                <c:pt idx="3112">
                  <c:v>6235.6125488281295</c:v>
                </c:pt>
                <c:pt idx="3113">
                  <c:v>6237.62451171875</c:v>
                </c:pt>
                <c:pt idx="3114">
                  <c:v>6239.4577636718705</c:v>
                </c:pt>
                <c:pt idx="3115">
                  <c:v>6241.4694824218795</c:v>
                </c:pt>
                <c:pt idx="3116">
                  <c:v>6243.5466308593795</c:v>
                </c:pt>
                <c:pt idx="3117">
                  <c:v>6245.5207519531295</c:v>
                </c:pt>
                <c:pt idx="3118">
                  <c:v>6247.5832519531295</c:v>
                </c:pt>
                <c:pt idx="3119">
                  <c:v>6249.6328125</c:v>
                </c:pt>
                <c:pt idx="3120">
                  <c:v>6251.5437011718705</c:v>
                </c:pt>
                <c:pt idx="3121">
                  <c:v>6253.53076171875</c:v>
                </c:pt>
                <c:pt idx="3122">
                  <c:v>6255.6560058593795</c:v>
                </c:pt>
                <c:pt idx="3123">
                  <c:v>6257.6906738281295</c:v>
                </c:pt>
                <c:pt idx="3124">
                  <c:v>6259.5895996093705</c:v>
                </c:pt>
                <c:pt idx="3125">
                  <c:v>6261.60400390625</c:v>
                </c:pt>
                <c:pt idx="3126">
                  <c:v>6263.6784667968795</c:v>
                </c:pt>
                <c:pt idx="3127">
                  <c:v>6265.6022949218795</c:v>
                </c:pt>
                <c:pt idx="3128">
                  <c:v>6267.5261230468705</c:v>
                </c:pt>
                <c:pt idx="3129">
                  <c:v>6269.55029296875</c:v>
                </c:pt>
                <c:pt idx="3130">
                  <c:v>6271.7258300781205</c:v>
                </c:pt>
                <c:pt idx="3131">
                  <c:v>6273.7880859375</c:v>
                </c:pt>
                <c:pt idx="3132">
                  <c:v>6275.6491699218795</c:v>
                </c:pt>
                <c:pt idx="3133">
                  <c:v>6277.5729980468705</c:v>
                </c:pt>
                <c:pt idx="3134">
                  <c:v>6279.4968261718705</c:v>
                </c:pt>
                <c:pt idx="3135">
                  <c:v>6281.49609375</c:v>
                </c:pt>
                <c:pt idx="3136">
                  <c:v>6283.5329589843795</c:v>
                </c:pt>
                <c:pt idx="3137">
                  <c:v>6285.6330566406205</c:v>
                </c:pt>
                <c:pt idx="3138">
                  <c:v>6287.6826171875</c:v>
                </c:pt>
                <c:pt idx="3139">
                  <c:v>6289.5437011718705</c:v>
                </c:pt>
                <c:pt idx="3140">
                  <c:v>6291.5808105468705</c:v>
                </c:pt>
                <c:pt idx="3141">
                  <c:v>6293.5900878906295</c:v>
                </c:pt>
                <c:pt idx="3142">
                  <c:v>6295.5266113281295</c:v>
                </c:pt>
                <c:pt idx="3143">
                  <c:v>6297.6416015625</c:v>
                </c:pt>
                <c:pt idx="3144">
                  <c:v>6299.62841796875</c:v>
                </c:pt>
                <c:pt idx="3145">
                  <c:v>6301.5146484375</c:v>
                </c:pt>
                <c:pt idx="3146">
                  <c:v>6303.5266113281295</c:v>
                </c:pt>
                <c:pt idx="3147">
                  <c:v>6305.4733886718705</c:v>
                </c:pt>
                <c:pt idx="3148">
                  <c:v>6307.43505859375</c:v>
                </c:pt>
                <c:pt idx="3149">
                  <c:v>6309.4240722656295</c:v>
                </c:pt>
                <c:pt idx="3150">
                  <c:v>6311.5466308593795</c:v>
                </c:pt>
                <c:pt idx="3151">
                  <c:v>6313.7470703125</c:v>
                </c:pt>
                <c:pt idx="3152">
                  <c:v>6315.6481933593795</c:v>
                </c:pt>
                <c:pt idx="3153">
                  <c:v>6317.5847167968795</c:v>
                </c:pt>
                <c:pt idx="3154">
                  <c:v>6319.556640625</c:v>
                </c:pt>
                <c:pt idx="3155">
                  <c:v>6321.5810546875</c:v>
                </c:pt>
                <c:pt idx="3156">
                  <c:v>6323.6455078125</c:v>
                </c:pt>
                <c:pt idx="3157">
                  <c:v>6325.6320800781205</c:v>
                </c:pt>
                <c:pt idx="3158">
                  <c:v>6327.64404296875</c:v>
                </c:pt>
                <c:pt idx="3159">
                  <c:v>6329.43994140625</c:v>
                </c:pt>
                <c:pt idx="3160">
                  <c:v>6331.2985839843795</c:v>
                </c:pt>
                <c:pt idx="3161">
                  <c:v>6333.5139160156205</c:v>
                </c:pt>
                <c:pt idx="3162">
                  <c:v>6335.5656738281295</c:v>
                </c:pt>
                <c:pt idx="3163">
                  <c:v>6337.4270019531295</c:v>
                </c:pt>
                <c:pt idx="3164">
                  <c:v>6339.4265136718705</c:v>
                </c:pt>
                <c:pt idx="3165">
                  <c:v>6341.4885253906295</c:v>
                </c:pt>
                <c:pt idx="3166">
                  <c:v>6343.46044921875</c:v>
                </c:pt>
                <c:pt idx="3167">
                  <c:v>6345.47216796875</c:v>
                </c:pt>
                <c:pt idx="3168">
                  <c:v>6347.5217285156205</c:v>
                </c:pt>
                <c:pt idx="3169">
                  <c:v>6349.5187988281295</c:v>
                </c:pt>
                <c:pt idx="3170">
                  <c:v>6351.58349609375</c:v>
                </c:pt>
                <c:pt idx="3171">
                  <c:v>6353.6103515625</c:v>
                </c:pt>
                <c:pt idx="3172">
                  <c:v>6355.5466308593795</c:v>
                </c:pt>
                <c:pt idx="3173">
                  <c:v>6357.44287109375</c:v>
                </c:pt>
                <c:pt idx="3174">
                  <c:v>6359.4169921875</c:v>
                </c:pt>
                <c:pt idx="3175">
                  <c:v>6361.36865234375</c:v>
                </c:pt>
                <c:pt idx="3176">
                  <c:v>6363.5036621093705</c:v>
                </c:pt>
                <c:pt idx="3177">
                  <c:v>6365.5783691406205</c:v>
                </c:pt>
                <c:pt idx="3178">
                  <c:v>6367.47998046875</c:v>
                </c:pt>
                <c:pt idx="3179">
                  <c:v>6369.5270996093705</c:v>
                </c:pt>
                <c:pt idx="3180">
                  <c:v>6371.513671875</c:v>
                </c:pt>
                <c:pt idx="3181">
                  <c:v>6373.4523925781205</c:v>
                </c:pt>
                <c:pt idx="3182">
                  <c:v>6375.3762207031205</c:v>
                </c:pt>
                <c:pt idx="3183">
                  <c:v>6377.40087890625</c:v>
                </c:pt>
                <c:pt idx="3184">
                  <c:v>6379.4504394531295</c:v>
                </c:pt>
                <c:pt idx="3185">
                  <c:v>6381.5881347656295</c:v>
                </c:pt>
                <c:pt idx="3186">
                  <c:v>6383.5622558593795</c:v>
                </c:pt>
                <c:pt idx="3187">
                  <c:v>6385.43603515625</c:v>
                </c:pt>
                <c:pt idx="3188">
                  <c:v>6387.38525390625</c:v>
                </c:pt>
                <c:pt idx="3189">
                  <c:v>6389.3718261718705</c:v>
                </c:pt>
                <c:pt idx="3190">
                  <c:v>6391.5322265625</c:v>
                </c:pt>
                <c:pt idx="3191">
                  <c:v>6393.50634765625</c:v>
                </c:pt>
                <c:pt idx="3192">
                  <c:v>6395.4326171875</c:v>
                </c:pt>
                <c:pt idx="3193">
                  <c:v>6397.41943359375</c:v>
                </c:pt>
                <c:pt idx="3194">
                  <c:v>6399.4313964843795</c:v>
                </c:pt>
                <c:pt idx="3195">
                  <c:v>6401.4934082031205</c:v>
                </c:pt>
                <c:pt idx="3196">
                  <c:v>6403.5300292968795</c:v>
                </c:pt>
                <c:pt idx="3197">
                  <c:v>6405.5546875</c:v>
                </c:pt>
                <c:pt idx="3198">
                  <c:v>6407.5163574218795</c:v>
                </c:pt>
                <c:pt idx="3199">
                  <c:v>6409.5407714843795</c:v>
                </c:pt>
                <c:pt idx="3200">
                  <c:v>6411.52783203125</c:v>
                </c:pt>
                <c:pt idx="3201">
                  <c:v>6413.52734375</c:v>
                </c:pt>
                <c:pt idx="3202">
                  <c:v>6415.4636230468705</c:v>
                </c:pt>
                <c:pt idx="3203">
                  <c:v>6417.4123535156205</c:v>
                </c:pt>
                <c:pt idx="3204">
                  <c:v>6419.4873046875</c:v>
                </c:pt>
                <c:pt idx="3205">
                  <c:v>6421.44677734375</c:v>
                </c:pt>
                <c:pt idx="3206">
                  <c:v>6423.4084472656295</c:v>
                </c:pt>
                <c:pt idx="3207">
                  <c:v>6425.4704589843795</c:v>
                </c:pt>
                <c:pt idx="3208">
                  <c:v>6427.5573730468705</c:v>
                </c:pt>
                <c:pt idx="3209">
                  <c:v>6429.4963378906295</c:v>
                </c:pt>
                <c:pt idx="3210">
                  <c:v>6431.3952636718705</c:v>
                </c:pt>
                <c:pt idx="3211">
                  <c:v>6433.3693847656295</c:v>
                </c:pt>
                <c:pt idx="3212">
                  <c:v>6435.4567871093705</c:v>
                </c:pt>
                <c:pt idx="3213">
                  <c:v>6437.3806152343705</c:v>
                </c:pt>
                <c:pt idx="3214">
                  <c:v>6439.25439453125</c:v>
                </c:pt>
                <c:pt idx="3215">
                  <c:v>6441.341796875</c:v>
                </c:pt>
                <c:pt idx="3216">
                  <c:v>6443.4287109375</c:v>
                </c:pt>
                <c:pt idx="3217">
                  <c:v>6445.4130859375</c:v>
                </c:pt>
                <c:pt idx="3218">
                  <c:v>6447.3974609375</c:v>
                </c:pt>
                <c:pt idx="3219">
                  <c:v>6449.4621582031205</c:v>
                </c:pt>
                <c:pt idx="3220">
                  <c:v>6451.5144042968795</c:v>
                </c:pt>
                <c:pt idx="3221">
                  <c:v>6453.4885253906295</c:v>
                </c:pt>
                <c:pt idx="3222">
                  <c:v>6455.4501953125</c:v>
                </c:pt>
                <c:pt idx="3223">
                  <c:v>6457.51220703125</c:v>
                </c:pt>
                <c:pt idx="3224">
                  <c:v>6459.5363769531295</c:v>
                </c:pt>
                <c:pt idx="3225">
                  <c:v>6461.4353027343705</c:v>
                </c:pt>
                <c:pt idx="3226">
                  <c:v>6463.3720703125</c:v>
                </c:pt>
                <c:pt idx="3227">
                  <c:v>6465.3837890625</c:v>
                </c:pt>
                <c:pt idx="3228">
                  <c:v>6467.35791015625</c:v>
                </c:pt>
                <c:pt idx="3229">
                  <c:v>6469.4326171875</c:v>
                </c:pt>
                <c:pt idx="3230">
                  <c:v>6471.4318847656295</c:v>
                </c:pt>
                <c:pt idx="3231">
                  <c:v>6473.3811035156205</c:v>
                </c:pt>
                <c:pt idx="3232">
                  <c:v>6475.36767578125</c:v>
                </c:pt>
                <c:pt idx="3233">
                  <c:v>6477.3166503906295</c:v>
                </c:pt>
                <c:pt idx="3234">
                  <c:v>6479.37890625</c:v>
                </c:pt>
                <c:pt idx="3235">
                  <c:v>6481.4033203125</c:v>
                </c:pt>
                <c:pt idx="3236">
                  <c:v>6483.4025878906295</c:v>
                </c:pt>
                <c:pt idx="3237">
                  <c:v>6485.4521484375</c:v>
                </c:pt>
                <c:pt idx="3238">
                  <c:v>6487.4892578125</c:v>
                </c:pt>
                <c:pt idx="3239">
                  <c:v>6489.4738769531295</c:v>
                </c:pt>
                <c:pt idx="3240">
                  <c:v>6491.5107421875</c:v>
                </c:pt>
                <c:pt idx="3241">
                  <c:v>6493.5625</c:v>
                </c:pt>
                <c:pt idx="3242">
                  <c:v>6495.423828125</c:v>
                </c:pt>
                <c:pt idx="3243">
                  <c:v>6497.3200683593795</c:v>
                </c:pt>
                <c:pt idx="3244">
                  <c:v>6499.4074707031205</c:v>
                </c:pt>
                <c:pt idx="3245">
                  <c:v>6501.4343261718705</c:v>
                </c:pt>
                <c:pt idx="3246">
                  <c:v>6503.38330078125</c:v>
                </c:pt>
                <c:pt idx="3247">
                  <c:v>6505.3828125</c:v>
                </c:pt>
                <c:pt idx="3248">
                  <c:v>6507.4951171875</c:v>
                </c:pt>
                <c:pt idx="3249">
                  <c:v>6509.5322265625</c:v>
                </c:pt>
                <c:pt idx="3250">
                  <c:v>6511.41845703125</c:v>
                </c:pt>
                <c:pt idx="3251">
                  <c:v>6513.365234375</c:v>
                </c:pt>
                <c:pt idx="3252">
                  <c:v>6515.376953125</c:v>
                </c:pt>
                <c:pt idx="3253">
                  <c:v>6517.4035644531295</c:v>
                </c:pt>
                <c:pt idx="3254">
                  <c:v>6519.365234375</c:v>
                </c:pt>
                <c:pt idx="3255">
                  <c:v>6521.4150390625</c:v>
                </c:pt>
                <c:pt idx="3256">
                  <c:v>6523.46484375</c:v>
                </c:pt>
                <c:pt idx="3257">
                  <c:v>6525.388671875</c:v>
                </c:pt>
                <c:pt idx="3258">
                  <c:v>6527.37548828125</c:v>
                </c:pt>
                <c:pt idx="3259">
                  <c:v>6529.462890625</c:v>
                </c:pt>
                <c:pt idx="3260">
                  <c:v>6531.43701171875</c:v>
                </c:pt>
                <c:pt idx="3261">
                  <c:v>6533.2978515625</c:v>
                </c:pt>
                <c:pt idx="3262">
                  <c:v>6535.3977050781205</c:v>
                </c:pt>
                <c:pt idx="3263">
                  <c:v>6537.560546875</c:v>
                </c:pt>
                <c:pt idx="3264">
                  <c:v>6539.4216308593795</c:v>
                </c:pt>
                <c:pt idx="3265">
                  <c:v>6541.2575683593795</c:v>
                </c:pt>
                <c:pt idx="3266">
                  <c:v>6543.3447265625</c:v>
                </c:pt>
                <c:pt idx="3267">
                  <c:v>6545.3942871093705</c:v>
                </c:pt>
                <c:pt idx="3268">
                  <c:v>6547.4189453125</c:v>
                </c:pt>
                <c:pt idx="3269">
                  <c:v>6549.48095703125</c:v>
                </c:pt>
                <c:pt idx="3270">
                  <c:v>6551.39208984375</c:v>
                </c:pt>
                <c:pt idx="3271">
                  <c:v>6553.3791503906295</c:v>
                </c:pt>
                <c:pt idx="3272">
                  <c:v>6555.37841796875</c:v>
                </c:pt>
                <c:pt idx="3273">
                  <c:v>6557.41259765625</c:v>
                </c:pt>
                <c:pt idx="3274">
                  <c:v>6559.4372558593795</c:v>
                </c:pt>
                <c:pt idx="3275">
                  <c:v>6561.3259277343705</c:v>
                </c:pt>
                <c:pt idx="3276">
                  <c:v>6563.36279296875</c:v>
                </c:pt>
                <c:pt idx="3277">
                  <c:v>6565.4626464843795</c:v>
                </c:pt>
                <c:pt idx="3278">
                  <c:v>6567.4494628906295</c:v>
                </c:pt>
                <c:pt idx="3279">
                  <c:v>6569.3837890625</c:v>
                </c:pt>
                <c:pt idx="3280">
                  <c:v>6571.2824707031205</c:v>
                </c:pt>
                <c:pt idx="3281">
                  <c:v>6573.1813964843795</c:v>
                </c:pt>
                <c:pt idx="3282">
                  <c:v>6575.28125</c:v>
                </c:pt>
                <c:pt idx="3283">
                  <c:v>6577.4084472656295</c:v>
                </c:pt>
                <c:pt idx="3284">
                  <c:v>6579.40771484375</c:v>
                </c:pt>
                <c:pt idx="3285">
                  <c:v>6581.33154296875</c:v>
                </c:pt>
                <c:pt idx="3286">
                  <c:v>6583.23046875</c:v>
                </c:pt>
                <c:pt idx="3287">
                  <c:v>6585.2548828125</c:v>
                </c:pt>
                <c:pt idx="3288">
                  <c:v>6587.279296875</c:v>
                </c:pt>
                <c:pt idx="3289">
                  <c:v>6589.21337890625</c:v>
                </c:pt>
                <c:pt idx="3290">
                  <c:v>6591.2355957031205</c:v>
                </c:pt>
                <c:pt idx="3291">
                  <c:v>6593.36328125</c:v>
                </c:pt>
                <c:pt idx="3292">
                  <c:v>6595.3776855468705</c:v>
                </c:pt>
                <c:pt idx="3293">
                  <c:v>6597.3896484375</c:v>
                </c:pt>
                <c:pt idx="3294">
                  <c:v>6599.4641113281295</c:v>
                </c:pt>
                <c:pt idx="3295">
                  <c:v>6601.4128417968795</c:v>
                </c:pt>
                <c:pt idx="3296">
                  <c:v>6603.3117675781205</c:v>
                </c:pt>
                <c:pt idx="3297">
                  <c:v>6605.2734375</c:v>
                </c:pt>
                <c:pt idx="3298">
                  <c:v>6607.24755859375</c:v>
                </c:pt>
                <c:pt idx="3299">
                  <c:v>6609.2722167968795</c:v>
                </c:pt>
                <c:pt idx="3300">
                  <c:v>6611.47265625</c:v>
                </c:pt>
                <c:pt idx="3301">
                  <c:v>6613.5974121093705</c:v>
                </c:pt>
                <c:pt idx="3302">
                  <c:v>6615.4709472656295</c:v>
                </c:pt>
                <c:pt idx="3303">
                  <c:v>6617.33203125</c:v>
                </c:pt>
                <c:pt idx="3304">
                  <c:v>6619.2937011718705</c:v>
                </c:pt>
                <c:pt idx="3305">
                  <c:v>6621.3937988281295</c:v>
                </c:pt>
                <c:pt idx="3306">
                  <c:v>6623.3679199218795</c:v>
                </c:pt>
                <c:pt idx="3307">
                  <c:v>6625.31689453125</c:v>
                </c:pt>
                <c:pt idx="3308">
                  <c:v>6627.4421386718705</c:v>
                </c:pt>
                <c:pt idx="3309">
                  <c:v>6629.4919433593795</c:v>
                </c:pt>
                <c:pt idx="3310">
                  <c:v>6631.4912109375</c:v>
                </c:pt>
                <c:pt idx="3311">
                  <c:v>6633.3642578125</c:v>
                </c:pt>
                <c:pt idx="3312">
                  <c:v>6635.36376953125</c:v>
                </c:pt>
                <c:pt idx="3313">
                  <c:v>6637.41357421875</c:v>
                </c:pt>
                <c:pt idx="3314">
                  <c:v>6639.4631347656295</c:v>
                </c:pt>
                <c:pt idx="3315">
                  <c:v>6641.4248046875</c:v>
                </c:pt>
                <c:pt idx="3316">
                  <c:v>6643.2731933593795</c:v>
                </c:pt>
                <c:pt idx="3317">
                  <c:v>6645.2600097656295</c:v>
                </c:pt>
                <c:pt idx="3318">
                  <c:v>6647.25927734375</c:v>
                </c:pt>
                <c:pt idx="3319">
                  <c:v>6649.3337402343705</c:v>
                </c:pt>
                <c:pt idx="3320">
                  <c:v>6651.39599609375</c:v>
                </c:pt>
                <c:pt idx="3321">
                  <c:v>6653.3200683593795</c:v>
                </c:pt>
                <c:pt idx="3322">
                  <c:v>6655.1936035156205</c:v>
                </c:pt>
                <c:pt idx="3323">
                  <c:v>6657.2431640625</c:v>
                </c:pt>
                <c:pt idx="3324">
                  <c:v>6659.3684082031205</c:v>
                </c:pt>
                <c:pt idx="3325">
                  <c:v>6661.3801269531295</c:v>
                </c:pt>
                <c:pt idx="3326">
                  <c:v>6663.35400390625</c:v>
                </c:pt>
                <c:pt idx="3327">
                  <c:v>6665.2783203125</c:v>
                </c:pt>
                <c:pt idx="3328">
                  <c:v>6667.25244140625</c:v>
                </c:pt>
                <c:pt idx="3329">
                  <c:v>6669.2893066406205</c:v>
                </c:pt>
                <c:pt idx="3330">
                  <c:v>6671.32666015625</c:v>
                </c:pt>
                <c:pt idx="3331">
                  <c:v>6673.3513183593795</c:v>
                </c:pt>
                <c:pt idx="3332">
                  <c:v>6675.3127441406205</c:v>
                </c:pt>
                <c:pt idx="3333">
                  <c:v>6677.2614746093705</c:v>
                </c:pt>
                <c:pt idx="3334">
                  <c:v>6679.2077636718705</c:v>
                </c:pt>
                <c:pt idx="3335">
                  <c:v>6681.2575683593795</c:v>
                </c:pt>
                <c:pt idx="3336">
                  <c:v>6683.4609375</c:v>
                </c:pt>
                <c:pt idx="3337">
                  <c:v>6685.4348144531295</c:v>
                </c:pt>
                <c:pt idx="3338">
                  <c:v>6687.2578125</c:v>
                </c:pt>
                <c:pt idx="3339">
                  <c:v>6689.232421875</c:v>
                </c:pt>
                <c:pt idx="3340">
                  <c:v>6691.3701171875</c:v>
                </c:pt>
                <c:pt idx="3341">
                  <c:v>6693.3566894531295</c:v>
                </c:pt>
                <c:pt idx="3342">
                  <c:v>6695.2177734375</c:v>
                </c:pt>
                <c:pt idx="3343">
                  <c:v>6697.1540527343705</c:v>
                </c:pt>
                <c:pt idx="3344">
                  <c:v>6699.25390625</c:v>
                </c:pt>
                <c:pt idx="3345">
                  <c:v>6701.3288574218795</c:v>
                </c:pt>
                <c:pt idx="3346">
                  <c:v>6703.2780761718705</c:v>
                </c:pt>
                <c:pt idx="3347">
                  <c:v>6705.27490234375</c:v>
                </c:pt>
                <c:pt idx="3348">
                  <c:v>6707.2990722656295</c:v>
                </c:pt>
                <c:pt idx="3349">
                  <c:v>6709.3134765625</c:v>
                </c:pt>
                <c:pt idx="3350">
                  <c:v>6711.3005371093705</c:v>
                </c:pt>
                <c:pt idx="3351">
                  <c:v>6713.2497558593795</c:v>
                </c:pt>
                <c:pt idx="3352">
                  <c:v>6715.18603515625</c:v>
                </c:pt>
                <c:pt idx="3353">
                  <c:v>6717.2858886718705</c:v>
                </c:pt>
                <c:pt idx="3354">
                  <c:v>6719.3732910156205</c:v>
                </c:pt>
                <c:pt idx="3355">
                  <c:v>6721.3349609375</c:v>
                </c:pt>
                <c:pt idx="3356">
                  <c:v>6723.2209472656295</c:v>
                </c:pt>
                <c:pt idx="3357">
                  <c:v>6725.18212890625</c:v>
                </c:pt>
                <c:pt idx="3358">
                  <c:v>6727.2194824218795</c:v>
                </c:pt>
                <c:pt idx="3359">
                  <c:v>6729.244140625</c:v>
                </c:pt>
                <c:pt idx="3360">
                  <c:v>6731.30615234375</c:v>
                </c:pt>
                <c:pt idx="3361">
                  <c:v>6733.27783203125</c:v>
                </c:pt>
                <c:pt idx="3362">
                  <c:v>6735.1513671875</c:v>
                </c:pt>
                <c:pt idx="3363">
                  <c:v>6737.1533203125</c:v>
                </c:pt>
                <c:pt idx="3364">
                  <c:v>6739.1398925781205</c:v>
                </c:pt>
                <c:pt idx="3365">
                  <c:v>6741.21435546875</c:v>
                </c:pt>
                <c:pt idx="3366">
                  <c:v>6743.3017578125</c:v>
                </c:pt>
                <c:pt idx="3367">
                  <c:v>6745.2360839843795</c:v>
                </c:pt>
                <c:pt idx="3368">
                  <c:v>6747.19775390625</c:v>
                </c:pt>
                <c:pt idx="3369">
                  <c:v>6749.2219238281295</c:v>
                </c:pt>
                <c:pt idx="3370">
                  <c:v>6751.2717285156205</c:v>
                </c:pt>
                <c:pt idx="3371">
                  <c:v>6753.2990722656295</c:v>
                </c:pt>
                <c:pt idx="3372">
                  <c:v>6755.29833984375</c:v>
                </c:pt>
                <c:pt idx="3373">
                  <c:v>6757.2722167968795</c:v>
                </c:pt>
                <c:pt idx="3374">
                  <c:v>6759.3466796875</c:v>
                </c:pt>
                <c:pt idx="3375">
                  <c:v>6761.283203125</c:v>
                </c:pt>
                <c:pt idx="3376">
                  <c:v>6763.205078125</c:v>
                </c:pt>
                <c:pt idx="3377">
                  <c:v>6765.38037109375</c:v>
                </c:pt>
                <c:pt idx="3378">
                  <c:v>6767.3190917968795</c:v>
                </c:pt>
                <c:pt idx="3379">
                  <c:v>6769.1525878906295</c:v>
                </c:pt>
                <c:pt idx="3380">
                  <c:v>6771.25244140625</c:v>
                </c:pt>
                <c:pt idx="3381">
                  <c:v>6773.3271484375</c:v>
                </c:pt>
                <c:pt idx="3382">
                  <c:v>6775.2258300781205</c:v>
                </c:pt>
                <c:pt idx="3383">
                  <c:v>6777.1896972656295</c:v>
                </c:pt>
                <c:pt idx="3384">
                  <c:v>6779.18896484375</c:v>
                </c:pt>
                <c:pt idx="3385">
                  <c:v>6781.1884765625</c:v>
                </c:pt>
                <c:pt idx="3386">
                  <c:v>6783.1982421875</c:v>
                </c:pt>
                <c:pt idx="3387">
                  <c:v>6785.3859863281295</c:v>
                </c:pt>
                <c:pt idx="3388">
                  <c:v>6787.3876953125</c:v>
                </c:pt>
                <c:pt idx="3389">
                  <c:v>6789.17333984375</c:v>
                </c:pt>
                <c:pt idx="3390">
                  <c:v>6791.1975097656295</c:v>
                </c:pt>
                <c:pt idx="3391">
                  <c:v>6793.1843261718705</c:v>
                </c:pt>
                <c:pt idx="3392">
                  <c:v>6795.23388671875</c:v>
                </c:pt>
                <c:pt idx="3393">
                  <c:v>6797.3840332031205</c:v>
                </c:pt>
                <c:pt idx="3394">
                  <c:v>6799.2453613281295</c:v>
                </c:pt>
                <c:pt idx="3395">
                  <c:v>6801.06884765625</c:v>
                </c:pt>
                <c:pt idx="3396">
                  <c:v>6803.2316894531295</c:v>
                </c:pt>
                <c:pt idx="3397">
                  <c:v>6805.3190917968795</c:v>
                </c:pt>
                <c:pt idx="3398">
                  <c:v>6807.3181152343705</c:v>
                </c:pt>
                <c:pt idx="3399">
                  <c:v>6809.25439453125</c:v>
                </c:pt>
                <c:pt idx="3400">
                  <c:v>6811.1633300781205</c:v>
                </c:pt>
                <c:pt idx="3401">
                  <c:v>6813.1877441406205</c:v>
                </c:pt>
                <c:pt idx="3402">
                  <c:v>6815.1643066406205</c:v>
                </c:pt>
                <c:pt idx="3403">
                  <c:v>6817.1760253906295</c:v>
                </c:pt>
                <c:pt idx="3404">
                  <c:v>6819.30126953125</c:v>
                </c:pt>
                <c:pt idx="3405">
                  <c:v>6821.36376953125</c:v>
                </c:pt>
                <c:pt idx="3406">
                  <c:v>6823.3505859375</c:v>
                </c:pt>
                <c:pt idx="3407">
                  <c:v>6825.2243652343705</c:v>
                </c:pt>
                <c:pt idx="3408">
                  <c:v>6827.158203125</c:v>
                </c:pt>
                <c:pt idx="3409">
                  <c:v>6829.2705078125</c:v>
                </c:pt>
                <c:pt idx="3410">
                  <c:v>6831.1845703125</c:v>
                </c:pt>
                <c:pt idx="3411">
                  <c:v>6833.2087402343705</c:v>
                </c:pt>
                <c:pt idx="3412">
                  <c:v>6835.283203125</c:v>
                </c:pt>
                <c:pt idx="3413">
                  <c:v>6837.1569824218795</c:v>
                </c:pt>
                <c:pt idx="3414">
                  <c:v>6839.1311035156205</c:v>
                </c:pt>
                <c:pt idx="3415">
                  <c:v>6841.15576171875</c:v>
                </c:pt>
                <c:pt idx="3416">
                  <c:v>6843.21826171875</c:v>
                </c:pt>
                <c:pt idx="3417">
                  <c:v>6845.24267578125</c:v>
                </c:pt>
                <c:pt idx="3418">
                  <c:v>6847.2043457031205</c:v>
                </c:pt>
                <c:pt idx="3419">
                  <c:v>6849.2790527343705</c:v>
                </c:pt>
                <c:pt idx="3420">
                  <c:v>6851.11474609375</c:v>
                </c:pt>
                <c:pt idx="3421">
                  <c:v>6853.0764160156205</c:v>
                </c:pt>
                <c:pt idx="3422">
                  <c:v>6855.25146484375</c:v>
                </c:pt>
                <c:pt idx="3423">
                  <c:v>6857.1877441406205</c:v>
                </c:pt>
                <c:pt idx="3424">
                  <c:v>6859.1748046875</c:v>
                </c:pt>
                <c:pt idx="3425">
                  <c:v>6861.146484375</c:v>
                </c:pt>
                <c:pt idx="3426">
                  <c:v>6863.1706542968795</c:v>
                </c:pt>
                <c:pt idx="3427">
                  <c:v>6865.2353515625</c:v>
                </c:pt>
                <c:pt idx="3428">
                  <c:v>6867.1218261718705</c:v>
                </c:pt>
                <c:pt idx="3429">
                  <c:v>6869.1335449218795</c:v>
                </c:pt>
                <c:pt idx="3430">
                  <c:v>6871.2712402343705</c:v>
                </c:pt>
                <c:pt idx="3431">
                  <c:v>6873.18017578125</c:v>
                </c:pt>
                <c:pt idx="3432">
                  <c:v>6875.1921386718705</c:v>
                </c:pt>
                <c:pt idx="3433">
                  <c:v>6877.29443359375</c:v>
                </c:pt>
                <c:pt idx="3434">
                  <c:v>6879.16796875</c:v>
                </c:pt>
                <c:pt idx="3435">
                  <c:v>6881.0920410156205</c:v>
                </c:pt>
                <c:pt idx="3436">
                  <c:v>6883.1413574218795</c:v>
                </c:pt>
                <c:pt idx="3437">
                  <c:v>6885.1784667968795</c:v>
                </c:pt>
                <c:pt idx="3438">
                  <c:v>6887.14013671875</c:v>
                </c:pt>
                <c:pt idx="3439">
                  <c:v>6889.1142578125</c:v>
                </c:pt>
                <c:pt idx="3440">
                  <c:v>6891.1135253906295</c:v>
                </c:pt>
                <c:pt idx="3441">
                  <c:v>6893.1884765625</c:v>
                </c:pt>
                <c:pt idx="3442">
                  <c:v>6895.2634277343705</c:v>
                </c:pt>
                <c:pt idx="3443">
                  <c:v>6897.2626953125</c:v>
                </c:pt>
                <c:pt idx="3444">
                  <c:v>6899.2243652343705</c:v>
                </c:pt>
                <c:pt idx="3445">
                  <c:v>6901.2990722656295</c:v>
                </c:pt>
                <c:pt idx="3446">
                  <c:v>6903.3610839843795</c:v>
                </c:pt>
                <c:pt idx="3447">
                  <c:v>6905.1340332031205</c:v>
                </c:pt>
                <c:pt idx="3448">
                  <c:v>6907.0703125</c:v>
                </c:pt>
                <c:pt idx="3449">
                  <c:v>6909.1325683593795</c:v>
                </c:pt>
                <c:pt idx="3450">
                  <c:v>6911.1823730468705</c:v>
                </c:pt>
                <c:pt idx="3451">
                  <c:v>6913.15380859375</c:v>
                </c:pt>
                <c:pt idx="3452">
                  <c:v>6914.9895019531295</c:v>
                </c:pt>
                <c:pt idx="3453">
                  <c:v>6916.97900390625</c:v>
                </c:pt>
                <c:pt idx="3454">
                  <c:v>6919.11669921875</c:v>
                </c:pt>
                <c:pt idx="3455">
                  <c:v>6921.25439453125</c:v>
                </c:pt>
                <c:pt idx="3456">
                  <c:v>6923.39208984375</c:v>
                </c:pt>
                <c:pt idx="3457">
                  <c:v>6925.3537597656295</c:v>
                </c:pt>
                <c:pt idx="3458">
                  <c:v>6927.21484375</c:v>
                </c:pt>
                <c:pt idx="3459">
                  <c:v>6929.16357421875</c:v>
                </c:pt>
                <c:pt idx="3460">
                  <c:v>6931.1123046875</c:v>
                </c:pt>
                <c:pt idx="3461">
                  <c:v>6933.1242675781205</c:v>
                </c:pt>
                <c:pt idx="3462">
                  <c:v>6935.111328125</c:v>
                </c:pt>
                <c:pt idx="3463">
                  <c:v>6937.1608886718705</c:v>
                </c:pt>
                <c:pt idx="3464">
                  <c:v>6939.1474609375</c:v>
                </c:pt>
                <c:pt idx="3465">
                  <c:v>6941.1218261718705</c:v>
                </c:pt>
                <c:pt idx="3466">
                  <c:v>6943.0461425781205</c:v>
                </c:pt>
                <c:pt idx="3467">
                  <c:v>6944.9951171875</c:v>
                </c:pt>
                <c:pt idx="3468">
                  <c:v>6947.1198730468705</c:v>
                </c:pt>
                <c:pt idx="3469">
                  <c:v>6949.1945800781205</c:v>
                </c:pt>
                <c:pt idx="3470">
                  <c:v>6951.26953125</c:v>
                </c:pt>
                <c:pt idx="3471">
                  <c:v>6953.1936035156205</c:v>
                </c:pt>
                <c:pt idx="3472">
                  <c:v>6955.0671386718705</c:v>
                </c:pt>
                <c:pt idx="3473">
                  <c:v>6957.1037597656295</c:v>
                </c:pt>
                <c:pt idx="3474">
                  <c:v>6959.0654296875</c:v>
                </c:pt>
                <c:pt idx="3475">
                  <c:v>6961.0146484375</c:v>
                </c:pt>
                <c:pt idx="3476">
                  <c:v>6963.0642089843795</c:v>
                </c:pt>
                <c:pt idx="3477">
                  <c:v>6965.1262207031205</c:v>
                </c:pt>
                <c:pt idx="3478">
                  <c:v>6967.1506347656295</c:v>
                </c:pt>
                <c:pt idx="3479">
                  <c:v>6969.07470703125</c:v>
                </c:pt>
                <c:pt idx="3480">
                  <c:v>6971.02392578125</c:v>
                </c:pt>
                <c:pt idx="3481">
                  <c:v>6972.9982910156205</c:v>
                </c:pt>
                <c:pt idx="3482">
                  <c:v>6974.9821777343705</c:v>
                </c:pt>
                <c:pt idx="3483">
                  <c:v>6977.08203125</c:v>
                </c:pt>
                <c:pt idx="3484">
                  <c:v>6979.1845703125</c:v>
                </c:pt>
                <c:pt idx="3485">
                  <c:v>6981.05810546875</c:v>
                </c:pt>
                <c:pt idx="3486">
                  <c:v>6983.0549316406205</c:v>
                </c:pt>
                <c:pt idx="3487">
                  <c:v>6985.0793457031205</c:v>
                </c:pt>
                <c:pt idx="3488">
                  <c:v>6986.98046875</c:v>
                </c:pt>
                <c:pt idx="3489">
                  <c:v>6989.0549316406205</c:v>
                </c:pt>
                <c:pt idx="3490">
                  <c:v>6991.0163574218795</c:v>
                </c:pt>
                <c:pt idx="3491">
                  <c:v>6993.0158691406205</c:v>
                </c:pt>
                <c:pt idx="3492">
                  <c:v>6995.0908203125</c:v>
                </c:pt>
                <c:pt idx="3493">
                  <c:v>6997.1657714843795</c:v>
                </c:pt>
                <c:pt idx="3494">
                  <c:v>6999.1652832031205</c:v>
                </c:pt>
                <c:pt idx="3495">
                  <c:v>7000.9860839843795</c:v>
                </c:pt>
                <c:pt idx="3496">
                  <c:v>7003.0480957031205</c:v>
                </c:pt>
                <c:pt idx="3497">
                  <c:v>7005.2385253906295</c:v>
                </c:pt>
                <c:pt idx="3498">
                  <c:v>7007.2001953125</c:v>
                </c:pt>
                <c:pt idx="3499">
                  <c:v>7009.06103515625</c:v>
                </c:pt>
                <c:pt idx="3500">
                  <c:v>7011.01025390625</c:v>
                </c:pt>
                <c:pt idx="3501">
                  <c:v>7013.0852050781205</c:v>
                </c:pt>
                <c:pt idx="3502">
                  <c:v>7015.056640625</c:v>
                </c:pt>
                <c:pt idx="3503">
                  <c:v>7017.0432128906295</c:v>
                </c:pt>
                <c:pt idx="3504">
                  <c:v>7019.10791015625</c:v>
                </c:pt>
                <c:pt idx="3505">
                  <c:v>7021.0695800781205</c:v>
                </c:pt>
                <c:pt idx="3506">
                  <c:v>7023.0437011718705</c:v>
                </c:pt>
                <c:pt idx="3507">
                  <c:v>7025.04296875</c:v>
                </c:pt>
                <c:pt idx="3508">
                  <c:v>7027.080078125</c:v>
                </c:pt>
                <c:pt idx="3509">
                  <c:v>7029.0163574218795</c:v>
                </c:pt>
                <c:pt idx="3510">
                  <c:v>7031.03857421875</c:v>
                </c:pt>
                <c:pt idx="3511">
                  <c:v>7033.1259765625</c:v>
                </c:pt>
                <c:pt idx="3512">
                  <c:v>7035.1398925781205</c:v>
                </c:pt>
                <c:pt idx="3513">
                  <c:v>7037.0891113281295</c:v>
                </c:pt>
                <c:pt idx="3514">
                  <c:v>7039.0383300781205</c:v>
                </c:pt>
                <c:pt idx="3515">
                  <c:v>7041.0476074218795</c:v>
                </c:pt>
                <c:pt idx="3516">
                  <c:v>7043.0446777343705</c:v>
                </c:pt>
                <c:pt idx="3517">
                  <c:v>7044.9963378906295</c:v>
                </c:pt>
                <c:pt idx="3518">
                  <c:v>7047.0104980468705</c:v>
                </c:pt>
                <c:pt idx="3519">
                  <c:v>7048.97216796875</c:v>
                </c:pt>
                <c:pt idx="3520">
                  <c:v>7050.8708496093705</c:v>
                </c:pt>
                <c:pt idx="3521">
                  <c:v>7052.9304199218795</c:v>
                </c:pt>
                <c:pt idx="3522">
                  <c:v>7055.0305175781205</c:v>
                </c:pt>
                <c:pt idx="3523">
                  <c:v>7057.06787109375</c:v>
                </c:pt>
                <c:pt idx="3524">
                  <c:v>7059.00439453125</c:v>
                </c:pt>
                <c:pt idx="3525">
                  <c:v>7061.005859375</c:v>
                </c:pt>
                <c:pt idx="3526">
                  <c:v>7062.9924316406205</c:v>
                </c:pt>
                <c:pt idx="3527">
                  <c:v>7065.0295410156205</c:v>
                </c:pt>
                <c:pt idx="3528">
                  <c:v>7067.0666503906295</c:v>
                </c:pt>
                <c:pt idx="3529">
                  <c:v>7069.0158691406205</c:v>
                </c:pt>
                <c:pt idx="3530">
                  <c:v>7071.0908203125</c:v>
                </c:pt>
                <c:pt idx="3531">
                  <c:v>7073.06494140625</c:v>
                </c:pt>
                <c:pt idx="3532">
                  <c:v>7074.9758300781205</c:v>
                </c:pt>
                <c:pt idx="3533">
                  <c:v>7077.0632324218795</c:v>
                </c:pt>
                <c:pt idx="3534">
                  <c:v>7079.087890625</c:v>
                </c:pt>
                <c:pt idx="3535">
                  <c:v>7080.986328125</c:v>
                </c:pt>
                <c:pt idx="3536">
                  <c:v>7083.02099609375</c:v>
                </c:pt>
                <c:pt idx="3537">
                  <c:v>7085.0329589843795</c:v>
                </c:pt>
                <c:pt idx="3538">
                  <c:v>7086.9465332031205</c:v>
                </c:pt>
                <c:pt idx="3539">
                  <c:v>7088.9836425781205</c:v>
                </c:pt>
                <c:pt idx="3540">
                  <c:v>7090.99560546875</c:v>
                </c:pt>
                <c:pt idx="3541">
                  <c:v>7093.0048828125</c:v>
                </c:pt>
                <c:pt idx="3542">
                  <c:v>7095.1174316406205</c:v>
                </c:pt>
                <c:pt idx="3543">
                  <c:v>7097.1169433593795</c:v>
                </c:pt>
                <c:pt idx="3544">
                  <c:v>7098.96533203125</c:v>
                </c:pt>
                <c:pt idx="3545">
                  <c:v>7100.9543457031205</c:v>
                </c:pt>
                <c:pt idx="3546">
                  <c:v>7103.0166015625</c:v>
                </c:pt>
                <c:pt idx="3547">
                  <c:v>7105.0915527343705</c:v>
                </c:pt>
                <c:pt idx="3548">
                  <c:v>7107.1638183593795</c:v>
                </c:pt>
                <c:pt idx="3549">
                  <c:v>7109.0625</c:v>
                </c:pt>
                <c:pt idx="3550">
                  <c:v>7110.9387207031205</c:v>
                </c:pt>
                <c:pt idx="3551">
                  <c:v>7112.93798828125</c:v>
                </c:pt>
                <c:pt idx="3552">
                  <c:v>7114.9875488281295</c:v>
                </c:pt>
                <c:pt idx="3553">
                  <c:v>7116.94921875</c:v>
                </c:pt>
                <c:pt idx="3554">
                  <c:v>7118.9860839843795</c:v>
                </c:pt>
                <c:pt idx="3555">
                  <c:v>7121.03564453125</c:v>
                </c:pt>
                <c:pt idx="3556">
                  <c:v>7123.0852050781205</c:v>
                </c:pt>
                <c:pt idx="3557">
                  <c:v>7125.0847167968795</c:v>
                </c:pt>
                <c:pt idx="3558">
                  <c:v>7126.9333496093705</c:v>
                </c:pt>
                <c:pt idx="3559">
                  <c:v>7128.8923339843795</c:v>
                </c:pt>
                <c:pt idx="3560">
                  <c:v>7130.95458984375</c:v>
                </c:pt>
                <c:pt idx="3561">
                  <c:v>7133.08203125</c:v>
                </c:pt>
                <c:pt idx="3562">
                  <c:v>7135.0437011718705</c:v>
                </c:pt>
                <c:pt idx="3563">
                  <c:v>7136.8923339843795</c:v>
                </c:pt>
                <c:pt idx="3564">
                  <c:v>7138.8410644531295</c:v>
                </c:pt>
                <c:pt idx="3565">
                  <c:v>7141.0036621093705</c:v>
                </c:pt>
                <c:pt idx="3566">
                  <c:v>7143.07861328125</c:v>
                </c:pt>
                <c:pt idx="3567">
                  <c:v>7144.9372558593795</c:v>
                </c:pt>
                <c:pt idx="3568">
                  <c:v>7146.9113769531295</c:v>
                </c:pt>
                <c:pt idx="3569">
                  <c:v>7149.06396484375</c:v>
                </c:pt>
                <c:pt idx="3570">
                  <c:v>7151.1513671875</c:v>
                </c:pt>
                <c:pt idx="3571">
                  <c:v>7153.0124511718705</c:v>
                </c:pt>
                <c:pt idx="3572">
                  <c:v>7154.9362792968795</c:v>
                </c:pt>
                <c:pt idx="3573">
                  <c:v>7156.97314453125</c:v>
                </c:pt>
                <c:pt idx="3574">
                  <c:v>7158.98486328125</c:v>
                </c:pt>
                <c:pt idx="3575">
                  <c:v>7160.8459472656295</c:v>
                </c:pt>
                <c:pt idx="3576">
                  <c:v>7162.8200683593795</c:v>
                </c:pt>
                <c:pt idx="3577">
                  <c:v>7164.9323730468705</c:v>
                </c:pt>
                <c:pt idx="3578">
                  <c:v>7166.9821777343705</c:v>
                </c:pt>
                <c:pt idx="3579">
                  <c:v>7168.9943847656295</c:v>
                </c:pt>
                <c:pt idx="3580">
                  <c:v>7170.9558105468705</c:v>
                </c:pt>
                <c:pt idx="3581">
                  <c:v>7172.9777832031205</c:v>
                </c:pt>
                <c:pt idx="3582">
                  <c:v>7174.9519042968795</c:v>
                </c:pt>
                <c:pt idx="3583">
                  <c:v>7176.94091796875</c:v>
                </c:pt>
                <c:pt idx="3584">
                  <c:v>7178.99072265625</c:v>
                </c:pt>
                <c:pt idx="3585">
                  <c:v>7180.9274902343705</c:v>
                </c:pt>
                <c:pt idx="3586">
                  <c:v>7182.9118652343705</c:v>
                </c:pt>
                <c:pt idx="3587">
                  <c:v>7184.8605957031205</c:v>
                </c:pt>
                <c:pt idx="3588">
                  <c:v>7186.82470703125</c:v>
                </c:pt>
                <c:pt idx="3589">
                  <c:v>7188.88720703125</c:v>
                </c:pt>
                <c:pt idx="3590">
                  <c:v>7190.89892578125</c:v>
                </c:pt>
                <c:pt idx="3591">
                  <c:v>7192.9609375</c:v>
                </c:pt>
                <c:pt idx="3592">
                  <c:v>7194.9226074218795</c:v>
                </c:pt>
                <c:pt idx="3593">
                  <c:v>7196.8718261718705</c:v>
                </c:pt>
                <c:pt idx="3594">
                  <c:v>7198.93408203125</c:v>
                </c:pt>
                <c:pt idx="3595">
                  <c:v>7200.85791015625</c:v>
                </c:pt>
                <c:pt idx="3596">
                  <c:v>7202.8068847656295</c:v>
                </c:pt>
                <c:pt idx="3597">
                  <c:v>7204.89404296875</c:v>
                </c:pt>
                <c:pt idx="3598">
                  <c:v>7207.01904296875</c:v>
                </c:pt>
                <c:pt idx="3599">
                  <c:v>7208.9055175781205</c:v>
                </c:pt>
                <c:pt idx="3600">
                  <c:v>7210.7412109375</c:v>
                </c:pt>
                <c:pt idx="3601">
                  <c:v>7212.7907714843795</c:v>
                </c:pt>
                <c:pt idx="3602">
                  <c:v>7214.8029785156205</c:v>
                </c:pt>
                <c:pt idx="3603">
                  <c:v>7216.90283203125</c:v>
                </c:pt>
                <c:pt idx="3604">
                  <c:v>7218.92724609375</c:v>
                </c:pt>
                <c:pt idx="3605">
                  <c:v>7220.82568359375</c:v>
                </c:pt>
                <c:pt idx="3606">
                  <c:v>7222.86279296875</c:v>
                </c:pt>
                <c:pt idx="3607">
                  <c:v>7224.8623046875</c:v>
                </c:pt>
                <c:pt idx="3608">
                  <c:v>7226.9494628906295</c:v>
                </c:pt>
                <c:pt idx="3609">
                  <c:v>7229.04931640625</c:v>
                </c:pt>
                <c:pt idx="3610">
                  <c:v>7230.9606933593795</c:v>
                </c:pt>
                <c:pt idx="3611">
                  <c:v>7232.9099121093705</c:v>
                </c:pt>
                <c:pt idx="3612">
                  <c:v>7234.8464355468705</c:v>
                </c:pt>
                <c:pt idx="3613">
                  <c:v>7236.80810546875</c:v>
                </c:pt>
                <c:pt idx="3614">
                  <c:v>7238.857421875</c:v>
                </c:pt>
                <c:pt idx="3615">
                  <c:v>7240.869140625</c:v>
                </c:pt>
                <c:pt idx="3616">
                  <c:v>7242.86865234375</c:v>
                </c:pt>
                <c:pt idx="3617">
                  <c:v>7244.8552246093705</c:v>
                </c:pt>
                <c:pt idx="3618">
                  <c:v>7246.90478515625</c:v>
                </c:pt>
                <c:pt idx="3619">
                  <c:v>7248.9167480468705</c:v>
                </c:pt>
                <c:pt idx="3620">
                  <c:v>7250.87841796875</c:v>
                </c:pt>
                <c:pt idx="3621">
                  <c:v>7252.8527832031205</c:v>
                </c:pt>
                <c:pt idx="3622">
                  <c:v>7254.85205078125</c:v>
                </c:pt>
                <c:pt idx="3623">
                  <c:v>7256.87646484375</c:v>
                </c:pt>
                <c:pt idx="3624">
                  <c:v>7258.8505859375</c:v>
                </c:pt>
                <c:pt idx="3625">
                  <c:v>7260.7595214843795</c:v>
                </c:pt>
                <c:pt idx="3626">
                  <c:v>7262.74658203125</c:v>
                </c:pt>
                <c:pt idx="3627">
                  <c:v>7264.85888671875</c:v>
                </c:pt>
                <c:pt idx="3628">
                  <c:v>7266.9084472656295</c:v>
                </c:pt>
                <c:pt idx="3629">
                  <c:v>7268.8601074218795</c:v>
                </c:pt>
                <c:pt idx="3630">
                  <c:v>7270.76904296875</c:v>
                </c:pt>
                <c:pt idx="3631">
                  <c:v>7272.8435058593795</c:v>
                </c:pt>
                <c:pt idx="3632">
                  <c:v>7274.85546875</c:v>
                </c:pt>
                <c:pt idx="3633">
                  <c:v>7276.8674316406205</c:v>
                </c:pt>
                <c:pt idx="3634">
                  <c:v>7278.9064941406205</c:v>
                </c:pt>
                <c:pt idx="3635">
                  <c:v>7280.8303222656295</c:v>
                </c:pt>
                <c:pt idx="3636">
                  <c:v>7282.86767578125</c:v>
                </c:pt>
                <c:pt idx="3637">
                  <c:v>7284.9172363281295</c:v>
                </c:pt>
                <c:pt idx="3638">
                  <c:v>7286.94140625</c:v>
                </c:pt>
                <c:pt idx="3639">
                  <c:v>7288.84033203125</c:v>
                </c:pt>
                <c:pt idx="3640">
                  <c:v>7290.8020019531295</c:v>
                </c:pt>
                <c:pt idx="3641">
                  <c:v>7292.8264160156205</c:v>
                </c:pt>
                <c:pt idx="3642">
                  <c:v>7294.7626953125</c:v>
                </c:pt>
                <c:pt idx="3643">
                  <c:v>7296.7595214843795</c:v>
                </c:pt>
                <c:pt idx="3644">
                  <c:v>7298.796875</c:v>
                </c:pt>
                <c:pt idx="3645">
                  <c:v>7300.8112792968795</c:v>
                </c:pt>
                <c:pt idx="3646">
                  <c:v>7302.7980957031205</c:v>
                </c:pt>
                <c:pt idx="3647">
                  <c:v>7304.82275390625</c:v>
                </c:pt>
                <c:pt idx="3648">
                  <c:v>7306.8723144531295</c:v>
                </c:pt>
                <c:pt idx="3649">
                  <c:v>7308.88427734375</c:v>
                </c:pt>
                <c:pt idx="3650">
                  <c:v>7310.8332519531295</c:v>
                </c:pt>
                <c:pt idx="3651">
                  <c:v>7312.76953125</c:v>
                </c:pt>
                <c:pt idx="3652">
                  <c:v>7314.75634765625</c:v>
                </c:pt>
                <c:pt idx="3653">
                  <c:v>7316.86865234375</c:v>
                </c:pt>
                <c:pt idx="3654">
                  <c:v>7318.9306640625</c:v>
                </c:pt>
                <c:pt idx="3655">
                  <c:v>7320.9553222656295</c:v>
                </c:pt>
                <c:pt idx="3656">
                  <c:v>7322.9169921875</c:v>
                </c:pt>
                <c:pt idx="3657">
                  <c:v>7324.77783203125</c:v>
                </c:pt>
                <c:pt idx="3658">
                  <c:v>7326.7897949218795</c:v>
                </c:pt>
                <c:pt idx="3659">
                  <c:v>7328.8269042968795</c:v>
                </c:pt>
                <c:pt idx="3660">
                  <c:v>7330.8137207031205</c:v>
                </c:pt>
                <c:pt idx="3661">
                  <c:v>7332.72509765625</c:v>
                </c:pt>
                <c:pt idx="3662">
                  <c:v>7334.7370605468705</c:v>
                </c:pt>
                <c:pt idx="3663">
                  <c:v>7336.7717285156205</c:v>
                </c:pt>
                <c:pt idx="3664">
                  <c:v>7338.7080078125</c:v>
                </c:pt>
                <c:pt idx="3665">
                  <c:v>7340.83544921875</c:v>
                </c:pt>
                <c:pt idx="3666">
                  <c:v>7342.8220214843795</c:v>
                </c:pt>
                <c:pt idx="3667">
                  <c:v>7344.8088378906295</c:v>
                </c:pt>
                <c:pt idx="3668">
                  <c:v>7346.8837890625</c:v>
                </c:pt>
                <c:pt idx="3669">
                  <c:v>7348.7321777343705</c:v>
                </c:pt>
                <c:pt idx="3670">
                  <c:v>7350.6535644531295</c:v>
                </c:pt>
                <c:pt idx="3671">
                  <c:v>7352.6530761718705</c:v>
                </c:pt>
                <c:pt idx="3672">
                  <c:v>7354.642578125</c:v>
                </c:pt>
                <c:pt idx="3673">
                  <c:v>7356.6164550781205</c:v>
                </c:pt>
                <c:pt idx="3674">
                  <c:v>7358.666015625</c:v>
                </c:pt>
                <c:pt idx="3675">
                  <c:v>7360.8161621093705</c:v>
                </c:pt>
                <c:pt idx="3676">
                  <c:v>7362.837890625</c:v>
                </c:pt>
                <c:pt idx="3677">
                  <c:v>7364.72412109375</c:v>
                </c:pt>
                <c:pt idx="3678">
                  <c:v>7366.7385253906295</c:v>
                </c:pt>
                <c:pt idx="3679">
                  <c:v>7368.8486328125</c:v>
                </c:pt>
                <c:pt idx="3680">
                  <c:v>7370.8605957031205</c:v>
                </c:pt>
                <c:pt idx="3681">
                  <c:v>7372.7595214843795</c:v>
                </c:pt>
                <c:pt idx="3682">
                  <c:v>7374.7587890625</c:v>
                </c:pt>
                <c:pt idx="3683">
                  <c:v>7376.8332519531295</c:v>
                </c:pt>
                <c:pt idx="3684">
                  <c:v>7378.8073730468705</c:v>
                </c:pt>
                <c:pt idx="3685">
                  <c:v>7380.6960449218795</c:v>
                </c:pt>
                <c:pt idx="3686">
                  <c:v>7382.6955566406205</c:v>
                </c:pt>
                <c:pt idx="3687">
                  <c:v>7384.7578125</c:v>
                </c:pt>
                <c:pt idx="3688">
                  <c:v>7386.67919921875</c:v>
                </c:pt>
                <c:pt idx="3689">
                  <c:v>7388.75390625</c:v>
                </c:pt>
                <c:pt idx="3690">
                  <c:v>7390.78076171875</c:v>
                </c:pt>
                <c:pt idx="3691">
                  <c:v>7392.6291503906295</c:v>
                </c:pt>
                <c:pt idx="3692">
                  <c:v>7394.6662597656295</c:v>
                </c:pt>
                <c:pt idx="3693">
                  <c:v>7396.7033691406205</c:v>
                </c:pt>
                <c:pt idx="3694">
                  <c:v>7398.7275390625</c:v>
                </c:pt>
                <c:pt idx="3695">
                  <c:v>7400.865234375</c:v>
                </c:pt>
                <c:pt idx="3696">
                  <c:v>7402.814453125</c:v>
                </c:pt>
                <c:pt idx="3697">
                  <c:v>7404.8010253906295</c:v>
                </c:pt>
                <c:pt idx="3698">
                  <c:v>7406.8005371093705</c:v>
                </c:pt>
                <c:pt idx="3699">
                  <c:v>7408.7373046875</c:v>
                </c:pt>
                <c:pt idx="3700">
                  <c:v>7410.71142578125</c:v>
                </c:pt>
                <c:pt idx="3701">
                  <c:v>7412.685546875</c:v>
                </c:pt>
                <c:pt idx="3702">
                  <c:v>7414.6823730468705</c:v>
                </c:pt>
                <c:pt idx="3703">
                  <c:v>7416.6564941406205</c:v>
                </c:pt>
                <c:pt idx="3704">
                  <c:v>7418.7966308593795</c:v>
                </c:pt>
                <c:pt idx="3705">
                  <c:v>7420.84619140625</c:v>
                </c:pt>
                <c:pt idx="3706">
                  <c:v>7422.7824707031205</c:v>
                </c:pt>
                <c:pt idx="3707">
                  <c:v>7424.744140625</c:v>
                </c:pt>
                <c:pt idx="3708">
                  <c:v>7426.6555175781205</c:v>
                </c:pt>
                <c:pt idx="3709">
                  <c:v>7428.75537109375</c:v>
                </c:pt>
                <c:pt idx="3710">
                  <c:v>7430.7548828125</c:v>
                </c:pt>
                <c:pt idx="3711">
                  <c:v>7432.6662597656295</c:v>
                </c:pt>
                <c:pt idx="3712">
                  <c:v>7434.7158203125</c:v>
                </c:pt>
                <c:pt idx="3713">
                  <c:v>7436.7150878906295</c:v>
                </c:pt>
                <c:pt idx="3714">
                  <c:v>7438.751953125</c:v>
                </c:pt>
                <c:pt idx="3715">
                  <c:v>7440.7360839843795</c:v>
                </c:pt>
                <c:pt idx="3716">
                  <c:v>7442.59716796875</c:v>
                </c:pt>
                <c:pt idx="3717">
                  <c:v>7444.68701171875</c:v>
                </c:pt>
                <c:pt idx="3718">
                  <c:v>7446.7744140625</c:v>
                </c:pt>
                <c:pt idx="3719">
                  <c:v>7448.7109375</c:v>
                </c:pt>
                <c:pt idx="3720">
                  <c:v>7450.748046875</c:v>
                </c:pt>
                <c:pt idx="3721">
                  <c:v>7452.732421875</c:v>
                </c:pt>
                <c:pt idx="3722">
                  <c:v>7454.68115234375</c:v>
                </c:pt>
                <c:pt idx="3723">
                  <c:v>7456.6701660156205</c:v>
                </c:pt>
                <c:pt idx="3724">
                  <c:v>7458.6950683593795</c:v>
                </c:pt>
                <c:pt idx="3725">
                  <c:v>7460.6943359375</c:v>
                </c:pt>
                <c:pt idx="3726">
                  <c:v>7462.73095703125</c:v>
                </c:pt>
                <c:pt idx="3727">
                  <c:v>7464.7683105468705</c:v>
                </c:pt>
                <c:pt idx="3728">
                  <c:v>7466.6796875</c:v>
                </c:pt>
                <c:pt idx="3729">
                  <c:v>7468.62841796875</c:v>
                </c:pt>
                <c:pt idx="3730">
                  <c:v>7470.67822265625</c:v>
                </c:pt>
                <c:pt idx="3731">
                  <c:v>7472.6398925781205</c:v>
                </c:pt>
                <c:pt idx="3732">
                  <c:v>7474.6015625</c:v>
                </c:pt>
                <c:pt idx="3733">
                  <c:v>7476.6640625</c:v>
                </c:pt>
                <c:pt idx="3734">
                  <c:v>7478.7763671875</c:v>
                </c:pt>
                <c:pt idx="3735">
                  <c:v>7480.7102050781205</c:v>
                </c:pt>
                <c:pt idx="3736">
                  <c:v>7482.59619140625</c:v>
                </c:pt>
                <c:pt idx="3737">
                  <c:v>7484.58544921875</c:v>
                </c:pt>
                <c:pt idx="3738">
                  <c:v>7486.62255859375</c:v>
                </c:pt>
                <c:pt idx="3739">
                  <c:v>7488.7976074218795</c:v>
                </c:pt>
                <c:pt idx="3740">
                  <c:v>7490.7717285156205</c:v>
                </c:pt>
                <c:pt idx="3741">
                  <c:v>7492.7060546875</c:v>
                </c:pt>
                <c:pt idx="3742">
                  <c:v>7494.76611328125</c:v>
                </c:pt>
                <c:pt idx="3743">
                  <c:v>7496.7048339843795</c:v>
                </c:pt>
                <c:pt idx="3744">
                  <c:v>7498.59326171875</c:v>
                </c:pt>
                <c:pt idx="3745">
                  <c:v>7500.63037109375</c:v>
                </c:pt>
                <c:pt idx="3746">
                  <c:v>7502.6398925781205</c:v>
                </c:pt>
                <c:pt idx="3747">
                  <c:v>7504.6896972656295</c:v>
                </c:pt>
                <c:pt idx="3748">
                  <c:v>7506.7541503906295</c:v>
                </c:pt>
                <c:pt idx="3749">
                  <c:v>7508.6650390625</c:v>
                </c:pt>
                <c:pt idx="3750">
                  <c:v>7510.6770019531295</c:v>
                </c:pt>
                <c:pt idx="3751">
                  <c:v>7512.6765136718705</c:v>
                </c:pt>
                <c:pt idx="3752">
                  <c:v>7514.6633300781205</c:v>
                </c:pt>
                <c:pt idx="3753">
                  <c:v>7516.5849609375</c:v>
                </c:pt>
                <c:pt idx="3754">
                  <c:v>7518.6218261718705</c:v>
                </c:pt>
                <c:pt idx="3755">
                  <c:v>7520.6735839843795</c:v>
                </c:pt>
                <c:pt idx="3756">
                  <c:v>7522.5954589843795</c:v>
                </c:pt>
                <c:pt idx="3757">
                  <c:v>7524.6953125</c:v>
                </c:pt>
                <c:pt idx="3758">
                  <c:v>7526.72216796875</c:v>
                </c:pt>
                <c:pt idx="3759">
                  <c:v>7528.7468261718705</c:v>
                </c:pt>
                <c:pt idx="3760">
                  <c:v>7530.74609375</c:v>
                </c:pt>
                <c:pt idx="3761">
                  <c:v>7532.58203125</c:v>
                </c:pt>
                <c:pt idx="3762">
                  <c:v>7534.6315917968795</c:v>
                </c:pt>
                <c:pt idx="3763">
                  <c:v>7536.78173828125</c:v>
                </c:pt>
                <c:pt idx="3764">
                  <c:v>7538.7307128906295</c:v>
                </c:pt>
                <c:pt idx="3765">
                  <c:v>7540.61474609375</c:v>
                </c:pt>
                <c:pt idx="3766">
                  <c:v>7542.65185546875</c:v>
                </c:pt>
                <c:pt idx="3767">
                  <c:v>7544.6657714843795</c:v>
                </c:pt>
                <c:pt idx="3768">
                  <c:v>7546.60205078125</c:v>
                </c:pt>
                <c:pt idx="3769">
                  <c:v>7548.66455078125</c:v>
                </c:pt>
                <c:pt idx="3770">
                  <c:v>7550.6892089843795</c:v>
                </c:pt>
                <c:pt idx="3771">
                  <c:v>7552.62548828125</c:v>
                </c:pt>
                <c:pt idx="3772">
                  <c:v>7554.62451171875</c:v>
                </c:pt>
                <c:pt idx="3773">
                  <c:v>7556.7243652343705</c:v>
                </c:pt>
                <c:pt idx="3774">
                  <c:v>7558.6611328125</c:v>
                </c:pt>
                <c:pt idx="3775">
                  <c:v>7560.6579589843795</c:v>
                </c:pt>
                <c:pt idx="3776">
                  <c:v>7562.73046875</c:v>
                </c:pt>
                <c:pt idx="3777">
                  <c:v>7564.66943359375</c:v>
                </c:pt>
                <c:pt idx="3778">
                  <c:v>7566.5803222656295</c:v>
                </c:pt>
                <c:pt idx="3779">
                  <c:v>7568.57958984375</c:v>
                </c:pt>
                <c:pt idx="3780">
                  <c:v>7570.6794433593795</c:v>
                </c:pt>
                <c:pt idx="3781">
                  <c:v>7572.66650390625</c:v>
                </c:pt>
                <c:pt idx="3782">
                  <c:v>7574.5930175781205</c:v>
                </c:pt>
                <c:pt idx="3783">
                  <c:v>7576.6047363281295</c:v>
                </c:pt>
                <c:pt idx="3784">
                  <c:v>7578.6164550781205</c:v>
                </c:pt>
                <c:pt idx="3785">
                  <c:v>7580.60302734375</c:v>
                </c:pt>
                <c:pt idx="3786">
                  <c:v>7582.57763671875</c:v>
                </c:pt>
                <c:pt idx="3787">
                  <c:v>7584.5771484375</c:v>
                </c:pt>
                <c:pt idx="3788">
                  <c:v>7586.5888671875</c:v>
                </c:pt>
                <c:pt idx="3789">
                  <c:v>7588.673828125</c:v>
                </c:pt>
                <c:pt idx="3790">
                  <c:v>7590.6857910156205</c:v>
                </c:pt>
                <c:pt idx="3791">
                  <c:v>7592.62451171875</c:v>
                </c:pt>
                <c:pt idx="3792">
                  <c:v>7594.5334472656295</c:v>
                </c:pt>
                <c:pt idx="3793">
                  <c:v>7596.4826660156205</c:v>
                </c:pt>
                <c:pt idx="3794">
                  <c:v>7598.607421875</c:v>
                </c:pt>
                <c:pt idx="3795">
                  <c:v>7600.6315917968795</c:v>
                </c:pt>
                <c:pt idx="3796">
                  <c:v>7602.65869140625</c:v>
                </c:pt>
                <c:pt idx="3797">
                  <c:v>7604.6328125</c:v>
                </c:pt>
                <c:pt idx="3798">
                  <c:v>7606.6823730468705</c:v>
                </c:pt>
                <c:pt idx="3799">
                  <c:v>7608.66943359375</c:v>
                </c:pt>
                <c:pt idx="3800">
                  <c:v>7610.66845703125</c:v>
                </c:pt>
                <c:pt idx="3801">
                  <c:v>7612.6926269531295</c:v>
                </c:pt>
                <c:pt idx="3802">
                  <c:v>7614.5539550781205</c:v>
                </c:pt>
                <c:pt idx="3803">
                  <c:v>7616.6413574218795</c:v>
                </c:pt>
                <c:pt idx="3804">
                  <c:v>7618.63818359375</c:v>
                </c:pt>
                <c:pt idx="3805">
                  <c:v>7620.5222167968795</c:v>
                </c:pt>
                <c:pt idx="3806">
                  <c:v>7622.5490722656295</c:v>
                </c:pt>
                <c:pt idx="3807">
                  <c:v>7624.56298828125</c:v>
                </c:pt>
                <c:pt idx="3808">
                  <c:v>7626.623046875</c:v>
                </c:pt>
                <c:pt idx="3809">
                  <c:v>7628.59765625</c:v>
                </c:pt>
                <c:pt idx="3810">
                  <c:v>7630.5236816406205</c:v>
                </c:pt>
                <c:pt idx="3811">
                  <c:v>7632.54541015625</c:v>
                </c:pt>
                <c:pt idx="3812">
                  <c:v>7634.55712890625</c:v>
                </c:pt>
                <c:pt idx="3813">
                  <c:v>7636.5715332031205</c:v>
                </c:pt>
                <c:pt idx="3814">
                  <c:v>7638.59619140625</c:v>
                </c:pt>
                <c:pt idx="3815">
                  <c:v>7640.5832519531295</c:v>
                </c:pt>
                <c:pt idx="3816">
                  <c:v>7642.51953125</c:v>
                </c:pt>
                <c:pt idx="3817">
                  <c:v>7644.5185546875</c:v>
                </c:pt>
                <c:pt idx="3818">
                  <c:v>7646.5031738281295</c:v>
                </c:pt>
                <c:pt idx="3819">
                  <c:v>7648.4626464843795</c:v>
                </c:pt>
                <c:pt idx="3820">
                  <c:v>7650.5146484375</c:v>
                </c:pt>
                <c:pt idx="3821">
                  <c:v>7652.5036621093705</c:v>
                </c:pt>
                <c:pt idx="3822">
                  <c:v>7654.46533203125</c:v>
                </c:pt>
                <c:pt idx="3823">
                  <c:v>7656.5397949218795</c:v>
                </c:pt>
                <c:pt idx="3824">
                  <c:v>7658.5114746093705</c:v>
                </c:pt>
                <c:pt idx="3825">
                  <c:v>7660.4860839843795</c:v>
                </c:pt>
                <c:pt idx="3826">
                  <c:v>7662.5129394531295</c:v>
                </c:pt>
                <c:pt idx="3827">
                  <c:v>7664.4870605468705</c:v>
                </c:pt>
                <c:pt idx="3828">
                  <c:v>7666.599609375</c:v>
                </c:pt>
                <c:pt idx="3829">
                  <c:v>7668.6491699218795</c:v>
                </c:pt>
                <c:pt idx="3830">
                  <c:v>7670.61083984375</c:v>
                </c:pt>
                <c:pt idx="3831">
                  <c:v>7672.5471191406205</c:v>
                </c:pt>
                <c:pt idx="3832">
                  <c:v>7674.5715332031205</c:v>
                </c:pt>
                <c:pt idx="3833">
                  <c:v>7676.5710449218795</c:v>
                </c:pt>
                <c:pt idx="3834">
                  <c:v>7678.53271484375</c:v>
                </c:pt>
                <c:pt idx="3835">
                  <c:v>7680.5947265625</c:v>
                </c:pt>
                <c:pt idx="3836">
                  <c:v>7682.5939941406205</c:v>
                </c:pt>
                <c:pt idx="3837">
                  <c:v>7684.5556640625</c:v>
                </c:pt>
                <c:pt idx="3838">
                  <c:v>7686.56494140625</c:v>
                </c:pt>
                <c:pt idx="3839">
                  <c:v>7688.5642089843795</c:v>
                </c:pt>
                <c:pt idx="3840">
                  <c:v>7690.4404296875</c:v>
                </c:pt>
                <c:pt idx="3841">
                  <c:v>7692.43994140625</c:v>
                </c:pt>
                <c:pt idx="3842">
                  <c:v>7694.5270996093705</c:v>
                </c:pt>
                <c:pt idx="3843">
                  <c:v>7696.5363769531295</c:v>
                </c:pt>
                <c:pt idx="3844">
                  <c:v>7698.5107421875</c:v>
                </c:pt>
                <c:pt idx="3845">
                  <c:v>7700.65087890625</c:v>
                </c:pt>
                <c:pt idx="3846">
                  <c:v>7702.6374511718705</c:v>
                </c:pt>
                <c:pt idx="3847">
                  <c:v>7704.435546875</c:v>
                </c:pt>
                <c:pt idx="3848">
                  <c:v>7706.5607910156205</c:v>
                </c:pt>
                <c:pt idx="3849">
                  <c:v>7708.6203613281295</c:v>
                </c:pt>
                <c:pt idx="3850">
                  <c:v>7710.53173828125</c:v>
                </c:pt>
                <c:pt idx="3851">
                  <c:v>7712.6218261718705</c:v>
                </c:pt>
                <c:pt idx="3852">
                  <c:v>7714.5456542968795</c:v>
                </c:pt>
                <c:pt idx="3853">
                  <c:v>7716.4543457031205</c:v>
                </c:pt>
                <c:pt idx="3854">
                  <c:v>7718.478515625</c:v>
                </c:pt>
                <c:pt idx="3855">
                  <c:v>7720.4677734375</c:v>
                </c:pt>
                <c:pt idx="3856">
                  <c:v>7722.517578125</c:v>
                </c:pt>
                <c:pt idx="3857">
                  <c:v>7724.501953125</c:v>
                </c:pt>
                <c:pt idx="3858">
                  <c:v>7726.5390625</c:v>
                </c:pt>
                <c:pt idx="3859">
                  <c:v>7728.5280761718705</c:v>
                </c:pt>
                <c:pt idx="3860">
                  <c:v>7730.4768066406205</c:v>
                </c:pt>
                <c:pt idx="3861">
                  <c:v>7732.5139160156205</c:v>
                </c:pt>
                <c:pt idx="3862">
                  <c:v>7734.4606933593795</c:v>
                </c:pt>
                <c:pt idx="3863">
                  <c:v>7736.4348144531295</c:v>
                </c:pt>
                <c:pt idx="3864">
                  <c:v>7738.423828125</c:v>
                </c:pt>
                <c:pt idx="3865">
                  <c:v>7740.5615234375</c:v>
                </c:pt>
                <c:pt idx="3866">
                  <c:v>7742.67431640625</c:v>
                </c:pt>
                <c:pt idx="3867">
                  <c:v>7744.5856933593795</c:v>
                </c:pt>
                <c:pt idx="3868">
                  <c:v>7746.4970703125</c:v>
                </c:pt>
                <c:pt idx="3869">
                  <c:v>7748.521484375</c:v>
                </c:pt>
                <c:pt idx="3870">
                  <c:v>7750.60888671875</c:v>
                </c:pt>
                <c:pt idx="3871">
                  <c:v>7752.4445800781205</c:v>
                </c:pt>
                <c:pt idx="3872">
                  <c:v>7754.3933105468705</c:v>
                </c:pt>
                <c:pt idx="3873">
                  <c:v>7756.5061035156205</c:v>
                </c:pt>
                <c:pt idx="3874">
                  <c:v>7758.5432128906295</c:v>
                </c:pt>
                <c:pt idx="3875">
                  <c:v>7760.54248046875</c:v>
                </c:pt>
                <c:pt idx="3876">
                  <c:v>7762.56689453125</c:v>
                </c:pt>
                <c:pt idx="3877">
                  <c:v>7764.5158691406205</c:v>
                </c:pt>
                <c:pt idx="3878">
                  <c:v>7766.4748535156205</c:v>
                </c:pt>
                <c:pt idx="3879">
                  <c:v>7768.53466796875</c:v>
                </c:pt>
                <c:pt idx="3880">
                  <c:v>7770.486328125</c:v>
                </c:pt>
                <c:pt idx="3881">
                  <c:v>7772.4377441406205</c:v>
                </c:pt>
                <c:pt idx="3882">
                  <c:v>7774.51025390625</c:v>
                </c:pt>
                <c:pt idx="3883">
                  <c:v>7776.4970703125</c:v>
                </c:pt>
                <c:pt idx="3884">
                  <c:v>7778.4860839843795</c:v>
                </c:pt>
                <c:pt idx="3885">
                  <c:v>7780.52294921875</c:v>
                </c:pt>
                <c:pt idx="3886">
                  <c:v>7782.5725097656295</c:v>
                </c:pt>
                <c:pt idx="3887">
                  <c:v>7784.50927734375</c:v>
                </c:pt>
                <c:pt idx="3888">
                  <c:v>7786.3955078125</c:v>
                </c:pt>
                <c:pt idx="3889">
                  <c:v>7788.43017578125</c:v>
                </c:pt>
                <c:pt idx="3890">
                  <c:v>7790.37939453125</c:v>
                </c:pt>
                <c:pt idx="3891">
                  <c:v>7792.380859375</c:v>
                </c:pt>
                <c:pt idx="3892">
                  <c:v>7794.41748046875</c:v>
                </c:pt>
                <c:pt idx="3893">
                  <c:v>7796.5048828125</c:v>
                </c:pt>
                <c:pt idx="3894">
                  <c:v>7798.47900390625</c:v>
                </c:pt>
                <c:pt idx="3895">
                  <c:v>7800.3879394531295</c:v>
                </c:pt>
                <c:pt idx="3896">
                  <c:v>7802.48828125</c:v>
                </c:pt>
                <c:pt idx="3897">
                  <c:v>7804.552734375</c:v>
                </c:pt>
                <c:pt idx="3898">
                  <c:v>7806.451171875</c:v>
                </c:pt>
                <c:pt idx="3899">
                  <c:v>7808.45068359375</c:v>
                </c:pt>
                <c:pt idx="3900">
                  <c:v>7810.4626464843795</c:v>
                </c:pt>
                <c:pt idx="3901">
                  <c:v>7812.37158203125</c:v>
                </c:pt>
                <c:pt idx="3902">
                  <c:v>7814.4211425781205</c:v>
                </c:pt>
                <c:pt idx="3903">
                  <c:v>7816.35986328125</c:v>
                </c:pt>
                <c:pt idx="3904">
                  <c:v>7818.30908203125</c:v>
                </c:pt>
                <c:pt idx="3905">
                  <c:v>7820.4089355468705</c:v>
                </c:pt>
                <c:pt idx="3906">
                  <c:v>7822.44580078125</c:v>
                </c:pt>
                <c:pt idx="3907">
                  <c:v>7824.44287109375</c:v>
                </c:pt>
                <c:pt idx="3908">
                  <c:v>7826.4924316406205</c:v>
                </c:pt>
                <c:pt idx="3909">
                  <c:v>7828.5693359375</c:v>
                </c:pt>
                <c:pt idx="3910">
                  <c:v>7830.44287109375</c:v>
                </c:pt>
                <c:pt idx="3911">
                  <c:v>7832.3542480468705</c:v>
                </c:pt>
                <c:pt idx="3912">
                  <c:v>7834.4416503906295</c:v>
                </c:pt>
                <c:pt idx="3913">
                  <c:v>7836.5166015625</c:v>
                </c:pt>
                <c:pt idx="3914">
                  <c:v>7838.56640625</c:v>
                </c:pt>
                <c:pt idx="3915">
                  <c:v>7840.4775390625</c:v>
                </c:pt>
                <c:pt idx="3916">
                  <c:v>7842.37646484375</c:v>
                </c:pt>
                <c:pt idx="3917">
                  <c:v>7844.4011230468705</c:v>
                </c:pt>
                <c:pt idx="3918">
                  <c:v>7846.4001464843795</c:v>
                </c:pt>
                <c:pt idx="3919">
                  <c:v>7848.3239746093705</c:v>
                </c:pt>
                <c:pt idx="3920">
                  <c:v>7850.3356933593795</c:v>
                </c:pt>
                <c:pt idx="3921">
                  <c:v>7852.46044921875</c:v>
                </c:pt>
                <c:pt idx="3922">
                  <c:v>7854.4978027343705</c:v>
                </c:pt>
                <c:pt idx="3923">
                  <c:v>7856.4091796875</c:v>
                </c:pt>
                <c:pt idx="3924">
                  <c:v>7858.3935546875</c:v>
                </c:pt>
                <c:pt idx="3925">
                  <c:v>7860.3806152343705</c:v>
                </c:pt>
                <c:pt idx="3926">
                  <c:v>7862.39501953125</c:v>
                </c:pt>
                <c:pt idx="3927">
                  <c:v>7864.4421386718705</c:v>
                </c:pt>
                <c:pt idx="3928">
                  <c:v>7866.4787597656295</c:v>
                </c:pt>
                <c:pt idx="3929">
                  <c:v>7868.4931640625</c:v>
                </c:pt>
                <c:pt idx="3930">
                  <c:v>7870.4802246093705</c:v>
                </c:pt>
                <c:pt idx="3931">
                  <c:v>7872.4543457031205</c:v>
                </c:pt>
                <c:pt idx="3932">
                  <c:v>7874.3781738281295</c:v>
                </c:pt>
                <c:pt idx="3933">
                  <c:v>7876.3645019531295</c:v>
                </c:pt>
                <c:pt idx="3934">
                  <c:v>7878.361328125</c:v>
                </c:pt>
                <c:pt idx="3935">
                  <c:v>7880.3483886718705</c:v>
                </c:pt>
                <c:pt idx="3936">
                  <c:v>7882.4006347656295</c:v>
                </c:pt>
                <c:pt idx="3937">
                  <c:v>7884.4377441406205</c:v>
                </c:pt>
                <c:pt idx="3938">
                  <c:v>7886.43701171875</c:v>
                </c:pt>
                <c:pt idx="3939">
                  <c:v>7888.43603515625</c:v>
                </c:pt>
                <c:pt idx="3940">
                  <c:v>7890.3974609375</c:v>
                </c:pt>
                <c:pt idx="3941">
                  <c:v>7892.29638671875</c:v>
                </c:pt>
                <c:pt idx="3942">
                  <c:v>7894.2707519531295</c:v>
                </c:pt>
                <c:pt idx="3943">
                  <c:v>7896.3581542968795</c:v>
                </c:pt>
                <c:pt idx="3944">
                  <c:v>7898.3571777343705</c:v>
                </c:pt>
                <c:pt idx="3945">
                  <c:v>7900.41943359375</c:v>
                </c:pt>
                <c:pt idx="3946">
                  <c:v>7902.40380859375</c:v>
                </c:pt>
                <c:pt idx="3947">
                  <c:v>7904.3503417968795</c:v>
                </c:pt>
                <c:pt idx="3948">
                  <c:v>7906.4025878906295</c:v>
                </c:pt>
                <c:pt idx="3949">
                  <c:v>7908.52978515625</c:v>
                </c:pt>
                <c:pt idx="3950">
                  <c:v>7910.6042480468705</c:v>
                </c:pt>
                <c:pt idx="3951">
                  <c:v>7912.49072265625</c:v>
                </c:pt>
                <c:pt idx="3952">
                  <c:v>7914.3896484375</c:v>
                </c:pt>
                <c:pt idx="3953">
                  <c:v>7916.36376953125</c:v>
                </c:pt>
                <c:pt idx="3954">
                  <c:v>7918.337890625</c:v>
                </c:pt>
                <c:pt idx="3955">
                  <c:v>7920.3244628906295</c:v>
                </c:pt>
                <c:pt idx="3956">
                  <c:v>7922.3864746093705</c:v>
                </c:pt>
                <c:pt idx="3957">
                  <c:v>7924.4362792968795</c:v>
                </c:pt>
                <c:pt idx="3958">
                  <c:v>7926.4482421875</c:v>
                </c:pt>
                <c:pt idx="3959">
                  <c:v>7928.32177734375</c:v>
                </c:pt>
                <c:pt idx="3960">
                  <c:v>7930.2685546875</c:v>
                </c:pt>
                <c:pt idx="3961">
                  <c:v>7932.3435058593795</c:v>
                </c:pt>
                <c:pt idx="3962">
                  <c:v>7934.4208984375</c:v>
                </c:pt>
                <c:pt idx="3963">
                  <c:v>7936.4326171875</c:v>
                </c:pt>
                <c:pt idx="3964">
                  <c:v>7938.38134765625</c:v>
                </c:pt>
                <c:pt idx="3965">
                  <c:v>7940.4182128906295</c:v>
                </c:pt>
                <c:pt idx="3966">
                  <c:v>7942.43017578125</c:v>
                </c:pt>
                <c:pt idx="3967">
                  <c:v>7944.3415527343705</c:v>
                </c:pt>
                <c:pt idx="3968">
                  <c:v>7946.2653808593795</c:v>
                </c:pt>
                <c:pt idx="3969">
                  <c:v>7948.3024902343705</c:v>
                </c:pt>
                <c:pt idx="3970">
                  <c:v>7950.3146972656295</c:v>
                </c:pt>
                <c:pt idx="3971">
                  <c:v>7952.35205078125</c:v>
                </c:pt>
                <c:pt idx="3972">
                  <c:v>7954.326171875</c:v>
                </c:pt>
                <c:pt idx="3973">
                  <c:v>7956.3229980468705</c:v>
                </c:pt>
                <c:pt idx="3974">
                  <c:v>7958.4353027343705</c:v>
                </c:pt>
                <c:pt idx="3975">
                  <c:v>7960.44921875</c:v>
                </c:pt>
                <c:pt idx="3976">
                  <c:v>7962.4963378906295</c:v>
                </c:pt>
                <c:pt idx="3977">
                  <c:v>7964.4833984375</c:v>
                </c:pt>
                <c:pt idx="3978">
                  <c:v>7966.3342285156205</c:v>
                </c:pt>
                <c:pt idx="3979">
                  <c:v>7968.2834472656295</c:v>
                </c:pt>
                <c:pt idx="3980">
                  <c:v>7970.3205566406205</c:v>
                </c:pt>
                <c:pt idx="3981">
                  <c:v>7972.2568359375</c:v>
                </c:pt>
                <c:pt idx="3982">
                  <c:v>7974.23095703125</c:v>
                </c:pt>
                <c:pt idx="3983">
                  <c:v>7976.2175292968795</c:v>
                </c:pt>
                <c:pt idx="3984">
                  <c:v>7978.2043457031205</c:v>
                </c:pt>
                <c:pt idx="3985">
                  <c:v>7980.3044433593795</c:v>
                </c:pt>
                <c:pt idx="3986">
                  <c:v>7982.3288574218795</c:v>
                </c:pt>
                <c:pt idx="3987">
                  <c:v>7984.26513671875</c:v>
                </c:pt>
                <c:pt idx="3988">
                  <c:v>7986.30224609375</c:v>
                </c:pt>
                <c:pt idx="3989">
                  <c:v>7988.40234375</c:v>
                </c:pt>
                <c:pt idx="3990">
                  <c:v>7990.3388671875</c:v>
                </c:pt>
                <c:pt idx="3991">
                  <c:v>7992.30029296875</c:v>
                </c:pt>
                <c:pt idx="3992">
                  <c:v>7994.3623046875</c:v>
                </c:pt>
                <c:pt idx="3993">
                  <c:v>7996.33642578125</c:v>
                </c:pt>
                <c:pt idx="3994">
                  <c:v>7998.3107910156205</c:v>
                </c:pt>
                <c:pt idx="3995">
                  <c:v>8000.2849121093705</c:v>
                </c:pt>
                <c:pt idx="3996">
                  <c:v>8002.2839355468705</c:v>
                </c:pt>
                <c:pt idx="3997">
                  <c:v>8004.27099609375</c:v>
                </c:pt>
                <c:pt idx="3998">
                  <c:v>8006.24560546875</c:v>
                </c:pt>
                <c:pt idx="3999">
                  <c:v>8008.2548828125</c:v>
                </c:pt>
                <c:pt idx="4000">
                  <c:v>8010.31689453125</c:v>
                </c:pt>
                <c:pt idx="4001">
                  <c:v>8012.2810058593795</c:v>
                </c:pt>
                <c:pt idx="4002">
                  <c:v>8014.29296875</c:v>
                </c:pt>
                <c:pt idx="4003">
                  <c:v>8016.3674316406205</c:v>
                </c:pt>
                <c:pt idx="4004">
                  <c:v>8018.3415527343705</c:v>
                </c:pt>
                <c:pt idx="4005">
                  <c:v>8020.2907714843795</c:v>
                </c:pt>
                <c:pt idx="4006">
                  <c:v>8022.2145996093705</c:v>
                </c:pt>
                <c:pt idx="4007">
                  <c:v>8024.28955078125</c:v>
                </c:pt>
                <c:pt idx="4008">
                  <c:v>8026.376953125</c:v>
                </c:pt>
                <c:pt idx="4009">
                  <c:v>8028.3759765625</c:v>
                </c:pt>
                <c:pt idx="4010">
                  <c:v>8030.35009765625</c:v>
                </c:pt>
                <c:pt idx="4011">
                  <c:v>8032.2365722656295</c:v>
                </c:pt>
                <c:pt idx="4012">
                  <c:v>8034.2109375</c:v>
                </c:pt>
                <c:pt idx="4013">
                  <c:v>8036.2958984375</c:v>
                </c:pt>
                <c:pt idx="4014">
                  <c:v>8038.2824707031205</c:v>
                </c:pt>
                <c:pt idx="4015">
                  <c:v>8040.2590332031205</c:v>
                </c:pt>
                <c:pt idx="4016">
                  <c:v>8042.2834472656295</c:v>
                </c:pt>
                <c:pt idx="4017">
                  <c:v>8044.3203125</c:v>
                </c:pt>
                <c:pt idx="4018">
                  <c:v>8046.3195800781205</c:v>
                </c:pt>
                <c:pt idx="4019">
                  <c:v>8048.26611328125</c:v>
                </c:pt>
                <c:pt idx="4020">
                  <c:v>8050.2531738281295</c:v>
                </c:pt>
                <c:pt idx="4021">
                  <c:v>8052.2800292968795</c:v>
                </c:pt>
                <c:pt idx="4022">
                  <c:v>8054.2666015625</c:v>
                </c:pt>
                <c:pt idx="4023">
                  <c:v>8056.2412109375</c:v>
                </c:pt>
                <c:pt idx="4024">
                  <c:v>8058.2404785156205</c:v>
                </c:pt>
                <c:pt idx="4025">
                  <c:v>8060.22705078125</c:v>
                </c:pt>
                <c:pt idx="4026">
                  <c:v>8062.2141113281295</c:v>
                </c:pt>
                <c:pt idx="4027">
                  <c:v>8064.2009277343705</c:v>
                </c:pt>
                <c:pt idx="4028">
                  <c:v>8066.1999511718705</c:v>
                </c:pt>
                <c:pt idx="4029">
                  <c:v>8068.1486816406205</c:v>
                </c:pt>
                <c:pt idx="4030">
                  <c:v>8070.1982421875</c:v>
                </c:pt>
                <c:pt idx="4031">
                  <c:v>8072.2604980468705</c:v>
                </c:pt>
                <c:pt idx="4032">
                  <c:v>8074.31005859375</c:v>
                </c:pt>
                <c:pt idx="4033">
                  <c:v>8076.34716796875</c:v>
                </c:pt>
                <c:pt idx="4034">
                  <c:v>8078.2839355468705</c:v>
                </c:pt>
                <c:pt idx="4035">
                  <c:v>8080.3459472656295</c:v>
                </c:pt>
                <c:pt idx="4036">
                  <c:v>8082.3576660156205</c:v>
                </c:pt>
                <c:pt idx="4037">
                  <c:v>8084.1936035156205</c:v>
                </c:pt>
                <c:pt idx="4038">
                  <c:v>8086.20556640625</c:v>
                </c:pt>
                <c:pt idx="4039">
                  <c:v>8088.2805175781205</c:v>
                </c:pt>
                <c:pt idx="4040">
                  <c:v>8090.16650390625</c:v>
                </c:pt>
                <c:pt idx="4041">
                  <c:v>8092.2160644531295</c:v>
                </c:pt>
                <c:pt idx="4042">
                  <c:v>8094.2783203125</c:v>
                </c:pt>
                <c:pt idx="4043">
                  <c:v>8096.1748046875</c:v>
                </c:pt>
                <c:pt idx="4044">
                  <c:v>8098.1970214843795</c:v>
                </c:pt>
                <c:pt idx="4045">
                  <c:v>8100.28662109375</c:v>
                </c:pt>
                <c:pt idx="4046">
                  <c:v>8102.3134765625</c:v>
                </c:pt>
                <c:pt idx="4047">
                  <c:v>8104.2873535156205</c:v>
                </c:pt>
                <c:pt idx="4048">
                  <c:v>8106.2990722656295</c:v>
                </c:pt>
                <c:pt idx="4049">
                  <c:v>8108.28369140625</c:v>
                </c:pt>
                <c:pt idx="4050">
                  <c:v>8110.23291015625</c:v>
                </c:pt>
                <c:pt idx="4051">
                  <c:v>8112.1716308593795</c:v>
                </c:pt>
                <c:pt idx="4052">
                  <c:v>8114.13330078125</c:v>
                </c:pt>
                <c:pt idx="4053">
                  <c:v>8116.24609375</c:v>
                </c:pt>
                <c:pt idx="4054">
                  <c:v>8118.2705078125</c:v>
                </c:pt>
                <c:pt idx="4055">
                  <c:v>8120.2321777343705</c:v>
                </c:pt>
                <c:pt idx="4056">
                  <c:v>8122.2189941406205</c:v>
                </c:pt>
                <c:pt idx="4057">
                  <c:v>8124.16552734375</c:v>
                </c:pt>
                <c:pt idx="4058">
                  <c:v>8126.18994140625</c:v>
                </c:pt>
                <c:pt idx="4059">
                  <c:v>8128.2038574218795</c:v>
                </c:pt>
                <c:pt idx="4060">
                  <c:v>8130.2409667968795</c:v>
                </c:pt>
                <c:pt idx="4061">
                  <c:v>8132.31591796875</c:v>
                </c:pt>
                <c:pt idx="4062">
                  <c:v>8134.28759765625</c:v>
                </c:pt>
                <c:pt idx="4063">
                  <c:v>8136.1989746093705</c:v>
                </c:pt>
                <c:pt idx="4064">
                  <c:v>8138.20068359375</c:v>
                </c:pt>
                <c:pt idx="4065">
                  <c:v>8140.2878417968795</c:v>
                </c:pt>
                <c:pt idx="4066">
                  <c:v>8142.22412109375</c:v>
                </c:pt>
                <c:pt idx="4067">
                  <c:v>8144.09765625</c:v>
                </c:pt>
                <c:pt idx="4068">
                  <c:v>8146.1726074218795</c:v>
                </c:pt>
                <c:pt idx="4069">
                  <c:v>8148.2724609375</c:v>
                </c:pt>
                <c:pt idx="4070">
                  <c:v>8150.2844238281295</c:v>
                </c:pt>
                <c:pt idx="4071">
                  <c:v>8152.30908203125</c:v>
                </c:pt>
                <c:pt idx="4072">
                  <c:v>8154.2578125</c:v>
                </c:pt>
                <c:pt idx="4073">
                  <c:v>8156.2194824218795</c:v>
                </c:pt>
                <c:pt idx="4074">
                  <c:v>8158.2565917968795</c:v>
                </c:pt>
                <c:pt idx="4075">
                  <c:v>8160.2536621093705</c:v>
                </c:pt>
                <c:pt idx="4076">
                  <c:v>8162.31591796875</c:v>
                </c:pt>
                <c:pt idx="4077">
                  <c:v>8164.2546386718705</c:v>
                </c:pt>
                <c:pt idx="4078">
                  <c:v>8166.1887207031205</c:v>
                </c:pt>
                <c:pt idx="4079">
                  <c:v>8168.3010253906295</c:v>
                </c:pt>
                <c:pt idx="4080">
                  <c:v>8170.2021484375</c:v>
                </c:pt>
                <c:pt idx="4081">
                  <c:v>8172.1638183593795</c:v>
                </c:pt>
                <c:pt idx="4082">
                  <c:v>8174.16064453125</c:v>
                </c:pt>
                <c:pt idx="4083">
                  <c:v>8176.0720214843795</c:v>
                </c:pt>
                <c:pt idx="4084">
                  <c:v>8178.19970703125</c:v>
                </c:pt>
                <c:pt idx="4085">
                  <c:v>8180.26171875</c:v>
                </c:pt>
                <c:pt idx="4086">
                  <c:v>8182.1979980468705</c:v>
                </c:pt>
                <c:pt idx="4087">
                  <c:v>8184.1721191406205</c:v>
                </c:pt>
                <c:pt idx="4088">
                  <c:v>8186.1462402343705</c:v>
                </c:pt>
                <c:pt idx="4089">
                  <c:v>8188.13330078125</c:v>
                </c:pt>
                <c:pt idx="4090">
                  <c:v>8190.1328125</c:v>
                </c:pt>
                <c:pt idx="4091">
                  <c:v>8192.232421875</c:v>
                </c:pt>
                <c:pt idx="4092">
                  <c:v>8194.2822265625</c:v>
                </c:pt>
                <c:pt idx="4093">
                  <c:v>8196.18115234375</c:v>
                </c:pt>
                <c:pt idx="4094">
                  <c:v>8198.1171875</c:v>
                </c:pt>
                <c:pt idx="4095">
                  <c:v>8200.05126953125</c:v>
                </c:pt>
                <c:pt idx="4096">
                  <c:v>8201.98779296875</c:v>
                </c:pt>
                <c:pt idx="4097">
                  <c:v>8204.14013671875</c:v>
                </c:pt>
                <c:pt idx="4098">
                  <c:v>8206.275390625</c:v>
                </c:pt>
                <c:pt idx="4099">
                  <c:v>8208.18701171875</c:v>
                </c:pt>
                <c:pt idx="4100">
                  <c:v>8210.11328125</c:v>
                </c:pt>
                <c:pt idx="4101">
                  <c:v>8212.150390625</c:v>
                </c:pt>
                <c:pt idx="4102">
                  <c:v>8214.212890625</c:v>
                </c:pt>
                <c:pt idx="4103">
                  <c:v>8216.16162109375</c:v>
                </c:pt>
                <c:pt idx="4104">
                  <c:v>8218.185546875</c:v>
                </c:pt>
                <c:pt idx="4105">
                  <c:v>8220.18505859375</c:v>
                </c:pt>
                <c:pt idx="4106">
                  <c:v>8222.1220703125</c:v>
                </c:pt>
                <c:pt idx="4107">
                  <c:v>8224.09423828125</c:v>
                </c:pt>
                <c:pt idx="4108">
                  <c:v>8226.130859375</c:v>
                </c:pt>
                <c:pt idx="4109">
                  <c:v>8228.1953125</c:v>
                </c:pt>
                <c:pt idx="4110">
                  <c:v>8230.09423828125</c:v>
                </c:pt>
                <c:pt idx="4111">
                  <c:v>8232.166015625</c:v>
                </c:pt>
                <c:pt idx="4112">
                  <c:v>8234.32861328125</c:v>
                </c:pt>
                <c:pt idx="4113">
                  <c:v>8236.24267578125</c:v>
                </c:pt>
                <c:pt idx="4114">
                  <c:v>8238.2294921875</c:v>
                </c:pt>
                <c:pt idx="4115">
                  <c:v>8240.2666015625</c:v>
                </c:pt>
                <c:pt idx="4116">
                  <c:v>8242.18798828125</c:v>
                </c:pt>
                <c:pt idx="4117">
                  <c:v>8244.15966796875</c:v>
                </c:pt>
                <c:pt idx="4118">
                  <c:v>8246.1240234375</c:v>
                </c:pt>
                <c:pt idx="4119">
                  <c:v>8248.15087890625</c:v>
                </c:pt>
                <c:pt idx="4120">
                  <c:v>8250.2001953125</c:v>
                </c:pt>
                <c:pt idx="4121">
                  <c:v>8252.16162109375</c:v>
                </c:pt>
                <c:pt idx="4122">
                  <c:v>8254.146484375</c:v>
                </c:pt>
                <c:pt idx="4123">
                  <c:v>8256.2216796875</c:v>
                </c:pt>
                <c:pt idx="4124">
                  <c:v>8258.10986328125</c:v>
                </c:pt>
                <c:pt idx="4125">
                  <c:v>8260.05859375</c:v>
                </c:pt>
                <c:pt idx="4126">
                  <c:v>8262.1708984375</c:v>
                </c:pt>
                <c:pt idx="4127">
                  <c:v>8264.1552734375</c:v>
                </c:pt>
                <c:pt idx="4128">
                  <c:v>8266.12939453125</c:v>
                </c:pt>
                <c:pt idx="4129">
                  <c:v>8268.08056640625</c:v>
                </c:pt>
                <c:pt idx="4130">
                  <c:v>8270.0546875</c:v>
                </c:pt>
                <c:pt idx="4131">
                  <c:v>8272.029296875</c:v>
                </c:pt>
                <c:pt idx="4132">
                  <c:v>8274.14208984375</c:v>
                </c:pt>
                <c:pt idx="4133">
                  <c:v>8276.19189453125</c:v>
                </c:pt>
                <c:pt idx="4134">
                  <c:v>8278.052734375</c:v>
                </c:pt>
                <c:pt idx="4135">
                  <c:v>8280.10205078125</c:v>
                </c:pt>
                <c:pt idx="4136">
                  <c:v>8282.18701171875</c:v>
                </c:pt>
                <c:pt idx="4137">
                  <c:v>8284.21142578125</c:v>
                </c:pt>
                <c:pt idx="4138">
                  <c:v>8286.2890625</c:v>
                </c:pt>
                <c:pt idx="4139">
                  <c:v>8288.2255859375</c:v>
                </c:pt>
                <c:pt idx="4140">
                  <c:v>8290.1494140625</c:v>
                </c:pt>
                <c:pt idx="4141">
                  <c:v>8292.12353515625</c:v>
                </c:pt>
                <c:pt idx="4142">
                  <c:v>8294.0595703125</c:v>
                </c:pt>
                <c:pt idx="4143">
                  <c:v>8296.0966796875</c:v>
                </c:pt>
                <c:pt idx="4144">
                  <c:v>8298.12109375</c:v>
                </c:pt>
                <c:pt idx="4145">
                  <c:v>8300.09521484375</c:v>
                </c:pt>
                <c:pt idx="4146">
                  <c:v>8302.1201171875</c:v>
                </c:pt>
                <c:pt idx="4147">
                  <c:v>8304.10693359375</c:v>
                </c:pt>
                <c:pt idx="4148">
                  <c:v>8306.04296875</c:v>
                </c:pt>
                <c:pt idx="4149">
                  <c:v>8308.0546875</c:v>
                </c:pt>
                <c:pt idx="4150">
                  <c:v>8310.06689453125</c:v>
                </c:pt>
                <c:pt idx="4151">
                  <c:v>8312.041015625</c:v>
                </c:pt>
                <c:pt idx="4152">
                  <c:v>8314.078125</c:v>
                </c:pt>
                <c:pt idx="4153">
                  <c:v>8316.1279296875</c:v>
                </c:pt>
                <c:pt idx="4154">
                  <c:v>8318.0771484375</c:v>
                </c:pt>
                <c:pt idx="4155">
                  <c:v>8320.06396484375</c:v>
                </c:pt>
                <c:pt idx="4156">
                  <c:v>8322.1005859375</c:v>
                </c:pt>
                <c:pt idx="4157">
                  <c:v>8324.099609375</c:v>
                </c:pt>
                <c:pt idx="4158">
                  <c:v>8326.109375</c:v>
                </c:pt>
                <c:pt idx="4159">
                  <c:v>8328.0712890625</c:v>
                </c:pt>
                <c:pt idx="4160">
                  <c:v>8330.0703125</c:v>
                </c:pt>
                <c:pt idx="4161">
                  <c:v>8332.0546875</c:v>
                </c:pt>
                <c:pt idx="4162">
                  <c:v>8334.0439453125</c:v>
                </c:pt>
                <c:pt idx="4163">
                  <c:v>8336.095703125</c:v>
                </c:pt>
                <c:pt idx="4164">
                  <c:v>8338.0322265625</c:v>
                </c:pt>
                <c:pt idx="4165">
                  <c:v>8339.994140625</c:v>
                </c:pt>
                <c:pt idx="4166">
                  <c:v>8342.03125</c:v>
                </c:pt>
                <c:pt idx="4167">
                  <c:v>8344.06787109375</c:v>
                </c:pt>
                <c:pt idx="4168">
                  <c:v>8346.1044921875</c:v>
                </c:pt>
                <c:pt idx="4169">
                  <c:v>8348.126953125</c:v>
                </c:pt>
                <c:pt idx="4170">
                  <c:v>8350.12646484375</c:v>
                </c:pt>
                <c:pt idx="4171">
                  <c:v>8352.12841796875</c:v>
                </c:pt>
                <c:pt idx="4172">
                  <c:v>8354.12548828125</c:v>
                </c:pt>
                <c:pt idx="4173">
                  <c:v>8356.1875</c:v>
                </c:pt>
                <c:pt idx="4174">
                  <c:v>8358.17626953125</c:v>
                </c:pt>
                <c:pt idx="4175">
                  <c:v>8360.0498046875</c:v>
                </c:pt>
                <c:pt idx="4176">
                  <c:v>8361.98681640625</c:v>
                </c:pt>
                <c:pt idx="4177">
                  <c:v>8364.07421875</c:v>
                </c:pt>
                <c:pt idx="4178">
                  <c:v>8366.12353515625</c:v>
                </c:pt>
                <c:pt idx="4179">
                  <c:v>8368.12255859375</c:v>
                </c:pt>
                <c:pt idx="4180">
                  <c:v>8370.17236328125</c:v>
                </c:pt>
                <c:pt idx="4181">
                  <c:v>8372.08349609375</c:v>
                </c:pt>
                <c:pt idx="4182">
                  <c:v>8373.95703125</c:v>
                </c:pt>
                <c:pt idx="4183">
                  <c:v>8375.99462890625</c:v>
                </c:pt>
                <c:pt idx="4184">
                  <c:v>8378.056640625</c:v>
                </c:pt>
                <c:pt idx="4185">
                  <c:v>8379.990234375</c:v>
                </c:pt>
                <c:pt idx="4186">
                  <c:v>8382.01220703125</c:v>
                </c:pt>
                <c:pt idx="4187">
                  <c:v>8384.07666015625</c:v>
                </c:pt>
                <c:pt idx="4188">
                  <c:v>8386.06591796875</c:v>
                </c:pt>
                <c:pt idx="4189">
                  <c:v>8388.12841796875</c:v>
                </c:pt>
                <c:pt idx="4190">
                  <c:v>8390.17822265625</c:v>
                </c:pt>
                <c:pt idx="4191">
                  <c:v>8392.126953125</c:v>
                </c:pt>
                <c:pt idx="4192">
                  <c:v>8394.025390625</c:v>
                </c:pt>
                <c:pt idx="4193">
                  <c:v>8395.97216796875</c:v>
                </c:pt>
                <c:pt idx="4194">
                  <c:v>8398.0341796875</c:v>
                </c:pt>
                <c:pt idx="4195">
                  <c:v>8400.07373046875</c:v>
                </c:pt>
                <c:pt idx="4196">
                  <c:v>8402.03564453125</c:v>
                </c:pt>
                <c:pt idx="4197">
                  <c:v>8404.06005859375</c:v>
                </c:pt>
                <c:pt idx="4198">
                  <c:v>8406.046875</c:v>
                </c:pt>
                <c:pt idx="4199">
                  <c:v>8408.02099609375</c:v>
                </c:pt>
                <c:pt idx="4200">
                  <c:v>8410.0205078125</c:v>
                </c:pt>
                <c:pt idx="4201">
                  <c:v>8411.93212890625</c:v>
                </c:pt>
                <c:pt idx="4202">
                  <c:v>8413.93115234375</c:v>
                </c:pt>
                <c:pt idx="4203">
                  <c:v>8416.03076171875</c:v>
                </c:pt>
                <c:pt idx="4204">
                  <c:v>8418.04248046875</c:v>
                </c:pt>
                <c:pt idx="4205">
                  <c:v>8420.00439453125</c:v>
                </c:pt>
                <c:pt idx="4206">
                  <c:v>8422.04150390625</c:v>
                </c:pt>
                <c:pt idx="4207">
                  <c:v>8424.01318359375</c:v>
                </c:pt>
                <c:pt idx="4208">
                  <c:v>8425.97509765625</c:v>
                </c:pt>
                <c:pt idx="4209">
                  <c:v>8427.93896484375</c:v>
                </c:pt>
                <c:pt idx="4210">
                  <c:v>8429.93798828125</c:v>
                </c:pt>
                <c:pt idx="4211">
                  <c:v>8431.9853515625</c:v>
                </c:pt>
                <c:pt idx="4212">
                  <c:v>8433.9345703125</c:v>
                </c:pt>
                <c:pt idx="4213">
                  <c:v>8435.923828125</c:v>
                </c:pt>
                <c:pt idx="4214">
                  <c:v>8437.87255859375</c:v>
                </c:pt>
                <c:pt idx="4215">
                  <c:v>8439.80908203125</c:v>
                </c:pt>
                <c:pt idx="4216">
                  <c:v>8441.896484375</c:v>
                </c:pt>
                <c:pt idx="4217">
                  <c:v>8444.021484375</c:v>
                </c:pt>
                <c:pt idx="4218">
                  <c:v>8446.0458984375</c:v>
                </c:pt>
                <c:pt idx="4219">
                  <c:v>8448.00732421875</c:v>
                </c:pt>
                <c:pt idx="4220">
                  <c:v>8450.01953125</c:v>
                </c:pt>
                <c:pt idx="4221">
                  <c:v>8452.0185546875</c:v>
                </c:pt>
                <c:pt idx="4222">
                  <c:v>8454.04296875</c:v>
                </c:pt>
                <c:pt idx="4223">
                  <c:v>8456.06787109375</c:v>
                </c:pt>
                <c:pt idx="4224">
                  <c:v>8457.93896484375</c:v>
                </c:pt>
                <c:pt idx="4225">
                  <c:v>8459.875</c:v>
                </c:pt>
                <c:pt idx="4226">
                  <c:v>8461.96484375</c:v>
                </c:pt>
                <c:pt idx="4227">
                  <c:v>8463.93896484375</c:v>
                </c:pt>
                <c:pt idx="4228">
                  <c:v>8465.98876953125</c:v>
                </c:pt>
                <c:pt idx="4229">
                  <c:v>8468.05126953125</c:v>
                </c:pt>
                <c:pt idx="4230">
                  <c:v>8469.97509765625</c:v>
                </c:pt>
                <c:pt idx="4231">
                  <c:v>8471.98486328125</c:v>
                </c:pt>
                <c:pt idx="4232">
                  <c:v>8473.99658203125</c:v>
                </c:pt>
                <c:pt idx="4233">
                  <c:v>8475.94775390625</c:v>
                </c:pt>
                <c:pt idx="4234">
                  <c:v>8477.99755859375</c:v>
                </c:pt>
                <c:pt idx="4235">
                  <c:v>8480.072265625</c:v>
                </c:pt>
                <c:pt idx="4236">
                  <c:v>8481.99609375</c:v>
                </c:pt>
                <c:pt idx="4237">
                  <c:v>8483.8671875</c:v>
                </c:pt>
                <c:pt idx="4238">
                  <c:v>8485.8916015625</c:v>
                </c:pt>
                <c:pt idx="4239">
                  <c:v>8488.00634765625</c:v>
                </c:pt>
                <c:pt idx="4240">
                  <c:v>8489.90478515625</c:v>
                </c:pt>
                <c:pt idx="4241">
                  <c:v>8491.904296875</c:v>
                </c:pt>
                <c:pt idx="4242">
                  <c:v>8494.00439453125</c:v>
                </c:pt>
                <c:pt idx="4243">
                  <c:v>8495.91357421875</c:v>
                </c:pt>
                <c:pt idx="4244">
                  <c:v>8497.84765625</c:v>
                </c:pt>
                <c:pt idx="4245">
                  <c:v>8499.9375</c:v>
                </c:pt>
                <c:pt idx="4246">
                  <c:v>8502.02734375</c:v>
                </c:pt>
                <c:pt idx="4247">
                  <c:v>8503.9384765625</c:v>
                </c:pt>
                <c:pt idx="4248">
                  <c:v>8505.88720703125</c:v>
                </c:pt>
                <c:pt idx="4249">
                  <c:v>8507.99951171875</c:v>
                </c:pt>
                <c:pt idx="4250">
                  <c:v>8510.01171875</c:v>
                </c:pt>
                <c:pt idx="4251">
                  <c:v>8511.9736328125</c:v>
                </c:pt>
                <c:pt idx="4252">
                  <c:v>8513.98291015625</c:v>
                </c:pt>
                <c:pt idx="4253">
                  <c:v>8515.98193359375</c:v>
                </c:pt>
                <c:pt idx="4254">
                  <c:v>8518.0087890625</c:v>
                </c:pt>
                <c:pt idx="4255">
                  <c:v>8519.89501953125</c:v>
                </c:pt>
                <c:pt idx="4256">
                  <c:v>8521.83154296875</c:v>
                </c:pt>
                <c:pt idx="4257">
                  <c:v>8523.91650390625</c:v>
                </c:pt>
                <c:pt idx="4258">
                  <c:v>8525.95361328125</c:v>
                </c:pt>
                <c:pt idx="4259">
                  <c:v>8528.00537109375</c:v>
                </c:pt>
                <c:pt idx="4260">
                  <c:v>8529.90380859375</c:v>
                </c:pt>
                <c:pt idx="4261">
                  <c:v>8531.802734375</c:v>
                </c:pt>
                <c:pt idx="4262">
                  <c:v>8533.9033203125</c:v>
                </c:pt>
                <c:pt idx="4263">
                  <c:v>8535.99072265625</c:v>
                </c:pt>
                <c:pt idx="4264">
                  <c:v>8538.00244140625</c:v>
                </c:pt>
                <c:pt idx="4265">
                  <c:v>8539.85107421875</c:v>
                </c:pt>
                <c:pt idx="4266">
                  <c:v>8541.8251953125</c:v>
                </c:pt>
                <c:pt idx="4267">
                  <c:v>8543.87451171875</c:v>
                </c:pt>
                <c:pt idx="4268">
                  <c:v>8545.9619140625</c:v>
                </c:pt>
                <c:pt idx="4269">
                  <c:v>8547.9111328125</c:v>
                </c:pt>
                <c:pt idx="4270">
                  <c:v>8549.75927734375</c:v>
                </c:pt>
                <c:pt idx="4271">
                  <c:v>8551.88427734375</c:v>
                </c:pt>
                <c:pt idx="4272">
                  <c:v>8554.02197265625</c:v>
                </c:pt>
                <c:pt idx="4273">
                  <c:v>8555.99609375</c:v>
                </c:pt>
                <c:pt idx="4274">
                  <c:v>8558.033203125</c:v>
                </c:pt>
                <c:pt idx="4275">
                  <c:v>8560.0048828125</c:v>
                </c:pt>
                <c:pt idx="4276">
                  <c:v>8561.86376953125</c:v>
                </c:pt>
                <c:pt idx="4277">
                  <c:v>8563.92578125</c:v>
                </c:pt>
                <c:pt idx="4278">
                  <c:v>8565.92724609375</c:v>
                </c:pt>
                <c:pt idx="4279">
                  <c:v>8567.90380859375</c:v>
                </c:pt>
                <c:pt idx="4280">
                  <c:v>8569.9033203125</c:v>
                </c:pt>
                <c:pt idx="4281">
                  <c:v>8572.013671875</c:v>
                </c:pt>
                <c:pt idx="4282">
                  <c:v>8573.9599609375</c:v>
                </c:pt>
                <c:pt idx="4283">
                  <c:v>8575.79833984375</c:v>
                </c:pt>
                <c:pt idx="4284">
                  <c:v>8577.88818359375</c:v>
                </c:pt>
                <c:pt idx="4285">
                  <c:v>8579.88720703125</c:v>
                </c:pt>
                <c:pt idx="4286">
                  <c:v>8581.861328125</c:v>
                </c:pt>
                <c:pt idx="4287">
                  <c:v>8583.88623046875</c:v>
                </c:pt>
                <c:pt idx="4288">
                  <c:v>8585.84814453125</c:v>
                </c:pt>
                <c:pt idx="4289">
                  <c:v>8587.79736328125</c:v>
                </c:pt>
                <c:pt idx="4290">
                  <c:v>8589.79638671875</c:v>
                </c:pt>
                <c:pt idx="4291">
                  <c:v>8591.84521484375</c:v>
                </c:pt>
                <c:pt idx="4292">
                  <c:v>8593.90771484375</c:v>
                </c:pt>
                <c:pt idx="4293">
                  <c:v>8595.86962890625</c:v>
                </c:pt>
                <c:pt idx="4294">
                  <c:v>8597.86865234375</c:v>
                </c:pt>
                <c:pt idx="4295">
                  <c:v>8599.99365234375</c:v>
                </c:pt>
                <c:pt idx="4296">
                  <c:v>8602.05615234375</c:v>
                </c:pt>
                <c:pt idx="4297">
                  <c:v>8603.9296875</c:v>
                </c:pt>
                <c:pt idx="4298">
                  <c:v>8605.84033203125</c:v>
                </c:pt>
                <c:pt idx="4299">
                  <c:v>8607.86474609375</c:v>
                </c:pt>
                <c:pt idx="4300">
                  <c:v>8609.78662109375</c:v>
                </c:pt>
                <c:pt idx="4301">
                  <c:v>8611.7734375</c:v>
                </c:pt>
                <c:pt idx="4302">
                  <c:v>8613.83544921875</c:v>
                </c:pt>
                <c:pt idx="4303">
                  <c:v>8615.88525390625</c:v>
                </c:pt>
                <c:pt idx="4304">
                  <c:v>8617.9375</c:v>
                </c:pt>
                <c:pt idx="4305">
                  <c:v>8619.93701171875</c:v>
                </c:pt>
                <c:pt idx="4306">
                  <c:v>8621.89892578125</c:v>
                </c:pt>
                <c:pt idx="4307">
                  <c:v>8623.8203125</c:v>
                </c:pt>
                <c:pt idx="4308">
                  <c:v>8625.76904296875</c:v>
                </c:pt>
                <c:pt idx="4309">
                  <c:v>8627.89599609375</c:v>
                </c:pt>
                <c:pt idx="4310">
                  <c:v>8629.8701171875</c:v>
                </c:pt>
                <c:pt idx="4311">
                  <c:v>8631.79443359375</c:v>
                </c:pt>
                <c:pt idx="4312">
                  <c:v>8633.90673828125</c:v>
                </c:pt>
                <c:pt idx="4313">
                  <c:v>8636.0068359375</c:v>
                </c:pt>
                <c:pt idx="4314">
                  <c:v>8637.890625</c:v>
                </c:pt>
                <c:pt idx="4315">
                  <c:v>8639.8017578125</c:v>
                </c:pt>
                <c:pt idx="4316">
                  <c:v>8641.87939453125</c:v>
                </c:pt>
                <c:pt idx="4317">
                  <c:v>8643.87841796875</c:v>
                </c:pt>
                <c:pt idx="4318">
                  <c:v>8645.93798828125</c:v>
                </c:pt>
                <c:pt idx="4319">
                  <c:v>8647.86181640625</c:v>
                </c:pt>
                <c:pt idx="4320">
                  <c:v>8649.83837890625</c:v>
                </c:pt>
                <c:pt idx="4321">
                  <c:v>8651.8857421875</c:v>
                </c:pt>
                <c:pt idx="4322">
                  <c:v>8653.84716796875</c:v>
                </c:pt>
                <c:pt idx="4323">
                  <c:v>8655.88671875</c:v>
                </c:pt>
                <c:pt idx="4324">
                  <c:v>8657.79833984375</c:v>
                </c:pt>
                <c:pt idx="4325">
                  <c:v>8659.7724609375</c:v>
                </c:pt>
                <c:pt idx="4326">
                  <c:v>8661.8466796875</c:v>
                </c:pt>
                <c:pt idx="4327">
                  <c:v>8663.90869140625</c:v>
                </c:pt>
                <c:pt idx="4328">
                  <c:v>8665.908203125</c:v>
                </c:pt>
                <c:pt idx="4329">
                  <c:v>8667.90771484375</c:v>
                </c:pt>
                <c:pt idx="4330">
                  <c:v>8669.84423828125</c:v>
                </c:pt>
                <c:pt idx="4331">
                  <c:v>8671.7177734375</c:v>
                </c:pt>
                <c:pt idx="4332">
                  <c:v>8673.88037109375</c:v>
                </c:pt>
                <c:pt idx="4333">
                  <c:v>8675.87744140625</c:v>
                </c:pt>
                <c:pt idx="4334">
                  <c:v>8677.75146484375</c:v>
                </c:pt>
                <c:pt idx="4335">
                  <c:v>8679.81591796875</c:v>
                </c:pt>
                <c:pt idx="4336">
                  <c:v>8681.81494140625</c:v>
                </c:pt>
                <c:pt idx="4337">
                  <c:v>8683.77685546875</c:v>
                </c:pt>
                <c:pt idx="4338">
                  <c:v>8685.72607421875</c:v>
                </c:pt>
                <c:pt idx="4339">
                  <c:v>8687.75</c:v>
                </c:pt>
                <c:pt idx="4340">
                  <c:v>8689.79736328125</c:v>
                </c:pt>
                <c:pt idx="4341">
                  <c:v>8691.822265625</c:v>
                </c:pt>
                <c:pt idx="4342">
                  <c:v>8693.8359375</c:v>
                </c:pt>
                <c:pt idx="4343">
                  <c:v>8695.72216796875</c:v>
                </c:pt>
                <c:pt idx="4344">
                  <c:v>8697.77197265625</c:v>
                </c:pt>
                <c:pt idx="4345">
                  <c:v>8699.947265625</c:v>
                </c:pt>
                <c:pt idx="4346">
                  <c:v>8702.044921875</c:v>
                </c:pt>
                <c:pt idx="4347">
                  <c:v>8704.01904296875</c:v>
                </c:pt>
                <c:pt idx="4348">
                  <c:v>8705.80712890625</c:v>
                </c:pt>
                <c:pt idx="4349">
                  <c:v>8707.71826171875</c:v>
                </c:pt>
                <c:pt idx="4350">
                  <c:v>8709.75537109375</c:v>
                </c:pt>
                <c:pt idx="4351">
                  <c:v>8711.79248046875</c:v>
                </c:pt>
                <c:pt idx="4352">
                  <c:v>8713.80419921875</c:v>
                </c:pt>
                <c:pt idx="4353">
                  <c:v>8715.73828125</c:v>
                </c:pt>
                <c:pt idx="4354">
                  <c:v>8717.83837890625</c:v>
                </c:pt>
                <c:pt idx="4355">
                  <c:v>8719.8525390625</c:v>
                </c:pt>
                <c:pt idx="4356">
                  <c:v>8721.75146484375</c:v>
                </c:pt>
                <c:pt idx="4357">
                  <c:v>8723.7509765625</c:v>
                </c:pt>
                <c:pt idx="4358">
                  <c:v>8725.8505859375</c:v>
                </c:pt>
                <c:pt idx="4359">
                  <c:v>8727.9755859375</c:v>
                </c:pt>
                <c:pt idx="4360">
                  <c:v>8729.90966796875</c:v>
                </c:pt>
                <c:pt idx="4361">
                  <c:v>8731.7958984375</c:v>
                </c:pt>
                <c:pt idx="4362">
                  <c:v>8733.7197265625</c:v>
                </c:pt>
                <c:pt idx="4363">
                  <c:v>8735.7568359375</c:v>
                </c:pt>
                <c:pt idx="4364">
                  <c:v>8737.77099609375</c:v>
                </c:pt>
                <c:pt idx="4365">
                  <c:v>8739.619140625</c:v>
                </c:pt>
                <c:pt idx="4366">
                  <c:v>8741.6689453125</c:v>
                </c:pt>
                <c:pt idx="4367">
                  <c:v>8743.83203125</c:v>
                </c:pt>
                <c:pt idx="4368">
                  <c:v>8745.78125</c:v>
                </c:pt>
                <c:pt idx="4369">
                  <c:v>8747.73046875</c:v>
                </c:pt>
                <c:pt idx="4370">
                  <c:v>8749.767578125</c:v>
                </c:pt>
                <c:pt idx="4371">
                  <c:v>8751.81689453125</c:v>
                </c:pt>
                <c:pt idx="4372">
                  <c:v>8753.7255859375</c:v>
                </c:pt>
                <c:pt idx="4373">
                  <c:v>8755.6875</c:v>
                </c:pt>
                <c:pt idx="4374">
                  <c:v>8757.8271484375</c:v>
                </c:pt>
                <c:pt idx="4375">
                  <c:v>8759.939453125</c:v>
                </c:pt>
                <c:pt idx="4376">
                  <c:v>8761.87646484375</c:v>
                </c:pt>
                <c:pt idx="4377">
                  <c:v>8763.76220703125</c:v>
                </c:pt>
                <c:pt idx="4378">
                  <c:v>8765.83642578125</c:v>
                </c:pt>
                <c:pt idx="4379">
                  <c:v>8767.82373046875</c:v>
                </c:pt>
                <c:pt idx="4380">
                  <c:v>8769.7099609375</c:v>
                </c:pt>
                <c:pt idx="4381">
                  <c:v>8771.79736328125</c:v>
                </c:pt>
                <c:pt idx="4382">
                  <c:v>8773.822265625</c:v>
                </c:pt>
                <c:pt idx="4383">
                  <c:v>8775.75830078125</c:v>
                </c:pt>
                <c:pt idx="4384">
                  <c:v>8777.75732421875</c:v>
                </c:pt>
                <c:pt idx="4385">
                  <c:v>8779.6689453125</c:v>
                </c:pt>
                <c:pt idx="4386">
                  <c:v>8781.693359375</c:v>
                </c:pt>
                <c:pt idx="4387">
                  <c:v>8783.79296875</c:v>
                </c:pt>
                <c:pt idx="4388">
                  <c:v>8785.79248046875</c:v>
                </c:pt>
                <c:pt idx="4389">
                  <c:v>8787.7919921875</c:v>
                </c:pt>
                <c:pt idx="4390">
                  <c:v>8789.7763671875</c:v>
                </c:pt>
                <c:pt idx="4391">
                  <c:v>8791.775390625</c:v>
                </c:pt>
                <c:pt idx="4392">
                  <c:v>8793.71435546875</c:v>
                </c:pt>
                <c:pt idx="4393">
                  <c:v>8795.68896484375</c:v>
                </c:pt>
                <c:pt idx="4394">
                  <c:v>8797.7509765625</c:v>
                </c:pt>
                <c:pt idx="4395">
                  <c:v>8799.662109375</c:v>
                </c:pt>
                <c:pt idx="4396">
                  <c:v>8801.63623046875</c:v>
                </c:pt>
                <c:pt idx="4397">
                  <c:v>8803.74853515625</c:v>
                </c:pt>
                <c:pt idx="4398">
                  <c:v>8805.8486328125</c:v>
                </c:pt>
                <c:pt idx="4399">
                  <c:v>8807.82275390625</c:v>
                </c:pt>
                <c:pt idx="4400">
                  <c:v>8809.71875</c:v>
                </c:pt>
                <c:pt idx="4401">
                  <c:v>8811.71826171875</c:v>
                </c:pt>
                <c:pt idx="4402">
                  <c:v>8813.7578125</c:v>
                </c:pt>
                <c:pt idx="4403">
                  <c:v>8815.74462890625</c:v>
                </c:pt>
                <c:pt idx="4404">
                  <c:v>8817.69384765625</c:v>
                </c:pt>
                <c:pt idx="4405">
                  <c:v>8819.6904296875</c:v>
                </c:pt>
                <c:pt idx="4406">
                  <c:v>8821.75048828125</c:v>
                </c:pt>
                <c:pt idx="4407">
                  <c:v>8823.802734375</c:v>
                </c:pt>
                <c:pt idx="4408">
                  <c:v>8825.76611328125</c:v>
                </c:pt>
                <c:pt idx="4409">
                  <c:v>8827.70263671875</c:v>
                </c:pt>
                <c:pt idx="4410">
                  <c:v>8829.73974609375</c:v>
                </c:pt>
                <c:pt idx="4411">
                  <c:v>8831.77685546875</c:v>
                </c:pt>
                <c:pt idx="4412">
                  <c:v>8833.73876953125</c:v>
                </c:pt>
                <c:pt idx="4413">
                  <c:v>8835.64990234375</c:v>
                </c:pt>
                <c:pt idx="4414">
                  <c:v>8837.5986328125</c:v>
                </c:pt>
                <c:pt idx="4415">
                  <c:v>8839.66064453125</c:v>
                </c:pt>
                <c:pt idx="4416">
                  <c:v>8841.6328125</c:v>
                </c:pt>
                <c:pt idx="4417">
                  <c:v>8843.72021484375</c:v>
                </c:pt>
                <c:pt idx="4418">
                  <c:v>8845.8603515625</c:v>
                </c:pt>
                <c:pt idx="4419">
                  <c:v>8847.822265625</c:v>
                </c:pt>
                <c:pt idx="4420">
                  <c:v>8849.78369140625</c:v>
                </c:pt>
                <c:pt idx="4421">
                  <c:v>8851.77001953125</c:v>
                </c:pt>
                <c:pt idx="4422">
                  <c:v>8853.71875</c:v>
                </c:pt>
                <c:pt idx="4423">
                  <c:v>8855.6806640625</c:v>
                </c:pt>
                <c:pt idx="4424">
                  <c:v>8857.73046875</c:v>
                </c:pt>
                <c:pt idx="4425">
                  <c:v>8859.76513671875</c:v>
                </c:pt>
                <c:pt idx="4426">
                  <c:v>8861.7392578125</c:v>
                </c:pt>
                <c:pt idx="4427">
                  <c:v>8863.64013671875</c:v>
                </c:pt>
                <c:pt idx="4428">
                  <c:v>8865.58935546875</c:v>
                </c:pt>
                <c:pt idx="4429">
                  <c:v>8867.6767578125</c:v>
                </c:pt>
                <c:pt idx="4430">
                  <c:v>8869.67578125</c:v>
                </c:pt>
                <c:pt idx="4431">
                  <c:v>8871.6123046875</c:v>
                </c:pt>
                <c:pt idx="4432">
                  <c:v>8873.6748046875</c:v>
                </c:pt>
                <c:pt idx="4433">
                  <c:v>8875.66162109375</c:v>
                </c:pt>
                <c:pt idx="4434">
                  <c:v>8877.67333984375</c:v>
                </c:pt>
                <c:pt idx="4435">
                  <c:v>8879.62255859375</c:v>
                </c:pt>
                <c:pt idx="4436">
                  <c:v>8881.6220703125</c:v>
                </c:pt>
                <c:pt idx="4437">
                  <c:v>8883.759765625</c:v>
                </c:pt>
                <c:pt idx="4438">
                  <c:v>8885.68359375</c:v>
                </c:pt>
                <c:pt idx="4439">
                  <c:v>8887.61962890625</c:v>
                </c:pt>
                <c:pt idx="4440">
                  <c:v>8889.6943359375</c:v>
                </c:pt>
                <c:pt idx="4441">
                  <c:v>8891.7314453125</c:v>
                </c:pt>
                <c:pt idx="4442">
                  <c:v>8893.6552734375</c:v>
                </c:pt>
                <c:pt idx="4443">
                  <c:v>8895.6171875</c:v>
                </c:pt>
                <c:pt idx="4444">
                  <c:v>8897.6669921875</c:v>
                </c:pt>
                <c:pt idx="4445">
                  <c:v>8899.7138671875</c:v>
                </c:pt>
                <c:pt idx="4446">
                  <c:v>8901.66259765625</c:v>
                </c:pt>
                <c:pt idx="4447">
                  <c:v>8903.65185546875</c:v>
                </c:pt>
                <c:pt idx="4448">
                  <c:v>8905.6513671875</c:v>
                </c:pt>
                <c:pt idx="4449">
                  <c:v>8907.6103515625</c:v>
                </c:pt>
                <c:pt idx="4450">
                  <c:v>8909.67236328125</c:v>
                </c:pt>
                <c:pt idx="4451">
                  <c:v>8911.611328125</c:v>
                </c:pt>
                <c:pt idx="4452">
                  <c:v>8913.58544921875</c:v>
                </c:pt>
                <c:pt idx="4453">
                  <c:v>8915.6103515625</c:v>
                </c:pt>
                <c:pt idx="4454">
                  <c:v>8917.62255859375</c:v>
                </c:pt>
                <c:pt idx="4455">
                  <c:v>8919.69677734375</c:v>
                </c:pt>
                <c:pt idx="4456">
                  <c:v>8921.6708984375</c:v>
                </c:pt>
                <c:pt idx="4457">
                  <c:v>8923.720703125</c:v>
                </c:pt>
                <c:pt idx="4458">
                  <c:v>8925.74267578125</c:v>
                </c:pt>
                <c:pt idx="4459">
                  <c:v>8927.62890625</c:v>
                </c:pt>
                <c:pt idx="4460">
                  <c:v>8929.58056640625</c:v>
                </c:pt>
                <c:pt idx="4461">
                  <c:v>8931.5927734375</c:v>
                </c:pt>
                <c:pt idx="4462">
                  <c:v>8933.64208984375</c:v>
                </c:pt>
                <c:pt idx="4463">
                  <c:v>8935.68896484375</c:v>
                </c:pt>
                <c:pt idx="4464">
                  <c:v>8937.60009765625</c:v>
                </c:pt>
                <c:pt idx="4465">
                  <c:v>8939.5263671875</c:v>
                </c:pt>
                <c:pt idx="4466">
                  <c:v>8941.62646484375</c:v>
                </c:pt>
                <c:pt idx="4467">
                  <c:v>8943.75146484375</c:v>
                </c:pt>
                <c:pt idx="4468">
                  <c:v>8945.73828125</c:v>
                </c:pt>
                <c:pt idx="4469">
                  <c:v>8947.59716796875</c:v>
                </c:pt>
                <c:pt idx="4470">
                  <c:v>8949.5966796875</c:v>
                </c:pt>
                <c:pt idx="4471">
                  <c:v>8951.623046875</c:v>
                </c:pt>
                <c:pt idx="4472">
                  <c:v>8953.70751953125</c:v>
                </c:pt>
                <c:pt idx="4473">
                  <c:v>8955.7197265625</c:v>
                </c:pt>
                <c:pt idx="4474">
                  <c:v>8957.67138671875</c:v>
                </c:pt>
                <c:pt idx="4475">
                  <c:v>8959.64306640625</c:v>
                </c:pt>
                <c:pt idx="4476">
                  <c:v>8961.59228515625</c:v>
                </c:pt>
                <c:pt idx="4477">
                  <c:v>8963.61669921875</c:v>
                </c:pt>
                <c:pt idx="4478">
                  <c:v>8965.5654296875</c:v>
                </c:pt>
                <c:pt idx="4479">
                  <c:v>8967.580078125</c:v>
                </c:pt>
                <c:pt idx="4480">
                  <c:v>8969.78076171875</c:v>
                </c:pt>
                <c:pt idx="4481">
                  <c:v>8971.7548828125</c:v>
                </c:pt>
                <c:pt idx="4482">
                  <c:v>8973.7041015625</c:v>
                </c:pt>
                <c:pt idx="4483">
                  <c:v>8975.703125</c:v>
                </c:pt>
                <c:pt idx="4484">
                  <c:v>8977.62451171875</c:v>
                </c:pt>
                <c:pt idx="4485">
                  <c:v>8979.69970703125</c:v>
                </c:pt>
                <c:pt idx="4486">
                  <c:v>8981.6005859375</c:v>
                </c:pt>
                <c:pt idx="4487">
                  <c:v>8983.5869140625</c:v>
                </c:pt>
                <c:pt idx="4488">
                  <c:v>8985.7119140625</c:v>
                </c:pt>
                <c:pt idx="4489">
                  <c:v>8987.69873046875</c:v>
                </c:pt>
                <c:pt idx="4490">
                  <c:v>8989.62255859375</c:v>
                </c:pt>
                <c:pt idx="4491">
                  <c:v>8991.58447265625</c:v>
                </c:pt>
                <c:pt idx="4492">
                  <c:v>8993.5966796875</c:v>
                </c:pt>
                <c:pt idx="4493">
                  <c:v>8995.57080078125</c:v>
                </c:pt>
                <c:pt idx="4494">
                  <c:v>8997.6328125</c:v>
                </c:pt>
                <c:pt idx="4495">
                  <c:v>8999.64208984375</c:v>
                </c:pt>
                <c:pt idx="4496">
                  <c:v>9001.515625</c:v>
                </c:pt>
                <c:pt idx="4497">
                  <c:v>9003.5048828125</c:v>
                </c:pt>
                <c:pt idx="4498">
                  <c:v>9005.64013671875</c:v>
                </c:pt>
                <c:pt idx="4499">
                  <c:v>9007.66455078125</c:v>
                </c:pt>
                <c:pt idx="4500">
                  <c:v>9009.65380859375</c:v>
                </c:pt>
                <c:pt idx="4501">
                  <c:v>9011.6279296875</c:v>
                </c:pt>
                <c:pt idx="4502">
                  <c:v>9013.60205078125</c:v>
                </c:pt>
                <c:pt idx="4503">
                  <c:v>9015.55126953125</c:v>
                </c:pt>
                <c:pt idx="4504">
                  <c:v>9017.48779296875</c:v>
                </c:pt>
                <c:pt idx="4505">
                  <c:v>9019.5498046875</c:v>
                </c:pt>
                <c:pt idx="4506">
                  <c:v>9021.548828125</c:v>
                </c:pt>
                <c:pt idx="4507">
                  <c:v>9023.54833984375</c:v>
                </c:pt>
                <c:pt idx="4508">
                  <c:v>9025.49755859375</c:v>
                </c:pt>
                <c:pt idx="4509">
                  <c:v>9027.5341796875</c:v>
                </c:pt>
                <c:pt idx="4510">
                  <c:v>9029.60888671875</c:v>
                </c:pt>
                <c:pt idx="4511">
                  <c:v>9031.57080078125</c:v>
                </c:pt>
                <c:pt idx="4512">
                  <c:v>9033.595703125</c:v>
                </c:pt>
                <c:pt idx="4513">
                  <c:v>9035.63037109375</c:v>
                </c:pt>
                <c:pt idx="4514">
                  <c:v>9037.5390625</c:v>
                </c:pt>
                <c:pt idx="4515">
                  <c:v>9039.46533203125</c:v>
                </c:pt>
                <c:pt idx="4516">
                  <c:v>9041.5546875</c:v>
                </c:pt>
                <c:pt idx="4517">
                  <c:v>9043.61669921875</c:v>
                </c:pt>
                <c:pt idx="4518">
                  <c:v>9045.54052734375</c:v>
                </c:pt>
                <c:pt idx="4519">
                  <c:v>9047.501953125</c:v>
                </c:pt>
                <c:pt idx="4520">
                  <c:v>9049.53955078125</c:v>
                </c:pt>
                <c:pt idx="4521">
                  <c:v>9051.61474609375</c:v>
                </c:pt>
                <c:pt idx="4522">
                  <c:v>9053.5634765625</c:v>
                </c:pt>
                <c:pt idx="4523">
                  <c:v>9055.5</c:v>
                </c:pt>
                <c:pt idx="4524">
                  <c:v>9057.57470703125</c:v>
                </c:pt>
                <c:pt idx="4525">
                  <c:v>9059.63671875</c:v>
                </c:pt>
                <c:pt idx="4526">
                  <c:v>9061.54833984375</c:v>
                </c:pt>
                <c:pt idx="4527">
                  <c:v>9063.5224609375</c:v>
                </c:pt>
                <c:pt idx="4528">
                  <c:v>9065.6220703125</c:v>
                </c:pt>
                <c:pt idx="4529">
                  <c:v>9067.50830078125</c:v>
                </c:pt>
                <c:pt idx="4530">
                  <c:v>9069.45751953125</c:v>
                </c:pt>
                <c:pt idx="4531">
                  <c:v>9071.5322265625</c:v>
                </c:pt>
                <c:pt idx="4532">
                  <c:v>9073.63232421875</c:v>
                </c:pt>
                <c:pt idx="4533">
                  <c:v>9075.70458984375</c:v>
                </c:pt>
                <c:pt idx="4534">
                  <c:v>9077.5654296875</c:v>
                </c:pt>
                <c:pt idx="4535">
                  <c:v>9079.4287109375</c:v>
                </c:pt>
                <c:pt idx="4536">
                  <c:v>9081.541015625</c:v>
                </c:pt>
                <c:pt idx="4537">
                  <c:v>9083.66650390625</c:v>
                </c:pt>
                <c:pt idx="4538">
                  <c:v>9085.59033203125</c:v>
                </c:pt>
                <c:pt idx="4539">
                  <c:v>9087.61474609375</c:v>
                </c:pt>
                <c:pt idx="4540">
                  <c:v>9089.5615234375</c:v>
                </c:pt>
                <c:pt idx="4541">
                  <c:v>9091.51025390625</c:v>
                </c:pt>
                <c:pt idx="4542">
                  <c:v>9093.5498046875</c:v>
                </c:pt>
                <c:pt idx="4543">
                  <c:v>9095.58447265625</c:v>
                </c:pt>
                <c:pt idx="4544">
                  <c:v>9097.5712890625</c:v>
                </c:pt>
                <c:pt idx="4545">
                  <c:v>9099.4599609375</c:v>
                </c:pt>
                <c:pt idx="4546">
                  <c:v>9101.53466796875</c:v>
                </c:pt>
                <c:pt idx="4547">
                  <c:v>9103.634765625</c:v>
                </c:pt>
                <c:pt idx="4548">
                  <c:v>9105.505859375</c:v>
                </c:pt>
                <c:pt idx="4549">
                  <c:v>9107.46728515625</c:v>
                </c:pt>
                <c:pt idx="4550">
                  <c:v>9109.58251953125</c:v>
                </c:pt>
                <c:pt idx="4551">
                  <c:v>9111.51904296875</c:v>
                </c:pt>
                <c:pt idx="4552">
                  <c:v>9113.53076171875</c:v>
                </c:pt>
                <c:pt idx="4553">
                  <c:v>9115.54248046875</c:v>
                </c:pt>
                <c:pt idx="4554">
                  <c:v>9117.4912109375</c:v>
                </c:pt>
                <c:pt idx="4555">
                  <c:v>9119.45263671875</c:v>
                </c:pt>
                <c:pt idx="4556">
                  <c:v>9121.48974609375</c:v>
                </c:pt>
                <c:pt idx="4557">
                  <c:v>9123.501953125</c:v>
                </c:pt>
                <c:pt idx="4558">
                  <c:v>9125.41357421875</c:v>
                </c:pt>
                <c:pt idx="4559">
                  <c:v>9127.43798828125</c:v>
                </c:pt>
                <c:pt idx="4560">
                  <c:v>9129.4619140625</c:v>
                </c:pt>
                <c:pt idx="4561">
                  <c:v>9131.58740234375</c:v>
                </c:pt>
                <c:pt idx="4562">
                  <c:v>9133.61181640625</c:v>
                </c:pt>
                <c:pt idx="4563">
                  <c:v>9135.48486328125</c:v>
                </c:pt>
                <c:pt idx="4564">
                  <c:v>9137.54736328125</c:v>
                </c:pt>
                <c:pt idx="4565">
                  <c:v>9139.634765625</c:v>
                </c:pt>
                <c:pt idx="4566">
                  <c:v>9141.4580078125</c:v>
                </c:pt>
                <c:pt idx="4567">
                  <c:v>9143.41943359375</c:v>
                </c:pt>
                <c:pt idx="4568">
                  <c:v>9145.56982421875</c:v>
                </c:pt>
                <c:pt idx="4569">
                  <c:v>9147.5439453125</c:v>
                </c:pt>
                <c:pt idx="4570">
                  <c:v>9149.54345703125</c:v>
                </c:pt>
                <c:pt idx="4571">
                  <c:v>9151.64404296875</c:v>
                </c:pt>
                <c:pt idx="4572">
                  <c:v>9153.5927734375</c:v>
                </c:pt>
                <c:pt idx="4573">
                  <c:v>9155.45361328125</c:v>
                </c:pt>
                <c:pt idx="4574">
                  <c:v>9157.453125</c:v>
                </c:pt>
                <c:pt idx="4575">
                  <c:v>9159.51513671875</c:v>
                </c:pt>
                <c:pt idx="4576">
                  <c:v>9161.6025390625</c:v>
                </c:pt>
                <c:pt idx="4577">
                  <c:v>9163.6396484375</c:v>
                </c:pt>
                <c:pt idx="4578">
                  <c:v>9165.58837890625</c:v>
                </c:pt>
                <c:pt idx="4579">
                  <c:v>9167.67578125</c:v>
                </c:pt>
                <c:pt idx="4580">
                  <c:v>9169.625</c:v>
                </c:pt>
                <c:pt idx="4581">
                  <c:v>9171.41064453125</c:v>
                </c:pt>
                <c:pt idx="4582">
                  <c:v>9173.4345703125</c:v>
                </c:pt>
                <c:pt idx="4583">
                  <c:v>9175.48388671875</c:v>
                </c:pt>
                <c:pt idx="4584">
                  <c:v>9177.3955078125</c:v>
                </c:pt>
                <c:pt idx="4585">
                  <c:v>9179.419921875</c:v>
                </c:pt>
                <c:pt idx="4586">
                  <c:v>9181.46728515625</c:v>
                </c:pt>
                <c:pt idx="4587">
                  <c:v>9183.4541015625</c:v>
                </c:pt>
                <c:pt idx="4588">
                  <c:v>9185.5791015625</c:v>
                </c:pt>
                <c:pt idx="4589">
                  <c:v>9187.59130859375</c:v>
                </c:pt>
                <c:pt idx="4590">
                  <c:v>9189.5048828125</c:v>
                </c:pt>
                <c:pt idx="4591">
                  <c:v>9191.47900390625</c:v>
                </c:pt>
                <c:pt idx="4592">
                  <c:v>9193.5537109375</c:v>
                </c:pt>
                <c:pt idx="4593">
                  <c:v>9195.578125</c:v>
                </c:pt>
                <c:pt idx="4594">
                  <c:v>9197.51220703125</c:v>
                </c:pt>
                <c:pt idx="4595">
                  <c:v>9199.42333984375</c:v>
                </c:pt>
                <c:pt idx="4596">
                  <c:v>9201.3369140625</c:v>
                </c:pt>
                <c:pt idx="4597">
                  <c:v>9203.42431640625</c:v>
                </c:pt>
                <c:pt idx="4598">
                  <c:v>9205.48681640625</c:v>
                </c:pt>
                <c:pt idx="4599">
                  <c:v>9207.51123046875</c:v>
                </c:pt>
                <c:pt idx="4600">
                  <c:v>9209.63623046875</c:v>
                </c:pt>
                <c:pt idx="4601">
                  <c:v>9211.54736328125</c:v>
                </c:pt>
                <c:pt idx="4602">
                  <c:v>9213.39599609375</c:v>
                </c:pt>
                <c:pt idx="4603">
                  <c:v>9215.49609375</c:v>
                </c:pt>
                <c:pt idx="4604">
                  <c:v>9217.61865234375</c:v>
                </c:pt>
                <c:pt idx="4605">
                  <c:v>9219.66845703125</c:v>
                </c:pt>
                <c:pt idx="4606">
                  <c:v>9221.56982421875</c:v>
                </c:pt>
                <c:pt idx="4607">
                  <c:v>9223.48095703125</c:v>
                </c:pt>
                <c:pt idx="4608">
                  <c:v>9225.54052734375</c:v>
                </c:pt>
                <c:pt idx="4609">
                  <c:v>9227.4521484375</c:v>
                </c:pt>
                <c:pt idx="4610">
                  <c:v>9229.337890625</c:v>
                </c:pt>
                <c:pt idx="4611">
                  <c:v>9231.4248046875</c:v>
                </c:pt>
                <c:pt idx="4612">
                  <c:v>9233.48974609375</c:v>
                </c:pt>
                <c:pt idx="4613">
                  <c:v>9235.52685546875</c:v>
                </c:pt>
                <c:pt idx="4614">
                  <c:v>9237.513671875</c:v>
                </c:pt>
                <c:pt idx="4615">
                  <c:v>9239.50048828125</c:v>
                </c:pt>
                <c:pt idx="4616">
                  <c:v>9241.51220703125</c:v>
                </c:pt>
                <c:pt idx="4617">
                  <c:v>9243.486328125</c:v>
                </c:pt>
                <c:pt idx="4618">
                  <c:v>9245.384765625</c:v>
                </c:pt>
                <c:pt idx="4619">
                  <c:v>9247.333984375</c:v>
                </c:pt>
                <c:pt idx="4620">
                  <c:v>9249.3837890625</c:v>
                </c:pt>
                <c:pt idx="4621">
                  <c:v>9251.3203125</c:v>
                </c:pt>
                <c:pt idx="4622">
                  <c:v>9253.3701171875</c:v>
                </c:pt>
                <c:pt idx="4623">
                  <c:v>9255.4169921875</c:v>
                </c:pt>
                <c:pt idx="4624">
                  <c:v>9257.3134765625</c:v>
                </c:pt>
                <c:pt idx="4625">
                  <c:v>9259.42822265625</c:v>
                </c:pt>
                <c:pt idx="4626">
                  <c:v>9261.61572265625</c:v>
                </c:pt>
                <c:pt idx="4627">
                  <c:v>9263.46484375</c:v>
                </c:pt>
                <c:pt idx="4628">
                  <c:v>9265.466796875</c:v>
                </c:pt>
                <c:pt idx="4629">
                  <c:v>9267.541015625</c:v>
                </c:pt>
                <c:pt idx="4630">
                  <c:v>9269.3896484375</c:v>
                </c:pt>
                <c:pt idx="4631">
                  <c:v>9271.37646484375</c:v>
                </c:pt>
                <c:pt idx="4632">
                  <c:v>9273.451171875</c:v>
                </c:pt>
                <c:pt idx="4633">
                  <c:v>9275.4755859375</c:v>
                </c:pt>
                <c:pt idx="4634">
                  <c:v>9277.47509765625</c:v>
                </c:pt>
                <c:pt idx="4635">
                  <c:v>9279.43701171875</c:v>
                </c:pt>
                <c:pt idx="4636">
                  <c:v>9281.3857421875</c:v>
                </c:pt>
                <c:pt idx="4637">
                  <c:v>9283.41015625</c:v>
                </c:pt>
                <c:pt idx="4638">
                  <c:v>9285.53515625</c:v>
                </c:pt>
                <c:pt idx="4639">
                  <c:v>9287.5595703125</c:v>
                </c:pt>
                <c:pt idx="4640">
                  <c:v>9289.47119140625</c:v>
                </c:pt>
                <c:pt idx="4641">
                  <c:v>9291.49560546875</c:v>
                </c:pt>
                <c:pt idx="4642">
                  <c:v>9293.39404296875</c:v>
                </c:pt>
                <c:pt idx="4643">
                  <c:v>9295.267578125</c:v>
                </c:pt>
                <c:pt idx="4644">
                  <c:v>9297.2919921875</c:v>
                </c:pt>
                <c:pt idx="4645">
                  <c:v>9299.36669921875</c:v>
                </c:pt>
                <c:pt idx="4646">
                  <c:v>9301.37890625</c:v>
                </c:pt>
                <c:pt idx="4647">
                  <c:v>9303.34033203125</c:v>
                </c:pt>
                <c:pt idx="4648">
                  <c:v>9305.43994140625</c:v>
                </c:pt>
                <c:pt idx="4649">
                  <c:v>9307.48974609375</c:v>
                </c:pt>
                <c:pt idx="4650">
                  <c:v>9309.423828125</c:v>
                </c:pt>
                <c:pt idx="4651">
                  <c:v>9311.4736328125</c:v>
                </c:pt>
                <c:pt idx="4652">
                  <c:v>9313.42529296875</c:v>
                </c:pt>
                <c:pt idx="4653">
                  <c:v>9315.2861328125</c:v>
                </c:pt>
                <c:pt idx="4654">
                  <c:v>9317.2978515625</c:v>
                </c:pt>
                <c:pt idx="4655">
                  <c:v>9319.30712890625</c:v>
                </c:pt>
                <c:pt idx="4656">
                  <c:v>9321.4072265625</c:v>
                </c:pt>
                <c:pt idx="4657">
                  <c:v>9323.43408203125</c:v>
                </c:pt>
                <c:pt idx="4658">
                  <c:v>9325.38330078125</c:v>
                </c:pt>
                <c:pt idx="4659">
                  <c:v>9327.3203125</c:v>
                </c:pt>
                <c:pt idx="4660">
                  <c:v>9329.36962890625</c:v>
                </c:pt>
                <c:pt idx="4661">
                  <c:v>9331.38134765625</c:v>
                </c:pt>
                <c:pt idx="4662">
                  <c:v>9333.3935546875</c:v>
                </c:pt>
                <c:pt idx="4663">
                  <c:v>9335.54345703125</c:v>
                </c:pt>
                <c:pt idx="4664">
                  <c:v>9337.5048828125</c:v>
                </c:pt>
                <c:pt idx="4665">
                  <c:v>9339.4140625</c:v>
                </c:pt>
                <c:pt idx="4666">
                  <c:v>9341.37548828125</c:v>
                </c:pt>
                <c:pt idx="4667">
                  <c:v>9343.32666015625</c:v>
                </c:pt>
                <c:pt idx="4668">
                  <c:v>9345.36376953125</c:v>
                </c:pt>
                <c:pt idx="4669">
                  <c:v>9347.2880859375</c:v>
                </c:pt>
                <c:pt idx="4670">
                  <c:v>9349.26220703125</c:v>
                </c:pt>
                <c:pt idx="4671">
                  <c:v>9351.36181640625</c:v>
                </c:pt>
                <c:pt idx="4672">
                  <c:v>9353.31103515625</c:v>
                </c:pt>
                <c:pt idx="4673">
                  <c:v>9355.44873046875</c:v>
                </c:pt>
                <c:pt idx="4674">
                  <c:v>9357.46044921875</c:v>
                </c:pt>
                <c:pt idx="4675">
                  <c:v>9359.4345703125</c:v>
                </c:pt>
                <c:pt idx="4676">
                  <c:v>9361.49462890625</c:v>
                </c:pt>
                <c:pt idx="4677">
                  <c:v>9363.3681640625</c:v>
                </c:pt>
                <c:pt idx="4678">
                  <c:v>9365.26904296875</c:v>
                </c:pt>
                <c:pt idx="4679">
                  <c:v>9367.3564453125</c:v>
                </c:pt>
                <c:pt idx="4680">
                  <c:v>9369.3935546875</c:v>
                </c:pt>
                <c:pt idx="4681">
                  <c:v>9371.392578125</c:v>
                </c:pt>
                <c:pt idx="4682">
                  <c:v>9373.37939453125</c:v>
                </c:pt>
                <c:pt idx="4683">
                  <c:v>9375.2509765625</c:v>
                </c:pt>
                <c:pt idx="4684">
                  <c:v>9377.36328125</c:v>
                </c:pt>
                <c:pt idx="4685">
                  <c:v>9379.5029296875</c:v>
                </c:pt>
                <c:pt idx="4686">
                  <c:v>9381.4521484375</c:v>
                </c:pt>
                <c:pt idx="4687">
                  <c:v>9383.4267578125</c:v>
                </c:pt>
                <c:pt idx="4688">
                  <c:v>9385.48876953125</c:v>
                </c:pt>
                <c:pt idx="4689">
                  <c:v>9387.29931640625</c:v>
                </c:pt>
                <c:pt idx="4690">
                  <c:v>9389.28369140625</c:v>
                </c:pt>
                <c:pt idx="4691">
                  <c:v>9391.431640625</c:v>
                </c:pt>
                <c:pt idx="4692">
                  <c:v>9393.2822265625</c:v>
                </c:pt>
                <c:pt idx="4693">
                  <c:v>9395.32177734375</c:v>
                </c:pt>
                <c:pt idx="4694">
                  <c:v>9397.45947265625</c:v>
                </c:pt>
                <c:pt idx="4695">
                  <c:v>9399.4208984375</c:v>
                </c:pt>
                <c:pt idx="4696">
                  <c:v>9401.3828125</c:v>
                </c:pt>
                <c:pt idx="4697">
                  <c:v>9403.47021484375</c:v>
                </c:pt>
                <c:pt idx="4698">
                  <c:v>9405.431640625</c:v>
                </c:pt>
                <c:pt idx="4699">
                  <c:v>9407.4560546875</c:v>
                </c:pt>
                <c:pt idx="4700">
                  <c:v>9409.43017578125</c:v>
                </c:pt>
                <c:pt idx="4701">
                  <c:v>9411.2763671875</c:v>
                </c:pt>
                <c:pt idx="4702">
                  <c:v>9413.3134765625</c:v>
                </c:pt>
                <c:pt idx="4703">
                  <c:v>9415.3525390625</c:v>
                </c:pt>
                <c:pt idx="4704">
                  <c:v>9417.42724609375</c:v>
                </c:pt>
                <c:pt idx="4705">
                  <c:v>9419.439453125</c:v>
                </c:pt>
                <c:pt idx="4706">
                  <c:v>9421.2880859375</c:v>
                </c:pt>
                <c:pt idx="4707">
                  <c:v>9423.22412109375</c:v>
                </c:pt>
                <c:pt idx="4708">
                  <c:v>9425.298828125</c:v>
                </c:pt>
                <c:pt idx="4709">
                  <c:v>9427.3486328125</c:v>
                </c:pt>
                <c:pt idx="4710">
                  <c:v>9429.41064453125</c:v>
                </c:pt>
                <c:pt idx="4711">
                  <c:v>9431.41015625</c:v>
                </c:pt>
                <c:pt idx="4712">
                  <c:v>9433.384765625</c:v>
                </c:pt>
                <c:pt idx="4713">
                  <c:v>9435.37158203125</c:v>
                </c:pt>
                <c:pt idx="4714">
                  <c:v>9437.20458984375</c:v>
                </c:pt>
                <c:pt idx="4715">
                  <c:v>9439.2412109375</c:v>
                </c:pt>
                <c:pt idx="4716">
                  <c:v>9441.26806640625</c:v>
                </c:pt>
                <c:pt idx="4717">
                  <c:v>9443.1669921875</c:v>
                </c:pt>
                <c:pt idx="4718">
                  <c:v>9445.216796875</c:v>
                </c:pt>
                <c:pt idx="4719">
                  <c:v>9447.31689453125</c:v>
                </c:pt>
                <c:pt idx="4720">
                  <c:v>9449.35400390625</c:v>
                </c:pt>
                <c:pt idx="4721">
                  <c:v>9451.353515625</c:v>
                </c:pt>
                <c:pt idx="4722">
                  <c:v>9453.2900390625</c:v>
                </c:pt>
                <c:pt idx="4723">
                  <c:v>9455.22607421875</c:v>
                </c:pt>
                <c:pt idx="4724">
                  <c:v>9457.28564453125</c:v>
                </c:pt>
                <c:pt idx="4725">
                  <c:v>9459.33544921875</c:v>
                </c:pt>
                <c:pt idx="4726">
                  <c:v>9461.287109375</c:v>
                </c:pt>
                <c:pt idx="4727">
                  <c:v>9463.2109375</c:v>
                </c:pt>
                <c:pt idx="4728">
                  <c:v>9465.1220703125</c:v>
                </c:pt>
                <c:pt idx="4729">
                  <c:v>9467.1591796875</c:v>
                </c:pt>
                <c:pt idx="4730">
                  <c:v>9469.296875</c:v>
                </c:pt>
                <c:pt idx="4731">
                  <c:v>9471.333984375</c:v>
                </c:pt>
                <c:pt idx="4732">
                  <c:v>9473.39599609375</c:v>
                </c:pt>
                <c:pt idx="4733">
                  <c:v>9475.42041015625</c:v>
                </c:pt>
                <c:pt idx="4734">
                  <c:v>9477.2939453125</c:v>
                </c:pt>
                <c:pt idx="4735">
                  <c:v>9479.26806640625</c:v>
                </c:pt>
                <c:pt idx="4736">
                  <c:v>9481.3408203125</c:v>
                </c:pt>
                <c:pt idx="4737">
                  <c:v>9483.21435546875</c:v>
                </c:pt>
                <c:pt idx="4738">
                  <c:v>9485.115234375</c:v>
                </c:pt>
                <c:pt idx="4739">
                  <c:v>9487.240234375</c:v>
                </c:pt>
                <c:pt idx="4740">
                  <c:v>9489.2646484375</c:v>
                </c:pt>
                <c:pt idx="4741">
                  <c:v>9491.16357421875</c:v>
                </c:pt>
                <c:pt idx="4742">
                  <c:v>9493.23828125</c:v>
                </c:pt>
                <c:pt idx="4743">
                  <c:v>9495.2626953125</c:v>
                </c:pt>
                <c:pt idx="4744">
                  <c:v>9497.224609375</c:v>
                </c:pt>
                <c:pt idx="4745">
                  <c:v>9499.29931640625</c:v>
                </c:pt>
                <c:pt idx="4746">
                  <c:v>9501.248046875</c:v>
                </c:pt>
                <c:pt idx="4747">
                  <c:v>9503.22216796875</c:v>
                </c:pt>
                <c:pt idx="4748">
                  <c:v>9505.25927734375</c:v>
                </c:pt>
                <c:pt idx="4749">
                  <c:v>9507.19580078125</c:v>
                </c:pt>
                <c:pt idx="4750">
                  <c:v>9509.26806640625</c:v>
                </c:pt>
                <c:pt idx="4751">
                  <c:v>9511.2421875</c:v>
                </c:pt>
                <c:pt idx="4752">
                  <c:v>9513.2060546875</c:v>
                </c:pt>
                <c:pt idx="4753">
                  <c:v>9515.291015625</c:v>
                </c:pt>
                <c:pt idx="4754">
                  <c:v>9517.22802734375</c:v>
                </c:pt>
                <c:pt idx="4755">
                  <c:v>9519.2021484375</c:v>
                </c:pt>
                <c:pt idx="4756">
                  <c:v>9521.201171875</c:v>
                </c:pt>
                <c:pt idx="4757">
                  <c:v>9523.203125</c:v>
                </c:pt>
                <c:pt idx="4758">
                  <c:v>9525.240234375</c:v>
                </c:pt>
                <c:pt idx="4759">
                  <c:v>9527.2646484375</c:v>
                </c:pt>
                <c:pt idx="4760">
                  <c:v>9529.3642578125</c:v>
                </c:pt>
                <c:pt idx="4761">
                  <c:v>9531.36376953125</c:v>
                </c:pt>
                <c:pt idx="4762">
                  <c:v>9533.31298828125</c:v>
                </c:pt>
                <c:pt idx="4763">
                  <c:v>9535.26171875</c:v>
                </c:pt>
                <c:pt idx="4764">
                  <c:v>9537.1982421875</c:v>
                </c:pt>
                <c:pt idx="4765">
                  <c:v>9539.27294921875</c:v>
                </c:pt>
                <c:pt idx="4766">
                  <c:v>9541.28466796875</c:v>
                </c:pt>
                <c:pt idx="4767">
                  <c:v>9543.18359375</c:v>
                </c:pt>
                <c:pt idx="4768">
                  <c:v>9545.17041015625</c:v>
                </c:pt>
                <c:pt idx="4769">
                  <c:v>9547.37060546875</c:v>
                </c:pt>
                <c:pt idx="4770">
                  <c:v>9549.31982421875</c:v>
                </c:pt>
                <c:pt idx="4771">
                  <c:v>9551.25634765625</c:v>
                </c:pt>
                <c:pt idx="4772">
                  <c:v>9553.3564453125</c:v>
                </c:pt>
                <c:pt idx="4773">
                  <c:v>9555.2431640625</c:v>
                </c:pt>
                <c:pt idx="4774">
                  <c:v>9557.30517578125</c:v>
                </c:pt>
                <c:pt idx="4775">
                  <c:v>9559.2412109375</c:v>
                </c:pt>
                <c:pt idx="4776">
                  <c:v>9561.12744140625</c:v>
                </c:pt>
                <c:pt idx="4777">
                  <c:v>9563.1748046875</c:v>
                </c:pt>
                <c:pt idx="4778">
                  <c:v>9565.146484375</c:v>
                </c:pt>
                <c:pt idx="4779">
                  <c:v>9567.24609375</c:v>
                </c:pt>
                <c:pt idx="4780">
                  <c:v>9569.24755859375</c:v>
                </c:pt>
                <c:pt idx="4781">
                  <c:v>9571.23681640625</c:v>
                </c:pt>
                <c:pt idx="4782">
                  <c:v>9573.2109375</c:v>
                </c:pt>
                <c:pt idx="4783">
                  <c:v>9575.21044921875</c:v>
                </c:pt>
                <c:pt idx="4784">
                  <c:v>9577.3232421875</c:v>
                </c:pt>
                <c:pt idx="4785">
                  <c:v>9579.208984375</c:v>
                </c:pt>
                <c:pt idx="4786">
                  <c:v>9581.1455078125</c:v>
                </c:pt>
                <c:pt idx="4787">
                  <c:v>9583.283203125</c:v>
                </c:pt>
                <c:pt idx="4788">
                  <c:v>9585.1943359375</c:v>
                </c:pt>
                <c:pt idx="4789">
                  <c:v>9587.15625</c:v>
                </c:pt>
                <c:pt idx="4790">
                  <c:v>9589.28173828125</c:v>
                </c:pt>
                <c:pt idx="4791">
                  <c:v>9591.255859375</c:v>
                </c:pt>
                <c:pt idx="4792">
                  <c:v>9593.15185546875</c:v>
                </c:pt>
                <c:pt idx="4793">
                  <c:v>9595.18896484375</c:v>
                </c:pt>
                <c:pt idx="4794">
                  <c:v>9597.27880859375</c:v>
                </c:pt>
                <c:pt idx="4795">
                  <c:v>9599.2529296875</c:v>
                </c:pt>
                <c:pt idx="4796">
                  <c:v>9601.30224609375</c:v>
                </c:pt>
                <c:pt idx="4797">
                  <c:v>9603.16064453125</c:v>
                </c:pt>
                <c:pt idx="4798">
                  <c:v>9605.0849609375</c:v>
                </c:pt>
                <c:pt idx="4799">
                  <c:v>9607.1875</c:v>
                </c:pt>
                <c:pt idx="4800">
                  <c:v>9609.171875</c:v>
                </c:pt>
                <c:pt idx="4801">
                  <c:v>9611.22119140625</c:v>
                </c:pt>
                <c:pt idx="4802">
                  <c:v>9613.22265625</c:v>
                </c:pt>
                <c:pt idx="4803">
                  <c:v>9615.12158203125</c:v>
                </c:pt>
                <c:pt idx="4804">
                  <c:v>9617.13330078125</c:v>
                </c:pt>
                <c:pt idx="4805">
                  <c:v>9619.24560546875</c:v>
                </c:pt>
                <c:pt idx="4806">
                  <c:v>9621.16748046875</c:v>
                </c:pt>
                <c:pt idx="4807">
                  <c:v>9623.11669921875</c:v>
                </c:pt>
                <c:pt idx="4808">
                  <c:v>9625.24365234375</c:v>
                </c:pt>
                <c:pt idx="4809">
                  <c:v>9627.16748046875</c:v>
                </c:pt>
                <c:pt idx="4810">
                  <c:v>9629.1416015625</c:v>
                </c:pt>
                <c:pt idx="4811">
                  <c:v>9631.2041015625</c:v>
                </c:pt>
                <c:pt idx="4812">
                  <c:v>9633.1533203125</c:v>
                </c:pt>
                <c:pt idx="4813">
                  <c:v>9635.1396484375</c:v>
                </c:pt>
                <c:pt idx="4814">
                  <c:v>9637.13916015625</c:v>
                </c:pt>
                <c:pt idx="4815">
                  <c:v>9639.17626953125</c:v>
                </c:pt>
                <c:pt idx="4816">
                  <c:v>9641.18798828125</c:v>
                </c:pt>
                <c:pt idx="4817">
                  <c:v>9643.09716796875</c:v>
                </c:pt>
                <c:pt idx="4818">
                  <c:v>9645.0966796875</c:v>
                </c:pt>
                <c:pt idx="4819">
                  <c:v>9647.2470703125</c:v>
                </c:pt>
                <c:pt idx="4820">
                  <c:v>9649.22119140625</c:v>
                </c:pt>
                <c:pt idx="4821">
                  <c:v>9651.08447265625</c:v>
                </c:pt>
                <c:pt idx="4822">
                  <c:v>9653.0712890625</c:v>
                </c:pt>
                <c:pt idx="4823">
                  <c:v>9655.10791015625</c:v>
                </c:pt>
                <c:pt idx="4824">
                  <c:v>9657.1953125</c:v>
                </c:pt>
                <c:pt idx="4825">
                  <c:v>9659.2451171875</c:v>
                </c:pt>
                <c:pt idx="4826">
                  <c:v>9661.19384765625</c:v>
                </c:pt>
                <c:pt idx="4827">
                  <c:v>9663.2431640625</c:v>
                </c:pt>
                <c:pt idx="4828">
                  <c:v>9665.1923828125</c:v>
                </c:pt>
                <c:pt idx="4829">
                  <c:v>9667.0791015625</c:v>
                </c:pt>
                <c:pt idx="4830">
                  <c:v>9669.103515625</c:v>
                </c:pt>
                <c:pt idx="4831">
                  <c:v>9671.12548828125</c:v>
                </c:pt>
                <c:pt idx="4832">
                  <c:v>9673.13720703125</c:v>
                </c:pt>
                <c:pt idx="4833">
                  <c:v>9675.11376953125</c:v>
                </c:pt>
                <c:pt idx="4834">
                  <c:v>9677.05029296875</c:v>
                </c:pt>
                <c:pt idx="4835">
                  <c:v>9679.07470703125</c:v>
                </c:pt>
                <c:pt idx="4836">
                  <c:v>9681.08642578125</c:v>
                </c:pt>
                <c:pt idx="4837">
                  <c:v>9683.1484375</c:v>
                </c:pt>
                <c:pt idx="4838">
                  <c:v>9685.26123046875</c:v>
                </c:pt>
                <c:pt idx="4839">
                  <c:v>9687.10986328125</c:v>
                </c:pt>
                <c:pt idx="4840">
                  <c:v>9688.95849609375</c:v>
                </c:pt>
                <c:pt idx="4841">
                  <c:v>9691.08349609375</c:v>
                </c:pt>
                <c:pt idx="4842">
                  <c:v>9693.17041015625</c:v>
                </c:pt>
                <c:pt idx="4843">
                  <c:v>9695.029296875</c:v>
                </c:pt>
                <c:pt idx="4844">
                  <c:v>9697.06689453125</c:v>
                </c:pt>
                <c:pt idx="4845">
                  <c:v>9699.04345703125</c:v>
                </c:pt>
                <c:pt idx="4846">
                  <c:v>9701.0048828125</c:v>
                </c:pt>
                <c:pt idx="4847">
                  <c:v>9703.20263671875</c:v>
                </c:pt>
                <c:pt idx="4848">
                  <c:v>9705.22705078125</c:v>
                </c:pt>
                <c:pt idx="4849">
                  <c:v>9707.0380859375</c:v>
                </c:pt>
                <c:pt idx="4850">
                  <c:v>9708.9365234375</c:v>
                </c:pt>
                <c:pt idx="4851">
                  <c:v>9711.07666015625</c:v>
                </c:pt>
                <c:pt idx="4852">
                  <c:v>9713.21435546875</c:v>
                </c:pt>
                <c:pt idx="4853">
                  <c:v>9715.150390625</c:v>
                </c:pt>
                <c:pt idx="4854">
                  <c:v>9717.13720703125</c:v>
                </c:pt>
                <c:pt idx="4855">
                  <c:v>9719.17431640625</c:v>
                </c:pt>
                <c:pt idx="4856">
                  <c:v>9721.12109375</c:v>
                </c:pt>
                <c:pt idx="4857">
                  <c:v>9723.05517578125</c:v>
                </c:pt>
                <c:pt idx="4858">
                  <c:v>9725.00634765625</c:v>
                </c:pt>
                <c:pt idx="4859">
                  <c:v>9727.0205078125</c:v>
                </c:pt>
                <c:pt idx="4860">
                  <c:v>9729.0703125</c:v>
                </c:pt>
                <c:pt idx="4861">
                  <c:v>9731.05712890625</c:v>
                </c:pt>
                <c:pt idx="4862">
                  <c:v>9733.03125</c:v>
                </c:pt>
                <c:pt idx="4863">
                  <c:v>9734.97802734375</c:v>
                </c:pt>
                <c:pt idx="4864">
                  <c:v>9737.01513671875</c:v>
                </c:pt>
                <c:pt idx="4865">
                  <c:v>9739.09228515625</c:v>
                </c:pt>
                <c:pt idx="4866">
                  <c:v>9741.04150390625</c:v>
                </c:pt>
                <c:pt idx="4867">
                  <c:v>9742.97802734375</c:v>
                </c:pt>
                <c:pt idx="4868">
                  <c:v>9745.1025390625</c:v>
                </c:pt>
                <c:pt idx="4869">
                  <c:v>9747.2021484375</c:v>
                </c:pt>
                <c:pt idx="4870">
                  <c:v>9749.0634765625</c:v>
                </c:pt>
                <c:pt idx="4871">
                  <c:v>9751.07568359375</c:v>
                </c:pt>
                <c:pt idx="4872">
                  <c:v>9753.1630859375</c:v>
                </c:pt>
                <c:pt idx="4873">
                  <c:v>9755.14990234375</c:v>
                </c:pt>
                <c:pt idx="4874">
                  <c:v>9757.13671875</c:v>
                </c:pt>
                <c:pt idx="4875">
                  <c:v>9759.08349609375</c:v>
                </c:pt>
                <c:pt idx="4876">
                  <c:v>9760.9794921875</c:v>
                </c:pt>
                <c:pt idx="4877">
                  <c:v>9763.0185546875</c:v>
                </c:pt>
                <c:pt idx="4878">
                  <c:v>9765.10888671875</c:v>
                </c:pt>
                <c:pt idx="4879">
                  <c:v>9767.1083984375</c:v>
                </c:pt>
                <c:pt idx="4880">
                  <c:v>9769.1201171875</c:v>
                </c:pt>
                <c:pt idx="4881">
                  <c:v>9771.0439453125</c:v>
                </c:pt>
                <c:pt idx="4882">
                  <c:v>9773.02783203125</c:v>
                </c:pt>
                <c:pt idx="4883">
                  <c:v>9775.0771484375</c:v>
                </c:pt>
                <c:pt idx="4884">
                  <c:v>9777.091796875</c:v>
                </c:pt>
                <c:pt idx="4885">
                  <c:v>9779.00341796875</c:v>
                </c:pt>
                <c:pt idx="4886">
                  <c:v>9780.8642578125</c:v>
                </c:pt>
                <c:pt idx="4887">
                  <c:v>9782.96435546875</c:v>
                </c:pt>
                <c:pt idx="4888">
                  <c:v>9785.07666015625</c:v>
                </c:pt>
                <c:pt idx="4889">
                  <c:v>9787.11328125</c:v>
                </c:pt>
                <c:pt idx="4890">
                  <c:v>9789.12548828125</c:v>
                </c:pt>
                <c:pt idx="4891">
                  <c:v>9791.06201171875</c:v>
                </c:pt>
                <c:pt idx="4892">
                  <c:v>9793.0361328125</c:v>
                </c:pt>
                <c:pt idx="4893">
                  <c:v>9795.0859375</c:v>
                </c:pt>
                <c:pt idx="4894">
                  <c:v>9797.03271484375</c:v>
                </c:pt>
                <c:pt idx="4895">
                  <c:v>9798.94384765625</c:v>
                </c:pt>
                <c:pt idx="4896">
                  <c:v>9801.0458984375</c:v>
                </c:pt>
                <c:pt idx="4897">
                  <c:v>9803.12060546875</c:v>
                </c:pt>
                <c:pt idx="4898">
                  <c:v>9805.04443359375</c:v>
                </c:pt>
                <c:pt idx="4899">
                  <c:v>9806.98095703125</c:v>
                </c:pt>
                <c:pt idx="4900">
                  <c:v>9808.99072265625</c:v>
                </c:pt>
                <c:pt idx="4901">
                  <c:v>9811.078125</c:v>
                </c:pt>
                <c:pt idx="4902">
                  <c:v>9813.10498046875</c:v>
                </c:pt>
                <c:pt idx="4903">
                  <c:v>9815.11669921875</c:v>
                </c:pt>
                <c:pt idx="4904">
                  <c:v>9817.04052734375</c:v>
                </c:pt>
                <c:pt idx="4905">
                  <c:v>9818.939453125</c:v>
                </c:pt>
                <c:pt idx="4906">
                  <c:v>9821.064453125</c:v>
                </c:pt>
                <c:pt idx="4907">
                  <c:v>9823.1494140625</c:v>
                </c:pt>
                <c:pt idx="4908">
                  <c:v>9825.173828125</c:v>
                </c:pt>
                <c:pt idx="4909">
                  <c:v>9827.18798828125</c:v>
                </c:pt>
                <c:pt idx="4910">
                  <c:v>9829.03662109375</c:v>
                </c:pt>
                <c:pt idx="4911">
                  <c:v>9830.96044921875</c:v>
                </c:pt>
                <c:pt idx="4912">
                  <c:v>9832.99755859375</c:v>
                </c:pt>
                <c:pt idx="4913">
                  <c:v>9835.04736328125</c:v>
                </c:pt>
                <c:pt idx="4914">
                  <c:v>9837.03369140625</c:v>
                </c:pt>
                <c:pt idx="4915">
                  <c:v>9839.0205078125</c:v>
                </c:pt>
                <c:pt idx="4916">
                  <c:v>9841.0302734375</c:v>
                </c:pt>
                <c:pt idx="4917">
                  <c:v>9842.87841796875</c:v>
                </c:pt>
                <c:pt idx="4918">
                  <c:v>9844.9052734375</c:v>
                </c:pt>
                <c:pt idx="4919">
                  <c:v>9846.97998046875</c:v>
                </c:pt>
                <c:pt idx="4920">
                  <c:v>9848.90380859375</c:v>
                </c:pt>
                <c:pt idx="4921">
                  <c:v>9850.92822265625</c:v>
                </c:pt>
                <c:pt idx="4922">
                  <c:v>9853.0283203125</c:v>
                </c:pt>
                <c:pt idx="4923">
                  <c:v>9855.05322265625</c:v>
                </c:pt>
                <c:pt idx="4924">
                  <c:v>9856.9267578125</c:v>
                </c:pt>
                <c:pt idx="4925">
                  <c:v>9858.97607421875</c:v>
                </c:pt>
                <c:pt idx="4926">
                  <c:v>9861.07568359375</c:v>
                </c:pt>
                <c:pt idx="4927">
                  <c:v>9863.10009765625</c:v>
                </c:pt>
                <c:pt idx="4928">
                  <c:v>9865.1123046875</c:v>
                </c:pt>
                <c:pt idx="4929">
                  <c:v>9867.021484375</c:v>
                </c:pt>
                <c:pt idx="4930">
                  <c:v>9869.07080078125</c:v>
                </c:pt>
                <c:pt idx="4931">
                  <c:v>9871.04736328125</c:v>
                </c:pt>
                <c:pt idx="4932">
                  <c:v>9873.09716796875</c:v>
                </c:pt>
                <c:pt idx="4933">
                  <c:v>9875.09375</c:v>
                </c:pt>
                <c:pt idx="4934">
                  <c:v>9877.0302734375</c:v>
                </c:pt>
                <c:pt idx="4935">
                  <c:v>9879.0322265625</c:v>
                </c:pt>
                <c:pt idx="4936">
                  <c:v>9880.99365234375</c:v>
                </c:pt>
                <c:pt idx="4937">
                  <c:v>9883.01806640625</c:v>
                </c:pt>
                <c:pt idx="4938">
                  <c:v>9884.94189453125</c:v>
                </c:pt>
                <c:pt idx="4939">
                  <c:v>9886.95166015625</c:v>
                </c:pt>
                <c:pt idx="4940">
                  <c:v>9888.93603515625</c:v>
                </c:pt>
                <c:pt idx="4941">
                  <c:v>9890.912109375</c:v>
                </c:pt>
                <c:pt idx="4942">
                  <c:v>9892.9765625</c:v>
                </c:pt>
                <c:pt idx="4943">
                  <c:v>9894.97607421875</c:v>
                </c:pt>
                <c:pt idx="4944">
                  <c:v>9896.92529296875</c:v>
                </c:pt>
                <c:pt idx="4945">
                  <c:v>9898.84912109375</c:v>
                </c:pt>
                <c:pt idx="4946">
                  <c:v>9900.861328125</c:v>
                </c:pt>
                <c:pt idx="4947">
                  <c:v>9902.88623046875</c:v>
                </c:pt>
                <c:pt idx="4948">
                  <c:v>9904.935546875</c:v>
                </c:pt>
                <c:pt idx="4949">
                  <c:v>9906.9345703125</c:v>
                </c:pt>
                <c:pt idx="4950">
                  <c:v>9908.82080078125</c:v>
                </c:pt>
                <c:pt idx="4951">
                  <c:v>9910.9833984375</c:v>
                </c:pt>
                <c:pt idx="4952">
                  <c:v>9913.07080078125</c:v>
                </c:pt>
                <c:pt idx="4953">
                  <c:v>9914.88134765625</c:v>
                </c:pt>
                <c:pt idx="4954">
                  <c:v>9916.91845703125</c:v>
                </c:pt>
                <c:pt idx="4955">
                  <c:v>9918.96826171875</c:v>
                </c:pt>
                <c:pt idx="4956">
                  <c:v>9920.9423828125</c:v>
                </c:pt>
                <c:pt idx="4957">
                  <c:v>9922.9794921875</c:v>
                </c:pt>
                <c:pt idx="4958">
                  <c:v>9924.9384765625</c:v>
                </c:pt>
                <c:pt idx="4959">
                  <c:v>9926.935546875</c:v>
                </c:pt>
                <c:pt idx="4960">
                  <c:v>9928.98779296875</c:v>
                </c:pt>
                <c:pt idx="4961">
                  <c:v>9931.01220703125</c:v>
                </c:pt>
                <c:pt idx="4962">
                  <c:v>9932.986328125</c:v>
                </c:pt>
                <c:pt idx="4963">
                  <c:v>9934.91259765625</c:v>
                </c:pt>
                <c:pt idx="4964">
                  <c:v>9936.83642578125</c:v>
                </c:pt>
                <c:pt idx="4965">
                  <c:v>9938.8359375</c:v>
                </c:pt>
                <c:pt idx="4966">
                  <c:v>9940.8603515625</c:v>
                </c:pt>
                <c:pt idx="4967">
                  <c:v>9942.8701171875</c:v>
                </c:pt>
                <c:pt idx="4968">
                  <c:v>9944.8818359375</c:v>
                </c:pt>
                <c:pt idx="4969">
                  <c:v>9946.84521484375</c:v>
                </c:pt>
                <c:pt idx="4970">
                  <c:v>9948.83203125</c:v>
                </c:pt>
                <c:pt idx="4971">
                  <c:v>9950.83154296875</c:v>
                </c:pt>
                <c:pt idx="4972">
                  <c:v>9952.81640625</c:v>
                </c:pt>
                <c:pt idx="4973">
                  <c:v>9954.90380859375</c:v>
                </c:pt>
                <c:pt idx="4974">
                  <c:v>9956.95556640625</c:v>
                </c:pt>
                <c:pt idx="4975">
                  <c:v>9959.0029296875</c:v>
                </c:pt>
                <c:pt idx="4976">
                  <c:v>9960.98974609375</c:v>
                </c:pt>
                <c:pt idx="4977">
                  <c:v>9962.828125</c:v>
                </c:pt>
                <c:pt idx="4978">
                  <c:v>9964.751953125</c:v>
                </c:pt>
                <c:pt idx="4979">
                  <c:v>9966.736328125</c:v>
                </c:pt>
                <c:pt idx="4980">
                  <c:v>9968.8994140625</c:v>
                </c:pt>
                <c:pt idx="4981">
                  <c:v>9970.9384765625</c:v>
                </c:pt>
                <c:pt idx="4982">
                  <c:v>9972.8369140625</c:v>
                </c:pt>
                <c:pt idx="4983">
                  <c:v>9974.82373046875</c:v>
                </c:pt>
                <c:pt idx="4984">
                  <c:v>9976.8232421875</c:v>
                </c:pt>
                <c:pt idx="4985">
                  <c:v>9978.91064453125</c:v>
                </c:pt>
                <c:pt idx="4986">
                  <c:v>9981.02294921875</c:v>
                </c:pt>
                <c:pt idx="4987">
                  <c:v>9982.896484375</c:v>
                </c:pt>
                <c:pt idx="4988">
                  <c:v>9984.73193359375</c:v>
                </c:pt>
                <c:pt idx="4989">
                  <c:v>9986.8447265625</c:v>
                </c:pt>
                <c:pt idx="4990">
                  <c:v>9988.84423828125</c:v>
                </c:pt>
                <c:pt idx="4991">
                  <c:v>9990.85595703125</c:v>
                </c:pt>
                <c:pt idx="4992">
                  <c:v>9992.95361328125</c:v>
                </c:pt>
                <c:pt idx="4993">
                  <c:v>9994.927734375</c:v>
                </c:pt>
                <c:pt idx="4994">
                  <c:v>9996.904296875</c:v>
                </c:pt>
                <c:pt idx="4995">
                  <c:v>9998.611328125</c:v>
                </c:pt>
                <c:pt idx="4996">
                  <c:v>10000.0234375</c:v>
                </c:pt>
              </c:numCache>
            </c:numRef>
          </c:xVal>
          <c:yVal>
            <c:numRef>
              <c:f>Sheet1!$T$22:$T$5018</c:f>
              <c:numCache>
                <c:formatCode>0.00E+00</c:formatCode>
                <c:ptCount val="4997"/>
                <c:pt idx="0">
                  <c:v>-2.17862407520267E-5</c:v>
                </c:pt>
                <c:pt idx="1">
                  <c:v>-2.4608391464119501E-5</c:v>
                </c:pt>
                <c:pt idx="2">
                  <c:v>-2.74059398849012E-5</c:v>
                </c:pt>
                <c:pt idx="3">
                  <c:v>-3.0395375883428701E-5</c:v>
                </c:pt>
                <c:pt idx="4">
                  <c:v>-3.37176946386478E-5</c:v>
                </c:pt>
                <c:pt idx="5">
                  <c:v>-3.6367096230922603E-5</c:v>
                </c:pt>
                <c:pt idx="6">
                  <c:v>-3.9347476367167698E-5</c:v>
                </c:pt>
                <c:pt idx="7">
                  <c:v>-4.2255013872211398E-5</c:v>
                </c:pt>
                <c:pt idx="8">
                  <c:v>-4.5177025183120202E-5</c:v>
                </c:pt>
                <c:pt idx="9">
                  <c:v>-4.8407685199961697E-5</c:v>
                </c:pt>
                <c:pt idx="10">
                  <c:v>-5.10378512588556E-5</c:v>
                </c:pt>
                <c:pt idx="11">
                  <c:v>-5.4163683996269898E-5</c:v>
                </c:pt>
                <c:pt idx="12">
                  <c:v>-5.7007893603413398E-5</c:v>
                </c:pt>
                <c:pt idx="13">
                  <c:v>-5.9813887333932498E-5</c:v>
                </c:pt>
                <c:pt idx="14">
                  <c:v>-6.3043897282862702E-5</c:v>
                </c:pt>
                <c:pt idx="15">
                  <c:v>-6.5878361501966106E-5</c:v>
                </c:pt>
                <c:pt idx="16">
                  <c:v>-6.8866633414151006E-5</c:v>
                </c:pt>
                <c:pt idx="17">
                  <c:v>-7.1513291680531905E-5</c:v>
                </c:pt>
                <c:pt idx="18">
                  <c:v>-7.5002588303659001E-5</c:v>
                </c:pt>
                <c:pt idx="19">
                  <c:v>-7.7666514190022603E-5</c:v>
                </c:pt>
                <c:pt idx="20">
                  <c:v>-8.0519042549331496E-5</c:v>
                </c:pt>
                <c:pt idx="21">
                  <c:v>-8.3252651860326603E-5</c:v>
                </c:pt>
                <c:pt idx="22">
                  <c:v>-8.6532627034256499E-5</c:v>
                </c:pt>
                <c:pt idx="23">
                  <c:v>-8.9295198665381798E-5</c:v>
                </c:pt>
                <c:pt idx="24">
                  <c:v>-9.2098113116730797E-5</c:v>
                </c:pt>
                <c:pt idx="25">
                  <c:v>-9.5175940508999399E-5</c:v>
                </c:pt>
                <c:pt idx="26">
                  <c:v>-9.8126429630469901E-5</c:v>
                </c:pt>
                <c:pt idx="27" formatCode="General">
                  <c:v>-1.01095922725422E-4</c:v>
                </c:pt>
                <c:pt idx="28" formatCode="General">
                  <c:v>-1.04133474992856E-4</c:v>
                </c:pt>
                <c:pt idx="29" formatCode="General">
                  <c:v>-1.06950934245998E-4</c:v>
                </c:pt>
                <c:pt idx="30" formatCode="General">
                  <c:v>-1.09924383748176E-4</c:v>
                </c:pt>
                <c:pt idx="31" formatCode="General">
                  <c:v>-1.13047623895317E-4</c:v>
                </c:pt>
                <c:pt idx="32" formatCode="General">
                  <c:v>-1.15929196220024E-4</c:v>
                </c:pt>
                <c:pt idx="33" formatCode="General">
                  <c:v>-1.18744272587212E-4</c:v>
                </c:pt>
                <c:pt idx="34" formatCode="General">
                  <c:v>-1.21639880783518E-4</c:v>
                </c:pt>
                <c:pt idx="35" formatCode="General">
                  <c:v>-1.2483351031052599E-4</c:v>
                </c:pt>
                <c:pt idx="36" formatCode="General">
                  <c:v>-1.2792253258940101E-4</c:v>
                </c:pt>
                <c:pt idx="37" formatCode="General">
                  <c:v>-1.3047378625896899E-4</c:v>
                </c:pt>
                <c:pt idx="38" formatCode="General">
                  <c:v>-1.3348259067369399E-4</c:v>
                </c:pt>
                <c:pt idx="39" formatCode="General">
                  <c:v>-1.3684438714967401E-4</c:v>
                </c:pt>
                <c:pt idx="40" formatCode="General">
                  <c:v>-1.39333929497503E-4</c:v>
                </c:pt>
                <c:pt idx="41" formatCode="General">
                  <c:v>-1.4227993418010199E-4</c:v>
                </c:pt>
                <c:pt idx="42" formatCode="General">
                  <c:v>-1.45286882650922E-4</c:v>
                </c:pt>
                <c:pt idx="43" formatCode="General">
                  <c:v>-1.4868126784535701E-4</c:v>
                </c:pt>
                <c:pt idx="44" formatCode="General">
                  <c:v>-1.5161064222792901E-4</c:v>
                </c:pt>
                <c:pt idx="45" formatCode="General">
                  <c:v>-1.5397823264855001E-4</c:v>
                </c:pt>
                <c:pt idx="46" formatCode="General">
                  <c:v>-1.57310178619814E-4</c:v>
                </c:pt>
                <c:pt idx="47" formatCode="General">
                  <c:v>-1.6011730495305799E-4</c:v>
                </c:pt>
                <c:pt idx="48" formatCode="General">
                  <c:v>-1.6278465583479E-4</c:v>
                </c:pt>
                <c:pt idx="49" formatCode="General">
                  <c:v>-1.6618095635553601E-4</c:v>
                </c:pt>
                <c:pt idx="50" formatCode="General">
                  <c:v>-1.69075175705937E-4</c:v>
                </c:pt>
                <c:pt idx="51" formatCode="General">
                  <c:v>-1.7166180653352999E-4</c:v>
                </c:pt>
                <c:pt idx="52" formatCode="General">
                  <c:v>-1.7496253629062901E-4</c:v>
                </c:pt>
                <c:pt idx="53" formatCode="General">
                  <c:v>-1.77908800946605E-4</c:v>
                </c:pt>
                <c:pt idx="54" formatCode="General">
                  <c:v>-1.8080810274081799E-4</c:v>
                </c:pt>
                <c:pt idx="55" formatCode="General">
                  <c:v>-1.8371435483020799E-4</c:v>
                </c:pt>
                <c:pt idx="56" formatCode="General">
                  <c:v>-1.8670954403183999E-4</c:v>
                </c:pt>
                <c:pt idx="57" formatCode="General">
                  <c:v>-1.8917925207470899E-4</c:v>
                </c:pt>
                <c:pt idx="58" formatCode="General">
                  <c:v>-1.9237218774544699E-4</c:v>
                </c:pt>
                <c:pt idx="59" formatCode="General">
                  <c:v>-1.9531385050141901E-4</c:v>
                </c:pt>
                <c:pt idx="60" formatCode="General">
                  <c:v>-1.9826757113955001E-4</c:v>
                </c:pt>
                <c:pt idx="61" formatCode="General">
                  <c:v>-2.0101053174216701E-4</c:v>
                </c:pt>
                <c:pt idx="62" formatCode="General">
                  <c:v>-2.0419976073076101E-4</c:v>
                </c:pt>
                <c:pt idx="63" formatCode="General">
                  <c:v>-2.0702861801560199E-4</c:v>
                </c:pt>
                <c:pt idx="64" formatCode="General">
                  <c:v>-2.0993276365582E-4</c:v>
                </c:pt>
                <c:pt idx="65" formatCode="General">
                  <c:v>-2.13351013678076E-4</c:v>
                </c:pt>
                <c:pt idx="66" formatCode="General">
                  <c:v>-2.1590794128717699E-4</c:v>
                </c:pt>
                <c:pt idx="67" formatCode="General">
                  <c:v>-2.1904133247801699E-4</c:v>
                </c:pt>
                <c:pt idx="68" formatCode="General">
                  <c:v>-2.2207989801650201E-4</c:v>
                </c:pt>
                <c:pt idx="69" formatCode="General">
                  <c:v>-2.24791438566756E-4</c:v>
                </c:pt>
                <c:pt idx="70" formatCode="General">
                  <c:v>-2.27658414315102E-4</c:v>
                </c:pt>
                <c:pt idx="71" formatCode="General">
                  <c:v>-2.3084255595165899E-4</c:v>
                </c:pt>
                <c:pt idx="72" formatCode="General">
                  <c:v>-2.3386157305564599E-4</c:v>
                </c:pt>
                <c:pt idx="73" formatCode="General">
                  <c:v>-2.3675695762984101E-4</c:v>
                </c:pt>
                <c:pt idx="74" formatCode="General">
                  <c:v>-2.3950935683073499E-4</c:v>
                </c:pt>
                <c:pt idx="75" formatCode="General">
                  <c:v>-2.42669265105016E-4</c:v>
                </c:pt>
                <c:pt idx="76" formatCode="General">
                  <c:v>-2.4555455980340203E-4</c:v>
                </c:pt>
                <c:pt idx="77" formatCode="General">
                  <c:v>-2.4856732210264501E-4</c:v>
                </c:pt>
                <c:pt idx="78" formatCode="General">
                  <c:v>-2.5098834088678002E-4</c:v>
                </c:pt>
                <c:pt idx="79" formatCode="General">
                  <c:v>-2.5404951262236801E-4</c:v>
                </c:pt>
                <c:pt idx="80" formatCode="General">
                  <c:v>-2.5721718225321601E-4</c:v>
                </c:pt>
                <c:pt idx="81" formatCode="General">
                  <c:v>-2.5999107370301401E-4</c:v>
                </c:pt>
                <c:pt idx="82" formatCode="General">
                  <c:v>-2.6346816971050302E-4</c:v>
                </c:pt>
                <c:pt idx="83" formatCode="General">
                  <c:v>-2.6578499023051898E-4</c:v>
                </c:pt>
                <c:pt idx="84" formatCode="General">
                  <c:v>-2.6907537005724003E-4</c:v>
                </c:pt>
                <c:pt idx="85" formatCode="General">
                  <c:v>-2.7192823589351599E-4</c:v>
                </c:pt>
                <c:pt idx="86" formatCode="General">
                  <c:v>-2.75251513830434E-4</c:v>
                </c:pt>
                <c:pt idx="87" formatCode="General">
                  <c:v>-2.78155417366006E-4</c:v>
                </c:pt>
                <c:pt idx="88" formatCode="General">
                  <c:v>-2.8126106940192902E-4</c:v>
                </c:pt>
                <c:pt idx="89" formatCode="General">
                  <c:v>-2.8378062088475E-4</c:v>
                </c:pt>
                <c:pt idx="90" formatCode="General">
                  <c:v>-2.8699712641499202E-4</c:v>
                </c:pt>
                <c:pt idx="91" formatCode="General">
                  <c:v>-2.8977188839474902E-4</c:v>
                </c:pt>
                <c:pt idx="92" formatCode="General">
                  <c:v>-2.9293103854065099E-4</c:v>
                </c:pt>
                <c:pt idx="93" formatCode="General">
                  <c:v>-2.9550439795092198E-4</c:v>
                </c:pt>
                <c:pt idx="94" formatCode="General">
                  <c:v>-2.9841846393102099E-4</c:v>
                </c:pt>
                <c:pt idx="95" formatCode="General">
                  <c:v>-3.0152762554746902E-4</c:v>
                </c:pt>
                <c:pt idx="96" formatCode="General">
                  <c:v>-3.0447525164858198E-4</c:v>
                </c:pt>
                <c:pt idx="97" formatCode="General">
                  <c:v>-3.0721461028741098E-4</c:v>
                </c:pt>
                <c:pt idx="98" formatCode="General">
                  <c:v>-3.0982504837371102E-4</c:v>
                </c:pt>
                <c:pt idx="99" formatCode="General">
                  <c:v>-3.12972397950826E-4</c:v>
                </c:pt>
                <c:pt idx="100" formatCode="General">
                  <c:v>-3.1538054457922002E-4</c:v>
                </c:pt>
                <c:pt idx="101" formatCode="General">
                  <c:v>-3.1840860671544498E-4</c:v>
                </c:pt>
                <c:pt idx="102" formatCode="General">
                  <c:v>-3.21728954471232E-4</c:v>
                </c:pt>
                <c:pt idx="103" formatCode="General">
                  <c:v>-3.2412143339064197E-4</c:v>
                </c:pt>
                <c:pt idx="104" formatCode="General">
                  <c:v>-3.2743962815973902E-4</c:v>
                </c:pt>
                <c:pt idx="105" formatCode="General">
                  <c:v>-3.3038791057593E-4</c:v>
                </c:pt>
                <c:pt idx="106" formatCode="General">
                  <c:v>-3.3324393846613298E-4</c:v>
                </c:pt>
                <c:pt idx="107" formatCode="General">
                  <c:v>-3.3648077724797399E-4</c:v>
                </c:pt>
                <c:pt idx="108" formatCode="General">
                  <c:v>-3.3917767827241498E-4</c:v>
                </c:pt>
                <c:pt idx="109" formatCode="General">
                  <c:v>-3.4215318023074801E-4</c:v>
                </c:pt>
                <c:pt idx="110" formatCode="General">
                  <c:v>-3.4498832820410198E-4</c:v>
                </c:pt>
                <c:pt idx="111" formatCode="General">
                  <c:v>-3.47718575437449E-4</c:v>
                </c:pt>
                <c:pt idx="112" formatCode="General">
                  <c:v>-3.5083871918127E-4</c:v>
                </c:pt>
                <c:pt idx="113" formatCode="General">
                  <c:v>-3.5388710499933003E-4</c:v>
                </c:pt>
                <c:pt idx="114" formatCode="General">
                  <c:v>-3.5653110189431199E-4</c:v>
                </c:pt>
                <c:pt idx="115" formatCode="General">
                  <c:v>-3.5954253364676103E-4</c:v>
                </c:pt>
                <c:pt idx="116" formatCode="General">
                  <c:v>-3.62510745961997E-4</c:v>
                </c:pt>
                <c:pt idx="117" formatCode="General">
                  <c:v>-3.6503662235237803E-4</c:v>
                </c:pt>
                <c:pt idx="118" formatCode="General">
                  <c:v>-3.6828622684784601E-4</c:v>
                </c:pt>
                <c:pt idx="119" formatCode="General">
                  <c:v>-3.7104213684613298E-4</c:v>
                </c:pt>
                <c:pt idx="120" formatCode="General">
                  <c:v>-3.7399824370778302E-4</c:v>
                </c:pt>
                <c:pt idx="121" formatCode="General">
                  <c:v>-3.7707211922050798E-4</c:v>
                </c:pt>
                <c:pt idx="122" formatCode="General">
                  <c:v>-3.8018506101378301E-4</c:v>
                </c:pt>
                <c:pt idx="123" formatCode="General">
                  <c:v>-3.8285771346352899E-4</c:v>
                </c:pt>
                <c:pt idx="124" formatCode="General">
                  <c:v>-3.8567922596138198E-4</c:v>
                </c:pt>
                <c:pt idx="125" formatCode="General">
                  <c:v>-3.8886422884730699E-4</c:v>
                </c:pt>
                <c:pt idx="126" formatCode="General">
                  <c:v>-3.9193350196115701E-4</c:v>
                </c:pt>
                <c:pt idx="127" formatCode="General">
                  <c:v>-3.9468542223195001E-4</c:v>
                </c:pt>
                <c:pt idx="128" formatCode="General">
                  <c:v>-3.9778857931196298E-4</c:v>
                </c:pt>
                <c:pt idx="129" formatCode="General">
                  <c:v>-4.0036297357743999E-4</c:v>
                </c:pt>
                <c:pt idx="130" formatCode="General">
                  <c:v>-4.0333433138492599E-4</c:v>
                </c:pt>
                <c:pt idx="131" formatCode="General">
                  <c:v>-4.06152686217269E-4</c:v>
                </c:pt>
                <c:pt idx="132" formatCode="General">
                  <c:v>-4.0897164742317198E-4</c:v>
                </c:pt>
                <c:pt idx="133" formatCode="General">
                  <c:v>-4.12360874226758E-4</c:v>
                </c:pt>
                <c:pt idx="134" formatCode="General">
                  <c:v>-4.1531794591844498E-4</c:v>
                </c:pt>
                <c:pt idx="135" formatCode="General">
                  <c:v>-4.17538953530026E-4</c:v>
                </c:pt>
                <c:pt idx="136" formatCode="General">
                  <c:v>-4.2075140802636001E-4</c:v>
                </c:pt>
                <c:pt idx="137" formatCode="General">
                  <c:v>-4.2372652813849098E-4</c:v>
                </c:pt>
                <c:pt idx="138" formatCode="General">
                  <c:v>-4.2639505156790499E-4</c:v>
                </c:pt>
                <c:pt idx="139" formatCode="General">
                  <c:v>-4.2928109030085598E-4</c:v>
                </c:pt>
                <c:pt idx="140" formatCode="General">
                  <c:v>-4.3227934631188302E-4</c:v>
                </c:pt>
                <c:pt idx="141" formatCode="General">
                  <c:v>-4.3510819058661699E-4</c:v>
                </c:pt>
                <c:pt idx="142" formatCode="General">
                  <c:v>-4.3845480147113101E-4</c:v>
                </c:pt>
                <c:pt idx="143" formatCode="General">
                  <c:v>-4.4150740416908199E-4</c:v>
                </c:pt>
                <c:pt idx="144" formatCode="General">
                  <c:v>-4.4455500686407101E-4</c:v>
                </c:pt>
                <c:pt idx="145" formatCode="General">
                  <c:v>-4.4728257757069702E-4</c:v>
                </c:pt>
                <c:pt idx="146" formatCode="General">
                  <c:v>-4.5080051610106201E-4</c:v>
                </c:pt>
                <c:pt idx="147" formatCode="General">
                  <c:v>-4.5326961215100899E-4</c:v>
                </c:pt>
                <c:pt idx="148" formatCode="General">
                  <c:v>-4.5609998717937699E-4</c:v>
                </c:pt>
                <c:pt idx="149" formatCode="General">
                  <c:v>-4.58900745554917E-4</c:v>
                </c:pt>
                <c:pt idx="150" formatCode="General">
                  <c:v>-4.61960581611882E-4</c:v>
                </c:pt>
                <c:pt idx="151" formatCode="General">
                  <c:v>-4.6459663151410198E-4</c:v>
                </c:pt>
                <c:pt idx="152" formatCode="General">
                  <c:v>-4.6767648793779503E-4</c:v>
                </c:pt>
                <c:pt idx="153" formatCode="General">
                  <c:v>-4.6996397361556702E-4</c:v>
                </c:pt>
                <c:pt idx="154" formatCode="General">
                  <c:v>-4.7300614994216702E-4</c:v>
                </c:pt>
                <c:pt idx="155" formatCode="General">
                  <c:v>-4.7561056894367099E-4</c:v>
                </c:pt>
                <c:pt idx="156" formatCode="General">
                  <c:v>-4.7860328575587E-4</c:v>
                </c:pt>
                <c:pt idx="157" formatCode="General">
                  <c:v>-4.8196534555073001E-4</c:v>
                </c:pt>
                <c:pt idx="158" formatCode="General">
                  <c:v>-4.8472084344732902E-4</c:v>
                </c:pt>
                <c:pt idx="159" formatCode="General">
                  <c:v>-4.87460748060701E-4</c:v>
                </c:pt>
                <c:pt idx="160" formatCode="General">
                  <c:v>-4.90416601616461E-4</c:v>
                </c:pt>
                <c:pt idx="161" formatCode="General">
                  <c:v>-4.9329952308289795E-4</c:v>
                </c:pt>
                <c:pt idx="162" formatCode="General">
                  <c:v>-4.9615345232761898E-4</c:v>
                </c:pt>
                <c:pt idx="163" formatCode="General">
                  <c:v>-4.9939057364844401E-4</c:v>
                </c:pt>
                <c:pt idx="164" formatCode="General">
                  <c:v>-5.0185051629735803E-4</c:v>
                </c:pt>
                <c:pt idx="165" formatCode="General">
                  <c:v>-5.0486797259095297E-4</c:v>
                </c:pt>
                <c:pt idx="166" formatCode="General">
                  <c:v>-5.0747232904450705E-4</c:v>
                </c:pt>
                <c:pt idx="167" formatCode="General">
                  <c:v>-5.1047969275846202E-4</c:v>
                </c:pt>
                <c:pt idx="168" formatCode="General">
                  <c:v>-5.1348777855225204E-4</c:v>
                </c:pt>
                <c:pt idx="169" formatCode="General">
                  <c:v>-5.1628278639456304E-4</c:v>
                </c:pt>
                <c:pt idx="170" formatCode="General">
                  <c:v>-5.1869724292839001E-4</c:v>
                </c:pt>
                <c:pt idx="171" formatCode="General">
                  <c:v>-5.2145280855295999E-4</c:v>
                </c:pt>
                <c:pt idx="172" formatCode="General">
                  <c:v>-5.2488022538814405E-4</c:v>
                </c:pt>
                <c:pt idx="173" formatCode="General">
                  <c:v>-5.2770459598823602E-4</c:v>
                </c:pt>
                <c:pt idx="174" formatCode="General">
                  <c:v>-5.3042193016419501E-4</c:v>
                </c:pt>
                <c:pt idx="175" formatCode="General">
                  <c:v>-5.3311086940402202E-4</c:v>
                </c:pt>
                <c:pt idx="176" formatCode="General">
                  <c:v>-5.3632408674318503E-4</c:v>
                </c:pt>
                <c:pt idx="177" formatCode="General">
                  <c:v>-5.3893186024295205E-4</c:v>
                </c:pt>
                <c:pt idx="178" formatCode="General">
                  <c:v>-5.4215932100774996E-4</c:v>
                </c:pt>
                <c:pt idx="179" formatCode="General">
                  <c:v>-5.4480188729796105E-4</c:v>
                </c:pt>
                <c:pt idx="180" formatCode="General">
                  <c:v>-5.4775578873689701E-4</c:v>
                </c:pt>
                <c:pt idx="181" formatCode="General">
                  <c:v>-5.5067500400013305E-4</c:v>
                </c:pt>
                <c:pt idx="182" formatCode="General">
                  <c:v>-5.5341720929547803E-4</c:v>
                </c:pt>
                <c:pt idx="183" formatCode="General">
                  <c:v>-5.5614391085228503E-4</c:v>
                </c:pt>
                <c:pt idx="184" formatCode="General">
                  <c:v>-5.5886869273676499E-4</c:v>
                </c:pt>
                <c:pt idx="185" formatCode="General">
                  <c:v>-5.6173752323049201E-4</c:v>
                </c:pt>
                <c:pt idx="186" formatCode="General">
                  <c:v>-5.6497824368943598E-4</c:v>
                </c:pt>
                <c:pt idx="187" formatCode="General">
                  <c:v>-5.6798835334500198E-4</c:v>
                </c:pt>
                <c:pt idx="188" formatCode="General">
                  <c:v>-5.7066652295058296E-4</c:v>
                </c:pt>
                <c:pt idx="189" formatCode="General">
                  <c:v>-5.73323547060747E-4</c:v>
                </c:pt>
                <c:pt idx="190" formatCode="General">
                  <c:v>-5.7623016486721998E-4</c:v>
                </c:pt>
                <c:pt idx="191" formatCode="General">
                  <c:v>-5.7885603650170302E-4</c:v>
                </c:pt>
                <c:pt idx="192" formatCode="General">
                  <c:v>-5.8198046658774496E-4</c:v>
                </c:pt>
                <c:pt idx="193" formatCode="General">
                  <c:v>-5.84464383302796E-4</c:v>
                </c:pt>
                <c:pt idx="194" formatCode="General">
                  <c:v>-5.8761833689618698E-4</c:v>
                </c:pt>
                <c:pt idx="195" formatCode="General">
                  <c:v>-5.9059088092229095E-4</c:v>
                </c:pt>
                <c:pt idx="196" formatCode="General">
                  <c:v>-5.9334052090082598E-4</c:v>
                </c:pt>
                <c:pt idx="197" formatCode="General">
                  <c:v>-5.9596319653948697E-4</c:v>
                </c:pt>
                <c:pt idx="198" formatCode="General">
                  <c:v>-5.9908576916891602E-4</c:v>
                </c:pt>
                <c:pt idx="199" formatCode="General">
                  <c:v>-6.0169614035127095E-4</c:v>
                </c:pt>
                <c:pt idx="200" formatCode="General">
                  <c:v>-6.0476344772836504E-4</c:v>
                </c:pt>
                <c:pt idx="201" formatCode="General">
                  <c:v>-6.0759771229066198E-4</c:v>
                </c:pt>
                <c:pt idx="202" formatCode="General">
                  <c:v>-6.1059508939635796E-4</c:v>
                </c:pt>
                <c:pt idx="203" formatCode="General">
                  <c:v>-6.1341694266952098E-4</c:v>
                </c:pt>
                <c:pt idx="204" formatCode="General">
                  <c:v>-6.1593724735999305E-4</c:v>
                </c:pt>
                <c:pt idx="205" formatCode="General">
                  <c:v>-6.18653993941057E-4</c:v>
                </c:pt>
                <c:pt idx="206" formatCode="General">
                  <c:v>-6.2157969493753203E-4</c:v>
                </c:pt>
                <c:pt idx="207" formatCode="General">
                  <c:v>-6.24180466945337E-4</c:v>
                </c:pt>
                <c:pt idx="208" formatCode="General">
                  <c:v>-6.2714245144679295E-4</c:v>
                </c:pt>
                <c:pt idx="209" formatCode="General">
                  <c:v>-6.2984997814385902E-4</c:v>
                </c:pt>
                <c:pt idx="210" formatCode="General">
                  <c:v>-6.3270560194177605E-4</c:v>
                </c:pt>
                <c:pt idx="211" formatCode="General">
                  <c:v>-6.3555706913403804E-4</c:v>
                </c:pt>
                <c:pt idx="212" formatCode="General">
                  <c:v>-6.3857759908903205E-4</c:v>
                </c:pt>
                <c:pt idx="213" formatCode="General">
                  <c:v>-6.4152464355656696E-4</c:v>
                </c:pt>
                <c:pt idx="214" formatCode="General">
                  <c:v>-6.4439835838229803E-4</c:v>
                </c:pt>
                <c:pt idx="215" formatCode="General">
                  <c:v>-6.47188577880303E-4</c:v>
                </c:pt>
                <c:pt idx="216" formatCode="General">
                  <c:v>-6.4982432326843602E-4</c:v>
                </c:pt>
                <c:pt idx="217" formatCode="General">
                  <c:v>-6.5251833524458799E-4</c:v>
                </c:pt>
                <c:pt idx="218" formatCode="General">
                  <c:v>-6.5527711474139597E-4</c:v>
                </c:pt>
                <c:pt idx="219" formatCode="General">
                  <c:v>-6.5856360113962498E-4</c:v>
                </c:pt>
                <c:pt idx="220" formatCode="General">
                  <c:v>-6.6119272365831405E-4</c:v>
                </c:pt>
                <c:pt idx="221" formatCode="General">
                  <c:v>-6.6402854236989996E-4</c:v>
                </c:pt>
                <c:pt idx="222" formatCode="General">
                  <c:v>-6.6693073751502002E-4</c:v>
                </c:pt>
                <c:pt idx="223" formatCode="General">
                  <c:v>-6.6969590781124002E-4</c:v>
                </c:pt>
                <c:pt idx="224" formatCode="General">
                  <c:v>-6.7282650838160999E-4</c:v>
                </c:pt>
                <c:pt idx="225" formatCode="General">
                  <c:v>-6.7549297083066204E-4</c:v>
                </c:pt>
                <c:pt idx="226" formatCode="General">
                  <c:v>-6.7849178647173304E-4</c:v>
                </c:pt>
                <c:pt idx="227" formatCode="General">
                  <c:v>-6.8074596082567398E-4</c:v>
                </c:pt>
                <c:pt idx="228" formatCode="General">
                  <c:v>-6.8361047487781705E-4</c:v>
                </c:pt>
                <c:pt idx="229" formatCode="General">
                  <c:v>-6.8630888573525299E-4</c:v>
                </c:pt>
                <c:pt idx="230" formatCode="General">
                  <c:v>-6.8892999570431697E-4</c:v>
                </c:pt>
                <c:pt idx="231" formatCode="General">
                  <c:v>-6.9162366794279096E-4</c:v>
                </c:pt>
                <c:pt idx="232" formatCode="General">
                  <c:v>-6.9511129891853402E-4</c:v>
                </c:pt>
                <c:pt idx="233" formatCode="General">
                  <c:v>-6.9753785321511805E-4</c:v>
                </c:pt>
                <c:pt idx="234" formatCode="General">
                  <c:v>-7.0009285598420998E-4</c:v>
                </c:pt>
                <c:pt idx="235" formatCode="General">
                  <c:v>-7.0297909980791102E-4</c:v>
                </c:pt>
                <c:pt idx="236" formatCode="General">
                  <c:v>-7.0620588350749699E-4</c:v>
                </c:pt>
                <c:pt idx="237" formatCode="General">
                  <c:v>-7.0901518794309003E-4</c:v>
                </c:pt>
                <c:pt idx="238" formatCode="General">
                  <c:v>-7.1165831065169696E-4</c:v>
                </c:pt>
                <c:pt idx="239" formatCode="General">
                  <c:v>-7.1413358377046604E-4</c:v>
                </c:pt>
                <c:pt idx="240" formatCode="General">
                  <c:v>-7.1650424766400201E-4</c:v>
                </c:pt>
                <c:pt idx="241" formatCode="General">
                  <c:v>-7.1960760444747301E-4</c:v>
                </c:pt>
                <c:pt idx="242" formatCode="General">
                  <c:v>-7.2255012813709997E-4</c:v>
                </c:pt>
                <c:pt idx="243" formatCode="General">
                  <c:v>-7.2523862474696695E-4</c:v>
                </c:pt>
                <c:pt idx="244" formatCode="General">
                  <c:v>-7.2788154878488005E-4</c:v>
                </c:pt>
                <c:pt idx="245" formatCode="General">
                  <c:v>-7.3054039861832304E-4</c:v>
                </c:pt>
                <c:pt idx="246" formatCode="General">
                  <c:v>-7.3322095270730002E-4</c:v>
                </c:pt>
                <c:pt idx="247" formatCode="General">
                  <c:v>-7.36201922337156E-4</c:v>
                </c:pt>
                <c:pt idx="248" formatCode="General">
                  <c:v>-7.3888189924474197E-4</c:v>
                </c:pt>
                <c:pt idx="249" formatCode="General">
                  <c:v>-7.4198514429929302E-4</c:v>
                </c:pt>
                <c:pt idx="250" formatCode="General">
                  <c:v>-7.44472269197587E-4</c:v>
                </c:pt>
                <c:pt idx="251" formatCode="General">
                  <c:v>-7.4722643752252302E-4</c:v>
                </c:pt>
                <c:pt idx="252" formatCode="General">
                  <c:v>-7.5040558913401804E-4</c:v>
                </c:pt>
                <c:pt idx="253" formatCode="General">
                  <c:v>-7.5293261932388199E-4</c:v>
                </c:pt>
                <c:pt idx="254" formatCode="General">
                  <c:v>-7.5592435651998199E-4</c:v>
                </c:pt>
                <c:pt idx="255" formatCode="General">
                  <c:v>-7.5866047840694804E-4</c:v>
                </c:pt>
                <c:pt idx="256" formatCode="General">
                  <c:v>-7.6095266157352596E-4</c:v>
                </c:pt>
                <c:pt idx="257" formatCode="General">
                  <c:v>-7.63612962837945E-4</c:v>
                </c:pt>
                <c:pt idx="258" formatCode="General">
                  <c:v>-7.6694493613801398E-4</c:v>
                </c:pt>
                <c:pt idx="259" formatCode="General">
                  <c:v>-7.6926753061196704E-4</c:v>
                </c:pt>
                <c:pt idx="260" formatCode="General">
                  <c:v>-7.7210651446531805E-4</c:v>
                </c:pt>
                <c:pt idx="261" formatCode="General">
                  <c:v>-7.7485518586100602E-4</c:v>
                </c:pt>
                <c:pt idx="262" formatCode="General">
                  <c:v>-7.7765105283612195E-4</c:v>
                </c:pt>
                <c:pt idx="263" formatCode="General">
                  <c:v>-7.8044698314919895E-4</c:v>
                </c:pt>
                <c:pt idx="264" formatCode="General">
                  <c:v>-7.8288902273864001E-4</c:v>
                </c:pt>
                <c:pt idx="265" formatCode="General">
                  <c:v>-7.8530154879327197E-4</c:v>
                </c:pt>
                <c:pt idx="266" formatCode="General">
                  <c:v>-7.8879366491405695E-4</c:v>
                </c:pt>
                <c:pt idx="267" formatCode="General">
                  <c:v>-7.9111516588962897E-4</c:v>
                </c:pt>
                <c:pt idx="268" formatCode="General">
                  <c:v>-7.9308886251623102E-4</c:v>
                </c:pt>
                <c:pt idx="269" formatCode="General">
                  <c:v>-7.9607465788484504E-4</c:v>
                </c:pt>
                <c:pt idx="270" formatCode="General">
                  <c:v>-7.9927137855689996E-4</c:v>
                </c:pt>
                <c:pt idx="271" formatCode="General">
                  <c:v>-8.0200247935141697E-4</c:v>
                </c:pt>
                <c:pt idx="272" formatCode="General">
                  <c:v>-8.0488558317738602E-4</c:v>
                </c:pt>
                <c:pt idx="273" formatCode="General">
                  <c:v>-8.0775580786695297E-4</c:v>
                </c:pt>
                <c:pt idx="274" formatCode="General">
                  <c:v>-8.0973035987897703E-4</c:v>
                </c:pt>
                <c:pt idx="275" formatCode="General">
                  <c:v>-8.1300862398415096E-4</c:v>
                </c:pt>
                <c:pt idx="276" formatCode="General">
                  <c:v>-8.1516904912745495E-4</c:v>
                </c:pt>
                <c:pt idx="277" formatCode="General">
                  <c:v>-8.1815978212898901E-4</c:v>
                </c:pt>
                <c:pt idx="278" formatCode="General">
                  <c:v>-8.2070626620653103E-4</c:v>
                </c:pt>
                <c:pt idx="279" formatCode="General">
                  <c:v>-8.23490695380903E-4</c:v>
                </c:pt>
                <c:pt idx="280" formatCode="General">
                  <c:v>-8.2703377828073903E-4</c:v>
                </c:pt>
                <c:pt idx="281" formatCode="General">
                  <c:v>-8.2955604815294795E-4</c:v>
                </c:pt>
                <c:pt idx="282" formatCode="General">
                  <c:v>-8.3166365122657197E-4</c:v>
                </c:pt>
                <c:pt idx="283" formatCode="General">
                  <c:v>-8.34253618542928E-4</c:v>
                </c:pt>
                <c:pt idx="284" formatCode="General">
                  <c:v>-8.3661328805089503E-4</c:v>
                </c:pt>
                <c:pt idx="285" formatCode="General">
                  <c:v>-8.3943097343880402E-4</c:v>
                </c:pt>
                <c:pt idx="286" formatCode="General">
                  <c:v>-8.4224554058862197E-4</c:v>
                </c:pt>
                <c:pt idx="287" formatCode="General">
                  <c:v>-8.4532163606502195E-4</c:v>
                </c:pt>
                <c:pt idx="288" formatCode="General">
                  <c:v>-8.48429482947194E-4</c:v>
                </c:pt>
                <c:pt idx="289" formatCode="General">
                  <c:v>-8.4997339685329801E-4</c:v>
                </c:pt>
                <c:pt idx="290" formatCode="General">
                  <c:v>-8.5366106484015801E-4</c:v>
                </c:pt>
                <c:pt idx="291" formatCode="General">
                  <c:v>-8.5566745277273505E-4</c:v>
                </c:pt>
                <c:pt idx="292" formatCode="General">
                  <c:v>-8.5857947574487301E-4</c:v>
                </c:pt>
                <c:pt idx="293" formatCode="General">
                  <c:v>-8.61316970829245E-4</c:v>
                </c:pt>
                <c:pt idx="294" formatCode="General">
                  <c:v>-8.64387714988336E-4</c:v>
                </c:pt>
                <c:pt idx="295" formatCode="General">
                  <c:v>-8.6688666997951195E-4</c:v>
                </c:pt>
                <c:pt idx="296" formatCode="General">
                  <c:v>-8.6955400050950696E-4</c:v>
                </c:pt>
                <c:pt idx="297" formatCode="General">
                  <c:v>-8.7181351682635703E-4</c:v>
                </c:pt>
                <c:pt idx="298" formatCode="General">
                  <c:v>-8.7406927819655498E-4</c:v>
                </c:pt>
                <c:pt idx="299" formatCode="General">
                  <c:v>-8.7701181281557702E-4</c:v>
                </c:pt>
                <c:pt idx="300" formatCode="General">
                  <c:v>-8.7982086082644302E-4</c:v>
                </c:pt>
                <c:pt idx="301" formatCode="General">
                  <c:v>-8.8267720416412105E-4</c:v>
                </c:pt>
                <c:pt idx="302" formatCode="General">
                  <c:v>-8.8509441627114701E-4</c:v>
                </c:pt>
                <c:pt idx="303" formatCode="General">
                  <c:v>-8.8775371735418096E-4</c:v>
                </c:pt>
                <c:pt idx="304" formatCode="General">
                  <c:v>-8.9043297422443802E-4</c:v>
                </c:pt>
                <c:pt idx="305" formatCode="General">
                  <c:v>-8.9322097552093195E-4</c:v>
                </c:pt>
                <c:pt idx="306" formatCode="General">
                  <c:v>-8.96653535543152E-4</c:v>
                </c:pt>
                <c:pt idx="307" formatCode="General">
                  <c:v>-8.9893545791981102E-4</c:v>
                </c:pt>
                <c:pt idx="308" formatCode="General">
                  <c:v>-9.0129316136322904E-4</c:v>
                </c:pt>
                <c:pt idx="309" formatCode="General">
                  <c:v>-9.0404157707378802E-4</c:v>
                </c:pt>
                <c:pt idx="310" formatCode="General">
                  <c:v>-9.0659054989937796E-4</c:v>
                </c:pt>
                <c:pt idx="311" formatCode="General">
                  <c:v>-9.0914786787254305E-4</c:v>
                </c:pt>
                <c:pt idx="312" formatCode="General">
                  <c:v>-9.1145624995653902E-4</c:v>
                </c:pt>
                <c:pt idx="313" formatCode="General">
                  <c:v>-9.1475059501844704E-4</c:v>
                </c:pt>
                <c:pt idx="314" formatCode="General">
                  <c:v>-9.1699879560754104E-4</c:v>
                </c:pt>
                <c:pt idx="315" formatCode="General">
                  <c:v>-9.1974604992767705E-4</c:v>
                </c:pt>
                <c:pt idx="316" formatCode="General">
                  <c:v>-9.2285696605441702E-4</c:v>
                </c:pt>
                <c:pt idx="317" formatCode="General">
                  <c:v>-9.2579306261010097E-4</c:v>
                </c:pt>
                <c:pt idx="318" formatCode="General">
                  <c:v>-9.2827977408367201E-4</c:v>
                </c:pt>
                <c:pt idx="319" formatCode="General">
                  <c:v>-9.3088539401179997E-4</c:v>
                </c:pt>
                <c:pt idx="320" formatCode="General">
                  <c:v>-9.3287134382901901E-4</c:v>
                </c:pt>
                <c:pt idx="321" formatCode="General">
                  <c:v>-9.3569023399236605E-4</c:v>
                </c:pt>
                <c:pt idx="322" formatCode="General">
                  <c:v>-9.3840708482513698E-4</c:v>
                </c:pt>
                <c:pt idx="323" formatCode="General">
                  <c:v>-9.4115991249156495E-4</c:v>
                </c:pt>
                <c:pt idx="324" formatCode="General">
                  <c:v>-9.4365551524699498E-4</c:v>
                </c:pt>
                <c:pt idx="325" formatCode="General">
                  <c:v>-9.4683611376016497E-4</c:v>
                </c:pt>
                <c:pt idx="326" formatCode="General">
                  <c:v>-9.4914917027399395E-4</c:v>
                </c:pt>
                <c:pt idx="327" formatCode="General">
                  <c:v>-9.5119075203293298E-4</c:v>
                </c:pt>
                <c:pt idx="328" formatCode="General">
                  <c:v>-9.5474422237070301E-4</c:v>
                </c:pt>
                <c:pt idx="329" formatCode="General">
                  <c:v>-9.5697938496077804E-4</c:v>
                </c:pt>
                <c:pt idx="330" formatCode="General">
                  <c:v>-9.5915849690299195E-4</c:v>
                </c:pt>
                <c:pt idx="331" formatCode="General">
                  <c:v>-9.6176721515510801E-4</c:v>
                </c:pt>
                <c:pt idx="332" formatCode="General">
                  <c:v>-9.6435596805233097E-4</c:v>
                </c:pt>
                <c:pt idx="333" formatCode="General">
                  <c:v>-9.6773235633721398E-4</c:v>
                </c:pt>
                <c:pt idx="334" formatCode="General">
                  <c:v>-9.6978546949139902E-4</c:v>
                </c:pt>
                <c:pt idx="335" formatCode="General">
                  <c:v>-9.7251736764551603E-4</c:v>
                </c:pt>
                <c:pt idx="336" formatCode="General">
                  <c:v>-9.7523869814920101E-4</c:v>
                </c:pt>
                <c:pt idx="337" formatCode="General">
                  <c:v>-9.7767878910410893E-4</c:v>
                </c:pt>
                <c:pt idx="338" formatCode="General">
                  <c:v>-9.8059309061374902E-4</c:v>
                </c:pt>
                <c:pt idx="339" formatCode="General">
                  <c:v>-9.8299255138125101E-4</c:v>
                </c:pt>
                <c:pt idx="340" formatCode="General">
                  <c:v>-9.8634156824664609E-4</c:v>
                </c:pt>
                <c:pt idx="341" formatCode="General">
                  <c:v>-9.8817061987854001E-4</c:v>
                </c:pt>
                <c:pt idx="342" formatCode="General">
                  <c:v>-9.9103891669473192E-4</c:v>
                </c:pt>
                <c:pt idx="343" formatCode="General">
                  <c:v>-9.9394234809043608E-4</c:v>
                </c:pt>
                <c:pt idx="344" formatCode="General">
                  <c:v>-9.9595915031264995E-4</c:v>
                </c:pt>
                <c:pt idx="345" formatCode="General">
                  <c:v>-9.9844664249853208E-4</c:v>
                </c:pt>
                <c:pt idx="346" formatCode="General">
                  <c:v>-1.00162483843244E-3</c:v>
                </c:pt>
                <c:pt idx="347" formatCode="General">
                  <c:v>-1.0033791893898801E-3</c:v>
                </c:pt>
                <c:pt idx="348" formatCode="General">
                  <c:v>-1.0053409002849199E-3</c:v>
                </c:pt>
                <c:pt idx="349" formatCode="General">
                  <c:v>-1.00874251591036E-3</c:v>
                </c:pt>
                <c:pt idx="350" formatCode="General">
                  <c:v>-1.0114033000182699E-3</c:v>
                </c:pt>
                <c:pt idx="351" formatCode="General">
                  <c:v>-1.0143932885445901E-3</c:v>
                </c:pt>
                <c:pt idx="352" formatCode="General">
                  <c:v>-1.0163276263628401E-3</c:v>
                </c:pt>
                <c:pt idx="353" formatCode="General">
                  <c:v>-1.0196230555802E-3</c:v>
                </c:pt>
                <c:pt idx="354" formatCode="General">
                  <c:v>-1.0221474102565999E-3</c:v>
                </c:pt>
                <c:pt idx="355" formatCode="General">
                  <c:v>-1.0239698816641499E-3</c:v>
                </c:pt>
                <c:pt idx="356" formatCode="General">
                  <c:v>-1.0268106843056299E-3</c:v>
                </c:pt>
                <c:pt idx="357" formatCode="General">
                  <c:v>-1.0293422698537599E-3</c:v>
                </c:pt>
                <c:pt idx="358" formatCode="General">
                  <c:v>-1.03221113094371E-3</c:v>
                </c:pt>
                <c:pt idx="359" formatCode="General">
                  <c:v>-1.0340554453483299E-3</c:v>
                </c:pt>
                <c:pt idx="360" formatCode="General">
                  <c:v>-1.03758598022108E-3</c:v>
                </c:pt>
                <c:pt idx="361" formatCode="General">
                  <c:v>-1.03943246882078E-3</c:v>
                </c:pt>
                <c:pt idx="362" formatCode="General">
                  <c:v>-1.0427227726719E-3</c:v>
                </c:pt>
                <c:pt idx="363" formatCode="General">
                  <c:v>-1.0453055876399101E-3</c:v>
                </c:pt>
                <c:pt idx="364" formatCode="General">
                  <c:v>-1.0472052697470301E-3</c:v>
                </c:pt>
                <c:pt idx="365" formatCode="General">
                  <c:v>-1.05029438322087E-3</c:v>
                </c:pt>
                <c:pt idx="366" formatCode="General">
                  <c:v>-1.05338100810872E-3</c:v>
                </c:pt>
                <c:pt idx="367" formatCode="General">
                  <c:v>-1.0551824378072199E-3</c:v>
                </c:pt>
                <c:pt idx="368" formatCode="General">
                  <c:v>-1.05795034694102E-3</c:v>
                </c:pt>
                <c:pt idx="369" formatCode="General">
                  <c:v>-1.06062636844681E-3</c:v>
                </c:pt>
                <c:pt idx="370" formatCode="General">
                  <c:v>-1.06305083922966E-3</c:v>
                </c:pt>
                <c:pt idx="371" formatCode="General">
                  <c:v>-1.0662030051213701E-3</c:v>
                </c:pt>
                <c:pt idx="372" formatCode="General">
                  <c:v>-1.0683447888407401E-3</c:v>
                </c:pt>
                <c:pt idx="373" formatCode="General">
                  <c:v>-1.0705827205538701E-3</c:v>
                </c:pt>
                <c:pt idx="374" formatCode="General">
                  <c:v>-1.07303919738065E-3</c:v>
                </c:pt>
                <c:pt idx="375" formatCode="General">
                  <c:v>-1.0758970739224601E-3</c:v>
                </c:pt>
                <c:pt idx="376" formatCode="General">
                  <c:v>-1.07827600756074E-3</c:v>
                </c:pt>
                <c:pt idx="377" formatCode="General">
                  <c:v>-1.08135696515753E-3</c:v>
                </c:pt>
                <c:pt idx="378" formatCode="General">
                  <c:v>-1.0835762265664301E-3</c:v>
                </c:pt>
                <c:pt idx="379" formatCode="General">
                  <c:v>-1.08609086858927E-3</c:v>
                </c:pt>
                <c:pt idx="380" formatCode="General">
                  <c:v>-1.08794440324128E-3</c:v>
                </c:pt>
                <c:pt idx="381" formatCode="General">
                  <c:v>-1.0908036118147E-3</c:v>
                </c:pt>
                <c:pt idx="382" formatCode="General">
                  <c:v>-1.0934617801476899E-3</c:v>
                </c:pt>
                <c:pt idx="383" formatCode="General">
                  <c:v>-1.0967728304834101E-3</c:v>
                </c:pt>
                <c:pt idx="384" formatCode="General">
                  <c:v>-1.09919781969644E-3</c:v>
                </c:pt>
                <c:pt idx="385" formatCode="General">
                  <c:v>-1.1012274023106301E-3</c:v>
                </c:pt>
                <c:pt idx="386" formatCode="General">
                  <c:v>-1.1040508125314201E-3</c:v>
                </c:pt>
                <c:pt idx="387" formatCode="General">
                  <c:v>-1.10586832932034E-3</c:v>
                </c:pt>
                <c:pt idx="388" formatCode="General">
                  <c:v>-1.1087205819790701E-3</c:v>
                </c:pt>
                <c:pt idx="389" formatCode="General">
                  <c:v>-1.1115755126108601E-3</c:v>
                </c:pt>
                <c:pt idx="390" formatCode="General">
                  <c:v>-1.11393185883549E-3</c:v>
                </c:pt>
                <c:pt idx="391" formatCode="General">
                  <c:v>-1.11636543280167E-3</c:v>
                </c:pt>
                <c:pt idx="392" formatCode="General">
                  <c:v>-1.1186600525266901E-3</c:v>
                </c:pt>
                <c:pt idx="393" formatCode="General">
                  <c:v>-1.12149865311289E-3</c:v>
                </c:pt>
                <c:pt idx="394" formatCode="General">
                  <c:v>-1.12359024566087E-3</c:v>
                </c:pt>
                <c:pt idx="395" formatCode="General">
                  <c:v>-1.1260385389813201E-3</c:v>
                </c:pt>
                <c:pt idx="396" formatCode="General">
                  <c:v>-1.1289345456083201E-3</c:v>
                </c:pt>
                <c:pt idx="397" formatCode="General">
                  <c:v>-1.1317422642042E-3</c:v>
                </c:pt>
                <c:pt idx="398" formatCode="General">
                  <c:v>-1.1331743860000601E-3</c:v>
                </c:pt>
                <c:pt idx="399" formatCode="General">
                  <c:v>-1.13645100172928E-3</c:v>
                </c:pt>
                <c:pt idx="400" formatCode="General">
                  <c:v>-1.1386336124471401E-3</c:v>
                </c:pt>
                <c:pt idx="401" formatCode="General">
                  <c:v>-1.1413489486913201E-3</c:v>
                </c:pt>
                <c:pt idx="402" formatCode="General">
                  <c:v>-1.14321313823789E-3</c:v>
                </c:pt>
                <c:pt idx="403" formatCode="General">
                  <c:v>-1.14644980079288E-3</c:v>
                </c:pt>
                <c:pt idx="404" formatCode="General">
                  <c:v>-1.14885045158867E-3</c:v>
                </c:pt>
                <c:pt idx="405" formatCode="General">
                  <c:v>-1.15196235873968E-3</c:v>
                </c:pt>
                <c:pt idx="406" formatCode="General">
                  <c:v>-1.15429956803339E-3</c:v>
                </c:pt>
                <c:pt idx="407" formatCode="General">
                  <c:v>-1.1568386861009301E-3</c:v>
                </c:pt>
                <c:pt idx="408" formatCode="General">
                  <c:v>-1.15925007534032E-3</c:v>
                </c:pt>
                <c:pt idx="409" formatCode="General">
                  <c:v>-1.16213229126062E-3</c:v>
                </c:pt>
                <c:pt idx="410" formatCode="General">
                  <c:v>-1.1655106117834299E-3</c:v>
                </c:pt>
                <c:pt idx="411" formatCode="General">
                  <c:v>-1.16822551594755E-3</c:v>
                </c:pt>
                <c:pt idx="412" formatCode="General">
                  <c:v>-1.16991433909838E-3</c:v>
                </c:pt>
                <c:pt idx="413" formatCode="General">
                  <c:v>-1.1723604708893901E-3</c:v>
                </c:pt>
                <c:pt idx="414" formatCode="General">
                  <c:v>-1.1751614627938799E-3</c:v>
                </c:pt>
                <c:pt idx="415" formatCode="General">
                  <c:v>-1.17721554152778E-3</c:v>
                </c:pt>
                <c:pt idx="416" formatCode="General">
                  <c:v>-1.1800139475443101E-3</c:v>
                </c:pt>
                <c:pt idx="417" formatCode="General">
                  <c:v>-1.1821360779057E-3</c:v>
                </c:pt>
                <c:pt idx="418" formatCode="General">
                  <c:v>-1.18466455028666E-3</c:v>
                </c:pt>
                <c:pt idx="419" formatCode="General">
                  <c:v>-1.1866569997027599E-3</c:v>
                </c:pt>
                <c:pt idx="420" formatCode="General">
                  <c:v>-1.1894674116838301E-3</c:v>
                </c:pt>
                <c:pt idx="421" formatCode="General">
                  <c:v>-1.1916614688376899E-3</c:v>
                </c:pt>
                <c:pt idx="422" formatCode="General">
                  <c:v>-1.1936454306196601E-3</c:v>
                </c:pt>
                <c:pt idx="423" formatCode="General">
                  <c:v>-1.1957931310298401E-3</c:v>
                </c:pt>
                <c:pt idx="424" formatCode="General">
                  <c:v>-1.1985291283077299E-3</c:v>
                </c:pt>
                <c:pt idx="425" formatCode="General">
                  <c:v>-1.20023193298209E-3</c:v>
                </c:pt>
                <c:pt idx="426" formatCode="General">
                  <c:v>-1.2027187479731599E-3</c:v>
                </c:pt>
                <c:pt idx="427" formatCode="General">
                  <c:v>-1.20574872843081E-3</c:v>
                </c:pt>
                <c:pt idx="428" formatCode="General">
                  <c:v>-1.20731135786558E-3</c:v>
                </c:pt>
                <c:pt idx="429" formatCode="General">
                  <c:v>-1.2105017411963401E-3</c:v>
                </c:pt>
                <c:pt idx="430" formatCode="General">
                  <c:v>-1.2119142142012799E-3</c:v>
                </c:pt>
                <c:pt idx="431" formatCode="General">
                  <c:v>-1.21456130299579E-3</c:v>
                </c:pt>
                <c:pt idx="432" formatCode="General">
                  <c:v>-1.2163266373545201E-3</c:v>
                </c:pt>
                <c:pt idx="433" formatCode="General">
                  <c:v>-1.21950586572251E-3</c:v>
                </c:pt>
                <c:pt idx="434" formatCode="General">
                  <c:v>-1.2220024644322299E-3</c:v>
                </c:pt>
                <c:pt idx="435" formatCode="General">
                  <c:v>-1.2235022577602899E-3</c:v>
                </c:pt>
                <c:pt idx="436" formatCode="General">
                  <c:v>-1.22543627041499E-3</c:v>
                </c:pt>
                <c:pt idx="437" formatCode="General">
                  <c:v>-1.22840490605811E-3</c:v>
                </c:pt>
                <c:pt idx="438" formatCode="General">
                  <c:v>-1.23100583904527E-3</c:v>
                </c:pt>
                <c:pt idx="439" formatCode="General">
                  <c:v>-1.2325498263484401E-3</c:v>
                </c:pt>
                <c:pt idx="440" formatCode="General">
                  <c:v>-1.2345902941358199E-3</c:v>
                </c:pt>
                <c:pt idx="441" formatCode="General">
                  <c:v>-1.2361460014008599E-3</c:v>
                </c:pt>
                <c:pt idx="442" formatCode="General">
                  <c:v>-1.2384494569262401E-3</c:v>
                </c:pt>
                <c:pt idx="443" formatCode="General">
                  <c:v>-1.24046087591301E-3</c:v>
                </c:pt>
                <c:pt idx="444" formatCode="General">
                  <c:v>-1.24299515626605E-3</c:v>
                </c:pt>
                <c:pt idx="445" formatCode="General">
                  <c:v>-1.2458532908177699E-3</c:v>
                </c:pt>
                <c:pt idx="446" formatCode="General">
                  <c:v>-1.2469176098628401E-3</c:v>
                </c:pt>
                <c:pt idx="447" formatCode="General">
                  <c:v>-1.2488285961616101E-3</c:v>
                </c:pt>
                <c:pt idx="448" formatCode="General">
                  <c:v>-1.2510955740930301E-3</c:v>
                </c:pt>
                <c:pt idx="449" formatCode="General">
                  <c:v>-1.2531194337325499E-3</c:v>
                </c:pt>
                <c:pt idx="450" formatCode="General">
                  <c:v>-1.2553381562266099E-3</c:v>
                </c:pt>
                <c:pt idx="451" formatCode="General">
                  <c:v>-1.25705629907377E-3</c:v>
                </c:pt>
                <c:pt idx="452" formatCode="General">
                  <c:v>-1.2588363519598399E-3</c:v>
                </c:pt>
                <c:pt idx="453" formatCode="General">
                  <c:v>-1.26059746868641E-3</c:v>
                </c:pt>
                <c:pt idx="454" formatCode="General">
                  <c:v>-1.2626032981228599E-3</c:v>
                </c:pt>
                <c:pt idx="455" formatCode="General">
                  <c:v>-1.26399099926705E-3</c:v>
                </c:pt>
                <c:pt idx="456" formatCode="General">
                  <c:v>-1.2659939033847201E-3</c:v>
                </c:pt>
                <c:pt idx="457" formatCode="General">
                  <c:v>-1.2679916509085499E-3</c:v>
                </c:pt>
                <c:pt idx="458" formatCode="General">
                  <c:v>-1.26897775463869E-3</c:v>
                </c:pt>
                <c:pt idx="459" formatCode="General">
                  <c:v>-1.27058411545359E-3</c:v>
                </c:pt>
                <c:pt idx="460" formatCode="General">
                  <c:v>-1.27271013032841E-3</c:v>
                </c:pt>
                <c:pt idx="461" formatCode="General">
                  <c:v>-1.2746138534342399E-3</c:v>
                </c:pt>
                <c:pt idx="462" formatCode="General">
                  <c:v>-1.27586777491232E-3</c:v>
                </c:pt>
                <c:pt idx="463" formatCode="General">
                  <c:v>-1.27722189519275E-3</c:v>
                </c:pt>
                <c:pt idx="464" formatCode="General">
                  <c:v>-1.2789337457546201E-3</c:v>
                </c:pt>
                <c:pt idx="465" formatCode="General">
                  <c:v>-1.28011113966288E-3</c:v>
                </c:pt>
                <c:pt idx="466" formatCode="General">
                  <c:v>-1.28192645533946E-3</c:v>
                </c:pt>
                <c:pt idx="467" formatCode="General">
                  <c:v>-1.2838420814244801E-3</c:v>
                </c:pt>
                <c:pt idx="468" formatCode="General">
                  <c:v>-1.2835907634089899E-3</c:v>
                </c:pt>
                <c:pt idx="469" formatCode="General">
                  <c:v>-1.28679421216052E-3</c:v>
                </c:pt>
                <c:pt idx="470" formatCode="General">
                  <c:v>-1.2876987213666601E-3</c:v>
                </c:pt>
                <c:pt idx="471" formatCode="General">
                  <c:v>-1.2891870222779701E-3</c:v>
                </c:pt>
                <c:pt idx="472" formatCode="General">
                  <c:v>-1.28977676555034E-3</c:v>
                </c:pt>
                <c:pt idx="473" formatCode="General">
                  <c:v>-1.2913465687225099E-3</c:v>
                </c:pt>
                <c:pt idx="474" formatCode="General">
                  <c:v>-1.29288562847799E-3</c:v>
                </c:pt>
                <c:pt idx="475" formatCode="General">
                  <c:v>-1.2933328336065201E-3</c:v>
                </c:pt>
                <c:pt idx="476" formatCode="General">
                  <c:v>-1.2942311013564799E-3</c:v>
                </c:pt>
                <c:pt idx="477" formatCode="General">
                  <c:v>-1.29588747851342E-3</c:v>
                </c:pt>
                <c:pt idx="478" formatCode="General">
                  <c:v>-1.2959959307626101E-3</c:v>
                </c:pt>
                <c:pt idx="479" formatCode="General">
                  <c:v>-1.29755643610493E-3</c:v>
                </c:pt>
                <c:pt idx="480" formatCode="General">
                  <c:v>-1.29837996138772E-3</c:v>
                </c:pt>
                <c:pt idx="481" formatCode="General">
                  <c:v>-1.3000449339385801E-3</c:v>
                </c:pt>
                <c:pt idx="482" formatCode="General">
                  <c:v>-1.30090271599752E-3</c:v>
                </c:pt>
                <c:pt idx="483" formatCode="General">
                  <c:v>-1.30157720649924E-3</c:v>
                </c:pt>
                <c:pt idx="484" formatCode="General">
                  <c:v>-1.3023570787052401E-3</c:v>
                </c:pt>
                <c:pt idx="485" formatCode="General">
                  <c:v>-1.30358375921672E-3</c:v>
                </c:pt>
                <c:pt idx="486" formatCode="General">
                  <c:v>-1.3043362685424701E-3</c:v>
                </c:pt>
                <c:pt idx="487" formatCode="General">
                  <c:v>-1.3053734792848801E-3</c:v>
                </c:pt>
                <c:pt idx="488" formatCode="General">
                  <c:v>-1.3059332344673099E-3</c:v>
                </c:pt>
                <c:pt idx="489" formatCode="General">
                  <c:v>-1.3070124649970001E-3</c:v>
                </c:pt>
                <c:pt idx="490" formatCode="General">
                  <c:v>-1.30721381854809E-3</c:v>
                </c:pt>
                <c:pt idx="491" formatCode="General">
                  <c:v>-1.3081758570753299E-3</c:v>
                </c:pt>
                <c:pt idx="492" formatCode="General">
                  <c:v>-1.30883467438848E-3</c:v>
                </c:pt>
                <c:pt idx="493" formatCode="General">
                  <c:v>-1.30940575265917E-3</c:v>
                </c:pt>
                <c:pt idx="494" formatCode="General">
                  <c:v>-1.31043260354973E-3</c:v>
                </c:pt>
                <c:pt idx="495" formatCode="General">
                  <c:v>-1.3104343968342899E-3</c:v>
                </c:pt>
                <c:pt idx="496" formatCode="General">
                  <c:v>-1.3112651026261899E-3</c:v>
                </c:pt>
                <c:pt idx="497" formatCode="General">
                  <c:v>-1.3113359169705701E-3</c:v>
                </c:pt>
                <c:pt idx="498" formatCode="General">
                  <c:v>-1.31255525318237E-3</c:v>
                </c:pt>
                <c:pt idx="499" formatCode="General">
                  <c:v>-1.31285879972949E-3</c:v>
                </c:pt>
                <c:pt idx="500" formatCode="General">
                  <c:v>-1.3140710530988801E-3</c:v>
                </c:pt>
                <c:pt idx="501" formatCode="General">
                  <c:v>-1.31416626430793E-3</c:v>
                </c:pt>
                <c:pt idx="502" formatCode="General">
                  <c:v>-1.3150457680667E-3</c:v>
                </c:pt>
                <c:pt idx="503" formatCode="General">
                  <c:v>-1.3153179672951E-3</c:v>
                </c:pt>
                <c:pt idx="504" formatCode="General">
                  <c:v>-1.3163816574707399E-3</c:v>
                </c:pt>
                <c:pt idx="505" formatCode="General">
                  <c:v>-1.3165173461926901E-3</c:v>
                </c:pt>
                <c:pt idx="506" formatCode="General">
                  <c:v>-1.31694038206501E-3</c:v>
                </c:pt>
                <c:pt idx="507" formatCode="General">
                  <c:v>-1.3178064166512501E-3</c:v>
                </c:pt>
                <c:pt idx="508" formatCode="General">
                  <c:v>-1.3183937473102501E-3</c:v>
                </c:pt>
                <c:pt idx="509" formatCode="General">
                  <c:v>-1.3185304938378201E-3</c:v>
                </c:pt>
                <c:pt idx="510" formatCode="General">
                  <c:v>-1.31909883520719E-3</c:v>
                </c:pt>
                <c:pt idx="511" formatCode="General">
                  <c:v>-1.3195196009414001E-3</c:v>
                </c:pt>
                <c:pt idx="512" formatCode="General">
                  <c:v>-1.31962754948581E-3</c:v>
                </c:pt>
                <c:pt idx="513" formatCode="General">
                  <c:v>-1.32016513038182E-3</c:v>
                </c:pt>
                <c:pt idx="514" formatCode="General">
                  <c:v>-1.31983076758708E-3</c:v>
                </c:pt>
                <c:pt idx="515" formatCode="General">
                  <c:v>-1.3200603667537501E-3</c:v>
                </c:pt>
                <c:pt idx="516" formatCode="General">
                  <c:v>-1.3204618584982399E-3</c:v>
                </c:pt>
                <c:pt idx="517" formatCode="General">
                  <c:v>-1.32173159110076E-3</c:v>
                </c:pt>
                <c:pt idx="518" formatCode="General">
                  <c:v>-1.3221278560782001E-3</c:v>
                </c:pt>
                <c:pt idx="519" formatCode="General">
                  <c:v>-1.3219711618498401E-3</c:v>
                </c:pt>
                <c:pt idx="520" formatCode="General">
                  <c:v>-1.32304455742716E-3</c:v>
                </c:pt>
                <c:pt idx="521" formatCode="General">
                  <c:v>-1.3221347043707401E-3</c:v>
                </c:pt>
                <c:pt idx="522" formatCode="General">
                  <c:v>-1.32236070267767E-3</c:v>
                </c:pt>
                <c:pt idx="523" formatCode="General">
                  <c:v>-1.3228681531202899E-3</c:v>
                </c:pt>
                <c:pt idx="524" formatCode="General">
                  <c:v>-1.32360014621802E-3</c:v>
                </c:pt>
                <c:pt idx="525" formatCode="General">
                  <c:v>-1.32376471743676E-3</c:v>
                </c:pt>
                <c:pt idx="526" formatCode="General">
                  <c:v>-1.3247137145777799E-3</c:v>
                </c:pt>
                <c:pt idx="527" formatCode="General">
                  <c:v>-1.32504948774482E-3</c:v>
                </c:pt>
                <c:pt idx="528" formatCode="General">
                  <c:v>-1.32504690225226E-3</c:v>
                </c:pt>
                <c:pt idx="529" formatCode="General">
                  <c:v>-1.32642088496925E-3</c:v>
                </c:pt>
                <c:pt idx="530" formatCode="General">
                  <c:v>-1.32660272978179E-3</c:v>
                </c:pt>
                <c:pt idx="531" formatCode="General">
                  <c:v>-1.3264350269707899E-3</c:v>
                </c:pt>
                <c:pt idx="532" formatCode="General">
                  <c:v>-1.3269931127984601E-3</c:v>
                </c:pt>
                <c:pt idx="533" formatCode="General">
                  <c:v>-1.32609183491044E-3</c:v>
                </c:pt>
                <c:pt idx="534" formatCode="General">
                  <c:v>-1.32735185670617E-3</c:v>
                </c:pt>
                <c:pt idx="535" formatCode="General">
                  <c:v>-1.3274860770430899E-3</c:v>
                </c:pt>
                <c:pt idx="536" formatCode="General">
                  <c:v>-1.3274613009679099E-3</c:v>
                </c:pt>
                <c:pt idx="537" formatCode="General">
                  <c:v>-1.3287513376700501E-3</c:v>
                </c:pt>
                <c:pt idx="538" formatCode="General">
                  <c:v>-1.32933628836031E-3</c:v>
                </c:pt>
                <c:pt idx="539" formatCode="General">
                  <c:v>-1.32949155854631E-3</c:v>
                </c:pt>
                <c:pt idx="540" formatCode="General">
                  <c:v>-1.3298552234200099E-3</c:v>
                </c:pt>
                <c:pt idx="541" formatCode="General">
                  <c:v>-1.32923136690563E-3</c:v>
                </c:pt>
                <c:pt idx="542" formatCode="General">
                  <c:v>-1.33057067867773E-3</c:v>
                </c:pt>
                <c:pt idx="543" formatCode="General">
                  <c:v>-1.33112093877383E-3</c:v>
                </c:pt>
                <c:pt idx="544" formatCode="General">
                  <c:v>-1.3313559455317701E-3</c:v>
                </c:pt>
                <c:pt idx="545" formatCode="General">
                  <c:v>-1.33206136557151E-3</c:v>
                </c:pt>
                <c:pt idx="546" formatCode="General">
                  <c:v>-1.33165553357349E-3</c:v>
                </c:pt>
                <c:pt idx="547" formatCode="General">
                  <c:v>-1.3325356628008801E-3</c:v>
                </c:pt>
                <c:pt idx="548" formatCode="General">
                  <c:v>-1.3327431702922299E-3</c:v>
                </c:pt>
                <c:pt idx="549" formatCode="General">
                  <c:v>-1.3327602664908601E-3</c:v>
                </c:pt>
                <c:pt idx="550" formatCode="General">
                  <c:v>-1.33269546061706E-3</c:v>
                </c:pt>
                <c:pt idx="551" formatCode="General">
                  <c:v>-1.33387445129872E-3</c:v>
                </c:pt>
                <c:pt idx="552" formatCode="General">
                  <c:v>-1.33426329345197E-3</c:v>
                </c:pt>
                <c:pt idx="553" formatCode="General">
                  <c:v>-1.3346612832307199E-3</c:v>
                </c:pt>
                <c:pt idx="554" formatCode="General">
                  <c:v>-1.334731270309E-3</c:v>
                </c:pt>
                <c:pt idx="555" formatCode="General">
                  <c:v>-1.3353026594664201E-3</c:v>
                </c:pt>
                <c:pt idx="556" formatCode="General">
                  <c:v>-1.33575190586186E-3</c:v>
                </c:pt>
                <c:pt idx="557" formatCode="General">
                  <c:v>-1.3362106620693399E-3</c:v>
                </c:pt>
                <c:pt idx="558" formatCode="General">
                  <c:v>-1.33548065206776E-3</c:v>
                </c:pt>
                <c:pt idx="559" formatCode="General">
                  <c:v>-1.3375957607475401E-3</c:v>
                </c:pt>
                <c:pt idx="560" formatCode="General">
                  <c:v>-1.3377021004455599E-3</c:v>
                </c:pt>
                <c:pt idx="561" formatCode="General">
                  <c:v>-1.3381784399937901E-3</c:v>
                </c:pt>
                <c:pt idx="562" formatCode="General">
                  <c:v>-1.33816285056804E-3</c:v>
                </c:pt>
                <c:pt idx="563" formatCode="General">
                  <c:v>-1.3378798618334999E-3</c:v>
                </c:pt>
                <c:pt idx="564" formatCode="General">
                  <c:v>-1.3391852748951001E-3</c:v>
                </c:pt>
                <c:pt idx="565" formatCode="General">
                  <c:v>-1.3394984453977399E-3</c:v>
                </c:pt>
                <c:pt idx="566" formatCode="General">
                  <c:v>-1.3406747464688501E-3</c:v>
                </c:pt>
                <c:pt idx="567" formatCode="General">
                  <c:v>-1.34088091842198E-3</c:v>
                </c:pt>
                <c:pt idx="568" formatCode="General">
                  <c:v>-1.3415713514553099E-3</c:v>
                </c:pt>
                <c:pt idx="569" formatCode="General">
                  <c:v>-1.34144058683808E-3</c:v>
                </c:pt>
                <c:pt idx="570" formatCode="General">
                  <c:v>-1.34233861338813E-3</c:v>
                </c:pt>
                <c:pt idx="571" formatCode="General">
                  <c:v>-1.34250080497072E-3</c:v>
                </c:pt>
                <c:pt idx="572" formatCode="General">
                  <c:v>-1.34298749684866E-3</c:v>
                </c:pt>
                <c:pt idx="573" formatCode="General">
                  <c:v>-1.3434266164803099E-3</c:v>
                </c:pt>
                <c:pt idx="574" formatCode="General">
                  <c:v>-1.3443345246707799E-3</c:v>
                </c:pt>
                <c:pt idx="575" formatCode="General">
                  <c:v>-1.34453073615734E-3</c:v>
                </c:pt>
                <c:pt idx="576" formatCode="General">
                  <c:v>-1.3454126253381899E-3</c:v>
                </c:pt>
                <c:pt idx="577" formatCode="General">
                  <c:v>-1.3450357508116E-3</c:v>
                </c:pt>
                <c:pt idx="578" formatCode="General">
                  <c:v>-1.3466510401758201E-3</c:v>
                </c:pt>
                <c:pt idx="579" formatCode="General">
                  <c:v>-1.3453672171585801E-3</c:v>
                </c:pt>
                <c:pt idx="580" formatCode="General">
                  <c:v>-1.34720745603855E-3</c:v>
                </c:pt>
                <c:pt idx="581" formatCode="General">
                  <c:v>-1.3465020440719599E-3</c:v>
                </c:pt>
                <c:pt idx="582" formatCode="General">
                  <c:v>-1.34742320952917E-3</c:v>
                </c:pt>
                <c:pt idx="583" formatCode="General">
                  <c:v>-1.3475447834684501E-3</c:v>
                </c:pt>
                <c:pt idx="584" formatCode="General">
                  <c:v>-1.34769374657357E-3</c:v>
                </c:pt>
                <c:pt idx="585" formatCode="General">
                  <c:v>-1.34814768074112E-3</c:v>
                </c:pt>
                <c:pt idx="586" formatCode="General">
                  <c:v>-1.3486667059354599E-3</c:v>
                </c:pt>
                <c:pt idx="587" formatCode="General">
                  <c:v>-1.3495124232971601E-3</c:v>
                </c:pt>
                <c:pt idx="588" formatCode="General">
                  <c:v>-1.3502162032770001E-3</c:v>
                </c:pt>
                <c:pt idx="589" formatCode="General">
                  <c:v>-1.3509737442117401E-3</c:v>
                </c:pt>
                <c:pt idx="590" formatCode="General">
                  <c:v>-1.35107584896543E-3</c:v>
                </c:pt>
                <c:pt idx="591" formatCode="General">
                  <c:v>-1.3518373025182199E-3</c:v>
                </c:pt>
                <c:pt idx="592" formatCode="General">
                  <c:v>-1.3521727151329999E-3</c:v>
                </c:pt>
                <c:pt idx="593" formatCode="General">
                  <c:v>-1.35257399045382E-3</c:v>
                </c:pt>
                <c:pt idx="594" formatCode="General">
                  <c:v>-1.35218379298038E-3</c:v>
                </c:pt>
                <c:pt idx="595" formatCode="General">
                  <c:v>-1.35252857356669E-3</c:v>
                </c:pt>
                <c:pt idx="596" formatCode="General">
                  <c:v>-1.35357766517605E-3</c:v>
                </c:pt>
                <c:pt idx="597" formatCode="General">
                  <c:v>-1.3538734273759101E-3</c:v>
                </c:pt>
                <c:pt idx="598" formatCode="General">
                  <c:v>-1.35456611592955E-3</c:v>
                </c:pt>
                <c:pt idx="599" formatCode="General">
                  <c:v>-1.35514602064229E-3</c:v>
                </c:pt>
                <c:pt idx="600" formatCode="General">
                  <c:v>-1.35549583647059E-3</c:v>
                </c:pt>
                <c:pt idx="601" formatCode="General">
                  <c:v>-1.3554736226224801E-3</c:v>
                </c:pt>
                <c:pt idx="602" formatCode="General">
                  <c:v>-1.35584694005901E-3</c:v>
                </c:pt>
                <c:pt idx="603" formatCode="General">
                  <c:v>-1.3559489431874E-3</c:v>
                </c:pt>
                <c:pt idx="604" formatCode="General">
                  <c:v>-1.35684828965575E-3</c:v>
                </c:pt>
                <c:pt idx="605" formatCode="General">
                  <c:v>-1.35853710393017E-3</c:v>
                </c:pt>
                <c:pt idx="606" formatCode="General">
                  <c:v>-1.3582844651107099E-3</c:v>
                </c:pt>
                <c:pt idx="607" formatCode="General">
                  <c:v>-1.3586285371269501E-3</c:v>
                </c:pt>
                <c:pt idx="608" formatCode="General">
                  <c:v>-1.3587534599932001E-3</c:v>
                </c:pt>
                <c:pt idx="609" formatCode="General">
                  <c:v>-1.3591385500985899E-3</c:v>
                </c:pt>
                <c:pt idx="610" formatCode="General">
                  <c:v>-1.35992417768556E-3</c:v>
                </c:pt>
                <c:pt idx="611" formatCode="General">
                  <c:v>-1.3600188100080901E-3</c:v>
                </c:pt>
                <c:pt idx="612" formatCode="General">
                  <c:v>-1.36009694517164E-3</c:v>
                </c:pt>
                <c:pt idx="613" formatCode="General">
                  <c:v>-1.3596760936470101E-3</c:v>
                </c:pt>
                <c:pt idx="614" formatCode="General">
                  <c:v>-1.36063980900851E-3</c:v>
                </c:pt>
                <c:pt idx="615" formatCode="General">
                  <c:v>-1.3610774143778799E-3</c:v>
                </c:pt>
                <c:pt idx="616" formatCode="General">
                  <c:v>-1.36157903684278E-3</c:v>
                </c:pt>
                <c:pt idx="617" formatCode="General">
                  <c:v>-1.36155275127215E-3</c:v>
                </c:pt>
                <c:pt idx="618" formatCode="General">
                  <c:v>-1.3617333983330601E-3</c:v>
                </c:pt>
                <c:pt idx="619" formatCode="General">
                  <c:v>-1.36212860400306E-3</c:v>
                </c:pt>
                <c:pt idx="620" formatCode="General">
                  <c:v>-1.3620208961903199E-3</c:v>
                </c:pt>
                <c:pt idx="621" formatCode="General">
                  <c:v>-1.363313866208E-3</c:v>
                </c:pt>
                <c:pt idx="622" formatCode="General">
                  <c:v>-1.3637930432569101E-3</c:v>
                </c:pt>
                <c:pt idx="623" formatCode="General">
                  <c:v>-1.3632805950548001E-3</c:v>
                </c:pt>
                <c:pt idx="624" formatCode="General">
                  <c:v>-1.36335248003311E-3</c:v>
                </c:pt>
                <c:pt idx="625" formatCode="General">
                  <c:v>-1.3642587252281799E-3</c:v>
                </c:pt>
                <c:pt idx="626" formatCode="General">
                  <c:v>-1.3646642586941601E-3</c:v>
                </c:pt>
                <c:pt idx="627" formatCode="General">
                  <c:v>-1.36496922998712E-3</c:v>
                </c:pt>
                <c:pt idx="628" formatCode="General">
                  <c:v>-1.3651720050579801E-3</c:v>
                </c:pt>
                <c:pt idx="629" formatCode="General">
                  <c:v>-1.36496662926284E-3</c:v>
                </c:pt>
                <c:pt idx="630" formatCode="General">
                  <c:v>-1.36490763633402E-3</c:v>
                </c:pt>
                <c:pt idx="631" formatCode="General">
                  <c:v>-1.36500138752608E-3</c:v>
                </c:pt>
                <c:pt idx="632" formatCode="General">
                  <c:v>-1.3660026164092601E-3</c:v>
                </c:pt>
                <c:pt idx="633" formatCode="General">
                  <c:v>-1.3662335382200999E-3</c:v>
                </c:pt>
                <c:pt idx="634" formatCode="General">
                  <c:v>-1.36644859154472E-3</c:v>
                </c:pt>
                <c:pt idx="635" formatCode="General">
                  <c:v>-1.3657666625735E-3</c:v>
                </c:pt>
                <c:pt idx="636" formatCode="General">
                  <c:v>-1.3673150661535601E-3</c:v>
                </c:pt>
                <c:pt idx="637" formatCode="General">
                  <c:v>-1.36623608200681E-3</c:v>
                </c:pt>
                <c:pt idx="638" formatCode="General">
                  <c:v>-1.36707491163447E-3</c:v>
                </c:pt>
                <c:pt idx="639" formatCode="General">
                  <c:v>-1.36644064814949E-3</c:v>
                </c:pt>
                <c:pt idx="640" formatCode="General">
                  <c:v>-1.3672111983791199E-3</c:v>
                </c:pt>
                <c:pt idx="641" formatCode="General">
                  <c:v>-1.3672359477218999E-3</c:v>
                </c:pt>
                <c:pt idx="642" formatCode="General">
                  <c:v>-1.36654162243953E-3</c:v>
                </c:pt>
                <c:pt idx="643" formatCode="General">
                  <c:v>-1.3665357916650201E-3</c:v>
                </c:pt>
                <c:pt idx="644" formatCode="General">
                  <c:v>-1.3677843352705101E-3</c:v>
                </c:pt>
                <c:pt idx="645" formatCode="General">
                  <c:v>-1.36751842381358E-3</c:v>
                </c:pt>
                <c:pt idx="646" formatCode="General">
                  <c:v>-1.3676452295986899E-3</c:v>
                </c:pt>
                <c:pt idx="647" formatCode="General">
                  <c:v>-1.36733675945849E-3</c:v>
                </c:pt>
                <c:pt idx="648" formatCode="General">
                  <c:v>-1.36757755326049E-3</c:v>
                </c:pt>
                <c:pt idx="649" formatCode="General">
                  <c:v>-1.3674229255143701E-3</c:v>
                </c:pt>
                <c:pt idx="650" formatCode="General">
                  <c:v>-1.3673040380901399E-3</c:v>
                </c:pt>
                <c:pt idx="651" formatCode="General">
                  <c:v>-1.36761029755856E-3</c:v>
                </c:pt>
                <c:pt idx="652" formatCode="General">
                  <c:v>-1.3681317320418001E-3</c:v>
                </c:pt>
                <c:pt idx="653" formatCode="General">
                  <c:v>-1.3655878097881299E-3</c:v>
                </c:pt>
                <c:pt idx="654" formatCode="General">
                  <c:v>-1.36551349108131E-3</c:v>
                </c:pt>
                <c:pt idx="655" formatCode="General">
                  <c:v>-1.36560761337994E-3</c:v>
                </c:pt>
                <c:pt idx="656" formatCode="General">
                  <c:v>-1.3655239039710599E-3</c:v>
                </c:pt>
                <c:pt idx="657" formatCode="General">
                  <c:v>-1.3654466645896201E-3</c:v>
                </c:pt>
                <c:pt idx="658" formatCode="General">
                  <c:v>-1.36459962696845E-3</c:v>
                </c:pt>
                <c:pt idx="659" formatCode="General">
                  <c:v>-1.3641444687122199E-3</c:v>
                </c:pt>
                <c:pt idx="660" formatCode="General">
                  <c:v>-1.3646401299573601E-3</c:v>
                </c:pt>
                <c:pt idx="661" formatCode="General">
                  <c:v>-1.36431080900219E-3</c:v>
                </c:pt>
                <c:pt idx="662" formatCode="General">
                  <c:v>-1.3641089400913101E-3</c:v>
                </c:pt>
                <c:pt idx="663" formatCode="General">
                  <c:v>-1.36319845891694E-3</c:v>
                </c:pt>
                <c:pt idx="664" formatCode="General">
                  <c:v>-1.36305122917664E-3</c:v>
                </c:pt>
                <c:pt idx="665" formatCode="General">
                  <c:v>-1.3611414183968499E-3</c:v>
                </c:pt>
                <c:pt idx="666" formatCode="General">
                  <c:v>-1.36144137362619E-3</c:v>
                </c:pt>
                <c:pt idx="667" formatCode="General">
                  <c:v>-1.36127237087933E-3</c:v>
                </c:pt>
                <c:pt idx="668" formatCode="General">
                  <c:v>-1.36075135509539E-3</c:v>
                </c:pt>
                <c:pt idx="669" formatCode="General">
                  <c:v>-1.36023756453061E-3</c:v>
                </c:pt>
                <c:pt idx="670" formatCode="General">
                  <c:v>-1.3599165754339E-3</c:v>
                </c:pt>
                <c:pt idx="671" formatCode="General">
                  <c:v>-1.3602224960558801E-3</c:v>
                </c:pt>
                <c:pt idx="672" formatCode="General">
                  <c:v>-1.35918078766623E-3</c:v>
                </c:pt>
                <c:pt idx="673" formatCode="General">
                  <c:v>-1.35789667021834E-3</c:v>
                </c:pt>
                <c:pt idx="674" formatCode="General">
                  <c:v>-1.3579111738712E-3</c:v>
                </c:pt>
                <c:pt idx="675" formatCode="General">
                  <c:v>-1.3573384329053301E-3</c:v>
                </c:pt>
                <c:pt idx="676" formatCode="General">
                  <c:v>-1.3553515971168001E-3</c:v>
                </c:pt>
                <c:pt idx="677" formatCode="General">
                  <c:v>-1.35525341889822E-3</c:v>
                </c:pt>
                <c:pt idx="678" formatCode="General">
                  <c:v>-1.35410077054193E-3</c:v>
                </c:pt>
                <c:pt idx="679" formatCode="General">
                  <c:v>-1.3524250447581501E-3</c:v>
                </c:pt>
                <c:pt idx="680" formatCode="General">
                  <c:v>-1.3520582560945401E-3</c:v>
                </c:pt>
                <c:pt idx="681" formatCode="General">
                  <c:v>-1.35135567040706E-3</c:v>
                </c:pt>
                <c:pt idx="682" formatCode="General">
                  <c:v>-1.35080797556773E-3</c:v>
                </c:pt>
                <c:pt idx="683" formatCode="General">
                  <c:v>-1.35019206559466E-3</c:v>
                </c:pt>
                <c:pt idx="684" formatCode="General">
                  <c:v>-1.3486766944631201E-3</c:v>
                </c:pt>
                <c:pt idx="685" formatCode="General">
                  <c:v>-1.34775722862953E-3</c:v>
                </c:pt>
                <c:pt idx="686" formatCode="General">
                  <c:v>-1.34612560683846E-3</c:v>
                </c:pt>
                <c:pt idx="687" formatCode="General">
                  <c:v>-1.34572545104767E-3</c:v>
                </c:pt>
                <c:pt idx="688" formatCode="General">
                  <c:v>-1.3443227754625E-3</c:v>
                </c:pt>
                <c:pt idx="689" formatCode="General">
                  <c:v>-1.3432993495539299E-3</c:v>
                </c:pt>
                <c:pt idx="690" formatCode="General">
                  <c:v>-1.3421100590566199E-3</c:v>
                </c:pt>
                <c:pt idx="691" formatCode="General">
                  <c:v>-1.3416242651288399E-3</c:v>
                </c:pt>
                <c:pt idx="692" formatCode="General">
                  <c:v>-1.3403275607415601E-3</c:v>
                </c:pt>
                <c:pt idx="693" formatCode="General">
                  <c:v>-1.33789969933608E-3</c:v>
                </c:pt>
                <c:pt idx="694" formatCode="General">
                  <c:v>-1.3370647379749899E-3</c:v>
                </c:pt>
                <c:pt idx="695" formatCode="General">
                  <c:v>-1.33563901029496E-3</c:v>
                </c:pt>
                <c:pt idx="696" formatCode="General">
                  <c:v>-1.33370123881165E-3</c:v>
                </c:pt>
                <c:pt idx="697" formatCode="General">
                  <c:v>-1.3323594887089201E-3</c:v>
                </c:pt>
                <c:pt idx="698" formatCode="General">
                  <c:v>-1.3315861311591101E-3</c:v>
                </c:pt>
                <c:pt idx="699" formatCode="General">
                  <c:v>-1.3296543218552499E-3</c:v>
                </c:pt>
                <c:pt idx="700" formatCode="General">
                  <c:v>-1.32821727753507E-3</c:v>
                </c:pt>
                <c:pt idx="701" formatCode="General">
                  <c:v>-1.32731604739975E-3</c:v>
                </c:pt>
                <c:pt idx="702" formatCode="General">
                  <c:v>-1.3255804875144199E-3</c:v>
                </c:pt>
                <c:pt idx="703" formatCode="General">
                  <c:v>-1.3227910310693301E-3</c:v>
                </c:pt>
                <c:pt idx="704" formatCode="General">
                  <c:v>-1.3224130191197901E-3</c:v>
                </c:pt>
                <c:pt idx="705" formatCode="General">
                  <c:v>-1.32049010898294E-3</c:v>
                </c:pt>
                <c:pt idx="706" formatCode="General">
                  <c:v>-1.31983488551272E-3</c:v>
                </c:pt>
                <c:pt idx="707" formatCode="General">
                  <c:v>-1.31780839154677E-3</c:v>
                </c:pt>
                <c:pt idx="708" formatCode="General">
                  <c:v>-1.3153729086148301E-3</c:v>
                </c:pt>
                <c:pt idx="709" formatCode="General">
                  <c:v>-1.3139644746074E-3</c:v>
                </c:pt>
                <c:pt idx="710" formatCode="General">
                  <c:v>-1.3113912729413701E-3</c:v>
                </c:pt>
                <c:pt idx="711" formatCode="General">
                  <c:v>-1.3102014245208299E-3</c:v>
                </c:pt>
                <c:pt idx="712" formatCode="General">
                  <c:v>-1.3071653666102999E-3</c:v>
                </c:pt>
                <c:pt idx="713" formatCode="General">
                  <c:v>-1.30556053786468E-3</c:v>
                </c:pt>
                <c:pt idx="714" formatCode="General">
                  <c:v>-1.30419446678647E-3</c:v>
                </c:pt>
                <c:pt idx="715" formatCode="General">
                  <c:v>-1.30211907042255E-3</c:v>
                </c:pt>
                <c:pt idx="716" formatCode="General">
                  <c:v>-1.2996874160227799E-3</c:v>
                </c:pt>
                <c:pt idx="717" formatCode="General">
                  <c:v>-1.2977454839116899E-3</c:v>
                </c:pt>
                <c:pt idx="718" formatCode="General">
                  <c:v>-1.29582870623617E-3</c:v>
                </c:pt>
                <c:pt idx="719" formatCode="General">
                  <c:v>-1.29292556988037E-3</c:v>
                </c:pt>
                <c:pt idx="720" formatCode="General">
                  <c:v>-1.28994087522916E-3</c:v>
                </c:pt>
                <c:pt idx="721" formatCode="General">
                  <c:v>-1.2883206525325301E-3</c:v>
                </c:pt>
                <c:pt idx="722" formatCode="General">
                  <c:v>-1.28555725431137E-3</c:v>
                </c:pt>
                <c:pt idx="723" formatCode="General">
                  <c:v>-1.2835301713729501E-3</c:v>
                </c:pt>
                <c:pt idx="724" formatCode="General">
                  <c:v>-1.2809596172240101E-3</c:v>
                </c:pt>
                <c:pt idx="725" formatCode="General">
                  <c:v>-1.2799808199517001E-3</c:v>
                </c:pt>
                <c:pt idx="726" formatCode="General">
                  <c:v>-1.27749442319894E-3</c:v>
                </c:pt>
                <c:pt idx="727" formatCode="General">
                  <c:v>-1.2738511170533001E-3</c:v>
                </c:pt>
                <c:pt idx="728" formatCode="General">
                  <c:v>-1.2721958240869699E-3</c:v>
                </c:pt>
                <c:pt idx="729" formatCode="General">
                  <c:v>-1.2692764580248901E-3</c:v>
                </c:pt>
                <c:pt idx="730" formatCode="General">
                  <c:v>-1.26651401677195E-3</c:v>
                </c:pt>
                <c:pt idx="731" formatCode="General">
                  <c:v>-1.26507401230803E-3</c:v>
                </c:pt>
                <c:pt idx="732" formatCode="General">
                  <c:v>-1.2623740028254601E-3</c:v>
                </c:pt>
                <c:pt idx="733" formatCode="General">
                  <c:v>-1.2594121798190699E-3</c:v>
                </c:pt>
                <c:pt idx="734" formatCode="General">
                  <c:v>-1.25589217204886E-3</c:v>
                </c:pt>
                <c:pt idx="735" formatCode="General">
                  <c:v>-1.2540366647239901E-3</c:v>
                </c:pt>
                <c:pt idx="736" formatCode="General">
                  <c:v>-1.25162274256641E-3</c:v>
                </c:pt>
                <c:pt idx="737" formatCode="General">
                  <c:v>-1.2487597205162999E-3</c:v>
                </c:pt>
                <c:pt idx="738" formatCode="General">
                  <c:v>-1.2455036888720399E-3</c:v>
                </c:pt>
                <c:pt idx="739" formatCode="General">
                  <c:v>-1.2421312793059901E-3</c:v>
                </c:pt>
                <c:pt idx="740" formatCode="General">
                  <c:v>-1.2396356483932701E-3</c:v>
                </c:pt>
                <c:pt idx="741" formatCode="General">
                  <c:v>-1.2371215343802101E-3</c:v>
                </c:pt>
                <c:pt idx="742" formatCode="General">
                  <c:v>-1.2350332100690099E-3</c:v>
                </c:pt>
                <c:pt idx="743" formatCode="General">
                  <c:v>-1.23169872643007E-3</c:v>
                </c:pt>
                <c:pt idx="744" formatCode="General">
                  <c:v>-1.229883846231E-3</c:v>
                </c:pt>
                <c:pt idx="745" formatCode="General">
                  <c:v>-1.22769964275274E-3</c:v>
                </c:pt>
                <c:pt idx="746" formatCode="General">
                  <c:v>-1.2245415382796201E-3</c:v>
                </c:pt>
                <c:pt idx="747" formatCode="General">
                  <c:v>-1.2199560775107E-3</c:v>
                </c:pt>
                <c:pt idx="748" formatCode="General">
                  <c:v>-1.21753489414283E-3</c:v>
                </c:pt>
                <c:pt idx="749" formatCode="General">
                  <c:v>-1.21507213484268E-3</c:v>
                </c:pt>
                <c:pt idx="750" formatCode="General">
                  <c:v>-1.2115465518509601E-3</c:v>
                </c:pt>
                <c:pt idx="751" formatCode="General">
                  <c:v>-1.20885722132314E-3</c:v>
                </c:pt>
                <c:pt idx="752" formatCode="General">
                  <c:v>-1.2061992108170899E-3</c:v>
                </c:pt>
                <c:pt idx="753" formatCode="General">
                  <c:v>-1.20567330962265E-3</c:v>
                </c:pt>
                <c:pt idx="754" formatCode="General">
                  <c:v>-1.2006270243610901E-3</c:v>
                </c:pt>
                <c:pt idx="755" formatCode="General">
                  <c:v>-1.19861110261137E-3</c:v>
                </c:pt>
                <c:pt idx="756" formatCode="General">
                  <c:v>-1.1966124218539399E-3</c:v>
                </c:pt>
                <c:pt idx="757" formatCode="General">
                  <c:v>-1.19207666317079E-3</c:v>
                </c:pt>
                <c:pt idx="758" formatCode="General">
                  <c:v>-1.1881408346427001E-3</c:v>
                </c:pt>
                <c:pt idx="759" formatCode="General">
                  <c:v>-1.1854980977402099E-3</c:v>
                </c:pt>
                <c:pt idx="760" formatCode="General">
                  <c:v>-1.18266503004891E-3</c:v>
                </c:pt>
                <c:pt idx="761" formatCode="General">
                  <c:v>-1.1794647505270299E-3</c:v>
                </c:pt>
                <c:pt idx="762" formatCode="General">
                  <c:v>-1.1759880577453801E-3</c:v>
                </c:pt>
                <c:pt idx="763" formatCode="General">
                  <c:v>-1.17294243663646E-3</c:v>
                </c:pt>
                <c:pt idx="764" formatCode="General">
                  <c:v>-1.17004206499188E-3</c:v>
                </c:pt>
                <c:pt idx="765" formatCode="General">
                  <c:v>-1.16672376116582E-3</c:v>
                </c:pt>
                <c:pt idx="766" formatCode="General">
                  <c:v>-1.16507317719429E-3</c:v>
                </c:pt>
                <c:pt idx="767" formatCode="General">
                  <c:v>-1.1605456107130099E-3</c:v>
                </c:pt>
                <c:pt idx="768" formatCode="General">
                  <c:v>-1.1581337805271299E-3</c:v>
                </c:pt>
                <c:pt idx="769" formatCode="General">
                  <c:v>-1.1551579700449701E-3</c:v>
                </c:pt>
                <c:pt idx="770" formatCode="General">
                  <c:v>-1.15204354286948E-3</c:v>
                </c:pt>
                <c:pt idx="771" formatCode="General">
                  <c:v>-1.1498945814853599E-3</c:v>
                </c:pt>
                <c:pt idx="772" formatCode="General">
                  <c:v>-1.14798136966911E-3</c:v>
                </c:pt>
                <c:pt idx="773" formatCode="General">
                  <c:v>-1.1425248711870301E-3</c:v>
                </c:pt>
                <c:pt idx="774" formatCode="General">
                  <c:v>-1.13874124928277E-3</c:v>
                </c:pt>
                <c:pt idx="775" formatCode="General">
                  <c:v>-1.13727467595031E-3</c:v>
                </c:pt>
                <c:pt idx="776" formatCode="General">
                  <c:v>-1.1353198734501901E-3</c:v>
                </c:pt>
                <c:pt idx="777" formatCode="General">
                  <c:v>-1.13178296703168E-3</c:v>
                </c:pt>
                <c:pt idx="778" formatCode="General">
                  <c:v>-1.1287710952011299E-3</c:v>
                </c:pt>
                <c:pt idx="779" formatCode="General">
                  <c:v>-1.1245130340264899E-3</c:v>
                </c:pt>
                <c:pt idx="780" formatCode="General">
                  <c:v>-1.12242068194682E-3</c:v>
                </c:pt>
                <c:pt idx="781" formatCode="General">
                  <c:v>-1.1195123540581099E-3</c:v>
                </c:pt>
                <c:pt idx="782" formatCode="General">
                  <c:v>-1.1167209054057301E-3</c:v>
                </c:pt>
                <c:pt idx="783" formatCode="General">
                  <c:v>-1.1137560442493399E-3</c:v>
                </c:pt>
                <c:pt idx="784" formatCode="General">
                  <c:v>-1.10946239744422E-3</c:v>
                </c:pt>
                <c:pt idx="785" formatCode="General">
                  <c:v>-1.1078114003179899E-3</c:v>
                </c:pt>
                <c:pt idx="786" formatCode="General">
                  <c:v>-1.10566161673596E-3</c:v>
                </c:pt>
                <c:pt idx="787" formatCode="General">
                  <c:v>-1.10389182449657E-3</c:v>
                </c:pt>
                <c:pt idx="788" formatCode="General">
                  <c:v>-1.1005803023009101E-3</c:v>
                </c:pt>
                <c:pt idx="789" formatCode="General">
                  <c:v>-1.0972035823826199E-3</c:v>
                </c:pt>
                <c:pt idx="790" formatCode="General">
                  <c:v>-1.0945874843998899E-3</c:v>
                </c:pt>
                <c:pt idx="791" formatCode="General">
                  <c:v>-1.0911273338865301E-3</c:v>
                </c:pt>
                <c:pt idx="792" formatCode="General">
                  <c:v>-1.08894997234582E-3</c:v>
                </c:pt>
                <c:pt idx="793" formatCode="General">
                  <c:v>-1.08538652464072E-3</c:v>
                </c:pt>
                <c:pt idx="794" formatCode="General">
                  <c:v>-1.0829639965349901E-3</c:v>
                </c:pt>
                <c:pt idx="795" formatCode="General">
                  <c:v>-1.0800997596550001E-3</c:v>
                </c:pt>
                <c:pt idx="796" formatCode="General">
                  <c:v>-1.0767420056934499E-3</c:v>
                </c:pt>
                <c:pt idx="797" formatCode="General">
                  <c:v>-1.07267811667452E-3</c:v>
                </c:pt>
                <c:pt idx="798" formatCode="General">
                  <c:v>-1.06962571647877E-3</c:v>
                </c:pt>
                <c:pt idx="799" formatCode="General">
                  <c:v>-1.06761816390006E-3</c:v>
                </c:pt>
                <c:pt idx="800" formatCode="General">
                  <c:v>-1.06634905416999E-3</c:v>
                </c:pt>
                <c:pt idx="801" formatCode="General">
                  <c:v>-1.0625593242783401E-3</c:v>
                </c:pt>
                <c:pt idx="802" formatCode="General">
                  <c:v>-1.06018641479727E-3</c:v>
                </c:pt>
                <c:pt idx="803" formatCode="General">
                  <c:v>-1.0570959911187399E-3</c:v>
                </c:pt>
                <c:pt idx="804" formatCode="General">
                  <c:v>-1.0538577722598601E-3</c:v>
                </c:pt>
                <c:pt idx="805" formatCode="General">
                  <c:v>-1.0505243333319299E-3</c:v>
                </c:pt>
                <c:pt idx="806" formatCode="General">
                  <c:v>-1.0488800557488E-3</c:v>
                </c:pt>
                <c:pt idx="807" formatCode="General">
                  <c:v>-1.04632844914513E-3</c:v>
                </c:pt>
                <c:pt idx="808" formatCode="General">
                  <c:v>-1.0440027683629E-3</c:v>
                </c:pt>
                <c:pt idx="809" formatCode="General">
                  <c:v>-1.0412526212457899E-3</c:v>
                </c:pt>
                <c:pt idx="810" formatCode="General">
                  <c:v>-1.0381920210968799E-3</c:v>
                </c:pt>
                <c:pt idx="811" formatCode="General">
                  <c:v>-1.03636509370848E-3</c:v>
                </c:pt>
                <c:pt idx="812" formatCode="General">
                  <c:v>-1.03343868979869E-3</c:v>
                </c:pt>
                <c:pt idx="813" formatCode="General">
                  <c:v>-1.029798058371E-3</c:v>
                </c:pt>
                <c:pt idx="814" formatCode="General">
                  <c:v>-1.0283301400423701E-3</c:v>
                </c:pt>
                <c:pt idx="815" formatCode="General">
                  <c:v>-1.02586933620964E-3</c:v>
                </c:pt>
                <c:pt idx="816" formatCode="General">
                  <c:v>-1.0228341572186799E-3</c:v>
                </c:pt>
                <c:pt idx="817" formatCode="General">
                  <c:v>-1.0215495771053601E-3</c:v>
                </c:pt>
                <c:pt idx="818" formatCode="General">
                  <c:v>-1.0178565568215801E-3</c:v>
                </c:pt>
                <c:pt idx="819" formatCode="General">
                  <c:v>-1.0150745638135401E-3</c:v>
                </c:pt>
                <c:pt idx="820" formatCode="General">
                  <c:v>-1.01307258877474E-3</c:v>
                </c:pt>
                <c:pt idx="821" formatCode="General">
                  <c:v>-1.01119157230014E-3</c:v>
                </c:pt>
                <c:pt idx="822" formatCode="General">
                  <c:v>-1.0074164077198201E-3</c:v>
                </c:pt>
                <c:pt idx="823" formatCode="General">
                  <c:v>-1.00538731464093E-3</c:v>
                </c:pt>
                <c:pt idx="824" formatCode="General">
                  <c:v>-1.0046759881020999E-3</c:v>
                </c:pt>
                <c:pt idx="825" formatCode="General">
                  <c:v>-1.0016235282234399E-3</c:v>
                </c:pt>
                <c:pt idx="826" formatCode="General">
                  <c:v>-9.9915474148910507E-4</c:v>
                </c:pt>
                <c:pt idx="827" formatCode="General">
                  <c:v>-9.9711642537531195E-4</c:v>
                </c:pt>
                <c:pt idx="828" formatCode="General">
                  <c:v>-9.9452061614326297E-4</c:v>
                </c:pt>
                <c:pt idx="829" formatCode="General">
                  <c:v>-9.9267782931829196E-4</c:v>
                </c:pt>
                <c:pt idx="830" formatCode="General">
                  <c:v>-9.901975880621161E-4</c:v>
                </c:pt>
                <c:pt idx="831" formatCode="General">
                  <c:v>-9.8659969492545909E-4</c:v>
                </c:pt>
                <c:pt idx="832" formatCode="General">
                  <c:v>-9.8474753927868704E-4</c:v>
                </c:pt>
                <c:pt idx="833" formatCode="General">
                  <c:v>-9.822509036123599E-4</c:v>
                </c:pt>
                <c:pt idx="834" formatCode="General">
                  <c:v>-9.7981238402969502E-4</c:v>
                </c:pt>
                <c:pt idx="835" formatCode="General">
                  <c:v>-9.7957417020157591E-4</c:v>
                </c:pt>
                <c:pt idx="836" formatCode="General">
                  <c:v>-9.7632202644860205E-4</c:v>
                </c:pt>
                <c:pt idx="837" formatCode="General">
                  <c:v>-9.7243718928859699E-4</c:v>
                </c:pt>
                <c:pt idx="838" formatCode="General">
                  <c:v>-9.7202341974889203E-4</c:v>
                </c:pt>
                <c:pt idx="839" formatCode="General">
                  <c:v>-9.6972611717601397E-4</c:v>
                </c:pt>
                <c:pt idx="840" formatCode="General">
                  <c:v>-9.6612628068583903E-4</c:v>
                </c:pt>
                <c:pt idx="841" formatCode="General">
                  <c:v>-9.6534340381553496E-4</c:v>
                </c:pt>
                <c:pt idx="842" formatCode="General">
                  <c:v>-9.6333625013043402E-4</c:v>
                </c:pt>
                <c:pt idx="843" formatCode="General">
                  <c:v>-9.6011999261249497E-4</c:v>
                </c:pt>
                <c:pt idx="844" formatCode="General">
                  <c:v>-9.5842618236403898E-4</c:v>
                </c:pt>
                <c:pt idx="845" formatCode="General">
                  <c:v>-9.5498961055268897E-4</c:v>
                </c:pt>
                <c:pt idx="846" formatCode="General">
                  <c:v>-9.5312329075171898E-4</c:v>
                </c:pt>
                <c:pt idx="847" formatCode="General">
                  <c:v>-9.5186780263816504E-4</c:v>
                </c:pt>
                <c:pt idx="848" formatCode="General">
                  <c:v>-9.4876892785662596E-4</c:v>
                </c:pt>
                <c:pt idx="849" formatCode="General">
                  <c:v>-9.4786082273906396E-4</c:v>
                </c:pt>
                <c:pt idx="850" formatCode="General">
                  <c:v>-9.4559429086858498E-4</c:v>
                </c:pt>
                <c:pt idx="851" formatCode="General">
                  <c:v>-9.4377000223918998E-4</c:v>
                </c:pt>
                <c:pt idx="852" formatCode="General">
                  <c:v>-9.4148791050675102E-4</c:v>
                </c:pt>
                <c:pt idx="853" formatCode="General">
                  <c:v>-9.3970026694890105E-4</c:v>
                </c:pt>
                <c:pt idx="854" formatCode="General">
                  <c:v>-9.3727184167422797E-4</c:v>
                </c:pt>
                <c:pt idx="855" formatCode="General">
                  <c:v>-9.3354334481323905E-4</c:v>
                </c:pt>
                <c:pt idx="856" formatCode="General">
                  <c:v>-9.3355241986860899E-4</c:v>
                </c:pt>
                <c:pt idx="857" formatCode="General">
                  <c:v>-9.3140187274973305E-4</c:v>
                </c:pt>
                <c:pt idx="858" formatCode="General">
                  <c:v>-9.29041960926852E-4</c:v>
                </c:pt>
                <c:pt idx="859" formatCode="General">
                  <c:v>-9.2759406244046297E-4</c:v>
                </c:pt>
                <c:pt idx="860" formatCode="General">
                  <c:v>-9.2457849824845E-4</c:v>
                </c:pt>
                <c:pt idx="861" formatCode="General">
                  <c:v>-9.2308070059751702E-4</c:v>
                </c:pt>
                <c:pt idx="862" formatCode="General">
                  <c:v>-9.1998069336939698E-4</c:v>
                </c:pt>
                <c:pt idx="863" formatCode="General">
                  <c:v>-9.18865481748709E-4</c:v>
                </c:pt>
                <c:pt idx="864" formatCode="General">
                  <c:v>-9.1589364842825096E-4</c:v>
                </c:pt>
                <c:pt idx="865" formatCode="General">
                  <c:v>-9.1406843663756397E-4</c:v>
                </c:pt>
                <c:pt idx="866" formatCode="General">
                  <c:v>-9.1349201718776197E-4</c:v>
                </c:pt>
                <c:pt idx="867" formatCode="General">
                  <c:v>-9.1053492196926196E-4</c:v>
                </c:pt>
                <c:pt idx="868" formatCode="General">
                  <c:v>-9.09082743446248E-4</c:v>
                </c:pt>
                <c:pt idx="869" formatCode="General">
                  <c:v>-9.0593957990004197E-4</c:v>
                </c:pt>
                <c:pt idx="870" formatCode="General">
                  <c:v>-9.0550076397014902E-4</c:v>
                </c:pt>
                <c:pt idx="871" formatCode="General">
                  <c:v>-9.0163366313635702E-4</c:v>
                </c:pt>
                <c:pt idx="872" formatCode="General">
                  <c:v>-9.0149027539680401E-4</c:v>
                </c:pt>
                <c:pt idx="873" formatCode="General">
                  <c:v>-8.9845477617322305E-4</c:v>
                </c:pt>
                <c:pt idx="874" formatCode="General">
                  <c:v>-8.9630423783332595E-4</c:v>
                </c:pt>
                <c:pt idx="875" formatCode="General">
                  <c:v>-8.9574921526831797E-4</c:v>
                </c:pt>
                <c:pt idx="876" formatCode="General">
                  <c:v>-8.9428735946472796E-4</c:v>
                </c:pt>
                <c:pt idx="877" formatCode="General">
                  <c:v>-8.9168391122836598E-4</c:v>
                </c:pt>
                <c:pt idx="878" formatCode="General">
                  <c:v>-8.8920113164583502E-4</c:v>
                </c:pt>
                <c:pt idx="879" formatCode="General">
                  <c:v>-8.8729919625331203E-4</c:v>
                </c:pt>
                <c:pt idx="880" formatCode="General">
                  <c:v>-8.8644972462941895E-4</c:v>
                </c:pt>
                <c:pt idx="881" formatCode="General">
                  <c:v>-8.8541425621356897E-4</c:v>
                </c:pt>
                <c:pt idx="882" formatCode="General">
                  <c:v>-8.8365657034053405E-4</c:v>
                </c:pt>
                <c:pt idx="883" formatCode="General">
                  <c:v>-8.8127123202765098E-4</c:v>
                </c:pt>
                <c:pt idx="884" formatCode="General">
                  <c:v>-8.7999700952477104E-4</c:v>
                </c:pt>
                <c:pt idx="885" formatCode="General">
                  <c:v>-8.7861117556799998E-4</c:v>
                </c:pt>
                <c:pt idx="886" formatCode="General">
                  <c:v>-8.7705897204190997E-4</c:v>
                </c:pt>
                <c:pt idx="887" formatCode="General">
                  <c:v>-8.7510210001421999E-4</c:v>
                </c:pt>
                <c:pt idx="888" formatCode="General">
                  <c:v>-8.7182422502697502E-4</c:v>
                </c:pt>
                <c:pt idx="889" formatCode="General">
                  <c:v>-8.7129215197864101E-4</c:v>
                </c:pt>
                <c:pt idx="890" formatCode="General">
                  <c:v>-8.6933180566710203E-4</c:v>
                </c:pt>
                <c:pt idx="891" formatCode="General">
                  <c:v>-8.6849084108411997E-4</c:v>
                </c:pt>
                <c:pt idx="892" formatCode="General">
                  <c:v>-8.6520167051903104E-4</c:v>
                </c:pt>
                <c:pt idx="893" formatCode="General">
                  <c:v>-8.6216355720081499E-4</c:v>
                </c:pt>
                <c:pt idx="894" formatCode="General">
                  <c:v>-8.6333631406861099E-4</c:v>
                </c:pt>
                <c:pt idx="895" formatCode="General">
                  <c:v>-8.6134423176500996E-4</c:v>
                </c:pt>
                <c:pt idx="896" formatCode="General">
                  <c:v>-8.5965597188068397E-4</c:v>
                </c:pt>
                <c:pt idx="897" formatCode="General">
                  <c:v>-8.5844543367037901E-4</c:v>
                </c:pt>
                <c:pt idx="898" formatCode="General">
                  <c:v>-8.5676523542626496E-4</c:v>
                </c:pt>
                <c:pt idx="899" formatCode="General">
                  <c:v>-8.5306173937334695E-4</c:v>
                </c:pt>
                <c:pt idx="900" formatCode="General">
                  <c:v>-8.5248983407393904E-4</c:v>
                </c:pt>
                <c:pt idx="901" formatCode="General">
                  <c:v>-8.4911271288595097E-4</c:v>
                </c:pt>
                <c:pt idx="902" formatCode="General">
                  <c:v>-8.4927763154412598E-4</c:v>
                </c:pt>
                <c:pt idx="903" formatCode="General">
                  <c:v>-8.4605071511819003E-4</c:v>
                </c:pt>
                <c:pt idx="904" formatCode="General">
                  <c:v>-8.45249772707511E-4</c:v>
                </c:pt>
                <c:pt idx="905" formatCode="General">
                  <c:v>-8.4176957777015097E-4</c:v>
                </c:pt>
                <c:pt idx="906" formatCode="General">
                  <c:v>-8.4179185282070104E-4</c:v>
                </c:pt>
                <c:pt idx="907" formatCode="General">
                  <c:v>-8.4059587050790705E-4</c:v>
                </c:pt>
                <c:pt idx="908" formatCode="General">
                  <c:v>-8.3969954368129905E-4</c:v>
                </c:pt>
                <c:pt idx="909" formatCode="General">
                  <c:v>-8.3877736996367501E-4</c:v>
                </c:pt>
                <c:pt idx="910" formatCode="General">
                  <c:v>-8.3660424866864103E-4</c:v>
                </c:pt>
                <c:pt idx="911" formatCode="General">
                  <c:v>-8.3293954353017496E-4</c:v>
                </c:pt>
                <c:pt idx="912" formatCode="General">
                  <c:v>-8.3270286369649101E-4</c:v>
                </c:pt>
                <c:pt idx="913" formatCode="General">
                  <c:v>-8.3182357738981899E-4</c:v>
                </c:pt>
                <c:pt idx="914" formatCode="General">
                  <c:v>-8.3021147658141102E-4</c:v>
                </c:pt>
                <c:pt idx="915" formatCode="General">
                  <c:v>-8.2742878439963103E-4</c:v>
                </c:pt>
                <c:pt idx="916" formatCode="General">
                  <c:v>-8.2668933519040204E-4</c:v>
                </c:pt>
                <c:pt idx="917" formatCode="General">
                  <c:v>-8.2502258283133302E-4</c:v>
                </c:pt>
                <c:pt idx="918" formatCode="General">
                  <c:v>-8.2434487883597098E-4</c:v>
                </c:pt>
                <c:pt idx="919" formatCode="General">
                  <c:v>-8.2446390682336E-4</c:v>
                </c:pt>
                <c:pt idx="920" formatCode="General">
                  <c:v>-8.2081303404271699E-4</c:v>
                </c:pt>
                <c:pt idx="921" formatCode="General">
                  <c:v>-8.1934593761262705E-4</c:v>
                </c:pt>
                <c:pt idx="922" formatCode="General">
                  <c:v>-8.1767073529686099E-4</c:v>
                </c:pt>
                <c:pt idx="923" formatCode="General">
                  <c:v>-8.1533323442044205E-4</c:v>
                </c:pt>
                <c:pt idx="924" formatCode="General">
                  <c:v>-8.12921691086503E-4</c:v>
                </c:pt>
                <c:pt idx="925" formatCode="General">
                  <c:v>-8.1236194857471796E-4</c:v>
                </c:pt>
                <c:pt idx="926" formatCode="General">
                  <c:v>-8.1029639138135599E-4</c:v>
                </c:pt>
                <c:pt idx="927" formatCode="General">
                  <c:v>-8.1131141851681202E-4</c:v>
                </c:pt>
                <c:pt idx="928" formatCode="General">
                  <c:v>-8.0847189602047001E-4</c:v>
                </c:pt>
                <c:pt idx="929" formatCode="General">
                  <c:v>-8.0691550397079799E-4</c:v>
                </c:pt>
                <c:pt idx="930" formatCode="General">
                  <c:v>-8.05653461387297E-4</c:v>
                </c:pt>
                <c:pt idx="931" formatCode="General">
                  <c:v>-8.0209281433719795E-4</c:v>
                </c:pt>
                <c:pt idx="932" formatCode="General">
                  <c:v>-8.02895676601498E-4</c:v>
                </c:pt>
                <c:pt idx="933" formatCode="General">
                  <c:v>-8.0101765947401598E-4</c:v>
                </c:pt>
                <c:pt idx="934" formatCode="General">
                  <c:v>-8.0029797158153804E-4</c:v>
                </c:pt>
                <c:pt idx="935" formatCode="General">
                  <c:v>-7.9842090325367898E-4</c:v>
                </c:pt>
                <c:pt idx="936" formatCode="General">
                  <c:v>-7.9731431277730897E-4</c:v>
                </c:pt>
                <c:pt idx="937" formatCode="General">
                  <c:v>-7.9592186844135897E-4</c:v>
                </c:pt>
                <c:pt idx="938" formatCode="General">
                  <c:v>-7.9456349568169803E-4</c:v>
                </c:pt>
                <c:pt idx="939" formatCode="General">
                  <c:v>-7.9219977725886398E-4</c:v>
                </c:pt>
                <c:pt idx="940" formatCode="General">
                  <c:v>-7.9102322597854801E-4</c:v>
                </c:pt>
                <c:pt idx="941" formatCode="General">
                  <c:v>-7.8990872059311597E-4</c:v>
                </c:pt>
                <c:pt idx="942" formatCode="General">
                  <c:v>-7.8859213826043605E-4</c:v>
                </c:pt>
                <c:pt idx="943" formatCode="General">
                  <c:v>-7.8748019438057404E-4</c:v>
                </c:pt>
                <c:pt idx="944" formatCode="General">
                  <c:v>-7.8654594390637801E-4</c:v>
                </c:pt>
                <c:pt idx="945" formatCode="General">
                  <c:v>-7.8385694018771304E-4</c:v>
                </c:pt>
                <c:pt idx="946" formatCode="General">
                  <c:v>-7.8180484440626798E-4</c:v>
                </c:pt>
                <c:pt idx="947" formatCode="General">
                  <c:v>-7.8189808099370897E-4</c:v>
                </c:pt>
                <c:pt idx="948" formatCode="General">
                  <c:v>-7.7994711101216996E-4</c:v>
                </c:pt>
                <c:pt idx="949" formatCode="General">
                  <c:v>-7.8002663512703502E-4</c:v>
                </c:pt>
                <c:pt idx="950" formatCode="General">
                  <c:v>-7.7546773411047299E-4</c:v>
                </c:pt>
                <c:pt idx="951" formatCode="General">
                  <c:v>-7.7541478391908805E-4</c:v>
                </c:pt>
                <c:pt idx="952" formatCode="General">
                  <c:v>-7.7530277151506696E-4</c:v>
                </c:pt>
                <c:pt idx="953" formatCode="General">
                  <c:v>-7.7431178173888496E-4</c:v>
                </c:pt>
                <c:pt idx="954" formatCode="General">
                  <c:v>-7.7175850883821396E-4</c:v>
                </c:pt>
                <c:pt idx="955" formatCode="General">
                  <c:v>-7.7081737014566599E-4</c:v>
                </c:pt>
                <c:pt idx="956" formatCode="General">
                  <c:v>-7.6968884832384903E-4</c:v>
                </c:pt>
                <c:pt idx="957" formatCode="General">
                  <c:v>-7.6816719216695601E-4</c:v>
                </c:pt>
                <c:pt idx="958" formatCode="General">
                  <c:v>-7.6621800337931803E-4</c:v>
                </c:pt>
                <c:pt idx="959" formatCode="General">
                  <c:v>-7.6360907876374699E-4</c:v>
                </c:pt>
                <c:pt idx="960" formatCode="General">
                  <c:v>-7.64409708830084E-4</c:v>
                </c:pt>
                <c:pt idx="961" formatCode="General">
                  <c:v>-7.6161060020347505E-4</c:v>
                </c:pt>
                <c:pt idx="962" formatCode="General">
                  <c:v>-7.6043560633751303E-4</c:v>
                </c:pt>
                <c:pt idx="963" formatCode="General">
                  <c:v>-7.5927868825604997E-4</c:v>
                </c:pt>
                <c:pt idx="964" formatCode="General">
                  <c:v>-7.5702203018867696E-4</c:v>
                </c:pt>
                <c:pt idx="965" formatCode="General">
                  <c:v>-7.5512485430021404E-4</c:v>
                </c:pt>
                <c:pt idx="966" formatCode="General">
                  <c:v>-7.5414570828520697E-4</c:v>
                </c:pt>
                <c:pt idx="967" formatCode="General">
                  <c:v>-7.5376638690482004E-4</c:v>
                </c:pt>
                <c:pt idx="968" formatCode="General">
                  <c:v>-7.5292306564921595E-4</c:v>
                </c:pt>
                <c:pt idx="969" formatCode="General">
                  <c:v>-7.5034109877313905E-4</c:v>
                </c:pt>
                <c:pt idx="970" formatCode="General">
                  <c:v>-7.4937440450733499E-4</c:v>
                </c:pt>
                <c:pt idx="971" formatCode="General">
                  <c:v>-7.4833146960616101E-4</c:v>
                </c:pt>
                <c:pt idx="972" formatCode="General">
                  <c:v>-7.4852853967766197E-4</c:v>
                </c:pt>
                <c:pt idx="973" formatCode="General">
                  <c:v>-7.4651335794651897E-4</c:v>
                </c:pt>
                <c:pt idx="974" formatCode="General">
                  <c:v>-7.4420773176428099E-4</c:v>
                </c:pt>
                <c:pt idx="975" formatCode="General">
                  <c:v>-7.4397107741107002E-4</c:v>
                </c:pt>
                <c:pt idx="976" formatCode="General">
                  <c:v>-7.4260374108995697E-4</c:v>
                </c:pt>
                <c:pt idx="977" formatCode="General">
                  <c:v>-7.4067103791787103E-4</c:v>
                </c:pt>
                <c:pt idx="978" formatCode="General">
                  <c:v>-7.3880803728209904E-4</c:v>
                </c:pt>
                <c:pt idx="979" formatCode="General">
                  <c:v>-7.4051962405359203E-4</c:v>
                </c:pt>
                <c:pt idx="980" formatCode="General">
                  <c:v>-7.3868111753474998E-4</c:v>
                </c:pt>
                <c:pt idx="981" formatCode="General">
                  <c:v>-7.3651368604775805E-4</c:v>
                </c:pt>
                <c:pt idx="982" formatCode="General">
                  <c:v>-7.3514994540016304E-4</c:v>
                </c:pt>
                <c:pt idx="983" formatCode="General">
                  <c:v>-7.3454355231222302E-4</c:v>
                </c:pt>
                <c:pt idx="984" formatCode="General">
                  <c:v>-7.3301664510940303E-4</c:v>
                </c:pt>
                <c:pt idx="985" formatCode="General">
                  <c:v>-7.3284312172750595E-4</c:v>
                </c:pt>
                <c:pt idx="986" formatCode="General">
                  <c:v>-7.3013867407861104E-4</c:v>
                </c:pt>
                <c:pt idx="987" formatCode="General">
                  <c:v>-7.2893740215482596E-4</c:v>
                </c:pt>
                <c:pt idx="988" formatCode="General">
                  <c:v>-7.2637029429032296E-4</c:v>
                </c:pt>
                <c:pt idx="989" formatCode="General">
                  <c:v>-7.2622747318534895E-4</c:v>
                </c:pt>
                <c:pt idx="990" formatCode="General">
                  <c:v>-7.24806016664066E-4</c:v>
                </c:pt>
                <c:pt idx="991" formatCode="General">
                  <c:v>-7.24816477614532E-4</c:v>
                </c:pt>
                <c:pt idx="992" formatCode="General">
                  <c:v>-7.2257033728868696E-4</c:v>
                </c:pt>
                <c:pt idx="993" formatCode="General">
                  <c:v>-7.23118348032611E-4</c:v>
                </c:pt>
                <c:pt idx="994" formatCode="General">
                  <c:v>-7.2097386094574197E-4</c:v>
                </c:pt>
                <c:pt idx="995" formatCode="General">
                  <c:v>-7.1973926569600302E-4</c:v>
                </c:pt>
                <c:pt idx="996" formatCode="General">
                  <c:v>-7.1845806318143897E-4</c:v>
                </c:pt>
                <c:pt idx="997" formatCode="General">
                  <c:v>-7.1575174985537499E-4</c:v>
                </c:pt>
                <c:pt idx="998" formatCode="General">
                  <c:v>-7.1484970557820896E-4</c:v>
                </c:pt>
                <c:pt idx="999" formatCode="General">
                  <c:v>-7.13007693410214E-4</c:v>
                </c:pt>
                <c:pt idx="1000" formatCode="General">
                  <c:v>-7.1049930904167405E-4</c:v>
                </c:pt>
                <c:pt idx="1001" formatCode="General">
                  <c:v>-7.1014741457108498E-4</c:v>
                </c:pt>
                <c:pt idx="1002" formatCode="General">
                  <c:v>-7.0993865792326699E-4</c:v>
                </c:pt>
                <c:pt idx="1003" formatCode="General">
                  <c:v>-7.0716941810344402E-4</c:v>
                </c:pt>
                <c:pt idx="1004" formatCode="General">
                  <c:v>-7.0634020116271405E-4</c:v>
                </c:pt>
                <c:pt idx="1005" formatCode="General">
                  <c:v>-7.0664310650942895E-4</c:v>
                </c:pt>
                <c:pt idx="1006" formatCode="General">
                  <c:v>-7.0531870400855298E-4</c:v>
                </c:pt>
                <c:pt idx="1007" formatCode="General">
                  <c:v>-7.0590369546805101E-4</c:v>
                </c:pt>
                <c:pt idx="1008" formatCode="General">
                  <c:v>-7.03120327754302E-4</c:v>
                </c:pt>
                <c:pt idx="1009" formatCode="General">
                  <c:v>-7.0264972450183099E-4</c:v>
                </c:pt>
                <c:pt idx="1010" formatCode="General">
                  <c:v>-7.0156828671736401E-4</c:v>
                </c:pt>
                <c:pt idx="1011" formatCode="General">
                  <c:v>-7.00008297341789E-4</c:v>
                </c:pt>
                <c:pt idx="1012" formatCode="General">
                  <c:v>-7.0016758724801705E-4</c:v>
                </c:pt>
                <c:pt idx="1013" formatCode="General">
                  <c:v>-6.98163256467891E-4</c:v>
                </c:pt>
                <c:pt idx="1014" formatCode="General">
                  <c:v>-6.97150819706341E-4</c:v>
                </c:pt>
                <c:pt idx="1015" formatCode="General">
                  <c:v>-6.9655739949224104E-4</c:v>
                </c:pt>
                <c:pt idx="1016" formatCode="General">
                  <c:v>-6.9650377987107701E-4</c:v>
                </c:pt>
                <c:pt idx="1017" formatCode="General">
                  <c:v>-6.9490428179789696E-4</c:v>
                </c:pt>
                <c:pt idx="1018" formatCode="General">
                  <c:v>-6.9285878164861104E-4</c:v>
                </c:pt>
                <c:pt idx="1019" formatCode="General">
                  <c:v>-6.9184355077267804E-4</c:v>
                </c:pt>
                <c:pt idx="1020" formatCode="General">
                  <c:v>-6.9099105834171705E-4</c:v>
                </c:pt>
                <c:pt idx="1021" formatCode="General">
                  <c:v>-6.8981079396683099E-4</c:v>
                </c:pt>
                <c:pt idx="1022" formatCode="General">
                  <c:v>-6.8688890592284095E-4</c:v>
                </c:pt>
                <c:pt idx="1023" formatCode="General">
                  <c:v>-6.8604907712722495E-4</c:v>
                </c:pt>
                <c:pt idx="1024" formatCode="General">
                  <c:v>-6.8545549542644798E-4</c:v>
                </c:pt>
                <c:pt idx="1025" formatCode="General">
                  <c:v>-6.8328723298777998E-4</c:v>
                </c:pt>
                <c:pt idx="1026" formatCode="General">
                  <c:v>-6.8426580343265101E-4</c:v>
                </c:pt>
                <c:pt idx="1027" formatCode="General">
                  <c:v>-6.8507377674849801E-4</c:v>
                </c:pt>
                <c:pt idx="1028" formatCode="General">
                  <c:v>-6.8216459832962605E-4</c:v>
                </c:pt>
                <c:pt idx="1029" formatCode="General">
                  <c:v>-6.8108473215679102E-4</c:v>
                </c:pt>
                <c:pt idx="1030" formatCode="General">
                  <c:v>-6.7956651597828998E-4</c:v>
                </c:pt>
                <c:pt idx="1031" formatCode="General">
                  <c:v>-6.8041258496668103E-4</c:v>
                </c:pt>
                <c:pt idx="1032" formatCode="General">
                  <c:v>-6.7842131313647304E-4</c:v>
                </c:pt>
                <c:pt idx="1033" formatCode="General">
                  <c:v>-6.7719056486705703E-4</c:v>
                </c:pt>
                <c:pt idx="1034" formatCode="General">
                  <c:v>-6.7563837961263104E-4</c:v>
                </c:pt>
                <c:pt idx="1035" formatCode="General">
                  <c:v>-6.7406389955330904E-4</c:v>
                </c:pt>
                <c:pt idx="1036" formatCode="General">
                  <c:v>-6.7315957312297399E-4</c:v>
                </c:pt>
                <c:pt idx="1037" formatCode="General">
                  <c:v>-6.7275222654451295E-4</c:v>
                </c:pt>
                <c:pt idx="1038" formatCode="General">
                  <c:v>-6.7317465273707903E-4</c:v>
                </c:pt>
                <c:pt idx="1039" formatCode="General">
                  <c:v>-6.7130670655682204E-4</c:v>
                </c:pt>
                <c:pt idx="1040" formatCode="General">
                  <c:v>-6.6843214558821699E-4</c:v>
                </c:pt>
                <c:pt idx="1041" formatCode="General">
                  <c:v>-6.6799451403202798E-4</c:v>
                </c:pt>
                <c:pt idx="1042" formatCode="General">
                  <c:v>-6.6744786241687505E-4</c:v>
                </c:pt>
                <c:pt idx="1043" formatCode="General">
                  <c:v>-6.6657206113910402E-4</c:v>
                </c:pt>
                <c:pt idx="1044" formatCode="General">
                  <c:v>-6.6563915519258902E-4</c:v>
                </c:pt>
                <c:pt idx="1045" formatCode="General">
                  <c:v>-6.6405424810263996E-4</c:v>
                </c:pt>
                <c:pt idx="1046" formatCode="General">
                  <c:v>-6.6404383547827696E-4</c:v>
                </c:pt>
                <c:pt idx="1047" formatCode="General">
                  <c:v>-6.6404895618139598E-4</c:v>
                </c:pt>
                <c:pt idx="1048" formatCode="General">
                  <c:v>-6.61967647369414E-4</c:v>
                </c:pt>
                <c:pt idx="1049" formatCode="General">
                  <c:v>-6.5882469788363697E-4</c:v>
                </c:pt>
                <c:pt idx="1050" formatCode="General">
                  <c:v>-6.5997672945501695E-4</c:v>
                </c:pt>
                <c:pt idx="1051" formatCode="General">
                  <c:v>-6.5788292707301996E-4</c:v>
                </c:pt>
                <c:pt idx="1052" formatCode="General">
                  <c:v>-6.5509169489702697E-4</c:v>
                </c:pt>
                <c:pt idx="1053" formatCode="General">
                  <c:v>-6.5498319492802504E-4</c:v>
                </c:pt>
                <c:pt idx="1054" formatCode="General">
                  <c:v>-6.5457888324375098E-4</c:v>
                </c:pt>
                <c:pt idx="1055" formatCode="General">
                  <c:v>-6.5348943618353205E-4</c:v>
                </c:pt>
                <c:pt idx="1056" formatCode="General">
                  <c:v>-6.5281343124761197E-4</c:v>
                </c:pt>
                <c:pt idx="1057" formatCode="General">
                  <c:v>-6.5181937872033904E-4</c:v>
                </c:pt>
                <c:pt idx="1058" formatCode="General">
                  <c:v>-6.4891882024235902E-4</c:v>
                </c:pt>
                <c:pt idx="1059" formatCode="General">
                  <c:v>-6.4966602333433904E-4</c:v>
                </c:pt>
                <c:pt idx="1060" formatCode="General">
                  <c:v>-6.4758808194693702E-4</c:v>
                </c:pt>
                <c:pt idx="1061" formatCode="General">
                  <c:v>-6.4583647924148298E-4</c:v>
                </c:pt>
                <c:pt idx="1062" formatCode="General">
                  <c:v>-6.4508854218844804E-4</c:v>
                </c:pt>
                <c:pt idx="1063" formatCode="General">
                  <c:v>-6.4506415479360197E-4</c:v>
                </c:pt>
                <c:pt idx="1064" formatCode="General">
                  <c:v>-6.4350205207400603E-4</c:v>
                </c:pt>
                <c:pt idx="1065" formatCode="General">
                  <c:v>-6.4393464793963996E-4</c:v>
                </c:pt>
                <c:pt idx="1066" formatCode="General">
                  <c:v>-6.4071147176892999E-4</c:v>
                </c:pt>
                <c:pt idx="1067" formatCode="General">
                  <c:v>-6.4084369738168104E-4</c:v>
                </c:pt>
                <c:pt idx="1068" formatCode="General">
                  <c:v>-6.4005941340636698E-4</c:v>
                </c:pt>
                <c:pt idx="1069" formatCode="General">
                  <c:v>-6.3713452242329302E-4</c:v>
                </c:pt>
                <c:pt idx="1070" formatCode="General">
                  <c:v>-6.3783387787932401E-4</c:v>
                </c:pt>
                <c:pt idx="1071" formatCode="General">
                  <c:v>-6.3670668405175004E-4</c:v>
                </c:pt>
                <c:pt idx="1072" formatCode="General">
                  <c:v>-6.3633667301143699E-4</c:v>
                </c:pt>
                <c:pt idx="1073" formatCode="General">
                  <c:v>-6.3646978649296501E-4</c:v>
                </c:pt>
                <c:pt idx="1074" formatCode="General">
                  <c:v>-6.3409672627818105E-4</c:v>
                </c:pt>
                <c:pt idx="1075" formatCode="General">
                  <c:v>-6.3612443540832101E-4</c:v>
                </c:pt>
                <c:pt idx="1076" formatCode="General">
                  <c:v>-6.32071599250125E-4</c:v>
                </c:pt>
                <c:pt idx="1077" formatCode="General">
                  <c:v>-6.33132352404957E-4</c:v>
                </c:pt>
                <c:pt idx="1078" formatCode="General">
                  <c:v>-6.3228515364769798E-4</c:v>
                </c:pt>
                <c:pt idx="1079" formatCode="General">
                  <c:v>-6.3069391782758595E-4</c:v>
                </c:pt>
                <c:pt idx="1080" formatCode="General">
                  <c:v>-6.3002297517492805E-4</c:v>
                </c:pt>
                <c:pt idx="1081" formatCode="General">
                  <c:v>-6.2912467306547597E-4</c:v>
                </c:pt>
                <c:pt idx="1082" formatCode="General">
                  <c:v>-6.2664626869235105E-4</c:v>
                </c:pt>
                <c:pt idx="1083" formatCode="General">
                  <c:v>-6.2411034642949098E-4</c:v>
                </c:pt>
                <c:pt idx="1084" formatCode="General">
                  <c:v>-6.25743793302423E-4</c:v>
                </c:pt>
                <c:pt idx="1085" formatCode="General">
                  <c:v>-6.2474745950405399E-4</c:v>
                </c:pt>
                <c:pt idx="1086" formatCode="General">
                  <c:v>-6.2285329644190101E-4</c:v>
                </c:pt>
                <c:pt idx="1087" formatCode="General">
                  <c:v>-6.22817623498241E-4</c:v>
                </c:pt>
                <c:pt idx="1088" formatCode="General">
                  <c:v>-6.2106250539883002E-4</c:v>
                </c:pt>
                <c:pt idx="1089" formatCode="General">
                  <c:v>-6.2140007242873795E-4</c:v>
                </c:pt>
                <c:pt idx="1090" formatCode="General">
                  <c:v>-6.1784855859011605E-4</c:v>
                </c:pt>
                <c:pt idx="1091" formatCode="General">
                  <c:v>-6.1805601649607205E-4</c:v>
                </c:pt>
                <c:pt idx="1092" formatCode="General">
                  <c:v>-6.1558591461971198E-4</c:v>
                </c:pt>
                <c:pt idx="1093" formatCode="General">
                  <c:v>-6.1605177989764305E-4</c:v>
                </c:pt>
                <c:pt idx="1094" formatCode="General">
                  <c:v>-6.1541914060667796E-4</c:v>
                </c:pt>
                <c:pt idx="1095" formatCode="General">
                  <c:v>-6.1567160641791505E-4</c:v>
                </c:pt>
                <c:pt idx="1096" formatCode="General">
                  <c:v>-6.1311303720296302E-4</c:v>
                </c:pt>
                <c:pt idx="1097" formatCode="General">
                  <c:v>-6.1491026135116996E-4</c:v>
                </c:pt>
                <c:pt idx="1098" formatCode="General">
                  <c:v>-6.1246499498108695E-4</c:v>
                </c:pt>
                <c:pt idx="1099" formatCode="General">
                  <c:v>-6.1040202840214697E-4</c:v>
                </c:pt>
                <c:pt idx="1100" formatCode="General">
                  <c:v>-6.1258161311649503E-4</c:v>
                </c:pt>
                <c:pt idx="1101" formatCode="General">
                  <c:v>-6.0972736912653805E-4</c:v>
                </c:pt>
                <c:pt idx="1102" formatCode="General">
                  <c:v>-6.0898899078437997E-4</c:v>
                </c:pt>
                <c:pt idx="1103" formatCode="General">
                  <c:v>-6.07411868860693E-4</c:v>
                </c:pt>
                <c:pt idx="1104" formatCode="General">
                  <c:v>-6.0756746405465597E-4</c:v>
                </c:pt>
                <c:pt idx="1105" formatCode="General">
                  <c:v>-6.0611823495699201E-4</c:v>
                </c:pt>
                <c:pt idx="1106" formatCode="General">
                  <c:v>-6.0548948242353001E-4</c:v>
                </c:pt>
                <c:pt idx="1107" formatCode="General">
                  <c:v>-6.0437883160019E-4</c:v>
                </c:pt>
                <c:pt idx="1108" formatCode="General">
                  <c:v>-6.0358176963906998E-4</c:v>
                </c:pt>
                <c:pt idx="1109" formatCode="General">
                  <c:v>-6.0433698917850595E-4</c:v>
                </c:pt>
                <c:pt idx="1110" formatCode="General">
                  <c:v>-6.0193280907527499E-4</c:v>
                </c:pt>
                <c:pt idx="1111" formatCode="General">
                  <c:v>-6.01075647282926E-4</c:v>
                </c:pt>
                <c:pt idx="1112" formatCode="General">
                  <c:v>-6.0092750481118701E-4</c:v>
                </c:pt>
                <c:pt idx="1113" formatCode="General">
                  <c:v>-5.9901888343210404E-4</c:v>
                </c:pt>
                <c:pt idx="1114" formatCode="General">
                  <c:v>-5.9813618725586E-4</c:v>
                </c:pt>
                <c:pt idx="1115" formatCode="General">
                  <c:v>-5.9859686104396005E-4</c:v>
                </c:pt>
                <c:pt idx="1116" formatCode="General">
                  <c:v>-5.9538744966498196E-4</c:v>
                </c:pt>
                <c:pt idx="1117" formatCode="General">
                  <c:v>-5.9428638356703596E-4</c:v>
                </c:pt>
                <c:pt idx="1118" formatCode="General">
                  <c:v>-5.9521002923137501E-4</c:v>
                </c:pt>
                <c:pt idx="1119" formatCode="General">
                  <c:v>-5.9417189708519899E-4</c:v>
                </c:pt>
                <c:pt idx="1120" formatCode="General">
                  <c:v>-5.9228199471211005E-4</c:v>
                </c:pt>
                <c:pt idx="1121" formatCode="General">
                  <c:v>-5.9218725836200604E-4</c:v>
                </c:pt>
                <c:pt idx="1122" formatCode="General">
                  <c:v>-5.9055719997817802E-4</c:v>
                </c:pt>
                <c:pt idx="1123" formatCode="General">
                  <c:v>-5.8963312713945304E-4</c:v>
                </c:pt>
                <c:pt idx="1124" formatCode="General">
                  <c:v>-5.8822743605373899E-4</c:v>
                </c:pt>
                <c:pt idx="1125" formatCode="General">
                  <c:v>-5.8920680599853798E-4</c:v>
                </c:pt>
                <c:pt idx="1126" formatCode="General">
                  <c:v>-5.89372732327687E-4</c:v>
                </c:pt>
                <c:pt idx="1127" formatCode="General">
                  <c:v>-5.86668652419696E-4</c:v>
                </c:pt>
                <c:pt idx="1128" formatCode="General">
                  <c:v>-5.8342916185425504E-4</c:v>
                </c:pt>
                <c:pt idx="1129" formatCode="General">
                  <c:v>-5.8635991114351204E-4</c:v>
                </c:pt>
                <c:pt idx="1130" formatCode="General">
                  <c:v>-5.8468356147088304E-4</c:v>
                </c:pt>
                <c:pt idx="1131" formatCode="General">
                  <c:v>-5.8493680005723301E-4</c:v>
                </c:pt>
                <c:pt idx="1132" formatCode="General">
                  <c:v>-5.8265360872140405E-4</c:v>
                </c:pt>
                <c:pt idx="1133" formatCode="General">
                  <c:v>-5.8190144898293895E-4</c:v>
                </c:pt>
                <c:pt idx="1134" formatCode="General">
                  <c:v>-5.8089320301941505E-4</c:v>
                </c:pt>
                <c:pt idx="1135" formatCode="General">
                  <c:v>-5.8043727201942201E-4</c:v>
                </c:pt>
                <c:pt idx="1136" formatCode="General">
                  <c:v>-5.7849751876911705E-4</c:v>
                </c:pt>
                <c:pt idx="1137" formatCode="General">
                  <c:v>-5.7871537446117197E-4</c:v>
                </c:pt>
                <c:pt idx="1138" formatCode="General">
                  <c:v>-5.7680839494737596E-4</c:v>
                </c:pt>
                <c:pt idx="1139" formatCode="General">
                  <c:v>-5.7643541441586797E-4</c:v>
                </c:pt>
                <c:pt idx="1140" formatCode="General">
                  <c:v>-5.7792070776072101E-4</c:v>
                </c:pt>
                <c:pt idx="1141" formatCode="General">
                  <c:v>-5.7498680665680395E-4</c:v>
                </c:pt>
                <c:pt idx="1142" formatCode="General">
                  <c:v>-5.7359188778156401E-4</c:v>
                </c:pt>
                <c:pt idx="1143" formatCode="General">
                  <c:v>-5.7236436991011004E-4</c:v>
                </c:pt>
                <c:pt idx="1144" formatCode="General">
                  <c:v>-5.7146156206402303E-4</c:v>
                </c:pt>
                <c:pt idx="1145" formatCode="General">
                  <c:v>-5.7141699541600195E-4</c:v>
                </c:pt>
                <c:pt idx="1146" formatCode="General">
                  <c:v>-5.7146443538598295E-4</c:v>
                </c:pt>
                <c:pt idx="1147" formatCode="General">
                  <c:v>-5.6995532064005501E-4</c:v>
                </c:pt>
                <c:pt idx="1148" formatCode="General">
                  <c:v>-5.6866655076827399E-4</c:v>
                </c:pt>
                <c:pt idx="1149" formatCode="General">
                  <c:v>-5.6916300397602895E-4</c:v>
                </c:pt>
                <c:pt idx="1150" formatCode="General">
                  <c:v>-5.6787882523688595E-4</c:v>
                </c:pt>
                <c:pt idx="1151" formatCode="General">
                  <c:v>-5.6731821061090505E-4</c:v>
                </c:pt>
                <c:pt idx="1152" formatCode="General">
                  <c:v>-5.6705697953582195E-4</c:v>
                </c:pt>
                <c:pt idx="1153" formatCode="General">
                  <c:v>-5.6493017108514296E-4</c:v>
                </c:pt>
                <c:pt idx="1154" formatCode="General">
                  <c:v>-5.64573011890802E-4</c:v>
                </c:pt>
                <c:pt idx="1155" formatCode="General">
                  <c:v>-5.6235159101049802E-4</c:v>
                </c:pt>
                <c:pt idx="1156" formatCode="General">
                  <c:v>-5.6333367872072801E-4</c:v>
                </c:pt>
                <c:pt idx="1157" formatCode="General">
                  <c:v>-5.6033051929130803E-4</c:v>
                </c:pt>
                <c:pt idx="1158" formatCode="General">
                  <c:v>-5.5986694019632597E-4</c:v>
                </c:pt>
                <c:pt idx="1159" formatCode="General">
                  <c:v>-5.6185971248007304E-4</c:v>
                </c:pt>
                <c:pt idx="1160" formatCode="General">
                  <c:v>-5.6064903416167303E-4</c:v>
                </c:pt>
                <c:pt idx="1161" formatCode="General">
                  <c:v>-5.5883159928002998E-4</c:v>
                </c:pt>
                <c:pt idx="1162" formatCode="General">
                  <c:v>-5.5783518945042997E-4</c:v>
                </c:pt>
                <c:pt idx="1163" formatCode="General">
                  <c:v>-5.5588663299665998E-4</c:v>
                </c:pt>
                <c:pt idx="1164" formatCode="General">
                  <c:v>-5.57013199214393E-4</c:v>
                </c:pt>
                <c:pt idx="1165" formatCode="General">
                  <c:v>-5.5643441671449296E-4</c:v>
                </c:pt>
                <c:pt idx="1166" formatCode="General">
                  <c:v>-5.5445722854608804E-4</c:v>
                </c:pt>
                <c:pt idx="1167" formatCode="General">
                  <c:v>-5.54170258540253E-4</c:v>
                </c:pt>
                <c:pt idx="1168" formatCode="General">
                  <c:v>-5.5424902737160903E-4</c:v>
                </c:pt>
                <c:pt idx="1169" formatCode="General">
                  <c:v>-5.5321328108866102E-4</c:v>
                </c:pt>
                <c:pt idx="1170" formatCode="General">
                  <c:v>-5.5242000026078301E-4</c:v>
                </c:pt>
                <c:pt idx="1171" formatCode="General">
                  <c:v>-5.5143059053115403E-4</c:v>
                </c:pt>
                <c:pt idx="1172" formatCode="General">
                  <c:v>-5.49260447673685E-4</c:v>
                </c:pt>
                <c:pt idx="1173" formatCode="General">
                  <c:v>-5.4938705536253804E-4</c:v>
                </c:pt>
                <c:pt idx="1174" formatCode="General">
                  <c:v>-5.4874575651139596E-4</c:v>
                </c:pt>
                <c:pt idx="1175" formatCode="General">
                  <c:v>-5.4628655575444495E-4</c:v>
                </c:pt>
                <c:pt idx="1176" formatCode="General">
                  <c:v>-5.4503343837108498E-4</c:v>
                </c:pt>
                <c:pt idx="1177" formatCode="General">
                  <c:v>-5.4653233396280898E-4</c:v>
                </c:pt>
                <c:pt idx="1178" formatCode="General">
                  <c:v>-5.4460296898589102E-4</c:v>
                </c:pt>
                <c:pt idx="1179" formatCode="General">
                  <c:v>-5.4374903602223299E-4</c:v>
                </c:pt>
                <c:pt idx="1180" formatCode="General">
                  <c:v>-5.4438569755135304E-4</c:v>
                </c:pt>
                <c:pt idx="1181" formatCode="General">
                  <c:v>-5.4242976344755602E-4</c:v>
                </c:pt>
                <c:pt idx="1182" formatCode="General">
                  <c:v>-5.3991092984871202E-4</c:v>
                </c:pt>
                <c:pt idx="1183" formatCode="General">
                  <c:v>-5.4128895060799099E-4</c:v>
                </c:pt>
                <c:pt idx="1184" formatCode="General">
                  <c:v>-5.4223265073214495E-4</c:v>
                </c:pt>
                <c:pt idx="1185" formatCode="General">
                  <c:v>-5.4000070899319099E-4</c:v>
                </c:pt>
                <c:pt idx="1186" formatCode="General">
                  <c:v>-5.3950581099457403E-4</c:v>
                </c:pt>
                <c:pt idx="1187" formatCode="General">
                  <c:v>-5.4137984252036395E-4</c:v>
                </c:pt>
                <c:pt idx="1188" formatCode="General">
                  <c:v>-5.3552684135251298E-4</c:v>
                </c:pt>
                <c:pt idx="1189" formatCode="General">
                  <c:v>-5.3686718864687103E-4</c:v>
                </c:pt>
                <c:pt idx="1190" formatCode="General">
                  <c:v>-5.3705335629780399E-4</c:v>
                </c:pt>
                <c:pt idx="1191" formatCode="General">
                  <c:v>-5.3518673026674995E-4</c:v>
                </c:pt>
                <c:pt idx="1192" formatCode="General">
                  <c:v>-5.3387740618215701E-4</c:v>
                </c:pt>
                <c:pt idx="1193" formatCode="General">
                  <c:v>-5.3433127828202403E-4</c:v>
                </c:pt>
                <c:pt idx="1194" formatCode="General">
                  <c:v>-5.3407984707088503E-4</c:v>
                </c:pt>
                <c:pt idx="1195" formatCode="General">
                  <c:v>-5.3278499618693797E-4</c:v>
                </c:pt>
                <c:pt idx="1196" formatCode="General">
                  <c:v>-5.3280207041890202E-4</c:v>
                </c:pt>
                <c:pt idx="1197" formatCode="General">
                  <c:v>-5.3154785503227995E-4</c:v>
                </c:pt>
                <c:pt idx="1198" formatCode="General">
                  <c:v>-5.2982929255364201E-4</c:v>
                </c:pt>
                <c:pt idx="1199" formatCode="General">
                  <c:v>-5.2812641824670199E-4</c:v>
                </c:pt>
                <c:pt idx="1200" formatCode="General">
                  <c:v>-5.2733163105836E-4</c:v>
                </c:pt>
                <c:pt idx="1201" formatCode="General">
                  <c:v>-5.26558999489977E-4</c:v>
                </c:pt>
                <c:pt idx="1202" formatCode="General">
                  <c:v>-5.2706697647615403E-4</c:v>
                </c:pt>
                <c:pt idx="1203" formatCode="General">
                  <c:v>-5.2755370659783303E-4</c:v>
                </c:pt>
                <c:pt idx="1204" formatCode="General">
                  <c:v>-5.2651788329561005E-4</c:v>
                </c:pt>
                <c:pt idx="1205" formatCode="General">
                  <c:v>-5.2556371648704195E-4</c:v>
                </c:pt>
                <c:pt idx="1206" formatCode="General">
                  <c:v>-5.25198547076376E-4</c:v>
                </c:pt>
                <c:pt idx="1207" formatCode="General">
                  <c:v>-5.22466047925429E-4</c:v>
                </c:pt>
                <c:pt idx="1208" formatCode="General">
                  <c:v>-5.2356534131627898E-4</c:v>
                </c:pt>
                <c:pt idx="1209" formatCode="General">
                  <c:v>-5.2167665993084098E-4</c:v>
                </c:pt>
                <c:pt idx="1210" formatCode="General">
                  <c:v>-5.1884043504419697E-4</c:v>
                </c:pt>
                <c:pt idx="1211" formatCode="General">
                  <c:v>-5.1871511877313E-4</c:v>
                </c:pt>
                <c:pt idx="1212" formatCode="General">
                  <c:v>-5.19970511607853E-4</c:v>
                </c:pt>
                <c:pt idx="1213" formatCode="General">
                  <c:v>-5.2011789197709099E-4</c:v>
                </c:pt>
                <c:pt idx="1214" formatCode="General">
                  <c:v>-5.1947940489088795E-4</c:v>
                </c:pt>
                <c:pt idx="1215" formatCode="General">
                  <c:v>-5.1864920300720896E-4</c:v>
                </c:pt>
                <c:pt idx="1216" formatCode="General">
                  <c:v>-5.1409159742115199E-4</c:v>
                </c:pt>
                <c:pt idx="1217" formatCode="General">
                  <c:v>-5.1778022943802101E-4</c:v>
                </c:pt>
                <c:pt idx="1218" formatCode="General">
                  <c:v>-5.1543891399774501E-4</c:v>
                </c:pt>
                <c:pt idx="1219" formatCode="General">
                  <c:v>-5.1388903548574305E-4</c:v>
                </c:pt>
                <c:pt idx="1220" formatCode="General">
                  <c:v>-5.1540131814184595E-4</c:v>
                </c:pt>
                <c:pt idx="1221" formatCode="General">
                  <c:v>-5.1209744469676096E-4</c:v>
                </c:pt>
                <c:pt idx="1222" formatCode="General">
                  <c:v>-5.1164291511927797E-4</c:v>
                </c:pt>
                <c:pt idx="1223" formatCode="General">
                  <c:v>-5.1220731450093797E-4</c:v>
                </c:pt>
                <c:pt idx="1224" formatCode="General">
                  <c:v>-5.0946252339509595E-4</c:v>
                </c:pt>
                <c:pt idx="1225" formatCode="General">
                  <c:v>-5.0933869309723403E-4</c:v>
                </c:pt>
                <c:pt idx="1226" formatCode="General">
                  <c:v>-5.0787432802424401E-4</c:v>
                </c:pt>
                <c:pt idx="1227" formatCode="General">
                  <c:v>-5.0754512184476104E-4</c:v>
                </c:pt>
                <c:pt idx="1228" formatCode="General">
                  <c:v>-5.0771379906859701E-4</c:v>
                </c:pt>
                <c:pt idx="1229" formatCode="General">
                  <c:v>-5.0759828644231697E-4</c:v>
                </c:pt>
                <c:pt idx="1230" formatCode="General">
                  <c:v>-5.0559850379105803E-4</c:v>
                </c:pt>
                <c:pt idx="1231" formatCode="General">
                  <c:v>-5.0578957506392604E-4</c:v>
                </c:pt>
                <c:pt idx="1232" formatCode="General">
                  <c:v>-5.0633009870729596E-4</c:v>
                </c:pt>
                <c:pt idx="1233" formatCode="General">
                  <c:v>-5.0574795214058303E-4</c:v>
                </c:pt>
                <c:pt idx="1234" formatCode="General">
                  <c:v>-5.0468390543522204E-4</c:v>
                </c:pt>
                <c:pt idx="1235" formatCode="General">
                  <c:v>-5.0159558389367795E-4</c:v>
                </c:pt>
                <c:pt idx="1236" formatCode="General">
                  <c:v>-5.0052521785228497E-4</c:v>
                </c:pt>
                <c:pt idx="1237" formatCode="General">
                  <c:v>-5.0291077250331096E-4</c:v>
                </c:pt>
                <c:pt idx="1238" formatCode="General">
                  <c:v>-5.0175034067119603E-4</c:v>
                </c:pt>
                <c:pt idx="1239" formatCode="General">
                  <c:v>-4.9975680290271802E-4</c:v>
                </c:pt>
                <c:pt idx="1240" formatCode="General">
                  <c:v>-5.0022524273948701E-4</c:v>
                </c:pt>
                <c:pt idx="1241" formatCode="General">
                  <c:v>-4.9882240540789899E-4</c:v>
                </c:pt>
                <c:pt idx="1242" formatCode="General">
                  <c:v>-4.9802380026260304E-4</c:v>
                </c:pt>
                <c:pt idx="1243" formatCode="General">
                  <c:v>-4.9690416064313697E-4</c:v>
                </c:pt>
                <c:pt idx="1244" formatCode="General">
                  <c:v>-4.9565264070670705E-4</c:v>
                </c:pt>
                <c:pt idx="1245" formatCode="General">
                  <c:v>-4.9663909623666805E-4</c:v>
                </c:pt>
                <c:pt idx="1246" formatCode="General">
                  <c:v>-4.95091531701268E-4</c:v>
                </c:pt>
                <c:pt idx="1247" formatCode="General">
                  <c:v>-4.9516501758175896E-4</c:v>
                </c:pt>
                <c:pt idx="1248" formatCode="General">
                  <c:v>-4.9441925503068999E-4</c:v>
                </c:pt>
                <c:pt idx="1249" formatCode="General">
                  <c:v>-4.9502196552523605E-4</c:v>
                </c:pt>
                <c:pt idx="1250" formatCode="General">
                  <c:v>-4.9347704966921295E-4</c:v>
                </c:pt>
                <c:pt idx="1251" formatCode="General">
                  <c:v>-4.9098346478960097E-4</c:v>
                </c:pt>
                <c:pt idx="1252" formatCode="General">
                  <c:v>-4.9329855953585003E-4</c:v>
                </c:pt>
                <c:pt idx="1253" formatCode="General">
                  <c:v>-4.9211434862271195E-4</c:v>
                </c:pt>
                <c:pt idx="1254" formatCode="General">
                  <c:v>-4.8985715309959996E-4</c:v>
                </c:pt>
                <c:pt idx="1255" formatCode="General">
                  <c:v>-4.9035886579087702E-4</c:v>
                </c:pt>
                <c:pt idx="1256" formatCode="General">
                  <c:v>-4.8882335938201296E-4</c:v>
                </c:pt>
                <c:pt idx="1257" formatCode="General">
                  <c:v>-4.8687982320179402E-4</c:v>
                </c:pt>
                <c:pt idx="1258" formatCode="General">
                  <c:v>-4.8927134323127998E-4</c:v>
                </c:pt>
                <c:pt idx="1259" formatCode="General">
                  <c:v>-4.8678125195363503E-4</c:v>
                </c:pt>
                <c:pt idx="1260" formatCode="General">
                  <c:v>-4.8396667648523898E-4</c:v>
                </c:pt>
                <c:pt idx="1261" formatCode="General">
                  <c:v>-4.8592404702917498E-4</c:v>
                </c:pt>
                <c:pt idx="1262" formatCode="General">
                  <c:v>-4.8591991418680901E-4</c:v>
                </c:pt>
                <c:pt idx="1263" formatCode="General">
                  <c:v>-4.8375227008188502E-4</c:v>
                </c:pt>
                <c:pt idx="1264" formatCode="General">
                  <c:v>-4.8313266543061002E-4</c:v>
                </c:pt>
                <c:pt idx="1265" formatCode="General">
                  <c:v>-4.8423848781890399E-4</c:v>
                </c:pt>
                <c:pt idx="1266" formatCode="General">
                  <c:v>-4.79854708593818E-4</c:v>
                </c:pt>
                <c:pt idx="1267" formatCode="General">
                  <c:v>-4.81408324378656E-4</c:v>
                </c:pt>
                <c:pt idx="1268" formatCode="General">
                  <c:v>-4.8021212308873798E-4</c:v>
                </c:pt>
                <c:pt idx="1269" formatCode="General">
                  <c:v>-4.7999877467734298E-4</c:v>
                </c:pt>
                <c:pt idx="1270" formatCode="General">
                  <c:v>-4.7821305974936801E-4</c:v>
                </c:pt>
                <c:pt idx="1271" formatCode="General">
                  <c:v>-4.7956608179326699E-4</c:v>
                </c:pt>
                <c:pt idx="1272" formatCode="General">
                  <c:v>-4.7794545211990702E-4</c:v>
                </c:pt>
                <c:pt idx="1273" formatCode="General">
                  <c:v>-4.7599617703088102E-4</c:v>
                </c:pt>
                <c:pt idx="1274" formatCode="General">
                  <c:v>-4.7759195251986802E-4</c:v>
                </c:pt>
                <c:pt idx="1275" formatCode="General">
                  <c:v>-4.7791372369890501E-4</c:v>
                </c:pt>
                <c:pt idx="1276" formatCode="General">
                  <c:v>-4.7700891940893702E-4</c:v>
                </c:pt>
                <c:pt idx="1277" formatCode="General">
                  <c:v>-4.7681444754463898E-4</c:v>
                </c:pt>
                <c:pt idx="1278" formatCode="General">
                  <c:v>-4.7401774160590703E-4</c:v>
                </c:pt>
                <c:pt idx="1279" formatCode="General">
                  <c:v>-4.7376412823115199E-4</c:v>
                </c:pt>
                <c:pt idx="1280" formatCode="General">
                  <c:v>-4.7209404501971598E-4</c:v>
                </c:pt>
                <c:pt idx="1281" formatCode="General">
                  <c:v>-4.7068480499344503E-4</c:v>
                </c:pt>
                <c:pt idx="1282" formatCode="General">
                  <c:v>-4.7244081294724698E-4</c:v>
                </c:pt>
                <c:pt idx="1283" formatCode="General">
                  <c:v>-4.7176221083748698E-4</c:v>
                </c:pt>
                <c:pt idx="1284" formatCode="General">
                  <c:v>-4.7232548939840901E-4</c:v>
                </c:pt>
                <c:pt idx="1285" formatCode="General">
                  <c:v>-4.7127769343429402E-4</c:v>
                </c:pt>
                <c:pt idx="1286" formatCode="General">
                  <c:v>-4.7016094098856399E-4</c:v>
                </c:pt>
                <c:pt idx="1287" formatCode="General">
                  <c:v>-4.7090838433456599E-4</c:v>
                </c:pt>
                <c:pt idx="1288" formatCode="General">
                  <c:v>-4.6979657335083298E-4</c:v>
                </c:pt>
                <c:pt idx="1289" formatCode="General">
                  <c:v>-4.6949044597371898E-4</c:v>
                </c:pt>
                <c:pt idx="1290" formatCode="General">
                  <c:v>-4.6654264932164302E-4</c:v>
                </c:pt>
                <c:pt idx="1291" formatCode="General">
                  <c:v>-4.6695042010456202E-4</c:v>
                </c:pt>
                <c:pt idx="1292" formatCode="General">
                  <c:v>-4.6551338340723101E-4</c:v>
                </c:pt>
                <c:pt idx="1293" formatCode="General">
                  <c:v>-4.6290470669954598E-4</c:v>
                </c:pt>
                <c:pt idx="1294" formatCode="General">
                  <c:v>-4.6369624813468602E-4</c:v>
                </c:pt>
                <c:pt idx="1295" formatCode="General">
                  <c:v>-4.6469242982274597E-4</c:v>
                </c:pt>
                <c:pt idx="1296" formatCode="General">
                  <c:v>-4.6459004230415998E-4</c:v>
                </c:pt>
                <c:pt idx="1297" formatCode="General">
                  <c:v>-4.6372546964780302E-4</c:v>
                </c:pt>
                <c:pt idx="1298" formatCode="General">
                  <c:v>-4.5917734260107198E-4</c:v>
                </c:pt>
                <c:pt idx="1299" formatCode="General">
                  <c:v>-4.5685577771040301E-4</c:v>
                </c:pt>
                <c:pt idx="1300" formatCode="General">
                  <c:v>-4.58717673292879E-4</c:v>
                </c:pt>
                <c:pt idx="1301" formatCode="General">
                  <c:v>-4.5869155741633098E-4</c:v>
                </c:pt>
                <c:pt idx="1302" formatCode="General">
                  <c:v>-4.5788558025030998E-4</c:v>
                </c:pt>
                <c:pt idx="1303" formatCode="General">
                  <c:v>-4.5921421244182601E-4</c:v>
                </c:pt>
                <c:pt idx="1304" formatCode="General">
                  <c:v>-4.5841967575039998E-4</c:v>
                </c:pt>
                <c:pt idx="1305" formatCode="General">
                  <c:v>-4.5851158666264402E-4</c:v>
                </c:pt>
                <c:pt idx="1306" formatCode="General">
                  <c:v>-4.5591171900851698E-4</c:v>
                </c:pt>
                <c:pt idx="1307" formatCode="General">
                  <c:v>-4.5715592717520401E-4</c:v>
                </c:pt>
                <c:pt idx="1308" formatCode="General">
                  <c:v>-4.5528806874497302E-4</c:v>
                </c:pt>
                <c:pt idx="1309" formatCode="General">
                  <c:v>-4.5506016063913998E-4</c:v>
                </c:pt>
                <c:pt idx="1310" formatCode="General">
                  <c:v>-4.5380702695669997E-4</c:v>
                </c:pt>
                <c:pt idx="1311" formatCode="General">
                  <c:v>-4.5220814311617403E-4</c:v>
                </c:pt>
                <c:pt idx="1312" formatCode="General">
                  <c:v>-4.5322668188296398E-4</c:v>
                </c:pt>
                <c:pt idx="1313" formatCode="General">
                  <c:v>-4.5353431456225001E-4</c:v>
                </c:pt>
                <c:pt idx="1314" formatCode="General">
                  <c:v>-4.5055118765310003E-4</c:v>
                </c:pt>
                <c:pt idx="1315" formatCode="General">
                  <c:v>-4.50681332661455E-4</c:v>
                </c:pt>
                <c:pt idx="1316" formatCode="General">
                  <c:v>-4.492977398639E-4</c:v>
                </c:pt>
                <c:pt idx="1317" formatCode="General">
                  <c:v>-4.4887768793257498E-4</c:v>
                </c:pt>
                <c:pt idx="1318" formatCode="General">
                  <c:v>-4.49158372091027E-4</c:v>
                </c:pt>
                <c:pt idx="1319" formatCode="General">
                  <c:v>-4.4883144001693799E-4</c:v>
                </c:pt>
                <c:pt idx="1320" formatCode="General">
                  <c:v>-4.4910047915026397E-4</c:v>
                </c:pt>
                <c:pt idx="1321" formatCode="General">
                  <c:v>-4.4659998638263399E-4</c:v>
                </c:pt>
                <c:pt idx="1322" formatCode="General">
                  <c:v>-4.4739551419870099E-4</c:v>
                </c:pt>
                <c:pt idx="1323" formatCode="General">
                  <c:v>-4.4606419568915198E-4</c:v>
                </c:pt>
                <c:pt idx="1324" formatCode="General">
                  <c:v>-4.4714015466066102E-4</c:v>
                </c:pt>
                <c:pt idx="1325" formatCode="General">
                  <c:v>-4.45484615873974E-4</c:v>
                </c:pt>
                <c:pt idx="1326" formatCode="General">
                  <c:v>-4.4274135123517302E-4</c:v>
                </c:pt>
                <c:pt idx="1327" formatCode="General">
                  <c:v>-4.4380962074068198E-4</c:v>
                </c:pt>
                <c:pt idx="1328" formatCode="General">
                  <c:v>-4.4290088404013703E-4</c:v>
                </c:pt>
                <c:pt idx="1329" formatCode="General">
                  <c:v>-4.4119457574837303E-4</c:v>
                </c:pt>
                <c:pt idx="1330" formatCode="General">
                  <c:v>-4.4292948585900797E-4</c:v>
                </c:pt>
                <c:pt idx="1331" formatCode="General">
                  <c:v>-4.4022637740209801E-4</c:v>
                </c:pt>
                <c:pt idx="1332" formatCode="General">
                  <c:v>-4.3979772961698799E-4</c:v>
                </c:pt>
                <c:pt idx="1333" formatCode="General">
                  <c:v>-4.3950917862036902E-4</c:v>
                </c:pt>
                <c:pt idx="1334" formatCode="General">
                  <c:v>-4.39560376347449E-4</c:v>
                </c:pt>
                <c:pt idx="1335" formatCode="General">
                  <c:v>-4.3724944984252701E-4</c:v>
                </c:pt>
                <c:pt idx="1336" formatCode="General">
                  <c:v>-4.3681451330398601E-4</c:v>
                </c:pt>
                <c:pt idx="1337" formatCode="General">
                  <c:v>-4.3833622447530201E-4</c:v>
                </c:pt>
                <c:pt idx="1338" formatCode="General">
                  <c:v>-4.3539553547298701E-4</c:v>
                </c:pt>
                <c:pt idx="1339" formatCode="General">
                  <c:v>-4.36516590892806E-4</c:v>
                </c:pt>
                <c:pt idx="1340" formatCode="General">
                  <c:v>-4.3525041347236299E-4</c:v>
                </c:pt>
                <c:pt idx="1341" formatCode="General">
                  <c:v>-4.33985889511574E-4</c:v>
                </c:pt>
                <c:pt idx="1342" formatCode="General">
                  <c:v>-4.3363303591552202E-4</c:v>
                </c:pt>
                <c:pt idx="1343" formatCode="General">
                  <c:v>-4.34434115900554E-4</c:v>
                </c:pt>
                <c:pt idx="1344" formatCode="General">
                  <c:v>-4.3394381612527202E-4</c:v>
                </c:pt>
                <c:pt idx="1345" formatCode="General">
                  <c:v>-4.3278848994126798E-4</c:v>
                </c:pt>
                <c:pt idx="1346" formatCode="General">
                  <c:v>-4.33530511390072E-4</c:v>
                </c:pt>
                <c:pt idx="1347" formatCode="General">
                  <c:v>-4.30742661415042E-4</c:v>
                </c:pt>
                <c:pt idx="1348" formatCode="General">
                  <c:v>-4.3193651565688899E-4</c:v>
                </c:pt>
                <c:pt idx="1349" formatCode="General">
                  <c:v>-4.2925686323531497E-4</c:v>
                </c:pt>
                <c:pt idx="1350" formatCode="General">
                  <c:v>-4.2946226063309001E-4</c:v>
                </c:pt>
                <c:pt idx="1351" formatCode="General">
                  <c:v>-4.3240186321357599E-4</c:v>
                </c:pt>
                <c:pt idx="1352" formatCode="General">
                  <c:v>-4.2901989278802699E-4</c:v>
                </c:pt>
                <c:pt idx="1353" formatCode="General">
                  <c:v>-4.2741945262262401E-4</c:v>
                </c:pt>
                <c:pt idx="1354" formatCode="General">
                  <c:v>-4.2827180701527902E-4</c:v>
                </c:pt>
                <c:pt idx="1355" formatCode="General">
                  <c:v>-4.2691996722185198E-4</c:v>
                </c:pt>
                <c:pt idx="1356" formatCode="General">
                  <c:v>-4.2758690561553301E-4</c:v>
                </c:pt>
                <c:pt idx="1357" formatCode="General">
                  <c:v>-4.2664384171957798E-4</c:v>
                </c:pt>
                <c:pt idx="1358" formatCode="General">
                  <c:v>-4.2478094510330799E-4</c:v>
                </c:pt>
                <c:pt idx="1359" formatCode="General">
                  <c:v>-4.2378372759857899E-4</c:v>
                </c:pt>
                <c:pt idx="1360" formatCode="General">
                  <c:v>-4.2419097878690202E-4</c:v>
                </c:pt>
                <c:pt idx="1361" formatCode="General">
                  <c:v>-4.2221301471811101E-4</c:v>
                </c:pt>
                <c:pt idx="1362" formatCode="General">
                  <c:v>-4.2207142962154102E-4</c:v>
                </c:pt>
                <c:pt idx="1363" formatCode="General">
                  <c:v>-4.1958521749965201E-4</c:v>
                </c:pt>
                <c:pt idx="1364" formatCode="General">
                  <c:v>-4.2256611774365497E-4</c:v>
                </c:pt>
                <c:pt idx="1365" formatCode="General">
                  <c:v>-4.2303214497371998E-4</c:v>
                </c:pt>
                <c:pt idx="1366" formatCode="General">
                  <c:v>-4.2102702432288602E-4</c:v>
                </c:pt>
                <c:pt idx="1367" formatCode="General">
                  <c:v>-4.2136942973760899E-4</c:v>
                </c:pt>
                <c:pt idx="1368" formatCode="General">
                  <c:v>-4.2084552273866999E-4</c:v>
                </c:pt>
                <c:pt idx="1369" formatCode="General">
                  <c:v>-4.2036241547549301E-4</c:v>
                </c:pt>
                <c:pt idx="1370" formatCode="General">
                  <c:v>-4.2009262284000402E-4</c:v>
                </c:pt>
                <c:pt idx="1371" formatCode="General">
                  <c:v>-4.1823411177542699E-4</c:v>
                </c:pt>
                <c:pt idx="1372" formatCode="General">
                  <c:v>-4.15073795448565E-4</c:v>
                </c:pt>
                <c:pt idx="1373" formatCode="General">
                  <c:v>-4.1294998233582398E-4</c:v>
                </c:pt>
                <c:pt idx="1374" formatCode="General">
                  <c:v>-4.1618102328863302E-4</c:v>
                </c:pt>
                <c:pt idx="1375" formatCode="General">
                  <c:v>-4.1173163057415803E-4</c:v>
                </c:pt>
                <c:pt idx="1376" formatCode="General">
                  <c:v>-4.1272413279273699E-4</c:v>
                </c:pt>
                <c:pt idx="1377" formatCode="General">
                  <c:v>-4.1384954593542001E-4</c:v>
                </c:pt>
                <c:pt idx="1378" formatCode="General">
                  <c:v>-4.1234915061868197E-4</c:v>
                </c:pt>
                <c:pt idx="1379" formatCode="General">
                  <c:v>-4.1274741920301799E-4</c:v>
                </c:pt>
                <c:pt idx="1380" formatCode="General">
                  <c:v>-4.1311467633348999E-4</c:v>
                </c:pt>
                <c:pt idx="1381" formatCode="General">
                  <c:v>-4.1037782107625898E-4</c:v>
                </c:pt>
                <c:pt idx="1382" formatCode="General">
                  <c:v>-4.0996764015385398E-4</c:v>
                </c:pt>
                <c:pt idx="1383" formatCode="General">
                  <c:v>-4.0874120907087E-4</c:v>
                </c:pt>
                <c:pt idx="1384" formatCode="General">
                  <c:v>-4.0830946526665201E-4</c:v>
                </c:pt>
                <c:pt idx="1385" formatCode="General">
                  <c:v>-4.1076965223836999E-4</c:v>
                </c:pt>
                <c:pt idx="1386" formatCode="General">
                  <c:v>-4.0696219228075899E-4</c:v>
                </c:pt>
                <c:pt idx="1387" formatCode="General">
                  <c:v>-4.0601285869251198E-4</c:v>
                </c:pt>
                <c:pt idx="1388" formatCode="General">
                  <c:v>-4.0886430306677599E-4</c:v>
                </c:pt>
                <c:pt idx="1389" formatCode="General">
                  <c:v>-4.0598568448134398E-4</c:v>
                </c:pt>
                <c:pt idx="1390" formatCode="General">
                  <c:v>-4.06959321883094E-4</c:v>
                </c:pt>
                <c:pt idx="1391" formatCode="General">
                  <c:v>-4.0611430315414698E-4</c:v>
                </c:pt>
                <c:pt idx="1392" formatCode="General">
                  <c:v>-4.0702749760996801E-4</c:v>
                </c:pt>
                <c:pt idx="1393" formatCode="General">
                  <c:v>-4.0505862491344702E-4</c:v>
                </c:pt>
                <c:pt idx="1394" formatCode="General">
                  <c:v>-4.0496481121188402E-4</c:v>
                </c:pt>
                <c:pt idx="1395" formatCode="General">
                  <c:v>-4.0307001572342902E-4</c:v>
                </c:pt>
                <c:pt idx="1396" formatCode="General">
                  <c:v>-4.05149343470687E-4</c:v>
                </c:pt>
                <c:pt idx="1397" formatCode="General">
                  <c:v>-4.0378947955328499E-4</c:v>
                </c:pt>
                <c:pt idx="1398" formatCode="General">
                  <c:v>-4.0197542448115303E-4</c:v>
                </c:pt>
                <c:pt idx="1399" formatCode="General">
                  <c:v>-4.0302837506687398E-4</c:v>
                </c:pt>
                <c:pt idx="1400" formatCode="General">
                  <c:v>-4.0204726356329401E-4</c:v>
                </c:pt>
                <c:pt idx="1401" formatCode="General">
                  <c:v>-4.01293914907174E-4</c:v>
                </c:pt>
                <c:pt idx="1402" formatCode="General">
                  <c:v>-4.00096207197153E-4</c:v>
                </c:pt>
                <c:pt idx="1403" formatCode="General">
                  <c:v>-3.9816244944763902E-4</c:v>
                </c:pt>
                <c:pt idx="1404" formatCode="General">
                  <c:v>-3.9822697916763999E-4</c:v>
                </c:pt>
                <c:pt idx="1405" formatCode="General">
                  <c:v>-3.9847415513435199E-4</c:v>
                </c:pt>
                <c:pt idx="1406" formatCode="General">
                  <c:v>-4.0058433304100298E-4</c:v>
                </c:pt>
                <c:pt idx="1407" formatCode="General">
                  <c:v>-3.9773564658924902E-4</c:v>
                </c:pt>
                <c:pt idx="1408" formatCode="General">
                  <c:v>-3.9791019570838799E-4</c:v>
                </c:pt>
                <c:pt idx="1409" formatCode="General">
                  <c:v>-3.9793694999422998E-4</c:v>
                </c:pt>
                <c:pt idx="1410" formatCode="General">
                  <c:v>-3.9790719473614097E-4</c:v>
                </c:pt>
                <c:pt idx="1411" formatCode="General">
                  <c:v>-3.9541814928165402E-4</c:v>
                </c:pt>
                <c:pt idx="1412" formatCode="General">
                  <c:v>-3.9312568034710702E-4</c:v>
                </c:pt>
                <c:pt idx="1413" formatCode="General">
                  <c:v>-3.9482090303947798E-4</c:v>
                </c:pt>
                <c:pt idx="1414" formatCode="General">
                  <c:v>-3.9335894176189098E-4</c:v>
                </c:pt>
                <c:pt idx="1415" formatCode="General">
                  <c:v>-3.9341925932536201E-4</c:v>
                </c:pt>
                <c:pt idx="1416" formatCode="General">
                  <c:v>-3.92612975682927E-4</c:v>
                </c:pt>
                <c:pt idx="1417" formatCode="General">
                  <c:v>-3.92266354933671E-4</c:v>
                </c:pt>
                <c:pt idx="1418" formatCode="General">
                  <c:v>-3.9406246500478E-4</c:v>
                </c:pt>
                <c:pt idx="1419" formatCode="General">
                  <c:v>-3.91721819212373E-4</c:v>
                </c:pt>
                <c:pt idx="1420" formatCode="General">
                  <c:v>-3.9207051865553498E-4</c:v>
                </c:pt>
                <c:pt idx="1421" formatCode="General">
                  <c:v>-3.9111635120999999E-4</c:v>
                </c:pt>
                <c:pt idx="1422" formatCode="General">
                  <c:v>-3.8827253704439002E-4</c:v>
                </c:pt>
                <c:pt idx="1423" formatCode="General">
                  <c:v>-3.8964116843026402E-4</c:v>
                </c:pt>
                <c:pt idx="1424" formatCode="General">
                  <c:v>-3.88341186130404E-4</c:v>
                </c:pt>
                <c:pt idx="1425" formatCode="General">
                  <c:v>-3.8699155647850899E-4</c:v>
                </c:pt>
                <c:pt idx="1426" formatCode="General">
                  <c:v>-3.87892952490389E-4</c:v>
                </c:pt>
                <c:pt idx="1427" formatCode="General">
                  <c:v>-3.8564316434427698E-4</c:v>
                </c:pt>
                <c:pt idx="1428" formatCode="General">
                  <c:v>-3.8294688695631103E-4</c:v>
                </c:pt>
                <c:pt idx="1429" formatCode="General">
                  <c:v>-3.8498738433344402E-4</c:v>
                </c:pt>
                <c:pt idx="1430" formatCode="General">
                  <c:v>-3.8329163265674097E-4</c:v>
                </c:pt>
                <c:pt idx="1431" formatCode="General">
                  <c:v>-3.8407477091856898E-4</c:v>
                </c:pt>
                <c:pt idx="1432" formatCode="General">
                  <c:v>-3.8406831544638E-4</c:v>
                </c:pt>
                <c:pt idx="1433" formatCode="General">
                  <c:v>-3.8221238599406402E-4</c:v>
                </c:pt>
                <c:pt idx="1434" formatCode="General">
                  <c:v>-3.8303247656083002E-4</c:v>
                </c:pt>
                <c:pt idx="1435" formatCode="General">
                  <c:v>-3.8537219024415201E-4</c:v>
                </c:pt>
                <c:pt idx="1436" formatCode="General">
                  <c:v>-3.8300617831658901E-4</c:v>
                </c:pt>
                <c:pt idx="1437" formatCode="General">
                  <c:v>-3.7979946525586102E-4</c:v>
                </c:pt>
                <c:pt idx="1438" formatCode="General">
                  <c:v>-3.8024168324725101E-4</c:v>
                </c:pt>
                <c:pt idx="1439" formatCode="General">
                  <c:v>-3.8093640364421897E-4</c:v>
                </c:pt>
                <c:pt idx="1440" formatCode="General">
                  <c:v>-3.7789092832256701E-4</c:v>
                </c:pt>
                <c:pt idx="1441" formatCode="General">
                  <c:v>-3.7838629579553198E-4</c:v>
                </c:pt>
                <c:pt idx="1442" formatCode="General">
                  <c:v>-3.7903314784753101E-4</c:v>
                </c:pt>
                <c:pt idx="1443" formatCode="General">
                  <c:v>-3.7861263204960299E-4</c:v>
                </c:pt>
                <c:pt idx="1444" formatCode="General">
                  <c:v>-3.7673494781796999E-4</c:v>
                </c:pt>
                <c:pt idx="1445" formatCode="General">
                  <c:v>-3.76673987062061E-4</c:v>
                </c:pt>
                <c:pt idx="1446" formatCode="General">
                  <c:v>-3.7531773220490902E-4</c:v>
                </c:pt>
                <c:pt idx="1447" formatCode="General">
                  <c:v>-3.7478222601012901E-4</c:v>
                </c:pt>
                <c:pt idx="1448" formatCode="General">
                  <c:v>-3.7572500747921298E-4</c:v>
                </c:pt>
                <c:pt idx="1449" formatCode="General">
                  <c:v>-3.74006173660579E-4</c:v>
                </c:pt>
                <c:pt idx="1450" formatCode="General">
                  <c:v>-3.74259539087274E-4</c:v>
                </c:pt>
                <c:pt idx="1451" formatCode="General">
                  <c:v>-3.73601524887101E-4</c:v>
                </c:pt>
                <c:pt idx="1452" formatCode="General">
                  <c:v>-3.7272407125589301E-4</c:v>
                </c:pt>
                <c:pt idx="1453" formatCode="General">
                  <c:v>-3.7134728241008702E-4</c:v>
                </c:pt>
                <c:pt idx="1454" formatCode="General">
                  <c:v>-3.7028074706133598E-4</c:v>
                </c:pt>
                <c:pt idx="1455" formatCode="General">
                  <c:v>-3.7296508011454001E-4</c:v>
                </c:pt>
                <c:pt idx="1456" formatCode="General">
                  <c:v>-3.6699041323662697E-4</c:v>
                </c:pt>
                <c:pt idx="1457" formatCode="General">
                  <c:v>-3.68769940902479E-4</c:v>
                </c:pt>
                <c:pt idx="1458" formatCode="General">
                  <c:v>-3.7003529354078099E-4</c:v>
                </c:pt>
                <c:pt idx="1459" formatCode="General">
                  <c:v>-3.6798749867867898E-4</c:v>
                </c:pt>
                <c:pt idx="1460" formatCode="General">
                  <c:v>-3.6914815859208198E-4</c:v>
                </c:pt>
                <c:pt idx="1461" formatCode="General">
                  <c:v>-3.6814243688584999E-4</c:v>
                </c:pt>
                <c:pt idx="1462" formatCode="General">
                  <c:v>-3.65734288982537E-4</c:v>
                </c:pt>
                <c:pt idx="1463" formatCode="General">
                  <c:v>-3.66180891880799E-4</c:v>
                </c:pt>
                <c:pt idx="1464" formatCode="General">
                  <c:v>-3.65188604555315E-4</c:v>
                </c:pt>
                <c:pt idx="1465" formatCode="General">
                  <c:v>-3.6701733165840302E-4</c:v>
                </c:pt>
                <c:pt idx="1466" formatCode="General">
                  <c:v>-3.6712372072145698E-4</c:v>
                </c:pt>
                <c:pt idx="1467" formatCode="General">
                  <c:v>-3.6703348113545402E-4</c:v>
                </c:pt>
                <c:pt idx="1468" formatCode="General">
                  <c:v>-3.6291258867251298E-4</c:v>
                </c:pt>
                <c:pt idx="1469" formatCode="General">
                  <c:v>-3.6308253579355902E-4</c:v>
                </c:pt>
                <c:pt idx="1470" formatCode="General">
                  <c:v>-3.6149422801100002E-4</c:v>
                </c:pt>
                <c:pt idx="1471" formatCode="General">
                  <c:v>-3.6453646249071803E-4</c:v>
                </c:pt>
                <c:pt idx="1472" formatCode="General">
                  <c:v>-3.6512425955423399E-4</c:v>
                </c:pt>
                <c:pt idx="1473" formatCode="General">
                  <c:v>-3.6488532804339601E-4</c:v>
                </c:pt>
                <c:pt idx="1474" formatCode="General">
                  <c:v>-3.6518752571510703E-4</c:v>
                </c:pt>
                <c:pt idx="1475" formatCode="General">
                  <c:v>-3.62486119231248E-4</c:v>
                </c:pt>
                <c:pt idx="1476" formatCode="General">
                  <c:v>-3.5910270459585798E-4</c:v>
                </c:pt>
                <c:pt idx="1477" formatCode="General">
                  <c:v>-3.61150067893318E-4</c:v>
                </c:pt>
                <c:pt idx="1478" formatCode="General">
                  <c:v>-3.5964090096183697E-4</c:v>
                </c:pt>
                <c:pt idx="1479" formatCode="General">
                  <c:v>-3.5981684961831402E-4</c:v>
                </c:pt>
                <c:pt idx="1480" formatCode="General">
                  <c:v>-3.6104676343331397E-4</c:v>
                </c:pt>
                <c:pt idx="1481" formatCode="General">
                  <c:v>-3.5822303376319701E-4</c:v>
                </c:pt>
                <c:pt idx="1482" formatCode="General">
                  <c:v>-3.57568262841215E-4</c:v>
                </c:pt>
                <c:pt idx="1483" formatCode="General">
                  <c:v>-3.5624290602177599E-4</c:v>
                </c:pt>
                <c:pt idx="1484" formatCode="General">
                  <c:v>-3.5862374831367901E-4</c:v>
                </c:pt>
                <c:pt idx="1485" formatCode="General">
                  <c:v>-3.58396484358274E-4</c:v>
                </c:pt>
                <c:pt idx="1486" formatCode="General">
                  <c:v>-3.5785802948772098E-4</c:v>
                </c:pt>
                <c:pt idx="1487" formatCode="General">
                  <c:v>-3.5586103659237801E-4</c:v>
                </c:pt>
                <c:pt idx="1488" formatCode="General">
                  <c:v>-3.5412489188596101E-4</c:v>
                </c:pt>
                <c:pt idx="1489" formatCode="General">
                  <c:v>-3.57533221488008E-4</c:v>
                </c:pt>
                <c:pt idx="1490" formatCode="General">
                  <c:v>-3.5520664871504203E-4</c:v>
                </c:pt>
                <c:pt idx="1491" formatCode="General">
                  <c:v>-3.56714756229801E-4</c:v>
                </c:pt>
                <c:pt idx="1492" formatCode="General">
                  <c:v>-3.5607401532712602E-4</c:v>
                </c:pt>
                <c:pt idx="1493" formatCode="General">
                  <c:v>-3.5167429455538801E-4</c:v>
                </c:pt>
                <c:pt idx="1494" formatCode="General">
                  <c:v>-3.5587370299206E-4</c:v>
                </c:pt>
                <c:pt idx="1495" formatCode="General">
                  <c:v>-3.5282614642007999E-4</c:v>
                </c:pt>
                <c:pt idx="1496" formatCode="General">
                  <c:v>-3.5336555472829402E-4</c:v>
                </c:pt>
                <c:pt idx="1497" formatCode="General">
                  <c:v>-3.51703232708176E-4</c:v>
                </c:pt>
                <c:pt idx="1498" formatCode="General">
                  <c:v>-3.5259310543960101E-4</c:v>
                </c:pt>
                <c:pt idx="1499" formatCode="General">
                  <c:v>-3.5326989268117401E-4</c:v>
                </c:pt>
                <c:pt idx="1500" formatCode="General">
                  <c:v>-3.4992934399795899E-4</c:v>
                </c:pt>
                <c:pt idx="1501" formatCode="General">
                  <c:v>-3.52288484314925E-4</c:v>
                </c:pt>
                <c:pt idx="1502" formatCode="General">
                  <c:v>-3.4858881018849902E-4</c:v>
                </c:pt>
                <c:pt idx="1503" formatCode="General">
                  <c:v>-3.4746286290286802E-4</c:v>
                </c:pt>
                <c:pt idx="1504" formatCode="General">
                  <c:v>-3.4481251882869198E-4</c:v>
                </c:pt>
                <c:pt idx="1505" formatCode="General">
                  <c:v>-3.4558255589534098E-4</c:v>
                </c:pt>
                <c:pt idx="1506" formatCode="General">
                  <c:v>-3.4720013144210301E-4</c:v>
                </c:pt>
                <c:pt idx="1507" formatCode="General">
                  <c:v>-3.4651232513016801E-4</c:v>
                </c:pt>
                <c:pt idx="1508" formatCode="General">
                  <c:v>-3.4853309853322801E-4</c:v>
                </c:pt>
                <c:pt idx="1509" formatCode="General">
                  <c:v>-3.4665445249542601E-4</c:v>
                </c:pt>
                <c:pt idx="1510" formatCode="General">
                  <c:v>-3.4624193948684499E-4</c:v>
                </c:pt>
                <c:pt idx="1511" formatCode="General">
                  <c:v>-3.44852233298024E-4</c:v>
                </c:pt>
                <c:pt idx="1512" formatCode="General">
                  <c:v>-3.45863306060878E-4</c:v>
                </c:pt>
                <c:pt idx="1513" formatCode="General">
                  <c:v>-3.4463642706852898E-4</c:v>
                </c:pt>
                <c:pt idx="1514" formatCode="General">
                  <c:v>-3.44310619554236E-4</c:v>
                </c:pt>
                <c:pt idx="1515" formatCode="General">
                  <c:v>-3.4495532416306898E-4</c:v>
                </c:pt>
                <c:pt idx="1516" formatCode="General">
                  <c:v>-3.43535334715525E-4</c:v>
                </c:pt>
                <c:pt idx="1517" formatCode="General">
                  <c:v>-3.4392062701111501E-4</c:v>
                </c:pt>
                <c:pt idx="1518" formatCode="General">
                  <c:v>-3.4273206444868602E-4</c:v>
                </c:pt>
                <c:pt idx="1519" formatCode="General">
                  <c:v>-3.4364401466642502E-4</c:v>
                </c:pt>
                <c:pt idx="1520" formatCode="General">
                  <c:v>-3.3992109712279502E-4</c:v>
                </c:pt>
                <c:pt idx="1521" formatCode="General">
                  <c:v>-3.4129491964487302E-4</c:v>
                </c:pt>
                <c:pt idx="1522" formatCode="General">
                  <c:v>-3.4041789290841298E-4</c:v>
                </c:pt>
                <c:pt idx="1523" formatCode="General">
                  <c:v>-3.36387721821394E-4</c:v>
                </c:pt>
                <c:pt idx="1524" formatCode="General">
                  <c:v>-3.3815186597749601E-4</c:v>
                </c:pt>
                <c:pt idx="1525" formatCode="General">
                  <c:v>-3.3757174433232901E-4</c:v>
                </c:pt>
                <c:pt idx="1526" formatCode="General">
                  <c:v>-3.3758201336725398E-4</c:v>
                </c:pt>
                <c:pt idx="1527" formatCode="General">
                  <c:v>-3.3798821816182102E-4</c:v>
                </c:pt>
                <c:pt idx="1528" formatCode="General">
                  <c:v>-3.3873678522045102E-4</c:v>
                </c:pt>
                <c:pt idx="1529" formatCode="General">
                  <c:v>-3.3729004018472303E-4</c:v>
                </c:pt>
                <c:pt idx="1530" formatCode="General">
                  <c:v>-3.3579220255933401E-4</c:v>
                </c:pt>
                <c:pt idx="1531" formatCode="General">
                  <c:v>-3.3739439839398E-4</c:v>
                </c:pt>
                <c:pt idx="1532" formatCode="General">
                  <c:v>-3.3611083986535302E-4</c:v>
                </c:pt>
                <c:pt idx="1533" formatCode="General">
                  <c:v>-3.36219653038915E-4</c:v>
                </c:pt>
                <c:pt idx="1534" formatCode="General">
                  <c:v>-3.3549807418557299E-4</c:v>
                </c:pt>
                <c:pt idx="1535" formatCode="General">
                  <c:v>-3.3310799246811899E-4</c:v>
                </c:pt>
                <c:pt idx="1536" formatCode="General">
                  <c:v>-3.3281325660480397E-4</c:v>
                </c:pt>
                <c:pt idx="1537" formatCode="General">
                  <c:v>-3.3185706224136198E-4</c:v>
                </c:pt>
                <c:pt idx="1538" formatCode="General">
                  <c:v>-3.3332767912487002E-4</c:v>
                </c:pt>
                <c:pt idx="1539" formatCode="General">
                  <c:v>-3.3300026771531299E-4</c:v>
                </c:pt>
                <c:pt idx="1540" formatCode="General">
                  <c:v>-3.3181923983003502E-4</c:v>
                </c:pt>
                <c:pt idx="1541" formatCode="General">
                  <c:v>-3.3070545155408198E-4</c:v>
                </c:pt>
                <c:pt idx="1542" formatCode="General">
                  <c:v>-3.3399922344155099E-4</c:v>
                </c:pt>
                <c:pt idx="1543" formatCode="General">
                  <c:v>-3.3285851309230498E-4</c:v>
                </c:pt>
                <c:pt idx="1544" formatCode="General">
                  <c:v>-3.3220445877592302E-4</c:v>
                </c:pt>
                <c:pt idx="1545" formatCode="General">
                  <c:v>-3.3120959971943297E-4</c:v>
                </c:pt>
                <c:pt idx="1546" formatCode="General">
                  <c:v>-3.2628384693768401E-4</c:v>
                </c:pt>
                <c:pt idx="1547" formatCode="General">
                  <c:v>-3.27263527426746E-4</c:v>
                </c:pt>
                <c:pt idx="1548" formatCode="General">
                  <c:v>-3.2646426465599801E-4</c:v>
                </c:pt>
                <c:pt idx="1549" formatCode="General">
                  <c:v>-3.2696719215512298E-4</c:v>
                </c:pt>
                <c:pt idx="1550" formatCode="General">
                  <c:v>-3.2727001759641001E-4</c:v>
                </c:pt>
                <c:pt idx="1551" formatCode="General">
                  <c:v>-3.2570482863630498E-4</c:v>
                </c:pt>
                <c:pt idx="1552" formatCode="General">
                  <c:v>-3.2477251153543101E-4</c:v>
                </c:pt>
                <c:pt idx="1553" formatCode="General">
                  <c:v>-3.2356690513602398E-4</c:v>
                </c:pt>
                <c:pt idx="1554" formatCode="General">
                  <c:v>-3.2382586478180798E-4</c:v>
                </c:pt>
                <c:pt idx="1555" formatCode="General">
                  <c:v>-3.2638200899529898E-4</c:v>
                </c:pt>
                <c:pt idx="1556" formatCode="General">
                  <c:v>-3.2394654006219302E-4</c:v>
                </c:pt>
                <c:pt idx="1557" formatCode="General">
                  <c:v>-3.2386234639987299E-4</c:v>
                </c:pt>
                <c:pt idx="1558" formatCode="General">
                  <c:v>-3.2320634694223003E-4</c:v>
                </c:pt>
                <c:pt idx="1559" formatCode="General">
                  <c:v>-3.24229078655559E-4</c:v>
                </c:pt>
                <c:pt idx="1560" formatCode="General">
                  <c:v>-3.2238860062652102E-4</c:v>
                </c:pt>
                <c:pt idx="1561" formatCode="General">
                  <c:v>-3.2187111004287899E-4</c:v>
                </c:pt>
                <c:pt idx="1562" formatCode="General">
                  <c:v>-3.2145843756342597E-4</c:v>
                </c:pt>
                <c:pt idx="1563" formatCode="General">
                  <c:v>-3.17931003524077E-4</c:v>
                </c:pt>
                <c:pt idx="1564" formatCode="General">
                  <c:v>-3.2167226557600298E-4</c:v>
                </c:pt>
                <c:pt idx="1565" formatCode="General">
                  <c:v>-3.1881595515547301E-4</c:v>
                </c:pt>
                <c:pt idx="1566" formatCode="General">
                  <c:v>-3.20025578268221E-4</c:v>
                </c:pt>
                <c:pt idx="1567" formatCode="General">
                  <c:v>-3.1932954334616898E-4</c:v>
                </c:pt>
                <c:pt idx="1568" formatCode="General">
                  <c:v>-3.1879628624107299E-4</c:v>
                </c:pt>
                <c:pt idx="1569" formatCode="General">
                  <c:v>-3.1836381005108101E-4</c:v>
                </c:pt>
                <c:pt idx="1570" formatCode="General">
                  <c:v>-3.16801506233597E-4</c:v>
                </c:pt>
                <c:pt idx="1571" formatCode="General">
                  <c:v>-3.1601115408241202E-4</c:v>
                </c:pt>
                <c:pt idx="1572" formatCode="General">
                  <c:v>-3.18570608964141E-4</c:v>
                </c:pt>
                <c:pt idx="1573" formatCode="General">
                  <c:v>-3.1610067457106598E-4</c:v>
                </c:pt>
                <c:pt idx="1574" formatCode="General">
                  <c:v>-3.1585442547054997E-4</c:v>
                </c:pt>
                <c:pt idx="1575" formatCode="General">
                  <c:v>-3.1756205041309299E-4</c:v>
                </c:pt>
                <c:pt idx="1576" formatCode="General">
                  <c:v>-3.1417152567720698E-4</c:v>
                </c:pt>
                <c:pt idx="1577" formatCode="General">
                  <c:v>-3.16221718400471E-4</c:v>
                </c:pt>
                <c:pt idx="1578" formatCode="General">
                  <c:v>-3.1222753847591597E-4</c:v>
                </c:pt>
                <c:pt idx="1579" formatCode="General">
                  <c:v>-3.1330890730574902E-4</c:v>
                </c:pt>
                <c:pt idx="1580" formatCode="General">
                  <c:v>-3.1433016601385401E-4</c:v>
                </c:pt>
                <c:pt idx="1581" formatCode="General">
                  <c:v>-3.1234997286306302E-4</c:v>
                </c:pt>
                <c:pt idx="1582" formatCode="General">
                  <c:v>-3.1469997343639501E-4</c:v>
                </c:pt>
                <c:pt idx="1583" formatCode="General">
                  <c:v>-3.1346199517439001E-4</c:v>
                </c:pt>
                <c:pt idx="1584" formatCode="General">
                  <c:v>-3.1306169959850901E-4</c:v>
                </c:pt>
                <c:pt idx="1585" formatCode="General">
                  <c:v>-3.1014572218312201E-4</c:v>
                </c:pt>
                <c:pt idx="1586" formatCode="General">
                  <c:v>-3.0626652202376598E-4</c:v>
                </c:pt>
                <c:pt idx="1587" formatCode="General">
                  <c:v>-3.0932645011914298E-4</c:v>
                </c:pt>
                <c:pt idx="1588" formatCode="General">
                  <c:v>-3.1039787868609401E-4</c:v>
                </c:pt>
                <c:pt idx="1589" formatCode="General">
                  <c:v>-3.0984168373280799E-4</c:v>
                </c:pt>
                <c:pt idx="1590" formatCode="General">
                  <c:v>-3.0571117188497702E-4</c:v>
                </c:pt>
                <c:pt idx="1591" formatCode="General">
                  <c:v>-3.0588019867975198E-4</c:v>
                </c:pt>
                <c:pt idx="1592" formatCode="General">
                  <c:v>-3.08558470000957E-4</c:v>
                </c:pt>
                <c:pt idx="1593" formatCode="General">
                  <c:v>-3.06303410672094E-4</c:v>
                </c:pt>
                <c:pt idx="1594" formatCode="General">
                  <c:v>-3.0731268512439798E-4</c:v>
                </c:pt>
                <c:pt idx="1595" formatCode="General">
                  <c:v>-3.0746009639866597E-4</c:v>
                </c:pt>
                <c:pt idx="1596" formatCode="General">
                  <c:v>-3.0573794012395703E-4</c:v>
                </c:pt>
                <c:pt idx="1597" formatCode="General">
                  <c:v>-3.0766320204926503E-4</c:v>
                </c:pt>
                <c:pt idx="1598" formatCode="General">
                  <c:v>-3.04444926706279E-4</c:v>
                </c:pt>
                <c:pt idx="1599" formatCode="General">
                  <c:v>-3.0649702408820602E-4</c:v>
                </c:pt>
                <c:pt idx="1600" formatCode="General">
                  <c:v>-3.0683579386435E-4</c:v>
                </c:pt>
                <c:pt idx="1601" formatCode="General">
                  <c:v>-3.0347392753082202E-4</c:v>
                </c:pt>
                <c:pt idx="1602" formatCode="General">
                  <c:v>-3.0267618099518199E-4</c:v>
                </c:pt>
                <c:pt idx="1603" formatCode="General">
                  <c:v>-3.01887263031683E-4</c:v>
                </c:pt>
                <c:pt idx="1604" formatCode="General">
                  <c:v>-3.0596902716483002E-4</c:v>
                </c:pt>
                <c:pt idx="1605" formatCode="General">
                  <c:v>-3.0168357760665399E-4</c:v>
                </c:pt>
                <c:pt idx="1606" formatCode="General">
                  <c:v>-3.0111934427458001E-4</c:v>
                </c:pt>
                <c:pt idx="1607" formatCode="General">
                  <c:v>-2.9790012315352701E-4</c:v>
                </c:pt>
                <c:pt idx="1608" formatCode="General">
                  <c:v>-3.0111354473451302E-4</c:v>
                </c:pt>
                <c:pt idx="1609" formatCode="General">
                  <c:v>-3.0081437904734901E-4</c:v>
                </c:pt>
                <c:pt idx="1610" formatCode="General">
                  <c:v>-2.9966346633791997E-4</c:v>
                </c:pt>
                <c:pt idx="1611" formatCode="General">
                  <c:v>-3.01088163176601E-4</c:v>
                </c:pt>
                <c:pt idx="1612" formatCode="General">
                  <c:v>-2.9924780730775303E-4</c:v>
                </c:pt>
                <c:pt idx="1613" formatCode="General">
                  <c:v>-2.97389131014497E-4</c:v>
                </c:pt>
                <c:pt idx="1614" formatCode="General">
                  <c:v>-2.9992177715164499E-4</c:v>
                </c:pt>
                <c:pt idx="1615" formatCode="General">
                  <c:v>-2.9780668046528E-4</c:v>
                </c:pt>
                <c:pt idx="1616" formatCode="General">
                  <c:v>-2.9994036376223101E-4</c:v>
                </c:pt>
                <c:pt idx="1617" formatCode="General">
                  <c:v>-2.9503997807983498E-4</c:v>
                </c:pt>
                <c:pt idx="1618" formatCode="General">
                  <c:v>-2.9724784381746203E-4</c:v>
                </c:pt>
                <c:pt idx="1619" formatCode="General">
                  <c:v>-2.9376822480580599E-4</c:v>
                </c:pt>
                <c:pt idx="1620" formatCode="General">
                  <c:v>-2.9601158052485502E-4</c:v>
                </c:pt>
                <c:pt idx="1621" formatCode="General">
                  <c:v>-2.9405132041476501E-4</c:v>
                </c:pt>
                <c:pt idx="1622" formatCode="General">
                  <c:v>-2.9320247728984399E-4</c:v>
                </c:pt>
                <c:pt idx="1623" formatCode="General">
                  <c:v>-2.9502925478124697E-4</c:v>
                </c:pt>
                <c:pt idx="1624" formatCode="General">
                  <c:v>-2.9229426578109301E-4</c:v>
                </c:pt>
                <c:pt idx="1625" formatCode="General">
                  <c:v>-2.9497871656951601E-4</c:v>
                </c:pt>
                <c:pt idx="1626" formatCode="General">
                  <c:v>-2.9332579289888098E-4</c:v>
                </c:pt>
                <c:pt idx="1627" formatCode="General">
                  <c:v>-2.9384683019226601E-4</c:v>
                </c:pt>
                <c:pt idx="1628" formatCode="General">
                  <c:v>-2.93924549594173E-4</c:v>
                </c:pt>
                <c:pt idx="1629" formatCode="General">
                  <c:v>-2.93334894621491E-4</c:v>
                </c:pt>
                <c:pt idx="1630" formatCode="General">
                  <c:v>-2.9059142887977797E-4</c:v>
                </c:pt>
                <c:pt idx="1631" formatCode="General">
                  <c:v>-2.9219478522804102E-4</c:v>
                </c:pt>
                <c:pt idx="1632" formatCode="General">
                  <c:v>-2.9264380325498898E-4</c:v>
                </c:pt>
                <c:pt idx="1633" formatCode="General">
                  <c:v>-2.92786539145026E-4</c:v>
                </c:pt>
                <c:pt idx="1634" formatCode="General">
                  <c:v>-2.9039677727391201E-4</c:v>
                </c:pt>
                <c:pt idx="1635" formatCode="General">
                  <c:v>-2.9097916042525898E-4</c:v>
                </c:pt>
                <c:pt idx="1636" formatCode="General">
                  <c:v>-2.8952989949948901E-4</c:v>
                </c:pt>
                <c:pt idx="1637" formatCode="General">
                  <c:v>-2.8947754693006998E-4</c:v>
                </c:pt>
                <c:pt idx="1638" formatCode="General">
                  <c:v>-2.88481584951522E-4</c:v>
                </c:pt>
                <c:pt idx="1639" formatCode="General">
                  <c:v>-2.90422620082508E-4</c:v>
                </c:pt>
                <c:pt idx="1640" formatCode="General">
                  <c:v>-2.8943919015850098E-4</c:v>
                </c:pt>
                <c:pt idx="1641" formatCode="General">
                  <c:v>-2.8737671115928499E-4</c:v>
                </c:pt>
                <c:pt idx="1642" formatCode="General">
                  <c:v>-2.8384465866217298E-4</c:v>
                </c:pt>
                <c:pt idx="1643" formatCode="General">
                  <c:v>-2.8670554150478199E-4</c:v>
                </c:pt>
                <c:pt idx="1644" formatCode="General">
                  <c:v>-2.8602470779337899E-4</c:v>
                </c:pt>
                <c:pt idx="1645" formatCode="General">
                  <c:v>-2.86081321471382E-4</c:v>
                </c:pt>
                <c:pt idx="1646" formatCode="General">
                  <c:v>-2.8630723286462501E-4</c:v>
                </c:pt>
                <c:pt idx="1647" formatCode="General">
                  <c:v>-2.8478685204302699E-4</c:v>
                </c:pt>
                <c:pt idx="1648" formatCode="General">
                  <c:v>-2.8107621770916201E-4</c:v>
                </c:pt>
                <c:pt idx="1649" formatCode="General">
                  <c:v>-2.8379173921819201E-4</c:v>
                </c:pt>
                <c:pt idx="1650" formatCode="General">
                  <c:v>-2.8304310950891498E-4</c:v>
                </c:pt>
                <c:pt idx="1651" formatCode="General">
                  <c:v>-2.8477708260054701E-4</c:v>
                </c:pt>
                <c:pt idx="1652" formatCode="General">
                  <c:v>-2.8264897225573201E-4</c:v>
                </c:pt>
                <c:pt idx="1653" formatCode="General">
                  <c:v>-2.8262972814882298E-4</c:v>
                </c:pt>
                <c:pt idx="1654" formatCode="General">
                  <c:v>-2.8088546009226299E-4</c:v>
                </c:pt>
                <c:pt idx="1655" formatCode="General">
                  <c:v>-2.8076369028064201E-4</c:v>
                </c:pt>
                <c:pt idx="1656" formatCode="General">
                  <c:v>-2.8215270765765402E-4</c:v>
                </c:pt>
                <c:pt idx="1657" formatCode="General">
                  <c:v>-2.80679939801948E-4</c:v>
                </c:pt>
                <c:pt idx="1658" formatCode="General">
                  <c:v>-2.7871796775288802E-4</c:v>
                </c:pt>
                <c:pt idx="1659" formatCode="General">
                  <c:v>-2.8243385016086799E-4</c:v>
                </c:pt>
                <c:pt idx="1660" formatCode="General">
                  <c:v>-2.8068830169666198E-4</c:v>
                </c:pt>
                <c:pt idx="1661" formatCode="General">
                  <c:v>-2.8085586641146801E-4</c:v>
                </c:pt>
                <c:pt idx="1662" formatCode="General">
                  <c:v>-2.8052593718085701E-4</c:v>
                </c:pt>
                <c:pt idx="1663" formatCode="General">
                  <c:v>-2.7842266268029601E-4</c:v>
                </c:pt>
                <c:pt idx="1664" formatCode="General">
                  <c:v>-2.7907185744864099E-4</c:v>
                </c:pt>
                <c:pt idx="1665" formatCode="General">
                  <c:v>-2.7905924851365102E-4</c:v>
                </c:pt>
                <c:pt idx="1666" formatCode="General">
                  <c:v>-2.7766538382852199E-4</c:v>
                </c:pt>
                <c:pt idx="1667" formatCode="General">
                  <c:v>-2.7471698241086201E-4</c:v>
                </c:pt>
                <c:pt idx="1668" formatCode="General">
                  <c:v>-2.76183424182278E-4</c:v>
                </c:pt>
                <c:pt idx="1669" formatCode="General">
                  <c:v>-2.76445488124586E-4</c:v>
                </c:pt>
                <c:pt idx="1670" formatCode="General">
                  <c:v>-2.7731635970037598E-4</c:v>
                </c:pt>
                <c:pt idx="1671" formatCode="General">
                  <c:v>-2.77254572881858E-4</c:v>
                </c:pt>
                <c:pt idx="1672" formatCode="General">
                  <c:v>-2.7192441160546298E-4</c:v>
                </c:pt>
                <c:pt idx="1673" formatCode="General">
                  <c:v>-2.7466350174871199E-4</c:v>
                </c:pt>
                <c:pt idx="1674" formatCode="General">
                  <c:v>-2.7484914373742498E-4</c:v>
                </c:pt>
                <c:pt idx="1675" formatCode="General">
                  <c:v>-2.7339833260016898E-4</c:v>
                </c:pt>
                <c:pt idx="1676" formatCode="General">
                  <c:v>-2.75492306607302E-4</c:v>
                </c:pt>
                <c:pt idx="1677" formatCode="General">
                  <c:v>-2.7224684478936397E-4</c:v>
                </c:pt>
                <c:pt idx="1678" formatCode="General">
                  <c:v>-2.7486140068798198E-4</c:v>
                </c:pt>
                <c:pt idx="1679" formatCode="General">
                  <c:v>-2.7328031128044802E-4</c:v>
                </c:pt>
                <c:pt idx="1680" formatCode="General">
                  <c:v>-2.7139839626978002E-4</c:v>
                </c:pt>
                <c:pt idx="1681" formatCode="General">
                  <c:v>-2.7170001280961599E-4</c:v>
                </c:pt>
                <c:pt idx="1682" formatCode="General">
                  <c:v>-2.72025437474885E-4</c:v>
                </c:pt>
                <c:pt idx="1683" formatCode="General">
                  <c:v>-2.67720300307576E-4</c:v>
                </c:pt>
                <c:pt idx="1684" formatCode="General">
                  <c:v>-2.6937407879588102E-4</c:v>
                </c:pt>
                <c:pt idx="1685" formatCode="General">
                  <c:v>-2.6678689148034801E-4</c:v>
                </c:pt>
                <c:pt idx="1686" formatCode="General">
                  <c:v>-2.7060865013826103E-4</c:v>
                </c:pt>
                <c:pt idx="1687" formatCode="General">
                  <c:v>-2.6617998024591901E-4</c:v>
                </c:pt>
                <c:pt idx="1688" formatCode="General">
                  <c:v>-2.6635194198881899E-4</c:v>
                </c:pt>
                <c:pt idx="1689" formatCode="General">
                  <c:v>-2.6664072145688702E-4</c:v>
                </c:pt>
                <c:pt idx="1690" formatCode="General">
                  <c:v>-2.6941755945330599E-4</c:v>
                </c:pt>
                <c:pt idx="1691" formatCode="General">
                  <c:v>-2.6916039572291001E-4</c:v>
                </c:pt>
                <c:pt idx="1692" formatCode="General">
                  <c:v>-2.6428997063866099E-4</c:v>
                </c:pt>
                <c:pt idx="1693" formatCode="General">
                  <c:v>-2.64228257662777E-4</c:v>
                </c:pt>
                <c:pt idx="1694" formatCode="General">
                  <c:v>-2.6795376698215999E-4</c:v>
                </c:pt>
                <c:pt idx="1695" formatCode="General">
                  <c:v>-2.6495886275069899E-4</c:v>
                </c:pt>
                <c:pt idx="1696" formatCode="General">
                  <c:v>-2.6717371871518198E-4</c:v>
                </c:pt>
                <c:pt idx="1697" formatCode="General">
                  <c:v>-2.6735136570265298E-4</c:v>
                </c:pt>
                <c:pt idx="1698" formatCode="General">
                  <c:v>-2.6480739266896E-4</c:v>
                </c:pt>
                <c:pt idx="1699" formatCode="General">
                  <c:v>-2.6428138990985598E-4</c:v>
                </c:pt>
                <c:pt idx="1700" formatCode="General">
                  <c:v>-2.6437266380670201E-4</c:v>
                </c:pt>
                <c:pt idx="1701" formatCode="General">
                  <c:v>-2.6452768077953699E-4</c:v>
                </c:pt>
                <c:pt idx="1702" formatCode="General">
                  <c:v>-2.5955374570773199E-4</c:v>
                </c:pt>
                <c:pt idx="1703" formatCode="General">
                  <c:v>-2.6000882094269901E-4</c:v>
                </c:pt>
                <c:pt idx="1704" formatCode="General">
                  <c:v>-2.6091085178854101E-4</c:v>
                </c:pt>
                <c:pt idx="1705" formatCode="General">
                  <c:v>-2.59575949830447E-4</c:v>
                </c:pt>
                <c:pt idx="1706" formatCode="General">
                  <c:v>-2.6084719315256201E-4</c:v>
                </c:pt>
                <c:pt idx="1707" formatCode="General">
                  <c:v>-2.5817841919083999E-4</c:v>
                </c:pt>
                <c:pt idx="1708" formatCode="General">
                  <c:v>-2.6022887392457701E-4</c:v>
                </c:pt>
                <c:pt idx="1709" formatCode="General">
                  <c:v>-2.5782343182959602E-4</c:v>
                </c:pt>
                <c:pt idx="1710" formatCode="General">
                  <c:v>-2.6012113116377601E-4</c:v>
                </c:pt>
                <c:pt idx="1711" formatCode="General">
                  <c:v>-2.5987830362967501E-4</c:v>
                </c:pt>
                <c:pt idx="1712" formatCode="General">
                  <c:v>-2.5924842965109498E-4</c:v>
                </c:pt>
                <c:pt idx="1713" formatCode="General">
                  <c:v>-2.6012394729302502E-4</c:v>
                </c:pt>
                <c:pt idx="1714" formatCode="General">
                  <c:v>-2.57865889457076E-4</c:v>
                </c:pt>
                <c:pt idx="1715" formatCode="General">
                  <c:v>-2.5749918670504401E-4</c:v>
                </c:pt>
                <c:pt idx="1716" formatCode="General">
                  <c:v>-2.5978730823745101E-4</c:v>
                </c:pt>
                <c:pt idx="1717" formatCode="General">
                  <c:v>-2.5920135998509699E-4</c:v>
                </c:pt>
                <c:pt idx="1718" formatCode="General">
                  <c:v>-2.5759082532917098E-4</c:v>
                </c:pt>
                <c:pt idx="1719" formatCode="General">
                  <c:v>-2.5977441648214602E-4</c:v>
                </c:pt>
                <c:pt idx="1720" formatCode="General">
                  <c:v>-2.5841451678022202E-4</c:v>
                </c:pt>
                <c:pt idx="1721" formatCode="General">
                  <c:v>-2.5772514254694798E-4</c:v>
                </c:pt>
                <c:pt idx="1722" formatCode="General">
                  <c:v>-2.5754998976576401E-4</c:v>
                </c:pt>
                <c:pt idx="1723" formatCode="General">
                  <c:v>-2.5862060107262298E-4</c:v>
                </c:pt>
                <c:pt idx="1724" formatCode="General">
                  <c:v>-2.56929585942404E-4</c:v>
                </c:pt>
                <c:pt idx="1725" formatCode="General">
                  <c:v>-2.5341429158773701E-4</c:v>
                </c:pt>
                <c:pt idx="1726" formatCode="General">
                  <c:v>-2.5603135158067602E-4</c:v>
                </c:pt>
                <c:pt idx="1727" formatCode="General">
                  <c:v>-2.5301043009288298E-4</c:v>
                </c:pt>
                <c:pt idx="1728" formatCode="General">
                  <c:v>-2.5107373529462498E-4</c:v>
                </c:pt>
                <c:pt idx="1729" formatCode="General">
                  <c:v>-2.5480572281589398E-4</c:v>
                </c:pt>
                <c:pt idx="1730" formatCode="General">
                  <c:v>-2.5353676222657402E-4</c:v>
                </c:pt>
                <c:pt idx="1731" formatCode="General">
                  <c:v>-2.5410986778037699E-4</c:v>
                </c:pt>
                <c:pt idx="1732" formatCode="General">
                  <c:v>-2.50271664346576E-4</c:v>
                </c:pt>
                <c:pt idx="1733" formatCode="General">
                  <c:v>-2.51148947734194E-4</c:v>
                </c:pt>
                <c:pt idx="1734" formatCode="General">
                  <c:v>-2.5127662034894402E-4</c:v>
                </c:pt>
                <c:pt idx="1735" formatCode="General">
                  <c:v>-2.49674923115436E-4</c:v>
                </c:pt>
                <c:pt idx="1736" formatCode="General">
                  <c:v>-2.48550273553426E-4</c:v>
                </c:pt>
                <c:pt idx="1737" formatCode="General">
                  <c:v>-2.4937534946038801E-4</c:v>
                </c:pt>
                <c:pt idx="1738" formatCode="General">
                  <c:v>-2.52073913679561E-4</c:v>
                </c:pt>
                <c:pt idx="1739" formatCode="General">
                  <c:v>-2.4950360528955902E-4</c:v>
                </c:pt>
                <c:pt idx="1740" formatCode="General">
                  <c:v>-2.5000368356054503E-4</c:v>
                </c:pt>
                <c:pt idx="1741" formatCode="General">
                  <c:v>-2.4998035245270701E-4</c:v>
                </c:pt>
                <c:pt idx="1742" formatCode="General">
                  <c:v>-2.50516318078093E-4</c:v>
                </c:pt>
                <c:pt idx="1743" formatCode="General">
                  <c:v>-2.4736051487674201E-4</c:v>
                </c:pt>
                <c:pt idx="1744" formatCode="General">
                  <c:v>-2.4924228158071501E-4</c:v>
                </c:pt>
                <c:pt idx="1745" formatCode="General">
                  <c:v>-2.4615397763217198E-4</c:v>
                </c:pt>
                <c:pt idx="1746" formatCode="General">
                  <c:v>-2.4692857660389299E-4</c:v>
                </c:pt>
                <c:pt idx="1747" formatCode="General">
                  <c:v>-2.46521538233861E-4</c:v>
                </c:pt>
                <c:pt idx="1748" formatCode="General">
                  <c:v>-2.4154220890575001E-4</c:v>
                </c:pt>
                <c:pt idx="1749" formatCode="General">
                  <c:v>-2.43094949862414E-4</c:v>
                </c:pt>
                <c:pt idx="1750" formatCode="General">
                  <c:v>-2.4705926445414998E-4</c:v>
                </c:pt>
                <c:pt idx="1751" formatCode="General">
                  <c:v>-2.46780763960106E-4</c:v>
                </c:pt>
                <c:pt idx="1752" formatCode="General">
                  <c:v>-2.4450740262887201E-4</c:v>
                </c:pt>
                <c:pt idx="1753" formatCode="General">
                  <c:v>-2.4697469350037698E-4</c:v>
                </c:pt>
                <c:pt idx="1754" formatCode="General">
                  <c:v>-2.4455345694860401E-4</c:v>
                </c:pt>
                <c:pt idx="1755" formatCode="General">
                  <c:v>-2.4539456131855399E-4</c:v>
                </c:pt>
                <c:pt idx="1756" formatCode="General">
                  <c:v>-2.4356193607086299E-4</c:v>
                </c:pt>
                <c:pt idx="1757" formatCode="General">
                  <c:v>-2.4491310144566099E-4</c:v>
                </c:pt>
                <c:pt idx="1758" formatCode="General">
                  <c:v>-2.4407719506532399E-4</c:v>
                </c:pt>
                <c:pt idx="1759" formatCode="General">
                  <c:v>-2.4192224606480299E-4</c:v>
                </c:pt>
                <c:pt idx="1760" formatCode="General">
                  <c:v>-2.4233521141335499E-4</c:v>
                </c:pt>
                <c:pt idx="1761" formatCode="General">
                  <c:v>-2.4216545990978899E-4</c:v>
                </c:pt>
                <c:pt idx="1762" formatCode="General">
                  <c:v>-2.4397755995460299E-4</c:v>
                </c:pt>
                <c:pt idx="1763" formatCode="General">
                  <c:v>-2.41852488299656E-4</c:v>
                </c:pt>
                <c:pt idx="1764" formatCode="General">
                  <c:v>-2.41093512893227E-4</c:v>
                </c:pt>
                <c:pt idx="1765" formatCode="General">
                  <c:v>-2.40563384862685E-4</c:v>
                </c:pt>
                <c:pt idx="1766" formatCode="General">
                  <c:v>-2.3379897431452499E-4</c:v>
                </c:pt>
                <c:pt idx="1767" formatCode="General">
                  <c:v>-2.42215885197334E-4</c:v>
                </c:pt>
                <c:pt idx="1768" formatCode="General">
                  <c:v>-2.4102666804336499E-4</c:v>
                </c:pt>
                <c:pt idx="1769" formatCode="General">
                  <c:v>-2.4081801530517199E-4</c:v>
                </c:pt>
                <c:pt idx="1770" formatCode="General">
                  <c:v>-2.41386921764464E-4</c:v>
                </c:pt>
                <c:pt idx="1771" formatCode="General">
                  <c:v>-2.39241206657081E-4</c:v>
                </c:pt>
                <c:pt idx="1772" formatCode="General">
                  <c:v>-2.3762871065311801E-4</c:v>
                </c:pt>
                <c:pt idx="1773" formatCode="General">
                  <c:v>-2.3630011252153199E-4</c:v>
                </c:pt>
                <c:pt idx="1774" formatCode="General">
                  <c:v>-2.3778597202537701E-4</c:v>
                </c:pt>
                <c:pt idx="1775" formatCode="General">
                  <c:v>-2.3193711312663199E-4</c:v>
                </c:pt>
                <c:pt idx="1776" formatCode="General">
                  <c:v>-2.3741310498358599E-4</c:v>
                </c:pt>
                <c:pt idx="1777" formatCode="General">
                  <c:v>-2.3956702524428899E-4</c:v>
                </c:pt>
                <c:pt idx="1778" formatCode="General">
                  <c:v>-2.3724782669307801E-4</c:v>
                </c:pt>
                <c:pt idx="1779" formatCode="General">
                  <c:v>-2.3851951158518499E-4</c:v>
                </c:pt>
                <c:pt idx="1780" formatCode="General">
                  <c:v>-2.3477691405010399E-4</c:v>
                </c:pt>
                <c:pt idx="1781" formatCode="General">
                  <c:v>-2.35709540217975E-4</c:v>
                </c:pt>
                <c:pt idx="1782" formatCode="General">
                  <c:v>-2.3350458662256101E-4</c:v>
                </c:pt>
                <c:pt idx="1783" formatCode="General">
                  <c:v>-2.3643606669346699E-4</c:v>
                </c:pt>
                <c:pt idx="1784" formatCode="General">
                  <c:v>-2.3083382379612599E-4</c:v>
                </c:pt>
                <c:pt idx="1785" formatCode="General">
                  <c:v>-2.2899663914475901E-4</c:v>
                </c:pt>
                <c:pt idx="1786" formatCode="General">
                  <c:v>-2.34069630769079E-4</c:v>
                </c:pt>
                <c:pt idx="1787" formatCode="General">
                  <c:v>-2.33021860544116E-4</c:v>
                </c:pt>
                <c:pt idx="1788" formatCode="General">
                  <c:v>-2.3695745040502601E-4</c:v>
                </c:pt>
                <c:pt idx="1789" formatCode="General">
                  <c:v>-2.34208855853635E-4</c:v>
                </c:pt>
                <c:pt idx="1790" formatCode="General">
                  <c:v>-2.3204036737058399E-4</c:v>
                </c:pt>
                <c:pt idx="1791" formatCode="General">
                  <c:v>-2.28365197964141E-4</c:v>
                </c:pt>
                <c:pt idx="1792" formatCode="General">
                  <c:v>-2.3166539226748099E-4</c:v>
                </c:pt>
                <c:pt idx="1793" formatCode="General">
                  <c:v>-2.3243173115752801E-4</c:v>
                </c:pt>
                <c:pt idx="1794" formatCode="General">
                  <c:v>-2.28356246515127E-4</c:v>
                </c:pt>
                <c:pt idx="1795" formatCode="General">
                  <c:v>-2.3124527563027301E-4</c:v>
                </c:pt>
                <c:pt idx="1796" formatCode="General">
                  <c:v>-2.33179036463218E-4</c:v>
                </c:pt>
                <c:pt idx="1797" formatCode="General">
                  <c:v>-2.30556296955699E-4</c:v>
                </c:pt>
                <c:pt idx="1798" formatCode="General">
                  <c:v>-2.3288846205693001E-4</c:v>
                </c:pt>
                <c:pt idx="1799" formatCode="General">
                  <c:v>-2.25979978230874E-4</c:v>
                </c:pt>
                <c:pt idx="1800" formatCode="General">
                  <c:v>-2.2704072467816101E-4</c:v>
                </c:pt>
                <c:pt idx="1801" formatCode="General">
                  <c:v>-2.2896016022039701E-4</c:v>
                </c:pt>
                <c:pt idx="1802" formatCode="General">
                  <c:v>-2.2924349285304401E-4</c:v>
                </c:pt>
                <c:pt idx="1803" formatCode="General">
                  <c:v>-2.2970508921321399E-4</c:v>
                </c:pt>
                <c:pt idx="1804" formatCode="General">
                  <c:v>-2.2746464505095501E-4</c:v>
                </c:pt>
                <c:pt idx="1805" formatCode="General">
                  <c:v>-2.26820802354609E-4</c:v>
                </c:pt>
                <c:pt idx="1806" formatCode="General">
                  <c:v>-2.21804271367993E-4</c:v>
                </c:pt>
                <c:pt idx="1807" formatCode="General">
                  <c:v>-2.2601654344433901E-4</c:v>
                </c:pt>
                <c:pt idx="1808" formatCode="General">
                  <c:v>-2.2805095695124501E-4</c:v>
                </c:pt>
                <c:pt idx="1809" formatCode="General">
                  <c:v>-2.29706887981432E-4</c:v>
                </c:pt>
                <c:pt idx="1810" formatCode="General">
                  <c:v>-2.2624681659109901E-4</c:v>
                </c:pt>
                <c:pt idx="1811" formatCode="General">
                  <c:v>-2.2585572861455E-4</c:v>
                </c:pt>
                <c:pt idx="1812" formatCode="General">
                  <c:v>-2.28230505905752E-4</c:v>
                </c:pt>
                <c:pt idx="1813" formatCode="General">
                  <c:v>-2.2555552235391501E-4</c:v>
                </c:pt>
                <c:pt idx="1814" formatCode="General">
                  <c:v>-2.24487969149448E-4</c:v>
                </c:pt>
                <c:pt idx="1815" formatCode="General">
                  <c:v>-2.2490766044932001E-4</c:v>
                </c:pt>
                <c:pt idx="1816" formatCode="General">
                  <c:v>-2.21127506014014E-4</c:v>
                </c:pt>
                <c:pt idx="1817" formatCode="General">
                  <c:v>-2.2399524509608999E-4</c:v>
                </c:pt>
                <c:pt idx="1818" formatCode="General">
                  <c:v>-2.2293789238082501E-4</c:v>
                </c:pt>
                <c:pt idx="1819" formatCode="General">
                  <c:v>-2.2488993438990999E-4</c:v>
                </c:pt>
                <c:pt idx="1820" formatCode="General">
                  <c:v>-2.2246555677409E-4</c:v>
                </c:pt>
                <c:pt idx="1821" formatCode="General">
                  <c:v>-2.2554610934423701E-4</c:v>
                </c:pt>
                <c:pt idx="1822" formatCode="General">
                  <c:v>-2.2273476667276199E-4</c:v>
                </c:pt>
                <c:pt idx="1823" formatCode="General">
                  <c:v>-2.2436617786263501E-4</c:v>
                </c:pt>
                <c:pt idx="1824" formatCode="General">
                  <c:v>-2.2136247857626901E-4</c:v>
                </c:pt>
                <c:pt idx="1825" formatCode="General">
                  <c:v>-2.2055909457699901E-4</c:v>
                </c:pt>
                <c:pt idx="1826" formatCode="General">
                  <c:v>-2.2092413739424399E-4</c:v>
                </c:pt>
                <c:pt idx="1827" formatCode="General">
                  <c:v>-2.2124555045290601E-4</c:v>
                </c:pt>
                <c:pt idx="1828" formatCode="General">
                  <c:v>-2.23223496098538E-4</c:v>
                </c:pt>
                <c:pt idx="1829" formatCode="General">
                  <c:v>-2.18831722925036E-4</c:v>
                </c:pt>
                <c:pt idx="1830" formatCode="General">
                  <c:v>-2.1701544617092801E-4</c:v>
                </c:pt>
                <c:pt idx="1831" formatCode="General">
                  <c:v>-2.1907998263962601E-4</c:v>
                </c:pt>
                <c:pt idx="1832" formatCode="General">
                  <c:v>-2.19857013921829E-4</c:v>
                </c:pt>
                <c:pt idx="1833" formatCode="General">
                  <c:v>-2.19746237067393E-4</c:v>
                </c:pt>
                <c:pt idx="1834" formatCode="General">
                  <c:v>-2.18289596834475E-4</c:v>
                </c:pt>
                <c:pt idx="1835" formatCode="General">
                  <c:v>-2.1901506401963999E-4</c:v>
                </c:pt>
                <c:pt idx="1836" formatCode="General">
                  <c:v>-2.1674930413716599E-4</c:v>
                </c:pt>
                <c:pt idx="1837" formatCode="General">
                  <c:v>-2.1702074422507499E-4</c:v>
                </c:pt>
                <c:pt idx="1838" formatCode="General">
                  <c:v>-2.18565022912278E-4</c:v>
                </c:pt>
                <c:pt idx="1839" formatCode="General">
                  <c:v>-2.1492087193421399E-4</c:v>
                </c:pt>
                <c:pt idx="1840" formatCode="General">
                  <c:v>-2.1934147875864399E-4</c:v>
                </c:pt>
                <c:pt idx="1841" formatCode="General">
                  <c:v>-2.18470148634514E-4</c:v>
                </c:pt>
                <c:pt idx="1842" formatCode="General">
                  <c:v>-2.1716458325494301E-4</c:v>
                </c:pt>
                <c:pt idx="1843" formatCode="General">
                  <c:v>-2.16466133375659E-4</c:v>
                </c:pt>
                <c:pt idx="1844" formatCode="General">
                  <c:v>-2.18114060529819E-4</c:v>
                </c:pt>
                <c:pt idx="1845" formatCode="General">
                  <c:v>-2.16188540224743E-4</c:v>
                </c:pt>
                <c:pt idx="1846" formatCode="General">
                  <c:v>-2.1472294148109299E-4</c:v>
                </c:pt>
                <c:pt idx="1847" formatCode="General">
                  <c:v>-2.15760486231038E-4</c:v>
                </c:pt>
                <c:pt idx="1848" formatCode="General">
                  <c:v>-2.1334977982706601E-4</c:v>
                </c:pt>
                <c:pt idx="1849" formatCode="General">
                  <c:v>-2.1408690642008401E-4</c:v>
                </c:pt>
                <c:pt idx="1850" formatCode="General">
                  <c:v>-2.15802696846599E-4</c:v>
                </c:pt>
                <c:pt idx="1851" formatCode="General">
                  <c:v>-2.1221112041927299E-4</c:v>
                </c:pt>
                <c:pt idx="1852" formatCode="General">
                  <c:v>-2.1038587966284601E-4</c:v>
                </c:pt>
                <c:pt idx="1853" formatCode="General">
                  <c:v>-2.13109652870381E-4</c:v>
                </c:pt>
                <c:pt idx="1854" formatCode="General">
                  <c:v>-2.1114189904771299E-4</c:v>
                </c:pt>
                <c:pt idx="1855" formatCode="General">
                  <c:v>-2.1613360031639699E-4</c:v>
                </c:pt>
                <c:pt idx="1856" formatCode="General">
                  <c:v>-2.11668205209377E-4</c:v>
                </c:pt>
                <c:pt idx="1857" formatCode="General">
                  <c:v>-2.1254007090814301E-4</c:v>
                </c:pt>
                <c:pt idx="1858" formatCode="General">
                  <c:v>-2.1267040071687701E-4</c:v>
                </c:pt>
                <c:pt idx="1859" formatCode="General">
                  <c:v>-2.13243756300193E-4</c:v>
                </c:pt>
                <c:pt idx="1860" formatCode="General">
                  <c:v>-2.1055531585074399E-4</c:v>
                </c:pt>
                <c:pt idx="1861" formatCode="General">
                  <c:v>-2.0891257493610299E-4</c:v>
                </c:pt>
                <c:pt idx="1862" formatCode="General">
                  <c:v>-2.0974985115561901E-4</c:v>
                </c:pt>
                <c:pt idx="1863" formatCode="General">
                  <c:v>-2.10068287910186E-4</c:v>
                </c:pt>
                <c:pt idx="1864" formatCode="General">
                  <c:v>-2.0802185012210999E-4</c:v>
                </c:pt>
                <c:pt idx="1865" formatCode="General">
                  <c:v>-2.12386065909169E-4</c:v>
                </c:pt>
                <c:pt idx="1866" formatCode="General">
                  <c:v>-2.10543923165009E-4</c:v>
                </c:pt>
                <c:pt idx="1867" formatCode="General">
                  <c:v>-2.09737662315119E-4</c:v>
                </c:pt>
                <c:pt idx="1868" formatCode="General">
                  <c:v>-2.1303414868196799E-4</c:v>
                </c:pt>
                <c:pt idx="1869" formatCode="General">
                  <c:v>-2.1209746900521101E-4</c:v>
                </c:pt>
                <c:pt idx="1870" formatCode="General">
                  <c:v>-2.0972815490467099E-4</c:v>
                </c:pt>
                <c:pt idx="1871" formatCode="General">
                  <c:v>-2.1071221592420199E-4</c:v>
                </c:pt>
                <c:pt idx="1872" formatCode="General">
                  <c:v>-2.0230316226899799E-4</c:v>
                </c:pt>
                <c:pt idx="1873" formatCode="General">
                  <c:v>-2.0512438592753401E-4</c:v>
                </c:pt>
                <c:pt idx="1874" formatCode="General">
                  <c:v>-2.09308531843369E-4</c:v>
                </c:pt>
                <c:pt idx="1875" formatCode="General">
                  <c:v>-2.0731888453779699E-4</c:v>
                </c:pt>
                <c:pt idx="1876" formatCode="General">
                  <c:v>-2.0578197364195101E-4</c:v>
                </c:pt>
                <c:pt idx="1877" formatCode="General">
                  <c:v>-2.0814652846368E-4</c:v>
                </c:pt>
                <c:pt idx="1878" formatCode="General">
                  <c:v>-2.0839676246977399E-4</c:v>
                </c:pt>
                <c:pt idx="1879" formatCode="General">
                  <c:v>-2.0855187315456199E-4</c:v>
                </c:pt>
                <c:pt idx="1880" formatCode="General">
                  <c:v>-2.0602250394919901E-4</c:v>
                </c:pt>
                <c:pt idx="1881" formatCode="General">
                  <c:v>-2.0463339679542699E-4</c:v>
                </c:pt>
                <c:pt idx="1882" formatCode="General">
                  <c:v>-2.0673489680965399E-4</c:v>
                </c:pt>
                <c:pt idx="1883" formatCode="General">
                  <c:v>-2.07758932175516E-4</c:v>
                </c:pt>
                <c:pt idx="1884" formatCode="General">
                  <c:v>-2.0447455676995101E-4</c:v>
                </c:pt>
                <c:pt idx="1885" formatCode="General">
                  <c:v>-2.0404594387344799E-4</c:v>
                </c:pt>
                <c:pt idx="1886" formatCode="General">
                  <c:v>-2.07561843710256E-4</c:v>
                </c:pt>
                <c:pt idx="1887" formatCode="General">
                  <c:v>-2.07596781970374E-4</c:v>
                </c:pt>
                <c:pt idx="1888" formatCode="General">
                  <c:v>-2.06759659674184E-4</c:v>
                </c:pt>
                <c:pt idx="1889" formatCode="General">
                  <c:v>-2.0203191605064699E-4</c:v>
                </c:pt>
                <c:pt idx="1890" formatCode="General">
                  <c:v>-2.0573047476306501E-4</c:v>
                </c:pt>
                <c:pt idx="1891" formatCode="General">
                  <c:v>-2.01602970427765E-4</c:v>
                </c:pt>
                <c:pt idx="1892" formatCode="General">
                  <c:v>-2.0223324640878201E-4</c:v>
                </c:pt>
                <c:pt idx="1893" formatCode="General">
                  <c:v>-2.04632751556985E-4</c:v>
                </c:pt>
                <c:pt idx="1894" formatCode="General">
                  <c:v>-2.01737686810556E-4</c:v>
                </c:pt>
                <c:pt idx="1895" formatCode="General">
                  <c:v>-2.0497527136322601E-4</c:v>
                </c:pt>
                <c:pt idx="1896" formatCode="General">
                  <c:v>-1.9802189178210901E-4</c:v>
                </c:pt>
                <c:pt idx="1897" formatCode="General">
                  <c:v>-2.0078541241676099E-4</c:v>
                </c:pt>
                <c:pt idx="1898" formatCode="General">
                  <c:v>-1.99033121631341E-4</c:v>
                </c:pt>
                <c:pt idx="1899" formatCode="General">
                  <c:v>-1.9781778168191801E-4</c:v>
                </c:pt>
                <c:pt idx="1900" formatCode="General">
                  <c:v>-1.9528617502679501E-4</c:v>
                </c:pt>
                <c:pt idx="1901" formatCode="General">
                  <c:v>-1.9720411394752801E-4</c:v>
                </c:pt>
                <c:pt idx="1902" formatCode="General">
                  <c:v>-1.9281806307898101E-4</c:v>
                </c:pt>
                <c:pt idx="1903" formatCode="General">
                  <c:v>-1.9950781858046901E-4</c:v>
                </c:pt>
                <c:pt idx="1904" formatCode="General">
                  <c:v>-1.98257526865883E-4</c:v>
                </c:pt>
                <c:pt idx="1905" formatCode="General">
                  <c:v>-1.9508869403187201E-4</c:v>
                </c:pt>
                <c:pt idx="1906" formatCode="General">
                  <c:v>-1.9804453500287501E-4</c:v>
                </c:pt>
                <c:pt idx="1907" formatCode="General">
                  <c:v>-1.9564101817175401E-4</c:v>
                </c:pt>
                <c:pt idx="1908" formatCode="General">
                  <c:v>-1.9858907483527599E-4</c:v>
                </c:pt>
                <c:pt idx="1909" formatCode="General">
                  <c:v>-1.9767815666229499E-4</c:v>
                </c:pt>
                <c:pt idx="1910" formatCode="General">
                  <c:v>-1.9531521090244801E-4</c:v>
                </c:pt>
                <c:pt idx="1911" formatCode="General">
                  <c:v>-1.96815810638608E-4</c:v>
                </c:pt>
                <c:pt idx="1912" formatCode="General">
                  <c:v>-1.9766858886966301E-4</c:v>
                </c:pt>
                <c:pt idx="1913" formatCode="General">
                  <c:v>-1.9447121664946501E-4</c:v>
                </c:pt>
                <c:pt idx="1914" formatCode="General">
                  <c:v>-1.9491238279213999E-4</c:v>
                </c:pt>
                <c:pt idx="1915" formatCode="General">
                  <c:v>-1.9772916711340401E-4</c:v>
                </c:pt>
                <c:pt idx="1916" formatCode="General">
                  <c:v>-1.97210555586489E-4</c:v>
                </c:pt>
                <c:pt idx="1917" formatCode="General">
                  <c:v>-1.96777376760771E-4</c:v>
                </c:pt>
                <c:pt idx="1918" formatCode="General">
                  <c:v>-1.9513375292564599E-4</c:v>
                </c:pt>
                <c:pt idx="1919" formatCode="General">
                  <c:v>-1.9143869883116399E-4</c:v>
                </c:pt>
                <c:pt idx="1920" formatCode="General">
                  <c:v>-1.9354506255999101E-4</c:v>
                </c:pt>
                <c:pt idx="1921" formatCode="General">
                  <c:v>-1.8953145903727699E-4</c:v>
                </c:pt>
                <c:pt idx="1922" formatCode="General">
                  <c:v>-1.95604486673304E-4</c:v>
                </c:pt>
                <c:pt idx="1923" formatCode="General">
                  <c:v>-1.9406918883933699E-4</c:v>
                </c:pt>
                <c:pt idx="1924" formatCode="General">
                  <c:v>-1.9372201721628901E-4</c:v>
                </c:pt>
                <c:pt idx="1925" formatCode="General">
                  <c:v>-1.9494106169141699E-4</c:v>
                </c:pt>
                <c:pt idx="1926" formatCode="General">
                  <c:v>-1.9248551414224299E-4</c:v>
                </c:pt>
                <c:pt idx="1927" formatCode="General">
                  <c:v>-1.9276621749837299E-4</c:v>
                </c:pt>
                <c:pt idx="1928" formatCode="General">
                  <c:v>-1.9223983306782601E-4</c:v>
                </c:pt>
                <c:pt idx="1929" formatCode="General">
                  <c:v>-1.93945272525671E-4</c:v>
                </c:pt>
                <c:pt idx="1930" formatCode="General">
                  <c:v>-1.92932585935789E-4</c:v>
                </c:pt>
                <c:pt idx="1931" formatCode="General">
                  <c:v>-1.9154881005790101E-4</c:v>
                </c:pt>
                <c:pt idx="1932" formatCode="General">
                  <c:v>-1.93003225020461E-4</c:v>
                </c:pt>
                <c:pt idx="1933" formatCode="General">
                  <c:v>-1.9122907274577E-4</c:v>
                </c:pt>
                <c:pt idx="1934" formatCode="General">
                  <c:v>-1.95398176893147E-4</c:v>
                </c:pt>
                <c:pt idx="1935" formatCode="General">
                  <c:v>-1.9170800598840201E-4</c:v>
                </c:pt>
                <c:pt idx="1936" formatCode="General">
                  <c:v>-1.87144091163982E-4</c:v>
                </c:pt>
                <c:pt idx="1937" formatCode="General">
                  <c:v>-1.8881342643619701E-4</c:v>
                </c:pt>
                <c:pt idx="1938" formatCode="General">
                  <c:v>-1.92836749675845E-4</c:v>
                </c:pt>
                <c:pt idx="1939" formatCode="General">
                  <c:v>-1.91851482596108E-4</c:v>
                </c:pt>
                <c:pt idx="1940" formatCode="General">
                  <c:v>-1.8935635700048799E-4</c:v>
                </c:pt>
                <c:pt idx="1941" formatCode="General">
                  <c:v>-1.91341310547708E-4</c:v>
                </c:pt>
                <c:pt idx="1942" formatCode="General">
                  <c:v>-1.8639149323448499E-4</c:v>
                </c:pt>
                <c:pt idx="1943" formatCode="General">
                  <c:v>-1.89351779508247E-4</c:v>
                </c:pt>
                <c:pt idx="1944" formatCode="General">
                  <c:v>-1.8697510148216599E-4</c:v>
                </c:pt>
                <c:pt idx="1945" formatCode="General">
                  <c:v>-1.85798520335044E-4</c:v>
                </c:pt>
                <c:pt idx="1946" formatCode="General">
                  <c:v>-1.87597752801069E-4</c:v>
                </c:pt>
                <c:pt idx="1947" formatCode="General">
                  <c:v>-1.87565768324521E-4</c:v>
                </c:pt>
                <c:pt idx="1948" formatCode="General">
                  <c:v>-1.8677002485492701E-4</c:v>
                </c:pt>
                <c:pt idx="1949" formatCode="General">
                  <c:v>-1.9004757729175801E-4</c:v>
                </c:pt>
                <c:pt idx="1950" formatCode="General">
                  <c:v>-1.8819961056306699E-4</c:v>
                </c:pt>
                <c:pt idx="1951" formatCode="General">
                  <c:v>-1.9198421328596701E-4</c:v>
                </c:pt>
                <c:pt idx="1952" formatCode="General">
                  <c:v>-1.8988848716213299E-4</c:v>
                </c:pt>
                <c:pt idx="1953" formatCode="General">
                  <c:v>-1.8486188674822501E-4</c:v>
                </c:pt>
                <c:pt idx="1954" formatCode="General">
                  <c:v>-1.86315016999406E-4</c:v>
                </c:pt>
                <c:pt idx="1955" formatCode="General">
                  <c:v>-1.8654693207920101E-4</c:v>
                </c:pt>
                <c:pt idx="1956" formatCode="General">
                  <c:v>-1.8606987360572801E-4</c:v>
                </c:pt>
                <c:pt idx="1957" formatCode="General">
                  <c:v>-1.8623107455433699E-4</c:v>
                </c:pt>
                <c:pt idx="1958" formatCode="General">
                  <c:v>-1.8891581432619399E-4</c:v>
                </c:pt>
                <c:pt idx="1959" formatCode="General">
                  <c:v>-1.8668844570810501E-4</c:v>
                </c:pt>
                <c:pt idx="1960" formatCode="General">
                  <c:v>-1.8872219394478501E-4</c:v>
                </c:pt>
                <c:pt idx="1961" formatCode="General">
                  <c:v>-1.8371750080960501E-4</c:v>
                </c:pt>
                <c:pt idx="1962" formatCode="General">
                  <c:v>-1.8366859509347499E-4</c:v>
                </c:pt>
                <c:pt idx="1963" formatCode="General">
                  <c:v>-1.8361998364739099E-4</c:v>
                </c:pt>
                <c:pt idx="1964" formatCode="General">
                  <c:v>-1.8200536814226101E-4</c:v>
                </c:pt>
                <c:pt idx="1965" formatCode="General">
                  <c:v>-1.86598161522341E-4</c:v>
                </c:pt>
                <c:pt idx="1966" formatCode="General">
                  <c:v>-1.8446433821490599E-4</c:v>
                </c:pt>
                <c:pt idx="1967" formatCode="General">
                  <c:v>-1.79974890434053E-4</c:v>
                </c:pt>
                <c:pt idx="1968" formatCode="General">
                  <c:v>-1.8003845295824699E-4</c:v>
                </c:pt>
                <c:pt idx="1969" formatCode="General">
                  <c:v>-1.8341521703986601E-4</c:v>
                </c:pt>
                <c:pt idx="1970" formatCode="General">
                  <c:v>-1.8462986763308201E-4</c:v>
                </c:pt>
                <c:pt idx="1971" formatCode="General">
                  <c:v>-1.8514007547877799E-4</c:v>
                </c:pt>
                <c:pt idx="1972" formatCode="General">
                  <c:v>-1.8389227908712099E-4</c:v>
                </c:pt>
                <c:pt idx="1973" formatCode="General">
                  <c:v>-1.7606868003678701E-4</c:v>
                </c:pt>
                <c:pt idx="1974" formatCode="General">
                  <c:v>-1.82735397993115E-4</c:v>
                </c:pt>
                <c:pt idx="1975" formatCode="General">
                  <c:v>-1.7939005710723301E-4</c:v>
                </c:pt>
                <c:pt idx="1976" formatCode="General">
                  <c:v>-1.8300567596007901E-4</c:v>
                </c:pt>
                <c:pt idx="1977" formatCode="General">
                  <c:v>-1.8009630853950501E-4</c:v>
                </c:pt>
                <c:pt idx="1978" formatCode="General">
                  <c:v>-1.80368528371712E-4</c:v>
                </c:pt>
                <c:pt idx="1979" formatCode="General">
                  <c:v>-1.8334374698432101E-4</c:v>
                </c:pt>
                <c:pt idx="1980" formatCode="General">
                  <c:v>-1.7954669616622099E-4</c:v>
                </c:pt>
                <c:pt idx="1981" formatCode="General">
                  <c:v>-1.77746513028152E-4</c:v>
                </c:pt>
                <c:pt idx="1982" formatCode="General">
                  <c:v>-1.78958162469193E-4</c:v>
                </c:pt>
                <c:pt idx="1983" formatCode="General">
                  <c:v>-1.7787970895064199E-4</c:v>
                </c:pt>
                <c:pt idx="1984" formatCode="General">
                  <c:v>-1.7930371967132301E-4</c:v>
                </c:pt>
                <c:pt idx="1985" formatCode="General">
                  <c:v>-1.7726798380309901E-4</c:v>
                </c:pt>
                <c:pt idx="1986" formatCode="General">
                  <c:v>-1.7853284834288099E-4</c:v>
                </c:pt>
                <c:pt idx="1987" formatCode="General">
                  <c:v>-1.77595072600348E-4</c:v>
                </c:pt>
                <c:pt idx="1988" formatCode="General">
                  <c:v>-1.7699422439761801E-4</c:v>
                </c:pt>
                <c:pt idx="1989" formatCode="General">
                  <c:v>-1.79840305322702E-4</c:v>
                </c:pt>
                <c:pt idx="1990" formatCode="General">
                  <c:v>-1.7908153619333001E-4</c:v>
                </c:pt>
                <c:pt idx="1991" formatCode="General">
                  <c:v>-1.8174936106767799E-4</c:v>
                </c:pt>
                <c:pt idx="1992" formatCode="General">
                  <c:v>-1.79612794836865E-4</c:v>
                </c:pt>
                <c:pt idx="1993" formatCode="General">
                  <c:v>-1.7585217932475201E-4</c:v>
                </c:pt>
                <c:pt idx="1994" formatCode="General">
                  <c:v>-1.7899043533909799E-4</c:v>
                </c:pt>
                <c:pt idx="1995" formatCode="General">
                  <c:v>-1.81339573682771E-4</c:v>
                </c:pt>
                <c:pt idx="1996" formatCode="General">
                  <c:v>-1.7207145971173901E-4</c:v>
                </c:pt>
                <c:pt idx="1997" formatCode="General">
                  <c:v>-1.7487857584970199E-4</c:v>
                </c:pt>
                <c:pt idx="1998" formatCode="General">
                  <c:v>-1.7530985544859801E-4</c:v>
                </c:pt>
                <c:pt idx="1999" formatCode="General">
                  <c:v>-1.71656763116335E-4</c:v>
                </c:pt>
                <c:pt idx="2000" formatCode="General">
                  <c:v>-1.75530242984425E-4</c:v>
                </c:pt>
                <c:pt idx="2001" formatCode="General">
                  <c:v>-1.74747889114288E-4</c:v>
                </c:pt>
                <c:pt idx="2002" formatCode="General">
                  <c:v>-1.7510500332758701E-4</c:v>
                </c:pt>
                <c:pt idx="2003" formatCode="General">
                  <c:v>-1.75481426290272E-4</c:v>
                </c:pt>
                <c:pt idx="2004" formatCode="General">
                  <c:v>-1.7481383181655599E-4</c:v>
                </c:pt>
                <c:pt idx="2005" formatCode="General">
                  <c:v>-1.7835262025315E-4</c:v>
                </c:pt>
                <c:pt idx="2006" formatCode="General">
                  <c:v>-1.76370370419004E-4</c:v>
                </c:pt>
                <c:pt idx="2007" formatCode="General">
                  <c:v>-1.74168789775854E-4</c:v>
                </c:pt>
                <c:pt idx="2008" formatCode="General">
                  <c:v>-1.7526121140668999E-4</c:v>
                </c:pt>
                <c:pt idx="2009" formatCode="General">
                  <c:v>-1.7024035171642299E-4</c:v>
                </c:pt>
                <c:pt idx="2010" formatCode="General">
                  <c:v>-1.7420061536968601E-4</c:v>
                </c:pt>
                <c:pt idx="2011" formatCode="General">
                  <c:v>-1.7404502628568601E-4</c:v>
                </c:pt>
                <c:pt idx="2012" formatCode="General">
                  <c:v>-1.7348049684689099E-4</c:v>
                </c:pt>
                <c:pt idx="2013" formatCode="General">
                  <c:v>-1.7236228349189E-4</c:v>
                </c:pt>
                <c:pt idx="2014" formatCode="General">
                  <c:v>-1.7164780251936501E-4</c:v>
                </c:pt>
                <c:pt idx="2015" formatCode="General">
                  <c:v>-1.7479121903169701E-4</c:v>
                </c:pt>
                <c:pt idx="2016" formatCode="General">
                  <c:v>-1.7302412047805901E-4</c:v>
                </c:pt>
                <c:pt idx="2017" formatCode="General">
                  <c:v>-1.7596850134820699E-4</c:v>
                </c:pt>
                <c:pt idx="2018" formatCode="General">
                  <c:v>-1.70341460174649E-4</c:v>
                </c:pt>
                <c:pt idx="2019" formatCode="General">
                  <c:v>-1.74333421161536E-4</c:v>
                </c:pt>
                <c:pt idx="2020" formatCode="General">
                  <c:v>-1.69836513392317E-4</c:v>
                </c:pt>
                <c:pt idx="2021" formatCode="General">
                  <c:v>-1.70829408499252E-4</c:v>
                </c:pt>
                <c:pt idx="2022" formatCode="General">
                  <c:v>-1.65449513962521E-4</c:v>
                </c:pt>
                <c:pt idx="2023" formatCode="General">
                  <c:v>-1.7239738957569199E-4</c:v>
                </c:pt>
                <c:pt idx="2024" formatCode="General">
                  <c:v>-1.71605788188376E-4</c:v>
                </c:pt>
                <c:pt idx="2025" formatCode="General">
                  <c:v>-1.69714812061048E-4</c:v>
                </c:pt>
                <c:pt idx="2026" formatCode="General">
                  <c:v>-1.6751583416134099E-4</c:v>
                </c:pt>
                <c:pt idx="2027" formatCode="General">
                  <c:v>-1.6658393797654901E-4</c:v>
                </c:pt>
                <c:pt idx="2028" formatCode="General">
                  <c:v>-1.7149097152804001E-4</c:v>
                </c:pt>
                <c:pt idx="2029" formatCode="General">
                  <c:v>-1.7088588798339199E-4</c:v>
                </c:pt>
                <c:pt idx="2030" formatCode="General">
                  <c:v>-1.6934604295967199E-4</c:v>
                </c:pt>
                <c:pt idx="2031" formatCode="General">
                  <c:v>-1.72392886374163E-4</c:v>
                </c:pt>
                <c:pt idx="2032" formatCode="General">
                  <c:v>-1.7386297607797799E-4</c:v>
                </c:pt>
                <c:pt idx="2033" formatCode="General">
                  <c:v>-1.7018528456629099E-4</c:v>
                </c:pt>
                <c:pt idx="2034" formatCode="General">
                  <c:v>-1.70428546058437E-4</c:v>
                </c:pt>
                <c:pt idx="2035" formatCode="General">
                  <c:v>-1.7106198722125201E-4</c:v>
                </c:pt>
                <c:pt idx="2036" formatCode="General">
                  <c:v>-1.7134308696609699E-4</c:v>
                </c:pt>
                <c:pt idx="2037" formatCode="General">
                  <c:v>-1.72694182436687E-4</c:v>
                </c:pt>
                <c:pt idx="2038" formatCode="General">
                  <c:v>-1.68424684409041E-4</c:v>
                </c:pt>
                <c:pt idx="2039" formatCode="General">
                  <c:v>-1.6896099639196301E-4</c:v>
                </c:pt>
                <c:pt idx="2040" formatCode="General">
                  <c:v>-1.69999763445956E-4</c:v>
                </c:pt>
                <c:pt idx="2041" formatCode="General">
                  <c:v>-1.6713231149966101E-4</c:v>
                </c:pt>
                <c:pt idx="2042" formatCode="General">
                  <c:v>-1.704348771116E-4</c:v>
                </c:pt>
                <c:pt idx="2043" formatCode="General">
                  <c:v>-1.67146740311183E-4</c:v>
                </c:pt>
                <c:pt idx="2044" formatCode="General">
                  <c:v>-1.6874019689367301E-4</c:v>
                </c:pt>
                <c:pt idx="2045" formatCode="General">
                  <c:v>-1.6723570657005399E-4</c:v>
                </c:pt>
                <c:pt idx="2046" formatCode="General">
                  <c:v>-1.6625801619128301E-4</c:v>
                </c:pt>
                <c:pt idx="2047" formatCode="General">
                  <c:v>-1.67385342561028E-4</c:v>
                </c:pt>
                <c:pt idx="2048" formatCode="General">
                  <c:v>-1.64428990829121E-4</c:v>
                </c:pt>
                <c:pt idx="2049" formatCode="General">
                  <c:v>-1.67854407886955E-4</c:v>
                </c:pt>
                <c:pt idx="2050" formatCode="General">
                  <c:v>-1.64445998017335E-4</c:v>
                </c:pt>
                <c:pt idx="2051" formatCode="General">
                  <c:v>-1.6296613951148801E-4</c:v>
                </c:pt>
                <c:pt idx="2052" formatCode="General">
                  <c:v>-1.68689934018447E-4</c:v>
                </c:pt>
                <c:pt idx="2053" formatCode="General">
                  <c:v>-1.6820356826889601E-4</c:v>
                </c:pt>
                <c:pt idx="2054" formatCode="General">
                  <c:v>-1.66811059243596E-4</c:v>
                </c:pt>
                <c:pt idx="2055" formatCode="General">
                  <c:v>-1.64753110151042E-4</c:v>
                </c:pt>
                <c:pt idx="2056" formatCode="General">
                  <c:v>-1.6560415798887401E-4</c:v>
                </c:pt>
                <c:pt idx="2057" formatCode="General">
                  <c:v>-1.6882046518437599E-4</c:v>
                </c:pt>
                <c:pt idx="2058" formatCode="General">
                  <c:v>-1.62825915416698E-4</c:v>
                </c:pt>
                <c:pt idx="2059" formatCode="General">
                  <c:v>-1.6393795449874601E-4</c:v>
                </c:pt>
                <c:pt idx="2060" formatCode="General">
                  <c:v>-1.6118216198963799E-4</c:v>
                </c:pt>
                <c:pt idx="2061" formatCode="General">
                  <c:v>-1.60616631728611E-4</c:v>
                </c:pt>
                <c:pt idx="2062" formatCode="General">
                  <c:v>-1.6146295118637301E-4</c:v>
                </c:pt>
                <c:pt idx="2063" formatCode="General">
                  <c:v>-1.6579832819993599E-4</c:v>
                </c:pt>
                <c:pt idx="2064" formatCode="General">
                  <c:v>-1.6548503181225801E-4</c:v>
                </c:pt>
                <c:pt idx="2065" formatCode="General">
                  <c:v>-1.6110868862047399E-4</c:v>
                </c:pt>
                <c:pt idx="2066" formatCode="General">
                  <c:v>-1.65075130368979E-4</c:v>
                </c:pt>
                <c:pt idx="2067" formatCode="General">
                  <c:v>-1.6630472288685401E-4</c:v>
                </c:pt>
                <c:pt idx="2068" formatCode="General">
                  <c:v>-1.6100097996410399E-4</c:v>
                </c:pt>
                <c:pt idx="2069" formatCode="General">
                  <c:v>-1.67062559471137E-4</c:v>
                </c:pt>
                <c:pt idx="2070" formatCode="General">
                  <c:v>-1.6125936899672599E-4</c:v>
                </c:pt>
                <c:pt idx="2071" formatCode="General">
                  <c:v>-1.65005970742464E-4</c:v>
                </c:pt>
                <c:pt idx="2072" formatCode="General">
                  <c:v>-1.6158097116792999E-4</c:v>
                </c:pt>
                <c:pt idx="2073" formatCode="General">
                  <c:v>-1.5940356809305501E-4</c:v>
                </c:pt>
                <c:pt idx="2074" formatCode="General">
                  <c:v>-1.6670908323480701E-4</c:v>
                </c:pt>
                <c:pt idx="2075" formatCode="General">
                  <c:v>-1.62037765641742E-4</c:v>
                </c:pt>
                <c:pt idx="2076" formatCode="General">
                  <c:v>-1.660961579528E-4</c:v>
                </c:pt>
                <c:pt idx="2077" formatCode="General">
                  <c:v>-1.5911769750131299E-4</c:v>
                </c:pt>
                <c:pt idx="2078" formatCode="General">
                  <c:v>-1.6053847024574501E-4</c:v>
                </c:pt>
                <c:pt idx="2079" formatCode="General">
                  <c:v>-1.62319205650057E-4</c:v>
                </c:pt>
                <c:pt idx="2080" formatCode="General">
                  <c:v>-1.61909032610481E-4</c:v>
                </c:pt>
                <c:pt idx="2081" formatCode="General">
                  <c:v>-1.57839783086219E-4</c:v>
                </c:pt>
                <c:pt idx="2082" formatCode="General">
                  <c:v>-1.6122058916582E-4</c:v>
                </c:pt>
                <c:pt idx="2083" formatCode="General">
                  <c:v>-1.6105706937003699E-4</c:v>
                </c:pt>
                <c:pt idx="2084" formatCode="General">
                  <c:v>-1.5884122476523201E-4</c:v>
                </c:pt>
                <c:pt idx="2085" formatCode="General">
                  <c:v>-1.6178045102171801E-4</c:v>
                </c:pt>
                <c:pt idx="2086" formatCode="General">
                  <c:v>-1.5882428211028E-4</c:v>
                </c:pt>
                <c:pt idx="2087" formatCode="General">
                  <c:v>-1.57685865866446E-4</c:v>
                </c:pt>
                <c:pt idx="2088" formatCode="General">
                  <c:v>-1.6281621788735601E-4</c:v>
                </c:pt>
                <c:pt idx="2089" formatCode="General">
                  <c:v>-1.60997554370842E-4</c:v>
                </c:pt>
                <c:pt idx="2090" formatCode="General">
                  <c:v>-1.5989517728911599E-4</c:v>
                </c:pt>
                <c:pt idx="2091" formatCode="General">
                  <c:v>-1.5816538576596899E-4</c:v>
                </c:pt>
                <c:pt idx="2092" formatCode="General">
                  <c:v>-1.6122324057446199E-4</c:v>
                </c:pt>
                <c:pt idx="2093" formatCode="General">
                  <c:v>-1.57950418763322E-4</c:v>
                </c:pt>
                <c:pt idx="2094" formatCode="General">
                  <c:v>-1.60946743971194E-4</c:v>
                </c:pt>
                <c:pt idx="2095" formatCode="General">
                  <c:v>-1.55417211866455E-4</c:v>
                </c:pt>
                <c:pt idx="2096" formatCode="General">
                  <c:v>-1.5583501368803299E-4</c:v>
                </c:pt>
                <c:pt idx="2097" formatCode="General">
                  <c:v>-1.5867672416271101E-4</c:v>
                </c:pt>
                <c:pt idx="2098" formatCode="General">
                  <c:v>-1.6114926329770999E-4</c:v>
                </c:pt>
                <c:pt idx="2099" formatCode="General">
                  <c:v>-1.56359912207312E-4</c:v>
                </c:pt>
                <c:pt idx="2100" formatCode="General">
                  <c:v>-1.56227897554958E-4</c:v>
                </c:pt>
                <c:pt idx="2101" formatCode="General">
                  <c:v>-1.57900620533123E-4</c:v>
                </c:pt>
                <c:pt idx="2102" formatCode="General">
                  <c:v>-1.5739595175711499E-4</c:v>
                </c:pt>
                <c:pt idx="2103" formatCode="General">
                  <c:v>-1.6095170878426701E-4</c:v>
                </c:pt>
                <c:pt idx="2104" formatCode="General">
                  <c:v>-1.5996879536751301E-4</c:v>
                </c:pt>
                <c:pt idx="2105" formatCode="General">
                  <c:v>-1.57014273583026E-4</c:v>
                </c:pt>
                <c:pt idx="2106" formatCode="General">
                  <c:v>-1.57853916787658E-4</c:v>
                </c:pt>
                <c:pt idx="2107" formatCode="General">
                  <c:v>-1.60408580210823E-4</c:v>
                </c:pt>
                <c:pt idx="2108" formatCode="General">
                  <c:v>-1.5966085929535099E-4</c:v>
                </c:pt>
                <c:pt idx="2109" formatCode="General">
                  <c:v>-1.59980664760996E-4</c:v>
                </c:pt>
                <c:pt idx="2110" formatCode="General">
                  <c:v>-1.56489094810483E-4</c:v>
                </c:pt>
                <c:pt idx="2111" formatCode="General">
                  <c:v>-1.5960228171686599E-4</c:v>
                </c:pt>
                <c:pt idx="2112" formatCode="General">
                  <c:v>-1.5430422294820801E-4</c:v>
                </c:pt>
                <c:pt idx="2113" formatCode="General">
                  <c:v>-1.54227588244749E-4</c:v>
                </c:pt>
                <c:pt idx="2114" formatCode="General">
                  <c:v>-1.53680490063562E-4</c:v>
                </c:pt>
                <c:pt idx="2115" formatCode="General">
                  <c:v>-1.53596883738393E-4</c:v>
                </c:pt>
                <c:pt idx="2116" formatCode="General">
                  <c:v>-1.50455738631292E-4</c:v>
                </c:pt>
                <c:pt idx="2117" formatCode="General">
                  <c:v>-1.5118014781797501E-4</c:v>
                </c:pt>
                <c:pt idx="2118" formatCode="General">
                  <c:v>-1.5676855360987401E-4</c:v>
                </c:pt>
                <c:pt idx="2119" formatCode="General">
                  <c:v>-1.56222484239263E-4</c:v>
                </c:pt>
                <c:pt idx="2120" formatCode="General">
                  <c:v>-1.5649841876959699E-4</c:v>
                </c:pt>
                <c:pt idx="2121" formatCode="General">
                  <c:v>-1.59208952387871E-4</c:v>
                </c:pt>
                <c:pt idx="2122" formatCode="General">
                  <c:v>-1.5543717643007001E-4</c:v>
                </c:pt>
                <c:pt idx="2123" formatCode="General">
                  <c:v>-1.5537125944668699E-4</c:v>
                </c:pt>
                <c:pt idx="2124" formatCode="General">
                  <c:v>-1.5749273732824199E-4</c:v>
                </c:pt>
                <c:pt idx="2125" formatCode="General">
                  <c:v>-1.5585179251045099E-4</c:v>
                </c:pt>
                <c:pt idx="2126" formatCode="General">
                  <c:v>-1.51667533159135E-4</c:v>
                </c:pt>
                <c:pt idx="2127" formatCode="General">
                  <c:v>-1.5433265932460899E-4</c:v>
                </c:pt>
                <c:pt idx="2128" formatCode="General">
                  <c:v>-1.55162618667955E-4</c:v>
                </c:pt>
                <c:pt idx="2129" formatCode="General">
                  <c:v>-1.51888218151822E-4</c:v>
                </c:pt>
                <c:pt idx="2130" formatCode="General">
                  <c:v>-1.5526798423992199E-4</c:v>
                </c:pt>
                <c:pt idx="2131" formatCode="General">
                  <c:v>-1.54662924400309E-4</c:v>
                </c:pt>
                <c:pt idx="2132" formatCode="General">
                  <c:v>-1.52570147194149E-4</c:v>
                </c:pt>
                <c:pt idx="2133" formatCode="General">
                  <c:v>-1.51490501358354E-4</c:v>
                </c:pt>
                <c:pt idx="2134" formatCode="General">
                  <c:v>-1.4698533493869099E-4</c:v>
                </c:pt>
                <c:pt idx="2135" formatCode="General">
                  <c:v>-1.52333643386914E-4</c:v>
                </c:pt>
                <c:pt idx="2136" formatCode="General">
                  <c:v>-1.5285684399202499E-4</c:v>
                </c:pt>
                <c:pt idx="2137" formatCode="General">
                  <c:v>-1.48552329475497E-4</c:v>
                </c:pt>
                <c:pt idx="2138" formatCode="General">
                  <c:v>-1.4999382316774299E-4</c:v>
                </c:pt>
                <c:pt idx="2139" formatCode="General">
                  <c:v>-1.5121158271942799E-4</c:v>
                </c:pt>
                <c:pt idx="2140" formatCode="General">
                  <c:v>-1.51353984661105E-4</c:v>
                </c:pt>
                <c:pt idx="2141" formatCode="General">
                  <c:v>-1.5441732467168001E-4</c:v>
                </c:pt>
                <c:pt idx="2142" formatCode="General">
                  <c:v>-1.5240723275998199E-4</c:v>
                </c:pt>
                <c:pt idx="2143" formatCode="General">
                  <c:v>-1.5130004346366701E-4</c:v>
                </c:pt>
                <c:pt idx="2144" formatCode="General">
                  <c:v>-1.5020259912148999E-4</c:v>
                </c:pt>
                <c:pt idx="2145" formatCode="General">
                  <c:v>-1.53829737099894E-4</c:v>
                </c:pt>
                <c:pt idx="2146" formatCode="General">
                  <c:v>-1.52089793039854E-4</c:v>
                </c:pt>
                <c:pt idx="2147" formatCode="General">
                  <c:v>-1.4838485049242699E-4</c:v>
                </c:pt>
                <c:pt idx="2148" formatCode="General">
                  <c:v>-1.53925854504528E-4</c:v>
                </c:pt>
                <c:pt idx="2149" formatCode="General">
                  <c:v>-1.5564028598747699E-4</c:v>
                </c:pt>
                <c:pt idx="2150" formatCode="General">
                  <c:v>-1.47723008426331E-4</c:v>
                </c:pt>
                <c:pt idx="2151" formatCode="General">
                  <c:v>-1.4903582218944801E-4</c:v>
                </c:pt>
                <c:pt idx="2152" formatCode="General">
                  <c:v>-1.4952995107110999E-4</c:v>
                </c:pt>
                <c:pt idx="2153" formatCode="General">
                  <c:v>-1.48523453534536E-4</c:v>
                </c:pt>
                <c:pt idx="2154" formatCode="General">
                  <c:v>-1.5145196374813599E-4</c:v>
                </c:pt>
                <c:pt idx="2155" formatCode="General">
                  <c:v>-1.49969410862711E-4</c:v>
                </c:pt>
                <c:pt idx="2156" formatCode="General">
                  <c:v>-1.4927388494681101E-4</c:v>
                </c:pt>
                <c:pt idx="2157" formatCode="General">
                  <c:v>-1.5064561479424099E-4</c:v>
                </c:pt>
                <c:pt idx="2158" formatCode="General">
                  <c:v>-1.4824063507579599E-4</c:v>
                </c:pt>
                <c:pt idx="2159" formatCode="General">
                  <c:v>-1.5017022588001099E-4</c:v>
                </c:pt>
                <c:pt idx="2160" formatCode="General">
                  <c:v>-1.46723109338338E-4</c:v>
                </c:pt>
                <c:pt idx="2161" formatCode="General">
                  <c:v>-1.5027995487215299E-4</c:v>
                </c:pt>
                <c:pt idx="2162" formatCode="General">
                  <c:v>-1.46631405059423E-4</c:v>
                </c:pt>
                <c:pt idx="2163" formatCode="General">
                  <c:v>-1.4656887746870999E-4</c:v>
                </c:pt>
                <c:pt idx="2164" formatCode="General">
                  <c:v>-1.4822901722534899E-4</c:v>
                </c:pt>
                <c:pt idx="2165" formatCode="General">
                  <c:v>-1.49840766702236E-4</c:v>
                </c:pt>
                <c:pt idx="2166" formatCode="General">
                  <c:v>-1.4505124326916999E-4</c:v>
                </c:pt>
                <c:pt idx="2167" formatCode="General">
                  <c:v>-1.45350191067935E-4</c:v>
                </c:pt>
                <c:pt idx="2168" formatCode="General">
                  <c:v>-1.47298053542539E-4</c:v>
                </c:pt>
                <c:pt idx="2169" formatCode="General">
                  <c:v>-1.49593291401032E-4</c:v>
                </c:pt>
                <c:pt idx="2170" formatCode="General">
                  <c:v>-1.4369073171694501E-4</c:v>
                </c:pt>
                <c:pt idx="2171" formatCode="General">
                  <c:v>-1.46733876536459E-4</c:v>
                </c:pt>
                <c:pt idx="2172" formatCode="General">
                  <c:v>-1.41379919596966E-4</c:v>
                </c:pt>
                <c:pt idx="2173" formatCode="General">
                  <c:v>-1.4420890582890299E-4</c:v>
                </c:pt>
                <c:pt idx="2174" formatCode="General">
                  <c:v>-1.48001309980296E-4</c:v>
                </c:pt>
                <c:pt idx="2175" formatCode="General">
                  <c:v>-1.4345308408456601E-4</c:v>
                </c:pt>
                <c:pt idx="2176" formatCode="General">
                  <c:v>-1.4521720035874999E-4</c:v>
                </c:pt>
                <c:pt idx="2177" formatCode="General">
                  <c:v>-1.4646626550847601E-4</c:v>
                </c:pt>
                <c:pt idx="2178" formatCode="General">
                  <c:v>-1.4620800579019899E-4</c:v>
                </c:pt>
                <c:pt idx="2179" formatCode="General">
                  <c:v>-1.4572259278162599E-4</c:v>
                </c:pt>
                <c:pt idx="2180" formatCode="General">
                  <c:v>-1.4234018066573199E-4</c:v>
                </c:pt>
                <c:pt idx="2181" formatCode="General">
                  <c:v>-1.4624260126778601E-4</c:v>
                </c:pt>
                <c:pt idx="2182" formatCode="General">
                  <c:v>-1.4639012280149501E-4</c:v>
                </c:pt>
                <c:pt idx="2183" formatCode="General">
                  <c:v>-1.4237181183104401E-4</c:v>
                </c:pt>
                <c:pt idx="2184" formatCode="General">
                  <c:v>-1.4310422955437699E-4</c:v>
                </c:pt>
                <c:pt idx="2185" formatCode="General">
                  <c:v>-1.4392292250431799E-4</c:v>
                </c:pt>
                <c:pt idx="2186" formatCode="General">
                  <c:v>-1.39794781981048E-4</c:v>
                </c:pt>
                <c:pt idx="2187" formatCode="General">
                  <c:v>-1.4378102412056901E-4</c:v>
                </c:pt>
                <c:pt idx="2188" formatCode="General">
                  <c:v>-1.4393698935417999E-4</c:v>
                </c:pt>
                <c:pt idx="2189" formatCode="General">
                  <c:v>-1.4378413409880499E-4</c:v>
                </c:pt>
                <c:pt idx="2190" formatCode="General">
                  <c:v>-1.4425049702923801E-4</c:v>
                </c:pt>
                <c:pt idx="2191" formatCode="General">
                  <c:v>-1.41399644034302E-4</c:v>
                </c:pt>
                <c:pt idx="2192" formatCode="General">
                  <c:v>-1.38421026397399E-4</c:v>
                </c:pt>
                <c:pt idx="2193" formatCode="General">
                  <c:v>-1.4646967772053999E-4</c:v>
                </c:pt>
                <c:pt idx="2194" formatCode="General">
                  <c:v>-1.3945327346186E-4</c:v>
                </c:pt>
                <c:pt idx="2195" formatCode="General">
                  <c:v>-1.4089350276141999E-4</c:v>
                </c:pt>
                <c:pt idx="2196" formatCode="General">
                  <c:v>-1.4359020009458299E-4</c:v>
                </c:pt>
                <c:pt idx="2197" formatCode="General">
                  <c:v>-1.4239365722000001E-4</c:v>
                </c:pt>
                <c:pt idx="2198" formatCode="General">
                  <c:v>-1.4038644539033401E-4</c:v>
                </c:pt>
                <c:pt idx="2199" formatCode="General">
                  <c:v>-1.4230649939764401E-4</c:v>
                </c:pt>
                <c:pt idx="2200" formatCode="General">
                  <c:v>-1.4212417953761899E-4</c:v>
                </c:pt>
                <c:pt idx="2201" formatCode="General">
                  <c:v>-1.44917313052213E-4</c:v>
                </c:pt>
                <c:pt idx="2202" formatCode="General">
                  <c:v>-1.39443898873786E-4</c:v>
                </c:pt>
                <c:pt idx="2203" formatCode="General">
                  <c:v>-1.3966224261960201E-4</c:v>
                </c:pt>
                <c:pt idx="2204" formatCode="General">
                  <c:v>-1.4229797180639699E-4</c:v>
                </c:pt>
                <c:pt idx="2205" formatCode="General">
                  <c:v>-1.3900448399875099E-4</c:v>
                </c:pt>
                <c:pt idx="2206" formatCode="General">
                  <c:v>-1.4338173140204799E-4</c:v>
                </c:pt>
                <c:pt idx="2207" formatCode="General">
                  <c:v>-1.4047470102607199E-4</c:v>
                </c:pt>
                <c:pt idx="2208" formatCode="General">
                  <c:v>-1.39650488646968E-4</c:v>
                </c:pt>
                <c:pt idx="2209" formatCode="General">
                  <c:v>-1.4341798225441901E-4</c:v>
                </c:pt>
                <c:pt idx="2210" formatCode="General">
                  <c:v>-1.41249105788694E-4</c:v>
                </c:pt>
                <c:pt idx="2211" formatCode="General">
                  <c:v>-1.4000615065417899E-4</c:v>
                </c:pt>
                <c:pt idx="2212" formatCode="General">
                  <c:v>-1.4311559063541601E-4</c:v>
                </c:pt>
                <c:pt idx="2213" formatCode="General">
                  <c:v>-1.4249852956533599E-4</c:v>
                </c:pt>
                <c:pt idx="2214" formatCode="General">
                  <c:v>-1.42480840804404E-4</c:v>
                </c:pt>
                <c:pt idx="2215" formatCode="General">
                  <c:v>-1.39808197493296E-4</c:v>
                </c:pt>
                <c:pt idx="2216" formatCode="General">
                  <c:v>-1.38148287878987E-4</c:v>
                </c:pt>
                <c:pt idx="2217" formatCode="General">
                  <c:v>-1.40601190963963E-4</c:v>
                </c:pt>
                <c:pt idx="2218" formatCode="General">
                  <c:v>-1.3934170912016799E-4</c:v>
                </c:pt>
                <c:pt idx="2219" formatCode="General">
                  <c:v>-1.40542604038172E-4</c:v>
                </c:pt>
                <c:pt idx="2220" formatCode="General">
                  <c:v>-1.3956314023473701E-4</c:v>
                </c:pt>
                <c:pt idx="2221" formatCode="General">
                  <c:v>-1.3963382613124001E-4</c:v>
                </c:pt>
                <c:pt idx="2222" formatCode="General">
                  <c:v>-1.3985282447794199E-4</c:v>
                </c:pt>
                <c:pt idx="2223" formatCode="General">
                  <c:v>-1.3959851822343801E-4</c:v>
                </c:pt>
                <c:pt idx="2224" formatCode="General">
                  <c:v>-1.3840236462322699E-4</c:v>
                </c:pt>
                <c:pt idx="2225" formatCode="General">
                  <c:v>-1.34787412472336E-4</c:v>
                </c:pt>
                <c:pt idx="2226" formatCode="General">
                  <c:v>-1.3599780872335001E-4</c:v>
                </c:pt>
                <c:pt idx="2227" formatCode="General">
                  <c:v>-1.3333786033618299E-4</c:v>
                </c:pt>
                <c:pt idx="2228" formatCode="General">
                  <c:v>-1.37422118049856E-4</c:v>
                </c:pt>
                <c:pt idx="2229" formatCode="General">
                  <c:v>-1.3327403071792401E-4</c:v>
                </c:pt>
                <c:pt idx="2230" formatCode="General">
                  <c:v>-1.35803148616846E-4</c:v>
                </c:pt>
                <c:pt idx="2231" formatCode="General">
                  <c:v>-1.3705401394866899E-4</c:v>
                </c:pt>
                <c:pt idx="2232" formatCode="General">
                  <c:v>-1.3866455553588499E-4</c:v>
                </c:pt>
                <c:pt idx="2233" formatCode="General">
                  <c:v>-1.3367534600262001E-4</c:v>
                </c:pt>
                <c:pt idx="2234" formatCode="General">
                  <c:v>-1.3374681036962499E-4</c:v>
                </c:pt>
                <c:pt idx="2235" formatCode="General">
                  <c:v>-1.3629257048539001E-4</c:v>
                </c:pt>
                <c:pt idx="2236" formatCode="General">
                  <c:v>-1.3851307356186799E-4</c:v>
                </c:pt>
                <c:pt idx="2237" formatCode="General">
                  <c:v>-1.3957483926660801E-4</c:v>
                </c:pt>
                <c:pt idx="2238" formatCode="General">
                  <c:v>-1.36848289290879E-4</c:v>
                </c:pt>
                <c:pt idx="2239" formatCode="General">
                  <c:v>-1.3956105952770399E-4</c:v>
                </c:pt>
                <c:pt idx="2240" formatCode="General">
                  <c:v>-1.3165449497569399E-4</c:v>
                </c:pt>
                <c:pt idx="2241" formatCode="General">
                  <c:v>-1.3400902928720901E-4</c:v>
                </c:pt>
                <c:pt idx="2242" formatCode="General">
                  <c:v>-1.38226233879277E-4</c:v>
                </c:pt>
                <c:pt idx="2243" formatCode="General">
                  <c:v>-1.4024978130165901E-4</c:v>
                </c:pt>
                <c:pt idx="2244" formatCode="General">
                  <c:v>-1.36406504499845E-4</c:v>
                </c:pt>
                <c:pt idx="2245" formatCode="General">
                  <c:v>-1.36157304130732E-4</c:v>
                </c:pt>
                <c:pt idx="2246" formatCode="General">
                  <c:v>-1.3556807161210199E-4</c:v>
                </c:pt>
                <c:pt idx="2247" formatCode="General">
                  <c:v>-1.4115283489297601E-4</c:v>
                </c:pt>
                <c:pt idx="2248" formatCode="General">
                  <c:v>-1.3922972830103601E-4</c:v>
                </c:pt>
                <c:pt idx="2249" formatCode="General">
                  <c:v>-1.35582391141154E-4</c:v>
                </c:pt>
                <c:pt idx="2250" formatCode="General">
                  <c:v>-1.38267052044106E-4</c:v>
                </c:pt>
                <c:pt idx="2251" formatCode="General">
                  <c:v>-1.2975986094755399E-4</c:v>
                </c:pt>
                <c:pt idx="2252" formatCode="General">
                  <c:v>-1.3265624020449701E-4</c:v>
                </c:pt>
                <c:pt idx="2253" formatCode="General">
                  <c:v>-1.2706107858805599E-4</c:v>
                </c:pt>
                <c:pt idx="2254" formatCode="General">
                  <c:v>-1.3775379362094699E-4</c:v>
                </c:pt>
                <c:pt idx="2255" formatCode="General">
                  <c:v>-1.2984329430194001E-4</c:v>
                </c:pt>
                <c:pt idx="2256" formatCode="General">
                  <c:v>-1.3874041133785599E-4</c:v>
                </c:pt>
                <c:pt idx="2257" formatCode="General">
                  <c:v>-1.3433046207058399E-4</c:v>
                </c:pt>
                <c:pt idx="2258" formatCode="General">
                  <c:v>-1.3690944777916301E-4</c:v>
                </c:pt>
                <c:pt idx="2259" formatCode="General">
                  <c:v>-1.3623441157523499E-4</c:v>
                </c:pt>
                <c:pt idx="2260" formatCode="General">
                  <c:v>-1.3263529135028199E-4</c:v>
                </c:pt>
                <c:pt idx="2261" formatCode="General">
                  <c:v>-1.38100047646061E-4</c:v>
                </c:pt>
                <c:pt idx="2262" formatCode="General">
                  <c:v>-1.33576201476714E-4</c:v>
                </c:pt>
                <c:pt idx="2263" formatCode="General">
                  <c:v>-1.30483847572348E-4</c:v>
                </c:pt>
                <c:pt idx="2264" formatCode="General">
                  <c:v>-1.35264577465843E-4</c:v>
                </c:pt>
                <c:pt idx="2265" formatCode="General">
                  <c:v>-1.31150036230881E-4</c:v>
                </c:pt>
                <c:pt idx="2266" formatCode="General">
                  <c:v>-1.28862750986061E-4</c:v>
                </c:pt>
                <c:pt idx="2267" formatCode="General">
                  <c:v>-1.32513184995754E-4</c:v>
                </c:pt>
                <c:pt idx="2268" formatCode="General">
                  <c:v>-1.28893954721695E-4</c:v>
                </c:pt>
                <c:pt idx="2269" formatCode="General">
                  <c:v>-1.33318227961476E-4</c:v>
                </c:pt>
                <c:pt idx="2270" formatCode="General">
                  <c:v>-1.2585257669381499E-4</c:v>
                </c:pt>
                <c:pt idx="2271" formatCode="General">
                  <c:v>-1.27085107463287E-4</c:v>
                </c:pt>
                <c:pt idx="2272" formatCode="General">
                  <c:v>-1.33296008546926E-4</c:v>
                </c:pt>
                <c:pt idx="2273" formatCode="General">
                  <c:v>-1.3144563106725799E-4</c:v>
                </c:pt>
                <c:pt idx="2274" formatCode="General">
                  <c:v>-1.27735395052938E-4</c:v>
                </c:pt>
                <c:pt idx="2275" formatCode="General">
                  <c:v>-1.2995124070175001E-4</c:v>
                </c:pt>
                <c:pt idx="2276" formatCode="General">
                  <c:v>-1.2866421086981999E-4</c:v>
                </c:pt>
                <c:pt idx="2277" formatCode="General">
                  <c:v>-1.3271357320161599E-4</c:v>
                </c:pt>
                <c:pt idx="2278" formatCode="General">
                  <c:v>-1.3322684207107299E-4</c:v>
                </c:pt>
                <c:pt idx="2279" formatCode="General">
                  <c:v>-1.3336168302367801E-4</c:v>
                </c:pt>
                <c:pt idx="2280" formatCode="General">
                  <c:v>-1.2945819151613999E-4</c:v>
                </c:pt>
                <c:pt idx="2281" formatCode="General">
                  <c:v>-1.3176978712499301E-4</c:v>
                </c:pt>
                <c:pt idx="2282" formatCode="General">
                  <c:v>-1.25482129410068E-4</c:v>
                </c:pt>
                <c:pt idx="2283" formatCode="General">
                  <c:v>-1.2496560138969401E-4</c:v>
                </c:pt>
                <c:pt idx="2284" formatCode="General">
                  <c:v>-1.3145302535322499E-4</c:v>
                </c:pt>
                <c:pt idx="2285" formatCode="General">
                  <c:v>-1.2696368196405501E-4</c:v>
                </c:pt>
                <c:pt idx="2286" formatCode="General">
                  <c:v>-1.2957746486906099E-4</c:v>
                </c:pt>
                <c:pt idx="2287" formatCode="General">
                  <c:v>-1.3032712375119599E-4</c:v>
                </c:pt>
                <c:pt idx="2288" formatCode="General">
                  <c:v>-1.3027293528880901E-4</c:v>
                </c:pt>
                <c:pt idx="2289" formatCode="General">
                  <c:v>-1.27331085282882E-4</c:v>
                </c:pt>
                <c:pt idx="2290" formatCode="General">
                  <c:v>-1.2813412011170101E-4</c:v>
                </c:pt>
                <c:pt idx="2291" formatCode="General">
                  <c:v>-1.26111832274965E-4</c:v>
                </c:pt>
                <c:pt idx="2292" formatCode="General">
                  <c:v>-1.2759015463761699E-4</c:v>
                </c:pt>
                <c:pt idx="2293" formatCode="General">
                  <c:v>-1.23858664089408E-4</c:v>
                </c:pt>
                <c:pt idx="2294" formatCode="General">
                  <c:v>-1.21898435357719E-4</c:v>
                </c:pt>
                <c:pt idx="2295" formatCode="General">
                  <c:v>-1.2769465311158901E-4</c:v>
                </c:pt>
                <c:pt idx="2296" formatCode="General">
                  <c:v>-1.3150254134326601E-4</c:v>
                </c:pt>
                <c:pt idx="2297" formatCode="General">
                  <c:v>-1.3032869646472899E-4</c:v>
                </c:pt>
                <c:pt idx="2298" formatCode="General">
                  <c:v>-1.30848473011581E-4</c:v>
                </c:pt>
                <c:pt idx="2299" formatCode="General">
                  <c:v>-1.2624495963661301E-4</c:v>
                </c:pt>
                <c:pt idx="2300" formatCode="General">
                  <c:v>-1.2897006266508699E-4</c:v>
                </c:pt>
                <c:pt idx="2301" formatCode="General">
                  <c:v>-1.24949310250434E-4</c:v>
                </c:pt>
                <c:pt idx="2302" formatCode="General">
                  <c:v>-1.3262092389205299E-4</c:v>
                </c:pt>
                <c:pt idx="2303" formatCode="General">
                  <c:v>-1.2571292933363299E-4</c:v>
                </c:pt>
                <c:pt idx="2304" formatCode="General">
                  <c:v>-1.3143873345910199E-4</c:v>
                </c:pt>
                <c:pt idx="2305" formatCode="General">
                  <c:v>-1.2967961730781801E-4</c:v>
                </c:pt>
                <c:pt idx="2306" formatCode="General">
                  <c:v>-1.25599580006765E-4</c:v>
                </c:pt>
                <c:pt idx="2307" formatCode="General">
                  <c:v>-1.28956431759919E-4</c:v>
                </c:pt>
                <c:pt idx="2308" formatCode="General">
                  <c:v>-1.2500185005328101E-4</c:v>
                </c:pt>
                <c:pt idx="2309" formatCode="General">
                  <c:v>-1.3014534572614801E-4</c:v>
                </c:pt>
                <c:pt idx="2310" formatCode="General">
                  <c:v>-1.2714247519826801E-4</c:v>
                </c:pt>
                <c:pt idx="2311" formatCode="General">
                  <c:v>-1.26826504307304E-4</c:v>
                </c:pt>
                <c:pt idx="2312" formatCode="General">
                  <c:v>-1.3087121036719701E-4</c:v>
                </c:pt>
                <c:pt idx="2313" formatCode="General">
                  <c:v>-1.31906325399901E-4</c:v>
                </c:pt>
                <c:pt idx="2314" formatCode="General">
                  <c:v>-1.2487128878373001E-4</c:v>
                </c:pt>
                <c:pt idx="2315" formatCode="General">
                  <c:v>-1.2798725945475199E-4</c:v>
                </c:pt>
                <c:pt idx="2316" formatCode="General">
                  <c:v>-1.2945135499125299E-4</c:v>
                </c:pt>
                <c:pt idx="2317" formatCode="General">
                  <c:v>-1.26033031634599E-4</c:v>
                </c:pt>
                <c:pt idx="2318" formatCode="General">
                  <c:v>-1.3269504919227599E-4</c:v>
                </c:pt>
                <c:pt idx="2319" formatCode="General">
                  <c:v>-1.2521799679421599E-4</c:v>
                </c:pt>
                <c:pt idx="2320" formatCode="General">
                  <c:v>-1.27445959903635E-4</c:v>
                </c:pt>
                <c:pt idx="2321" formatCode="General">
                  <c:v>-1.2670485850491299E-4</c:v>
                </c:pt>
                <c:pt idx="2322" formatCode="General">
                  <c:v>-1.3127918440681701E-4</c:v>
                </c:pt>
                <c:pt idx="2323" formatCode="General">
                  <c:v>-1.29207835521324E-4</c:v>
                </c:pt>
                <c:pt idx="2324" formatCode="General">
                  <c:v>-1.26815345344501E-4</c:v>
                </c:pt>
                <c:pt idx="2325" formatCode="General">
                  <c:v>-1.2721146241726999E-4</c:v>
                </c:pt>
                <c:pt idx="2326" formatCode="General">
                  <c:v>-1.2389132087564701E-4</c:v>
                </c:pt>
                <c:pt idx="2327" formatCode="General">
                  <c:v>-1.2589604802609299E-4</c:v>
                </c:pt>
                <c:pt idx="2328" formatCode="General">
                  <c:v>-1.2626740429528399E-4</c:v>
                </c:pt>
                <c:pt idx="2329" formatCode="General">
                  <c:v>-1.2237573350372299E-4</c:v>
                </c:pt>
                <c:pt idx="2330" formatCode="General">
                  <c:v>-1.2338697699795499E-4</c:v>
                </c:pt>
                <c:pt idx="2331" formatCode="General">
                  <c:v>-1.2697704860592301E-4</c:v>
                </c:pt>
                <c:pt idx="2332" formatCode="General">
                  <c:v>-1.21911389748607E-4</c:v>
                </c:pt>
                <c:pt idx="2333" formatCode="General">
                  <c:v>-1.24323183232726E-4</c:v>
                </c:pt>
                <c:pt idx="2334" formatCode="General">
                  <c:v>-1.2277654426289301E-4</c:v>
                </c:pt>
                <c:pt idx="2335" formatCode="General">
                  <c:v>-1.2878199748040699E-4</c:v>
                </c:pt>
                <c:pt idx="2336" formatCode="General">
                  <c:v>-1.23075107831493E-4</c:v>
                </c:pt>
                <c:pt idx="2337" formatCode="General">
                  <c:v>-1.3025586936281499E-4</c:v>
                </c:pt>
                <c:pt idx="2338" formatCode="General">
                  <c:v>-1.27657879439444E-4</c:v>
                </c:pt>
                <c:pt idx="2339" formatCode="General">
                  <c:v>-1.2152099130715199E-4</c:v>
                </c:pt>
                <c:pt idx="2340" formatCode="General">
                  <c:v>-1.2565550739137901E-4</c:v>
                </c:pt>
                <c:pt idx="2341" formatCode="General">
                  <c:v>-1.22027978802711E-4</c:v>
                </c:pt>
                <c:pt idx="2342" formatCode="General">
                  <c:v>-1.16560888761333E-4</c:v>
                </c:pt>
                <c:pt idx="2343" formatCode="General">
                  <c:v>-1.2356442789407201E-4</c:v>
                </c:pt>
                <c:pt idx="2344" formatCode="General">
                  <c:v>-1.22708037183227E-4</c:v>
                </c:pt>
                <c:pt idx="2345" formatCode="General">
                  <c:v>-1.2041608380241999E-4</c:v>
                </c:pt>
                <c:pt idx="2346" formatCode="General">
                  <c:v>-1.14819817153554E-4</c:v>
                </c:pt>
                <c:pt idx="2347" formatCode="General">
                  <c:v>-1.2318630903903599E-4</c:v>
                </c:pt>
                <c:pt idx="2348" formatCode="General">
                  <c:v>-1.2374603884394601E-4</c:v>
                </c:pt>
                <c:pt idx="2349" formatCode="General">
                  <c:v>-1.21894383236133E-4</c:v>
                </c:pt>
                <c:pt idx="2350" formatCode="General">
                  <c:v>-1.2452610442284E-4</c:v>
                </c:pt>
                <c:pt idx="2351" formatCode="General">
                  <c:v>-1.2345393949739799E-4</c:v>
                </c:pt>
                <c:pt idx="2352" formatCode="General">
                  <c:v>-1.1723053683448699E-4</c:v>
                </c:pt>
                <c:pt idx="2353" formatCode="General">
                  <c:v>-1.15344497543939E-4</c:v>
                </c:pt>
                <c:pt idx="2354" formatCode="General">
                  <c:v>-1.18218662166327E-4</c:v>
                </c:pt>
                <c:pt idx="2355" formatCode="General">
                  <c:v>-1.21265427236421E-4</c:v>
                </c:pt>
                <c:pt idx="2356" formatCode="General">
                  <c:v>-1.2270230514553301E-4</c:v>
                </c:pt>
                <c:pt idx="2357" formatCode="General">
                  <c:v>-1.20436616503666E-4</c:v>
                </c:pt>
                <c:pt idx="2358" formatCode="General">
                  <c:v>-1.22358196180894E-4</c:v>
                </c:pt>
                <c:pt idx="2359" formatCode="General">
                  <c:v>-1.20496088034697E-4</c:v>
                </c:pt>
                <c:pt idx="2360" formatCode="General">
                  <c:v>-1.21099767415372E-4</c:v>
                </c:pt>
                <c:pt idx="2361" formatCode="General">
                  <c:v>-1.2590937149952399E-4</c:v>
                </c:pt>
                <c:pt idx="2362" formatCode="General">
                  <c:v>-1.21449865918567E-4</c:v>
                </c:pt>
                <c:pt idx="2363" formatCode="General">
                  <c:v>-1.1935661678169E-4</c:v>
                </c:pt>
                <c:pt idx="2364" formatCode="General">
                  <c:v>-1.1834997921416899E-4</c:v>
                </c:pt>
                <c:pt idx="2365" formatCode="General">
                  <c:v>-1.1801945979224E-4</c:v>
                </c:pt>
                <c:pt idx="2366" formatCode="General">
                  <c:v>-1.19701985891022E-4</c:v>
                </c:pt>
                <c:pt idx="2367" formatCode="General">
                  <c:v>-1.10535272849103E-4</c:v>
                </c:pt>
                <c:pt idx="2368" formatCode="General">
                  <c:v>-1.18129068800242E-4</c:v>
                </c:pt>
                <c:pt idx="2369" formatCode="General">
                  <c:v>-1.11451288293336E-4</c:v>
                </c:pt>
                <c:pt idx="2370" formatCode="General">
                  <c:v>-1.17328117016908E-4</c:v>
                </c:pt>
                <c:pt idx="2371" formatCode="General">
                  <c:v>-1.11760448913775E-4</c:v>
                </c:pt>
                <c:pt idx="2372" formatCode="General">
                  <c:v>-1.17682215222474E-4</c:v>
                </c:pt>
                <c:pt idx="2373" formatCode="General">
                  <c:v>-1.1747615199071201E-4</c:v>
                </c:pt>
                <c:pt idx="2374" formatCode="General">
                  <c:v>-1.17864664169673E-4</c:v>
                </c:pt>
                <c:pt idx="2375" formatCode="General">
                  <c:v>-1.20916296936375E-4</c:v>
                </c:pt>
                <c:pt idx="2376" formatCode="General">
                  <c:v>-1.20874249897585E-4</c:v>
                </c:pt>
                <c:pt idx="2377" formatCode="General">
                  <c:v>-1.201266978746E-4</c:v>
                </c:pt>
                <c:pt idx="2378" formatCode="General">
                  <c:v>-1.15399535411574E-4</c:v>
                </c:pt>
                <c:pt idx="2379" formatCode="General">
                  <c:v>-1.2151053108090899E-4</c:v>
                </c:pt>
                <c:pt idx="2380" formatCode="General">
                  <c:v>-1.19104688591397E-4</c:v>
                </c:pt>
                <c:pt idx="2381" formatCode="General">
                  <c:v>-1.14378194676314E-4</c:v>
                </c:pt>
                <c:pt idx="2382" formatCode="General">
                  <c:v>-1.1372171260184899E-4</c:v>
                </c:pt>
                <c:pt idx="2383" formatCode="General">
                  <c:v>-1.23728018550808E-4</c:v>
                </c:pt>
                <c:pt idx="2384" formatCode="General">
                  <c:v>-1.18367135767261E-4</c:v>
                </c:pt>
                <c:pt idx="2385" formatCode="General">
                  <c:v>-1.1657856530683E-4</c:v>
                </c:pt>
                <c:pt idx="2386" formatCode="General">
                  <c:v>-1.17453020003642E-4</c:v>
                </c:pt>
                <c:pt idx="2387" formatCode="General">
                  <c:v>-1.1904860469168501E-4</c:v>
                </c:pt>
                <c:pt idx="2388" formatCode="General">
                  <c:v>-1.21368737823615E-4</c:v>
                </c:pt>
                <c:pt idx="2389" formatCode="General">
                  <c:v>-1.15772639448826E-4</c:v>
                </c:pt>
                <c:pt idx="2390" formatCode="General">
                  <c:v>-1.2017875268522099E-4</c:v>
                </c:pt>
                <c:pt idx="2391" formatCode="General">
                  <c:v>-1.15863537538829E-4</c:v>
                </c:pt>
                <c:pt idx="2392" formatCode="General">
                  <c:v>-1.17589476929887E-4</c:v>
                </c:pt>
                <c:pt idx="2393" formatCode="General">
                  <c:v>-1.16011352830986E-4</c:v>
                </c:pt>
                <c:pt idx="2394" formatCode="General">
                  <c:v>-1.08387287799693E-4</c:v>
                </c:pt>
                <c:pt idx="2395" formatCode="General">
                  <c:v>-1.1827024792038E-4</c:v>
                </c:pt>
                <c:pt idx="2396" formatCode="General">
                  <c:v>-1.14769986563223E-4</c:v>
                </c:pt>
                <c:pt idx="2397" formatCode="General">
                  <c:v>-1.13321810076001E-4</c:v>
                </c:pt>
                <c:pt idx="2398" formatCode="General">
                  <c:v>-1.18584696453189E-4</c:v>
                </c:pt>
                <c:pt idx="2399" formatCode="General">
                  <c:v>-1.13852274865084E-4</c:v>
                </c:pt>
                <c:pt idx="2400" formatCode="General">
                  <c:v>-1.1773670440132699E-4</c:v>
                </c:pt>
                <c:pt idx="2401" formatCode="General">
                  <c:v>-1.18790421677116E-4</c:v>
                </c:pt>
                <c:pt idx="2402" formatCode="General">
                  <c:v>-1.13621853120365E-4</c:v>
                </c:pt>
                <c:pt idx="2403" formatCode="General">
                  <c:v>-1.16660269280074E-4</c:v>
                </c:pt>
                <c:pt idx="2404" formatCode="General">
                  <c:v>-1.1391446886607201E-4</c:v>
                </c:pt>
                <c:pt idx="2405" formatCode="General">
                  <c:v>-1.15682248316268E-4</c:v>
                </c:pt>
                <c:pt idx="2406" formatCode="General">
                  <c:v>-1.1364920859647899E-4</c:v>
                </c:pt>
                <c:pt idx="2407" formatCode="General">
                  <c:v>-1.16151195352313E-4</c:v>
                </c:pt>
                <c:pt idx="2408" formatCode="General">
                  <c:v>-1.16993324428816E-4</c:v>
                </c:pt>
                <c:pt idx="2409" formatCode="General">
                  <c:v>-1.1575524287716E-4</c:v>
                </c:pt>
                <c:pt idx="2410" formatCode="General">
                  <c:v>-1.2018386447789E-4</c:v>
                </c:pt>
                <c:pt idx="2411" formatCode="General">
                  <c:v>-1.1825218997580101E-4</c:v>
                </c:pt>
                <c:pt idx="2412" formatCode="General">
                  <c:v>-1.16845956590612E-4</c:v>
                </c:pt>
                <c:pt idx="2413" formatCode="General">
                  <c:v>-1.20211795451928E-4</c:v>
                </c:pt>
                <c:pt idx="2414" formatCode="General">
                  <c:v>-1.1604875500699599E-4</c:v>
                </c:pt>
                <c:pt idx="2415" formatCode="General">
                  <c:v>-1.18402826598249E-4</c:v>
                </c:pt>
                <c:pt idx="2416" formatCode="General">
                  <c:v>-1.1509557232149E-4</c:v>
                </c:pt>
                <c:pt idx="2417" formatCode="General">
                  <c:v>-1.13078686424416E-4</c:v>
                </c:pt>
                <c:pt idx="2418" formatCode="General">
                  <c:v>-1.16397695862348E-4</c:v>
                </c:pt>
                <c:pt idx="2419" formatCode="General">
                  <c:v>-1.18428685831024E-4</c:v>
                </c:pt>
                <c:pt idx="2420" formatCode="General">
                  <c:v>-1.17968430484849E-4</c:v>
                </c:pt>
                <c:pt idx="2421" formatCode="General">
                  <c:v>-1.16719325807559E-4</c:v>
                </c:pt>
                <c:pt idx="2422" formatCode="General">
                  <c:v>-1.1667626802069299E-4</c:v>
                </c:pt>
                <c:pt idx="2423" formatCode="General">
                  <c:v>-1.13238829097328E-4</c:v>
                </c:pt>
                <c:pt idx="2424" formatCode="General">
                  <c:v>-1.14231377664016E-4</c:v>
                </c:pt>
                <c:pt idx="2425" formatCode="General">
                  <c:v>-1.121220109247E-4</c:v>
                </c:pt>
                <c:pt idx="2426" formatCode="General">
                  <c:v>-1.1829376164227999E-4</c:v>
                </c:pt>
                <c:pt idx="2427" formatCode="General">
                  <c:v>-1.162475537365E-4</c:v>
                </c:pt>
                <c:pt idx="2428" formatCode="General">
                  <c:v>-1.1678238442717399E-4</c:v>
                </c:pt>
                <c:pt idx="2429" formatCode="General">
                  <c:v>-1.19685570198282E-4</c:v>
                </c:pt>
                <c:pt idx="2430" formatCode="General">
                  <c:v>-1.09564008256819E-4</c:v>
                </c:pt>
                <c:pt idx="2431" formatCode="General">
                  <c:v>-1.15258309176742E-4</c:v>
                </c:pt>
                <c:pt idx="2432" formatCode="General">
                  <c:v>-1.14839600555623E-4</c:v>
                </c:pt>
                <c:pt idx="2433" formatCode="General">
                  <c:v>-1.1571842407390299E-4</c:v>
                </c:pt>
                <c:pt idx="2434" formatCode="General">
                  <c:v>-1.11355799152459E-4</c:v>
                </c:pt>
                <c:pt idx="2435" formatCode="General">
                  <c:v>-1.15069308026024E-4</c:v>
                </c:pt>
                <c:pt idx="2436" formatCode="General">
                  <c:v>-1.07780754095628E-4</c:v>
                </c:pt>
                <c:pt idx="2437" formatCode="General">
                  <c:v>-1.1075710167357501E-4</c:v>
                </c:pt>
                <c:pt idx="2438" formatCode="General">
                  <c:v>-1.0988999634559401E-4</c:v>
                </c:pt>
                <c:pt idx="2439" formatCode="General">
                  <c:v>-1.09484319666635E-4</c:v>
                </c:pt>
                <c:pt idx="2440" formatCode="General">
                  <c:v>-1.1438713970158E-4</c:v>
                </c:pt>
                <c:pt idx="2441" formatCode="General">
                  <c:v>-1.1157076939589401E-4</c:v>
                </c:pt>
                <c:pt idx="2442" formatCode="General">
                  <c:v>-1.1453190569459801E-4</c:v>
                </c:pt>
                <c:pt idx="2443" formatCode="General">
                  <c:v>-1.03751951973624E-4</c:v>
                </c:pt>
                <c:pt idx="2444" formatCode="General">
                  <c:v>-1.13565743183E-4</c:v>
                </c:pt>
                <c:pt idx="2445" formatCode="General">
                  <c:v>-1.1690288822068101E-4</c:v>
                </c:pt>
                <c:pt idx="2446" formatCode="General">
                  <c:v>-1.1397004865784201E-4</c:v>
                </c:pt>
                <c:pt idx="2447" formatCode="General">
                  <c:v>-1.1189844668654199E-4</c:v>
                </c:pt>
                <c:pt idx="2448" formatCode="General">
                  <c:v>-1.11576665617906E-4</c:v>
                </c:pt>
                <c:pt idx="2449" formatCode="General">
                  <c:v>-1.15043347502694E-4</c:v>
                </c:pt>
                <c:pt idx="2450" formatCode="General">
                  <c:v>-1.13570770709681E-4</c:v>
                </c:pt>
                <c:pt idx="2451" formatCode="General">
                  <c:v>-1.10570495847687E-4</c:v>
                </c:pt>
                <c:pt idx="2452" formatCode="General">
                  <c:v>-1.10018505314382E-4</c:v>
                </c:pt>
                <c:pt idx="2453" formatCode="General">
                  <c:v>-1.1512280693074699E-4</c:v>
                </c:pt>
                <c:pt idx="2454" formatCode="General">
                  <c:v>-1.0451877942606499E-4</c:v>
                </c:pt>
                <c:pt idx="2455" formatCode="General">
                  <c:v>-1.11977987245433E-4</c:v>
                </c:pt>
                <c:pt idx="2456" formatCode="General">
                  <c:v>-1.07603760150396E-4</c:v>
                </c:pt>
                <c:pt idx="2457" formatCode="General">
                  <c:v>-1.13871809774416E-4</c:v>
                </c:pt>
                <c:pt idx="2458" formatCode="General">
                  <c:v>-1.08330983171496E-4</c:v>
                </c:pt>
                <c:pt idx="2459" formatCode="General">
                  <c:v>-1.1442129843514301E-4</c:v>
                </c:pt>
                <c:pt idx="2460" formatCode="General">
                  <c:v>-1.02634460300747E-4</c:v>
                </c:pt>
                <c:pt idx="2461" formatCode="General">
                  <c:v>-1.10357963692628E-4</c:v>
                </c:pt>
                <c:pt idx="2462" formatCode="General">
                  <c:v>-1.13034461473445E-4</c:v>
                </c:pt>
                <c:pt idx="2463" formatCode="General">
                  <c:v>-1.12169998381309E-4</c:v>
                </c:pt>
                <c:pt idx="2464" formatCode="General">
                  <c:v>-1.0261853665690199E-4</c:v>
                </c:pt>
                <c:pt idx="2465" formatCode="General">
                  <c:v>-1.13492940542564E-4</c:v>
                </c:pt>
                <c:pt idx="2466" formatCode="General">
                  <c:v>-1.1067733791865899E-4</c:v>
                </c:pt>
                <c:pt idx="2467" formatCode="General">
                  <c:v>-1.14351375165376E-4</c:v>
                </c:pt>
                <c:pt idx="2468" formatCode="General">
                  <c:v>-1.109620990008E-4</c:v>
                </c:pt>
                <c:pt idx="2469" formatCode="General">
                  <c:v>-1.13007607168293E-4</c:v>
                </c:pt>
                <c:pt idx="2470" formatCode="General">
                  <c:v>-1.07280660860243E-4</c:v>
                </c:pt>
                <c:pt idx="2471" formatCode="General">
                  <c:v>-1.12166616641185E-4</c:v>
                </c:pt>
                <c:pt idx="2472" formatCode="General">
                  <c:v>-1.10940346203636E-4</c:v>
                </c:pt>
                <c:pt idx="2473" formatCode="General">
                  <c:v>-1.0960887431323401E-4</c:v>
                </c:pt>
                <c:pt idx="2474" formatCode="General">
                  <c:v>-1.07530170376525E-4</c:v>
                </c:pt>
                <c:pt idx="2475" formatCode="General">
                  <c:v>-1.08330165092264E-4</c:v>
                </c:pt>
                <c:pt idx="2476" formatCode="General">
                  <c:v>-1.10317988312064E-4</c:v>
                </c:pt>
                <c:pt idx="2477" formatCode="General">
                  <c:v>-1.0713203571773499E-4</c:v>
                </c:pt>
                <c:pt idx="2478" formatCode="General">
                  <c:v>-1.07893781200855E-4</c:v>
                </c:pt>
                <c:pt idx="2479" formatCode="General">
                  <c:v>-1.13217555478547E-4</c:v>
                </c:pt>
                <c:pt idx="2480" formatCode="General">
                  <c:v>-1.08455694836053E-4</c:v>
                </c:pt>
                <c:pt idx="2481" formatCode="General">
                  <c:v>-1.1200998025683599E-4</c:v>
                </c:pt>
                <c:pt idx="2482" formatCode="General">
                  <c:v>-1.1350258734405401E-4</c:v>
                </c:pt>
                <c:pt idx="2483" formatCode="General">
                  <c:v>-1.09943749805209E-4</c:v>
                </c:pt>
                <c:pt idx="2484" formatCode="General">
                  <c:v>-1.07327640748516E-4</c:v>
                </c:pt>
                <c:pt idx="2485" formatCode="General">
                  <c:v>-1.0816716519107901E-4</c:v>
                </c:pt>
                <c:pt idx="2486" formatCode="General">
                  <c:v>-1.09994663484206E-4</c:v>
                </c:pt>
                <c:pt idx="2487" formatCode="General">
                  <c:v>-1.07830180721521E-4</c:v>
                </c:pt>
                <c:pt idx="2488" formatCode="General">
                  <c:v>-1.0563644082861699E-4</c:v>
                </c:pt>
                <c:pt idx="2489" formatCode="General">
                  <c:v>-1.07642835686686E-4</c:v>
                </c:pt>
                <c:pt idx="2490" formatCode="General">
                  <c:v>-1.14144140032821E-4</c:v>
                </c:pt>
                <c:pt idx="2491" formatCode="General">
                  <c:v>-1.07475094144541E-4</c:v>
                </c:pt>
                <c:pt idx="2492" formatCode="General">
                  <c:v>-1.1101880621938999E-4</c:v>
                </c:pt>
                <c:pt idx="2493" formatCode="General">
                  <c:v>-1.06167944705855E-4</c:v>
                </c:pt>
                <c:pt idx="2494" formatCode="General">
                  <c:v>-1.04365205463051E-4</c:v>
                </c:pt>
                <c:pt idx="2495">
                  <c:v>-9.9306017928519103E-5</c:v>
                </c:pt>
                <c:pt idx="2496" formatCode="General">
                  <c:v>-1.07505932603681E-4</c:v>
                </c:pt>
                <c:pt idx="2497" formatCode="General">
                  <c:v>-1.0651585229383299E-4</c:v>
                </c:pt>
                <c:pt idx="2498" formatCode="General">
                  <c:v>-1.0676317460257299E-4</c:v>
                </c:pt>
                <c:pt idx="2499" formatCode="General">
                  <c:v>-1.07820200419923E-4</c:v>
                </c:pt>
                <c:pt idx="2500" formatCode="General">
                  <c:v>-1.09795775385615E-4</c:v>
                </c:pt>
                <c:pt idx="2501" formatCode="General">
                  <c:v>-1.05060182570342E-4</c:v>
                </c:pt>
                <c:pt idx="2502" formatCode="General">
                  <c:v>-1.0762986181475799E-4</c:v>
                </c:pt>
                <c:pt idx="2503" formatCode="General">
                  <c:v>-1.0694521085558701E-4</c:v>
                </c:pt>
                <c:pt idx="2504" formatCode="General">
                  <c:v>-1.1323084428053401E-4</c:v>
                </c:pt>
                <c:pt idx="2505" formatCode="General">
                  <c:v>-1.08047146179938E-4</c:v>
                </c:pt>
                <c:pt idx="2506" formatCode="General">
                  <c:v>-1.0712206180659001E-4</c:v>
                </c:pt>
                <c:pt idx="2507" formatCode="General">
                  <c:v>-1.06060809290648E-4</c:v>
                </c:pt>
                <c:pt idx="2508" formatCode="General">
                  <c:v>-1.1050817691253699E-4</c:v>
                </c:pt>
                <c:pt idx="2509" formatCode="General">
                  <c:v>-1.04253361735176E-4</c:v>
                </c:pt>
                <c:pt idx="2510" formatCode="General">
                  <c:v>-1.04044885025938E-4</c:v>
                </c:pt>
                <c:pt idx="2511" formatCode="General">
                  <c:v>-1.1115491619666101E-4</c:v>
                </c:pt>
                <c:pt idx="2512" formatCode="General">
                  <c:v>-1.11041875608604E-4</c:v>
                </c:pt>
                <c:pt idx="2513" formatCode="General">
                  <c:v>-1.04790808254665E-4</c:v>
                </c:pt>
                <c:pt idx="2514" formatCode="General">
                  <c:v>-1.04344234310209E-4</c:v>
                </c:pt>
                <c:pt idx="2515" formatCode="General">
                  <c:v>-1.06043087363582E-4</c:v>
                </c:pt>
                <c:pt idx="2516" formatCode="General">
                  <c:v>-1.01318756738867E-4</c:v>
                </c:pt>
                <c:pt idx="2517" formatCode="General">
                  <c:v>-1.0719997997301899E-4</c:v>
                </c:pt>
                <c:pt idx="2518" formatCode="General">
                  <c:v>-1.0708688782395E-4</c:v>
                </c:pt>
                <c:pt idx="2519" formatCode="General">
                  <c:v>-1.06051187227634E-4</c:v>
                </c:pt>
                <c:pt idx="2520" formatCode="General">
                  <c:v>-1.03218052037733E-4</c:v>
                </c:pt>
                <c:pt idx="2521" formatCode="General">
                  <c:v>-1.06919349895398E-4</c:v>
                </c:pt>
                <c:pt idx="2522" formatCode="General">
                  <c:v>-1.07697735775795E-4</c:v>
                </c:pt>
                <c:pt idx="2523" formatCode="General">
                  <c:v>-1.03582492628466E-4</c:v>
                </c:pt>
                <c:pt idx="2524" formatCode="General">
                  <c:v>-1.05764475631744E-4</c:v>
                </c:pt>
                <c:pt idx="2525" formatCode="General">
                  <c:v>-1.07131267345252E-4</c:v>
                </c:pt>
                <c:pt idx="2526" formatCode="General">
                  <c:v>-1.08353124319494E-4</c:v>
                </c:pt>
                <c:pt idx="2527" formatCode="General">
                  <c:v>-1.06412569937007E-4</c:v>
                </c:pt>
                <c:pt idx="2528" formatCode="General">
                  <c:v>-1.08130923837783E-4</c:v>
                </c:pt>
                <c:pt idx="2529" formatCode="General">
                  <c:v>-1.06475397264752E-4</c:v>
                </c:pt>
                <c:pt idx="2530" formatCode="General">
                  <c:v>-1.06754051324153E-4</c:v>
                </c:pt>
                <c:pt idx="2531" formatCode="General">
                  <c:v>-1.08023140090689E-4</c:v>
                </c:pt>
                <c:pt idx="2532" formatCode="General">
                  <c:v>-1.04657080938824E-4</c:v>
                </c:pt>
                <c:pt idx="2533" formatCode="General">
                  <c:v>-1.0507797007505601E-4</c:v>
                </c:pt>
                <c:pt idx="2534" formatCode="General">
                  <c:v>-1.07435776235787E-4</c:v>
                </c:pt>
                <c:pt idx="2535">
                  <c:v>-9.8990409068027701E-5</c:v>
                </c:pt>
                <c:pt idx="2536" formatCode="General">
                  <c:v>-1.0980716237617999E-4</c:v>
                </c:pt>
                <c:pt idx="2537" formatCode="General">
                  <c:v>-1.05927706173913E-4</c:v>
                </c:pt>
                <c:pt idx="2538" formatCode="General">
                  <c:v>-1.0323146801632E-4</c:v>
                </c:pt>
                <c:pt idx="2539" formatCode="General">
                  <c:v>-1.0913555303343801E-4</c:v>
                </c:pt>
                <c:pt idx="2540" formatCode="General">
                  <c:v>-1.0655441994484401E-4</c:v>
                </c:pt>
                <c:pt idx="2541" formatCode="General">
                  <c:v>-1.07318262229956E-4</c:v>
                </c:pt>
                <c:pt idx="2542" formatCode="General">
                  <c:v>-1.08032543490926E-4</c:v>
                </c:pt>
                <c:pt idx="2543" formatCode="General">
                  <c:v>-1.1071140440065601E-4</c:v>
                </c:pt>
                <c:pt idx="2544" formatCode="General">
                  <c:v>-1.0212858179536299E-4</c:v>
                </c:pt>
                <c:pt idx="2545" formatCode="General">
                  <c:v>-1.0887410464779699E-4</c:v>
                </c:pt>
                <c:pt idx="2546" formatCode="General">
                  <c:v>-1.06418533503232E-4</c:v>
                </c:pt>
                <c:pt idx="2547">
                  <c:v>-9.8886723387484694E-5</c:v>
                </c:pt>
                <c:pt idx="2548" formatCode="General">
                  <c:v>-1.03265784910902E-4</c:v>
                </c:pt>
                <c:pt idx="2549">
                  <c:v>-9.9867819440927695E-5</c:v>
                </c:pt>
                <c:pt idx="2550" formatCode="General">
                  <c:v>-1.0066574500810301E-4</c:v>
                </c:pt>
                <c:pt idx="2551" formatCode="General">
                  <c:v>-1.07822979764074E-4</c:v>
                </c:pt>
                <c:pt idx="2552" formatCode="General">
                  <c:v>-1.0440782614266E-4</c:v>
                </c:pt>
                <c:pt idx="2553">
                  <c:v>-9.50189987580441E-5</c:v>
                </c:pt>
                <c:pt idx="2554" formatCode="General">
                  <c:v>-1.02590122179139E-4</c:v>
                </c:pt>
                <c:pt idx="2555" formatCode="General">
                  <c:v>-1.05794936858506E-4</c:v>
                </c:pt>
                <c:pt idx="2556">
                  <c:v>-9.8825492385527902E-5</c:v>
                </c:pt>
                <c:pt idx="2557">
                  <c:v>-9.8743277473913E-5</c:v>
                </c:pt>
                <c:pt idx="2558" formatCode="General">
                  <c:v>-1.0205995850648599E-4</c:v>
                </c:pt>
                <c:pt idx="2559" formatCode="General">
                  <c:v>-1.04635530748509E-4</c:v>
                </c:pt>
                <c:pt idx="2560">
                  <c:v>-9.9883046137131203E-5</c:v>
                </c:pt>
                <c:pt idx="2561" formatCode="General">
                  <c:v>-1.08432763861948E-4</c:v>
                </c:pt>
                <c:pt idx="2562" formatCode="General">
                  <c:v>-1.03489077370751E-4</c:v>
                </c:pt>
                <c:pt idx="2563" formatCode="General">
                  <c:v>-1.04943253041337E-4</c:v>
                </c:pt>
                <c:pt idx="2564" formatCode="General">
                  <c:v>-1.0453895377744399E-4</c:v>
                </c:pt>
                <c:pt idx="2565" formatCode="General">
                  <c:v>-1.0607970570103201E-4</c:v>
                </c:pt>
                <c:pt idx="2566" formatCode="General">
                  <c:v>-1.06674877350962E-4</c:v>
                </c:pt>
                <c:pt idx="2567" formatCode="General">
                  <c:v>-1.08483476581735E-4</c:v>
                </c:pt>
                <c:pt idx="2568">
                  <c:v>-9.5346962934642795E-5</c:v>
                </c:pt>
                <c:pt idx="2569" formatCode="General">
                  <c:v>-1.06789441562804E-4</c:v>
                </c:pt>
                <c:pt idx="2570">
                  <c:v>-9.8268020995619497E-5</c:v>
                </c:pt>
                <c:pt idx="2571" formatCode="General">
                  <c:v>-1.0758693134849301E-4</c:v>
                </c:pt>
                <c:pt idx="2572" formatCode="General">
                  <c:v>-1.0822459870513201E-4</c:v>
                </c:pt>
                <c:pt idx="2573" formatCode="General">
                  <c:v>-1.01482384335882E-4</c:v>
                </c:pt>
                <c:pt idx="2574" formatCode="General">
                  <c:v>-1.03054238294066E-4</c:v>
                </c:pt>
                <c:pt idx="2575" formatCode="General">
                  <c:v>-1.02584599289189E-4</c:v>
                </c:pt>
                <c:pt idx="2576" formatCode="General">
                  <c:v>-1.0383669662974099E-4</c:v>
                </c:pt>
                <c:pt idx="2577">
                  <c:v>-9.9053611413827297E-5</c:v>
                </c:pt>
                <c:pt idx="2578" formatCode="General">
                  <c:v>-1.07510906618653E-4</c:v>
                </c:pt>
                <c:pt idx="2579" formatCode="General">
                  <c:v>-1.05139596670978E-4</c:v>
                </c:pt>
                <c:pt idx="2580" formatCode="General">
                  <c:v>-1.0686124123953299E-4</c:v>
                </c:pt>
                <c:pt idx="2581" formatCode="General">
                  <c:v>-1.00957559573043E-4</c:v>
                </c:pt>
                <c:pt idx="2582" formatCode="General">
                  <c:v>-1.0436507205455799E-4</c:v>
                </c:pt>
                <c:pt idx="2583" formatCode="General">
                  <c:v>-1.02703821686765E-4</c:v>
                </c:pt>
                <c:pt idx="2584" formatCode="General">
                  <c:v>-1.0614862835416099E-4</c:v>
                </c:pt>
                <c:pt idx="2585" formatCode="General">
                  <c:v>-1.0594984025992599E-4</c:v>
                </c:pt>
                <c:pt idx="2586">
                  <c:v>-9.7761625513939895E-5</c:v>
                </c:pt>
                <c:pt idx="2587" formatCode="General">
                  <c:v>-1.05555830687439E-4</c:v>
                </c:pt>
                <c:pt idx="2588">
                  <c:v>-9.9461226276553703E-5</c:v>
                </c:pt>
                <c:pt idx="2589" formatCode="General">
                  <c:v>-1.0158323020636599E-4</c:v>
                </c:pt>
                <c:pt idx="2590" formatCode="General">
                  <c:v>-1.0631084192069699E-4</c:v>
                </c:pt>
                <c:pt idx="2591">
                  <c:v>-9.9056749387264897E-5</c:v>
                </c:pt>
                <c:pt idx="2592" formatCode="General">
                  <c:v>-1.03388453681432E-4</c:v>
                </c:pt>
                <c:pt idx="2593">
                  <c:v>-9.9839928725458697E-5</c:v>
                </c:pt>
                <c:pt idx="2594" formatCode="General">
                  <c:v>-1.02153937630143E-4</c:v>
                </c:pt>
                <c:pt idx="2595" formatCode="General">
                  <c:v>-1.0246001283762301E-4</c:v>
                </c:pt>
                <c:pt idx="2596" formatCode="General">
                  <c:v>-1.02081487392193E-4</c:v>
                </c:pt>
                <c:pt idx="2597" formatCode="General">
                  <c:v>-1.01969357415645E-4</c:v>
                </c:pt>
                <c:pt idx="2598" formatCode="General">
                  <c:v>-1.02280698215179E-4</c:v>
                </c:pt>
                <c:pt idx="2599">
                  <c:v>-9.8010984272726994E-5</c:v>
                </c:pt>
                <c:pt idx="2600" formatCode="General">
                  <c:v>-1.01355746677397E-4</c:v>
                </c:pt>
                <c:pt idx="2601" formatCode="General">
                  <c:v>-1.00022080747452E-4</c:v>
                </c:pt>
                <c:pt idx="2602" formatCode="General">
                  <c:v>-1.00941611084157E-4</c:v>
                </c:pt>
                <c:pt idx="2603" formatCode="General">
                  <c:v>-1.01074598792194E-4</c:v>
                </c:pt>
                <c:pt idx="2604">
                  <c:v>-9.85957594030414E-5</c:v>
                </c:pt>
                <c:pt idx="2605">
                  <c:v>-9.8224336925759102E-5</c:v>
                </c:pt>
                <c:pt idx="2606">
                  <c:v>-9.6007524212089201E-5</c:v>
                </c:pt>
                <c:pt idx="2607" formatCode="General">
                  <c:v>-1.0081044770963899E-4</c:v>
                </c:pt>
                <c:pt idx="2608" formatCode="General">
                  <c:v>-1.0175334823880001E-4</c:v>
                </c:pt>
                <c:pt idx="2609">
                  <c:v>-9.82713902960823E-5</c:v>
                </c:pt>
                <c:pt idx="2610" formatCode="General">
                  <c:v>-1.01342007663491E-4</c:v>
                </c:pt>
                <c:pt idx="2611">
                  <c:v>-9.4015750069030297E-5</c:v>
                </c:pt>
                <c:pt idx="2612">
                  <c:v>-9.8282304035276398E-5</c:v>
                </c:pt>
                <c:pt idx="2613">
                  <c:v>-9.2421464633705901E-5</c:v>
                </c:pt>
                <c:pt idx="2614">
                  <c:v>-9.7853794436692198E-5</c:v>
                </c:pt>
                <c:pt idx="2615">
                  <c:v>-9.9156622776433001E-5</c:v>
                </c:pt>
                <c:pt idx="2616" formatCode="General">
                  <c:v>-1.00858856133864E-4</c:v>
                </c:pt>
                <c:pt idx="2617">
                  <c:v>-9.7608331648090194E-5</c:v>
                </c:pt>
                <c:pt idx="2618">
                  <c:v>-9.7008608440346707E-5</c:v>
                </c:pt>
                <c:pt idx="2619">
                  <c:v>-9.8523068156794504E-5</c:v>
                </c:pt>
                <c:pt idx="2620">
                  <c:v>-9.6352177135679702E-5</c:v>
                </c:pt>
                <c:pt idx="2621">
                  <c:v>-7.7240488631742204E-5</c:v>
                </c:pt>
                <c:pt idx="2622">
                  <c:v>-9.9928019695152894E-5</c:v>
                </c:pt>
                <c:pt idx="2623">
                  <c:v>-9.8090804034162794E-5</c:v>
                </c:pt>
                <c:pt idx="2624">
                  <c:v>-9.6055462206617097E-5</c:v>
                </c:pt>
                <c:pt idx="2625">
                  <c:v>-9.5037426274247703E-5</c:v>
                </c:pt>
                <c:pt idx="2626">
                  <c:v>-9.1836478704734198E-5</c:v>
                </c:pt>
                <c:pt idx="2627">
                  <c:v>-9.5479566365044393E-5</c:v>
                </c:pt>
                <c:pt idx="2628" formatCode="General">
                  <c:v>-1.0025764404234001E-4</c:v>
                </c:pt>
                <c:pt idx="2629">
                  <c:v>-8.9593139350982096E-5</c:v>
                </c:pt>
                <c:pt idx="2630">
                  <c:v>-8.9652122954195302E-5</c:v>
                </c:pt>
                <c:pt idx="2631">
                  <c:v>-9.3132783971305004E-5</c:v>
                </c:pt>
                <c:pt idx="2632">
                  <c:v>-9.1178166488159901E-5</c:v>
                </c:pt>
                <c:pt idx="2633">
                  <c:v>-9.6507507182369293E-5</c:v>
                </c:pt>
                <c:pt idx="2634">
                  <c:v>-9.7860838172450894E-5</c:v>
                </c:pt>
                <c:pt idx="2635">
                  <c:v>-9.7190492393091601E-5</c:v>
                </c:pt>
                <c:pt idx="2636">
                  <c:v>-9.4690023901792996E-5</c:v>
                </c:pt>
                <c:pt idx="2637">
                  <c:v>-9.1438838986863003E-5</c:v>
                </c:pt>
                <c:pt idx="2638">
                  <c:v>-9.4315728280279298E-5</c:v>
                </c:pt>
                <c:pt idx="2639">
                  <c:v>-8.9582138758325194E-5</c:v>
                </c:pt>
                <c:pt idx="2640">
                  <c:v>-9.3628334632432297E-5</c:v>
                </c:pt>
                <c:pt idx="2641" formatCode="General">
                  <c:v>-1.00460442831774E-4</c:v>
                </c:pt>
                <c:pt idx="2642">
                  <c:v>-9.7783987328445599E-5</c:v>
                </c:pt>
                <c:pt idx="2643">
                  <c:v>-9.97252544506421E-5</c:v>
                </c:pt>
                <c:pt idx="2644">
                  <c:v>-9.7711915998828004E-5</c:v>
                </c:pt>
                <c:pt idx="2645">
                  <c:v>-9.8986028294494207E-5</c:v>
                </c:pt>
                <c:pt idx="2646">
                  <c:v>-9.5035501460049999E-5</c:v>
                </c:pt>
                <c:pt idx="2647">
                  <c:v>-9.9631177197049699E-5</c:v>
                </c:pt>
                <c:pt idx="2648">
                  <c:v>-9.4074039981114496E-5</c:v>
                </c:pt>
                <c:pt idx="2649">
                  <c:v>-9.7547865007827702E-5</c:v>
                </c:pt>
                <c:pt idx="2650">
                  <c:v>-9.5767911726069593E-5</c:v>
                </c:pt>
                <c:pt idx="2651">
                  <c:v>-9.8742633572839996E-5</c:v>
                </c:pt>
                <c:pt idx="2652">
                  <c:v>-9.2923694406685695E-5</c:v>
                </c:pt>
                <c:pt idx="2653" formatCode="General">
                  <c:v>-1.0050793114144E-4</c:v>
                </c:pt>
                <c:pt idx="2654">
                  <c:v>-9.6476163031514398E-5</c:v>
                </c:pt>
                <c:pt idx="2655" formatCode="General">
                  <c:v>-1.00568941117869E-4</c:v>
                </c:pt>
                <c:pt idx="2656">
                  <c:v>-9.5339497997351801E-5</c:v>
                </c:pt>
                <c:pt idx="2657">
                  <c:v>-9.19979323169388E-5</c:v>
                </c:pt>
                <c:pt idx="2658">
                  <c:v>-8.69845588777504E-5</c:v>
                </c:pt>
                <c:pt idx="2659">
                  <c:v>-9.5328438853003301E-5</c:v>
                </c:pt>
                <c:pt idx="2660">
                  <c:v>-9.7556680504898497E-5</c:v>
                </c:pt>
                <c:pt idx="2661">
                  <c:v>-9.4455065530198404E-5</c:v>
                </c:pt>
                <c:pt idx="2662" formatCode="General">
                  <c:v>-1.0036868818756301E-4</c:v>
                </c:pt>
                <c:pt idx="2663">
                  <c:v>-8.8301019858206503E-5</c:v>
                </c:pt>
                <c:pt idx="2664">
                  <c:v>-9.1059785730520602E-5</c:v>
                </c:pt>
                <c:pt idx="2665">
                  <c:v>-9.7005923387365198E-5</c:v>
                </c:pt>
                <c:pt idx="2666">
                  <c:v>-9.1324679197822098E-5</c:v>
                </c:pt>
                <c:pt idx="2667">
                  <c:v>-9.9188480268499896E-5</c:v>
                </c:pt>
                <c:pt idx="2668">
                  <c:v>-9.2593561615107202E-5</c:v>
                </c:pt>
                <c:pt idx="2669">
                  <c:v>-9.8491585842951193E-5</c:v>
                </c:pt>
                <c:pt idx="2670">
                  <c:v>-9.7957512589711397E-5</c:v>
                </c:pt>
                <c:pt idx="2671">
                  <c:v>-8.9469417431810004E-5</c:v>
                </c:pt>
                <c:pt idx="2672">
                  <c:v>-9.6581184143350703E-5</c:v>
                </c:pt>
                <c:pt idx="2673">
                  <c:v>-9.6501073449385994E-5</c:v>
                </c:pt>
                <c:pt idx="2674">
                  <c:v>-8.7350630889542494E-5</c:v>
                </c:pt>
                <c:pt idx="2675">
                  <c:v>-9.7192264608774007E-5</c:v>
                </c:pt>
                <c:pt idx="2676">
                  <c:v>-9.5602452739067804E-5</c:v>
                </c:pt>
                <c:pt idx="2677">
                  <c:v>-9.6688973570383999E-5</c:v>
                </c:pt>
                <c:pt idx="2678">
                  <c:v>-9.3015046399519402E-5</c:v>
                </c:pt>
                <c:pt idx="2679">
                  <c:v>-9.6535632654192106E-5</c:v>
                </c:pt>
                <c:pt idx="2680">
                  <c:v>-9.2514251751892298E-5</c:v>
                </c:pt>
                <c:pt idx="2681">
                  <c:v>-9.5095584986862902E-5</c:v>
                </c:pt>
                <c:pt idx="2682">
                  <c:v>-8.6184176446041995E-5</c:v>
                </c:pt>
                <c:pt idx="2683">
                  <c:v>-9.6568073866844906E-5</c:v>
                </c:pt>
                <c:pt idx="2684">
                  <c:v>-8.4689622456122793E-5</c:v>
                </c:pt>
                <c:pt idx="2685">
                  <c:v>-9.4381168283398802E-5</c:v>
                </c:pt>
                <c:pt idx="2686">
                  <c:v>-8.9035414206528198E-5</c:v>
                </c:pt>
                <c:pt idx="2687">
                  <c:v>-9.1036445987604093E-5</c:v>
                </c:pt>
                <c:pt idx="2688">
                  <c:v>-8.9722247179107795E-5</c:v>
                </c:pt>
                <c:pt idx="2689">
                  <c:v>-6.6237828127330094E-5</c:v>
                </c:pt>
                <c:pt idx="2690">
                  <c:v>-9.2689731717492905E-5</c:v>
                </c:pt>
                <c:pt idx="2691">
                  <c:v>-8.5605081516739503E-5</c:v>
                </c:pt>
                <c:pt idx="2692">
                  <c:v>-8.7343190921830897E-5</c:v>
                </c:pt>
                <c:pt idx="2693">
                  <c:v>-8.9865340240482497E-5</c:v>
                </c:pt>
                <c:pt idx="2694">
                  <c:v>-8.4608582037229706E-5</c:v>
                </c:pt>
                <c:pt idx="2695">
                  <c:v>-8.5484041477912003E-5</c:v>
                </c:pt>
                <c:pt idx="2696">
                  <c:v>-9.4406003219275395E-5</c:v>
                </c:pt>
                <c:pt idx="2697">
                  <c:v>-9.1962221162967997E-5</c:v>
                </c:pt>
                <c:pt idx="2698">
                  <c:v>-8.6560041443248394E-5</c:v>
                </c:pt>
                <c:pt idx="2699">
                  <c:v>-9.0593347072805505E-5</c:v>
                </c:pt>
                <c:pt idx="2700">
                  <c:v>-9.4280120179354395E-5</c:v>
                </c:pt>
                <c:pt idx="2701">
                  <c:v>-9.7475647960912706E-5</c:v>
                </c:pt>
                <c:pt idx="2702">
                  <c:v>-9.0740431579392397E-5</c:v>
                </c:pt>
                <c:pt idx="2703">
                  <c:v>-9.3161781292996402E-5</c:v>
                </c:pt>
                <c:pt idx="2704">
                  <c:v>-9.1207797376356494E-5</c:v>
                </c:pt>
                <c:pt idx="2705">
                  <c:v>-8.1693171676107404E-5</c:v>
                </c:pt>
                <c:pt idx="2706">
                  <c:v>-8.3337240616268397E-5</c:v>
                </c:pt>
                <c:pt idx="2707">
                  <c:v>-8.8325079724396998E-5</c:v>
                </c:pt>
                <c:pt idx="2708">
                  <c:v>-8.8491752766578703E-5</c:v>
                </c:pt>
                <c:pt idx="2709">
                  <c:v>-9.4491013651451497E-5</c:v>
                </c:pt>
                <c:pt idx="2710">
                  <c:v>-9.0069818831268206E-5</c:v>
                </c:pt>
                <c:pt idx="2711">
                  <c:v>-9.2094317978057706E-5</c:v>
                </c:pt>
                <c:pt idx="2712">
                  <c:v>-9.1028063573127594E-5</c:v>
                </c:pt>
                <c:pt idx="2713">
                  <c:v>-9.0282448378470001E-5</c:v>
                </c:pt>
                <c:pt idx="2714">
                  <c:v>-9.3679166445403598E-5</c:v>
                </c:pt>
                <c:pt idx="2715">
                  <c:v>-8.76336296685661E-5</c:v>
                </c:pt>
                <c:pt idx="2716">
                  <c:v>-9.3145603058302097E-5</c:v>
                </c:pt>
                <c:pt idx="2717">
                  <c:v>-8.5435527700746799E-5</c:v>
                </c:pt>
                <c:pt idx="2718">
                  <c:v>-8.4032884354244496E-5</c:v>
                </c:pt>
                <c:pt idx="2719">
                  <c:v>-8.2765064930829401E-5</c:v>
                </c:pt>
                <c:pt idx="2720">
                  <c:v>-9.3681080955757302E-5</c:v>
                </c:pt>
                <c:pt idx="2721">
                  <c:v>-9.0418606824252794E-5</c:v>
                </c:pt>
                <c:pt idx="2722">
                  <c:v>-9.3405677254572604E-5</c:v>
                </c:pt>
                <c:pt idx="2723">
                  <c:v>-8.7721428261506698E-5</c:v>
                </c:pt>
                <c:pt idx="2724">
                  <c:v>-8.8248451060156605E-5</c:v>
                </c:pt>
                <c:pt idx="2725">
                  <c:v>-8.9240438956156802E-5</c:v>
                </c:pt>
                <c:pt idx="2726">
                  <c:v>-8.5360273279549498E-5</c:v>
                </c:pt>
                <c:pt idx="2727">
                  <c:v>-8.8853784163287795E-5</c:v>
                </c:pt>
                <c:pt idx="2728">
                  <c:v>-9.9116662649059299E-5</c:v>
                </c:pt>
                <c:pt idx="2729">
                  <c:v>-9.0829600429162696E-5</c:v>
                </c:pt>
                <c:pt idx="2730">
                  <c:v>-8.4879857581132598E-5</c:v>
                </c:pt>
                <c:pt idx="2731">
                  <c:v>-8.9758214355623695E-5</c:v>
                </c:pt>
                <c:pt idx="2732">
                  <c:v>-9.1423231507926201E-5</c:v>
                </c:pt>
                <c:pt idx="2733">
                  <c:v>-9.3162491619950695E-5</c:v>
                </c:pt>
                <c:pt idx="2734">
                  <c:v>-8.7002002481364999E-5</c:v>
                </c:pt>
                <c:pt idx="2735">
                  <c:v>-8.7856113059701501E-5</c:v>
                </c:pt>
                <c:pt idx="2736">
                  <c:v>-8.6503543295426695E-5</c:v>
                </c:pt>
                <c:pt idx="2737">
                  <c:v>-9.4864692944463195E-5</c:v>
                </c:pt>
                <c:pt idx="2738">
                  <c:v>-8.1798108645453099E-5</c:v>
                </c:pt>
                <c:pt idx="2739">
                  <c:v>-8.2337737365334001E-5</c:v>
                </c:pt>
                <c:pt idx="2740">
                  <c:v>-8.3828380923818094E-5</c:v>
                </c:pt>
                <c:pt idx="2741">
                  <c:v>-8.662539899595E-5</c:v>
                </c:pt>
                <c:pt idx="2742">
                  <c:v>-8.5894701831344303E-5</c:v>
                </c:pt>
                <c:pt idx="2743">
                  <c:v>-8.4585830808464604E-5</c:v>
                </c:pt>
                <c:pt idx="2744">
                  <c:v>-8.5763219082617104E-5</c:v>
                </c:pt>
                <c:pt idx="2745">
                  <c:v>-9.4435304064072897E-5</c:v>
                </c:pt>
                <c:pt idx="2746">
                  <c:v>-9.3674314284393904E-5</c:v>
                </c:pt>
                <c:pt idx="2747">
                  <c:v>-8.5949083307128706E-5</c:v>
                </c:pt>
                <c:pt idx="2748">
                  <c:v>-8.4181734677353498E-5</c:v>
                </c:pt>
                <c:pt idx="2749">
                  <c:v>-9.1982014232938505E-5</c:v>
                </c:pt>
                <c:pt idx="2750">
                  <c:v>-8.7452488092255702E-5</c:v>
                </c:pt>
                <c:pt idx="2751">
                  <c:v>-8.2990158218478497E-5</c:v>
                </c:pt>
                <c:pt idx="2752">
                  <c:v>-9.1326205303566803E-5</c:v>
                </c:pt>
                <c:pt idx="2753">
                  <c:v>-9.3006412026969899E-5</c:v>
                </c:pt>
                <c:pt idx="2754">
                  <c:v>-8.1846793543396794E-5</c:v>
                </c:pt>
                <c:pt idx="2755">
                  <c:v>-8.13970700768935E-5</c:v>
                </c:pt>
                <c:pt idx="2756">
                  <c:v>-8.8446308419372994E-5</c:v>
                </c:pt>
                <c:pt idx="2757">
                  <c:v>-8.7987380231707702E-5</c:v>
                </c:pt>
                <c:pt idx="2758">
                  <c:v>-8.3319684778832305E-5</c:v>
                </c:pt>
                <c:pt idx="2759">
                  <c:v>-8.8109060895287395E-5</c:v>
                </c:pt>
                <c:pt idx="2760">
                  <c:v>-8.4442825432927402E-5</c:v>
                </c:pt>
                <c:pt idx="2761">
                  <c:v>-9.2452589855997002E-5</c:v>
                </c:pt>
                <c:pt idx="2762">
                  <c:v>-9.0486007079660602E-5</c:v>
                </c:pt>
                <c:pt idx="2763">
                  <c:v>-8.3194795957949403E-5</c:v>
                </c:pt>
                <c:pt idx="2764">
                  <c:v>-8.3399088429801695E-5</c:v>
                </c:pt>
                <c:pt idx="2765">
                  <c:v>-9.0798083216212194E-5</c:v>
                </c:pt>
                <c:pt idx="2766">
                  <c:v>-8.3327693591983107E-5</c:v>
                </c:pt>
                <c:pt idx="2767">
                  <c:v>-8.2114906418380695E-5</c:v>
                </c:pt>
                <c:pt idx="2768">
                  <c:v>-8.5822723461166306E-5</c:v>
                </c:pt>
                <c:pt idx="2769">
                  <c:v>-7.7845793888875603E-5</c:v>
                </c:pt>
                <c:pt idx="2770">
                  <c:v>-8.7329952931349501E-5</c:v>
                </c:pt>
                <c:pt idx="2771">
                  <c:v>-8.2685245273484003E-5</c:v>
                </c:pt>
                <c:pt idx="2772">
                  <c:v>-8.5883296071209505E-5</c:v>
                </c:pt>
                <c:pt idx="2773">
                  <c:v>-8.5148170123409397E-5</c:v>
                </c:pt>
                <c:pt idx="2774">
                  <c:v>-8.5530429303109503E-5</c:v>
                </c:pt>
                <c:pt idx="2775">
                  <c:v>-8.6465647373727494E-5</c:v>
                </c:pt>
                <c:pt idx="2776">
                  <c:v>-8.4879908558541496E-5</c:v>
                </c:pt>
                <c:pt idx="2777">
                  <c:v>-8.7939413876247794E-5</c:v>
                </c:pt>
                <c:pt idx="2778">
                  <c:v>-8.7235225068719806E-5</c:v>
                </c:pt>
                <c:pt idx="2779">
                  <c:v>-8.7945803042596395E-5</c:v>
                </c:pt>
                <c:pt idx="2780">
                  <c:v>-8.6489569809272105E-5</c:v>
                </c:pt>
                <c:pt idx="2781">
                  <c:v>-8.6003223026038795E-5</c:v>
                </c:pt>
                <c:pt idx="2782">
                  <c:v>-8.1323504354313705E-5</c:v>
                </c:pt>
                <c:pt idx="2783">
                  <c:v>-8.8757513869104905E-5</c:v>
                </c:pt>
                <c:pt idx="2784">
                  <c:v>-8.6500859044522896E-5</c:v>
                </c:pt>
                <c:pt idx="2785">
                  <c:v>-8.9375738532391605E-5</c:v>
                </c:pt>
                <c:pt idx="2786">
                  <c:v>-8.6820472130383805E-5</c:v>
                </c:pt>
                <c:pt idx="2787">
                  <c:v>-7.9157734202678093E-5</c:v>
                </c:pt>
                <c:pt idx="2788">
                  <c:v>-8.8771021188205197E-5</c:v>
                </c:pt>
                <c:pt idx="2789">
                  <c:v>-8.8975052471414496E-5</c:v>
                </c:pt>
                <c:pt idx="2790">
                  <c:v>-8.9051714129116896E-5</c:v>
                </c:pt>
                <c:pt idx="2791">
                  <c:v>-8.8792740939121106E-5</c:v>
                </c:pt>
                <c:pt idx="2792">
                  <c:v>-9.1250275262287202E-5</c:v>
                </c:pt>
                <c:pt idx="2793">
                  <c:v>-8.5409359409048999E-5</c:v>
                </c:pt>
                <c:pt idx="2794">
                  <c:v>-8.3311577626837003E-5</c:v>
                </c:pt>
                <c:pt idx="2795">
                  <c:v>-8.9113727141424003E-5</c:v>
                </c:pt>
                <c:pt idx="2796">
                  <c:v>-9.3192146292986404E-5</c:v>
                </c:pt>
                <c:pt idx="2797">
                  <c:v>-8.7000855244405203E-5</c:v>
                </c:pt>
                <c:pt idx="2798">
                  <c:v>-8.58080565451034E-5</c:v>
                </c:pt>
                <c:pt idx="2799">
                  <c:v>-8.8024258045510506E-5</c:v>
                </c:pt>
                <c:pt idx="2800">
                  <c:v>-8.4313032993967304E-5</c:v>
                </c:pt>
                <c:pt idx="2801">
                  <c:v>-8.7633388331604699E-5</c:v>
                </c:pt>
                <c:pt idx="2802">
                  <c:v>-8.3849590622746406E-5</c:v>
                </c:pt>
                <c:pt idx="2803">
                  <c:v>-7.9270495723893797E-5</c:v>
                </c:pt>
                <c:pt idx="2804">
                  <c:v>-8.3225386820829996E-5</c:v>
                </c:pt>
                <c:pt idx="2805">
                  <c:v>-8.5295207158748694E-5</c:v>
                </c:pt>
                <c:pt idx="2806">
                  <c:v>-7.9199071484089303E-5</c:v>
                </c:pt>
                <c:pt idx="2807">
                  <c:v>-8.0113022085079097E-5</c:v>
                </c:pt>
                <c:pt idx="2808">
                  <c:v>-8.7107836086774105E-5</c:v>
                </c:pt>
                <c:pt idx="2809">
                  <c:v>-8.6257315906206994E-5</c:v>
                </c:pt>
                <c:pt idx="2810">
                  <c:v>-8.2683829166335196E-5</c:v>
                </c:pt>
                <c:pt idx="2811">
                  <c:v>-7.9743673693336006E-5</c:v>
                </c:pt>
                <c:pt idx="2812">
                  <c:v>-8.2672147462936905E-5</c:v>
                </c:pt>
                <c:pt idx="2813">
                  <c:v>-8.1807953559161995E-5</c:v>
                </c:pt>
                <c:pt idx="2814">
                  <c:v>-7.8906349506384994E-5</c:v>
                </c:pt>
                <c:pt idx="2815">
                  <c:v>-8.6581275908226404E-5</c:v>
                </c:pt>
                <c:pt idx="2816">
                  <c:v>-8.2523520216287103E-5</c:v>
                </c:pt>
                <c:pt idx="2817">
                  <c:v>-8.4769641134770505E-5</c:v>
                </c:pt>
                <c:pt idx="2818">
                  <c:v>-7.9873241181241806E-5</c:v>
                </c:pt>
                <c:pt idx="2819">
                  <c:v>-8.0905300434583595E-5</c:v>
                </c:pt>
                <c:pt idx="2820">
                  <c:v>-8.5074752309119005E-5</c:v>
                </c:pt>
                <c:pt idx="2821">
                  <c:v>-8.0813009280876103E-5</c:v>
                </c:pt>
                <c:pt idx="2822">
                  <c:v>-8.3068499724780597E-5</c:v>
                </c:pt>
                <c:pt idx="2823">
                  <c:v>-8.0674093062398994E-5</c:v>
                </c:pt>
                <c:pt idx="2824">
                  <c:v>-8.1942600699260999E-5</c:v>
                </c:pt>
                <c:pt idx="2825">
                  <c:v>-8.4746475828202203E-5</c:v>
                </c:pt>
                <c:pt idx="2826">
                  <c:v>-7.7372517298733597E-5</c:v>
                </c:pt>
                <c:pt idx="2827">
                  <c:v>-8.8389982522241203E-5</c:v>
                </c:pt>
                <c:pt idx="2828">
                  <c:v>-7.9005049220570606E-5</c:v>
                </c:pt>
                <c:pt idx="2829">
                  <c:v>-8.8733030855469403E-5</c:v>
                </c:pt>
                <c:pt idx="2830">
                  <c:v>-8.2187737638741895E-5</c:v>
                </c:pt>
                <c:pt idx="2831">
                  <c:v>-8.4337168627166906E-5</c:v>
                </c:pt>
                <c:pt idx="2832">
                  <c:v>-8.9370797055448207E-5</c:v>
                </c:pt>
                <c:pt idx="2833">
                  <c:v>-7.8300383742101903E-5</c:v>
                </c:pt>
                <c:pt idx="2834">
                  <c:v>-8.9313935683163102E-5</c:v>
                </c:pt>
                <c:pt idx="2835">
                  <c:v>-8.0728023674062605E-5</c:v>
                </c:pt>
                <c:pt idx="2836">
                  <c:v>-7.8416907878650706E-5</c:v>
                </c:pt>
                <c:pt idx="2837">
                  <c:v>-8.3196651155600896E-5</c:v>
                </c:pt>
                <c:pt idx="2838">
                  <c:v>-7.60152416258285E-5</c:v>
                </c:pt>
                <c:pt idx="2839">
                  <c:v>-7.71706782110641E-5</c:v>
                </c:pt>
                <c:pt idx="2840">
                  <c:v>-7.9783875470616403E-5</c:v>
                </c:pt>
                <c:pt idx="2841">
                  <c:v>-8.3416535948100694E-5</c:v>
                </c:pt>
                <c:pt idx="2842">
                  <c:v>-7.8908962276624998E-5</c:v>
                </c:pt>
                <c:pt idx="2843">
                  <c:v>-8.4020027988525599E-5</c:v>
                </c:pt>
                <c:pt idx="2844">
                  <c:v>-7.8471189648463005E-5</c:v>
                </c:pt>
                <c:pt idx="2845">
                  <c:v>-8.2636724309219101E-5</c:v>
                </c:pt>
                <c:pt idx="2846">
                  <c:v>-8.8533974630370903E-5</c:v>
                </c:pt>
                <c:pt idx="2847">
                  <c:v>-8.2000164786750896E-5</c:v>
                </c:pt>
                <c:pt idx="2848">
                  <c:v>-8.3843575023973604E-5</c:v>
                </c:pt>
                <c:pt idx="2849">
                  <c:v>-8.5191720272264607E-5</c:v>
                </c:pt>
                <c:pt idx="2850">
                  <c:v>-8.0772864071308596E-5</c:v>
                </c:pt>
                <c:pt idx="2851">
                  <c:v>-8.5851638030332901E-5</c:v>
                </c:pt>
                <c:pt idx="2852">
                  <c:v>-8.65104218575701E-5</c:v>
                </c:pt>
                <c:pt idx="2853">
                  <c:v>-7.7800606167877402E-5</c:v>
                </c:pt>
                <c:pt idx="2854">
                  <c:v>-8.28325318839068E-5</c:v>
                </c:pt>
                <c:pt idx="2855">
                  <c:v>-8.6177269645867997E-5</c:v>
                </c:pt>
                <c:pt idx="2856">
                  <c:v>-7.3530660490796898E-5</c:v>
                </c:pt>
                <c:pt idx="2857">
                  <c:v>-7.7416128897509994E-5</c:v>
                </c:pt>
                <c:pt idx="2858">
                  <c:v>-7.7295786453142394E-5</c:v>
                </c:pt>
                <c:pt idx="2859">
                  <c:v>-7.8446916400352602E-5</c:v>
                </c:pt>
                <c:pt idx="2860">
                  <c:v>-8.2432031182064105E-5</c:v>
                </c:pt>
                <c:pt idx="2861">
                  <c:v>-8.3023554059158194E-5</c:v>
                </c:pt>
                <c:pt idx="2862">
                  <c:v>-7.9283500280861001E-5</c:v>
                </c:pt>
                <c:pt idx="2863">
                  <c:v>-7.8750795856444105E-5</c:v>
                </c:pt>
                <c:pt idx="2864">
                  <c:v>-7.9491741993110795E-5</c:v>
                </c:pt>
                <c:pt idx="2865">
                  <c:v>-7.2996870795414594E-5</c:v>
                </c:pt>
                <c:pt idx="2866">
                  <c:v>-7.3177225285465705E-5</c:v>
                </c:pt>
                <c:pt idx="2867">
                  <c:v>-7.1147177262618201E-5</c:v>
                </c:pt>
                <c:pt idx="2868">
                  <c:v>-8.0532568316897605E-5</c:v>
                </c:pt>
                <c:pt idx="2869">
                  <c:v>-8.3574490094829299E-5</c:v>
                </c:pt>
                <c:pt idx="2870">
                  <c:v>-7.7868076716096794E-5</c:v>
                </c:pt>
                <c:pt idx="2871">
                  <c:v>-7.5028984832179593E-5</c:v>
                </c:pt>
                <c:pt idx="2872">
                  <c:v>-7.7296068866812697E-5</c:v>
                </c:pt>
                <c:pt idx="2873">
                  <c:v>-7.4359992426283701E-5</c:v>
                </c:pt>
                <c:pt idx="2874">
                  <c:v>-8.0478589167978806E-5</c:v>
                </c:pt>
                <c:pt idx="2875">
                  <c:v>-7.2676447339251599E-5</c:v>
                </c:pt>
                <c:pt idx="2876">
                  <c:v>-7.7830806329610996E-5</c:v>
                </c:pt>
                <c:pt idx="2877">
                  <c:v>-8.0190663234209702E-5</c:v>
                </c:pt>
                <c:pt idx="2878">
                  <c:v>-7.8169266619113197E-5</c:v>
                </c:pt>
                <c:pt idx="2879">
                  <c:v>-7.4434273623952895E-5</c:v>
                </c:pt>
                <c:pt idx="2880">
                  <c:v>-7.9770023156430106E-5</c:v>
                </c:pt>
                <c:pt idx="2881">
                  <c:v>-7.5009411807014202E-5</c:v>
                </c:pt>
                <c:pt idx="2882">
                  <c:v>-8.5158936415948296E-5</c:v>
                </c:pt>
                <c:pt idx="2883">
                  <c:v>-7.48537698996201E-5</c:v>
                </c:pt>
                <c:pt idx="2884">
                  <c:v>-8.4888151705929805E-5</c:v>
                </c:pt>
                <c:pt idx="2885">
                  <c:v>-8.2181457650270305E-5</c:v>
                </c:pt>
                <c:pt idx="2886">
                  <c:v>-8.4201183680024697E-5</c:v>
                </c:pt>
                <c:pt idx="2887">
                  <c:v>-7.9081618017974901E-5</c:v>
                </c:pt>
                <c:pt idx="2888">
                  <c:v>-7.8710160886460496E-5</c:v>
                </c:pt>
                <c:pt idx="2889">
                  <c:v>-8.4633766197995798E-5</c:v>
                </c:pt>
                <c:pt idx="2890">
                  <c:v>-7.7780396341930999E-5</c:v>
                </c:pt>
                <c:pt idx="2891">
                  <c:v>-7.0173546724796099E-5</c:v>
                </c:pt>
                <c:pt idx="2892">
                  <c:v>-6.7760948351252903E-5</c:v>
                </c:pt>
                <c:pt idx="2893">
                  <c:v>-7.7063249522509199E-5</c:v>
                </c:pt>
                <c:pt idx="2894">
                  <c:v>-7.4938811352650301E-5</c:v>
                </c:pt>
                <c:pt idx="2895">
                  <c:v>-7.7494244322037604E-5</c:v>
                </c:pt>
                <c:pt idx="2896">
                  <c:v>-7.7196176550253798E-5</c:v>
                </c:pt>
                <c:pt idx="2897">
                  <c:v>-8.1302303448915099E-5</c:v>
                </c:pt>
                <c:pt idx="2898">
                  <c:v>-7.9165871081089603E-5</c:v>
                </c:pt>
                <c:pt idx="2899">
                  <c:v>-7.39577440797508E-5</c:v>
                </c:pt>
                <c:pt idx="2900">
                  <c:v>-7.5877926813442594E-5</c:v>
                </c:pt>
                <c:pt idx="2901">
                  <c:v>-7.3254772931511005E-5</c:v>
                </c:pt>
                <c:pt idx="2902">
                  <c:v>-6.9021648970316006E-5</c:v>
                </c:pt>
                <c:pt idx="2903">
                  <c:v>-7.9775798204688599E-5</c:v>
                </c:pt>
                <c:pt idx="2904">
                  <c:v>-7.64506769240736E-5</c:v>
                </c:pt>
                <c:pt idx="2905">
                  <c:v>-7.6208349560262707E-5</c:v>
                </c:pt>
                <c:pt idx="2906">
                  <c:v>-7.2906883350201996E-5</c:v>
                </c:pt>
                <c:pt idx="2907">
                  <c:v>-7.5642028310216007E-5</c:v>
                </c:pt>
                <c:pt idx="2908">
                  <c:v>-7.9098793084881602E-5</c:v>
                </c:pt>
                <c:pt idx="2909">
                  <c:v>-7.5057589897587005E-5</c:v>
                </c:pt>
                <c:pt idx="2910">
                  <c:v>-6.8583729446912003E-5</c:v>
                </c:pt>
                <c:pt idx="2911">
                  <c:v>-7.8042413257538103E-5</c:v>
                </c:pt>
                <c:pt idx="2912">
                  <c:v>-7.1241174569673202E-5</c:v>
                </c:pt>
                <c:pt idx="2913">
                  <c:v>-7.5978908499659302E-5</c:v>
                </c:pt>
                <c:pt idx="2914">
                  <c:v>-7.9582790196470999E-5</c:v>
                </c:pt>
                <c:pt idx="2915">
                  <c:v>-7.6573714814213002E-5</c:v>
                </c:pt>
                <c:pt idx="2916">
                  <c:v>-6.9637683405486604E-5</c:v>
                </c:pt>
                <c:pt idx="2917">
                  <c:v>-7.6022734627319302E-5</c:v>
                </c:pt>
                <c:pt idx="2918">
                  <c:v>-7.2431095205668E-5</c:v>
                </c:pt>
                <c:pt idx="2919">
                  <c:v>-7.6450953683825502E-5</c:v>
                </c:pt>
                <c:pt idx="2920">
                  <c:v>-6.33955528811492E-5</c:v>
                </c:pt>
                <c:pt idx="2921">
                  <c:v>-7.1587375852966294E-5</c:v>
                </c:pt>
                <c:pt idx="2922">
                  <c:v>-7.7501560842975498E-5</c:v>
                </c:pt>
                <c:pt idx="2923">
                  <c:v>-8.2051460172126903E-5</c:v>
                </c:pt>
                <c:pt idx="2924">
                  <c:v>-7.3957170356597695E-5</c:v>
                </c:pt>
                <c:pt idx="2925">
                  <c:v>-6.8284720440147994E-5</c:v>
                </c:pt>
                <c:pt idx="2926">
                  <c:v>-7.0095694592141303E-5</c:v>
                </c:pt>
                <c:pt idx="2927">
                  <c:v>-6.7489392983828697E-5</c:v>
                </c:pt>
                <c:pt idx="2928">
                  <c:v>-7.1981412996772293E-5</c:v>
                </c:pt>
                <c:pt idx="2929">
                  <c:v>-7.7979871686910106E-5</c:v>
                </c:pt>
                <c:pt idx="2930">
                  <c:v>-8.0373291121720898E-5</c:v>
                </c:pt>
                <c:pt idx="2931">
                  <c:v>-7.1975078327383196E-5</c:v>
                </c:pt>
                <c:pt idx="2932">
                  <c:v>-7.3718873393512394E-5</c:v>
                </c:pt>
                <c:pt idx="2933">
                  <c:v>-6.9285003459458494E-5</c:v>
                </c:pt>
                <c:pt idx="2934">
                  <c:v>-7.4617475415454895E-5</c:v>
                </c:pt>
                <c:pt idx="2935">
                  <c:v>-7.7639503627329598E-5</c:v>
                </c:pt>
                <c:pt idx="2936">
                  <c:v>-7.9038249079868396E-5</c:v>
                </c:pt>
                <c:pt idx="2937">
                  <c:v>-7.7463979348469807E-5</c:v>
                </c:pt>
                <c:pt idx="2938">
                  <c:v>-7.3155112943661002E-5</c:v>
                </c:pt>
                <c:pt idx="2939">
                  <c:v>-7.7100434456791998E-5</c:v>
                </c:pt>
                <c:pt idx="2940">
                  <c:v>-6.72176733935044E-5</c:v>
                </c:pt>
                <c:pt idx="2941">
                  <c:v>-7.7750899137065901E-5</c:v>
                </c:pt>
                <c:pt idx="2942">
                  <c:v>-7.1450538424412899E-5</c:v>
                </c:pt>
                <c:pt idx="2943">
                  <c:v>-7.0061054602340396E-5</c:v>
                </c:pt>
                <c:pt idx="2944">
                  <c:v>-7.9962292970790197E-5</c:v>
                </c:pt>
                <c:pt idx="2945">
                  <c:v>-6.8954405087656701E-5</c:v>
                </c:pt>
                <c:pt idx="2946">
                  <c:v>-6.7197208600064997E-5</c:v>
                </c:pt>
                <c:pt idx="2947">
                  <c:v>-7.2779403510041504E-5</c:v>
                </c:pt>
                <c:pt idx="2948">
                  <c:v>-7.2262170401379402E-5</c:v>
                </c:pt>
                <c:pt idx="2949">
                  <c:v>-7.1488067819022497E-5</c:v>
                </c:pt>
                <c:pt idx="2950">
                  <c:v>-7.6796558165497804E-5</c:v>
                </c:pt>
                <c:pt idx="2951">
                  <c:v>-6.8775682314877902E-5</c:v>
                </c:pt>
                <c:pt idx="2952">
                  <c:v>-6.7998767684903895E-5</c:v>
                </c:pt>
                <c:pt idx="2953">
                  <c:v>-7.3682664304321001E-5</c:v>
                </c:pt>
                <c:pt idx="2954">
                  <c:v>-7.2995516572417398E-5</c:v>
                </c:pt>
                <c:pt idx="2955">
                  <c:v>-7.8301824865307401E-5</c:v>
                </c:pt>
                <c:pt idx="2956">
                  <c:v>-6.8931081314342095E-5</c:v>
                </c:pt>
                <c:pt idx="2957">
                  <c:v>-7.6155222127854296E-5</c:v>
                </c:pt>
                <c:pt idx="2958">
                  <c:v>-7.5137480312160497E-5</c:v>
                </c:pt>
                <c:pt idx="2959">
                  <c:v>-6.8391344826502899E-5</c:v>
                </c:pt>
                <c:pt idx="2960">
                  <c:v>-8.0989347009411501E-5</c:v>
                </c:pt>
                <c:pt idx="2961">
                  <c:v>-7.5371389789736899E-5</c:v>
                </c:pt>
                <c:pt idx="2962">
                  <c:v>-7.4901827545046696E-5</c:v>
                </c:pt>
                <c:pt idx="2963">
                  <c:v>-6.7367361045861902E-5</c:v>
                </c:pt>
                <c:pt idx="2964">
                  <c:v>-7.6665106778006398E-5</c:v>
                </c:pt>
                <c:pt idx="2965">
                  <c:v>-7.1941284350486294E-5</c:v>
                </c:pt>
                <c:pt idx="2966">
                  <c:v>-7.4962517064863695E-5</c:v>
                </c:pt>
                <c:pt idx="2967">
                  <c:v>-7.5775253549812695E-5</c:v>
                </c:pt>
                <c:pt idx="2968">
                  <c:v>-6.8105810127785805E-5</c:v>
                </c:pt>
                <c:pt idx="2969">
                  <c:v>-7.1955381639246895E-5</c:v>
                </c:pt>
                <c:pt idx="2970">
                  <c:v>-7.6494709668386803E-5</c:v>
                </c:pt>
                <c:pt idx="2971">
                  <c:v>-7.3892888807490094E-5</c:v>
                </c:pt>
                <c:pt idx="2972">
                  <c:v>-7.8488308623113093E-5</c:v>
                </c:pt>
                <c:pt idx="2973">
                  <c:v>-6.9172634225920704E-5</c:v>
                </c:pt>
                <c:pt idx="2974">
                  <c:v>-7.3820359488168896E-5</c:v>
                </c:pt>
                <c:pt idx="2975">
                  <c:v>-7.5227740358479699E-5</c:v>
                </c:pt>
                <c:pt idx="2976">
                  <c:v>-7.9060338840890207E-5</c:v>
                </c:pt>
                <c:pt idx="2977">
                  <c:v>-7.9249096572638896E-5</c:v>
                </c:pt>
                <c:pt idx="2978">
                  <c:v>-7.0452288899659196E-5</c:v>
                </c:pt>
                <c:pt idx="2979">
                  <c:v>-7.2369022865612301E-5</c:v>
                </c:pt>
                <c:pt idx="2980">
                  <c:v>-7.5807109207812702E-5</c:v>
                </c:pt>
                <c:pt idx="2981">
                  <c:v>-7.6813862604598697E-5</c:v>
                </c:pt>
                <c:pt idx="2982">
                  <c:v>-7.7830854229051405E-5</c:v>
                </c:pt>
                <c:pt idx="2983">
                  <c:v>-7.0108482389575307E-5</c:v>
                </c:pt>
                <c:pt idx="2984">
                  <c:v>-7.6763219152054099E-5</c:v>
                </c:pt>
                <c:pt idx="2985">
                  <c:v>-6.6321345681154698E-5</c:v>
                </c:pt>
                <c:pt idx="2986">
                  <c:v>-7.7101931865314696E-5</c:v>
                </c:pt>
                <c:pt idx="2987">
                  <c:v>-7.5223764590048306E-5</c:v>
                </c:pt>
                <c:pt idx="2988">
                  <c:v>-6.7756407771448897E-5</c:v>
                </c:pt>
                <c:pt idx="2989">
                  <c:v>-7.8177207986925297E-5</c:v>
                </c:pt>
                <c:pt idx="2990">
                  <c:v>-7.5039694516030906E-5</c:v>
                </c:pt>
                <c:pt idx="2991">
                  <c:v>-7.8122812028066596E-5</c:v>
                </c:pt>
                <c:pt idx="2992">
                  <c:v>-7.9378386560204702E-5</c:v>
                </c:pt>
                <c:pt idx="2993">
                  <c:v>-7.2388657313504705E-5</c:v>
                </c:pt>
                <c:pt idx="2994">
                  <c:v>-7.2434541852163607E-5</c:v>
                </c:pt>
                <c:pt idx="2995">
                  <c:v>-7.1290829547442298E-5</c:v>
                </c:pt>
                <c:pt idx="2996">
                  <c:v>-7.6810277666961802E-5</c:v>
                </c:pt>
                <c:pt idx="2997">
                  <c:v>-6.6906523206275803E-5</c:v>
                </c:pt>
                <c:pt idx="2998">
                  <c:v>-6.9277067434030102E-5</c:v>
                </c:pt>
                <c:pt idx="2999">
                  <c:v>-7.3627277517472305E-5</c:v>
                </c:pt>
                <c:pt idx="3000">
                  <c:v>-7.6067152034114494E-5</c:v>
                </c:pt>
                <c:pt idx="3001">
                  <c:v>-7.3314309285231103E-5</c:v>
                </c:pt>
                <c:pt idx="3002">
                  <c:v>-6.8254897180266495E-5</c:v>
                </c:pt>
                <c:pt idx="3003">
                  <c:v>-7.1883261614952998E-5</c:v>
                </c:pt>
                <c:pt idx="3004">
                  <c:v>-7.2419648813898399E-5</c:v>
                </c:pt>
                <c:pt idx="3005">
                  <c:v>-7.5302793013098796E-5</c:v>
                </c:pt>
                <c:pt idx="3006">
                  <c:v>-6.0150354977795902E-5</c:v>
                </c:pt>
                <c:pt idx="3007">
                  <c:v>-6.84189055757466E-5</c:v>
                </c:pt>
                <c:pt idx="3008">
                  <c:v>-7.1941521546213695E-5</c:v>
                </c:pt>
                <c:pt idx="3009">
                  <c:v>-7.2622608877274795E-5</c:v>
                </c:pt>
                <c:pt idx="3010">
                  <c:v>-6.8624894007701702E-5</c:v>
                </c:pt>
                <c:pt idx="3011">
                  <c:v>-7.2258427205378994E-5</c:v>
                </c:pt>
                <c:pt idx="3012">
                  <c:v>-7.5170979859789201E-5</c:v>
                </c:pt>
                <c:pt idx="3013">
                  <c:v>-7.1914639925451906E-5</c:v>
                </c:pt>
                <c:pt idx="3014">
                  <c:v>-7.5831381298044204E-5</c:v>
                </c:pt>
                <c:pt idx="3015">
                  <c:v>-6.9272103310589003E-5</c:v>
                </c:pt>
                <c:pt idx="3016">
                  <c:v>-7.0707795126739406E-5</c:v>
                </c:pt>
                <c:pt idx="3017">
                  <c:v>-7.0788073038774302E-5</c:v>
                </c:pt>
                <c:pt idx="3018">
                  <c:v>-7.4854928552346895E-5</c:v>
                </c:pt>
                <c:pt idx="3019">
                  <c:v>-7.0994776387633401E-5</c:v>
                </c:pt>
                <c:pt idx="3020">
                  <c:v>-7.0621573457499802E-5</c:v>
                </c:pt>
                <c:pt idx="3021">
                  <c:v>-7.4832329632488397E-5</c:v>
                </c:pt>
                <c:pt idx="3022">
                  <c:v>-7.4573832513337001E-5</c:v>
                </c:pt>
                <c:pt idx="3023">
                  <c:v>-7.6329798933713505E-5</c:v>
                </c:pt>
                <c:pt idx="3024">
                  <c:v>-6.8858299167227202E-5</c:v>
                </c:pt>
                <c:pt idx="3025">
                  <c:v>-7.3764133920321495E-5</c:v>
                </c:pt>
                <c:pt idx="3026">
                  <c:v>-6.8368771407427702E-5</c:v>
                </c:pt>
                <c:pt idx="3027">
                  <c:v>-5.76379318669053E-5</c:v>
                </c:pt>
                <c:pt idx="3028">
                  <c:v>-6.5482451225710504E-5</c:v>
                </c:pt>
                <c:pt idx="3029">
                  <c:v>-6.4834550850372894E-5</c:v>
                </c:pt>
                <c:pt idx="3030">
                  <c:v>-7.7462124281728204E-5</c:v>
                </c:pt>
                <c:pt idx="3031">
                  <c:v>-6.5703069797671201E-5</c:v>
                </c:pt>
                <c:pt idx="3032">
                  <c:v>-7.0466579216864399E-5</c:v>
                </c:pt>
                <c:pt idx="3033">
                  <c:v>-7.1343256661495006E-5</c:v>
                </c:pt>
                <c:pt idx="3034">
                  <c:v>-6.8464167437835597E-5</c:v>
                </c:pt>
                <c:pt idx="3035">
                  <c:v>-6.9159840487289297E-5</c:v>
                </c:pt>
                <c:pt idx="3036">
                  <c:v>-8.0178913738636895E-5</c:v>
                </c:pt>
                <c:pt idx="3037">
                  <c:v>-7.4366318520282902E-5</c:v>
                </c:pt>
                <c:pt idx="3038">
                  <c:v>-6.4475966522402906E-5</c:v>
                </c:pt>
                <c:pt idx="3039">
                  <c:v>-7.4407767472356196E-5</c:v>
                </c:pt>
                <c:pt idx="3040">
                  <c:v>-7.2574101193792603E-5</c:v>
                </c:pt>
                <c:pt idx="3041">
                  <c:v>-7.1093734347071804E-5</c:v>
                </c:pt>
                <c:pt idx="3042">
                  <c:v>-6.6182485674031697E-5</c:v>
                </c:pt>
                <c:pt idx="3043">
                  <c:v>-7.0055167728080102E-5</c:v>
                </c:pt>
                <c:pt idx="3044">
                  <c:v>-7.04609521815832E-5</c:v>
                </c:pt>
                <c:pt idx="3045">
                  <c:v>-6.8175133451572794E-5</c:v>
                </c:pt>
                <c:pt idx="3046">
                  <c:v>-6.9974045538061201E-5</c:v>
                </c:pt>
                <c:pt idx="3047">
                  <c:v>-6.5737194809610105E-5</c:v>
                </c:pt>
                <c:pt idx="3048">
                  <c:v>-6.9926968463875902E-5</c:v>
                </c:pt>
                <c:pt idx="3049">
                  <c:v>-6.8857649836768795E-5</c:v>
                </c:pt>
                <c:pt idx="3050">
                  <c:v>-6.9716309364665905E-5</c:v>
                </c:pt>
                <c:pt idx="3051">
                  <c:v>-6.4703175348709599E-5</c:v>
                </c:pt>
                <c:pt idx="3052">
                  <c:v>-5.9396280845122601E-5</c:v>
                </c:pt>
                <c:pt idx="3053">
                  <c:v>-6.7508516597947205E-5</c:v>
                </c:pt>
                <c:pt idx="3054">
                  <c:v>-6.0076116494938498E-5</c:v>
                </c:pt>
                <c:pt idx="3055">
                  <c:v>-6.9270046779638803E-5</c:v>
                </c:pt>
                <c:pt idx="3056">
                  <c:v>-7.0183814090183099E-5</c:v>
                </c:pt>
                <c:pt idx="3057">
                  <c:v>-6.7269908990805595E-5</c:v>
                </c:pt>
                <c:pt idx="3058">
                  <c:v>-6.7048383559816394E-5</c:v>
                </c:pt>
                <c:pt idx="3059">
                  <c:v>-7.03394246940298E-5</c:v>
                </c:pt>
                <c:pt idx="3060">
                  <c:v>-6.2232872823239096E-5</c:v>
                </c:pt>
                <c:pt idx="3061">
                  <c:v>-6.6465804142003401E-5</c:v>
                </c:pt>
                <c:pt idx="3062">
                  <c:v>-6.5740345836129703E-5</c:v>
                </c:pt>
                <c:pt idx="3063">
                  <c:v>-6.4890898336793798E-5</c:v>
                </c:pt>
                <c:pt idx="3064">
                  <c:v>-6.8790773594443601E-5</c:v>
                </c:pt>
                <c:pt idx="3065">
                  <c:v>-6.1425494101740495E-5</c:v>
                </c:pt>
                <c:pt idx="3066">
                  <c:v>-6.1995233859239094E-5</c:v>
                </c:pt>
                <c:pt idx="3067">
                  <c:v>-7.2146374171439204E-5</c:v>
                </c:pt>
                <c:pt idx="3068">
                  <c:v>-5.9295877138524798E-5</c:v>
                </c:pt>
                <c:pt idx="3069">
                  <c:v>-6.0702693892878102E-5</c:v>
                </c:pt>
                <c:pt idx="3070">
                  <c:v>-5.8676123649419898E-5</c:v>
                </c:pt>
                <c:pt idx="3071">
                  <c:v>-7.1440162098940303E-5</c:v>
                </c:pt>
                <c:pt idx="3072">
                  <c:v>-6.4513545582758195E-5</c:v>
                </c:pt>
                <c:pt idx="3073">
                  <c:v>-6.7371230771734705E-5</c:v>
                </c:pt>
                <c:pt idx="3074">
                  <c:v>-7.2914990097391904E-5</c:v>
                </c:pt>
                <c:pt idx="3075">
                  <c:v>-6.1967995691636303E-5</c:v>
                </c:pt>
                <c:pt idx="3076">
                  <c:v>-6.7698328012847205E-5</c:v>
                </c:pt>
                <c:pt idx="3077">
                  <c:v>-6.8609349132566194E-5</c:v>
                </c:pt>
                <c:pt idx="3078">
                  <c:v>-6.6050480292888E-5</c:v>
                </c:pt>
                <c:pt idx="3079">
                  <c:v>-6.1348374193571998E-5</c:v>
                </c:pt>
                <c:pt idx="3080">
                  <c:v>-6.7442709787767294E-5</c:v>
                </c:pt>
                <c:pt idx="3081">
                  <c:v>-6.2483900197036899E-5</c:v>
                </c:pt>
                <c:pt idx="3082">
                  <c:v>-6.3113264446747395E-5</c:v>
                </c:pt>
                <c:pt idx="3083">
                  <c:v>-6.1079535043899E-5</c:v>
                </c:pt>
                <c:pt idx="3084">
                  <c:v>-6.8607728821552496E-5</c:v>
                </c:pt>
                <c:pt idx="3085">
                  <c:v>-6.7577341709142502E-5</c:v>
                </c:pt>
                <c:pt idx="3086">
                  <c:v>-7.2003415169353603E-5</c:v>
                </c:pt>
                <c:pt idx="3087">
                  <c:v>-6.7427630717809499E-5</c:v>
                </c:pt>
                <c:pt idx="3088">
                  <c:v>-6.3551600584827803E-5</c:v>
                </c:pt>
                <c:pt idx="3089">
                  <c:v>-6.3447623920706296E-5</c:v>
                </c:pt>
                <c:pt idx="3090">
                  <c:v>-6.9077320245753896E-5</c:v>
                </c:pt>
                <c:pt idx="3091">
                  <c:v>-6.7032608636567704E-5</c:v>
                </c:pt>
                <c:pt idx="3092">
                  <c:v>-6.3857142698707202E-5</c:v>
                </c:pt>
                <c:pt idx="3093">
                  <c:v>-7.00001626203619E-5</c:v>
                </c:pt>
                <c:pt idx="3094">
                  <c:v>-6.2660011705723494E-5</c:v>
                </c:pt>
                <c:pt idx="3095">
                  <c:v>-6.7579269612578802E-5</c:v>
                </c:pt>
                <c:pt idx="3096">
                  <c:v>-6.1951633276929096E-5</c:v>
                </c:pt>
                <c:pt idx="3097">
                  <c:v>-6.7496696652008398E-5</c:v>
                </c:pt>
                <c:pt idx="3098">
                  <c:v>-6.7276593783721801E-5</c:v>
                </c:pt>
                <c:pt idx="3099">
                  <c:v>-6.4096100833774697E-5</c:v>
                </c:pt>
                <c:pt idx="3100">
                  <c:v>-6.6809413993532601E-5</c:v>
                </c:pt>
                <c:pt idx="3101">
                  <c:v>-6.6011185109932904E-5</c:v>
                </c:pt>
                <c:pt idx="3102">
                  <c:v>-5.7900552561667901E-5</c:v>
                </c:pt>
                <c:pt idx="3103">
                  <c:v>-6.2965567136905395E-5</c:v>
                </c:pt>
                <c:pt idx="3104">
                  <c:v>-6.9638226491878298E-5</c:v>
                </c:pt>
                <c:pt idx="3105">
                  <c:v>-6.1242763059515294E-5</c:v>
                </c:pt>
                <c:pt idx="3106">
                  <c:v>-6.8944689316980702E-5</c:v>
                </c:pt>
                <c:pt idx="3107">
                  <c:v>-6.2154044686445003E-5</c:v>
                </c:pt>
                <c:pt idx="3108">
                  <c:v>-6.2224185959538098E-5</c:v>
                </c:pt>
                <c:pt idx="3109">
                  <c:v>-6.5592326268934197E-5</c:v>
                </c:pt>
                <c:pt idx="3110">
                  <c:v>-6.7405666390383504E-5</c:v>
                </c:pt>
                <c:pt idx="3111">
                  <c:v>-7.1087713564163993E-5</c:v>
                </c:pt>
                <c:pt idx="3112">
                  <c:v>-6.1177922852793099E-5</c:v>
                </c:pt>
                <c:pt idx="3113">
                  <c:v>-6.4794966759684598E-5</c:v>
                </c:pt>
                <c:pt idx="3114">
                  <c:v>-6.6037581981726094E-5</c:v>
                </c:pt>
                <c:pt idx="3115">
                  <c:v>-6.7814039833020303E-5</c:v>
                </c:pt>
                <c:pt idx="3116">
                  <c:v>-6.1906876673187806E-5</c:v>
                </c:pt>
                <c:pt idx="3117">
                  <c:v>-6.5907284058644002E-5</c:v>
                </c:pt>
                <c:pt idx="3118">
                  <c:v>-6.3642664861573794E-5</c:v>
                </c:pt>
                <c:pt idx="3119">
                  <c:v>-6.88817892992086E-5</c:v>
                </c:pt>
                <c:pt idx="3120">
                  <c:v>-6.5694069210433498E-5</c:v>
                </c:pt>
                <c:pt idx="3121">
                  <c:v>-6.7290345082578697E-5</c:v>
                </c:pt>
                <c:pt idx="3122">
                  <c:v>-6.1444015950059405E-5</c:v>
                </c:pt>
                <c:pt idx="3123">
                  <c:v>-6.4370265124838E-5</c:v>
                </c:pt>
                <c:pt idx="3124">
                  <c:v>-6.8661726122567698E-5</c:v>
                </c:pt>
                <c:pt idx="3125">
                  <c:v>-6.9009083272976598E-5</c:v>
                </c:pt>
                <c:pt idx="3126">
                  <c:v>-6.6810428411833995E-5</c:v>
                </c:pt>
                <c:pt idx="3127">
                  <c:v>-5.7113235488496901E-5</c:v>
                </c:pt>
                <c:pt idx="3128">
                  <c:v>-6.0023663695627398E-5</c:v>
                </c:pt>
                <c:pt idx="3129">
                  <c:v>-6.0833668801465298E-5</c:v>
                </c:pt>
                <c:pt idx="3130">
                  <c:v>-6.6697073744815296E-5</c:v>
                </c:pt>
                <c:pt idx="3131">
                  <c:v>-6.1815313605845303E-5</c:v>
                </c:pt>
                <c:pt idx="3132">
                  <c:v>-5.9306451724188103E-5</c:v>
                </c:pt>
                <c:pt idx="3133">
                  <c:v>-6.8651630542760004E-5</c:v>
                </c:pt>
                <c:pt idx="3134">
                  <c:v>-6.0852338676211498E-5</c:v>
                </c:pt>
                <c:pt idx="3135">
                  <c:v>-6.8034759448245495E-5</c:v>
                </c:pt>
                <c:pt idx="3136">
                  <c:v>-6.3538604064803102E-5</c:v>
                </c:pt>
                <c:pt idx="3137">
                  <c:v>-6.4334493554788304E-5</c:v>
                </c:pt>
                <c:pt idx="3138">
                  <c:v>-6.2309464339373798E-5</c:v>
                </c:pt>
                <c:pt idx="3139">
                  <c:v>-7.1888176065622599E-5</c:v>
                </c:pt>
                <c:pt idx="3140">
                  <c:v>-5.9812060375878202E-5</c:v>
                </c:pt>
                <c:pt idx="3141">
                  <c:v>-6.6403782383359794E-5</c:v>
                </c:pt>
                <c:pt idx="3142">
                  <c:v>-7.0254345578411097E-5</c:v>
                </c:pt>
                <c:pt idx="3143">
                  <c:v>-5.9889024166816398E-5</c:v>
                </c:pt>
                <c:pt idx="3144">
                  <c:v>-6.0091770926118798E-5</c:v>
                </c:pt>
                <c:pt idx="3145">
                  <c:v>-6.8163075100696296E-5</c:v>
                </c:pt>
                <c:pt idx="3146">
                  <c:v>-6.4339838305680497E-5</c:v>
                </c:pt>
                <c:pt idx="3147">
                  <c:v>-6.7939855185795796E-5</c:v>
                </c:pt>
                <c:pt idx="3148">
                  <c:v>-6.4219252096400995E-5</c:v>
                </c:pt>
                <c:pt idx="3149">
                  <c:v>-5.9644592578600298E-5</c:v>
                </c:pt>
                <c:pt idx="3150">
                  <c:v>-6.7164575568888797E-5</c:v>
                </c:pt>
                <c:pt idx="3151">
                  <c:v>-6.1818059481735303E-5</c:v>
                </c:pt>
                <c:pt idx="3152">
                  <c:v>-6.5262971062116405E-5</c:v>
                </c:pt>
                <c:pt idx="3153">
                  <c:v>-6.3441992040870002E-5</c:v>
                </c:pt>
                <c:pt idx="3154">
                  <c:v>-6.0709803365868598E-5</c:v>
                </c:pt>
                <c:pt idx="3155">
                  <c:v>-6.0827696843396699E-5</c:v>
                </c:pt>
                <c:pt idx="3156">
                  <c:v>-6.5460672045554799E-5</c:v>
                </c:pt>
                <c:pt idx="3157">
                  <c:v>-6.4203234418632802E-5</c:v>
                </c:pt>
                <c:pt idx="3158">
                  <c:v>-6.3904122073106198E-5</c:v>
                </c:pt>
                <c:pt idx="3159">
                  <c:v>-6.4788167663154794E-5</c:v>
                </c:pt>
                <c:pt idx="3160">
                  <c:v>-5.8311692478759499E-5</c:v>
                </c:pt>
                <c:pt idx="3161">
                  <c:v>-6.6833997052384396E-5</c:v>
                </c:pt>
                <c:pt idx="3162">
                  <c:v>-6.4288058279694498E-5</c:v>
                </c:pt>
                <c:pt idx="3163">
                  <c:v>-6.5159138936786396E-5</c:v>
                </c:pt>
                <c:pt idx="3164">
                  <c:v>-5.7584620858509497E-5</c:v>
                </c:pt>
                <c:pt idx="3165">
                  <c:v>-6.7564226272329695E-5</c:v>
                </c:pt>
                <c:pt idx="3166">
                  <c:v>-6.2525199578211395E-5</c:v>
                </c:pt>
                <c:pt idx="3167">
                  <c:v>-5.1375373404555799E-5</c:v>
                </c:pt>
                <c:pt idx="3168">
                  <c:v>-5.8023269674618902E-5</c:v>
                </c:pt>
                <c:pt idx="3169">
                  <c:v>-5.2755162376432001E-5</c:v>
                </c:pt>
                <c:pt idx="3170">
                  <c:v>-6.7062128542212196E-5</c:v>
                </c:pt>
                <c:pt idx="3171">
                  <c:v>-6.05497087048954E-5</c:v>
                </c:pt>
                <c:pt idx="3172">
                  <c:v>-6.8852446119236697E-5</c:v>
                </c:pt>
                <c:pt idx="3173">
                  <c:v>-6.7388007534149505E-5</c:v>
                </c:pt>
                <c:pt idx="3174">
                  <c:v>-6.2032056357501204E-5</c:v>
                </c:pt>
                <c:pt idx="3175">
                  <c:v>-6.2359249151036598E-5</c:v>
                </c:pt>
                <c:pt idx="3176">
                  <c:v>-6.4948900640545503E-5</c:v>
                </c:pt>
                <c:pt idx="3177">
                  <c:v>-5.7917229271785999E-5</c:v>
                </c:pt>
                <c:pt idx="3178">
                  <c:v>-6.0439029268594E-5</c:v>
                </c:pt>
                <c:pt idx="3179">
                  <c:v>-6.5242210419336194E-5</c:v>
                </c:pt>
                <c:pt idx="3180">
                  <c:v>-5.9074419133870003E-5</c:v>
                </c:pt>
                <c:pt idx="3181">
                  <c:v>-6.2280258319824102E-5</c:v>
                </c:pt>
                <c:pt idx="3182">
                  <c:v>-6.3056287885544302E-5</c:v>
                </c:pt>
                <c:pt idx="3183">
                  <c:v>-6.5821655663409097E-5</c:v>
                </c:pt>
                <c:pt idx="3184">
                  <c:v>-6.4053163032123803E-5</c:v>
                </c:pt>
                <c:pt idx="3185">
                  <c:v>-6.4990132568195299E-5</c:v>
                </c:pt>
                <c:pt idx="3186">
                  <c:v>-6.5943098616539904E-5</c:v>
                </c:pt>
                <c:pt idx="3187">
                  <c:v>-6.1894654328250302E-5</c:v>
                </c:pt>
                <c:pt idx="3188">
                  <c:v>-5.7534438640205899E-5</c:v>
                </c:pt>
                <c:pt idx="3189">
                  <c:v>-6.1302072696032899E-5</c:v>
                </c:pt>
                <c:pt idx="3190">
                  <c:v>-5.9460311802125003E-5</c:v>
                </c:pt>
                <c:pt idx="3191">
                  <c:v>-6.5019586231814498E-5</c:v>
                </c:pt>
                <c:pt idx="3192">
                  <c:v>-6.1774343878493899E-5</c:v>
                </c:pt>
                <c:pt idx="3193">
                  <c:v>-6.4173450204525797E-5</c:v>
                </c:pt>
                <c:pt idx="3194">
                  <c:v>-5.5705701098262998E-5</c:v>
                </c:pt>
                <c:pt idx="3195">
                  <c:v>-5.9892499850755698E-5</c:v>
                </c:pt>
                <c:pt idx="3196">
                  <c:v>-6.3480612991363895E-5</c:v>
                </c:pt>
                <c:pt idx="3197">
                  <c:v>-6.3130811392670799E-5</c:v>
                </c:pt>
                <c:pt idx="3198">
                  <c:v>-6.1127563203570599E-5</c:v>
                </c:pt>
                <c:pt idx="3199">
                  <c:v>-6.1163607984769406E-5</c:v>
                </c:pt>
                <c:pt idx="3200">
                  <c:v>-6.2600507116735801E-5</c:v>
                </c:pt>
                <c:pt idx="3201">
                  <c:v>-5.78153385625245E-5</c:v>
                </c:pt>
                <c:pt idx="3202">
                  <c:v>-5.6572971085663602E-5</c:v>
                </c:pt>
                <c:pt idx="3203">
                  <c:v>-5.7906919268903699E-5</c:v>
                </c:pt>
                <c:pt idx="3204">
                  <c:v>-6.1904150944211905E-5</c:v>
                </c:pt>
                <c:pt idx="3205">
                  <c:v>-5.8746024327910498E-5</c:v>
                </c:pt>
                <c:pt idx="3206">
                  <c:v>-5.3841276762887098E-5</c:v>
                </c:pt>
                <c:pt idx="3207">
                  <c:v>-6.2237276618957606E-5</c:v>
                </c:pt>
                <c:pt idx="3208">
                  <c:v>-5.8605370376000599E-5</c:v>
                </c:pt>
                <c:pt idx="3209">
                  <c:v>-5.3700396045316101E-5</c:v>
                </c:pt>
                <c:pt idx="3210">
                  <c:v>-5.5851370793351499E-5</c:v>
                </c:pt>
                <c:pt idx="3211">
                  <c:v>-5.5142306017823103E-5</c:v>
                </c:pt>
                <c:pt idx="3212">
                  <c:v>-5.70482406937859E-5</c:v>
                </c:pt>
                <c:pt idx="3213">
                  <c:v>-5.0626587391273899E-5</c:v>
                </c:pt>
                <c:pt idx="3214">
                  <c:v>-6.08024554690286E-5</c:v>
                </c:pt>
                <c:pt idx="3215">
                  <c:v>-6.5660418185382202E-5</c:v>
                </c:pt>
                <c:pt idx="3216">
                  <c:v>-5.88891433481975E-5</c:v>
                </c:pt>
                <c:pt idx="3217">
                  <c:v>-6.0761410440321097E-5</c:v>
                </c:pt>
                <c:pt idx="3218">
                  <c:v>-5.4953676345628003E-5</c:v>
                </c:pt>
                <c:pt idx="3219">
                  <c:v>-5.9902697510353197E-5</c:v>
                </c:pt>
                <c:pt idx="3220">
                  <c:v>-5.3770076373750797E-5</c:v>
                </c:pt>
                <c:pt idx="3221">
                  <c:v>-5.8166590074155599E-5</c:v>
                </c:pt>
                <c:pt idx="3222">
                  <c:v>-5.74391924597811E-5</c:v>
                </c:pt>
                <c:pt idx="3223">
                  <c:v>-5.7453602280357199E-5</c:v>
                </c:pt>
                <c:pt idx="3224">
                  <c:v>-6.4852418747868095E-5</c:v>
                </c:pt>
                <c:pt idx="3225">
                  <c:v>-6.5637114237917894E-5</c:v>
                </c:pt>
                <c:pt idx="3226">
                  <c:v>-6.2381768100870394E-5</c:v>
                </c:pt>
                <c:pt idx="3227">
                  <c:v>-5.9002292117296202E-5</c:v>
                </c:pt>
                <c:pt idx="3228">
                  <c:v>-6.1453798684097695E-5</c:v>
                </c:pt>
                <c:pt idx="3229">
                  <c:v>-5.5771787947976003E-5</c:v>
                </c:pt>
                <c:pt idx="3230">
                  <c:v>-5.9440791789803197E-5</c:v>
                </c:pt>
                <c:pt idx="3231">
                  <c:v>-6.2108297868712601E-5</c:v>
                </c:pt>
                <c:pt idx="3232">
                  <c:v>-5.9502990460877398E-5</c:v>
                </c:pt>
                <c:pt idx="3233">
                  <c:v>-5.0053191011103998E-5</c:v>
                </c:pt>
                <c:pt idx="3234">
                  <c:v>-5.5615615683374802E-5</c:v>
                </c:pt>
                <c:pt idx="3235">
                  <c:v>-5.84125921729598E-5</c:v>
                </c:pt>
                <c:pt idx="3236">
                  <c:v>-5.92373601543321E-5</c:v>
                </c:pt>
                <c:pt idx="3237">
                  <c:v>-5.4176632601601702E-5</c:v>
                </c:pt>
                <c:pt idx="3238">
                  <c:v>-5.3793061593049798E-5</c:v>
                </c:pt>
                <c:pt idx="3239">
                  <c:v>-4.3164752425380203E-5</c:v>
                </c:pt>
                <c:pt idx="3240">
                  <c:v>-5.5174310996697799E-5</c:v>
                </c:pt>
                <c:pt idx="3241">
                  <c:v>-5.2869711293040802E-5</c:v>
                </c:pt>
                <c:pt idx="3242">
                  <c:v>-5.6109980194458201E-5</c:v>
                </c:pt>
                <c:pt idx="3243">
                  <c:v>-5.23042967421733E-5</c:v>
                </c:pt>
                <c:pt idx="3244">
                  <c:v>-4.60829960128661E-5</c:v>
                </c:pt>
                <c:pt idx="3245">
                  <c:v>-5.6029811334549602E-5</c:v>
                </c:pt>
                <c:pt idx="3246">
                  <c:v>-5.4205735190485002E-5</c:v>
                </c:pt>
                <c:pt idx="3247">
                  <c:v>-5.6995937319979498E-5</c:v>
                </c:pt>
                <c:pt idx="3248">
                  <c:v>-5.7723326889837501E-5</c:v>
                </c:pt>
                <c:pt idx="3249">
                  <c:v>-5.0547519613285602E-5</c:v>
                </c:pt>
                <c:pt idx="3250">
                  <c:v>-4.9760646644868502E-5</c:v>
                </c:pt>
                <c:pt idx="3251">
                  <c:v>-6.4558120615716797E-5</c:v>
                </c:pt>
                <c:pt idx="3252">
                  <c:v>-5.5323401046325298E-5</c:v>
                </c:pt>
                <c:pt idx="3253">
                  <c:v>-5.59890923488196E-5</c:v>
                </c:pt>
                <c:pt idx="3254">
                  <c:v>-6.1099599773815796E-5</c:v>
                </c:pt>
                <c:pt idx="3255">
                  <c:v>-6.1050609543745197E-5</c:v>
                </c:pt>
                <c:pt idx="3256">
                  <c:v>-4.5606970645844601E-5</c:v>
                </c:pt>
                <c:pt idx="3257">
                  <c:v>-5.5457797534844502E-5</c:v>
                </c:pt>
                <c:pt idx="3258">
                  <c:v>-5.2790911550203397E-5</c:v>
                </c:pt>
                <c:pt idx="3259">
                  <c:v>-5.8023325092424602E-5</c:v>
                </c:pt>
                <c:pt idx="3260">
                  <c:v>-5.2106445417566097E-5</c:v>
                </c:pt>
                <c:pt idx="3261">
                  <c:v>-5.4228473385591702E-5</c:v>
                </c:pt>
                <c:pt idx="3262">
                  <c:v>-5.2794763149526601E-5</c:v>
                </c:pt>
                <c:pt idx="3263">
                  <c:v>-5.3083153626567501E-5</c:v>
                </c:pt>
                <c:pt idx="3264">
                  <c:v>-5.11075063484725E-5</c:v>
                </c:pt>
                <c:pt idx="3265">
                  <c:v>-4.2949971135889497E-5</c:v>
                </c:pt>
                <c:pt idx="3266">
                  <c:v>-6.6402862181943196E-5</c:v>
                </c:pt>
                <c:pt idx="3267">
                  <c:v>-5.5186473234493798E-5</c:v>
                </c:pt>
                <c:pt idx="3268">
                  <c:v>-5.6057336131448801E-5</c:v>
                </c:pt>
                <c:pt idx="3269">
                  <c:v>-5.6217559915675098E-5</c:v>
                </c:pt>
                <c:pt idx="3270">
                  <c:v>-4.7844195414225801E-5</c:v>
                </c:pt>
                <c:pt idx="3271">
                  <c:v>-5.8583071821468401E-5</c:v>
                </c:pt>
                <c:pt idx="3272">
                  <c:v>-5.8195949555913202E-5</c:v>
                </c:pt>
                <c:pt idx="3273">
                  <c:v>-5.37007930713094E-5</c:v>
                </c:pt>
                <c:pt idx="3274">
                  <c:v>-5.6007670313851098E-5</c:v>
                </c:pt>
                <c:pt idx="3275">
                  <c:v>-5.5023303769278799E-5</c:v>
                </c:pt>
                <c:pt idx="3276">
                  <c:v>-5.4491494192441002E-5</c:v>
                </c:pt>
                <c:pt idx="3277">
                  <c:v>-5.4485069063155298E-5</c:v>
                </c:pt>
                <c:pt idx="3278">
                  <c:v>-5.5885437911526998E-5</c:v>
                </c:pt>
                <c:pt idx="3279">
                  <c:v>-5.7419224616254701E-5</c:v>
                </c:pt>
                <c:pt idx="3280">
                  <c:v>-4.93376456601114E-5</c:v>
                </c:pt>
                <c:pt idx="3281">
                  <c:v>-5.3683379842935298E-5</c:v>
                </c:pt>
                <c:pt idx="3282">
                  <c:v>-5.3265498841858201E-5</c:v>
                </c:pt>
                <c:pt idx="3283">
                  <c:v>-5.9614810226223999E-5</c:v>
                </c:pt>
                <c:pt idx="3284">
                  <c:v>-5.2489035673111002E-5</c:v>
                </c:pt>
                <c:pt idx="3285">
                  <c:v>-4.91243526824915E-5</c:v>
                </c:pt>
                <c:pt idx="3286">
                  <c:v>-4.9092074690870002E-5</c:v>
                </c:pt>
                <c:pt idx="3287">
                  <c:v>-4.9892562259558E-5</c:v>
                </c:pt>
                <c:pt idx="3288">
                  <c:v>-4.6074056534095303E-5</c:v>
                </c:pt>
                <c:pt idx="3289">
                  <c:v>-5.5384274459464403E-5</c:v>
                </c:pt>
                <c:pt idx="3290">
                  <c:v>-5.23872676393872E-5</c:v>
                </c:pt>
                <c:pt idx="3291">
                  <c:v>-4.77606827814302E-5</c:v>
                </c:pt>
                <c:pt idx="3292">
                  <c:v>-5.6130824949768998E-5</c:v>
                </c:pt>
                <c:pt idx="3293">
                  <c:v>-4.9630197984288202E-5</c:v>
                </c:pt>
                <c:pt idx="3294">
                  <c:v>-5.7179904654085099E-5</c:v>
                </c:pt>
                <c:pt idx="3295">
                  <c:v>-5.7672675647671701E-5</c:v>
                </c:pt>
                <c:pt idx="3296">
                  <c:v>-5.2609394205392603E-5</c:v>
                </c:pt>
                <c:pt idx="3297">
                  <c:v>-5.8466549248572898E-5</c:v>
                </c:pt>
                <c:pt idx="3298">
                  <c:v>-4.9606809172155102E-5</c:v>
                </c:pt>
                <c:pt idx="3299">
                  <c:v>-5.6303008888046501E-5</c:v>
                </c:pt>
                <c:pt idx="3300">
                  <c:v>-4.9696418682849498E-5</c:v>
                </c:pt>
                <c:pt idx="3301">
                  <c:v>-4.1243249629354803E-5</c:v>
                </c:pt>
                <c:pt idx="3302">
                  <c:v>-5.5492982662225899E-5</c:v>
                </c:pt>
                <c:pt idx="3303">
                  <c:v>-4.7587361860007701E-5</c:v>
                </c:pt>
                <c:pt idx="3304">
                  <c:v>-4.3100238898324399E-5</c:v>
                </c:pt>
                <c:pt idx="3305">
                  <c:v>-4.6957610318948203E-5</c:v>
                </c:pt>
                <c:pt idx="3306">
                  <c:v>-4.3372299000267502E-5</c:v>
                </c:pt>
                <c:pt idx="3307">
                  <c:v>-5.2406268636272901E-5</c:v>
                </c:pt>
                <c:pt idx="3308">
                  <c:v>-5.3841523815443998E-5</c:v>
                </c:pt>
                <c:pt idx="3309">
                  <c:v>-4.9173403712119498E-5</c:v>
                </c:pt>
                <c:pt idx="3310">
                  <c:v>-5.2689685517645602E-5</c:v>
                </c:pt>
                <c:pt idx="3311">
                  <c:v>-4.8935822122838297E-5</c:v>
                </c:pt>
                <c:pt idx="3312">
                  <c:v>-5.9362855037492501E-5</c:v>
                </c:pt>
                <c:pt idx="3313">
                  <c:v>-5.3093626607014202E-5</c:v>
                </c:pt>
                <c:pt idx="3314">
                  <c:v>-5.6131098765668402E-5</c:v>
                </c:pt>
                <c:pt idx="3315">
                  <c:v>-5.7906160881937801E-5</c:v>
                </c:pt>
                <c:pt idx="3316">
                  <c:v>-5.1204505121374103E-5</c:v>
                </c:pt>
                <c:pt idx="3317">
                  <c:v>-5.8126835172184501E-5</c:v>
                </c:pt>
                <c:pt idx="3318">
                  <c:v>-5.2481665204697601E-5</c:v>
                </c:pt>
                <c:pt idx="3319">
                  <c:v>-5.8567035835410997E-5</c:v>
                </c:pt>
                <c:pt idx="3320">
                  <c:v>-5.1944289608000798E-5</c:v>
                </c:pt>
                <c:pt idx="3321">
                  <c:v>-5.6431977456669602E-5</c:v>
                </c:pt>
                <c:pt idx="3322">
                  <c:v>-4.8745257522476198E-5</c:v>
                </c:pt>
                <c:pt idx="3323">
                  <c:v>-4.6867207796696202E-5</c:v>
                </c:pt>
                <c:pt idx="3324">
                  <c:v>-3.9768179872079799E-5</c:v>
                </c:pt>
                <c:pt idx="3325">
                  <c:v>-5.1928198578677598E-5</c:v>
                </c:pt>
                <c:pt idx="3326">
                  <c:v>-5.5210022422756897E-5</c:v>
                </c:pt>
                <c:pt idx="3327">
                  <c:v>-4.0987368051223802E-5</c:v>
                </c:pt>
                <c:pt idx="3328">
                  <c:v>-4.55258102739276E-5</c:v>
                </c:pt>
                <c:pt idx="3329">
                  <c:v>-4.6576774903523099E-5</c:v>
                </c:pt>
                <c:pt idx="3330">
                  <c:v>-4.4398950500627097E-5</c:v>
                </c:pt>
                <c:pt idx="3331">
                  <c:v>-4.43654330152303E-5</c:v>
                </c:pt>
                <c:pt idx="3332">
                  <c:v>-4.1940804289745401E-5</c:v>
                </c:pt>
                <c:pt idx="3333">
                  <c:v>-5.21442081612778E-5</c:v>
                </c:pt>
                <c:pt idx="3334">
                  <c:v>-5.0432564194994998E-5</c:v>
                </c:pt>
                <c:pt idx="3335">
                  <c:v>-4.3108062789302798E-5</c:v>
                </c:pt>
                <c:pt idx="3336">
                  <c:v>-5.29938385218378E-5</c:v>
                </c:pt>
                <c:pt idx="3337">
                  <c:v>-4.9831999452765E-5</c:v>
                </c:pt>
                <c:pt idx="3338">
                  <c:v>-4.8386719129428499E-5</c:v>
                </c:pt>
                <c:pt idx="3339">
                  <c:v>-4.4545963630819001E-5</c:v>
                </c:pt>
                <c:pt idx="3340">
                  <c:v>-4.0019815028279002E-5</c:v>
                </c:pt>
                <c:pt idx="3341">
                  <c:v>-4.5954131892238498E-5</c:v>
                </c:pt>
                <c:pt idx="3342">
                  <c:v>-4.7151104209229397E-5</c:v>
                </c:pt>
                <c:pt idx="3343">
                  <c:v>-4.7840262544705E-5</c:v>
                </c:pt>
                <c:pt idx="3344">
                  <c:v>-4.91400203873979E-5</c:v>
                </c:pt>
                <c:pt idx="3345">
                  <c:v>-4.0574982359203601E-5</c:v>
                </c:pt>
                <c:pt idx="3346">
                  <c:v>-5.1825267121544603E-5</c:v>
                </c:pt>
                <c:pt idx="3347">
                  <c:v>-4.6623436429235203E-5</c:v>
                </c:pt>
                <c:pt idx="3348">
                  <c:v>-4.0999373806103501E-5</c:v>
                </c:pt>
                <c:pt idx="3349">
                  <c:v>-3.8868403276819302E-5</c:v>
                </c:pt>
                <c:pt idx="3350">
                  <c:v>-5.3706753979799301E-5</c:v>
                </c:pt>
                <c:pt idx="3351">
                  <c:v>-4.6577711673682101E-5</c:v>
                </c:pt>
                <c:pt idx="3352">
                  <c:v>-4.2311698146409602E-5</c:v>
                </c:pt>
                <c:pt idx="3353">
                  <c:v>-4.6468707698828098E-5</c:v>
                </c:pt>
                <c:pt idx="3354">
                  <c:v>-5.1378127709342703E-5</c:v>
                </c:pt>
                <c:pt idx="3355">
                  <c:v>-5.6223983935759502E-5</c:v>
                </c:pt>
                <c:pt idx="3356">
                  <c:v>-5.9352040250992098E-5</c:v>
                </c:pt>
                <c:pt idx="3357">
                  <c:v>-4.4696462363863803E-5</c:v>
                </c:pt>
                <c:pt idx="3358">
                  <c:v>-4.9630104058708398E-5</c:v>
                </c:pt>
                <c:pt idx="3359">
                  <c:v>-4.73555695655397E-5</c:v>
                </c:pt>
                <c:pt idx="3360">
                  <c:v>-5.0587256262409E-5</c:v>
                </c:pt>
                <c:pt idx="3361">
                  <c:v>-5.5881906209472597E-5</c:v>
                </c:pt>
                <c:pt idx="3362">
                  <c:v>-5.3883009081106898E-5</c:v>
                </c:pt>
                <c:pt idx="3363">
                  <c:v>-5.9616110508098399E-5</c:v>
                </c:pt>
                <c:pt idx="3364">
                  <c:v>-5.1743929638405199E-5</c:v>
                </c:pt>
                <c:pt idx="3365">
                  <c:v>-4.7916278880991E-5</c:v>
                </c:pt>
                <c:pt idx="3366">
                  <c:v>-4.6955184244663302E-5</c:v>
                </c:pt>
                <c:pt idx="3367">
                  <c:v>-5.1325372402427398E-5</c:v>
                </c:pt>
                <c:pt idx="3368">
                  <c:v>-5.0923596220463998E-5</c:v>
                </c:pt>
                <c:pt idx="3369">
                  <c:v>-5.8741264326848697E-5</c:v>
                </c:pt>
                <c:pt idx="3370">
                  <c:v>-4.8895919231575798E-5</c:v>
                </c:pt>
                <c:pt idx="3371">
                  <c:v>-5.27898481996957E-5</c:v>
                </c:pt>
                <c:pt idx="3372">
                  <c:v>-5.07906120478803E-5</c:v>
                </c:pt>
                <c:pt idx="3373">
                  <c:v>-5.2345160899089497E-5</c:v>
                </c:pt>
                <c:pt idx="3374">
                  <c:v>-4.9562217931738103E-5</c:v>
                </c:pt>
                <c:pt idx="3375">
                  <c:v>-4.3428380467801197E-5</c:v>
                </c:pt>
                <c:pt idx="3376">
                  <c:v>-5.17600152489477E-5</c:v>
                </c:pt>
                <c:pt idx="3377">
                  <c:v>-4.7743517552181803E-5</c:v>
                </c:pt>
                <c:pt idx="3378">
                  <c:v>-5.6177115776882101E-5</c:v>
                </c:pt>
                <c:pt idx="3379">
                  <c:v>-5.3648103888756402E-5</c:v>
                </c:pt>
                <c:pt idx="3380">
                  <c:v>-5.02155304884544E-5</c:v>
                </c:pt>
                <c:pt idx="3381">
                  <c:v>-4.9367615412055602E-5</c:v>
                </c:pt>
                <c:pt idx="3382">
                  <c:v>-4.5003914742431401E-5</c:v>
                </c:pt>
                <c:pt idx="3383">
                  <c:v>-5.0714287170037901E-5</c:v>
                </c:pt>
                <c:pt idx="3384">
                  <c:v>-5.5367972551745301E-5</c:v>
                </c:pt>
                <c:pt idx="3385">
                  <c:v>-4.9802632073235997E-5</c:v>
                </c:pt>
                <c:pt idx="3386">
                  <c:v>-4.5138626282163798E-5</c:v>
                </c:pt>
                <c:pt idx="3387">
                  <c:v>-5.0599425269735803E-5</c:v>
                </c:pt>
                <c:pt idx="3388">
                  <c:v>-4.6356358719771601E-5</c:v>
                </c:pt>
                <c:pt idx="3389">
                  <c:v>-4.6974380202584898E-5</c:v>
                </c:pt>
                <c:pt idx="3390">
                  <c:v>-4.2215097481174901E-5</c:v>
                </c:pt>
                <c:pt idx="3391">
                  <c:v>-4.8768524257991502E-5</c:v>
                </c:pt>
                <c:pt idx="3392">
                  <c:v>-5.1887997697596298E-5</c:v>
                </c:pt>
                <c:pt idx="3393">
                  <c:v>-5.2252729061887901E-5</c:v>
                </c:pt>
                <c:pt idx="3394">
                  <c:v>-5.1274671793304698E-5</c:v>
                </c:pt>
                <c:pt idx="3395">
                  <c:v>-5.4975373178067002E-5</c:v>
                </c:pt>
                <c:pt idx="3396">
                  <c:v>-5.0060590520107102E-5</c:v>
                </c:pt>
                <c:pt idx="3397">
                  <c:v>-4.9731382242330502E-5</c:v>
                </c:pt>
                <c:pt idx="3398">
                  <c:v>-5.3557802084490299E-5</c:v>
                </c:pt>
                <c:pt idx="3399">
                  <c:v>-5.3609603946386399E-5</c:v>
                </c:pt>
                <c:pt idx="3400">
                  <c:v>-5.3151892079610099E-5</c:v>
                </c:pt>
                <c:pt idx="3401">
                  <c:v>-4.4442998579214298E-5</c:v>
                </c:pt>
                <c:pt idx="3402">
                  <c:v>-4.5821037905094401E-5</c:v>
                </c:pt>
                <c:pt idx="3403">
                  <c:v>-3.6674807206331997E-5</c:v>
                </c:pt>
                <c:pt idx="3404">
                  <c:v>-5.1579823374804801E-5</c:v>
                </c:pt>
                <c:pt idx="3405">
                  <c:v>-5.1874956041872999E-5</c:v>
                </c:pt>
                <c:pt idx="3406">
                  <c:v>-4.7259855546400302E-5</c:v>
                </c:pt>
                <c:pt idx="3407">
                  <c:v>-4.9420248952258301E-5</c:v>
                </c:pt>
                <c:pt idx="3408">
                  <c:v>-5.2090518721943801E-5</c:v>
                </c:pt>
                <c:pt idx="3409">
                  <c:v>-5.2015204380746298E-5</c:v>
                </c:pt>
                <c:pt idx="3410">
                  <c:v>-5.2572660462223402E-5</c:v>
                </c:pt>
                <c:pt idx="3411">
                  <c:v>-4.4712532292178903E-5</c:v>
                </c:pt>
                <c:pt idx="3412">
                  <c:v>-4.3768662336475601E-5</c:v>
                </c:pt>
                <c:pt idx="3413">
                  <c:v>-4.8717304063086702E-5</c:v>
                </c:pt>
                <c:pt idx="3414">
                  <c:v>-4.5120799635808898E-5</c:v>
                </c:pt>
                <c:pt idx="3415">
                  <c:v>-4.8151244254666501E-5</c:v>
                </c:pt>
                <c:pt idx="3416">
                  <c:v>-4.2604125826683302E-5</c:v>
                </c:pt>
                <c:pt idx="3417">
                  <c:v>-4.1409593872908E-5</c:v>
                </c:pt>
                <c:pt idx="3418">
                  <c:v>-4.7085379590710698E-5</c:v>
                </c:pt>
                <c:pt idx="3419">
                  <c:v>-4.5222142259469099E-5</c:v>
                </c:pt>
                <c:pt idx="3420">
                  <c:v>-4.7249952640853302E-5</c:v>
                </c:pt>
                <c:pt idx="3421">
                  <c:v>-4.8057641947916297E-5</c:v>
                </c:pt>
                <c:pt idx="3422">
                  <c:v>-4.7001947205993903E-5</c:v>
                </c:pt>
                <c:pt idx="3423">
                  <c:v>-4.0252983529615701E-5</c:v>
                </c:pt>
                <c:pt idx="3424">
                  <c:v>-4.7615210908933497E-5</c:v>
                </c:pt>
                <c:pt idx="3425">
                  <c:v>-5.23612387988434E-5</c:v>
                </c:pt>
                <c:pt idx="3426">
                  <c:v>-4.6969630697390903E-5</c:v>
                </c:pt>
                <c:pt idx="3427">
                  <c:v>-4.8049448905447598E-5</c:v>
                </c:pt>
                <c:pt idx="3428">
                  <c:v>-4.4088738992113497E-5</c:v>
                </c:pt>
                <c:pt idx="3429">
                  <c:v>-4.0537400970925301E-5</c:v>
                </c:pt>
                <c:pt idx="3430">
                  <c:v>-4.4818547749797298E-5</c:v>
                </c:pt>
                <c:pt idx="3431">
                  <c:v>-3.7920221261631199E-5</c:v>
                </c:pt>
                <c:pt idx="3432">
                  <c:v>-4.7249365666738E-5</c:v>
                </c:pt>
                <c:pt idx="3433">
                  <c:v>-4.7943702511023798E-5</c:v>
                </c:pt>
                <c:pt idx="3434">
                  <c:v>-5.0356596450869899E-5</c:v>
                </c:pt>
                <c:pt idx="3435">
                  <c:v>-4.2398927416433298E-5</c:v>
                </c:pt>
                <c:pt idx="3436">
                  <c:v>-3.9288644610467401E-5</c:v>
                </c:pt>
                <c:pt idx="3437">
                  <c:v>-4.1517991463642803E-5</c:v>
                </c:pt>
                <c:pt idx="3438">
                  <c:v>-4.3970534839434203E-5</c:v>
                </c:pt>
                <c:pt idx="3439">
                  <c:v>-4.76541345613175E-5</c:v>
                </c:pt>
                <c:pt idx="3440">
                  <c:v>-4.5629667706852197E-5</c:v>
                </c:pt>
                <c:pt idx="3441">
                  <c:v>-4.6030725680509802E-5</c:v>
                </c:pt>
                <c:pt idx="3442">
                  <c:v>-4.8294498737236699E-5</c:v>
                </c:pt>
                <c:pt idx="3443">
                  <c:v>-4.9614591870986998E-5</c:v>
                </c:pt>
                <c:pt idx="3444">
                  <c:v>-4.9415745820550698E-5</c:v>
                </c:pt>
                <c:pt idx="3445">
                  <c:v>-4.08976522801927E-5</c:v>
                </c:pt>
                <c:pt idx="3446">
                  <c:v>-5.0397691543695401E-5</c:v>
                </c:pt>
                <c:pt idx="3447">
                  <c:v>-4.5850208866962398E-5</c:v>
                </c:pt>
                <c:pt idx="3448">
                  <c:v>-4.8539447175141599E-5</c:v>
                </c:pt>
                <c:pt idx="3449">
                  <c:v>-4.6413262170629598E-5</c:v>
                </c:pt>
                <c:pt idx="3450">
                  <c:v>-4.1237145650771302E-5</c:v>
                </c:pt>
                <c:pt idx="3451">
                  <c:v>-5.1310504413001299E-5</c:v>
                </c:pt>
                <c:pt idx="3452">
                  <c:v>-4.26937011146249E-5</c:v>
                </c:pt>
                <c:pt idx="3453">
                  <c:v>-4.0669677336937297E-5</c:v>
                </c:pt>
                <c:pt idx="3454">
                  <c:v>-4.8547620910285597E-5</c:v>
                </c:pt>
                <c:pt idx="3455">
                  <c:v>-4.3072512998835798E-5</c:v>
                </c:pt>
                <c:pt idx="3456">
                  <c:v>-4.7656631777091802E-5</c:v>
                </c:pt>
                <c:pt idx="3457">
                  <c:v>-3.9974531363750601E-5</c:v>
                </c:pt>
                <c:pt idx="3458">
                  <c:v>-4.9813255352643502E-5</c:v>
                </c:pt>
                <c:pt idx="3459">
                  <c:v>-3.1161568991417501E-5</c:v>
                </c:pt>
                <c:pt idx="3460">
                  <c:v>-5.2165649251193199E-5</c:v>
                </c:pt>
                <c:pt idx="3461">
                  <c:v>-4.5832808450741103E-5</c:v>
                </c:pt>
                <c:pt idx="3462">
                  <c:v>-4.1958089013338001E-5</c:v>
                </c:pt>
                <c:pt idx="3463">
                  <c:v>-4.9219736209655797E-5</c:v>
                </c:pt>
                <c:pt idx="3464">
                  <c:v>-4.5865953251325201E-5</c:v>
                </c:pt>
                <c:pt idx="3465">
                  <c:v>-5.0077113130627501E-5</c:v>
                </c:pt>
                <c:pt idx="3466">
                  <c:v>-5.45270560134803E-5</c:v>
                </c:pt>
                <c:pt idx="3467">
                  <c:v>-4.5541677286822E-5</c:v>
                </c:pt>
                <c:pt idx="3468">
                  <c:v>-4.4053655238644098E-5</c:v>
                </c:pt>
                <c:pt idx="3469">
                  <c:v>-4.5967612710102898E-5</c:v>
                </c:pt>
                <c:pt idx="3470">
                  <c:v>-4.7780322938679101E-5</c:v>
                </c:pt>
                <c:pt idx="3471">
                  <c:v>-5.4555865041176699E-5</c:v>
                </c:pt>
                <c:pt idx="3472">
                  <c:v>-4.71105501952011E-5</c:v>
                </c:pt>
                <c:pt idx="3473">
                  <c:v>-4.3963354861630897E-5</c:v>
                </c:pt>
                <c:pt idx="3474">
                  <c:v>-4.4719540337645297E-5</c:v>
                </c:pt>
                <c:pt idx="3475">
                  <c:v>-4.6252532152384201E-5</c:v>
                </c:pt>
                <c:pt idx="3476">
                  <c:v>-5.1430934325847797E-5</c:v>
                </c:pt>
                <c:pt idx="3477">
                  <c:v>-4.1359008734719702E-5</c:v>
                </c:pt>
                <c:pt idx="3478">
                  <c:v>-4.4076519617507302E-5</c:v>
                </c:pt>
                <c:pt idx="3479">
                  <c:v>-5.1341867636568001E-5</c:v>
                </c:pt>
                <c:pt idx="3480">
                  <c:v>-4.6057238003096997E-5</c:v>
                </c:pt>
                <c:pt idx="3481">
                  <c:v>-4.7583435778518802E-5</c:v>
                </c:pt>
                <c:pt idx="3482">
                  <c:v>-5.3208532836855601E-5</c:v>
                </c:pt>
                <c:pt idx="3483">
                  <c:v>-4.9121204405079898E-5</c:v>
                </c:pt>
                <c:pt idx="3484">
                  <c:v>-5.0277069792111597E-5</c:v>
                </c:pt>
                <c:pt idx="3485">
                  <c:v>-4.1235491685496701E-5</c:v>
                </c:pt>
                <c:pt idx="3486">
                  <c:v>-4.5019388569606901E-5</c:v>
                </c:pt>
                <c:pt idx="3487">
                  <c:v>-3.6448811849632897E-5</c:v>
                </c:pt>
                <c:pt idx="3488">
                  <c:v>-5.50599469709033E-5</c:v>
                </c:pt>
                <c:pt idx="3489">
                  <c:v>-4.3161529096727798E-5</c:v>
                </c:pt>
                <c:pt idx="3490">
                  <c:v>-5.2382858737775599E-5</c:v>
                </c:pt>
                <c:pt idx="3491">
                  <c:v>-4.42447338833737E-5</c:v>
                </c:pt>
                <c:pt idx="3492">
                  <c:v>-4.7268392275728497E-5</c:v>
                </c:pt>
                <c:pt idx="3493">
                  <c:v>-4.0350613087978902E-5</c:v>
                </c:pt>
                <c:pt idx="3494">
                  <c:v>-4.74446785937355E-5</c:v>
                </c:pt>
                <c:pt idx="3495">
                  <c:v>-4.3305681893703103E-5</c:v>
                </c:pt>
                <c:pt idx="3496">
                  <c:v>-4.06093191877381E-5</c:v>
                </c:pt>
                <c:pt idx="3497">
                  <c:v>-4.1133895879015999E-5</c:v>
                </c:pt>
                <c:pt idx="3498">
                  <c:v>-4.2024035792884799E-5</c:v>
                </c:pt>
                <c:pt idx="3499">
                  <c:v>-4.6191467682835498E-5</c:v>
                </c:pt>
                <c:pt idx="3500">
                  <c:v>-4.42677274764072E-5</c:v>
                </c:pt>
                <c:pt idx="3501">
                  <c:v>-3.8106251622511297E-5</c:v>
                </c:pt>
                <c:pt idx="3502">
                  <c:v>-3.7449983639488397E-5</c:v>
                </c:pt>
                <c:pt idx="3503">
                  <c:v>-4.4041211340515198E-5</c:v>
                </c:pt>
                <c:pt idx="3504">
                  <c:v>-4.98916999127291E-5</c:v>
                </c:pt>
                <c:pt idx="3505">
                  <c:v>-4.9170863599614202E-5</c:v>
                </c:pt>
                <c:pt idx="3506">
                  <c:v>-4.5434023883020797E-5</c:v>
                </c:pt>
                <c:pt idx="3507">
                  <c:v>-4.7819147970981101E-5</c:v>
                </c:pt>
                <c:pt idx="3508">
                  <c:v>-4.53571341187537E-5</c:v>
                </c:pt>
                <c:pt idx="3509">
                  <c:v>-3.8936319988718798E-5</c:v>
                </c:pt>
                <c:pt idx="3510">
                  <c:v>-3.7110443764095703E-5</c:v>
                </c:pt>
                <c:pt idx="3511">
                  <c:v>-4.7398831326966999E-5</c:v>
                </c:pt>
                <c:pt idx="3512">
                  <c:v>-4.7123471033782599E-5</c:v>
                </c:pt>
                <c:pt idx="3513">
                  <c:v>-4.6869350790771303E-5</c:v>
                </c:pt>
                <c:pt idx="3514">
                  <c:v>-4.5221669104647698E-5</c:v>
                </c:pt>
                <c:pt idx="3515">
                  <c:v>-4.4599077049621103E-5</c:v>
                </c:pt>
                <c:pt idx="3516">
                  <c:v>-4.8079078951263399E-5</c:v>
                </c:pt>
                <c:pt idx="3517">
                  <c:v>-4.6281996375053799E-5</c:v>
                </c:pt>
                <c:pt idx="3518">
                  <c:v>-4.8771977540050701E-5</c:v>
                </c:pt>
                <c:pt idx="3519">
                  <c:v>-3.5131013369051003E-5</c:v>
                </c:pt>
                <c:pt idx="3520">
                  <c:v>-4.11863862436207E-5</c:v>
                </c:pt>
                <c:pt idx="3521">
                  <c:v>-4.3133160776257198E-5</c:v>
                </c:pt>
                <c:pt idx="3522">
                  <c:v>-4.7620755118196299E-5</c:v>
                </c:pt>
                <c:pt idx="3523">
                  <c:v>-4.70581744774949E-5</c:v>
                </c:pt>
                <c:pt idx="3524">
                  <c:v>-4.71690355461585E-5</c:v>
                </c:pt>
                <c:pt idx="3525">
                  <c:v>-4.1854952959877902E-5</c:v>
                </c:pt>
                <c:pt idx="3526">
                  <c:v>-4.1588359875033198E-5</c:v>
                </c:pt>
                <c:pt idx="3527">
                  <c:v>-3.8544243538292203E-5</c:v>
                </c:pt>
                <c:pt idx="3528">
                  <c:v>-3.8179737740056302E-5</c:v>
                </c:pt>
                <c:pt idx="3529">
                  <c:v>-2.82072579626853E-5</c:v>
                </c:pt>
                <c:pt idx="3530">
                  <c:v>-3.9692174014265398E-5</c:v>
                </c:pt>
                <c:pt idx="3531">
                  <c:v>-3.5274095917764997E-5</c:v>
                </c:pt>
                <c:pt idx="3532">
                  <c:v>-4.4643619166449E-5</c:v>
                </c:pt>
                <c:pt idx="3533">
                  <c:v>-3.5262041347716397E-5</c:v>
                </c:pt>
                <c:pt idx="3534">
                  <c:v>-4.5735134604657703E-5</c:v>
                </c:pt>
                <c:pt idx="3535">
                  <c:v>-4.2669565808261498E-5</c:v>
                </c:pt>
                <c:pt idx="3536">
                  <c:v>-3.1501986079815602E-5</c:v>
                </c:pt>
                <c:pt idx="3537">
                  <c:v>-3.8289461799363403E-5</c:v>
                </c:pt>
                <c:pt idx="3538">
                  <c:v>-3.1087639952776497E-5</c:v>
                </c:pt>
                <c:pt idx="3539">
                  <c:v>-3.98255063202054E-5</c:v>
                </c:pt>
                <c:pt idx="3540">
                  <c:v>-3.55078595108078E-5</c:v>
                </c:pt>
                <c:pt idx="3541">
                  <c:v>-4.9897738453936502E-5</c:v>
                </c:pt>
                <c:pt idx="3542">
                  <c:v>-4.5502203946942599E-5</c:v>
                </c:pt>
                <c:pt idx="3543">
                  <c:v>-4.6762491927382202E-5</c:v>
                </c:pt>
                <c:pt idx="3544">
                  <c:v>-4.4096515585975097E-5</c:v>
                </c:pt>
                <c:pt idx="3545">
                  <c:v>-4.5488768485379697E-5</c:v>
                </c:pt>
                <c:pt idx="3546">
                  <c:v>-4.7237770369065003E-5</c:v>
                </c:pt>
                <c:pt idx="3547">
                  <c:v>-4.6099612073343601E-5</c:v>
                </c:pt>
                <c:pt idx="3548">
                  <c:v>-4.2333662561857798E-5</c:v>
                </c:pt>
                <c:pt idx="3549">
                  <c:v>-4.1873053111444202E-5</c:v>
                </c:pt>
                <c:pt idx="3550">
                  <c:v>-4.3298345131058699E-5</c:v>
                </c:pt>
                <c:pt idx="3551">
                  <c:v>-4.3688344293522199E-5</c:v>
                </c:pt>
                <c:pt idx="3552">
                  <c:v>-4.0498329768264803E-5</c:v>
                </c:pt>
                <c:pt idx="3553">
                  <c:v>-4.2253700396218701E-5</c:v>
                </c:pt>
                <c:pt idx="3554">
                  <c:v>-4.0511678294485797E-5</c:v>
                </c:pt>
                <c:pt idx="3555">
                  <c:v>-4.4608108657449199E-5</c:v>
                </c:pt>
                <c:pt idx="3556">
                  <c:v>-4.5823586194855499E-5</c:v>
                </c:pt>
                <c:pt idx="3557">
                  <c:v>-4.8649890436903703E-5</c:v>
                </c:pt>
                <c:pt idx="3558">
                  <c:v>-4.7222710199112901E-5</c:v>
                </c:pt>
                <c:pt idx="3559">
                  <c:v>-4.32096301873647E-5</c:v>
                </c:pt>
                <c:pt idx="3560">
                  <c:v>-4.28529947265253E-5</c:v>
                </c:pt>
                <c:pt idx="3561">
                  <c:v>-4.5763006465341699E-5</c:v>
                </c:pt>
                <c:pt idx="3562">
                  <c:v>-3.68893525828834E-5</c:v>
                </c:pt>
                <c:pt idx="3563">
                  <c:v>-4.22363645242427E-5</c:v>
                </c:pt>
                <c:pt idx="3564">
                  <c:v>-4.6944015616895997E-5</c:v>
                </c:pt>
                <c:pt idx="3565">
                  <c:v>-4.8610969300550398E-5</c:v>
                </c:pt>
                <c:pt idx="3566">
                  <c:v>-5.0286121324952302E-5</c:v>
                </c:pt>
                <c:pt idx="3567">
                  <c:v>-4.1051166386329503E-5</c:v>
                </c:pt>
                <c:pt idx="3568">
                  <c:v>-4.0378543323255898E-5</c:v>
                </c:pt>
                <c:pt idx="3569">
                  <c:v>-5.3729824178230803E-5</c:v>
                </c:pt>
                <c:pt idx="3570">
                  <c:v>-4.52847254609618E-5</c:v>
                </c:pt>
                <c:pt idx="3571">
                  <c:v>-4.2147581290522798E-5</c:v>
                </c:pt>
                <c:pt idx="3572">
                  <c:v>-4.3827139435185599E-5</c:v>
                </c:pt>
                <c:pt idx="3573">
                  <c:v>-4.0906795442494998E-5</c:v>
                </c:pt>
                <c:pt idx="3574">
                  <c:v>-4.2398108246023503E-5</c:v>
                </c:pt>
                <c:pt idx="3575">
                  <c:v>-3.5672095358900802E-5</c:v>
                </c:pt>
                <c:pt idx="3576">
                  <c:v>-4.87716381417765E-5</c:v>
                </c:pt>
                <c:pt idx="3577">
                  <c:v>-3.95063324940378E-5</c:v>
                </c:pt>
                <c:pt idx="3578">
                  <c:v>-3.6120230600499301E-5</c:v>
                </c:pt>
                <c:pt idx="3579">
                  <c:v>-3.6448596077332202E-5</c:v>
                </c:pt>
                <c:pt idx="3580">
                  <c:v>-5.5085194489553598E-5</c:v>
                </c:pt>
                <c:pt idx="3581">
                  <c:v>-4.36619284518869E-5</c:v>
                </c:pt>
                <c:pt idx="3582">
                  <c:v>-3.3793372868293302E-5</c:v>
                </c:pt>
                <c:pt idx="3583">
                  <c:v>-4.4274529416459101E-5</c:v>
                </c:pt>
                <c:pt idx="3584">
                  <c:v>-4.5895061212766803E-5</c:v>
                </c:pt>
                <c:pt idx="3585">
                  <c:v>-4.1020915502651801E-5</c:v>
                </c:pt>
                <c:pt idx="3586">
                  <c:v>-3.8422305353140402E-5</c:v>
                </c:pt>
                <c:pt idx="3587">
                  <c:v>-4.1170286144090099E-5</c:v>
                </c:pt>
                <c:pt idx="3588">
                  <c:v>-4.4956174078951599E-5</c:v>
                </c:pt>
                <c:pt idx="3589">
                  <c:v>-4.5189719285979401E-5</c:v>
                </c:pt>
                <c:pt idx="3590">
                  <c:v>-4.6934026985466001E-5</c:v>
                </c:pt>
                <c:pt idx="3591">
                  <c:v>-4.30884415649516E-5</c:v>
                </c:pt>
                <c:pt idx="3592">
                  <c:v>-4.1250307797892703E-5</c:v>
                </c:pt>
                <c:pt idx="3593">
                  <c:v>-3.9952153080706097E-5</c:v>
                </c:pt>
                <c:pt idx="3594">
                  <c:v>-3.1626834356132001E-5</c:v>
                </c:pt>
                <c:pt idx="3595">
                  <c:v>-4.0458582398935899E-5</c:v>
                </c:pt>
                <c:pt idx="3596">
                  <c:v>-3.7590723586196397E-5</c:v>
                </c:pt>
                <c:pt idx="3597">
                  <c:v>-3.10199027102955E-5</c:v>
                </c:pt>
                <c:pt idx="3598">
                  <c:v>-3.0003079529059201E-5</c:v>
                </c:pt>
                <c:pt idx="3599">
                  <c:v>-4.1449518729730999E-5</c:v>
                </c:pt>
                <c:pt idx="3600">
                  <c:v>-3.0106450257089201E-5</c:v>
                </c:pt>
                <c:pt idx="3601">
                  <c:v>-3.1973847421813203E-5</c:v>
                </c:pt>
                <c:pt idx="3602">
                  <c:v>-4.1135800363737401E-5</c:v>
                </c:pt>
                <c:pt idx="3603">
                  <c:v>-3.7274651324622297E-5</c:v>
                </c:pt>
                <c:pt idx="3604">
                  <c:v>-3.3814749948657E-5</c:v>
                </c:pt>
                <c:pt idx="3605">
                  <c:v>-4.4698136782747399E-5</c:v>
                </c:pt>
                <c:pt idx="3606">
                  <c:v>-3.4035250646913403E-5</c:v>
                </c:pt>
                <c:pt idx="3607">
                  <c:v>-4.5799220058732697E-5</c:v>
                </c:pt>
                <c:pt idx="3608">
                  <c:v>-4.2172108273259298E-5</c:v>
                </c:pt>
                <c:pt idx="3609">
                  <c:v>-3.7676693117714397E-5</c:v>
                </c:pt>
                <c:pt idx="3610">
                  <c:v>-4.2358701793046402E-5</c:v>
                </c:pt>
                <c:pt idx="3611">
                  <c:v>-4.5293925264070001E-5</c:v>
                </c:pt>
                <c:pt idx="3612">
                  <c:v>-3.5656812963163102E-5</c:v>
                </c:pt>
                <c:pt idx="3613">
                  <c:v>-4.2555559990293003E-5</c:v>
                </c:pt>
                <c:pt idx="3614">
                  <c:v>-4.1475146718820699E-5</c:v>
                </c:pt>
                <c:pt idx="3615">
                  <c:v>-4.1256897782929697E-5</c:v>
                </c:pt>
                <c:pt idx="3616">
                  <c:v>-3.0542157418988597E-5</c:v>
                </c:pt>
                <c:pt idx="3617">
                  <c:v>-3.8406980275010001E-5</c:v>
                </c:pt>
                <c:pt idx="3618">
                  <c:v>-3.4649080112468003E-5</c:v>
                </c:pt>
                <c:pt idx="3619">
                  <c:v>-3.2355442761950202E-5</c:v>
                </c:pt>
                <c:pt idx="3620">
                  <c:v>-3.8948619716810299E-5</c:v>
                </c:pt>
                <c:pt idx="3621">
                  <c:v>-4.3147719424542202E-5</c:v>
                </c:pt>
                <c:pt idx="3622">
                  <c:v>-2.7240346029578499E-5</c:v>
                </c:pt>
                <c:pt idx="3623">
                  <c:v>-3.0907667887344701E-5</c:v>
                </c:pt>
                <c:pt idx="3624">
                  <c:v>-3.90002781448838E-5</c:v>
                </c:pt>
                <c:pt idx="3625">
                  <c:v>-3.7636287758714498E-5</c:v>
                </c:pt>
                <c:pt idx="3626">
                  <c:v>-3.4888080791122397E-5</c:v>
                </c:pt>
                <c:pt idx="3627">
                  <c:v>-2.6878546912776402E-5</c:v>
                </c:pt>
                <c:pt idx="3628">
                  <c:v>-3.7364979609655103E-5</c:v>
                </c:pt>
                <c:pt idx="3629">
                  <c:v>-3.1262711722125103E-5</c:v>
                </c:pt>
                <c:pt idx="3630">
                  <c:v>-3.0425224911726498E-5</c:v>
                </c:pt>
                <c:pt idx="3631">
                  <c:v>-3.0292097827602898E-5</c:v>
                </c:pt>
                <c:pt idx="3632">
                  <c:v>-4.3873473608302903E-5</c:v>
                </c:pt>
                <c:pt idx="3633">
                  <c:v>-3.3684814558232203E-5</c:v>
                </c:pt>
                <c:pt idx="3634">
                  <c:v>-3.1749726076127699E-5</c:v>
                </c:pt>
                <c:pt idx="3635">
                  <c:v>-4.41967053685297E-5</c:v>
                </c:pt>
                <c:pt idx="3636">
                  <c:v>-4.1370182986237401E-5</c:v>
                </c:pt>
                <c:pt idx="3637">
                  <c:v>-3.57719767569994E-5</c:v>
                </c:pt>
                <c:pt idx="3638">
                  <c:v>-4.0909079882189999E-5</c:v>
                </c:pt>
                <c:pt idx="3639">
                  <c:v>-2.2788842589511502E-5</c:v>
                </c:pt>
                <c:pt idx="3640">
                  <c:v>-2.9804090666232901E-5</c:v>
                </c:pt>
                <c:pt idx="3641">
                  <c:v>-4.02566016075199E-5</c:v>
                </c:pt>
                <c:pt idx="3642">
                  <c:v>-3.1335219328366501E-5</c:v>
                </c:pt>
                <c:pt idx="3643">
                  <c:v>-4.3010757488641097E-5</c:v>
                </c:pt>
                <c:pt idx="3644">
                  <c:v>-3.8337066352587401E-5</c:v>
                </c:pt>
                <c:pt idx="3645">
                  <c:v>-3.2829362503744098E-5</c:v>
                </c:pt>
                <c:pt idx="3646">
                  <c:v>-3.2020821130777497E-5</c:v>
                </c:pt>
                <c:pt idx="3647">
                  <c:v>-4.3380449842614698E-5</c:v>
                </c:pt>
                <c:pt idx="3648">
                  <c:v>-4.0005588056512001E-5</c:v>
                </c:pt>
                <c:pt idx="3649">
                  <c:v>-2.7827340316110399E-5</c:v>
                </c:pt>
                <c:pt idx="3650">
                  <c:v>-3.3836696676671403E-5</c:v>
                </c:pt>
                <c:pt idx="3651">
                  <c:v>-2.45520673837012E-5</c:v>
                </c:pt>
                <c:pt idx="3652">
                  <c:v>-3.4323429038167898E-5</c:v>
                </c:pt>
                <c:pt idx="3653">
                  <c:v>-3.8232352426292497E-5</c:v>
                </c:pt>
                <c:pt idx="3654">
                  <c:v>-3.8110861096759197E-5</c:v>
                </c:pt>
                <c:pt idx="3655">
                  <c:v>-3.7944200275782803E-5</c:v>
                </c:pt>
                <c:pt idx="3656">
                  <c:v>-3.7939303919214601E-5</c:v>
                </c:pt>
                <c:pt idx="3657">
                  <c:v>-3.66041687761433E-5</c:v>
                </c:pt>
                <c:pt idx="3658">
                  <c:v>-3.0352489873360501E-5</c:v>
                </c:pt>
                <c:pt idx="3659">
                  <c:v>-3.73623869108242E-5</c:v>
                </c:pt>
                <c:pt idx="3660">
                  <c:v>-4.3798830976661101E-5</c:v>
                </c:pt>
                <c:pt idx="3661">
                  <c:v>-4.5249592508800297E-5</c:v>
                </c:pt>
                <c:pt idx="3662">
                  <c:v>-3.5152009326784697E-5</c:v>
                </c:pt>
                <c:pt idx="3663">
                  <c:v>-4.4928709293781201E-5</c:v>
                </c:pt>
                <c:pt idx="3664">
                  <c:v>-3.4703352683227698E-5</c:v>
                </c:pt>
                <c:pt idx="3665">
                  <c:v>-3.9023948040696601E-5</c:v>
                </c:pt>
                <c:pt idx="3666">
                  <c:v>-3.8418834839639602E-5</c:v>
                </c:pt>
                <c:pt idx="3667">
                  <c:v>-3.9500103949691097E-5</c:v>
                </c:pt>
                <c:pt idx="3668">
                  <c:v>-2.9089074577475301E-5</c:v>
                </c:pt>
                <c:pt idx="3669">
                  <c:v>-3.7290196208538102E-5</c:v>
                </c:pt>
                <c:pt idx="3670">
                  <c:v>-3.42974256169276E-5</c:v>
                </c:pt>
                <c:pt idx="3671">
                  <c:v>-3.3531876910880703E-5</c:v>
                </c:pt>
                <c:pt idx="3672">
                  <c:v>-3.4497541756082803E-5</c:v>
                </c:pt>
                <c:pt idx="3673">
                  <c:v>-3.3503247895174902E-5</c:v>
                </c:pt>
                <c:pt idx="3674">
                  <c:v>-3.3471346135463701E-5</c:v>
                </c:pt>
                <c:pt idx="3675">
                  <c:v>-3.20590039381329E-5</c:v>
                </c:pt>
                <c:pt idx="3676">
                  <c:v>-3.0637477503531498E-5</c:v>
                </c:pt>
                <c:pt idx="3677">
                  <c:v>-3.9373621812024001E-5</c:v>
                </c:pt>
                <c:pt idx="3678">
                  <c:v>-4.2162171669358301E-5</c:v>
                </c:pt>
                <c:pt idx="3679">
                  <c:v>-3.6640475046146498E-5</c:v>
                </c:pt>
                <c:pt idx="3680">
                  <c:v>-3.9305448246662197E-5</c:v>
                </c:pt>
                <c:pt idx="3681">
                  <c:v>-4.2653845065577397E-5</c:v>
                </c:pt>
                <c:pt idx="3682">
                  <c:v>-4.0166840964161401E-5</c:v>
                </c:pt>
                <c:pt idx="3683">
                  <c:v>-3.5941267747272799E-5</c:v>
                </c:pt>
                <c:pt idx="3684">
                  <c:v>-3.37316024436381E-5</c:v>
                </c:pt>
                <c:pt idx="3685">
                  <c:v>-3.3585971106142702E-5</c:v>
                </c:pt>
                <c:pt idx="3686">
                  <c:v>-4.4383280165166903E-5</c:v>
                </c:pt>
                <c:pt idx="3687">
                  <c:v>-4.0395663847062101E-5</c:v>
                </c:pt>
                <c:pt idx="3688">
                  <c:v>-3.05507891200989E-5</c:v>
                </c:pt>
                <c:pt idx="3689">
                  <c:v>-4.6820644850333602E-5</c:v>
                </c:pt>
                <c:pt idx="3690">
                  <c:v>-3.2779261576655802E-5</c:v>
                </c:pt>
                <c:pt idx="3691">
                  <c:v>-3.6653847212501498E-5</c:v>
                </c:pt>
                <c:pt idx="3692">
                  <c:v>-3.2444093743355102E-5</c:v>
                </c:pt>
                <c:pt idx="3693">
                  <c:v>-4.4454421401437099E-5</c:v>
                </c:pt>
                <c:pt idx="3694">
                  <c:v>-3.2000837136801799E-5</c:v>
                </c:pt>
                <c:pt idx="3695">
                  <c:v>-3.9542253860234099E-5</c:v>
                </c:pt>
                <c:pt idx="3696">
                  <c:v>-3.7351958382606601E-5</c:v>
                </c:pt>
                <c:pt idx="3697">
                  <c:v>-3.25410100161617E-5</c:v>
                </c:pt>
                <c:pt idx="3698">
                  <c:v>-4.40627735534739E-5</c:v>
                </c:pt>
                <c:pt idx="3699">
                  <c:v>-2.8393312974401401E-5</c:v>
                </c:pt>
                <c:pt idx="3700">
                  <c:v>-2.42937231502963E-5</c:v>
                </c:pt>
                <c:pt idx="3701">
                  <c:v>-3.5726468565953497E-5</c:v>
                </c:pt>
                <c:pt idx="3702">
                  <c:v>-4.3797184813684899E-5</c:v>
                </c:pt>
                <c:pt idx="3703">
                  <c:v>-2.8934260712465801E-5</c:v>
                </c:pt>
                <c:pt idx="3704">
                  <c:v>-3.5948108394143903E-5</c:v>
                </c:pt>
                <c:pt idx="3705">
                  <c:v>-4.7341013456909503E-5</c:v>
                </c:pt>
                <c:pt idx="3706">
                  <c:v>-4.0800336857069103E-5</c:v>
                </c:pt>
                <c:pt idx="3707">
                  <c:v>-2.9646300944093702E-5</c:v>
                </c:pt>
                <c:pt idx="3708">
                  <c:v>-3.5226848208963798E-5</c:v>
                </c:pt>
                <c:pt idx="3709">
                  <c:v>-2.86271245871898E-5</c:v>
                </c:pt>
                <c:pt idx="3710">
                  <c:v>-3.7356950226413802E-5</c:v>
                </c:pt>
                <c:pt idx="3711">
                  <c:v>-3.74892207102853E-5</c:v>
                </c:pt>
                <c:pt idx="3712">
                  <c:v>-3.3609190635112801E-5</c:v>
                </c:pt>
                <c:pt idx="3713">
                  <c:v>-3.0657954854311702E-5</c:v>
                </c:pt>
                <c:pt idx="3714">
                  <c:v>-3.2258993478410597E-5</c:v>
                </c:pt>
                <c:pt idx="3715">
                  <c:v>-3.6688761011779599E-5</c:v>
                </c:pt>
                <c:pt idx="3716">
                  <c:v>-4.10743333030107E-5</c:v>
                </c:pt>
                <c:pt idx="3717">
                  <c:v>-3.9781635235655003E-5</c:v>
                </c:pt>
                <c:pt idx="3718">
                  <c:v>-3.2912488310797301E-5</c:v>
                </c:pt>
                <c:pt idx="3719">
                  <c:v>-4.4184415863851401E-5</c:v>
                </c:pt>
                <c:pt idx="3720">
                  <c:v>-3.01967253510115E-5</c:v>
                </c:pt>
                <c:pt idx="3721">
                  <c:v>-3.7524857238792499E-5</c:v>
                </c:pt>
                <c:pt idx="3722">
                  <c:v>-3.7656560894583702E-5</c:v>
                </c:pt>
                <c:pt idx="3723">
                  <c:v>-2.8417322525564699E-5</c:v>
                </c:pt>
                <c:pt idx="3724">
                  <c:v>-3.2706864596258603E-5</c:v>
                </c:pt>
                <c:pt idx="3725">
                  <c:v>-3.5306625334655298E-5</c:v>
                </c:pt>
                <c:pt idx="3726">
                  <c:v>-3.27701705529419E-5</c:v>
                </c:pt>
                <c:pt idx="3727">
                  <c:v>-2.99963383053079E-5</c:v>
                </c:pt>
                <c:pt idx="3728">
                  <c:v>-3.5459307856086503E-5</c:v>
                </c:pt>
                <c:pt idx="3729">
                  <c:v>-2.8729648234470498E-5</c:v>
                </c:pt>
                <c:pt idx="3730">
                  <c:v>-3.0174175329637801E-5</c:v>
                </c:pt>
                <c:pt idx="3731">
                  <c:v>-3.9641106968313197E-5</c:v>
                </c:pt>
                <c:pt idx="3732">
                  <c:v>-3.5184323579436202E-5</c:v>
                </c:pt>
                <c:pt idx="3733">
                  <c:v>-3.2575391525827898E-5</c:v>
                </c:pt>
                <c:pt idx="3734">
                  <c:v>-2.85516510323768E-5</c:v>
                </c:pt>
                <c:pt idx="3735">
                  <c:v>-3.7708649872483002E-5</c:v>
                </c:pt>
                <c:pt idx="3736">
                  <c:v>-3.9479294194525599E-5</c:v>
                </c:pt>
                <c:pt idx="3737">
                  <c:v>-2.4953446608867601E-5</c:v>
                </c:pt>
                <c:pt idx="3738">
                  <c:v>-2.8271029302931901E-5</c:v>
                </c:pt>
                <c:pt idx="3739">
                  <c:v>-2.73159167450676E-5</c:v>
                </c:pt>
                <c:pt idx="3740">
                  <c:v>-3.5754103962203203E-5</c:v>
                </c:pt>
                <c:pt idx="3741">
                  <c:v>-3.8227899273019303E-5</c:v>
                </c:pt>
                <c:pt idx="3742">
                  <c:v>-3.6140640802446902E-5</c:v>
                </c:pt>
                <c:pt idx="3743">
                  <c:v>-3.55432182889821E-5</c:v>
                </c:pt>
                <c:pt idx="3744">
                  <c:v>-3.3649768255010202E-5</c:v>
                </c:pt>
                <c:pt idx="3745">
                  <c:v>-3.9048187796122602E-5</c:v>
                </c:pt>
                <c:pt idx="3746">
                  <c:v>-2.6922192818177001E-5</c:v>
                </c:pt>
                <c:pt idx="3747">
                  <c:v>-2.5887816908284499E-5</c:v>
                </c:pt>
                <c:pt idx="3748">
                  <c:v>-4.3393400797943001E-5</c:v>
                </c:pt>
                <c:pt idx="3749">
                  <c:v>-2.6098470291436701E-5</c:v>
                </c:pt>
                <c:pt idx="3750">
                  <c:v>-4.46827075346694E-5</c:v>
                </c:pt>
                <c:pt idx="3751">
                  <c:v>-3.6796085596618597E-5</c:v>
                </c:pt>
                <c:pt idx="3752">
                  <c:v>-3.26359618653872E-5</c:v>
                </c:pt>
                <c:pt idx="3753">
                  <c:v>-3.1178653536919499E-5</c:v>
                </c:pt>
                <c:pt idx="3754">
                  <c:v>-2.9371189251208401E-5</c:v>
                </c:pt>
                <c:pt idx="3755">
                  <c:v>-3.0885514182023802E-5</c:v>
                </c:pt>
                <c:pt idx="3756">
                  <c:v>-2.83770540994935E-5</c:v>
                </c:pt>
                <c:pt idx="3757">
                  <c:v>-3.1622620693873797E-5</c:v>
                </c:pt>
                <c:pt idx="3758">
                  <c:v>-3.1719503281761202E-5</c:v>
                </c:pt>
                <c:pt idx="3759">
                  <c:v>-4.3647751645734698E-5</c:v>
                </c:pt>
                <c:pt idx="3760">
                  <c:v>-3.6022887221535797E-5</c:v>
                </c:pt>
                <c:pt idx="3761">
                  <c:v>-4.2184773285585699E-5</c:v>
                </c:pt>
                <c:pt idx="3762">
                  <c:v>-3.6553651468784497E-5</c:v>
                </c:pt>
                <c:pt idx="3763">
                  <c:v>-3.708846700776E-5</c:v>
                </c:pt>
                <c:pt idx="3764">
                  <c:v>-3.0944968104644397E-5</c:v>
                </c:pt>
                <c:pt idx="3765">
                  <c:v>-2.8732850357938801E-5</c:v>
                </c:pt>
                <c:pt idx="3766">
                  <c:v>-3.7301412557892302E-5</c:v>
                </c:pt>
                <c:pt idx="3767">
                  <c:v>-3.1490167012787299E-5</c:v>
                </c:pt>
                <c:pt idx="3768">
                  <c:v>-2.9597347804985799E-5</c:v>
                </c:pt>
                <c:pt idx="3769">
                  <c:v>-3.0443106527814401E-5</c:v>
                </c:pt>
                <c:pt idx="3770">
                  <c:v>-3.4247345589447697E-5</c:v>
                </c:pt>
                <c:pt idx="3771">
                  <c:v>-2.97878290460977E-5</c:v>
                </c:pt>
                <c:pt idx="3772">
                  <c:v>-3.3474563308289898E-5</c:v>
                </c:pt>
                <c:pt idx="3773">
                  <c:v>-3.3773665316391901E-5</c:v>
                </c:pt>
                <c:pt idx="3774">
                  <c:v>-3.7429081660578497E-5</c:v>
                </c:pt>
                <c:pt idx="3775">
                  <c:v>-2.8999893268678801E-5</c:v>
                </c:pt>
                <c:pt idx="3776">
                  <c:v>-3.6945714904637902E-5</c:v>
                </c:pt>
                <c:pt idx="3777">
                  <c:v>-3.2914198126440002E-5</c:v>
                </c:pt>
                <c:pt idx="3778">
                  <c:v>-2.9224528419524602E-5</c:v>
                </c:pt>
                <c:pt idx="3779">
                  <c:v>-3.1325868543030299E-5</c:v>
                </c:pt>
                <c:pt idx="3780">
                  <c:v>-3.4857228106600498E-5</c:v>
                </c:pt>
                <c:pt idx="3781">
                  <c:v>-2.9878945307263701E-5</c:v>
                </c:pt>
                <c:pt idx="3782">
                  <c:v>-3.2789906467826697E-5</c:v>
                </c:pt>
                <c:pt idx="3783">
                  <c:v>-2.5113469406262902E-5</c:v>
                </c:pt>
                <c:pt idx="3784">
                  <c:v>-4.1489765048992597E-5</c:v>
                </c:pt>
                <c:pt idx="3785">
                  <c:v>-3.6532397872479201E-5</c:v>
                </c:pt>
                <c:pt idx="3786">
                  <c:v>-3.5819477198150099E-5</c:v>
                </c:pt>
                <c:pt idx="3787">
                  <c:v>-1.98118256565304E-5</c:v>
                </c:pt>
                <c:pt idx="3788">
                  <c:v>-2.7039938581627298E-5</c:v>
                </c:pt>
                <c:pt idx="3789">
                  <c:v>-3.0675230151014898E-5</c:v>
                </c:pt>
                <c:pt idx="3790">
                  <c:v>-2.7575016056317601E-5</c:v>
                </c:pt>
                <c:pt idx="3791">
                  <c:v>-2.6633794922943399E-5</c:v>
                </c:pt>
                <c:pt idx="3792">
                  <c:v>-2.74961329509408E-5</c:v>
                </c:pt>
                <c:pt idx="3793">
                  <c:v>-2.88464095055841E-5</c:v>
                </c:pt>
                <c:pt idx="3794">
                  <c:v>-2.8448522148216601E-5</c:v>
                </c:pt>
                <c:pt idx="3795">
                  <c:v>-3.812386900385E-5</c:v>
                </c:pt>
                <c:pt idx="3796">
                  <c:v>-4.0608522858352102E-5</c:v>
                </c:pt>
                <c:pt idx="3797">
                  <c:v>-3.24012403109877E-5</c:v>
                </c:pt>
                <c:pt idx="3798">
                  <c:v>-2.6929670188355301E-5</c:v>
                </c:pt>
                <c:pt idx="3799">
                  <c:v>-3.2909416848832097E-5</c:v>
                </c:pt>
                <c:pt idx="3800">
                  <c:v>-2.7204857896327398E-5</c:v>
                </c:pt>
                <c:pt idx="3801">
                  <c:v>-2.7850367939590101E-5</c:v>
                </c:pt>
                <c:pt idx="3802">
                  <c:v>-2.5554157533620802E-5</c:v>
                </c:pt>
                <c:pt idx="3803">
                  <c:v>-4.0515863059190102E-5</c:v>
                </c:pt>
                <c:pt idx="3804">
                  <c:v>-2.44134985202299E-5</c:v>
                </c:pt>
                <c:pt idx="3805">
                  <c:v>-2.5906921029385801E-5</c:v>
                </c:pt>
                <c:pt idx="3806">
                  <c:v>-3.6820081226486803E-5</c:v>
                </c:pt>
                <c:pt idx="3807">
                  <c:v>-3.44002945516475E-5</c:v>
                </c:pt>
                <c:pt idx="3808">
                  <c:v>-2.4335176824978999E-5</c:v>
                </c:pt>
                <c:pt idx="3809">
                  <c:v>-2.4875408549494899E-5</c:v>
                </c:pt>
                <c:pt idx="3810">
                  <c:v>-3.02992983156368E-5</c:v>
                </c:pt>
                <c:pt idx="3811">
                  <c:v>-3.7430386983401303E-5</c:v>
                </c:pt>
                <c:pt idx="3812">
                  <c:v>-3.7315112517498402E-5</c:v>
                </c:pt>
                <c:pt idx="3813">
                  <c:v>-3.1343128968694002E-5</c:v>
                </c:pt>
                <c:pt idx="3814">
                  <c:v>-2.8282636488504701E-5</c:v>
                </c:pt>
                <c:pt idx="3815">
                  <c:v>-3.72587564560309E-5</c:v>
                </c:pt>
                <c:pt idx="3816">
                  <c:v>-2.7905096343349498E-5</c:v>
                </c:pt>
                <c:pt idx="3817">
                  <c:v>-2.3913128618775501E-5</c:v>
                </c:pt>
                <c:pt idx="3818">
                  <c:v>-3.6616080210825703E-5</c:v>
                </c:pt>
                <c:pt idx="3819">
                  <c:v>-3.0240753644326899E-5</c:v>
                </c:pt>
                <c:pt idx="3820">
                  <c:v>-2.8331090702897501E-5</c:v>
                </c:pt>
                <c:pt idx="3821">
                  <c:v>-3.1927389531152303E-5</c:v>
                </c:pt>
                <c:pt idx="3822">
                  <c:v>-3.4503544635071002E-5</c:v>
                </c:pt>
                <c:pt idx="3823">
                  <c:v>-3.2762676872712897E-5</c:v>
                </c:pt>
                <c:pt idx="3824">
                  <c:v>-3.0831937868388599E-5</c:v>
                </c:pt>
                <c:pt idx="3825">
                  <c:v>-3.8796937005280501E-5</c:v>
                </c:pt>
                <c:pt idx="3826">
                  <c:v>-2.28742040464472E-5</c:v>
                </c:pt>
                <c:pt idx="3827">
                  <c:v>-2.9463579765924399E-5</c:v>
                </c:pt>
                <c:pt idx="3828">
                  <c:v>-3.5989081883819397E-5</c:v>
                </c:pt>
                <c:pt idx="3829">
                  <c:v>-3.3500696319373703E-5</c:v>
                </c:pt>
                <c:pt idx="3830">
                  <c:v>-3.1775857489076299E-5</c:v>
                </c:pt>
                <c:pt idx="3831">
                  <c:v>-3.7021605320176399E-5</c:v>
                </c:pt>
                <c:pt idx="3832">
                  <c:v>-3.6166531044944102E-5</c:v>
                </c:pt>
                <c:pt idx="3833">
                  <c:v>-2.8879220415936499E-5</c:v>
                </c:pt>
                <c:pt idx="3834">
                  <c:v>-3.1238913577910203E-5</c:v>
                </c:pt>
                <c:pt idx="3835">
                  <c:v>-2.0498693646532702E-5</c:v>
                </c:pt>
                <c:pt idx="3836">
                  <c:v>-2.9591636912606001E-5</c:v>
                </c:pt>
                <c:pt idx="3837">
                  <c:v>-3.9470436722165701E-5</c:v>
                </c:pt>
                <c:pt idx="3838">
                  <c:v>-3.4108386323431401E-5</c:v>
                </c:pt>
                <c:pt idx="3839">
                  <c:v>-2.54627120522109E-5</c:v>
                </c:pt>
                <c:pt idx="3840">
                  <c:v>-3.0444118554833199E-5</c:v>
                </c:pt>
                <c:pt idx="3841">
                  <c:v>-3.03259615429803E-5</c:v>
                </c:pt>
                <c:pt idx="3842">
                  <c:v>-2.93356401882461E-5</c:v>
                </c:pt>
                <c:pt idx="3843">
                  <c:v>-2.6848525904159499E-5</c:v>
                </c:pt>
                <c:pt idx="3844">
                  <c:v>-3.8185405593731203E-5</c:v>
                </c:pt>
                <c:pt idx="3845">
                  <c:v>-3.60115766272128E-5</c:v>
                </c:pt>
                <c:pt idx="3846">
                  <c:v>-2.9496283439603101E-5</c:v>
                </c:pt>
                <c:pt idx="3847">
                  <c:v>-3.1483612322399501E-5</c:v>
                </c:pt>
                <c:pt idx="3848">
                  <c:v>-2.8536392709618801E-5</c:v>
                </c:pt>
                <c:pt idx="3849">
                  <c:v>-2.70712863374253E-5</c:v>
                </c:pt>
                <c:pt idx="3850">
                  <c:v>-3.7644036529416103E-5</c:v>
                </c:pt>
                <c:pt idx="3851">
                  <c:v>-3.0498076743197001E-5</c:v>
                </c:pt>
                <c:pt idx="3852">
                  <c:v>-2.5424773582679901E-5</c:v>
                </c:pt>
                <c:pt idx="3853">
                  <c:v>-3.0364715034878301E-5</c:v>
                </c:pt>
                <c:pt idx="3854">
                  <c:v>-2.87161205020286E-5</c:v>
                </c:pt>
                <c:pt idx="3855">
                  <c:v>-2.8495662141839799E-5</c:v>
                </c:pt>
                <c:pt idx="3856">
                  <c:v>-3.0000718790916501E-5</c:v>
                </c:pt>
                <c:pt idx="3857">
                  <c:v>-3.0358384357503401E-5</c:v>
                </c:pt>
                <c:pt idx="3858">
                  <c:v>-3.3619322393415801E-5</c:v>
                </c:pt>
                <c:pt idx="3859">
                  <c:v>-2.9831043893957299E-5</c:v>
                </c:pt>
                <c:pt idx="3860">
                  <c:v>-3.7556665495674102E-5</c:v>
                </c:pt>
                <c:pt idx="3861">
                  <c:v>-3.6200550999391498E-5</c:v>
                </c:pt>
                <c:pt idx="3862">
                  <c:v>-3.2631761442315199E-5</c:v>
                </c:pt>
                <c:pt idx="3863">
                  <c:v>-2.2058591195588701E-5</c:v>
                </c:pt>
                <c:pt idx="3864">
                  <c:v>-2.8549647695379901E-5</c:v>
                </c:pt>
                <c:pt idx="3865">
                  <c:v>-3.0547296866548397E-5</c:v>
                </c:pt>
                <c:pt idx="3866">
                  <c:v>-2.7039164292577199E-5</c:v>
                </c:pt>
                <c:pt idx="3867">
                  <c:v>-3.9031888341340998E-5</c:v>
                </c:pt>
                <c:pt idx="3868">
                  <c:v>-3.7179158143172302E-5</c:v>
                </c:pt>
                <c:pt idx="3869">
                  <c:v>-3.1200724618871701E-5</c:v>
                </c:pt>
                <c:pt idx="3870">
                  <c:v>-3.0584665866312999E-5</c:v>
                </c:pt>
                <c:pt idx="3871">
                  <c:v>-3.3273274433103302E-5</c:v>
                </c:pt>
                <c:pt idx="3872">
                  <c:v>-3.4976560025580697E-5</c:v>
                </c:pt>
                <c:pt idx="3873">
                  <c:v>-3.1128930724023599E-5</c:v>
                </c:pt>
                <c:pt idx="3874">
                  <c:v>-2.5271365192237499E-5</c:v>
                </c:pt>
                <c:pt idx="3875">
                  <c:v>-2.95142437635617E-5</c:v>
                </c:pt>
                <c:pt idx="3876">
                  <c:v>-3.7800801083057701E-5</c:v>
                </c:pt>
                <c:pt idx="3877">
                  <c:v>-2.6768090371037498E-5</c:v>
                </c:pt>
                <c:pt idx="3878">
                  <c:v>-3.2760136926263999E-5</c:v>
                </c:pt>
                <c:pt idx="3879">
                  <c:v>-3.1191595270177301E-5</c:v>
                </c:pt>
                <c:pt idx="3880">
                  <c:v>-3.0684993703859398E-5</c:v>
                </c:pt>
                <c:pt idx="3881">
                  <c:v>-2.7344663578442901E-5</c:v>
                </c:pt>
                <c:pt idx="3882">
                  <c:v>-3.04407938640442E-5</c:v>
                </c:pt>
                <c:pt idx="3883">
                  <c:v>-2.5621917871507001E-5</c:v>
                </c:pt>
                <c:pt idx="3884">
                  <c:v>-3.2484381185133103E-5</c:v>
                </c:pt>
                <c:pt idx="3885">
                  <c:v>-3.3871314801635302E-5</c:v>
                </c:pt>
                <c:pt idx="3886">
                  <c:v>-3.8321911136836302E-5</c:v>
                </c:pt>
                <c:pt idx="3887">
                  <c:v>-2.1726049506876698E-5</c:v>
                </c:pt>
                <c:pt idx="3888">
                  <c:v>-2.2891962462521798E-5</c:v>
                </c:pt>
                <c:pt idx="3889">
                  <c:v>-4.0537941859722703E-5</c:v>
                </c:pt>
                <c:pt idx="3890">
                  <c:v>-2.5048753222293099E-5</c:v>
                </c:pt>
                <c:pt idx="3891">
                  <c:v>-2.62593368737486E-5</c:v>
                </c:pt>
                <c:pt idx="3892">
                  <c:v>-2.44180906169019E-5</c:v>
                </c:pt>
                <c:pt idx="3893">
                  <c:v>-3.1340672183216499E-5</c:v>
                </c:pt>
                <c:pt idx="3894">
                  <c:v>-2.7517798771426099E-5</c:v>
                </c:pt>
                <c:pt idx="3895">
                  <c:v>-2.7062494006289901E-5</c:v>
                </c:pt>
                <c:pt idx="3896">
                  <c:v>-2.3134505038101501E-5</c:v>
                </c:pt>
                <c:pt idx="3897">
                  <c:v>-2.3507093201322E-5</c:v>
                </c:pt>
                <c:pt idx="3898">
                  <c:v>-3.20830257211999E-5</c:v>
                </c:pt>
                <c:pt idx="3899">
                  <c:v>-2.6214101783580699E-5</c:v>
                </c:pt>
                <c:pt idx="3900">
                  <c:v>-3.3371484912752797E-5</c:v>
                </c:pt>
                <c:pt idx="3901">
                  <c:v>-2.85393123655743E-5</c:v>
                </c:pt>
                <c:pt idx="3902">
                  <c:v>-2.7662925258189501E-5</c:v>
                </c:pt>
                <c:pt idx="3903">
                  <c:v>-3.9360395806130102E-5</c:v>
                </c:pt>
                <c:pt idx="3904">
                  <c:v>-3.16391157505125E-5</c:v>
                </c:pt>
                <c:pt idx="3905">
                  <c:v>-3.3138022631556297E-5</c:v>
                </c:pt>
                <c:pt idx="3906">
                  <c:v>-3.1931343184552502E-5</c:v>
                </c:pt>
                <c:pt idx="3907">
                  <c:v>-3.0610152156435197E-5</c:v>
                </c:pt>
                <c:pt idx="3908">
                  <c:v>-2.73604337419966E-5</c:v>
                </c:pt>
                <c:pt idx="3909">
                  <c:v>-2.2386003216702199E-5</c:v>
                </c:pt>
                <c:pt idx="3910">
                  <c:v>-3.9225216256911302E-5</c:v>
                </c:pt>
                <c:pt idx="3911">
                  <c:v>-2.8000653333404602E-5</c:v>
                </c:pt>
                <c:pt idx="3912">
                  <c:v>-3.4336187322019202E-5</c:v>
                </c:pt>
                <c:pt idx="3913">
                  <c:v>-3.2134157243975803E-5</c:v>
                </c:pt>
                <c:pt idx="3914">
                  <c:v>-3.1385093442314703E-5</c:v>
                </c:pt>
                <c:pt idx="3915">
                  <c:v>-2.9269314096833399E-5</c:v>
                </c:pt>
                <c:pt idx="3916">
                  <c:v>-2.3409497415500999E-5</c:v>
                </c:pt>
                <c:pt idx="3917">
                  <c:v>-3.03363125623421E-5</c:v>
                </c:pt>
                <c:pt idx="3918">
                  <c:v>-3.4349244287594899E-5</c:v>
                </c:pt>
                <c:pt idx="3919">
                  <c:v>-3.0760185070553199E-5</c:v>
                </c:pt>
                <c:pt idx="3920">
                  <c:v>-3.6120735834503701E-5</c:v>
                </c:pt>
                <c:pt idx="3921">
                  <c:v>-3.5637941243532101E-5</c:v>
                </c:pt>
                <c:pt idx="3922">
                  <c:v>-1.8689751817327699E-5</c:v>
                </c:pt>
                <c:pt idx="3923">
                  <c:v>-3.0323980343133699E-5</c:v>
                </c:pt>
                <c:pt idx="3924">
                  <c:v>-3.5070427249733403E-5</c:v>
                </c:pt>
                <c:pt idx="3925">
                  <c:v>-3.08091195796811E-5</c:v>
                </c:pt>
                <c:pt idx="3926">
                  <c:v>-2.32315594566584E-5</c:v>
                </c:pt>
                <c:pt idx="3927">
                  <c:v>-2.3327969442665801E-5</c:v>
                </c:pt>
                <c:pt idx="3928">
                  <c:v>-3.5285967973737303E-5</c:v>
                </c:pt>
                <c:pt idx="3929">
                  <c:v>-3.13565914574833E-5</c:v>
                </c:pt>
                <c:pt idx="3930">
                  <c:v>-3.7111761262775803E-5</c:v>
                </c:pt>
                <c:pt idx="3931">
                  <c:v>-2.5340548840111299E-5</c:v>
                </c:pt>
                <c:pt idx="3932">
                  <c:v>-3.2232991935407598E-5</c:v>
                </c:pt>
                <c:pt idx="3933">
                  <c:v>-3.1907143905180298E-5</c:v>
                </c:pt>
                <c:pt idx="3934">
                  <c:v>-2.6271637436218799E-5</c:v>
                </c:pt>
                <c:pt idx="3935">
                  <c:v>-3.2382690832398302E-5</c:v>
                </c:pt>
                <c:pt idx="3936">
                  <c:v>-3.2721902951122998E-5</c:v>
                </c:pt>
                <c:pt idx="3937">
                  <c:v>-2.7626097018972299E-5</c:v>
                </c:pt>
                <c:pt idx="3938">
                  <c:v>-3.36349970781223E-5</c:v>
                </c:pt>
                <c:pt idx="3939">
                  <c:v>-4.0552686522059898E-5</c:v>
                </c:pt>
                <c:pt idx="3940">
                  <c:v>-3.9003090175713799E-5</c:v>
                </c:pt>
                <c:pt idx="3941">
                  <c:v>-3.1966088394859702E-5</c:v>
                </c:pt>
                <c:pt idx="3942">
                  <c:v>-3.9054440611745598E-5</c:v>
                </c:pt>
                <c:pt idx="3943">
                  <c:v>-2.1466719829264501E-5</c:v>
                </c:pt>
                <c:pt idx="3944">
                  <c:v>-3.5678303683101398E-5</c:v>
                </c:pt>
                <c:pt idx="3945">
                  <c:v>-3.6244169086864797E-5</c:v>
                </c:pt>
                <c:pt idx="3946">
                  <c:v>-2.8165263204831301E-5</c:v>
                </c:pt>
                <c:pt idx="3947">
                  <c:v>-3.2855075120408398E-5</c:v>
                </c:pt>
                <c:pt idx="3948">
                  <c:v>-3.8907755019177399E-5</c:v>
                </c:pt>
                <c:pt idx="3949">
                  <c:v>-3.0805248424539201E-5</c:v>
                </c:pt>
                <c:pt idx="3950">
                  <c:v>-3.8443435984252902E-5</c:v>
                </c:pt>
                <c:pt idx="3951">
                  <c:v>-3.8430806303455402E-5</c:v>
                </c:pt>
                <c:pt idx="3952">
                  <c:v>-2.8807493745277401E-5</c:v>
                </c:pt>
                <c:pt idx="3953">
                  <c:v>-3.4939969249141198E-5</c:v>
                </c:pt>
                <c:pt idx="3954">
                  <c:v>-3.5263237340965997E-5</c:v>
                </c:pt>
                <c:pt idx="3955">
                  <c:v>-2.86778552537958E-5</c:v>
                </c:pt>
                <c:pt idx="3956">
                  <c:v>-3.06837297697563E-5</c:v>
                </c:pt>
                <c:pt idx="3957">
                  <c:v>-2.0897771847442798E-5</c:v>
                </c:pt>
                <c:pt idx="3958">
                  <c:v>-1.65841685676215E-5</c:v>
                </c:pt>
                <c:pt idx="3959">
                  <c:v>-2.7906923113969399E-5</c:v>
                </c:pt>
                <c:pt idx="3960">
                  <c:v>-2.9805781144244601E-5</c:v>
                </c:pt>
                <c:pt idx="3961">
                  <c:v>-2.82944246759882E-5</c:v>
                </c:pt>
                <c:pt idx="3962">
                  <c:v>-2.3559963114201898E-5</c:v>
                </c:pt>
                <c:pt idx="3963">
                  <c:v>-2.7430839998746701E-5</c:v>
                </c:pt>
                <c:pt idx="3964">
                  <c:v>-2.8667687354661498E-5</c:v>
                </c:pt>
                <c:pt idx="3965">
                  <c:v>-3.4690194805322503E-5</c:v>
                </c:pt>
                <c:pt idx="3966">
                  <c:v>-3.1612044210857301E-5</c:v>
                </c:pt>
                <c:pt idx="3967">
                  <c:v>-2.1965366378002498E-5</c:v>
                </c:pt>
                <c:pt idx="3968">
                  <c:v>-2.3243793801587001E-5</c:v>
                </c:pt>
                <c:pt idx="3969">
                  <c:v>-2.7511977898473201E-5</c:v>
                </c:pt>
                <c:pt idx="3970">
                  <c:v>-1.8780999199742901E-5</c:v>
                </c:pt>
                <c:pt idx="3971">
                  <c:v>-2.28055198302792E-5</c:v>
                </c:pt>
                <c:pt idx="3972">
                  <c:v>-2.2382735053371801E-5</c:v>
                </c:pt>
                <c:pt idx="3973">
                  <c:v>-2.5306531985724899E-5</c:v>
                </c:pt>
                <c:pt idx="3974">
                  <c:v>-2.2888987947369199E-5</c:v>
                </c:pt>
                <c:pt idx="3975">
                  <c:v>-2.2523324351805801E-5</c:v>
                </c:pt>
                <c:pt idx="3976">
                  <c:v>-3.1970559237865103E-5</c:v>
                </c:pt>
                <c:pt idx="3977">
                  <c:v>-3.2975956531381902E-5</c:v>
                </c:pt>
                <c:pt idx="3978">
                  <c:v>-2.6473175775634501E-5</c:v>
                </c:pt>
                <c:pt idx="3979">
                  <c:v>-2.4616740515771501E-5</c:v>
                </c:pt>
                <c:pt idx="3980">
                  <c:v>-2.9906319461788601E-5</c:v>
                </c:pt>
                <c:pt idx="3981">
                  <c:v>-2.5751724614131899E-5</c:v>
                </c:pt>
                <c:pt idx="3982">
                  <c:v>-2.4378031736522501E-5</c:v>
                </c:pt>
                <c:pt idx="3983">
                  <c:v>-2.76193596865E-5</c:v>
                </c:pt>
                <c:pt idx="3984">
                  <c:v>-3.0142355853215198E-5</c:v>
                </c:pt>
                <c:pt idx="3985">
                  <c:v>-2.6477972967763501E-5</c:v>
                </c:pt>
                <c:pt idx="3986">
                  <c:v>-2.6016884435188199E-5</c:v>
                </c:pt>
                <c:pt idx="3987">
                  <c:v>-2.29815247041829E-5</c:v>
                </c:pt>
                <c:pt idx="3988">
                  <c:v>-1.9876310403685198E-5</c:v>
                </c:pt>
                <c:pt idx="3989">
                  <c:v>-2.44723051646582E-5</c:v>
                </c:pt>
                <c:pt idx="3990">
                  <c:v>-2.94386963073432E-5</c:v>
                </c:pt>
                <c:pt idx="3991">
                  <c:v>-3.4055904025978099E-5</c:v>
                </c:pt>
                <c:pt idx="3992">
                  <c:v>-1.7404000955771101E-5</c:v>
                </c:pt>
                <c:pt idx="3993">
                  <c:v>-2.5262325367940899E-5</c:v>
                </c:pt>
                <c:pt idx="3994">
                  <c:v>-2.1842417293508401E-5</c:v>
                </c:pt>
                <c:pt idx="3995">
                  <c:v>-2.3675322823138501E-5</c:v>
                </c:pt>
                <c:pt idx="3996">
                  <c:v>-3.4560783940907701E-5</c:v>
                </c:pt>
                <c:pt idx="3997">
                  <c:v>-2.76697185290713E-5</c:v>
                </c:pt>
                <c:pt idx="3998">
                  <c:v>-2.53015422136764E-5</c:v>
                </c:pt>
                <c:pt idx="3999">
                  <c:v>-2.8160637136608499E-5</c:v>
                </c:pt>
                <c:pt idx="4000">
                  <c:v>-1.6891518811653399E-5</c:v>
                </c:pt>
                <c:pt idx="4001">
                  <c:v>-2.5097311890331301E-5</c:v>
                </c:pt>
                <c:pt idx="4002">
                  <c:v>-2.8293769970649398E-5</c:v>
                </c:pt>
                <c:pt idx="4003">
                  <c:v>-3.5350444845234601E-5</c:v>
                </c:pt>
                <c:pt idx="4004">
                  <c:v>-1.7916636144995201E-5</c:v>
                </c:pt>
                <c:pt idx="4005">
                  <c:v>-2.89583233192104E-5</c:v>
                </c:pt>
                <c:pt idx="4006">
                  <c:v>-2.8205041544976499E-5</c:v>
                </c:pt>
                <c:pt idx="4007">
                  <c:v>-1.7787087563543501E-5</c:v>
                </c:pt>
                <c:pt idx="4008">
                  <c:v>-1.9256940589712999E-5</c:v>
                </c:pt>
                <c:pt idx="4009">
                  <c:v>-3.9893812136653303E-5</c:v>
                </c:pt>
                <c:pt idx="4010">
                  <c:v>-2.4451594779177201E-5</c:v>
                </c:pt>
                <c:pt idx="4011">
                  <c:v>-1.50777141469713E-5</c:v>
                </c:pt>
                <c:pt idx="4012">
                  <c:v>-3.0075775861680701E-5</c:v>
                </c:pt>
                <c:pt idx="4013">
                  <c:v>-2.57744124983923E-5</c:v>
                </c:pt>
                <c:pt idx="4014">
                  <c:v>-2.2464103699634698E-5</c:v>
                </c:pt>
                <c:pt idx="4015">
                  <c:v>-1.70207158159196E-5</c:v>
                </c:pt>
                <c:pt idx="4016">
                  <c:v>-3.2056136460124497E-5</c:v>
                </c:pt>
                <c:pt idx="4017">
                  <c:v>-2.75803289643282E-5</c:v>
                </c:pt>
                <c:pt idx="4018">
                  <c:v>-2.74346762896542E-5</c:v>
                </c:pt>
                <c:pt idx="4019">
                  <c:v>-2.54387061143827E-5</c:v>
                </c:pt>
                <c:pt idx="4020">
                  <c:v>-2.7591692681619E-5</c:v>
                </c:pt>
                <c:pt idx="4021">
                  <c:v>-1.4485354720372E-5</c:v>
                </c:pt>
                <c:pt idx="4022">
                  <c:v>-2.66344620463942E-5</c:v>
                </c:pt>
                <c:pt idx="4023">
                  <c:v>-3.0499774684963599E-5</c:v>
                </c:pt>
                <c:pt idx="4024">
                  <c:v>-3.316847311791E-5</c:v>
                </c:pt>
                <c:pt idx="4025">
                  <c:v>-2.6470735677117101E-5</c:v>
                </c:pt>
                <c:pt idx="4026">
                  <c:v>-2.93037738525799E-5</c:v>
                </c:pt>
                <c:pt idx="4027">
                  <c:v>-2.5341627664769799E-5</c:v>
                </c:pt>
                <c:pt idx="4028">
                  <c:v>-1.8568675845037401E-5</c:v>
                </c:pt>
                <c:pt idx="4029">
                  <c:v>-3.3182528874164002E-5</c:v>
                </c:pt>
                <c:pt idx="4030">
                  <c:v>-2.7072064787771601E-5</c:v>
                </c:pt>
                <c:pt idx="4031">
                  <c:v>-2.5943683594014801E-5</c:v>
                </c:pt>
                <c:pt idx="4032">
                  <c:v>-2.3028062638120199E-5</c:v>
                </c:pt>
                <c:pt idx="4033">
                  <c:v>-2.9307505531858598E-5</c:v>
                </c:pt>
                <c:pt idx="4034">
                  <c:v>-1.9584392388733299E-5</c:v>
                </c:pt>
                <c:pt idx="4035">
                  <c:v>-2.6574182448351101E-5</c:v>
                </c:pt>
                <c:pt idx="4036">
                  <c:v>-2.7792743086326999E-5</c:v>
                </c:pt>
                <c:pt idx="4037">
                  <c:v>-3.2525502957557599E-5</c:v>
                </c:pt>
                <c:pt idx="4038">
                  <c:v>-2.57642085213856E-5</c:v>
                </c:pt>
                <c:pt idx="4039">
                  <c:v>-2.3305434077612601E-5</c:v>
                </c:pt>
                <c:pt idx="4040">
                  <c:v>-1.6675320494763699E-5</c:v>
                </c:pt>
                <c:pt idx="4041">
                  <c:v>-1.7228635951188501E-5</c:v>
                </c:pt>
                <c:pt idx="4042">
                  <c:v>-2.1212570305998501E-5</c:v>
                </c:pt>
                <c:pt idx="4043">
                  <c:v>-1.68095785928673E-5</c:v>
                </c:pt>
                <c:pt idx="4044">
                  <c:v>-2.1256185290222399E-5</c:v>
                </c:pt>
                <c:pt idx="4045">
                  <c:v>-3.0899056922463098E-5</c:v>
                </c:pt>
                <c:pt idx="4046">
                  <c:v>-1.25876335852638E-5</c:v>
                </c:pt>
                <c:pt idx="4047">
                  <c:v>-2.1268210516457199E-5</c:v>
                </c:pt>
                <c:pt idx="4048">
                  <c:v>-1.55206090844827E-5</c:v>
                </c:pt>
                <c:pt idx="4049">
                  <c:v>-2.04575331779292E-5</c:v>
                </c:pt>
                <c:pt idx="4050">
                  <c:v>-1.9236396786832002E-5</c:v>
                </c:pt>
                <c:pt idx="4051">
                  <c:v>-3.0989276248899303E-5</c:v>
                </c:pt>
                <c:pt idx="4052">
                  <c:v>-2.4696353639053502E-5</c:v>
                </c:pt>
                <c:pt idx="4053">
                  <c:v>-1.6930923014573399E-5</c:v>
                </c:pt>
                <c:pt idx="4054">
                  <c:v>-2.6908181657453302E-5</c:v>
                </c:pt>
                <c:pt idx="4055">
                  <c:v>-2.6141946057449299E-5</c:v>
                </c:pt>
                <c:pt idx="4056">
                  <c:v>-2.5222094692304501E-5</c:v>
                </c:pt>
                <c:pt idx="4057">
                  <c:v>-2.5180830162186501E-5</c:v>
                </c:pt>
                <c:pt idx="4058">
                  <c:v>-3.10235904866402E-5</c:v>
                </c:pt>
                <c:pt idx="4059">
                  <c:v>-1.7035734808257602E-5</c:v>
                </c:pt>
                <c:pt idx="4060">
                  <c:v>-2.3948515763945301E-5</c:v>
                </c:pt>
                <c:pt idx="4061">
                  <c:v>-3.2192614465839097E-5</c:v>
                </c:pt>
                <c:pt idx="4062">
                  <c:v>-1.53387528005842E-5</c:v>
                </c:pt>
                <c:pt idx="4063">
                  <c:v>-3.0284130512245701E-5</c:v>
                </c:pt>
                <c:pt idx="4064">
                  <c:v>-2.7369775506596601E-5</c:v>
                </c:pt>
                <c:pt idx="4065">
                  <c:v>-2.6782482975386402E-5</c:v>
                </c:pt>
                <c:pt idx="4066">
                  <c:v>-2.9143731400187301E-5</c:v>
                </c:pt>
                <c:pt idx="4067">
                  <c:v>-2.3962593432246399E-5</c:v>
                </c:pt>
                <c:pt idx="4068">
                  <c:v>-1.50900857874677E-5</c:v>
                </c:pt>
                <c:pt idx="4069">
                  <c:v>-2.9137795643438499E-5</c:v>
                </c:pt>
                <c:pt idx="4070">
                  <c:v>-3.3002268169353003E-5</c:v>
                </c:pt>
                <c:pt idx="4071">
                  <c:v>-2.1242923890820799E-5</c:v>
                </c:pt>
                <c:pt idx="4072">
                  <c:v>-1.93690739171447E-5</c:v>
                </c:pt>
                <c:pt idx="4073">
                  <c:v>-2.8905281374965501E-5</c:v>
                </c:pt>
                <c:pt idx="4074">
                  <c:v>-2.12731158496176E-5</c:v>
                </c:pt>
                <c:pt idx="4075">
                  <c:v>-2.7419369381566298E-5</c:v>
                </c:pt>
                <c:pt idx="4076">
                  <c:v>-3.3096517070066901E-5</c:v>
                </c:pt>
                <c:pt idx="4077">
                  <c:v>-1.7198449401950498E-5</c:v>
                </c:pt>
                <c:pt idx="4078">
                  <c:v>-2.8501642224280999E-5</c:v>
                </c:pt>
                <c:pt idx="4079">
                  <c:v>-1.2183422368804299E-5</c:v>
                </c:pt>
                <c:pt idx="4080">
                  <c:v>-2.07822209182809E-5</c:v>
                </c:pt>
                <c:pt idx="4081">
                  <c:v>-1.7296763248202601E-5</c:v>
                </c:pt>
                <c:pt idx="4082">
                  <c:v>-2.6803841162145299E-5</c:v>
                </c:pt>
                <c:pt idx="4083">
                  <c:v>-3.1167959807060302E-5</c:v>
                </c:pt>
                <c:pt idx="4084">
                  <c:v>-2.9620602536026001E-5</c:v>
                </c:pt>
                <c:pt idx="4085">
                  <c:v>-2.0109972769192499E-5</c:v>
                </c:pt>
                <c:pt idx="4086">
                  <c:v>-1.89149048149743E-5</c:v>
                </c:pt>
                <c:pt idx="4087">
                  <c:v>-2.1120400318800801E-5</c:v>
                </c:pt>
                <c:pt idx="4088">
                  <c:v>-2.7383279691859E-5</c:v>
                </c:pt>
                <c:pt idx="4089">
                  <c:v>-2.4079387544106101E-5</c:v>
                </c:pt>
                <c:pt idx="4090">
                  <c:v>-2.4880787390440201E-5</c:v>
                </c:pt>
                <c:pt idx="4091">
                  <c:v>-2.2428315548408E-5</c:v>
                </c:pt>
                <c:pt idx="4092">
                  <c:v>-2.99060159546933E-5</c:v>
                </c:pt>
                <c:pt idx="4093">
                  <c:v>-2.4302350378905399E-5</c:v>
                </c:pt>
                <c:pt idx="4094">
                  <c:v>-2.1104487037467702E-5</c:v>
                </c:pt>
                <c:pt idx="4095">
                  <c:v>-2.7266992439870599E-5</c:v>
                </c:pt>
                <c:pt idx="4096">
                  <c:v>-2.7876797688932502E-5</c:v>
                </c:pt>
                <c:pt idx="4097">
                  <c:v>-2.89748420112275E-5</c:v>
                </c:pt>
                <c:pt idx="4098">
                  <c:v>-1.9357941843746099E-5</c:v>
                </c:pt>
                <c:pt idx="4099">
                  <c:v>-2.7874599394144999E-5</c:v>
                </c:pt>
                <c:pt idx="4100">
                  <c:v>-1.91540717946907E-5</c:v>
                </c:pt>
                <c:pt idx="4101">
                  <c:v>-2.5787144972379701E-5</c:v>
                </c:pt>
                <c:pt idx="4102">
                  <c:v>-2.9323982287449101E-5</c:v>
                </c:pt>
                <c:pt idx="4103">
                  <c:v>-3.05303456914685E-5</c:v>
                </c:pt>
                <c:pt idx="4104">
                  <c:v>-2.69585511672476E-5</c:v>
                </c:pt>
                <c:pt idx="4105">
                  <c:v>-2.47459629230286E-5</c:v>
                </c:pt>
                <c:pt idx="4106">
                  <c:v>-3.0450859995751798E-5</c:v>
                </c:pt>
                <c:pt idx="4107">
                  <c:v>-2.7921946225097702E-5</c:v>
                </c:pt>
                <c:pt idx="4108">
                  <c:v>-2.32325450595688E-5</c:v>
                </c:pt>
                <c:pt idx="4109">
                  <c:v>-2.2143259136297501E-5</c:v>
                </c:pt>
                <c:pt idx="4110">
                  <c:v>-1.22611770359308E-5</c:v>
                </c:pt>
                <c:pt idx="4111">
                  <c:v>-2.47768956631742E-5</c:v>
                </c:pt>
                <c:pt idx="4112">
                  <c:v>-2.24574943939084E-5</c:v>
                </c:pt>
                <c:pt idx="4113">
                  <c:v>-2.3718057362415201E-5</c:v>
                </c:pt>
                <c:pt idx="4114">
                  <c:v>-2.3488968004841201E-5</c:v>
                </c:pt>
                <c:pt idx="4115">
                  <c:v>-2.4080382856482499E-5</c:v>
                </c:pt>
                <c:pt idx="4116">
                  <c:v>-1.6107786065343801E-5</c:v>
                </c:pt>
                <c:pt idx="4117">
                  <c:v>-2.75166373827507E-5</c:v>
                </c:pt>
                <c:pt idx="4118">
                  <c:v>-2.0761502326855401E-5</c:v>
                </c:pt>
                <c:pt idx="4119">
                  <c:v>-2.52879635726711E-5</c:v>
                </c:pt>
                <c:pt idx="4120">
                  <c:v>-2.4711273651792301E-5</c:v>
                </c:pt>
                <c:pt idx="4121">
                  <c:v>-1.5559807088503398E-5</c:v>
                </c:pt>
                <c:pt idx="4122">
                  <c:v>-1.71335931163861E-5</c:v>
                </c:pt>
                <c:pt idx="4123">
                  <c:v>-1.2078306319109601E-5</c:v>
                </c:pt>
                <c:pt idx="4124">
                  <c:v>-2.1102601665089199E-5</c:v>
                </c:pt>
                <c:pt idx="4125">
                  <c:v>-1.84683241104307E-5</c:v>
                </c:pt>
                <c:pt idx="4126">
                  <c:v>-1.6288187500962199E-5</c:v>
                </c:pt>
                <c:pt idx="4127">
                  <c:v>-2.6101823246135399E-5</c:v>
                </c:pt>
                <c:pt idx="4128">
                  <c:v>-2.1763117262238099E-5</c:v>
                </c:pt>
                <c:pt idx="4129">
                  <c:v>-1.5910343269715599E-5</c:v>
                </c:pt>
                <c:pt idx="4130">
                  <c:v>-1.6768550974055899E-5</c:v>
                </c:pt>
                <c:pt idx="4131">
                  <c:v>-2.3302160722272102E-5</c:v>
                </c:pt>
                <c:pt idx="4132">
                  <c:v>-2.65757738433856E-5</c:v>
                </c:pt>
                <c:pt idx="4133">
                  <c:v>-2.37013997840197E-5</c:v>
                </c:pt>
                <c:pt idx="4134">
                  <c:v>-2.1622733253809098E-5</c:v>
                </c:pt>
                <c:pt idx="4135">
                  <c:v>-2.6303864750667299E-5</c:v>
                </c:pt>
                <c:pt idx="4136">
                  <c:v>-3.1790437310470502E-5</c:v>
                </c:pt>
                <c:pt idx="4137">
                  <c:v>-1.5884356341213998E-5</c:v>
                </c:pt>
                <c:pt idx="4138">
                  <c:v>-2.5154238753750999E-5</c:v>
                </c:pt>
                <c:pt idx="4139">
                  <c:v>-1.5186098125047901E-5</c:v>
                </c:pt>
                <c:pt idx="4140">
                  <c:v>-2.4045186294450899E-5</c:v>
                </c:pt>
                <c:pt idx="4141">
                  <c:v>-2.2547898077459201E-5</c:v>
                </c:pt>
                <c:pt idx="4142">
                  <c:v>-1.51293797888142E-5</c:v>
                </c:pt>
                <c:pt idx="4143">
                  <c:v>-2.8459203760745401E-5</c:v>
                </c:pt>
                <c:pt idx="4144">
                  <c:v>-1.7239688606549401E-5</c:v>
                </c:pt>
                <c:pt idx="4145">
                  <c:v>-2.16859548333269E-5</c:v>
                </c:pt>
                <c:pt idx="4146">
                  <c:v>-2.7126608845547899E-5</c:v>
                </c:pt>
                <c:pt idx="4147">
                  <c:v>-2.4417588045090801E-5</c:v>
                </c:pt>
                <c:pt idx="4148">
                  <c:v>-2.30179549013305E-5</c:v>
                </c:pt>
                <c:pt idx="4149">
                  <c:v>-1.9446542488193899E-5</c:v>
                </c:pt>
                <c:pt idx="4150">
                  <c:v>-1.92033573015583E-5</c:v>
                </c:pt>
                <c:pt idx="4151">
                  <c:v>-1.7800558341172202E-5</c:v>
                </c:pt>
                <c:pt idx="4152">
                  <c:v>-2.79570078653974E-5</c:v>
                </c:pt>
                <c:pt idx="4153">
                  <c:v>-1.6699762051598501E-5</c:v>
                </c:pt>
                <c:pt idx="4154">
                  <c:v>-1.0691649468680499E-5</c:v>
                </c:pt>
                <c:pt idx="4155">
                  <c:v>-1.98044977197915E-5</c:v>
                </c:pt>
                <c:pt idx="4156">
                  <c:v>-2.3724201038155001E-5</c:v>
                </c:pt>
                <c:pt idx="4157">
                  <c:v>-2.5731722325663399E-5</c:v>
                </c:pt>
                <c:pt idx="4158">
                  <c:v>-2.67606380517014E-5</c:v>
                </c:pt>
                <c:pt idx="4159">
                  <c:v>-2.78132622491763E-5</c:v>
                </c:pt>
                <c:pt idx="4160">
                  <c:v>-2.59566313728771E-5</c:v>
                </c:pt>
                <c:pt idx="4161">
                  <c:v>-1.6365159491637301E-5</c:v>
                </c:pt>
                <c:pt idx="4162">
                  <c:v>-2.2780361463632099E-5</c:v>
                </c:pt>
                <c:pt idx="4163">
                  <c:v>-2.5332883451346601E-5</c:v>
                </c:pt>
                <c:pt idx="4164">
                  <c:v>-1.67138481520685E-5</c:v>
                </c:pt>
                <c:pt idx="4165">
                  <c:v>-2.1292761520569801E-5</c:v>
                </c:pt>
                <c:pt idx="4166">
                  <c:v>-2.5149300565093199E-5</c:v>
                </c:pt>
                <c:pt idx="4167">
                  <c:v>-1.8377635833969E-5</c:v>
                </c:pt>
                <c:pt idx="4168">
                  <c:v>-2.5773485520528199E-5</c:v>
                </c:pt>
                <c:pt idx="4169">
                  <c:v>-2.1307983857946201E-5</c:v>
                </c:pt>
                <c:pt idx="4170">
                  <c:v>-2.5963081133354801E-5</c:v>
                </c:pt>
                <c:pt idx="4171">
                  <c:v>-2.00396518239291E-5</c:v>
                </c:pt>
                <c:pt idx="4172">
                  <c:v>-2.14709631038038E-5</c:v>
                </c:pt>
                <c:pt idx="4173">
                  <c:v>-2.3457892716066101E-5</c:v>
                </c:pt>
                <c:pt idx="4174">
                  <c:v>-2.0401407498537101E-5</c:v>
                </c:pt>
                <c:pt idx="4175">
                  <c:v>-1.2296444183212E-5</c:v>
                </c:pt>
                <c:pt idx="4176">
                  <c:v>-2.8791402540802201E-5</c:v>
                </c:pt>
                <c:pt idx="4177">
                  <c:v>-1.67940758635707E-5</c:v>
                </c:pt>
                <c:pt idx="4178">
                  <c:v>-2.9325014340758701E-5</c:v>
                </c:pt>
                <c:pt idx="4179">
                  <c:v>-2.2254509594503301E-5</c:v>
                </c:pt>
                <c:pt idx="4180">
                  <c:v>-2.5132446186835799E-5</c:v>
                </c:pt>
                <c:pt idx="4181">
                  <c:v>-3.0130691283507499E-5</c:v>
                </c:pt>
                <c:pt idx="4182">
                  <c:v>-2.5998183446656799E-5</c:v>
                </c:pt>
                <c:pt idx="4183">
                  <c:v>-2.2516074833205001E-5</c:v>
                </c:pt>
                <c:pt idx="4184">
                  <c:v>-1.3732383757891501E-5</c:v>
                </c:pt>
                <c:pt idx="4185">
                  <c:v>-2.5063779763922299E-5</c:v>
                </c:pt>
                <c:pt idx="4186">
                  <c:v>-1.68313508861202E-5</c:v>
                </c:pt>
                <c:pt idx="4187">
                  <c:v>-2.8118040618201599E-5</c:v>
                </c:pt>
                <c:pt idx="4188">
                  <c:v>-1.5700196955721201E-5</c:v>
                </c:pt>
                <c:pt idx="4189">
                  <c:v>-2.45211333261378E-5</c:v>
                </c:pt>
                <c:pt idx="4190">
                  <c:v>-2.8326095389016001E-5</c:v>
                </c:pt>
                <c:pt idx="4191">
                  <c:v>-1.70622715524922E-5</c:v>
                </c:pt>
                <c:pt idx="4192">
                  <c:v>-1.8194648271568001E-5</c:v>
                </c:pt>
                <c:pt idx="4193">
                  <c:v>-2.4073388353059398E-5</c:v>
                </c:pt>
                <c:pt idx="4194">
                  <c:v>-2.62249999630347E-5</c:v>
                </c:pt>
                <c:pt idx="4195">
                  <c:v>-1.8692644130269302E-5</c:v>
                </c:pt>
                <c:pt idx="4196">
                  <c:v>-2.48847406088198E-5</c:v>
                </c:pt>
                <c:pt idx="4197">
                  <c:v>-1.8619135141931499E-5</c:v>
                </c:pt>
                <c:pt idx="4198">
                  <c:v>-1.3812418586190301E-5</c:v>
                </c:pt>
                <c:pt idx="4199">
                  <c:v>-2.8209693819948601E-5</c:v>
                </c:pt>
                <c:pt idx="4200">
                  <c:v>-2.2033492673001398E-5</c:v>
                </c:pt>
                <c:pt idx="4201">
                  <c:v>-1.1450744129011299E-5</c:v>
                </c:pt>
                <c:pt idx="4202">
                  <c:v>-1.6692548389639399E-5</c:v>
                </c:pt>
                <c:pt idx="4203">
                  <c:v>-2.5190396157101001E-5</c:v>
                </c:pt>
                <c:pt idx="4204">
                  <c:v>-2.4944545278578299E-5</c:v>
                </c:pt>
                <c:pt idx="4205">
                  <c:v>-3.0735101605208001E-5</c:v>
                </c:pt>
                <c:pt idx="4206">
                  <c:v>-2.31669488773457E-5</c:v>
                </c:pt>
                <c:pt idx="4207">
                  <c:v>-2.2304573060391998E-5</c:v>
                </c:pt>
                <c:pt idx="4208">
                  <c:v>-2.6258856987417501E-5</c:v>
                </c:pt>
                <c:pt idx="4209">
                  <c:v>-2.6736863445655401E-5</c:v>
                </c:pt>
                <c:pt idx="4210">
                  <c:v>-2.3259358938474899E-5</c:v>
                </c:pt>
                <c:pt idx="4211">
                  <c:v>-2.22981336101812E-5</c:v>
                </c:pt>
                <c:pt idx="4212">
                  <c:v>-2.68714000791445E-5</c:v>
                </c:pt>
                <c:pt idx="4213">
                  <c:v>-2.7404241343114199E-5</c:v>
                </c:pt>
                <c:pt idx="4214">
                  <c:v>-1.3931272793002399E-5</c:v>
                </c:pt>
                <c:pt idx="4215">
                  <c:v>-1.70501778796457E-5</c:v>
                </c:pt>
                <c:pt idx="4216">
                  <c:v>-2.3375830054871E-5</c:v>
                </c:pt>
                <c:pt idx="4217">
                  <c:v>-2.1749640999392499E-5</c:v>
                </c:pt>
                <c:pt idx="4218">
                  <c:v>-2.0179099740895601E-5</c:v>
                </c:pt>
                <c:pt idx="4219">
                  <c:v>-1.9348169491606E-5</c:v>
                </c:pt>
                <c:pt idx="4220">
                  <c:v>-2.5612478110624701E-5</c:v>
                </c:pt>
                <c:pt idx="4221">
                  <c:v>-2.7010825225667E-5</c:v>
                </c:pt>
                <c:pt idx="4222">
                  <c:v>-2.3220385435602198E-5</c:v>
                </c:pt>
                <c:pt idx="4223">
                  <c:v>-2.78798308348302E-5</c:v>
                </c:pt>
                <c:pt idx="4224">
                  <c:v>-2.1339612627285802E-5</c:v>
                </c:pt>
                <c:pt idx="4225">
                  <c:v>-2.6001803984225499E-5</c:v>
                </c:pt>
                <c:pt idx="4226">
                  <c:v>-2.4951923604271699E-5</c:v>
                </c:pt>
                <c:pt idx="4227">
                  <c:v>-1.88227834564551E-5</c:v>
                </c:pt>
                <c:pt idx="4228">
                  <c:v>-2.5053883279528199E-5</c:v>
                </c:pt>
                <c:pt idx="4229">
                  <c:v>-2.0764840270420501E-5</c:v>
                </c:pt>
                <c:pt idx="4230">
                  <c:v>-1.4544548069001E-5</c:v>
                </c:pt>
                <c:pt idx="4231">
                  <c:v>-2.17284906471636E-5</c:v>
                </c:pt>
                <c:pt idx="4232">
                  <c:v>-2.1777315558086099E-5</c:v>
                </c:pt>
                <c:pt idx="4233">
                  <c:v>-1.8534291994599001E-5</c:v>
                </c:pt>
                <c:pt idx="4234">
                  <c:v>-2.37870858801701E-5</c:v>
                </c:pt>
                <c:pt idx="4235">
                  <c:v>-2.6157917227945201E-5</c:v>
                </c:pt>
                <c:pt idx="4236">
                  <c:v>-1.40529995050392E-5</c:v>
                </c:pt>
                <c:pt idx="4237">
                  <c:v>-2.9553597489748398E-5</c:v>
                </c:pt>
                <c:pt idx="4238">
                  <c:v>-2.3009361841835099E-5</c:v>
                </c:pt>
                <c:pt idx="4239">
                  <c:v>-1.7920613122072801E-5</c:v>
                </c:pt>
                <c:pt idx="4240">
                  <c:v>-2.7532760492226E-5</c:v>
                </c:pt>
                <c:pt idx="4241">
                  <c:v>-2.86620876283895E-5</c:v>
                </c:pt>
                <c:pt idx="4242">
                  <c:v>-1.7929478085137201E-5</c:v>
                </c:pt>
                <c:pt idx="4243">
                  <c:v>-1.96648241416606E-5</c:v>
                </c:pt>
                <c:pt idx="4244">
                  <c:v>-2.0146850416684101E-5</c:v>
                </c:pt>
                <c:pt idx="4245">
                  <c:v>-1.7532300536165501E-5</c:v>
                </c:pt>
                <c:pt idx="4246">
                  <c:v>-2.3334089015935899E-5</c:v>
                </c:pt>
                <c:pt idx="4247">
                  <c:v>-2.43885795319718E-5</c:v>
                </c:pt>
                <c:pt idx="4248">
                  <c:v>-2.8755615163696399E-5</c:v>
                </c:pt>
                <c:pt idx="4249">
                  <c:v>-2.25351472274849E-5</c:v>
                </c:pt>
                <c:pt idx="4250">
                  <c:v>-1.8185983799466001E-5</c:v>
                </c:pt>
                <c:pt idx="4251">
                  <c:v>-2.24230409836874E-5</c:v>
                </c:pt>
                <c:pt idx="4252">
                  <c:v>-2.5568386527377301E-5</c:v>
                </c:pt>
                <c:pt idx="4253">
                  <c:v>-2.37501456695759E-5</c:v>
                </c:pt>
                <c:pt idx="4254">
                  <c:v>-2.0152949878374198E-5</c:v>
                </c:pt>
                <c:pt idx="4255">
                  <c:v>-2.29415685972973E-5</c:v>
                </c:pt>
                <c:pt idx="4256">
                  <c:v>-2.5477587060481499E-5</c:v>
                </c:pt>
                <c:pt idx="4257">
                  <c:v>-1.9053788632235002E-5</c:v>
                </c:pt>
                <c:pt idx="4258">
                  <c:v>-2.2087902509963898E-5</c:v>
                </c:pt>
                <c:pt idx="4259">
                  <c:v>-2.2081929923286999E-5</c:v>
                </c:pt>
                <c:pt idx="4260">
                  <c:v>-1.99576668786386E-5</c:v>
                </c:pt>
                <c:pt idx="4261">
                  <c:v>-1.7001162923493001E-5</c:v>
                </c:pt>
                <c:pt idx="4262">
                  <c:v>-1.15863909499083E-5</c:v>
                </c:pt>
                <c:pt idx="4263">
                  <c:v>-1.9644330580387798E-5</c:v>
                </c:pt>
                <c:pt idx="4264">
                  <c:v>-2.5160424893429902E-5</c:v>
                </c:pt>
                <c:pt idx="4265">
                  <c:v>-2.58476188492211E-5</c:v>
                </c:pt>
                <c:pt idx="4266">
                  <c:v>-2.38811249008392E-5</c:v>
                </c:pt>
                <c:pt idx="4267">
                  <c:v>-2.00309279891728E-5</c:v>
                </c:pt>
                <c:pt idx="4268">
                  <c:v>-3.1755996244802803E-5</c:v>
                </c:pt>
                <c:pt idx="4269">
                  <c:v>-1.9109136038461199E-5</c:v>
                </c:pt>
                <c:pt idx="4270">
                  <c:v>-1.26603393719244E-5</c:v>
                </c:pt>
                <c:pt idx="4271">
                  <c:v>-2.38086345679227E-5</c:v>
                </c:pt>
                <c:pt idx="4272">
                  <c:v>-2.4503925386191299E-5</c:v>
                </c:pt>
                <c:pt idx="4273">
                  <c:v>-2.75838818128392E-5</c:v>
                </c:pt>
                <c:pt idx="4274">
                  <c:v>-2.2647122029843301E-5</c:v>
                </c:pt>
                <c:pt idx="4275">
                  <c:v>-1.9241322142606299E-5</c:v>
                </c:pt>
                <c:pt idx="4276">
                  <c:v>-3.0974459905316797E-5</c:v>
                </c:pt>
                <c:pt idx="4277">
                  <c:v>-2.6124077363199301E-5</c:v>
                </c:pt>
                <c:pt idx="4278">
                  <c:v>-1.9724293892525201E-5</c:v>
                </c:pt>
                <c:pt idx="4279">
                  <c:v>-2.4813289064720498E-5</c:v>
                </c:pt>
                <c:pt idx="4280">
                  <c:v>-2.7352515812184901E-5</c:v>
                </c:pt>
                <c:pt idx="4281">
                  <c:v>-2.17723858485411E-5</c:v>
                </c:pt>
                <c:pt idx="4282">
                  <c:v>-1.95024757829783E-5</c:v>
                </c:pt>
                <c:pt idx="4283">
                  <c:v>-2.3604144437417399E-5</c:v>
                </c:pt>
                <c:pt idx="4284">
                  <c:v>-1.8117995121435602E-5</c:v>
                </c:pt>
                <c:pt idx="4285">
                  <c:v>-2.3112244695951301E-5</c:v>
                </c:pt>
                <c:pt idx="4286">
                  <c:v>-1.8770408020209099E-5</c:v>
                </c:pt>
                <c:pt idx="4287">
                  <c:v>-2.0135428664496199E-5</c:v>
                </c:pt>
                <c:pt idx="4288">
                  <c:v>-2.3095170178111002E-5</c:v>
                </c:pt>
                <c:pt idx="4289">
                  <c:v>-2.2585060579870701E-5</c:v>
                </c:pt>
                <c:pt idx="4290">
                  <c:v>-2.33362351170067E-5</c:v>
                </c:pt>
                <c:pt idx="4291">
                  <c:v>-1.82943951208423E-5</c:v>
                </c:pt>
                <c:pt idx="4292">
                  <c:v>-2.9315833598120601E-5</c:v>
                </c:pt>
                <c:pt idx="4293">
                  <c:v>-2.71967214317378E-5</c:v>
                </c:pt>
                <c:pt idx="4294">
                  <c:v>-2.8604550460146099E-5</c:v>
                </c:pt>
                <c:pt idx="4295">
                  <c:v>-2.52729475786203E-5</c:v>
                </c:pt>
                <c:pt idx="4296">
                  <c:v>-2.96268577046877E-5</c:v>
                </c:pt>
                <c:pt idx="4297">
                  <c:v>-2.1540787317200401E-5</c:v>
                </c:pt>
                <c:pt idx="4298">
                  <c:v>-1.5219902386080601E-5</c:v>
                </c:pt>
                <c:pt idx="4299">
                  <c:v>-2.6225228520748999E-5</c:v>
                </c:pt>
                <c:pt idx="4300">
                  <c:v>-2.7591305416169799E-5</c:v>
                </c:pt>
                <c:pt idx="4301">
                  <c:v>-2.80881064875571E-5</c:v>
                </c:pt>
                <c:pt idx="4302">
                  <c:v>-1.8064255356850101E-5</c:v>
                </c:pt>
                <c:pt idx="4303">
                  <c:v>-1.4609675007475E-5</c:v>
                </c:pt>
                <c:pt idx="4304">
                  <c:v>-1.65981356499245E-5</c:v>
                </c:pt>
                <c:pt idx="4305">
                  <c:v>-2.2520352251059099E-5</c:v>
                </c:pt>
                <c:pt idx="4306">
                  <c:v>-2.7615059420904201E-5</c:v>
                </c:pt>
                <c:pt idx="4307">
                  <c:v>-2.60101778302133E-5</c:v>
                </c:pt>
                <c:pt idx="4308">
                  <c:v>-2.0301059998471199E-5</c:v>
                </c:pt>
                <c:pt idx="4309">
                  <c:v>-1.58827564884435E-5</c:v>
                </c:pt>
                <c:pt idx="4310">
                  <c:v>-7.7407966748224597E-6</c:v>
                </c:pt>
                <c:pt idx="4311">
                  <c:v>-2.1921881664422899E-5</c:v>
                </c:pt>
                <c:pt idx="4312">
                  <c:v>-1.9212097407530699E-5</c:v>
                </c:pt>
                <c:pt idx="4313">
                  <c:v>-1.96259222416075E-5</c:v>
                </c:pt>
                <c:pt idx="4314">
                  <c:v>-2.0379421463956301E-5</c:v>
                </c:pt>
                <c:pt idx="4315">
                  <c:v>-1.6447937103255098E-5</c:v>
                </c:pt>
                <c:pt idx="4316">
                  <c:v>-2.3764258277491199E-5</c:v>
                </c:pt>
                <c:pt idx="4317">
                  <c:v>-1.9832373317501199E-5</c:v>
                </c:pt>
                <c:pt idx="4318">
                  <c:v>-2.2070022953887801E-5</c:v>
                </c:pt>
                <c:pt idx="4319">
                  <c:v>-2.5150012397634499E-5</c:v>
                </c:pt>
                <c:pt idx="4320">
                  <c:v>-2.2157593637271499E-5</c:v>
                </c:pt>
                <c:pt idx="4321">
                  <c:v>-2.3125239834918201E-5</c:v>
                </c:pt>
                <c:pt idx="4322">
                  <c:v>-1.8351736504927102E-5</c:v>
                </c:pt>
                <c:pt idx="4323">
                  <c:v>-1.56300181878135E-5</c:v>
                </c:pt>
                <c:pt idx="4324">
                  <c:v>-2.33009792566521E-5</c:v>
                </c:pt>
                <c:pt idx="4325">
                  <c:v>-1.7413201723145401E-5</c:v>
                </c:pt>
                <c:pt idx="4326">
                  <c:v>-1.42080541468979E-5</c:v>
                </c:pt>
                <c:pt idx="4327">
                  <c:v>-2.1338845864581199E-5</c:v>
                </c:pt>
                <c:pt idx="4328">
                  <c:v>-2.0107164747972899E-5</c:v>
                </c:pt>
                <c:pt idx="4329">
                  <c:v>-2.5665197401645302E-5</c:v>
                </c:pt>
                <c:pt idx="4330">
                  <c:v>-3.03464903261566E-5</c:v>
                </c:pt>
                <c:pt idx="4331">
                  <c:v>-1.9707997720894902E-5</c:v>
                </c:pt>
                <c:pt idx="4332">
                  <c:v>-2.6090210415853299E-5</c:v>
                </c:pt>
                <c:pt idx="4333">
                  <c:v>-2.3160700729318099E-5</c:v>
                </c:pt>
                <c:pt idx="4334">
                  <c:v>-2.0883772564032699E-5</c:v>
                </c:pt>
                <c:pt idx="4335">
                  <c:v>-2.2113906864728101E-5</c:v>
                </c:pt>
                <c:pt idx="4336">
                  <c:v>-2.47740261554641E-5</c:v>
                </c:pt>
                <c:pt idx="4337">
                  <c:v>-1.9062914182682701E-5</c:v>
                </c:pt>
                <c:pt idx="4338">
                  <c:v>-2.7045795680392599E-5</c:v>
                </c:pt>
                <c:pt idx="4339">
                  <c:v>-2.76609893519619E-5</c:v>
                </c:pt>
                <c:pt idx="4340">
                  <c:v>-2.5109980134436401E-5</c:v>
                </c:pt>
                <c:pt idx="4341">
                  <c:v>-2.1680218540992902E-5</c:v>
                </c:pt>
                <c:pt idx="4342">
                  <c:v>-2.45558340751785E-5</c:v>
                </c:pt>
                <c:pt idx="4343">
                  <c:v>-2.1717780765497301E-5</c:v>
                </c:pt>
                <c:pt idx="4344">
                  <c:v>-2.1076515683905499E-5</c:v>
                </c:pt>
                <c:pt idx="4345">
                  <c:v>-2.0553050467621399E-5</c:v>
                </c:pt>
                <c:pt idx="4346">
                  <c:v>-1.8140462832676701E-5</c:v>
                </c:pt>
                <c:pt idx="4347">
                  <c:v>-2.04028976543123E-5</c:v>
                </c:pt>
                <c:pt idx="4348">
                  <c:v>-1.42481748773871E-5</c:v>
                </c:pt>
                <c:pt idx="4349">
                  <c:v>-2.12113065535833E-5</c:v>
                </c:pt>
                <c:pt idx="4350">
                  <c:v>-1.7879905271976E-5</c:v>
                </c:pt>
                <c:pt idx="4351">
                  <c:v>-1.83003540028151E-5</c:v>
                </c:pt>
                <c:pt idx="4352">
                  <c:v>-1.9367040647316401E-5</c:v>
                </c:pt>
                <c:pt idx="4353">
                  <c:v>-2.3008699616431601E-5</c:v>
                </c:pt>
                <c:pt idx="4354">
                  <c:v>-2.00242696690715E-5</c:v>
                </c:pt>
                <c:pt idx="4355">
                  <c:v>-2.0336974688740901E-5</c:v>
                </c:pt>
                <c:pt idx="4356">
                  <c:v>-1.9765081681934001E-5</c:v>
                </c:pt>
                <c:pt idx="4357">
                  <c:v>-1.94004762875468E-5</c:v>
                </c:pt>
                <c:pt idx="4358">
                  <c:v>-1.3989680370318699E-5</c:v>
                </c:pt>
                <c:pt idx="4359">
                  <c:v>-1.92156712122118E-5</c:v>
                </c:pt>
                <c:pt idx="4360">
                  <c:v>-2.4864673417870202E-5</c:v>
                </c:pt>
                <c:pt idx="4361">
                  <c:v>-2.5674574319135399E-5</c:v>
                </c:pt>
                <c:pt idx="4362">
                  <c:v>-1.3416333796002699E-5</c:v>
                </c:pt>
                <c:pt idx="4363">
                  <c:v>-1.3329828158747101E-5</c:v>
                </c:pt>
                <c:pt idx="4364">
                  <c:v>-2.42371346843981E-5</c:v>
                </c:pt>
                <c:pt idx="4365">
                  <c:v>-1.5450115485362199E-5</c:v>
                </c:pt>
                <c:pt idx="4366">
                  <c:v>-2.9618621759035001E-5</c:v>
                </c:pt>
                <c:pt idx="4367">
                  <c:v>-1.9014462989142499E-5</c:v>
                </c:pt>
                <c:pt idx="4368">
                  <c:v>-1.8918961295585801E-5</c:v>
                </c:pt>
                <c:pt idx="4369">
                  <c:v>-2.1756454704159301E-5</c:v>
                </c:pt>
                <c:pt idx="4370">
                  <c:v>-1.6719567299161999E-5</c:v>
                </c:pt>
                <c:pt idx="4371">
                  <c:v>-1.9690897125141E-5</c:v>
                </c:pt>
                <c:pt idx="4372">
                  <c:v>-2.1117918326401201E-5</c:v>
                </c:pt>
                <c:pt idx="4373">
                  <c:v>-2.46285712609868E-5</c:v>
                </c:pt>
                <c:pt idx="4374">
                  <c:v>-1.7350878093263901E-5</c:v>
                </c:pt>
                <c:pt idx="4375">
                  <c:v>-3.0561939543257601E-5</c:v>
                </c:pt>
                <c:pt idx="4376">
                  <c:v>-1.8483908259596699E-5</c:v>
                </c:pt>
                <c:pt idx="4377">
                  <c:v>-2.4180400337712602E-5</c:v>
                </c:pt>
                <c:pt idx="4378">
                  <c:v>-2.0039037905247099E-5</c:v>
                </c:pt>
                <c:pt idx="4379">
                  <c:v>-2.11841003574036E-5</c:v>
                </c:pt>
                <c:pt idx="4380">
                  <c:v>-2.2589447180202901E-5</c:v>
                </c:pt>
                <c:pt idx="4381">
                  <c:v>-1.70726424027748E-5</c:v>
                </c:pt>
                <c:pt idx="4382">
                  <c:v>-2.7989134043733499E-5</c:v>
                </c:pt>
                <c:pt idx="4383">
                  <c:v>-2.4343103101720701E-5</c:v>
                </c:pt>
                <c:pt idx="4384">
                  <c:v>-2.3358569345104501E-5</c:v>
                </c:pt>
                <c:pt idx="4385">
                  <c:v>-2.7766977220073299E-5</c:v>
                </c:pt>
                <c:pt idx="4386">
                  <c:v>-2.91191287711805E-5</c:v>
                </c:pt>
                <c:pt idx="4387">
                  <c:v>-1.6272718212671901E-5</c:v>
                </c:pt>
                <c:pt idx="4388">
                  <c:v>-2.2191661523790399E-5</c:v>
                </c:pt>
                <c:pt idx="4389">
                  <c:v>-1.74432921175203E-5</c:v>
                </c:pt>
                <c:pt idx="4390">
                  <c:v>-2.3684759198564799E-5</c:v>
                </c:pt>
                <c:pt idx="4391">
                  <c:v>-2.4566186105616799E-5</c:v>
                </c:pt>
                <c:pt idx="4392">
                  <c:v>-1.6512271519395401E-5</c:v>
                </c:pt>
                <c:pt idx="4393">
                  <c:v>-2.1721631384159302E-5</c:v>
                </c:pt>
                <c:pt idx="4394">
                  <c:v>-2.2949694137348298E-5</c:v>
                </c:pt>
                <c:pt idx="4395">
                  <c:v>-2.74258416424417E-5</c:v>
                </c:pt>
                <c:pt idx="4396">
                  <c:v>-2.2597330158627099E-5</c:v>
                </c:pt>
                <c:pt idx="4397">
                  <c:v>-2.27985464347511E-5</c:v>
                </c:pt>
                <c:pt idx="4398">
                  <c:v>-2.1200781843406799E-5</c:v>
                </c:pt>
                <c:pt idx="4399">
                  <c:v>-1.72013873112912E-5</c:v>
                </c:pt>
                <c:pt idx="4400">
                  <c:v>-2.31708400487807E-5</c:v>
                </c:pt>
                <c:pt idx="4401">
                  <c:v>-2.5895773279785401E-5</c:v>
                </c:pt>
                <c:pt idx="4402">
                  <c:v>-1.6423975397257099E-5</c:v>
                </c:pt>
                <c:pt idx="4403">
                  <c:v>-2.64800502677608E-5</c:v>
                </c:pt>
                <c:pt idx="4404">
                  <c:v>-1.83946460087399E-5</c:v>
                </c:pt>
                <c:pt idx="4405">
                  <c:v>-2.3724818356833601E-5</c:v>
                </c:pt>
                <c:pt idx="4406">
                  <c:v>-2.75593192384815E-5</c:v>
                </c:pt>
                <c:pt idx="4407">
                  <c:v>-1.80325911420331E-5</c:v>
                </c:pt>
                <c:pt idx="4408">
                  <c:v>-2.5636403783271501E-5</c:v>
                </c:pt>
                <c:pt idx="4409">
                  <c:v>-1.67420392512014E-5</c:v>
                </c:pt>
                <c:pt idx="4410">
                  <c:v>-1.4323822554458099E-5</c:v>
                </c:pt>
                <c:pt idx="4411">
                  <c:v>-1.7791372767243701E-5</c:v>
                </c:pt>
                <c:pt idx="4412">
                  <c:v>-1.8461256431995401E-5</c:v>
                </c:pt>
                <c:pt idx="4413">
                  <c:v>-2.0462071155750601E-5</c:v>
                </c:pt>
                <c:pt idx="4414">
                  <c:v>-2.2832677792095301E-5</c:v>
                </c:pt>
                <c:pt idx="4415">
                  <c:v>-2.6144888025148301E-5</c:v>
                </c:pt>
                <c:pt idx="4416">
                  <c:v>-3.02382446710484E-5</c:v>
                </c:pt>
                <c:pt idx="4417">
                  <c:v>-2.3100885572312902E-5</c:v>
                </c:pt>
                <c:pt idx="4418">
                  <c:v>-1.8427896849080699E-5</c:v>
                </c:pt>
                <c:pt idx="4419">
                  <c:v>-2.29745925132381E-5</c:v>
                </c:pt>
                <c:pt idx="4420">
                  <c:v>-2.7775293406145301E-5</c:v>
                </c:pt>
                <c:pt idx="4421">
                  <c:v>-2.8456433211818401E-5</c:v>
                </c:pt>
                <c:pt idx="4422">
                  <c:v>-2.49172216520322E-5</c:v>
                </c:pt>
                <c:pt idx="4423">
                  <c:v>-1.58624436775665E-5</c:v>
                </c:pt>
                <c:pt idx="4424">
                  <c:v>-2.2003913719581001E-5</c:v>
                </c:pt>
                <c:pt idx="4425">
                  <c:v>-1.5259787042949599E-5</c:v>
                </c:pt>
                <c:pt idx="4426">
                  <c:v>-2.2049385984092898E-5</c:v>
                </c:pt>
                <c:pt idx="4427">
                  <c:v>-1.9899116521712201E-5</c:v>
                </c:pt>
                <c:pt idx="4428">
                  <c:v>-2.3045174986659799E-5</c:v>
                </c:pt>
                <c:pt idx="4429">
                  <c:v>-1.8978234944047998E-5</c:v>
                </c:pt>
                <c:pt idx="4430">
                  <c:v>-2.97873891689333E-5</c:v>
                </c:pt>
                <c:pt idx="4431">
                  <c:v>-2.19172568406742E-5</c:v>
                </c:pt>
                <c:pt idx="4432">
                  <c:v>-2.2238856364800801E-5</c:v>
                </c:pt>
                <c:pt idx="4433">
                  <c:v>-2.1277149811192301E-5</c:v>
                </c:pt>
                <c:pt idx="4434">
                  <c:v>-2.4707332568763001E-5</c:v>
                </c:pt>
                <c:pt idx="4435">
                  <c:v>-2.75538357093411E-5</c:v>
                </c:pt>
                <c:pt idx="4436">
                  <c:v>-2.4556827574891201E-5</c:v>
                </c:pt>
                <c:pt idx="4437">
                  <c:v>-1.9382708915717001E-5</c:v>
                </c:pt>
                <c:pt idx="4438">
                  <c:v>-2.5739982744590199E-5</c:v>
                </c:pt>
                <c:pt idx="4439">
                  <c:v>-1.8985335338384599E-5</c:v>
                </c:pt>
                <c:pt idx="4440">
                  <c:v>-2.1507668711089499E-5</c:v>
                </c:pt>
                <c:pt idx="4441">
                  <c:v>-2.1086235976490499E-5</c:v>
                </c:pt>
                <c:pt idx="4442">
                  <c:v>-2.46930669773581E-5</c:v>
                </c:pt>
                <c:pt idx="4443">
                  <c:v>-1.8301715540696301E-5</c:v>
                </c:pt>
                <c:pt idx="4444">
                  <c:v>-2.3233551658984301E-5</c:v>
                </c:pt>
                <c:pt idx="4445">
                  <c:v>-2.7566518518491802E-5</c:v>
                </c:pt>
                <c:pt idx="4446">
                  <c:v>-2.5768563834789301E-5</c:v>
                </c:pt>
                <c:pt idx="4447">
                  <c:v>-2.2134849597598601E-5</c:v>
                </c:pt>
                <c:pt idx="4448">
                  <c:v>-2.5234074116254999E-5</c:v>
                </c:pt>
                <c:pt idx="4449">
                  <c:v>-2.58901572654173E-5</c:v>
                </c:pt>
                <c:pt idx="4450">
                  <c:v>-1.9615941845961801E-5</c:v>
                </c:pt>
                <c:pt idx="4451">
                  <c:v>-2.0082349710927299E-5</c:v>
                </c:pt>
                <c:pt idx="4452">
                  <c:v>-2.1730653405864398E-5</c:v>
                </c:pt>
                <c:pt idx="4453">
                  <c:v>-2.79395578830484E-5</c:v>
                </c:pt>
                <c:pt idx="4454">
                  <c:v>-2.4262856791176001E-5</c:v>
                </c:pt>
                <c:pt idx="4455">
                  <c:v>-2.3358170833451202E-5</c:v>
                </c:pt>
                <c:pt idx="4456">
                  <c:v>-2.2176438477303802E-5</c:v>
                </c:pt>
                <c:pt idx="4457">
                  <c:v>-2.1337287177317299E-5</c:v>
                </c:pt>
                <c:pt idx="4458">
                  <c:v>-2.1437794642062399E-5</c:v>
                </c:pt>
                <c:pt idx="4459">
                  <c:v>-2.7206279007148199E-5</c:v>
                </c:pt>
                <c:pt idx="4460">
                  <c:v>-2.3556717367347599E-5</c:v>
                </c:pt>
                <c:pt idx="4461">
                  <c:v>-2.6400842485350398E-5</c:v>
                </c:pt>
                <c:pt idx="4462">
                  <c:v>-1.41912419907251E-5</c:v>
                </c:pt>
                <c:pt idx="4463">
                  <c:v>-2.2322121663293098E-5</c:v>
                </c:pt>
                <c:pt idx="4464">
                  <c:v>-2.2208803657238801E-5</c:v>
                </c:pt>
                <c:pt idx="4465">
                  <c:v>-1.9374545329855899E-5</c:v>
                </c:pt>
                <c:pt idx="4466">
                  <c:v>-2.25574861766478E-5</c:v>
                </c:pt>
                <c:pt idx="4467">
                  <c:v>-2.0926775981399799E-5</c:v>
                </c:pt>
                <c:pt idx="4468">
                  <c:v>-1.88936540030983E-5</c:v>
                </c:pt>
                <c:pt idx="4469">
                  <c:v>-1.7185077011052201E-5</c:v>
                </c:pt>
                <c:pt idx="4470">
                  <c:v>-1.9678602356532201E-5</c:v>
                </c:pt>
                <c:pt idx="4471">
                  <c:v>-2.19806779518428E-5</c:v>
                </c:pt>
                <c:pt idx="4472">
                  <c:v>-1.8545979637783799E-5</c:v>
                </c:pt>
                <c:pt idx="4473">
                  <c:v>-1.7833892634135899E-5</c:v>
                </c:pt>
                <c:pt idx="4474">
                  <c:v>-2.0126774623374901E-5</c:v>
                </c:pt>
                <c:pt idx="4475">
                  <c:v>-1.90869047532897E-5</c:v>
                </c:pt>
                <c:pt idx="4476">
                  <c:v>-1.8305614733909002E-5</c:v>
                </c:pt>
                <c:pt idx="4477">
                  <c:v>-1.98309041458549E-5</c:v>
                </c:pt>
                <c:pt idx="4478">
                  <c:v>-2.2927152404686299E-5</c:v>
                </c:pt>
                <c:pt idx="4479">
                  <c:v>-1.8896302236160602E-5</c:v>
                </c:pt>
                <c:pt idx="4480">
                  <c:v>-2.6994738014401899E-5</c:v>
                </c:pt>
                <c:pt idx="4481">
                  <c:v>-2.4818622992690701E-5</c:v>
                </c:pt>
                <c:pt idx="4482">
                  <c:v>-2.75150862570408E-5</c:v>
                </c:pt>
                <c:pt idx="4483">
                  <c:v>-2.33284522335125E-5</c:v>
                </c:pt>
                <c:pt idx="4484">
                  <c:v>-1.8038564597791699E-5</c:v>
                </c:pt>
                <c:pt idx="4485">
                  <c:v>-1.6744781628017899E-5</c:v>
                </c:pt>
                <c:pt idx="4486">
                  <c:v>-1.42297793622828E-5</c:v>
                </c:pt>
                <c:pt idx="4487">
                  <c:v>-2.45720695951646E-5</c:v>
                </c:pt>
                <c:pt idx="4488">
                  <c:v>-2.2323136766833101E-5</c:v>
                </c:pt>
                <c:pt idx="4489">
                  <c:v>-2.47354578454225E-5</c:v>
                </c:pt>
                <c:pt idx="4490">
                  <c:v>-1.7377591441839101E-5</c:v>
                </c:pt>
                <c:pt idx="4491">
                  <c:v>-2.0309862440748901E-5</c:v>
                </c:pt>
                <c:pt idx="4492">
                  <c:v>-1.6136850255932101E-5</c:v>
                </c:pt>
                <c:pt idx="4493">
                  <c:v>-1.8265693958561099E-5</c:v>
                </c:pt>
                <c:pt idx="4494">
                  <c:v>-2.3855887277901499E-5</c:v>
                </c:pt>
                <c:pt idx="4495">
                  <c:v>-2.3995542155601602E-5</c:v>
                </c:pt>
                <c:pt idx="4496">
                  <c:v>-1.71047073487868E-5</c:v>
                </c:pt>
                <c:pt idx="4497">
                  <c:v>-1.6285944546183399E-5</c:v>
                </c:pt>
                <c:pt idx="4498">
                  <c:v>-2.1666711768070399E-5</c:v>
                </c:pt>
                <c:pt idx="4499">
                  <c:v>-1.49852566475603E-5</c:v>
                </c:pt>
                <c:pt idx="4500">
                  <c:v>-2.10348474969384E-5</c:v>
                </c:pt>
                <c:pt idx="4501">
                  <c:v>-2.33471265775013E-5</c:v>
                </c:pt>
                <c:pt idx="4502">
                  <c:v>-1.6940725298545101E-5</c:v>
                </c:pt>
                <c:pt idx="4503">
                  <c:v>-1.6913149668700501E-5</c:v>
                </c:pt>
                <c:pt idx="4504">
                  <c:v>-1.2158439443900999E-5</c:v>
                </c:pt>
                <c:pt idx="4505">
                  <c:v>-2.0740441343756701E-5</c:v>
                </c:pt>
                <c:pt idx="4506">
                  <c:v>-2.8128346370510401E-5</c:v>
                </c:pt>
                <c:pt idx="4507">
                  <c:v>-1.7428639439877499E-5</c:v>
                </c:pt>
                <c:pt idx="4508">
                  <c:v>-2.0169170447270199E-5</c:v>
                </c:pt>
                <c:pt idx="4509">
                  <c:v>-2.486555979024E-5</c:v>
                </c:pt>
                <c:pt idx="4510">
                  <c:v>-1.9245155881874601E-5</c:v>
                </c:pt>
                <c:pt idx="4511">
                  <c:v>-1.8670900575375601E-5</c:v>
                </c:pt>
                <c:pt idx="4512">
                  <c:v>-2.3284617436511599E-5</c:v>
                </c:pt>
                <c:pt idx="4513">
                  <c:v>-1.8754713501839399E-5</c:v>
                </c:pt>
                <c:pt idx="4514">
                  <c:v>-1.5489595128948201E-5</c:v>
                </c:pt>
                <c:pt idx="4515">
                  <c:v>-2.36195212585155E-5</c:v>
                </c:pt>
                <c:pt idx="4516">
                  <c:v>-1.8125764857744099E-5</c:v>
                </c:pt>
                <c:pt idx="4517">
                  <c:v>-1.9220951863437099E-5</c:v>
                </c:pt>
                <c:pt idx="4518">
                  <c:v>-1.5405167453510401E-5</c:v>
                </c:pt>
                <c:pt idx="4519">
                  <c:v>-2.32570181926438E-5</c:v>
                </c:pt>
                <c:pt idx="4520">
                  <c:v>-2.1676726014667802E-5</c:v>
                </c:pt>
                <c:pt idx="4521">
                  <c:v>-2.2411692819846899E-5</c:v>
                </c:pt>
                <c:pt idx="4522">
                  <c:v>-1.26027026175428E-5</c:v>
                </c:pt>
                <c:pt idx="4523">
                  <c:v>-1.6067581666278501E-5</c:v>
                </c:pt>
                <c:pt idx="4524">
                  <c:v>-1.6865616246698201E-5</c:v>
                </c:pt>
                <c:pt idx="4525">
                  <c:v>-1.73961260044938E-5</c:v>
                </c:pt>
                <c:pt idx="4526">
                  <c:v>-2.1207152203030898E-5</c:v>
                </c:pt>
                <c:pt idx="4527">
                  <c:v>-2.3177576415117499E-5</c:v>
                </c:pt>
                <c:pt idx="4528">
                  <c:v>-1.75850808530447E-5</c:v>
                </c:pt>
                <c:pt idx="4529">
                  <c:v>-1.9449829331067998E-5</c:v>
                </c:pt>
                <c:pt idx="4530">
                  <c:v>-1.8513143395019299E-5</c:v>
                </c:pt>
                <c:pt idx="4531">
                  <c:v>-2.1878925298036599E-5</c:v>
                </c:pt>
                <c:pt idx="4532">
                  <c:v>-2.4668817149097301E-5</c:v>
                </c:pt>
                <c:pt idx="4533">
                  <c:v>-2.54738794273938E-5</c:v>
                </c:pt>
                <c:pt idx="4534">
                  <c:v>-1.6121175404042501E-5</c:v>
                </c:pt>
                <c:pt idx="4535">
                  <c:v>-1.8430136171240101E-5</c:v>
                </c:pt>
                <c:pt idx="4536">
                  <c:v>-1.77128127958686E-5</c:v>
                </c:pt>
                <c:pt idx="4537">
                  <c:v>-2.4466237715757298E-5</c:v>
                </c:pt>
                <c:pt idx="4538">
                  <c:v>-2.2040675633228999E-5</c:v>
                </c:pt>
                <c:pt idx="4539">
                  <c:v>-2.2190209204506599E-5</c:v>
                </c:pt>
                <c:pt idx="4540">
                  <c:v>-2.3145485862360899E-5</c:v>
                </c:pt>
                <c:pt idx="4541">
                  <c:v>-2.31761515742174E-5</c:v>
                </c:pt>
                <c:pt idx="4542">
                  <c:v>-2.5025004980274001E-5</c:v>
                </c:pt>
                <c:pt idx="4543">
                  <c:v>-2.5514678441500601E-5</c:v>
                </c:pt>
                <c:pt idx="4544">
                  <c:v>-1.6462865417769899E-5</c:v>
                </c:pt>
                <c:pt idx="4545">
                  <c:v>-1.91022651095325E-5</c:v>
                </c:pt>
                <c:pt idx="4546">
                  <c:v>-1.6308405625970299E-5</c:v>
                </c:pt>
                <c:pt idx="4547">
                  <c:v>-2.32164375560723E-5</c:v>
                </c:pt>
                <c:pt idx="4548">
                  <c:v>-1.7432346251583502E-5</c:v>
                </c:pt>
                <c:pt idx="4549">
                  <c:v>-1.6203751720653001E-5</c:v>
                </c:pt>
                <c:pt idx="4550">
                  <c:v>-2.5904583995560601E-5</c:v>
                </c:pt>
                <c:pt idx="4551">
                  <c:v>-2.8042059205566299E-5</c:v>
                </c:pt>
                <c:pt idx="4552">
                  <c:v>-1.5711882959043499E-5</c:v>
                </c:pt>
                <c:pt idx="4553">
                  <c:v>-2.51614505852192E-5</c:v>
                </c:pt>
                <c:pt idx="4554">
                  <c:v>-1.9148088498337799E-5</c:v>
                </c:pt>
                <c:pt idx="4555">
                  <c:v>-2.13313172936303E-5</c:v>
                </c:pt>
                <c:pt idx="4556">
                  <c:v>-1.5386386718265298E-5</c:v>
                </c:pt>
                <c:pt idx="4557">
                  <c:v>-1.5791228203970899E-5</c:v>
                </c:pt>
                <c:pt idx="4558">
                  <c:v>-1.39625450793859E-5</c:v>
                </c:pt>
                <c:pt idx="4559">
                  <c:v>-1.6358684011989398E-5</c:v>
                </c:pt>
                <c:pt idx="4560">
                  <c:v>-1.74814070234222E-5</c:v>
                </c:pt>
                <c:pt idx="4561">
                  <c:v>-1.7508252831967899E-5</c:v>
                </c:pt>
                <c:pt idx="4562">
                  <c:v>-2.2591426920980201E-5</c:v>
                </c:pt>
                <c:pt idx="4563">
                  <c:v>-1.9211847408992E-5</c:v>
                </c:pt>
                <c:pt idx="4564">
                  <c:v>-1.84918709924973E-5</c:v>
                </c:pt>
                <c:pt idx="4565">
                  <c:v>-1.82407759128557E-5</c:v>
                </c:pt>
                <c:pt idx="4566">
                  <c:v>-2.3894652504619301E-5</c:v>
                </c:pt>
                <c:pt idx="4567">
                  <c:v>-2.2525694205807899E-5</c:v>
                </c:pt>
                <c:pt idx="4568">
                  <c:v>-1.8771116486020201E-5</c:v>
                </c:pt>
                <c:pt idx="4569">
                  <c:v>-1.7710935708417899E-5</c:v>
                </c:pt>
                <c:pt idx="4570">
                  <c:v>-2.0793849696470701E-5</c:v>
                </c:pt>
                <c:pt idx="4571">
                  <c:v>-2.4565934985661999E-5</c:v>
                </c:pt>
                <c:pt idx="4572">
                  <c:v>-2.3299086578528799E-5</c:v>
                </c:pt>
                <c:pt idx="4573">
                  <c:v>-2.6317886849182899E-5</c:v>
                </c:pt>
                <c:pt idx="4574">
                  <c:v>-1.2751936169693301E-5</c:v>
                </c:pt>
                <c:pt idx="4575">
                  <c:v>-2.0758308736424999E-5</c:v>
                </c:pt>
                <c:pt idx="4576">
                  <c:v>-1.8866320594333201E-5</c:v>
                </c:pt>
                <c:pt idx="4577">
                  <c:v>-1.8009574706312799E-5</c:v>
                </c:pt>
                <c:pt idx="4578">
                  <c:v>-1.7660845686305401E-5</c:v>
                </c:pt>
                <c:pt idx="4579">
                  <c:v>-2.55325080730533E-5</c:v>
                </c:pt>
                <c:pt idx="4580">
                  <c:v>-2.4628906474959099E-5</c:v>
                </c:pt>
                <c:pt idx="4581">
                  <c:v>-1.7598878834655199E-5</c:v>
                </c:pt>
                <c:pt idx="4582">
                  <c:v>-2.10718901166529E-5</c:v>
                </c:pt>
                <c:pt idx="4583">
                  <c:v>-2.2370202808321201E-5</c:v>
                </c:pt>
                <c:pt idx="4584">
                  <c:v>-2.1106791586850499E-5</c:v>
                </c:pt>
                <c:pt idx="4585">
                  <c:v>-1.8012821355562201E-5</c:v>
                </c:pt>
                <c:pt idx="4586">
                  <c:v>-2.3419793512942001E-5</c:v>
                </c:pt>
                <c:pt idx="4587">
                  <c:v>-2.5455060487700799E-5</c:v>
                </c:pt>
                <c:pt idx="4588">
                  <c:v>-2.5853951691814501E-5</c:v>
                </c:pt>
                <c:pt idx="4589">
                  <c:v>-1.93830178973423E-5</c:v>
                </c:pt>
                <c:pt idx="4590">
                  <c:v>-2.4652778476006301E-5</c:v>
                </c:pt>
                <c:pt idx="4591">
                  <c:v>-1.7788683167358899E-5</c:v>
                </c:pt>
                <c:pt idx="4592">
                  <c:v>-1.91732876300817E-5</c:v>
                </c:pt>
                <c:pt idx="4593">
                  <c:v>-1.71707537439624E-5</c:v>
                </c:pt>
                <c:pt idx="4594">
                  <c:v>-2.42151653846267E-5</c:v>
                </c:pt>
                <c:pt idx="4595">
                  <c:v>-2.19542320036903E-5</c:v>
                </c:pt>
                <c:pt idx="4596">
                  <c:v>-3.2019326769534303E-5</c:v>
                </c:pt>
                <c:pt idx="4597">
                  <c:v>-1.8109671130793601E-5</c:v>
                </c:pt>
                <c:pt idx="4598">
                  <c:v>-2.62000462157605E-5</c:v>
                </c:pt>
                <c:pt idx="4599">
                  <c:v>-2.0854770862774401E-5</c:v>
                </c:pt>
                <c:pt idx="4600">
                  <c:v>-1.9140658266090701E-5</c:v>
                </c:pt>
                <c:pt idx="4601">
                  <c:v>-2.8145193637981801E-5</c:v>
                </c:pt>
                <c:pt idx="4602">
                  <c:v>-1.8258604246604701E-5</c:v>
                </c:pt>
                <c:pt idx="4603">
                  <c:v>-1.7794992331189299E-5</c:v>
                </c:pt>
                <c:pt idx="4604">
                  <c:v>-1.9591583498008699E-5</c:v>
                </c:pt>
                <c:pt idx="4605">
                  <c:v>-2.2253858937026599E-5</c:v>
                </c:pt>
                <c:pt idx="4606">
                  <c:v>-2.39610229312143E-5</c:v>
                </c:pt>
                <c:pt idx="4607">
                  <c:v>-2.21210949622536E-5</c:v>
                </c:pt>
                <c:pt idx="4608">
                  <c:v>-2.2282698075093402E-5</c:v>
                </c:pt>
                <c:pt idx="4609">
                  <c:v>-1.86909563788959E-5</c:v>
                </c:pt>
                <c:pt idx="4610">
                  <c:v>-1.7625462911850001E-5</c:v>
                </c:pt>
                <c:pt idx="4611">
                  <c:v>-2.32030285380405E-5</c:v>
                </c:pt>
                <c:pt idx="4612">
                  <c:v>-2.1472337106037001E-5</c:v>
                </c:pt>
                <c:pt idx="4613">
                  <c:v>-1.6620474790808699E-5</c:v>
                </c:pt>
                <c:pt idx="4614">
                  <c:v>-2.1140995675251599E-5</c:v>
                </c:pt>
                <c:pt idx="4615">
                  <c:v>-2.3677555672419499E-5</c:v>
                </c:pt>
                <c:pt idx="4616">
                  <c:v>-1.6627899454916701E-5</c:v>
                </c:pt>
                <c:pt idx="4617">
                  <c:v>-2.0309127496572099E-5</c:v>
                </c:pt>
                <c:pt idx="4618">
                  <c:v>-2.1877206846146599E-5</c:v>
                </c:pt>
                <c:pt idx="4619">
                  <c:v>-2.03469288942278E-5</c:v>
                </c:pt>
                <c:pt idx="4620">
                  <c:v>-1.88206613285424E-5</c:v>
                </c:pt>
                <c:pt idx="4621">
                  <c:v>-2.3848710193298399E-5</c:v>
                </c:pt>
                <c:pt idx="4622">
                  <c:v>-2.0682922399264299E-5</c:v>
                </c:pt>
                <c:pt idx="4623">
                  <c:v>-1.6696123352709599E-5</c:v>
                </c:pt>
                <c:pt idx="4624">
                  <c:v>-1.6449109095330901E-5</c:v>
                </c:pt>
                <c:pt idx="4625">
                  <c:v>-1.93268498473703E-5</c:v>
                </c:pt>
                <c:pt idx="4626">
                  <c:v>-2.28660214725397E-5</c:v>
                </c:pt>
                <c:pt idx="4627">
                  <c:v>-2.55844982339175E-5</c:v>
                </c:pt>
                <c:pt idx="4628">
                  <c:v>-1.9714419990184599E-5</c:v>
                </c:pt>
                <c:pt idx="4629">
                  <c:v>-2.09022947429765E-5</c:v>
                </c:pt>
                <c:pt idx="4630">
                  <c:v>-2.5721505800341701E-5</c:v>
                </c:pt>
                <c:pt idx="4631">
                  <c:v>-1.7644012269221499E-5</c:v>
                </c:pt>
                <c:pt idx="4632">
                  <c:v>-2.1193523021564401E-5</c:v>
                </c:pt>
                <c:pt idx="4633">
                  <c:v>-2.5045282207823701E-5</c:v>
                </c:pt>
                <c:pt idx="4634">
                  <c:v>-2.03317615032026E-5</c:v>
                </c:pt>
                <c:pt idx="4635">
                  <c:v>-2.19909887095399E-5</c:v>
                </c:pt>
                <c:pt idx="4636">
                  <c:v>-1.8349101729847999E-5</c:v>
                </c:pt>
                <c:pt idx="4637">
                  <c:v>-2.0995459487570701E-5</c:v>
                </c:pt>
                <c:pt idx="4638">
                  <c:v>-2.2968102207560301E-5</c:v>
                </c:pt>
                <c:pt idx="4639">
                  <c:v>-2.6851899647523901E-5</c:v>
                </c:pt>
                <c:pt idx="4640">
                  <c:v>-1.5833261048802501E-5</c:v>
                </c:pt>
                <c:pt idx="4641">
                  <c:v>-2.6165161420659799E-5</c:v>
                </c:pt>
                <c:pt idx="4642">
                  <c:v>-2.1434383989720099E-5</c:v>
                </c:pt>
                <c:pt idx="4643">
                  <c:v>-2.0173186026415898E-5</c:v>
                </c:pt>
                <c:pt idx="4644">
                  <c:v>-2.25375078633573E-5</c:v>
                </c:pt>
                <c:pt idx="4645">
                  <c:v>-2.6033974078435401E-5</c:v>
                </c:pt>
                <c:pt idx="4646">
                  <c:v>-2.6005260261984001E-5</c:v>
                </c:pt>
                <c:pt idx="4647">
                  <c:v>-2.7451219783637299E-5</c:v>
                </c:pt>
                <c:pt idx="4648">
                  <c:v>-1.8009274443838E-5</c:v>
                </c:pt>
                <c:pt idx="4649">
                  <c:v>-2.1462683198927101E-5</c:v>
                </c:pt>
                <c:pt idx="4650">
                  <c:v>-2.7249263209464399E-5</c:v>
                </c:pt>
                <c:pt idx="4651">
                  <c:v>-2.6202605316601199E-5</c:v>
                </c:pt>
                <c:pt idx="4652">
                  <c:v>-2.4902042509708501E-5</c:v>
                </c:pt>
                <c:pt idx="4653">
                  <c:v>-2.4584200416174799E-5</c:v>
                </c:pt>
                <c:pt idx="4654">
                  <c:v>-2.27907012667035E-5</c:v>
                </c:pt>
                <c:pt idx="4655">
                  <c:v>-1.9364858854507301E-5</c:v>
                </c:pt>
                <c:pt idx="4656">
                  <c:v>-1.6896553152041301E-5</c:v>
                </c:pt>
                <c:pt idx="4657">
                  <c:v>-1.90762414901264E-5</c:v>
                </c:pt>
                <c:pt idx="4658">
                  <c:v>-1.94132958237041E-5</c:v>
                </c:pt>
                <c:pt idx="4659">
                  <c:v>-2.22103582711809E-5</c:v>
                </c:pt>
                <c:pt idx="4660">
                  <c:v>-2.29925661274008E-5</c:v>
                </c:pt>
                <c:pt idx="4661">
                  <c:v>-2.07806598163587E-5</c:v>
                </c:pt>
                <c:pt idx="4662">
                  <c:v>-2.3724044509183199E-5</c:v>
                </c:pt>
                <c:pt idx="4663">
                  <c:v>-1.97376386434048E-5</c:v>
                </c:pt>
                <c:pt idx="4664">
                  <c:v>-2.4634255434345501E-5</c:v>
                </c:pt>
                <c:pt idx="4665">
                  <c:v>-2.1740594627678699E-5</c:v>
                </c:pt>
                <c:pt idx="4666">
                  <c:v>-2.0499079213014801E-5</c:v>
                </c:pt>
                <c:pt idx="4667">
                  <c:v>-2.8163012159887902E-5</c:v>
                </c:pt>
                <c:pt idx="4668">
                  <c:v>-2.1743067635403298E-5</c:v>
                </c:pt>
                <c:pt idx="4669">
                  <c:v>-2.4301116344695901E-5</c:v>
                </c:pt>
                <c:pt idx="4670">
                  <c:v>-2.3292430716848201E-5</c:v>
                </c:pt>
                <c:pt idx="4671">
                  <c:v>-2.7180989089205301E-5</c:v>
                </c:pt>
                <c:pt idx="4672">
                  <c:v>-2.0618554991618798E-5</c:v>
                </c:pt>
                <c:pt idx="4673">
                  <c:v>-2.2794837483912202E-5</c:v>
                </c:pt>
                <c:pt idx="4674">
                  <c:v>-2.0031562070882501E-5</c:v>
                </c:pt>
                <c:pt idx="4675">
                  <c:v>-2.6550414029662901E-5</c:v>
                </c:pt>
                <c:pt idx="4676">
                  <c:v>-1.9897886823719398E-5</c:v>
                </c:pt>
                <c:pt idx="4677">
                  <c:v>-1.9942209481787101E-5</c:v>
                </c:pt>
                <c:pt idx="4678">
                  <c:v>-1.9738392535766098E-5</c:v>
                </c:pt>
                <c:pt idx="4679">
                  <c:v>-1.8611692365739599E-5</c:v>
                </c:pt>
                <c:pt idx="4680">
                  <c:v>-2.5981577488593099E-5</c:v>
                </c:pt>
                <c:pt idx="4681">
                  <c:v>-2.3146263129397999E-5</c:v>
                </c:pt>
                <c:pt idx="4682">
                  <c:v>-2.0874800761054701E-5</c:v>
                </c:pt>
                <c:pt idx="4683">
                  <c:v>-2.2069804242098799E-5</c:v>
                </c:pt>
                <c:pt idx="4684">
                  <c:v>-1.7241345852538699E-5</c:v>
                </c:pt>
                <c:pt idx="4685">
                  <c:v>-2.36430161961278E-5</c:v>
                </c:pt>
                <c:pt idx="4686">
                  <c:v>-2.0548996496341702E-5</c:v>
                </c:pt>
                <c:pt idx="4687">
                  <c:v>-2.5011574275563699E-5</c:v>
                </c:pt>
                <c:pt idx="4688">
                  <c:v>-2.5631881693007001E-5</c:v>
                </c:pt>
                <c:pt idx="4689">
                  <c:v>-1.97135302265527E-5</c:v>
                </c:pt>
                <c:pt idx="4690">
                  <c:v>-2.0999335141899201E-5</c:v>
                </c:pt>
                <c:pt idx="4691">
                  <c:v>-2.44647372200354E-5</c:v>
                </c:pt>
                <c:pt idx="4692">
                  <c:v>-2.5723548536501301E-5</c:v>
                </c:pt>
                <c:pt idx="4693">
                  <c:v>-2.4936283601776601E-5</c:v>
                </c:pt>
                <c:pt idx="4694">
                  <c:v>-2.2730657338403501E-5</c:v>
                </c:pt>
                <c:pt idx="4695">
                  <c:v>-2.622150422482E-5</c:v>
                </c:pt>
                <c:pt idx="4696">
                  <c:v>-2.6515440159424699E-5</c:v>
                </c:pt>
                <c:pt idx="4697">
                  <c:v>-2.4685918830966101E-5</c:v>
                </c:pt>
                <c:pt idx="4698">
                  <c:v>-2.9793008306795601E-5</c:v>
                </c:pt>
                <c:pt idx="4699">
                  <c:v>-2.4854170984856901E-5</c:v>
                </c:pt>
                <c:pt idx="4700">
                  <c:v>-2.5002827347017101E-5</c:v>
                </c:pt>
                <c:pt idx="4701">
                  <c:v>-2.4187273506210099E-5</c:v>
                </c:pt>
                <c:pt idx="4702">
                  <c:v>-1.89611534847126E-5</c:v>
                </c:pt>
                <c:pt idx="4703">
                  <c:v>-2.2251127201954699E-5</c:v>
                </c:pt>
                <c:pt idx="4704">
                  <c:v>-2.16620213728059E-5</c:v>
                </c:pt>
                <c:pt idx="4705">
                  <c:v>-1.95969643714845E-5</c:v>
                </c:pt>
                <c:pt idx="4706">
                  <c:v>-2.4466215242223001E-5</c:v>
                </c:pt>
                <c:pt idx="4707">
                  <c:v>-2.7471498905714201E-5</c:v>
                </c:pt>
                <c:pt idx="4708">
                  <c:v>-2.2560336565501401E-5</c:v>
                </c:pt>
                <c:pt idx="4709">
                  <c:v>-2.25383415354438E-5</c:v>
                </c:pt>
                <c:pt idx="4710">
                  <c:v>-2.5585556100108599E-5</c:v>
                </c:pt>
                <c:pt idx="4711">
                  <c:v>-2.5212470097253302E-5</c:v>
                </c:pt>
                <c:pt idx="4712">
                  <c:v>-2.9145408837413302E-5</c:v>
                </c:pt>
                <c:pt idx="4713">
                  <c:v>-2.69731504005867E-5</c:v>
                </c:pt>
                <c:pt idx="4714">
                  <c:v>-2.3447344413642901E-5</c:v>
                </c:pt>
                <c:pt idx="4715">
                  <c:v>-2.4463519819068899E-5</c:v>
                </c:pt>
                <c:pt idx="4716">
                  <c:v>-1.8303540468492999E-5</c:v>
                </c:pt>
                <c:pt idx="4717">
                  <c:v>-2.85470808143461E-5</c:v>
                </c:pt>
                <c:pt idx="4718">
                  <c:v>-2.56903475902872E-5</c:v>
                </c:pt>
                <c:pt idx="4719">
                  <c:v>-2.37428673460028E-5</c:v>
                </c:pt>
                <c:pt idx="4720">
                  <c:v>-2.58917419176486E-5</c:v>
                </c:pt>
                <c:pt idx="4721">
                  <c:v>-2.08556949585455E-5</c:v>
                </c:pt>
                <c:pt idx="4722">
                  <c:v>-2.2748180226815801E-5</c:v>
                </c:pt>
                <c:pt idx="4723">
                  <c:v>-2.4913766976386498E-5</c:v>
                </c:pt>
                <c:pt idx="4724">
                  <c:v>-2.35578112885422E-5</c:v>
                </c:pt>
                <c:pt idx="4725">
                  <c:v>-2.65541816911436E-5</c:v>
                </c:pt>
                <c:pt idx="4726">
                  <c:v>-2.27077367608513E-5</c:v>
                </c:pt>
                <c:pt idx="4727">
                  <c:v>-2.62874249202963E-5</c:v>
                </c:pt>
                <c:pt idx="4728">
                  <c:v>-2.7970884258619799E-5</c:v>
                </c:pt>
                <c:pt idx="4729">
                  <c:v>-2.91406747430014E-5</c:v>
                </c:pt>
                <c:pt idx="4730">
                  <c:v>-2.6026976539495001E-5</c:v>
                </c:pt>
                <c:pt idx="4731">
                  <c:v>-2.3221821061309E-5</c:v>
                </c:pt>
                <c:pt idx="4732">
                  <c:v>-2.48961046122977E-5</c:v>
                </c:pt>
                <c:pt idx="4733">
                  <c:v>-1.9949989519154198E-5</c:v>
                </c:pt>
                <c:pt idx="4734">
                  <c:v>-2.5089410990569698E-5</c:v>
                </c:pt>
                <c:pt idx="4735">
                  <c:v>-2.3837560793102099E-5</c:v>
                </c:pt>
                <c:pt idx="4736">
                  <c:v>-2.39531999617551E-5</c:v>
                </c:pt>
                <c:pt idx="4737">
                  <c:v>-2.5886179491765098E-5</c:v>
                </c:pt>
                <c:pt idx="4738">
                  <c:v>-1.91936417465031E-5</c:v>
                </c:pt>
                <c:pt idx="4739">
                  <c:v>-2.1968947385337599E-5</c:v>
                </c:pt>
                <c:pt idx="4740">
                  <c:v>-2.39302637381254E-5</c:v>
                </c:pt>
                <c:pt idx="4741">
                  <c:v>-2.1714750038757901E-5</c:v>
                </c:pt>
                <c:pt idx="4742">
                  <c:v>-2.1378239389957799E-5</c:v>
                </c:pt>
                <c:pt idx="4743">
                  <c:v>-2.79225963349577E-5</c:v>
                </c:pt>
                <c:pt idx="4744">
                  <c:v>-2.5481434960115701E-5</c:v>
                </c:pt>
                <c:pt idx="4745">
                  <c:v>-1.93578392320998E-5</c:v>
                </c:pt>
                <c:pt idx="4746">
                  <c:v>-1.8425409238354098E-5</c:v>
                </c:pt>
                <c:pt idx="4747">
                  <c:v>-2.5196606585026299E-5</c:v>
                </c:pt>
                <c:pt idx="4748">
                  <c:v>-2.3796159272345801E-5</c:v>
                </c:pt>
                <c:pt idx="4749">
                  <c:v>-2.4168422924875601E-5</c:v>
                </c:pt>
                <c:pt idx="4750">
                  <c:v>-2.0227793131578099E-5</c:v>
                </c:pt>
                <c:pt idx="4751">
                  <c:v>-2.6058388942929299E-5</c:v>
                </c:pt>
                <c:pt idx="4752">
                  <c:v>-2.2186994995650698E-5</c:v>
                </c:pt>
                <c:pt idx="4753">
                  <c:v>-2.6747117174247901E-5</c:v>
                </c:pt>
                <c:pt idx="4754">
                  <c:v>-2.0981031330298098E-5</c:v>
                </c:pt>
                <c:pt idx="4755">
                  <c:v>-2.3108422299535801E-5</c:v>
                </c:pt>
                <c:pt idx="4756">
                  <c:v>-2.4760023506370299E-5</c:v>
                </c:pt>
                <c:pt idx="4757">
                  <c:v>-2.55455674890493E-5</c:v>
                </c:pt>
                <c:pt idx="4758">
                  <c:v>-2.4203947384678301E-5</c:v>
                </c:pt>
                <c:pt idx="4759">
                  <c:v>-2.3937044511369299E-5</c:v>
                </c:pt>
                <c:pt idx="4760">
                  <c:v>-2.6738664697579402E-5</c:v>
                </c:pt>
                <c:pt idx="4761">
                  <c:v>-2.1120614768481101E-5</c:v>
                </c:pt>
                <c:pt idx="4762">
                  <c:v>-2.3828709733745098E-5</c:v>
                </c:pt>
                <c:pt idx="4763">
                  <c:v>-2.6454254062390701E-5</c:v>
                </c:pt>
                <c:pt idx="4764">
                  <c:v>-2.1117040524802401E-5</c:v>
                </c:pt>
                <c:pt idx="4765">
                  <c:v>-2.6372019131347E-5</c:v>
                </c:pt>
                <c:pt idx="4766">
                  <c:v>-2.4060067106833599E-5</c:v>
                </c:pt>
                <c:pt idx="4767">
                  <c:v>-2.6191095332289701E-5</c:v>
                </c:pt>
                <c:pt idx="4768">
                  <c:v>-2.1845411486116399E-5</c:v>
                </c:pt>
                <c:pt idx="4769">
                  <c:v>-2.31373583235991E-5</c:v>
                </c:pt>
                <c:pt idx="4770">
                  <c:v>-2.5784917158292901E-5</c:v>
                </c:pt>
                <c:pt idx="4771">
                  <c:v>-2.29153151256813E-5</c:v>
                </c:pt>
                <c:pt idx="4772">
                  <c:v>-2.4503399231237102E-5</c:v>
                </c:pt>
                <c:pt idx="4773">
                  <c:v>-2.6031467643780801E-5</c:v>
                </c:pt>
                <c:pt idx="4774">
                  <c:v>-3.12401323876474E-5</c:v>
                </c:pt>
                <c:pt idx="4775">
                  <c:v>-2.8137327771366599E-5</c:v>
                </c:pt>
                <c:pt idx="4776">
                  <c:v>-2.27699205495924E-5</c:v>
                </c:pt>
                <c:pt idx="4777">
                  <c:v>-2.2911723459945801E-5</c:v>
                </c:pt>
                <c:pt idx="4778">
                  <c:v>-2.2661019277192298E-5</c:v>
                </c:pt>
                <c:pt idx="4779">
                  <c:v>-2.28923470405955E-5</c:v>
                </c:pt>
                <c:pt idx="4780">
                  <c:v>-2.4672856110438001E-5</c:v>
                </c:pt>
                <c:pt idx="4781">
                  <c:v>-2.6217811939808701E-5</c:v>
                </c:pt>
                <c:pt idx="4782">
                  <c:v>-2.6432303036988901E-5</c:v>
                </c:pt>
                <c:pt idx="4783">
                  <c:v>-2.64013493474921E-5</c:v>
                </c:pt>
                <c:pt idx="4784">
                  <c:v>-2.5508100108461299E-5</c:v>
                </c:pt>
                <c:pt idx="4785">
                  <c:v>-2.74854960231991E-5</c:v>
                </c:pt>
                <c:pt idx="4786">
                  <c:v>-2.3277402023777201E-5</c:v>
                </c:pt>
                <c:pt idx="4787">
                  <c:v>-2.7169042263975699E-5</c:v>
                </c:pt>
                <c:pt idx="4788">
                  <c:v>-2.7585592589750098E-5</c:v>
                </c:pt>
                <c:pt idx="4789">
                  <c:v>-3.1008612794989602E-5</c:v>
                </c:pt>
                <c:pt idx="4790">
                  <c:v>-2.8110520484243101E-5</c:v>
                </c:pt>
                <c:pt idx="4791">
                  <c:v>-2.1330655762688699E-5</c:v>
                </c:pt>
                <c:pt idx="4792">
                  <c:v>-2.5473897881607099E-5</c:v>
                </c:pt>
                <c:pt idx="4793">
                  <c:v>-2.5274062313179501E-5</c:v>
                </c:pt>
                <c:pt idx="4794">
                  <c:v>-2.71292639338105E-5</c:v>
                </c:pt>
                <c:pt idx="4795">
                  <c:v>-2.8553164410036399E-5</c:v>
                </c:pt>
                <c:pt idx="4796">
                  <c:v>-2.5419063267238801E-5</c:v>
                </c:pt>
                <c:pt idx="4797">
                  <c:v>-2.7231525377621101E-5</c:v>
                </c:pt>
                <c:pt idx="4798">
                  <c:v>-2.2975475943255401E-5</c:v>
                </c:pt>
                <c:pt idx="4799">
                  <c:v>-2.02448406346416E-5</c:v>
                </c:pt>
                <c:pt idx="4800">
                  <c:v>-2.9323038750251201E-5</c:v>
                </c:pt>
                <c:pt idx="4801">
                  <c:v>-2.5112247812664801E-5</c:v>
                </c:pt>
                <c:pt idx="4802">
                  <c:v>-2.6093374638486001E-5</c:v>
                </c:pt>
                <c:pt idx="4803">
                  <c:v>-2.54356963146441E-5</c:v>
                </c:pt>
                <c:pt idx="4804">
                  <c:v>-2.8740912389736201E-5</c:v>
                </c:pt>
                <c:pt idx="4805">
                  <c:v>-2.6429453948029402E-5</c:v>
                </c:pt>
                <c:pt idx="4806">
                  <c:v>-2.2953090054821E-5</c:v>
                </c:pt>
                <c:pt idx="4807">
                  <c:v>-2.52639454483929E-5</c:v>
                </c:pt>
                <c:pt idx="4808">
                  <c:v>-2.5407367756268E-5</c:v>
                </c:pt>
                <c:pt idx="4809">
                  <c:v>-2.6700992114577902E-5</c:v>
                </c:pt>
                <c:pt idx="4810">
                  <c:v>-2.5968057820590298E-5</c:v>
                </c:pt>
                <c:pt idx="4811">
                  <c:v>-2.30147747202334E-5</c:v>
                </c:pt>
                <c:pt idx="4812">
                  <c:v>-2.70886384582002E-5</c:v>
                </c:pt>
                <c:pt idx="4813">
                  <c:v>-2.6679528468099E-5</c:v>
                </c:pt>
                <c:pt idx="4814">
                  <c:v>-2.4325919438650902E-5</c:v>
                </c:pt>
                <c:pt idx="4815">
                  <c:v>-2.4861976214790301E-5</c:v>
                </c:pt>
                <c:pt idx="4816">
                  <c:v>-2.6181608076379701E-5</c:v>
                </c:pt>
                <c:pt idx="4817">
                  <c:v>-2.46514597788454E-5</c:v>
                </c:pt>
                <c:pt idx="4818">
                  <c:v>-2.41783551943285E-5</c:v>
                </c:pt>
                <c:pt idx="4819">
                  <c:v>-2.1102065715571099E-5</c:v>
                </c:pt>
                <c:pt idx="4820">
                  <c:v>-2.82832801487859E-5</c:v>
                </c:pt>
                <c:pt idx="4821">
                  <c:v>-2.27846351030002E-5</c:v>
                </c:pt>
                <c:pt idx="4822">
                  <c:v>-3.0489717146710599E-5</c:v>
                </c:pt>
                <c:pt idx="4823">
                  <c:v>-2.6477008239331202E-5</c:v>
                </c:pt>
                <c:pt idx="4824">
                  <c:v>-2.2130048385276E-5</c:v>
                </c:pt>
                <c:pt idx="4825">
                  <c:v>-1.93220676605082E-5</c:v>
                </c:pt>
                <c:pt idx="4826">
                  <c:v>-2.11793246901651E-5</c:v>
                </c:pt>
                <c:pt idx="4827">
                  <c:v>-2.3570132073814399E-5</c:v>
                </c:pt>
                <c:pt idx="4828">
                  <c:v>-2.1946824911403199E-5</c:v>
                </c:pt>
                <c:pt idx="4829">
                  <c:v>-2.87331531746551E-5</c:v>
                </c:pt>
                <c:pt idx="4830">
                  <c:v>-2.56317628452137E-5</c:v>
                </c:pt>
                <c:pt idx="4831">
                  <c:v>-2.8991364668246701E-5</c:v>
                </c:pt>
                <c:pt idx="4832">
                  <c:v>-2.70213172453896E-5</c:v>
                </c:pt>
                <c:pt idx="4833">
                  <c:v>-2.2314102786525199E-5</c:v>
                </c:pt>
                <c:pt idx="4834">
                  <c:v>-2.82524822777752E-5</c:v>
                </c:pt>
                <c:pt idx="4835">
                  <c:v>-2.6746585583352802E-5</c:v>
                </c:pt>
                <c:pt idx="4836">
                  <c:v>-2.4074735524258999E-5</c:v>
                </c:pt>
                <c:pt idx="4837">
                  <c:v>-2.8060264437482601E-5</c:v>
                </c:pt>
                <c:pt idx="4838">
                  <c:v>-3.1235613966988701E-5</c:v>
                </c:pt>
                <c:pt idx="4839">
                  <c:v>-2.4613955356873299E-5</c:v>
                </c:pt>
                <c:pt idx="4840">
                  <c:v>-2.7201853436131301E-5</c:v>
                </c:pt>
                <c:pt idx="4841">
                  <c:v>-2.4607812693715801E-5</c:v>
                </c:pt>
                <c:pt idx="4842">
                  <c:v>-2.5899649521182899E-5</c:v>
                </c:pt>
                <c:pt idx="4843">
                  <c:v>-2.7007075323830599E-5</c:v>
                </c:pt>
                <c:pt idx="4844">
                  <c:v>-2.2893282921366601E-5</c:v>
                </c:pt>
                <c:pt idx="4845">
                  <c:v>-2.95337170932963E-5</c:v>
                </c:pt>
                <c:pt idx="4846">
                  <c:v>-2.5802789283226699E-5</c:v>
                </c:pt>
                <c:pt idx="4847">
                  <c:v>-2.9233193127598799E-5</c:v>
                </c:pt>
                <c:pt idx="4848">
                  <c:v>-2.5757268124389001E-5</c:v>
                </c:pt>
                <c:pt idx="4849">
                  <c:v>-2.43442080045101E-5</c:v>
                </c:pt>
                <c:pt idx="4850">
                  <c:v>-2.78154693797739E-5</c:v>
                </c:pt>
                <c:pt idx="4851">
                  <c:v>-2.7641738024186101E-5</c:v>
                </c:pt>
                <c:pt idx="4852">
                  <c:v>-2.4707114635375502E-5</c:v>
                </c:pt>
                <c:pt idx="4853">
                  <c:v>-2.0536642651050801E-5</c:v>
                </c:pt>
                <c:pt idx="4854">
                  <c:v>-2.8228312988245901E-5</c:v>
                </c:pt>
                <c:pt idx="4855">
                  <c:v>-2.2035493509723201E-5</c:v>
                </c:pt>
                <c:pt idx="4856">
                  <c:v>-2.62658312525035E-5</c:v>
                </c:pt>
                <c:pt idx="4857">
                  <c:v>-2.8413412524284901E-5</c:v>
                </c:pt>
                <c:pt idx="4858">
                  <c:v>-2.80091104969845E-5</c:v>
                </c:pt>
                <c:pt idx="4859">
                  <c:v>-2.85803510031687E-5</c:v>
                </c:pt>
                <c:pt idx="4860">
                  <c:v>-2.9887161235407001E-5</c:v>
                </c:pt>
                <c:pt idx="4861">
                  <c:v>-2.6439326115204301E-5</c:v>
                </c:pt>
                <c:pt idx="4862">
                  <c:v>-3.0916119332883703E-5</c:v>
                </c:pt>
                <c:pt idx="4863">
                  <c:v>-2.60316806084406E-5</c:v>
                </c:pt>
                <c:pt idx="4864">
                  <c:v>-3.3318686717905998E-5</c:v>
                </c:pt>
                <c:pt idx="4865">
                  <c:v>-2.77545759078616E-5</c:v>
                </c:pt>
                <c:pt idx="4866">
                  <c:v>-2.4592275353020801E-5</c:v>
                </c:pt>
                <c:pt idx="4867">
                  <c:v>-2.50985611875662E-5</c:v>
                </c:pt>
                <c:pt idx="4868">
                  <c:v>-2.6914074149139401E-5</c:v>
                </c:pt>
                <c:pt idx="4869">
                  <c:v>-2.5513215587204201E-5</c:v>
                </c:pt>
                <c:pt idx="4870">
                  <c:v>-2.7511920811123698E-5</c:v>
                </c:pt>
                <c:pt idx="4871">
                  <c:v>-2.8748230487280601E-5</c:v>
                </c:pt>
                <c:pt idx="4872">
                  <c:v>-3.0936401062580597E-5</c:v>
                </c:pt>
                <c:pt idx="4873">
                  <c:v>-2.5505569243445899E-5</c:v>
                </c:pt>
                <c:pt idx="4874">
                  <c:v>-2.7593117584403201E-5</c:v>
                </c:pt>
                <c:pt idx="4875">
                  <c:v>-2.5537848115597401E-5</c:v>
                </c:pt>
                <c:pt idx="4876">
                  <c:v>-2.4441307448975199E-5</c:v>
                </c:pt>
                <c:pt idx="4877">
                  <c:v>-2.8080155575332401E-5</c:v>
                </c:pt>
                <c:pt idx="4878">
                  <c:v>-2.7773268615087001E-5</c:v>
                </c:pt>
                <c:pt idx="4879">
                  <c:v>-2.9130186652084899E-5</c:v>
                </c:pt>
                <c:pt idx="4880">
                  <c:v>-2.8440793073844002E-5</c:v>
                </c:pt>
                <c:pt idx="4881">
                  <c:v>-3.0145729885316601E-5</c:v>
                </c:pt>
                <c:pt idx="4882">
                  <c:v>-2.7933727123769E-5</c:v>
                </c:pt>
                <c:pt idx="4883">
                  <c:v>-3.0982984404157902E-5</c:v>
                </c:pt>
                <c:pt idx="4884">
                  <c:v>-2.9542953512076499E-5</c:v>
                </c:pt>
                <c:pt idx="4885">
                  <c:v>-3.0524730513496002E-5</c:v>
                </c:pt>
                <c:pt idx="4886">
                  <c:v>-2.89258654808747E-5</c:v>
                </c:pt>
                <c:pt idx="4887">
                  <c:v>-2.7413346744532301E-5</c:v>
                </c:pt>
                <c:pt idx="4888">
                  <c:v>-2.95844507837853E-5</c:v>
                </c:pt>
                <c:pt idx="4889">
                  <c:v>-2.8081336689608601E-5</c:v>
                </c:pt>
                <c:pt idx="4890">
                  <c:v>-2.5664097270388501E-5</c:v>
                </c:pt>
                <c:pt idx="4891">
                  <c:v>-2.2920872230413602E-5</c:v>
                </c:pt>
                <c:pt idx="4892">
                  <c:v>-2.5030935286461302E-5</c:v>
                </c:pt>
                <c:pt idx="4893">
                  <c:v>-2.95808167522924E-5</c:v>
                </c:pt>
                <c:pt idx="4894">
                  <c:v>-2.4508825863987701E-5</c:v>
                </c:pt>
                <c:pt idx="4895">
                  <c:v>-2.7775477547901299E-5</c:v>
                </c:pt>
                <c:pt idx="4896">
                  <c:v>-2.7419440524442699E-5</c:v>
                </c:pt>
                <c:pt idx="4897">
                  <c:v>-2.9092367365446499E-5</c:v>
                </c:pt>
                <c:pt idx="4898">
                  <c:v>-2.33811305615706E-5</c:v>
                </c:pt>
                <c:pt idx="4899">
                  <c:v>-2.47033267741863E-5</c:v>
                </c:pt>
                <c:pt idx="4900">
                  <c:v>-2.29015432878102E-5</c:v>
                </c:pt>
                <c:pt idx="4901">
                  <c:v>-2.6932719931168499E-5</c:v>
                </c:pt>
                <c:pt idx="4902">
                  <c:v>-2.4490780843242801E-5</c:v>
                </c:pt>
                <c:pt idx="4903">
                  <c:v>-2.801843012444E-5</c:v>
                </c:pt>
                <c:pt idx="4904">
                  <c:v>-2.3463019656267799E-5</c:v>
                </c:pt>
                <c:pt idx="4905">
                  <c:v>-2.7321053470096899E-5</c:v>
                </c:pt>
                <c:pt idx="4906">
                  <c:v>-2.48278408262331E-5</c:v>
                </c:pt>
                <c:pt idx="4907">
                  <c:v>-2.6924078817850401E-5</c:v>
                </c:pt>
                <c:pt idx="4908">
                  <c:v>-3.2586635233057097E-5</c:v>
                </c:pt>
                <c:pt idx="4909">
                  <c:v>-2.7670428217550999E-5</c:v>
                </c:pt>
                <c:pt idx="4910">
                  <c:v>-2.6232890241612499E-5</c:v>
                </c:pt>
                <c:pt idx="4911">
                  <c:v>-2.3151825286082501E-5</c:v>
                </c:pt>
                <c:pt idx="4912">
                  <c:v>-2.5202241597637499E-5</c:v>
                </c:pt>
                <c:pt idx="4913">
                  <c:v>-3.0948055860065802E-5</c:v>
                </c:pt>
                <c:pt idx="4914">
                  <c:v>-2.8502357463542201E-5</c:v>
                </c:pt>
                <c:pt idx="4915">
                  <c:v>-2.8153642735512199E-5</c:v>
                </c:pt>
                <c:pt idx="4916">
                  <c:v>-2.7796265206283901E-5</c:v>
                </c:pt>
                <c:pt idx="4917">
                  <c:v>-2.6787306278129201E-5</c:v>
                </c:pt>
                <c:pt idx="4918">
                  <c:v>-2.82565839570246E-5</c:v>
                </c:pt>
                <c:pt idx="4919">
                  <c:v>-2.9445061019264701E-5</c:v>
                </c:pt>
                <c:pt idx="4920">
                  <c:v>-2.7038729444644299E-5</c:v>
                </c:pt>
                <c:pt idx="4921">
                  <c:v>-2.8443540535874299E-5</c:v>
                </c:pt>
                <c:pt idx="4922">
                  <c:v>-2.7929988065441998E-5</c:v>
                </c:pt>
                <c:pt idx="4923">
                  <c:v>-2.95529857087826E-5</c:v>
                </c:pt>
                <c:pt idx="4924">
                  <c:v>-2.3238761387675001E-5</c:v>
                </c:pt>
                <c:pt idx="4925">
                  <c:v>-2.7490122847006201E-5</c:v>
                </c:pt>
                <c:pt idx="4926">
                  <c:v>-2.57121765354525E-5</c:v>
                </c:pt>
                <c:pt idx="4927">
                  <c:v>-2.8123345295133901E-5</c:v>
                </c:pt>
                <c:pt idx="4928">
                  <c:v>-3.1385847733907302E-5</c:v>
                </c:pt>
                <c:pt idx="4929">
                  <c:v>-2.4481701423970699E-5</c:v>
                </c:pt>
                <c:pt idx="4930">
                  <c:v>-2.3743405626126101E-5</c:v>
                </c:pt>
                <c:pt idx="4931">
                  <c:v>-2.8471824179477801E-5</c:v>
                </c:pt>
                <c:pt idx="4932">
                  <c:v>-2.96803211910487E-5</c:v>
                </c:pt>
                <c:pt idx="4933">
                  <c:v>-2.4199939361389401E-5</c:v>
                </c:pt>
                <c:pt idx="4934">
                  <c:v>-2.95275236931224E-5</c:v>
                </c:pt>
                <c:pt idx="4935">
                  <c:v>-2.5888892882059501E-5</c:v>
                </c:pt>
                <c:pt idx="4936">
                  <c:v>-3.0175682073529101E-5</c:v>
                </c:pt>
                <c:pt idx="4937">
                  <c:v>-2.8181938730132401E-5</c:v>
                </c:pt>
                <c:pt idx="4938">
                  <c:v>-2.7145719272329399E-5</c:v>
                </c:pt>
                <c:pt idx="4939">
                  <c:v>-2.93478061046356E-5</c:v>
                </c:pt>
                <c:pt idx="4940">
                  <c:v>-2.4648707696294401E-5</c:v>
                </c:pt>
                <c:pt idx="4941">
                  <c:v>-2.71742413472809E-5</c:v>
                </c:pt>
                <c:pt idx="4942">
                  <c:v>-2.8652440586014499E-5</c:v>
                </c:pt>
                <c:pt idx="4943">
                  <c:v>-2.65034683566779E-5</c:v>
                </c:pt>
                <c:pt idx="4944">
                  <c:v>-2.4514159370078399E-5</c:v>
                </c:pt>
                <c:pt idx="4945">
                  <c:v>-2.9493200049476401E-5</c:v>
                </c:pt>
                <c:pt idx="4946">
                  <c:v>-2.6873333707557899E-5</c:v>
                </c:pt>
                <c:pt idx="4947">
                  <c:v>-3.0557390698896201E-5</c:v>
                </c:pt>
                <c:pt idx="4948">
                  <c:v>-3.0109651680948299E-5</c:v>
                </c:pt>
                <c:pt idx="4949">
                  <c:v>-2.7047207909232301E-5</c:v>
                </c:pt>
                <c:pt idx="4950">
                  <c:v>-2.58910904858844E-5</c:v>
                </c:pt>
                <c:pt idx="4951">
                  <c:v>-2.4512216477036599E-5</c:v>
                </c:pt>
                <c:pt idx="4952">
                  <c:v>-2.3011930584951502E-5</c:v>
                </c:pt>
                <c:pt idx="4953">
                  <c:v>-2.8073994373566202E-5</c:v>
                </c:pt>
                <c:pt idx="4954">
                  <c:v>-2.75483198598857E-5</c:v>
                </c:pt>
                <c:pt idx="4955">
                  <c:v>-2.6726725087931999E-5</c:v>
                </c:pt>
                <c:pt idx="4956">
                  <c:v>-2.6374630585796601E-5</c:v>
                </c:pt>
                <c:pt idx="4957">
                  <c:v>-2.7048997536886101E-5</c:v>
                </c:pt>
                <c:pt idx="4958">
                  <c:v>-2.8317864729777699E-5</c:v>
                </c:pt>
                <c:pt idx="4959">
                  <c:v>-3.2778299883421898E-5</c:v>
                </c:pt>
                <c:pt idx="4960">
                  <c:v>-2.9116988719981501E-5</c:v>
                </c:pt>
                <c:pt idx="4961">
                  <c:v>-2.9926406067970201E-5</c:v>
                </c:pt>
                <c:pt idx="4962">
                  <c:v>-2.8254780573814499E-5</c:v>
                </c:pt>
                <c:pt idx="4963">
                  <c:v>-2.5694680464361099E-5</c:v>
                </c:pt>
                <c:pt idx="4964">
                  <c:v>-3.0470735102013001E-5</c:v>
                </c:pt>
                <c:pt idx="4965">
                  <c:v>-2.76768503998451E-5</c:v>
                </c:pt>
                <c:pt idx="4966">
                  <c:v>-2.9287376122352399E-5</c:v>
                </c:pt>
                <c:pt idx="4967">
                  <c:v>-3.0382204900419899E-5</c:v>
                </c:pt>
                <c:pt idx="4968">
                  <c:v>-2.8710613115859001E-5</c:v>
                </c:pt>
                <c:pt idx="4969">
                  <c:v>-2.8295404263772099E-5</c:v>
                </c:pt>
                <c:pt idx="4970">
                  <c:v>-3.1652434356470497E-5</c:v>
                </c:pt>
                <c:pt idx="4971">
                  <c:v>-3.0040041451488601E-5</c:v>
                </c:pt>
                <c:pt idx="4972">
                  <c:v>-2.71396711744306E-5</c:v>
                </c:pt>
                <c:pt idx="4973">
                  <c:v>-2.4728642371169001E-5</c:v>
                </c:pt>
                <c:pt idx="4974">
                  <c:v>-2.7493462408689599E-5</c:v>
                </c:pt>
                <c:pt idx="4975">
                  <c:v>-2.6053875710483301E-5</c:v>
                </c:pt>
                <c:pt idx="4976">
                  <c:v>-2.6763354017734799E-5</c:v>
                </c:pt>
                <c:pt idx="4977">
                  <c:v>-2.9031646235921299E-5</c:v>
                </c:pt>
                <c:pt idx="4978">
                  <c:v>-2.8691313398966501E-5</c:v>
                </c:pt>
                <c:pt idx="4979">
                  <c:v>-2.9276077766010302E-5</c:v>
                </c:pt>
                <c:pt idx="4980">
                  <c:v>-2.6601841615498001E-5</c:v>
                </c:pt>
                <c:pt idx="4981">
                  <c:v>-3.0377090723602398E-5</c:v>
                </c:pt>
                <c:pt idx="4982">
                  <c:v>-2.9412302975325599E-5</c:v>
                </c:pt>
                <c:pt idx="4983">
                  <c:v>-2.5830285463794901E-5</c:v>
                </c:pt>
                <c:pt idx="4984">
                  <c:v>-3.1239706436270603E-5</c:v>
                </c:pt>
                <c:pt idx="4985">
                  <c:v>-2.6823116269547999E-5</c:v>
                </c:pt>
                <c:pt idx="4986">
                  <c:v>-2.6753286389093199E-5</c:v>
                </c:pt>
                <c:pt idx="4987">
                  <c:v>-2.6270250978635401E-5</c:v>
                </c:pt>
                <c:pt idx="4988">
                  <c:v>-2.5648466072593299E-5</c:v>
                </c:pt>
                <c:pt idx="4989">
                  <c:v>-2.65338863964398E-5</c:v>
                </c:pt>
                <c:pt idx="4990">
                  <c:v>-2.56395956966578E-5</c:v>
                </c:pt>
                <c:pt idx="4991">
                  <c:v>-2.7173669498838999E-5</c:v>
                </c:pt>
                <c:pt idx="4992">
                  <c:v>-3.0847620358059598E-5</c:v>
                </c:pt>
                <c:pt idx="4993">
                  <c:v>-2.9683672332716498E-5</c:v>
                </c:pt>
                <c:pt idx="4994">
                  <c:v>-3.0457517274398801E-5</c:v>
                </c:pt>
                <c:pt idx="4995">
                  <c:v>-2.6613709243489199E-5</c:v>
                </c:pt>
                <c:pt idx="4996">
                  <c:v>-2.73710172250958E-5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75D-42EC-9F9F-E592ED52A136}"/>
            </c:ext>
          </c:extLst>
        </c:ser>
        <c:ser>
          <c:idx val="1"/>
          <c:order val="1"/>
          <c:tx>
            <c:v>941-Nb-down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Sheet1!$Y$13:$Y$1303</c:f>
              <c:numCache>
                <c:formatCode>General</c:formatCode>
                <c:ptCount val="1291"/>
                <c:pt idx="0">
                  <c:v>9999.99560546875</c:v>
                </c:pt>
                <c:pt idx="1">
                  <c:v>9999.125</c:v>
                </c:pt>
                <c:pt idx="2">
                  <c:v>9994.9716796875</c:v>
                </c:pt>
                <c:pt idx="3">
                  <c:v>9985.83935546875</c:v>
                </c:pt>
                <c:pt idx="4">
                  <c:v>9973.8173828125</c:v>
                </c:pt>
                <c:pt idx="5">
                  <c:v>9959.9423828125</c:v>
                </c:pt>
                <c:pt idx="6">
                  <c:v>9945.59814453125</c:v>
                </c:pt>
                <c:pt idx="7">
                  <c:v>9931.2109375</c:v>
                </c:pt>
                <c:pt idx="8">
                  <c:v>9916.162109375</c:v>
                </c:pt>
                <c:pt idx="9">
                  <c:v>9901.123046875</c:v>
                </c:pt>
                <c:pt idx="10">
                  <c:v>9886.6875</c:v>
                </c:pt>
                <c:pt idx="11">
                  <c:v>9871.447265625</c:v>
                </c:pt>
                <c:pt idx="12">
                  <c:v>9855.5283203125</c:v>
                </c:pt>
                <c:pt idx="13">
                  <c:v>9840.9169921875</c:v>
                </c:pt>
                <c:pt idx="14">
                  <c:v>9826.4814453125</c:v>
                </c:pt>
                <c:pt idx="15">
                  <c:v>9810.9013671875</c:v>
                </c:pt>
                <c:pt idx="16">
                  <c:v>9796.03857421875</c:v>
                </c:pt>
                <c:pt idx="17">
                  <c:v>9781.2890625</c:v>
                </c:pt>
                <c:pt idx="18">
                  <c:v>9766.275390625</c:v>
                </c:pt>
                <c:pt idx="19">
                  <c:v>9751.4755859375</c:v>
                </c:pt>
                <c:pt idx="20">
                  <c:v>9736.361328125</c:v>
                </c:pt>
                <c:pt idx="21">
                  <c:v>9721.033203125</c:v>
                </c:pt>
                <c:pt idx="22">
                  <c:v>9706.22021484375</c:v>
                </c:pt>
                <c:pt idx="23">
                  <c:v>9691.357421875</c:v>
                </c:pt>
                <c:pt idx="24">
                  <c:v>9676.369140625</c:v>
                </c:pt>
                <c:pt idx="25">
                  <c:v>9661.6943359375</c:v>
                </c:pt>
                <c:pt idx="26">
                  <c:v>9646.931640625</c:v>
                </c:pt>
                <c:pt idx="27">
                  <c:v>9631.314453125</c:v>
                </c:pt>
                <c:pt idx="28">
                  <c:v>9615.86083984375</c:v>
                </c:pt>
                <c:pt idx="29">
                  <c:v>9601.16162109375</c:v>
                </c:pt>
                <c:pt idx="30">
                  <c:v>9586.06005859375</c:v>
                </c:pt>
                <c:pt idx="31">
                  <c:v>9571.20947265625</c:v>
                </c:pt>
                <c:pt idx="32">
                  <c:v>9556.38427734375</c:v>
                </c:pt>
                <c:pt idx="33">
                  <c:v>9541.345703125</c:v>
                </c:pt>
                <c:pt idx="34">
                  <c:v>9526.306640625</c:v>
                </c:pt>
                <c:pt idx="35">
                  <c:v>9511.50634765625</c:v>
                </c:pt>
                <c:pt idx="36">
                  <c:v>9496.80712890625</c:v>
                </c:pt>
                <c:pt idx="37">
                  <c:v>9481.69287109375</c:v>
                </c:pt>
                <c:pt idx="38">
                  <c:v>9466.2509765625</c:v>
                </c:pt>
                <c:pt idx="39">
                  <c:v>9451.46337890625</c:v>
                </c:pt>
                <c:pt idx="40">
                  <c:v>9436.8271484375</c:v>
                </c:pt>
                <c:pt idx="41">
                  <c:v>9421.67529296875</c:v>
                </c:pt>
                <c:pt idx="42">
                  <c:v>9406.25927734375</c:v>
                </c:pt>
                <c:pt idx="43">
                  <c:v>9390.96875</c:v>
                </c:pt>
                <c:pt idx="44">
                  <c:v>9376.1181640625</c:v>
                </c:pt>
                <c:pt idx="45">
                  <c:v>9361.1171875</c:v>
                </c:pt>
                <c:pt idx="46">
                  <c:v>9346.41796875</c:v>
                </c:pt>
                <c:pt idx="47">
                  <c:v>9331.84423828125</c:v>
                </c:pt>
                <c:pt idx="48">
                  <c:v>9316.8427734375</c:v>
                </c:pt>
                <c:pt idx="49">
                  <c:v>9301.74072265625</c:v>
                </c:pt>
                <c:pt idx="50">
                  <c:v>9286.95361328125</c:v>
                </c:pt>
                <c:pt idx="51">
                  <c:v>9271.93994140625</c:v>
                </c:pt>
                <c:pt idx="52">
                  <c:v>9255.919921875</c:v>
                </c:pt>
                <c:pt idx="53">
                  <c:v>9241.17041015625</c:v>
                </c:pt>
                <c:pt idx="54">
                  <c:v>9226.55908203125</c:v>
                </c:pt>
                <c:pt idx="55">
                  <c:v>9211.50732421875</c:v>
                </c:pt>
                <c:pt idx="56">
                  <c:v>9197.0087890625</c:v>
                </c:pt>
                <c:pt idx="57">
                  <c:v>9181.83154296875</c:v>
                </c:pt>
                <c:pt idx="58">
                  <c:v>9166.654296875</c:v>
                </c:pt>
                <c:pt idx="59">
                  <c:v>9151.8291015625</c:v>
                </c:pt>
                <c:pt idx="60">
                  <c:v>9137.1552734375</c:v>
                </c:pt>
                <c:pt idx="61">
                  <c:v>9122.27978515625</c:v>
                </c:pt>
                <c:pt idx="62">
                  <c:v>9107.115234375</c:v>
                </c:pt>
                <c:pt idx="63">
                  <c:v>9091.5107421875</c:v>
                </c:pt>
                <c:pt idx="64">
                  <c:v>9076.20751953125</c:v>
                </c:pt>
                <c:pt idx="65">
                  <c:v>9061.23095703125</c:v>
                </c:pt>
                <c:pt idx="66">
                  <c:v>9046.83349609375</c:v>
                </c:pt>
                <c:pt idx="67">
                  <c:v>9031.92041015625</c:v>
                </c:pt>
                <c:pt idx="68">
                  <c:v>9016.931640625</c:v>
                </c:pt>
                <c:pt idx="69">
                  <c:v>9002.09423828125</c:v>
                </c:pt>
                <c:pt idx="70">
                  <c:v>8987.06787109375</c:v>
                </c:pt>
                <c:pt idx="71">
                  <c:v>8972.205078125</c:v>
                </c:pt>
                <c:pt idx="72">
                  <c:v>8957.00244140625</c:v>
                </c:pt>
                <c:pt idx="73">
                  <c:v>8942.05126953125</c:v>
                </c:pt>
                <c:pt idx="74">
                  <c:v>8927.15087890625</c:v>
                </c:pt>
                <c:pt idx="75">
                  <c:v>8911.10595703125</c:v>
                </c:pt>
                <c:pt idx="76">
                  <c:v>8895.18701171875</c:v>
                </c:pt>
                <c:pt idx="77">
                  <c:v>8880.95263671875</c:v>
                </c:pt>
                <c:pt idx="78">
                  <c:v>8866.9697265625</c:v>
                </c:pt>
                <c:pt idx="79">
                  <c:v>8852.396484375</c:v>
                </c:pt>
                <c:pt idx="80">
                  <c:v>8836.8544921875</c:v>
                </c:pt>
                <c:pt idx="81">
                  <c:v>8821.4130859375</c:v>
                </c:pt>
                <c:pt idx="82">
                  <c:v>8806.52490234375</c:v>
                </c:pt>
                <c:pt idx="83">
                  <c:v>8791.86279296875</c:v>
                </c:pt>
                <c:pt idx="84">
                  <c:v>8777.087890625</c:v>
                </c:pt>
                <c:pt idx="85">
                  <c:v>8762.01123046875</c:v>
                </c:pt>
                <c:pt idx="86">
                  <c:v>8746.658203125</c:v>
                </c:pt>
                <c:pt idx="87">
                  <c:v>8731.73291015625</c:v>
                </c:pt>
                <c:pt idx="88">
                  <c:v>8717.02099609375</c:v>
                </c:pt>
                <c:pt idx="89">
                  <c:v>8702.1328125</c:v>
                </c:pt>
                <c:pt idx="90">
                  <c:v>8686.8671875</c:v>
                </c:pt>
                <c:pt idx="91">
                  <c:v>8671.5390625</c:v>
                </c:pt>
                <c:pt idx="92">
                  <c:v>8657.21728515625</c:v>
                </c:pt>
                <c:pt idx="93">
                  <c:v>8642.40478515625</c:v>
                </c:pt>
                <c:pt idx="94">
                  <c:v>8627.1015625</c:v>
                </c:pt>
                <c:pt idx="95">
                  <c:v>8612.087890625</c:v>
                </c:pt>
                <c:pt idx="96">
                  <c:v>8597.41357421875</c:v>
                </c:pt>
                <c:pt idx="97">
                  <c:v>8582.4248046875</c:v>
                </c:pt>
                <c:pt idx="98">
                  <c:v>8567.2978515625</c:v>
                </c:pt>
                <c:pt idx="99">
                  <c:v>8551.70556640625</c:v>
                </c:pt>
                <c:pt idx="100">
                  <c:v>8535.6357421875</c:v>
                </c:pt>
                <c:pt idx="101">
                  <c:v>8520.78515625</c:v>
                </c:pt>
                <c:pt idx="102">
                  <c:v>8507.02880859375</c:v>
                </c:pt>
                <c:pt idx="103">
                  <c:v>8492.63134765625</c:v>
                </c:pt>
                <c:pt idx="104">
                  <c:v>8477.49169921875</c:v>
                </c:pt>
                <c:pt idx="105">
                  <c:v>8461.84912109375</c:v>
                </c:pt>
                <c:pt idx="106">
                  <c:v>8446.810546875</c:v>
                </c:pt>
                <c:pt idx="107">
                  <c:v>8432.45068359375</c:v>
                </c:pt>
                <c:pt idx="108">
                  <c:v>8417.4365234375</c:v>
                </c:pt>
                <c:pt idx="109">
                  <c:v>8402.59912109375</c:v>
                </c:pt>
                <c:pt idx="110">
                  <c:v>8387.5224609375</c:v>
                </c:pt>
                <c:pt idx="111">
                  <c:v>8372.11865234375</c:v>
                </c:pt>
                <c:pt idx="112">
                  <c:v>8357.21826171875</c:v>
                </c:pt>
                <c:pt idx="113">
                  <c:v>8342.30517578125</c:v>
                </c:pt>
                <c:pt idx="114">
                  <c:v>8327.26611328125</c:v>
                </c:pt>
                <c:pt idx="115">
                  <c:v>8312.41552734375</c:v>
                </c:pt>
                <c:pt idx="116">
                  <c:v>8297.30126953125</c:v>
                </c:pt>
                <c:pt idx="117">
                  <c:v>8282.451171875</c:v>
                </c:pt>
                <c:pt idx="118">
                  <c:v>8267.24853515625</c:v>
                </c:pt>
                <c:pt idx="119">
                  <c:v>8252.39794921875</c:v>
                </c:pt>
                <c:pt idx="120">
                  <c:v>8237.91259765625</c:v>
                </c:pt>
                <c:pt idx="121">
                  <c:v>8222.4462890625</c:v>
                </c:pt>
                <c:pt idx="122">
                  <c:v>8206.84130859375</c:v>
                </c:pt>
                <c:pt idx="123">
                  <c:v>8192.1672363281305</c:v>
                </c:pt>
                <c:pt idx="124">
                  <c:v>8177.71923828125</c:v>
                </c:pt>
                <c:pt idx="125">
                  <c:v>8162.8310546875</c:v>
                </c:pt>
                <c:pt idx="126">
                  <c:v>8148.0310058593795</c:v>
                </c:pt>
                <c:pt idx="127">
                  <c:v>8132.6276855468705</c:v>
                </c:pt>
                <c:pt idx="128">
                  <c:v>8117.4631347656295</c:v>
                </c:pt>
                <c:pt idx="129">
                  <c:v>8102.81396484375</c:v>
                </c:pt>
                <c:pt idx="130">
                  <c:v>8087.3349609375</c:v>
                </c:pt>
                <c:pt idx="131">
                  <c:v>8072.0065917968795</c:v>
                </c:pt>
                <c:pt idx="132">
                  <c:v>8057.50830078125</c:v>
                </c:pt>
                <c:pt idx="133">
                  <c:v>8042.48193359375</c:v>
                </c:pt>
                <c:pt idx="134">
                  <c:v>8027.6188964843795</c:v>
                </c:pt>
                <c:pt idx="135">
                  <c:v>8013.0830078125</c:v>
                </c:pt>
                <c:pt idx="136">
                  <c:v>7997.60400390625</c:v>
                </c:pt>
                <c:pt idx="137">
                  <c:v>7982.57763671875</c:v>
                </c:pt>
                <c:pt idx="138">
                  <c:v>7968.1298828125</c:v>
                </c:pt>
                <c:pt idx="139">
                  <c:v>7952.6005859375</c:v>
                </c:pt>
                <c:pt idx="140">
                  <c:v>7937.10888671875</c:v>
                </c:pt>
                <c:pt idx="141">
                  <c:v>7922.5100097656295</c:v>
                </c:pt>
                <c:pt idx="142">
                  <c:v>7907.5966796875</c:v>
                </c:pt>
                <c:pt idx="143">
                  <c:v>7892.6457519531295</c:v>
                </c:pt>
                <c:pt idx="144">
                  <c:v>7877.90869140625</c:v>
                </c:pt>
                <c:pt idx="145">
                  <c:v>7862.9577636718705</c:v>
                </c:pt>
                <c:pt idx="146">
                  <c:v>7847.79296875</c:v>
                </c:pt>
                <c:pt idx="147">
                  <c:v>7832.7541503906295</c:v>
                </c:pt>
                <c:pt idx="148">
                  <c:v>7817.8410644531295</c:v>
                </c:pt>
                <c:pt idx="149">
                  <c:v>7802.9401855468705</c:v>
                </c:pt>
                <c:pt idx="150">
                  <c:v>7787.5368652343705</c:v>
                </c:pt>
                <c:pt idx="151">
                  <c:v>7771.8063964843795</c:v>
                </c:pt>
                <c:pt idx="152">
                  <c:v>7757.39599609375</c:v>
                </c:pt>
                <c:pt idx="153">
                  <c:v>7743.13671875</c:v>
                </c:pt>
                <c:pt idx="154">
                  <c:v>7728.1481933593795</c:v>
                </c:pt>
                <c:pt idx="155">
                  <c:v>7712.9833984375</c:v>
                </c:pt>
                <c:pt idx="156">
                  <c:v>7697.98193359375</c:v>
                </c:pt>
                <c:pt idx="157">
                  <c:v>7683.1318359375</c:v>
                </c:pt>
                <c:pt idx="158">
                  <c:v>7668.1435546875</c:v>
                </c:pt>
                <c:pt idx="159">
                  <c:v>7653.1296386718705</c:v>
                </c:pt>
                <c:pt idx="160">
                  <c:v>7637.7512207031205</c:v>
                </c:pt>
                <c:pt idx="161">
                  <c:v>7622.146484375</c:v>
                </c:pt>
                <c:pt idx="162">
                  <c:v>7607.421875</c:v>
                </c:pt>
                <c:pt idx="163">
                  <c:v>7592.6091308593795</c:v>
                </c:pt>
                <c:pt idx="164">
                  <c:v>7577.3815917968795</c:v>
                </c:pt>
                <c:pt idx="165">
                  <c:v>7562.9716796875</c:v>
                </c:pt>
                <c:pt idx="166">
                  <c:v>7548.47314453125</c:v>
                </c:pt>
                <c:pt idx="167">
                  <c:v>7533.4973144531295</c:v>
                </c:pt>
                <c:pt idx="168">
                  <c:v>7517.8046875</c:v>
                </c:pt>
                <c:pt idx="169">
                  <c:v>7502.4387207031205</c:v>
                </c:pt>
                <c:pt idx="170">
                  <c:v>7487.90283203125</c:v>
                </c:pt>
                <c:pt idx="171">
                  <c:v>7473.05224609375</c:v>
                </c:pt>
                <c:pt idx="172">
                  <c:v>7457.72412109375</c:v>
                </c:pt>
                <c:pt idx="173">
                  <c:v>7442.92431640625</c:v>
                </c:pt>
                <c:pt idx="174">
                  <c:v>7428.337890625</c:v>
                </c:pt>
                <c:pt idx="175">
                  <c:v>7413.3366699218795</c:v>
                </c:pt>
                <c:pt idx="176">
                  <c:v>7397.9582519531295</c:v>
                </c:pt>
                <c:pt idx="177">
                  <c:v>7382.91943359375</c:v>
                </c:pt>
                <c:pt idx="178">
                  <c:v>7368.3835449218795</c:v>
                </c:pt>
                <c:pt idx="179">
                  <c:v>7353.16845703125</c:v>
                </c:pt>
                <c:pt idx="180">
                  <c:v>7338.01611328125</c:v>
                </c:pt>
                <c:pt idx="181">
                  <c:v>7322.8386230468705</c:v>
                </c:pt>
                <c:pt idx="182">
                  <c:v>7307.8503417968795</c:v>
                </c:pt>
                <c:pt idx="183">
                  <c:v>7293.314453125</c:v>
                </c:pt>
                <c:pt idx="184">
                  <c:v>7278.21240234375</c:v>
                </c:pt>
                <c:pt idx="185">
                  <c:v>7263.0100097656295</c:v>
                </c:pt>
                <c:pt idx="186">
                  <c:v>7247.99658203125</c:v>
                </c:pt>
                <c:pt idx="187">
                  <c:v>7233.2971191406205</c:v>
                </c:pt>
                <c:pt idx="188">
                  <c:v>7218.5471191406205</c:v>
                </c:pt>
                <c:pt idx="189">
                  <c:v>7202.9675292968795</c:v>
                </c:pt>
                <c:pt idx="190">
                  <c:v>7187.6396484375</c:v>
                </c:pt>
                <c:pt idx="191">
                  <c:v>7172.7263183593795</c:v>
                </c:pt>
                <c:pt idx="192">
                  <c:v>7157.9260253906295</c:v>
                </c:pt>
                <c:pt idx="193">
                  <c:v>7143.4279785156205</c:v>
                </c:pt>
                <c:pt idx="194">
                  <c:v>7128.56494140625</c:v>
                </c:pt>
                <c:pt idx="195">
                  <c:v>7113.65185546875</c:v>
                </c:pt>
                <c:pt idx="196">
                  <c:v>7098.34912109375</c:v>
                </c:pt>
                <c:pt idx="197">
                  <c:v>7083.2600097656295</c:v>
                </c:pt>
                <c:pt idx="198">
                  <c:v>7068.673828125</c:v>
                </c:pt>
                <c:pt idx="199">
                  <c:v>7053.58447265625</c:v>
                </c:pt>
                <c:pt idx="200">
                  <c:v>7038.39453125</c:v>
                </c:pt>
                <c:pt idx="201">
                  <c:v>7022.6389160156205</c:v>
                </c:pt>
                <c:pt idx="202">
                  <c:v>7007.8767089843795</c:v>
                </c:pt>
                <c:pt idx="203">
                  <c:v>6993.66748046875</c:v>
                </c:pt>
                <c:pt idx="204">
                  <c:v>6978.54052734375</c:v>
                </c:pt>
                <c:pt idx="205">
                  <c:v>6963.4638671875</c:v>
                </c:pt>
                <c:pt idx="206">
                  <c:v>6948.07275390625</c:v>
                </c:pt>
                <c:pt idx="207">
                  <c:v>6933.021484375</c:v>
                </c:pt>
                <c:pt idx="208">
                  <c:v>6918.6740722656295</c:v>
                </c:pt>
                <c:pt idx="209">
                  <c:v>6903.8234863281295</c:v>
                </c:pt>
                <c:pt idx="210">
                  <c:v>6888.4074707031205</c:v>
                </c:pt>
                <c:pt idx="211">
                  <c:v>6873.45654296875</c:v>
                </c:pt>
                <c:pt idx="212">
                  <c:v>6858.6315917968795</c:v>
                </c:pt>
                <c:pt idx="213">
                  <c:v>6843.37890625</c:v>
                </c:pt>
                <c:pt idx="214">
                  <c:v>6828.5283203125</c:v>
                </c:pt>
                <c:pt idx="215">
                  <c:v>6813.5021972656295</c:v>
                </c:pt>
                <c:pt idx="216">
                  <c:v>6798.5009765625</c:v>
                </c:pt>
                <c:pt idx="217">
                  <c:v>6783.7639160156205</c:v>
                </c:pt>
                <c:pt idx="218">
                  <c:v>6768.7375488281295</c:v>
                </c:pt>
                <c:pt idx="219">
                  <c:v>6753.59765625</c:v>
                </c:pt>
                <c:pt idx="220">
                  <c:v>6738.11865234375</c:v>
                </c:pt>
                <c:pt idx="221">
                  <c:v>6723.4694824218795</c:v>
                </c:pt>
                <c:pt idx="222">
                  <c:v>6708.845703125</c:v>
                </c:pt>
                <c:pt idx="223">
                  <c:v>6693.70654296875</c:v>
                </c:pt>
                <c:pt idx="224">
                  <c:v>6678.7805175781205</c:v>
                </c:pt>
                <c:pt idx="225">
                  <c:v>6662.98681640625</c:v>
                </c:pt>
                <c:pt idx="226">
                  <c:v>6647.5705566406205</c:v>
                </c:pt>
                <c:pt idx="227">
                  <c:v>6633.3488769531295</c:v>
                </c:pt>
                <c:pt idx="228">
                  <c:v>6618.6496582031205</c:v>
                </c:pt>
                <c:pt idx="229">
                  <c:v>6603.7744140625</c:v>
                </c:pt>
                <c:pt idx="230">
                  <c:v>6589.0749511718705</c:v>
                </c:pt>
                <c:pt idx="231">
                  <c:v>6573.7844238281295</c:v>
                </c:pt>
                <c:pt idx="232">
                  <c:v>6558.34326171875</c:v>
                </c:pt>
                <c:pt idx="233">
                  <c:v>6543.63134765625</c:v>
                </c:pt>
                <c:pt idx="234">
                  <c:v>6529.24609375</c:v>
                </c:pt>
                <c:pt idx="235">
                  <c:v>6514.2072753906295</c:v>
                </c:pt>
                <c:pt idx="236">
                  <c:v>6498.904296875</c:v>
                </c:pt>
                <c:pt idx="237">
                  <c:v>6483.2492675781205</c:v>
                </c:pt>
                <c:pt idx="238">
                  <c:v>6468.3740234375</c:v>
                </c:pt>
                <c:pt idx="239">
                  <c:v>6453.8000488281295</c:v>
                </c:pt>
                <c:pt idx="240">
                  <c:v>6438.5344238281295</c:v>
                </c:pt>
                <c:pt idx="241">
                  <c:v>6423.81005859375</c:v>
                </c:pt>
                <c:pt idx="242">
                  <c:v>6409.19873046875</c:v>
                </c:pt>
                <c:pt idx="243">
                  <c:v>6393.9587402343705</c:v>
                </c:pt>
                <c:pt idx="244">
                  <c:v>6378.9326171875</c:v>
                </c:pt>
                <c:pt idx="245">
                  <c:v>6364.3713378906295</c:v>
                </c:pt>
                <c:pt idx="246">
                  <c:v>6349.2692871093705</c:v>
                </c:pt>
                <c:pt idx="247">
                  <c:v>6334.0544433593795</c:v>
                </c:pt>
                <c:pt idx="248">
                  <c:v>6319.2546386718705</c:v>
                </c:pt>
                <c:pt idx="249">
                  <c:v>6304.1779785156205</c:v>
                </c:pt>
                <c:pt idx="250">
                  <c:v>6289.1640625</c:v>
                </c:pt>
                <c:pt idx="251">
                  <c:v>6274.47705078125</c:v>
                </c:pt>
                <c:pt idx="252">
                  <c:v>6259.2746582031205</c:v>
                </c:pt>
                <c:pt idx="253">
                  <c:v>6244.0095214843795</c:v>
                </c:pt>
                <c:pt idx="254">
                  <c:v>6228.7443847656295</c:v>
                </c:pt>
                <c:pt idx="255">
                  <c:v>6213.8186035156205</c:v>
                </c:pt>
                <c:pt idx="256">
                  <c:v>6199.1442871093705</c:v>
                </c:pt>
                <c:pt idx="257">
                  <c:v>6184.45751953125</c:v>
                </c:pt>
                <c:pt idx="258">
                  <c:v>6169.5693359375</c:v>
                </c:pt>
                <c:pt idx="259">
                  <c:v>6154.4045410156205</c:v>
                </c:pt>
                <c:pt idx="260">
                  <c:v>6138.69921875</c:v>
                </c:pt>
                <c:pt idx="261">
                  <c:v>6122.880859375</c:v>
                </c:pt>
                <c:pt idx="262">
                  <c:v>6108.60888671875</c:v>
                </c:pt>
                <c:pt idx="263">
                  <c:v>6094.4626464843795</c:v>
                </c:pt>
                <c:pt idx="264">
                  <c:v>6079.625</c:v>
                </c:pt>
                <c:pt idx="265">
                  <c:v>6064.3974609375</c:v>
                </c:pt>
                <c:pt idx="266">
                  <c:v>6049.37109375</c:v>
                </c:pt>
                <c:pt idx="267">
                  <c:v>6034.60888671875</c:v>
                </c:pt>
                <c:pt idx="268">
                  <c:v>6019.49462890625</c:v>
                </c:pt>
                <c:pt idx="269">
                  <c:v>6004.2668457031205</c:v>
                </c:pt>
                <c:pt idx="270">
                  <c:v>5988.3601074218795</c:v>
                </c:pt>
                <c:pt idx="271">
                  <c:v>5973.4970703125</c:v>
                </c:pt>
                <c:pt idx="272">
                  <c:v>5959.07421875</c:v>
                </c:pt>
                <c:pt idx="273">
                  <c:v>5943.9599609375</c:v>
                </c:pt>
                <c:pt idx="274">
                  <c:v>5929.3107910156205</c:v>
                </c:pt>
                <c:pt idx="275">
                  <c:v>5914.498046875</c:v>
                </c:pt>
                <c:pt idx="276">
                  <c:v>5899.4089355468705</c:v>
                </c:pt>
                <c:pt idx="277">
                  <c:v>5884.3576660156205</c:v>
                </c:pt>
                <c:pt idx="278">
                  <c:v>5869.3688964843795</c:v>
                </c:pt>
                <c:pt idx="279">
                  <c:v>5854.3801269531295</c:v>
                </c:pt>
                <c:pt idx="280">
                  <c:v>5839.291015625</c:v>
                </c:pt>
                <c:pt idx="281">
                  <c:v>5823.3466796875</c:v>
                </c:pt>
                <c:pt idx="282">
                  <c:v>5807.6286621093705</c:v>
                </c:pt>
                <c:pt idx="283">
                  <c:v>5793.5705566406205</c:v>
                </c:pt>
                <c:pt idx="284">
                  <c:v>5779.5751953125</c:v>
                </c:pt>
                <c:pt idx="285">
                  <c:v>5764.4230957031295</c:v>
                </c:pt>
                <c:pt idx="286">
                  <c:v>5749.2712402343795</c:v>
                </c:pt>
                <c:pt idx="287">
                  <c:v>5734.57177734375</c:v>
                </c:pt>
                <c:pt idx="288">
                  <c:v>5719.3063964843795</c:v>
                </c:pt>
                <c:pt idx="289">
                  <c:v>5703.3244628906295</c:v>
                </c:pt>
                <c:pt idx="290">
                  <c:v>5688.7507324218795</c:v>
                </c:pt>
                <c:pt idx="291">
                  <c:v>5674.416015625</c:v>
                </c:pt>
                <c:pt idx="292">
                  <c:v>5659.0754394531295</c:v>
                </c:pt>
                <c:pt idx="293">
                  <c:v>5644.5520019531295</c:v>
                </c:pt>
                <c:pt idx="294">
                  <c:v>5629.9152832031295</c:v>
                </c:pt>
                <c:pt idx="295">
                  <c:v>5614.6374511718795</c:v>
                </c:pt>
                <c:pt idx="296">
                  <c:v>5599.64892578125</c:v>
                </c:pt>
                <c:pt idx="297">
                  <c:v>5584.82373046875</c:v>
                </c:pt>
                <c:pt idx="298">
                  <c:v>5569.59619140625</c:v>
                </c:pt>
                <c:pt idx="299">
                  <c:v>5554.46923828125</c:v>
                </c:pt>
                <c:pt idx="300">
                  <c:v>5539.22900390625</c:v>
                </c:pt>
                <c:pt idx="301">
                  <c:v>5524.0266113281205</c:v>
                </c:pt>
                <c:pt idx="302">
                  <c:v>5509.6416015625</c:v>
                </c:pt>
                <c:pt idx="303">
                  <c:v>5494.77880859375</c:v>
                </c:pt>
                <c:pt idx="304">
                  <c:v>5479.6015625</c:v>
                </c:pt>
                <c:pt idx="305">
                  <c:v>5464.1728515625</c:v>
                </c:pt>
                <c:pt idx="306">
                  <c:v>5448.68115234375</c:v>
                </c:pt>
                <c:pt idx="307">
                  <c:v>5434.2707519531295</c:v>
                </c:pt>
                <c:pt idx="308">
                  <c:v>5420.03662109375</c:v>
                </c:pt>
                <c:pt idx="309">
                  <c:v>5405.1613769531295</c:v>
                </c:pt>
                <c:pt idx="310">
                  <c:v>5389.7326660156205</c:v>
                </c:pt>
                <c:pt idx="311">
                  <c:v>5374.86962890625</c:v>
                </c:pt>
                <c:pt idx="312">
                  <c:v>5359.705078125</c:v>
                </c:pt>
                <c:pt idx="313">
                  <c:v>5344.0500488281205</c:v>
                </c:pt>
                <c:pt idx="314">
                  <c:v>5329.5517578125</c:v>
                </c:pt>
                <c:pt idx="315">
                  <c:v>5315.1413574218795</c:v>
                </c:pt>
                <c:pt idx="316">
                  <c:v>5299.52392578125</c:v>
                </c:pt>
                <c:pt idx="317">
                  <c:v>5284.4978027343795</c:v>
                </c:pt>
                <c:pt idx="318">
                  <c:v>5270.31396484375</c:v>
                </c:pt>
                <c:pt idx="319">
                  <c:v>5255.18701171875</c:v>
                </c:pt>
                <c:pt idx="320">
                  <c:v>5239.9343261718795</c:v>
                </c:pt>
                <c:pt idx="321">
                  <c:v>5225.171875</c:v>
                </c:pt>
                <c:pt idx="322">
                  <c:v>5209.7556152343795</c:v>
                </c:pt>
                <c:pt idx="323">
                  <c:v>5194.6789550781205</c:v>
                </c:pt>
                <c:pt idx="324">
                  <c:v>5180.1179199218795</c:v>
                </c:pt>
                <c:pt idx="325">
                  <c:v>5164.7646484375</c:v>
                </c:pt>
                <c:pt idx="326">
                  <c:v>5149.78857421875</c:v>
                </c:pt>
                <c:pt idx="327">
                  <c:v>5134.8000488281205</c:v>
                </c:pt>
                <c:pt idx="328">
                  <c:v>5119.1701660156205</c:v>
                </c:pt>
                <c:pt idx="329">
                  <c:v>5103.8671875</c:v>
                </c:pt>
                <c:pt idx="330">
                  <c:v>5089.6457519531295</c:v>
                </c:pt>
                <c:pt idx="331">
                  <c:v>5075.2355957031295</c:v>
                </c:pt>
                <c:pt idx="332">
                  <c:v>5059.9450683593705</c:v>
                </c:pt>
                <c:pt idx="333">
                  <c:v>5044.72998046875</c:v>
                </c:pt>
                <c:pt idx="334">
                  <c:v>5029.7287597656205</c:v>
                </c:pt>
                <c:pt idx="335">
                  <c:v>5014.9665527343795</c:v>
                </c:pt>
                <c:pt idx="336">
                  <c:v>5000.2922363281205</c:v>
                </c:pt>
                <c:pt idx="337">
                  <c:v>4985.1652832031295</c:v>
                </c:pt>
                <c:pt idx="338">
                  <c:v>4969.82470703125</c:v>
                </c:pt>
                <c:pt idx="339">
                  <c:v>4954.99951171875</c:v>
                </c:pt>
                <c:pt idx="340">
                  <c:v>4939.7341308593705</c:v>
                </c:pt>
                <c:pt idx="341">
                  <c:v>4924.1545410156205</c:v>
                </c:pt>
                <c:pt idx="342">
                  <c:v>4909.1281738281205</c:v>
                </c:pt>
                <c:pt idx="343">
                  <c:v>4894.6677246093705</c:v>
                </c:pt>
                <c:pt idx="344">
                  <c:v>4880.14453125</c:v>
                </c:pt>
                <c:pt idx="345">
                  <c:v>4865.15576171875</c:v>
                </c:pt>
                <c:pt idx="346">
                  <c:v>4849.9909667968705</c:v>
                </c:pt>
                <c:pt idx="347">
                  <c:v>4835.1784667968705</c:v>
                </c:pt>
                <c:pt idx="348">
                  <c:v>4820.4162597656205</c:v>
                </c:pt>
                <c:pt idx="349">
                  <c:v>4805.2390136718795</c:v>
                </c:pt>
                <c:pt idx="350">
                  <c:v>4790.2502441406295</c:v>
                </c:pt>
                <c:pt idx="351">
                  <c:v>4775.2111816406295</c:v>
                </c:pt>
                <c:pt idx="352">
                  <c:v>4760.4111328125</c:v>
                </c:pt>
                <c:pt idx="353">
                  <c:v>4745.2966308593705</c:v>
                </c:pt>
                <c:pt idx="354">
                  <c:v>4730.0061035156205</c:v>
                </c:pt>
                <c:pt idx="355">
                  <c:v>4715.3193359375</c:v>
                </c:pt>
                <c:pt idx="356">
                  <c:v>4700.1799316406295</c:v>
                </c:pt>
                <c:pt idx="357">
                  <c:v>4685.3171386718795</c:v>
                </c:pt>
                <c:pt idx="358">
                  <c:v>4670.7685546875</c:v>
                </c:pt>
                <c:pt idx="359">
                  <c:v>4655.5031738281205</c:v>
                </c:pt>
                <c:pt idx="360">
                  <c:v>4640.36376953125</c:v>
                </c:pt>
                <c:pt idx="361">
                  <c:v>4624.43212890625</c:v>
                </c:pt>
                <c:pt idx="362">
                  <c:v>4608.50048828125</c:v>
                </c:pt>
                <c:pt idx="363">
                  <c:v>4594.4299316406295</c:v>
                </c:pt>
                <c:pt idx="364">
                  <c:v>4580.4470214843795</c:v>
                </c:pt>
                <c:pt idx="365">
                  <c:v>4565.2822265625</c:v>
                </c:pt>
                <c:pt idx="366">
                  <c:v>4549.8913574218795</c:v>
                </c:pt>
                <c:pt idx="367">
                  <c:v>4535.0158691406295</c:v>
                </c:pt>
                <c:pt idx="368">
                  <c:v>4519.9895019531295</c:v>
                </c:pt>
                <c:pt idx="369">
                  <c:v>4505.0510253906295</c:v>
                </c:pt>
                <c:pt idx="370">
                  <c:v>4490.5778808593705</c:v>
                </c:pt>
                <c:pt idx="371">
                  <c:v>4475.94140625</c:v>
                </c:pt>
                <c:pt idx="372">
                  <c:v>4460.5881347656205</c:v>
                </c:pt>
                <c:pt idx="373">
                  <c:v>4445.2097167968705</c:v>
                </c:pt>
                <c:pt idx="374">
                  <c:v>4430.5227050781205</c:v>
                </c:pt>
                <c:pt idx="375">
                  <c:v>4415.7731933593705</c:v>
                </c:pt>
                <c:pt idx="376">
                  <c:v>4400.6086425781205</c:v>
                </c:pt>
                <c:pt idx="377">
                  <c:v>4385.33056640625</c:v>
                </c:pt>
                <c:pt idx="378">
                  <c:v>4370.1281738281205</c:v>
                </c:pt>
                <c:pt idx="379">
                  <c:v>4355.1520996093705</c:v>
                </c:pt>
                <c:pt idx="380">
                  <c:v>4340.35205078125</c:v>
                </c:pt>
                <c:pt idx="381">
                  <c:v>4325.6149902343795</c:v>
                </c:pt>
                <c:pt idx="382">
                  <c:v>4310.890625</c:v>
                </c:pt>
                <c:pt idx="383">
                  <c:v>4295.71337890625</c:v>
                </c:pt>
                <c:pt idx="384">
                  <c:v>4280.27197265625</c:v>
                </c:pt>
                <c:pt idx="385">
                  <c:v>4265.6730957031295</c:v>
                </c:pt>
                <c:pt idx="386">
                  <c:v>4250.81005859375</c:v>
                </c:pt>
                <c:pt idx="387">
                  <c:v>4235.6076660156205</c:v>
                </c:pt>
                <c:pt idx="388">
                  <c:v>4220.6818847656205</c:v>
                </c:pt>
                <c:pt idx="389">
                  <c:v>4205.5173339843795</c:v>
                </c:pt>
                <c:pt idx="390">
                  <c:v>4190.6169433593705</c:v>
                </c:pt>
                <c:pt idx="391">
                  <c:v>4175.91748046875</c:v>
                </c:pt>
                <c:pt idx="392">
                  <c:v>4160.7150878906295</c:v>
                </c:pt>
                <c:pt idx="393">
                  <c:v>4145.5881347656205</c:v>
                </c:pt>
                <c:pt idx="394">
                  <c:v>4130.8381347656205</c:v>
                </c:pt>
                <c:pt idx="395">
                  <c:v>4116.0380859375</c:v>
                </c:pt>
                <c:pt idx="396">
                  <c:v>4100.8610839843795</c:v>
                </c:pt>
                <c:pt idx="397">
                  <c:v>4085.4952392578102</c:v>
                </c:pt>
                <c:pt idx="398">
                  <c:v>4070.7706298828102</c:v>
                </c:pt>
                <c:pt idx="399">
                  <c:v>4056.0587158203102</c:v>
                </c:pt>
                <c:pt idx="400">
                  <c:v>4040.9945068359398</c:v>
                </c:pt>
                <c:pt idx="401">
                  <c:v>4025.8927001953102</c:v>
                </c:pt>
                <c:pt idx="402">
                  <c:v>4010.9417724609398</c:v>
                </c:pt>
                <c:pt idx="403">
                  <c:v>3995.9404296875</c:v>
                </c:pt>
                <c:pt idx="404">
                  <c:v>3980.9268798828102</c:v>
                </c:pt>
                <c:pt idx="405">
                  <c:v>3966.05151367188</c:v>
                </c:pt>
                <c:pt idx="406">
                  <c:v>3950.8238525390602</c:v>
                </c:pt>
                <c:pt idx="407">
                  <c:v>3935.5836181640602</c:v>
                </c:pt>
                <c:pt idx="408">
                  <c:v>3920.720703125</c:v>
                </c:pt>
                <c:pt idx="409">
                  <c:v>3905.8201904296898</c:v>
                </c:pt>
                <c:pt idx="410">
                  <c:v>3890.83154296875</c:v>
                </c:pt>
                <c:pt idx="411">
                  <c:v>3875.5411376953102</c:v>
                </c:pt>
                <c:pt idx="412">
                  <c:v>3860.66577148438</c:v>
                </c:pt>
                <c:pt idx="413">
                  <c:v>3846.24291992188</c:v>
                </c:pt>
                <c:pt idx="414">
                  <c:v>3831.2291259765602</c:v>
                </c:pt>
                <c:pt idx="415">
                  <c:v>3815.9764404296898</c:v>
                </c:pt>
                <c:pt idx="416">
                  <c:v>3800.91235351562</c:v>
                </c:pt>
                <c:pt idx="417">
                  <c:v>3786.03686523438</c:v>
                </c:pt>
                <c:pt idx="418">
                  <c:v>3771.09838867188</c:v>
                </c:pt>
                <c:pt idx="419">
                  <c:v>3756.27319335937</c:v>
                </c:pt>
                <c:pt idx="420">
                  <c:v>3741.5614013671898</c:v>
                </c:pt>
                <c:pt idx="421">
                  <c:v>3726.1326904296898</c:v>
                </c:pt>
                <c:pt idx="422">
                  <c:v>3710.2762451171898</c:v>
                </c:pt>
                <c:pt idx="423">
                  <c:v>3695.09912109375</c:v>
                </c:pt>
                <c:pt idx="424">
                  <c:v>3680.5506591796898</c:v>
                </c:pt>
                <c:pt idx="425">
                  <c:v>3665.97680664063</c:v>
                </c:pt>
                <c:pt idx="426">
                  <c:v>3651.3277587890602</c:v>
                </c:pt>
                <c:pt idx="427">
                  <c:v>3636.4775390625</c:v>
                </c:pt>
                <c:pt idx="428">
                  <c:v>3621.41333007812</c:v>
                </c:pt>
                <c:pt idx="429">
                  <c:v>3606.2486572265602</c:v>
                </c:pt>
                <c:pt idx="430">
                  <c:v>3591.2977294921898</c:v>
                </c:pt>
                <c:pt idx="431">
                  <c:v>3576.6234130859398</c:v>
                </c:pt>
                <c:pt idx="432">
                  <c:v>3561.57202148438</c:v>
                </c:pt>
                <c:pt idx="433">
                  <c:v>3546.2440185546898</c:v>
                </c:pt>
                <c:pt idx="434">
                  <c:v>3531.28051757812</c:v>
                </c:pt>
                <c:pt idx="435">
                  <c:v>3516.31689453125</c:v>
                </c:pt>
                <c:pt idx="436">
                  <c:v>3501.00122070313</c:v>
                </c:pt>
                <c:pt idx="437">
                  <c:v>3486.35205078125</c:v>
                </c:pt>
                <c:pt idx="438">
                  <c:v>3471.1873779296898</c:v>
                </c:pt>
                <c:pt idx="439">
                  <c:v>3455.859375</c:v>
                </c:pt>
                <c:pt idx="440">
                  <c:v>3441.2984619140602</c:v>
                </c:pt>
                <c:pt idx="441">
                  <c:v>3426.435546875</c:v>
                </c:pt>
                <c:pt idx="442">
                  <c:v>3411.30859375</c:v>
                </c:pt>
                <c:pt idx="443">
                  <c:v>3396.2696533203102</c:v>
                </c:pt>
                <c:pt idx="444">
                  <c:v>3381.40673828125</c:v>
                </c:pt>
                <c:pt idx="445">
                  <c:v>3366.330078125</c:v>
                </c:pt>
                <c:pt idx="446">
                  <c:v>3351.51733398438</c:v>
                </c:pt>
                <c:pt idx="447">
                  <c:v>3336.41552734375</c:v>
                </c:pt>
                <c:pt idx="448">
                  <c:v>3320.4462890625</c:v>
                </c:pt>
                <c:pt idx="449">
                  <c:v>3304.7535400390602</c:v>
                </c:pt>
                <c:pt idx="450">
                  <c:v>3290.72045898438</c:v>
                </c:pt>
                <c:pt idx="451">
                  <c:v>3276.7628173828102</c:v>
                </c:pt>
                <c:pt idx="452">
                  <c:v>3261.79931640625</c:v>
                </c:pt>
                <c:pt idx="453">
                  <c:v>3246.7855224609398</c:v>
                </c:pt>
                <c:pt idx="454">
                  <c:v>3231.88500976562</c:v>
                </c:pt>
                <c:pt idx="455">
                  <c:v>3216.5694580078102</c:v>
                </c:pt>
                <c:pt idx="456">
                  <c:v>3201.1658935546898</c:v>
                </c:pt>
                <c:pt idx="457">
                  <c:v>3186.6551513671898</c:v>
                </c:pt>
                <c:pt idx="458">
                  <c:v>3171.91796875</c:v>
                </c:pt>
                <c:pt idx="459">
                  <c:v>3156.81616210937</c:v>
                </c:pt>
                <c:pt idx="460">
                  <c:v>3141.9405517578102</c:v>
                </c:pt>
                <c:pt idx="461">
                  <c:v>3126.5118408203102</c:v>
                </c:pt>
                <c:pt idx="462">
                  <c:v>3110.71850585937</c:v>
                </c:pt>
                <c:pt idx="463">
                  <c:v>3096.2830810546898</c:v>
                </c:pt>
                <c:pt idx="464">
                  <c:v>3081.9483642578102</c:v>
                </c:pt>
                <c:pt idx="465">
                  <c:v>3066.6328125</c:v>
                </c:pt>
                <c:pt idx="466">
                  <c:v>3051.48071289063</c:v>
                </c:pt>
                <c:pt idx="467">
                  <c:v>3036.1778564453102</c:v>
                </c:pt>
                <c:pt idx="468">
                  <c:v>3021.3778076171898</c:v>
                </c:pt>
                <c:pt idx="469">
                  <c:v>3006.955078125</c:v>
                </c:pt>
                <c:pt idx="470">
                  <c:v>2991.47607421875</c:v>
                </c:pt>
                <c:pt idx="471">
                  <c:v>2976.1854248046898</c:v>
                </c:pt>
                <c:pt idx="472">
                  <c:v>2961.1842041015602</c:v>
                </c:pt>
                <c:pt idx="473">
                  <c:v>2946.5225830078102</c:v>
                </c:pt>
                <c:pt idx="474">
                  <c:v>2932.0997314453102</c:v>
                </c:pt>
                <c:pt idx="475">
                  <c:v>2916.96020507812</c:v>
                </c:pt>
                <c:pt idx="476">
                  <c:v>2901.5316162109398</c:v>
                </c:pt>
                <c:pt idx="477">
                  <c:v>2886.66870117188</c:v>
                </c:pt>
                <c:pt idx="478">
                  <c:v>2871.8182373046898</c:v>
                </c:pt>
                <c:pt idx="479">
                  <c:v>2856.50268554687</c:v>
                </c:pt>
                <c:pt idx="480">
                  <c:v>2841.63989257813</c:v>
                </c:pt>
                <c:pt idx="481">
                  <c:v>2826.78955078125</c:v>
                </c:pt>
                <c:pt idx="482">
                  <c:v>2811.3104248046898</c:v>
                </c:pt>
                <c:pt idx="483">
                  <c:v>2796.02001953125</c:v>
                </c:pt>
                <c:pt idx="484">
                  <c:v>2781.81103515625</c:v>
                </c:pt>
                <c:pt idx="485">
                  <c:v>2767.25</c:v>
                </c:pt>
                <c:pt idx="486">
                  <c:v>2751.8212890625</c:v>
                </c:pt>
                <c:pt idx="487">
                  <c:v>2736.6690673828102</c:v>
                </c:pt>
                <c:pt idx="488">
                  <c:v>2722.1456298828102</c:v>
                </c:pt>
                <c:pt idx="489">
                  <c:v>2707.1571044921898</c:v>
                </c:pt>
                <c:pt idx="490">
                  <c:v>2692.130859375</c:v>
                </c:pt>
                <c:pt idx="491">
                  <c:v>2677.2930908203102</c:v>
                </c:pt>
                <c:pt idx="492">
                  <c:v>2661.8516845703102</c:v>
                </c:pt>
                <c:pt idx="493">
                  <c:v>2647.0013427734398</c:v>
                </c:pt>
                <c:pt idx="494">
                  <c:v>2632.2642822265602</c:v>
                </c:pt>
                <c:pt idx="495">
                  <c:v>2616.2069091796898</c:v>
                </c:pt>
                <c:pt idx="496">
                  <c:v>2601.1175537109398</c:v>
                </c:pt>
                <c:pt idx="497">
                  <c:v>2586.732421875</c:v>
                </c:pt>
                <c:pt idx="498">
                  <c:v>2571.85693359375</c:v>
                </c:pt>
                <c:pt idx="499">
                  <c:v>2556.8431396484398</c:v>
                </c:pt>
                <c:pt idx="500">
                  <c:v>2542.1312255859398</c:v>
                </c:pt>
                <c:pt idx="501">
                  <c:v>2527.3060302734398</c:v>
                </c:pt>
                <c:pt idx="502">
                  <c:v>2512.1539306640602</c:v>
                </c:pt>
                <c:pt idx="503">
                  <c:v>2497.26586914062</c:v>
                </c:pt>
                <c:pt idx="504">
                  <c:v>2482.0760498046898</c:v>
                </c:pt>
                <c:pt idx="505">
                  <c:v>2466.9366455078102</c:v>
                </c:pt>
                <c:pt idx="506">
                  <c:v>2451.67138671875</c:v>
                </c:pt>
                <c:pt idx="507">
                  <c:v>2436.380859375</c:v>
                </c:pt>
                <c:pt idx="508">
                  <c:v>2421.8197021484398</c:v>
                </c:pt>
                <c:pt idx="509">
                  <c:v>2407.4346923828102</c:v>
                </c:pt>
                <c:pt idx="510">
                  <c:v>2391.99340820313</c:v>
                </c:pt>
                <c:pt idx="511">
                  <c:v>2376.5018310546898</c:v>
                </c:pt>
                <c:pt idx="512">
                  <c:v>2361.8150634765602</c:v>
                </c:pt>
                <c:pt idx="513">
                  <c:v>2347.0150146484398</c:v>
                </c:pt>
                <c:pt idx="514">
                  <c:v>2332.3406982421898</c:v>
                </c:pt>
                <c:pt idx="515">
                  <c:v>2317.57836914062</c:v>
                </c:pt>
                <c:pt idx="516">
                  <c:v>2302.5394287109398</c:v>
                </c:pt>
                <c:pt idx="517">
                  <c:v>2287.2867431640602</c:v>
                </c:pt>
                <c:pt idx="518">
                  <c:v>2272.0340576171898</c:v>
                </c:pt>
                <c:pt idx="519">
                  <c:v>2257.47290039062</c:v>
                </c:pt>
                <c:pt idx="520">
                  <c:v>2242.29565429687</c:v>
                </c:pt>
                <c:pt idx="521">
                  <c:v>2227.15625</c:v>
                </c:pt>
                <c:pt idx="522">
                  <c:v>2212.6453857421898</c:v>
                </c:pt>
                <c:pt idx="523">
                  <c:v>2197.3046875</c:v>
                </c:pt>
                <c:pt idx="524">
                  <c:v>2182.11499023438</c:v>
                </c:pt>
                <c:pt idx="525">
                  <c:v>2167.49096679687</c:v>
                </c:pt>
                <c:pt idx="526">
                  <c:v>2152.4896240234398</c:v>
                </c:pt>
                <c:pt idx="527">
                  <c:v>2137.47583007813</c:v>
                </c:pt>
                <c:pt idx="528">
                  <c:v>2122.0093994140602</c:v>
                </c:pt>
                <c:pt idx="529">
                  <c:v>2106.8321533203102</c:v>
                </c:pt>
                <c:pt idx="530">
                  <c:v>2092.28369140625</c:v>
                </c:pt>
                <c:pt idx="531">
                  <c:v>2077.4710693359398</c:v>
                </c:pt>
                <c:pt idx="532">
                  <c:v>2062.6710205078102</c:v>
                </c:pt>
                <c:pt idx="533">
                  <c:v>2047.48120117187</c:v>
                </c:pt>
                <c:pt idx="534">
                  <c:v>2032.4673461914099</c:v>
                </c:pt>
                <c:pt idx="535">
                  <c:v>2017.75537109375</c:v>
                </c:pt>
                <c:pt idx="536">
                  <c:v>2002.7667846679699</c:v>
                </c:pt>
                <c:pt idx="537">
                  <c:v>1987.5140991210901</c:v>
                </c:pt>
                <c:pt idx="538">
                  <c:v>1972.3619995117199</c:v>
                </c:pt>
                <c:pt idx="539">
                  <c:v>1957.6123046875</c:v>
                </c:pt>
                <c:pt idx="540">
                  <c:v>1942.72424316406</c:v>
                </c:pt>
                <c:pt idx="541">
                  <c:v>1927.1445922851599</c:v>
                </c:pt>
                <c:pt idx="542">
                  <c:v>1911.99255371094</c:v>
                </c:pt>
                <c:pt idx="543">
                  <c:v>1897.3056640625</c:v>
                </c:pt>
                <c:pt idx="544">
                  <c:v>1882.1660766601599</c:v>
                </c:pt>
                <c:pt idx="545">
                  <c:v>1866.9888305664099</c:v>
                </c:pt>
                <c:pt idx="546">
                  <c:v>1852.2769165039099</c:v>
                </c:pt>
                <c:pt idx="547">
                  <c:v>1837.9296264648401</c:v>
                </c:pt>
                <c:pt idx="548">
                  <c:v>1822.63916015625</c:v>
                </c:pt>
                <c:pt idx="549">
                  <c:v>1807.47448730469</c:v>
                </c:pt>
                <c:pt idx="550">
                  <c:v>1792.9259643554699</c:v>
                </c:pt>
                <c:pt idx="551">
                  <c:v>1777.78637695313</c:v>
                </c:pt>
                <c:pt idx="552">
                  <c:v>1762.60913085938</c:v>
                </c:pt>
                <c:pt idx="553">
                  <c:v>1747.7462768554699</c:v>
                </c:pt>
                <c:pt idx="554">
                  <c:v>1732.6444702148401</c:v>
                </c:pt>
                <c:pt idx="555">
                  <c:v>1717.51745605469</c:v>
                </c:pt>
                <c:pt idx="556">
                  <c:v>1702.65454101562</c:v>
                </c:pt>
                <c:pt idx="557">
                  <c:v>1687.79174804687</c:v>
                </c:pt>
                <c:pt idx="558">
                  <c:v>1672.0486450195301</c:v>
                </c:pt>
                <c:pt idx="559">
                  <c:v>1657.1857299804699</c:v>
                </c:pt>
                <c:pt idx="560">
                  <c:v>1643.2156372070301</c:v>
                </c:pt>
                <c:pt idx="561">
                  <c:v>1627.7743530273401</c:v>
                </c:pt>
                <c:pt idx="562">
                  <c:v>1612.3330688476599</c:v>
                </c:pt>
                <c:pt idx="563">
                  <c:v>1597.7844848632801</c:v>
                </c:pt>
                <c:pt idx="564">
                  <c:v>1583.11022949219</c:v>
                </c:pt>
                <c:pt idx="565">
                  <c:v>1567.79467773438</c:v>
                </c:pt>
                <c:pt idx="566">
                  <c:v>1552.91918945313</c:v>
                </c:pt>
                <c:pt idx="567">
                  <c:v>1538.24487304687</c:v>
                </c:pt>
                <c:pt idx="568">
                  <c:v>1523.1052856445301</c:v>
                </c:pt>
                <c:pt idx="569">
                  <c:v>1507.4628295898401</c:v>
                </c:pt>
                <c:pt idx="570">
                  <c:v>1492.0341796875</c:v>
                </c:pt>
                <c:pt idx="571">
                  <c:v>1477.6616821289099</c:v>
                </c:pt>
                <c:pt idx="572">
                  <c:v>1462.9496459960901</c:v>
                </c:pt>
                <c:pt idx="573">
                  <c:v>1448.06164550781</c:v>
                </c:pt>
                <c:pt idx="574">
                  <c:v>1433.3370971679699</c:v>
                </c:pt>
                <c:pt idx="575">
                  <c:v>1418.2227172851599</c:v>
                </c:pt>
                <c:pt idx="576">
                  <c:v>1402.7688598632801</c:v>
                </c:pt>
                <c:pt idx="577">
                  <c:v>1387.9310913085901</c:v>
                </c:pt>
                <c:pt idx="578">
                  <c:v>1373.43286132812</c:v>
                </c:pt>
                <c:pt idx="579">
                  <c:v>1358.28076171875</c:v>
                </c:pt>
                <c:pt idx="580">
                  <c:v>1343.24182128906</c:v>
                </c:pt>
                <c:pt idx="581">
                  <c:v>1327.80053710938</c:v>
                </c:pt>
                <c:pt idx="582">
                  <c:v>1312.2334594726599</c:v>
                </c:pt>
                <c:pt idx="583">
                  <c:v>1297.4962768554699</c:v>
                </c:pt>
                <c:pt idx="584">
                  <c:v>1283.07348632812</c:v>
                </c:pt>
                <c:pt idx="585">
                  <c:v>1268.5626831054699</c:v>
                </c:pt>
                <c:pt idx="586">
                  <c:v>1253.3980102539099</c:v>
                </c:pt>
                <c:pt idx="587">
                  <c:v>1238.0824584960901</c:v>
                </c:pt>
                <c:pt idx="588">
                  <c:v>1222.8046264648401</c:v>
                </c:pt>
                <c:pt idx="589">
                  <c:v>1207.94177246094</c:v>
                </c:pt>
                <c:pt idx="590">
                  <c:v>1193.3681030273401</c:v>
                </c:pt>
                <c:pt idx="591">
                  <c:v>1178.4046020507801</c:v>
                </c:pt>
                <c:pt idx="592">
                  <c:v>1163.1519165039099</c:v>
                </c:pt>
                <c:pt idx="593">
                  <c:v>1148.1381225585901</c:v>
                </c:pt>
                <c:pt idx="594">
                  <c:v>1132.70935058594</c:v>
                </c:pt>
                <c:pt idx="595">
                  <c:v>1117.26806640625</c:v>
                </c:pt>
                <c:pt idx="596">
                  <c:v>1102.98364257812</c:v>
                </c:pt>
                <c:pt idx="597">
                  <c:v>1088.42248535156</c:v>
                </c:pt>
                <c:pt idx="598">
                  <c:v>1073.42126464844</c:v>
                </c:pt>
                <c:pt idx="599">
                  <c:v>1058.130859375</c:v>
                </c:pt>
                <c:pt idx="600">
                  <c:v>1043.1044921875</c:v>
                </c:pt>
                <c:pt idx="601">
                  <c:v>1027.9524230956999</c:v>
                </c:pt>
                <c:pt idx="602">
                  <c:v>1012.82543945312</c:v>
                </c:pt>
                <c:pt idx="603">
                  <c:v>998.44036865234398</c:v>
                </c:pt>
                <c:pt idx="604">
                  <c:v>983.13742065429699</c:v>
                </c:pt>
                <c:pt idx="605">
                  <c:v>967.67098999023403</c:v>
                </c:pt>
                <c:pt idx="606">
                  <c:v>953.10986328125</c:v>
                </c:pt>
                <c:pt idx="607">
                  <c:v>938.53616333007801</c:v>
                </c:pt>
                <c:pt idx="608">
                  <c:v>923.4091796875</c:v>
                </c:pt>
                <c:pt idx="609">
                  <c:v>907.81698608398403</c:v>
                </c:pt>
                <c:pt idx="610">
                  <c:v>893.07989501953102</c:v>
                </c:pt>
                <c:pt idx="611">
                  <c:v>878.68225097656295</c:v>
                </c:pt>
                <c:pt idx="612">
                  <c:v>863.70614624023403</c:v>
                </c:pt>
                <c:pt idx="613">
                  <c:v>848.56661987304699</c:v>
                </c:pt>
                <c:pt idx="614">
                  <c:v>832.78582763671898</c:v>
                </c:pt>
                <c:pt idx="615">
                  <c:v>817.82235717773403</c:v>
                </c:pt>
                <c:pt idx="616">
                  <c:v>803.75167846679699</c:v>
                </c:pt>
                <c:pt idx="617">
                  <c:v>788.98934936523403</c:v>
                </c:pt>
                <c:pt idx="618">
                  <c:v>773.82464599609398</c:v>
                </c:pt>
                <c:pt idx="619">
                  <c:v>758.37078857421898</c:v>
                </c:pt>
                <c:pt idx="620">
                  <c:v>743.23126220703102</c:v>
                </c:pt>
                <c:pt idx="621">
                  <c:v>728.55697631835903</c:v>
                </c:pt>
                <c:pt idx="622">
                  <c:v>713.44259643554699</c:v>
                </c:pt>
                <c:pt idx="623">
                  <c:v>698.00128173828102</c:v>
                </c:pt>
                <c:pt idx="624">
                  <c:v>683.13839721679699</c:v>
                </c:pt>
                <c:pt idx="625">
                  <c:v>668.60244750976597</c:v>
                </c:pt>
                <c:pt idx="626">
                  <c:v>653.60122680664097</c:v>
                </c:pt>
                <c:pt idx="627">
                  <c:v>638.60000610351597</c:v>
                </c:pt>
                <c:pt idx="628">
                  <c:v>623.86288452148403</c:v>
                </c:pt>
                <c:pt idx="629">
                  <c:v>608.53475952148403</c:v>
                </c:pt>
                <c:pt idx="630">
                  <c:v>593.39523315429699</c:v>
                </c:pt>
                <c:pt idx="631">
                  <c:v>578.871826171875</c:v>
                </c:pt>
                <c:pt idx="632">
                  <c:v>563.73229980468705</c:v>
                </c:pt>
                <c:pt idx="633">
                  <c:v>548.56765747070301</c:v>
                </c:pt>
                <c:pt idx="634">
                  <c:v>533.70477294921898</c:v>
                </c:pt>
                <c:pt idx="635">
                  <c:v>518.86701965331997</c:v>
                </c:pt>
                <c:pt idx="636">
                  <c:v>504.04185485839798</c:v>
                </c:pt>
                <c:pt idx="637">
                  <c:v>488.26104736328102</c:v>
                </c:pt>
                <c:pt idx="638">
                  <c:v>473.09635925292997</c:v>
                </c:pt>
                <c:pt idx="639">
                  <c:v>458.72386169433599</c:v>
                </c:pt>
                <c:pt idx="640">
                  <c:v>443.73524475097702</c:v>
                </c:pt>
                <c:pt idx="641">
                  <c:v>428.58312988281199</c:v>
                </c:pt>
                <c:pt idx="642">
                  <c:v>413.28013610839798</c:v>
                </c:pt>
                <c:pt idx="643">
                  <c:v>398.40467834472702</c:v>
                </c:pt>
                <c:pt idx="644">
                  <c:v>383.68009948730497</c:v>
                </c:pt>
                <c:pt idx="645">
                  <c:v>368.82978820800798</c:v>
                </c:pt>
                <c:pt idx="646">
                  <c:v>354.13037109375</c:v>
                </c:pt>
                <c:pt idx="647">
                  <c:v>339.09144592285202</c:v>
                </c:pt>
                <c:pt idx="648">
                  <c:v>323.95191955566401</c:v>
                </c:pt>
                <c:pt idx="649">
                  <c:v>308.79981994628901</c:v>
                </c:pt>
                <c:pt idx="650">
                  <c:v>293.93692016601602</c:v>
                </c:pt>
                <c:pt idx="651">
                  <c:v>278.97343444824202</c:v>
                </c:pt>
                <c:pt idx="652">
                  <c:v>263.54470062255899</c:v>
                </c:pt>
                <c:pt idx="653">
                  <c:v>248.706954956055</c:v>
                </c:pt>
                <c:pt idx="654">
                  <c:v>233.99496459960901</c:v>
                </c:pt>
                <c:pt idx="655">
                  <c:v>218.39019775390599</c:v>
                </c:pt>
                <c:pt idx="656">
                  <c:v>203.414138793945</c:v>
                </c:pt>
                <c:pt idx="657">
                  <c:v>188.75267791748001</c:v>
                </c:pt>
                <c:pt idx="658">
                  <c:v>173.11042022705101</c:v>
                </c:pt>
                <c:pt idx="659">
                  <c:v>158.524169921875</c:v>
                </c:pt>
                <c:pt idx="660">
                  <c:v>144.189399719238</c:v>
                </c:pt>
                <c:pt idx="661">
                  <c:v>128.38342666625999</c:v>
                </c:pt>
                <c:pt idx="662">
                  <c:v>113.357070922852</c:v>
                </c:pt>
                <c:pt idx="663">
                  <c:v>98.871532440185504</c:v>
                </c:pt>
                <c:pt idx="664">
                  <c:v>83.593803405761705</c:v>
                </c:pt>
                <c:pt idx="665">
                  <c:v>68.165065765380902</c:v>
                </c:pt>
                <c:pt idx="666">
                  <c:v>53.767429351806598</c:v>
                </c:pt>
                <c:pt idx="667">
                  <c:v>39.206383705139203</c:v>
                </c:pt>
                <c:pt idx="668">
                  <c:v>23.413080692291299</c:v>
                </c:pt>
                <c:pt idx="669">
                  <c:v>8.7136799693107605</c:v>
                </c:pt>
                <c:pt idx="670">
                  <c:v>-5.6713541150093096</c:v>
                </c:pt>
                <c:pt idx="671">
                  <c:v>-20.710247039794901</c:v>
                </c:pt>
                <c:pt idx="672">
                  <c:v>-36.151556015014599</c:v>
                </c:pt>
                <c:pt idx="673">
                  <c:v>-51.265933990478501</c:v>
                </c:pt>
                <c:pt idx="674">
                  <c:v>-65.864763259887695</c:v>
                </c:pt>
                <c:pt idx="675">
                  <c:v>-80.991714477539105</c:v>
                </c:pt>
                <c:pt idx="676">
                  <c:v>-95.955196380615206</c:v>
                </c:pt>
                <c:pt idx="677">
                  <c:v>-110.679763793945</c:v>
                </c:pt>
                <c:pt idx="678">
                  <c:v>-125.680973052979</c:v>
                </c:pt>
                <c:pt idx="679">
                  <c:v>-140.66960906982399</c:v>
                </c:pt>
                <c:pt idx="680">
                  <c:v>-155.67081451416001</c:v>
                </c:pt>
                <c:pt idx="681">
                  <c:v>-170.94866180419899</c:v>
                </c:pt>
                <c:pt idx="682">
                  <c:v>-186.666618347168</c:v>
                </c:pt>
                <c:pt idx="683">
                  <c:v>-201.54208374023401</c:v>
                </c:pt>
                <c:pt idx="684">
                  <c:v>-215.76367950439499</c:v>
                </c:pt>
                <c:pt idx="685">
                  <c:v>-230.63914489746099</c:v>
                </c:pt>
                <c:pt idx="686">
                  <c:v>-245.564903259277</c:v>
                </c:pt>
                <c:pt idx="687">
                  <c:v>-260.84274291992199</c:v>
                </c:pt>
                <c:pt idx="688">
                  <c:v>-276.23374938964798</c:v>
                </c:pt>
                <c:pt idx="689">
                  <c:v>-290.76969909667997</c:v>
                </c:pt>
                <c:pt idx="690">
                  <c:v>-305.44398498535202</c:v>
                </c:pt>
                <c:pt idx="691">
                  <c:v>-320.59609985351602</c:v>
                </c:pt>
                <c:pt idx="692">
                  <c:v>-336.69126892089798</c:v>
                </c:pt>
                <c:pt idx="693">
                  <c:v>-351.54158020019503</c:v>
                </c:pt>
                <c:pt idx="694">
                  <c:v>-365.62437438964798</c:v>
                </c:pt>
                <c:pt idx="695">
                  <c:v>-380.65026855468699</c:v>
                </c:pt>
                <c:pt idx="696">
                  <c:v>-395.81497192382801</c:v>
                </c:pt>
                <c:pt idx="697">
                  <c:v>-410.94190979003901</c:v>
                </c:pt>
                <c:pt idx="698">
                  <c:v>-425.93052673339798</c:v>
                </c:pt>
                <c:pt idx="699">
                  <c:v>-440.78085327148398</c:v>
                </c:pt>
                <c:pt idx="700">
                  <c:v>-455.30422973632801</c:v>
                </c:pt>
                <c:pt idx="701">
                  <c:v>-471.525146484375</c:v>
                </c:pt>
                <c:pt idx="702">
                  <c:v>-486.702392578125</c:v>
                </c:pt>
                <c:pt idx="703">
                  <c:v>-500.38327026367199</c:v>
                </c:pt>
                <c:pt idx="704">
                  <c:v>-515.27130126953102</c:v>
                </c:pt>
                <c:pt idx="705">
                  <c:v>-530.37310791015602</c:v>
                </c:pt>
                <c:pt idx="706">
                  <c:v>-545.990478515625</c:v>
                </c:pt>
                <c:pt idx="707">
                  <c:v>-560.97912597656205</c:v>
                </c:pt>
                <c:pt idx="708">
                  <c:v>-575.33905029296898</c:v>
                </c:pt>
                <c:pt idx="709">
                  <c:v>-590.36538696289097</c:v>
                </c:pt>
                <c:pt idx="710">
                  <c:v>-605.36657714843795</c:v>
                </c:pt>
                <c:pt idx="711">
                  <c:v>-620.506103515625</c:v>
                </c:pt>
                <c:pt idx="712">
                  <c:v>-635.31869506835903</c:v>
                </c:pt>
                <c:pt idx="713">
                  <c:v>-650.30734252929699</c:v>
                </c:pt>
                <c:pt idx="714">
                  <c:v>-665.49719238281295</c:v>
                </c:pt>
                <c:pt idx="715">
                  <c:v>-680.88821411132801</c:v>
                </c:pt>
                <c:pt idx="716">
                  <c:v>-696.02774047851597</c:v>
                </c:pt>
                <c:pt idx="717">
                  <c:v>-710.52597045898403</c:v>
                </c:pt>
                <c:pt idx="718">
                  <c:v>-725.50198364257801</c:v>
                </c:pt>
                <c:pt idx="719">
                  <c:v>-740.75372314453102</c:v>
                </c:pt>
                <c:pt idx="720">
                  <c:v>-755.81689453125</c:v>
                </c:pt>
                <c:pt idx="721">
                  <c:v>-770.50375366210903</c:v>
                </c:pt>
                <c:pt idx="722">
                  <c:v>-785.30377197265602</c:v>
                </c:pt>
                <c:pt idx="723">
                  <c:v>-800.33013916015602</c:v>
                </c:pt>
                <c:pt idx="724">
                  <c:v>-815.16784667968795</c:v>
                </c:pt>
                <c:pt idx="725">
                  <c:v>-830.181640625</c:v>
                </c:pt>
                <c:pt idx="726">
                  <c:v>-845.53494262695301</c:v>
                </c:pt>
                <c:pt idx="727">
                  <c:v>-861.08938598632801</c:v>
                </c:pt>
                <c:pt idx="728">
                  <c:v>-875.91458129882801</c:v>
                </c:pt>
                <c:pt idx="729">
                  <c:v>-890.19906616210903</c:v>
                </c:pt>
                <c:pt idx="730">
                  <c:v>-905.23800659179699</c:v>
                </c:pt>
                <c:pt idx="731">
                  <c:v>-920.67932128906295</c:v>
                </c:pt>
                <c:pt idx="732">
                  <c:v>-936.25891113281295</c:v>
                </c:pt>
                <c:pt idx="733">
                  <c:v>-950.98348999023403</c:v>
                </c:pt>
                <c:pt idx="734">
                  <c:v>-965.05419921875</c:v>
                </c:pt>
                <c:pt idx="735">
                  <c:v>-979.75357055664097</c:v>
                </c:pt>
                <c:pt idx="736">
                  <c:v>-994.94338989257801</c:v>
                </c:pt>
                <c:pt idx="737">
                  <c:v>-1010.3973083496099</c:v>
                </c:pt>
                <c:pt idx="738">
                  <c:v>-1025.3985290527301</c:v>
                </c:pt>
                <c:pt idx="739">
                  <c:v>-1040.0979614257801</c:v>
                </c:pt>
                <c:pt idx="740">
                  <c:v>-1055.1117553710901</c:v>
                </c:pt>
                <c:pt idx="741">
                  <c:v>-1070.5656127929699</c:v>
                </c:pt>
                <c:pt idx="742">
                  <c:v>-1085.37817382812</c:v>
                </c:pt>
                <c:pt idx="743">
                  <c:v>-1099.91418457031</c:v>
                </c:pt>
                <c:pt idx="744">
                  <c:v>-1115.07885742188</c:v>
                </c:pt>
                <c:pt idx="745">
                  <c:v>-1130.0548706054699</c:v>
                </c:pt>
                <c:pt idx="746">
                  <c:v>-1145.5087890625</c:v>
                </c:pt>
                <c:pt idx="747">
                  <c:v>-1161.0255737304699</c:v>
                </c:pt>
                <c:pt idx="748">
                  <c:v>-1175.72497558594</c:v>
                </c:pt>
                <c:pt idx="749">
                  <c:v>-1190.4243774414099</c:v>
                </c:pt>
                <c:pt idx="750">
                  <c:v>-1205.5890502929699</c:v>
                </c:pt>
                <c:pt idx="751">
                  <c:v>-1220.4268188476599</c:v>
                </c:pt>
                <c:pt idx="752">
                  <c:v>-1235.01306152344</c:v>
                </c:pt>
                <c:pt idx="753">
                  <c:v>-1250.3159790039099</c:v>
                </c:pt>
                <c:pt idx="754">
                  <c:v>-1265.3046264648401</c:v>
                </c:pt>
                <c:pt idx="755">
                  <c:v>-1279.7274780273401</c:v>
                </c:pt>
                <c:pt idx="756">
                  <c:v>-1294.8670043945301</c:v>
                </c:pt>
                <c:pt idx="757">
                  <c:v>-1310.89929199219</c:v>
                </c:pt>
                <c:pt idx="758">
                  <c:v>-1326.34057617188</c:v>
                </c:pt>
                <c:pt idx="759">
                  <c:v>-1340.41125488281</c:v>
                </c:pt>
                <c:pt idx="760">
                  <c:v>-1354.8466186523401</c:v>
                </c:pt>
                <c:pt idx="761">
                  <c:v>-1370.6400756835901</c:v>
                </c:pt>
                <c:pt idx="762">
                  <c:v>-1386.27001953125</c:v>
                </c:pt>
                <c:pt idx="763">
                  <c:v>-1400.328125</c:v>
                </c:pt>
                <c:pt idx="764">
                  <c:v>-1414.5748901367199</c:v>
                </c:pt>
                <c:pt idx="765">
                  <c:v>-1430.2550659179699</c:v>
                </c:pt>
                <c:pt idx="766">
                  <c:v>-1445.21850585938</c:v>
                </c:pt>
                <c:pt idx="767">
                  <c:v>-1460.18200683594</c:v>
                </c:pt>
                <c:pt idx="768">
                  <c:v>-1475.4974975585901</c:v>
                </c:pt>
                <c:pt idx="769">
                  <c:v>-1490.32080078125</c:v>
                </c:pt>
                <c:pt idx="770">
                  <c:v>-1505.0059204101599</c:v>
                </c:pt>
                <c:pt idx="771">
                  <c:v>-1519.6047973632801</c:v>
                </c:pt>
                <c:pt idx="772">
                  <c:v>-1534.7946166992199</c:v>
                </c:pt>
                <c:pt idx="773">
                  <c:v>-1550.0849609375</c:v>
                </c:pt>
                <c:pt idx="774">
                  <c:v>-1564.96044921875</c:v>
                </c:pt>
                <c:pt idx="775">
                  <c:v>-1579.97424316406</c:v>
                </c:pt>
                <c:pt idx="776">
                  <c:v>-1595.1011352539099</c:v>
                </c:pt>
                <c:pt idx="777">
                  <c:v>-1610.5927124023401</c:v>
                </c:pt>
                <c:pt idx="778">
                  <c:v>-1625.9962768554699</c:v>
                </c:pt>
                <c:pt idx="779">
                  <c:v>-1641.0980834960901</c:v>
                </c:pt>
                <c:pt idx="780">
                  <c:v>-1655.57116699219</c:v>
                </c:pt>
                <c:pt idx="781">
                  <c:v>-1669.70483398438</c:v>
                </c:pt>
                <c:pt idx="782">
                  <c:v>-1684.68090820313</c:v>
                </c:pt>
                <c:pt idx="783">
                  <c:v>-1699.6694946289099</c:v>
                </c:pt>
                <c:pt idx="784">
                  <c:v>-1714.8215942382801</c:v>
                </c:pt>
                <c:pt idx="785">
                  <c:v>-1729.9988403320301</c:v>
                </c:pt>
                <c:pt idx="786">
                  <c:v>-1745.1886596679699</c:v>
                </c:pt>
                <c:pt idx="787">
                  <c:v>-1760.3407592773401</c:v>
                </c:pt>
                <c:pt idx="788">
                  <c:v>-1775.3545532226599</c:v>
                </c:pt>
                <c:pt idx="789">
                  <c:v>-1790.82104492187</c:v>
                </c:pt>
                <c:pt idx="790">
                  <c:v>-1805.6713256835901</c:v>
                </c:pt>
                <c:pt idx="791">
                  <c:v>-1820.0814819335901</c:v>
                </c:pt>
                <c:pt idx="792">
                  <c:v>-1834.8689575195301</c:v>
                </c:pt>
                <c:pt idx="793">
                  <c:v>-1849.9959106445301</c:v>
                </c:pt>
                <c:pt idx="794">
                  <c:v>-1865.2109375</c:v>
                </c:pt>
                <c:pt idx="795">
                  <c:v>-1880.2373046875</c:v>
                </c:pt>
                <c:pt idx="796">
                  <c:v>-1895.17553710938</c:v>
                </c:pt>
                <c:pt idx="797">
                  <c:v>-1909.90014648438</c:v>
                </c:pt>
                <c:pt idx="798">
                  <c:v>-1924.6751098632801</c:v>
                </c:pt>
                <c:pt idx="799">
                  <c:v>-1939.50024414062</c:v>
                </c:pt>
                <c:pt idx="800">
                  <c:v>-1954.6648559570301</c:v>
                </c:pt>
                <c:pt idx="801">
                  <c:v>-1969.8421020507801</c:v>
                </c:pt>
                <c:pt idx="802">
                  <c:v>-1985.17028808594</c:v>
                </c:pt>
                <c:pt idx="803">
                  <c:v>-2000.6619262695301</c:v>
                </c:pt>
                <c:pt idx="804">
                  <c:v>-2015.6254272460901</c:v>
                </c:pt>
                <c:pt idx="805">
                  <c:v>-2030.33740234375</c:v>
                </c:pt>
                <c:pt idx="806">
                  <c:v>-2045.36364746094</c:v>
                </c:pt>
                <c:pt idx="807">
                  <c:v>-2060.20141601562</c:v>
                </c:pt>
                <c:pt idx="808">
                  <c:v>-2074.8883056640602</c:v>
                </c:pt>
                <c:pt idx="809">
                  <c:v>-2090.20385742187</c:v>
                </c:pt>
                <c:pt idx="810">
                  <c:v>-2105.7080078125</c:v>
                </c:pt>
                <c:pt idx="811">
                  <c:v>-2120.2564697265602</c:v>
                </c:pt>
                <c:pt idx="812">
                  <c:v>-2134.6416015625</c:v>
                </c:pt>
                <c:pt idx="813">
                  <c:v>-2149.8062744140602</c:v>
                </c:pt>
                <c:pt idx="814">
                  <c:v>-2165.47387695313</c:v>
                </c:pt>
                <c:pt idx="815">
                  <c:v>-2180.6385498046898</c:v>
                </c:pt>
                <c:pt idx="816">
                  <c:v>-2195.02368164062</c:v>
                </c:pt>
                <c:pt idx="817">
                  <c:v>-2209.74829101562</c:v>
                </c:pt>
                <c:pt idx="818">
                  <c:v>-2225.05126953125</c:v>
                </c:pt>
                <c:pt idx="819">
                  <c:v>-2240.1907958984398</c:v>
                </c:pt>
                <c:pt idx="820">
                  <c:v>-2255.00341796875</c:v>
                </c:pt>
                <c:pt idx="821">
                  <c:v>-2270.00463867187</c:v>
                </c:pt>
                <c:pt idx="822">
                  <c:v>-2285.0435791015602</c:v>
                </c:pt>
                <c:pt idx="823">
                  <c:v>-2300.18310546875</c:v>
                </c:pt>
                <c:pt idx="824">
                  <c:v>-2315.3350830078102</c:v>
                </c:pt>
                <c:pt idx="825">
                  <c:v>-2329.89624023438</c:v>
                </c:pt>
                <c:pt idx="826">
                  <c:v>-2344.3819580078102</c:v>
                </c:pt>
                <c:pt idx="827">
                  <c:v>-2359.38305664062</c:v>
                </c:pt>
                <c:pt idx="828">
                  <c:v>-2374.7991943359398</c:v>
                </c:pt>
                <c:pt idx="829">
                  <c:v>-2389.8255615234398</c:v>
                </c:pt>
                <c:pt idx="830">
                  <c:v>-2404.76391601562</c:v>
                </c:pt>
                <c:pt idx="831">
                  <c:v>-2419.90356445313</c:v>
                </c:pt>
                <c:pt idx="832">
                  <c:v>-2435.5084228515602</c:v>
                </c:pt>
                <c:pt idx="833">
                  <c:v>-2450.6729736328102</c:v>
                </c:pt>
                <c:pt idx="834">
                  <c:v>-2464.9698486328102</c:v>
                </c:pt>
                <c:pt idx="835">
                  <c:v>-2480.109375</c:v>
                </c:pt>
                <c:pt idx="836">
                  <c:v>-2495.2615966796898</c:v>
                </c:pt>
                <c:pt idx="837">
                  <c:v>-2509.9862060546898</c:v>
                </c:pt>
                <c:pt idx="838">
                  <c:v>-2525.17602539062</c:v>
                </c:pt>
                <c:pt idx="839">
                  <c:v>-2540.8184814453102</c:v>
                </c:pt>
                <c:pt idx="840">
                  <c:v>-2555.4801025390602</c:v>
                </c:pt>
                <c:pt idx="841">
                  <c:v>-2569.865234375</c:v>
                </c:pt>
                <c:pt idx="842">
                  <c:v>-2585.4951171875</c:v>
                </c:pt>
                <c:pt idx="843">
                  <c:v>-2600.18188476562</c:v>
                </c:pt>
                <c:pt idx="844">
                  <c:v>-2614.8814697265602</c:v>
                </c:pt>
                <c:pt idx="845">
                  <c:v>-2630.5113525390602</c:v>
                </c:pt>
                <c:pt idx="846">
                  <c:v>-2689.5479736328102</c:v>
                </c:pt>
                <c:pt idx="847">
                  <c:v>-2745.8055419921898</c:v>
                </c:pt>
                <c:pt idx="848">
                  <c:v>-2752.5203857421898</c:v>
                </c:pt>
                <c:pt idx="849">
                  <c:v>-2766.50317382813</c:v>
                </c:pt>
                <c:pt idx="850">
                  <c:v>-2781.6678466796898</c:v>
                </c:pt>
                <c:pt idx="851">
                  <c:v>-2795.2857666015602</c:v>
                </c:pt>
                <c:pt idx="852">
                  <c:v>-2809.6707763671898</c:v>
                </c:pt>
                <c:pt idx="853">
                  <c:v>-2824.7977294921898</c:v>
                </c:pt>
                <c:pt idx="854">
                  <c:v>-2839.83666992187</c:v>
                </c:pt>
                <c:pt idx="855">
                  <c:v>-2855.0264892578102</c:v>
                </c:pt>
                <c:pt idx="856">
                  <c:v>-2870.0528564453102</c:v>
                </c:pt>
                <c:pt idx="857">
                  <c:v>-2884.91577148438</c:v>
                </c:pt>
                <c:pt idx="858">
                  <c:v>-2900.24389648438</c:v>
                </c:pt>
                <c:pt idx="859">
                  <c:v>-2916.28881835937</c:v>
                </c:pt>
                <c:pt idx="860">
                  <c:v>-2931.8558349609398</c:v>
                </c:pt>
                <c:pt idx="861">
                  <c:v>-2945.67504882812</c:v>
                </c:pt>
                <c:pt idx="862">
                  <c:v>-2959.8841552734398</c:v>
                </c:pt>
                <c:pt idx="863">
                  <c:v>-2975.6611328125</c:v>
                </c:pt>
                <c:pt idx="864">
                  <c:v>-2990.7340087890602</c:v>
                </c:pt>
                <c:pt idx="865">
                  <c:v>-3005.1568603515602</c:v>
                </c:pt>
                <c:pt idx="866">
                  <c:v>-3019.85620117188</c:v>
                </c:pt>
                <c:pt idx="867">
                  <c:v>-3035.39819335937</c:v>
                </c:pt>
                <c:pt idx="868">
                  <c:v>-3050.5628662109398</c:v>
                </c:pt>
                <c:pt idx="869">
                  <c:v>-3065.0484619140602</c:v>
                </c:pt>
                <c:pt idx="870">
                  <c:v>-3079.78564453125</c:v>
                </c:pt>
                <c:pt idx="871">
                  <c:v>-3108.99584960937</c:v>
                </c:pt>
                <c:pt idx="872">
                  <c:v>-3115.69799804687</c:v>
                </c:pt>
                <c:pt idx="873">
                  <c:v>-3128.42333984375</c:v>
                </c:pt>
                <c:pt idx="874">
                  <c:v>-3142.984375</c:v>
                </c:pt>
                <c:pt idx="875">
                  <c:v>-3156.71557617188</c:v>
                </c:pt>
                <c:pt idx="876">
                  <c:v>-3171.3017578125</c:v>
                </c:pt>
                <c:pt idx="877">
                  <c:v>-3186.5670166015602</c:v>
                </c:pt>
                <c:pt idx="878">
                  <c:v>-3201.1407470703102</c:v>
                </c:pt>
                <c:pt idx="879">
                  <c:v>-3216.1168212890602</c:v>
                </c:pt>
                <c:pt idx="880">
                  <c:v>-3230.97973632812</c:v>
                </c:pt>
                <c:pt idx="881">
                  <c:v>-3245.54077148438</c:v>
                </c:pt>
                <c:pt idx="882">
                  <c:v>-3260.41625976562</c:v>
                </c:pt>
                <c:pt idx="883">
                  <c:v>-3275.6689453125</c:v>
                </c:pt>
                <c:pt idx="884">
                  <c:v>-3290.20483398438</c:v>
                </c:pt>
                <c:pt idx="885">
                  <c:v>-3304.7156982421898</c:v>
                </c:pt>
                <c:pt idx="886">
                  <c:v>-3319.7421875</c:v>
                </c:pt>
                <c:pt idx="887">
                  <c:v>-3334.869140625</c:v>
                </c:pt>
                <c:pt idx="888">
                  <c:v>-3349.6063232421898</c:v>
                </c:pt>
                <c:pt idx="889">
                  <c:v>-3364.8590087890602</c:v>
                </c:pt>
                <c:pt idx="890">
                  <c:v>-3379.4827880859398</c:v>
                </c:pt>
                <c:pt idx="891">
                  <c:v>-3440.9967041015602</c:v>
                </c:pt>
                <c:pt idx="892">
                  <c:v>-3489.20678710937</c:v>
                </c:pt>
                <c:pt idx="893">
                  <c:v>-3498.310546875</c:v>
                </c:pt>
                <c:pt idx="894">
                  <c:v>-3514.8206787109398</c:v>
                </c:pt>
                <c:pt idx="895">
                  <c:v>-3530.5638427734398</c:v>
                </c:pt>
                <c:pt idx="896">
                  <c:v>-3545.3511962890602</c:v>
                </c:pt>
                <c:pt idx="897">
                  <c:v>-3560.2642822265602</c:v>
                </c:pt>
                <c:pt idx="898">
                  <c:v>-3575.60498046875</c:v>
                </c:pt>
                <c:pt idx="899">
                  <c:v>-3590.43017578125</c:v>
                </c:pt>
                <c:pt idx="900">
                  <c:v>-3605.21752929687</c:v>
                </c:pt>
                <c:pt idx="901">
                  <c:v>-3619.82885742188</c:v>
                </c:pt>
                <c:pt idx="902">
                  <c:v>-3635.2828369140602</c:v>
                </c:pt>
                <c:pt idx="903">
                  <c:v>-3651.0260009765602</c:v>
                </c:pt>
                <c:pt idx="904">
                  <c:v>-3666.29125976562</c:v>
                </c:pt>
                <c:pt idx="905">
                  <c:v>-3681.4559326171898</c:v>
                </c:pt>
                <c:pt idx="906">
                  <c:v>-3695.7279052734398</c:v>
                </c:pt>
                <c:pt idx="907">
                  <c:v>-3710.01245117188</c:v>
                </c:pt>
                <c:pt idx="908">
                  <c:v>-3725.5164794921898</c:v>
                </c:pt>
                <c:pt idx="909">
                  <c:v>-3740.8447265625</c:v>
                </c:pt>
                <c:pt idx="910">
                  <c:v>-3755.4185791015602</c:v>
                </c:pt>
                <c:pt idx="911">
                  <c:v>-3771.3502197265602</c:v>
                </c:pt>
                <c:pt idx="912">
                  <c:v>-3787.5333251953102</c:v>
                </c:pt>
                <c:pt idx="913">
                  <c:v>-3801.4405517578102</c:v>
                </c:pt>
                <c:pt idx="914">
                  <c:v>-3816.0645751953102</c:v>
                </c:pt>
                <c:pt idx="915">
                  <c:v>-3831.5184326171898</c:v>
                </c:pt>
                <c:pt idx="916">
                  <c:v>-3845.7274169921898</c:v>
                </c:pt>
                <c:pt idx="917">
                  <c:v>-3860.0369873046898</c:v>
                </c:pt>
                <c:pt idx="918">
                  <c:v>-3875.17651367188</c:v>
                </c:pt>
                <c:pt idx="919">
                  <c:v>-3891.0831298828102</c:v>
                </c:pt>
                <c:pt idx="920">
                  <c:v>-3905.9586181640602</c:v>
                </c:pt>
                <c:pt idx="921">
                  <c:v>-3920.0921630859398</c:v>
                </c:pt>
                <c:pt idx="922">
                  <c:v>-3935.2694091796898</c:v>
                </c:pt>
                <c:pt idx="923">
                  <c:v>-3950.7735595703102</c:v>
                </c:pt>
                <c:pt idx="924">
                  <c:v>-3966.1016845703102</c:v>
                </c:pt>
                <c:pt idx="925">
                  <c:v>-3980.7257080078102</c:v>
                </c:pt>
                <c:pt idx="926">
                  <c:v>-3995.4503173828102</c:v>
                </c:pt>
                <c:pt idx="927">
                  <c:v>-4010.3759765625</c:v>
                </c:pt>
                <c:pt idx="928">
                  <c:v>-4025.55322265625</c:v>
                </c:pt>
                <c:pt idx="929">
                  <c:v>-4040.80590820313</c:v>
                </c:pt>
                <c:pt idx="930">
                  <c:v>-4055.140625</c:v>
                </c:pt>
                <c:pt idx="931">
                  <c:v>-4070.70776367188</c:v>
                </c:pt>
                <c:pt idx="932">
                  <c:v>-4086.28735351562</c:v>
                </c:pt>
                <c:pt idx="933">
                  <c:v>-4101.1251220703098</c:v>
                </c:pt>
                <c:pt idx="934">
                  <c:v>-4116.1640625</c:v>
                </c:pt>
                <c:pt idx="935">
                  <c:v>-4130.5869140625</c:v>
                </c:pt>
                <c:pt idx="936">
                  <c:v>-4145.5505371093705</c:v>
                </c:pt>
                <c:pt idx="937">
                  <c:v>-4160.2624511718795</c:v>
                </c:pt>
                <c:pt idx="938">
                  <c:v>-4174.9743652343795</c:v>
                </c:pt>
                <c:pt idx="939">
                  <c:v>-4190.6042480468705</c:v>
                </c:pt>
                <c:pt idx="940">
                  <c:v>-4205.6181640625</c:v>
                </c:pt>
                <c:pt idx="941">
                  <c:v>-4266.67919921875</c:v>
                </c:pt>
                <c:pt idx="942">
                  <c:v>-4322.1823730468705</c:v>
                </c:pt>
                <c:pt idx="943">
                  <c:v>-4328.771484375</c:v>
                </c:pt>
                <c:pt idx="944">
                  <c:v>-4342.22607421875</c:v>
                </c:pt>
                <c:pt idx="945">
                  <c:v>-4356.5983886718795</c:v>
                </c:pt>
                <c:pt idx="946">
                  <c:v>-4370.61865234375</c:v>
                </c:pt>
                <c:pt idx="947">
                  <c:v>-4386.4499511718795</c:v>
                </c:pt>
                <c:pt idx="948">
                  <c:v>-4401.9919433593705</c:v>
                </c:pt>
                <c:pt idx="949">
                  <c:v>-4416.5026855468705</c:v>
                </c:pt>
                <c:pt idx="950">
                  <c:v>-4431.5166015625</c:v>
                </c:pt>
                <c:pt idx="951">
                  <c:v>-4446.3039550781205</c:v>
                </c:pt>
                <c:pt idx="952">
                  <c:v>-4460.8649902343795</c:v>
                </c:pt>
                <c:pt idx="953">
                  <c:v>-4475.4890136718795</c:v>
                </c:pt>
                <c:pt idx="954">
                  <c:v>-4490.2009277343795</c:v>
                </c:pt>
                <c:pt idx="955">
                  <c:v>-4505.2272949218795</c:v>
                </c:pt>
                <c:pt idx="956">
                  <c:v>-4520.7438964843795</c:v>
                </c:pt>
                <c:pt idx="957">
                  <c:v>-4536.2858886718795</c:v>
                </c:pt>
                <c:pt idx="958">
                  <c:v>-4551.1740722656205</c:v>
                </c:pt>
                <c:pt idx="959">
                  <c:v>-4565.5212402343795</c:v>
                </c:pt>
                <c:pt idx="960">
                  <c:v>-4580.56005859375</c:v>
                </c:pt>
                <c:pt idx="961">
                  <c:v>-4596.265625</c:v>
                </c:pt>
                <c:pt idx="962">
                  <c:v>-4611.9208984375</c:v>
                </c:pt>
                <c:pt idx="963">
                  <c:v>-4626.51953125</c:v>
                </c:pt>
                <c:pt idx="964">
                  <c:v>-4641.0427246093705</c:v>
                </c:pt>
                <c:pt idx="965">
                  <c:v>-4656.1066894531295</c:v>
                </c:pt>
                <c:pt idx="966">
                  <c:v>-4670.1774902343795</c:v>
                </c:pt>
                <c:pt idx="967">
                  <c:v>-4685.3171386718795</c:v>
                </c:pt>
                <c:pt idx="968">
                  <c:v>-4700.87158203125</c:v>
                </c:pt>
                <c:pt idx="969">
                  <c:v>-4716.61474609375</c:v>
                </c:pt>
                <c:pt idx="970">
                  <c:v>-4732.005859375</c:v>
                </c:pt>
                <c:pt idx="971">
                  <c:v>-4745.9885253906295</c:v>
                </c:pt>
                <c:pt idx="972">
                  <c:v>-4760.58740234375</c:v>
                </c:pt>
                <c:pt idx="973">
                  <c:v>-4776.3054199218795</c:v>
                </c:pt>
                <c:pt idx="974">
                  <c:v>-4791.4951171875</c:v>
                </c:pt>
                <c:pt idx="975">
                  <c:v>-4805.8928222656205</c:v>
                </c:pt>
                <c:pt idx="976">
                  <c:v>-4820.7307128906295</c:v>
                </c:pt>
                <c:pt idx="977">
                  <c:v>-4835.81982421875</c:v>
                </c:pt>
                <c:pt idx="978">
                  <c:v>-4850.9716796875</c:v>
                </c:pt>
                <c:pt idx="979">
                  <c:v>-4865.84716796875</c:v>
                </c:pt>
                <c:pt idx="980">
                  <c:v>-4881.1755371093705</c:v>
                </c:pt>
                <c:pt idx="981">
                  <c:v>-4895.7995605468705</c:v>
                </c:pt>
                <c:pt idx="982">
                  <c:v>-4910.6120605468705</c:v>
                </c:pt>
                <c:pt idx="983">
                  <c:v>-4925.96533203125</c:v>
                </c:pt>
                <c:pt idx="984">
                  <c:v>-4940.7150878906295</c:v>
                </c:pt>
                <c:pt idx="985">
                  <c:v>-4955.9802246093705</c:v>
                </c:pt>
                <c:pt idx="986">
                  <c:v>-4971.73583984375</c:v>
                </c:pt>
                <c:pt idx="987">
                  <c:v>-4986.4228515625</c:v>
                </c:pt>
                <c:pt idx="988">
                  <c:v>-5001.10986328125</c:v>
                </c:pt>
                <c:pt idx="989">
                  <c:v>-5015.9978027343795</c:v>
                </c:pt>
                <c:pt idx="990">
                  <c:v>-5031.9294433593705</c:v>
                </c:pt>
                <c:pt idx="991">
                  <c:v>-5048.1125488281205</c:v>
                </c:pt>
                <c:pt idx="992">
                  <c:v>-5061.73046875</c:v>
                </c:pt>
                <c:pt idx="993">
                  <c:v>-5075.9396972656205</c:v>
                </c:pt>
                <c:pt idx="994">
                  <c:v>-5091.5192871093705</c:v>
                </c:pt>
                <c:pt idx="995">
                  <c:v>-5106.3317871093705</c:v>
                </c:pt>
                <c:pt idx="996">
                  <c:v>-5120.7546386718795</c:v>
                </c:pt>
                <c:pt idx="997">
                  <c:v>-5135.6047363281205</c:v>
                </c:pt>
                <c:pt idx="998">
                  <c:v>-5151.0458984375</c:v>
                </c:pt>
                <c:pt idx="999">
                  <c:v>-5165.896484375</c:v>
                </c:pt>
                <c:pt idx="1000">
                  <c:v>-5180.6213378906295</c:v>
                </c:pt>
                <c:pt idx="1001">
                  <c:v>-5195.9743652343795</c:v>
                </c:pt>
                <c:pt idx="1002">
                  <c:v>-5211.2770996093705</c:v>
                </c:pt>
                <c:pt idx="1003">
                  <c:v>-5226.12744140625</c:v>
                </c:pt>
                <c:pt idx="1004">
                  <c:v>-5241.216796875</c:v>
                </c:pt>
                <c:pt idx="1005">
                  <c:v>-5256.2810058593705</c:v>
                </c:pt>
                <c:pt idx="1006">
                  <c:v>-5271.5712890625</c:v>
                </c:pt>
                <c:pt idx="1007">
                  <c:v>-5287.7041015625</c:v>
                </c:pt>
                <c:pt idx="1008">
                  <c:v>-5302.39111328125</c:v>
                </c:pt>
                <c:pt idx="1009">
                  <c:v>-5316.046875</c:v>
                </c:pt>
                <c:pt idx="1010">
                  <c:v>-5330.7587890625</c:v>
                </c:pt>
                <c:pt idx="1011">
                  <c:v>-5345.74755859375</c:v>
                </c:pt>
                <c:pt idx="1012">
                  <c:v>-5360.45947265625</c:v>
                </c:pt>
                <c:pt idx="1013">
                  <c:v>-5375.4479980468705</c:v>
                </c:pt>
                <c:pt idx="1014">
                  <c:v>-5390.763671875</c:v>
                </c:pt>
                <c:pt idx="1015">
                  <c:v>-5406.6201171875</c:v>
                </c:pt>
                <c:pt idx="1016">
                  <c:v>-5421.3698730468705</c:v>
                </c:pt>
                <c:pt idx="1017">
                  <c:v>-5436.1447753906295</c:v>
                </c:pt>
                <c:pt idx="1018">
                  <c:v>-5451.2087402343795</c:v>
                </c:pt>
                <c:pt idx="1019">
                  <c:v>-5465.5686035156205</c:v>
                </c:pt>
                <c:pt idx="1020">
                  <c:v>-5480.5446777343795</c:v>
                </c:pt>
                <c:pt idx="1021">
                  <c:v>-5496.0739746093705</c:v>
                </c:pt>
                <c:pt idx="1022">
                  <c:v>-5511.6159667968705</c:v>
                </c:pt>
                <c:pt idx="1023">
                  <c:v>-5526.4284667968705</c:v>
                </c:pt>
                <c:pt idx="1024">
                  <c:v>-5541.37939453125</c:v>
                </c:pt>
                <c:pt idx="1025">
                  <c:v>-5556.845703125</c:v>
                </c:pt>
                <c:pt idx="1026">
                  <c:v>-5571.5703125</c:v>
                </c:pt>
                <c:pt idx="1027">
                  <c:v>-5585.9052734375</c:v>
                </c:pt>
                <c:pt idx="1028">
                  <c:v>-5600.76806640625</c:v>
                </c:pt>
                <c:pt idx="1029">
                  <c:v>-5615.78173828125</c:v>
                </c:pt>
                <c:pt idx="1030">
                  <c:v>-5631.046875</c:v>
                </c:pt>
                <c:pt idx="1031">
                  <c:v>-5646.02294921875</c:v>
                </c:pt>
                <c:pt idx="1032">
                  <c:v>-5660.8229980468705</c:v>
                </c:pt>
                <c:pt idx="1033">
                  <c:v>-5675.87451171875</c:v>
                </c:pt>
                <c:pt idx="1034">
                  <c:v>-5690.662109375</c:v>
                </c:pt>
                <c:pt idx="1035">
                  <c:v>-5705.9020996093705</c:v>
                </c:pt>
                <c:pt idx="1036">
                  <c:v>-5721.45654296875</c:v>
                </c:pt>
                <c:pt idx="1037">
                  <c:v>-5736.0305175781205</c:v>
                </c:pt>
                <c:pt idx="1038">
                  <c:v>-5750.6796875</c:v>
                </c:pt>
                <c:pt idx="1039">
                  <c:v>-5765.73095703125</c:v>
                </c:pt>
                <c:pt idx="1040">
                  <c:v>-5780.85791015625</c:v>
                </c:pt>
                <c:pt idx="1041">
                  <c:v>-5796.29931640625</c:v>
                </c:pt>
                <c:pt idx="1042">
                  <c:v>-5811.0866699218795</c:v>
                </c:pt>
                <c:pt idx="1043">
                  <c:v>-5825.6604003906295</c:v>
                </c:pt>
                <c:pt idx="1044">
                  <c:v>-5841.1396484375</c:v>
                </c:pt>
                <c:pt idx="1045">
                  <c:v>-5856.7946777343705</c:v>
                </c:pt>
                <c:pt idx="1046">
                  <c:v>-5872.7766113281295</c:v>
                </c:pt>
                <c:pt idx="1047">
                  <c:v>-5887.7902832031205</c:v>
                </c:pt>
                <c:pt idx="1048">
                  <c:v>-5901.6472167968795</c:v>
                </c:pt>
                <c:pt idx="1049">
                  <c:v>-5915.8562011718705</c:v>
                </c:pt>
                <c:pt idx="1050">
                  <c:v>-5930.99560546875</c:v>
                </c:pt>
                <c:pt idx="1051">
                  <c:v>-5947.2668457031205</c:v>
                </c:pt>
                <c:pt idx="1052">
                  <c:v>-5962.1047363281295</c:v>
                </c:pt>
                <c:pt idx="1053">
                  <c:v>-5976.23095703125</c:v>
                </c:pt>
                <c:pt idx="1054">
                  <c:v>-5991.07373046875</c:v>
                </c:pt>
                <c:pt idx="1055">
                  <c:v>-6006.10009765625</c:v>
                </c:pt>
                <c:pt idx="1056">
                  <c:v>-6021.1389160156205</c:v>
                </c:pt>
                <c:pt idx="1057">
                  <c:v>-6036.44189453125</c:v>
                </c:pt>
                <c:pt idx="1058">
                  <c:v>-6051.48095703125</c:v>
                </c:pt>
                <c:pt idx="1059">
                  <c:v>-6066.34375</c:v>
                </c:pt>
                <c:pt idx="1060">
                  <c:v>-6081.55859375</c:v>
                </c:pt>
                <c:pt idx="1061">
                  <c:v>-6096.8112792968795</c:v>
                </c:pt>
                <c:pt idx="1062">
                  <c:v>-6111.6740722656295</c:v>
                </c:pt>
                <c:pt idx="1063">
                  <c:v>-6126.56201171875</c:v>
                </c:pt>
                <c:pt idx="1064">
                  <c:v>-6141.5129394531295</c:v>
                </c:pt>
                <c:pt idx="1065">
                  <c:v>-6158.0104980468705</c:v>
                </c:pt>
                <c:pt idx="1066">
                  <c:v>-6175.1872558593795</c:v>
                </c:pt>
                <c:pt idx="1067">
                  <c:v>-6188.44091796875</c:v>
                </c:pt>
                <c:pt idx="1068">
                  <c:v>-6202.4736328125</c:v>
                </c:pt>
                <c:pt idx="1069">
                  <c:v>-6217.52490234375</c:v>
                </c:pt>
                <c:pt idx="1070">
                  <c:v>-6231.369140625</c:v>
                </c:pt>
                <c:pt idx="1071">
                  <c:v>-6246.3703613281295</c:v>
                </c:pt>
                <c:pt idx="1072">
                  <c:v>-6261.4345703125</c:v>
                </c:pt>
                <c:pt idx="1073">
                  <c:v>-6276.3098144531295</c:v>
                </c:pt>
                <c:pt idx="1074">
                  <c:v>-6291.3234863281295</c:v>
                </c:pt>
                <c:pt idx="1075">
                  <c:v>-6306.6643066406205</c:v>
                </c:pt>
                <c:pt idx="1076">
                  <c:v>-6322.40771484375</c:v>
                </c:pt>
                <c:pt idx="1077">
                  <c:v>-6337.01904296875</c:v>
                </c:pt>
                <c:pt idx="1078">
                  <c:v>-6351.3664550781205</c:v>
                </c:pt>
                <c:pt idx="1079">
                  <c:v>-6366.732421875</c:v>
                </c:pt>
                <c:pt idx="1080">
                  <c:v>-6381.5949707031205</c:v>
                </c:pt>
                <c:pt idx="1081">
                  <c:v>-6440.79541015625</c:v>
                </c:pt>
                <c:pt idx="1082">
                  <c:v>-6489.9987792968795</c:v>
                </c:pt>
                <c:pt idx="1083">
                  <c:v>-6498.03369140625</c:v>
                </c:pt>
                <c:pt idx="1084">
                  <c:v>-6512.2175292968795</c:v>
                </c:pt>
                <c:pt idx="1085">
                  <c:v>-6525.49609375</c:v>
                </c:pt>
                <c:pt idx="1086">
                  <c:v>-6539.3278808593795</c:v>
                </c:pt>
                <c:pt idx="1087">
                  <c:v>-6551.5251464843795</c:v>
                </c:pt>
                <c:pt idx="1088">
                  <c:v>-6564.3132324218795</c:v>
                </c:pt>
                <c:pt idx="1089">
                  <c:v>-6579.3017578125</c:v>
                </c:pt>
                <c:pt idx="1090">
                  <c:v>-6592.95751953125</c:v>
                </c:pt>
                <c:pt idx="1091">
                  <c:v>-6607.0910644531295</c:v>
                </c:pt>
                <c:pt idx="1092">
                  <c:v>-6622.9597167968795</c:v>
                </c:pt>
                <c:pt idx="1093">
                  <c:v>-6638.12451171875</c:v>
                </c:pt>
                <c:pt idx="1094">
                  <c:v>-6652.04443359375</c:v>
                </c:pt>
                <c:pt idx="1095">
                  <c:v>-6666.98291015625</c:v>
                </c:pt>
                <c:pt idx="1096">
                  <c:v>-6682.96484375</c:v>
                </c:pt>
                <c:pt idx="1097">
                  <c:v>-6698.4689941406205</c:v>
                </c:pt>
                <c:pt idx="1098">
                  <c:v>-6712.7409667968795</c:v>
                </c:pt>
                <c:pt idx="1099">
                  <c:v>-6727.2644042968795</c:v>
                </c:pt>
                <c:pt idx="1100">
                  <c:v>-6742.1398925781205</c:v>
                </c:pt>
                <c:pt idx="1101">
                  <c:v>-6757.41748046875</c:v>
                </c:pt>
                <c:pt idx="1102">
                  <c:v>-6773.09765625</c:v>
                </c:pt>
                <c:pt idx="1103">
                  <c:v>-6788.2121582031205</c:v>
                </c:pt>
                <c:pt idx="1104">
                  <c:v>-6802.974609375</c:v>
                </c:pt>
                <c:pt idx="1105">
                  <c:v>-6817.560546875</c:v>
                </c:pt>
                <c:pt idx="1106">
                  <c:v>-6832.5490722656295</c:v>
                </c:pt>
                <c:pt idx="1107">
                  <c:v>-6847.66357421875</c:v>
                </c:pt>
                <c:pt idx="1108">
                  <c:v>-6862.67724609375</c:v>
                </c:pt>
                <c:pt idx="1109">
                  <c:v>-6877.7160644531295</c:v>
                </c:pt>
                <c:pt idx="1110">
                  <c:v>-6893.0944824218795</c:v>
                </c:pt>
                <c:pt idx="1111">
                  <c:v>-6908.0078125</c:v>
                </c:pt>
                <c:pt idx="1112">
                  <c:v>-6922.6193847656295</c:v>
                </c:pt>
                <c:pt idx="1113">
                  <c:v>-6937.63330078125</c:v>
                </c:pt>
                <c:pt idx="1114">
                  <c:v>-6952.65966796875</c:v>
                </c:pt>
                <c:pt idx="1115">
                  <c:v>-6967.67333984375</c:v>
                </c:pt>
                <c:pt idx="1116">
                  <c:v>-6982.611328125</c:v>
                </c:pt>
                <c:pt idx="1117">
                  <c:v>-6997.5373535156205</c:v>
                </c:pt>
                <c:pt idx="1118">
                  <c:v>-7012.45068359375</c:v>
                </c:pt>
                <c:pt idx="1119">
                  <c:v>-7027.94189453125</c:v>
                </c:pt>
                <c:pt idx="1120">
                  <c:v>-7043.0439453125</c:v>
                </c:pt>
                <c:pt idx="1121">
                  <c:v>-7057.6682128906295</c:v>
                </c:pt>
                <c:pt idx="1122">
                  <c:v>-7072.619140625</c:v>
                </c:pt>
                <c:pt idx="1123">
                  <c:v>-7087.8088378906295</c:v>
                </c:pt>
                <c:pt idx="1124">
                  <c:v>-7102.935546875</c:v>
                </c:pt>
                <c:pt idx="1125">
                  <c:v>-7117.9619140625</c:v>
                </c:pt>
                <c:pt idx="1126">
                  <c:v>-7133.2648925781205</c:v>
                </c:pt>
                <c:pt idx="1127">
                  <c:v>-7148.2158203125</c:v>
                </c:pt>
                <c:pt idx="1128">
                  <c:v>-7162.9279785156205</c:v>
                </c:pt>
                <c:pt idx="1129">
                  <c:v>-7178.14306640625</c:v>
                </c:pt>
                <c:pt idx="1130">
                  <c:v>-7433.9560546875</c:v>
                </c:pt>
                <c:pt idx="1131">
                  <c:v>-7628.8327636718705</c:v>
                </c:pt>
                <c:pt idx="1132">
                  <c:v>-7634.2775878906295</c:v>
                </c:pt>
                <c:pt idx="1133">
                  <c:v>-7645.30517578125</c:v>
                </c:pt>
                <c:pt idx="1134">
                  <c:v>-7658.6589355468705</c:v>
                </c:pt>
                <c:pt idx="1135">
                  <c:v>-7673.42138671875</c:v>
                </c:pt>
                <c:pt idx="1136">
                  <c:v>-7688.5988769531295</c:v>
                </c:pt>
                <c:pt idx="1137">
                  <c:v>-7703.8015136718705</c:v>
                </c:pt>
                <c:pt idx="1138">
                  <c:v>-7718.8151855468705</c:v>
                </c:pt>
                <c:pt idx="1139">
                  <c:v>-7733.96728515625</c:v>
                </c:pt>
                <c:pt idx="1140">
                  <c:v>-7749.0061035156205</c:v>
                </c:pt>
                <c:pt idx="1141">
                  <c:v>-7764.359375</c:v>
                </c:pt>
                <c:pt idx="1142">
                  <c:v>-7779.8635253906295</c:v>
                </c:pt>
                <c:pt idx="1143">
                  <c:v>-7794.298828125</c:v>
                </c:pt>
                <c:pt idx="1144">
                  <c:v>-7808.8601074218795</c:v>
                </c:pt>
                <c:pt idx="1145">
                  <c:v>-7823.58447265625</c:v>
                </c:pt>
                <c:pt idx="1146">
                  <c:v>-7838.5856933593795</c:v>
                </c:pt>
                <c:pt idx="1147">
                  <c:v>-7854.1276855468705</c:v>
                </c:pt>
                <c:pt idx="1148">
                  <c:v>-7869.3425292968795</c:v>
                </c:pt>
                <c:pt idx="1149">
                  <c:v>-7884.0419921875</c:v>
                </c:pt>
                <c:pt idx="1150">
                  <c:v>-7898.9929199218795</c:v>
                </c:pt>
                <c:pt idx="1151">
                  <c:v>-7914.509765625</c:v>
                </c:pt>
                <c:pt idx="1152">
                  <c:v>-7929.47314453125</c:v>
                </c:pt>
                <c:pt idx="1153">
                  <c:v>-7944.6125488281295</c:v>
                </c:pt>
                <c:pt idx="1154">
                  <c:v>-7959.5261230468705</c:v>
                </c:pt>
                <c:pt idx="1155">
                  <c:v>-7974.4519042968795</c:v>
                </c:pt>
                <c:pt idx="1156">
                  <c:v>-7989.3271484375</c:v>
                </c:pt>
                <c:pt idx="1157">
                  <c:v>-8004.0139160156205</c:v>
                </c:pt>
                <c:pt idx="1158">
                  <c:v>-8019.3044433593795</c:v>
                </c:pt>
                <c:pt idx="1159">
                  <c:v>-8034.3310546875</c:v>
                </c:pt>
                <c:pt idx="1160">
                  <c:v>-8049.7470703125</c:v>
                </c:pt>
                <c:pt idx="1161">
                  <c:v>-8064.572265625</c:v>
                </c:pt>
                <c:pt idx="1162">
                  <c:v>-8078.94482421875</c:v>
                </c:pt>
                <c:pt idx="1163">
                  <c:v>-8094.1721191406205</c:v>
                </c:pt>
                <c:pt idx="1164">
                  <c:v>-8109.3244628906295</c:v>
                </c:pt>
                <c:pt idx="1165">
                  <c:v>-8124.11181640625</c:v>
                </c:pt>
                <c:pt idx="1166">
                  <c:v>-8139.3645019531295</c:v>
                </c:pt>
                <c:pt idx="1167">
                  <c:v>-8155.00732421875</c:v>
                </c:pt>
                <c:pt idx="1168">
                  <c:v>-8169.89501953125</c:v>
                </c:pt>
                <c:pt idx="1169">
                  <c:v>-8184.60693359375</c:v>
                </c:pt>
                <c:pt idx="1170">
                  <c:v>-8199.595703125</c:v>
                </c:pt>
                <c:pt idx="1171">
                  <c:v>-8214.3203125</c:v>
                </c:pt>
                <c:pt idx="1172">
                  <c:v>-8229.333984375</c:v>
                </c:pt>
                <c:pt idx="1173">
                  <c:v>-8244.548828125</c:v>
                </c:pt>
                <c:pt idx="1174">
                  <c:v>-8259.5126953125</c:v>
                </c:pt>
                <c:pt idx="1175">
                  <c:v>-8274.6396484375</c:v>
                </c:pt>
                <c:pt idx="1176">
                  <c:v>-8289.6533203125</c:v>
                </c:pt>
                <c:pt idx="1177">
                  <c:v>-8304.3779296875</c:v>
                </c:pt>
                <c:pt idx="1178">
                  <c:v>-8319.42919921875</c:v>
                </c:pt>
                <c:pt idx="1179">
                  <c:v>-8334.4931640625</c:v>
                </c:pt>
                <c:pt idx="1180">
                  <c:v>-8349.29345703125</c:v>
                </c:pt>
                <c:pt idx="1181">
                  <c:v>-8364.646484375</c:v>
                </c:pt>
                <c:pt idx="1182">
                  <c:v>-8380.0498046875</c:v>
                </c:pt>
                <c:pt idx="1183">
                  <c:v>-8395.03857421875</c:v>
                </c:pt>
                <c:pt idx="1184">
                  <c:v>-8410.1025390625</c:v>
                </c:pt>
                <c:pt idx="1185">
                  <c:v>-8425.40576171875</c:v>
                </c:pt>
                <c:pt idx="1186">
                  <c:v>-8440.16796875</c:v>
                </c:pt>
                <c:pt idx="1187">
                  <c:v>-8454.93017578125</c:v>
                </c:pt>
                <c:pt idx="1188">
                  <c:v>-8470.623046875</c:v>
                </c:pt>
                <c:pt idx="1189">
                  <c:v>-8485.78759765625</c:v>
                </c:pt>
                <c:pt idx="1190">
                  <c:v>-8500.38671875</c:v>
                </c:pt>
                <c:pt idx="1191">
                  <c:v>-8514.98583984375</c:v>
                </c:pt>
                <c:pt idx="1192">
                  <c:v>-8529.79833984375</c:v>
                </c:pt>
                <c:pt idx="1193">
                  <c:v>-8545.1767578125</c:v>
                </c:pt>
                <c:pt idx="1194">
                  <c:v>-8560.6181640625</c:v>
                </c:pt>
                <c:pt idx="1195">
                  <c:v>-8575.3046875</c:v>
                </c:pt>
                <c:pt idx="1196">
                  <c:v>-8589.96630859375</c:v>
                </c:pt>
                <c:pt idx="1197">
                  <c:v>-8605.1689453125</c:v>
                </c:pt>
                <c:pt idx="1198">
                  <c:v>-8620.396484375</c:v>
                </c:pt>
                <c:pt idx="1199">
                  <c:v>-8635.3095703125</c:v>
                </c:pt>
                <c:pt idx="1200">
                  <c:v>-8650.41162109375</c:v>
                </c:pt>
                <c:pt idx="1201">
                  <c:v>-8665.576171875</c:v>
                </c:pt>
                <c:pt idx="1202">
                  <c:v>-8680.337890625</c:v>
                </c:pt>
                <c:pt idx="1203">
                  <c:v>-8695.087890625</c:v>
                </c:pt>
                <c:pt idx="1204">
                  <c:v>-8710.353515625</c:v>
                </c:pt>
                <c:pt idx="1205">
                  <c:v>-8725.59326171875</c:v>
                </c:pt>
                <c:pt idx="1206">
                  <c:v>-8741.4365234375</c:v>
                </c:pt>
                <c:pt idx="1207">
                  <c:v>-8756.31201171875</c:v>
                </c:pt>
                <c:pt idx="1208">
                  <c:v>-8770.3076171875</c:v>
                </c:pt>
                <c:pt idx="1209">
                  <c:v>-8785.333984375</c:v>
                </c:pt>
                <c:pt idx="1210">
                  <c:v>-8800.29736328125</c:v>
                </c:pt>
                <c:pt idx="1211">
                  <c:v>-8815.93994140625</c:v>
                </c:pt>
                <c:pt idx="1212">
                  <c:v>-8830.9541015625</c:v>
                </c:pt>
                <c:pt idx="1213">
                  <c:v>-8845.45263671875</c:v>
                </c:pt>
                <c:pt idx="1214">
                  <c:v>-8860.85595703125</c:v>
                </c:pt>
                <c:pt idx="1215">
                  <c:v>-8876.033203125</c:v>
                </c:pt>
                <c:pt idx="1216">
                  <c:v>-8891.1474609375</c:v>
                </c:pt>
                <c:pt idx="1217">
                  <c:v>-8906.5380859375</c:v>
                </c:pt>
                <c:pt idx="1218">
                  <c:v>-8921.13720703125</c:v>
                </c:pt>
                <c:pt idx="1219">
                  <c:v>-8935.623046875</c:v>
                </c:pt>
                <c:pt idx="1220">
                  <c:v>-8951.10205078125</c:v>
                </c:pt>
                <c:pt idx="1221">
                  <c:v>-8966.1787109375</c:v>
                </c:pt>
                <c:pt idx="1222">
                  <c:v>-8980.7900390625</c:v>
                </c:pt>
                <c:pt idx="1223">
                  <c:v>-8995.81640625</c:v>
                </c:pt>
                <c:pt idx="1224">
                  <c:v>-9010.77978515625</c:v>
                </c:pt>
                <c:pt idx="1225">
                  <c:v>-9025.57958984375</c:v>
                </c:pt>
                <c:pt idx="1226">
                  <c:v>-9040.78173828125</c:v>
                </c:pt>
                <c:pt idx="1227">
                  <c:v>-9055.93408203125</c:v>
                </c:pt>
                <c:pt idx="1228">
                  <c:v>-9070.7470703125</c:v>
                </c:pt>
                <c:pt idx="1229">
                  <c:v>-9085.66015625</c:v>
                </c:pt>
                <c:pt idx="1230">
                  <c:v>-9100.82470703125</c:v>
                </c:pt>
                <c:pt idx="1231">
                  <c:v>-9116.228515625</c:v>
                </c:pt>
                <c:pt idx="1232">
                  <c:v>-9131.35546875</c:v>
                </c:pt>
                <c:pt idx="1233">
                  <c:v>-9146.44482421875</c:v>
                </c:pt>
                <c:pt idx="1234">
                  <c:v>-9162.27587890625</c:v>
                </c:pt>
                <c:pt idx="1235">
                  <c:v>-9177.00048828125</c:v>
                </c:pt>
                <c:pt idx="1236">
                  <c:v>-9191.4609375</c:v>
                </c:pt>
                <c:pt idx="1237">
                  <c:v>-9206.3740234375</c:v>
                </c:pt>
                <c:pt idx="1238">
                  <c:v>-9221.111328125</c:v>
                </c:pt>
                <c:pt idx="1239">
                  <c:v>-9236.40185546875</c:v>
                </c:pt>
                <c:pt idx="1240">
                  <c:v>-9251.4658203125</c:v>
                </c:pt>
                <c:pt idx="1241">
                  <c:v>-9266.6552734375</c:v>
                </c:pt>
                <c:pt idx="1242">
                  <c:v>-9281.3798828125</c:v>
                </c:pt>
                <c:pt idx="1243">
                  <c:v>-9296.0166015625</c:v>
                </c:pt>
                <c:pt idx="1244">
                  <c:v>-9311.00537109375</c:v>
                </c:pt>
                <c:pt idx="1245">
                  <c:v>-9326.2958984375</c:v>
                </c:pt>
                <c:pt idx="1246">
                  <c:v>-9341.57373046875</c:v>
                </c:pt>
                <c:pt idx="1247">
                  <c:v>-9356.7509765625</c:v>
                </c:pt>
                <c:pt idx="1248">
                  <c:v>-9371.638671875</c:v>
                </c:pt>
                <c:pt idx="1249">
                  <c:v>-9386.14892578125</c:v>
                </c:pt>
                <c:pt idx="1250">
                  <c:v>-9401.06201171875</c:v>
                </c:pt>
                <c:pt idx="1251">
                  <c:v>-9416.64208984375</c:v>
                </c:pt>
                <c:pt idx="1252">
                  <c:v>-9431.90771484375</c:v>
                </c:pt>
                <c:pt idx="1253">
                  <c:v>-9446.2802734375</c:v>
                </c:pt>
                <c:pt idx="1254">
                  <c:v>-9461.2060546875</c:v>
                </c:pt>
                <c:pt idx="1255">
                  <c:v>-9476.3076171875</c:v>
                </c:pt>
                <c:pt idx="1256">
                  <c:v>-9491.68603515625</c:v>
                </c:pt>
                <c:pt idx="1257">
                  <c:v>-9506.72509765625</c:v>
                </c:pt>
                <c:pt idx="1258">
                  <c:v>-9521.4873046875</c:v>
                </c:pt>
                <c:pt idx="1259">
                  <c:v>-9536.513671875</c:v>
                </c:pt>
                <c:pt idx="1260">
                  <c:v>-9551.52734375</c:v>
                </c:pt>
                <c:pt idx="1261">
                  <c:v>-9567.572265625</c:v>
                </c:pt>
                <c:pt idx="1262">
                  <c:v>-9583.0009765625</c:v>
                </c:pt>
                <c:pt idx="1263">
                  <c:v>-9597.44921875</c:v>
                </c:pt>
                <c:pt idx="1264">
                  <c:v>-9612.0107421875</c:v>
                </c:pt>
                <c:pt idx="1265">
                  <c:v>-9626.93603515625</c:v>
                </c:pt>
                <c:pt idx="1266">
                  <c:v>-9642.1884765625</c:v>
                </c:pt>
                <c:pt idx="1267">
                  <c:v>-9657.9443359375</c:v>
                </c:pt>
                <c:pt idx="1268">
                  <c:v>-9672.71923828125</c:v>
                </c:pt>
                <c:pt idx="1269">
                  <c:v>-9686.77734375</c:v>
                </c:pt>
                <c:pt idx="1270">
                  <c:v>-9701.65283203125</c:v>
                </c:pt>
                <c:pt idx="1271">
                  <c:v>-9716.54052734375</c:v>
                </c:pt>
                <c:pt idx="1272">
                  <c:v>-9732.0068359375</c:v>
                </c:pt>
                <c:pt idx="1273">
                  <c:v>-9747.75048828125</c:v>
                </c:pt>
                <c:pt idx="1274">
                  <c:v>-9762.9404296875</c:v>
                </c:pt>
                <c:pt idx="1275">
                  <c:v>-9777.35009765625</c:v>
                </c:pt>
                <c:pt idx="1276">
                  <c:v>-9791.68505859375</c:v>
                </c:pt>
                <c:pt idx="1277">
                  <c:v>-9806.66162109375</c:v>
                </c:pt>
                <c:pt idx="1278">
                  <c:v>-9822.27880859375</c:v>
                </c:pt>
                <c:pt idx="1279">
                  <c:v>-9837.6572265625</c:v>
                </c:pt>
                <c:pt idx="1280">
                  <c:v>-9852.94775390625</c:v>
                </c:pt>
                <c:pt idx="1281">
                  <c:v>-9867.98681640625</c:v>
                </c:pt>
                <c:pt idx="1282">
                  <c:v>-9882.38427734375</c:v>
                </c:pt>
                <c:pt idx="1283">
                  <c:v>-9897.095703125</c:v>
                </c:pt>
                <c:pt idx="1284">
                  <c:v>-9912.1220703125</c:v>
                </c:pt>
                <c:pt idx="1285">
                  <c:v>-9927.19921875</c:v>
                </c:pt>
                <c:pt idx="1286">
                  <c:v>-9942.07470703125</c:v>
                </c:pt>
                <c:pt idx="1287">
                  <c:v>-9957.27685546875</c:v>
                </c:pt>
                <c:pt idx="1288">
                  <c:v>-9972.95703125</c:v>
                </c:pt>
                <c:pt idx="1289">
                  <c:v>-9987.06494140625</c:v>
                </c:pt>
                <c:pt idx="1290">
                  <c:v>-10000.1767578125</c:v>
                </c:pt>
              </c:numCache>
            </c:numRef>
          </c:xVal>
          <c:yVal>
            <c:numRef>
              <c:f>Sheet1!$Z$13:$Z$1303</c:f>
              <c:numCache>
                <c:formatCode>0.00E+00</c:formatCode>
                <c:ptCount val="1291"/>
                <c:pt idx="0">
                  <c:v>-3.0450355655085699E-5</c:v>
                </c:pt>
                <c:pt idx="1">
                  <c:v>-3.1721290941383497E-5</c:v>
                </c:pt>
                <c:pt idx="2">
                  <c:v>-2.75139249926766E-5</c:v>
                </c:pt>
                <c:pt idx="3">
                  <c:v>-2.76618450642803E-5</c:v>
                </c:pt>
                <c:pt idx="4">
                  <c:v>-2.5380353152194799E-5</c:v>
                </c:pt>
                <c:pt idx="5">
                  <c:v>-2.3676049639514699E-5</c:v>
                </c:pt>
                <c:pt idx="6">
                  <c:v>-2.4934711979601502E-5</c:v>
                </c:pt>
                <c:pt idx="7">
                  <c:v>-2.32086220543079E-5</c:v>
                </c:pt>
                <c:pt idx="8">
                  <c:v>-2.61351862069711E-5</c:v>
                </c:pt>
                <c:pt idx="9">
                  <c:v>-2.0936870080405E-5</c:v>
                </c:pt>
                <c:pt idx="10">
                  <c:v>-2.0293907465776599E-5</c:v>
                </c:pt>
                <c:pt idx="11">
                  <c:v>-2.3303318852846501E-5</c:v>
                </c:pt>
                <c:pt idx="12">
                  <c:v>-2.1015249757596001E-5</c:v>
                </c:pt>
                <c:pt idx="13">
                  <c:v>-2.0295737952017901E-5</c:v>
                </c:pt>
                <c:pt idx="14">
                  <c:v>-2.2776705505969099E-5</c:v>
                </c:pt>
                <c:pt idx="15">
                  <c:v>-2.28890695966372E-5</c:v>
                </c:pt>
                <c:pt idx="16">
                  <c:v>-1.6579553463787199E-5</c:v>
                </c:pt>
                <c:pt idx="17">
                  <c:v>-1.73493545399298E-5</c:v>
                </c:pt>
                <c:pt idx="18">
                  <c:v>-1.8711900617618501E-5</c:v>
                </c:pt>
                <c:pt idx="19">
                  <c:v>-2.1841873527375101E-5</c:v>
                </c:pt>
                <c:pt idx="20">
                  <c:v>-1.7549139524953098E-5</c:v>
                </c:pt>
                <c:pt idx="21">
                  <c:v>-1.56887245515455E-5</c:v>
                </c:pt>
                <c:pt idx="22">
                  <c:v>-1.5909316155978499E-5</c:v>
                </c:pt>
                <c:pt idx="23">
                  <c:v>-1.76220209691602E-5</c:v>
                </c:pt>
                <c:pt idx="24">
                  <c:v>-1.79663487514825E-5</c:v>
                </c:pt>
                <c:pt idx="25">
                  <c:v>-1.5648655084903901E-5</c:v>
                </c:pt>
                <c:pt idx="26">
                  <c:v>-1.6575463301041699E-5</c:v>
                </c:pt>
                <c:pt idx="27">
                  <c:v>-1.7741905742541198E-5</c:v>
                </c:pt>
                <c:pt idx="28">
                  <c:v>-1.40729941722716E-5</c:v>
                </c:pt>
                <c:pt idx="29">
                  <c:v>-1.46669933061141E-5</c:v>
                </c:pt>
                <c:pt idx="30">
                  <c:v>-1.7254561433574901E-5</c:v>
                </c:pt>
                <c:pt idx="31">
                  <c:v>-1.77363534824448E-5</c:v>
                </c:pt>
                <c:pt idx="32">
                  <c:v>-1.6609170666015699E-5</c:v>
                </c:pt>
                <c:pt idx="33">
                  <c:v>-1.39747161088013E-5</c:v>
                </c:pt>
                <c:pt idx="34">
                  <c:v>-1.2799521762051E-5</c:v>
                </c:pt>
                <c:pt idx="35">
                  <c:v>-1.45719024921959E-5</c:v>
                </c:pt>
                <c:pt idx="36">
                  <c:v>-1.22578338893746E-5</c:v>
                </c:pt>
                <c:pt idx="37">
                  <c:v>-1.0911500864057E-5</c:v>
                </c:pt>
                <c:pt idx="38">
                  <c:v>-1.9511180336097401E-5</c:v>
                </c:pt>
                <c:pt idx="39">
                  <c:v>-1.3879414999732801E-5</c:v>
                </c:pt>
                <c:pt idx="40">
                  <c:v>-1.38284209743958E-5</c:v>
                </c:pt>
                <c:pt idx="41">
                  <c:v>-1.2087727396107001E-5</c:v>
                </c:pt>
                <c:pt idx="42">
                  <c:v>-1.32336428858814E-5</c:v>
                </c:pt>
                <c:pt idx="43">
                  <c:v>-9.4486194804192796E-6</c:v>
                </c:pt>
                <c:pt idx="44">
                  <c:v>-1.46484587604672E-5</c:v>
                </c:pt>
                <c:pt idx="45">
                  <c:v>-1.22543379018286E-5</c:v>
                </c:pt>
                <c:pt idx="46">
                  <c:v>-8.0040257881288006E-6</c:v>
                </c:pt>
                <c:pt idx="47">
                  <c:v>-1.11298284960667E-5</c:v>
                </c:pt>
                <c:pt idx="48">
                  <c:v>-1.2054822714287199E-5</c:v>
                </c:pt>
                <c:pt idx="49">
                  <c:v>-8.6791193473678304E-6</c:v>
                </c:pt>
                <c:pt idx="50">
                  <c:v>-5.2015938335777801E-6</c:v>
                </c:pt>
                <c:pt idx="51">
                  <c:v>-1.7849110723986801E-5</c:v>
                </c:pt>
                <c:pt idx="52">
                  <c:v>-1.0359591016787201E-5</c:v>
                </c:pt>
                <c:pt idx="53">
                  <c:v>-8.5354873710390803E-6</c:v>
                </c:pt>
                <c:pt idx="54">
                  <c:v>-1.18184511475713E-5</c:v>
                </c:pt>
                <c:pt idx="55">
                  <c:v>-1.29978633630237E-5</c:v>
                </c:pt>
                <c:pt idx="56">
                  <c:v>-7.6745766679376108E-6</c:v>
                </c:pt>
                <c:pt idx="57">
                  <c:v>-7.089395702291E-6</c:v>
                </c:pt>
                <c:pt idx="58">
                  <c:v>-2.3697876660303802E-6</c:v>
                </c:pt>
                <c:pt idx="59">
                  <c:v>-1.2003012076992299E-5</c:v>
                </c:pt>
                <c:pt idx="60">
                  <c:v>-9.1236951709441305E-6</c:v>
                </c:pt>
                <c:pt idx="61">
                  <c:v>-7.8595666115691708E-6</c:v>
                </c:pt>
                <c:pt idx="62">
                  <c:v>-1.01381030103473E-6</c:v>
                </c:pt>
                <c:pt idx="63">
                  <c:v>5.1911531575343498E-8</c:v>
                </c:pt>
                <c:pt idx="64">
                  <c:v>-6.3534998121379596E-6</c:v>
                </c:pt>
                <c:pt idx="65">
                  <c:v>-1.04770371805023E-6</c:v>
                </c:pt>
                <c:pt idx="66">
                  <c:v>-2.7786291076519E-6</c:v>
                </c:pt>
                <c:pt idx="67">
                  <c:v>-1.9913504740290098E-6</c:v>
                </c:pt>
                <c:pt idx="68">
                  <c:v>-2.3901292102731801E-6</c:v>
                </c:pt>
                <c:pt idx="69">
                  <c:v>1.0576342788564201E-6</c:v>
                </c:pt>
                <c:pt idx="70">
                  <c:v>-8.1836497558311799E-6</c:v>
                </c:pt>
                <c:pt idx="71">
                  <c:v>7.76300145955971E-7</c:v>
                </c:pt>
                <c:pt idx="72">
                  <c:v>-3.79086354260136E-6</c:v>
                </c:pt>
                <c:pt idx="73">
                  <c:v>-4.7523748960133501E-6</c:v>
                </c:pt>
                <c:pt idx="74">
                  <c:v>-9.9814842012412094E-7</c:v>
                </c:pt>
                <c:pt idx="75">
                  <c:v>-6.1264045907949201E-7</c:v>
                </c:pt>
                <c:pt idx="76">
                  <c:v>-1.19474300293561E-6</c:v>
                </c:pt>
                <c:pt idx="77">
                  <c:v>-2.36005799173585E-6</c:v>
                </c:pt>
                <c:pt idx="78">
                  <c:v>-4.0877251943187601E-6</c:v>
                </c:pt>
                <c:pt idx="79">
                  <c:v>-6.7953650674973301E-6</c:v>
                </c:pt>
                <c:pt idx="80">
                  <c:v>-2.1540755823776899E-6</c:v>
                </c:pt>
                <c:pt idx="81">
                  <c:v>4.8372658227919904E-6</c:v>
                </c:pt>
                <c:pt idx="82">
                  <c:v>-3.3189014906299301E-6</c:v>
                </c:pt>
                <c:pt idx="83">
                  <c:v>-4.9568732825154901E-6</c:v>
                </c:pt>
                <c:pt idx="84">
                  <c:v>5.2886170563745102E-6</c:v>
                </c:pt>
                <c:pt idx="85">
                  <c:v>-6.6803955915877801E-6</c:v>
                </c:pt>
                <c:pt idx="86">
                  <c:v>-2.4479972284177099E-6</c:v>
                </c:pt>
                <c:pt idx="87">
                  <c:v>-1.9599918878170702E-6</c:v>
                </c:pt>
                <c:pt idx="88">
                  <c:v>-3.1699498205117199E-6</c:v>
                </c:pt>
                <c:pt idx="89">
                  <c:v>-6.3827007835924901E-6</c:v>
                </c:pt>
                <c:pt idx="90">
                  <c:v>4.7799953502739604E-6</c:v>
                </c:pt>
                <c:pt idx="91">
                  <c:v>-3.49658643470792E-7</c:v>
                </c:pt>
                <c:pt idx="92">
                  <c:v>-3.8548242514566599E-7</c:v>
                </c:pt>
                <c:pt idx="93">
                  <c:v>-2.7457353492279798E-6</c:v>
                </c:pt>
                <c:pt idx="94">
                  <c:v>4.16208296385012E-6</c:v>
                </c:pt>
                <c:pt idx="95">
                  <c:v>-1.54940648501638E-6</c:v>
                </c:pt>
                <c:pt idx="96">
                  <c:v>1.9342604501470099E-6</c:v>
                </c:pt>
                <c:pt idx="97">
                  <c:v>-3.0585301103931802E-6</c:v>
                </c:pt>
                <c:pt idx="98">
                  <c:v>-1.99873039600568E-6</c:v>
                </c:pt>
                <c:pt idx="99">
                  <c:v>-5.4981723956555995E-7</c:v>
                </c:pt>
                <c:pt idx="100">
                  <c:v>-4.6616028787248002E-6</c:v>
                </c:pt>
                <c:pt idx="101">
                  <c:v>1.9694489214561502E-6</c:v>
                </c:pt>
                <c:pt idx="102">
                  <c:v>-5.1089301862666802E-6</c:v>
                </c:pt>
                <c:pt idx="103">
                  <c:v>-1.65340492136015E-6</c:v>
                </c:pt>
                <c:pt idx="104">
                  <c:v>-3.24737701696328E-7</c:v>
                </c:pt>
                <c:pt idx="105">
                  <c:v>-1.5500285035238301E-6</c:v>
                </c:pt>
                <c:pt idx="106">
                  <c:v>-3.9482139716284101E-6</c:v>
                </c:pt>
                <c:pt idx="107">
                  <c:v>-9.7328803505272692E-7</c:v>
                </c:pt>
                <c:pt idx="108">
                  <c:v>-3.4488764004482698E-6</c:v>
                </c:pt>
                <c:pt idx="109">
                  <c:v>-3.6002384841592102E-7</c:v>
                </c:pt>
                <c:pt idx="110">
                  <c:v>2.2141467042885101E-6</c:v>
                </c:pt>
                <c:pt idx="111">
                  <c:v>-3.6117019374480002E-6</c:v>
                </c:pt>
                <c:pt idx="112">
                  <c:v>1.5812646148417999E-6</c:v>
                </c:pt>
                <c:pt idx="113">
                  <c:v>3.0987391779505999E-6</c:v>
                </c:pt>
                <c:pt idx="114">
                  <c:v>1.59277204296771E-6</c:v>
                </c:pt>
                <c:pt idx="115">
                  <c:v>-1.4941316047281501E-6</c:v>
                </c:pt>
                <c:pt idx="116">
                  <c:v>2.7220995799861501E-6</c:v>
                </c:pt>
                <c:pt idx="117">
                  <c:v>8.9077767383719006E-6</c:v>
                </c:pt>
                <c:pt idx="118">
                  <c:v>-2.8738651143450999E-6</c:v>
                </c:pt>
                <c:pt idx="119">
                  <c:v>9.8448066040397804E-8</c:v>
                </c:pt>
                <c:pt idx="120">
                  <c:v>-7.2602135227593503E-7</c:v>
                </c:pt>
                <c:pt idx="121">
                  <c:v>7.6529183295268095E-6</c:v>
                </c:pt>
                <c:pt idx="122">
                  <c:v>8.7438758652312106E-6</c:v>
                </c:pt>
                <c:pt idx="123">
                  <c:v>9.17364737230367E-7</c:v>
                </c:pt>
                <c:pt idx="124">
                  <c:v>6.2615454604856703E-6</c:v>
                </c:pt>
                <c:pt idx="125">
                  <c:v>-2.6875342280056402E-7</c:v>
                </c:pt>
                <c:pt idx="126">
                  <c:v>-7.9588277015797095E-7</c:v>
                </c:pt>
                <c:pt idx="127">
                  <c:v>1.8187456700810301E-6</c:v>
                </c:pt>
                <c:pt idx="128">
                  <c:v>-1.1142924452707201E-6</c:v>
                </c:pt>
                <c:pt idx="129">
                  <c:v>-3.9579711234599402E-6</c:v>
                </c:pt>
                <c:pt idx="130">
                  <c:v>6.4917939864621397E-6</c:v>
                </c:pt>
                <c:pt idx="131">
                  <c:v>-2.8411862747993899E-6</c:v>
                </c:pt>
                <c:pt idx="132">
                  <c:v>4.4909943332825003E-6</c:v>
                </c:pt>
                <c:pt idx="133">
                  <c:v>-2.140059864891E-6</c:v>
                </c:pt>
                <c:pt idx="134">
                  <c:v>-8.1360078667065094E-6</c:v>
                </c:pt>
                <c:pt idx="135">
                  <c:v>-7.0144914165496597E-6</c:v>
                </c:pt>
                <c:pt idx="136">
                  <c:v>2.6788179825542699E-6</c:v>
                </c:pt>
                <c:pt idx="137">
                  <c:v>3.6133608096649099E-6</c:v>
                </c:pt>
                <c:pt idx="138">
                  <c:v>5.58600857077472E-6</c:v>
                </c:pt>
                <c:pt idx="139">
                  <c:v>6.3293878991284298E-6</c:v>
                </c:pt>
                <c:pt idx="140">
                  <c:v>7.2807235562716502E-6</c:v>
                </c:pt>
                <c:pt idx="141">
                  <c:v>-3.88218251237831E-7</c:v>
                </c:pt>
                <c:pt idx="142">
                  <c:v>-4.9535896887543499E-6</c:v>
                </c:pt>
                <c:pt idx="143">
                  <c:v>-2.4780266273637299E-6</c:v>
                </c:pt>
                <c:pt idx="144">
                  <c:v>1.5097635075293399E-6</c:v>
                </c:pt>
                <c:pt idx="145">
                  <c:v>-3.4881473737564799E-6</c:v>
                </c:pt>
                <c:pt idx="146">
                  <c:v>1.1343778726459199E-5</c:v>
                </c:pt>
                <c:pt idx="147">
                  <c:v>5.24321843256857E-6</c:v>
                </c:pt>
                <c:pt idx="148">
                  <c:v>3.07316233045519E-6</c:v>
                </c:pt>
                <c:pt idx="149">
                  <c:v>-7.7132195100323896E-6</c:v>
                </c:pt>
                <c:pt idx="150">
                  <c:v>1.41094868362854E-6</c:v>
                </c:pt>
                <c:pt idx="151">
                  <c:v>6.1428137245318199E-6</c:v>
                </c:pt>
                <c:pt idx="152">
                  <c:v>-9.8073915206860307E-6</c:v>
                </c:pt>
                <c:pt idx="153">
                  <c:v>1.43739314999895E-6</c:v>
                </c:pt>
                <c:pt idx="154">
                  <c:v>1.23825570937243E-6</c:v>
                </c:pt>
                <c:pt idx="155">
                  <c:v>-6.0235593108193504E-7</c:v>
                </c:pt>
                <c:pt idx="156">
                  <c:v>-1.0273722800463401E-5</c:v>
                </c:pt>
                <c:pt idx="157">
                  <c:v>4.3019091723857298E-7</c:v>
                </c:pt>
                <c:pt idx="158">
                  <c:v>3.2105398270505799E-6</c:v>
                </c:pt>
                <c:pt idx="159">
                  <c:v>-2.2369696175664401E-7</c:v>
                </c:pt>
                <c:pt idx="160">
                  <c:v>-5.4202494871900503E-6</c:v>
                </c:pt>
                <c:pt idx="161">
                  <c:v>4.1452422206502502E-7</c:v>
                </c:pt>
                <c:pt idx="162">
                  <c:v>4.7934818325908903E-6</c:v>
                </c:pt>
                <c:pt idx="163">
                  <c:v>-1.25170476261058E-5</c:v>
                </c:pt>
                <c:pt idx="164">
                  <c:v>-4.8789082309138897E-6</c:v>
                </c:pt>
                <c:pt idx="165">
                  <c:v>-3.9389999000057699E-6</c:v>
                </c:pt>
                <c:pt idx="166">
                  <c:v>-6.1894436714405597E-6</c:v>
                </c:pt>
                <c:pt idx="167">
                  <c:v>5.4637245696731999E-7</c:v>
                </c:pt>
                <c:pt idx="168">
                  <c:v>6.7282760812862601E-7</c:v>
                </c:pt>
                <c:pt idx="169">
                  <c:v>2.4852473314302701E-6</c:v>
                </c:pt>
                <c:pt idx="170">
                  <c:v>9.5192705447204398E-7</c:v>
                </c:pt>
                <c:pt idx="171">
                  <c:v>-5.8998289461352801E-6</c:v>
                </c:pt>
                <c:pt idx="172">
                  <c:v>-4.4336714057040402E-6</c:v>
                </c:pt>
                <c:pt idx="173">
                  <c:v>1.4880707363830001E-6</c:v>
                </c:pt>
                <c:pt idx="174">
                  <c:v>-9.2923570941592199E-6</c:v>
                </c:pt>
                <c:pt idx="175">
                  <c:v>-3.8032529362993499E-6</c:v>
                </c:pt>
                <c:pt idx="176">
                  <c:v>3.21788468388747E-6</c:v>
                </c:pt>
                <c:pt idx="177">
                  <c:v>6.54957290191122E-6</c:v>
                </c:pt>
                <c:pt idx="178">
                  <c:v>-3.21831967046479E-6</c:v>
                </c:pt>
                <c:pt idx="179">
                  <c:v>-1.57462111190715E-6</c:v>
                </c:pt>
                <c:pt idx="180">
                  <c:v>6.3370809007978699E-6</c:v>
                </c:pt>
                <c:pt idx="181">
                  <c:v>3.5454276472071601E-6</c:v>
                </c:pt>
                <c:pt idx="182">
                  <c:v>7.20379937664087E-6</c:v>
                </c:pt>
                <c:pt idx="183">
                  <c:v>-7.6180936029168601E-6</c:v>
                </c:pt>
                <c:pt idx="184">
                  <c:v>3.8713243695199201E-6</c:v>
                </c:pt>
                <c:pt idx="185">
                  <c:v>6.6624093808378897E-6</c:v>
                </c:pt>
                <c:pt idx="186">
                  <c:v>4.5861212683286696E-6</c:v>
                </c:pt>
                <c:pt idx="187">
                  <c:v>-1.25396399974807E-6</c:v>
                </c:pt>
                <c:pt idx="188">
                  <c:v>7.62697571242719E-6</c:v>
                </c:pt>
                <c:pt idx="189">
                  <c:v>1.40918397019243E-5</c:v>
                </c:pt>
                <c:pt idx="190">
                  <c:v>1.1270086624698001E-5</c:v>
                </c:pt>
                <c:pt idx="191">
                  <c:v>1.40610892350118E-5</c:v>
                </c:pt>
                <c:pt idx="192">
                  <c:v>1.9544058743826699E-5</c:v>
                </c:pt>
                <c:pt idx="193">
                  <c:v>2.1250809882366701E-5</c:v>
                </c:pt>
                <c:pt idx="194">
                  <c:v>1.5084206832897201E-5</c:v>
                </c:pt>
                <c:pt idx="195">
                  <c:v>1.55384273922862E-5</c:v>
                </c:pt>
                <c:pt idx="196">
                  <c:v>1.4675604154860299E-5</c:v>
                </c:pt>
                <c:pt idx="197">
                  <c:v>1.68607103751462E-5</c:v>
                </c:pt>
                <c:pt idx="198">
                  <c:v>1.9439516394489599E-5</c:v>
                </c:pt>
                <c:pt idx="199">
                  <c:v>3.4625162423943803E-5</c:v>
                </c:pt>
                <c:pt idx="200">
                  <c:v>2.1942372128445399E-5</c:v>
                </c:pt>
                <c:pt idx="201">
                  <c:v>3.0897006775820599E-5</c:v>
                </c:pt>
                <c:pt idx="202">
                  <c:v>2.9074599937920699E-5</c:v>
                </c:pt>
                <c:pt idx="203">
                  <c:v>2.11814568786953E-5</c:v>
                </c:pt>
                <c:pt idx="204">
                  <c:v>1.8252605346939399E-5</c:v>
                </c:pt>
                <c:pt idx="205">
                  <c:v>-1.0886858122531299E-6</c:v>
                </c:pt>
                <c:pt idx="206">
                  <c:v>1.11783820394962E-5</c:v>
                </c:pt>
                <c:pt idx="207">
                  <c:v>1.1998628912242099E-5</c:v>
                </c:pt>
                <c:pt idx="208">
                  <c:v>1.1325401632368399E-5</c:v>
                </c:pt>
                <c:pt idx="209">
                  <c:v>1.5761326864090601E-5</c:v>
                </c:pt>
                <c:pt idx="210">
                  <c:v>7.3371353428400798E-6</c:v>
                </c:pt>
                <c:pt idx="211">
                  <c:v>5.0253712302335698E-7</c:v>
                </c:pt>
                <c:pt idx="212">
                  <c:v>6.8641200488300999E-6</c:v>
                </c:pt>
                <c:pt idx="213">
                  <c:v>6.5918149532108897E-6</c:v>
                </c:pt>
                <c:pt idx="214">
                  <c:v>1.82887819160937E-5</c:v>
                </c:pt>
                <c:pt idx="215">
                  <c:v>1.97286916993832E-5</c:v>
                </c:pt>
                <c:pt idx="216">
                  <c:v>1.8736369030474102E-5</c:v>
                </c:pt>
                <c:pt idx="217">
                  <c:v>1.95462992830021E-5</c:v>
                </c:pt>
                <c:pt idx="218">
                  <c:v>1.1374237261172301E-5</c:v>
                </c:pt>
                <c:pt idx="219">
                  <c:v>7.0922661929339199E-6</c:v>
                </c:pt>
                <c:pt idx="220">
                  <c:v>1.1691415600593399E-5</c:v>
                </c:pt>
                <c:pt idx="221">
                  <c:v>4.27852003155001E-6</c:v>
                </c:pt>
                <c:pt idx="222">
                  <c:v>1.3624142204102899E-5</c:v>
                </c:pt>
                <c:pt idx="223">
                  <c:v>6.6158245703895702E-6</c:v>
                </c:pt>
                <c:pt idx="224">
                  <c:v>4.2770831112250003E-6</c:v>
                </c:pt>
                <c:pt idx="225">
                  <c:v>2.0475248880591601E-6</c:v>
                </c:pt>
                <c:pt idx="226">
                  <c:v>6.9627750222181202E-6</c:v>
                </c:pt>
                <c:pt idx="227">
                  <c:v>8.6930110465768507E-6</c:v>
                </c:pt>
                <c:pt idx="228">
                  <c:v>1.70327253256666E-5</c:v>
                </c:pt>
                <c:pt idx="229">
                  <c:v>1.39571039304377E-5</c:v>
                </c:pt>
                <c:pt idx="230">
                  <c:v>1.07852613581176E-5</c:v>
                </c:pt>
                <c:pt idx="231">
                  <c:v>7.1668450753155196E-6</c:v>
                </c:pt>
                <c:pt idx="232">
                  <c:v>1.3701915913873501E-5</c:v>
                </c:pt>
                <c:pt idx="233">
                  <c:v>1.0235416188076701E-5</c:v>
                </c:pt>
                <c:pt idx="234">
                  <c:v>9.0284914861023596E-6</c:v>
                </c:pt>
                <c:pt idx="235">
                  <c:v>1.5472512492720499E-5</c:v>
                </c:pt>
                <c:pt idx="236">
                  <c:v>1.07204979238593E-5</c:v>
                </c:pt>
                <c:pt idx="237">
                  <c:v>9.6887826387416098E-6</c:v>
                </c:pt>
                <c:pt idx="238">
                  <c:v>9.1460943440234605E-6</c:v>
                </c:pt>
                <c:pt idx="239">
                  <c:v>5.3824575407927401E-6</c:v>
                </c:pt>
                <c:pt idx="240">
                  <c:v>1.01730352159756E-5</c:v>
                </c:pt>
                <c:pt idx="241">
                  <c:v>1.69623737318327E-5</c:v>
                </c:pt>
                <c:pt idx="242">
                  <c:v>1.37762130073096E-5</c:v>
                </c:pt>
                <c:pt idx="243">
                  <c:v>2.2812057203732902E-5</c:v>
                </c:pt>
                <c:pt idx="244">
                  <c:v>9.8387406366313495E-6</c:v>
                </c:pt>
                <c:pt idx="245">
                  <c:v>1.0925318902902E-5</c:v>
                </c:pt>
                <c:pt idx="246">
                  <c:v>9.9148810867474904E-6</c:v>
                </c:pt>
                <c:pt idx="247">
                  <c:v>2.0559244697647501E-5</c:v>
                </c:pt>
                <c:pt idx="248">
                  <c:v>1.3877937792232E-5</c:v>
                </c:pt>
                <c:pt idx="249">
                  <c:v>1.07169160684034E-5</c:v>
                </c:pt>
                <c:pt idx="250">
                  <c:v>1.02150786926189E-5</c:v>
                </c:pt>
                <c:pt idx="251">
                  <c:v>8.3230504174932595E-6</c:v>
                </c:pt>
                <c:pt idx="252">
                  <c:v>7.9932274968099793E-6</c:v>
                </c:pt>
                <c:pt idx="253">
                  <c:v>8.2778244096436202E-6</c:v>
                </c:pt>
                <c:pt idx="254">
                  <c:v>4.4014467079445798E-6</c:v>
                </c:pt>
                <c:pt idx="255">
                  <c:v>1.7594364223044799E-5</c:v>
                </c:pt>
                <c:pt idx="256">
                  <c:v>1.7036910840755098E-5</c:v>
                </c:pt>
                <c:pt idx="257">
                  <c:v>1.6407461968558501E-5</c:v>
                </c:pt>
                <c:pt idx="258">
                  <c:v>1.53920251886542E-5</c:v>
                </c:pt>
                <c:pt idx="259">
                  <c:v>1.48959649900754E-5</c:v>
                </c:pt>
                <c:pt idx="260">
                  <c:v>1.38120362462308E-5</c:v>
                </c:pt>
                <c:pt idx="261">
                  <c:v>1.57050560203014E-5</c:v>
                </c:pt>
                <c:pt idx="262">
                  <c:v>2.3688844553589401E-5</c:v>
                </c:pt>
                <c:pt idx="263">
                  <c:v>1.10064830205777E-5</c:v>
                </c:pt>
                <c:pt idx="264">
                  <c:v>9.7971920932017692E-6</c:v>
                </c:pt>
                <c:pt idx="265">
                  <c:v>2.2837762568395801E-5</c:v>
                </c:pt>
                <c:pt idx="266">
                  <c:v>2.2371514260190699E-5</c:v>
                </c:pt>
                <c:pt idx="267">
                  <c:v>1.5738790291584301E-5</c:v>
                </c:pt>
                <c:pt idx="268">
                  <c:v>2.2898370801910999E-5</c:v>
                </c:pt>
                <c:pt idx="269">
                  <c:v>2.6449488909898701E-5</c:v>
                </c:pt>
                <c:pt idx="270">
                  <c:v>1.8031722909217901E-5</c:v>
                </c:pt>
                <c:pt idx="271">
                  <c:v>1.86028720817809E-5</c:v>
                </c:pt>
                <c:pt idx="272">
                  <c:v>1.3692224816092301E-5</c:v>
                </c:pt>
                <c:pt idx="273">
                  <c:v>2.1717282112898301E-5</c:v>
                </c:pt>
                <c:pt idx="274">
                  <c:v>2.1505029750934299E-5</c:v>
                </c:pt>
                <c:pt idx="275">
                  <c:v>1.65555091220249E-5</c:v>
                </c:pt>
                <c:pt idx="276">
                  <c:v>1.7255871171475999E-5</c:v>
                </c:pt>
                <c:pt idx="277">
                  <c:v>1.9132527177944201E-5</c:v>
                </c:pt>
                <c:pt idx="278">
                  <c:v>1.7420038163767E-5</c:v>
                </c:pt>
                <c:pt idx="279">
                  <c:v>1.6352440676103602E-5</c:v>
                </c:pt>
                <c:pt idx="280">
                  <c:v>1.5498033954932598E-5</c:v>
                </c:pt>
                <c:pt idx="281">
                  <c:v>1.7361178575077501E-5</c:v>
                </c:pt>
                <c:pt idx="282">
                  <c:v>1.15645411147678E-5</c:v>
                </c:pt>
                <c:pt idx="283">
                  <c:v>2.0310930185950601E-5</c:v>
                </c:pt>
                <c:pt idx="284">
                  <c:v>1.19927919689717E-5</c:v>
                </c:pt>
                <c:pt idx="285">
                  <c:v>1.32702517079643E-5</c:v>
                </c:pt>
                <c:pt idx="286">
                  <c:v>1.4272201291329901E-5</c:v>
                </c:pt>
                <c:pt idx="287">
                  <c:v>1.23989355915855E-5</c:v>
                </c:pt>
                <c:pt idx="288">
                  <c:v>9.7888963387578298E-6</c:v>
                </c:pt>
                <c:pt idx="289">
                  <c:v>2.0039811459051401E-5</c:v>
                </c:pt>
                <c:pt idx="290">
                  <c:v>1.7491087382846401E-5</c:v>
                </c:pt>
                <c:pt idx="291">
                  <c:v>1.63322738798417E-5</c:v>
                </c:pt>
                <c:pt idx="292">
                  <c:v>2.0284089705272901E-5</c:v>
                </c:pt>
                <c:pt idx="293">
                  <c:v>1.2523970070735E-5</c:v>
                </c:pt>
                <c:pt idx="294">
                  <c:v>2.11902276073849E-5</c:v>
                </c:pt>
                <c:pt idx="295">
                  <c:v>2.2813308070256402E-5</c:v>
                </c:pt>
                <c:pt idx="296">
                  <c:v>1.9294521777182901E-5</c:v>
                </c:pt>
                <c:pt idx="297">
                  <c:v>2.1996158785006401E-5</c:v>
                </c:pt>
                <c:pt idx="298">
                  <c:v>3.3388648461328897E-5</c:v>
                </c:pt>
                <c:pt idx="299">
                  <c:v>2.7674236862064799E-5</c:v>
                </c:pt>
                <c:pt idx="300">
                  <c:v>3.0135323715342399E-5</c:v>
                </c:pt>
                <c:pt idx="301">
                  <c:v>2.40647873975581E-5</c:v>
                </c:pt>
                <c:pt idx="302">
                  <c:v>1.1641853572214299E-5</c:v>
                </c:pt>
                <c:pt idx="303">
                  <c:v>2.1182570300717398E-5</c:v>
                </c:pt>
                <c:pt idx="304">
                  <c:v>2.4295690123366901E-5</c:v>
                </c:pt>
                <c:pt idx="305">
                  <c:v>2.9926383115197601E-5</c:v>
                </c:pt>
                <c:pt idx="306">
                  <c:v>3.1976420909409398E-5</c:v>
                </c:pt>
                <c:pt idx="307">
                  <c:v>1.78992903216976E-5</c:v>
                </c:pt>
                <c:pt idx="308">
                  <c:v>2.8001935556583401E-5</c:v>
                </c:pt>
                <c:pt idx="309">
                  <c:v>1.5446808581515201E-5</c:v>
                </c:pt>
                <c:pt idx="310">
                  <c:v>1.7280347040626099E-5</c:v>
                </c:pt>
                <c:pt idx="311">
                  <c:v>1.36884769825151E-5</c:v>
                </c:pt>
                <c:pt idx="312">
                  <c:v>1.75322380137828E-5</c:v>
                </c:pt>
                <c:pt idx="313">
                  <c:v>2.0250952794536198E-5</c:v>
                </c:pt>
                <c:pt idx="314">
                  <c:v>2.40756732230962E-5</c:v>
                </c:pt>
                <c:pt idx="315">
                  <c:v>2.9275265316728999E-5</c:v>
                </c:pt>
                <c:pt idx="316">
                  <c:v>2.2267445087645199E-5</c:v>
                </c:pt>
                <c:pt idx="317">
                  <c:v>2.2880145293028701E-5</c:v>
                </c:pt>
                <c:pt idx="318">
                  <c:v>2.4602682510118099E-5</c:v>
                </c:pt>
                <c:pt idx="319">
                  <c:v>2.5000522468737902E-5</c:v>
                </c:pt>
                <c:pt idx="320">
                  <c:v>1.5776743243578902E-5</c:v>
                </c:pt>
                <c:pt idx="321">
                  <c:v>3.0134223517231701E-5</c:v>
                </c:pt>
                <c:pt idx="322">
                  <c:v>1.61782481413605E-5</c:v>
                </c:pt>
                <c:pt idx="323">
                  <c:v>2.8217443824870299E-5</c:v>
                </c:pt>
                <c:pt idx="324">
                  <c:v>1.88889303230246E-5</c:v>
                </c:pt>
                <c:pt idx="325">
                  <c:v>2.1106653727806E-5</c:v>
                </c:pt>
                <c:pt idx="326">
                  <c:v>2.4795692941932701E-5</c:v>
                </c:pt>
                <c:pt idx="327">
                  <c:v>2.4789943757112501E-5</c:v>
                </c:pt>
                <c:pt idx="328">
                  <c:v>2.0321079059277399E-5</c:v>
                </c:pt>
                <c:pt idx="329">
                  <c:v>2.2803786142899901E-5</c:v>
                </c:pt>
                <c:pt idx="330">
                  <c:v>2.2204803643392399E-5</c:v>
                </c:pt>
                <c:pt idx="331">
                  <c:v>2.5742087292660502E-5</c:v>
                </c:pt>
                <c:pt idx="332">
                  <c:v>3.0067852346526799E-5</c:v>
                </c:pt>
                <c:pt idx="333">
                  <c:v>3.4831217621493897E-5</c:v>
                </c:pt>
                <c:pt idx="334">
                  <c:v>2.3779625022269899E-5</c:v>
                </c:pt>
                <c:pt idx="335">
                  <c:v>3.1955838673567302E-5</c:v>
                </c:pt>
                <c:pt idx="336">
                  <c:v>2.7760767358386301E-5</c:v>
                </c:pt>
                <c:pt idx="337">
                  <c:v>2.77317677115621E-5</c:v>
                </c:pt>
                <c:pt idx="338">
                  <c:v>3.5884526919172598E-5</c:v>
                </c:pt>
                <c:pt idx="339">
                  <c:v>2.8963720402884401E-5</c:v>
                </c:pt>
                <c:pt idx="340">
                  <c:v>2.0790688272636E-5</c:v>
                </c:pt>
                <c:pt idx="341">
                  <c:v>3.43000869867675E-5</c:v>
                </c:pt>
                <c:pt idx="342">
                  <c:v>2.3954229447511698E-5</c:v>
                </c:pt>
                <c:pt idx="343">
                  <c:v>3.9632693165109197E-5</c:v>
                </c:pt>
                <c:pt idx="344">
                  <c:v>3.3045423284573502E-5</c:v>
                </c:pt>
                <c:pt idx="345">
                  <c:v>2.6753988507545E-5</c:v>
                </c:pt>
                <c:pt idx="346">
                  <c:v>2.6742233335682599E-5</c:v>
                </c:pt>
                <c:pt idx="347">
                  <c:v>2.5963283588752899E-5</c:v>
                </c:pt>
                <c:pt idx="348">
                  <c:v>3.5556791682311697E-5</c:v>
                </c:pt>
                <c:pt idx="349">
                  <c:v>2.08671688812191E-5</c:v>
                </c:pt>
                <c:pt idx="350">
                  <c:v>2.3288043121308598E-5</c:v>
                </c:pt>
                <c:pt idx="351">
                  <c:v>1.7878804213684501E-5</c:v>
                </c:pt>
                <c:pt idx="352">
                  <c:v>2.9376231780991099E-5</c:v>
                </c:pt>
                <c:pt idx="353">
                  <c:v>2.7107578025922601E-5</c:v>
                </c:pt>
                <c:pt idx="354">
                  <c:v>2.72339537836521E-5</c:v>
                </c:pt>
                <c:pt idx="355">
                  <c:v>2.57364703037753E-5</c:v>
                </c:pt>
                <c:pt idx="356">
                  <c:v>2.96495342346662E-5</c:v>
                </c:pt>
                <c:pt idx="357">
                  <c:v>2.4738115895729699E-5</c:v>
                </c:pt>
                <c:pt idx="358">
                  <c:v>2.1576946768249599E-5</c:v>
                </c:pt>
                <c:pt idx="359">
                  <c:v>2.1171384479484801E-5</c:v>
                </c:pt>
                <c:pt idx="360">
                  <c:v>3.55656267503191E-5</c:v>
                </c:pt>
                <c:pt idx="361">
                  <c:v>3.68567572289227E-5</c:v>
                </c:pt>
                <c:pt idx="362">
                  <c:v>4.0488840170884703E-5</c:v>
                </c:pt>
                <c:pt idx="363">
                  <c:v>3.6932940859361501E-5</c:v>
                </c:pt>
                <c:pt idx="364">
                  <c:v>3.99170519883877E-5</c:v>
                </c:pt>
                <c:pt idx="365">
                  <c:v>3.5355392944601502E-5</c:v>
                </c:pt>
                <c:pt idx="366">
                  <c:v>2.8951269400217701E-5</c:v>
                </c:pt>
                <c:pt idx="367">
                  <c:v>3.8671190486335103E-5</c:v>
                </c:pt>
                <c:pt idx="368">
                  <c:v>3.9955639277883999E-5</c:v>
                </c:pt>
                <c:pt idx="369">
                  <c:v>3.8255987979463003E-5</c:v>
                </c:pt>
                <c:pt idx="370">
                  <c:v>3.4860107457135097E-5</c:v>
                </c:pt>
                <c:pt idx="371">
                  <c:v>3.5056615143202799E-5</c:v>
                </c:pt>
                <c:pt idx="372">
                  <c:v>3.6959437139189297E-5</c:v>
                </c:pt>
                <c:pt idx="373">
                  <c:v>4.13289168008891E-5</c:v>
                </c:pt>
                <c:pt idx="374">
                  <c:v>4.11152507393673E-5</c:v>
                </c:pt>
                <c:pt idx="375">
                  <c:v>3.4853605690511201E-5</c:v>
                </c:pt>
                <c:pt idx="376">
                  <c:v>3.7780132028486303E-5</c:v>
                </c:pt>
                <c:pt idx="377">
                  <c:v>3.10376939358059E-5</c:v>
                </c:pt>
                <c:pt idx="378">
                  <c:v>4.0727482156422303E-5</c:v>
                </c:pt>
                <c:pt idx="379">
                  <c:v>4.2381291892759698E-5</c:v>
                </c:pt>
                <c:pt idx="380">
                  <c:v>4.04639743624369E-5</c:v>
                </c:pt>
                <c:pt idx="381">
                  <c:v>3.7580981949798799E-5</c:v>
                </c:pt>
                <c:pt idx="382">
                  <c:v>3.3748783137195198E-5</c:v>
                </c:pt>
                <c:pt idx="383">
                  <c:v>4.3492716531170297E-5</c:v>
                </c:pt>
                <c:pt idx="384">
                  <c:v>4.6404866649874801E-5</c:v>
                </c:pt>
                <c:pt idx="385">
                  <c:v>5.1734396225033899E-5</c:v>
                </c:pt>
                <c:pt idx="386">
                  <c:v>4.1820403552034897E-5</c:v>
                </c:pt>
                <c:pt idx="387">
                  <c:v>4.2252305344396301E-5</c:v>
                </c:pt>
                <c:pt idx="388">
                  <c:v>3.5599671017829899E-5</c:v>
                </c:pt>
                <c:pt idx="389">
                  <c:v>4.93904199245199E-5</c:v>
                </c:pt>
                <c:pt idx="390">
                  <c:v>4.6692377957907897E-5</c:v>
                </c:pt>
                <c:pt idx="391">
                  <c:v>4.2436544199475703E-5</c:v>
                </c:pt>
                <c:pt idx="392">
                  <c:v>5.3858379923658097E-5</c:v>
                </c:pt>
                <c:pt idx="393">
                  <c:v>4.11004841509661E-5</c:v>
                </c:pt>
                <c:pt idx="394">
                  <c:v>4.7477373680795101E-5</c:v>
                </c:pt>
                <c:pt idx="395">
                  <c:v>3.3774835586293902E-5</c:v>
                </c:pt>
                <c:pt idx="396">
                  <c:v>4.16931225063671E-5</c:v>
                </c:pt>
                <c:pt idx="397">
                  <c:v>4.38947186678278E-5</c:v>
                </c:pt>
                <c:pt idx="398">
                  <c:v>4.0647290506002099E-5</c:v>
                </c:pt>
                <c:pt idx="399">
                  <c:v>4.2497974927735401E-5</c:v>
                </c:pt>
                <c:pt idx="400">
                  <c:v>4.7173896585656701E-5</c:v>
                </c:pt>
                <c:pt idx="401">
                  <c:v>4.3967068641233601E-5</c:v>
                </c:pt>
                <c:pt idx="402">
                  <c:v>3.9514963066846399E-5</c:v>
                </c:pt>
                <c:pt idx="403">
                  <c:v>4.1181758267790602E-5</c:v>
                </c:pt>
                <c:pt idx="404">
                  <c:v>4.5354508283190798E-5</c:v>
                </c:pt>
                <c:pt idx="405">
                  <c:v>4.60982122833631E-5</c:v>
                </c:pt>
                <c:pt idx="406">
                  <c:v>4.3249505293992397E-5</c:v>
                </c:pt>
                <c:pt idx="407">
                  <c:v>3.9574653321932799E-5</c:v>
                </c:pt>
                <c:pt idx="408">
                  <c:v>4.4762447748068198E-5</c:v>
                </c:pt>
                <c:pt idx="409">
                  <c:v>4.5000534585442397E-5</c:v>
                </c:pt>
                <c:pt idx="410">
                  <c:v>4.64833881564613E-5</c:v>
                </c:pt>
                <c:pt idx="411">
                  <c:v>4.9160693884511803E-5</c:v>
                </c:pt>
                <c:pt idx="412">
                  <c:v>5.0387341112601202E-5</c:v>
                </c:pt>
                <c:pt idx="413">
                  <c:v>5.5974741220678297E-5</c:v>
                </c:pt>
                <c:pt idx="414">
                  <c:v>4.9399543005150202E-5</c:v>
                </c:pt>
                <c:pt idx="415">
                  <c:v>4.5072224775931502E-5</c:v>
                </c:pt>
                <c:pt idx="416">
                  <c:v>4.6842497235736197E-5</c:v>
                </c:pt>
                <c:pt idx="417">
                  <c:v>5.1097189077384502E-5</c:v>
                </c:pt>
                <c:pt idx="418">
                  <c:v>4.8581121180177202E-5</c:v>
                </c:pt>
                <c:pt idx="419">
                  <c:v>4.6859603640397101E-5</c:v>
                </c:pt>
                <c:pt idx="420">
                  <c:v>4.4352221307250098E-5</c:v>
                </c:pt>
                <c:pt idx="421">
                  <c:v>4.2424969592277498E-5</c:v>
                </c:pt>
                <c:pt idx="422">
                  <c:v>4.6309288523776797E-5</c:v>
                </c:pt>
                <c:pt idx="423">
                  <c:v>5.18772455346972E-5</c:v>
                </c:pt>
                <c:pt idx="424">
                  <c:v>4.9865203900056999E-5</c:v>
                </c:pt>
                <c:pt idx="425">
                  <c:v>5.3623858167467397E-5</c:v>
                </c:pt>
                <c:pt idx="426">
                  <c:v>4.6072339922671698E-5</c:v>
                </c:pt>
                <c:pt idx="427">
                  <c:v>4.5690400349082903E-5</c:v>
                </c:pt>
                <c:pt idx="428">
                  <c:v>4.4123028996249098E-5</c:v>
                </c:pt>
                <c:pt idx="429">
                  <c:v>4.2634264593854502E-5</c:v>
                </c:pt>
                <c:pt idx="430">
                  <c:v>4.2319868206030797E-5</c:v>
                </c:pt>
                <c:pt idx="431">
                  <c:v>4.9962123705715702E-5</c:v>
                </c:pt>
                <c:pt idx="432">
                  <c:v>4.4012008994604599E-5</c:v>
                </c:pt>
                <c:pt idx="433">
                  <c:v>4.9002518070007198E-5</c:v>
                </c:pt>
                <c:pt idx="434">
                  <c:v>5.6487598587386401E-5</c:v>
                </c:pt>
                <c:pt idx="435">
                  <c:v>5.2562782858214197E-5</c:v>
                </c:pt>
                <c:pt idx="436">
                  <c:v>4.5703423196184502E-5</c:v>
                </c:pt>
                <c:pt idx="437">
                  <c:v>4.96304427111786E-5</c:v>
                </c:pt>
                <c:pt idx="438">
                  <c:v>5.18953322703419E-5</c:v>
                </c:pt>
                <c:pt idx="439">
                  <c:v>4.60994670725115E-5</c:v>
                </c:pt>
                <c:pt idx="440">
                  <c:v>4.3384375833926003E-5</c:v>
                </c:pt>
                <c:pt idx="441">
                  <c:v>5.0269999710345603E-5</c:v>
                </c:pt>
                <c:pt idx="442">
                  <c:v>4.0348801338751601E-5</c:v>
                </c:pt>
                <c:pt idx="443">
                  <c:v>4.4681379396025502E-5</c:v>
                </c:pt>
                <c:pt idx="444">
                  <c:v>5.1102342453076299E-5</c:v>
                </c:pt>
                <c:pt idx="445">
                  <c:v>4.2409030358269602E-5</c:v>
                </c:pt>
                <c:pt idx="446">
                  <c:v>5.2693021898869401E-5</c:v>
                </c:pt>
                <c:pt idx="447">
                  <c:v>4.5915676260611898E-5</c:v>
                </c:pt>
                <c:pt idx="448">
                  <c:v>3.8234188058531103E-5</c:v>
                </c:pt>
                <c:pt idx="449">
                  <c:v>4.2513646713787399E-5</c:v>
                </c:pt>
                <c:pt idx="450">
                  <c:v>4.5593007960891402E-5</c:v>
                </c:pt>
                <c:pt idx="451">
                  <c:v>4.1424297463280999E-5</c:v>
                </c:pt>
                <c:pt idx="452">
                  <c:v>4.7857461650893497E-5</c:v>
                </c:pt>
                <c:pt idx="453">
                  <c:v>4.5243597698468403E-5</c:v>
                </c:pt>
                <c:pt idx="454">
                  <c:v>4.0413570921300403E-5</c:v>
                </c:pt>
                <c:pt idx="455">
                  <c:v>3.9371494594999403E-5</c:v>
                </c:pt>
                <c:pt idx="456">
                  <c:v>4.4098754020752503E-5</c:v>
                </c:pt>
                <c:pt idx="457">
                  <c:v>4.6318685995143502E-5</c:v>
                </c:pt>
                <c:pt idx="458">
                  <c:v>3.7273028694037401E-5</c:v>
                </c:pt>
                <c:pt idx="459">
                  <c:v>4.1325903149355E-5</c:v>
                </c:pt>
                <c:pt idx="460">
                  <c:v>4.7319201571796803E-5</c:v>
                </c:pt>
                <c:pt idx="461">
                  <c:v>4.2677775022944501E-5</c:v>
                </c:pt>
                <c:pt idx="462">
                  <c:v>4.8220798868888097E-5</c:v>
                </c:pt>
                <c:pt idx="463">
                  <c:v>4.1432413546159901E-5</c:v>
                </c:pt>
                <c:pt idx="464">
                  <c:v>4.3760704938850201E-5</c:v>
                </c:pt>
                <c:pt idx="465">
                  <c:v>3.9657502086148302E-5</c:v>
                </c:pt>
                <c:pt idx="466">
                  <c:v>3.8534279392975898E-5</c:v>
                </c:pt>
                <c:pt idx="467">
                  <c:v>3.3162900133643497E-5</c:v>
                </c:pt>
                <c:pt idx="468">
                  <c:v>3.5540512109913498E-5</c:v>
                </c:pt>
                <c:pt idx="469">
                  <c:v>3.8879799584137303E-5</c:v>
                </c:pt>
                <c:pt idx="470">
                  <c:v>3.6563540259019402E-5</c:v>
                </c:pt>
                <c:pt idx="471">
                  <c:v>4.1308789045881603E-5</c:v>
                </c:pt>
                <c:pt idx="472">
                  <c:v>4.1957419958566198E-5</c:v>
                </c:pt>
                <c:pt idx="473">
                  <c:v>3.9636380272333301E-5</c:v>
                </c:pt>
                <c:pt idx="474">
                  <c:v>3.8957494888530302E-5</c:v>
                </c:pt>
                <c:pt idx="475">
                  <c:v>4.1774069478259202E-5</c:v>
                </c:pt>
                <c:pt idx="476">
                  <c:v>2.85076778128754E-5</c:v>
                </c:pt>
                <c:pt idx="477">
                  <c:v>2.9703206644756099E-5</c:v>
                </c:pt>
                <c:pt idx="478">
                  <c:v>2.7182738810497001E-5</c:v>
                </c:pt>
                <c:pt idx="479">
                  <c:v>3.4527127263271803E-5</c:v>
                </c:pt>
                <c:pt idx="480">
                  <c:v>3.2000305520063897E-5</c:v>
                </c:pt>
                <c:pt idx="481">
                  <c:v>3.2491875136043403E-5</c:v>
                </c:pt>
                <c:pt idx="482">
                  <c:v>4.05475010102636E-5</c:v>
                </c:pt>
                <c:pt idx="483">
                  <c:v>2.97057704143812E-5</c:v>
                </c:pt>
                <c:pt idx="484">
                  <c:v>2.85104686421476E-5</c:v>
                </c:pt>
                <c:pt idx="485">
                  <c:v>3.2234202538105099E-5</c:v>
                </c:pt>
                <c:pt idx="486">
                  <c:v>3.1559400017820599E-5</c:v>
                </c:pt>
                <c:pt idx="487">
                  <c:v>2.5961548973578799E-5</c:v>
                </c:pt>
                <c:pt idx="488">
                  <c:v>2.5531763036279601E-5</c:v>
                </c:pt>
                <c:pt idx="489">
                  <c:v>2.82909827240987E-5</c:v>
                </c:pt>
                <c:pt idx="490">
                  <c:v>2.8194229274393201E-5</c:v>
                </c:pt>
                <c:pt idx="491">
                  <c:v>2.5961174166139699E-5</c:v>
                </c:pt>
                <c:pt idx="492">
                  <c:v>3.3015103956480802E-5</c:v>
                </c:pt>
                <c:pt idx="493">
                  <c:v>2.89491746311658E-5</c:v>
                </c:pt>
                <c:pt idx="494">
                  <c:v>2.6703699533592498E-5</c:v>
                </c:pt>
                <c:pt idx="495">
                  <c:v>2.4921612890676701E-5</c:v>
                </c:pt>
                <c:pt idx="496">
                  <c:v>1.7197389762437099E-5</c:v>
                </c:pt>
                <c:pt idx="497">
                  <c:v>1.68261597567033E-5</c:v>
                </c:pt>
                <c:pt idx="498">
                  <c:v>2.4299147299567399E-5</c:v>
                </c:pt>
                <c:pt idx="499">
                  <c:v>2.3821990454379399E-5</c:v>
                </c:pt>
                <c:pt idx="500">
                  <c:v>1.8665959977742601E-5</c:v>
                </c:pt>
                <c:pt idx="501">
                  <c:v>2.1846875618406301E-5</c:v>
                </c:pt>
                <c:pt idx="502">
                  <c:v>1.5977817977181499E-5</c:v>
                </c:pt>
                <c:pt idx="503">
                  <c:v>1.24173886963814E-5</c:v>
                </c:pt>
                <c:pt idx="504">
                  <c:v>1.42927436068686E-5</c:v>
                </c:pt>
                <c:pt idx="505">
                  <c:v>1.1492430578522601E-5</c:v>
                </c:pt>
                <c:pt idx="506">
                  <c:v>1.26203632539557E-5</c:v>
                </c:pt>
                <c:pt idx="507">
                  <c:v>1.0563738341172E-5</c:v>
                </c:pt>
                <c:pt idx="508">
                  <c:v>1.6622188785890401E-5</c:v>
                </c:pt>
                <c:pt idx="509">
                  <c:v>6.6036663799491098E-6</c:v>
                </c:pt>
                <c:pt idx="510">
                  <c:v>7.2929367978487199E-6</c:v>
                </c:pt>
                <c:pt idx="511">
                  <c:v>1.5086899408882301E-5</c:v>
                </c:pt>
                <c:pt idx="512">
                  <c:v>1.1928546109488501E-5</c:v>
                </c:pt>
                <c:pt idx="513">
                  <c:v>1.14724328634555E-5</c:v>
                </c:pt>
                <c:pt idx="514">
                  <c:v>6.0689154043128E-6</c:v>
                </c:pt>
                <c:pt idx="515">
                  <c:v>6.0610272728057103E-6</c:v>
                </c:pt>
                <c:pt idx="516">
                  <c:v>8.1530964123222004E-6</c:v>
                </c:pt>
                <c:pt idx="517">
                  <c:v>1.9218283477977102E-6</c:v>
                </c:pt>
                <c:pt idx="518">
                  <c:v>-1.22224602113956E-6</c:v>
                </c:pt>
                <c:pt idx="519">
                  <c:v>-5.7328433470269198E-6</c:v>
                </c:pt>
                <c:pt idx="520">
                  <c:v>-4.69830878221502E-7</c:v>
                </c:pt>
                <c:pt idx="521">
                  <c:v>-9.4458964020584595E-8</c:v>
                </c:pt>
                <c:pt idx="522">
                  <c:v>-2.9789104204388199E-6</c:v>
                </c:pt>
                <c:pt idx="523">
                  <c:v>-1.9567818803670901E-6</c:v>
                </c:pt>
                <c:pt idx="524">
                  <c:v>-5.52442700350742E-6</c:v>
                </c:pt>
                <c:pt idx="525">
                  <c:v>-1.0792584544265699E-5</c:v>
                </c:pt>
                <c:pt idx="526">
                  <c:v>-8.9531807864661303E-6</c:v>
                </c:pt>
                <c:pt idx="527">
                  <c:v>-6.0981056423920899E-6</c:v>
                </c:pt>
                <c:pt idx="528">
                  <c:v>-9.6121353569678696E-6</c:v>
                </c:pt>
                <c:pt idx="529">
                  <c:v>-1.15364774475918E-5</c:v>
                </c:pt>
                <c:pt idx="530">
                  <c:v>-1.8648150149222501E-5</c:v>
                </c:pt>
                <c:pt idx="531">
                  <c:v>-1.79856927830854E-5</c:v>
                </c:pt>
                <c:pt idx="532">
                  <c:v>-1.1981241232862E-5</c:v>
                </c:pt>
                <c:pt idx="533">
                  <c:v>-1.9041073236745701E-5</c:v>
                </c:pt>
                <c:pt idx="534">
                  <c:v>-2.2712752653436499E-5</c:v>
                </c:pt>
                <c:pt idx="535">
                  <c:v>-2.2672615210398002E-5</c:v>
                </c:pt>
                <c:pt idx="536">
                  <c:v>-2.2641075929426699E-5</c:v>
                </c:pt>
                <c:pt idx="537">
                  <c:v>-1.96799738769352E-5</c:v>
                </c:pt>
                <c:pt idx="538">
                  <c:v>-2.22129349099176E-5</c:v>
                </c:pt>
                <c:pt idx="539">
                  <c:v>-2.7571384299560999E-5</c:v>
                </c:pt>
                <c:pt idx="540">
                  <c:v>-2.8583553335074101E-5</c:v>
                </c:pt>
                <c:pt idx="541">
                  <c:v>-2.9401237289126301E-5</c:v>
                </c:pt>
                <c:pt idx="542">
                  <c:v>-2.6980875359305399E-5</c:v>
                </c:pt>
                <c:pt idx="543">
                  <c:v>-3.6062562160108599E-5</c:v>
                </c:pt>
                <c:pt idx="544">
                  <c:v>-2.93767186828309E-5</c:v>
                </c:pt>
                <c:pt idx="545">
                  <c:v>-3.2386952887284999E-5</c:v>
                </c:pt>
                <c:pt idx="546">
                  <c:v>-4.2892689961821897E-5</c:v>
                </c:pt>
                <c:pt idx="547">
                  <c:v>-4.4695797969291303E-5</c:v>
                </c:pt>
                <c:pt idx="548">
                  <c:v>-3.6195989866771898E-5</c:v>
                </c:pt>
                <c:pt idx="549">
                  <c:v>-4.2335972452874201E-5</c:v>
                </c:pt>
                <c:pt idx="550">
                  <c:v>-4.4780534202583097E-5</c:v>
                </c:pt>
                <c:pt idx="551">
                  <c:v>-4.6307959905202399E-5</c:v>
                </c:pt>
                <c:pt idx="552">
                  <c:v>-5.1493989773475998E-5</c:v>
                </c:pt>
                <c:pt idx="553">
                  <c:v>-4.2513834309173598E-5</c:v>
                </c:pt>
                <c:pt idx="554">
                  <c:v>-5.0835402280707603E-5</c:v>
                </c:pt>
                <c:pt idx="555">
                  <c:v>-5.59033784555729E-5</c:v>
                </c:pt>
                <c:pt idx="556">
                  <c:v>-5.2954187648145803E-5</c:v>
                </c:pt>
                <c:pt idx="557">
                  <c:v>-5.1357809686047298E-5</c:v>
                </c:pt>
                <c:pt idx="558">
                  <c:v>-5.8907591425261701E-5</c:v>
                </c:pt>
                <c:pt idx="559">
                  <c:v>-5.6683430433618801E-5</c:v>
                </c:pt>
                <c:pt idx="560">
                  <c:v>-6.2425734451657504E-5</c:v>
                </c:pt>
                <c:pt idx="561">
                  <c:v>-6.3953401768695897E-5</c:v>
                </c:pt>
                <c:pt idx="562">
                  <c:v>-6.7036698132978294E-5</c:v>
                </c:pt>
                <c:pt idx="563">
                  <c:v>-6.6836024159395196E-5</c:v>
                </c:pt>
                <c:pt idx="564">
                  <c:v>-6.8777426644782595E-5</c:v>
                </c:pt>
                <c:pt idx="565">
                  <c:v>-6.6288156555921804E-5</c:v>
                </c:pt>
                <c:pt idx="566">
                  <c:v>-7.6624973918980297E-5</c:v>
                </c:pt>
                <c:pt idx="567">
                  <c:v>-7.8988955072206796E-5</c:v>
                </c:pt>
                <c:pt idx="568">
                  <c:v>-7.6317909315919499E-5</c:v>
                </c:pt>
                <c:pt idx="569">
                  <c:v>-7.8266320294039798E-5</c:v>
                </c:pt>
                <c:pt idx="570">
                  <c:v>-8.0368854577533006E-5</c:v>
                </c:pt>
                <c:pt idx="571">
                  <c:v>-7.9203658658227494E-5</c:v>
                </c:pt>
                <c:pt idx="572">
                  <c:v>-8.21233366389987E-5</c:v>
                </c:pt>
                <c:pt idx="573">
                  <c:v>-8.7264366270006996E-5</c:v>
                </c:pt>
                <c:pt idx="574">
                  <c:v>-8.9239851865484407E-5</c:v>
                </c:pt>
                <c:pt idx="575">
                  <c:v>-8.8959035172000905E-5</c:v>
                </c:pt>
                <c:pt idx="576">
                  <c:v>-9.2878745276088999E-5</c:v>
                </c:pt>
                <c:pt idx="577">
                  <c:v>-9.6001762614609894E-5</c:v>
                </c:pt>
                <c:pt idx="578">
                  <c:v>-9.3192097288532101E-5</c:v>
                </c:pt>
                <c:pt idx="579">
                  <c:v>-9.5826250747364699E-5</c:v>
                </c:pt>
                <c:pt idx="580" formatCode="General">
                  <c:v>-1.01422623091877E-4</c:v>
                </c:pt>
                <c:pt idx="581" formatCode="General">
                  <c:v>-1.014175131169E-4</c:v>
                </c:pt>
                <c:pt idx="582">
                  <c:v>-9.9767277746951396E-5</c:v>
                </c:pt>
                <c:pt idx="583" formatCode="General">
                  <c:v>-1.0051403810687199E-4</c:v>
                </c:pt>
                <c:pt idx="584" formatCode="General">
                  <c:v>-1.01413999888571E-4</c:v>
                </c:pt>
                <c:pt idx="585" formatCode="General">
                  <c:v>-1.12485554982819E-4</c:v>
                </c:pt>
                <c:pt idx="586" formatCode="General">
                  <c:v>-1.1210504921686E-4</c:v>
                </c:pt>
                <c:pt idx="587" formatCode="General">
                  <c:v>-1.13626586145645E-4</c:v>
                </c:pt>
                <c:pt idx="588" formatCode="General">
                  <c:v>-1.11850668869478E-4</c:v>
                </c:pt>
                <c:pt idx="589" formatCode="General">
                  <c:v>-1.1624619550084601E-4</c:v>
                </c:pt>
                <c:pt idx="590" formatCode="General">
                  <c:v>-1.17191062560344E-4</c:v>
                </c:pt>
                <c:pt idx="591" formatCode="General">
                  <c:v>-1.22527731944648E-4</c:v>
                </c:pt>
                <c:pt idx="592" formatCode="General">
                  <c:v>-1.21803645294485E-4</c:v>
                </c:pt>
                <c:pt idx="593" formatCode="General">
                  <c:v>-1.20669158601827E-4</c:v>
                </c:pt>
                <c:pt idx="594" formatCode="General">
                  <c:v>-1.2600723234442799E-4</c:v>
                </c:pt>
                <c:pt idx="595" formatCode="General">
                  <c:v>-1.29227176782367E-4</c:v>
                </c:pt>
                <c:pt idx="596" formatCode="General">
                  <c:v>-1.2281734966397201E-4</c:v>
                </c:pt>
                <c:pt idx="597" formatCode="General">
                  <c:v>-1.3299944989154599E-4</c:v>
                </c:pt>
                <c:pt idx="598" formatCode="General">
                  <c:v>-1.3320900047307399E-4</c:v>
                </c:pt>
                <c:pt idx="599" formatCode="General">
                  <c:v>-1.3358059722251201E-4</c:v>
                </c:pt>
                <c:pt idx="600" formatCode="General">
                  <c:v>-1.37635703877572E-4</c:v>
                </c:pt>
                <c:pt idx="601" formatCode="General">
                  <c:v>-1.3255349650471101E-4</c:v>
                </c:pt>
                <c:pt idx="602" formatCode="General">
                  <c:v>-1.3381855795224101E-4</c:v>
                </c:pt>
                <c:pt idx="603" formatCode="General">
                  <c:v>-1.3101340301016899E-4</c:v>
                </c:pt>
                <c:pt idx="604" formatCode="General">
                  <c:v>-1.3175630694517299E-4</c:v>
                </c:pt>
                <c:pt idx="605" formatCode="General">
                  <c:v>-1.32217139110073E-4</c:v>
                </c:pt>
                <c:pt idx="606" formatCode="General">
                  <c:v>-1.34247476716479E-4</c:v>
                </c:pt>
                <c:pt idx="607" formatCode="General">
                  <c:v>-1.3230668594198299E-4</c:v>
                </c:pt>
                <c:pt idx="608" formatCode="General">
                  <c:v>-1.2889538969463501E-4</c:v>
                </c:pt>
                <c:pt idx="609" formatCode="General">
                  <c:v>-1.33319419144773E-4</c:v>
                </c:pt>
                <c:pt idx="610" formatCode="General">
                  <c:v>-1.27252791368901E-4</c:v>
                </c:pt>
                <c:pt idx="611" formatCode="General">
                  <c:v>-1.3688829291871201E-4</c:v>
                </c:pt>
                <c:pt idx="612" formatCode="General">
                  <c:v>-1.3200196184531899E-4</c:v>
                </c:pt>
                <c:pt idx="613" formatCode="General">
                  <c:v>-1.2790277398281501E-4</c:v>
                </c:pt>
                <c:pt idx="614" formatCode="General">
                  <c:v>-1.24981213201596E-4</c:v>
                </c:pt>
                <c:pt idx="615" formatCode="General">
                  <c:v>-1.2295326986173799E-4</c:v>
                </c:pt>
                <c:pt idx="616" formatCode="General">
                  <c:v>-1.2358247004280699E-4</c:v>
                </c:pt>
                <c:pt idx="617" formatCode="General">
                  <c:v>-1.23123918829076E-4</c:v>
                </c:pt>
                <c:pt idx="618" formatCode="General">
                  <c:v>-1.18673423234768E-4</c:v>
                </c:pt>
                <c:pt idx="619" formatCode="General">
                  <c:v>-1.14977941416766E-4</c:v>
                </c:pt>
                <c:pt idx="620" formatCode="General">
                  <c:v>-1.117688800453E-4</c:v>
                </c:pt>
                <c:pt idx="621" formatCode="General">
                  <c:v>-1.03682583748044E-4</c:v>
                </c:pt>
                <c:pt idx="622" formatCode="General">
                  <c:v>-1.06694631756321E-4</c:v>
                </c:pt>
                <c:pt idx="623">
                  <c:v>-9.87392712244322E-5</c:v>
                </c:pt>
                <c:pt idx="624">
                  <c:v>-9.4935329606515894E-5</c:v>
                </c:pt>
                <c:pt idx="625">
                  <c:v>-9.3318487056630206E-5</c:v>
                </c:pt>
                <c:pt idx="626">
                  <c:v>-8.4828410591519194E-5</c:v>
                </c:pt>
                <c:pt idx="627">
                  <c:v>-7.4439004873260199E-5</c:v>
                </c:pt>
                <c:pt idx="628">
                  <c:v>-7.1828593260659895E-5</c:v>
                </c:pt>
                <c:pt idx="629">
                  <c:v>-6.2361820070044703E-5</c:v>
                </c:pt>
                <c:pt idx="630">
                  <c:v>-5.4638513581075502E-5</c:v>
                </c:pt>
                <c:pt idx="631">
                  <c:v>-4.6781333978230201E-5</c:v>
                </c:pt>
                <c:pt idx="632">
                  <c:v>-4.21923663254133E-5</c:v>
                </c:pt>
                <c:pt idx="633">
                  <c:v>-3.03253237081839E-5</c:v>
                </c:pt>
                <c:pt idx="634">
                  <c:v>-2.1115984027816401E-5</c:v>
                </c:pt>
                <c:pt idx="635">
                  <c:v>-1.1687652181229699E-5</c:v>
                </c:pt>
                <c:pt idx="636">
                  <c:v>-2.0890140499290502E-6</c:v>
                </c:pt>
                <c:pt idx="637">
                  <c:v>6.0759905783065703E-6</c:v>
                </c:pt>
                <c:pt idx="638">
                  <c:v>2.0145596894388101E-5</c:v>
                </c:pt>
                <c:pt idx="639">
                  <c:v>2.9338646350590599E-5</c:v>
                </c:pt>
                <c:pt idx="640">
                  <c:v>4.2601698398465803E-5</c:v>
                </c:pt>
                <c:pt idx="641">
                  <c:v>5.2629567755880599E-5</c:v>
                </c:pt>
                <c:pt idx="642">
                  <c:v>7.0820619033249698E-5</c:v>
                </c:pt>
                <c:pt idx="643">
                  <c:v>7.56840752495812E-5</c:v>
                </c:pt>
                <c:pt idx="644">
                  <c:v>9.3562293766130206E-5</c:v>
                </c:pt>
                <c:pt idx="645" formatCode="General">
                  <c:v>1.06279605045935E-4</c:v>
                </c:pt>
                <c:pt idx="646" formatCode="General">
                  <c:v>1.14714437647824E-4</c:v>
                </c:pt>
                <c:pt idx="647" formatCode="General">
                  <c:v>1.31923305746051E-4</c:v>
                </c:pt>
                <c:pt idx="648" formatCode="General">
                  <c:v>1.43426796028896E-4</c:v>
                </c:pt>
                <c:pt idx="649" formatCode="General">
                  <c:v>1.5831727280138299E-4</c:v>
                </c:pt>
                <c:pt idx="650" formatCode="General">
                  <c:v>1.7454244915517499E-4</c:v>
                </c:pt>
                <c:pt idx="651" formatCode="General">
                  <c:v>1.85833180845942E-4</c:v>
                </c:pt>
                <c:pt idx="652" formatCode="General">
                  <c:v>2.04250269723191E-4</c:v>
                </c:pt>
                <c:pt idx="653" formatCode="General">
                  <c:v>2.1925614649965001E-4</c:v>
                </c:pt>
                <c:pt idx="654" formatCode="General">
                  <c:v>2.3793953689976201E-4</c:v>
                </c:pt>
                <c:pt idx="655" formatCode="General">
                  <c:v>2.4910347415835898E-4</c:v>
                </c:pt>
                <c:pt idx="656" formatCode="General">
                  <c:v>2.6980215567828702E-4</c:v>
                </c:pt>
                <c:pt idx="657" formatCode="General">
                  <c:v>2.8276733345855402E-4</c:v>
                </c:pt>
                <c:pt idx="658" formatCode="General">
                  <c:v>3.0072050809095899E-4</c:v>
                </c:pt>
                <c:pt idx="659" formatCode="General">
                  <c:v>3.2148728020369301E-4</c:v>
                </c:pt>
                <c:pt idx="660" formatCode="General">
                  <c:v>3.3274662193493999E-4</c:v>
                </c:pt>
                <c:pt idx="661" formatCode="General">
                  <c:v>3.5333694226853798E-4</c:v>
                </c:pt>
                <c:pt idx="662" formatCode="General">
                  <c:v>3.6758296666266802E-4</c:v>
                </c:pt>
                <c:pt idx="663" formatCode="General">
                  <c:v>3.7892961354820298E-4</c:v>
                </c:pt>
                <c:pt idx="664" formatCode="General">
                  <c:v>3.9992735169364898E-4</c:v>
                </c:pt>
                <c:pt idx="665" formatCode="General">
                  <c:v>4.1682312487325201E-4</c:v>
                </c:pt>
                <c:pt idx="666" formatCode="General">
                  <c:v>4.40345797797071E-4</c:v>
                </c:pt>
                <c:pt idx="667" formatCode="General">
                  <c:v>4.4840547074085301E-4</c:v>
                </c:pt>
                <c:pt idx="668" formatCode="General">
                  <c:v>4.6749869706312901E-4</c:v>
                </c:pt>
                <c:pt idx="669" formatCode="General">
                  <c:v>4.8685041697675699E-4</c:v>
                </c:pt>
                <c:pt idx="670" formatCode="General">
                  <c:v>5.0269807748637104E-4</c:v>
                </c:pt>
                <c:pt idx="671" formatCode="General">
                  <c:v>5.1936953838937995E-4</c:v>
                </c:pt>
                <c:pt idx="672" formatCode="General">
                  <c:v>5.3562175158947004E-4</c:v>
                </c:pt>
                <c:pt idx="673" formatCode="General">
                  <c:v>5.4671861270629897E-4</c:v>
                </c:pt>
                <c:pt idx="674" formatCode="General">
                  <c:v>5.6491617867405097E-4</c:v>
                </c:pt>
                <c:pt idx="675" formatCode="General">
                  <c:v>5.8356387010545497E-4</c:v>
                </c:pt>
                <c:pt idx="676" formatCode="General">
                  <c:v>5.9412539992539698E-4</c:v>
                </c:pt>
                <c:pt idx="677" formatCode="General">
                  <c:v>6.1099791793476699E-4</c:v>
                </c:pt>
                <c:pt idx="678" formatCode="General">
                  <c:v>6.3151837502811096E-4</c:v>
                </c:pt>
                <c:pt idx="679" formatCode="General">
                  <c:v>6.4507199166920703E-4</c:v>
                </c:pt>
                <c:pt idx="680" formatCode="General">
                  <c:v>6.6263717108716699E-4</c:v>
                </c:pt>
                <c:pt idx="681" formatCode="General">
                  <c:v>6.7549938969918002E-4</c:v>
                </c:pt>
                <c:pt idx="682" formatCode="General">
                  <c:v>6.9436553911602597E-4</c:v>
                </c:pt>
                <c:pt idx="683" formatCode="General">
                  <c:v>7.1294159509257497E-4</c:v>
                </c:pt>
                <c:pt idx="684" formatCode="General">
                  <c:v>7.2782305876108405E-4</c:v>
                </c:pt>
                <c:pt idx="685" formatCode="General">
                  <c:v>7.4564844193436097E-4</c:v>
                </c:pt>
                <c:pt idx="686" formatCode="General">
                  <c:v>7.5528212262133498E-4</c:v>
                </c:pt>
                <c:pt idx="687" formatCode="General">
                  <c:v>7.7354842174175696E-4</c:v>
                </c:pt>
                <c:pt idx="688" formatCode="General">
                  <c:v>7.9312457577904302E-4</c:v>
                </c:pt>
                <c:pt idx="689" formatCode="General">
                  <c:v>8.0231500511839904E-4</c:v>
                </c:pt>
                <c:pt idx="690" formatCode="General">
                  <c:v>8.17481336927966E-4</c:v>
                </c:pt>
                <c:pt idx="691" formatCode="General">
                  <c:v>8.3927301223313299E-4</c:v>
                </c:pt>
                <c:pt idx="692" formatCode="General">
                  <c:v>8.53935817602828E-4</c:v>
                </c:pt>
                <c:pt idx="693" formatCode="General">
                  <c:v>8.7198118579534902E-4</c:v>
                </c:pt>
                <c:pt idx="694" formatCode="General">
                  <c:v>8.8492489944129503E-4</c:v>
                </c:pt>
                <c:pt idx="695" formatCode="General">
                  <c:v>9.0414805321737996E-4</c:v>
                </c:pt>
                <c:pt idx="696" formatCode="General">
                  <c:v>9.1458466044478195E-4</c:v>
                </c:pt>
                <c:pt idx="697" formatCode="General">
                  <c:v>9.3052079652233301E-4</c:v>
                </c:pt>
                <c:pt idx="698" formatCode="General">
                  <c:v>9.4319400296191702E-4</c:v>
                </c:pt>
                <c:pt idx="699" formatCode="General">
                  <c:v>9.6076178060178099E-4</c:v>
                </c:pt>
                <c:pt idx="700" formatCode="General">
                  <c:v>9.7886447177774607E-4</c:v>
                </c:pt>
                <c:pt idx="701" formatCode="General">
                  <c:v>9.9029512310614006E-4</c:v>
                </c:pt>
                <c:pt idx="702" formatCode="General">
                  <c:v>1.00532387171684E-3</c:v>
                </c:pt>
                <c:pt idx="703" formatCode="General">
                  <c:v>1.0179987233881001E-3</c:v>
                </c:pt>
                <c:pt idx="704" formatCode="General">
                  <c:v>1.0306801504108799E-3</c:v>
                </c:pt>
                <c:pt idx="705" formatCode="General">
                  <c:v>1.0518677460240101E-3</c:v>
                </c:pt>
                <c:pt idx="706" formatCode="General">
                  <c:v>1.06773574115285E-3</c:v>
                </c:pt>
                <c:pt idx="707" formatCode="General">
                  <c:v>1.0714401055088899E-3</c:v>
                </c:pt>
                <c:pt idx="708" formatCode="General">
                  <c:v>1.0883807030466501E-3</c:v>
                </c:pt>
                <c:pt idx="709" formatCode="General">
                  <c:v>1.1069702551540501E-3</c:v>
                </c:pt>
                <c:pt idx="710" formatCode="General">
                  <c:v>1.1173663474378999E-3</c:v>
                </c:pt>
                <c:pt idx="711" formatCode="General">
                  <c:v>1.1272223250972399E-3</c:v>
                </c:pt>
                <c:pt idx="712" formatCode="General">
                  <c:v>1.1394283603904699E-3</c:v>
                </c:pt>
                <c:pt idx="713" formatCode="General">
                  <c:v>1.15189829689828E-3</c:v>
                </c:pt>
                <c:pt idx="714" formatCode="General">
                  <c:v>1.16610666527651E-3</c:v>
                </c:pt>
                <c:pt idx="715" formatCode="General">
                  <c:v>1.1772624350250001E-3</c:v>
                </c:pt>
                <c:pt idx="716" formatCode="General">
                  <c:v>1.1875788868234501E-3</c:v>
                </c:pt>
                <c:pt idx="717" formatCode="General">
                  <c:v>1.2046827216904701E-3</c:v>
                </c:pt>
                <c:pt idx="718" formatCode="General">
                  <c:v>1.2178483428950399E-3</c:v>
                </c:pt>
                <c:pt idx="719" formatCode="General">
                  <c:v>1.2210495838275799E-3</c:v>
                </c:pt>
                <c:pt idx="720" formatCode="General">
                  <c:v>1.23095908584094E-3</c:v>
                </c:pt>
                <c:pt idx="721" formatCode="General">
                  <c:v>1.24959373286586E-3</c:v>
                </c:pt>
                <c:pt idx="722" formatCode="General">
                  <c:v>1.2582842611913901E-3</c:v>
                </c:pt>
                <c:pt idx="723" formatCode="General">
                  <c:v>1.26373748457815E-3</c:v>
                </c:pt>
                <c:pt idx="724" formatCode="General">
                  <c:v>1.27532726920057E-3</c:v>
                </c:pt>
                <c:pt idx="725" formatCode="General">
                  <c:v>1.28456219798109E-3</c:v>
                </c:pt>
                <c:pt idx="726" formatCode="General">
                  <c:v>1.2927913254678501E-3</c:v>
                </c:pt>
                <c:pt idx="727" formatCode="General">
                  <c:v>1.3012982351316099E-3</c:v>
                </c:pt>
                <c:pt idx="728" formatCode="General">
                  <c:v>1.30535451168372E-3</c:v>
                </c:pt>
                <c:pt idx="729" formatCode="General">
                  <c:v>1.3225217583360601E-3</c:v>
                </c:pt>
                <c:pt idx="730" formatCode="General">
                  <c:v>1.32329262569609E-3</c:v>
                </c:pt>
                <c:pt idx="731" formatCode="General">
                  <c:v>1.3294417098155299E-3</c:v>
                </c:pt>
                <c:pt idx="732" formatCode="General">
                  <c:v>1.3401173267484801E-3</c:v>
                </c:pt>
                <c:pt idx="733" formatCode="General">
                  <c:v>1.3460171987949999E-3</c:v>
                </c:pt>
                <c:pt idx="734" formatCode="General">
                  <c:v>1.34528118644051E-3</c:v>
                </c:pt>
                <c:pt idx="735" formatCode="General">
                  <c:v>1.3477661981749101E-3</c:v>
                </c:pt>
                <c:pt idx="736" formatCode="General">
                  <c:v>1.3528269530342599E-3</c:v>
                </c:pt>
                <c:pt idx="737" formatCode="General">
                  <c:v>1.35902421124369E-3</c:v>
                </c:pt>
                <c:pt idx="738" formatCode="General">
                  <c:v>1.35916869087466E-3</c:v>
                </c:pt>
                <c:pt idx="739" formatCode="General">
                  <c:v>1.3572800358565801E-3</c:v>
                </c:pt>
                <c:pt idx="740" formatCode="General">
                  <c:v>1.36640740989565E-3</c:v>
                </c:pt>
                <c:pt idx="741" formatCode="General">
                  <c:v>1.3659595831126501E-3</c:v>
                </c:pt>
                <c:pt idx="742" formatCode="General">
                  <c:v>1.3656838075150699E-3</c:v>
                </c:pt>
                <c:pt idx="743" formatCode="General">
                  <c:v>1.3709906889753101E-3</c:v>
                </c:pt>
                <c:pt idx="744" formatCode="General">
                  <c:v>1.3686934254258901E-3</c:v>
                </c:pt>
                <c:pt idx="745" formatCode="General">
                  <c:v>1.3679794594132E-3</c:v>
                </c:pt>
                <c:pt idx="746" formatCode="General">
                  <c:v>1.37170318799652E-3</c:v>
                </c:pt>
                <c:pt idx="747" formatCode="General">
                  <c:v>1.3704146131816E-3</c:v>
                </c:pt>
                <c:pt idx="748" formatCode="General">
                  <c:v>1.3738912545545601E-3</c:v>
                </c:pt>
                <c:pt idx="749" formatCode="General">
                  <c:v>1.368180492476E-3</c:v>
                </c:pt>
                <c:pt idx="750" formatCode="General">
                  <c:v>1.36552798632988E-3</c:v>
                </c:pt>
                <c:pt idx="751" formatCode="General">
                  <c:v>1.3628230333465601E-3</c:v>
                </c:pt>
                <c:pt idx="752" formatCode="General">
                  <c:v>1.36116526749218E-3</c:v>
                </c:pt>
                <c:pt idx="753" formatCode="General">
                  <c:v>1.3591110730791301E-3</c:v>
                </c:pt>
                <c:pt idx="754" formatCode="General">
                  <c:v>1.35297721124893E-3</c:v>
                </c:pt>
                <c:pt idx="755" formatCode="General">
                  <c:v>1.34734206958206E-3</c:v>
                </c:pt>
                <c:pt idx="756" formatCode="General">
                  <c:v>1.3359441179183499E-3</c:v>
                </c:pt>
                <c:pt idx="757" formatCode="General">
                  <c:v>1.3252258926510999E-3</c:v>
                </c:pt>
                <c:pt idx="758" formatCode="General">
                  <c:v>1.32203655172074E-3</c:v>
                </c:pt>
                <c:pt idx="759" formatCode="General">
                  <c:v>1.3034818136819499E-3</c:v>
                </c:pt>
                <c:pt idx="760" formatCode="General">
                  <c:v>1.2941386454346901E-3</c:v>
                </c:pt>
                <c:pt idx="761" formatCode="General">
                  <c:v>1.27198603349231E-3</c:v>
                </c:pt>
                <c:pt idx="762" formatCode="General">
                  <c:v>1.26200151035263E-3</c:v>
                </c:pt>
                <c:pt idx="763" formatCode="General">
                  <c:v>1.2385488033289599E-3</c:v>
                </c:pt>
                <c:pt idx="764" formatCode="General">
                  <c:v>1.2206836441295301E-3</c:v>
                </c:pt>
                <c:pt idx="765" formatCode="General">
                  <c:v>1.2009340978525801E-3</c:v>
                </c:pt>
                <c:pt idx="766" formatCode="General">
                  <c:v>1.18943911819055E-3</c:v>
                </c:pt>
                <c:pt idx="767" formatCode="General">
                  <c:v>1.16796308110204E-3</c:v>
                </c:pt>
                <c:pt idx="768" formatCode="General">
                  <c:v>1.1476067712176299E-3</c:v>
                </c:pt>
                <c:pt idx="769" formatCode="General">
                  <c:v>1.13018979235574E-3</c:v>
                </c:pt>
                <c:pt idx="770" formatCode="General">
                  <c:v>1.1086708914697699E-3</c:v>
                </c:pt>
                <c:pt idx="771" formatCode="General">
                  <c:v>1.0910596288036399E-3</c:v>
                </c:pt>
                <c:pt idx="772" formatCode="General">
                  <c:v>1.0721922616167799E-3</c:v>
                </c:pt>
                <c:pt idx="773" formatCode="General">
                  <c:v>1.0533457842110299E-3</c:v>
                </c:pt>
                <c:pt idx="774" formatCode="General">
                  <c:v>1.03836504359803E-3</c:v>
                </c:pt>
                <c:pt idx="775" formatCode="General">
                  <c:v>1.02380866890684E-3</c:v>
                </c:pt>
                <c:pt idx="776" formatCode="General">
                  <c:v>1.01019076488626E-3</c:v>
                </c:pt>
                <c:pt idx="777" formatCode="General">
                  <c:v>9.9210083880998793E-4</c:v>
                </c:pt>
                <c:pt idx="778" formatCode="General">
                  <c:v>9.7624039653462205E-4</c:v>
                </c:pt>
                <c:pt idx="779" formatCode="General">
                  <c:v>9.63469195979831E-4</c:v>
                </c:pt>
                <c:pt idx="780" formatCode="General">
                  <c:v>9.5074139562221799E-4</c:v>
                </c:pt>
                <c:pt idx="781" formatCode="General">
                  <c:v>9.3443118313658099E-4</c:v>
                </c:pt>
                <c:pt idx="782" formatCode="General">
                  <c:v>9.2491051358755403E-4</c:v>
                </c:pt>
                <c:pt idx="783" formatCode="General">
                  <c:v>9.1291739511770295E-4</c:v>
                </c:pt>
                <c:pt idx="784" formatCode="General">
                  <c:v>8.998423409562E-4</c:v>
                </c:pt>
                <c:pt idx="785" formatCode="General">
                  <c:v>8.88611632857603E-4</c:v>
                </c:pt>
                <c:pt idx="786" formatCode="General">
                  <c:v>8.7558837296220003E-4</c:v>
                </c:pt>
                <c:pt idx="787" formatCode="General">
                  <c:v>8.7095874138717097E-4</c:v>
                </c:pt>
                <c:pt idx="788" formatCode="General">
                  <c:v>8.5561744177490098E-4</c:v>
                </c:pt>
                <c:pt idx="789" formatCode="General">
                  <c:v>8.4582912263545397E-4</c:v>
                </c:pt>
                <c:pt idx="790" formatCode="General">
                  <c:v>8.4022930817064705E-4</c:v>
                </c:pt>
                <c:pt idx="791" formatCode="General">
                  <c:v>8.2717195021392504E-4</c:v>
                </c:pt>
                <c:pt idx="792" formatCode="General">
                  <c:v>8.1646790659138397E-4</c:v>
                </c:pt>
                <c:pt idx="793" formatCode="General">
                  <c:v>8.0823738303156898E-4</c:v>
                </c:pt>
                <c:pt idx="794" formatCode="General">
                  <c:v>8.0059865294039904E-4</c:v>
                </c:pt>
                <c:pt idx="795" formatCode="General">
                  <c:v>7.89733368920535E-4</c:v>
                </c:pt>
                <c:pt idx="796" formatCode="General">
                  <c:v>7.8044753872220896E-4</c:v>
                </c:pt>
                <c:pt idx="797" formatCode="General">
                  <c:v>7.7546611972354905E-4</c:v>
                </c:pt>
                <c:pt idx="798" formatCode="General">
                  <c:v>7.6555645281685099E-4</c:v>
                </c:pt>
                <c:pt idx="799" formatCode="General">
                  <c:v>7.58503386231675E-4</c:v>
                </c:pt>
                <c:pt idx="800" formatCode="General">
                  <c:v>7.5090987059983801E-4</c:v>
                </c:pt>
                <c:pt idx="801" formatCode="General">
                  <c:v>7.4242905507242098E-4</c:v>
                </c:pt>
                <c:pt idx="802" formatCode="General">
                  <c:v>7.3156609373254799E-4</c:v>
                </c:pt>
                <c:pt idx="803" formatCode="General">
                  <c:v>7.2464323648071605E-4</c:v>
                </c:pt>
                <c:pt idx="804" formatCode="General">
                  <c:v>7.1850230628914301E-4</c:v>
                </c:pt>
                <c:pt idx="805" formatCode="General">
                  <c:v>7.1295433971376896E-4</c:v>
                </c:pt>
                <c:pt idx="806" formatCode="General">
                  <c:v>7.05606424403186E-4</c:v>
                </c:pt>
                <c:pt idx="807" formatCode="General">
                  <c:v>7.0131360051596905E-4</c:v>
                </c:pt>
                <c:pt idx="808" formatCode="General">
                  <c:v>6.9235485468688296E-4</c:v>
                </c:pt>
                <c:pt idx="809" formatCode="General">
                  <c:v>6.8566201738441495E-4</c:v>
                </c:pt>
                <c:pt idx="810" formatCode="General">
                  <c:v>6.79626460646353E-4</c:v>
                </c:pt>
                <c:pt idx="811" formatCode="General">
                  <c:v>6.7207772128950098E-4</c:v>
                </c:pt>
                <c:pt idx="812" formatCode="General">
                  <c:v>6.6409324860936805E-4</c:v>
                </c:pt>
                <c:pt idx="813" formatCode="General">
                  <c:v>6.5900132846218398E-4</c:v>
                </c:pt>
                <c:pt idx="814" formatCode="General">
                  <c:v>6.5114546988124199E-4</c:v>
                </c:pt>
                <c:pt idx="815" formatCode="General">
                  <c:v>6.4644271519126103E-4</c:v>
                </c:pt>
                <c:pt idx="816" formatCode="General">
                  <c:v>6.4162721993470703E-4</c:v>
                </c:pt>
                <c:pt idx="817" formatCode="General">
                  <c:v>6.3509506134818902E-4</c:v>
                </c:pt>
                <c:pt idx="818" formatCode="General">
                  <c:v>6.2921177748961898E-4</c:v>
                </c:pt>
                <c:pt idx="819" formatCode="General">
                  <c:v>6.2188283728001402E-4</c:v>
                </c:pt>
                <c:pt idx="820" formatCode="General">
                  <c:v>6.1747596862742797E-4</c:v>
                </c:pt>
                <c:pt idx="821" formatCode="General">
                  <c:v>6.1118993985677004E-4</c:v>
                </c:pt>
                <c:pt idx="822" formatCode="General">
                  <c:v>6.0352570266491697E-4</c:v>
                </c:pt>
                <c:pt idx="823" formatCode="General">
                  <c:v>5.9985994929486397E-4</c:v>
                </c:pt>
                <c:pt idx="824" formatCode="General">
                  <c:v>5.9483063402420799E-4</c:v>
                </c:pt>
                <c:pt idx="825" formatCode="General">
                  <c:v>5.8925202727610104E-4</c:v>
                </c:pt>
                <c:pt idx="826" formatCode="General">
                  <c:v>5.8372344396714296E-4</c:v>
                </c:pt>
                <c:pt idx="827" formatCode="General">
                  <c:v>5.8155219620318395E-4</c:v>
                </c:pt>
                <c:pt idx="828" formatCode="General">
                  <c:v>5.7656879527622602E-4</c:v>
                </c:pt>
                <c:pt idx="829" formatCode="General">
                  <c:v>5.6924466400174703E-4</c:v>
                </c:pt>
                <c:pt idx="830" formatCode="General">
                  <c:v>5.6456222399011195E-4</c:v>
                </c:pt>
                <c:pt idx="831" formatCode="General">
                  <c:v>5.6063511148301995E-4</c:v>
                </c:pt>
                <c:pt idx="832" formatCode="General">
                  <c:v>5.5852150554522599E-4</c:v>
                </c:pt>
                <c:pt idx="833" formatCode="General">
                  <c:v>5.50957410508914E-4</c:v>
                </c:pt>
                <c:pt idx="834" formatCode="General">
                  <c:v>5.4426235060835301E-4</c:v>
                </c:pt>
                <c:pt idx="835" formatCode="General">
                  <c:v>5.3927561752885203E-4</c:v>
                </c:pt>
                <c:pt idx="836" formatCode="General">
                  <c:v>5.3423278065241895E-4</c:v>
                </c:pt>
                <c:pt idx="837" formatCode="General">
                  <c:v>5.31182813100525E-4</c:v>
                </c:pt>
                <c:pt idx="838" formatCode="General">
                  <c:v>5.2561800295622505E-4</c:v>
                </c:pt>
                <c:pt idx="839" formatCode="General">
                  <c:v>5.2329698697271799E-4</c:v>
                </c:pt>
                <c:pt idx="840" formatCode="General">
                  <c:v>5.1618166093609405E-4</c:v>
                </c:pt>
                <c:pt idx="841" formatCode="General">
                  <c:v>5.1332266002966501E-4</c:v>
                </c:pt>
                <c:pt idx="842" formatCode="General">
                  <c:v>5.1119324669682698E-4</c:v>
                </c:pt>
                <c:pt idx="843" formatCode="General">
                  <c:v>5.0433745151175105E-4</c:v>
                </c:pt>
                <c:pt idx="844" formatCode="General">
                  <c:v>5.0115227673558696E-4</c:v>
                </c:pt>
                <c:pt idx="845" formatCode="General">
                  <c:v>2.4027809328501699E-4</c:v>
                </c:pt>
                <c:pt idx="846" formatCode="General">
                  <c:v>4.8934986551265496E-4</c:v>
                </c:pt>
                <c:pt idx="847" formatCode="General">
                  <c:v>4.6658781143874299E-4</c:v>
                </c:pt>
                <c:pt idx="848" formatCode="General">
                  <c:v>4.63253214837742E-4</c:v>
                </c:pt>
                <c:pt idx="849" formatCode="General">
                  <c:v>4.5925304470069699E-4</c:v>
                </c:pt>
                <c:pt idx="850" formatCode="General">
                  <c:v>4.52351919501466E-4</c:v>
                </c:pt>
                <c:pt idx="851" formatCode="General">
                  <c:v>4.4784722253537101E-4</c:v>
                </c:pt>
                <c:pt idx="852" formatCode="General">
                  <c:v>4.4871777819687901E-4</c:v>
                </c:pt>
                <c:pt idx="853" formatCode="General">
                  <c:v>4.44795825210188E-4</c:v>
                </c:pt>
                <c:pt idx="854" formatCode="General">
                  <c:v>4.3789640075735602E-4</c:v>
                </c:pt>
                <c:pt idx="855" formatCode="General">
                  <c:v>4.3532194660069699E-4</c:v>
                </c:pt>
                <c:pt idx="856" formatCode="General">
                  <c:v>4.31992441918689E-4</c:v>
                </c:pt>
                <c:pt idx="857" formatCode="General">
                  <c:v>4.2751291618891001E-4</c:v>
                </c:pt>
                <c:pt idx="858" formatCode="General">
                  <c:v>4.2388658022828198E-4</c:v>
                </c:pt>
                <c:pt idx="859" formatCode="General">
                  <c:v>4.2195247701835999E-4</c:v>
                </c:pt>
                <c:pt idx="860" formatCode="General">
                  <c:v>4.1834399793842201E-4</c:v>
                </c:pt>
                <c:pt idx="861" formatCode="General">
                  <c:v>4.1423013346734099E-4</c:v>
                </c:pt>
                <c:pt idx="862" formatCode="General">
                  <c:v>4.1071255005897399E-4</c:v>
                </c:pt>
                <c:pt idx="863" formatCode="General">
                  <c:v>4.0576805137672702E-4</c:v>
                </c:pt>
                <c:pt idx="864" formatCode="General">
                  <c:v>4.04842626266091E-4</c:v>
                </c:pt>
                <c:pt idx="865" formatCode="General">
                  <c:v>3.9900057704420901E-4</c:v>
                </c:pt>
                <c:pt idx="866" formatCode="General">
                  <c:v>3.9619602915018397E-4</c:v>
                </c:pt>
                <c:pt idx="867" formatCode="General">
                  <c:v>3.9313174336639699E-4</c:v>
                </c:pt>
                <c:pt idx="868" formatCode="General">
                  <c:v>3.90374551588386E-4</c:v>
                </c:pt>
                <c:pt idx="869" formatCode="General">
                  <c:v>3.86042494336004E-4</c:v>
                </c:pt>
                <c:pt idx="870" formatCode="General">
                  <c:v>3.8276371880539102E-4</c:v>
                </c:pt>
                <c:pt idx="871" formatCode="General">
                  <c:v>3.8047309123098998E-4</c:v>
                </c:pt>
                <c:pt idx="872" formatCode="General">
                  <c:v>3.7713578539072599E-4</c:v>
                </c:pt>
                <c:pt idx="873" formatCode="General">
                  <c:v>3.7285643546016399E-4</c:v>
                </c:pt>
                <c:pt idx="874" formatCode="General">
                  <c:v>3.6916100361638601E-4</c:v>
                </c:pt>
                <c:pt idx="875" formatCode="General">
                  <c:v>3.6775854319455302E-4</c:v>
                </c:pt>
                <c:pt idx="876" formatCode="General">
                  <c:v>3.6317334658400401E-4</c:v>
                </c:pt>
                <c:pt idx="877" formatCode="General">
                  <c:v>3.60010447567122E-4</c:v>
                </c:pt>
                <c:pt idx="878" formatCode="General">
                  <c:v>3.5965563133638802E-4</c:v>
                </c:pt>
                <c:pt idx="879" formatCode="General">
                  <c:v>3.5521752932519301E-4</c:v>
                </c:pt>
                <c:pt idx="880" formatCode="General">
                  <c:v>3.5060343122758002E-4</c:v>
                </c:pt>
                <c:pt idx="881" formatCode="General">
                  <c:v>3.4911311254802398E-4</c:v>
                </c:pt>
                <c:pt idx="882" formatCode="General">
                  <c:v>3.4443999961219699E-4</c:v>
                </c:pt>
                <c:pt idx="883" formatCode="General">
                  <c:v>3.4086246338511402E-4</c:v>
                </c:pt>
                <c:pt idx="884" formatCode="General">
                  <c:v>3.3930728505882898E-4</c:v>
                </c:pt>
                <c:pt idx="885" formatCode="General">
                  <c:v>3.3545834846421502E-4</c:v>
                </c:pt>
                <c:pt idx="886" formatCode="General">
                  <c:v>3.3383109433191298E-4</c:v>
                </c:pt>
                <c:pt idx="887" formatCode="General">
                  <c:v>3.3020702303050898E-4</c:v>
                </c:pt>
                <c:pt idx="888" formatCode="General">
                  <c:v>3.2787319505215098E-4</c:v>
                </c:pt>
                <c:pt idx="889" formatCode="General">
                  <c:v>3.2304990045795202E-4</c:v>
                </c:pt>
                <c:pt idx="890" formatCode="General">
                  <c:v>3.5501010066728002E-4</c:v>
                </c:pt>
                <c:pt idx="891" formatCode="General">
                  <c:v>3.1747476305841099E-4</c:v>
                </c:pt>
                <c:pt idx="892" formatCode="General">
                  <c:v>3.0139588603742299E-4</c:v>
                </c:pt>
                <c:pt idx="893" formatCode="General">
                  <c:v>2.99463401131836E-4</c:v>
                </c:pt>
                <c:pt idx="894" formatCode="General">
                  <c:v>2.9685868695217602E-4</c:v>
                </c:pt>
                <c:pt idx="895" formatCode="General">
                  <c:v>2.9463758342458798E-4</c:v>
                </c:pt>
                <c:pt idx="896" formatCode="General">
                  <c:v>2.9213522582284502E-4</c:v>
                </c:pt>
                <c:pt idx="897" formatCode="General">
                  <c:v>2.89132219726214E-4</c:v>
                </c:pt>
                <c:pt idx="898" formatCode="General">
                  <c:v>2.8752155068437402E-4</c:v>
                </c:pt>
                <c:pt idx="899" formatCode="General">
                  <c:v>2.8305036331624099E-4</c:v>
                </c:pt>
                <c:pt idx="900" formatCode="General">
                  <c:v>2.8094045410754701E-4</c:v>
                </c:pt>
                <c:pt idx="901" formatCode="General">
                  <c:v>2.7933672276487202E-4</c:v>
                </c:pt>
                <c:pt idx="902" formatCode="General">
                  <c:v>2.7725182024974698E-4</c:v>
                </c:pt>
                <c:pt idx="903" formatCode="General">
                  <c:v>2.7486061638230602E-4</c:v>
                </c:pt>
                <c:pt idx="904" formatCode="General">
                  <c:v>2.7201535745878302E-4</c:v>
                </c:pt>
                <c:pt idx="905" formatCode="General">
                  <c:v>2.7122462782879099E-4</c:v>
                </c:pt>
                <c:pt idx="906" formatCode="General">
                  <c:v>2.68722007064839E-4</c:v>
                </c:pt>
                <c:pt idx="907" formatCode="General">
                  <c:v>2.6606478917503E-4</c:v>
                </c:pt>
                <c:pt idx="908" formatCode="General">
                  <c:v>2.6392993078354501E-4</c:v>
                </c:pt>
                <c:pt idx="909" formatCode="General">
                  <c:v>2.64025992903675E-4</c:v>
                </c:pt>
                <c:pt idx="910" formatCode="General">
                  <c:v>2.6237178690157202E-4</c:v>
                </c:pt>
                <c:pt idx="911" formatCode="General">
                  <c:v>2.5934661908607801E-4</c:v>
                </c:pt>
                <c:pt idx="912" formatCode="General">
                  <c:v>2.56005645506627E-4</c:v>
                </c:pt>
                <c:pt idx="913" formatCode="General">
                  <c:v>2.5448570955045202E-4</c:v>
                </c:pt>
                <c:pt idx="914" formatCode="General">
                  <c:v>2.5298030826167902E-4</c:v>
                </c:pt>
                <c:pt idx="915" formatCode="General">
                  <c:v>2.4893254267655901E-4</c:v>
                </c:pt>
                <c:pt idx="916" formatCode="General">
                  <c:v>2.4811563455275402E-4</c:v>
                </c:pt>
                <c:pt idx="917" formatCode="General">
                  <c:v>2.4804673774464503E-4</c:v>
                </c:pt>
                <c:pt idx="918" formatCode="General">
                  <c:v>2.4463930439634401E-4</c:v>
                </c:pt>
                <c:pt idx="919" formatCode="General">
                  <c:v>2.44104397037256E-4</c:v>
                </c:pt>
                <c:pt idx="920" formatCode="General">
                  <c:v>2.4115427818993199E-4</c:v>
                </c:pt>
                <c:pt idx="921" formatCode="General">
                  <c:v>2.4106618136376999E-4</c:v>
                </c:pt>
                <c:pt idx="922" formatCode="General">
                  <c:v>2.3806655443547401E-4</c:v>
                </c:pt>
                <c:pt idx="923" formatCode="General">
                  <c:v>2.3726715992859499E-4</c:v>
                </c:pt>
                <c:pt idx="924" formatCode="General">
                  <c:v>2.33306778796408E-4</c:v>
                </c:pt>
                <c:pt idx="925" formatCode="General">
                  <c:v>2.3296660393639799E-4</c:v>
                </c:pt>
                <c:pt idx="926" formatCode="General">
                  <c:v>2.3140735002205701E-4</c:v>
                </c:pt>
                <c:pt idx="927" formatCode="General">
                  <c:v>2.2866499733965799E-4</c:v>
                </c:pt>
                <c:pt idx="928" formatCode="General">
                  <c:v>2.26012595708701E-4</c:v>
                </c:pt>
                <c:pt idx="929" formatCode="General">
                  <c:v>2.2630317859669499E-4</c:v>
                </c:pt>
                <c:pt idx="930" formatCode="General">
                  <c:v>2.23228299607536E-4</c:v>
                </c:pt>
                <c:pt idx="931" formatCode="General">
                  <c:v>2.21502633477023E-4</c:v>
                </c:pt>
                <c:pt idx="932" formatCode="General">
                  <c:v>2.2289967566229801E-4</c:v>
                </c:pt>
                <c:pt idx="933" formatCode="General">
                  <c:v>2.1889505570774301E-4</c:v>
                </c:pt>
                <c:pt idx="934" formatCode="General">
                  <c:v>2.1700296986546701E-4</c:v>
                </c:pt>
                <c:pt idx="935" formatCode="General">
                  <c:v>2.15143448174358E-4</c:v>
                </c:pt>
                <c:pt idx="936" formatCode="General">
                  <c:v>2.1388649252275399E-4</c:v>
                </c:pt>
                <c:pt idx="937" formatCode="General">
                  <c:v>2.13444348587646E-4</c:v>
                </c:pt>
                <c:pt idx="938" formatCode="General">
                  <c:v>2.1148994274806899E-4</c:v>
                </c:pt>
                <c:pt idx="939" formatCode="General">
                  <c:v>2.1013339545121801E-4</c:v>
                </c:pt>
                <c:pt idx="940" formatCode="General">
                  <c:v>6.0021429322228701E-4</c:v>
                </c:pt>
                <c:pt idx="941" formatCode="General">
                  <c:v>2.0839850435886399E-4</c:v>
                </c:pt>
                <c:pt idx="942" formatCode="General">
                  <c:v>1.9981339528358E-4</c:v>
                </c:pt>
                <c:pt idx="943" formatCode="General">
                  <c:v>1.95829027456134E-4</c:v>
                </c:pt>
                <c:pt idx="944" formatCode="General">
                  <c:v>1.9355222937493199E-4</c:v>
                </c:pt>
                <c:pt idx="945" formatCode="General">
                  <c:v>1.9194119247713601E-4</c:v>
                </c:pt>
                <c:pt idx="946" formatCode="General">
                  <c:v>1.8947221197959801E-4</c:v>
                </c:pt>
                <c:pt idx="947" formatCode="General">
                  <c:v>1.9040520183344201E-4</c:v>
                </c:pt>
                <c:pt idx="948" formatCode="General">
                  <c:v>1.8731559854451199E-4</c:v>
                </c:pt>
                <c:pt idx="949" formatCode="General">
                  <c:v>1.8765694937387999E-4</c:v>
                </c:pt>
                <c:pt idx="950" formatCode="General">
                  <c:v>1.89636946107419E-4</c:v>
                </c:pt>
                <c:pt idx="951" formatCode="General">
                  <c:v>1.8620046303478001E-4</c:v>
                </c:pt>
                <c:pt idx="952" formatCode="General">
                  <c:v>1.8578661950065199E-4</c:v>
                </c:pt>
                <c:pt idx="953" formatCode="General">
                  <c:v>1.8214891068836901E-4</c:v>
                </c:pt>
                <c:pt idx="954" formatCode="General">
                  <c:v>1.84784420867871E-4</c:v>
                </c:pt>
                <c:pt idx="955" formatCode="General">
                  <c:v>1.8251154242794E-4</c:v>
                </c:pt>
                <c:pt idx="956" formatCode="General">
                  <c:v>1.8043291008776799E-4</c:v>
                </c:pt>
                <c:pt idx="957" formatCode="General">
                  <c:v>1.8012303029896299E-4</c:v>
                </c:pt>
                <c:pt idx="958" formatCode="General">
                  <c:v>1.7608393185623801E-4</c:v>
                </c:pt>
                <c:pt idx="959" formatCode="General">
                  <c:v>1.7354597007928499E-4</c:v>
                </c:pt>
                <c:pt idx="960" formatCode="General">
                  <c:v>1.7644706980905799E-4</c:v>
                </c:pt>
                <c:pt idx="961" formatCode="General">
                  <c:v>1.7523413385804701E-4</c:v>
                </c:pt>
                <c:pt idx="962" formatCode="General">
                  <c:v>1.7267325754815501E-4</c:v>
                </c:pt>
                <c:pt idx="963" formatCode="General">
                  <c:v>1.71113704356223E-4</c:v>
                </c:pt>
                <c:pt idx="964" formatCode="General">
                  <c:v>1.7049690082993299E-4</c:v>
                </c:pt>
                <c:pt idx="965" formatCode="General">
                  <c:v>1.7354708657699099E-4</c:v>
                </c:pt>
                <c:pt idx="966" formatCode="General">
                  <c:v>1.7273027368745999E-4</c:v>
                </c:pt>
                <c:pt idx="967">
                  <c:v>2.19001564029239E-5</c:v>
                </c:pt>
                <c:pt idx="968" formatCode="General">
                  <c:v>1.74152832540054E-4</c:v>
                </c:pt>
                <c:pt idx="969" formatCode="General">
                  <c:v>1.71269307551052E-4</c:v>
                </c:pt>
                <c:pt idx="970" formatCode="General">
                  <c:v>1.65573330514297E-4</c:v>
                </c:pt>
                <c:pt idx="971" formatCode="General">
                  <c:v>1.61997546646651E-4</c:v>
                </c:pt>
                <c:pt idx="972" formatCode="General">
                  <c:v>1.65575875914404E-4</c:v>
                </c:pt>
                <c:pt idx="973" formatCode="General">
                  <c:v>1.6436133091349801E-4</c:v>
                </c:pt>
                <c:pt idx="974" formatCode="General">
                  <c:v>1.6182237733970299E-4</c:v>
                </c:pt>
                <c:pt idx="975" formatCode="General">
                  <c:v>1.5838788882707199E-4</c:v>
                </c:pt>
                <c:pt idx="976" formatCode="General">
                  <c:v>1.5814011299277001E-4</c:v>
                </c:pt>
                <c:pt idx="977" formatCode="General">
                  <c:v>1.5791810364372799E-4</c:v>
                </c:pt>
                <c:pt idx="978" formatCode="General">
                  <c:v>1.56206338122731E-4</c:v>
                </c:pt>
                <c:pt idx="979" formatCode="General">
                  <c:v>1.5201772630782801E-4</c:v>
                </c:pt>
                <c:pt idx="980" formatCode="General">
                  <c:v>1.5622111452179901E-4</c:v>
                </c:pt>
                <c:pt idx="981" formatCode="General">
                  <c:v>1.5190786454422501E-4</c:v>
                </c:pt>
                <c:pt idx="982" formatCode="General">
                  <c:v>1.4659737000745701E-4</c:v>
                </c:pt>
                <c:pt idx="983" formatCode="General">
                  <c:v>1.5158380058090599E-4</c:v>
                </c:pt>
                <c:pt idx="984" formatCode="General">
                  <c:v>1.4808693837893799E-4</c:v>
                </c:pt>
                <c:pt idx="985" formatCode="General">
                  <c:v>1.4455552826591201E-4</c:v>
                </c:pt>
                <c:pt idx="986" formatCode="General">
                  <c:v>1.48545340447808E-4</c:v>
                </c:pt>
                <c:pt idx="987" formatCode="General">
                  <c:v>1.4587935041232599E-4</c:v>
                </c:pt>
                <c:pt idx="988" formatCode="General">
                  <c:v>1.5129506596932901E-4</c:v>
                </c:pt>
                <c:pt idx="989" formatCode="General">
                  <c:v>1.4555036147531001E-4</c:v>
                </c:pt>
                <c:pt idx="990" formatCode="General">
                  <c:v>3.3818738198782201E-4</c:v>
                </c:pt>
                <c:pt idx="991" formatCode="General">
                  <c:v>1.3972664064773699E-4</c:v>
                </c:pt>
                <c:pt idx="992" formatCode="General">
                  <c:v>1.5019244637519299E-4</c:v>
                </c:pt>
                <c:pt idx="993" formatCode="General">
                  <c:v>1.4198429531148401E-4</c:v>
                </c:pt>
                <c:pt idx="994" formatCode="General">
                  <c:v>1.39378415102119E-4</c:v>
                </c:pt>
                <c:pt idx="995" formatCode="General">
                  <c:v>1.3927823096410901E-4</c:v>
                </c:pt>
                <c:pt idx="996" formatCode="General">
                  <c:v>1.4140132797701199E-4</c:v>
                </c:pt>
                <c:pt idx="997" formatCode="General">
                  <c:v>1.39431794912717E-4</c:v>
                </c:pt>
                <c:pt idx="998" formatCode="General">
                  <c:v>1.3555844345123901E-4</c:v>
                </c:pt>
                <c:pt idx="999" formatCode="General">
                  <c:v>1.3342559214361401E-4</c:v>
                </c:pt>
                <c:pt idx="1000" formatCode="General">
                  <c:v>1.3468719333874899E-4</c:v>
                </c:pt>
                <c:pt idx="1001" formatCode="General">
                  <c:v>1.3290255376515199E-4</c:v>
                </c:pt>
                <c:pt idx="1002" formatCode="General">
                  <c:v>1.3291293282681501E-4</c:v>
                </c:pt>
                <c:pt idx="1003" formatCode="General">
                  <c:v>1.3884706348491101E-4</c:v>
                </c:pt>
                <c:pt idx="1004" formatCode="General">
                  <c:v>1.34201070751272E-4</c:v>
                </c:pt>
                <c:pt idx="1005" formatCode="General">
                  <c:v>1.3360854042622901E-4</c:v>
                </c:pt>
                <c:pt idx="1006" formatCode="General">
                  <c:v>1.30861620303476E-4</c:v>
                </c:pt>
                <c:pt idx="1007" formatCode="General">
                  <c:v>1.3591359639031399E-4</c:v>
                </c:pt>
                <c:pt idx="1008" formatCode="General">
                  <c:v>1.3216989184565599E-4</c:v>
                </c:pt>
                <c:pt idx="1009" formatCode="General">
                  <c:v>1.23144823526679E-4</c:v>
                </c:pt>
                <c:pt idx="1010" formatCode="General">
                  <c:v>1.2654709359228599E-4</c:v>
                </c:pt>
                <c:pt idx="1011" formatCode="General">
                  <c:v>1.28036471294866E-4</c:v>
                </c:pt>
                <c:pt idx="1012" formatCode="General">
                  <c:v>1.27252598418864E-4</c:v>
                </c:pt>
                <c:pt idx="1013" formatCode="General">
                  <c:v>1.24354315130376E-4</c:v>
                </c:pt>
                <c:pt idx="1014" formatCode="General">
                  <c:v>1.25573988701065E-4</c:v>
                </c:pt>
                <c:pt idx="1015" formatCode="General">
                  <c:v>1.2216379664426301E-4</c:v>
                </c:pt>
                <c:pt idx="1016" formatCode="General">
                  <c:v>1.20604006814335E-4</c:v>
                </c:pt>
                <c:pt idx="1017" formatCode="General">
                  <c:v>1.2432609314770799E-4</c:v>
                </c:pt>
                <c:pt idx="1018" formatCode="General">
                  <c:v>1.2273712173687599E-4</c:v>
                </c:pt>
                <c:pt idx="1019" formatCode="General">
                  <c:v>1.20479338044825E-4</c:v>
                </c:pt>
                <c:pt idx="1020" formatCode="General">
                  <c:v>1.17665942192351E-4</c:v>
                </c:pt>
                <c:pt idx="1021" formatCode="General">
                  <c:v>1.15966804135073E-4</c:v>
                </c:pt>
                <c:pt idx="1022" formatCode="General">
                  <c:v>1.17726316496475E-4</c:v>
                </c:pt>
                <c:pt idx="1023" formatCode="General">
                  <c:v>1.09060036048415E-4</c:v>
                </c:pt>
                <c:pt idx="1024" formatCode="General">
                  <c:v>1.16863186903519E-4</c:v>
                </c:pt>
                <c:pt idx="1025" formatCode="General">
                  <c:v>1.14335977879678E-4</c:v>
                </c:pt>
                <c:pt idx="1026" formatCode="General">
                  <c:v>1.1360511275640899E-4</c:v>
                </c:pt>
                <c:pt idx="1027" formatCode="General">
                  <c:v>1.11028155318082E-4</c:v>
                </c:pt>
                <c:pt idx="1028" formatCode="General">
                  <c:v>1.14166338365642E-4</c:v>
                </c:pt>
                <c:pt idx="1029" formatCode="General">
                  <c:v>1.10627709020134E-4</c:v>
                </c:pt>
                <c:pt idx="1030" formatCode="General">
                  <c:v>1.03686087140694E-4</c:v>
                </c:pt>
                <c:pt idx="1031" formatCode="General">
                  <c:v>1.17218375697926E-4</c:v>
                </c:pt>
                <c:pt idx="1032" formatCode="General">
                  <c:v>1.05498842471822E-4</c:v>
                </c:pt>
                <c:pt idx="1033" formatCode="General">
                  <c:v>1.11120751159295E-4</c:v>
                </c:pt>
                <c:pt idx="1034" formatCode="General">
                  <c:v>1.14765494017295E-4</c:v>
                </c:pt>
                <c:pt idx="1035" formatCode="General">
                  <c:v>1.1068852636224E-4</c:v>
                </c:pt>
                <c:pt idx="1036" formatCode="General">
                  <c:v>1.10286656046379E-4</c:v>
                </c:pt>
                <c:pt idx="1037" formatCode="General">
                  <c:v>1.10061549804192E-4</c:v>
                </c:pt>
                <c:pt idx="1038" formatCode="General">
                  <c:v>1.0727802679552301E-4</c:v>
                </c:pt>
                <c:pt idx="1039" formatCode="General">
                  <c:v>1.0617245779096501E-4</c:v>
                </c:pt>
                <c:pt idx="1040" formatCode="General">
                  <c:v>1.05653914775338E-4</c:v>
                </c:pt>
                <c:pt idx="1041">
                  <c:v>9.9474082698085606E-5</c:v>
                </c:pt>
                <c:pt idx="1042" formatCode="General">
                  <c:v>1.05198004374352E-4</c:v>
                </c:pt>
                <c:pt idx="1043" formatCode="General">
                  <c:v>1.03865914367963E-4</c:v>
                </c:pt>
                <c:pt idx="1044" formatCode="General">
                  <c:v>1.05258426196385E-4</c:v>
                </c:pt>
                <c:pt idx="1045" formatCode="General">
                  <c:v>1.06754678404544E-4</c:v>
                </c:pt>
                <c:pt idx="1046">
                  <c:v>9.9824491064077299E-5</c:v>
                </c:pt>
                <c:pt idx="1047">
                  <c:v>9.7757320894973496E-5</c:v>
                </c:pt>
                <c:pt idx="1048" formatCode="General">
                  <c:v>1.00577641461241E-4</c:v>
                </c:pt>
                <c:pt idx="1049">
                  <c:v>9.6771864654028104E-5</c:v>
                </c:pt>
                <c:pt idx="1050">
                  <c:v>9.5999068628631004E-5</c:v>
                </c:pt>
                <c:pt idx="1051">
                  <c:v>9.1573515339761694E-5</c:v>
                </c:pt>
                <c:pt idx="1052">
                  <c:v>8.8630067031354693E-5</c:v>
                </c:pt>
                <c:pt idx="1053">
                  <c:v>8.1455592778445902E-5</c:v>
                </c:pt>
                <c:pt idx="1054">
                  <c:v>9.5838278698368501E-5</c:v>
                </c:pt>
                <c:pt idx="1055">
                  <c:v>8.0152595419906604E-5</c:v>
                </c:pt>
                <c:pt idx="1056">
                  <c:v>8.0051542576692407E-5</c:v>
                </c:pt>
                <c:pt idx="1057">
                  <c:v>7.6289191530392906E-5</c:v>
                </c:pt>
                <c:pt idx="1058">
                  <c:v>8.6132895870545697E-5</c:v>
                </c:pt>
                <c:pt idx="1059">
                  <c:v>8.0539224395609905E-5</c:v>
                </c:pt>
                <c:pt idx="1060">
                  <c:v>6.9107485543387398E-5</c:v>
                </c:pt>
                <c:pt idx="1061">
                  <c:v>8.23548042673086E-5</c:v>
                </c:pt>
                <c:pt idx="1062">
                  <c:v>7.5546853288342895E-5</c:v>
                </c:pt>
                <c:pt idx="1063">
                  <c:v>7.63118292892778E-5</c:v>
                </c:pt>
                <c:pt idx="1064">
                  <c:v>7.7547131783393004E-5</c:v>
                </c:pt>
                <c:pt idx="1065">
                  <c:v>7.1716703569727898E-5</c:v>
                </c:pt>
                <c:pt idx="1066">
                  <c:v>7.9807685197018295E-5</c:v>
                </c:pt>
                <c:pt idx="1067">
                  <c:v>8.0460863935381404E-5</c:v>
                </c:pt>
                <c:pt idx="1068">
                  <c:v>8.3944453612005794E-5</c:v>
                </c:pt>
                <c:pt idx="1069">
                  <c:v>7.5543928029293703E-5</c:v>
                </c:pt>
                <c:pt idx="1070">
                  <c:v>8.0759295822898394E-5</c:v>
                </c:pt>
                <c:pt idx="1071">
                  <c:v>7.6568382526024205E-5</c:v>
                </c:pt>
                <c:pt idx="1072">
                  <c:v>8.1183030849185496E-5</c:v>
                </c:pt>
                <c:pt idx="1073">
                  <c:v>7.8665735249551204E-5</c:v>
                </c:pt>
                <c:pt idx="1074">
                  <c:v>7.6202916740707394E-5</c:v>
                </c:pt>
                <c:pt idx="1075">
                  <c:v>8.1037053130047403E-5</c:v>
                </c:pt>
                <c:pt idx="1076">
                  <c:v>8.3112301539093201E-5</c:v>
                </c:pt>
                <c:pt idx="1077">
                  <c:v>8.1555110700480901E-5</c:v>
                </c:pt>
                <c:pt idx="1078">
                  <c:v>8.0319997874273597E-5</c:v>
                </c:pt>
                <c:pt idx="1079">
                  <c:v>7.5181614859421106E-5</c:v>
                </c:pt>
                <c:pt idx="1080" formatCode="General">
                  <c:v>2.84027600269662E-4</c:v>
                </c:pt>
                <c:pt idx="1081">
                  <c:v>7.1248551352644902E-5</c:v>
                </c:pt>
                <c:pt idx="1082">
                  <c:v>7.4330946140480403E-5</c:v>
                </c:pt>
                <c:pt idx="1083">
                  <c:v>7.2270108610708898E-5</c:v>
                </c:pt>
                <c:pt idx="1084">
                  <c:v>6.3820221150545395E-5</c:v>
                </c:pt>
                <c:pt idx="1085">
                  <c:v>6.6155291432013104E-5</c:v>
                </c:pt>
                <c:pt idx="1086">
                  <c:v>6.7374291473267203E-5</c:v>
                </c:pt>
                <c:pt idx="1087">
                  <c:v>6.3166752577918994E-5</c:v>
                </c:pt>
                <c:pt idx="1088">
                  <c:v>6.1324344624697497E-5</c:v>
                </c:pt>
                <c:pt idx="1089">
                  <c:v>6.9167032038290502E-5</c:v>
                </c:pt>
                <c:pt idx="1090">
                  <c:v>6.3592142493619101E-5</c:v>
                </c:pt>
                <c:pt idx="1091">
                  <c:v>6.2794106270059507E-5</c:v>
                </c:pt>
                <c:pt idx="1092">
                  <c:v>6.5220205948775302E-5</c:v>
                </c:pt>
                <c:pt idx="1093">
                  <c:v>7.0927465713347505E-5</c:v>
                </c:pt>
                <c:pt idx="1094">
                  <c:v>6.4723317638460995E-5</c:v>
                </c:pt>
                <c:pt idx="1095">
                  <c:v>5.6886749824547901E-5</c:v>
                </c:pt>
                <c:pt idx="1096">
                  <c:v>5.9866400763779299E-5</c:v>
                </c:pt>
                <c:pt idx="1097">
                  <c:v>6.5397489327106596E-5</c:v>
                </c:pt>
                <c:pt idx="1098">
                  <c:v>6.5480060174409905E-5</c:v>
                </c:pt>
                <c:pt idx="1099">
                  <c:v>5.8159333884039099E-5</c:v>
                </c:pt>
                <c:pt idx="1100">
                  <c:v>6.2130129777605698E-5</c:v>
                </c:pt>
                <c:pt idx="1101">
                  <c:v>6.5406884497436804E-5</c:v>
                </c:pt>
                <c:pt idx="1102">
                  <c:v>6.3556019292280704E-5</c:v>
                </c:pt>
                <c:pt idx="1103">
                  <c:v>5.6531755954715097E-5</c:v>
                </c:pt>
                <c:pt idx="1104">
                  <c:v>5.0193123238822303E-5</c:v>
                </c:pt>
                <c:pt idx="1105">
                  <c:v>4.3153808671597898E-5</c:v>
                </c:pt>
                <c:pt idx="1106">
                  <c:v>5.5789494894584498E-5</c:v>
                </c:pt>
                <c:pt idx="1107">
                  <c:v>5.8532936744089301E-5</c:v>
                </c:pt>
                <c:pt idx="1108">
                  <c:v>5.8407461918504001E-5</c:v>
                </c:pt>
                <c:pt idx="1109">
                  <c:v>5.409797860665E-5</c:v>
                </c:pt>
                <c:pt idx="1110">
                  <c:v>5.1252106036048401E-5</c:v>
                </c:pt>
                <c:pt idx="1111">
                  <c:v>5.37225967303125E-5</c:v>
                </c:pt>
                <c:pt idx="1112">
                  <c:v>5.0901507193777103E-5</c:v>
                </c:pt>
                <c:pt idx="1113">
                  <c:v>5.9062282830204303E-5</c:v>
                </c:pt>
                <c:pt idx="1114">
                  <c:v>4.7700220377162198E-5</c:v>
                </c:pt>
                <c:pt idx="1115">
                  <c:v>4.8679793029421502E-5</c:v>
                </c:pt>
                <c:pt idx="1116">
                  <c:v>5.3328583993577402E-5</c:v>
                </c:pt>
                <c:pt idx="1117">
                  <c:v>5.2497845234508201E-5</c:v>
                </c:pt>
                <c:pt idx="1118">
                  <c:v>5.8524922544776097E-5</c:v>
                </c:pt>
                <c:pt idx="1119">
                  <c:v>4.9174250248532E-5</c:v>
                </c:pt>
                <c:pt idx="1120">
                  <c:v>5.6035525916246101E-5</c:v>
                </c:pt>
                <c:pt idx="1121">
                  <c:v>5.0117236030145103E-5</c:v>
                </c:pt>
                <c:pt idx="1122">
                  <c:v>4.6012345785210699E-5</c:v>
                </c:pt>
                <c:pt idx="1123">
                  <c:v>5.05651905198682E-5</c:v>
                </c:pt>
                <c:pt idx="1124">
                  <c:v>5.4062198839298703E-5</c:v>
                </c:pt>
                <c:pt idx="1125">
                  <c:v>4.9394859252431598E-5</c:v>
                </c:pt>
                <c:pt idx="1126">
                  <c:v>5.5773430978285702E-5</c:v>
                </c:pt>
                <c:pt idx="1127">
                  <c:v>5.5284931346825502E-5</c:v>
                </c:pt>
                <c:pt idx="1128">
                  <c:v>5.67486755222314E-5</c:v>
                </c:pt>
                <c:pt idx="1129">
                  <c:v>4.5807018858607801E-5</c:v>
                </c:pt>
                <c:pt idx="1131">
                  <c:v>3.5795768184625399E-5</c:v>
                </c:pt>
                <c:pt idx="1132">
                  <c:v>4.9934318746127603E-5</c:v>
                </c:pt>
                <c:pt idx="1133">
                  <c:v>4.2897513861981997E-5</c:v>
                </c:pt>
                <c:pt idx="1134">
                  <c:v>4.9987289182104201E-5</c:v>
                </c:pt>
                <c:pt idx="1135">
                  <c:v>4.31549313743216E-5</c:v>
                </c:pt>
                <c:pt idx="1136">
                  <c:v>3.2949893148217398E-5</c:v>
                </c:pt>
                <c:pt idx="1137">
                  <c:v>4.9602352950898601E-5</c:v>
                </c:pt>
                <c:pt idx="1138">
                  <c:v>5.1803793963482103E-5</c:v>
                </c:pt>
                <c:pt idx="1139">
                  <c:v>4.6513336720409998E-5</c:v>
                </c:pt>
                <c:pt idx="1140">
                  <c:v>4.3579066783000202E-5</c:v>
                </c:pt>
                <c:pt idx="1141">
                  <c:v>4.1773916822189803E-5</c:v>
                </c:pt>
                <c:pt idx="1142">
                  <c:v>4.1035282056968503E-5</c:v>
                </c:pt>
                <c:pt idx="1143">
                  <c:v>4.75000675379483E-5</c:v>
                </c:pt>
                <c:pt idx="1144">
                  <c:v>3.5109642671007902E-5</c:v>
                </c:pt>
                <c:pt idx="1145">
                  <c:v>4.72953964743454E-5</c:v>
                </c:pt>
                <c:pt idx="1146">
                  <c:v>3.8694239881579301E-5</c:v>
                </c:pt>
                <c:pt idx="1147">
                  <c:v>4.6711618152457702E-5</c:v>
                </c:pt>
                <c:pt idx="1148">
                  <c:v>4.4525675634891897E-5</c:v>
                </c:pt>
                <c:pt idx="1149">
                  <c:v>3.7072312065698098E-5</c:v>
                </c:pt>
                <c:pt idx="1150">
                  <c:v>4.4583360688539498E-5</c:v>
                </c:pt>
                <c:pt idx="1151">
                  <c:v>3.6832279039910497E-5</c:v>
                </c:pt>
                <c:pt idx="1152">
                  <c:v>3.6979571084329003E-5</c:v>
                </c:pt>
                <c:pt idx="1153">
                  <c:v>4.5786858261803402E-5</c:v>
                </c:pt>
                <c:pt idx="1154">
                  <c:v>4.5665315602787899E-5</c:v>
                </c:pt>
                <c:pt idx="1155">
                  <c:v>3.74533094548291E-5</c:v>
                </c:pt>
                <c:pt idx="1156">
                  <c:v>4.3116671143382702E-5</c:v>
                </c:pt>
                <c:pt idx="1157">
                  <c:v>3.3022885330702497E-5</c:v>
                </c:pt>
                <c:pt idx="1158">
                  <c:v>4.8982246005260399E-5</c:v>
                </c:pt>
                <c:pt idx="1159">
                  <c:v>4.3103567178416101E-5</c:v>
                </c:pt>
                <c:pt idx="1160">
                  <c:v>4.7494662716857997E-5</c:v>
                </c:pt>
                <c:pt idx="1161">
                  <c:v>4.5920033826507202E-5</c:v>
                </c:pt>
                <c:pt idx="1162">
                  <c:v>4.2945258118277799E-5</c:v>
                </c:pt>
                <c:pt idx="1163">
                  <c:v>4.45862981751517E-5</c:v>
                </c:pt>
                <c:pt idx="1164">
                  <c:v>3.9590636688657097E-5</c:v>
                </c:pt>
                <c:pt idx="1165">
                  <c:v>3.5056850726455703E-5</c:v>
                </c:pt>
                <c:pt idx="1166">
                  <c:v>4.1528797123882099E-5</c:v>
                </c:pt>
                <c:pt idx="1167">
                  <c:v>3.8422875932179002E-5</c:v>
                </c:pt>
                <c:pt idx="1168">
                  <c:v>4.4807508050157398E-5</c:v>
                </c:pt>
                <c:pt idx="1169">
                  <c:v>4.11111524497557E-5</c:v>
                </c:pt>
                <c:pt idx="1170">
                  <c:v>3.6708360138508697E-5</c:v>
                </c:pt>
                <c:pt idx="1171">
                  <c:v>4.0381498059780801E-5</c:v>
                </c:pt>
                <c:pt idx="1172">
                  <c:v>3.9451081947227797E-5</c:v>
                </c:pt>
                <c:pt idx="1173">
                  <c:v>3.9894780153427098E-5</c:v>
                </c:pt>
                <c:pt idx="1174">
                  <c:v>3.3948682972630003E-5</c:v>
                </c:pt>
                <c:pt idx="1175">
                  <c:v>4.32136791283471E-5</c:v>
                </c:pt>
                <c:pt idx="1176">
                  <c:v>3.60619695561101E-5</c:v>
                </c:pt>
                <c:pt idx="1177">
                  <c:v>3.2149989972648203E-5</c:v>
                </c:pt>
                <c:pt idx="1178">
                  <c:v>4.1992084088173897E-5</c:v>
                </c:pt>
                <c:pt idx="1179">
                  <c:v>4.6427650062843102E-5</c:v>
                </c:pt>
                <c:pt idx="1180">
                  <c:v>3.5260217832861298E-5</c:v>
                </c:pt>
                <c:pt idx="1181">
                  <c:v>4.1043621647852403E-5</c:v>
                </c:pt>
                <c:pt idx="1182">
                  <c:v>4.1084399792701699E-5</c:v>
                </c:pt>
                <c:pt idx="1183">
                  <c:v>4.5486490496045701E-5</c:v>
                </c:pt>
                <c:pt idx="1184">
                  <c:v>4.0844635310591702E-5</c:v>
                </c:pt>
                <c:pt idx="1185">
                  <c:v>3.8750399712610999E-5</c:v>
                </c:pt>
                <c:pt idx="1186">
                  <c:v>4.5247299164542398E-5</c:v>
                </c:pt>
                <c:pt idx="1187">
                  <c:v>3.75063563971866E-5</c:v>
                </c:pt>
                <c:pt idx="1188">
                  <c:v>4.5638587702810902E-5</c:v>
                </c:pt>
                <c:pt idx="1189">
                  <c:v>4.3194914541995302E-5</c:v>
                </c:pt>
                <c:pt idx="1190">
                  <c:v>3.3257286653542703E-5</c:v>
                </c:pt>
                <c:pt idx="1191">
                  <c:v>3.4022943905354703E-5</c:v>
                </c:pt>
                <c:pt idx="1192">
                  <c:v>4.0520727544811897E-5</c:v>
                </c:pt>
                <c:pt idx="1193">
                  <c:v>3.5813962711765501E-5</c:v>
                </c:pt>
                <c:pt idx="1194">
                  <c:v>3.8492675209824403E-5</c:v>
                </c:pt>
                <c:pt idx="1195">
                  <c:v>4.56886469561482E-5</c:v>
                </c:pt>
                <c:pt idx="1196">
                  <c:v>3.6703692790106997E-5</c:v>
                </c:pt>
                <c:pt idx="1197">
                  <c:v>4.1083614571103602E-5</c:v>
                </c:pt>
                <c:pt idx="1198">
                  <c:v>3.63981070363122E-5</c:v>
                </c:pt>
                <c:pt idx="1199">
                  <c:v>4.19752172783888E-5</c:v>
                </c:pt>
                <c:pt idx="1200">
                  <c:v>4.0394405070596497E-5</c:v>
                </c:pt>
                <c:pt idx="1201">
                  <c:v>4.1034861142861603E-5</c:v>
                </c:pt>
                <c:pt idx="1202">
                  <c:v>3.0650689184948903E-5</c:v>
                </c:pt>
                <c:pt idx="1203">
                  <c:v>3.3992169844971199E-5</c:v>
                </c:pt>
                <c:pt idx="1204">
                  <c:v>4.0745997833580401E-5</c:v>
                </c:pt>
                <c:pt idx="1205">
                  <c:v>3.71592846720546E-5</c:v>
                </c:pt>
                <c:pt idx="1206">
                  <c:v>4.31821802271011E-5</c:v>
                </c:pt>
                <c:pt idx="1207">
                  <c:v>3.6575913566093002E-5</c:v>
                </c:pt>
                <c:pt idx="1208">
                  <c:v>4.40262316443559E-5</c:v>
                </c:pt>
                <c:pt idx="1209">
                  <c:v>3.4120686952279503E-5</c:v>
                </c:pt>
                <c:pt idx="1210">
                  <c:v>4.0017048002093802E-5</c:v>
                </c:pt>
                <c:pt idx="1211">
                  <c:v>3.8983120285765698E-5</c:v>
                </c:pt>
                <c:pt idx="1212">
                  <c:v>3.4373997283453503E-5</c:v>
                </c:pt>
                <c:pt idx="1213">
                  <c:v>4.1597833905111801E-5</c:v>
                </c:pt>
                <c:pt idx="1214">
                  <c:v>3.8306462366486598E-5</c:v>
                </c:pt>
                <c:pt idx="1215">
                  <c:v>3.6442939581698003E-5</c:v>
                </c:pt>
                <c:pt idx="1216">
                  <c:v>3.3832580548368897E-5</c:v>
                </c:pt>
                <c:pt idx="1217">
                  <c:v>3.8040982394353903E-5</c:v>
                </c:pt>
                <c:pt idx="1218">
                  <c:v>4.2393060220473802E-5</c:v>
                </c:pt>
                <c:pt idx="1219">
                  <c:v>3.61522935184785E-5</c:v>
                </c:pt>
                <c:pt idx="1220">
                  <c:v>3.6667255664661798E-5</c:v>
                </c:pt>
                <c:pt idx="1221">
                  <c:v>3.62260714458007E-5</c:v>
                </c:pt>
                <c:pt idx="1222">
                  <c:v>3.5751959121610499E-5</c:v>
                </c:pt>
                <c:pt idx="1223">
                  <c:v>3.4189002268168401E-5</c:v>
                </c:pt>
                <c:pt idx="1224">
                  <c:v>3.7716390991848201E-5</c:v>
                </c:pt>
                <c:pt idx="1225">
                  <c:v>3.5207684389784797E-5</c:v>
                </c:pt>
                <c:pt idx="1226">
                  <c:v>3.6385571511821603E-5</c:v>
                </c:pt>
                <c:pt idx="1227">
                  <c:v>3.6181759984863301E-5</c:v>
                </c:pt>
                <c:pt idx="1228">
                  <c:v>3.7775882688256699E-5</c:v>
                </c:pt>
                <c:pt idx="1229">
                  <c:v>3.2903620128775499E-5</c:v>
                </c:pt>
                <c:pt idx="1230">
                  <c:v>3.9601707283587E-5</c:v>
                </c:pt>
                <c:pt idx="1231">
                  <c:v>3.4945681545638602E-5</c:v>
                </c:pt>
                <c:pt idx="1232">
                  <c:v>3.38157898723177E-5</c:v>
                </c:pt>
                <c:pt idx="1233">
                  <c:v>4.0339467289936198E-5</c:v>
                </c:pt>
                <c:pt idx="1234">
                  <c:v>3.1414316647332399E-5</c:v>
                </c:pt>
                <c:pt idx="1235">
                  <c:v>3.6966534080686501E-5</c:v>
                </c:pt>
                <c:pt idx="1236">
                  <c:v>3.7276278283489697E-5</c:v>
                </c:pt>
                <c:pt idx="1237">
                  <c:v>3.6111960927507203E-5</c:v>
                </c:pt>
                <c:pt idx="1238">
                  <c:v>3.8703893503280802E-5</c:v>
                </c:pt>
                <c:pt idx="1239">
                  <c:v>3.4673987426353802E-5</c:v>
                </c:pt>
                <c:pt idx="1240">
                  <c:v>3.4671499085791799E-5</c:v>
                </c:pt>
                <c:pt idx="1241">
                  <c:v>3.5594118161158197E-5</c:v>
                </c:pt>
                <c:pt idx="1242">
                  <c:v>3.9761128485491697E-5</c:v>
                </c:pt>
                <c:pt idx="1243">
                  <c:v>3.60897773995607E-5</c:v>
                </c:pt>
                <c:pt idx="1244">
                  <c:v>3.7034353644619602E-5</c:v>
                </c:pt>
                <c:pt idx="1245">
                  <c:v>3.61172174936177E-5</c:v>
                </c:pt>
                <c:pt idx="1246">
                  <c:v>3.8105441650811702E-5</c:v>
                </c:pt>
                <c:pt idx="1247">
                  <c:v>3.4918458764557701E-5</c:v>
                </c:pt>
                <c:pt idx="1248">
                  <c:v>3.76239310403165E-5</c:v>
                </c:pt>
                <c:pt idx="1249">
                  <c:v>3.5264449153864397E-5</c:v>
                </c:pt>
                <c:pt idx="1250">
                  <c:v>3.9209857360811202E-5</c:v>
                </c:pt>
                <c:pt idx="1251">
                  <c:v>3.8505569172791802E-5</c:v>
                </c:pt>
                <c:pt idx="1252">
                  <c:v>3.5317468878566603E-5</c:v>
                </c:pt>
                <c:pt idx="1253">
                  <c:v>3.9748762381024799E-5</c:v>
                </c:pt>
                <c:pt idx="1254">
                  <c:v>3.61160356353437E-5</c:v>
                </c:pt>
                <c:pt idx="1255">
                  <c:v>4.0171520321789898E-5</c:v>
                </c:pt>
                <c:pt idx="1256">
                  <c:v>4.2028802276733801E-5</c:v>
                </c:pt>
                <c:pt idx="1257">
                  <c:v>3.7266679059720698E-5</c:v>
                </c:pt>
                <c:pt idx="1258">
                  <c:v>3.6889777468641298E-5</c:v>
                </c:pt>
                <c:pt idx="1259">
                  <c:v>3.78351906821524E-5</c:v>
                </c:pt>
                <c:pt idx="1260">
                  <c:v>3.7522364374515902E-5</c:v>
                </c:pt>
                <c:pt idx="1261">
                  <c:v>3.7235410749823001E-5</c:v>
                </c:pt>
                <c:pt idx="1262">
                  <c:v>3.5715904963975901E-5</c:v>
                </c:pt>
                <c:pt idx="1263">
                  <c:v>3.7594504040364601E-5</c:v>
                </c:pt>
                <c:pt idx="1264">
                  <c:v>3.6605710156334697E-5</c:v>
                </c:pt>
                <c:pt idx="1265">
                  <c:v>3.69816162539652E-5</c:v>
                </c:pt>
                <c:pt idx="1266">
                  <c:v>3.7092170506688402E-5</c:v>
                </c:pt>
                <c:pt idx="1267">
                  <c:v>3.8141156382416198E-5</c:v>
                </c:pt>
                <c:pt idx="1268">
                  <c:v>3.5316403083803001E-5</c:v>
                </c:pt>
                <c:pt idx="1269">
                  <c:v>3.8779504418448697E-5</c:v>
                </c:pt>
                <c:pt idx="1270">
                  <c:v>3.6171989989058399E-5</c:v>
                </c:pt>
                <c:pt idx="1271">
                  <c:v>3.5251128648738199E-5</c:v>
                </c:pt>
                <c:pt idx="1272">
                  <c:v>3.2616852680118699E-5</c:v>
                </c:pt>
                <c:pt idx="1273">
                  <c:v>3.6581304426033103E-5</c:v>
                </c:pt>
                <c:pt idx="1274">
                  <c:v>3.7744905849726999E-5</c:v>
                </c:pt>
                <c:pt idx="1275">
                  <c:v>3.5837221319619203E-5</c:v>
                </c:pt>
                <c:pt idx="1276">
                  <c:v>3.6534547138600099E-5</c:v>
                </c:pt>
                <c:pt idx="1277">
                  <c:v>3.4303210040680798E-5</c:v>
                </c:pt>
                <c:pt idx="1278">
                  <c:v>3.5865286514514997E-5</c:v>
                </c:pt>
                <c:pt idx="1279">
                  <c:v>3.6847956491101703E-5</c:v>
                </c:pt>
                <c:pt idx="1280">
                  <c:v>3.8375275313409099E-5</c:v>
                </c:pt>
                <c:pt idx="1281">
                  <c:v>3.64692644162667E-5</c:v>
                </c:pt>
                <c:pt idx="1282">
                  <c:v>3.5514192526930297E-5</c:v>
                </c:pt>
                <c:pt idx="1283">
                  <c:v>3.4950952476319803E-5</c:v>
                </c:pt>
                <c:pt idx="1284">
                  <c:v>3.5256700824761799E-5</c:v>
                </c:pt>
                <c:pt idx="1285">
                  <c:v>3.5403509650355399E-5</c:v>
                </c:pt>
                <c:pt idx="1286">
                  <c:v>3.4660342665962998E-5</c:v>
                </c:pt>
                <c:pt idx="1287">
                  <c:v>3.6335148512624199E-5</c:v>
                </c:pt>
                <c:pt idx="1288">
                  <c:v>3.7547790955091901E-5</c:v>
                </c:pt>
                <c:pt idx="1289">
                  <c:v>3.73284361272066E-5</c:v>
                </c:pt>
                <c:pt idx="1290">
                  <c:v>3.04357102474829E-5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75D-42EC-9F9F-E592ED52A136}"/>
            </c:ext>
          </c:extLst>
        </c:ser>
        <c:ser>
          <c:idx val="2"/>
          <c:order val="2"/>
          <c:tx>
            <c:v>941-Nb-up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Sheet1!$AE$12:$AE$1306</c:f>
              <c:numCache>
                <c:formatCode>General</c:formatCode>
                <c:ptCount val="1295"/>
                <c:pt idx="0">
                  <c:v>-10000.1767578125</c:v>
                </c:pt>
                <c:pt idx="1">
                  <c:v>-9996.59375</c:v>
                </c:pt>
                <c:pt idx="2">
                  <c:v>-9991.16064453125</c:v>
                </c:pt>
                <c:pt idx="3">
                  <c:v>-9981.1943359375</c:v>
                </c:pt>
                <c:pt idx="4">
                  <c:v>-9969.2314453125</c:v>
                </c:pt>
                <c:pt idx="5">
                  <c:v>-9956.91162109375</c:v>
                </c:pt>
                <c:pt idx="6">
                  <c:v>-9944.07861328125</c:v>
                </c:pt>
                <c:pt idx="7">
                  <c:v>-9929.701171875</c:v>
                </c:pt>
                <c:pt idx="8">
                  <c:v>-9915.2685546875</c:v>
                </c:pt>
                <c:pt idx="9">
                  <c:v>-9900.0537109375</c:v>
                </c:pt>
                <c:pt idx="10">
                  <c:v>-9883.97119140625</c:v>
                </c:pt>
                <c:pt idx="11">
                  <c:v>-9869.27197265625</c:v>
                </c:pt>
                <c:pt idx="12">
                  <c:v>-9855.16357421875</c:v>
                </c:pt>
                <c:pt idx="13">
                  <c:v>-9840.162109375</c:v>
                </c:pt>
                <c:pt idx="14">
                  <c:v>-9825.19873046875</c:v>
                </c:pt>
                <c:pt idx="15">
                  <c:v>-9810.21044921875</c:v>
                </c:pt>
                <c:pt idx="16">
                  <c:v>-9794.9951171875</c:v>
                </c:pt>
                <c:pt idx="17">
                  <c:v>-9780.09423828125</c:v>
                </c:pt>
                <c:pt idx="18">
                  <c:v>-9765.52099609375</c:v>
                </c:pt>
                <c:pt idx="19">
                  <c:v>-9750.30615234375</c:v>
                </c:pt>
                <c:pt idx="20">
                  <c:v>-9735.3046875</c:v>
                </c:pt>
                <c:pt idx="21">
                  <c:v>-9720.42919921875</c:v>
                </c:pt>
                <c:pt idx="22">
                  <c:v>-9705.0380859375</c:v>
                </c:pt>
                <c:pt idx="23">
                  <c:v>-9690.13720703125</c:v>
                </c:pt>
                <c:pt idx="24">
                  <c:v>-9674.73388671875</c:v>
                </c:pt>
                <c:pt idx="25">
                  <c:v>-9659.75830078125</c:v>
                </c:pt>
                <c:pt idx="26">
                  <c:v>-9645.373046875</c:v>
                </c:pt>
                <c:pt idx="27">
                  <c:v>-9630.220703125</c:v>
                </c:pt>
                <c:pt idx="28">
                  <c:v>-9615.34521484375</c:v>
                </c:pt>
                <c:pt idx="29">
                  <c:v>-9599.72802734375</c:v>
                </c:pt>
                <c:pt idx="30">
                  <c:v>-9584.60107421875</c:v>
                </c:pt>
                <c:pt idx="31">
                  <c:v>-9570.07763671875</c:v>
                </c:pt>
                <c:pt idx="32">
                  <c:v>-9554.51025390625</c:v>
                </c:pt>
                <c:pt idx="33">
                  <c:v>-9539.45849609375</c:v>
                </c:pt>
                <c:pt idx="34">
                  <c:v>-9525.162109375</c:v>
                </c:pt>
                <c:pt idx="35">
                  <c:v>-9510.6767578125</c:v>
                </c:pt>
                <c:pt idx="36">
                  <c:v>-9495.44873046875</c:v>
                </c:pt>
                <c:pt idx="37">
                  <c:v>-9479.90673828125</c:v>
                </c:pt>
                <c:pt idx="38">
                  <c:v>-9465.16943359375</c:v>
                </c:pt>
                <c:pt idx="39">
                  <c:v>-9450.24365234375</c:v>
                </c:pt>
                <c:pt idx="40">
                  <c:v>-9435.25537109375</c:v>
                </c:pt>
                <c:pt idx="41">
                  <c:v>-9420.66943359375</c:v>
                </c:pt>
                <c:pt idx="42">
                  <c:v>-9405.1904296875</c:v>
                </c:pt>
                <c:pt idx="43">
                  <c:v>-9389.89990234375</c:v>
                </c:pt>
                <c:pt idx="44">
                  <c:v>-9375.37646484375</c:v>
                </c:pt>
                <c:pt idx="45">
                  <c:v>-9360.4501953125</c:v>
                </c:pt>
                <c:pt idx="46">
                  <c:v>-9345.134765625</c:v>
                </c:pt>
                <c:pt idx="47">
                  <c:v>-9330.4609375</c:v>
                </c:pt>
                <c:pt idx="48">
                  <c:v>-9315.29638671875</c:v>
                </c:pt>
                <c:pt idx="49">
                  <c:v>-9299.2890625</c:v>
                </c:pt>
                <c:pt idx="50">
                  <c:v>-9284.81591796875</c:v>
                </c:pt>
                <c:pt idx="51">
                  <c:v>-9270.6572265625</c:v>
                </c:pt>
                <c:pt idx="52">
                  <c:v>-9255.4296875</c:v>
                </c:pt>
                <c:pt idx="53">
                  <c:v>-9240.47900390625</c:v>
                </c:pt>
                <c:pt idx="54">
                  <c:v>-9225.77978515625</c:v>
                </c:pt>
                <c:pt idx="55">
                  <c:v>-9210.275390625</c:v>
                </c:pt>
                <c:pt idx="56">
                  <c:v>-9195.13525390625</c:v>
                </c:pt>
                <c:pt idx="57">
                  <c:v>-9180.69970703125</c:v>
                </c:pt>
                <c:pt idx="58">
                  <c:v>-9165.6611328125</c:v>
                </c:pt>
                <c:pt idx="59">
                  <c:v>-9150.7607421875</c:v>
                </c:pt>
                <c:pt idx="60">
                  <c:v>-9135.94775390625</c:v>
                </c:pt>
                <c:pt idx="61">
                  <c:v>-9120.7705078125</c:v>
                </c:pt>
                <c:pt idx="62">
                  <c:v>-9105.794921875</c:v>
                </c:pt>
                <c:pt idx="63">
                  <c:v>-9090.78125</c:v>
                </c:pt>
                <c:pt idx="64">
                  <c:v>-9075.28955078125</c:v>
                </c:pt>
                <c:pt idx="65">
                  <c:v>-9060.3134765625</c:v>
                </c:pt>
                <c:pt idx="66">
                  <c:v>-9045.9287109375</c:v>
                </c:pt>
                <c:pt idx="67">
                  <c:v>-9030.87744140625</c:v>
                </c:pt>
                <c:pt idx="68">
                  <c:v>-9015.75</c:v>
                </c:pt>
                <c:pt idx="69">
                  <c:v>-8999.8681640625</c:v>
                </c:pt>
                <c:pt idx="70">
                  <c:v>-8984.376953125</c:v>
                </c:pt>
                <c:pt idx="71">
                  <c:v>-8970.6962890625</c:v>
                </c:pt>
                <c:pt idx="72">
                  <c:v>-8956.21044921875</c:v>
                </c:pt>
                <c:pt idx="73">
                  <c:v>-8940.79443359375</c:v>
                </c:pt>
                <c:pt idx="74">
                  <c:v>-8925.84326171875</c:v>
                </c:pt>
                <c:pt idx="75">
                  <c:v>-8911.00537109375</c:v>
                </c:pt>
                <c:pt idx="76">
                  <c:v>-8895.60205078125</c:v>
                </c:pt>
                <c:pt idx="77">
                  <c:v>-8880.5126953125</c:v>
                </c:pt>
                <c:pt idx="78">
                  <c:v>-8865.61181640625</c:v>
                </c:pt>
                <c:pt idx="79">
                  <c:v>-8850.27099609375</c:v>
                </c:pt>
                <c:pt idx="80">
                  <c:v>-8835.19482421875</c:v>
                </c:pt>
                <c:pt idx="81">
                  <c:v>-8820.6591796875</c:v>
                </c:pt>
                <c:pt idx="82">
                  <c:v>-8805.984375</c:v>
                </c:pt>
                <c:pt idx="83">
                  <c:v>-8790.39208984375</c:v>
                </c:pt>
                <c:pt idx="84">
                  <c:v>-8775.41650390625</c:v>
                </c:pt>
                <c:pt idx="85">
                  <c:v>-8760.69189453125</c:v>
                </c:pt>
                <c:pt idx="86">
                  <c:v>-8745.64013671875</c:v>
                </c:pt>
                <c:pt idx="87">
                  <c:v>-8730.92822265625</c:v>
                </c:pt>
                <c:pt idx="88">
                  <c:v>-8716.078125</c:v>
                </c:pt>
                <c:pt idx="89">
                  <c:v>-8699.84423828125</c:v>
                </c:pt>
                <c:pt idx="90">
                  <c:v>-8684.86767578125</c:v>
                </c:pt>
                <c:pt idx="91">
                  <c:v>-8671.40087890625</c:v>
                </c:pt>
                <c:pt idx="92">
                  <c:v>-8656.3623046875</c:v>
                </c:pt>
                <c:pt idx="93">
                  <c:v>-8641.18505859375</c:v>
                </c:pt>
                <c:pt idx="94">
                  <c:v>-8625.90673828125</c:v>
                </c:pt>
                <c:pt idx="95">
                  <c:v>-8610.13818359375</c:v>
                </c:pt>
                <c:pt idx="96">
                  <c:v>-8595.36376953125</c:v>
                </c:pt>
                <c:pt idx="97">
                  <c:v>-8581.318359375</c:v>
                </c:pt>
                <c:pt idx="98">
                  <c:v>-8566.36767578125</c:v>
                </c:pt>
                <c:pt idx="99">
                  <c:v>-8550.9013671875</c:v>
                </c:pt>
                <c:pt idx="100">
                  <c:v>-8535.849609375</c:v>
                </c:pt>
                <c:pt idx="101">
                  <c:v>-8521.01171875</c:v>
                </c:pt>
                <c:pt idx="102">
                  <c:v>-8506.04833984375</c:v>
                </c:pt>
                <c:pt idx="103">
                  <c:v>-8491.03466796875</c:v>
                </c:pt>
                <c:pt idx="104">
                  <c:v>-8476.2724609375</c:v>
                </c:pt>
                <c:pt idx="105">
                  <c:v>-8461.39697265625</c:v>
                </c:pt>
                <c:pt idx="106">
                  <c:v>-8446.232421875</c:v>
                </c:pt>
                <c:pt idx="107">
                  <c:v>-8431.25634765625</c:v>
                </c:pt>
                <c:pt idx="108">
                  <c:v>-8416.041015625</c:v>
                </c:pt>
                <c:pt idx="109">
                  <c:v>-8399.9833984375</c:v>
                </c:pt>
                <c:pt idx="110">
                  <c:v>-8384.95703125</c:v>
                </c:pt>
                <c:pt idx="111">
                  <c:v>-8371.17578125</c:v>
                </c:pt>
                <c:pt idx="112">
                  <c:v>-8356.451171875</c:v>
                </c:pt>
                <c:pt idx="113">
                  <c:v>-8341.3369140625</c:v>
                </c:pt>
                <c:pt idx="114">
                  <c:v>-8326.05908203125</c:v>
                </c:pt>
                <c:pt idx="115">
                  <c:v>-8311.13330078125</c:v>
                </c:pt>
                <c:pt idx="116">
                  <c:v>-8296.53466796875</c:v>
                </c:pt>
                <c:pt idx="117">
                  <c:v>-8281.50830078125</c:v>
                </c:pt>
                <c:pt idx="118">
                  <c:v>-8266.091796875</c:v>
                </c:pt>
                <c:pt idx="119">
                  <c:v>-8250.68798828125</c:v>
                </c:pt>
                <c:pt idx="120">
                  <c:v>-8235.8251953125</c:v>
                </c:pt>
                <c:pt idx="121">
                  <c:v>-8220.7236328125</c:v>
                </c:pt>
                <c:pt idx="122">
                  <c:v>-8205.62158203125</c:v>
                </c:pt>
                <c:pt idx="123">
                  <c:v>-8191.0224609375</c:v>
                </c:pt>
                <c:pt idx="124">
                  <c:v>-8176.4619140625</c:v>
                </c:pt>
                <c:pt idx="125">
                  <c:v>-8161.2470703125</c:v>
                </c:pt>
                <c:pt idx="126">
                  <c:v>-8145.8811035156205</c:v>
                </c:pt>
                <c:pt idx="127">
                  <c:v>-8131.3073730468705</c:v>
                </c:pt>
                <c:pt idx="128">
                  <c:v>-8116.4318847656295</c:v>
                </c:pt>
                <c:pt idx="129">
                  <c:v>-8101.3427734375</c:v>
                </c:pt>
                <c:pt idx="130">
                  <c:v>-8086.46728515625</c:v>
                </c:pt>
                <c:pt idx="131">
                  <c:v>-8071.3776855468705</c:v>
                </c:pt>
                <c:pt idx="132">
                  <c:v>-8056.2634277343705</c:v>
                </c:pt>
                <c:pt idx="133">
                  <c:v>-8040.9482421875</c:v>
                </c:pt>
                <c:pt idx="134">
                  <c:v>-8025.6826171875</c:v>
                </c:pt>
                <c:pt idx="135">
                  <c:v>-8010.8698730468705</c:v>
                </c:pt>
                <c:pt idx="136">
                  <c:v>-7996.3469238281295</c:v>
                </c:pt>
                <c:pt idx="137">
                  <c:v>-7981.62255859375</c:v>
                </c:pt>
                <c:pt idx="138">
                  <c:v>-7966.3190917968795</c:v>
                </c:pt>
                <c:pt idx="139">
                  <c:v>-7951.30517578125</c:v>
                </c:pt>
                <c:pt idx="140">
                  <c:v>-7936.5432128906295</c:v>
                </c:pt>
                <c:pt idx="141">
                  <c:v>-7921.68017578125</c:v>
                </c:pt>
                <c:pt idx="142">
                  <c:v>-7906.1003417968795</c:v>
                </c:pt>
                <c:pt idx="143">
                  <c:v>-7890.9230957031205</c:v>
                </c:pt>
                <c:pt idx="144">
                  <c:v>-7876.4250488281295</c:v>
                </c:pt>
                <c:pt idx="145">
                  <c:v>-7861.19775390625</c:v>
                </c:pt>
                <c:pt idx="146">
                  <c:v>-7846.322265625</c:v>
                </c:pt>
                <c:pt idx="147">
                  <c:v>-7831.4719238281295</c:v>
                </c:pt>
                <c:pt idx="148">
                  <c:v>-7816.6594238281295</c:v>
                </c:pt>
                <c:pt idx="149">
                  <c:v>-7801.3310546875</c:v>
                </c:pt>
                <c:pt idx="150">
                  <c:v>-7786.24169921875</c:v>
                </c:pt>
                <c:pt idx="151">
                  <c:v>-7771.63037109375</c:v>
                </c:pt>
                <c:pt idx="152">
                  <c:v>-7756.1511230468705</c:v>
                </c:pt>
                <c:pt idx="153">
                  <c:v>-7741.26318359375</c:v>
                </c:pt>
                <c:pt idx="154">
                  <c:v>-7726.7526855468705</c:v>
                </c:pt>
                <c:pt idx="155">
                  <c:v>-7711.7512207031205</c:v>
                </c:pt>
                <c:pt idx="156">
                  <c:v>-7696.63671875</c:v>
                </c:pt>
                <c:pt idx="157">
                  <c:v>-7681.67333984375</c:v>
                </c:pt>
                <c:pt idx="158">
                  <c:v>-7666.5212402343705</c:v>
                </c:pt>
                <c:pt idx="159">
                  <c:v>-7651.5075683593795</c:v>
                </c:pt>
                <c:pt idx="160">
                  <c:v>-7636.6574707031205</c:v>
                </c:pt>
                <c:pt idx="161">
                  <c:v>-7621.7314453125</c:v>
                </c:pt>
                <c:pt idx="162">
                  <c:v>-7606.7048339843795</c:v>
                </c:pt>
                <c:pt idx="163">
                  <c:v>-7591.69140625</c:v>
                </c:pt>
                <c:pt idx="164">
                  <c:v>-7576.9289550781205</c:v>
                </c:pt>
                <c:pt idx="165">
                  <c:v>-7561.927734375</c:v>
                </c:pt>
                <c:pt idx="166">
                  <c:v>-7546.73828125</c:v>
                </c:pt>
                <c:pt idx="167">
                  <c:v>-7531.9006347656295</c:v>
                </c:pt>
                <c:pt idx="168">
                  <c:v>-7516.94970703125</c:v>
                </c:pt>
                <c:pt idx="169">
                  <c:v>-7501.38232421875</c:v>
                </c:pt>
                <c:pt idx="170">
                  <c:v>-7485.84033203125</c:v>
                </c:pt>
                <c:pt idx="171">
                  <c:v>-7470.67578125</c:v>
                </c:pt>
                <c:pt idx="172">
                  <c:v>-7456.4919433593795</c:v>
                </c:pt>
                <c:pt idx="173">
                  <c:v>-7442.2702636718705</c:v>
                </c:pt>
                <c:pt idx="174">
                  <c:v>-7426.7912597656295</c:v>
                </c:pt>
                <c:pt idx="175">
                  <c:v>-7411.513671875</c:v>
                </c:pt>
                <c:pt idx="176">
                  <c:v>-7396.4997558593795</c:v>
                </c:pt>
                <c:pt idx="177">
                  <c:v>-7381.57373046875</c:v>
                </c:pt>
                <c:pt idx="178">
                  <c:v>-7367.13818359375</c:v>
                </c:pt>
                <c:pt idx="179">
                  <c:v>-7352.2502441406205</c:v>
                </c:pt>
                <c:pt idx="180">
                  <c:v>-7336.6708984375</c:v>
                </c:pt>
                <c:pt idx="181">
                  <c:v>-7321.50634765625</c:v>
                </c:pt>
                <c:pt idx="182">
                  <c:v>-7307.0207519531295</c:v>
                </c:pt>
                <c:pt idx="183">
                  <c:v>-7292.1452636718705</c:v>
                </c:pt>
                <c:pt idx="184">
                  <c:v>-7276.892578125</c:v>
                </c:pt>
                <c:pt idx="185">
                  <c:v>-7262.0168457031205</c:v>
                </c:pt>
                <c:pt idx="186">
                  <c:v>-7246.6384277343705</c:v>
                </c:pt>
                <c:pt idx="187">
                  <c:v>-7231.3857421875</c:v>
                </c:pt>
                <c:pt idx="188">
                  <c:v>-7216.7614746093705</c:v>
                </c:pt>
                <c:pt idx="189">
                  <c:v>-7202.01171875</c:v>
                </c:pt>
                <c:pt idx="190">
                  <c:v>-7187.2243652343705</c:v>
                </c:pt>
                <c:pt idx="191">
                  <c:v>-7171.7834472656295</c:v>
                </c:pt>
                <c:pt idx="192">
                  <c:v>-7156.5810546875</c:v>
                </c:pt>
                <c:pt idx="193">
                  <c:v>-7142.0322265625</c:v>
                </c:pt>
                <c:pt idx="194">
                  <c:v>-7127.1945800781205</c:v>
                </c:pt>
                <c:pt idx="195">
                  <c:v>-7112.21875</c:v>
                </c:pt>
                <c:pt idx="196">
                  <c:v>-7097.4938964843795</c:v>
                </c:pt>
                <c:pt idx="197">
                  <c:v>-7082.1403808593795</c:v>
                </c:pt>
                <c:pt idx="198">
                  <c:v>-7066.9006347656295</c:v>
                </c:pt>
                <c:pt idx="199">
                  <c:v>-7052.25146484375</c:v>
                </c:pt>
                <c:pt idx="200">
                  <c:v>-7037.4387207031205</c:v>
                </c:pt>
                <c:pt idx="201">
                  <c:v>-7021.97216796875</c:v>
                </c:pt>
                <c:pt idx="202">
                  <c:v>-7006.64404296875</c:v>
                </c:pt>
                <c:pt idx="203">
                  <c:v>-6991.5300292968795</c:v>
                </c:pt>
                <c:pt idx="204">
                  <c:v>-6976.1640625</c:v>
                </c:pt>
                <c:pt idx="205">
                  <c:v>-6961.90478515625</c:v>
                </c:pt>
                <c:pt idx="206">
                  <c:v>-6947.5322265625</c:v>
                </c:pt>
                <c:pt idx="207">
                  <c:v>-6931.7509765625</c:v>
                </c:pt>
                <c:pt idx="208">
                  <c:v>-6916.8503417968795</c:v>
                </c:pt>
                <c:pt idx="209">
                  <c:v>-6902.4904785156205</c:v>
                </c:pt>
                <c:pt idx="210">
                  <c:v>-6887.26318359375</c:v>
                </c:pt>
                <c:pt idx="211">
                  <c:v>-6872.0986328125</c:v>
                </c:pt>
                <c:pt idx="212">
                  <c:v>-6857.2858886718705</c:v>
                </c:pt>
                <c:pt idx="213">
                  <c:v>-6842.4228515625</c:v>
                </c:pt>
                <c:pt idx="214">
                  <c:v>-6827.1198730468705</c:v>
                </c:pt>
                <c:pt idx="215">
                  <c:v>-6812.24462890625</c:v>
                </c:pt>
                <c:pt idx="216">
                  <c:v>-6797.3693847656295</c:v>
                </c:pt>
                <c:pt idx="217">
                  <c:v>-6782.091796875</c:v>
                </c:pt>
                <c:pt idx="218">
                  <c:v>-6766.8391113281295</c:v>
                </c:pt>
                <c:pt idx="219">
                  <c:v>-6752.06396484375</c:v>
                </c:pt>
                <c:pt idx="220">
                  <c:v>-6737.2890625</c:v>
                </c:pt>
                <c:pt idx="221">
                  <c:v>-6722.5017089843795</c:v>
                </c:pt>
                <c:pt idx="222">
                  <c:v>-6707.8649902343705</c:v>
                </c:pt>
                <c:pt idx="223">
                  <c:v>-6692.9265136718705</c:v>
                </c:pt>
                <c:pt idx="224">
                  <c:v>-6677.673828125</c:v>
                </c:pt>
                <c:pt idx="225">
                  <c:v>-6662.5344238281295</c:v>
                </c:pt>
                <c:pt idx="226">
                  <c:v>-6647.7722167968795</c:v>
                </c:pt>
                <c:pt idx="227">
                  <c:v>-6632.7333984375</c:v>
                </c:pt>
                <c:pt idx="228">
                  <c:v>-6617.2541503906295</c:v>
                </c:pt>
                <c:pt idx="229">
                  <c:v>-6602.39111328125</c:v>
                </c:pt>
                <c:pt idx="230">
                  <c:v>-6587.98095703125</c:v>
                </c:pt>
                <c:pt idx="231">
                  <c:v>-6572.3889160156205</c:v>
                </c:pt>
                <c:pt idx="232">
                  <c:v>-6556.7341308593795</c:v>
                </c:pt>
                <c:pt idx="233">
                  <c:v>-6542.2861328125</c:v>
                </c:pt>
                <c:pt idx="234">
                  <c:v>-6528.064453125</c:v>
                </c:pt>
                <c:pt idx="235">
                  <c:v>-6513.06298828125</c:v>
                </c:pt>
                <c:pt idx="236">
                  <c:v>-6497.873046875</c:v>
                </c:pt>
                <c:pt idx="237">
                  <c:v>-6483.02294921875</c:v>
                </c:pt>
                <c:pt idx="238">
                  <c:v>-6467.9963378906295</c:v>
                </c:pt>
                <c:pt idx="239">
                  <c:v>-6452.74365234375</c:v>
                </c:pt>
                <c:pt idx="240">
                  <c:v>-6437.5793457031205</c:v>
                </c:pt>
                <c:pt idx="241">
                  <c:v>-6422.3894042968795</c:v>
                </c:pt>
                <c:pt idx="242">
                  <c:v>-6407.42578125</c:v>
                </c:pt>
                <c:pt idx="243">
                  <c:v>-6392.96533203125</c:v>
                </c:pt>
                <c:pt idx="244">
                  <c:v>-6377.7756347656295</c:v>
                </c:pt>
                <c:pt idx="245">
                  <c:v>-6362.6359863281295</c:v>
                </c:pt>
                <c:pt idx="246">
                  <c:v>-6347.9365234375</c:v>
                </c:pt>
                <c:pt idx="247">
                  <c:v>-6332.6335449218795</c:v>
                </c:pt>
                <c:pt idx="248">
                  <c:v>-6317.0285644531295</c:v>
                </c:pt>
                <c:pt idx="249">
                  <c:v>-6302.2412109375</c:v>
                </c:pt>
                <c:pt idx="250">
                  <c:v>-6288.0573730468705</c:v>
                </c:pt>
                <c:pt idx="251">
                  <c:v>-6273.2321777343705</c:v>
                </c:pt>
                <c:pt idx="252">
                  <c:v>-6258.1682128906295</c:v>
                </c:pt>
                <c:pt idx="253">
                  <c:v>-6242.978515625</c:v>
                </c:pt>
                <c:pt idx="254">
                  <c:v>-6227.90185546875</c:v>
                </c:pt>
                <c:pt idx="255">
                  <c:v>-6213.126953125</c:v>
                </c:pt>
                <c:pt idx="256">
                  <c:v>-6198</c:v>
                </c:pt>
                <c:pt idx="257">
                  <c:v>-6182.92333984375</c:v>
                </c:pt>
                <c:pt idx="258">
                  <c:v>-6168.1484375</c:v>
                </c:pt>
                <c:pt idx="259">
                  <c:v>-6152.908203125</c:v>
                </c:pt>
                <c:pt idx="260">
                  <c:v>-6137.8063964843795</c:v>
                </c:pt>
                <c:pt idx="261">
                  <c:v>-6122.654296875</c:v>
                </c:pt>
                <c:pt idx="262">
                  <c:v>-6107.640625</c:v>
                </c:pt>
                <c:pt idx="263">
                  <c:v>-6093.1550292968795</c:v>
                </c:pt>
                <c:pt idx="264">
                  <c:v>-6077.8645019531295</c:v>
                </c:pt>
                <c:pt idx="265">
                  <c:v>-6062.6872558593795</c:v>
                </c:pt>
                <c:pt idx="266">
                  <c:v>-6048.17626953125</c:v>
                </c:pt>
                <c:pt idx="267">
                  <c:v>-6033.2756347656295</c:v>
                </c:pt>
                <c:pt idx="268">
                  <c:v>-6018.1110839843795</c:v>
                </c:pt>
                <c:pt idx="269">
                  <c:v>-6002.669921875</c:v>
                </c:pt>
                <c:pt idx="270">
                  <c:v>-5987.1279296875</c:v>
                </c:pt>
                <c:pt idx="271">
                  <c:v>-5972.79296875</c:v>
                </c:pt>
                <c:pt idx="272">
                  <c:v>-5958.3952636718705</c:v>
                </c:pt>
                <c:pt idx="273">
                  <c:v>-5943.3310546875</c:v>
                </c:pt>
                <c:pt idx="274">
                  <c:v>-5928.216796875</c:v>
                </c:pt>
                <c:pt idx="275">
                  <c:v>-5913.0646972656295</c:v>
                </c:pt>
                <c:pt idx="276">
                  <c:v>-5898.251953125</c:v>
                </c:pt>
                <c:pt idx="277">
                  <c:v>-5882.97412109375</c:v>
                </c:pt>
                <c:pt idx="278">
                  <c:v>-5868.0107421875</c:v>
                </c:pt>
                <c:pt idx="279">
                  <c:v>-5853.1979980468705</c:v>
                </c:pt>
                <c:pt idx="280">
                  <c:v>-5838.34765625</c:v>
                </c:pt>
                <c:pt idx="281">
                  <c:v>-5823.0322265625</c:v>
                </c:pt>
                <c:pt idx="282">
                  <c:v>-5807.6662597656295</c:v>
                </c:pt>
                <c:pt idx="283">
                  <c:v>-5792.8034667968795</c:v>
                </c:pt>
                <c:pt idx="284">
                  <c:v>-5777.8400878906295</c:v>
                </c:pt>
                <c:pt idx="285">
                  <c:v>-5763.17822265625</c:v>
                </c:pt>
                <c:pt idx="286">
                  <c:v>-5748.1267089843795</c:v>
                </c:pt>
                <c:pt idx="287">
                  <c:v>-5732.9118652343795</c:v>
                </c:pt>
                <c:pt idx="288">
                  <c:v>-5718.21240234375</c:v>
                </c:pt>
                <c:pt idx="289">
                  <c:v>-5703.67626953125</c:v>
                </c:pt>
                <c:pt idx="290">
                  <c:v>-5688.54931640625</c:v>
                </c:pt>
                <c:pt idx="291">
                  <c:v>-5673.2841796875</c:v>
                </c:pt>
                <c:pt idx="292">
                  <c:v>-5658.01904296875</c:v>
                </c:pt>
                <c:pt idx="293">
                  <c:v>-5643.01806640625</c:v>
                </c:pt>
                <c:pt idx="294">
                  <c:v>-5628.2431640625</c:v>
                </c:pt>
                <c:pt idx="295">
                  <c:v>-5613.1286621093705</c:v>
                </c:pt>
                <c:pt idx="296">
                  <c:v>-5598.3410644531295</c:v>
                </c:pt>
                <c:pt idx="297">
                  <c:v>-5582.8117675781205</c:v>
                </c:pt>
                <c:pt idx="298">
                  <c:v>-5566.9431152343795</c:v>
                </c:pt>
                <c:pt idx="299">
                  <c:v>-5552.44482421875</c:v>
                </c:pt>
                <c:pt idx="300">
                  <c:v>-5538.2861328125</c:v>
                </c:pt>
                <c:pt idx="301">
                  <c:v>-5523.5739746093705</c:v>
                </c:pt>
                <c:pt idx="302">
                  <c:v>-5508.3212890625</c:v>
                </c:pt>
                <c:pt idx="303">
                  <c:v>-5493.14404296875</c:v>
                </c:pt>
                <c:pt idx="304">
                  <c:v>-5478.50732421875</c:v>
                </c:pt>
                <c:pt idx="305">
                  <c:v>-5463.4558105468705</c:v>
                </c:pt>
                <c:pt idx="306">
                  <c:v>-5448.5048828125</c:v>
                </c:pt>
                <c:pt idx="307">
                  <c:v>-5433.94384765625</c:v>
                </c:pt>
                <c:pt idx="308">
                  <c:v>-5418.5529785156205</c:v>
                </c:pt>
                <c:pt idx="309">
                  <c:v>-5403.18701171875</c:v>
                </c:pt>
                <c:pt idx="310">
                  <c:v>-5387.6828613281205</c:v>
                </c:pt>
                <c:pt idx="311">
                  <c:v>-5372.35498046875</c:v>
                </c:pt>
                <c:pt idx="312">
                  <c:v>-5357.3662109375</c:v>
                </c:pt>
                <c:pt idx="313">
                  <c:v>-5342.830078125</c:v>
                </c:pt>
                <c:pt idx="314">
                  <c:v>-5328.4577636718795</c:v>
                </c:pt>
                <c:pt idx="315">
                  <c:v>-5313.46923828125</c:v>
                </c:pt>
                <c:pt idx="316">
                  <c:v>-5298.73193359375</c:v>
                </c:pt>
                <c:pt idx="317">
                  <c:v>-5283.4289550781205</c:v>
                </c:pt>
                <c:pt idx="318">
                  <c:v>-5268.3271484375</c:v>
                </c:pt>
                <c:pt idx="319">
                  <c:v>-5253.7785644531295</c:v>
                </c:pt>
                <c:pt idx="320">
                  <c:v>-5238.7900390625</c:v>
                </c:pt>
                <c:pt idx="321">
                  <c:v>-5223.6630859375</c:v>
                </c:pt>
                <c:pt idx="322">
                  <c:v>-5208.7624511718795</c:v>
                </c:pt>
                <c:pt idx="323">
                  <c:v>-5193.509765625</c:v>
                </c:pt>
                <c:pt idx="324">
                  <c:v>-5178.0935058593705</c:v>
                </c:pt>
                <c:pt idx="325">
                  <c:v>-5163.3312988281205</c:v>
                </c:pt>
                <c:pt idx="326">
                  <c:v>-5148.90869140625</c:v>
                </c:pt>
                <c:pt idx="327">
                  <c:v>-5133.6433105468705</c:v>
                </c:pt>
                <c:pt idx="328">
                  <c:v>-5118.0383300781205</c:v>
                </c:pt>
                <c:pt idx="329">
                  <c:v>-5102.68505859375</c:v>
                </c:pt>
                <c:pt idx="330">
                  <c:v>-5087.67138671875</c:v>
                </c:pt>
                <c:pt idx="331">
                  <c:v>-5073.4245605468705</c:v>
                </c:pt>
                <c:pt idx="332">
                  <c:v>-5058.73779296875</c:v>
                </c:pt>
                <c:pt idx="333">
                  <c:v>-5043.3972167968705</c:v>
                </c:pt>
                <c:pt idx="334">
                  <c:v>-5028.4714355468705</c:v>
                </c:pt>
                <c:pt idx="335">
                  <c:v>-5014.0234375</c:v>
                </c:pt>
                <c:pt idx="336">
                  <c:v>-4999.1228027343795</c:v>
                </c:pt>
                <c:pt idx="337">
                  <c:v>-4983.93310546875</c:v>
                </c:pt>
                <c:pt idx="338">
                  <c:v>-4968.642578125</c:v>
                </c:pt>
                <c:pt idx="339">
                  <c:v>-4953.5280761718795</c:v>
                </c:pt>
                <c:pt idx="340">
                  <c:v>-4938.07421875</c:v>
                </c:pt>
                <c:pt idx="341">
                  <c:v>-4922.74609375</c:v>
                </c:pt>
                <c:pt idx="342">
                  <c:v>-4908.5119628906295</c:v>
                </c:pt>
                <c:pt idx="343">
                  <c:v>-4893.9509277343795</c:v>
                </c:pt>
                <c:pt idx="344">
                  <c:v>-4878.4970703125</c:v>
                </c:pt>
                <c:pt idx="345">
                  <c:v>-4863.6591796875</c:v>
                </c:pt>
                <c:pt idx="346">
                  <c:v>-4849.2614746093705</c:v>
                </c:pt>
                <c:pt idx="347">
                  <c:v>-4833.94580078125</c:v>
                </c:pt>
                <c:pt idx="348">
                  <c:v>-4818.7937011718795</c:v>
                </c:pt>
                <c:pt idx="349">
                  <c:v>-4803.93115234375</c:v>
                </c:pt>
                <c:pt idx="350">
                  <c:v>-4789.0810546875</c:v>
                </c:pt>
                <c:pt idx="351">
                  <c:v>-4773.3630371093705</c:v>
                </c:pt>
                <c:pt idx="352">
                  <c:v>-4757.8586425781205</c:v>
                </c:pt>
                <c:pt idx="353">
                  <c:v>-4743.7878417968705</c:v>
                </c:pt>
                <c:pt idx="354">
                  <c:v>-4728.9626464843795</c:v>
                </c:pt>
                <c:pt idx="355">
                  <c:v>-4714.0244140625</c:v>
                </c:pt>
                <c:pt idx="356">
                  <c:v>-4699.3251953125</c:v>
                </c:pt>
                <c:pt idx="357">
                  <c:v>-4684.2233886718795</c:v>
                </c:pt>
                <c:pt idx="358">
                  <c:v>-4668.50537109375</c:v>
                </c:pt>
                <c:pt idx="359">
                  <c:v>-4653.50390625</c:v>
                </c:pt>
                <c:pt idx="360">
                  <c:v>-4639.2570800781205</c:v>
                </c:pt>
                <c:pt idx="361">
                  <c:v>-4624.080078125</c:v>
                </c:pt>
                <c:pt idx="362">
                  <c:v>-4609.2548828125</c:v>
                </c:pt>
                <c:pt idx="363">
                  <c:v>-4594.4423828125</c:v>
                </c:pt>
                <c:pt idx="364">
                  <c:v>-4579.1142578125</c:v>
                </c:pt>
                <c:pt idx="365">
                  <c:v>-4564.1633300781205</c:v>
                </c:pt>
                <c:pt idx="366">
                  <c:v>-4549.1369628906295</c:v>
                </c:pt>
                <c:pt idx="367">
                  <c:v>-4534.0224609375</c:v>
                </c:pt>
                <c:pt idx="368">
                  <c:v>-4519.24755859375</c:v>
                </c:pt>
                <c:pt idx="369">
                  <c:v>-4504.3469238281205</c:v>
                </c:pt>
                <c:pt idx="370">
                  <c:v>-4488.7546386718795</c:v>
                </c:pt>
                <c:pt idx="371">
                  <c:v>-4473.904296875</c:v>
                </c:pt>
                <c:pt idx="372">
                  <c:v>-4459.0163574218795</c:v>
                </c:pt>
                <c:pt idx="373">
                  <c:v>-4443.8391113281205</c:v>
                </c:pt>
                <c:pt idx="374">
                  <c:v>-4428.837890625</c:v>
                </c:pt>
                <c:pt idx="375">
                  <c:v>-4414.0002441406295</c:v>
                </c:pt>
                <c:pt idx="376">
                  <c:v>-4399.3010253906295</c:v>
                </c:pt>
                <c:pt idx="377">
                  <c:v>-4384.2619628906295</c:v>
                </c:pt>
                <c:pt idx="378">
                  <c:v>-4369.2353515625</c:v>
                </c:pt>
                <c:pt idx="379">
                  <c:v>-4354.1335449218795</c:v>
                </c:pt>
                <c:pt idx="380">
                  <c:v>-4339.2080078125</c:v>
                </c:pt>
                <c:pt idx="381">
                  <c:v>-4323.8801269531295</c:v>
                </c:pt>
                <c:pt idx="382">
                  <c:v>-4309.11767578125</c:v>
                </c:pt>
                <c:pt idx="383">
                  <c:v>-4294.7702636718795</c:v>
                </c:pt>
                <c:pt idx="384">
                  <c:v>-4279.31640625</c:v>
                </c:pt>
                <c:pt idx="385">
                  <c:v>-4263.8623046875</c:v>
                </c:pt>
                <c:pt idx="386">
                  <c:v>-4249.4521484375</c:v>
                </c:pt>
                <c:pt idx="387">
                  <c:v>-4234.5642089843795</c:v>
                </c:pt>
                <c:pt idx="388">
                  <c:v>-4219.46240234375</c:v>
                </c:pt>
                <c:pt idx="389">
                  <c:v>-4204.3229980468705</c:v>
                </c:pt>
                <c:pt idx="390">
                  <c:v>-4188.6804199218795</c:v>
                </c:pt>
                <c:pt idx="391">
                  <c:v>-4172.9372558593705</c:v>
                </c:pt>
                <c:pt idx="392">
                  <c:v>-4158.75341796875</c:v>
                </c:pt>
                <c:pt idx="393">
                  <c:v>-4144.7958984375</c:v>
                </c:pt>
                <c:pt idx="394">
                  <c:v>-4129.76953125</c:v>
                </c:pt>
                <c:pt idx="395">
                  <c:v>-4114.7431640625</c:v>
                </c:pt>
                <c:pt idx="396">
                  <c:v>-4099.40234375</c:v>
                </c:pt>
                <c:pt idx="397">
                  <c:v>-4084.30053710937</c:v>
                </c:pt>
                <c:pt idx="398">
                  <c:v>-4068.6959228515602</c:v>
                </c:pt>
                <c:pt idx="399">
                  <c:v>-4053.98388671875</c:v>
                </c:pt>
                <c:pt idx="400">
                  <c:v>-4039.76220703125</c:v>
                </c:pt>
                <c:pt idx="401">
                  <c:v>-4024.5975341796898</c:v>
                </c:pt>
                <c:pt idx="402">
                  <c:v>-4009.4705810546898</c:v>
                </c:pt>
                <c:pt idx="403">
                  <c:v>-3994.6329345703102</c:v>
                </c:pt>
                <c:pt idx="404">
                  <c:v>-3979.88330078125</c:v>
                </c:pt>
                <c:pt idx="405">
                  <c:v>-3964.8568115234398</c:v>
                </c:pt>
                <c:pt idx="406">
                  <c:v>-3949.72973632812</c:v>
                </c:pt>
                <c:pt idx="407">
                  <c:v>-3934.61547851562</c:v>
                </c:pt>
                <c:pt idx="408">
                  <c:v>-3919.7652587890602</c:v>
                </c:pt>
                <c:pt idx="409">
                  <c:v>-3904.46215820313</c:v>
                </c:pt>
                <c:pt idx="410">
                  <c:v>-3889.02075195313</c:v>
                </c:pt>
                <c:pt idx="411">
                  <c:v>-3874.6231689453102</c:v>
                </c:pt>
                <c:pt idx="412">
                  <c:v>-3859.6722412109398</c:v>
                </c:pt>
                <c:pt idx="413">
                  <c:v>-3844.70874023438</c:v>
                </c:pt>
                <c:pt idx="414">
                  <c:v>-3830.2608642578102</c:v>
                </c:pt>
                <c:pt idx="415">
                  <c:v>-3814.9327392578102</c:v>
                </c:pt>
                <c:pt idx="416">
                  <c:v>-3799.79321289063</c:v>
                </c:pt>
                <c:pt idx="417">
                  <c:v>-3784.91772460937</c:v>
                </c:pt>
                <c:pt idx="418">
                  <c:v>-3769.6021728515602</c:v>
                </c:pt>
                <c:pt idx="419">
                  <c:v>-3754.5255126953102</c:v>
                </c:pt>
                <c:pt idx="420">
                  <c:v>-3739.9896240234398</c:v>
                </c:pt>
                <c:pt idx="421">
                  <c:v>-3724.82495117188</c:v>
                </c:pt>
                <c:pt idx="422">
                  <c:v>-3709.6727294921898</c:v>
                </c:pt>
                <c:pt idx="423">
                  <c:v>-3695.13671875</c:v>
                </c:pt>
                <c:pt idx="424">
                  <c:v>-3680.3115234375</c:v>
                </c:pt>
                <c:pt idx="425">
                  <c:v>-3665.1217041015602</c:v>
                </c:pt>
                <c:pt idx="426">
                  <c:v>-3649.6805419921898</c:v>
                </c:pt>
                <c:pt idx="427">
                  <c:v>-3634.66674804687</c:v>
                </c:pt>
                <c:pt idx="428">
                  <c:v>-3619.9547119140602</c:v>
                </c:pt>
                <c:pt idx="429">
                  <c:v>-3605.1170654296898</c:v>
                </c:pt>
                <c:pt idx="430">
                  <c:v>-3589.6630859375</c:v>
                </c:pt>
                <c:pt idx="431">
                  <c:v>-3573.6055908203102</c:v>
                </c:pt>
                <c:pt idx="432">
                  <c:v>-3559.19555664063</c:v>
                </c:pt>
                <c:pt idx="433">
                  <c:v>-3545.26318359375</c:v>
                </c:pt>
                <c:pt idx="434">
                  <c:v>-3530.13623046875</c:v>
                </c:pt>
                <c:pt idx="435">
                  <c:v>-3515.1224365234398</c:v>
                </c:pt>
                <c:pt idx="436">
                  <c:v>-3499.83203125</c:v>
                </c:pt>
                <c:pt idx="437">
                  <c:v>-3484.71752929687</c:v>
                </c:pt>
                <c:pt idx="438">
                  <c:v>-3470.1689453125</c:v>
                </c:pt>
                <c:pt idx="439">
                  <c:v>-3455.1175537109398</c:v>
                </c:pt>
                <c:pt idx="440">
                  <c:v>-3440.0911865234398</c:v>
                </c:pt>
                <c:pt idx="441">
                  <c:v>-3425.26611328125</c:v>
                </c:pt>
                <c:pt idx="442">
                  <c:v>-3410.25219726562</c:v>
                </c:pt>
                <c:pt idx="443">
                  <c:v>-3395.439453125</c:v>
                </c:pt>
                <c:pt idx="444">
                  <c:v>-3380.1492919921898</c:v>
                </c:pt>
                <c:pt idx="445">
                  <c:v>-3364.80859375</c:v>
                </c:pt>
                <c:pt idx="446">
                  <c:v>-3350.2347412109398</c:v>
                </c:pt>
                <c:pt idx="447">
                  <c:v>-3335.3970947265602</c:v>
                </c:pt>
                <c:pt idx="448">
                  <c:v>-3319.6790771484398</c:v>
                </c:pt>
                <c:pt idx="449">
                  <c:v>-3304.56469726562</c:v>
                </c:pt>
                <c:pt idx="450">
                  <c:v>-3289.2491455078102</c:v>
                </c:pt>
                <c:pt idx="451">
                  <c:v>-3273.8077392578102</c:v>
                </c:pt>
                <c:pt idx="452">
                  <c:v>-3260.0389404296898</c:v>
                </c:pt>
                <c:pt idx="453">
                  <c:v>-3245.4527587890602</c:v>
                </c:pt>
                <c:pt idx="454">
                  <c:v>-3230.14965820313</c:v>
                </c:pt>
                <c:pt idx="455">
                  <c:v>-3215.29931640625</c:v>
                </c:pt>
                <c:pt idx="456">
                  <c:v>-3200.2603759765602</c:v>
                </c:pt>
                <c:pt idx="457">
                  <c:v>-3184.81909179687</c:v>
                </c:pt>
                <c:pt idx="458">
                  <c:v>-3169.6796875</c:v>
                </c:pt>
                <c:pt idx="459">
                  <c:v>-3155.42041015625</c:v>
                </c:pt>
                <c:pt idx="460">
                  <c:v>-3140.89697265625</c:v>
                </c:pt>
                <c:pt idx="461">
                  <c:v>-3125.7071533203102</c:v>
                </c:pt>
                <c:pt idx="462">
                  <c:v>-3110.2281494140602</c:v>
                </c:pt>
                <c:pt idx="463">
                  <c:v>-3094.6988525390602</c:v>
                </c:pt>
                <c:pt idx="464">
                  <c:v>-3079.7227783203102</c:v>
                </c:pt>
                <c:pt idx="465">
                  <c:v>-3065.2998046875</c:v>
                </c:pt>
                <c:pt idx="466">
                  <c:v>-3050.4368896484398</c:v>
                </c:pt>
                <c:pt idx="467">
                  <c:v>-3035.27221679687</c:v>
                </c:pt>
                <c:pt idx="468">
                  <c:v>-3020.4974365234398</c:v>
                </c:pt>
                <c:pt idx="469">
                  <c:v>-3005.2449951171898</c:v>
                </c:pt>
                <c:pt idx="470">
                  <c:v>-2989.16235351562</c:v>
                </c:pt>
                <c:pt idx="471">
                  <c:v>-2974.1358642578102</c:v>
                </c:pt>
                <c:pt idx="472">
                  <c:v>-2960.02734375</c:v>
                </c:pt>
                <c:pt idx="473">
                  <c:v>-2945.3153076171898</c:v>
                </c:pt>
                <c:pt idx="474">
                  <c:v>-2930.56567382812</c:v>
                </c:pt>
                <c:pt idx="475">
                  <c:v>-2915.5770263671898</c:v>
                </c:pt>
                <c:pt idx="476">
                  <c:v>-2900.16088867188</c:v>
                </c:pt>
                <c:pt idx="477">
                  <c:v>-2885.2979736328102</c:v>
                </c:pt>
                <c:pt idx="478">
                  <c:v>-2870.76196289062</c:v>
                </c:pt>
                <c:pt idx="479">
                  <c:v>-2855.7860107421898</c:v>
                </c:pt>
                <c:pt idx="480">
                  <c:v>-2840.6466064453102</c:v>
                </c:pt>
                <c:pt idx="481">
                  <c:v>-2825.3309326171898</c:v>
                </c:pt>
                <c:pt idx="482">
                  <c:v>-2810.12841796875</c:v>
                </c:pt>
                <c:pt idx="483">
                  <c:v>-2795.6051025390602</c:v>
                </c:pt>
                <c:pt idx="484">
                  <c:v>-2780.66674804687</c:v>
                </c:pt>
                <c:pt idx="485">
                  <c:v>-2765.5020751953102</c:v>
                </c:pt>
                <c:pt idx="486">
                  <c:v>-2750.6014404296898</c:v>
                </c:pt>
                <c:pt idx="487">
                  <c:v>-2735.4996337890602</c:v>
                </c:pt>
                <c:pt idx="488">
                  <c:v>-2720.67456054687</c:v>
                </c:pt>
                <c:pt idx="489">
                  <c:v>-2705.7613525390602</c:v>
                </c:pt>
                <c:pt idx="490">
                  <c:v>-2689.8673095703102</c:v>
                </c:pt>
                <c:pt idx="491">
                  <c:v>-2674.7529296875</c:v>
                </c:pt>
                <c:pt idx="492">
                  <c:v>-2660.5062255859398</c:v>
                </c:pt>
                <c:pt idx="493">
                  <c:v>-2644.7757568359398</c:v>
                </c:pt>
                <c:pt idx="494">
                  <c:v>-2629.46020507813</c:v>
                </c:pt>
                <c:pt idx="495">
                  <c:v>-2615.5152587890602</c:v>
                </c:pt>
                <c:pt idx="496">
                  <c:v>-2601.13012695313</c:v>
                </c:pt>
                <c:pt idx="497">
                  <c:v>-2585.95288085938</c:v>
                </c:pt>
                <c:pt idx="498">
                  <c:v>-2570.9266357421898</c:v>
                </c:pt>
                <c:pt idx="499">
                  <c:v>-2555.76196289062</c:v>
                </c:pt>
                <c:pt idx="500">
                  <c:v>-2540.6727294921898</c:v>
                </c:pt>
                <c:pt idx="501">
                  <c:v>-2525.9732666015602</c:v>
                </c:pt>
                <c:pt idx="502">
                  <c:v>-2511.1480712890602</c:v>
                </c:pt>
                <c:pt idx="503">
                  <c:v>-2495.73193359375</c:v>
                </c:pt>
                <c:pt idx="504">
                  <c:v>-2480.3785400390602</c:v>
                </c:pt>
                <c:pt idx="505">
                  <c:v>-2465.96826171875</c:v>
                </c:pt>
                <c:pt idx="506">
                  <c:v>-2451.1431884765602</c:v>
                </c:pt>
                <c:pt idx="507">
                  <c:v>-2435.7144775390602</c:v>
                </c:pt>
                <c:pt idx="508">
                  <c:v>-2420.7132568359398</c:v>
                </c:pt>
                <c:pt idx="509">
                  <c:v>-2405.5234375</c:v>
                </c:pt>
                <c:pt idx="510">
                  <c:v>-2389.15161132813</c:v>
                </c:pt>
                <c:pt idx="511">
                  <c:v>-2374.77905273438</c:v>
                </c:pt>
                <c:pt idx="512">
                  <c:v>-2361.2867431640602</c:v>
                </c:pt>
                <c:pt idx="513">
                  <c:v>-2345.93359375</c:v>
                </c:pt>
                <c:pt idx="514">
                  <c:v>-2331.08325195313</c:v>
                </c:pt>
                <c:pt idx="515">
                  <c:v>-2316.25805664062</c:v>
                </c:pt>
                <c:pt idx="516">
                  <c:v>-2301.1185302734398</c:v>
                </c:pt>
                <c:pt idx="517">
                  <c:v>-2286.4190673828102</c:v>
                </c:pt>
                <c:pt idx="518">
                  <c:v>-2271.4053955078102</c:v>
                </c:pt>
                <c:pt idx="519">
                  <c:v>-2256.4041748046898</c:v>
                </c:pt>
                <c:pt idx="520">
                  <c:v>-2240.78686523438</c:v>
                </c:pt>
                <c:pt idx="521">
                  <c:v>-2225.68505859375</c:v>
                </c:pt>
                <c:pt idx="522">
                  <c:v>-2210.998046875</c:v>
                </c:pt>
                <c:pt idx="523">
                  <c:v>-2196.1351318359398</c:v>
                </c:pt>
                <c:pt idx="524">
                  <c:v>-2181.3226318359398</c:v>
                </c:pt>
                <c:pt idx="525">
                  <c:v>-2166.32153320313</c:v>
                </c:pt>
                <c:pt idx="526">
                  <c:v>-2151.3328857421898</c:v>
                </c:pt>
                <c:pt idx="527">
                  <c:v>-2136.16821289062</c:v>
                </c:pt>
                <c:pt idx="528">
                  <c:v>-2121.2801513671898</c:v>
                </c:pt>
                <c:pt idx="529">
                  <c:v>-2106.46752929687</c:v>
                </c:pt>
                <c:pt idx="530">
                  <c:v>-2091.03881835938</c:v>
                </c:pt>
                <c:pt idx="531">
                  <c:v>-2075.7232666015602</c:v>
                </c:pt>
                <c:pt idx="532">
                  <c:v>-2061.275390625</c:v>
                </c:pt>
                <c:pt idx="533">
                  <c:v>-2046.2489624023401</c:v>
                </c:pt>
                <c:pt idx="534">
                  <c:v>-2031.1093139648401</c:v>
                </c:pt>
                <c:pt idx="535">
                  <c:v>-2016.2841796875</c:v>
                </c:pt>
                <c:pt idx="536">
                  <c:v>-2001.3207397460901</c:v>
                </c:pt>
                <c:pt idx="537">
                  <c:v>-1986.30700683594</c:v>
                </c:pt>
                <c:pt idx="538">
                  <c:v>-1971.4441528320301</c:v>
                </c:pt>
                <c:pt idx="539">
                  <c:v>-1956.4429321289099</c:v>
                </c:pt>
                <c:pt idx="540">
                  <c:v>-1941.4291381835901</c:v>
                </c:pt>
                <c:pt idx="541">
                  <c:v>-1926.28955078125</c:v>
                </c:pt>
                <c:pt idx="542">
                  <c:v>-1911.1373901367199</c:v>
                </c:pt>
                <c:pt idx="543">
                  <c:v>-1896.42541503906</c:v>
                </c:pt>
                <c:pt idx="544">
                  <c:v>-1881.56262207031</c:v>
                </c:pt>
                <c:pt idx="545">
                  <c:v>-1866.10876464844</c:v>
                </c:pt>
                <c:pt idx="546">
                  <c:v>-1850.9817504882801</c:v>
                </c:pt>
                <c:pt idx="547">
                  <c:v>-1836.57153320313</c:v>
                </c:pt>
                <c:pt idx="548">
                  <c:v>-1821.58288574219</c:v>
                </c:pt>
                <c:pt idx="549">
                  <c:v>-1805.8523559570301</c:v>
                </c:pt>
                <c:pt idx="550">
                  <c:v>-1790.2476196289099</c:v>
                </c:pt>
                <c:pt idx="551">
                  <c:v>-1774.95715332031</c:v>
                </c:pt>
                <c:pt idx="552">
                  <c:v>-1760.8486938476599</c:v>
                </c:pt>
                <c:pt idx="553">
                  <c:v>-1746.7402954101599</c:v>
                </c:pt>
                <c:pt idx="554">
                  <c:v>-1730.55712890625</c:v>
                </c:pt>
                <c:pt idx="555">
                  <c:v>-1715.2542114257801</c:v>
                </c:pt>
                <c:pt idx="556">
                  <c:v>-1701.4475708007801</c:v>
                </c:pt>
                <c:pt idx="557">
                  <c:v>-1686.73547363281</c:v>
                </c:pt>
                <c:pt idx="558">
                  <c:v>-1671.4324340820301</c:v>
                </c:pt>
                <c:pt idx="559">
                  <c:v>-1656.14208984375</c:v>
                </c:pt>
                <c:pt idx="560">
                  <c:v>-1640.2481079101599</c:v>
                </c:pt>
                <c:pt idx="561">
                  <c:v>-1625.2846069335901</c:v>
                </c:pt>
                <c:pt idx="562">
                  <c:v>-1611.49060058594</c:v>
                </c:pt>
                <c:pt idx="563">
                  <c:v>-1596.8917846679699</c:v>
                </c:pt>
                <c:pt idx="564">
                  <c:v>-1581.58874511719</c:v>
                </c:pt>
                <c:pt idx="565">
                  <c:v>-1566.7636108398401</c:v>
                </c:pt>
                <c:pt idx="566">
                  <c:v>-1551.6115112304699</c:v>
                </c:pt>
                <c:pt idx="567">
                  <c:v>-1536.47192382813</c:v>
                </c:pt>
                <c:pt idx="568">
                  <c:v>-1522.0742797851599</c:v>
                </c:pt>
                <c:pt idx="569">
                  <c:v>-1506.7587280273401</c:v>
                </c:pt>
                <c:pt idx="570">
                  <c:v>-1490.8773803710901</c:v>
                </c:pt>
                <c:pt idx="571">
                  <c:v>-1474.681640625</c:v>
                </c:pt>
                <c:pt idx="572">
                  <c:v>-1459.83129882813</c:v>
                </c:pt>
                <c:pt idx="573">
                  <c:v>-1446.0497436523401</c:v>
                </c:pt>
                <c:pt idx="574">
                  <c:v>-1431.626953125</c:v>
                </c:pt>
                <c:pt idx="575">
                  <c:v>-1416.9024047851599</c:v>
                </c:pt>
                <c:pt idx="576">
                  <c:v>-1401.9263305664099</c:v>
                </c:pt>
                <c:pt idx="577">
                  <c:v>-1386.7742309570301</c:v>
                </c:pt>
                <c:pt idx="578">
                  <c:v>-1371.6095581054699</c:v>
                </c:pt>
                <c:pt idx="579">
                  <c:v>-1356.9352416992199</c:v>
                </c:pt>
                <c:pt idx="580">
                  <c:v>-1342.19812011719</c:v>
                </c:pt>
                <c:pt idx="581">
                  <c:v>-1326.71911621094</c:v>
                </c:pt>
                <c:pt idx="582">
                  <c:v>-1311.4412231445301</c:v>
                </c:pt>
                <c:pt idx="583">
                  <c:v>-1296.9052734375</c:v>
                </c:pt>
                <c:pt idx="584">
                  <c:v>-1282.2184448242199</c:v>
                </c:pt>
                <c:pt idx="585">
                  <c:v>-1266.77709960938</c:v>
                </c:pt>
                <c:pt idx="586">
                  <c:v>-1251.63757324219</c:v>
                </c:pt>
                <c:pt idx="587">
                  <c:v>-1236.2969360351599</c:v>
                </c:pt>
                <c:pt idx="588">
                  <c:v>-1221.2957153320301</c:v>
                </c:pt>
                <c:pt idx="589">
                  <c:v>-1207.0615234375</c:v>
                </c:pt>
                <c:pt idx="590">
                  <c:v>-1191.79626464844</c:v>
                </c:pt>
                <c:pt idx="591">
                  <c:v>-1176.39270019531</c:v>
                </c:pt>
                <c:pt idx="592">
                  <c:v>-1161.96997070312</c:v>
                </c:pt>
                <c:pt idx="593">
                  <c:v>-1147.42138671875</c:v>
                </c:pt>
                <c:pt idx="594">
                  <c:v>-1132.1309204101599</c:v>
                </c:pt>
                <c:pt idx="595">
                  <c:v>-1117.25549316406</c:v>
                </c:pt>
                <c:pt idx="596">
                  <c:v>-1102.4052124023401</c:v>
                </c:pt>
                <c:pt idx="597">
                  <c:v>-1086.95129394531</c:v>
                </c:pt>
                <c:pt idx="598">
                  <c:v>-1071.95007324219</c:v>
                </c:pt>
                <c:pt idx="599">
                  <c:v>-1056.9740600585901</c:v>
                </c:pt>
                <c:pt idx="600">
                  <c:v>-1041.6962280273401</c:v>
                </c:pt>
                <c:pt idx="601">
                  <c:v>-1026.4309387206999</c:v>
                </c:pt>
                <c:pt idx="602">
                  <c:v>-1011.8195495605499</c:v>
                </c:pt>
                <c:pt idx="603">
                  <c:v>-997.33389282226597</c:v>
                </c:pt>
                <c:pt idx="604">
                  <c:v>-981.61590576171898</c:v>
                </c:pt>
                <c:pt idx="605">
                  <c:v>-966.69015502929699</c:v>
                </c:pt>
                <c:pt idx="606">
                  <c:v>-952.015869140625</c:v>
                </c:pt>
                <c:pt idx="607">
                  <c:v>-937.01461791992199</c:v>
                </c:pt>
                <c:pt idx="608">
                  <c:v>-922.264892578125</c:v>
                </c:pt>
                <c:pt idx="609">
                  <c:v>-907.21340942382801</c:v>
                </c:pt>
                <c:pt idx="610">
                  <c:v>-891.91046142578102</c:v>
                </c:pt>
                <c:pt idx="611">
                  <c:v>-876.94699096679699</c:v>
                </c:pt>
                <c:pt idx="612">
                  <c:v>-862.08410644531295</c:v>
                </c:pt>
                <c:pt idx="613">
                  <c:v>-846.75598144531295</c:v>
                </c:pt>
                <c:pt idx="614">
                  <c:v>-831.36492919921898</c:v>
                </c:pt>
                <c:pt idx="615">
                  <c:v>-816.35110473632801</c:v>
                </c:pt>
                <c:pt idx="616">
                  <c:v>-802.06668090820301</c:v>
                </c:pt>
                <c:pt idx="617">
                  <c:v>-787.06549072265602</c:v>
                </c:pt>
                <c:pt idx="618">
                  <c:v>-771.95108032226597</c:v>
                </c:pt>
                <c:pt idx="619">
                  <c:v>-756.97503662109398</c:v>
                </c:pt>
                <c:pt idx="620">
                  <c:v>-741.93609619140602</c:v>
                </c:pt>
                <c:pt idx="621">
                  <c:v>-727.21151733398403</c:v>
                </c:pt>
                <c:pt idx="622">
                  <c:v>-712.39895629882801</c:v>
                </c:pt>
                <c:pt idx="623">
                  <c:v>-697.57379150390602</c:v>
                </c:pt>
                <c:pt idx="624">
                  <c:v>-682.22048950195301</c:v>
                </c:pt>
                <c:pt idx="625">
                  <c:v>-667.10610961914097</c:v>
                </c:pt>
                <c:pt idx="626">
                  <c:v>-652.28094482421898</c:v>
                </c:pt>
                <c:pt idx="627">
                  <c:v>-637.55636596679699</c:v>
                </c:pt>
                <c:pt idx="628">
                  <c:v>-622.26593017578102</c:v>
                </c:pt>
                <c:pt idx="629">
                  <c:v>-607.08868408203102</c:v>
                </c:pt>
                <c:pt idx="630">
                  <c:v>-590.57858276367199</c:v>
                </c:pt>
                <c:pt idx="631">
                  <c:v>-573.98043823242199</c:v>
                </c:pt>
                <c:pt idx="632">
                  <c:v>-560.47555541992199</c:v>
                </c:pt>
                <c:pt idx="633">
                  <c:v>-546.61859130859398</c:v>
                </c:pt>
                <c:pt idx="634">
                  <c:v>-531.969482421875</c:v>
                </c:pt>
                <c:pt idx="635">
                  <c:v>-517.60957336425804</c:v>
                </c:pt>
                <c:pt idx="636">
                  <c:v>-502.83470153808599</c:v>
                </c:pt>
                <c:pt idx="637">
                  <c:v>-487.33053588867199</c:v>
                </c:pt>
                <c:pt idx="638">
                  <c:v>-472.35446166992199</c:v>
                </c:pt>
                <c:pt idx="639">
                  <c:v>-457.68017578125</c:v>
                </c:pt>
                <c:pt idx="640">
                  <c:v>-442.52809143066401</c:v>
                </c:pt>
                <c:pt idx="641">
                  <c:v>-427.36343383789102</c:v>
                </c:pt>
                <c:pt idx="642">
                  <c:v>-412.39994812011702</c:v>
                </c:pt>
                <c:pt idx="643">
                  <c:v>-397.57476806640602</c:v>
                </c:pt>
                <c:pt idx="644">
                  <c:v>-382.41009521484398</c:v>
                </c:pt>
                <c:pt idx="645">
                  <c:v>-366.96879577636702</c:v>
                </c:pt>
                <c:pt idx="646">
                  <c:v>-351.95501708984398</c:v>
                </c:pt>
                <c:pt idx="647">
                  <c:v>-337.24301147460898</c:v>
                </c:pt>
                <c:pt idx="648">
                  <c:v>-321.81427001953102</c:v>
                </c:pt>
                <c:pt idx="649">
                  <c:v>-306.95138549804699</c:v>
                </c:pt>
                <c:pt idx="650">
                  <c:v>-292.03820800781199</c:v>
                </c:pt>
                <c:pt idx="651">
                  <c:v>-277.16273498535202</c:v>
                </c:pt>
                <c:pt idx="652">
                  <c:v>-262.35014343261702</c:v>
                </c:pt>
                <c:pt idx="653">
                  <c:v>-247.36151123046901</c:v>
                </c:pt>
                <c:pt idx="654">
                  <c:v>-232.51118469238301</c:v>
                </c:pt>
                <c:pt idx="655">
                  <c:v>-217.54770660400399</c:v>
                </c:pt>
                <c:pt idx="656">
                  <c:v>-202.83571624755899</c:v>
                </c:pt>
                <c:pt idx="657">
                  <c:v>-187.78444671630899</c:v>
                </c:pt>
                <c:pt idx="658">
                  <c:v>-172.63258361816401</c:v>
                </c:pt>
                <c:pt idx="659">
                  <c:v>-157.51821136474601</c:v>
                </c:pt>
                <c:pt idx="660">
                  <c:v>-142.617599487305</c:v>
                </c:pt>
                <c:pt idx="661">
                  <c:v>-127.088268280029</c:v>
                </c:pt>
                <c:pt idx="662">
                  <c:v>-111.97389221191401</c:v>
                </c:pt>
                <c:pt idx="663">
                  <c:v>-97.626670837402301</c:v>
                </c:pt>
                <c:pt idx="664">
                  <c:v>-82.449539184570298</c:v>
                </c:pt>
                <c:pt idx="665">
                  <c:v>-67.335161209106403</c:v>
                </c:pt>
                <c:pt idx="666">
                  <c:v>-52.660945892333999</c:v>
                </c:pt>
                <c:pt idx="667">
                  <c:v>-37.609499931335399</c:v>
                </c:pt>
                <c:pt idx="668">
                  <c:v>-22.306536674499501</c:v>
                </c:pt>
                <c:pt idx="669">
                  <c:v>-7.1544624269008601</c:v>
                </c:pt>
                <c:pt idx="670">
                  <c:v>8.0101822912693006</c:v>
                </c:pt>
                <c:pt idx="671">
                  <c:v>22.6969971656799</c:v>
                </c:pt>
                <c:pt idx="672">
                  <c:v>37.5347385406494</c:v>
                </c:pt>
                <c:pt idx="673">
                  <c:v>52.724559783935497</c:v>
                </c:pt>
                <c:pt idx="674">
                  <c:v>67.2730903625488</c:v>
                </c:pt>
                <c:pt idx="675">
                  <c:v>81.959938049316406</c:v>
                </c:pt>
                <c:pt idx="676">
                  <c:v>97.426395416259794</c:v>
                </c:pt>
                <c:pt idx="677">
                  <c:v>112.60364151000999</c:v>
                </c:pt>
                <c:pt idx="678">
                  <c:v>126.976127624512</c:v>
                </c:pt>
                <c:pt idx="679">
                  <c:v>142.37971496582</c:v>
                </c:pt>
                <c:pt idx="680">
                  <c:v>157.368354797363</c:v>
                </c:pt>
                <c:pt idx="681">
                  <c:v>172.206092834473</c:v>
                </c:pt>
                <c:pt idx="682">
                  <c:v>187.94919586181601</c:v>
                </c:pt>
                <c:pt idx="683">
                  <c:v>202.623481750488</c:v>
                </c:pt>
                <c:pt idx="684">
                  <c:v>216.87022399902301</c:v>
                </c:pt>
                <c:pt idx="685">
                  <c:v>231.85885620117199</c:v>
                </c:pt>
                <c:pt idx="686">
                  <c:v>247.62709808349601</c:v>
                </c:pt>
                <c:pt idx="687">
                  <c:v>262.47741699218699</c:v>
                </c:pt>
                <c:pt idx="688">
                  <c:v>277.02593994140602</c:v>
                </c:pt>
                <c:pt idx="689">
                  <c:v>292.20318603515602</c:v>
                </c:pt>
                <c:pt idx="690">
                  <c:v>306.86488342285202</c:v>
                </c:pt>
                <c:pt idx="691">
                  <c:v>321.72776794433599</c:v>
                </c:pt>
                <c:pt idx="692">
                  <c:v>337.34512329101602</c:v>
                </c:pt>
                <c:pt idx="693">
                  <c:v>352.81158447265602</c:v>
                </c:pt>
                <c:pt idx="694">
                  <c:v>367.37222290039102</c:v>
                </c:pt>
                <c:pt idx="695">
                  <c:v>381.73167419433599</c:v>
                </c:pt>
                <c:pt idx="696">
                  <c:v>396.75802612304699</c:v>
                </c:pt>
                <c:pt idx="697">
                  <c:v>412.35023498535202</c:v>
                </c:pt>
                <c:pt idx="698">
                  <c:v>427.15025329589798</c:v>
                </c:pt>
                <c:pt idx="699">
                  <c:v>441.71134948730497</c:v>
                </c:pt>
                <c:pt idx="700">
                  <c:v>456.72512817382801</c:v>
                </c:pt>
                <c:pt idx="701">
                  <c:v>471.55029296875</c:v>
                </c:pt>
                <c:pt idx="702">
                  <c:v>487.00418090820301</c:v>
                </c:pt>
                <c:pt idx="703">
                  <c:v>502.30715942382801</c:v>
                </c:pt>
                <c:pt idx="704">
                  <c:v>516.83053588867199</c:v>
                </c:pt>
                <c:pt idx="705">
                  <c:v>531.40420532226597</c:v>
                </c:pt>
                <c:pt idx="706">
                  <c:v>547.17245483398403</c:v>
                </c:pt>
                <c:pt idx="707">
                  <c:v>562.80239868164097</c:v>
                </c:pt>
                <c:pt idx="708">
                  <c:v>577.23776245117199</c:v>
                </c:pt>
                <c:pt idx="709">
                  <c:v>592.33956909179699</c:v>
                </c:pt>
                <c:pt idx="710">
                  <c:v>607.75570678710903</c:v>
                </c:pt>
                <c:pt idx="711">
                  <c:v>622.01501464843795</c:v>
                </c:pt>
                <c:pt idx="712">
                  <c:v>636.40011596679699</c:v>
                </c:pt>
                <c:pt idx="713">
                  <c:v>651.86657714843795</c:v>
                </c:pt>
                <c:pt idx="714">
                  <c:v>667.056396484375</c:v>
                </c:pt>
                <c:pt idx="715">
                  <c:v>681.75582885742199</c:v>
                </c:pt>
                <c:pt idx="716">
                  <c:v>697.03366088867199</c:v>
                </c:pt>
                <c:pt idx="717">
                  <c:v>712.18576049804699</c:v>
                </c:pt>
                <c:pt idx="718">
                  <c:v>726.74685668945301</c:v>
                </c:pt>
                <c:pt idx="719">
                  <c:v>741.73455810546898</c:v>
                </c:pt>
                <c:pt idx="720">
                  <c:v>756.87316894531295</c:v>
                </c:pt>
                <c:pt idx="721">
                  <c:v>771.57257080078102</c:v>
                </c:pt>
                <c:pt idx="722">
                  <c:v>786.47317504882801</c:v>
                </c:pt>
                <c:pt idx="723">
                  <c:v>802.07794189453102</c:v>
                </c:pt>
                <c:pt idx="724">
                  <c:v>817.19229125976597</c:v>
                </c:pt>
                <c:pt idx="725">
                  <c:v>831.91687011718705</c:v>
                </c:pt>
                <c:pt idx="726">
                  <c:v>846.77978515625</c:v>
                </c:pt>
                <c:pt idx="727">
                  <c:v>861.44149780273403</c:v>
                </c:pt>
                <c:pt idx="728">
                  <c:v>876.43011474609398</c:v>
                </c:pt>
                <c:pt idx="729">
                  <c:v>892.085205078125</c:v>
                </c:pt>
                <c:pt idx="730">
                  <c:v>907.84091186523403</c:v>
                </c:pt>
                <c:pt idx="731">
                  <c:v>922.23855590820301</c:v>
                </c:pt>
                <c:pt idx="732">
                  <c:v>936.47268676757801</c:v>
                </c:pt>
                <c:pt idx="733">
                  <c:v>951.73791503906295</c:v>
                </c:pt>
                <c:pt idx="734">
                  <c:v>967.05349731445301</c:v>
                </c:pt>
                <c:pt idx="735">
                  <c:v>981.878662109375</c:v>
                </c:pt>
                <c:pt idx="736">
                  <c:v>996.45233154296898</c:v>
                </c:pt>
                <c:pt idx="737">
                  <c:v>1011.93139648438</c:v>
                </c:pt>
                <c:pt idx="738">
                  <c:v>1026.90747070312</c:v>
                </c:pt>
                <c:pt idx="739">
                  <c:v>1041.6194458007801</c:v>
                </c:pt>
                <c:pt idx="740">
                  <c:v>1056.9224243164099</c:v>
                </c:pt>
                <c:pt idx="741">
                  <c:v>1071.6344604492199</c:v>
                </c:pt>
                <c:pt idx="742">
                  <c:v>1086.45959472656</c:v>
                </c:pt>
                <c:pt idx="743">
                  <c:v>1101.93859863281</c:v>
                </c:pt>
                <c:pt idx="744">
                  <c:v>1117.1787719726599</c:v>
                </c:pt>
                <c:pt idx="745">
                  <c:v>1132.1548461914099</c:v>
                </c:pt>
                <c:pt idx="746">
                  <c:v>1146.97998046875</c:v>
                </c:pt>
                <c:pt idx="747">
                  <c:v>1161.3524780273401</c:v>
                </c:pt>
                <c:pt idx="748">
                  <c:v>1176.0519409179699</c:v>
                </c:pt>
                <c:pt idx="749">
                  <c:v>1191.6692504882801</c:v>
                </c:pt>
                <c:pt idx="750">
                  <c:v>1207.41235351562</c:v>
                </c:pt>
                <c:pt idx="751">
                  <c:v>1221.98608398438</c:v>
                </c:pt>
                <c:pt idx="752">
                  <c:v>1236.53454589844</c:v>
                </c:pt>
                <c:pt idx="753">
                  <c:v>1251.82495117188</c:v>
                </c:pt>
                <c:pt idx="754">
                  <c:v>1266.67529296875</c:v>
                </c:pt>
                <c:pt idx="755">
                  <c:v>1281.0729370117199</c:v>
                </c:pt>
                <c:pt idx="756">
                  <c:v>1296.2376098632801</c:v>
                </c:pt>
                <c:pt idx="757">
                  <c:v>1311.4148559570301</c:v>
                </c:pt>
                <c:pt idx="758">
                  <c:v>1326.1268920898401</c:v>
                </c:pt>
                <c:pt idx="759">
                  <c:v>1341.5556030273401</c:v>
                </c:pt>
                <c:pt idx="760">
                  <c:v>1356.669921875</c:v>
                </c:pt>
                <c:pt idx="761">
                  <c:v>1371.1178588867199</c:v>
                </c:pt>
                <c:pt idx="762">
                  <c:v>1386.2699584960901</c:v>
                </c:pt>
                <c:pt idx="763">
                  <c:v>1401.849609375</c:v>
                </c:pt>
                <c:pt idx="764">
                  <c:v>1416.72509765625</c:v>
                </c:pt>
                <c:pt idx="765">
                  <c:v>1431.4622192382801</c:v>
                </c:pt>
                <c:pt idx="766">
                  <c:v>1446.2874145507801</c:v>
                </c:pt>
                <c:pt idx="767">
                  <c:v>1461.5275268554699</c:v>
                </c:pt>
                <c:pt idx="768">
                  <c:v>1476.71728515625</c:v>
                </c:pt>
                <c:pt idx="769">
                  <c:v>1491.3016967773401</c:v>
                </c:pt>
                <c:pt idx="770">
                  <c:v>1507.3447265625</c:v>
                </c:pt>
                <c:pt idx="771">
                  <c:v>1522.1824340820301</c:v>
                </c:pt>
                <c:pt idx="772">
                  <c:v>1535.9262084960901</c:v>
                </c:pt>
                <c:pt idx="773">
                  <c:v>1551.06579589844</c:v>
                </c:pt>
                <c:pt idx="774">
                  <c:v>1566.24304199219</c:v>
                </c:pt>
                <c:pt idx="775">
                  <c:v>1581.42028808594</c:v>
                </c:pt>
                <c:pt idx="776">
                  <c:v>1596.19519042969</c:v>
                </c:pt>
                <c:pt idx="777">
                  <c:v>1611.3849487304699</c:v>
                </c:pt>
                <c:pt idx="778">
                  <c:v>1626.54956054687</c:v>
                </c:pt>
                <c:pt idx="779">
                  <c:v>1641.67651367187</c:v>
                </c:pt>
                <c:pt idx="780">
                  <c:v>1657.36938476562</c:v>
                </c:pt>
                <c:pt idx="781">
                  <c:v>1672.8232421875</c:v>
                </c:pt>
                <c:pt idx="782">
                  <c:v>1687.61059570313</c:v>
                </c:pt>
                <c:pt idx="783">
                  <c:v>1701.8573608398401</c:v>
                </c:pt>
                <c:pt idx="784">
                  <c:v>1716.3933715820301</c:v>
                </c:pt>
                <c:pt idx="785">
                  <c:v>1731.6083984375</c:v>
                </c:pt>
                <c:pt idx="786">
                  <c:v>1746.47131347656</c:v>
                </c:pt>
                <c:pt idx="787">
                  <c:v>1761.43481445313</c:v>
                </c:pt>
                <c:pt idx="788">
                  <c:v>1776.7125854492199</c:v>
                </c:pt>
                <c:pt idx="789">
                  <c:v>1791.6005859375</c:v>
                </c:pt>
                <c:pt idx="790">
                  <c:v>1806.46350097656</c:v>
                </c:pt>
                <c:pt idx="791">
                  <c:v>1821.1754760742199</c:v>
                </c:pt>
                <c:pt idx="792">
                  <c:v>1836.0509643554699</c:v>
                </c:pt>
                <c:pt idx="793">
                  <c:v>1851.7437133789099</c:v>
                </c:pt>
                <c:pt idx="794">
                  <c:v>1867.34851074219</c:v>
                </c:pt>
                <c:pt idx="795">
                  <c:v>1881.78393554687</c:v>
                </c:pt>
                <c:pt idx="796">
                  <c:v>1896.20666503906</c:v>
                </c:pt>
                <c:pt idx="797">
                  <c:v>1911.67309570313</c:v>
                </c:pt>
                <c:pt idx="798">
                  <c:v>1926.6618041992199</c:v>
                </c:pt>
                <c:pt idx="799">
                  <c:v>1941.05944824219</c:v>
                </c:pt>
                <c:pt idx="800">
                  <c:v>1956.33728027344</c:v>
                </c:pt>
                <c:pt idx="801">
                  <c:v>1971.3385620117199</c:v>
                </c:pt>
                <c:pt idx="802">
                  <c:v>1986.10083007813</c:v>
                </c:pt>
                <c:pt idx="803">
                  <c:v>2001.3157348632801</c:v>
                </c:pt>
                <c:pt idx="804">
                  <c:v>2016.5558471679699</c:v>
                </c:pt>
                <c:pt idx="805">
                  <c:v>2031.3558959960901</c:v>
                </c:pt>
                <c:pt idx="806">
                  <c:v>2046.4199829101599</c:v>
                </c:pt>
                <c:pt idx="807">
                  <c:v>2061.9114990234398</c:v>
                </c:pt>
                <c:pt idx="808">
                  <c:v>2076.7744140625</c:v>
                </c:pt>
                <c:pt idx="809">
                  <c:v>2091.1092529296898</c:v>
                </c:pt>
                <c:pt idx="810">
                  <c:v>2107.19189453125</c:v>
                </c:pt>
                <c:pt idx="811">
                  <c:v>2122.5828857421898</c:v>
                </c:pt>
                <c:pt idx="812">
                  <c:v>2136.51513671875</c:v>
                </c:pt>
                <c:pt idx="813">
                  <c:v>2151.5289306640602</c:v>
                </c:pt>
                <c:pt idx="814">
                  <c:v>2166.4798583984398</c:v>
                </c:pt>
                <c:pt idx="815">
                  <c:v>2181.46850585938</c:v>
                </c:pt>
                <c:pt idx="816">
                  <c:v>2196.6583251953102</c:v>
                </c:pt>
                <c:pt idx="817">
                  <c:v>2211.6845703125</c:v>
                </c:pt>
                <c:pt idx="818">
                  <c:v>2226.23315429687</c:v>
                </c:pt>
                <c:pt idx="819">
                  <c:v>2240.8948974609398</c:v>
                </c:pt>
                <c:pt idx="820">
                  <c:v>2255.8583984375</c:v>
                </c:pt>
                <c:pt idx="821">
                  <c:v>2271.65185546875</c:v>
                </c:pt>
                <c:pt idx="822">
                  <c:v>2287.0302734375</c:v>
                </c:pt>
                <c:pt idx="823">
                  <c:v>2301.41528320313</c:v>
                </c:pt>
                <c:pt idx="824">
                  <c:v>2316.11474609375</c:v>
                </c:pt>
                <c:pt idx="825">
                  <c:v>2331.4805908203102</c:v>
                </c:pt>
                <c:pt idx="826">
                  <c:v>2346.5069580078102</c:v>
                </c:pt>
                <c:pt idx="827">
                  <c:v>2360.89208984375</c:v>
                </c:pt>
                <c:pt idx="828">
                  <c:v>2376.1824951171898</c:v>
                </c:pt>
                <c:pt idx="829">
                  <c:v>2391.47290039062</c:v>
                </c:pt>
                <c:pt idx="830">
                  <c:v>2407.66870117187</c:v>
                </c:pt>
                <c:pt idx="831">
                  <c:v>2423.5501708984398</c:v>
                </c:pt>
                <c:pt idx="832">
                  <c:v>2437.6837158203102</c:v>
                </c:pt>
                <c:pt idx="833">
                  <c:v>2451.9178466796898</c:v>
                </c:pt>
                <c:pt idx="834">
                  <c:v>2466.73046875</c:v>
                </c:pt>
                <c:pt idx="835">
                  <c:v>2481.3419189453102</c:v>
                </c:pt>
                <c:pt idx="836">
                  <c:v>2495.99096679687</c:v>
                </c:pt>
                <c:pt idx="837">
                  <c:v>2556.53637695313</c:v>
                </c:pt>
                <c:pt idx="838">
                  <c:v>2608.5439453125</c:v>
                </c:pt>
                <c:pt idx="839">
                  <c:v>2617.2076416015602</c:v>
                </c:pt>
                <c:pt idx="840">
                  <c:v>2631.8065185546898</c:v>
                </c:pt>
                <c:pt idx="841">
                  <c:v>2645.7640380859398</c:v>
                </c:pt>
                <c:pt idx="842">
                  <c:v>2660.9161376953102</c:v>
                </c:pt>
                <c:pt idx="843">
                  <c:v>2676.52099609375</c:v>
                </c:pt>
                <c:pt idx="844">
                  <c:v>2691.11987304687</c:v>
                </c:pt>
                <c:pt idx="845">
                  <c:v>2705.99536132813</c:v>
                </c:pt>
                <c:pt idx="846">
                  <c:v>2721.29833984375</c:v>
                </c:pt>
                <c:pt idx="847">
                  <c:v>2736.03540039062</c:v>
                </c:pt>
                <c:pt idx="848">
                  <c:v>2751.0743408203102</c:v>
                </c:pt>
                <c:pt idx="849">
                  <c:v>2766.2264404296898</c:v>
                </c:pt>
                <c:pt idx="850">
                  <c:v>2780.9007568359398</c:v>
                </c:pt>
                <c:pt idx="851">
                  <c:v>2795.8642578125</c:v>
                </c:pt>
                <c:pt idx="852">
                  <c:v>2811.02880859375</c:v>
                </c:pt>
                <c:pt idx="853">
                  <c:v>2826.10546875</c:v>
                </c:pt>
                <c:pt idx="854">
                  <c:v>2841.10668945313</c:v>
                </c:pt>
                <c:pt idx="855">
                  <c:v>2855.89404296875</c:v>
                </c:pt>
                <c:pt idx="856">
                  <c:v>2871.10913085938</c:v>
                </c:pt>
                <c:pt idx="857">
                  <c:v>2886.60083007812</c:v>
                </c:pt>
                <c:pt idx="858">
                  <c:v>2901.5390625</c:v>
                </c:pt>
                <c:pt idx="859">
                  <c:v>2916.2509765625</c:v>
                </c:pt>
                <c:pt idx="860">
                  <c:v>2931.478515625</c:v>
                </c:pt>
                <c:pt idx="861">
                  <c:v>2947.19653320313</c:v>
                </c:pt>
                <c:pt idx="862">
                  <c:v>2962.44921875</c:v>
                </c:pt>
                <c:pt idx="863">
                  <c:v>2976.7550048828102</c:v>
                </c:pt>
                <c:pt idx="864">
                  <c:v>2991.1363525390602</c:v>
                </c:pt>
                <c:pt idx="865">
                  <c:v>3006.04956054687</c:v>
                </c:pt>
                <c:pt idx="866">
                  <c:v>3021.27709960937</c:v>
                </c:pt>
                <c:pt idx="867">
                  <c:v>3036.44189453125</c:v>
                </c:pt>
                <c:pt idx="868">
                  <c:v>3051.6441650390602</c:v>
                </c:pt>
                <c:pt idx="869">
                  <c:v>3066.4566650390602</c:v>
                </c:pt>
                <c:pt idx="870">
                  <c:v>3081.1058349609398</c:v>
                </c:pt>
                <c:pt idx="871">
                  <c:v>3096.42138671875</c:v>
                </c:pt>
                <c:pt idx="872">
                  <c:v>3111.7620849609398</c:v>
                </c:pt>
                <c:pt idx="873">
                  <c:v>3127.4171142578102</c:v>
                </c:pt>
                <c:pt idx="874">
                  <c:v>3142.59448242188</c:v>
                </c:pt>
                <c:pt idx="875">
                  <c:v>3157.4825439453102</c:v>
                </c:pt>
                <c:pt idx="876">
                  <c:v>3171.7042236328102</c:v>
                </c:pt>
                <c:pt idx="877">
                  <c:v>3185.6241455078102</c:v>
                </c:pt>
                <c:pt idx="878">
                  <c:v>3201.1407470703102</c:v>
                </c:pt>
                <c:pt idx="879">
                  <c:v>3216.15454101562</c:v>
                </c:pt>
                <c:pt idx="880">
                  <c:v>3231.10546875</c:v>
                </c:pt>
                <c:pt idx="881">
                  <c:v>3246.5467529296898</c:v>
                </c:pt>
                <c:pt idx="882">
                  <c:v>3261.33422851562</c:v>
                </c:pt>
                <c:pt idx="883">
                  <c:v>3276.32275390625</c:v>
                </c:pt>
                <c:pt idx="884">
                  <c:v>3291.42456054687</c:v>
                </c:pt>
                <c:pt idx="885">
                  <c:v>3306.1365966796898</c:v>
                </c:pt>
                <c:pt idx="886">
                  <c:v>3321.150390625</c:v>
                </c:pt>
                <c:pt idx="887">
                  <c:v>3336.83056640625</c:v>
                </c:pt>
                <c:pt idx="888">
                  <c:v>3352.5234375</c:v>
                </c:pt>
                <c:pt idx="889">
                  <c:v>3367.5499267578102</c:v>
                </c:pt>
                <c:pt idx="890">
                  <c:v>3382.0355224609398</c:v>
                </c:pt>
                <c:pt idx="891">
                  <c:v>3396.6217041015602</c:v>
                </c:pt>
                <c:pt idx="892">
                  <c:v>3411.3839111328102</c:v>
                </c:pt>
                <c:pt idx="893">
                  <c:v>3426.2342529296898</c:v>
                </c:pt>
                <c:pt idx="894">
                  <c:v>3441.5372314453102</c:v>
                </c:pt>
                <c:pt idx="895">
                  <c:v>3456.3748779296898</c:v>
                </c:pt>
                <c:pt idx="896">
                  <c:v>3471.1373291015602</c:v>
                </c:pt>
                <c:pt idx="897">
                  <c:v>3486.2769775390602</c:v>
                </c:pt>
                <c:pt idx="898">
                  <c:v>3501.5672607421898</c:v>
                </c:pt>
                <c:pt idx="899">
                  <c:v>3516.30444335937</c:v>
                </c:pt>
                <c:pt idx="900">
                  <c:v>3531.1673583984398</c:v>
                </c:pt>
                <c:pt idx="901">
                  <c:v>3547.07397460937</c:v>
                </c:pt>
                <c:pt idx="902">
                  <c:v>3562.7164306640602</c:v>
                </c:pt>
                <c:pt idx="903">
                  <c:v>3577.0511474609398</c:v>
                </c:pt>
                <c:pt idx="904">
                  <c:v>3591.2978515625</c:v>
                </c:pt>
                <c:pt idx="905">
                  <c:v>3606.7138671875</c:v>
                </c:pt>
                <c:pt idx="906">
                  <c:v>3621.52661132812</c:v>
                </c:pt>
                <c:pt idx="907">
                  <c:v>3636.2135009765602</c:v>
                </c:pt>
                <c:pt idx="908">
                  <c:v>3651.4033203125</c:v>
                </c:pt>
                <c:pt idx="909">
                  <c:v>3666.4801025390602</c:v>
                </c:pt>
                <c:pt idx="910">
                  <c:v>3681.51904296875</c:v>
                </c:pt>
                <c:pt idx="911">
                  <c:v>3696.01708984375</c:v>
                </c:pt>
                <c:pt idx="912">
                  <c:v>3711.34521484375</c:v>
                </c:pt>
                <c:pt idx="913">
                  <c:v>3726.5098876953102</c:v>
                </c:pt>
                <c:pt idx="914">
                  <c:v>3741.10864257812</c:v>
                </c:pt>
                <c:pt idx="915">
                  <c:v>3756.5877685546898</c:v>
                </c:pt>
                <c:pt idx="916">
                  <c:v>3771.7022705078102</c:v>
                </c:pt>
                <c:pt idx="917">
                  <c:v>3786.439453125</c:v>
                </c:pt>
                <c:pt idx="918">
                  <c:v>3801.3526611328102</c:v>
                </c:pt>
                <c:pt idx="919">
                  <c:v>3816.9951171875</c:v>
                </c:pt>
                <c:pt idx="920">
                  <c:v>3832.56201171875</c:v>
                </c:pt>
                <c:pt idx="921">
                  <c:v>3847.1231689453102</c:v>
                </c:pt>
                <c:pt idx="922">
                  <c:v>3861.6090087890602</c:v>
                </c:pt>
                <c:pt idx="923">
                  <c:v>3876.63525390625</c:v>
                </c:pt>
                <c:pt idx="924">
                  <c:v>3891.900390625</c:v>
                </c:pt>
                <c:pt idx="925">
                  <c:v>3907.9830322265602</c:v>
                </c:pt>
                <c:pt idx="926">
                  <c:v>3922.6572265625</c:v>
                </c:pt>
                <c:pt idx="927">
                  <c:v>3933.29516601562</c:v>
                </c:pt>
                <c:pt idx="928">
                  <c:v>3948.27124023438</c:v>
                </c:pt>
                <c:pt idx="929">
                  <c:v>4010.6275634765602</c:v>
                </c:pt>
                <c:pt idx="930">
                  <c:v>4067.3251953125</c:v>
                </c:pt>
                <c:pt idx="931">
                  <c:v>4075.43579101562</c:v>
                </c:pt>
                <c:pt idx="932">
                  <c:v>4088.78979492188</c:v>
                </c:pt>
                <c:pt idx="933">
                  <c:v>4101.8419189453098</c:v>
                </c:pt>
                <c:pt idx="934">
                  <c:v>4117.1574707031295</c:v>
                </c:pt>
                <c:pt idx="935">
                  <c:v>4132.1335449218795</c:v>
                </c:pt>
                <c:pt idx="936">
                  <c:v>4146.7197265625</c:v>
                </c:pt>
                <c:pt idx="937">
                  <c:v>4162.38720703125</c:v>
                </c:pt>
                <c:pt idx="938">
                  <c:v>4178.2185058593705</c:v>
                </c:pt>
                <c:pt idx="939">
                  <c:v>4192.46533203125</c:v>
                </c:pt>
                <c:pt idx="940">
                  <c:v>4207.6550292968705</c:v>
                </c:pt>
                <c:pt idx="941">
                  <c:v>4223.53662109375</c:v>
                </c:pt>
                <c:pt idx="942">
                  <c:v>4237.4187011718795</c:v>
                </c:pt>
                <c:pt idx="943">
                  <c:v>4251.5646972656205</c:v>
                </c:pt>
                <c:pt idx="944">
                  <c:v>4266.8928222656205</c:v>
                </c:pt>
                <c:pt idx="945">
                  <c:v>4281.9567871093705</c:v>
                </c:pt>
                <c:pt idx="946">
                  <c:v>4297.171875</c:v>
                </c:pt>
                <c:pt idx="947">
                  <c:v>4312.14794921875</c:v>
                </c:pt>
                <c:pt idx="948">
                  <c:v>4326.4826660156205</c:v>
                </c:pt>
                <c:pt idx="949">
                  <c:v>4341.3583984375</c:v>
                </c:pt>
                <c:pt idx="950">
                  <c:v>4356.22119140625</c:v>
                </c:pt>
                <c:pt idx="951">
                  <c:v>4371.486328125</c:v>
                </c:pt>
                <c:pt idx="952">
                  <c:v>4386.6511230468705</c:v>
                </c:pt>
                <c:pt idx="953">
                  <c:v>4401.2626953125</c:v>
                </c:pt>
                <c:pt idx="954">
                  <c:v>4416.13818359375</c:v>
                </c:pt>
                <c:pt idx="955">
                  <c:v>4431.75537109375</c:v>
                </c:pt>
                <c:pt idx="956">
                  <c:v>4447.3098144531295</c:v>
                </c:pt>
                <c:pt idx="957">
                  <c:v>4462.6379394531295</c:v>
                </c:pt>
                <c:pt idx="958">
                  <c:v>4477.8151855468705</c:v>
                </c:pt>
                <c:pt idx="959">
                  <c:v>4492.1123046875</c:v>
                </c:pt>
                <c:pt idx="960">
                  <c:v>4506.7487792968705</c:v>
                </c:pt>
                <c:pt idx="961">
                  <c:v>4522.1647949218795</c:v>
                </c:pt>
                <c:pt idx="962">
                  <c:v>4536.9521484375</c:v>
                </c:pt>
                <c:pt idx="963">
                  <c:v>4551.4631347656205</c:v>
                </c:pt>
                <c:pt idx="964">
                  <c:v>4567.1435546875</c:v>
                </c:pt>
                <c:pt idx="965">
                  <c:v>4582.2326660156205</c:v>
                </c:pt>
                <c:pt idx="966">
                  <c:v>4597.0827636718795</c:v>
                </c:pt>
                <c:pt idx="967">
                  <c:v>4612.083984375</c:v>
                </c:pt>
                <c:pt idx="968">
                  <c:v>4626.4943847656205</c:v>
                </c:pt>
                <c:pt idx="969">
                  <c:v>4641.98583984375</c:v>
                </c:pt>
                <c:pt idx="970">
                  <c:v>4657.0373535156205</c:v>
                </c:pt>
                <c:pt idx="971">
                  <c:v>4671.6865234375</c:v>
                </c:pt>
                <c:pt idx="972">
                  <c:v>4687.1530761718795</c:v>
                </c:pt>
                <c:pt idx="973">
                  <c:v>4702.3430175781205</c:v>
                </c:pt>
                <c:pt idx="974">
                  <c:v>4717.4697265625</c:v>
                </c:pt>
                <c:pt idx="975">
                  <c:v>4732.0686035156205</c:v>
                </c:pt>
                <c:pt idx="976">
                  <c:v>4746.818359375</c:v>
                </c:pt>
                <c:pt idx="977">
                  <c:v>4761.6435546875</c:v>
                </c:pt>
                <c:pt idx="978">
                  <c:v>4777.587890625</c:v>
                </c:pt>
                <c:pt idx="979">
                  <c:v>4793.1171875</c:v>
                </c:pt>
                <c:pt idx="980">
                  <c:v>4807.6279296875</c:v>
                </c:pt>
                <c:pt idx="981">
                  <c:v>4822.6164550781205</c:v>
                </c:pt>
                <c:pt idx="982">
                  <c:v>4836.8884277343795</c:v>
                </c:pt>
                <c:pt idx="983">
                  <c:v>4851.9147949218795</c:v>
                </c:pt>
                <c:pt idx="984">
                  <c:v>4867.26806640625</c:v>
                </c:pt>
                <c:pt idx="985">
                  <c:v>4881.9548339843795</c:v>
                </c:pt>
                <c:pt idx="986">
                  <c:v>4896.8303222656205</c:v>
                </c:pt>
                <c:pt idx="987">
                  <c:v>4911.89453125</c:v>
                </c:pt>
                <c:pt idx="988">
                  <c:v>4926.85791015625</c:v>
                </c:pt>
                <c:pt idx="989">
                  <c:v>4941.89697265625</c:v>
                </c:pt>
                <c:pt idx="990">
                  <c:v>4956.9611816406295</c:v>
                </c:pt>
                <c:pt idx="991">
                  <c:v>4972.7165527343795</c:v>
                </c:pt>
                <c:pt idx="992">
                  <c:v>4988.1955566406295</c:v>
                </c:pt>
                <c:pt idx="993">
                  <c:v>5002.2663574218795</c:v>
                </c:pt>
                <c:pt idx="994">
                  <c:v>5016.7770996093705</c:v>
                </c:pt>
                <c:pt idx="995">
                  <c:v>5031.791015625</c:v>
                </c:pt>
                <c:pt idx="996">
                  <c:v>5047.2575683593705</c:v>
                </c:pt>
                <c:pt idx="997">
                  <c:v>5062.2712402343795</c:v>
                </c:pt>
                <c:pt idx="998">
                  <c:v>5077.5114746093705</c:v>
                </c:pt>
                <c:pt idx="999">
                  <c:v>5092.525390625</c:v>
                </c:pt>
                <c:pt idx="1000">
                  <c:v>5106.8977050781205</c:v>
                </c:pt>
                <c:pt idx="1001">
                  <c:v>5122.2634277343795</c:v>
                </c:pt>
                <c:pt idx="1002">
                  <c:v>5137.2770996093705</c:v>
                </c:pt>
                <c:pt idx="1003">
                  <c:v>5152.2404785156205</c:v>
                </c:pt>
                <c:pt idx="1004">
                  <c:v>5407.2861328125</c:v>
                </c:pt>
                <c:pt idx="1005">
                  <c:v>5603.572265625</c:v>
                </c:pt>
                <c:pt idx="1006">
                  <c:v>5610.1486816406295</c:v>
                </c:pt>
                <c:pt idx="1007">
                  <c:v>5623.8044433593705</c:v>
                </c:pt>
                <c:pt idx="1008">
                  <c:v>5639.1198730468705</c:v>
                </c:pt>
                <c:pt idx="1009">
                  <c:v>5652.599609375</c:v>
                </c:pt>
                <c:pt idx="1010">
                  <c:v>5666.1423339843795</c:v>
                </c:pt>
                <c:pt idx="1011">
                  <c:v>5679.6848144531295</c:v>
                </c:pt>
                <c:pt idx="1012">
                  <c:v>5692.63623046875</c:v>
                </c:pt>
                <c:pt idx="1013">
                  <c:v>5707.2978515625</c:v>
                </c:pt>
                <c:pt idx="1014">
                  <c:v>5722.32421875</c:v>
                </c:pt>
                <c:pt idx="1015">
                  <c:v>5737.677734375</c:v>
                </c:pt>
                <c:pt idx="1016">
                  <c:v>5753.1315917968705</c:v>
                </c:pt>
                <c:pt idx="1017">
                  <c:v>5768.5979003906295</c:v>
                </c:pt>
                <c:pt idx="1018">
                  <c:v>5783.4357910156205</c:v>
                </c:pt>
                <c:pt idx="1019">
                  <c:v>5797.43115234375</c:v>
                </c:pt>
                <c:pt idx="1020">
                  <c:v>5812.45751953125</c:v>
                </c:pt>
                <c:pt idx="1021">
                  <c:v>5827.7353515625</c:v>
                </c:pt>
                <c:pt idx="1022">
                  <c:v>5842.7111816406205</c:v>
                </c:pt>
                <c:pt idx="1023">
                  <c:v>5858.1901855468705</c:v>
                </c:pt>
                <c:pt idx="1024">
                  <c:v>5873.4052734375</c:v>
                </c:pt>
                <c:pt idx="1025">
                  <c:v>5887.7021484375</c:v>
                </c:pt>
                <c:pt idx="1026">
                  <c:v>5902.36376953125</c:v>
                </c:pt>
                <c:pt idx="1027">
                  <c:v>5917.18896484375</c:v>
                </c:pt>
                <c:pt idx="1028">
                  <c:v>5933.1711425781205</c:v>
                </c:pt>
                <c:pt idx="1029">
                  <c:v>5948.4616699218795</c:v>
                </c:pt>
                <c:pt idx="1030">
                  <c:v>5962.1298828125</c:v>
                </c:pt>
                <c:pt idx="1031">
                  <c:v>5976.5578613281295</c:v>
                </c:pt>
                <c:pt idx="1032">
                  <c:v>6042.7414550781205</c:v>
                </c:pt>
                <c:pt idx="1033">
                  <c:v>6091.74365234375</c:v>
                </c:pt>
                <c:pt idx="1034">
                  <c:v>6100.9228515625</c:v>
                </c:pt>
                <c:pt idx="1035">
                  <c:v>6116.5654296875</c:v>
                </c:pt>
                <c:pt idx="1036">
                  <c:v>6129.4543457031205</c:v>
                </c:pt>
                <c:pt idx="1037">
                  <c:v>6142.0285644531295</c:v>
                </c:pt>
                <c:pt idx="1038">
                  <c:v>6157.2937011718705</c:v>
                </c:pt>
                <c:pt idx="1039">
                  <c:v>6173.58984375</c:v>
                </c:pt>
                <c:pt idx="1040">
                  <c:v>6188.69189453125</c:v>
                </c:pt>
                <c:pt idx="1041">
                  <c:v>6202.9890136718705</c:v>
                </c:pt>
                <c:pt idx="1042">
                  <c:v>6218.02783203125</c:v>
                </c:pt>
                <c:pt idx="1043">
                  <c:v>6232.71484375</c:v>
                </c:pt>
                <c:pt idx="1044">
                  <c:v>6248.1560058593795</c:v>
                </c:pt>
                <c:pt idx="1045">
                  <c:v>6263.52197265625</c:v>
                </c:pt>
                <c:pt idx="1046">
                  <c:v>6277.9826660156205</c:v>
                </c:pt>
                <c:pt idx="1047">
                  <c:v>6292.54345703125</c:v>
                </c:pt>
                <c:pt idx="1048">
                  <c:v>6308.36181640625</c:v>
                </c:pt>
                <c:pt idx="1049">
                  <c:v>6323.9792480468705</c:v>
                </c:pt>
                <c:pt idx="1050">
                  <c:v>6338.42724609375</c:v>
                </c:pt>
                <c:pt idx="1051">
                  <c:v>6354.2209472656295</c:v>
                </c:pt>
                <c:pt idx="1052">
                  <c:v>6369.52392578125</c:v>
                </c:pt>
                <c:pt idx="1053">
                  <c:v>6383.0788574218795</c:v>
                </c:pt>
                <c:pt idx="1054">
                  <c:v>6397.8662109375</c:v>
                </c:pt>
                <c:pt idx="1055">
                  <c:v>6413.20703125</c:v>
                </c:pt>
                <c:pt idx="1056">
                  <c:v>6428.3466796875</c:v>
                </c:pt>
                <c:pt idx="1057">
                  <c:v>6443.4987792968795</c:v>
                </c:pt>
                <c:pt idx="1058">
                  <c:v>6458.22314453125</c:v>
                </c:pt>
                <c:pt idx="1059">
                  <c:v>6473.3879394531295</c:v>
                </c:pt>
                <c:pt idx="1060">
                  <c:v>6488.4645996093705</c:v>
                </c:pt>
                <c:pt idx="1061">
                  <c:v>6503.0759277343705</c:v>
                </c:pt>
                <c:pt idx="1062">
                  <c:v>6518.291015625</c:v>
                </c:pt>
                <c:pt idx="1063">
                  <c:v>6533.6818847656295</c:v>
                </c:pt>
                <c:pt idx="1064">
                  <c:v>6548.48193359375</c:v>
                </c:pt>
                <c:pt idx="1065">
                  <c:v>6563.9736328125</c:v>
                </c:pt>
                <c:pt idx="1066">
                  <c:v>6579.46533203125</c:v>
                </c:pt>
                <c:pt idx="1067">
                  <c:v>6593.8376464843795</c:v>
                </c:pt>
                <c:pt idx="1068">
                  <c:v>6608.28564453125</c:v>
                </c:pt>
                <c:pt idx="1069">
                  <c:v>6623.1611328125</c:v>
                </c:pt>
                <c:pt idx="1070">
                  <c:v>6638.3635253906295</c:v>
                </c:pt>
                <c:pt idx="1071">
                  <c:v>6653.26416015625</c:v>
                </c:pt>
                <c:pt idx="1072">
                  <c:v>6668.16455078125</c:v>
                </c:pt>
                <c:pt idx="1073">
                  <c:v>6683.2412109375</c:v>
                </c:pt>
                <c:pt idx="1074">
                  <c:v>6697.9782714843795</c:v>
                </c:pt>
                <c:pt idx="1075">
                  <c:v>6713.0927734375</c:v>
                </c:pt>
                <c:pt idx="1076">
                  <c:v>6729.5778808593795</c:v>
                </c:pt>
                <c:pt idx="1077">
                  <c:v>6745.1572265625</c:v>
                </c:pt>
                <c:pt idx="1078">
                  <c:v>6759.1398925781205</c:v>
                </c:pt>
                <c:pt idx="1079">
                  <c:v>6773.8522949218795</c:v>
                </c:pt>
                <c:pt idx="1080">
                  <c:v>6789.52001953125</c:v>
                </c:pt>
                <c:pt idx="1081">
                  <c:v>6804.4833984375</c:v>
                </c:pt>
                <c:pt idx="1082">
                  <c:v>6818.705078125</c:v>
                </c:pt>
                <c:pt idx="1083">
                  <c:v>6833.4670410156205</c:v>
                </c:pt>
                <c:pt idx="1084">
                  <c:v>6848.3801269531295</c:v>
                </c:pt>
                <c:pt idx="1085">
                  <c:v>6863.3186035156205</c:v>
                </c:pt>
                <c:pt idx="1086">
                  <c:v>6878.8605957031205</c:v>
                </c:pt>
                <c:pt idx="1087">
                  <c:v>6894.138671875</c:v>
                </c:pt>
                <c:pt idx="1088">
                  <c:v>6908.8505859375</c:v>
                </c:pt>
                <c:pt idx="1089">
                  <c:v>6923.6125488281295</c:v>
                </c:pt>
                <c:pt idx="1090">
                  <c:v>6938.8400878906295</c:v>
                </c:pt>
                <c:pt idx="1091">
                  <c:v>6954.4074707031205</c:v>
                </c:pt>
                <c:pt idx="1092">
                  <c:v>6969.1826171875</c:v>
                </c:pt>
                <c:pt idx="1093">
                  <c:v>6983.6931152343705</c:v>
                </c:pt>
                <c:pt idx="1094">
                  <c:v>6998.8576660156205</c:v>
                </c:pt>
                <c:pt idx="1095">
                  <c:v>7014.2490234375</c:v>
                </c:pt>
                <c:pt idx="1096">
                  <c:v>7030.2687988281295</c:v>
                </c:pt>
                <c:pt idx="1097">
                  <c:v>7045.2321777343705</c:v>
                </c:pt>
                <c:pt idx="1098">
                  <c:v>7059.189453125</c:v>
                </c:pt>
                <c:pt idx="1099">
                  <c:v>7074.2282714843795</c:v>
                </c:pt>
                <c:pt idx="1100">
                  <c:v>7088.6135253906295</c:v>
                </c:pt>
                <c:pt idx="1101">
                  <c:v>7104.080078125</c:v>
                </c:pt>
                <c:pt idx="1102">
                  <c:v>7119.6220703125</c:v>
                </c:pt>
                <c:pt idx="1103">
                  <c:v>7133.95654296875</c:v>
                </c:pt>
                <c:pt idx="1104">
                  <c:v>7148.89453125</c:v>
                </c:pt>
                <c:pt idx="1105">
                  <c:v>7163.9587402343705</c:v>
                </c:pt>
                <c:pt idx="1106">
                  <c:v>7179.2744140625</c:v>
                </c:pt>
                <c:pt idx="1107">
                  <c:v>7194.23779296875</c:v>
                </c:pt>
                <c:pt idx="1108">
                  <c:v>7209.9055175781205</c:v>
                </c:pt>
                <c:pt idx="1109">
                  <c:v>7225.12060546875</c:v>
                </c:pt>
                <c:pt idx="1110">
                  <c:v>7239.5432128906295</c:v>
                </c:pt>
                <c:pt idx="1111">
                  <c:v>7254.4189453125</c:v>
                </c:pt>
                <c:pt idx="1112">
                  <c:v>7269.62158203125</c:v>
                </c:pt>
                <c:pt idx="1113">
                  <c:v>7284.6228027343705</c:v>
                </c:pt>
                <c:pt idx="1114">
                  <c:v>7299.1838378906295</c:v>
                </c:pt>
                <c:pt idx="1115">
                  <c:v>7314.5244140625</c:v>
                </c:pt>
                <c:pt idx="1116">
                  <c:v>7329.8024902343705</c:v>
                </c:pt>
                <c:pt idx="1117">
                  <c:v>7344.5646972656295</c:v>
                </c:pt>
                <c:pt idx="1118">
                  <c:v>7359.3142089843795</c:v>
                </c:pt>
                <c:pt idx="1119">
                  <c:v>7374.18994140625</c:v>
                </c:pt>
                <c:pt idx="1120">
                  <c:v>7389.0654296875</c:v>
                </c:pt>
                <c:pt idx="1121">
                  <c:v>7404.6447753906295</c:v>
                </c:pt>
                <c:pt idx="1122">
                  <c:v>7419.6711425781205</c:v>
                </c:pt>
                <c:pt idx="1123">
                  <c:v>7434.1064453125</c:v>
                </c:pt>
                <c:pt idx="1124">
                  <c:v>7449.7614746093705</c:v>
                </c:pt>
                <c:pt idx="1125">
                  <c:v>7465.9069824218795</c:v>
                </c:pt>
                <c:pt idx="1126">
                  <c:v>7480.2165527343705</c:v>
                </c:pt>
                <c:pt idx="1127">
                  <c:v>7494.513671875</c:v>
                </c:pt>
                <c:pt idx="1128">
                  <c:v>7509.89208984375</c:v>
                </c:pt>
                <c:pt idx="1129">
                  <c:v>7524.62939453125</c:v>
                </c:pt>
                <c:pt idx="1130">
                  <c:v>7539.7687988281295</c:v>
                </c:pt>
                <c:pt idx="1131">
                  <c:v>7554.7321777343705</c:v>
                </c:pt>
                <c:pt idx="1132">
                  <c:v>7569.4821777343705</c:v>
                </c:pt>
                <c:pt idx="1133">
                  <c:v>7584.7600097656295</c:v>
                </c:pt>
                <c:pt idx="1134">
                  <c:v>7600.087890625</c:v>
                </c:pt>
                <c:pt idx="1135">
                  <c:v>7615.4033203125</c:v>
                </c:pt>
                <c:pt idx="1136">
                  <c:v>7630.2790527343705</c:v>
                </c:pt>
                <c:pt idx="1137">
                  <c:v>7644.8024902343705</c:v>
                </c:pt>
                <c:pt idx="1138">
                  <c:v>7659.6525878906295</c:v>
                </c:pt>
                <c:pt idx="1139">
                  <c:v>7674.5783691406205</c:v>
                </c:pt>
                <c:pt idx="1140">
                  <c:v>7689.6550292968795</c:v>
                </c:pt>
                <c:pt idx="1141">
                  <c:v>7704.80712890625</c:v>
                </c:pt>
                <c:pt idx="1142">
                  <c:v>7720.3615722656295</c:v>
                </c:pt>
                <c:pt idx="1143">
                  <c:v>7735.400390625</c:v>
                </c:pt>
                <c:pt idx="1144">
                  <c:v>7749.87353515625</c:v>
                </c:pt>
                <c:pt idx="1145">
                  <c:v>7765.0383300781205</c:v>
                </c:pt>
                <c:pt idx="1146">
                  <c:v>7780.1149902343705</c:v>
                </c:pt>
                <c:pt idx="1147">
                  <c:v>7795.39306640625</c:v>
                </c:pt>
                <c:pt idx="1148">
                  <c:v>7810.54541015625</c:v>
                </c:pt>
                <c:pt idx="1149">
                  <c:v>7825.3830566406205</c:v>
                </c:pt>
                <c:pt idx="1150">
                  <c:v>7840.2834472656295</c:v>
                </c:pt>
                <c:pt idx="1151">
                  <c:v>7855.3098144531295</c:v>
                </c:pt>
                <c:pt idx="1152">
                  <c:v>7871.0275878906295</c:v>
                </c:pt>
                <c:pt idx="1153">
                  <c:v>7885.7141113281295</c:v>
                </c:pt>
                <c:pt idx="1154">
                  <c:v>7900.0615234375</c:v>
                </c:pt>
                <c:pt idx="1155">
                  <c:v>7915.4150390625</c:v>
                </c:pt>
                <c:pt idx="1156">
                  <c:v>7930.50439453125</c:v>
                </c:pt>
                <c:pt idx="1157">
                  <c:v>7945.60595703125</c:v>
                </c:pt>
                <c:pt idx="1158">
                  <c:v>7960.7326660156205</c:v>
                </c:pt>
                <c:pt idx="1159">
                  <c:v>7975.43212890625</c:v>
                </c:pt>
                <c:pt idx="1160">
                  <c:v>7989.9934082031205</c:v>
                </c:pt>
                <c:pt idx="1161">
                  <c:v>8005.1457519531295</c:v>
                </c:pt>
                <c:pt idx="1162">
                  <c:v>8021.17822265625</c:v>
                </c:pt>
                <c:pt idx="1163">
                  <c:v>8036.1916503906295</c:v>
                </c:pt>
                <c:pt idx="1164">
                  <c:v>8050.5139160156205</c:v>
                </c:pt>
                <c:pt idx="1165">
                  <c:v>8065.4777832031205</c:v>
                </c:pt>
                <c:pt idx="1166">
                  <c:v>8080.4157714843795</c:v>
                </c:pt>
                <c:pt idx="1167">
                  <c:v>8095.7941894531295</c:v>
                </c:pt>
                <c:pt idx="1168">
                  <c:v>8111.5876464843795</c:v>
                </c:pt>
                <c:pt idx="1169">
                  <c:v>8126.0856933593795</c:v>
                </c:pt>
                <c:pt idx="1170">
                  <c:v>8140.7976074218795</c:v>
                </c:pt>
                <c:pt idx="1171">
                  <c:v>8155.84912109375</c:v>
                </c:pt>
                <c:pt idx="1172">
                  <c:v>8170.27197265625</c:v>
                </c:pt>
                <c:pt idx="1173">
                  <c:v>8185.6003417968795</c:v>
                </c:pt>
                <c:pt idx="1174">
                  <c:v>8200.6142578125</c:v>
                </c:pt>
                <c:pt idx="1175">
                  <c:v>8216.06787109375</c:v>
                </c:pt>
                <c:pt idx="1176">
                  <c:v>8232.125</c:v>
                </c:pt>
                <c:pt idx="1177">
                  <c:v>8246.63623046875</c:v>
                </c:pt>
                <c:pt idx="1178">
                  <c:v>8261.1220703125</c:v>
                </c:pt>
                <c:pt idx="1179">
                  <c:v>8275.921875</c:v>
                </c:pt>
                <c:pt idx="1180">
                  <c:v>8290.33251953125</c:v>
                </c:pt>
                <c:pt idx="1181">
                  <c:v>8305.72314453125</c:v>
                </c:pt>
                <c:pt idx="1182">
                  <c:v>8320.92529296875</c:v>
                </c:pt>
                <c:pt idx="1183">
                  <c:v>8335.712890625</c:v>
                </c:pt>
                <c:pt idx="1184">
                  <c:v>8350.7265625</c:v>
                </c:pt>
                <c:pt idx="1185">
                  <c:v>8366.4697265625</c:v>
                </c:pt>
                <c:pt idx="1186">
                  <c:v>8381.7099609375</c:v>
                </c:pt>
                <c:pt idx="1187">
                  <c:v>8396.76123046875</c:v>
                </c:pt>
                <c:pt idx="1188">
                  <c:v>8412.50439453125</c:v>
                </c:pt>
                <c:pt idx="1189">
                  <c:v>8427.078125</c:v>
                </c:pt>
                <c:pt idx="1190">
                  <c:v>8441.32470703125</c:v>
                </c:pt>
                <c:pt idx="1191">
                  <c:v>8456.27587890625</c:v>
                </c:pt>
                <c:pt idx="1192">
                  <c:v>8471.365234375</c:v>
                </c:pt>
                <c:pt idx="1193">
                  <c:v>8486.34130859375</c:v>
                </c:pt>
                <c:pt idx="1194">
                  <c:v>8501.44287109375</c:v>
                </c:pt>
                <c:pt idx="1195">
                  <c:v>8516.28076171875</c:v>
                </c:pt>
                <c:pt idx="1196">
                  <c:v>8530.90478515625</c:v>
                </c:pt>
                <c:pt idx="1197">
                  <c:v>8546.43408203125</c:v>
                </c:pt>
                <c:pt idx="1198">
                  <c:v>8561.5361328125</c:v>
                </c:pt>
                <c:pt idx="1199">
                  <c:v>8575.9208984375</c:v>
                </c:pt>
                <c:pt idx="1200">
                  <c:v>8591.3623046875</c:v>
                </c:pt>
                <c:pt idx="1201">
                  <c:v>8606.7783203125</c:v>
                </c:pt>
                <c:pt idx="1202">
                  <c:v>8621.98046875</c:v>
                </c:pt>
                <c:pt idx="1203">
                  <c:v>8637.08251953125</c:v>
                </c:pt>
                <c:pt idx="1204">
                  <c:v>8651.54296875</c:v>
                </c:pt>
                <c:pt idx="1205">
                  <c:v>8666.33056640625</c:v>
                </c:pt>
                <c:pt idx="1206">
                  <c:v>8681.4453125</c:v>
                </c:pt>
                <c:pt idx="1207">
                  <c:v>8696.4716796875</c:v>
                </c:pt>
                <c:pt idx="1208">
                  <c:v>8712.013671875</c:v>
                </c:pt>
                <c:pt idx="1209">
                  <c:v>8727.001953125</c:v>
                </c:pt>
                <c:pt idx="1210">
                  <c:v>8741.61328125</c:v>
                </c:pt>
                <c:pt idx="1211">
                  <c:v>8756.87890625</c:v>
                </c:pt>
                <c:pt idx="1212">
                  <c:v>8772.1689453125</c:v>
                </c:pt>
                <c:pt idx="1213">
                  <c:v>8786.71728515625</c:v>
                </c:pt>
                <c:pt idx="1214">
                  <c:v>8801.35400390625</c:v>
                </c:pt>
                <c:pt idx="1215">
                  <c:v>8817.08447265625</c:v>
                </c:pt>
                <c:pt idx="1216">
                  <c:v>8832.60107421875</c:v>
                </c:pt>
                <c:pt idx="1217">
                  <c:v>8847.501953125</c:v>
                </c:pt>
                <c:pt idx="1218">
                  <c:v>8862.11328125</c:v>
                </c:pt>
                <c:pt idx="1219">
                  <c:v>8876.7373046875</c:v>
                </c:pt>
                <c:pt idx="1220">
                  <c:v>8891.5498046875</c:v>
                </c:pt>
                <c:pt idx="1221">
                  <c:v>8906.91552734375</c:v>
                </c:pt>
                <c:pt idx="1222">
                  <c:v>8922.38232421875</c:v>
                </c:pt>
                <c:pt idx="1223">
                  <c:v>8936.91796875</c:v>
                </c:pt>
                <c:pt idx="1224">
                  <c:v>8951.65478515625</c:v>
                </c:pt>
                <c:pt idx="1225">
                  <c:v>8967.10888671875</c:v>
                </c:pt>
                <c:pt idx="1226">
                  <c:v>8982.04736328125</c:v>
                </c:pt>
                <c:pt idx="1227">
                  <c:v>8996.98583984375</c:v>
                </c:pt>
                <c:pt idx="1228">
                  <c:v>9012.3896484375</c:v>
                </c:pt>
                <c:pt idx="1229">
                  <c:v>9027.25244140625</c:v>
                </c:pt>
                <c:pt idx="1230">
                  <c:v>9041.9892578125</c:v>
                </c:pt>
                <c:pt idx="1231">
                  <c:v>9057.05322265625</c:v>
                </c:pt>
                <c:pt idx="1232">
                  <c:v>9072.00439453125</c:v>
                </c:pt>
                <c:pt idx="1233">
                  <c:v>9087.3076171875</c:v>
                </c:pt>
                <c:pt idx="1234">
                  <c:v>9102.49755859375</c:v>
                </c:pt>
                <c:pt idx="1235">
                  <c:v>9117.2470703125</c:v>
                </c:pt>
                <c:pt idx="1236">
                  <c:v>9132.6376953125</c:v>
                </c:pt>
                <c:pt idx="1237">
                  <c:v>9147.6513671875</c:v>
                </c:pt>
                <c:pt idx="1238">
                  <c:v>9162.13720703125</c:v>
                </c:pt>
                <c:pt idx="1239">
                  <c:v>9177.05029296875</c:v>
                </c:pt>
                <c:pt idx="1240">
                  <c:v>9192.11474609375</c:v>
                </c:pt>
                <c:pt idx="1241">
                  <c:v>9207.216796875</c:v>
                </c:pt>
                <c:pt idx="1242">
                  <c:v>9222.67041015625</c:v>
                </c:pt>
                <c:pt idx="1243">
                  <c:v>9237.759765625</c:v>
                </c:pt>
                <c:pt idx="1244">
                  <c:v>9252.52197265625</c:v>
                </c:pt>
                <c:pt idx="1245">
                  <c:v>9267.8876953125</c:v>
                </c:pt>
                <c:pt idx="1246">
                  <c:v>9282.9267578125</c:v>
                </c:pt>
                <c:pt idx="1247">
                  <c:v>9297.6513671875</c:v>
                </c:pt>
                <c:pt idx="1248">
                  <c:v>9313.16796875</c:v>
                </c:pt>
                <c:pt idx="1249">
                  <c:v>9328.3203125</c:v>
                </c:pt>
                <c:pt idx="1250">
                  <c:v>9342.70556640625</c:v>
                </c:pt>
                <c:pt idx="1251">
                  <c:v>9357.34228515625</c:v>
                </c:pt>
                <c:pt idx="1252">
                  <c:v>9372.65771484375</c:v>
                </c:pt>
                <c:pt idx="1253">
                  <c:v>9387.822265625</c:v>
                </c:pt>
                <c:pt idx="1254">
                  <c:v>9402.67236328125</c:v>
                </c:pt>
                <c:pt idx="1255">
                  <c:v>9417.7236328125</c:v>
                </c:pt>
                <c:pt idx="1256">
                  <c:v>9432.53662109375</c:v>
                </c:pt>
                <c:pt idx="1257">
                  <c:v>9447.7392578125</c:v>
                </c:pt>
                <c:pt idx="1258">
                  <c:v>9463.0166015625</c:v>
                </c:pt>
                <c:pt idx="1259">
                  <c:v>9477.7158203125</c:v>
                </c:pt>
                <c:pt idx="1260">
                  <c:v>9493.04443359375</c:v>
                </c:pt>
                <c:pt idx="1261">
                  <c:v>9508.2216796875</c:v>
                </c:pt>
                <c:pt idx="1262">
                  <c:v>9523.10986328125</c:v>
                </c:pt>
                <c:pt idx="1263">
                  <c:v>9537.96044921875</c:v>
                </c:pt>
                <c:pt idx="1264">
                  <c:v>9552.53369140625</c:v>
                </c:pt>
                <c:pt idx="1265">
                  <c:v>9567.912109375</c:v>
                </c:pt>
                <c:pt idx="1266">
                  <c:v>9583.27783203125</c:v>
                </c:pt>
                <c:pt idx="1267">
                  <c:v>9598.34130859375</c:v>
                </c:pt>
                <c:pt idx="1268">
                  <c:v>9613.78271484375</c:v>
                </c:pt>
                <c:pt idx="1269">
                  <c:v>9628.93505859375</c:v>
                </c:pt>
                <c:pt idx="1270">
                  <c:v>9643.20703125</c:v>
                </c:pt>
                <c:pt idx="1271">
                  <c:v>9657.75537109375</c:v>
                </c:pt>
                <c:pt idx="1272">
                  <c:v>9672.83203125</c:v>
                </c:pt>
                <c:pt idx="1273">
                  <c:v>9688.23583984375</c:v>
                </c:pt>
                <c:pt idx="1274">
                  <c:v>9703.76513671875</c:v>
                </c:pt>
                <c:pt idx="1275">
                  <c:v>9718.81640625</c:v>
                </c:pt>
                <c:pt idx="1276">
                  <c:v>9733.7294921875</c:v>
                </c:pt>
                <c:pt idx="1277">
                  <c:v>9748.54248046875</c:v>
                </c:pt>
                <c:pt idx="1278">
                  <c:v>9763.17919921875</c:v>
                </c:pt>
                <c:pt idx="1279">
                  <c:v>9778.38134765625</c:v>
                </c:pt>
                <c:pt idx="1280">
                  <c:v>9793.9736328125</c:v>
                </c:pt>
                <c:pt idx="1281">
                  <c:v>9808.9248046875</c:v>
                </c:pt>
                <c:pt idx="1282">
                  <c:v>9823.28466796875</c:v>
                </c:pt>
                <c:pt idx="1283">
                  <c:v>9838.17236328125</c:v>
                </c:pt>
                <c:pt idx="1284">
                  <c:v>9853.51318359375</c:v>
                </c:pt>
                <c:pt idx="1285">
                  <c:v>9868.45166015625</c:v>
                </c:pt>
                <c:pt idx="1286">
                  <c:v>9883.46533203125</c:v>
                </c:pt>
                <c:pt idx="1287">
                  <c:v>9898.35302734375</c:v>
                </c:pt>
                <c:pt idx="1288">
                  <c:v>9914.42333984375</c:v>
                </c:pt>
                <c:pt idx="1289">
                  <c:v>9929.58837890625</c:v>
                </c:pt>
                <c:pt idx="1290">
                  <c:v>9943.646484375</c:v>
                </c:pt>
                <c:pt idx="1291">
                  <c:v>9960.06884765625</c:v>
                </c:pt>
                <c:pt idx="1292">
                  <c:v>9974.6171875</c:v>
                </c:pt>
                <c:pt idx="1293">
                  <c:v>9987.1083984375</c:v>
                </c:pt>
                <c:pt idx="1294">
                  <c:v>10000.119628906201</c:v>
                </c:pt>
              </c:numCache>
            </c:numRef>
          </c:xVal>
          <c:yVal>
            <c:numRef>
              <c:f>Sheet1!$AF$12:$AF$1306</c:f>
              <c:numCache>
                <c:formatCode>0.00E+00</c:formatCode>
                <c:ptCount val="1295"/>
                <c:pt idx="0">
                  <c:v>3.04357102474829E-5</c:v>
                </c:pt>
                <c:pt idx="1">
                  <c:v>3.0352273739015101E-5</c:v>
                </c:pt>
                <c:pt idx="2">
                  <c:v>2.97139287236404E-5</c:v>
                </c:pt>
                <c:pt idx="3">
                  <c:v>2.5512044142171E-5</c:v>
                </c:pt>
                <c:pt idx="4">
                  <c:v>2.45198279751496E-5</c:v>
                </c:pt>
                <c:pt idx="5">
                  <c:v>2.4234581357434901E-5</c:v>
                </c:pt>
                <c:pt idx="6">
                  <c:v>2.3298812655702402E-5</c:v>
                </c:pt>
                <c:pt idx="7">
                  <c:v>2.2651048787710099E-5</c:v>
                </c:pt>
                <c:pt idx="8">
                  <c:v>2.3160712168899101E-5</c:v>
                </c:pt>
                <c:pt idx="9">
                  <c:v>1.98970510794686E-5</c:v>
                </c:pt>
                <c:pt idx="10">
                  <c:v>2.06672208720069E-5</c:v>
                </c:pt>
                <c:pt idx="11">
                  <c:v>2.0568348069861199E-5</c:v>
                </c:pt>
                <c:pt idx="12">
                  <c:v>1.8365999240992099E-5</c:v>
                </c:pt>
                <c:pt idx="13">
                  <c:v>1.8940452463054499E-5</c:v>
                </c:pt>
                <c:pt idx="14">
                  <c:v>1.9449020285149601E-5</c:v>
                </c:pt>
                <c:pt idx="15">
                  <c:v>1.8906748356462101E-5</c:v>
                </c:pt>
                <c:pt idx="16">
                  <c:v>1.8385578855276701E-5</c:v>
                </c:pt>
                <c:pt idx="17">
                  <c:v>1.6606866093633701E-5</c:v>
                </c:pt>
                <c:pt idx="18">
                  <c:v>1.8003076577026001E-5</c:v>
                </c:pt>
                <c:pt idx="19">
                  <c:v>1.6569017086688699E-5</c:v>
                </c:pt>
                <c:pt idx="20">
                  <c:v>1.63435064474148E-5</c:v>
                </c:pt>
                <c:pt idx="21">
                  <c:v>1.43231261415363E-5</c:v>
                </c:pt>
                <c:pt idx="22">
                  <c:v>1.5950683477389598E-5</c:v>
                </c:pt>
                <c:pt idx="23">
                  <c:v>1.64191083568402E-5</c:v>
                </c:pt>
                <c:pt idx="24">
                  <c:v>1.3993154856528699E-5</c:v>
                </c:pt>
                <c:pt idx="25">
                  <c:v>1.5670426348671398E-5</c:v>
                </c:pt>
                <c:pt idx="26">
                  <c:v>1.65314833687218E-5</c:v>
                </c:pt>
                <c:pt idx="27">
                  <c:v>1.5688325503361799E-5</c:v>
                </c:pt>
                <c:pt idx="28">
                  <c:v>1.43042429280687E-5</c:v>
                </c:pt>
                <c:pt idx="29">
                  <c:v>1.6543911293118099E-5</c:v>
                </c:pt>
                <c:pt idx="30">
                  <c:v>1.5316142152052899E-5</c:v>
                </c:pt>
                <c:pt idx="31">
                  <c:v>1.5732162283971601E-5</c:v>
                </c:pt>
                <c:pt idx="32">
                  <c:v>8.3023199147995306E-6</c:v>
                </c:pt>
                <c:pt idx="33">
                  <c:v>1.32836712773631E-5</c:v>
                </c:pt>
                <c:pt idx="34">
                  <c:v>1.13879102723979E-5</c:v>
                </c:pt>
                <c:pt idx="35">
                  <c:v>1.3368080773409E-5</c:v>
                </c:pt>
                <c:pt idx="36">
                  <c:v>1.5028505944760401E-5</c:v>
                </c:pt>
                <c:pt idx="37">
                  <c:v>1.1589263894857999E-5</c:v>
                </c:pt>
                <c:pt idx="38">
                  <c:v>1.17748927401155E-5</c:v>
                </c:pt>
                <c:pt idx="39">
                  <c:v>8.1469064805619908E-6</c:v>
                </c:pt>
                <c:pt idx="40">
                  <c:v>1.0893065949133701E-5</c:v>
                </c:pt>
                <c:pt idx="41">
                  <c:v>1.04399646682248E-5</c:v>
                </c:pt>
                <c:pt idx="42">
                  <c:v>8.1068900566758702E-6</c:v>
                </c:pt>
                <c:pt idx="43">
                  <c:v>8.4324046955741203E-6</c:v>
                </c:pt>
                <c:pt idx="44">
                  <c:v>6.1613368773596896E-6</c:v>
                </c:pt>
                <c:pt idx="45">
                  <c:v>1.1581791479815799E-5</c:v>
                </c:pt>
                <c:pt idx="46">
                  <c:v>7.3683428153140597E-6</c:v>
                </c:pt>
                <c:pt idx="47">
                  <c:v>7.54673544054611E-6</c:v>
                </c:pt>
                <c:pt idx="48">
                  <c:v>1.1900542776321099E-5</c:v>
                </c:pt>
                <c:pt idx="49">
                  <c:v>6.4864881579710104E-6</c:v>
                </c:pt>
                <c:pt idx="50">
                  <c:v>5.3607429067881504E-6</c:v>
                </c:pt>
                <c:pt idx="51">
                  <c:v>8.5814176636734504E-6</c:v>
                </c:pt>
                <c:pt idx="52">
                  <c:v>9.1169681340685698E-6</c:v>
                </c:pt>
                <c:pt idx="53">
                  <c:v>1.27107881478668E-5</c:v>
                </c:pt>
                <c:pt idx="54">
                  <c:v>1.01959246130539E-5</c:v>
                </c:pt>
                <c:pt idx="55">
                  <c:v>1.24634658244461E-5</c:v>
                </c:pt>
                <c:pt idx="56">
                  <c:v>1.3422459108534901E-5</c:v>
                </c:pt>
                <c:pt idx="57">
                  <c:v>1.3890601638183899E-5</c:v>
                </c:pt>
                <c:pt idx="58">
                  <c:v>8.0394645263225901E-6</c:v>
                </c:pt>
                <c:pt idx="59">
                  <c:v>9.1985593928560898E-6</c:v>
                </c:pt>
                <c:pt idx="60">
                  <c:v>1.11727349284057E-5</c:v>
                </c:pt>
                <c:pt idx="61">
                  <c:v>9.7287179767878208E-6</c:v>
                </c:pt>
                <c:pt idx="62">
                  <c:v>1.02681858296974E-5</c:v>
                </c:pt>
                <c:pt idx="63">
                  <c:v>9.1355976043952108E-6</c:v>
                </c:pt>
                <c:pt idx="64">
                  <c:v>9.7866028138765804E-6</c:v>
                </c:pt>
                <c:pt idx="65">
                  <c:v>3.7030645826168998E-6</c:v>
                </c:pt>
                <c:pt idx="66">
                  <c:v>7.6532051808359694E-6</c:v>
                </c:pt>
                <c:pt idx="67">
                  <c:v>7.8376258565373102E-6</c:v>
                </c:pt>
                <c:pt idx="68">
                  <c:v>6.5246768062891901E-6</c:v>
                </c:pt>
                <c:pt idx="69">
                  <c:v>7.4213097900274597E-6</c:v>
                </c:pt>
                <c:pt idx="70">
                  <c:v>1.04696740151708E-5</c:v>
                </c:pt>
                <c:pt idx="71">
                  <c:v>1.02311584178033E-5</c:v>
                </c:pt>
                <c:pt idx="72">
                  <c:v>8.2387187155369492E-6</c:v>
                </c:pt>
                <c:pt idx="73">
                  <c:v>9.5400739688484703E-6</c:v>
                </c:pt>
                <c:pt idx="74">
                  <c:v>1.02363125930698E-5</c:v>
                </c:pt>
                <c:pt idx="75">
                  <c:v>6.0633879743221199E-6</c:v>
                </c:pt>
                <c:pt idx="76">
                  <c:v>3.1683825327198101E-6</c:v>
                </c:pt>
                <c:pt idx="77">
                  <c:v>8.6720737008173007E-6</c:v>
                </c:pt>
                <c:pt idx="78">
                  <c:v>1.1362024153873601E-5</c:v>
                </c:pt>
                <c:pt idx="79">
                  <c:v>9.9950182141125895E-6</c:v>
                </c:pt>
                <c:pt idx="80">
                  <c:v>8.3031077123144603E-6</c:v>
                </c:pt>
                <c:pt idx="81">
                  <c:v>4.5749209025318298E-6</c:v>
                </c:pt>
                <c:pt idx="82">
                  <c:v>1.1897491548524399E-5</c:v>
                </c:pt>
                <c:pt idx="83">
                  <c:v>7.30324104210994E-6</c:v>
                </c:pt>
                <c:pt idx="84">
                  <c:v>4.3796674472167997E-6</c:v>
                </c:pt>
                <c:pt idx="85">
                  <c:v>8.1863244390385105E-6</c:v>
                </c:pt>
                <c:pt idx="86">
                  <c:v>1.1771326131476901E-6</c:v>
                </c:pt>
                <c:pt idx="87">
                  <c:v>4.4444975165807303E-6</c:v>
                </c:pt>
                <c:pt idx="88">
                  <c:v>8.2164473687433204E-7</c:v>
                </c:pt>
                <c:pt idx="89">
                  <c:v>5.9213335149479897E-6</c:v>
                </c:pt>
                <c:pt idx="90">
                  <c:v>6.1819927105946403E-6</c:v>
                </c:pt>
                <c:pt idx="91">
                  <c:v>8.3578219968974996E-6</c:v>
                </c:pt>
                <c:pt idx="92">
                  <c:v>5.4114141703988703E-6</c:v>
                </c:pt>
                <c:pt idx="93">
                  <c:v>7.1036651045547904E-6</c:v>
                </c:pt>
                <c:pt idx="94">
                  <c:v>1.0393618284266901E-5</c:v>
                </c:pt>
                <c:pt idx="95">
                  <c:v>2.5382424622221901E-6</c:v>
                </c:pt>
                <c:pt idx="96">
                  <c:v>8.1457416302496496E-6</c:v>
                </c:pt>
                <c:pt idx="97">
                  <c:v>4.8106998400235397E-6</c:v>
                </c:pt>
                <c:pt idx="98">
                  <c:v>5.4557148871049097E-6</c:v>
                </c:pt>
                <c:pt idx="99">
                  <c:v>4.4110070673446697E-6</c:v>
                </c:pt>
                <c:pt idx="100">
                  <c:v>-4.5308441765722597E-6</c:v>
                </c:pt>
                <c:pt idx="101">
                  <c:v>3.4166658655289702E-7</c:v>
                </c:pt>
                <c:pt idx="102">
                  <c:v>5.5144457378351697E-6</c:v>
                </c:pt>
                <c:pt idx="103">
                  <c:v>-5.0640526072340996E-6</c:v>
                </c:pt>
                <c:pt idx="104">
                  <c:v>3.4909435320579898E-6</c:v>
                </c:pt>
                <c:pt idx="105">
                  <c:v>9.3984123547116595E-6</c:v>
                </c:pt>
                <c:pt idx="106">
                  <c:v>9.31627186759826E-6</c:v>
                </c:pt>
                <c:pt idx="107">
                  <c:v>6.1318294721672904E-6</c:v>
                </c:pt>
                <c:pt idx="108">
                  <c:v>7.75370786931437E-6</c:v>
                </c:pt>
                <c:pt idx="109">
                  <c:v>5.7207117256033604E-6</c:v>
                </c:pt>
                <c:pt idx="110">
                  <c:v>1.4305526514656201E-5</c:v>
                </c:pt>
                <c:pt idx="111">
                  <c:v>1.14572808273903E-5</c:v>
                </c:pt>
                <c:pt idx="112">
                  <c:v>7.7819729964046997E-6</c:v>
                </c:pt>
                <c:pt idx="113">
                  <c:v>6.8902995753837099E-6</c:v>
                </c:pt>
                <c:pt idx="114">
                  <c:v>3.4835471502812898E-6</c:v>
                </c:pt>
                <c:pt idx="115">
                  <c:v>7.5558469261763801E-6</c:v>
                </c:pt>
                <c:pt idx="116">
                  <c:v>6.5496133177260604E-6</c:v>
                </c:pt>
                <c:pt idx="117">
                  <c:v>7.0051024343985404E-7</c:v>
                </c:pt>
                <c:pt idx="118">
                  <c:v>1.50578105640047E-5</c:v>
                </c:pt>
                <c:pt idx="119">
                  <c:v>1.5907359467221599E-5</c:v>
                </c:pt>
                <c:pt idx="120">
                  <c:v>5.9448832871449998E-6</c:v>
                </c:pt>
                <c:pt idx="121">
                  <c:v>5.70957869405305E-6</c:v>
                </c:pt>
                <c:pt idx="122">
                  <c:v>7.8178533277213806E-6</c:v>
                </c:pt>
                <c:pt idx="123">
                  <c:v>8.3060342017462492E-6</c:v>
                </c:pt>
                <c:pt idx="124">
                  <c:v>6.11462971567279E-6</c:v>
                </c:pt>
                <c:pt idx="125">
                  <c:v>1.16171664142519E-5</c:v>
                </c:pt>
                <c:pt idx="126">
                  <c:v>7.0067200381100197E-6</c:v>
                </c:pt>
                <c:pt idx="127">
                  <c:v>-1.7590627417681499E-6</c:v>
                </c:pt>
                <c:pt idx="128">
                  <c:v>8.6397372847256199E-6</c:v>
                </c:pt>
                <c:pt idx="129">
                  <c:v>9.4816743990539096E-6</c:v>
                </c:pt>
                <c:pt idx="130">
                  <c:v>1.7827364191485299E-5</c:v>
                </c:pt>
                <c:pt idx="131">
                  <c:v>8.0315535814186608E-6</c:v>
                </c:pt>
                <c:pt idx="132">
                  <c:v>7.5209578238745603E-6</c:v>
                </c:pt>
                <c:pt idx="133">
                  <c:v>1.8838611425251801E-6</c:v>
                </c:pt>
                <c:pt idx="134">
                  <c:v>1.40775084603434E-5</c:v>
                </c:pt>
                <c:pt idx="135">
                  <c:v>9.2395557807552507E-6</c:v>
                </c:pt>
                <c:pt idx="136">
                  <c:v>1.18226270597471E-5</c:v>
                </c:pt>
                <c:pt idx="137">
                  <c:v>9.8712087936572201E-6</c:v>
                </c:pt>
                <c:pt idx="138">
                  <c:v>6.6977423648666403E-6</c:v>
                </c:pt>
                <c:pt idx="139">
                  <c:v>1.3239676519304799E-5</c:v>
                </c:pt>
                <c:pt idx="140">
                  <c:v>1.35647557354558E-5</c:v>
                </c:pt>
                <c:pt idx="141">
                  <c:v>1.0173779842593E-5</c:v>
                </c:pt>
                <c:pt idx="142">
                  <c:v>8.2039780395779494E-6</c:v>
                </c:pt>
                <c:pt idx="143">
                  <c:v>1.9506015981910302E-6</c:v>
                </c:pt>
                <c:pt idx="144">
                  <c:v>9.6310603515271796E-6</c:v>
                </c:pt>
                <c:pt idx="145">
                  <c:v>6.9671670924137303E-6</c:v>
                </c:pt>
                <c:pt idx="146">
                  <c:v>1.7375620661290899E-5</c:v>
                </c:pt>
                <c:pt idx="147">
                  <c:v>1.9070677525574901E-5</c:v>
                </c:pt>
                <c:pt idx="148">
                  <c:v>1.09266918686652E-5</c:v>
                </c:pt>
                <c:pt idx="149">
                  <c:v>7.3678489099551297E-7</c:v>
                </c:pt>
                <c:pt idx="150">
                  <c:v>7.1811822661514298E-6</c:v>
                </c:pt>
                <c:pt idx="151">
                  <c:v>5.60399835204699E-6</c:v>
                </c:pt>
                <c:pt idx="152">
                  <c:v>1.3456895253947801E-5</c:v>
                </c:pt>
                <c:pt idx="153">
                  <c:v>2.23031479700722E-6</c:v>
                </c:pt>
                <c:pt idx="154">
                  <c:v>7.0232428687172599E-6</c:v>
                </c:pt>
                <c:pt idx="155">
                  <c:v>1.10194639430279E-5</c:v>
                </c:pt>
                <c:pt idx="156">
                  <c:v>1.2293678630994099E-5</c:v>
                </c:pt>
                <c:pt idx="157">
                  <c:v>1.4477253733970901E-5</c:v>
                </c:pt>
                <c:pt idx="158">
                  <c:v>1.00043207854658E-5</c:v>
                </c:pt>
                <c:pt idx="159">
                  <c:v>7.1015152869407701E-6</c:v>
                </c:pt>
                <c:pt idx="160">
                  <c:v>7.0362995365721401E-6</c:v>
                </c:pt>
                <c:pt idx="161">
                  <c:v>1.1816989537070301E-5</c:v>
                </c:pt>
                <c:pt idx="162">
                  <c:v>9.7269267210678192E-6</c:v>
                </c:pt>
                <c:pt idx="163">
                  <c:v>7.6931242171272906E-6</c:v>
                </c:pt>
                <c:pt idx="164">
                  <c:v>1.05767142727041E-5</c:v>
                </c:pt>
                <c:pt idx="165">
                  <c:v>-3.8097471741875399E-7</c:v>
                </c:pt>
                <c:pt idx="166">
                  <c:v>9.4016648582488205E-6</c:v>
                </c:pt>
                <c:pt idx="167">
                  <c:v>1.0132566301730401E-5</c:v>
                </c:pt>
                <c:pt idx="168">
                  <c:v>7.9683810950303707E-6</c:v>
                </c:pt>
                <c:pt idx="169">
                  <c:v>1.6998354266237999E-6</c:v>
                </c:pt>
                <c:pt idx="170">
                  <c:v>1.5192255047322899E-5</c:v>
                </c:pt>
                <c:pt idx="171">
                  <c:v>1.5301835585363601E-5</c:v>
                </c:pt>
                <c:pt idx="172">
                  <c:v>3.7967131280808101E-6</c:v>
                </c:pt>
                <c:pt idx="173">
                  <c:v>5.52622690730621E-6</c:v>
                </c:pt>
                <c:pt idx="174">
                  <c:v>6.5194071407765402E-6</c:v>
                </c:pt>
                <c:pt idx="175">
                  <c:v>1.14373677189068E-5</c:v>
                </c:pt>
                <c:pt idx="176">
                  <c:v>6.4708962181836001E-6</c:v>
                </c:pt>
                <c:pt idx="177">
                  <c:v>3.5924891698347098E-6</c:v>
                </c:pt>
                <c:pt idx="178">
                  <c:v>1.3074810630164199E-5</c:v>
                </c:pt>
                <c:pt idx="179">
                  <c:v>1.0485634720378201E-5</c:v>
                </c:pt>
                <c:pt idx="180">
                  <c:v>7.1219354089974703E-6</c:v>
                </c:pt>
                <c:pt idx="181">
                  <c:v>1.2192030995947401E-5</c:v>
                </c:pt>
                <c:pt idx="182">
                  <c:v>1.12610115902617E-5</c:v>
                </c:pt>
                <c:pt idx="183">
                  <c:v>1.08774646918262E-5</c:v>
                </c:pt>
                <c:pt idx="184">
                  <c:v>6.1586324704437801E-6</c:v>
                </c:pt>
                <c:pt idx="185">
                  <c:v>-5.6564022726508495E-7</c:v>
                </c:pt>
                <c:pt idx="186">
                  <c:v>1.41279507715069E-6</c:v>
                </c:pt>
                <c:pt idx="187">
                  <c:v>1.1788108756871699E-5</c:v>
                </c:pt>
                <c:pt idx="188">
                  <c:v>1.66991081990786E-5</c:v>
                </c:pt>
                <c:pt idx="189">
                  <c:v>2.14511223032188E-5</c:v>
                </c:pt>
                <c:pt idx="190">
                  <c:v>9.5768927492944096E-6</c:v>
                </c:pt>
                <c:pt idx="191">
                  <c:v>6.29259376933319E-6</c:v>
                </c:pt>
                <c:pt idx="192">
                  <c:v>8.54135006387731E-6</c:v>
                </c:pt>
                <c:pt idx="193">
                  <c:v>6.8820660852757497E-7</c:v>
                </c:pt>
                <c:pt idx="194">
                  <c:v>7.9223640145860196E-6</c:v>
                </c:pt>
                <c:pt idx="195">
                  <c:v>4.5446612203874399E-6</c:v>
                </c:pt>
                <c:pt idx="196">
                  <c:v>8.9723740628008603E-6</c:v>
                </c:pt>
                <c:pt idx="197">
                  <c:v>7.4536414105635303E-6</c:v>
                </c:pt>
                <c:pt idx="198">
                  <c:v>6.6877532704170297E-6</c:v>
                </c:pt>
                <c:pt idx="199">
                  <c:v>-4.6124418914239304E-6</c:v>
                </c:pt>
                <c:pt idx="200">
                  <c:v>1.0989958027313401E-5</c:v>
                </c:pt>
                <c:pt idx="201">
                  <c:v>1.27820044607366E-5</c:v>
                </c:pt>
                <c:pt idx="202">
                  <c:v>8.3978837417853493E-6</c:v>
                </c:pt>
                <c:pt idx="203">
                  <c:v>1.34194621229344E-5</c:v>
                </c:pt>
                <c:pt idx="204">
                  <c:v>5.6443888810142203E-6</c:v>
                </c:pt>
                <c:pt idx="205">
                  <c:v>3.4757304366372198E-6</c:v>
                </c:pt>
                <c:pt idx="206">
                  <c:v>7.8107362853432193E-6</c:v>
                </c:pt>
                <c:pt idx="207">
                  <c:v>1.6340519181069301E-6</c:v>
                </c:pt>
                <c:pt idx="208">
                  <c:v>5.3469998079106303E-6</c:v>
                </c:pt>
                <c:pt idx="209">
                  <c:v>-1.2057169078505801E-6</c:v>
                </c:pt>
                <c:pt idx="210">
                  <c:v>4.8653783391531397E-6</c:v>
                </c:pt>
                <c:pt idx="211">
                  <c:v>1.0842025217121099E-5</c:v>
                </c:pt>
                <c:pt idx="212">
                  <c:v>3.9433225611360902E-6</c:v>
                </c:pt>
                <c:pt idx="213">
                  <c:v>5.7636180380402203E-6</c:v>
                </c:pt>
                <c:pt idx="214">
                  <c:v>1.8178187967623201E-6</c:v>
                </c:pt>
                <c:pt idx="215">
                  <c:v>2.6157996225204701E-6</c:v>
                </c:pt>
                <c:pt idx="216">
                  <c:v>4.6102428969776498E-6</c:v>
                </c:pt>
                <c:pt idx="217">
                  <c:v>6.3807124518779303E-6</c:v>
                </c:pt>
                <c:pt idx="218">
                  <c:v>6.96101976220773E-6</c:v>
                </c:pt>
                <c:pt idx="219">
                  <c:v>4.5895061319596902E-6</c:v>
                </c:pt>
                <c:pt idx="220">
                  <c:v>-9.8294877935799992E-7</c:v>
                </c:pt>
                <c:pt idx="221">
                  <c:v>5.7231031404466204E-6</c:v>
                </c:pt>
                <c:pt idx="222">
                  <c:v>-4.0849333663670801E-6</c:v>
                </c:pt>
                <c:pt idx="223">
                  <c:v>8.7706933356183093E-6</c:v>
                </c:pt>
                <c:pt idx="224">
                  <c:v>6.4706619075688395E-7</c:v>
                </c:pt>
                <c:pt idx="225">
                  <c:v>2.7853164901041602E-6</c:v>
                </c:pt>
                <c:pt idx="226">
                  <c:v>-3.00012046621636E-6</c:v>
                </c:pt>
                <c:pt idx="227">
                  <c:v>6.63280011711507E-6</c:v>
                </c:pt>
                <c:pt idx="228">
                  <c:v>2.6995272944056998E-6</c:v>
                </c:pt>
                <c:pt idx="229">
                  <c:v>6.1593504188832701E-6</c:v>
                </c:pt>
                <c:pt idx="230">
                  <c:v>-6.4187885377297601E-7</c:v>
                </c:pt>
                <c:pt idx="231">
                  <c:v>1.21242824303493E-5</c:v>
                </c:pt>
                <c:pt idx="232">
                  <c:v>1.5222505787497001E-6</c:v>
                </c:pt>
                <c:pt idx="233">
                  <c:v>-9.7822754493345201E-6</c:v>
                </c:pt>
                <c:pt idx="234">
                  <c:v>-7.2880225987179099E-6</c:v>
                </c:pt>
                <c:pt idx="235">
                  <c:v>9.6233012435774997E-6</c:v>
                </c:pt>
                <c:pt idx="236">
                  <c:v>7.65730468582689E-6</c:v>
                </c:pt>
                <c:pt idx="237">
                  <c:v>5.3002520942217401E-7</c:v>
                </c:pt>
                <c:pt idx="238">
                  <c:v>1.0594538670920901E-6</c:v>
                </c:pt>
                <c:pt idx="239">
                  <c:v>-2.4187824270757801E-6</c:v>
                </c:pt>
                <c:pt idx="240">
                  <c:v>5.5132067120380604E-6</c:v>
                </c:pt>
                <c:pt idx="241">
                  <c:v>-7.3059908895457098E-6</c:v>
                </c:pt>
                <c:pt idx="242">
                  <c:v>-3.8579052818927203E-7</c:v>
                </c:pt>
                <c:pt idx="243">
                  <c:v>-2.9276344819344401E-6</c:v>
                </c:pt>
                <c:pt idx="244">
                  <c:v>-9.1411841734964605E-7</c:v>
                </c:pt>
                <c:pt idx="245">
                  <c:v>-5.0450385034138099E-6</c:v>
                </c:pt>
                <c:pt idx="246">
                  <c:v>8.0341859614754899E-6</c:v>
                </c:pt>
                <c:pt idx="247">
                  <c:v>4.5340590239081702E-7</c:v>
                </c:pt>
                <c:pt idx="248">
                  <c:v>6.0683010589741398E-6</c:v>
                </c:pt>
                <c:pt idx="249">
                  <c:v>-1.3195645034985301E-6</c:v>
                </c:pt>
                <c:pt idx="250">
                  <c:v>1.19284526408332E-6</c:v>
                </c:pt>
                <c:pt idx="251">
                  <c:v>-9.8519947462244697E-6</c:v>
                </c:pt>
                <c:pt idx="252">
                  <c:v>1.43493298269979E-6</c:v>
                </c:pt>
                <c:pt idx="253">
                  <c:v>2.4280247304477598E-6</c:v>
                </c:pt>
                <c:pt idx="254">
                  <c:v>-5.6274676448124499E-7</c:v>
                </c:pt>
                <c:pt idx="255">
                  <c:v>1.2373351345272801E-6</c:v>
                </c:pt>
                <c:pt idx="256">
                  <c:v>-5.2781104555167797E-6</c:v>
                </c:pt>
                <c:pt idx="257">
                  <c:v>4.4974625239381401E-6</c:v>
                </c:pt>
                <c:pt idx="258">
                  <c:v>-4.5148754379884102E-7</c:v>
                </c:pt>
                <c:pt idx="259">
                  <c:v>-4.5130499124955901E-6</c:v>
                </c:pt>
                <c:pt idx="260">
                  <c:v>-7.2691268088531301E-6</c:v>
                </c:pt>
                <c:pt idx="261">
                  <c:v>-9.8403673176568603E-6</c:v>
                </c:pt>
                <c:pt idx="262">
                  <c:v>-9.6135585592170809E-7</c:v>
                </c:pt>
                <c:pt idx="263">
                  <c:v>-1.7632409507249101E-6</c:v>
                </c:pt>
                <c:pt idx="264">
                  <c:v>3.57365314722904E-6</c:v>
                </c:pt>
                <c:pt idx="265">
                  <c:v>-3.0184317757515299E-6</c:v>
                </c:pt>
                <c:pt idx="266">
                  <c:v>-1.0476981482109599E-5</c:v>
                </c:pt>
                <c:pt idx="267">
                  <c:v>-8.5837743489363793E-6</c:v>
                </c:pt>
                <c:pt idx="268">
                  <c:v>-8.0482863306008003E-6</c:v>
                </c:pt>
                <c:pt idx="269">
                  <c:v>4.8337565702256697E-7</c:v>
                </c:pt>
                <c:pt idx="270">
                  <c:v>-1.14474110074436E-5</c:v>
                </c:pt>
                <c:pt idx="271">
                  <c:v>-2.5028303236583E-6</c:v>
                </c:pt>
                <c:pt idx="272">
                  <c:v>-1.5975646081876199E-5</c:v>
                </c:pt>
                <c:pt idx="273">
                  <c:v>4.0308034525156997E-6</c:v>
                </c:pt>
                <c:pt idx="274">
                  <c:v>-4.9877657908815501E-6</c:v>
                </c:pt>
                <c:pt idx="275">
                  <c:v>5.2813567835799198E-6</c:v>
                </c:pt>
                <c:pt idx="276">
                  <c:v>-1.40259970272489E-5</c:v>
                </c:pt>
                <c:pt idx="277">
                  <c:v>-5.3542982780104804E-7</c:v>
                </c:pt>
                <c:pt idx="278">
                  <c:v>-7.0583092880937196E-6</c:v>
                </c:pt>
                <c:pt idx="279">
                  <c:v>-1.06258268224051E-5</c:v>
                </c:pt>
                <c:pt idx="280">
                  <c:v>-5.5017879212590101E-6</c:v>
                </c:pt>
                <c:pt idx="281">
                  <c:v>4.4894382813051097E-6</c:v>
                </c:pt>
                <c:pt idx="282">
                  <c:v>-7.5238482378388102E-6</c:v>
                </c:pt>
                <c:pt idx="283">
                  <c:v>3.0344428654946E-6</c:v>
                </c:pt>
                <c:pt idx="284">
                  <c:v>-5.7022800809811803E-6</c:v>
                </c:pt>
                <c:pt idx="285">
                  <c:v>5.1394666081386801E-6</c:v>
                </c:pt>
                <c:pt idx="286">
                  <c:v>8.7544415078592902E-7</c:v>
                </c:pt>
                <c:pt idx="287">
                  <c:v>-1.13311236404486E-5</c:v>
                </c:pt>
                <c:pt idx="288">
                  <c:v>-1.0418666422312001E-5</c:v>
                </c:pt>
                <c:pt idx="289">
                  <c:v>-9.8073494963516704E-6</c:v>
                </c:pt>
                <c:pt idx="290">
                  <c:v>-6.0581094381748896E-6</c:v>
                </c:pt>
                <c:pt idx="291">
                  <c:v>-9.5090106311156895E-6</c:v>
                </c:pt>
                <c:pt idx="292">
                  <c:v>-1.1326880112669001E-5</c:v>
                </c:pt>
                <c:pt idx="293">
                  <c:v>-5.0498825216325296E-6</c:v>
                </c:pt>
                <c:pt idx="294">
                  <c:v>-9.9835327911869904E-6</c:v>
                </c:pt>
                <c:pt idx="295">
                  <c:v>-1.30616981382675E-5</c:v>
                </c:pt>
                <c:pt idx="296">
                  <c:v>-1.7166200150374001E-5</c:v>
                </c:pt>
                <c:pt idx="297">
                  <c:v>-1.06304792322842E-5</c:v>
                </c:pt>
                <c:pt idx="298">
                  <c:v>-1.6709799178324299E-5</c:v>
                </c:pt>
                <c:pt idx="299">
                  <c:v>-1.37207505972419E-5</c:v>
                </c:pt>
                <c:pt idx="300">
                  <c:v>-7.0399037668540104E-7</c:v>
                </c:pt>
                <c:pt idx="301">
                  <c:v>-1.5252032410263899E-5</c:v>
                </c:pt>
                <c:pt idx="302">
                  <c:v>-4.4946461758498599E-6</c:v>
                </c:pt>
                <c:pt idx="303">
                  <c:v>-1.5660248037288299E-5</c:v>
                </c:pt>
                <c:pt idx="304">
                  <c:v>-3.8549963579868999E-6</c:v>
                </c:pt>
                <c:pt idx="305">
                  <c:v>-9.9925172482648108E-6</c:v>
                </c:pt>
                <c:pt idx="306">
                  <c:v>-9.0133936272198404E-6</c:v>
                </c:pt>
                <c:pt idx="307">
                  <c:v>-1.57731727743979E-5</c:v>
                </c:pt>
                <c:pt idx="308">
                  <c:v>-1.50345120756589E-5</c:v>
                </c:pt>
                <c:pt idx="309">
                  <c:v>-1.07708312334267E-5</c:v>
                </c:pt>
                <c:pt idx="310">
                  <c:v>-7.4095032756999898E-6</c:v>
                </c:pt>
                <c:pt idx="311">
                  <c:v>-1.25508919770223E-5</c:v>
                </c:pt>
                <c:pt idx="312">
                  <c:v>-1.9916185883238002E-5</c:v>
                </c:pt>
                <c:pt idx="313">
                  <c:v>-6.9198370567399002E-6</c:v>
                </c:pt>
                <c:pt idx="314">
                  <c:v>-8.2831887908280094E-6</c:v>
                </c:pt>
                <c:pt idx="315">
                  <c:v>-1.36691200142638E-5</c:v>
                </c:pt>
                <c:pt idx="316">
                  <c:v>-1.13155041085179E-5</c:v>
                </c:pt>
                <c:pt idx="317">
                  <c:v>-2.0182938967256599E-5</c:v>
                </c:pt>
                <c:pt idx="318">
                  <c:v>-3.8131642363230199E-6</c:v>
                </c:pt>
                <c:pt idx="319">
                  <c:v>-1.7661640392395799E-5</c:v>
                </c:pt>
                <c:pt idx="320">
                  <c:v>-1.0755517001040299E-5</c:v>
                </c:pt>
                <c:pt idx="321">
                  <c:v>-1.20243507682956E-5</c:v>
                </c:pt>
                <c:pt idx="322">
                  <c:v>-1.6815387111007099E-5</c:v>
                </c:pt>
                <c:pt idx="323">
                  <c:v>-1.0885397553858901E-5</c:v>
                </c:pt>
                <c:pt idx="324">
                  <c:v>-1.4743450931429499E-5</c:v>
                </c:pt>
                <c:pt idx="325">
                  <c:v>-6.8402563062063602E-6</c:v>
                </c:pt>
                <c:pt idx="326">
                  <c:v>-1.2738687760377701E-5</c:v>
                </c:pt>
                <c:pt idx="327">
                  <c:v>-1.1358234087653299E-5</c:v>
                </c:pt>
                <c:pt idx="328">
                  <c:v>-9.0475760442570892E-6</c:v>
                </c:pt>
                <c:pt idx="329">
                  <c:v>-1.6262605353737099E-5</c:v>
                </c:pt>
                <c:pt idx="330">
                  <c:v>-1.49072682570156E-5</c:v>
                </c:pt>
                <c:pt idx="331">
                  <c:v>-7.4338011024418698E-6</c:v>
                </c:pt>
                <c:pt idx="332">
                  <c:v>-6.9028964126323496E-6</c:v>
                </c:pt>
                <c:pt idx="333">
                  <c:v>-2.04181236485271E-5</c:v>
                </c:pt>
                <c:pt idx="334">
                  <c:v>-1.8192459012919201E-5</c:v>
                </c:pt>
                <c:pt idx="335">
                  <c:v>-1.1341280520872001E-5</c:v>
                </c:pt>
                <c:pt idx="336">
                  <c:v>-2.42895685790348E-5</c:v>
                </c:pt>
                <c:pt idx="337">
                  <c:v>-1.26657572343714E-5</c:v>
                </c:pt>
                <c:pt idx="338">
                  <c:v>-3.0517866008537798E-6</c:v>
                </c:pt>
                <c:pt idx="339">
                  <c:v>-1.1745521980849999E-5</c:v>
                </c:pt>
                <c:pt idx="340">
                  <c:v>-1.76584615391172E-5</c:v>
                </c:pt>
                <c:pt idx="341">
                  <c:v>-1.56969093288213E-5</c:v>
                </c:pt>
                <c:pt idx="342">
                  <c:v>-1.0025071810353301E-5</c:v>
                </c:pt>
                <c:pt idx="343">
                  <c:v>-2.3312901034424399E-5</c:v>
                </c:pt>
                <c:pt idx="344">
                  <c:v>-1.7295984004411701E-5</c:v>
                </c:pt>
                <c:pt idx="345">
                  <c:v>-1.12415140271373E-5</c:v>
                </c:pt>
                <c:pt idx="346">
                  <c:v>-1.2192360676852901E-5</c:v>
                </c:pt>
                <c:pt idx="347">
                  <c:v>-1.9534249633557101E-5</c:v>
                </c:pt>
                <c:pt idx="348">
                  <c:v>-1.5646265930675601E-5</c:v>
                </c:pt>
                <c:pt idx="349">
                  <c:v>-1.43688512435032E-5</c:v>
                </c:pt>
                <c:pt idx="350">
                  <c:v>-2.2905547030758698E-5</c:v>
                </c:pt>
                <c:pt idx="351">
                  <c:v>-2.2297545925157799E-5</c:v>
                </c:pt>
                <c:pt idx="352">
                  <c:v>-3.1332514463251403E-5</c:v>
                </c:pt>
                <c:pt idx="353">
                  <c:v>-1.7385487414252301E-5</c:v>
                </c:pt>
                <c:pt idx="354">
                  <c:v>-1.6422206978628599E-5</c:v>
                </c:pt>
                <c:pt idx="355">
                  <c:v>-2.05453858422341E-5</c:v>
                </c:pt>
                <c:pt idx="356">
                  <c:v>-1.5894824877228301E-5</c:v>
                </c:pt>
                <c:pt idx="357">
                  <c:v>-1.7266971867882199E-5</c:v>
                </c:pt>
                <c:pt idx="358">
                  <c:v>-1.48993395445553E-5</c:v>
                </c:pt>
                <c:pt idx="359">
                  <c:v>-3.0879603610618398E-5</c:v>
                </c:pt>
                <c:pt idx="360">
                  <c:v>-1.8742134961562499E-5</c:v>
                </c:pt>
                <c:pt idx="361">
                  <c:v>-2.2011642759139001E-5</c:v>
                </c:pt>
                <c:pt idx="362">
                  <c:v>-1.5017134601560001E-5</c:v>
                </c:pt>
                <c:pt idx="363">
                  <c:v>-1.7174318234269999E-5</c:v>
                </c:pt>
                <c:pt idx="364">
                  <c:v>-1.64324832085304E-5</c:v>
                </c:pt>
                <c:pt idx="365">
                  <c:v>-2.8027635051117901E-5</c:v>
                </c:pt>
                <c:pt idx="366">
                  <c:v>-1.71568415059777E-5</c:v>
                </c:pt>
                <c:pt idx="367">
                  <c:v>-2.00964257912095E-5</c:v>
                </c:pt>
                <c:pt idx="368">
                  <c:v>-2.4026094376648701E-5</c:v>
                </c:pt>
                <c:pt idx="369">
                  <c:v>-2.0574617664920001E-5</c:v>
                </c:pt>
                <c:pt idx="370">
                  <c:v>-1.8156754972033898E-5</c:v>
                </c:pt>
                <c:pt idx="371">
                  <c:v>-1.7873522008411099E-5</c:v>
                </c:pt>
                <c:pt idx="372">
                  <c:v>-2.1031832576835802E-5</c:v>
                </c:pt>
                <c:pt idx="373">
                  <c:v>-3.0186728980568301E-5</c:v>
                </c:pt>
                <c:pt idx="374">
                  <c:v>-1.9629389449566899E-5</c:v>
                </c:pt>
                <c:pt idx="375">
                  <c:v>-1.60105795525961E-5</c:v>
                </c:pt>
                <c:pt idx="376">
                  <c:v>-3.1215870530600302E-5</c:v>
                </c:pt>
                <c:pt idx="377">
                  <c:v>-2.0098884389625199E-5</c:v>
                </c:pt>
                <c:pt idx="378">
                  <c:v>-1.8683218218080799E-5</c:v>
                </c:pt>
                <c:pt idx="379">
                  <c:v>-2.7825162521830299E-5</c:v>
                </c:pt>
                <c:pt idx="380">
                  <c:v>-2.18672290400568E-5</c:v>
                </c:pt>
                <c:pt idx="381">
                  <c:v>-2.7211997790033201E-5</c:v>
                </c:pt>
                <c:pt idx="382">
                  <c:v>-2.7195016342275501E-5</c:v>
                </c:pt>
                <c:pt idx="383">
                  <c:v>-2.26256721352309E-5</c:v>
                </c:pt>
                <c:pt idx="384">
                  <c:v>-1.9005779484984001E-5</c:v>
                </c:pt>
                <c:pt idx="385">
                  <c:v>-3.4127757586202098E-5</c:v>
                </c:pt>
                <c:pt idx="386">
                  <c:v>-1.8818493296474901E-5</c:v>
                </c:pt>
                <c:pt idx="387">
                  <c:v>-2.9822254281647899E-5</c:v>
                </c:pt>
                <c:pt idx="388">
                  <c:v>-2.5047685832742901E-5</c:v>
                </c:pt>
                <c:pt idx="389">
                  <c:v>-2.97347256593241E-5</c:v>
                </c:pt>
                <c:pt idx="390">
                  <c:v>-2.8852528011385798E-5</c:v>
                </c:pt>
                <c:pt idx="391">
                  <c:v>-2.69587539472139E-5</c:v>
                </c:pt>
                <c:pt idx="392">
                  <c:v>-2.66859462220278E-5</c:v>
                </c:pt>
                <c:pt idx="393">
                  <c:v>-2.3594296545888599E-5</c:v>
                </c:pt>
                <c:pt idx="394">
                  <c:v>-2.9737905409178898E-5</c:v>
                </c:pt>
                <c:pt idx="395">
                  <c:v>-2.3457915927308302E-5</c:v>
                </c:pt>
                <c:pt idx="396">
                  <c:v>-3.3024529614228803E-5</c:v>
                </c:pt>
                <c:pt idx="397">
                  <c:v>-3.6916865222078801E-5</c:v>
                </c:pt>
                <c:pt idx="398">
                  <c:v>-3.1440484813482197E-5</c:v>
                </c:pt>
                <c:pt idx="399">
                  <c:v>-4.3182397606187999E-5</c:v>
                </c:pt>
                <c:pt idx="400">
                  <c:v>-3.6108917660206003E-5</c:v>
                </c:pt>
                <c:pt idx="401">
                  <c:v>-3.1643910782368403E-5</c:v>
                </c:pt>
                <c:pt idx="402">
                  <c:v>-3.0566885376136201E-5</c:v>
                </c:pt>
                <c:pt idx="403">
                  <c:v>-2.9631595005398099E-5</c:v>
                </c:pt>
                <c:pt idx="404">
                  <c:v>-4.02689765203189E-5</c:v>
                </c:pt>
                <c:pt idx="405">
                  <c:v>-3.1989829455037703E-5</c:v>
                </c:pt>
                <c:pt idx="406">
                  <c:v>-3.7040932966926403E-5</c:v>
                </c:pt>
                <c:pt idx="407">
                  <c:v>-3.44400001317232E-5</c:v>
                </c:pt>
                <c:pt idx="408">
                  <c:v>-3.4486093644639198E-5</c:v>
                </c:pt>
                <c:pt idx="409">
                  <c:v>-3.2605690080886399E-5</c:v>
                </c:pt>
                <c:pt idx="410">
                  <c:v>-3.40974512333201E-5</c:v>
                </c:pt>
                <c:pt idx="411">
                  <c:v>-3.1712137128466098E-5</c:v>
                </c:pt>
                <c:pt idx="412">
                  <c:v>-3.6099074118616499E-5</c:v>
                </c:pt>
                <c:pt idx="413">
                  <c:v>-3.8897045473984398E-5</c:v>
                </c:pt>
                <c:pt idx="414">
                  <c:v>-3.74628266424977E-5</c:v>
                </c:pt>
                <c:pt idx="415">
                  <c:v>-3.7404001644403197E-5</c:v>
                </c:pt>
                <c:pt idx="416">
                  <c:v>-3.6316280141390299E-5</c:v>
                </c:pt>
                <c:pt idx="417">
                  <c:v>-3.6773869176429101E-5</c:v>
                </c:pt>
                <c:pt idx="418">
                  <c:v>-3.76820157720255E-5</c:v>
                </c:pt>
                <c:pt idx="419">
                  <c:v>-3.5036365986777703E-5</c:v>
                </c:pt>
                <c:pt idx="420">
                  <c:v>-4.2662942368178099E-5</c:v>
                </c:pt>
                <c:pt idx="421">
                  <c:v>-3.5412219665905202E-5</c:v>
                </c:pt>
                <c:pt idx="422">
                  <c:v>-3.6565334616273403E-5</c:v>
                </c:pt>
                <c:pt idx="423">
                  <c:v>-3.2017011568518403E-5</c:v>
                </c:pt>
                <c:pt idx="424">
                  <c:v>-5.0441205731542601E-5</c:v>
                </c:pt>
                <c:pt idx="425">
                  <c:v>-3.50637759190707E-5</c:v>
                </c:pt>
                <c:pt idx="426">
                  <c:v>-3.1075357204786999E-5</c:v>
                </c:pt>
                <c:pt idx="427">
                  <c:v>-3.3804120140412799E-5</c:v>
                </c:pt>
                <c:pt idx="428">
                  <c:v>-3.7206043133746902E-5</c:v>
                </c:pt>
                <c:pt idx="429">
                  <c:v>-3.3078738520105399E-5</c:v>
                </c:pt>
                <c:pt idx="430">
                  <c:v>-3.6109981385653098E-5</c:v>
                </c:pt>
                <c:pt idx="431">
                  <c:v>-3.7480267811683102E-5</c:v>
                </c:pt>
                <c:pt idx="432">
                  <c:v>-3.7254631370959101E-5</c:v>
                </c:pt>
                <c:pt idx="433">
                  <c:v>-3.8903957218989799E-5</c:v>
                </c:pt>
                <c:pt idx="434">
                  <c:v>-3.3519393710074202E-5</c:v>
                </c:pt>
                <c:pt idx="435">
                  <c:v>-3.21266745521025E-5</c:v>
                </c:pt>
                <c:pt idx="436">
                  <c:v>-2.7687923637302601E-5</c:v>
                </c:pt>
                <c:pt idx="437">
                  <c:v>-3.73571776508468E-5</c:v>
                </c:pt>
                <c:pt idx="438">
                  <c:v>-3.9514162325918998E-5</c:v>
                </c:pt>
                <c:pt idx="439">
                  <c:v>-3.5293341441329599E-5</c:v>
                </c:pt>
                <c:pt idx="440">
                  <c:v>-3.5053255006143702E-5</c:v>
                </c:pt>
                <c:pt idx="441">
                  <c:v>-3.08491807179162E-5</c:v>
                </c:pt>
                <c:pt idx="442">
                  <c:v>-3.5816994776640203E-5</c:v>
                </c:pt>
                <c:pt idx="443">
                  <c:v>-4.1630977364489897E-5</c:v>
                </c:pt>
                <c:pt idx="444">
                  <c:v>-3.02620180385294E-5</c:v>
                </c:pt>
                <c:pt idx="445">
                  <c:v>-2.7558101603870401E-5</c:v>
                </c:pt>
                <c:pt idx="446">
                  <c:v>-2.3343421069889801E-5</c:v>
                </c:pt>
                <c:pt idx="447">
                  <c:v>-3.6037893294563998E-5</c:v>
                </c:pt>
                <c:pt idx="448">
                  <c:v>-3.4135971433992903E-5</c:v>
                </c:pt>
                <c:pt idx="449">
                  <c:v>-2.802707256886E-5</c:v>
                </c:pt>
                <c:pt idx="450">
                  <c:v>-3.0389331192459E-5</c:v>
                </c:pt>
                <c:pt idx="451">
                  <c:v>-3.0888007016593002E-5</c:v>
                </c:pt>
                <c:pt idx="452">
                  <c:v>-3.1679016934117499E-5</c:v>
                </c:pt>
                <c:pt idx="453">
                  <c:v>-3.4634120878957398E-5</c:v>
                </c:pt>
                <c:pt idx="454">
                  <c:v>-2.6536668315578E-5</c:v>
                </c:pt>
                <c:pt idx="455">
                  <c:v>-2.5645502301717401E-5</c:v>
                </c:pt>
                <c:pt idx="456">
                  <c:v>-3.2368313879643298E-5</c:v>
                </c:pt>
                <c:pt idx="457">
                  <c:v>-3.03762259239586E-5</c:v>
                </c:pt>
                <c:pt idx="458">
                  <c:v>-3.3659713434475299E-5</c:v>
                </c:pt>
                <c:pt idx="459">
                  <c:v>-3.3507212093761E-5</c:v>
                </c:pt>
                <c:pt idx="460">
                  <c:v>-2.24225390038484E-5</c:v>
                </c:pt>
                <c:pt idx="461">
                  <c:v>-3.0020211029195499E-5</c:v>
                </c:pt>
                <c:pt idx="462">
                  <c:v>-2.8547319288665199E-5</c:v>
                </c:pt>
                <c:pt idx="463">
                  <c:v>-2.9845477574517801E-5</c:v>
                </c:pt>
                <c:pt idx="464">
                  <c:v>-2.7799512665653601E-5</c:v>
                </c:pt>
                <c:pt idx="465">
                  <c:v>-3.1639044327316597E-5</c:v>
                </c:pt>
                <c:pt idx="466">
                  <c:v>-2.48162428162549E-5</c:v>
                </c:pt>
                <c:pt idx="467">
                  <c:v>-2.9312692788217899E-5</c:v>
                </c:pt>
                <c:pt idx="468">
                  <c:v>-2.90169266946541E-5</c:v>
                </c:pt>
                <c:pt idx="469">
                  <c:v>-3.4158255404684598E-5</c:v>
                </c:pt>
                <c:pt idx="470">
                  <c:v>-2.4451934819660802E-5</c:v>
                </c:pt>
                <c:pt idx="471">
                  <c:v>-2.1270754231255001E-5</c:v>
                </c:pt>
                <c:pt idx="472">
                  <c:v>-2.72325309381604E-5</c:v>
                </c:pt>
                <c:pt idx="473">
                  <c:v>-2.4903567995448799E-5</c:v>
                </c:pt>
                <c:pt idx="474">
                  <c:v>-3.20075802184755E-5</c:v>
                </c:pt>
                <c:pt idx="475">
                  <c:v>-1.7658547059474898E-5</c:v>
                </c:pt>
                <c:pt idx="476">
                  <c:v>-2.5220538433165399E-5</c:v>
                </c:pt>
                <c:pt idx="477">
                  <c:v>-2.6503984019819699E-5</c:v>
                </c:pt>
                <c:pt idx="478">
                  <c:v>-2.78475087522644E-5</c:v>
                </c:pt>
                <c:pt idx="479">
                  <c:v>-2.3043488773924701E-5</c:v>
                </c:pt>
                <c:pt idx="480">
                  <c:v>-2.89031672430634E-5</c:v>
                </c:pt>
                <c:pt idx="481">
                  <c:v>-2.44425793888641E-5</c:v>
                </c:pt>
                <c:pt idx="482">
                  <c:v>-1.9289223262855599E-5</c:v>
                </c:pt>
                <c:pt idx="483">
                  <c:v>-2.2913644328847302E-5</c:v>
                </c:pt>
                <c:pt idx="484">
                  <c:v>-2.2570391370554399E-5</c:v>
                </c:pt>
                <c:pt idx="485">
                  <c:v>-1.86015922541218E-5</c:v>
                </c:pt>
                <c:pt idx="486">
                  <c:v>-2.50500481649469E-5</c:v>
                </c:pt>
                <c:pt idx="487">
                  <c:v>-2.4918079003556299E-5</c:v>
                </c:pt>
                <c:pt idx="488">
                  <c:v>-1.84752181782693E-5</c:v>
                </c:pt>
                <c:pt idx="489">
                  <c:v>-1.54560816808735E-5</c:v>
                </c:pt>
                <c:pt idx="490">
                  <c:v>-2.2941561775781898E-5</c:v>
                </c:pt>
                <c:pt idx="491">
                  <c:v>-2.2711630875786998E-5</c:v>
                </c:pt>
                <c:pt idx="492">
                  <c:v>-1.6382151879452899E-5</c:v>
                </c:pt>
                <c:pt idx="493">
                  <c:v>-1.6162739547565699E-5</c:v>
                </c:pt>
                <c:pt idx="494">
                  <c:v>-1.6189495347493201E-5</c:v>
                </c:pt>
                <c:pt idx="495">
                  <c:v>-1.0762872494185899E-5</c:v>
                </c:pt>
                <c:pt idx="496">
                  <c:v>-1.3384084519595999E-5</c:v>
                </c:pt>
                <c:pt idx="497">
                  <c:v>-2.1311428540952602E-5</c:v>
                </c:pt>
                <c:pt idx="498">
                  <c:v>-8.4142521061349092E-6</c:v>
                </c:pt>
                <c:pt idx="499">
                  <c:v>-1.39463688342098E-5</c:v>
                </c:pt>
                <c:pt idx="500">
                  <c:v>-2.9772673497359902E-6</c:v>
                </c:pt>
                <c:pt idx="501">
                  <c:v>-4.96758029515767E-6</c:v>
                </c:pt>
                <c:pt idx="502">
                  <c:v>6.70081972640231E-7</c:v>
                </c:pt>
                <c:pt idx="503">
                  <c:v>-4.8819861481598802E-6</c:v>
                </c:pt>
                <c:pt idx="504">
                  <c:v>-3.6364410839210701E-6</c:v>
                </c:pt>
                <c:pt idx="505">
                  <c:v>-6.06032045972498E-7</c:v>
                </c:pt>
                <c:pt idx="506">
                  <c:v>3.1188596055793199E-6</c:v>
                </c:pt>
                <c:pt idx="507">
                  <c:v>-6.3275884176129001E-7</c:v>
                </c:pt>
                <c:pt idx="508">
                  <c:v>-5.2891458563649503E-6</c:v>
                </c:pt>
                <c:pt idx="509">
                  <c:v>-3.9188312132555898E-6</c:v>
                </c:pt>
                <c:pt idx="510">
                  <c:v>1.4802774534349401E-6</c:v>
                </c:pt>
                <c:pt idx="511">
                  <c:v>-2.4715369221228501E-6</c:v>
                </c:pt>
                <c:pt idx="512">
                  <c:v>4.2754295509142302E-6</c:v>
                </c:pt>
                <c:pt idx="513">
                  <c:v>1.8270252398133901E-6</c:v>
                </c:pt>
                <c:pt idx="514">
                  <c:v>5.5313123309865803E-6</c:v>
                </c:pt>
                <c:pt idx="515">
                  <c:v>-7.4938778275161904E-7</c:v>
                </c:pt>
                <c:pt idx="516">
                  <c:v>5.7905386877852801E-6</c:v>
                </c:pt>
                <c:pt idx="517">
                  <c:v>9.4043633045954497E-6</c:v>
                </c:pt>
                <c:pt idx="518">
                  <c:v>4.1098366607369098E-6</c:v>
                </c:pt>
                <c:pt idx="519">
                  <c:v>1.00830226869292E-5</c:v>
                </c:pt>
                <c:pt idx="520">
                  <c:v>1.27271331722259E-5</c:v>
                </c:pt>
                <c:pt idx="521">
                  <c:v>9.0633867274760496E-6</c:v>
                </c:pt>
                <c:pt idx="522">
                  <c:v>1.50075480550271E-5</c:v>
                </c:pt>
                <c:pt idx="523">
                  <c:v>1.41112908747485E-5</c:v>
                </c:pt>
                <c:pt idx="524">
                  <c:v>1.18558914628632E-5</c:v>
                </c:pt>
                <c:pt idx="525">
                  <c:v>1.41032431491702E-5</c:v>
                </c:pt>
                <c:pt idx="526">
                  <c:v>2.4069140275493901E-5</c:v>
                </c:pt>
                <c:pt idx="527">
                  <c:v>1.5183444688694E-5</c:v>
                </c:pt>
                <c:pt idx="528">
                  <c:v>1.6178686892947201E-5</c:v>
                </c:pt>
                <c:pt idx="529">
                  <c:v>1.99540418737916E-5</c:v>
                </c:pt>
                <c:pt idx="530">
                  <c:v>1.7319630804936699E-5</c:v>
                </c:pt>
                <c:pt idx="531">
                  <c:v>2.57784216627199E-5</c:v>
                </c:pt>
                <c:pt idx="532">
                  <c:v>1.7322985611908801E-5</c:v>
                </c:pt>
                <c:pt idx="533">
                  <c:v>2.4643137488257E-5</c:v>
                </c:pt>
                <c:pt idx="534">
                  <c:v>2.3030735707367801E-5</c:v>
                </c:pt>
                <c:pt idx="535">
                  <c:v>2.8580792695104999E-5</c:v>
                </c:pt>
                <c:pt idx="536">
                  <c:v>3.5924866106230602E-5</c:v>
                </c:pt>
                <c:pt idx="537">
                  <c:v>3.3054380151923001E-5</c:v>
                </c:pt>
                <c:pt idx="538">
                  <c:v>3.6312654309172003E-5</c:v>
                </c:pt>
                <c:pt idx="539">
                  <c:v>3.5626519727560597E-5</c:v>
                </c:pt>
                <c:pt idx="540">
                  <c:v>3.59212204328964E-5</c:v>
                </c:pt>
                <c:pt idx="541">
                  <c:v>4.3530722281352497E-5</c:v>
                </c:pt>
                <c:pt idx="542">
                  <c:v>4.13154108217753E-5</c:v>
                </c:pt>
                <c:pt idx="543">
                  <c:v>4.2418246180914202E-5</c:v>
                </c:pt>
                <c:pt idx="544">
                  <c:v>4.4248230136233997E-5</c:v>
                </c:pt>
                <c:pt idx="545">
                  <c:v>4.0562447450441E-5</c:v>
                </c:pt>
                <c:pt idx="546">
                  <c:v>4.4803378558854997E-5</c:v>
                </c:pt>
                <c:pt idx="547">
                  <c:v>4.6768342780622697E-5</c:v>
                </c:pt>
                <c:pt idx="548">
                  <c:v>5.4998746649050399E-5</c:v>
                </c:pt>
                <c:pt idx="549">
                  <c:v>5.3130983582460502E-5</c:v>
                </c:pt>
                <c:pt idx="550">
                  <c:v>5.0100552423656798E-5</c:v>
                </c:pt>
                <c:pt idx="551">
                  <c:v>5.3195359584754999E-5</c:v>
                </c:pt>
                <c:pt idx="552">
                  <c:v>5.66686499933733E-5</c:v>
                </c:pt>
                <c:pt idx="553">
                  <c:v>5.4630842510428397E-5</c:v>
                </c:pt>
                <c:pt idx="554">
                  <c:v>5.3346912054447402E-5</c:v>
                </c:pt>
                <c:pt idx="555">
                  <c:v>6.3087489226029196E-5</c:v>
                </c:pt>
                <c:pt idx="556">
                  <c:v>5.8554061464734102E-5</c:v>
                </c:pt>
                <c:pt idx="557">
                  <c:v>6.5401457907051096E-5</c:v>
                </c:pt>
                <c:pt idx="558">
                  <c:v>6.51050121782071E-5</c:v>
                </c:pt>
                <c:pt idx="559">
                  <c:v>7.1554949167183896E-5</c:v>
                </c:pt>
                <c:pt idx="560">
                  <c:v>6.6925684601657997E-5</c:v>
                </c:pt>
                <c:pt idx="561">
                  <c:v>6.9320113291954696E-5</c:v>
                </c:pt>
                <c:pt idx="562">
                  <c:v>7.6017033895921403E-5</c:v>
                </c:pt>
                <c:pt idx="563">
                  <c:v>8.2230807284584996E-5</c:v>
                </c:pt>
                <c:pt idx="564">
                  <c:v>7.6976936471655894E-5</c:v>
                </c:pt>
                <c:pt idx="565">
                  <c:v>8.1906380338893204E-5</c:v>
                </c:pt>
                <c:pt idx="566">
                  <c:v>7.9726177657317096E-5</c:v>
                </c:pt>
                <c:pt idx="567">
                  <c:v>8.3440240954355495E-5</c:v>
                </c:pt>
                <c:pt idx="568">
                  <c:v>8.8589450468195096E-5</c:v>
                </c:pt>
                <c:pt idx="569">
                  <c:v>8.5782814289124003E-5</c:v>
                </c:pt>
                <c:pt idx="570">
                  <c:v>8.9099854818870197E-5</c:v>
                </c:pt>
                <c:pt idx="571">
                  <c:v>9.3294594124798897E-5</c:v>
                </c:pt>
                <c:pt idx="572">
                  <c:v>9.1433189313138994E-5</c:v>
                </c:pt>
                <c:pt idx="573">
                  <c:v>8.8770782975194194E-5</c:v>
                </c:pt>
                <c:pt idx="574">
                  <c:v>9.64294793788678E-5</c:v>
                </c:pt>
                <c:pt idx="575">
                  <c:v>9.6629096287732005E-5</c:v>
                </c:pt>
                <c:pt idx="576" formatCode="General">
                  <c:v>1.00057983433722E-4</c:v>
                </c:pt>
                <c:pt idx="577" formatCode="General">
                  <c:v>1.0468751721888299E-4</c:v>
                </c:pt>
                <c:pt idx="578" formatCode="General">
                  <c:v>1.0637931366977E-4</c:v>
                </c:pt>
                <c:pt idx="579" formatCode="General">
                  <c:v>1.0599217880006E-4</c:v>
                </c:pt>
                <c:pt idx="580" formatCode="General">
                  <c:v>1.08022832795748E-4</c:v>
                </c:pt>
                <c:pt idx="581" formatCode="General">
                  <c:v>1.1453940283997801E-4</c:v>
                </c:pt>
                <c:pt idx="582" formatCode="General">
                  <c:v>1.10537446074581E-4</c:v>
                </c:pt>
                <c:pt idx="583" formatCode="General">
                  <c:v>1.12196320228341E-4</c:v>
                </c:pt>
                <c:pt idx="584" formatCode="General">
                  <c:v>1.08783997978794E-4</c:v>
                </c:pt>
                <c:pt idx="585" formatCode="General">
                  <c:v>1.19201858959954E-4</c:v>
                </c:pt>
                <c:pt idx="586" formatCode="General">
                  <c:v>1.19383392949631E-4</c:v>
                </c:pt>
                <c:pt idx="587" formatCode="General">
                  <c:v>1.2479251908772401E-4</c:v>
                </c:pt>
                <c:pt idx="588" formatCode="General">
                  <c:v>1.2391683282731599E-4</c:v>
                </c:pt>
                <c:pt idx="589" formatCode="General">
                  <c:v>1.2290861528044801E-4</c:v>
                </c:pt>
                <c:pt idx="590" formatCode="General">
                  <c:v>1.2693511336772499E-4</c:v>
                </c:pt>
                <c:pt idx="591" formatCode="General">
                  <c:v>1.2976455744697401E-4</c:v>
                </c:pt>
                <c:pt idx="592" formatCode="General">
                  <c:v>1.26591275813216E-4</c:v>
                </c:pt>
                <c:pt idx="593" formatCode="General">
                  <c:v>1.28453877571666E-4</c:v>
                </c:pt>
                <c:pt idx="594" formatCode="General">
                  <c:v>1.3158327828645901E-4</c:v>
                </c:pt>
                <c:pt idx="595" formatCode="General">
                  <c:v>1.3269477570859701E-4</c:v>
                </c:pt>
                <c:pt idx="596" formatCode="General">
                  <c:v>1.3342784667850799E-4</c:v>
                </c:pt>
                <c:pt idx="597" formatCode="General">
                  <c:v>1.38340198531526E-4</c:v>
                </c:pt>
                <c:pt idx="598" formatCode="General">
                  <c:v>1.3178365826439301E-4</c:v>
                </c:pt>
                <c:pt idx="599" formatCode="General">
                  <c:v>1.35869853363255E-4</c:v>
                </c:pt>
                <c:pt idx="600" formatCode="General">
                  <c:v>1.33172868857582E-4</c:v>
                </c:pt>
                <c:pt idx="601" formatCode="General">
                  <c:v>1.3588229483905899E-4</c:v>
                </c:pt>
                <c:pt idx="602" formatCode="General">
                  <c:v>1.3999871821104799E-4</c:v>
                </c:pt>
                <c:pt idx="603" formatCode="General">
                  <c:v>1.3451554962879599E-4</c:v>
                </c:pt>
                <c:pt idx="604" formatCode="General">
                  <c:v>1.3978223369944001E-4</c:v>
                </c:pt>
                <c:pt idx="605" formatCode="General">
                  <c:v>1.3737403797256799E-4</c:v>
                </c:pt>
                <c:pt idx="606" formatCode="General">
                  <c:v>1.4248897318298E-4</c:v>
                </c:pt>
                <c:pt idx="607" formatCode="General">
                  <c:v>1.43693599022715E-4</c:v>
                </c:pt>
                <c:pt idx="608" formatCode="General">
                  <c:v>1.3989680899357599E-4</c:v>
                </c:pt>
                <c:pt idx="609" formatCode="General">
                  <c:v>1.40660056112564E-4</c:v>
                </c:pt>
                <c:pt idx="610" formatCode="General">
                  <c:v>1.3885193219292499E-4</c:v>
                </c:pt>
                <c:pt idx="611" formatCode="General">
                  <c:v>1.3611122021965001E-4</c:v>
                </c:pt>
                <c:pt idx="612" formatCode="General">
                  <c:v>1.35618902802247E-4</c:v>
                </c:pt>
                <c:pt idx="613" formatCode="General">
                  <c:v>1.32989732081897E-4</c:v>
                </c:pt>
                <c:pt idx="614" formatCode="General">
                  <c:v>1.3071209869568E-4</c:v>
                </c:pt>
                <c:pt idx="615" formatCode="General">
                  <c:v>1.3012877370006501E-4</c:v>
                </c:pt>
                <c:pt idx="616" formatCode="General">
                  <c:v>1.2943310178614601E-4</c:v>
                </c:pt>
                <c:pt idx="617" formatCode="General">
                  <c:v>1.2249019189680601E-4</c:v>
                </c:pt>
                <c:pt idx="618" formatCode="General">
                  <c:v>1.23347965558675E-4</c:v>
                </c:pt>
                <c:pt idx="619" formatCode="General">
                  <c:v>1.15950302595097E-4</c:v>
                </c:pt>
                <c:pt idx="620" formatCode="General">
                  <c:v>1.21184181643625E-4</c:v>
                </c:pt>
                <c:pt idx="621" formatCode="General">
                  <c:v>1.0590602372294001E-4</c:v>
                </c:pt>
                <c:pt idx="622" formatCode="General">
                  <c:v>1.09074435460347E-4</c:v>
                </c:pt>
                <c:pt idx="623" formatCode="General">
                  <c:v>1.05726505117001E-4</c:v>
                </c:pt>
                <c:pt idx="624">
                  <c:v>9.4855783766557202E-5</c:v>
                </c:pt>
                <c:pt idx="625">
                  <c:v>9.3457462026703595E-5</c:v>
                </c:pt>
                <c:pt idx="626">
                  <c:v>8.7138526017448598E-5</c:v>
                </c:pt>
                <c:pt idx="627">
                  <c:v>7.9381858744507501E-5</c:v>
                </c:pt>
                <c:pt idx="628">
                  <c:v>7.7637334358538702E-5</c:v>
                </c:pt>
                <c:pt idx="629">
                  <c:v>6.5875010232981199E-5</c:v>
                </c:pt>
                <c:pt idx="630">
                  <c:v>6.2833942957198503E-5</c:v>
                </c:pt>
                <c:pt idx="631">
                  <c:v>5.4085421928452498E-5</c:v>
                </c:pt>
                <c:pt idx="632">
                  <c:v>4.3420296296230201E-5</c:v>
                </c:pt>
                <c:pt idx="633">
                  <c:v>3.4807482360035297E-5</c:v>
                </c:pt>
                <c:pt idx="634">
                  <c:v>2.7795148365142801E-5</c:v>
                </c:pt>
                <c:pt idx="635">
                  <c:v>1.6605591820560601E-5</c:v>
                </c:pt>
                <c:pt idx="636">
                  <c:v>1.0741696815628499E-5</c:v>
                </c:pt>
                <c:pt idx="637">
                  <c:v>2.54473339916178E-6</c:v>
                </c:pt>
                <c:pt idx="638">
                  <c:v>-1.5259946695992999E-5</c:v>
                </c:pt>
                <c:pt idx="639">
                  <c:v>-2.3621593365496901E-5</c:v>
                </c:pt>
                <c:pt idx="640">
                  <c:v>-3.6445199956425401E-5</c:v>
                </c:pt>
                <c:pt idx="641">
                  <c:v>-4.91226662021298E-5</c:v>
                </c:pt>
                <c:pt idx="642">
                  <c:v>-5.5544966163674702E-5</c:v>
                </c:pt>
                <c:pt idx="643">
                  <c:v>-6.7729009357989496E-5</c:v>
                </c:pt>
                <c:pt idx="644">
                  <c:v>-8.2568883045981605E-5</c:v>
                </c:pt>
                <c:pt idx="645">
                  <c:v>-9.8589399645420301E-5</c:v>
                </c:pt>
                <c:pt idx="646" formatCode="General">
                  <c:v>-1.1382473372542499E-4</c:v>
                </c:pt>
                <c:pt idx="647" formatCode="General">
                  <c:v>-1.21930091596207E-4</c:v>
                </c:pt>
                <c:pt idx="648" formatCode="General">
                  <c:v>-1.35804714750199E-4</c:v>
                </c:pt>
                <c:pt idx="649" formatCode="General">
                  <c:v>-1.5460374772843799E-4</c:v>
                </c:pt>
                <c:pt idx="650" formatCode="General">
                  <c:v>-1.69988814186613E-4</c:v>
                </c:pt>
                <c:pt idx="651" formatCode="General">
                  <c:v>-1.83144419363829E-4</c:v>
                </c:pt>
                <c:pt idx="652" formatCode="General">
                  <c:v>-1.9806471503476999E-4</c:v>
                </c:pt>
                <c:pt idx="653" formatCode="General">
                  <c:v>-2.1363523920546801E-4</c:v>
                </c:pt>
                <c:pt idx="654" formatCode="General">
                  <c:v>-2.28489733583611E-4</c:v>
                </c:pt>
                <c:pt idx="655" formatCode="General">
                  <c:v>-2.52481431825166E-4</c:v>
                </c:pt>
                <c:pt idx="656" formatCode="General">
                  <c:v>-2.6264889268468901E-4</c:v>
                </c:pt>
                <c:pt idx="657" formatCode="General">
                  <c:v>-2.7786832803522698E-4</c:v>
                </c:pt>
                <c:pt idx="658" formatCode="General">
                  <c:v>-2.93686279346682E-4</c:v>
                </c:pt>
                <c:pt idx="659" formatCode="General">
                  <c:v>-3.1166174813567599E-4</c:v>
                </c:pt>
                <c:pt idx="660" formatCode="General">
                  <c:v>-3.3691316108907501E-4</c:v>
                </c:pt>
                <c:pt idx="661" formatCode="General">
                  <c:v>-3.4447941083574001E-4</c:v>
                </c:pt>
                <c:pt idx="662" formatCode="General">
                  <c:v>-3.6245949783572803E-4</c:v>
                </c:pt>
                <c:pt idx="663" formatCode="General">
                  <c:v>-3.8078348566953599E-4</c:v>
                </c:pt>
                <c:pt idx="664" formatCode="General">
                  <c:v>-3.9697367398274901E-4</c:v>
                </c:pt>
                <c:pt idx="665" formatCode="General">
                  <c:v>-4.1282687093407202E-4</c:v>
                </c:pt>
                <c:pt idx="666" formatCode="General">
                  <c:v>-4.2839453162243598E-4</c:v>
                </c:pt>
                <c:pt idx="667" formatCode="General">
                  <c:v>-4.4643762431422997E-4</c:v>
                </c:pt>
                <c:pt idx="668" formatCode="General">
                  <c:v>-4.5949788980633398E-4</c:v>
                </c:pt>
                <c:pt idx="669" formatCode="General">
                  <c:v>-4.7596427799997298E-4</c:v>
                </c:pt>
                <c:pt idx="670" formatCode="General">
                  <c:v>-4.9201128607988698E-4</c:v>
                </c:pt>
                <c:pt idx="671" formatCode="General">
                  <c:v>-5.0967217513276102E-4</c:v>
                </c:pt>
                <c:pt idx="672" formatCode="General">
                  <c:v>-5.2684353799855004E-4</c:v>
                </c:pt>
                <c:pt idx="673" formatCode="General">
                  <c:v>-5.4334987461077805E-4</c:v>
                </c:pt>
                <c:pt idx="674" formatCode="General">
                  <c:v>-5.5589443743531402E-4</c:v>
                </c:pt>
                <c:pt idx="675" formatCode="General">
                  <c:v>-5.7410879273668504E-4</c:v>
                </c:pt>
                <c:pt idx="676" formatCode="General">
                  <c:v>-5.9140647120247899E-4</c:v>
                </c:pt>
                <c:pt idx="677" formatCode="General">
                  <c:v>-6.0910289962051104E-4</c:v>
                </c:pt>
                <c:pt idx="678" formatCode="General">
                  <c:v>-6.3003304683322599E-4</c:v>
                </c:pt>
                <c:pt idx="679" formatCode="General">
                  <c:v>-6.4255564279102999E-4</c:v>
                </c:pt>
                <c:pt idx="680" formatCode="General">
                  <c:v>-6.5697753980874002E-4</c:v>
                </c:pt>
                <c:pt idx="681" formatCode="General">
                  <c:v>-6.7638043218147797E-4</c:v>
                </c:pt>
                <c:pt idx="682" formatCode="General">
                  <c:v>-6.9052003655332799E-4</c:v>
                </c:pt>
                <c:pt idx="683" formatCode="General">
                  <c:v>-7.0907636013281896E-4</c:v>
                </c:pt>
                <c:pt idx="684" formatCode="General">
                  <c:v>-7.2030149719346502E-4</c:v>
                </c:pt>
                <c:pt idx="685" formatCode="General">
                  <c:v>-7.3855677939889202E-4</c:v>
                </c:pt>
                <c:pt idx="686" formatCode="General">
                  <c:v>-7.5646785441968304E-4</c:v>
                </c:pt>
                <c:pt idx="687" formatCode="General">
                  <c:v>-7.6846904185906399E-4</c:v>
                </c:pt>
                <c:pt idx="688" formatCode="General">
                  <c:v>-7.8503943685182605E-4</c:v>
                </c:pt>
                <c:pt idx="689" formatCode="General">
                  <c:v>-8.0419495954673899E-4</c:v>
                </c:pt>
                <c:pt idx="690" formatCode="General">
                  <c:v>-8.1857375279965699E-4</c:v>
                </c:pt>
                <c:pt idx="691" formatCode="General">
                  <c:v>-8.3964903430224001E-4</c:v>
                </c:pt>
                <c:pt idx="692" formatCode="General">
                  <c:v>-8.4822305918871095E-4</c:v>
                </c:pt>
                <c:pt idx="693" formatCode="General">
                  <c:v>-8.6416293790993702E-4</c:v>
                </c:pt>
                <c:pt idx="694" formatCode="General">
                  <c:v>-8.8182104412057999E-4</c:v>
                </c:pt>
                <c:pt idx="695" formatCode="General">
                  <c:v>-8.9376769717456597E-4</c:v>
                </c:pt>
                <c:pt idx="696" formatCode="General">
                  <c:v>-9.0856465966885605E-4</c:v>
                </c:pt>
                <c:pt idx="697" formatCode="General">
                  <c:v>-9.2491292723898596E-4</c:v>
                </c:pt>
                <c:pt idx="698" formatCode="General">
                  <c:v>-9.3949595504009696E-4</c:v>
                </c:pt>
                <c:pt idx="699" formatCode="General">
                  <c:v>-9.6138160704690003E-4</c:v>
                </c:pt>
                <c:pt idx="700" formatCode="General">
                  <c:v>-9.7494716666492003E-4</c:v>
                </c:pt>
                <c:pt idx="701" formatCode="General">
                  <c:v>-9.9073580557908301E-4</c:v>
                </c:pt>
                <c:pt idx="702" formatCode="General">
                  <c:v>-1.0083058322109301E-3</c:v>
                </c:pt>
                <c:pt idx="703" formatCode="General">
                  <c:v>-1.01787710357965E-3</c:v>
                </c:pt>
                <c:pt idx="704" formatCode="General">
                  <c:v>-1.03536101562246E-3</c:v>
                </c:pt>
                <c:pt idx="705" formatCode="General">
                  <c:v>-1.04968878771612E-3</c:v>
                </c:pt>
                <c:pt idx="706" formatCode="General">
                  <c:v>-1.0594862636986401E-3</c:v>
                </c:pt>
                <c:pt idx="707" formatCode="General">
                  <c:v>-1.07729607098935E-3</c:v>
                </c:pt>
                <c:pt idx="708" formatCode="General">
                  <c:v>-1.0902610020421799E-3</c:v>
                </c:pt>
                <c:pt idx="709" formatCode="General">
                  <c:v>-1.10370511394771E-3</c:v>
                </c:pt>
                <c:pt idx="710" formatCode="General">
                  <c:v>-1.11694379442234E-3</c:v>
                </c:pt>
                <c:pt idx="711" formatCode="General">
                  <c:v>-1.12818589722171E-3</c:v>
                </c:pt>
                <c:pt idx="712" formatCode="General">
                  <c:v>-1.1393537618916501E-3</c:v>
                </c:pt>
                <c:pt idx="713" formatCode="General">
                  <c:v>-1.15217766490522E-3</c:v>
                </c:pt>
                <c:pt idx="714" formatCode="General">
                  <c:v>-1.1633598299315899E-3</c:v>
                </c:pt>
                <c:pt idx="715" formatCode="General">
                  <c:v>-1.17562994365824E-3</c:v>
                </c:pt>
                <c:pt idx="716" formatCode="General">
                  <c:v>-1.18883562943427E-3</c:v>
                </c:pt>
                <c:pt idx="717" formatCode="General">
                  <c:v>-1.1942221892781899E-3</c:v>
                </c:pt>
                <c:pt idx="718" formatCode="General">
                  <c:v>-1.21099772159388E-3</c:v>
                </c:pt>
                <c:pt idx="719" formatCode="General">
                  <c:v>-1.2196304096129601E-3</c:v>
                </c:pt>
                <c:pt idx="720" formatCode="General">
                  <c:v>-1.2344265232134099E-3</c:v>
                </c:pt>
                <c:pt idx="721" formatCode="General">
                  <c:v>-1.24815610629115E-3</c:v>
                </c:pt>
                <c:pt idx="722" formatCode="General">
                  <c:v>-1.25102873445799E-3</c:v>
                </c:pt>
                <c:pt idx="723" formatCode="General">
                  <c:v>-1.2621091835899999E-3</c:v>
                </c:pt>
                <c:pt idx="724" formatCode="General">
                  <c:v>-1.26998146916026E-3</c:v>
                </c:pt>
                <c:pt idx="725" formatCode="General">
                  <c:v>-1.28232211449769E-3</c:v>
                </c:pt>
                <c:pt idx="726" formatCode="General">
                  <c:v>-1.29119606380442E-3</c:v>
                </c:pt>
                <c:pt idx="727" formatCode="General">
                  <c:v>-1.2991441178139601E-3</c:v>
                </c:pt>
                <c:pt idx="728" formatCode="General">
                  <c:v>-1.30479777756908E-3</c:v>
                </c:pt>
                <c:pt idx="729" formatCode="General">
                  <c:v>-1.3130242630134601E-3</c:v>
                </c:pt>
                <c:pt idx="730" formatCode="General">
                  <c:v>-1.3223646507298399E-3</c:v>
                </c:pt>
                <c:pt idx="731" formatCode="General">
                  <c:v>-1.32801416419004E-3</c:v>
                </c:pt>
                <c:pt idx="732" formatCode="General">
                  <c:v>-1.3314540967380201E-3</c:v>
                </c:pt>
                <c:pt idx="733" formatCode="General">
                  <c:v>-1.33717909178889E-3</c:v>
                </c:pt>
                <c:pt idx="734" formatCode="General">
                  <c:v>-1.3432773893575999E-3</c:v>
                </c:pt>
                <c:pt idx="735" formatCode="General">
                  <c:v>-1.34427337913778E-3</c:v>
                </c:pt>
                <c:pt idx="736" formatCode="General">
                  <c:v>-1.3488800948433901E-3</c:v>
                </c:pt>
                <c:pt idx="737" formatCode="General">
                  <c:v>-1.35137143953355E-3</c:v>
                </c:pt>
                <c:pt idx="738" formatCode="General">
                  <c:v>-1.35015557492869E-3</c:v>
                </c:pt>
                <c:pt idx="739" formatCode="General">
                  <c:v>-1.35302218914181E-3</c:v>
                </c:pt>
                <c:pt idx="740" formatCode="General">
                  <c:v>-1.3574601665112501E-3</c:v>
                </c:pt>
                <c:pt idx="741" formatCode="General">
                  <c:v>-1.3567955691612601E-3</c:v>
                </c:pt>
                <c:pt idx="742" formatCode="General">
                  <c:v>-1.3555070762773E-3</c:v>
                </c:pt>
                <c:pt idx="743" formatCode="General">
                  <c:v>-1.3591159484517301E-3</c:v>
                </c:pt>
                <c:pt idx="744" formatCode="General">
                  <c:v>-1.3634600526555901E-3</c:v>
                </c:pt>
                <c:pt idx="745" formatCode="General">
                  <c:v>-1.36515039540494E-3</c:v>
                </c:pt>
                <c:pt idx="746" formatCode="General">
                  <c:v>-1.3654649384023799E-3</c:v>
                </c:pt>
                <c:pt idx="747" formatCode="General">
                  <c:v>-1.36188258807583E-3</c:v>
                </c:pt>
                <c:pt idx="748" formatCode="General">
                  <c:v>-1.3633592576329601E-3</c:v>
                </c:pt>
                <c:pt idx="749" formatCode="General">
                  <c:v>-1.3569320697274399E-3</c:v>
                </c:pt>
                <c:pt idx="750" formatCode="General">
                  <c:v>-1.3534366715279901E-3</c:v>
                </c:pt>
                <c:pt idx="751" formatCode="General">
                  <c:v>-1.35872348023381E-3</c:v>
                </c:pt>
                <c:pt idx="752" formatCode="General">
                  <c:v>-1.35681572760621E-3</c:v>
                </c:pt>
                <c:pt idx="753" formatCode="General">
                  <c:v>-1.34971757270348E-3</c:v>
                </c:pt>
                <c:pt idx="754" formatCode="General">
                  <c:v>-1.3421130796909199E-3</c:v>
                </c:pt>
                <c:pt idx="755" formatCode="General">
                  <c:v>-1.3354362482184E-3</c:v>
                </c:pt>
                <c:pt idx="756" formatCode="General">
                  <c:v>-1.32508659870136E-3</c:v>
                </c:pt>
                <c:pt idx="757" formatCode="General">
                  <c:v>-1.31701212419122E-3</c:v>
                </c:pt>
                <c:pt idx="758" formatCode="General">
                  <c:v>-1.3058282688206599E-3</c:v>
                </c:pt>
                <c:pt idx="759" formatCode="General">
                  <c:v>-1.2905723236820901E-3</c:v>
                </c:pt>
                <c:pt idx="760" formatCode="General">
                  <c:v>-1.2787743348222701E-3</c:v>
                </c:pt>
                <c:pt idx="761" formatCode="General">
                  <c:v>-1.2630018822197601E-3</c:v>
                </c:pt>
                <c:pt idx="762" formatCode="General">
                  <c:v>-1.2469735943281899E-3</c:v>
                </c:pt>
                <c:pt idx="763" formatCode="General">
                  <c:v>-1.2294240014188501E-3</c:v>
                </c:pt>
                <c:pt idx="764" formatCode="General">
                  <c:v>-1.21191773759486E-3</c:v>
                </c:pt>
                <c:pt idx="765" formatCode="General">
                  <c:v>-1.1982562308103901E-3</c:v>
                </c:pt>
                <c:pt idx="766" formatCode="General">
                  <c:v>-1.1752162810873201E-3</c:v>
                </c:pt>
                <c:pt idx="767" formatCode="General">
                  <c:v>-1.1551157262059901E-3</c:v>
                </c:pt>
                <c:pt idx="768" formatCode="General">
                  <c:v>-1.1359659944995099E-3</c:v>
                </c:pt>
                <c:pt idx="769" formatCode="General">
                  <c:v>-1.11427511942332E-3</c:v>
                </c:pt>
                <c:pt idx="770" formatCode="General">
                  <c:v>-1.09585244996045E-3</c:v>
                </c:pt>
                <c:pt idx="771" formatCode="General">
                  <c:v>-1.07940085840337E-3</c:v>
                </c:pt>
                <c:pt idx="772" formatCode="General">
                  <c:v>-1.06324382737083E-3</c:v>
                </c:pt>
                <c:pt idx="773" formatCode="General">
                  <c:v>-1.0451379115453401E-3</c:v>
                </c:pt>
                <c:pt idx="774" formatCode="General">
                  <c:v>-1.0270569686950501E-3</c:v>
                </c:pt>
                <c:pt idx="775" formatCode="General">
                  <c:v>-1.0107087128315699E-3</c:v>
                </c:pt>
                <c:pt idx="776" formatCode="General">
                  <c:v>-9.93005469300772E-4</c:v>
                </c:pt>
                <c:pt idx="777" formatCode="General">
                  <c:v>-9.8333401752342302E-4</c:v>
                </c:pt>
                <c:pt idx="778" formatCode="General">
                  <c:v>-9.6773656863699303E-4</c:v>
                </c:pt>
                <c:pt idx="779" formatCode="General">
                  <c:v>-9.5249835781709396E-4</c:v>
                </c:pt>
                <c:pt idx="780" formatCode="General">
                  <c:v>-9.4020652907228898E-4</c:v>
                </c:pt>
                <c:pt idx="781" formatCode="General">
                  <c:v>-9.2853294827906099E-4</c:v>
                </c:pt>
                <c:pt idx="782" formatCode="General">
                  <c:v>-9.1375946439492604E-4</c:v>
                </c:pt>
                <c:pt idx="783" formatCode="General">
                  <c:v>-9.0089376332740004E-4</c:v>
                </c:pt>
                <c:pt idx="784" formatCode="General">
                  <c:v>-8.9338153623677802E-4</c:v>
                </c:pt>
                <c:pt idx="785" formatCode="General">
                  <c:v>-8.8027602648200998E-4</c:v>
                </c:pt>
                <c:pt idx="786" formatCode="General">
                  <c:v>-8.6915461400822699E-4</c:v>
                </c:pt>
                <c:pt idx="787" formatCode="General">
                  <c:v>-8.5607004519801103E-4</c:v>
                </c:pt>
                <c:pt idx="788" formatCode="General">
                  <c:v>-8.5014506776973705E-4</c:v>
                </c:pt>
                <c:pt idx="789" formatCode="General">
                  <c:v>-8.3710095478121895E-4</c:v>
                </c:pt>
                <c:pt idx="790" formatCode="General">
                  <c:v>-8.2763170222292001E-4</c:v>
                </c:pt>
                <c:pt idx="791" formatCode="General">
                  <c:v>-8.1867913796135404E-4</c:v>
                </c:pt>
                <c:pt idx="792" formatCode="General">
                  <c:v>-8.1105671540958996E-4</c:v>
                </c:pt>
                <c:pt idx="793" formatCode="General">
                  <c:v>-7.9741263541392097E-4</c:v>
                </c:pt>
                <c:pt idx="794" formatCode="General">
                  <c:v>-7.88300722825612E-4</c:v>
                </c:pt>
                <c:pt idx="795" formatCode="General">
                  <c:v>-7.79101995451832E-4</c:v>
                </c:pt>
                <c:pt idx="796" formatCode="General">
                  <c:v>-7.7301425304628405E-4</c:v>
                </c:pt>
                <c:pt idx="797" formatCode="General">
                  <c:v>-7.6357463760863803E-4</c:v>
                </c:pt>
                <c:pt idx="798" formatCode="General">
                  <c:v>-7.5702024011424301E-4</c:v>
                </c:pt>
                <c:pt idx="799" formatCode="General">
                  <c:v>-7.4813438901017099E-4</c:v>
                </c:pt>
                <c:pt idx="800" formatCode="General">
                  <c:v>-7.3840541306084305E-4</c:v>
                </c:pt>
                <c:pt idx="801" formatCode="General">
                  <c:v>-7.3069239546729402E-4</c:v>
                </c:pt>
                <c:pt idx="802" formatCode="General">
                  <c:v>-7.2358284557903004E-4</c:v>
                </c:pt>
                <c:pt idx="803" formatCode="General">
                  <c:v>-7.1387422887204705E-4</c:v>
                </c:pt>
                <c:pt idx="804" formatCode="General">
                  <c:v>-7.09646694617061E-4</c:v>
                </c:pt>
                <c:pt idx="805" formatCode="General">
                  <c:v>-7.0068303591531002E-4</c:v>
                </c:pt>
                <c:pt idx="806" formatCode="General">
                  <c:v>-6.9520060980641E-4</c:v>
                </c:pt>
                <c:pt idx="807" formatCode="General">
                  <c:v>-6.8678482019509702E-4</c:v>
                </c:pt>
                <c:pt idx="808" formatCode="General">
                  <c:v>-6.8463971960178497E-4</c:v>
                </c:pt>
                <c:pt idx="809" formatCode="General">
                  <c:v>-6.7921872461095597E-4</c:v>
                </c:pt>
                <c:pt idx="810" formatCode="General">
                  <c:v>-6.7274664598246598E-4</c:v>
                </c:pt>
                <c:pt idx="811" formatCode="General">
                  <c:v>-6.6507650753828203E-4</c:v>
                </c:pt>
                <c:pt idx="812" formatCode="General">
                  <c:v>-6.5994857554059895E-4</c:v>
                </c:pt>
                <c:pt idx="813" formatCode="General">
                  <c:v>-6.5021506624846298E-4</c:v>
                </c:pt>
                <c:pt idx="814" formatCode="General">
                  <c:v>-6.4458525182027398E-4</c:v>
                </c:pt>
                <c:pt idx="815" formatCode="General">
                  <c:v>-6.3804714144129898E-4</c:v>
                </c:pt>
                <c:pt idx="816" formatCode="General">
                  <c:v>-6.3665550311341201E-4</c:v>
                </c:pt>
                <c:pt idx="817" formatCode="General">
                  <c:v>-6.2952101685002796E-4</c:v>
                </c:pt>
                <c:pt idx="818" formatCode="General">
                  <c:v>-6.2101126618903E-4</c:v>
                </c:pt>
                <c:pt idx="819" formatCode="General">
                  <c:v>-6.1699825953648302E-4</c:v>
                </c:pt>
                <c:pt idx="820" formatCode="General">
                  <c:v>-6.08849336091691E-4</c:v>
                </c:pt>
                <c:pt idx="821" formatCode="General">
                  <c:v>-6.0276944265486205E-4</c:v>
                </c:pt>
                <c:pt idx="822" formatCode="General">
                  <c:v>-5.9876421258458004E-4</c:v>
                </c:pt>
                <c:pt idx="823" formatCode="General">
                  <c:v>-5.92033993048475E-4</c:v>
                </c:pt>
                <c:pt idx="824" formatCode="General">
                  <c:v>-5.8719051963812097E-4</c:v>
                </c:pt>
                <c:pt idx="825" formatCode="General">
                  <c:v>-5.8103501538441101E-4</c:v>
                </c:pt>
                <c:pt idx="826" formatCode="General">
                  <c:v>-5.7630129671589403E-4</c:v>
                </c:pt>
                <c:pt idx="827" formatCode="General">
                  <c:v>-5.7121641902411699E-4</c:v>
                </c:pt>
                <c:pt idx="828" formatCode="General">
                  <c:v>-5.6603236666066695E-4</c:v>
                </c:pt>
                <c:pt idx="829" formatCode="General">
                  <c:v>-5.6276208121940096E-4</c:v>
                </c:pt>
                <c:pt idx="830" formatCode="General">
                  <c:v>-5.5797959951861499E-4</c:v>
                </c:pt>
                <c:pt idx="831" formatCode="General">
                  <c:v>-5.5080406484403098E-4</c:v>
                </c:pt>
                <c:pt idx="832" formatCode="General">
                  <c:v>-5.4680158564945501E-4</c:v>
                </c:pt>
                <c:pt idx="833" formatCode="General">
                  <c:v>-5.4474205590108505E-4</c:v>
                </c:pt>
                <c:pt idx="834" formatCode="General">
                  <c:v>-5.3828188110992704E-4</c:v>
                </c:pt>
                <c:pt idx="835" formatCode="General">
                  <c:v>-5.3203237287141397E-4</c:v>
                </c:pt>
                <c:pt idx="836" formatCode="General">
                  <c:v>-2.8399731636373802E-4</c:v>
                </c:pt>
                <c:pt idx="837" formatCode="General">
                  <c:v>-5.2117715579593795E-4</c:v>
                </c:pt>
                <c:pt idx="838" formatCode="General">
                  <c:v>-4.9536084397666896E-4</c:v>
                </c:pt>
                <c:pt idx="839" formatCode="General">
                  <c:v>-4.8932173148772101E-4</c:v>
                </c:pt>
                <c:pt idx="840" formatCode="General">
                  <c:v>-4.8653723604675202E-4</c:v>
                </c:pt>
                <c:pt idx="841" formatCode="General">
                  <c:v>-4.79898183392444E-4</c:v>
                </c:pt>
                <c:pt idx="842" formatCode="General">
                  <c:v>-4.77493890509062E-4</c:v>
                </c:pt>
                <c:pt idx="843" formatCode="General">
                  <c:v>-4.72560895327233E-4</c:v>
                </c:pt>
                <c:pt idx="844" formatCode="General">
                  <c:v>-4.6855466359090698E-4</c:v>
                </c:pt>
                <c:pt idx="845" formatCode="General">
                  <c:v>-4.6494211350322899E-4</c:v>
                </c:pt>
                <c:pt idx="846" formatCode="General">
                  <c:v>-4.6110909768895601E-4</c:v>
                </c:pt>
                <c:pt idx="847" formatCode="General">
                  <c:v>-4.57520902312943E-4</c:v>
                </c:pt>
                <c:pt idx="848" formatCode="General">
                  <c:v>-4.5316948117907999E-4</c:v>
                </c:pt>
                <c:pt idx="849" formatCode="General">
                  <c:v>-4.47989472381256E-4</c:v>
                </c:pt>
                <c:pt idx="850" formatCode="General">
                  <c:v>-4.4501470644632698E-4</c:v>
                </c:pt>
                <c:pt idx="851" formatCode="General">
                  <c:v>-4.4172458286699702E-4</c:v>
                </c:pt>
                <c:pt idx="852" formatCode="General">
                  <c:v>-4.3676458909654202E-4</c:v>
                </c:pt>
                <c:pt idx="853" formatCode="General">
                  <c:v>-4.3527027336277997E-4</c:v>
                </c:pt>
                <c:pt idx="854" formatCode="General">
                  <c:v>-4.3061592896585798E-4</c:v>
                </c:pt>
                <c:pt idx="855" formatCode="General">
                  <c:v>-4.2478962817525402E-4</c:v>
                </c:pt>
                <c:pt idx="856" formatCode="General">
                  <c:v>-4.2443300686572201E-4</c:v>
                </c:pt>
                <c:pt idx="857" formatCode="General">
                  <c:v>-4.20557734547799E-4</c:v>
                </c:pt>
                <c:pt idx="858" formatCode="General">
                  <c:v>-4.1483458897558E-4</c:v>
                </c:pt>
                <c:pt idx="859" formatCode="General">
                  <c:v>-4.0978617512583602E-4</c:v>
                </c:pt>
                <c:pt idx="860" formatCode="General">
                  <c:v>-4.0738928623796998E-4</c:v>
                </c:pt>
                <c:pt idx="861" formatCode="General">
                  <c:v>-4.0604653544150702E-4</c:v>
                </c:pt>
                <c:pt idx="862" formatCode="General">
                  <c:v>-4.0127327897241202E-4</c:v>
                </c:pt>
                <c:pt idx="863" formatCode="General">
                  <c:v>-3.9709701780819801E-4</c:v>
                </c:pt>
                <c:pt idx="864" formatCode="General">
                  <c:v>-3.9467001090742602E-4</c:v>
                </c:pt>
                <c:pt idx="865" formatCode="General">
                  <c:v>-3.9153917482319498E-4</c:v>
                </c:pt>
                <c:pt idx="866" formatCode="General">
                  <c:v>-3.8713571713211702E-4</c:v>
                </c:pt>
                <c:pt idx="867" formatCode="General">
                  <c:v>-3.8658079897402298E-4</c:v>
                </c:pt>
                <c:pt idx="868" formatCode="General">
                  <c:v>-3.8191196288575699E-4</c:v>
                </c:pt>
                <c:pt idx="869" formatCode="General">
                  <c:v>-3.7814476650153002E-4</c:v>
                </c:pt>
                <c:pt idx="870" formatCode="General">
                  <c:v>-3.7613492632627998E-4</c:v>
                </c:pt>
                <c:pt idx="871" formatCode="General">
                  <c:v>-3.7144865033003198E-4</c:v>
                </c:pt>
                <c:pt idx="872" formatCode="General">
                  <c:v>-3.6787168335835198E-4</c:v>
                </c:pt>
                <c:pt idx="873" formatCode="General">
                  <c:v>-3.6428090190033699E-4</c:v>
                </c:pt>
                <c:pt idx="874" formatCode="General">
                  <c:v>-3.6199481503543701E-4</c:v>
                </c:pt>
                <c:pt idx="875" formatCode="General">
                  <c:v>-3.5777762906333797E-4</c:v>
                </c:pt>
                <c:pt idx="876" formatCode="General">
                  <c:v>-3.54974593037782E-4</c:v>
                </c:pt>
                <c:pt idx="877" formatCode="General">
                  <c:v>-3.5206908906417102E-4</c:v>
                </c:pt>
                <c:pt idx="878" formatCode="General">
                  <c:v>-3.4938076388317502E-4</c:v>
                </c:pt>
                <c:pt idx="879" formatCode="General">
                  <c:v>-3.4498231637020198E-4</c:v>
                </c:pt>
                <c:pt idx="880" formatCode="General">
                  <c:v>-3.4293468003983698E-4</c:v>
                </c:pt>
                <c:pt idx="881" formatCode="General">
                  <c:v>-3.3888368196604901E-4</c:v>
                </c:pt>
                <c:pt idx="882" formatCode="General">
                  <c:v>-3.37809589911248E-4</c:v>
                </c:pt>
                <c:pt idx="883" formatCode="General">
                  <c:v>-3.3290956724774698E-4</c:v>
                </c:pt>
                <c:pt idx="884" formatCode="General">
                  <c:v>-3.3003625519477099E-4</c:v>
                </c:pt>
                <c:pt idx="885" formatCode="General">
                  <c:v>-3.9779426037734098E-4</c:v>
                </c:pt>
                <c:pt idx="886" formatCode="General">
                  <c:v>-3.3356897771571602E-4</c:v>
                </c:pt>
                <c:pt idx="887" formatCode="General">
                  <c:v>-3.2750653077678502E-4</c:v>
                </c:pt>
                <c:pt idx="888" formatCode="General">
                  <c:v>-3.2112840951572299E-4</c:v>
                </c:pt>
                <c:pt idx="889" formatCode="General">
                  <c:v>-3.1790159604495899E-4</c:v>
                </c:pt>
                <c:pt idx="890" formatCode="General">
                  <c:v>-3.1357441833832102E-4</c:v>
                </c:pt>
                <c:pt idx="891" formatCode="General">
                  <c:v>-3.1080423023540802E-4</c:v>
                </c:pt>
                <c:pt idx="892" formatCode="General">
                  <c:v>-3.0743902057302902E-4</c:v>
                </c:pt>
                <c:pt idx="893" formatCode="General">
                  <c:v>-3.0336495441161601E-4</c:v>
                </c:pt>
                <c:pt idx="894" formatCode="General">
                  <c:v>-3.0225436845349201E-4</c:v>
                </c:pt>
                <c:pt idx="895" formatCode="General">
                  <c:v>-2.9846359169854498E-4</c:v>
                </c:pt>
                <c:pt idx="896" formatCode="General">
                  <c:v>-2.9509597132431302E-4</c:v>
                </c:pt>
                <c:pt idx="897" formatCode="General">
                  <c:v>-2.9199381499935299E-4</c:v>
                </c:pt>
                <c:pt idx="898" formatCode="General">
                  <c:v>-2.8985204288494099E-4</c:v>
                </c:pt>
                <c:pt idx="899" formatCode="General">
                  <c:v>-2.87131766515976E-4</c:v>
                </c:pt>
                <c:pt idx="900" formatCode="General">
                  <c:v>-2.8529430957387501E-4</c:v>
                </c:pt>
                <c:pt idx="901" formatCode="General">
                  <c:v>-2.8282849034517299E-4</c:v>
                </c:pt>
                <c:pt idx="902" formatCode="General">
                  <c:v>-2.8194802026640001E-4</c:v>
                </c:pt>
                <c:pt idx="903" formatCode="General">
                  <c:v>-2.79247635252937E-4</c:v>
                </c:pt>
                <c:pt idx="904" formatCode="General">
                  <c:v>-2.7556078967817999E-4</c:v>
                </c:pt>
                <c:pt idx="905" formatCode="General">
                  <c:v>-2.7488675593101701E-4</c:v>
                </c:pt>
                <c:pt idx="906" formatCode="General">
                  <c:v>-2.71476425190535E-4</c:v>
                </c:pt>
                <c:pt idx="907" formatCode="General">
                  <c:v>-2.6937426565486498E-4</c:v>
                </c:pt>
                <c:pt idx="908" formatCode="General">
                  <c:v>-2.6597592525230598E-4</c:v>
                </c:pt>
                <c:pt idx="909" formatCode="General">
                  <c:v>-2.6384102778260701E-4</c:v>
                </c:pt>
                <c:pt idx="910" formatCode="General">
                  <c:v>-2.6245509317801102E-4</c:v>
                </c:pt>
                <c:pt idx="911" formatCode="General">
                  <c:v>-2.6051195132571802E-4</c:v>
                </c:pt>
                <c:pt idx="912" formatCode="General">
                  <c:v>-2.5870820520890598E-4</c:v>
                </c:pt>
                <c:pt idx="913" formatCode="General">
                  <c:v>-2.5490883456576798E-4</c:v>
                </c:pt>
                <c:pt idx="914" formatCode="General">
                  <c:v>-2.5459288294486999E-4</c:v>
                </c:pt>
                <c:pt idx="915" formatCode="General">
                  <c:v>-2.5120279395063002E-4</c:v>
                </c:pt>
                <c:pt idx="916" formatCode="General">
                  <c:v>-2.4825263143998398E-4</c:v>
                </c:pt>
                <c:pt idx="917" formatCode="General">
                  <c:v>-2.4678648691431999E-4</c:v>
                </c:pt>
                <c:pt idx="918" formatCode="General">
                  <c:v>-2.4545939558041701E-4</c:v>
                </c:pt>
                <c:pt idx="919" formatCode="General">
                  <c:v>-2.4293449569975001E-4</c:v>
                </c:pt>
                <c:pt idx="920" formatCode="General">
                  <c:v>-2.42651933812861E-4</c:v>
                </c:pt>
                <c:pt idx="921" formatCode="General">
                  <c:v>-2.4081235991734899E-4</c:v>
                </c:pt>
                <c:pt idx="922" formatCode="General">
                  <c:v>-2.37444273174861E-4</c:v>
                </c:pt>
                <c:pt idx="923" formatCode="General">
                  <c:v>-2.3567658416109901E-4</c:v>
                </c:pt>
                <c:pt idx="924" formatCode="General">
                  <c:v>-2.3402907822159E-4</c:v>
                </c:pt>
                <c:pt idx="925" formatCode="General">
                  <c:v>-2.33531268219254E-4</c:v>
                </c:pt>
                <c:pt idx="926" formatCode="General">
                  <c:v>-2.31449147358156E-4</c:v>
                </c:pt>
                <c:pt idx="927" formatCode="General">
                  <c:v>-2.2880246045598501E-4</c:v>
                </c:pt>
                <c:pt idx="928" formatCode="General">
                  <c:v>-1.5337658325587301E-4</c:v>
                </c:pt>
                <c:pt idx="929" formatCode="General">
                  <c:v>-2.2483559050021101E-4</c:v>
                </c:pt>
                <c:pt idx="930" formatCode="General">
                  <c:v>-2.1209577647947599E-4</c:v>
                </c:pt>
                <c:pt idx="931" formatCode="General">
                  <c:v>-2.1259058554830599E-4</c:v>
                </c:pt>
                <c:pt idx="932" formatCode="General">
                  <c:v>-2.0855262012266701E-4</c:v>
                </c:pt>
                <c:pt idx="933" formatCode="General">
                  <c:v>-2.08439589405254E-4</c:v>
                </c:pt>
                <c:pt idx="934" formatCode="General">
                  <c:v>-2.0680824442673799E-4</c:v>
                </c:pt>
                <c:pt idx="935" formatCode="General">
                  <c:v>-2.0718970907600401E-4</c:v>
                </c:pt>
                <c:pt idx="936" formatCode="General">
                  <c:v>-2.0637108624727899E-4</c:v>
                </c:pt>
                <c:pt idx="937" formatCode="General">
                  <c:v>-2.0252315507950601E-4</c:v>
                </c:pt>
                <c:pt idx="938" formatCode="General">
                  <c:v>-2.0167828138569901E-4</c:v>
                </c:pt>
                <c:pt idx="939" formatCode="General">
                  <c:v>-2.0090918286944499E-4</c:v>
                </c:pt>
                <c:pt idx="940" formatCode="General">
                  <c:v>-2.00438885837218E-4</c:v>
                </c:pt>
                <c:pt idx="941" formatCode="General">
                  <c:v>-2.0029426096584299E-4</c:v>
                </c:pt>
                <c:pt idx="942" formatCode="General">
                  <c:v>-1.95925240655223E-4</c:v>
                </c:pt>
                <c:pt idx="943" formatCode="General">
                  <c:v>-1.9588698464792701E-4</c:v>
                </c:pt>
                <c:pt idx="944" formatCode="General">
                  <c:v>-1.9299365940332001E-4</c:v>
                </c:pt>
                <c:pt idx="945" formatCode="General">
                  <c:v>-1.9137759488400499E-4</c:v>
                </c:pt>
                <c:pt idx="946" formatCode="General">
                  <c:v>-1.91116670452533E-4</c:v>
                </c:pt>
                <c:pt idx="947" formatCode="General">
                  <c:v>-1.8872001621216201E-4</c:v>
                </c:pt>
                <c:pt idx="948" formatCode="General">
                  <c:v>-1.8717572160955299E-4</c:v>
                </c:pt>
                <c:pt idx="949" formatCode="General">
                  <c:v>-1.8934654627491E-4</c:v>
                </c:pt>
                <c:pt idx="950" formatCode="General">
                  <c:v>-1.8701719257301601E-4</c:v>
                </c:pt>
                <c:pt idx="951" formatCode="General">
                  <c:v>-1.8116571303631701E-4</c:v>
                </c:pt>
                <c:pt idx="952" formatCode="General">
                  <c:v>-1.8176272649503801E-4</c:v>
                </c:pt>
                <c:pt idx="953" formatCode="General">
                  <c:v>-1.7730830529171201E-4</c:v>
                </c:pt>
                <c:pt idx="954" formatCode="General">
                  <c:v>-1.7889334077884301E-4</c:v>
                </c:pt>
                <c:pt idx="955" formatCode="General">
                  <c:v>-1.7901294370655901E-4</c:v>
                </c:pt>
                <c:pt idx="956" formatCode="General">
                  <c:v>-1.7661812370433101E-4</c:v>
                </c:pt>
                <c:pt idx="957" formatCode="General">
                  <c:v>-1.7656586743489301E-4</c:v>
                </c:pt>
                <c:pt idx="958" formatCode="General">
                  <c:v>-1.7557438116503501E-4</c:v>
                </c:pt>
                <c:pt idx="959" formatCode="General">
                  <c:v>2.8902254778523303E-4</c:v>
                </c:pt>
                <c:pt idx="960" formatCode="General">
                  <c:v>-1.79369199674332E-4</c:v>
                </c:pt>
                <c:pt idx="961" formatCode="General">
                  <c:v>-1.8089028901689601E-4</c:v>
                </c:pt>
                <c:pt idx="962" formatCode="General">
                  <c:v>-1.7478860204574501E-4</c:v>
                </c:pt>
                <c:pt idx="963" formatCode="General">
                  <c:v>-1.6810593862068301E-4</c:v>
                </c:pt>
                <c:pt idx="964" formatCode="General">
                  <c:v>-1.6937107799950199E-4</c:v>
                </c:pt>
                <c:pt idx="965" formatCode="General">
                  <c:v>-1.68210036702173E-4</c:v>
                </c:pt>
                <c:pt idx="966" formatCode="General">
                  <c:v>-1.6285885665982399E-4</c:v>
                </c:pt>
                <c:pt idx="967" formatCode="General">
                  <c:v>-1.64770636644712E-4</c:v>
                </c:pt>
                <c:pt idx="968" formatCode="General">
                  <c:v>-1.6083019273498801E-4</c:v>
                </c:pt>
                <c:pt idx="969" formatCode="General">
                  <c:v>-1.6162992189618699E-4</c:v>
                </c:pt>
                <c:pt idx="970" formatCode="General">
                  <c:v>-1.6102031767851899E-4</c:v>
                </c:pt>
                <c:pt idx="971" formatCode="General">
                  <c:v>-1.62447288851357E-4</c:v>
                </c:pt>
                <c:pt idx="972" formatCode="General">
                  <c:v>-1.5724485358064899E-4</c:v>
                </c:pt>
                <c:pt idx="973" formatCode="General">
                  <c:v>-1.5380883939825499E-4</c:v>
                </c:pt>
                <c:pt idx="974" formatCode="General">
                  <c:v>-1.5607855885361199E-4</c:v>
                </c:pt>
                <c:pt idx="975" formatCode="General">
                  <c:v>-1.58292464192796E-4</c:v>
                </c:pt>
                <c:pt idx="976" formatCode="General">
                  <c:v>-1.5577666411084701E-4</c:v>
                </c:pt>
                <c:pt idx="977" formatCode="General">
                  <c:v>-1.5534980842715599E-4</c:v>
                </c:pt>
                <c:pt idx="978" formatCode="General">
                  <c:v>-1.52347472400506E-4</c:v>
                </c:pt>
                <c:pt idx="979" formatCode="General">
                  <c:v>-1.5004682199203101E-4</c:v>
                </c:pt>
                <c:pt idx="980" formatCode="General">
                  <c:v>-1.5088780959623401E-4</c:v>
                </c:pt>
                <c:pt idx="981" formatCode="General">
                  <c:v>-1.5098308557355699E-4</c:v>
                </c:pt>
                <c:pt idx="982" formatCode="General">
                  <c:v>-1.44862236417895E-4</c:v>
                </c:pt>
                <c:pt idx="983" formatCode="General">
                  <c:v>-1.4356150763416501E-4</c:v>
                </c:pt>
                <c:pt idx="984" formatCode="General">
                  <c:v>-1.4466546105959099E-4</c:v>
                </c:pt>
                <c:pt idx="985" formatCode="General">
                  <c:v>-1.51268332852334E-4</c:v>
                </c:pt>
                <c:pt idx="986" formatCode="General">
                  <c:v>-1.47125462722199E-4</c:v>
                </c:pt>
                <c:pt idx="987" formatCode="General">
                  <c:v>-1.4329355815788499E-4</c:v>
                </c:pt>
                <c:pt idx="988" formatCode="General">
                  <c:v>-1.3934041627838199E-4</c:v>
                </c:pt>
                <c:pt idx="989" formatCode="General">
                  <c:v>-1.4299236690440799E-4</c:v>
                </c:pt>
                <c:pt idx="990" formatCode="General">
                  <c:v>-1.4254979038569001E-4</c:v>
                </c:pt>
                <c:pt idx="991" formatCode="General">
                  <c:v>-1.4069729373654199E-4</c:v>
                </c:pt>
                <c:pt idx="992" formatCode="General">
                  <c:v>-1.37590692062909E-4</c:v>
                </c:pt>
                <c:pt idx="993" formatCode="General">
                  <c:v>-1.39962099436949E-4</c:v>
                </c:pt>
                <c:pt idx="994" formatCode="General">
                  <c:v>-1.3873679746120201E-4</c:v>
                </c:pt>
                <c:pt idx="995" formatCode="General">
                  <c:v>-1.3659816571904399E-4</c:v>
                </c:pt>
                <c:pt idx="996" formatCode="General">
                  <c:v>-1.4023689850701E-4</c:v>
                </c:pt>
                <c:pt idx="997" formatCode="General">
                  <c:v>-1.3361302490442001E-4</c:v>
                </c:pt>
                <c:pt idx="998" formatCode="General">
                  <c:v>-1.3558699763830401E-4</c:v>
                </c:pt>
                <c:pt idx="999" formatCode="General">
                  <c:v>-1.3465359557644199E-4</c:v>
                </c:pt>
                <c:pt idx="1000" formatCode="General">
                  <c:v>-1.33301891067413E-4</c:v>
                </c:pt>
                <c:pt idx="1001" formatCode="General">
                  <c:v>-1.3067755336955799E-4</c:v>
                </c:pt>
                <c:pt idx="1002" formatCode="General">
                  <c:v>-1.3328813378572199E-4</c:v>
                </c:pt>
                <c:pt idx="1003" formatCode="General">
                  <c:v>-1.2879671774203099E-4</c:v>
                </c:pt>
                <c:pt idx="1005" formatCode="General">
                  <c:v>-1.02861623192013E-4</c:v>
                </c:pt>
                <c:pt idx="1006" formatCode="General">
                  <c:v>-1.0637166052982801E-4</c:v>
                </c:pt>
                <c:pt idx="1007">
                  <c:v>-9.6648537034044703E-5</c:v>
                </c:pt>
                <c:pt idx="1008" formatCode="General">
                  <c:v>-1.05484173869299E-4</c:v>
                </c:pt>
                <c:pt idx="1009" formatCode="General">
                  <c:v>-1.00180669456609E-4</c:v>
                </c:pt>
                <c:pt idx="1010">
                  <c:v>-9.7510125114562597E-5</c:v>
                </c:pt>
                <c:pt idx="1011" formatCode="General">
                  <c:v>-1.00522109390074E-4</c:v>
                </c:pt>
                <c:pt idx="1012">
                  <c:v>-9.7878230292130906E-5</c:v>
                </c:pt>
                <c:pt idx="1013">
                  <c:v>-9.7612076324058401E-5</c:v>
                </c:pt>
                <c:pt idx="1014" formatCode="General">
                  <c:v>-1.00059418498543E-4</c:v>
                </c:pt>
                <c:pt idx="1015">
                  <c:v>-9.9576256571433502E-5</c:v>
                </c:pt>
                <c:pt idx="1016">
                  <c:v>-9.6722208251225997E-5</c:v>
                </c:pt>
                <c:pt idx="1017">
                  <c:v>-9.6824280396702595E-5</c:v>
                </c:pt>
                <c:pt idx="1018">
                  <c:v>-9.9685076209310704E-5</c:v>
                </c:pt>
                <c:pt idx="1019">
                  <c:v>-9.8852645771844197E-5</c:v>
                </c:pt>
                <c:pt idx="1020">
                  <c:v>-9.8393448638116205E-5</c:v>
                </c:pt>
                <c:pt idx="1021">
                  <c:v>-9.5064886879445205E-5</c:v>
                </c:pt>
                <c:pt idx="1022">
                  <c:v>-9.3877284377718798E-5</c:v>
                </c:pt>
                <c:pt idx="1023">
                  <c:v>-9.4302102693563999E-5</c:v>
                </c:pt>
                <c:pt idx="1024">
                  <c:v>-9.0352938917823107E-5</c:v>
                </c:pt>
                <c:pt idx="1025">
                  <c:v>-9.5384869494903506E-5</c:v>
                </c:pt>
                <c:pt idx="1026">
                  <c:v>-9.0818424880109702E-5</c:v>
                </c:pt>
                <c:pt idx="1027">
                  <c:v>-8.5121051231399901E-5</c:v>
                </c:pt>
                <c:pt idx="1028">
                  <c:v>-9.2478952220070105E-5</c:v>
                </c:pt>
                <c:pt idx="1029">
                  <c:v>-8.7913733154373905E-5</c:v>
                </c:pt>
                <c:pt idx="1030">
                  <c:v>-8.8689092666930503E-5</c:v>
                </c:pt>
                <c:pt idx="1031" formatCode="General">
                  <c:v>-2.72779517347763E-4</c:v>
                </c:pt>
                <c:pt idx="1032">
                  <c:v>-8.5141116853323896E-5</c:v>
                </c:pt>
                <c:pt idx="1033">
                  <c:v>-9.3512714653833299E-5</c:v>
                </c:pt>
                <c:pt idx="1034">
                  <c:v>-8.0342128136582302E-5</c:v>
                </c:pt>
                <c:pt idx="1035">
                  <c:v>-8.3625405122524801E-5</c:v>
                </c:pt>
                <c:pt idx="1036">
                  <c:v>-8.0553148049839206E-5</c:v>
                </c:pt>
                <c:pt idx="1037">
                  <c:v>-7.9657648369617706E-5</c:v>
                </c:pt>
                <c:pt idx="1038">
                  <c:v>-8.3290137845545495E-5</c:v>
                </c:pt>
                <c:pt idx="1039">
                  <c:v>-8.1031720039809302E-5</c:v>
                </c:pt>
                <c:pt idx="1040">
                  <c:v>-8.5084897872707906E-5</c:v>
                </c:pt>
                <c:pt idx="1041">
                  <c:v>-7.8741695489342004E-5</c:v>
                </c:pt>
                <c:pt idx="1042">
                  <c:v>-7.7226081890474106E-5</c:v>
                </c:pt>
                <c:pt idx="1043">
                  <c:v>-8.1421715656229094E-5</c:v>
                </c:pt>
                <c:pt idx="1044">
                  <c:v>-8.0349314453170696E-5</c:v>
                </c:pt>
                <c:pt idx="1045">
                  <c:v>-7.5755663869688398E-5</c:v>
                </c:pt>
                <c:pt idx="1046">
                  <c:v>-7.9517581610313504E-5</c:v>
                </c:pt>
                <c:pt idx="1047">
                  <c:v>-7.6035963987196206E-5</c:v>
                </c:pt>
                <c:pt idx="1048">
                  <c:v>-7.0504349714371395E-5</c:v>
                </c:pt>
                <c:pt idx="1049">
                  <c:v>-7.5377802008216302E-5</c:v>
                </c:pt>
                <c:pt idx="1050">
                  <c:v>-6.7134476286426299E-5</c:v>
                </c:pt>
                <c:pt idx="1051">
                  <c:v>-7.3290968190045698E-5</c:v>
                </c:pt>
                <c:pt idx="1052">
                  <c:v>-7.2413731121537104E-5</c:v>
                </c:pt>
                <c:pt idx="1053">
                  <c:v>-6.7464696057056302E-5</c:v>
                </c:pt>
                <c:pt idx="1054">
                  <c:v>-7.3604094984354497E-5</c:v>
                </c:pt>
                <c:pt idx="1055">
                  <c:v>-6.7903840598334406E-5</c:v>
                </c:pt>
                <c:pt idx="1056">
                  <c:v>-6.7231180678546296E-5</c:v>
                </c:pt>
                <c:pt idx="1057">
                  <c:v>-6.8891633374148405E-5</c:v>
                </c:pt>
                <c:pt idx="1058">
                  <c:v>-6.4842849420814705E-5</c:v>
                </c:pt>
                <c:pt idx="1059">
                  <c:v>-6.4395999064867506E-5</c:v>
                </c:pt>
                <c:pt idx="1060">
                  <c:v>-6.0762171054574197E-5</c:v>
                </c:pt>
                <c:pt idx="1061">
                  <c:v>-6.0547756388172197E-5</c:v>
                </c:pt>
                <c:pt idx="1062">
                  <c:v>-6.4904149340545505E-5</c:v>
                </c:pt>
                <c:pt idx="1063">
                  <c:v>-6.0581107212392103E-5</c:v>
                </c:pt>
                <c:pt idx="1064">
                  <c:v>-6.8333035234173704E-5</c:v>
                </c:pt>
                <c:pt idx="1065">
                  <c:v>-5.8819556914896598E-5</c:v>
                </c:pt>
                <c:pt idx="1066">
                  <c:v>-6.3167901299722003E-5</c:v>
                </c:pt>
                <c:pt idx="1067">
                  <c:v>-6.2820873653203897E-5</c:v>
                </c:pt>
                <c:pt idx="1068">
                  <c:v>-7.2380419513788096E-5</c:v>
                </c:pt>
                <c:pt idx="1069">
                  <c:v>-6.2936569021964606E-5</c:v>
                </c:pt>
                <c:pt idx="1070">
                  <c:v>-6.4943392819515703E-5</c:v>
                </c:pt>
                <c:pt idx="1071">
                  <c:v>-6.0541228620019497E-5</c:v>
                </c:pt>
                <c:pt idx="1072">
                  <c:v>-6.8551049420806397E-5</c:v>
                </c:pt>
                <c:pt idx="1073">
                  <c:v>-6.0431385960170797E-5</c:v>
                </c:pt>
                <c:pt idx="1074">
                  <c:v>-5.84893463463035E-5</c:v>
                </c:pt>
                <c:pt idx="1075">
                  <c:v>-6.1033972746515902E-5</c:v>
                </c:pt>
                <c:pt idx="1076">
                  <c:v>-5.5357437831538899E-5</c:v>
                </c:pt>
                <c:pt idx="1077">
                  <c:v>-5.0698030469657797E-5</c:v>
                </c:pt>
                <c:pt idx="1078">
                  <c:v>-4.8128557330232702E-5</c:v>
                </c:pt>
                <c:pt idx="1079">
                  <c:v>-4.9327391615459899E-5</c:v>
                </c:pt>
                <c:pt idx="1080">
                  <c:v>-6.6458211808443702E-5</c:v>
                </c:pt>
                <c:pt idx="1081">
                  <c:v>-5.5084152072961499E-5</c:v>
                </c:pt>
                <c:pt idx="1082">
                  <c:v>-4.9237172761745098E-5</c:v>
                </c:pt>
                <c:pt idx="1083">
                  <c:v>-4.74599303404749E-5</c:v>
                </c:pt>
                <c:pt idx="1084">
                  <c:v>-5.6519011453449401E-5</c:v>
                </c:pt>
                <c:pt idx="1085">
                  <c:v>-4.9073534320546402E-5</c:v>
                </c:pt>
                <c:pt idx="1086">
                  <c:v>-5.4981970273819E-5</c:v>
                </c:pt>
                <c:pt idx="1087">
                  <c:v>-5.8069168738448503E-5</c:v>
                </c:pt>
                <c:pt idx="1088">
                  <c:v>-5.5402547349361997E-5</c:v>
                </c:pt>
                <c:pt idx="1089">
                  <c:v>-5.07151608561006E-5</c:v>
                </c:pt>
                <c:pt idx="1090">
                  <c:v>-5.4451513563644997E-5</c:v>
                </c:pt>
                <c:pt idx="1091">
                  <c:v>-5.9136877990139099E-5</c:v>
                </c:pt>
                <c:pt idx="1092">
                  <c:v>-5.7170520323991802E-5</c:v>
                </c:pt>
                <c:pt idx="1093">
                  <c:v>-5.25959521331414E-5</c:v>
                </c:pt>
                <c:pt idx="1094">
                  <c:v>-4.5751466862541901E-5</c:v>
                </c:pt>
                <c:pt idx="1095">
                  <c:v>-4.8061436719608901E-5</c:v>
                </c:pt>
                <c:pt idx="1096">
                  <c:v>-5.44496122475578E-5</c:v>
                </c:pt>
                <c:pt idx="1097">
                  <c:v>-5.2932104818188499E-5</c:v>
                </c:pt>
                <c:pt idx="1098">
                  <c:v>-4.5513999860143502E-5</c:v>
                </c:pt>
                <c:pt idx="1099">
                  <c:v>-4.6554376582709401E-5</c:v>
                </c:pt>
                <c:pt idx="1100">
                  <c:v>-6.0592914106172597E-5</c:v>
                </c:pt>
                <c:pt idx="1101">
                  <c:v>-7.2912773988600095E-5</c:v>
                </c:pt>
                <c:pt idx="1102">
                  <c:v>-5.5433453312900803E-5</c:v>
                </c:pt>
                <c:pt idx="1103">
                  <c:v>-5.9290370591482303E-5</c:v>
                </c:pt>
                <c:pt idx="1104">
                  <c:v>-5.3379175167770302E-5</c:v>
                </c:pt>
                <c:pt idx="1105">
                  <c:v>-6.1315957123314393E-5</c:v>
                </c:pt>
                <c:pt idx="1106">
                  <c:v>-5.1994421290114899E-5</c:v>
                </c:pt>
                <c:pt idx="1107">
                  <c:v>-5.0408800120510099E-5</c:v>
                </c:pt>
                <c:pt idx="1108">
                  <c:v>-5.0451715536083498E-5</c:v>
                </c:pt>
                <c:pt idx="1109">
                  <c:v>-5.0708373456488603E-5</c:v>
                </c:pt>
                <c:pt idx="1110">
                  <c:v>-5.2592515668380101E-5</c:v>
                </c:pt>
                <c:pt idx="1111">
                  <c:v>-5.0394679718231399E-5</c:v>
                </c:pt>
                <c:pt idx="1112">
                  <c:v>-4.9417308072387599E-5</c:v>
                </c:pt>
                <c:pt idx="1113">
                  <c:v>-5.2767878704253299E-5</c:v>
                </c:pt>
                <c:pt idx="1114">
                  <c:v>-5.4241906785763899E-5</c:v>
                </c:pt>
                <c:pt idx="1115">
                  <c:v>-4.65386204982885E-5</c:v>
                </c:pt>
                <c:pt idx="1116">
                  <c:v>-5.4582216566384502E-5</c:v>
                </c:pt>
                <c:pt idx="1117">
                  <c:v>-5.7756656323298302E-5</c:v>
                </c:pt>
                <c:pt idx="1118">
                  <c:v>-4.8038178710781101E-5</c:v>
                </c:pt>
                <c:pt idx="1119">
                  <c:v>-5.5634779186478803E-5</c:v>
                </c:pt>
                <c:pt idx="1120">
                  <c:v>-4.7510580247847503E-5</c:v>
                </c:pt>
                <c:pt idx="1121">
                  <c:v>-5.3306743948454301E-5</c:v>
                </c:pt>
                <c:pt idx="1122">
                  <c:v>-4.3351405071368299E-5</c:v>
                </c:pt>
                <c:pt idx="1123">
                  <c:v>-5.1220468610273701E-5</c:v>
                </c:pt>
                <c:pt idx="1124">
                  <c:v>-4.9912721714457402E-5</c:v>
                </c:pt>
                <c:pt idx="1125">
                  <c:v>-4.84628835890429E-5</c:v>
                </c:pt>
                <c:pt idx="1126">
                  <c:v>-3.9428810738103302E-5</c:v>
                </c:pt>
                <c:pt idx="1127">
                  <c:v>-5.7505275066290497E-5</c:v>
                </c:pt>
                <c:pt idx="1128">
                  <c:v>-5.1598203626370299E-5</c:v>
                </c:pt>
                <c:pt idx="1129">
                  <c:v>-5.1604545921168002E-5</c:v>
                </c:pt>
                <c:pt idx="1130">
                  <c:v>-5.2793157128820501E-5</c:v>
                </c:pt>
                <c:pt idx="1131">
                  <c:v>-5.0083277480052297E-5</c:v>
                </c:pt>
                <c:pt idx="1132">
                  <c:v>-5.2614202048097499E-5</c:v>
                </c:pt>
                <c:pt idx="1133">
                  <c:v>-4.3923009771172498E-5</c:v>
                </c:pt>
                <c:pt idx="1134">
                  <c:v>-4.2992464904501897E-5</c:v>
                </c:pt>
                <c:pt idx="1135">
                  <c:v>-5.1102161011805003E-5</c:v>
                </c:pt>
                <c:pt idx="1136">
                  <c:v>-4.9396372327220297E-5</c:v>
                </c:pt>
                <c:pt idx="1137">
                  <c:v>-4.7713854571668599E-5</c:v>
                </c:pt>
                <c:pt idx="1138">
                  <c:v>-4.6207851057033298E-5</c:v>
                </c:pt>
                <c:pt idx="1139">
                  <c:v>-4.6676209844274402E-5</c:v>
                </c:pt>
                <c:pt idx="1140">
                  <c:v>-4.5916408999007702E-5</c:v>
                </c:pt>
                <c:pt idx="1141">
                  <c:v>-4.90216866518986E-5</c:v>
                </c:pt>
                <c:pt idx="1142">
                  <c:v>-4.7043347997182899E-5</c:v>
                </c:pt>
                <c:pt idx="1143">
                  <c:v>-4.7295775149535299E-5</c:v>
                </c:pt>
                <c:pt idx="1144">
                  <c:v>-4.1593082130655297E-5</c:v>
                </c:pt>
                <c:pt idx="1145">
                  <c:v>-4.6391325960950502E-5</c:v>
                </c:pt>
                <c:pt idx="1146">
                  <c:v>-4.6875362530800099E-5</c:v>
                </c:pt>
                <c:pt idx="1147">
                  <c:v>-4.5706927721893697E-5</c:v>
                </c:pt>
                <c:pt idx="1148">
                  <c:v>-4.6708021705507801E-5</c:v>
                </c:pt>
                <c:pt idx="1149">
                  <c:v>-3.7103946138477203E-5</c:v>
                </c:pt>
                <c:pt idx="1150">
                  <c:v>-4.50169244074571E-5</c:v>
                </c:pt>
                <c:pt idx="1151">
                  <c:v>-4.3392226148046199E-5</c:v>
                </c:pt>
                <c:pt idx="1152">
                  <c:v>-4.2405853777248198E-5</c:v>
                </c:pt>
                <c:pt idx="1153">
                  <c:v>-4.1381389439088598E-5</c:v>
                </c:pt>
                <c:pt idx="1154">
                  <c:v>-4.2535500489834498E-5</c:v>
                </c:pt>
                <c:pt idx="1155">
                  <c:v>-4.8274235402755501E-5</c:v>
                </c:pt>
                <c:pt idx="1156">
                  <c:v>-4.7959969589874202E-5</c:v>
                </c:pt>
                <c:pt idx="1157">
                  <c:v>-3.9150116559475799E-5</c:v>
                </c:pt>
                <c:pt idx="1158">
                  <c:v>-4.76335755065522E-5</c:v>
                </c:pt>
                <c:pt idx="1159">
                  <c:v>-3.8999363340828199E-5</c:v>
                </c:pt>
                <c:pt idx="1160">
                  <c:v>-4.3412534796862899E-5</c:v>
                </c:pt>
                <c:pt idx="1161">
                  <c:v>-4.37558082320251E-5</c:v>
                </c:pt>
                <c:pt idx="1162">
                  <c:v>-3.8337987350696301E-5</c:v>
                </c:pt>
                <c:pt idx="1163">
                  <c:v>-4.6582991224533499E-5</c:v>
                </c:pt>
                <c:pt idx="1164">
                  <c:v>-4.0271114023098398E-5</c:v>
                </c:pt>
                <c:pt idx="1165">
                  <c:v>-3.35616724476373E-5</c:v>
                </c:pt>
                <c:pt idx="1166">
                  <c:v>-4.4540353444632303E-5</c:v>
                </c:pt>
                <c:pt idx="1167">
                  <c:v>-3.5950904735813997E-5</c:v>
                </c:pt>
                <c:pt idx="1168">
                  <c:v>-3.4000844730210802E-5</c:v>
                </c:pt>
                <c:pt idx="1169">
                  <c:v>-3.7468528231610702E-5</c:v>
                </c:pt>
                <c:pt idx="1170">
                  <c:v>-3.6923419223979599E-5</c:v>
                </c:pt>
                <c:pt idx="1171">
                  <c:v>-3.5527127662022101E-5</c:v>
                </c:pt>
                <c:pt idx="1172">
                  <c:v>-3.54444112730409E-5</c:v>
                </c:pt>
                <c:pt idx="1173">
                  <c:v>-3.4942719061233203E-5</c:v>
                </c:pt>
                <c:pt idx="1174">
                  <c:v>-3.7868612220569797E-5</c:v>
                </c:pt>
                <c:pt idx="1175">
                  <c:v>-3.8376794285279401E-5</c:v>
                </c:pt>
                <c:pt idx="1176">
                  <c:v>-4.4327624926624403E-5</c:v>
                </c:pt>
                <c:pt idx="1177">
                  <c:v>-3.3048461307518598E-5</c:v>
                </c:pt>
                <c:pt idx="1178">
                  <c:v>-4.0404714877285198E-5</c:v>
                </c:pt>
                <c:pt idx="1179">
                  <c:v>-4.65076711853544E-5</c:v>
                </c:pt>
                <c:pt idx="1180">
                  <c:v>-3.5251020266183702E-5</c:v>
                </c:pt>
                <c:pt idx="1181">
                  <c:v>-5.0435760053190098E-5</c:v>
                </c:pt>
                <c:pt idx="1182">
                  <c:v>-4.2604033586235803E-5</c:v>
                </c:pt>
                <c:pt idx="1183">
                  <c:v>-4.3752023868392198E-5</c:v>
                </c:pt>
                <c:pt idx="1184">
                  <c:v>-3.78479503794025E-5</c:v>
                </c:pt>
                <c:pt idx="1185">
                  <c:v>-4.2422389286138503E-5</c:v>
                </c:pt>
                <c:pt idx="1186">
                  <c:v>-4.0128746641376499E-5</c:v>
                </c:pt>
                <c:pt idx="1187">
                  <c:v>-3.65240007742451E-5</c:v>
                </c:pt>
                <c:pt idx="1188">
                  <c:v>-3.0916315848310803E-5</c:v>
                </c:pt>
                <c:pt idx="1189">
                  <c:v>-3.5145395489873099E-5</c:v>
                </c:pt>
                <c:pt idx="1190">
                  <c:v>-3.1891040996028197E-5</c:v>
                </c:pt>
                <c:pt idx="1191">
                  <c:v>-3.2848490851565097E-5</c:v>
                </c:pt>
                <c:pt idx="1192">
                  <c:v>-4.3547244004250197E-5</c:v>
                </c:pt>
                <c:pt idx="1193">
                  <c:v>-3.66119808699208E-5</c:v>
                </c:pt>
                <c:pt idx="1194">
                  <c:v>-3.7123077095250502E-5</c:v>
                </c:pt>
                <c:pt idx="1195">
                  <c:v>-3.4554786275595903E-5</c:v>
                </c:pt>
                <c:pt idx="1196">
                  <c:v>-3.4111409303832099E-5</c:v>
                </c:pt>
                <c:pt idx="1197">
                  <c:v>-3.88722326117899E-5</c:v>
                </c:pt>
                <c:pt idx="1198">
                  <c:v>-3.6846900884263502E-5</c:v>
                </c:pt>
                <c:pt idx="1199">
                  <c:v>-3.0557412577982201E-5</c:v>
                </c:pt>
                <c:pt idx="1200">
                  <c:v>-3.7295309713470298E-5</c:v>
                </c:pt>
                <c:pt idx="1201">
                  <c:v>-3.3058685248422601E-5</c:v>
                </c:pt>
                <c:pt idx="1202">
                  <c:v>-3.2557946104753799E-5</c:v>
                </c:pt>
                <c:pt idx="1203">
                  <c:v>-4.3083355756060699E-5</c:v>
                </c:pt>
                <c:pt idx="1204">
                  <c:v>-4.1928277662070401E-5</c:v>
                </c:pt>
                <c:pt idx="1205">
                  <c:v>-4.5207068039674802E-5</c:v>
                </c:pt>
                <c:pt idx="1206">
                  <c:v>-3.2218419412312398E-5</c:v>
                </c:pt>
                <c:pt idx="1207">
                  <c:v>-4.3567599480720203E-5</c:v>
                </c:pt>
                <c:pt idx="1208">
                  <c:v>-3.8341970133423801E-5</c:v>
                </c:pt>
                <c:pt idx="1209">
                  <c:v>-3.5973649979943799E-5</c:v>
                </c:pt>
                <c:pt idx="1210">
                  <c:v>-3.4085779090537401E-5</c:v>
                </c:pt>
                <c:pt idx="1211">
                  <c:v>-3.4927806230168502E-5</c:v>
                </c:pt>
                <c:pt idx="1212">
                  <c:v>-3.81027725177079E-5</c:v>
                </c:pt>
                <c:pt idx="1213">
                  <c:v>-3.3126100842320599E-5</c:v>
                </c:pt>
                <c:pt idx="1214">
                  <c:v>-3.5911485879100099E-5</c:v>
                </c:pt>
                <c:pt idx="1215">
                  <c:v>-3.7824944722773402E-5</c:v>
                </c:pt>
                <c:pt idx="1216">
                  <c:v>-3.3336052640043001E-5</c:v>
                </c:pt>
                <c:pt idx="1217">
                  <c:v>-3.9610877588247801E-5</c:v>
                </c:pt>
                <c:pt idx="1218">
                  <c:v>-3.7293373084411099E-5</c:v>
                </c:pt>
                <c:pt idx="1219">
                  <c:v>-3.1842618933684399E-5</c:v>
                </c:pt>
                <c:pt idx="1220">
                  <c:v>-2.6544788448024099E-5</c:v>
                </c:pt>
                <c:pt idx="1221">
                  <c:v>-3.8780844927913501E-5</c:v>
                </c:pt>
                <c:pt idx="1222">
                  <c:v>-3.6401911515750303E-5</c:v>
                </c:pt>
                <c:pt idx="1223">
                  <c:v>-3.1443256496824902E-5</c:v>
                </c:pt>
                <c:pt idx="1224">
                  <c:v>-3.5481362144524602E-5</c:v>
                </c:pt>
                <c:pt idx="1225">
                  <c:v>-3.5010726128626301E-5</c:v>
                </c:pt>
                <c:pt idx="1226">
                  <c:v>-3.4665379457310301E-5</c:v>
                </c:pt>
                <c:pt idx="1227">
                  <c:v>-3.2193636326621002E-5</c:v>
                </c:pt>
                <c:pt idx="1228">
                  <c:v>-4.1801641527016502E-5</c:v>
                </c:pt>
                <c:pt idx="1229">
                  <c:v>-3.4781290765011601E-5</c:v>
                </c:pt>
                <c:pt idx="1230">
                  <c:v>-3.4343249267898999E-5</c:v>
                </c:pt>
                <c:pt idx="1231">
                  <c:v>-3.0640648864454603E-5</c:v>
                </c:pt>
                <c:pt idx="1232">
                  <c:v>-3.0975088064721003E-5</c:v>
                </c:pt>
                <c:pt idx="1233">
                  <c:v>-4.1741362864499901E-5</c:v>
                </c:pt>
                <c:pt idx="1234">
                  <c:v>-4.1540466625189997E-5</c:v>
                </c:pt>
                <c:pt idx="1235">
                  <c:v>-3.5804153003238E-5</c:v>
                </c:pt>
                <c:pt idx="1236">
                  <c:v>-3.0438355128456199E-5</c:v>
                </c:pt>
                <c:pt idx="1237">
                  <c:v>-3.8555313194346399E-5</c:v>
                </c:pt>
                <c:pt idx="1238">
                  <c:v>-3.43859050151238E-5</c:v>
                </c:pt>
                <c:pt idx="1239">
                  <c:v>-3.93094526589952E-5</c:v>
                </c:pt>
                <c:pt idx="1240">
                  <c:v>-4.1188246147381197E-5</c:v>
                </c:pt>
                <c:pt idx="1241">
                  <c:v>-3.3070340478666901E-5</c:v>
                </c:pt>
                <c:pt idx="1242">
                  <c:v>-3.4732215198937099E-5</c:v>
                </c:pt>
                <c:pt idx="1243">
                  <c:v>-3.8473962139261399E-5</c:v>
                </c:pt>
                <c:pt idx="1244">
                  <c:v>-3.0643679991654697E-5</c:v>
                </c:pt>
                <c:pt idx="1245">
                  <c:v>-3.6915752144689502E-5</c:v>
                </c:pt>
                <c:pt idx="1246">
                  <c:v>-3.5850805064327801E-5</c:v>
                </c:pt>
                <c:pt idx="1247">
                  <c:v>-3.8440804971106398E-5</c:v>
                </c:pt>
                <c:pt idx="1248">
                  <c:v>-3.1753367206580802E-5</c:v>
                </c:pt>
                <c:pt idx="1249">
                  <c:v>-3.3176371122222697E-5</c:v>
                </c:pt>
                <c:pt idx="1250">
                  <c:v>-3.3397197128602998E-5</c:v>
                </c:pt>
                <c:pt idx="1251">
                  <c:v>-3.6062069599089798E-5</c:v>
                </c:pt>
                <c:pt idx="1252">
                  <c:v>-3.6024502311333898E-5</c:v>
                </c:pt>
                <c:pt idx="1253">
                  <c:v>-3.41893290440263E-5</c:v>
                </c:pt>
                <c:pt idx="1254">
                  <c:v>-3.7568214660848203E-5</c:v>
                </c:pt>
                <c:pt idx="1255">
                  <c:v>-3.8421826442097703E-5</c:v>
                </c:pt>
                <c:pt idx="1256">
                  <c:v>-3.3930919009704303E-5</c:v>
                </c:pt>
                <c:pt idx="1257">
                  <c:v>-3.5480251302142398E-5</c:v>
                </c:pt>
                <c:pt idx="1258">
                  <c:v>-3.7443596743361099E-5</c:v>
                </c:pt>
                <c:pt idx="1259">
                  <c:v>-3.7052853397013603E-5</c:v>
                </c:pt>
                <c:pt idx="1260">
                  <c:v>-3.4577390071281202E-5</c:v>
                </c:pt>
                <c:pt idx="1261">
                  <c:v>-3.5378026862510303E-5</c:v>
                </c:pt>
                <c:pt idx="1262">
                  <c:v>-3.7983616680968401E-5</c:v>
                </c:pt>
                <c:pt idx="1263">
                  <c:v>-4.2124404535664697E-5</c:v>
                </c:pt>
                <c:pt idx="1264">
                  <c:v>-3.5857218985888897E-5</c:v>
                </c:pt>
                <c:pt idx="1265">
                  <c:v>-3.7543796036736497E-5</c:v>
                </c:pt>
                <c:pt idx="1266">
                  <c:v>-3.5391508313878802E-5</c:v>
                </c:pt>
                <c:pt idx="1267">
                  <c:v>-4.0373518572975103E-5</c:v>
                </c:pt>
                <c:pt idx="1268">
                  <c:v>-3.8254667970920597E-5</c:v>
                </c:pt>
                <c:pt idx="1269">
                  <c:v>-4.0882756209187303E-5</c:v>
                </c:pt>
                <c:pt idx="1270">
                  <c:v>-3.8099881661425903E-5</c:v>
                </c:pt>
                <c:pt idx="1271">
                  <c:v>-3.66419999602663E-5</c:v>
                </c:pt>
                <c:pt idx="1272">
                  <c:v>-3.4446510741841298E-5</c:v>
                </c:pt>
                <c:pt idx="1273">
                  <c:v>-3.9567367749975799E-5</c:v>
                </c:pt>
                <c:pt idx="1274">
                  <c:v>-3.5148843183583003E-5</c:v>
                </c:pt>
                <c:pt idx="1275">
                  <c:v>-3.8647114840444897E-5</c:v>
                </c:pt>
                <c:pt idx="1276">
                  <c:v>-4.0947654850761602E-5</c:v>
                </c:pt>
                <c:pt idx="1277">
                  <c:v>-3.6179170111332302E-5</c:v>
                </c:pt>
                <c:pt idx="1278">
                  <c:v>-3.7225685062123501E-5</c:v>
                </c:pt>
                <c:pt idx="1279">
                  <c:v>-3.8999542014970501E-5</c:v>
                </c:pt>
                <c:pt idx="1280">
                  <c:v>-4.0177154269201802E-5</c:v>
                </c:pt>
                <c:pt idx="1281">
                  <c:v>-3.5371056621681299E-5</c:v>
                </c:pt>
                <c:pt idx="1282">
                  <c:v>-3.9788009874905898E-5</c:v>
                </c:pt>
                <c:pt idx="1283">
                  <c:v>-3.9955004918477097E-5</c:v>
                </c:pt>
                <c:pt idx="1284">
                  <c:v>-4.06081077025031E-5</c:v>
                </c:pt>
                <c:pt idx="1285">
                  <c:v>-3.4124479535359501E-5</c:v>
                </c:pt>
                <c:pt idx="1286">
                  <c:v>-3.7102713973439898E-5</c:v>
                </c:pt>
                <c:pt idx="1287">
                  <c:v>-3.6694037010724798E-5</c:v>
                </c:pt>
                <c:pt idx="1288">
                  <c:v>-3.8404923813800902E-5</c:v>
                </c:pt>
                <c:pt idx="1289">
                  <c:v>-3.7225632922186798E-5</c:v>
                </c:pt>
                <c:pt idx="1290">
                  <c:v>-3.8375679646541999E-5</c:v>
                </c:pt>
                <c:pt idx="1291">
                  <c:v>-3.7940232495535803E-5</c:v>
                </c:pt>
                <c:pt idx="1292">
                  <c:v>-3.6234124679923902E-5</c:v>
                </c:pt>
                <c:pt idx="1293">
                  <c:v>-3.9566399191338798E-5</c:v>
                </c:pt>
                <c:pt idx="1294">
                  <c:v>-3.2582076670032899E-5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75D-42EC-9F9F-E592ED52A136}"/>
            </c:ext>
          </c:extLst>
        </c:ser>
        <c:ser>
          <c:idx val="3"/>
          <c:order val="3"/>
          <c:tx>
            <c:v>927-SIS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2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Sheet1!$B$22:$B$5018</c:f>
              <c:numCache>
                <c:formatCode>General</c:formatCode>
                <c:ptCount val="4997"/>
                <c:pt idx="0">
                  <c:v>15.9921579360962</c:v>
                </c:pt>
                <c:pt idx="1">
                  <c:v>18.004025459289601</c:v>
                </c:pt>
                <c:pt idx="2">
                  <c:v>20.053646087646499</c:v>
                </c:pt>
                <c:pt idx="3">
                  <c:v>22.0403938293457</c:v>
                </c:pt>
                <c:pt idx="4">
                  <c:v>24.039715766906699</c:v>
                </c:pt>
                <c:pt idx="5">
                  <c:v>26.051613807678201</c:v>
                </c:pt>
                <c:pt idx="6">
                  <c:v>28.0383625030518</c:v>
                </c:pt>
                <c:pt idx="7">
                  <c:v>30.037685394287099</c:v>
                </c:pt>
                <c:pt idx="8">
                  <c:v>32.062158584594698</c:v>
                </c:pt>
                <c:pt idx="9">
                  <c:v>34.074054718017599</c:v>
                </c:pt>
                <c:pt idx="10">
                  <c:v>36.0230197906494</c:v>
                </c:pt>
                <c:pt idx="11">
                  <c:v>37.997194290161097</c:v>
                </c:pt>
                <c:pt idx="12">
                  <c:v>39.9588527679443</c:v>
                </c:pt>
                <c:pt idx="13">
                  <c:v>41.970748901367202</c:v>
                </c:pt>
                <c:pt idx="14">
                  <c:v>43.944923400878899</c:v>
                </c:pt>
                <c:pt idx="15">
                  <c:v>45.931612014770501</c:v>
                </c:pt>
                <c:pt idx="16">
                  <c:v>47.9687175750732</c:v>
                </c:pt>
                <c:pt idx="17">
                  <c:v>49.942892074584996</c:v>
                </c:pt>
                <c:pt idx="18">
                  <c:v>52.017660140991197</c:v>
                </c:pt>
                <c:pt idx="19">
                  <c:v>54.029556274414098</c:v>
                </c:pt>
                <c:pt idx="20">
                  <c:v>55.978462219238303</c:v>
                </c:pt>
                <c:pt idx="21">
                  <c:v>58.003055572509801</c:v>
                </c:pt>
                <c:pt idx="22">
                  <c:v>60.0149536132813</c:v>
                </c:pt>
                <c:pt idx="23">
                  <c:v>62.014274597167997</c:v>
                </c:pt>
                <c:pt idx="24">
                  <c:v>63.963298797607401</c:v>
                </c:pt>
                <c:pt idx="25">
                  <c:v>65.912204742431598</c:v>
                </c:pt>
                <c:pt idx="26">
                  <c:v>67.924221038818402</c:v>
                </c:pt>
                <c:pt idx="27">
                  <c:v>69.973838806152301</c:v>
                </c:pt>
                <c:pt idx="28">
                  <c:v>71.9856147766113</c:v>
                </c:pt>
                <c:pt idx="29">
                  <c:v>73.934642791748004</c:v>
                </c:pt>
                <c:pt idx="30">
                  <c:v>75.946540832519503</c:v>
                </c:pt>
                <c:pt idx="31">
                  <c:v>78.008735656738295</c:v>
                </c:pt>
                <c:pt idx="32">
                  <c:v>79.970455169677706</c:v>
                </c:pt>
                <c:pt idx="33">
                  <c:v>81.944747924804702</c:v>
                </c:pt>
                <c:pt idx="34">
                  <c:v>83.969100952148395</c:v>
                </c:pt>
                <c:pt idx="35">
                  <c:v>86.006027221679702</c:v>
                </c:pt>
                <c:pt idx="36">
                  <c:v>88.005470275878906</c:v>
                </c:pt>
                <c:pt idx="37">
                  <c:v>89.941921234130902</c:v>
                </c:pt>
                <c:pt idx="38">
                  <c:v>91.890941619873004</c:v>
                </c:pt>
                <c:pt idx="39">
                  <c:v>93.915416717529297</c:v>
                </c:pt>
                <c:pt idx="40">
                  <c:v>95.952346801757798</c:v>
                </c:pt>
                <c:pt idx="41">
                  <c:v>98.027347564697294</c:v>
                </c:pt>
                <c:pt idx="42">
                  <c:v>100.076969146729</c:v>
                </c:pt>
                <c:pt idx="43">
                  <c:v>101.975700378418</c:v>
                </c:pt>
                <c:pt idx="44">
                  <c:v>103.94987487793</c:v>
                </c:pt>
                <c:pt idx="45">
                  <c:v>106.011833190918</c:v>
                </c:pt>
                <c:pt idx="46">
                  <c:v>108.048877716064</c:v>
                </c:pt>
                <c:pt idx="47">
                  <c:v>109.98532867431599</c:v>
                </c:pt>
                <c:pt idx="48">
                  <c:v>111.934356689453</c:v>
                </c:pt>
                <c:pt idx="49">
                  <c:v>113.959064483643</c:v>
                </c:pt>
                <c:pt idx="50">
                  <c:v>115.958385467529</c:v>
                </c:pt>
                <c:pt idx="51">
                  <c:v>117.957706451416</c:v>
                </c:pt>
                <c:pt idx="52">
                  <c:v>119.919303894043</c:v>
                </c:pt>
                <c:pt idx="53">
                  <c:v>121.943538665771</c:v>
                </c:pt>
                <c:pt idx="54">
                  <c:v>124.005737304687</c:v>
                </c:pt>
                <c:pt idx="55">
                  <c:v>126.181098937988</c:v>
                </c:pt>
                <c:pt idx="56">
                  <c:v>128.21813964843801</c:v>
                </c:pt>
                <c:pt idx="57">
                  <c:v>130.01627349853501</c:v>
                </c:pt>
                <c:pt idx="58">
                  <c:v>131.96530151367199</c:v>
                </c:pt>
                <c:pt idx="59">
                  <c:v>133.91432952880899</c:v>
                </c:pt>
                <c:pt idx="60">
                  <c:v>135.95161437988301</c:v>
                </c:pt>
                <c:pt idx="61">
                  <c:v>137.976318359375</c:v>
                </c:pt>
                <c:pt idx="62">
                  <c:v>139.91252899169899</c:v>
                </c:pt>
                <c:pt idx="63">
                  <c:v>141.91162109375</c:v>
                </c:pt>
                <c:pt idx="64">
                  <c:v>143.97381591796901</c:v>
                </c:pt>
                <c:pt idx="65">
                  <c:v>146.010856628418</c:v>
                </c:pt>
                <c:pt idx="66">
                  <c:v>147.90958404541001</c:v>
                </c:pt>
                <c:pt idx="67">
                  <c:v>149.909141540527</c:v>
                </c:pt>
                <c:pt idx="68">
                  <c:v>151.93361663818399</c:v>
                </c:pt>
                <c:pt idx="69">
                  <c:v>153.89521789550801</c:v>
                </c:pt>
                <c:pt idx="70">
                  <c:v>155.945068359375</c:v>
                </c:pt>
                <c:pt idx="71">
                  <c:v>157.96954345703099</c:v>
                </c:pt>
                <c:pt idx="72">
                  <c:v>160.018928527832</c:v>
                </c:pt>
                <c:pt idx="73">
                  <c:v>161.955375671387</c:v>
                </c:pt>
                <c:pt idx="74">
                  <c:v>163.85410308837899</c:v>
                </c:pt>
                <c:pt idx="75">
                  <c:v>165.86576843261699</c:v>
                </c:pt>
                <c:pt idx="76">
                  <c:v>167.89024353027301</c:v>
                </c:pt>
                <c:pt idx="77">
                  <c:v>169.91471099853501</c:v>
                </c:pt>
                <c:pt idx="78">
                  <c:v>172.06492614746099</c:v>
                </c:pt>
                <c:pt idx="79">
                  <c:v>174.16484069824199</c:v>
                </c:pt>
                <c:pt idx="80">
                  <c:v>176.01326751708999</c:v>
                </c:pt>
                <c:pt idx="81">
                  <c:v>177.92456817626999</c:v>
                </c:pt>
                <c:pt idx="82">
                  <c:v>179.961616516113</c:v>
                </c:pt>
                <c:pt idx="83">
                  <c:v>181.948371887207</c:v>
                </c:pt>
                <c:pt idx="84">
                  <c:v>183.89739990234401</c:v>
                </c:pt>
                <c:pt idx="85">
                  <c:v>185.858772277832</c:v>
                </c:pt>
                <c:pt idx="86">
                  <c:v>187.84574890136699</c:v>
                </c:pt>
                <c:pt idx="87">
                  <c:v>189.883247375488</c:v>
                </c:pt>
                <c:pt idx="88">
                  <c:v>191.94544982910199</c:v>
                </c:pt>
                <c:pt idx="89">
                  <c:v>193.98203277587899</c:v>
                </c:pt>
                <c:pt idx="90">
                  <c:v>195.930587768555</c:v>
                </c:pt>
                <c:pt idx="91">
                  <c:v>197.88008117675801</c:v>
                </c:pt>
                <c:pt idx="92">
                  <c:v>199.866828918457</c:v>
                </c:pt>
                <c:pt idx="93">
                  <c:v>201.89083862304699</c:v>
                </c:pt>
                <c:pt idx="94">
                  <c:v>203.90274047851599</c:v>
                </c:pt>
                <c:pt idx="95">
                  <c:v>205.96492767333999</c:v>
                </c:pt>
                <c:pt idx="96">
                  <c:v>207.914421081543</c:v>
                </c:pt>
                <c:pt idx="97">
                  <c:v>209.82572937011699</c:v>
                </c:pt>
                <c:pt idx="98">
                  <c:v>211.83714294433599</c:v>
                </c:pt>
                <c:pt idx="99">
                  <c:v>213.84951019287101</c:v>
                </c:pt>
                <c:pt idx="100">
                  <c:v>215.87399291992199</c:v>
                </c:pt>
                <c:pt idx="101">
                  <c:v>217.87330627441401</c:v>
                </c:pt>
                <c:pt idx="102">
                  <c:v>219.873085021973</c:v>
                </c:pt>
                <c:pt idx="103">
                  <c:v>221.821647644043</c:v>
                </c:pt>
                <c:pt idx="104">
                  <c:v>223.82097625732399</c:v>
                </c:pt>
                <c:pt idx="105">
                  <c:v>225.83287048339801</c:v>
                </c:pt>
                <c:pt idx="106">
                  <c:v>227.84429931640599</c:v>
                </c:pt>
                <c:pt idx="107">
                  <c:v>229.95726776123001</c:v>
                </c:pt>
                <c:pt idx="108">
                  <c:v>231.91933441162101</c:v>
                </c:pt>
                <c:pt idx="109">
                  <c:v>233.84274291992199</c:v>
                </c:pt>
                <c:pt idx="110">
                  <c:v>235.89189147949199</c:v>
                </c:pt>
                <c:pt idx="111">
                  <c:v>237.89120483398401</c:v>
                </c:pt>
                <c:pt idx="112">
                  <c:v>239.86538696289099</c:v>
                </c:pt>
                <c:pt idx="113">
                  <c:v>241.88986968994101</c:v>
                </c:pt>
                <c:pt idx="114">
                  <c:v>243.85192871093801</c:v>
                </c:pt>
                <c:pt idx="115">
                  <c:v>245.82656097412101</c:v>
                </c:pt>
                <c:pt idx="116">
                  <c:v>247.85104370117199</c:v>
                </c:pt>
                <c:pt idx="117">
                  <c:v>249.91277313232399</c:v>
                </c:pt>
                <c:pt idx="118">
                  <c:v>251.89951324462899</c:v>
                </c:pt>
                <c:pt idx="119">
                  <c:v>253.78566741943399</c:v>
                </c:pt>
                <c:pt idx="120">
                  <c:v>255.784538269043</c:v>
                </c:pt>
                <c:pt idx="121">
                  <c:v>257.93475341796898</c:v>
                </c:pt>
                <c:pt idx="122">
                  <c:v>259.97178649902298</c:v>
                </c:pt>
                <c:pt idx="123">
                  <c:v>261.833251953125</c:v>
                </c:pt>
                <c:pt idx="124">
                  <c:v>263.75759887695301</c:v>
                </c:pt>
                <c:pt idx="125">
                  <c:v>265.75692749023398</c:v>
                </c:pt>
                <c:pt idx="126">
                  <c:v>267.83169555664102</c:v>
                </c:pt>
                <c:pt idx="127">
                  <c:v>269.90599060058599</c:v>
                </c:pt>
                <c:pt idx="128">
                  <c:v>271.90484619140602</c:v>
                </c:pt>
                <c:pt idx="129">
                  <c:v>273.84176635742199</c:v>
                </c:pt>
                <c:pt idx="130">
                  <c:v>275.82850646972702</c:v>
                </c:pt>
                <c:pt idx="131">
                  <c:v>277.89024353027298</c:v>
                </c:pt>
                <c:pt idx="132">
                  <c:v>279.91519165039102</c:v>
                </c:pt>
                <c:pt idx="133">
                  <c:v>281.83952331542997</c:v>
                </c:pt>
                <c:pt idx="134">
                  <c:v>283.81369018554699</c:v>
                </c:pt>
                <c:pt idx="135">
                  <c:v>285.91361999511702</c:v>
                </c:pt>
                <c:pt idx="136">
                  <c:v>288.0009765625</c:v>
                </c:pt>
                <c:pt idx="137">
                  <c:v>289.93740844726602</c:v>
                </c:pt>
                <c:pt idx="138">
                  <c:v>291.83566284179699</c:v>
                </c:pt>
                <c:pt idx="139">
                  <c:v>293.87271118164102</c:v>
                </c:pt>
                <c:pt idx="140">
                  <c:v>295.85992431640602</c:v>
                </c:pt>
                <c:pt idx="141">
                  <c:v>297.79591369628901</c:v>
                </c:pt>
                <c:pt idx="142">
                  <c:v>299.78219604492199</c:v>
                </c:pt>
                <c:pt idx="143">
                  <c:v>301.81924438476602</c:v>
                </c:pt>
                <c:pt idx="144">
                  <c:v>303.85629272460898</c:v>
                </c:pt>
                <c:pt idx="145">
                  <c:v>305.80578613281199</c:v>
                </c:pt>
                <c:pt idx="146">
                  <c:v>307.81767272949202</c:v>
                </c:pt>
                <c:pt idx="147">
                  <c:v>309.803955078125</c:v>
                </c:pt>
                <c:pt idx="148">
                  <c:v>311.81632995605497</c:v>
                </c:pt>
                <c:pt idx="149">
                  <c:v>313.82868957519503</c:v>
                </c:pt>
                <c:pt idx="150">
                  <c:v>315.8154296875</c:v>
                </c:pt>
                <c:pt idx="151">
                  <c:v>317.91534423828102</c:v>
                </c:pt>
                <c:pt idx="152">
                  <c:v>319.95191955566401</c:v>
                </c:pt>
                <c:pt idx="153">
                  <c:v>321.86323547363298</c:v>
                </c:pt>
                <c:pt idx="154">
                  <c:v>323.863037109375</c:v>
                </c:pt>
                <c:pt idx="155">
                  <c:v>325.88749694824202</c:v>
                </c:pt>
                <c:pt idx="156">
                  <c:v>327.79879760742199</c:v>
                </c:pt>
                <c:pt idx="157">
                  <c:v>329.75993347167997</c:v>
                </c:pt>
                <c:pt idx="158">
                  <c:v>331.82165527343801</c:v>
                </c:pt>
                <c:pt idx="159">
                  <c:v>333.89689636230497</c:v>
                </c:pt>
                <c:pt idx="160">
                  <c:v>335.89620971679699</c:v>
                </c:pt>
                <c:pt idx="161">
                  <c:v>337.84477233886702</c:v>
                </c:pt>
                <c:pt idx="162">
                  <c:v>339.76911926269503</c:v>
                </c:pt>
                <c:pt idx="163">
                  <c:v>341.71859741210898</c:v>
                </c:pt>
                <c:pt idx="164">
                  <c:v>343.78079223632801</c:v>
                </c:pt>
                <c:pt idx="165">
                  <c:v>345.83041381835898</c:v>
                </c:pt>
                <c:pt idx="166">
                  <c:v>347.77944946289102</c:v>
                </c:pt>
                <c:pt idx="167">
                  <c:v>349.74105834960898</c:v>
                </c:pt>
                <c:pt idx="168">
                  <c:v>351.77810668945301</c:v>
                </c:pt>
                <c:pt idx="169">
                  <c:v>353.81515502929699</c:v>
                </c:pt>
                <c:pt idx="170">
                  <c:v>355.80143737792997</c:v>
                </c:pt>
                <c:pt idx="171">
                  <c:v>357.82542419433599</c:v>
                </c:pt>
                <c:pt idx="172">
                  <c:v>359.84988403320301</c:v>
                </c:pt>
                <c:pt idx="173">
                  <c:v>361.91255187988298</c:v>
                </c:pt>
                <c:pt idx="174">
                  <c:v>363.88719177246099</c:v>
                </c:pt>
                <c:pt idx="175">
                  <c:v>365.81106567382801</c:v>
                </c:pt>
                <c:pt idx="176">
                  <c:v>367.79782104492199</c:v>
                </c:pt>
                <c:pt idx="177">
                  <c:v>369.75942993164102</c:v>
                </c:pt>
                <c:pt idx="178">
                  <c:v>371.69589233398398</c:v>
                </c:pt>
                <c:pt idx="179">
                  <c:v>373.74549865722702</c:v>
                </c:pt>
                <c:pt idx="180">
                  <c:v>375.83283996582003</c:v>
                </c:pt>
                <c:pt idx="181">
                  <c:v>377.71900939941401</c:v>
                </c:pt>
                <c:pt idx="182">
                  <c:v>379.71830749511702</c:v>
                </c:pt>
                <c:pt idx="183">
                  <c:v>381.84335327148398</c:v>
                </c:pt>
                <c:pt idx="184">
                  <c:v>383.89299011230497</c:v>
                </c:pt>
                <c:pt idx="185">
                  <c:v>385.84202575683599</c:v>
                </c:pt>
                <c:pt idx="186">
                  <c:v>387.77754211425798</c:v>
                </c:pt>
                <c:pt idx="187">
                  <c:v>389.78944396972702</c:v>
                </c:pt>
                <c:pt idx="188">
                  <c:v>391.75198364257801</c:v>
                </c:pt>
                <c:pt idx="189">
                  <c:v>393.75131225585898</c:v>
                </c:pt>
                <c:pt idx="190">
                  <c:v>395.81349182128901</c:v>
                </c:pt>
                <c:pt idx="191">
                  <c:v>397.77507019042997</c:v>
                </c:pt>
                <c:pt idx="192">
                  <c:v>399.74923706054699</c:v>
                </c:pt>
                <c:pt idx="193">
                  <c:v>401.79794311523398</c:v>
                </c:pt>
                <c:pt idx="194">
                  <c:v>403.77214050292997</c:v>
                </c:pt>
                <c:pt idx="195">
                  <c:v>405.82269287109398</c:v>
                </c:pt>
                <c:pt idx="196">
                  <c:v>407.822021484375</c:v>
                </c:pt>
                <c:pt idx="197">
                  <c:v>409.73330688476602</c:v>
                </c:pt>
                <c:pt idx="198">
                  <c:v>411.77035522460898</c:v>
                </c:pt>
                <c:pt idx="199">
                  <c:v>413.75711059570301</c:v>
                </c:pt>
                <c:pt idx="200">
                  <c:v>415.76898193359398</c:v>
                </c:pt>
                <c:pt idx="201">
                  <c:v>417.75572204589798</c:v>
                </c:pt>
                <c:pt idx="202">
                  <c:v>419.72988891601602</c:v>
                </c:pt>
                <c:pt idx="203">
                  <c:v>421.84240722656199</c:v>
                </c:pt>
                <c:pt idx="204">
                  <c:v>423.79144287109398</c:v>
                </c:pt>
                <c:pt idx="205">
                  <c:v>425.71530151367199</c:v>
                </c:pt>
                <c:pt idx="206">
                  <c:v>427.77751159667997</c:v>
                </c:pt>
                <c:pt idx="207">
                  <c:v>429.8271484375</c:v>
                </c:pt>
                <c:pt idx="208">
                  <c:v>431.82551574707003</c:v>
                </c:pt>
                <c:pt idx="209">
                  <c:v>433.76194763183599</c:v>
                </c:pt>
                <c:pt idx="210">
                  <c:v>435.686767578125</c:v>
                </c:pt>
                <c:pt idx="211">
                  <c:v>437.67352294921898</c:v>
                </c:pt>
                <c:pt idx="212">
                  <c:v>439.6728515625</c:v>
                </c:pt>
                <c:pt idx="213">
                  <c:v>441.68475341796898</c:v>
                </c:pt>
                <c:pt idx="214">
                  <c:v>443.68406677246099</c:v>
                </c:pt>
                <c:pt idx="215">
                  <c:v>445.68244934082003</c:v>
                </c:pt>
                <c:pt idx="216">
                  <c:v>447.75723266601602</c:v>
                </c:pt>
                <c:pt idx="217">
                  <c:v>449.75749206542997</c:v>
                </c:pt>
                <c:pt idx="218">
                  <c:v>451.69393920898398</c:v>
                </c:pt>
                <c:pt idx="219">
                  <c:v>453.69326782226602</c:v>
                </c:pt>
                <c:pt idx="220">
                  <c:v>455.72938537597702</c:v>
                </c:pt>
                <c:pt idx="221">
                  <c:v>457.71612548828102</c:v>
                </c:pt>
                <c:pt idx="222">
                  <c:v>459.69122314453102</c:v>
                </c:pt>
                <c:pt idx="223">
                  <c:v>461.77857971191401</c:v>
                </c:pt>
                <c:pt idx="224">
                  <c:v>463.87754821777298</c:v>
                </c:pt>
                <c:pt idx="225">
                  <c:v>465.83912658691401</c:v>
                </c:pt>
                <c:pt idx="226">
                  <c:v>467.72622680664102</c:v>
                </c:pt>
                <c:pt idx="227">
                  <c:v>469.70040893554699</c:v>
                </c:pt>
                <c:pt idx="228">
                  <c:v>471.71229553222702</c:v>
                </c:pt>
                <c:pt idx="229">
                  <c:v>473.69905090332003</c:v>
                </c:pt>
                <c:pt idx="230">
                  <c:v>475.72354125976602</c:v>
                </c:pt>
                <c:pt idx="231">
                  <c:v>477.69770812988298</c:v>
                </c:pt>
                <c:pt idx="232">
                  <c:v>479.65930175781199</c:v>
                </c:pt>
                <c:pt idx="233">
                  <c:v>481.69635009765602</c:v>
                </c:pt>
                <c:pt idx="234">
                  <c:v>483.82048034667997</c:v>
                </c:pt>
                <c:pt idx="235">
                  <c:v>485.78208923339798</c:v>
                </c:pt>
                <c:pt idx="236">
                  <c:v>487.75625610351602</c:v>
                </c:pt>
                <c:pt idx="237">
                  <c:v>489.74299621582003</c:v>
                </c:pt>
                <c:pt idx="238">
                  <c:v>491.64266967773398</c:v>
                </c:pt>
                <c:pt idx="239">
                  <c:v>493.60426330566401</c:v>
                </c:pt>
                <c:pt idx="240">
                  <c:v>495.64129638671898</c:v>
                </c:pt>
                <c:pt idx="241">
                  <c:v>497.70350646972702</c:v>
                </c:pt>
                <c:pt idx="242">
                  <c:v>499.66511535644503</c:v>
                </c:pt>
                <c:pt idx="243">
                  <c:v>501.68957519531301</c:v>
                </c:pt>
                <c:pt idx="244">
                  <c:v>503.72662353515602</c:v>
                </c:pt>
                <c:pt idx="245">
                  <c:v>505.688232421875</c:v>
                </c:pt>
                <c:pt idx="246">
                  <c:v>507.71269226074202</c:v>
                </c:pt>
                <c:pt idx="247">
                  <c:v>509.72364807128901</c:v>
                </c:pt>
                <c:pt idx="248">
                  <c:v>511.62144470214798</c:v>
                </c:pt>
                <c:pt idx="249">
                  <c:v>513.63427734375</c:v>
                </c:pt>
                <c:pt idx="250">
                  <c:v>515.74771118164097</c:v>
                </c:pt>
                <c:pt idx="251">
                  <c:v>517.75961303710903</c:v>
                </c:pt>
                <c:pt idx="252">
                  <c:v>519.65835571289097</c:v>
                </c:pt>
                <c:pt idx="253">
                  <c:v>521.60736083984398</c:v>
                </c:pt>
                <c:pt idx="254">
                  <c:v>523.69375610351597</c:v>
                </c:pt>
                <c:pt idx="255">
                  <c:v>525.80624389648403</c:v>
                </c:pt>
                <c:pt idx="256">
                  <c:v>527.79391479492199</c:v>
                </c:pt>
                <c:pt idx="257">
                  <c:v>529.70523071289097</c:v>
                </c:pt>
                <c:pt idx="258">
                  <c:v>531.66683959960903</c:v>
                </c:pt>
                <c:pt idx="259">
                  <c:v>533.72903442382801</c:v>
                </c:pt>
                <c:pt idx="260">
                  <c:v>535.86666870117199</c:v>
                </c:pt>
                <c:pt idx="261">
                  <c:v>537.84085083007801</c:v>
                </c:pt>
                <c:pt idx="262">
                  <c:v>539.72607421875</c:v>
                </c:pt>
                <c:pt idx="263">
                  <c:v>541.68765258789097</c:v>
                </c:pt>
                <c:pt idx="264">
                  <c:v>543.63760375976597</c:v>
                </c:pt>
                <c:pt idx="265">
                  <c:v>545.62341308593705</c:v>
                </c:pt>
                <c:pt idx="266">
                  <c:v>547.69818115234398</c:v>
                </c:pt>
                <c:pt idx="267">
                  <c:v>549.73617553710903</c:v>
                </c:pt>
                <c:pt idx="268">
                  <c:v>551.66006469726597</c:v>
                </c:pt>
                <c:pt idx="269">
                  <c:v>553.65939331054699</c:v>
                </c:pt>
                <c:pt idx="270">
                  <c:v>555.70901489257801</c:v>
                </c:pt>
                <c:pt idx="271">
                  <c:v>557.69577026367199</c:v>
                </c:pt>
                <c:pt idx="272">
                  <c:v>559.74539184570301</c:v>
                </c:pt>
                <c:pt idx="273">
                  <c:v>561.806640625</c:v>
                </c:pt>
                <c:pt idx="274">
                  <c:v>563.66763305664097</c:v>
                </c:pt>
                <c:pt idx="275">
                  <c:v>565.64181518554699</c:v>
                </c:pt>
                <c:pt idx="276">
                  <c:v>567.69143676757801</c:v>
                </c:pt>
                <c:pt idx="277">
                  <c:v>569.69171142578102</c:v>
                </c:pt>
                <c:pt idx="278">
                  <c:v>571.728759765625</c:v>
                </c:pt>
                <c:pt idx="279">
                  <c:v>573.65167236328102</c:v>
                </c:pt>
                <c:pt idx="280">
                  <c:v>575.61233520507801</c:v>
                </c:pt>
                <c:pt idx="281">
                  <c:v>577.64938354492199</c:v>
                </c:pt>
                <c:pt idx="282">
                  <c:v>579.62448120117199</c:v>
                </c:pt>
                <c:pt idx="283">
                  <c:v>581.58703613281295</c:v>
                </c:pt>
                <c:pt idx="284">
                  <c:v>583.58636474609398</c:v>
                </c:pt>
                <c:pt idx="285">
                  <c:v>585.61080932617199</c:v>
                </c:pt>
                <c:pt idx="286">
                  <c:v>587.63528442382801</c:v>
                </c:pt>
                <c:pt idx="287">
                  <c:v>589.71005249023403</c:v>
                </c:pt>
                <c:pt idx="288">
                  <c:v>591.80999755859398</c:v>
                </c:pt>
                <c:pt idx="289">
                  <c:v>593.77160644531295</c:v>
                </c:pt>
                <c:pt idx="290">
                  <c:v>595.62002563476597</c:v>
                </c:pt>
                <c:pt idx="291">
                  <c:v>597.53131103515602</c:v>
                </c:pt>
                <c:pt idx="292">
                  <c:v>599.568359375</c:v>
                </c:pt>
                <c:pt idx="293">
                  <c:v>601.63058471679699</c:v>
                </c:pt>
                <c:pt idx="294">
                  <c:v>603.61730957031205</c:v>
                </c:pt>
                <c:pt idx="295">
                  <c:v>605.56539916992199</c:v>
                </c:pt>
                <c:pt idx="296">
                  <c:v>607.62667846679699</c:v>
                </c:pt>
                <c:pt idx="297">
                  <c:v>609.58825683593795</c:v>
                </c:pt>
                <c:pt idx="298">
                  <c:v>611.60107421875</c:v>
                </c:pt>
                <c:pt idx="299">
                  <c:v>613.77737426757801</c:v>
                </c:pt>
                <c:pt idx="300">
                  <c:v>615.73898315429699</c:v>
                </c:pt>
                <c:pt idx="301">
                  <c:v>617.56228637695301</c:v>
                </c:pt>
                <c:pt idx="302">
                  <c:v>619.53646850585903</c:v>
                </c:pt>
                <c:pt idx="303">
                  <c:v>621.5986328125</c:v>
                </c:pt>
                <c:pt idx="304">
                  <c:v>623.62310791015602</c:v>
                </c:pt>
                <c:pt idx="305">
                  <c:v>625.73468017578102</c:v>
                </c:pt>
                <c:pt idx="306">
                  <c:v>627.68368530273403</c:v>
                </c:pt>
                <c:pt idx="307">
                  <c:v>629.62109375</c:v>
                </c:pt>
                <c:pt idx="308">
                  <c:v>631.62042236328102</c:v>
                </c:pt>
                <c:pt idx="309">
                  <c:v>633.59457397460903</c:v>
                </c:pt>
                <c:pt idx="310">
                  <c:v>635.59387207031205</c:v>
                </c:pt>
                <c:pt idx="311">
                  <c:v>637.55453491210903</c:v>
                </c:pt>
                <c:pt idx="312">
                  <c:v>639.65353393554699</c:v>
                </c:pt>
                <c:pt idx="313">
                  <c:v>641.69149780273403</c:v>
                </c:pt>
                <c:pt idx="314">
                  <c:v>643.59115600585903</c:v>
                </c:pt>
                <c:pt idx="315">
                  <c:v>645.54019165039097</c:v>
                </c:pt>
                <c:pt idx="316">
                  <c:v>647.56466674804699</c:v>
                </c:pt>
                <c:pt idx="317">
                  <c:v>649.63943481445301</c:v>
                </c:pt>
                <c:pt idx="318">
                  <c:v>651.71420288085903</c:v>
                </c:pt>
                <c:pt idx="319">
                  <c:v>653.66323852539097</c:v>
                </c:pt>
                <c:pt idx="320">
                  <c:v>655.58712768554699</c:v>
                </c:pt>
                <c:pt idx="321">
                  <c:v>657.62417602539097</c:v>
                </c:pt>
                <c:pt idx="322">
                  <c:v>659.62347412109398</c:v>
                </c:pt>
                <c:pt idx="323">
                  <c:v>661.673095703125</c:v>
                </c:pt>
                <c:pt idx="324">
                  <c:v>663.69760131835903</c:v>
                </c:pt>
                <c:pt idx="325">
                  <c:v>665.58279418945301</c:v>
                </c:pt>
                <c:pt idx="326">
                  <c:v>667.56951904296898</c:v>
                </c:pt>
                <c:pt idx="327">
                  <c:v>669.58145141601597</c:v>
                </c:pt>
                <c:pt idx="328">
                  <c:v>671.61758422851597</c:v>
                </c:pt>
                <c:pt idx="329">
                  <c:v>673.68069458007801</c:v>
                </c:pt>
                <c:pt idx="330">
                  <c:v>675.60549926757801</c:v>
                </c:pt>
                <c:pt idx="331">
                  <c:v>677.52938842773403</c:v>
                </c:pt>
                <c:pt idx="332">
                  <c:v>679.60415649414097</c:v>
                </c:pt>
                <c:pt idx="333">
                  <c:v>681.69149780273403</c:v>
                </c:pt>
                <c:pt idx="334">
                  <c:v>683.67822265625</c:v>
                </c:pt>
                <c:pt idx="335">
                  <c:v>685.68917846679699</c:v>
                </c:pt>
                <c:pt idx="336">
                  <c:v>687.66339111328102</c:v>
                </c:pt>
                <c:pt idx="337">
                  <c:v>689.58724975585903</c:v>
                </c:pt>
                <c:pt idx="338">
                  <c:v>691.63684082031205</c:v>
                </c:pt>
                <c:pt idx="339">
                  <c:v>693.69998168945301</c:v>
                </c:pt>
                <c:pt idx="340">
                  <c:v>695.61129760742199</c:v>
                </c:pt>
                <c:pt idx="341">
                  <c:v>697.51004028320301</c:v>
                </c:pt>
                <c:pt idx="342">
                  <c:v>699.546142578125</c:v>
                </c:pt>
                <c:pt idx="343">
                  <c:v>701.52029418945301</c:v>
                </c:pt>
                <c:pt idx="344">
                  <c:v>703.50796508789097</c:v>
                </c:pt>
                <c:pt idx="345">
                  <c:v>705.54501342773403</c:v>
                </c:pt>
                <c:pt idx="346">
                  <c:v>707.56948852539097</c:v>
                </c:pt>
                <c:pt idx="347">
                  <c:v>709.56790161132801</c:v>
                </c:pt>
                <c:pt idx="348">
                  <c:v>711.51693725585903</c:v>
                </c:pt>
                <c:pt idx="349">
                  <c:v>713.51718139648403</c:v>
                </c:pt>
                <c:pt idx="350">
                  <c:v>715.60452270507801</c:v>
                </c:pt>
                <c:pt idx="351">
                  <c:v>717.61642456054699</c:v>
                </c:pt>
                <c:pt idx="352">
                  <c:v>719.55288696289097</c:v>
                </c:pt>
                <c:pt idx="353">
                  <c:v>721.52703857421898</c:v>
                </c:pt>
                <c:pt idx="354">
                  <c:v>723.48864746093705</c:v>
                </c:pt>
                <c:pt idx="355">
                  <c:v>725.58859252929699</c:v>
                </c:pt>
                <c:pt idx="356">
                  <c:v>727.60046386718705</c:v>
                </c:pt>
                <c:pt idx="357">
                  <c:v>729.43630981445301</c:v>
                </c:pt>
                <c:pt idx="358">
                  <c:v>731.46078491210903</c:v>
                </c:pt>
                <c:pt idx="359">
                  <c:v>733.53555297851597</c:v>
                </c:pt>
                <c:pt idx="360">
                  <c:v>735.55911254882801</c:v>
                </c:pt>
                <c:pt idx="361">
                  <c:v>737.544921875</c:v>
                </c:pt>
                <c:pt idx="362">
                  <c:v>739.46969604492199</c:v>
                </c:pt>
                <c:pt idx="363">
                  <c:v>741.43130493164097</c:v>
                </c:pt>
                <c:pt idx="364">
                  <c:v>743.556396484375</c:v>
                </c:pt>
                <c:pt idx="365">
                  <c:v>745.56921386718705</c:v>
                </c:pt>
                <c:pt idx="366">
                  <c:v>747.49310302734398</c:v>
                </c:pt>
                <c:pt idx="367">
                  <c:v>749.49246215820301</c:v>
                </c:pt>
                <c:pt idx="368">
                  <c:v>751.50439453125</c:v>
                </c:pt>
                <c:pt idx="369">
                  <c:v>753.52886962890602</c:v>
                </c:pt>
                <c:pt idx="370">
                  <c:v>755.47784423828102</c:v>
                </c:pt>
                <c:pt idx="371">
                  <c:v>757.50231933593795</c:v>
                </c:pt>
                <c:pt idx="372">
                  <c:v>759.55194091796898</c:v>
                </c:pt>
                <c:pt idx="373">
                  <c:v>761.48648071289097</c:v>
                </c:pt>
                <c:pt idx="374">
                  <c:v>763.46066284179699</c:v>
                </c:pt>
                <c:pt idx="375">
                  <c:v>765.56057739257801</c:v>
                </c:pt>
                <c:pt idx="376">
                  <c:v>767.47189331054699</c:v>
                </c:pt>
                <c:pt idx="377">
                  <c:v>769.41021728515602</c:v>
                </c:pt>
                <c:pt idx="378">
                  <c:v>771.49755859375</c:v>
                </c:pt>
                <c:pt idx="379">
                  <c:v>773.48431396484398</c:v>
                </c:pt>
                <c:pt idx="380">
                  <c:v>775.433349609375</c:v>
                </c:pt>
                <c:pt idx="381">
                  <c:v>777.42010498046898</c:v>
                </c:pt>
                <c:pt idx="382">
                  <c:v>779.4697265625</c:v>
                </c:pt>
                <c:pt idx="383">
                  <c:v>781.53195190429699</c:v>
                </c:pt>
                <c:pt idx="384">
                  <c:v>783.53125</c:v>
                </c:pt>
                <c:pt idx="385">
                  <c:v>785.49282836914097</c:v>
                </c:pt>
                <c:pt idx="386">
                  <c:v>787.41671752929699</c:v>
                </c:pt>
                <c:pt idx="387">
                  <c:v>789.44119262695301</c:v>
                </c:pt>
                <c:pt idx="388">
                  <c:v>791.51596069335903</c:v>
                </c:pt>
                <c:pt idx="389">
                  <c:v>793.42727661132801</c:v>
                </c:pt>
                <c:pt idx="390">
                  <c:v>795.43914794921898</c:v>
                </c:pt>
                <c:pt idx="391">
                  <c:v>797.45104980468705</c:v>
                </c:pt>
                <c:pt idx="392">
                  <c:v>799.40008544921898</c:v>
                </c:pt>
                <c:pt idx="393">
                  <c:v>801.44967651367199</c:v>
                </c:pt>
                <c:pt idx="394">
                  <c:v>803.46157836914097</c:v>
                </c:pt>
                <c:pt idx="395">
                  <c:v>805.41058349609398</c:v>
                </c:pt>
                <c:pt idx="396">
                  <c:v>807.40994262695301</c:v>
                </c:pt>
                <c:pt idx="397">
                  <c:v>809.47219848632801</c:v>
                </c:pt>
                <c:pt idx="398">
                  <c:v>811.45703125</c:v>
                </c:pt>
                <c:pt idx="399">
                  <c:v>813.44375610351597</c:v>
                </c:pt>
                <c:pt idx="400">
                  <c:v>815.40725708007801</c:v>
                </c:pt>
                <c:pt idx="401">
                  <c:v>817.38140869140602</c:v>
                </c:pt>
                <c:pt idx="402">
                  <c:v>819.49386596679699</c:v>
                </c:pt>
                <c:pt idx="403">
                  <c:v>821.45550537109398</c:v>
                </c:pt>
                <c:pt idx="404">
                  <c:v>823.41714477539097</c:v>
                </c:pt>
                <c:pt idx="405">
                  <c:v>825.47930908203102</c:v>
                </c:pt>
                <c:pt idx="406">
                  <c:v>827.40316772460903</c:v>
                </c:pt>
                <c:pt idx="407">
                  <c:v>829.36285400390602</c:v>
                </c:pt>
                <c:pt idx="408">
                  <c:v>831.36215209960903</c:v>
                </c:pt>
                <c:pt idx="409">
                  <c:v>833.41177368164097</c:v>
                </c:pt>
                <c:pt idx="410">
                  <c:v>835.51171875</c:v>
                </c:pt>
                <c:pt idx="411">
                  <c:v>837.48782348632801</c:v>
                </c:pt>
                <c:pt idx="412">
                  <c:v>839.43685913085903</c:v>
                </c:pt>
                <c:pt idx="413">
                  <c:v>841.49905395507801</c:v>
                </c:pt>
                <c:pt idx="414">
                  <c:v>843.49835205078102</c:v>
                </c:pt>
                <c:pt idx="415">
                  <c:v>845.44738769531295</c:v>
                </c:pt>
                <c:pt idx="416">
                  <c:v>847.48440551757801</c:v>
                </c:pt>
                <c:pt idx="417">
                  <c:v>849.43341064453102</c:v>
                </c:pt>
                <c:pt idx="418">
                  <c:v>851.3447265625</c:v>
                </c:pt>
                <c:pt idx="419">
                  <c:v>853.46981811523403</c:v>
                </c:pt>
                <c:pt idx="420">
                  <c:v>855.56976318359398</c:v>
                </c:pt>
                <c:pt idx="421">
                  <c:v>857.44329833984398</c:v>
                </c:pt>
                <c:pt idx="422">
                  <c:v>859.37973022460903</c:v>
                </c:pt>
                <c:pt idx="423">
                  <c:v>861.47967529296898</c:v>
                </c:pt>
                <c:pt idx="424">
                  <c:v>863.453857421875</c:v>
                </c:pt>
                <c:pt idx="425">
                  <c:v>865.35256958007801</c:v>
                </c:pt>
                <c:pt idx="426">
                  <c:v>867.42733764648403</c:v>
                </c:pt>
                <c:pt idx="427">
                  <c:v>869.56500244140602</c:v>
                </c:pt>
                <c:pt idx="428">
                  <c:v>871.51400756835903</c:v>
                </c:pt>
                <c:pt idx="429">
                  <c:v>873.375</c:v>
                </c:pt>
                <c:pt idx="430">
                  <c:v>875.38690185546898</c:v>
                </c:pt>
                <c:pt idx="431">
                  <c:v>877.461669921875</c:v>
                </c:pt>
                <c:pt idx="432">
                  <c:v>879.37298583984398</c:v>
                </c:pt>
                <c:pt idx="433">
                  <c:v>881.3974609375</c:v>
                </c:pt>
                <c:pt idx="434">
                  <c:v>883.43447875976597</c:v>
                </c:pt>
                <c:pt idx="435">
                  <c:v>885.35833740234398</c:v>
                </c:pt>
                <c:pt idx="436">
                  <c:v>887.39541625976597</c:v>
                </c:pt>
                <c:pt idx="437">
                  <c:v>889.39474487304699</c:v>
                </c:pt>
                <c:pt idx="438">
                  <c:v>891.41921997070301</c:v>
                </c:pt>
                <c:pt idx="439">
                  <c:v>893.44366455078102</c:v>
                </c:pt>
                <c:pt idx="440">
                  <c:v>895.430419921875</c:v>
                </c:pt>
                <c:pt idx="441">
                  <c:v>897.48004150390602</c:v>
                </c:pt>
                <c:pt idx="442">
                  <c:v>899.47933959960903</c:v>
                </c:pt>
                <c:pt idx="443">
                  <c:v>901.45355224609398</c:v>
                </c:pt>
                <c:pt idx="444">
                  <c:v>903.41519165039097</c:v>
                </c:pt>
                <c:pt idx="445">
                  <c:v>905.36419677734398</c:v>
                </c:pt>
                <c:pt idx="446">
                  <c:v>907.43893432617199</c:v>
                </c:pt>
                <c:pt idx="447">
                  <c:v>909.43634033203102</c:v>
                </c:pt>
                <c:pt idx="448">
                  <c:v>911.423095703125</c:v>
                </c:pt>
                <c:pt idx="449">
                  <c:v>913.38662719726597</c:v>
                </c:pt>
                <c:pt idx="450">
                  <c:v>915.38595581054699</c:v>
                </c:pt>
                <c:pt idx="451">
                  <c:v>917.48587036132801</c:v>
                </c:pt>
                <c:pt idx="452">
                  <c:v>919.48516845703102</c:v>
                </c:pt>
                <c:pt idx="453">
                  <c:v>921.396484375</c:v>
                </c:pt>
                <c:pt idx="454">
                  <c:v>923.33297729492199</c:v>
                </c:pt>
                <c:pt idx="455">
                  <c:v>925.281982421875</c:v>
                </c:pt>
                <c:pt idx="456">
                  <c:v>927.36932373046898</c:v>
                </c:pt>
                <c:pt idx="457">
                  <c:v>929.393798828125</c:v>
                </c:pt>
                <c:pt idx="458">
                  <c:v>931.34283447265602</c:v>
                </c:pt>
                <c:pt idx="459">
                  <c:v>933.37985229492199</c:v>
                </c:pt>
                <c:pt idx="460">
                  <c:v>935.34143066406205</c:v>
                </c:pt>
                <c:pt idx="461">
                  <c:v>937.39108276367199</c:v>
                </c:pt>
                <c:pt idx="462">
                  <c:v>939.45135498046898</c:v>
                </c:pt>
                <c:pt idx="463">
                  <c:v>941.37521362304699</c:v>
                </c:pt>
                <c:pt idx="464">
                  <c:v>943.31359863281295</c:v>
                </c:pt>
                <c:pt idx="465">
                  <c:v>945.37579345703102</c:v>
                </c:pt>
                <c:pt idx="466">
                  <c:v>947.50085449218795</c:v>
                </c:pt>
                <c:pt idx="467">
                  <c:v>949.42474365234398</c:v>
                </c:pt>
                <c:pt idx="468">
                  <c:v>951.33605957031205</c:v>
                </c:pt>
                <c:pt idx="469">
                  <c:v>953.42343139648403</c:v>
                </c:pt>
                <c:pt idx="470">
                  <c:v>955.43527221679699</c:v>
                </c:pt>
                <c:pt idx="471">
                  <c:v>957.4345703125</c:v>
                </c:pt>
                <c:pt idx="472">
                  <c:v>959.34588623046898</c:v>
                </c:pt>
                <c:pt idx="473">
                  <c:v>961.25717163085903</c:v>
                </c:pt>
                <c:pt idx="474">
                  <c:v>963.30679321289097</c:v>
                </c:pt>
                <c:pt idx="475">
                  <c:v>965.36898803710903</c:v>
                </c:pt>
                <c:pt idx="476">
                  <c:v>967.37899780273403</c:v>
                </c:pt>
                <c:pt idx="477">
                  <c:v>969.37640380859398</c:v>
                </c:pt>
                <c:pt idx="478">
                  <c:v>971.31472778320301</c:v>
                </c:pt>
                <c:pt idx="479">
                  <c:v>973.40399169921898</c:v>
                </c:pt>
                <c:pt idx="480">
                  <c:v>975.428466796875</c:v>
                </c:pt>
                <c:pt idx="481">
                  <c:v>977.35235595703102</c:v>
                </c:pt>
                <c:pt idx="482">
                  <c:v>979.35171508789097</c:v>
                </c:pt>
                <c:pt idx="483">
                  <c:v>981.36358642578102</c:v>
                </c:pt>
                <c:pt idx="484">
                  <c:v>983.41320800781205</c:v>
                </c:pt>
                <c:pt idx="485">
                  <c:v>985.34967041015602</c:v>
                </c:pt>
                <c:pt idx="486">
                  <c:v>987.34896850585903</c:v>
                </c:pt>
                <c:pt idx="487">
                  <c:v>989.36090087890602</c:v>
                </c:pt>
                <c:pt idx="488">
                  <c:v>991.38537597656295</c:v>
                </c:pt>
                <c:pt idx="489">
                  <c:v>993.35949707031205</c:v>
                </c:pt>
                <c:pt idx="490">
                  <c:v>995.34625244140602</c:v>
                </c:pt>
                <c:pt idx="491">
                  <c:v>997.43362426757801</c:v>
                </c:pt>
                <c:pt idx="492">
                  <c:v>999.38262939453102</c:v>
                </c:pt>
                <c:pt idx="493">
                  <c:v>1001.3064880371099</c:v>
                </c:pt>
                <c:pt idx="494">
                  <c:v>1003.30584716797</c:v>
                </c:pt>
                <c:pt idx="495">
                  <c:v>1005.30328369141</c:v>
                </c:pt>
                <c:pt idx="496">
                  <c:v>1007.3528747558599</c:v>
                </c:pt>
                <c:pt idx="497">
                  <c:v>1009.36669921875</c:v>
                </c:pt>
                <c:pt idx="498">
                  <c:v>1011.27801513672</c:v>
                </c:pt>
                <c:pt idx="499">
                  <c:v>1013.25213623047</c:v>
                </c:pt>
                <c:pt idx="500">
                  <c:v>1015.3017578125</c:v>
                </c:pt>
                <c:pt idx="501">
                  <c:v>1017.3011169433599</c:v>
                </c:pt>
                <c:pt idx="502">
                  <c:v>1019.30041503906</c:v>
                </c:pt>
                <c:pt idx="503">
                  <c:v>1021.3751525878901</c:v>
                </c:pt>
                <c:pt idx="504">
                  <c:v>1023.34936523438</c:v>
                </c:pt>
                <c:pt idx="505">
                  <c:v>1025.2858276367199</c:v>
                </c:pt>
                <c:pt idx="506">
                  <c:v>1027.37316894531</c:v>
                </c:pt>
                <c:pt idx="507">
                  <c:v>1029.3222045898401</c:v>
                </c:pt>
                <c:pt idx="508">
                  <c:v>1031.27124023438</c:v>
                </c:pt>
                <c:pt idx="509">
                  <c:v>1033.3460083007801</c:v>
                </c:pt>
                <c:pt idx="510">
                  <c:v>1035.3075561523401</c:v>
                </c:pt>
                <c:pt idx="511">
                  <c:v>1037.26916503906</c:v>
                </c:pt>
                <c:pt idx="512">
                  <c:v>1039.23083496094</c:v>
                </c:pt>
                <c:pt idx="513">
                  <c:v>1041.24267578125</c:v>
                </c:pt>
                <c:pt idx="514">
                  <c:v>1043.3173828125</c:v>
                </c:pt>
                <c:pt idx="515">
                  <c:v>1045.32934570312</c:v>
                </c:pt>
                <c:pt idx="516">
                  <c:v>1047.2532348632801</c:v>
                </c:pt>
                <c:pt idx="517">
                  <c:v>1049.26513671875</c:v>
                </c:pt>
                <c:pt idx="518">
                  <c:v>1051.2896118164099</c:v>
                </c:pt>
                <c:pt idx="519">
                  <c:v>1053.23864746094</c:v>
                </c:pt>
                <c:pt idx="520">
                  <c:v>1055.3134155273401</c:v>
                </c:pt>
                <c:pt idx="521">
                  <c:v>1057.3001098632801</c:v>
                </c:pt>
                <c:pt idx="522">
                  <c:v>1059.24914550781</c:v>
                </c:pt>
                <c:pt idx="523">
                  <c:v>1061.2861938476599</c:v>
                </c:pt>
                <c:pt idx="524">
                  <c:v>1063.3231811523401</c:v>
                </c:pt>
                <c:pt idx="525">
                  <c:v>1065.32250976562</c:v>
                </c:pt>
                <c:pt idx="526">
                  <c:v>1067.25903320312</c:v>
                </c:pt>
                <c:pt idx="527">
                  <c:v>1069.2583618164099</c:v>
                </c:pt>
                <c:pt idx="528">
                  <c:v>1071.2953491210901</c:v>
                </c:pt>
                <c:pt idx="529">
                  <c:v>1073.20666503906</c:v>
                </c:pt>
                <c:pt idx="530">
                  <c:v>1075.2562866210901</c:v>
                </c:pt>
                <c:pt idx="531">
                  <c:v>1077.28076171875</c:v>
                </c:pt>
                <c:pt idx="532">
                  <c:v>1079.2172241210901</c:v>
                </c:pt>
                <c:pt idx="533">
                  <c:v>1081.24169921875</c:v>
                </c:pt>
                <c:pt idx="534">
                  <c:v>1083.29138183594</c:v>
                </c:pt>
                <c:pt idx="535">
                  <c:v>1085.3032836914099</c:v>
                </c:pt>
                <c:pt idx="536">
                  <c:v>1087.2396850585901</c:v>
                </c:pt>
                <c:pt idx="537">
                  <c:v>1089.18872070312</c:v>
                </c:pt>
                <c:pt idx="538">
                  <c:v>1091.2257690429699</c:v>
                </c:pt>
                <c:pt idx="539">
                  <c:v>1093.2627563476599</c:v>
                </c:pt>
                <c:pt idx="540">
                  <c:v>1095.17407226562</c:v>
                </c:pt>
                <c:pt idx="541">
                  <c:v>1097.21118164062</c:v>
                </c:pt>
                <c:pt idx="542">
                  <c:v>1099.2607421875</c:v>
                </c:pt>
                <c:pt idx="543">
                  <c:v>1101.3103637695301</c:v>
                </c:pt>
                <c:pt idx="544">
                  <c:v>1103.2826538085901</c:v>
                </c:pt>
                <c:pt idx="545">
                  <c:v>1105.24230957031</c:v>
                </c:pt>
                <c:pt idx="546">
                  <c:v>1107.2435913085901</c:v>
                </c:pt>
                <c:pt idx="547">
                  <c:v>1109.2196655273401</c:v>
                </c:pt>
                <c:pt idx="548">
                  <c:v>1111.20642089844</c:v>
                </c:pt>
                <c:pt idx="549">
                  <c:v>1113.1554565429699</c:v>
                </c:pt>
                <c:pt idx="550">
                  <c:v>1115.1924438476599</c:v>
                </c:pt>
                <c:pt idx="551">
                  <c:v>1117.20434570312</c:v>
                </c:pt>
                <c:pt idx="552">
                  <c:v>1119.2288208007801</c:v>
                </c:pt>
                <c:pt idx="553">
                  <c:v>1121.24072265625</c:v>
                </c:pt>
                <c:pt idx="554">
                  <c:v>1123.21301269531</c:v>
                </c:pt>
                <c:pt idx="555">
                  <c:v>1125.1997680664099</c:v>
                </c:pt>
                <c:pt idx="556">
                  <c:v>1127.1632690429699</c:v>
                </c:pt>
                <c:pt idx="557">
                  <c:v>1129.20031738281</c:v>
                </c:pt>
                <c:pt idx="558">
                  <c:v>1131.2373657226599</c:v>
                </c:pt>
                <c:pt idx="559">
                  <c:v>1133.2114868164099</c:v>
                </c:pt>
                <c:pt idx="560">
                  <c:v>1135.21081542969</c:v>
                </c:pt>
                <c:pt idx="561">
                  <c:v>1137.17248535156</c:v>
                </c:pt>
                <c:pt idx="562">
                  <c:v>1139.2472534179699</c:v>
                </c:pt>
                <c:pt idx="563">
                  <c:v>1141.3093872070301</c:v>
                </c:pt>
                <c:pt idx="564">
                  <c:v>1143.19555664062</c:v>
                </c:pt>
                <c:pt idx="565">
                  <c:v>1145.1445922851599</c:v>
                </c:pt>
                <c:pt idx="566">
                  <c:v>1147.2822265625</c:v>
                </c:pt>
                <c:pt idx="567">
                  <c:v>1149.3067016601599</c:v>
                </c:pt>
                <c:pt idx="568">
                  <c:v>1151.28088378906</c:v>
                </c:pt>
                <c:pt idx="569">
                  <c:v>1153.26574707031</c:v>
                </c:pt>
                <c:pt idx="570">
                  <c:v>1155.1896362304699</c:v>
                </c:pt>
                <c:pt idx="571">
                  <c:v>1157.2285766601599</c:v>
                </c:pt>
                <c:pt idx="572">
                  <c:v>1159.27819824219</c:v>
                </c:pt>
                <c:pt idx="573">
                  <c:v>1161.2398071289099</c:v>
                </c:pt>
                <c:pt idx="574">
                  <c:v>1163.1259155273401</c:v>
                </c:pt>
                <c:pt idx="575">
                  <c:v>1165.12524414062</c:v>
                </c:pt>
                <c:pt idx="576">
                  <c:v>1167.1497192382801</c:v>
                </c:pt>
                <c:pt idx="577">
                  <c:v>1169.16162109375</c:v>
                </c:pt>
                <c:pt idx="578">
                  <c:v>1171.1860961914099</c:v>
                </c:pt>
                <c:pt idx="579">
                  <c:v>1173.1602172851599</c:v>
                </c:pt>
                <c:pt idx="580">
                  <c:v>1175.14697265625</c:v>
                </c:pt>
                <c:pt idx="581">
                  <c:v>1177.2343139648401</c:v>
                </c:pt>
                <c:pt idx="582">
                  <c:v>1179.23364257812</c:v>
                </c:pt>
                <c:pt idx="583">
                  <c:v>1181.16821289062</c:v>
                </c:pt>
                <c:pt idx="584">
                  <c:v>1183.2178344726599</c:v>
                </c:pt>
                <c:pt idx="585">
                  <c:v>1185.2442016601599</c:v>
                </c:pt>
                <c:pt idx="586">
                  <c:v>1187.16809082031</c:v>
                </c:pt>
                <c:pt idx="587">
                  <c:v>1189.1422729492199</c:v>
                </c:pt>
                <c:pt idx="588">
                  <c:v>1191.1396484375</c:v>
                </c:pt>
                <c:pt idx="589">
                  <c:v>1193.1138305664099</c:v>
                </c:pt>
                <c:pt idx="590">
                  <c:v>1195.1024780273401</c:v>
                </c:pt>
                <c:pt idx="591">
                  <c:v>1197.126953125</c:v>
                </c:pt>
                <c:pt idx="592">
                  <c:v>1199.1514282226599</c:v>
                </c:pt>
                <c:pt idx="593">
                  <c:v>1201.26391601562</c:v>
                </c:pt>
                <c:pt idx="594">
                  <c:v>1203.26135253906</c:v>
                </c:pt>
                <c:pt idx="595">
                  <c:v>1205.1475219726599</c:v>
                </c:pt>
                <c:pt idx="596">
                  <c:v>1207.1864624023401</c:v>
                </c:pt>
                <c:pt idx="597">
                  <c:v>1209.18579101562</c:v>
                </c:pt>
                <c:pt idx="598">
                  <c:v>1211.13293457031</c:v>
                </c:pt>
                <c:pt idx="599">
                  <c:v>1213.1574096679699</c:v>
                </c:pt>
                <c:pt idx="600">
                  <c:v>1215.1963500976599</c:v>
                </c:pt>
                <c:pt idx="601">
                  <c:v>1217.1704711914099</c:v>
                </c:pt>
                <c:pt idx="602">
                  <c:v>1219.1572265625</c:v>
                </c:pt>
                <c:pt idx="603">
                  <c:v>1221.1439819335901</c:v>
                </c:pt>
                <c:pt idx="604">
                  <c:v>1223.14331054688</c:v>
                </c:pt>
                <c:pt idx="605">
                  <c:v>1225.20556640625</c:v>
                </c:pt>
                <c:pt idx="606">
                  <c:v>1227.2426147460901</c:v>
                </c:pt>
                <c:pt idx="607">
                  <c:v>1229.2167358398401</c:v>
                </c:pt>
                <c:pt idx="608">
                  <c:v>1231.21606445312</c:v>
                </c:pt>
                <c:pt idx="609">
                  <c:v>1233.22607421875</c:v>
                </c:pt>
                <c:pt idx="610">
                  <c:v>1235.16247558594</c:v>
                </c:pt>
                <c:pt idx="611">
                  <c:v>1237.05053710938</c:v>
                </c:pt>
                <c:pt idx="612">
                  <c:v>1239.1001586914099</c:v>
                </c:pt>
                <c:pt idx="613">
                  <c:v>1241.16235351562</c:v>
                </c:pt>
                <c:pt idx="614">
                  <c:v>1243.1113891601599</c:v>
                </c:pt>
                <c:pt idx="615">
                  <c:v>1245.11071777344</c:v>
                </c:pt>
                <c:pt idx="616">
                  <c:v>1247.0974731445301</c:v>
                </c:pt>
                <c:pt idx="617">
                  <c:v>1249.0715942382801</c:v>
                </c:pt>
                <c:pt idx="618">
                  <c:v>1251.10864257812</c:v>
                </c:pt>
                <c:pt idx="619">
                  <c:v>1253.10803222656</c:v>
                </c:pt>
                <c:pt idx="620">
                  <c:v>1255.1576538085901</c:v>
                </c:pt>
                <c:pt idx="621">
                  <c:v>1257.1192016601599</c:v>
                </c:pt>
                <c:pt idx="622">
                  <c:v>1259.03051757812</c:v>
                </c:pt>
                <c:pt idx="623">
                  <c:v>1261.06762695312</c:v>
                </c:pt>
                <c:pt idx="624">
                  <c:v>1263.0669555664099</c:v>
                </c:pt>
                <c:pt idx="625">
                  <c:v>1265.1165161132801</c:v>
                </c:pt>
                <c:pt idx="626">
                  <c:v>1267.11584472656</c:v>
                </c:pt>
                <c:pt idx="627">
                  <c:v>1269.1277465820301</c:v>
                </c:pt>
                <c:pt idx="628">
                  <c:v>1271.1396484375</c:v>
                </c:pt>
                <c:pt idx="629">
                  <c:v>1273.13708496094</c:v>
                </c:pt>
                <c:pt idx="630">
                  <c:v>1275.17407226562</c:v>
                </c:pt>
                <c:pt idx="631">
                  <c:v>1277.13757324219</c:v>
                </c:pt>
                <c:pt idx="632">
                  <c:v>1279.08471679688</c:v>
                </c:pt>
                <c:pt idx="633">
                  <c:v>1281.1217651367199</c:v>
                </c:pt>
                <c:pt idx="634">
                  <c:v>1283.123046875</c:v>
                </c:pt>
                <c:pt idx="635">
                  <c:v>1285.0846557617199</c:v>
                </c:pt>
                <c:pt idx="636">
                  <c:v>1287.1467895507801</c:v>
                </c:pt>
                <c:pt idx="637">
                  <c:v>1289.1586303710901</c:v>
                </c:pt>
                <c:pt idx="638">
                  <c:v>1291.05737304688</c:v>
                </c:pt>
                <c:pt idx="639">
                  <c:v>1292.98132324219</c:v>
                </c:pt>
                <c:pt idx="640">
                  <c:v>1295.1063842773401</c:v>
                </c:pt>
                <c:pt idx="641">
                  <c:v>1297.19372558594</c:v>
                </c:pt>
                <c:pt idx="642">
                  <c:v>1299.0798950195301</c:v>
                </c:pt>
                <c:pt idx="643">
                  <c:v>1301.0162963867199</c:v>
                </c:pt>
                <c:pt idx="644">
                  <c:v>1303.04077148438</c:v>
                </c:pt>
                <c:pt idx="645">
                  <c:v>1305.1281127929699</c:v>
                </c:pt>
                <c:pt idx="646">
                  <c:v>1307.1399536132801</c:v>
                </c:pt>
                <c:pt idx="647">
                  <c:v>1309.06384277344</c:v>
                </c:pt>
                <c:pt idx="648">
                  <c:v>1311.0883178710901</c:v>
                </c:pt>
                <c:pt idx="649">
                  <c:v>1313.12536621094</c:v>
                </c:pt>
                <c:pt idx="650">
                  <c:v>1315.08703613281</c:v>
                </c:pt>
                <c:pt idx="651">
                  <c:v>1317.0360717773401</c:v>
                </c:pt>
                <c:pt idx="652">
                  <c:v>1319.0353393554699</c:v>
                </c:pt>
                <c:pt idx="653">
                  <c:v>1321.02209472656</c:v>
                </c:pt>
                <c:pt idx="654">
                  <c:v>1323.0465698242199</c:v>
                </c:pt>
                <c:pt idx="655">
                  <c:v>1325.07104492188</c:v>
                </c:pt>
                <c:pt idx="656">
                  <c:v>1327.0452270507801</c:v>
                </c:pt>
                <c:pt idx="657">
                  <c:v>1329.01940917969</c:v>
                </c:pt>
                <c:pt idx="658">
                  <c:v>1331.0313110351599</c:v>
                </c:pt>
                <c:pt idx="659">
                  <c:v>1333.068359375</c:v>
                </c:pt>
                <c:pt idx="660">
                  <c:v>1335.0928344726599</c:v>
                </c:pt>
                <c:pt idx="661">
                  <c:v>1337.10473632812</c:v>
                </c:pt>
                <c:pt idx="662">
                  <c:v>1339.0914916992199</c:v>
                </c:pt>
                <c:pt idx="663">
                  <c:v>1341.1284790039099</c:v>
                </c:pt>
                <c:pt idx="664">
                  <c:v>1343.115234375</c:v>
                </c:pt>
                <c:pt idx="665">
                  <c:v>1345.0516967773401</c:v>
                </c:pt>
                <c:pt idx="666">
                  <c:v>1347.10131835938</c:v>
                </c:pt>
                <c:pt idx="667">
                  <c:v>1349.1383666992199</c:v>
                </c:pt>
                <c:pt idx="668">
                  <c:v>1351.0370483398401</c:v>
                </c:pt>
                <c:pt idx="669">
                  <c:v>1352.93579101562</c:v>
                </c:pt>
                <c:pt idx="670">
                  <c:v>1355.02319335938</c:v>
                </c:pt>
                <c:pt idx="671">
                  <c:v>1357.0602416992199</c:v>
                </c:pt>
                <c:pt idx="672">
                  <c:v>1359.0092163085901</c:v>
                </c:pt>
                <c:pt idx="673">
                  <c:v>1361.05883789062</c:v>
                </c:pt>
                <c:pt idx="674">
                  <c:v>1363.03308105469</c:v>
                </c:pt>
                <c:pt idx="675">
                  <c:v>1364.9821166992199</c:v>
                </c:pt>
                <c:pt idx="676">
                  <c:v>1366.9813842773401</c:v>
                </c:pt>
                <c:pt idx="677">
                  <c:v>1369.04162597656</c:v>
                </c:pt>
                <c:pt idx="678">
                  <c:v>1371.0786743164099</c:v>
                </c:pt>
                <c:pt idx="679">
                  <c:v>1373.0421752929699</c:v>
                </c:pt>
                <c:pt idx="680">
                  <c:v>1375.00378417969</c:v>
                </c:pt>
                <c:pt idx="681">
                  <c:v>1377.10375976562</c:v>
                </c:pt>
                <c:pt idx="682">
                  <c:v>1379.1911010742199</c:v>
                </c:pt>
                <c:pt idx="683">
                  <c:v>1381.14013671875</c:v>
                </c:pt>
                <c:pt idx="684">
                  <c:v>1383.0388793945301</c:v>
                </c:pt>
                <c:pt idx="685">
                  <c:v>1384.9627075195301</c:v>
                </c:pt>
                <c:pt idx="686">
                  <c:v>1386.974609375</c:v>
                </c:pt>
                <c:pt idx="687">
                  <c:v>1388.9613647460901</c:v>
                </c:pt>
                <c:pt idx="688">
                  <c:v>1391.0360717773401</c:v>
                </c:pt>
                <c:pt idx="689">
                  <c:v>1393.07312011719</c:v>
                </c:pt>
                <c:pt idx="690">
                  <c:v>1394.9718627929699</c:v>
                </c:pt>
                <c:pt idx="691">
                  <c:v>1396.9189453125</c:v>
                </c:pt>
                <c:pt idx="692">
                  <c:v>1398.96862792969</c:v>
                </c:pt>
                <c:pt idx="693">
                  <c:v>1401.0076293945301</c:v>
                </c:pt>
                <c:pt idx="694">
                  <c:v>1403.05725097656</c:v>
                </c:pt>
                <c:pt idx="695">
                  <c:v>1405.0817260742199</c:v>
                </c:pt>
                <c:pt idx="696">
                  <c:v>1407.0307006835901</c:v>
                </c:pt>
                <c:pt idx="697">
                  <c:v>1409.06579589844</c:v>
                </c:pt>
                <c:pt idx="698">
                  <c:v>1411.0148315429699</c:v>
                </c:pt>
                <c:pt idx="699">
                  <c:v>1412.97839355469</c:v>
                </c:pt>
                <c:pt idx="700">
                  <c:v>1415.0280151367199</c:v>
                </c:pt>
                <c:pt idx="701">
                  <c:v>1417.01477050781</c:v>
                </c:pt>
                <c:pt idx="702">
                  <c:v>1419.0643920898401</c:v>
                </c:pt>
                <c:pt idx="703">
                  <c:v>1421.0385131835901</c:v>
                </c:pt>
                <c:pt idx="704">
                  <c:v>1422.98754882812</c:v>
                </c:pt>
                <c:pt idx="705">
                  <c:v>1424.98498535156</c:v>
                </c:pt>
                <c:pt idx="706">
                  <c:v>1427.0094604492199</c:v>
                </c:pt>
                <c:pt idx="707">
                  <c:v>1429.0358276367199</c:v>
                </c:pt>
                <c:pt idx="708">
                  <c:v>1431.01000976562</c:v>
                </c:pt>
                <c:pt idx="709">
                  <c:v>1433.0596313476599</c:v>
                </c:pt>
                <c:pt idx="710">
                  <c:v>1435.08410644531</c:v>
                </c:pt>
                <c:pt idx="711">
                  <c:v>1436.9954223632801</c:v>
                </c:pt>
                <c:pt idx="712">
                  <c:v>1438.9443969726599</c:v>
                </c:pt>
                <c:pt idx="713">
                  <c:v>1440.96887207031</c:v>
                </c:pt>
                <c:pt idx="714">
                  <c:v>1442.9304809570301</c:v>
                </c:pt>
                <c:pt idx="715">
                  <c:v>1444.91723632813</c:v>
                </c:pt>
                <c:pt idx="716">
                  <c:v>1446.9417114257801</c:v>
                </c:pt>
                <c:pt idx="717">
                  <c:v>1448.96618652344</c:v>
                </c:pt>
                <c:pt idx="718">
                  <c:v>1451.0283813476599</c:v>
                </c:pt>
                <c:pt idx="719">
                  <c:v>1453.05285644531</c:v>
                </c:pt>
                <c:pt idx="720">
                  <c:v>1455.0396118164099</c:v>
                </c:pt>
                <c:pt idx="721">
                  <c:v>1457.0388793945301</c:v>
                </c:pt>
                <c:pt idx="722">
                  <c:v>1459.03820800781</c:v>
                </c:pt>
                <c:pt idx="723">
                  <c:v>1460.9746704101599</c:v>
                </c:pt>
                <c:pt idx="724">
                  <c:v>1462.94885253906</c:v>
                </c:pt>
                <c:pt idx="725">
                  <c:v>1464.95886230469</c:v>
                </c:pt>
                <c:pt idx="726">
                  <c:v>1466.9581909179699</c:v>
                </c:pt>
                <c:pt idx="727">
                  <c:v>1468.9594116210901</c:v>
                </c:pt>
                <c:pt idx="728">
                  <c:v>1470.9586791992199</c:v>
                </c:pt>
                <c:pt idx="729">
                  <c:v>1472.99572753906</c:v>
                </c:pt>
                <c:pt idx="730">
                  <c:v>1474.9951171875</c:v>
                </c:pt>
                <c:pt idx="731">
                  <c:v>1476.9315795898401</c:v>
                </c:pt>
                <c:pt idx="732">
                  <c:v>1478.9308471679699</c:v>
                </c:pt>
                <c:pt idx="733">
                  <c:v>1481.01818847656</c:v>
                </c:pt>
                <c:pt idx="734">
                  <c:v>1483.1055297851599</c:v>
                </c:pt>
                <c:pt idx="735">
                  <c:v>1485.11743164062</c:v>
                </c:pt>
                <c:pt idx="736">
                  <c:v>1487.0036010742199</c:v>
                </c:pt>
                <c:pt idx="737">
                  <c:v>1488.9400024414099</c:v>
                </c:pt>
                <c:pt idx="738">
                  <c:v>1490.97705078125</c:v>
                </c:pt>
                <c:pt idx="739">
                  <c:v>1492.95129394531</c:v>
                </c:pt>
                <c:pt idx="740">
                  <c:v>1494.8984375</c:v>
                </c:pt>
                <c:pt idx="741">
                  <c:v>1496.8706665039099</c:v>
                </c:pt>
                <c:pt idx="742">
                  <c:v>1498.857421875</c:v>
                </c:pt>
                <c:pt idx="743">
                  <c:v>1500.89453125</c:v>
                </c:pt>
                <c:pt idx="744">
                  <c:v>1502.9190063476599</c:v>
                </c:pt>
                <c:pt idx="745">
                  <c:v>1504.9560546875</c:v>
                </c:pt>
                <c:pt idx="746">
                  <c:v>1507.03454589844</c:v>
                </c:pt>
                <c:pt idx="747">
                  <c:v>1508.99609375</c:v>
                </c:pt>
                <c:pt idx="748">
                  <c:v>1510.9288940429699</c:v>
                </c:pt>
                <c:pt idx="749">
                  <c:v>1512.95336914062</c:v>
                </c:pt>
                <c:pt idx="750">
                  <c:v>1514.9274291992199</c:v>
                </c:pt>
                <c:pt idx="751">
                  <c:v>1516.8890991210901</c:v>
                </c:pt>
                <c:pt idx="752">
                  <c:v>1518.8922729492199</c:v>
                </c:pt>
                <c:pt idx="753">
                  <c:v>1520.9166870117199</c:v>
                </c:pt>
                <c:pt idx="754">
                  <c:v>1522.9498901367199</c:v>
                </c:pt>
                <c:pt idx="755">
                  <c:v>1524.9403686523401</c:v>
                </c:pt>
                <c:pt idx="756">
                  <c:v>1526.90576171875</c:v>
                </c:pt>
                <c:pt idx="757">
                  <c:v>1528.96423339844</c:v>
                </c:pt>
                <c:pt idx="758">
                  <c:v>1531.0264282226599</c:v>
                </c:pt>
                <c:pt idx="759">
                  <c:v>1532.92517089844</c:v>
                </c:pt>
                <c:pt idx="760">
                  <c:v>1534.8993530273401</c:v>
                </c:pt>
                <c:pt idx="761">
                  <c:v>1536.9652709960901</c:v>
                </c:pt>
                <c:pt idx="762">
                  <c:v>1538.92687988281</c:v>
                </c:pt>
                <c:pt idx="763">
                  <c:v>1540.9224243164099</c:v>
                </c:pt>
                <c:pt idx="764">
                  <c:v>1542.9808959960901</c:v>
                </c:pt>
                <c:pt idx="765">
                  <c:v>1544.93371582031</c:v>
                </c:pt>
                <c:pt idx="766">
                  <c:v>1546.861328125</c:v>
                </c:pt>
                <c:pt idx="767">
                  <c:v>1548.89465332031</c:v>
                </c:pt>
                <c:pt idx="768">
                  <c:v>1550.9153442382801</c:v>
                </c:pt>
                <c:pt idx="769">
                  <c:v>1552.8894653320301</c:v>
                </c:pt>
                <c:pt idx="770">
                  <c:v>1554.91394042969</c:v>
                </c:pt>
                <c:pt idx="771">
                  <c:v>1556.91333007813</c:v>
                </c:pt>
                <c:pt idx="772">
                  <c:v>1558.8912963867199</c:v>
                </c:pt>
                <c:pt idx="773">
                  <c:v>1560.84399414062</c:v>
                </c:pt>
                <c:pt idx="774">
                  <c:v>1562.79296875</c:v>
                </c:pt>
                <c:pt idx="775">
                  <c:v>1564.85144042969</c:v>
                </c:pt>
                <c:pt idx="776">
                  <c:v>1566.9010620117199</c:v>
                </c:pt>
                <c:pt idx="777">
                  <c:v>1568.86267089844</c:v>
                </c:pt>
                <c:pt idx="778">
                  <c:v>1570.8242797851599</c:v>
                </c:pt>
                <c:pt idx="779">
                  <c:v>1572.82360839844</c:v>
                </c:pt>
                <c:pt idx="780">
                  <c:v>1574.84802246094</c:v>
                </c:pt>
                <c:pt idx="781">
                  <c:v>1576.8976440429699</c:v>
                </c:pt>
                <c:pt idx="782">
                  <c:v>1578.95983886719</c:v>
                </c:pt>
                <c:pt idx="783">
                  <c:v>1580.9465942382801</c:v>
                </c:pt>
                <c:pt idx="784">
                  <c:v>1582.84533691406</c:v>
                </c:pt>
                <c:pt idx="785">
                  <c:v>1584.8949584960901</c:v>
                </c:pt>
                <c:pt idx="786">
                  <c:v>1587.05407714844</c:v>
                </c:pt>
                <c:pt idx="787">
                  <c:v>1588.9653930664099</c:v>
                </c:pt>
                <c:pt idx="788">
                  <c:v>1590.8515014648401</c:v>
                </c:pt>
                <c:pt idx="789">
                  <c:v>1592.8545532226599</c:v>
                </c:pt>
                <c:pt idx="790">
                  <c:v>1594.84130859375</c:v>
                </c:pt>
                <c:pt idx="791">
                  <c:v>1596.8242797851599</c:v>
                </c:pt>
                <c:pt idx="792">
                  <c:v>1598.8235473632801</c:v>
                </c:pt>
                <c:pt idx="793">
                  <c:v>1600.85180664062</c:v>
                </c:pt>
                <c:pt idx="794">
                  <c:v>1602.88891601562</c:v>
                </c:pt>
                <c:pt idx="795">
                  <c:v>1604.87194824219</c:v>
                </c:pt>
                <c:pt idx="796">
                  <c:v>1606.85864257813</c:v>
                </c:pt>
                <c:pt idx="797">
                  <c:v>1608.97106933594</c:v>
                </c:pt>
                <c:pt idx="798">
                  <c:v>1611.0244750976599</c:v>
                </c:pt>
                <c:pt idx="799">
                  <c:v>1612.9017944335901</c:v>
                </c:pt>
                <c:pt idx="800">
                  <c:v>1614.884765625</c:v>
                </c:pt>
                <c:pt idx="801">
                  <c:v>1616.9092407226599</c:v>
                </c:pt>
                <c:pt idx="802">
                  <c:v>1618.86206054687</c:v>
                </c:pt>
                <c:pt idx="803">
                  <c:v>1620.80737304687</c:v>
                </c:pt>
                <c:pt idx="804">
                  <c:v>1622.8909301757801</c:v>
                </c:pt>
                <c:pt idx="805">
                  <c:v>1624.92797851562</c:v>
                </c:pt>
                <c:pt idx="806">
                  <c:v>1626.80151367187</c:v>
                </c:pt>
                <c:pt idx="807">
                  <c:v>1628.8008422851599</c:v>
                </c:pt>
                <c:pt idx="808">
                  <c:v>1630.8128051757801</c:v>
                </c:pt>
                <c:pt idx="809">
                  <c:v>1632.85363769531</c:v>
                </c:pt>
                <c:pt idx="810">
                  <c:v>1634.8655395507801</c:v>
                </c:pt>
                <c:pt idx="811">
                  <c:v>1636.79821777344</c:v>
                </c:pt>
                <c:pt idx="812">
                  <c:v>1638.7598266601599</c:v>
                </c:pt>
                <c:pt idx="813">
                  <c:v>1640.8131713867199</c:v>
                </c:pt>
                <c:pt idx="814">
                  <c:v>1642.86279296875</c:v>
                </c:pt>
                <c:pt idx="815">
                  <c:v>1644.92126464844</c:v>
                </c:pt>
                <c:pt idx="816">
                  <c:v>1646.93688964844</c:v>
                </c:pt>
                <c:pt idx="817">
                  <c:v>1648.85192871094</c:v>
                </c:pt>
                <c:pt idx="818">
                  <c:v>1650.7720336914099</c:v>
                </c:pt>
                <c:pt idx="819">
                  <c:v>1652.8718872070301</c:v>
                </c:pt>
                <c:pt idx="820">
                  <c:v>1654.90014648438</c:v>
                </c:pt>
                <c:pt idx="821">
                  <c:v>1656.7988891601599</c:v>
                </c:pt>
                <c:pt idx="822">
                  <c:v>1658.79821777344</c:v>
                </c:pt>
                <c:pt idx="823">
                  <c:v>1660.83154296875</c:v>
                </c:pt>
                <c:pt idx="824">
                  <c:v>1662.8145141601599</c:v>
                </c:pt>
                <c:pt idx="825">
                  <c:v>1664.76721191406</c:v>
                </c:pt>
                <c:pt idx="826">
                  <c:v>1666.83312988281</c:v>
                </c:pt>
                <c:pt idx="827">
                  <c:v>1668.85766601562</c:v>
                </c:pt>
                <c:pt idx="828">
                  <c:v>1670.8030395507801</c:v>
                </c:pt>
                <c:pt idx="829">
                  <c:v>1672.74829101562</c:v>
                </c:pt>
                <c:pt idx="830">
                  <c:v>1674.84814453125</c:v>
                </c:pt>
                <c:pt idx="831">
                  <c:v>1676.8726196289099</c:v>
                </c:pt>
                <c:pt idx="832">
                  <c:v>1678.8002319335901</c:v>
                </c:pt>
                <c:pt idx="833">
                  <c:v>1680.74926757813</c:v>
                </c:pt>
                <c:pt idx="834">
                  <c:v>1682.7322387695301</c:v>
                </c:pt>
                <c:pt idx="835">
                  <c:v>1684.81079101562</c:v>
                </c:pt>
                <c:pt idx="836">
                  <c:v>1686.7761840820301</c:v>
                </c:pt>
                <c:pt idx="837">
                  <c:v>1688.75036621094</c:v>
                </c:pt>
                <c:pt idx="838">
                  <c:v>1690.78369140625</c:v>
                </c:pt>
                <c:pt idx="839">
                  <c:v>1692.7830200195301</c:v>
                </c:pt>
                <c:pt idx="840">
                  <c:v>1694.7609252929699</c:v>
                </c:pt>
                <c:pt idx="841">
                  <c:v>1696.8696899414099</c:v>
                </c:pt>
                <c:pt idx="842">
                  <c:v>1698.87780761719</c:v>
                </c:pt>
                <c:pt idx="843">
                  <c:v>1700.7550659179699</c:v>
                </c:pt>
                <c:pt idx="844">
                  <c:v>1702.7958984375</c:v>
                </c:pt>
                <c:pt idx="845">
                  <c:v>1704.8455200195301</c:v>
                </c:pt>
                <c:pt idx="846">
                  <c:v>1706.83227539062</c:v>
                </c:pt>
                <c:pt idx="847">
                  <c:v>1708.7649536132801</c:v>
                </c:pt>
                <c:pt idx="848">
                  <c:v>1710.75170898438</c:v>
                </c:pt>
                <c:pt idx="849">
                  <c:v>1712.7925415039099</c:v>
                </c:pt>
                <c:pt idx="850">
                  <c:v>1714.7630004882801</c:v>
                </c:pt>
                <c:pt idx="851">
                  <c:v>1716.76232910156</c:v>
                </c:pt>
                <c:pt idx="852">
                  <c:v>1718.8659057617199</c:v>
                </c:pt>
                <c:pt idx="853">
                  <c:v>1720.8651733398401</c:v>
                </c:pt>
                <c:pt idx="854">
                  <c:v>1722.7890625</c:v>
                </c:pt>
                <c:pt idx="855">
                  <c:v>1724.7344360351599</c:v>
                </c:pt>
                <c:pt idx="856">
                  <c:v>1726.72119140625</c:v>
                </c:pt>
                <c:pt idx="857">
                  <c:v>1728.74560546875</c:v>
                </c:pt>
                <c:pt idx="858">
                  <c:v>1730.74487304687</c:v>
                </c:pt>
                <c:pt idx="859">
                  <c:v>1732.8070678710901</c:v>
                </c:pt>
                <c:pt idx="860">
                  <c:v>1734.7901000976599</c:v>
                </c:pt>
                <c:pt idx="861">
                  <c:v>1736.73034667969</c:v>
                </c:pt>
                <c:pt idx="862">
                  <c:v>1738.7548217773401</c:v>
                </c:pt>
                <c:pt idx="863">
                  <c:v>1740.7880249023401</c:v>
                </c:pt>
                <c:pt idx="864">
                  <c:v>1742.78735351562</c:v>
                </c:pt>
                <c:pt idx="865">
                  <c:v>1744.7401733398401</c:v>
                </c:pt>
                <c:pt idx="866">
                  <c:v>1746.7306518554699</c:v>
                </c:pt>
                <c:pt idx="867">
                  <c:v>1748.73876953125</c:v>
                </c:pt>
                <c:pt idx="868">
                  <c:v>1750.7255249023401</c:v>
                </c:pt>
                <c:pt idx="869">
                  <c:v>1752.7374877929699</c:v>
                </c:pt>
                <c:pt idx="870">
                  <c:v>1754.7620239257801</c:v>
                </c:pt>
                <c:pt idx="871">
                  <c:v>1756.7109985351599</c:v>
                </c:pt>
                <c:pt idx="872">
                  <c:v>1758.70654296875</c:v>
                </c:pt>
                <c:pt idx="873">
                  <c:v>1760.7058715820301</c:v>
                </c:pt>
                <c:pt idx="874">
                  <c:v>1762.73034667969</c:v>
                </c:pt>
                <c:pt idx="875">
                  <c:v>1764.79626464844</c:v>
                </c:pt>
                <c:pt idx="876">
                  <c:v>1766.7201538085901</c:v>
                </c:pt>
                <c:pt idx="877">
                  <c:v>1768.7031860351599</c:v>
                </c:pt>
                <c:pt idx="878">
                  <c:v>1770.8030395507801</c:v>
                </c:pt>
                <c:pt idx="879">
                  <c:v>1772.77722167969</c:v>
                </c:pt>
                <c:pt idx="880">
                  <c:v>1774.73889160156</c:v>
                </c:pt>
                <c:pt idx="881">
                  <c:v>1776.8010864257801</c:v>
                </c:pt>
                <c:pt idx="882">
                  <c:v>1778.7123413085901</c:v>
                </c:pt>
                <c:pt idx="883">
                  <c:v>1780.74938964844</c:v>
                </c:pt>
                <c:pt idx="884">
                  <c:v>1782.8153686523401</c:v>
                </c:pt>
                <c:pt idx="885">
                  <c:v>1784.7517700195301</c:v>
                </c:pt>
                <c:pt idx="886">
                  <c:v>1786.75988769531</c:v>
                </c:pt>
                <c:pt idx="887">
                  <c:v>1788.7252807617199</c:v>
                </c:pt>
                <c:pt idx="888">
                  <c:v>1790.67810058594</c:v>
                </c:pt>
                <c:pt idx="889">
                  <c:v>1792.61450195313</c:v>
                </c:pt>
                <c:pt idx="890">
                  <c:v>1794.6641235351599</c:v>
                </c:pt>
                <c:pt idx="891">
                  <c:v>1796.7225952148401</c:v>
                </c:pt>
                <c:pt idx="892">
                  <c:v>1798.7595825195301</c:v>
                </c:pt>
                <c:pt idx="893">
                  <c:v>1800.7589721679699</c:v>
                </c:pt>
                <c:pt idx="894">
                  <c:v>1802.64514160156</c:v>
                </c:pt>
                <c:pt idx="895">
                  <c:v>1804.7073364257801</c:v>
                </c:pt>
                <c:pt idx="896">
                  <c:v>1806.81982421875</c:v>
                </c:pt>
                <c:pt idx="897">
                  <c:v>1808.7850952148401</c:v>
                </c:pt>
                <c:pt idx="898">
                  <c:v>1810.77185058594</c:v>
                </c:pt>
                <c:pt idx="899">
                  <c:v>1812.78002929687</c:v>
                </c:pt>
                <c:pt idx="900">
                  <c:v>1814.75048828125</c:v>
                </c:pt>
                <c:pt idx="901">
                  <c:v>1816.7498168945301</c:v>
                </c:pt>
                <c:pt idx="902">
                  <c:v>1818.72399902344</c:v>
                </c:pt>
                <c:pt idx="903">
                  <c:v>1820.6353149414099</c:v>
                </c:pt>
                <c:pt idx="904">
                  <c:v>1822.6597290039099</c:v>
                </c:pt>
                <c:pt idx="905">
                  <c:v>1824.73449707031</c:v>
                </c:pt>
                <c:pt idx="906">
                  <c:v>1826.68359375</c:v>
                </c:pt>
                <c:pt idx="907">
                  <c:v>1828.6865844726599</c:v>
                </c:pt>
                <c:pt idx="908">
                  <c:v>1830.7738647460901</c:v>
                </c:pt>
                <c:pt idx="909">
                  <c:v>1832.79467773438</c:v>
                </c:pt>
                <c:pt idx="910">
                  <c:v>1834.78515625</c:v>
                </c:pt>
                <c:pt idx="911">
                  <c:v>1836.708984375</c:v>
                </c:pt>
                <c:pt idx="912">
                  <c:v>1838.7083129882801</c:v>
                </c:pt>
                <c:pt idx="913">
                  <c:v>1840.70764160156</c:v>
                </c:pt>
                <c:pt idx="914">
                  <c:v>1842.64038085938</c:v>
                </c:pt>
                <c:pt idx="915">
                  <c:v>1844.7151489257801</c:v>
                </c:pt>
                <c:pt idx="916">
                  <c:v>1846.69299316406</c:v>
                </c:pt>
                <c:pt idx="917">
                  <c:v>1848.61694335938</c:v>
                </c:pt>
                <c:pt idx="918">
                  <c:v>1850.64147949219</c:v>
                </c:pt>
                <c:pt idx="919">
                  <c:v>1852.6947631835901</c:v>
                </c:pt>
                <c:pt idx="920">
                  <c:v>1854.92041015625</c:v>
                </c:pt>
                <c:pt idx="921">
                  <c:v>1856.8153686523401</c:v>
                </c:pt>
                <c:pt idx="922">
                  <c:v>1858.5972290039099</c:v>
                </c:pt>
                <c:pt idx="923">
                  <c:v>1860.6884155273401</c:v>
                </c:pt>
                <c:pt idx="924">
                  <c:v>1862.6914672851599</c:v>
                </c:pt>
                <c:pt idx="925">
                  <c:v>1864.66564941406</c:v>
                </c:pt>
                <c:pt idx="926">
                  <c:v>1866.6989135742199</c:v>
                </c:pt>
                <c:pt idx="927">
                  <c:v>1868.7321166992199</c:v>
                </c:pt>
                <c:pt idx="928">
                  <c:v>1870.6974487304699</c:v>
                </c:pt>
                <c:pt idx="929">
                  <c:v>1872.6465454101599</c:v>
                </c:pt>
                <c:pt idx="930">
                  <c:v>1874.65466308594</c:v>
                </c:pt>
                <c:pt idx="931">
                  <c:v>1876.67907714844</c:v>
                </c:pt>
                <c:pt idx="932">
                  <c:v>1878.6532592773401</c:v>
                </c:pt>
                <c:pt idx="933">
                  <c:v>1880.7066040039099</c:v>
                </c:pt>
                <c:pt idx="934">
                  <c:v>1882.6845703125</c:v>
                </c:pt>
                <c:pt idx="935">
                  <c:v>1884.64624023438</c:v>
                </c:pt>
                <c:pt idx="936">
                  <c:v>1886.61669921875</c:v>
                </c:pt>
                <c:pt idx="937">
                  <c:v>1888.6122436523401</c:v>
                </c:pt>
                <c:pt idx="938">
                  <c:v>1890.6115112304699</c:v>
                </c:pt>
                <c:pt idx="939">
                  <c:v>1892.59826660156</c:v>
                </c:pt>
                <c:pt idx="940">
                  <c:v>1894.60131835938</c:v>
                </c:pt>
                <c:pt idx="941">
                  <c:v>1896.62585449219</c:v>
                </c:pt>
                <c:pt idx="942">
                  <c:v>1898.66296386719</c:v>
                </c:pt>
                <c:pt idx="943">
                  <c:v>1900.6244506835901</c:v>
                </c:pt>
                <c:pt idx="944">
                  <c:v>1902.6577758789099</c:v>
                </c:pt>
                <c:pt idx="945">
                  <c:v>1904.6357421875</c:v>
                </c:pt>
                <c:pt idx="946">
                  <c:v>1906.6638793945301</c:v>
                </c:pt>
                <c:pt idx="947">
                  <c:v>1908.71350097656</c:v>
                </c:pt>
                <c:pt idx="948">
                  <c:v>1910.58337402344</c:v>
                </c:pt>
                <c:pt idx="949">
                  <c:v>1912.5449829101599</c:v>
                </c:pt>
                <c:pt idx="950">
                  <c:v>1914.66125488281</c:v>
                </c:pt>
                <c:pt idx="951">
                  <c:v>1916.6731567382801</c:v>
                </c:pt>
                <c:pt idx="952">
                  <c:v>1918.59326171875</c:v>
                </c:pt>
                <c:pt idx="953">
                  <c:v>1920.59252929687</c:v>
                </c:pt>
                <c:pt idx="954">
                  <c:v>1922.6672973632801</c:v>
                </c:pt>
                <c:pt idx="955">
                  <c:v>1924.68811035156</c:v>
                </c:pt>
                <c:pt idx="956">
                  <c:v>1926.666015625</c:v>
                </c:pt>
                <c:pt idx="957">
                  <c:v>1928.6187133789099</c:v>
                </c:pt>
                <c:pt idx="958">
                  <c:v>1930.5676879882801</c:v>
                </c:pt>
                <c:pt idx="959">
                  <c:v>1932.5884399414099</c:v>
                </c:pt>
                <c:pt idx="960">
                  <c:v>1934.68469238281</c:v>
                </c:pt>
                <c:pt idx="961">
                  <c:v>1936.6714477539099</c:v>
                </c:pt>
                <c:pt idx="962">
                  <c:v>1938.6204223632801</c:v>
                </c:pt>
                <c:pt idx="963">
                  <c:v>1940.6448364257801</c:v>
                </c:pt>
                <c:pt idx="964">
                  <c:v>1942.59387207031</c:v>
                </c:pt>
                <c:pt idx="965">
                  <c:v>1944.60583496094</c:v>
                </c:pt>
                <c:pt idx="966">
                  <c:v>1946.64294433594</c:v>
                </c:pt>
                <c:pt idx="967">
                  <c:v>1948.63342285156</c:v>
                </c:pt>
                <c:pt idx="968">
                  <c:v>1950.5861206054699</c:v>
                </c:pt>
                <c:pt idx="969">
                  <c:v>1952.58544921875</c:v>
                </c:pt>
                <c:pt idx="970">
                  <c:v>1954.6062622070301</c:v>
                </c:pt>
                <c:pt idx="971">
                  <c:v>1956.60180664062</c:v>
                </c:pt>
                <c:pt idx="972">
                  <c:v>1958.68908691406</c:v>
                </c:pt>
                <c:pt idx="973">
                  <c:v>1960.7424926757801</c:v>
                </c:pt>
                <c:pt idx="974">
                  <c:v>1962.65380859375</c:v>
                </c:pt>
                <c:pt idx="975">
                  <c:v>1964.6405639648401</c:v>
                </c:pt>
                <c:pt idx="976">
                  <c:v>1966.6650390625</c:v>
                </c:pt>
                <c:pt idx="977">
                  <c:v>1968.5637817382801</c:v>
                </c:pt>
                <c:pt idx="978">
                  <c:v>1970.5794067382801</c:v>
                </c:pt>
                <c:pt idx="979">
                  <c:v>1972.58752441406</c:v>
                </c:pt>
                <c:pt idx="980">
                  <c:v>1974.52392578125</c:v>
                </c:pt>
                <c:pt idx="981">
                  <c:v>1976.5609741210901</c:v>
                </c:pt>
                <c:pt idx="982">
                  <c:v>1978.6735229492199</c:v>
                </c:pt>
                <c:pt idx="983">
                  <c:v>1980.63891601562</c:v>
                </c:pt>
                <c:pt idx="984">
                  <c:v>1982.6130981445301</c:v>
                </c:pt>
                <c:pt idx="985">
                  <c:v>1984.6123657226599</c:v>
                </c:pt>
                <c:pt idx="986">
                  <c:v>1986.58654785156</c:v>
                </c:pt>
                <c:pt idx="987">
                  <c:v>1988.61987304687</c:v>
                </c:pt>
                <c:pt idx="988">
                  <c:v>1990.59033203125</c:v>
                </c:pt>
                <c:pt idx="989">
                  <c:v>1992.564453125</c:v>
                </c:pt>
                <c:pt idx="990">
                  <c:v>1994.6051635742199</c:v>
                </c:pt>
                <c:pt idx="991">
                  <c:v>1996.62084960938</c:v>
                </c:pt>
                <c:pt idx="992">
                  <c:v>1998.59130859375</c:v>
                </c:pt>
                <c:pt idx="993">
                  <c:v>2000.61572265625</c:v>
                </c:pt>
                <c:pt idx="994">
                  <c:v>2002.5773315429699</c:v>
                </c:pt>
                <c:pt idx="995">
                  <c:v>2004.5603637695301</c:v>
                </c:pt>
                <c:pt idx="996">
                  <c:v>2006.6388549804699</c:v>
                </c:pt>
                <c:pt idx="997">
                  <c:v>2008.6293334960901</c:v>
                </c:pt>
                <c:pt idx="998">
                  <c:v>2010.54943847656</c:v>
                </c:pt>
                <c:pt idx="999">
                  <c:v>2012.5451049804699</c:v>
                </c:pt>
                <c:pt idx="1000">
                  <c:v>2014.56079101562</c:v>
                </c:pt>
                <c:pt idx="1001">
                  <c:v>2016.56384277344</c:v>
                </c:pt>
                <c:pt idx="1002">
                  <c:v>2018.546875</c:v>
                </c:pt>
                <c:pt idx="1003">
                  <c:v>2020.55871582031</c:v>
                </c:pt>
                <c:pt idx="1004">
                  <c:v>2022.58312988281</c:v>
                </c:pt>
                <c:pt idx="1005">
                  <c:v>2024.541015625</c:v>
                </c:pt>
                <c:pt idx="1006">
                  <c:v>2026.54406738281</c:v>
                </c:pt>
                <c:pt idx="1007">
                  <c:v>2028.56848144531</c:v>
                </c:pt>
                <c:pt idx="1008">
                  <c:v>2030.55151367187</c:v>
                </c:pt>
                <c:pt idx="1009">
                  <c:v>2032.5169067382801</c:v>
                </c:pt>
                <c:pt idx="1010">
                  <c:v>2034.6708984375</c:v>
                </c:pt>
                <c:pt idx="1011">
                  <c:v>2036.7418823242199</c:v>
                </c:pt>
                <c:pt idx="1012">
                  <c:v>2038.53625488281</c:v>
                </c:pt>
                <c:pt idx="1013">
                  <c:v>2040.49792480469</c:v>
                </c:pt>
                <c:pt idx="1014">
                  <c:v>2042.5387573242199</c:v>
                </c:pt>
                <c:pt idx="1015">
                  <c:v>2044.5505981445301</c:v>
                </c:pt>
                <c:pt idx="1016">
                  <c:v>2046.55871582031</c:v>
                </c:pt>
                <c:pt idx="1017">
                  <c:v>2048.5869140625</c:v>
                </c:pt>
                <c:pt idx="1018">
                  <c:v>2050.56103515625</c:v>
                </c:pt>
                <c:pt idx="1019">
                  <c:v>2052.50634765625</c:v>
                </c:pt>
                <c:pt idx="1020">
                  <c:v>2054.4805908203102</c:v>
                </c:pt>
                <c:pt idx="1021">
                  <c:v>2056.5087890625</c:v>
                </c:pt>
                <c:pt idx="1022">
                  <c:v>2058.58349609375</c:v>
                </c:pt>
                <c:pt idx="1023">
                  <c:v>2060.5953369140602</c:v>
                </c:pt>
                <c:pt idx="1024">
                  <c:v>2062.67016601562</c:v>
                </c:pt>
                <c:pt idx="1025">
                  <c:v>2064.6192626953102</c:v>
                </c:pt>
                <c:pt idx="1026">
                  <c:v>2066.5091552734398</c:v>
                </c:pt>
                <c:pt idx="1027">
                  <c:v>2068.5299072265602</c:v>
                </c:pt>
                <c:pt idx="1028">
                  <c:v>2070.5758056640602</c:v>
                </c:pt>
                <c:pt idx="1029">
                  <c:v>2072.57885742187</c:v>
                </c:pt>
                <c:pt idx="1030">
                  <c:v>2074.52783203125</c:v>
                </c:pt>
                <c:pt idx="1031">
                  <c:v>2076.5272216796898</c:v>
                </c:pt>
                <c:pt idx="1032">
                  <c:v>2078.55541992187</c:v>
                </c:pt>
                <c:pt idx="1033">
                  <c:v>2080.5509033203102</c:v>
                </c:pt>
                <c:pt idx="1034">
                  <c:v>2082.45849609375</c:v>
                </c:pt>
                <c:pt idx="1035">
                  <c:v>2084.5244140625</c:v>
                </c:pt>
                <c:pt idx="1036">
                  <c:v>2086.61547851562</c:v>
                </c:pt>
                <c:pt idx="1037">
                  <c:v>2088.60229492187</c:v>
                </c:pt>
                <c:pt idx="1038">
                  <c:v>2090.57275390625</c:v>
                </c:pt>
                <c:pt idx="1039">
                  <c:v>2092.50537109375</c:v>
                </c:pt>
                <c:pt idx="1040">
                  <c:v>2094.5299072265602</c:v>
                </c:pt>
                <c:pt idx="1041">
                  <c:v>2096.47900390625</c:v>
                </c:pt>
                <c:pt idx="1042">
                  <c:v>2098.45678710938</c:v>
                </c:pt>
                <c:pt idx="1043">
                  <c:v>2100.5101318359398</c:v>
                </c:pt>
                <c:pt idx="1044">
                  <c:v>2102.5057373046898</c:v>
                </c:pt>
                <c:pt idx="1045">
                  <c:v>2104.51391601562</c:v>
                </c:pt>
                <c:pt idx="1046">
                  <c:v>2106.4666748046898</c:v>
                </c:pt>
                <c:pt idx="1047">
                  <c:v>2108.44458007813</c:v>
                </c:pt>
                <c:pt idx="1048">
                  <c:v>2110.515625</c:v>
                </c:pt>
                <c:pt idx="1049">
                  <c:v>2112.5615234375</c:v>
                </c:pt>
                <c:pt idx="1050">
                  <c:v>2114.5771484375</c:v>
                </c:pt>
                <c:pt idx="1051">
                  <c:v>2116.5927734375</c:v>
                </c:pt>
                <c:pt idx="1052">
                  <c:v>2118.51293945313</c:v>
                </c:pt>
                <c:pt idx="1053">
                  <c:v>2120.4493408203102</c:v>
                </c:pt>
                <c:pt idx="1054">
                  <c:v>2122.4901123046898</c:v>
                </c:pt>
                <c:pt idx="1055">
                  <c:v>2124.5146484375</c:v>
                </c:pt>
                <c:pt idx="1056">
                  <c:v>2126.5140380859398</c:v>
                </c:pt>
                <c:pt idx="1057">
                  <c:v>2128.4757080078102</c:v>
                </c:pt>
                <c:pt idx="1058">
                  <c:v>2130.47119140625</c:v>
                </c:pt>
                <c:pt idx="1059">
                  <c:v>2132.4578857421898</c:v>
                </c:pt>
                <c:pt idx="1060">
                  <c:v>2134.50756835938</c:v>
                </c:pt>
                <c:pt idx="1061">
                  <c:v>2136.4942626953102</c:v>
                </c:pt>
                <c:pt idx="1062">
                  <c:v>2138.4180908203102</c:v>
                </c:pt>
                <c:pt idx="1063">
                  <c:v>2140.4425048828102</c:v>
                </c:pt>
                <c:pt idx="1064">
                  <c:v>2142.45434570313</c:v>
                </c:pt>
                <c:pt idx="1065">
                  <c:v>2144.4752197265602</c:v>
                </c:pt>
                <c:pt idx="1066">
                  <c:v>2146.4871826171898</c:v>
                </c:pt>
                <c:pt idx="1067">
                  <c:v>2148.46508789062</c:v>
                </c:pt>
                <c:pt idx="1068">
                  <c:v>2150.4266357421898</c:v>
                </c:pt>
                <c:pt idx="1069">
                  <c:v>2152.5101318359398</c:v>
                </c:pt>
                <c:pt idx="1070">
                  <c:v>2154.50952148438</c:v>
                </c:pt>
                <c:pt idx="1071">
                  <c:v>2156.42456054687</c:v>
                </c:pt>
                <c:pt idx="1072">
                  <c:v>2158.515625</c:v>
                </c:pt>
                <c:pt idx="1073">
                  <c:v>2160.5740966796898</c:v>
                </c:pt>
                <c:pt idx="1074">
                  <c:v>2162.5859375</c:v>
                </c:pt>
                <c:pt idx="1075">
                  <c:v>2164.5601806640602</c:v>
                </c:pt>
                <c:pt idx="1076">
                  <c:v>2166.48413085938</c:v>
                </c:pt>
                <c:pt idx="1077">
                  <c:v>2168.50854492187</c:v>
                </c:pt>
                <c:pt idx="1078">
                  <c:v>2170.5079345703102</c:v>
                </c:pt>
                <c:pt idx="1079">
                  <c:v>2172.46948242187</c:v>
                </c:pt>
                <c:pt idx="1080">
                  <c:v>2174.4649658203102</c:v>
                </c:pt>
                <c:pt idx="1081">
                  <c:v>2176.4266357421898</c:v>
                </c:pt>
                <c:pt idx="1082">
                  <c:v>2178.4888916015602</c:v>
                </c:pt>
                <c:pt idx="1083">
                  <c:v>2180.4757080078102</c:v>
                </c:pt>
                <c:pt idx="1084">
                  <c:v>2182.37817382813</c:v>
                </c:pt>
                <c:pt idx="1085">
                  <c:v>2184.427734375</c:v>
                </c:pt>
                <c:pt idx="1086">
                  <c:v>2186.5616455078102</c:v>
                </c:pt>
                <c:pt idx="1087">
                  <c:v>2188.5986328125</c:v>
                </c:pt>
                <c:pt idx="1088">
                  <c:v>2190.49731445313</c:v>
                </c:pt>
                <c:pt idx="1089">
                  <c:v>2192.4715576171898</c:v>
                </c:pt>
                <c:pt idx="1090">
                  <c:v>2194.5338134765602</c:v>
                </c:pt>
                <c:pt idx="1091">
                  <c:v>2196.4739990234398</c:v>
                </c:pt>
                <c:pt idx="1092">
                  <c:v>2198.3890380859398</c:v>
                </c:pt>
                <c:pt idx="1093">
                  <c:v>2200.39721679687</c:v>
                </c:pt>
                <c:pt idx="1094">
                  <c:v>2202.3927001953102</c:v>
                </c:pt>
                <c:pt idx="1095">
                  <c:v>2204.37939453125</c:v>
                </c:pt>
                <c:pt idx="1096">
                  <c:v>2206.4202880859398</c:v>
                </c:pt>
                <c:pt idx="1097">
                  <c:v>2208.4359130859398</c:v>
                </c:pt>
                <c:pt idx="1098">
                  <c:v>2210.3936767578102</c:v>
                </c:pt>
                <c:pt idx="1099">
                  <c:v>2212.40185546875</c:v>
                </c:pt>
                <c:pt idx="1100">
                  <c:v>2214.40502929687</c:v>
                </c:pt>
                <c:pt idx="1101">
                  <c:v>2216.42944335938</c:v>
                </c:pt>
                <c:pt idx="1102">
                  <c:v>2218.4249267578102</c:v>
                </c:pt>
                <c:pt idx="1103">
                  <c:v>2220.4117431640602</c:v>
                </c:pt>
                <c:pt idx="1104">
                  <c:v>2222.44873046875</c:v>
                </c:pt>
                <c:pt idx="1105">
                  <c:v>2224.4732666015602</c:v>
                </c:pt>
                <c:pt idx="1106">
                  <c:v>2226.42236328125</c:v>
                </c:pt>
                <c:pt idx="1107">
                  <c:v>2228.3839111328102</c:v>
                </c:pt>
                <c:pt idx="1108">
                  <c:v>2230.43725585938</c:v>
                </c:pt>
                <c:pt idx="1109">
                  <c:v>2232.47802734375</c:v>
                </c:pt>
                <c:pt idx="1110">
                  <c:v>2234.42333984375</c:v>
                </c:pt>
                <c:pt idx="1111">
                  <c:v>2236.34350585938</c:v>
                </c:pt>
                <c:pt idx="1112">
                  <c:v>2238.4056396484398</c:v>
                </c:pt>
                <c:pt idx="1113">
                  <c:v>2240.38354492187</c:v>
                </c:pt>
                <c:pt idx="1114">
                  <c:v>2242.3614501953102</c:v>
                </c:pt>
                <c:pt idx="1115">
                  <c:v>2244.4361572265602</c:v>
                </c:pt>
                <c:pt idx="1116">
                  <c:v>2246.3690185546898</c:v>
                </c:pt>
                <c:pt idx="1117">
                  <c:v>2248.3646240234398</c:v>
                </c:pt>
                <c:pt idx="1118">
                  <c:v>2250.4052734375</c:v>
                </c:pt>
                <c:pt idx="1119">
                  <c:v>2252.4334716796898</c:v>
                </c:pt>
                <c:pt idx="1120">
                  <c:v>2254.39135742187</c:v>
                </c:pt>
                <c:pt idx="1121">
                  <c:v>2256.37817382813</c:v>
                </c:pt>
                <c:pt idx="1122">
                  <c:v>2258.4781494140602</c:v>
                </c:pt>
                <c:pt idx="1123">
                  <c:v>2260.41455078125</c:v>
                </c:pt>
                <c:pt idx="1124">
                  <c:v>2262.3760986328102</c:v>
                </c:pt>
                <c:pt idx="1125">
                  <c:v>2264.40063476562</c:v>
                </c:pt>
                <c:pt idx="1126">
                  <c:v>2266.39111328125</c:v>
                </c:pt>
                <c:pt idx="1127">
                  <c:v>2268.3740234375</c:v>
                </c:pt>
                <c:pt idx="1128">
                  <c:v>2270.37329101562</c:v>
                </c:pt>
                <c:pt idx="1129">
                  <c:v>2272.3134765625</c:v>
                </c:pt>
                <c:pt idx="1130">
                  <c:v>2274.30029296875</c:v>
                </c:pt>
                <c:pt idx="1131">
                  <c:v>2276.3714599609398</c:v>
                </c:pt>
                <c:pt idx="1132">
                  <c:v>2278.3331298828102</c:v>
                </c:pt>
                <c:pt idx="1133">
                  <c:v>2280.3236083984398</c:v>
                </c:pt>
                <c:pt idx="1134">
                  <c:v>2282.3857421875</c:v>
                </c:pt>
                <c:pt idx="1135">
                  <c:v>2284.41015625</c:v>
                </c:pt>
                <c:pt idx="1136">
                  <c:v>2286.38061523438</c:v>
                </c:pt>
                <c:pt idx="1137">
                  <c:v>2288.501953125</c:v>
                </c:pt>
                <c:pt idx="1138">
                  <c:v>2290.4886474609398</c:v>
                </c:pt>
                <c:pt idx="1139">
                  <c:v>2292.3031005859398</c:v>
                </c:pt>
                <c:pt idx="1140">
                  <c:v>2294.3314208984398</c:v>
                </c:pt>
                <c:pt idx="1141">
                  <c:v>2296.3773193359398</c:v>
                </c:pt>
                <c:pt idx="1142">
                  <c:v>2298.39794921875</c:v>
                </c:pt>
                <c:pt idx="1143">
                  <c:v>2300.34692382813</c:v>
                </c:pt>
                <c:pt idx="1144">
                  <c:v>2302.35888671875</c:v>
                </c:pt>
                <c:pt idx="1145">
                  <c:v>2304.4122314453102</c:v>
                </c:pt>
                <c:pt idx="1146">
                  <c:v>2306.3775634765602</c:v>
                </c:pt>
                <c:pt idx="1147">
                  <c:v>2308.32666015625</c:v>
                </c:pt>
                <c:pt idx="1148">
                  <c:v>2310.3636474609398</c:v>
                </c:pt>
                <c:pt idx="1149">
                  <c:v>2312.4132080078102</c:v>
                </c:pt>
                <c:pt idx="1150">
                  <c:v>2314.38745117187</c:v>
                </c:pt>
                <c:pt idx="1151">
                  <c:v>2316.35791015625</c:v>
                </c:pt>
                <c:pt idx="1152">
                  <c:v>2318.35717773438</c:v>
                </c:pt>
                <c:pt idx="1153">
                  <c:v>2320.3438720703102</c:v>
                </c:pt>
                <c:pt idx="1154">
                  <c:v>2322.31811523438</c:v>
                </c:pt>
                <c:pt idx="1155">
                  <c:v>2324.35522460938</c:v>
                </c:pt>
                <c:pt idx="1156">
                  <c:v>2326.36328125</c:v>
                </c:pt>
                <c:pt idx="1157">
                  <c:v>2328.36254882813</c:v>
                </c:pt>
                <c:pt idx="1158">
                  <c:v>2330.34936523438</c:v>
                </c:pt>
                <c:pt idx="1159">
                  <c:v>2332.2984619140602</c:v>
                </c:pt>
                <c:pt idx="1160">
                  <c:v>2334.30151367187</c:v>
                </c:pt>
                <c:pt idx="1161">
                  <c:v>2336.32592773438</c:v>
                </c:pt>
                <c:pt idx="1162">
                  <c:v>2338.3592529296898</c:v>
                </c:pt>
                <c:pt idx="1163">
                  <c:v>2340.4000244140602</c:v>
                </c:pt>
                <c:pt idx="1164">
                  <c:v>2342.3992919921898</c:v>
                </c:pt>
                <c:pt idx="1165">
                  <c:v>2344.37353515625</c:v>
                </c:pt>
                <c:pt idx="1166">
                  <c:v>2346.33520507813</c:v>
                </c:pt>
                <c:pt idx="1167">
                  <c:v>2348.30932617187</c:v>
                </c:pt>
                <c:pt idx="1168">
                  <c:v>2350.27465820313</c:v>
                </c:pt>
                <c:pt idx="1169">
                  <c:v>2352.3331298828102</c:v>
                </c:pt>
                <c:pt idx="1170">
                  <c:v>2354.3663330078102</c:v>
                </c:pt>
                <c:pt idx="1171">
                  <c:v>2356.2939453125</c:v>
                </c:pt>
                <c:pt idx="1172">
                  <c:v>2358.28442382813</c:v>
                </c:pt>
                <c:pt idx="1173">
                  <c:v>2360.3931884765602</c:v>
                </c:pt>
                <c:pt idx="1174">
                  <c:v>2362.4014892578102</c:v>
                </c:pt>
                <c:pt idx="1175">
                  <c:v>2364.337890625</c:v>
                </c:pt>
                <c:pt idx="1176">
                  <c:v>2366.33715820313</c:v>
                </c:pt>
                <c:pt idx="1177">
                  <c:v>2368.3026123046898</c:v>
                </c:pt>
                <c:pt idx="1178">
                  <c:v>2370.28051757813</c:v>
                </c:pt>
                <c:pt idx="1179">
                  <c:v>2372.31372070313</c:v>
                </c:pt>
                <c:pt idx="1180">
                  <c:v>2374.2967529296898</c:v>
                </c:pt>
                <c:pt idx="1181">
                  <c:v>2376.3087158203102</c:v>
                </c:pt>
                <c:pt idx="1182">
                  <c:v>2378.28295898438</c:v>
                </c:pt>
                <c:pt idx="1183">
                  <c:v>2380.22314453125</c:v>
                </c:pt>
                <c:pt idx="1184">
                  <c:v>2382.2637939453102</c:v>
                </c:pt>
                <c:pt idx="1185">
                  <c:v>2384.3096923828102</c:v>
                </c:pt>
                <c:pt idx="1186">
                  <c:v>2386.30908203125</c:v>
                </c:pt>
                <c:pt idx="1187">
                  <c:v>2388.2491455078102</c:v>
                </c:pt>
                <c:pt idx="1188">
                  <c:v>2390.2359619140602</c:v>
                </c:pt>
                <c:pt idx="1189">
                  <c:v>2392.2568359375</c:v>
                </c:pt>
                <c:pt idx="1190">
                  <c:v>2394.28125</c:v>
                </c:pt>
                <c:pt idx="1191">
                  <c:v>2396.31811523438</c:v>
                </c:pt>
                <c:pt idx="1192">
                  <c:v>2398.29223632813</c:v>
                </c:pt>
                <c:pt idx="1193">
                  <c:v>2400.2413330078102</c:v>
                </c:pt>
                <c:pt idx="1194">
                  <c:v>2402.24951171875</c:v>
                </c:pt>
                <c:pt idx="1195">
                  <c:v>2404.31176757813</c:v>
                </c:pt>
                <c:pt idx="1196">
                  <c:v>2406.2984619140602</c:v>
                </c:pt>
                <c:pt idx="1197">
                  <c:v>2408.2763671875</c:v>
                </c:pt>
                <c:pt idx="1198">
                  <c:v>2410.36376953125</c:v>
                </c:pt>
                <c:pt idx="1199">
                  <c:v>2412.3970947265602</c:v>
                </c:pt>
                <c:pt idx="1200">
                  <c:v>2414.4127197265602</c:v>
                </c:pt>
                <c:pt idx="1201">
                  <c:v>2416.34033203125</c:v>
                </c:pt>
                <c:pt idx="1202">
                  <c:v>2418.2139892578102</c:v>
                </c:pt>
                <c:pt idx="1203">
                  <c:v>2420.2635498046898</c:v>
                </c:pt>
                <c:pt idx="1204">
                  <c:v>2422.2841796875</c:v>
                </c:pt>
                <c:pt idx="1205">
                  <c:v>2424.2420654296898</c:v>
                </c:pt>
                <c:pt idx="1206">
                  <c:v>2426.2578125</c:v>
                </c:pt>
                <c:pt idx="1207">
                  <c:v>2428.23193359375</c:v>
                </c:pt>
                <c:pt idx="1208">
                  <c:v>2430.2022705078102</c:v>
                </c:pt>
                <c:pt idx="1209">
                  <c:v>2432.2305908203102</c:v>
                </c:pt>
                <c:pt idx="1210">
                  <c:v>2434.2425537109398</c:v>
                </c:pt>
                <c:pt idx="1211">
                  <c:v>2436.2166748046898</c:v>
                </c:pt>
                <c:pt idx="1212">
                  <c:v>2438.3077392578102</c:v>
                </c:pt>
                <c:pt idx="1213">
                  <c:v>2440.4542236328102</c:v>
                </c:pt>
                <c:pt idx="1214">
                  <c:v>2442.37426757813</c:v>
                </c:pt>
                <c:pt idx="1215">
                  <c:v>2444.2352294921898</c:v>
                </c:pt>
                <c:pt idx="1216">
                  <c:v>2446.259765625</c:v>
                </c:pt>
                <c:pt idx="1217">
                  <c:v>2448.2880859375</c:v>
                </c:pt>
                <c:pt idx="1218">
                  <c:v>2450.2156982421898</c:v>
                </c:pt>
                <c:pt idx="1219">
                  <c:v>2452.2489013671898</c:v>
                </c:pt>
                <c:pt idx="1220">
                  <c:v>2454.2947998046898</c:v>
                </c:pt>
                <c:pt idx="1221">
                  <c:v>2456.2313232421898</c:v>
                </c:pt>
                <c:pt idx="1222">
                  <c:v>2458.31860351562</c:v>
                </c:pt>
                <c:pt idx="1223">
                  <c:v>2460.39331054687</c:v>
                </c:pt>
                <c:pt idx="1224">
                  <c:v>2462.25439453125</c:v>
                </c:pt>
                <c:pt idx="1225">
                  <c:v>2464.2412109375</c:v>
                </c:pt>
                <c:pt idx="1226">
                  <c:v>2466.23168945313</c:v>
                </c:pt>
                <c:pt idx="1227">
                  <c:v>2468.2435302734398</c:v>
                </c:pt>
                <c:pt idx="1228">
                  <c:v>2470.3145751953102</c:v>
                </c:pt>
                <c:pt idx="1229">
                  <c:v>2472.20068359375</c:v>
                </c:pt>
                <c:pt idx="1230">
                  <c:v>2474.1622314453102</c:v>
                </c:pt>
                <c:pt idx="1231">
                  <c:v>2476.2747802734398</c:v>
                </c:pt>
                <c:pt idx="1232">
                  <c:v>2478.30297851562</c:v>
                </c:pt>
                <c:pt idx="1233">
                  <c:v>2480.21435546875</c:v>
                </c:pt>
                <c:pt idx="1234">
                  <c:v>2482.1634521484398</c:v>
                </c:pt>
                <c:pt idx="1235">
                  <c:v>2484.1663818359398</c:v>
                </c:pt>
                <c:pt idx="1236">
                  <c:v>2486.21215820313</c:v>
                </c:pt>
                <c:pt idx="1237">
                  <c:v>2488.29956054687</c:v>
                </c:pt>
                <c:pt idx="1238">
                  <c:v>2490.302734375</c:v>
                </c:pt>
                <c:pt idx="1239">
                  <c:v>2492.1851806640602</c:v>
                </c:pt>
                <c:pt idx="1240">
                  <c:v>2494.171875</c:v>
                </c:pt>
                <c:pt idx="1241">
                  <c:v>2496.2088623046898</c:v>
                </c:pt>
                <c:pt idx="1242">
                  <c:v>2498.2044677734398</c:v>
                </c:pt>
                <c:pt idx="1243">
                  <c:v>2500.23266601562</c:v>
                </c:pt>
                <c:pt idx="1244">
                  <c:v>2502.2193603515602</c:v>
                </c:pt>
                <c:pt idx="1245">
                  <c:v>2504.3193359375</c:v>
                </c:pt>
                <c:pt idx="1246">
                  <c:v>2506.43188476562</c:v>
                </c:pt>
                <c:pt idx="1247">
                  <c:v>2508.30541992187</c:v>
                </c:pt>
                <c:pt idx="1248">
                  <c:v>2510.1915283203102</c:v>
                </c:pt>
                <c:pt idx="1249">
                  <c:v>2512.22485351562</c:v>
                </c:pt>
                <c:pt idx="1250">
                  <c:v>2514.1776123046898</c:v>
                </c:pt>
                <c:pt idx="1251">
                  <c:v>2516.15185546875</c:v>
                </c:pt>
                <c:pt idx="1252">
                  <c:v>2518.1888427734398</c:v>
                </c:pt>
                <c:pt idx="1253">
                  <c:v>2520.16674804687</c:v>
                </c:pt>
                <c:pt idx="1254">
                  <c:v>2522.20385742187</c:v>
                </c:pt>
                <c:pt idx="1255">
                  <c:v>2524.26220703125</c:v>
                </c:pt>
                <c:pt idx="1256">
                  <c:v>2526.2452392578102</c:v>
                </c:pt>
                <c:pt idx="1257">
                  <c:v>2528.23583984375</c:v>
                </c:pt>
                <c:pt idx="1258">
                  <c:v>2530.2225341796898</c:v>
                </c:pt>
                <c:pt idx="1259">
                  <c:v>2532.2720947265602</c:v>
                </c:pt>
                <c:pt idx="1260">
                  <c:v>2534.31298828125</c:v>
                </c:pt>
                <c:pt idx="1261">
                  <c:v>2536.23315429687</c:v>
                </c:pt>
                <c:pt idx="1262">
                  <c:v>2538.1156005859398</c:v>
                </c:pt>
                <c:pt idx="1263">
                  <c:v>2540.05200195313</c:v>
                </c:pt>
                <c:pt idx="1264">
                  <c:v>2542.04248046875</c:v>
                </c:pt>
                <c:pt idx="1265">
                  <c:v>2544.1171875</c:v>
                </c:pt>
                <c:pt idx="1266">
                  <c:v>2546.26733398438</c:v>
                </c:pt>
                <c:pt idx="1267">
                  <c:v>2548.2578125</c:v>
                </c:pt>
                <c:pt idx="1268">
                  <c:v>2550.1905517578102</c:v>
                </c:pt>
                <c:pt idx="1269">
                  <c:v>2552.2025146484398</c:v>
                </c:pt>
                <c:pt idx="1270">
                  <c:v>2554.2017822265602</c:v>
                </c:pt>
                <c:pt idx="1271">
                  <c:v>2556.1885986328102</c:v>
                </c:pt>
                <c:pt idx="1272">
                  <c:v>2558.21313476562</c:v>
                </c:pt>
                <c:pt idx="1273">
                  <c:v>2560.2337646484398</c:v>
                </c:pt>
                <c:pt idx="1274">
                  <c:v>2562.24560546875</c:v>
                </c:pt>
                <c:pt idx="1275">
                  <c:v>2564.16943359375</c:v>
                </c:pt>
                <c:pt idx="1276">
                  <c:v>2566.1185302734398</c:v>
                </c:pt>
                <c:pt idx="1277">
                  <c:v>2568.1053466796898</c:v>
                </c:pt>
                <c:pt idx="1278">
                  <c:v>2570.09204101562</c:v>
                </c:pt>
                <c:pt idx="1279">
                  <c:v>2572.1453857421898</c:v>
                </c:pt>
                <c:pt idx="1280">
                  <c:v>2574.2076416015602</c:v>
                </c:pt>
                <c:pt idx="1281">
                  <c:v>2576.2032470703102</c:v>
                </c:pt>
                <c:pt idx="1282">
                  <c:v>2578.1685791015602</c:v>
                </c:pt>
                <c:pt idx="1283">
                  <c:v>2580.1553955078102</c:v>
                </c:pt>
                <c:pt idx="1284">
                  <c:v>2582.201171875</c:v>
                </c:pt>
                <c:pt idx="1285">
                  <c:v>2584.17895507813</c:v>
                </c:pt>
                <c:pt idx="1286">
                  <c:v>2586.11547851562</c:v>
                </c:pt>
                <c:pt idx="1287">
                  <c:v>2588.1400146484398</c:v>
                </c:pt>
                <c:pt idx="1288">
                  <c:v>2590.2021484375</c:v>
                </c:pt>
                <c:pt idx="1289">
                  <c:v>2592.1474609375</c:v>
                </c:pt>
                <c:pt idx="1290">
                  <c:v>2594.08764648438</c:v>
                </c:pt>
                <c:pt idx="1291">
                  <c:v>2596.1409912109398</c:v>
                </c:pt>
                <c:pt idx="1292">
                  <c:v>2598.1114501953102</c:v>
                </c:pt>
                <c:pt idx="1293">
                  <c:v>2600.0855712890602</c:v>
                </c:pt>
                <c:pt idx="1294">
                  <c:v>2602.1514892578102</c:v>
                </c:pt>
                <c:pt idx="1295">
                  <c:v>2604.1383056640602</c:v>
                </c:pt>
                <c:pt idx="1296">
                  <c:v>2606.0836181640602</c:v>
                </c:pt>
                <c:pt idx="1297">
                  <c:v>2608.1583251953102</c:v>
                </c:pt>
                <c:pt idx="1298">
                  <c:v>2610.1865234375</c:v>
                </c:pt>
                <c:pt idx="1299">
                  <c:v>2612.1607666015602</c:v>
                </c:pt>
                <c:pt idx="1300">
                  <c:v>2614.19409179687</c:v>
                </c:pt>
                <c:pt idx="1301">
                  <c:v>2616.1556396484398</c:v>
                </c:pt>
                <c:pt idx="1302">
                  <c:v>2618.09204101562</c:v>
                </c:pt>
                <c:pt idx="1303">
                  <c:v>2620.0662841796898</c:v>
                </c:pt>
                <c:pt idx="1304">
                  <c:v>2622.14111328125</c:v>
                </c:pt>
                <c:pt idx="1305">
                  <c:v>2624.2032470703102</c:v>
                </c:pt>
                <c:pt idx="1306">
                  <c:v>2626.1434326171898</c:v>
                </c:pt>
                <c:pt idx="1307">
                  <c:v>2628.0548095703102</c:v>
                </c:pt>
                <c:pt idx="1308">
                  <c:v>2630.06665039062</c:v>
                </c:pt>
                <c:pt idx="1309">
                  <c:v>2632.2760009765602</c:v>
                </c:pt>
                <c:pt idx="1310">
                  <c:v>2634.25903320313</c:v>
                </c:pt>
                <c:pt idx="1311">
                  <c:v>2636.1199951171898</c:v>
                </c:pt>
                <c:pt idx="1312">
                  <c:v>2638.1318359375</c:v>
                </c:pt>
                <c:pt idx="1313">
                  <c:v>2640.1474609375</c:v>
                </c:pt>
                <c:pt idx="1314">
                  <c:v>2642.1632080078102</c:v>
                </c:pt>
                <c:pt idx="1315">
                  <c:v>2644.099609375</c:v>
                </c:pt>
                <c:pt idx="1316">
                  <c:v>2646.05737304687</c:v>
                </c:pt>
                <c:pt idx="1317">
                  <c:v>2648.1158447265602</c:v>
                </c:pt>
                <c:pt idx="1318">
                  <c:v>2650.1781005859398</c:v>
                </c:pt>
                <c:pt idx="1319">
                  <c:v>2652.18994140625</c:v>
                </c:pt>
                <c:pt idx="1320">
                  <c:v>2654.10498046875</c:v>
                </c:pt>
                <c:pt idx="1321">
                  <c:v>2656.1043701171898</c:v>
                </c:pt>
                <c:pt idx="1322">
                  <c:v>2658.2042236328102</c:v>
                </c:pt>
                <c:pt idx="1323">
                  <c:v>2660.18212890625</c:v>
                </c:pt>
                <c:pt idx="1324">
                  <c:v>2662.14379882813</c:v>
                </c:pt>
                <c:pt idx="1325">
                  <c:v>2664.1304931640602</c:v>
                </c:pt>
                <c:pt idx="1326">
                  <c:v>2666.1676025390602</c:v>
                </c:pt>
                <c:pt idx="1327">
                  <c:v>2668.1884765625</c:v>
                </c:pt>
                <c:pt idx="1328">
                  <c:v>2670.1751708984398</c:v>
                </c:pt>
                <c:pt idx="1329">
                  <c:v>2672.1405029296898</c:v>
                </c:pt>
                <c:pt idx="1330">
                  <c:v>2674.12353515625</c:v>
                </c:pt>
                <c:pt idx="1331">
                  <c:v>2676.15673828125</c:v>
                </c:pt>
                <c:pt idx="1332">
                  <c:v>2678.1182861328102</c:v>
                </c:pt>
                <c:pt idx="1333">
                  <c:v>2680.11767578125</c:v>
                </c:pt>
                <c:pt idx="1334">
                  <c:v>2682.12963867187</c:v>
                </c:pt>
                <c:pt idx="1335">
                  <c:v>2684.19189453125</c:v>
                </c:pt>
                <c:pt idx="1336">
                  <c:v>2686.1031494140602</c:v>
                </c:pt>
                <c:pt idx="1337">
                  <c:v>2688.0269775390602</c:v>
                </c:pt>
                <c:pt idx="1338">
                  <c:v>2690.0765380859398</c:v>
                </c:pt>
                <c:pt idx="1339">
                  <c:v>2692.0670166015602</c:v>
                </c:pt>
                <c:pt idx="1340">
                  <c:v>2694.0538330078102</c:v>
                </c:pt>
                <c:pt idx="1341">
                  <c:v>2696.0242919921898</c:v>
                </c:pt>
                <c:pt idx="1342">
                  <c:v>2698.02734375</c:v>
                </c:pt>
                <c:pt idx="1343">
                  <c:v>2700.07690429687</c:v>
                </c:pt>
                <c:pt idx="1344">
                  <c:v>2702.1102294921898</c:v>
                </c:pt>
                <c:pt idx="1345">
                  <c:v>2704.1510009765602</c:v>
                </c:pt>
                <c:pt idx="1346">
                  <c:v>2706.2005615234398</c:v>
                </c:pt>
                <c:pt idx="1347">
                  <c:v>2708.13330078125</c:v>
                </c:pt>
                <c:pt idx="1348">
                  <c:v>2710.0357666015602</c:v>
                </c:pt>
                <c:pt idx="1349">
                  <c:v>2712.04760742187</c:v>
                </c:pt>
                <c:pt idx="1350">
                  <c:v>2714.0594482421898</c:v>
                </c:pt>
                <c:pt idx="1351">
                  <c:v>2716.03369140625</c:v>
                </c:pt>
                <c:pt idx="1352">
                  <c:v>2718.11743164062</c:v>
                </c:pt>
                <c:pt idx="1353">
                  <c:v>2720.1959228515602</c:v>
                </c:pt>
                <c:pt idx="1354">
                  <c:v>2722.08203125</c:v>
                </c:pt>
                <c:pt idx="1355">
                  <c:v>2723.9429931640602</c:v>
                </c:pt>
                <c:pt idx="1356">
                  <c:v>2726.0303955078102</c:v>
                </c:pt>
                <c:pt idx="1357">
                  <c:v>2728.1177978515602</c:v>
                </c:pt>
                <c:pt idx="1358">
                  <c:v>2730.0328369140602</c:v>
                </c:pt>
                <c:pt idx="1359">
                  <c:v>2732.041015625</c:v>
                </c:pt>
                <c:pt idx="1360">
                  <c:v>2734.0869140625</c:v>
                </c:pt>
                <c:pt idx="1361">
                  <c:v>2736.03588867187</c:v>
                </c:pt>
                <c:pt idx="1362">
                  <c:v>2738.0765380859398</c:v>
                </c:pt>
                <c:pt idx="1363">
                  <c:v>2740.0885009765602</c:v>
                </c:pt>
                <c:pt idx="1364">
                  <c:v>2742.06274414062</c:v>
                </c:pt>
                <c:pt idx="1365">
                  <c:v>2744.0406494140602</c:v>
                </c:pt>
                <c:pt idx="1366">
                  <c:v>2746.02368164062</c:v>
                </c:pt>
                <c:pt idx="1367">
                  <c:v>2748.0821533203102</c:v>
                </c:pt>
                <c:pt idx="1368">
                  <c:v>2750.1103515625</c:v>
                </c:pt>
                <c:pt idx="1369">
                  <c:v>2752.0970458984398</c:v>
                </c:pt>
                <c:pt idx="1370">
                  <c:v>2754.0675048828102</c:v>
                </c:pt>
                <c:pt idx="1371">
                  <c:v>2756.0164794921898</c:v>
                </c:pt>
                <c:pt idx="1372">
                  <c:v>2758.0660400390602</c:v>
                </c:pt>
                <c:pt idx="1373">
                  <c:v>2760.1068115234398</c:v>
                </c:pt>
                <c:pt idx="1374">
                  <c:v>2762.08471679687</c:v>
                </c:pt>
                <c:pt idx="1375">
                  <c:v>2764.13061523438</c:v>
                </c:pt>
                <c:pt idx="1376">
                  <c:v>2766.1173095703102</c:v>
                </c:pt>
                <c:pt idx="1377">
                  <c:v>2768.0789794921898</c:v>
                </c:pt>
                <c:pt idx="1378">
                  <c:v>2770.0242919921898</c:v>
                </c:pt>
                <c:pt idx="1379">
                  <c:v>2772.0487060546898</c:v>
                </c:pt>
                <c:pt idx="1380">
                  <c:v>2774.0858154296898</c:v>
                </c:pt>
                <c:pt idx="1381">
                  <c:v>2776.0474853515602</c:v>
                </c:pt>
                <c:pt idx="1382">
                  <c:v>2778.00024414062</c:v>
                </c:pt>
                <c:pt idx="1383">
                  <c:v>2779.9366455078102</c:v>
                </c:pt>
                <c:pt idx="1384">
                  <c:v>2781.96997070313</c:v>
                </c:pt>
                <c:pt idx="1385">
                  <c:v>2783.9730224609398</c:v>
                </c:pt>
                <c:pt idx="1386">
                  <c:v>2785.9635009765602</c:v>
                </c:pt>
                <c:pt idx="1387">
                  <c:v>2788.03833007813</c:v>
                </c:pt>
                <c:pt idx="1388">
                  <c:v>2790.03393554687</c:v>
                </c:pt>
                <c:pt idx="1389">
                  <c:v>2792.033203125</c:v>
                </c:pt>
                <c:pt idx="1390">
                  <c:v>2794.0111083984398</c:v>
                </c:pt>
                <c:pt idx="1391">
                  <c:v>2795.9564208984398</c:v>
                </c:pt>
                <c:pt idx="1392">
                  <c:v>2798.0311279296898</c:v>
                </c:pt>
                <c:pt idx="1393">
                  <c:v>2800.0216064453102</c:v>
                </c:pt>
                <c:pt idx="1394">
                  <c:v>2802.0335693359398</c:v>
                </c:pt>
                <c:pt idx="1395">
                  <c:v>2804.02026367187</c:v>
                </c:pt>
                <c:pt idx="1396">
                  <c:v>2805.9278564453102</c:v>
                </c:pt>
                <c:pt idx="1397">
                  <c:v>2807.9737548828102</c:v>
                </c:pt>
                <c:pt idx="1398">
                  <c:v>2810.06103515625</c:v>
                </c:pt>
                <c:pt idx="1399">
                  <c:v>2812.09814453125</c:v>
                </c:pt>
                <c:pt idx="1400">
                  <c:v>2814.0006103515602</c:v>
                </c:pt>
                <c:pt idx="1401">
                  <c:v>2815.92822265625</c:v>
                </c:pt>
                <c:pt idx="1402">
                  <c:v>2818.0155029296898</c:v>
                </c:pt>
                <c:pt idx="1403">
                  <c:v>2820.0147705078102</c:v>
                </c:pt>
                <c:pt idx="1404">
                  <c:v>2821.97265625</c:v>
                </c:pt>
                <c:pt idx="1405">
                  <c:v>2824.0311279296898</c:v>
                </c:pt>
                <c:pt idx="1406">
                  <c:v>2826.0467529296898</c:v>
                </c:pt>
                <c:pt idx="1407">
                  <c:v>2828.0623779296898</c:v>
                </c:pt>
                <c:pt idx="1408">
                  <c:v>2830.01147460938</c:v>
                </c:pt>
                <c:pt idx="1409">
                  <c:v>2832.0108642578102</c:v>
                </c:pt>
                <c:pt idx="1410">
                  <c:v>2834.0855712890602</c:v>
                </c:pt>
                <c:pt idx="1411">
                  <c:v>2836.0684814453102</c:v>
                </c:pt>
                <c:pt idx="1412">
                  <c:v>2837.97607421875</c:v>
                </c:pt>
                <c:pt idx="1413">
                  <c:v>2839.9288330078102</c:v>
                </c:pt>
                <c:pt idx="1414">
                  <c:v>2841.978515625</c:v>
                </c:pt>
                <c:pt idx="1415">
                  <c:v>2843.9866943359398</c:v>
                </c:pt>
                <c:pt idx="1416">
                  <c:v>2845.9859619140602</c:v>
                </c:pt>
                <c:pt idx="1417">
                  <c:v>2847.9512939453102</c:v>
                </c:pt>
                <c:pt idx="1418">
                  <c:v>2849.9884033203102</c:v>
                </c:pt>
                <c:pt idx="1419">
                  <c:v>2852.0469970703102</c:v>
                </c:pt>
                <c:pt idx="1420">
                  <c:v>2853.95825195313</c:v>
                </c:pt>
                <c:pt idx="1421">
                  <c:v>2855.8983154296898</c:v>
                </c:pt>
                <c:pt idx="1422">
                  <c:v>2857.87255859375</c:v>
                </c:pt>
                <c:pt idx="1423">
                  <c:v>2859.93481445313</c:v>
                </c:pt>
                <c:pt idx="1424">
                  <c:v>2862.02587890625</c:v>
                </c:pt>
                <c:pt idx="1425">
                  <c:v>2864.0089111328102</c:v>
                </c:pt>
                <c:pt idx="1426">
                  <c:v>2865.92016601562</c:v>
                </c:pt>
                <c:pt idx="1427">
                  <c:v>2867.84399414062</c:v>
                </c:pt>
                <c:pt idx="1428">
                  <c:v>2869.9312744140602</c:v>
                </c:pt>
                <c:pt idx="1429">
                  <c:v>2872.0223388671898</c:v>
                </c:pt>
                <c:pt idx="1430">
                  <c:v>2874.0343017578102</c:v>
                </c:pt>
                <c:pt idx="1431">
                  <c:v>2876.0047607421898</c:v>
                </c:pt>
                <c:pt idx="1432">
                  <c:v>2877.94995117187</c:v>
                </c:pt>
                <c:pt idx="1433">
                  <c:v>2879.9493408203102</c:v>
                </c:pt>
                <c:pt idx="1434">
                  <c:v>2881.9361572265602</c:v>
                </c:pt>
                <c:pt idx="1435">
                  <c:v>2883.9354248046898</c:v>
                </c:pt>
                <c:pt idx="1436">
                  <c:v>2885.9346923828102</c:v>
                </c:pt>
                <c:pt idx="1437">
                  <c:v>2887.93774414063</c:v>
                </c:pt>
                <c:pt idx="1438">
                  <c:v>2889.9622802734398</c:v>
                </c:pt>
                <c:pt idx="1439">
                  <c:v>2891.97412109375</c:v>
                </c:pt>
                <c:pt idx="1440">
                  <c:v>2893.9859619140602</c:v>
                </c:pt>
                <c:pt idx="1441">
                  <c:v>2895.9727783203102</c:v>
                </c:pt>
                <c:pt idx="1442">
                  <c:v>2897.93823242188</c:v>
                </c:pt>
                <c:pt idx="1443">
                  <c:v>2899.88354492188</c:v>
                </c:pt>
                <c:pt idx="1444">
                  <c:v>2901.9456787109398</c:v>
                </c:pt>
                <c:pt idx="1445">
                  <c:v>2904.02416992188</c:v>
                </c:pt>
                <c:pt idx="1446">
                  <c:v>2905.96948242188</c:v>
                </c:pt>
                <c:pt idx="1447">
                  <c:v>2907.8807373046898</c:v>
                </c:pt>
                <c:pt idx="1448">
                  <c:v>2909.83349609375</c:v>
                </c:pt>
                <c:pt idx="1449">
                  <c:v>2911.8831787109398</c:v>
                </c:pt>
                <c:pt idx="1450">
                  <c:v>2913.9327392578102</c:v>
                </c:pt>
                <c:pt idx="1451">
                  <c:v>2915.94458007812</c:v>
                </c:pt>
                <c:pt idx="1452">
                  <c:v>2917.9654541015602</c:v>
                </c:pt>
                <c:pt idx="1453">
                  <c:v>2919.9521484375</c:v>
                </c:pt>
                <c:pt idx="1454">
                  <c:v>2921.90112304687</c:v>
                </c:pt>
                <c:pt idx="1455">
                  <c:v>2923.921875</c:v>
                </c:pt>
                <c:pt idx="1456">
                  <c:v>2925.9500732421898</c:v>
                </c:pt>
                <c:pt idx="1457">
                  <c:v>2927.8614501953102</c:v>
                </c:pt>
                <c:pt idx="1458">
                  <c:v>2929.87329101562</c:v>
                </c:pt>
                <c:pt idx="1459">
                  <c:v>2931.89770507812</c:v>
                </c:pt>
                <c:pt idx="1460">
                  <c:v>2933.81787109375</c:v>
                </c:pt>
                <c:pt idx="1461">
                  <c:v>2935.8424072265602</c:v>
                </c:pt>
                <c:pt idx="1462">
                  <c:v>2937.86694335937</c:v>
                </c:pt>
                <c:pt idx="1463">
                  <c:v>2939.89501953125</c:v>
                </c:pt>
                <c:pt idx="1464">
                  <c:v>2941.9356689453102</c:v>
                </c:pt>
                <c:pt idx="1465">
                  <c:v>2943.93505859375</c:v>
                </c:pt>
                <c:pt idx="1466">
                  <c:v>2945.9180908203102</c:v>
                </c:pt>
                <c:pt idx="1467">
                  <c:v>2947.91748046875</c:v>
                </c:pt>
                <c:pt idx="1468">
                  <c:v>2949.92944335937</c:v>
                </c:pt>
                <c:pt idx="1469">
                  <c:v>2951.9375</c:v>
                </c:pt>
                <c:pt idx="1470">
                  <c:v>2953.9405517578102</c:v>
                </c:pt>
                <c:pt idx="1471">
                  <c:v>2955.880859375</c:v>
                </c:pt>
                <c:pt idx="1472">
                  <c:v>2957.8675537109398</c:v>
                </c:pt>
                <c:pt idx="1473">
                  <c:v>2959.88818359375</c:v>
                </c:pt>
                <c:pt idx="1474">
                  <c:v>2961.8624267578102</c:v>
                </c:pt>
                <c:pt idx="1475">
                  <c:v>2963.8780517578102</c:v>
                </c:pt>
                <c:pt idx="1476">
                  <c:v>2965.9024658203102</c:v>
                </c:pt>
                <c:pt idx="1477">
                  <c:v>2967.9647216796898</c:v>
                </c:pt>
                <c:pt idx="1478">
                  <c:v>2969.9351806640602</c:v>
                </c:pt>
                <c:pt idx="1479">
                  <c:v>2971.8087158203102</c:v>
                </c:pt>
                <c:pt idx="1480">
                  <c:v>2973.8206787109398</c:v>
                </c:pt>
                <c:pt idx="1481">
                  <c:v>2975.8162841796898</c:v>
                </c:pt>
                <c:pt idx="1482">
                  <c:v>2977.77783203125</c:v>
                </c:pt>
                <c:pt idx="1483">
                  <c:v>2979.8525390625</c:v>
                </c:pt>
                <c:pt idx="1484">
                  <c:v>2981.9525146484398</c:v>
                </c:pt>
                <c:pt idx="1485">
                  <c:v>2983.9141845703102</c:v>
                </c:pt>
                <c:pt idx="1486">
                  <c:v>2985.8919677734398</c:v>
                </c:pt>
                <c:pt idx="1487">
                  <c:v>2987.8572998046898</c:v>
                </c:pt>
                <c:pt idx="1488">
                  <c:v>2989.77368164063</c:v>
                </c:pt>
                <c:pt idx="1489">
                  <c:v>2991.7982177734398</c:v>
                </c:pt>
                <c:pt idx="1490">
                  <c:v>2993.8428955078102</c:v>
                </c:pt>
                <c:pt idx="1491">
                  <c:v>2995.8798828125</c:v>
                </c:pt>
                <c:pt idx="1492">
                  <c:v>2997.9044189453102</c:v>
                </c:pt>
                <c:pt idx="1493">
                  <c:v>2999.8533935546898</c:v>
                </c:pt>
                <c:pt idx="1494">
                  <c:v>3001.8450927734398</c:v>
                </c:pt>
                <c:pt idx="1495">
                  <c:v>3003.88232421875</c:v>
                </c:pt>
                <c:pt idx="1496">
                  <c:v>3005.8135986328102</c:v>
                </c:pt>
                <c:pt idx="1497">
                  <c:v>3007.78759765625</c:v>
                </c:pt>
                <c:pt idx="1498">
                  <c:v>3009.8499755859398</c:v>
                </c:pt>
                <c:pt idx="1499">
                  <c:v>3011.84936523438</c:v>
                </c:pt>
                <c:pt idx="1500">
                  <c:v>3013.9742431640602</c:v>
                </c:pt>
                <c:pt idx="1501">
                  <c:v>3015.9232177734398</c:v>
                </c:pt>
                <c:pt idx="1502">
                  <c:v>3017.8597412109398</c:v>
                </c:pt>
                <c:pt idx="1503">
                  <c:v>3019.8465576171898</c:v>
                </c:pt>
                <c:pt idx="1504">
                  <c:v>3021.73266601562</c:v>
                </c:pt>
                <c:pt idx="1505">
                  <c:v>3023.85766601562</c:v>
                </c:pt>
                <c:pt idx="1506">
                  <c:v>3025.87475585937</c:v>
                </c:pt>
                <c:pt idx="1507">
                  <c:v>3027.82885742188</c:v>
                </c:pt>
                <c:pt idx="1508">
                  <c:v>3029.87841796875</c:v>
                </c:pt>
                <c:pt idx="1509">
                  <c:v>3031.75952148438</c:v>
                </c:pt>
                <c:pt idx="1510">
                  <c:v>3033.7789306640602</c:v>
                </c:pt>
                <c:pt idx="1511">
                  <c:v>3035.8787841796898</c:v>
                </c:pt>
                <c:pt idx="1512">
                  <c:v>3037.8328857421898</c:v>
                </c:pt>
                <c:pt idx="1513">
                  <c:v>3039.857421875</c:v>
                </c:pt>
                <c:pt idx="1514">
                  <c:v>3041.8643798828102</c:v>
                </c:pt>
                <c:pt idx="1515">
                  <c:v>3043.76318359375</c:v>
                </c:pt>
                <c:pt idx="1516">
                  <c:v>3045.8126220703102</c:v>
                </c:pt>
                <c:pt idx="1517">
                  <c:v>3047.8873291015602</c:v>
                </c:pt>
                <c:pt idx="1518">
                  <c:v>3049.7735595703102</c:v>
                </c:pt>
                <c:pt idx="1519">
                  <c:v>3051.76025390625</c:v>
                </c:pt>
                <c:pt idx="1520">
                  <c:v>3053.8223876953102</c:v>
                </c:pt>
                <c:pt idx="1521">
                  <c:v>3055.9097900390602</c:v>
                </c:pt>
                <c:pt idx="1522">
                  <c:v>3057.896484375</c:v>
                </c:pt>
                <c:pt idx="1523">
                  <c:v>3059.8631591796898</c:v>
                </c:pt>
                <c:pt idx="1524">
                  <c:v>3061.8424072265602</c:v>
                </c:pt>
                <c:pt idx="1525">
                  <c:v>3063.83666992188</c:v>
                </c:pt>
                <c:pt idx="1526">
                  <c:v>3065.86865234375</c:v>
                </c:pt>
                <c:pt idx="1527">
                  <c:v>3067.8553466796898</c:v>
                </c:pt>
                <c:pt idx="1528">
                  <c:v>3069.8297119140602</c:v>
                </c:pt>
                <c:pt idx="1529">
                  <c:v>3071.81640625</c:v>
                </c:pt>
                <c:pt idx="1530">
                  <c:v>3073.90356445313</c:v>
                </c:pt>
                <c:pt idx="1531">
                  <c:v>3075.91552734375</c:v>
                </c:pt>
                <c:pt idx="1532">
                  <c:v>3077.86450195313</c:v>
                </c:pt>
                <c:pt idx="1533">
                  <c:v>3079.76831054687</c:v>
                </c:pt>
                <c:pt idx="1534">
                  <c:v>3081.83056640625</c:v>
                </c:pt>
                <c:pt idx="1535">
                  <c:v>3083.96313476562</c:v>
                </c:pt>
                <c:pt idx="1536">
                  <c:v>3085.8619384765602</c:v>
                </c:pt>
                <c:pt idx="1537">
                  <c:v>3087.7354736328102</c:v>
                </c:pt>
                <c:pt idx="1538">
                  <c:v>3089.7724609375</c:v>
                </c:pt>
                <c:pt idx="1539">
                  <c:v>3091.8094482421898</c:v>
                </c:pt>
                <c:pt idx="1540">
                  <c:v>3093.7332763671898</c:v>
                </c:pt>
                <c:pt idx="1541">
                  <c:v>3095.73266601562</c:v>
                </c:pt>
                <c:pt idx="1542">
                  <c:v>3097.7698974609398</c:v>
                </c:pt>
                <c:pt idx="1543">
                  <c:v>3099.73657226562</c:v>
                </c:pt>
                <c:pt idx="1544">
                  <c:v>3101.7232666015602</c:v>
                </c:pt>
                <c:pt idx="1545">
                  <c:v>3103.71752929687</c:v>
                </c:pt>
                <c:pt idx="1546">
                  <c:v>3105.7720947265602</c:v>
                </c:pt>
                <c:pt idx="1547">
                  <c:v>3107.8092041015602</c:v>
                </c:pt>
                <c:pt idx="1548">
                  <c:v>3109.83374023438</c:v>
                </c:pt>
                <c:pt idx="1549">
                  <c:v>3111.8707275390602</c:v>
                </c:pt>
                <c:pt idx="1550">
                  <c:v>3113.7769775390602</c:v>
                </c:pt>
                <c:pt idx="1551">
                  <c:v>3115.75122070313</c:v>
                </c:pt>
                <c:pt idx="1552">
                  <c:v>3117.7630615234398</c:v>
                </c:pt>
                <c:pt idx="1553">
                  <c:v>3119.72973632812</c:v>
                </c:pt>
                <c:pt idx="1554">
                  <c:v>3121.7542724609398</c:v>
                </c:pt>
                <c:pt idx="1555">
                  <c:v>3123.7862548828102</c:v>
                </c:pt>
                <c:pt idx="1556">
                  <c:v>3125.77294921875</c:v>
                </c:pt>
                <c:pt idx="1557">
                  <c:v>3127.77734375</c:v>
                </c:pt>
                <c:pt idx="1558">
                  <c:v>3129.78930664063</c:v>
                </c:pt>
                <c:pt idx="1559">
                  <c:v>3131.7584228515602</c:v>
                </c:pt>
                <c:pt idx="1560">
                  <c:v>3133.732421875</c:v>
                </c:pt>
                <c:pt idx="1561">
                  <c:v>3135.73681640625</c:v>
                </c:pt>
                <c:pt idx="1562">
                  <c:v>3137.71118164063</c:v>
                </c:pt>
                <c:pt idx="1563">
                  <c:v>3139.73046875</c:v>
                </c:pt>
                <c:pt idx="1564">
                  <c:v>3141.7296142578102</c:v>
                </c:pt>
                <c:pt idx="1565">
                  <c:v>3143.6912841796898</c:v>
                </c:pt>
                <c:pt idx="1566">
                  <c:v>3145.72094726562</c:v>
                </c:pt>
                <c:pt idx="1567">
                  <c:v>3147.7579345703102</c:v>
                </c:pt>
                <c:pt idx="1568">
                  <c:v>3149.7396240234398</c:v>
                </c:pt>
                <c:pt idx="1569">
                  <c:v>3151.8194580078102</c:v>
                </c:pt>
                <c:pt idx="1570">
                  <c:v>3153.83129882812</c:v>
                </c:pt>
                <c:pt idx="1571">
                  <c:v>3155.7626953125</c:v>
                </c:pt>
                <c:pt idx="1572">
                  <c:v>3157.85522460937</c:v>
                </c:pt>
                <c:pt idx="1573">
                  <c:v>3159.8294677734398</c:v>
                </c:pt>
                <c:pt idx="1574">
                  <c:v>3161.71044921875</c:v>
                </c:pt>
                <c:pt idx="1575">
                  <c:v>3163.697265625</c:v>
                </c:pt>
                <c:pt idx="1576">
                  <c:v>3165.8651123046898</c:v>
                </c:pt>
                <c:pt idx="1577">
                  <c:v>3167.9146728515602</c:v>
                </c:pt>
                <c:pt idx="1578">
                  <c:v>3169.76318359375</c:v>
                </c:pt>
                <c:pt idx="1579">
                  <c:v>3171.71215820313</c:v>
                </c:pt>
                <c:pt idx="1580">
                  <c:v>3173.69897460937</c:v>
                </c:pt>
                <c:pt idx="1581">
                  <c:v>3175.6907958984398</c:v>
                </c:pt>
                <c:pt idx="1582">
                  <c:v>3177.74780273438</c:v>
                </c:pt>
                <c:pt idx="1583">
                  <c:v>3179.7294921875</c:v>
                </c:pt>
                <c:pt idx="1584">
                  <c:v>3181.72875976562</c:v>
                </c:pt>
                <c:pt idx="1585">
                  <c:v>3183.80346679687</c:v>
                </c:pt>
                <c:pt idx="1586">
                  <c:v>3185.7325439453102</c:v>
                </c:pt>
                <c:pt idx="1587">
                  <c:v>3187.7445068359398</c:v>
                </c:pt>
                <c:pt idx="1588">
                  <c:v>3189.7889404296898</c:v>
                </c:pt>
                <c:pt idx="1589">
                  <c:v>3191.6624755859398</c:v>
                </c:pt>
                <c:pt idx="1590">
                  <c:v>3193.64916992188</c:v>
                </c:pt>
                <c:pt idx="1591">
                  <c:v>3195.76171875</c:v>
                </c:pt>
                <c:pt idx="1592">
                  <c:v>3197.72338867188</c:v>
                </c:pt>
                <c:pt idx="1593">
                  <c:v>3199.64721679687</c:v>
                </c:pt>
                <c:pt idx="1594">
                  <c:v>3201.6214599609398</c:v>
                </c:pt>
                <c:pt idx="1595">
                  <c:v>3203.6962890625</c:v>
                </c:pt>
                <c:pt idx="1596">
                  <c:v>3205.67041015625</c:v>
                </c:pt>
                <c:pt idx="1597">
                  <c:v>3207.59423828125</c:v>
                </c:pt>
                <c:pt idx="1598">
                  <c:v>3209.6187744140602</c:v>
                </c:pt>
                <c:pt idx="1599">
                  <c:v>3211.7437744140602</c:v>
                </c:pt>
                <c:pt idx="1600">
                  <c:v>3213.8436279296898</c:v>
                </c:pt>
                <c:pt idx="1601">
                  <c:v>3215.74755859375</c:v>
                </c:pt>
                <c:pt idx="1602">
                  <c:v>3217.6336669921898</c:v>
                </c:pt>
                <c:pt idx="1603">
                  <c:v>3219.67065429687</c:v>
                </c:pt>
                <c:pt idx="1604">
                  <c:v>3221.6951904296898</c:v>
                </c:pt>
                <c:pt idx="1605">
                  <c:v>3223.77734375</c:v>
                </c:pt>
                <c:pt idx="1606">
                  <c:v>3225.8070068359398</c:v>
                </c:pt>
                <c:pt idx="1607">
                  <c:v>3227.70581054687</c:v>
                </c:pt>
                <c:pt idx="1608">
                  <c:v>3229.72509765625</c:v>
                </c:pt>
                <c:pt idx="1609">
                  <c:v>3231.70434570313</c:v>
                </c:pt>
                <c:pt idx="1610">
                  <c:v>3233.7288818359398</c:v>
                </c:pt>
                <c:pt idx="1611">
                  <c:v>3235.7481689453102</c:v>
                </c:pt>
                <c:pt idx="1612">
                  <c:v>3237.67700195313</c:v>
                </c:pt>
                <c:pt idx="1613">
                  <c:v>3239.638671875</c:v>
                </c:pt>
                <c:pt idx="1614">
                  <c:v>3241.8089599609398</c:v>
                </c:pt>
                <c:pt idx="1615">
                  <c:v>3243.8460693359398</c:v>
                </c:pt>
                <c:pt idx="1616">
                  <c:v>3245.8001708984398</c:v>
                </c:pt>
                <c:pt idx="1617">
                  <c:v>3247.72412109375</c:v>
                </c:pt>
                <c:pt idx="1618">
                  <c:v>3249.60522460937</c:v>
                </c:pt>
                <c:pt idx="1619">
                  <c:v>3251.6297607421898</c:v>
                </c:pt>
                <c:pt idx="1620">
                  <c:v>3253.7044677734398</c:v>
                </c:pt>
                <c:pt idx="1621">
                  <c:v>3255.67846679687</c:v>
                </c:pt>
                <c:pt idx="1622">
                  <c:v>3257.5899658203102</c:v>
                </c:pt>
                <c:pt idx="1623">
                  <c:v>3259.61450195313</c:v>
                </c:pt>
                <c:pt idx="1624">
                  <c:v>3261.73193359375</c:v>
                </c:pt>
                <c:pt idx="1625">
                  <c:v>3263.71875</c:v>
                </c:pt>
                <c:pt idx="1626">
                  <c:v>3265.66772460937</c:v>
                </c:pt>
                <c:pt idx="1627">
                  <c:v>3267.63427734375</c:v>
                </c:pt>
                <c:pt idx="1628">
                  <c:v>3269.6412353515602</c:v>
                </c:pt>
                <c:pt idx="1629">
                  <c:v>3271.7235107421898</c:v>
                </c:pt>
                <c:pt idx="1630">
                  <c:v>3273.6524658203102</c:v>
                </c:pt>
                <c:pt idx="1631">
                  <c:v>3275.62670898438</c:v>
                </c:pt>
                <c:pt idx="1632">
                  <c:v>3277.6334228515602</c:v>
                </c:pt>
                <c:pt idx="1633">
                  <c:v>3279.68310546875</c:v>
                </c:pt>
                <c:pt idx="1634">
                  <c:v>3281.64990234375</c:v>
                </c:pt>
                <c:pt idx="1635">
                  <c:v>3283.6239013671898</c:v>
                </c:pt>
                <c:pt idx="1636">
                  <c:v>3285.58032226562</c:v>
                </c:pt>
                <c:pt idx="1637">
                  <c:v>3287.51684570313</c:v>
                </c:pt>
                <c:pt idx="1638">
                  <c:v>3289.65454101562</c:v>
                </c:pt>
                <c:pt idx="1639">
                  <c:v>3291.6463623046898</c:v>
                </c:pt>
                <c:pt idx="1640">
                  <c:v>3293.587890625</c:v>
                </c:pt>
                <c:pt idx="1641">
                  <c:v>3295.6448974609398</c:v>
                </c:pt>
                <c:pt idx="1642">
                  <c:v>3297.6768798828102</c:v>
                </c:pt>
                <c:pt idx="1643">
                  <c:v>3299.6812744140602</c:v>
                </c:pt>
                <c:pt idx="1644">
                  <c:v>3301.66796875</c:v>
                </c:pt>
                <c:pt idx="1645">
                  <c:v>3303.6246337890602</c:v>
                </c:pt>
                <c:pt idx="1646">
                  <c:v>3305.72973632812</c:v>
                </c:pt>
                <c:pt idx="1647">
                  <c:v>3307.73413085937</c:v>
                </c:pt>
                <c:pt idx="1648">
                  <c:v>3309.57739257812</c:v>
                </c:pt>
                <c:pt idx="1649">
                  <c:v>3311.56420898438</c:v>
                </c:pt>
                <c:pt idx="1650">
                  <c:v>3313.52587890625</c:v>
                </c:pt>
                <c:pt idx="1651">
                  <c:v>3315.6331787109398</c:v>
                </c:pt>
                <c:pt idx="1652">
                  <c:v>3317.7078857421898</c:v>
                </c:pt>
                <c:pt idx="1653">
                  <c:v>3319.59399414063</c:v>
                </c:pt>
                <c:pt idx="1654">
                  <c:v>3321.5482177734398</c:v>
                </c:pt>
                <c:pt idx="1655">
                  <c:v>3323.57275390625</c:v>
                </c:pt>
                <c:pt idx="1656">
                  <c:v>3325.6044921875</c:v>
                </c:pt>
                <c:pt idx="1657">
                  <c:v>3327.67919921875</c:v>
                </c:pt>
                <c:pt idx="1658">
                  <c:v>3329.7288818359398</c:v>
                </c:pt>
                <c:pt idx="1659">
                  <c:v>3331.6654052734398</c:v>
                </c:pt>
                <c:pt idx="1660">
                  <c:v>3333.6070556640602</c:v>
                </c:pt>
                <c:pt idx="1661">
                  <c:v>3335.64404296875</c:v>
                </c:pt>
                <c:pt idx="1662">
                  <c:v>3337.6759033203102</c:v>
                </c:pt>
                <c:pt idx="1663">
                  <c:v>3339.5745849609398</c:v>
                </c:pt>
                <c:pt idx="1664">
                  <c:v>3341.5111083984398</c:v>
                </c:pt>
                <c:pt idx="1665">
                  <c:v>3343.59106445313</c:v>
                </c:pt>
                <c:pt idx="1666">
                  <c:v>3345.6280517578102</c:v>
                </c:pt>
                <c:pt idx="1667">
                  <c:v>3347.5897216796898</c:v>
                </c:pt>
                <c:pt idx="1668">
                  <c:v>3349.6268310546898</c:v>
                </c:pt>
                <c:pt idx="1669">
                  <c:v>3351.63354492188</c:v>
                </c:pt>
                <c:pt idx="1670">
                  <c:v>3353.61279296875</c:v>
                </c:pt>
                <c:pt idx="1671">
                  <c:v>3355.5743408203102</c:v>
                </c:pt>
                <c:pt idx="1672">
                  <c:v>3357.6566162109398</c:v>
                </c:pt>
                <c:pt idx="1673">
                  <c:v>3359.68115234375</c:v>
                </c:pt>
                <c:pt idx="1674">
                  <c:v>3361.57983398438</c:v>
                </c:pt>
                <c:pt idx="1675">
                  <c:v>3363.51635742188</c:v>
                </c:pt>
                <c:pt idx="1676">
                  <c:v>3365.50317382812</c:v>
                </c:pt>
                <c:pt idx="1677">
                  <c:v>3367.5274658203102</c:v>
                </c:pt>
                <c:pt idx="1678">
                  <c:v>3369.53930664063</c:v>
                </c:pt>
                <c:pt idx="1679">
                  <c:v>3371.5638427734398</c:v>
                </c:pt>
                <c:pt idx="1680">
                  <c:v>3373.6259765625</c:v>
                </c:pt>
                <c:pt idx="1681">
                  <c:v>3375.6378173828102</c:v>
                </c:pt>
                <c:pt idx="1682">
                  <c:v>3377.63720703125</c:v>
                </c:pt>
                <c:pt idx="1683">
                  <c:v>3379.71215820313</c:v>
                </c:pt>
                <c:pt idx="1684">
                  <c:v>3381.69140625</c:v>
                </c:pt>
                <c:pt idx="1685">
                  <c:v>3383.6077880859398</c:v>
                </c:pt>
                <c:pt idx="1686">
                  <c:v>3385.6019287109398</c:v>
                </c:pt>
                <c:pt idx="1687">
                  <c:v>3387.5709228515602</c:v>
                </c:pt>
                <c:pt idx="1688">
                  <c:v>3389.4371337890602</c:v>
                </c:pt>
                <c:pt idx="1689">
                  <c:v>3391.5548095703102</c:v>
                </c:pt>
                <c:pt idx="1690">
                  <c:v>3393.64965820313</c:v>
                </c:pt>
                <c:pt idx="1691">
                  <c:v>3395.54321289063</c:v>
                </c:pt>
                <c:pt idx="1692">
                  <c:v>3397.53002929687</c:v>
                </c:pt>
                <c:pt idx="1693">
                  <c:v>3399.4915771484398</c:v>
                </c:pt>
                <c:pt idx="1694">
                  <c:v>3401.42041015625</c:v>
                </c:pt>
                <c:pt idx="1695">
                  <c:v>3403.4952392578102</c:v>
                </c:pt>
                <c:pt idx="1696">
                  <c:v>3405.5145263671898</c:v>
                </c:pt>
                <c:pt idx="1697">
                  <c:v>3407.5516357421898</c:v>
                </c:pt>
                <c:pt idx="1698">
                  <c:v>3409.60131835937</c:v>
                </c:pt>
                <c:pt idx="1699">
                  <c:v>3411.5679931640602</c:v>
                </c:pt>
                <c:pt idx="1700">
                  <c:v>3413.62280273438</c:v>
                </c:pt>
                <c:pt idx="1701">
                  <c:v>3415.61694335937</c:v>
                </c:pt>
                <c:pt idx="1702">
                  <c:v>3417.5733642578102</c:v>
                </c:pt>
                <c:pt idx="1703">
                  <c:v>3419.6103515625</c:v>
                </c:pt>
                <c:pt idx="1704">
                  <c:v>3421.564453125</c:v>
                </c:pt>
                <c:pt idx="1705">
                  <c:v>3423.52612304687</c:v>
                </c:pt>
                <c:pt idx="1706">
                  <c:v>3425.4952392578102</c:v>
                </c:pt>
                <c:pt idx="1707">
                  <c:v>3427.5123291015602</c:v>
                </c:pt>
                <c:pt idx="1708">
                  <c:v>3429.6751708984398</c:v>
                </c:pt>
                <c:pt idx="1709">
                  <c:v>3431.68701171875</c:v>
                </c:pt>
                <c:pt idx="1710">
                  <c:v>3433.57299804687</c:v>
                </c:pt>
                <c:pt idx="1711">
                  <c:v>3435.5169677734398</c:v>
                </c:pt>
                <c:pt idx="1712">
                  <c:v>3437.4786376953102</c:v>
                </c:pt>
                <c:pt idx="1713">
                  <c:v>3439.4451904296898</c:v>
                </c:pt>
                <c:pt idx="1714">
                  <c:v>3441.5577392578102</c:v>
                </c:pt>
                <c:pt idx="1715">
                  <c:v>3443.55200195313</c:v>
                </c:pt>
                <c:pt idx="1716">
                  <c:v>3445.4935302734398</c:v>
                </c:pt>
                <c:pt idx="1717">
                  <c:v>3447.5809326171898</c:v>
                </c:pt>
                <c:pt idx="1718">
                  <c:v>3449.4620361328102</c:v>
                </c:pt>
                <c:pt idx="1719">
                  <c:v>3451.4110107421898</c:v>
                </c:pt>
                <c:pt idx="1720">
                  <c:v>3453.5360107421898</c:v>
                </c:pt>
                <c:pt idx="1721">
                  <c:v>3455.4725341796898</c:v>
                </c:pt>
                <c:pt idx="1722">
                  <c:v>3457.45922851562</c:v>
                </c:pt>
                <c:pt idx="1723">
                  <c:v>3459.58422851562</c:v>
                </c:pt>
                <c:pt idx="1724">
                  <c:v>3461.7093505859398</c:v>
                </c:pt>
                <c:pt idx="1725">
                  <c:v>3463.5830078125</c:v>
                </c:pt>
                <c:pt idx="1726">
                  <c:v>3465.43139648438</c:v>
                </c:pt>
                <c:pt idx="1727">
                  <c:v>3467.4683837890602</c:v>
                </c:pt>
                <c:pt idx="1728">
                  <c:v>3469.42993164063</c:v>
                </c:pt>
                <c:pt idx="1729">
                  <c:v>3471.51733398438</c:v>
                </c:pt>
                <c:pt idx="1730">
                  <c:v>3473.66015625</c:v>
                </c:pt>
                <c:pt idx="1731">
                  <c:v>3475.55883789063</c:v>
                </c:pt>
                <c:pt idx="1732">
                  <c:v>3477.43994140625</c:v>
                </c:pt>
                <c:pt idx="1733">
                  <c:v>3479.5902099609398</c:v>
                </c:pt>
                <c:pt idx="1734">
                  <c:v>3481.669921875</c:v>
                </c:pt>
                <c:pt idx="1735">
                  <c:v>3483.6063232421898</c:v>
                </c:pt>
                <c:pt idx="1736">
                  <c:v>3485.6005859375</c:v>
                </c:pt>
                <c:pt idx="1737">
                  <c:v>3487.5673828125</c:v>
                </c:pt>
                <c:pt idx="1738">
                  <c:v>3489.55419921875</c:v>
                </c:pt>
                <c:pt idx="1739">
                  <c:v>3491.46533203125</c:v>
                </c:pt>
                <c:pt idx="1740">
                  <c:v>3493.32641601562</c:v>
                </c:pt>
                <c:pt idx="1741">
                  <c:v>3495.37109375</c:v>
                </c:pt>
                <c:pt idx="1742">
                  <c:v>3497.4833984375</c:v>
                </c:pt>
                <c:pt idx="1743">
                  <c:v>3499.5255126953102</c:v>
                </c:pt>
                <c:pt idx="1744">
                  <c:v>3501.5426025390602</c:v>
                </c:pt>
                <c:pt idx="1745">
                  <c:v>3503.5115966796898</c:v>
                </c:pt>
                <c:pt idx="1746">
                  <c:v>3505.37255859375</c:v>
                </c:pt>
                <c:pt idx="1747">
                  <c:v>3507.42211914063</c:v>
                </c:pt>
                <c:pt idx="1748">
                  <c:v>3509.5548095703102</c:v>
                </c:pt>
                <c:pt idx="1749">
                  <c:v>3511.48388671875</c:v>
                </c:pt>
                <c:pt idx="1750">
                  <c:v>3513.3321533203102</c:v>
                </c:pt>
                <c:pt idx="1751">
                  <c:v>3515.34399414063</c:v>
                </c:pt>
                <c:pt idx="1752">
                  <c:v>3517.3988037109398</c:v>
                </c:pt>
                <c:pt idx="1753">
                  <c:v>3519.373046875</c:v>
                </c:pt>
                <c:pt idx="1754">
                  <c:v>3521.5233154296898</c:v>
                </c:pt>
                <c:pt idx="1755">
                  <c:v>3523.48486328125</c:v>
                </c:pt>
                <c:pt idx="1756">
                  <c:v>3525.3533935546898</c:v>
                </c:pt>
                <c:pt idx="1757">
                  <c:v>3527.42309570313</c:v>
                </c:pt>
                <c:pt idx="1758">
                  <c:v>3529.47265625</c:v>
                </c:pt>
                <c:pt idx="1759">
                  <c:v>3531.4844970703102</c:v>
                </c:pt>
                <c:pt idx="1760">
                  <c:v>3533.4459228515602</c:v>
                </c:pt>
                <c:pt idx="1761">
                  <c:v>3535.45776367188</c:v>
                </c:pt>
                <c:pt idx="1762">
                  <c:v>3537.4949951171898</c:v>
                </c:pt>
                <c:pt idx="1763">
                  <c:v>3539.5823974609398</c:v>
                </c:pt>
                <c:pt idx="1764">
                  <c:v>3541.5186767578102</c:v>
                </c:pt>
                <c:pt idx="1765">
                  <c:v>3543.42260742188</c:v>
                </c:pt>
                <c:pt idx="1766">
                  <c:v>3545.4522705078102</c:v>
                </c:pt>
                <c:pt idx="1767">
                  <c:v>3547.4088134765602</c:v>
                </c:pt>
                <c:pt idx="1768">
                  <c:v>3549.41552734375</c:v>
                </c:pt>
                <c:pt idx="1769">
                  <c:v>3551.4576416015602</c:v>
                </c:pt>
                <c:pt idx="1770">
                  <c:v>3553.49487304687</c:v>
                </c:pt>
                <c:pt idx="1771">
                  <c:v>3555.4639892578102</c:v>
                </c:pt>
                <c:pt idx="1772">
                  <c:v>3557.46313476562</c:v>
                </c:pt>
                <c:pt idx="1773">
                  <c:v>3559.43725585937</c:v>
                </c:pt>
                <c:pt idx="1774">
                  <c:v>3561.4744873046898</c:v>
                </c:pt>
                <c:pt idx="1775">
                  <c:v>3563.5618896484398</c:v>
                </c:pt>
                <c:pt idx="1776">
                  <c:v>3565.49072265625</c:v>
                </c:pt>
                <c:pt idx="1777">
                  <c:v>3567.4647216796898</c:v>
                </c:pt>
                <c:pt idx="1778">
                  <c:v>3569.4464111328102</c:v>
                </c:pt>
                <c:pt idx="1779">
                  <c:v>3571.44580078125</c:v>
                </c:pt>
                <c:pt idx="1780">
                  <c:v>3573.462890625</c:v>
                </c:pt>
                <c:pt idx="1781">
                  <c:v>3575.4422607421898</c:v>
                </c:pt>
                <c:pt idx="1782">
                  <c:v>3577.4415283203102</c:v>
                </c:pt>
                <c:pt idx="1783">
                  <c:v>3579.38525390625</c:v>
                </c:pt>
                <c:pt idx="1784">
                  <c:v>3581.40454101562</c:v>
                </c:pt>
                <c:pt idx="1785">
                  <c:v>3583.4290771484398</c:v>
                </c:pt>
                <c:pt idx="1786">
                  <c:v>3585.44116210937</c:v>
                </c:pt>
                <c:pt idx="1787">
                  <c:v>3587.4530029296898</c:v>
                </c:pt>
                <c:pt idx="1788">
                  <c:v>3589.3641357421898</c:v>
                </c:pt>
                <c:pt idx="1789">
                  <c:v>3591.388671875</c:v>
                </c:pt>
                <c:pt idx="1790">
                  <c:v>3593.47607421875</c:v>
                </c:pt>
                <c:pt idx="1791">
                  <c:v>3595.43774414063</c:v>
                </c:pt>
                <c:pt idx="1792">
                  <c:v>3597.4874267578102</c:v>
                </c:pt>
                <c:pt idx="1793">
                  <c:v>3599.5494384765602</c:v>
                </c:pt>
                <c:pt idx="1794">
                  <c:v>3601.42797851562</c:v>
                </c:pt>
                <c:pt idx="1795">
                  <c:v>3603.4525146484398</c:v>
                </c:pt>
                <c:pt idx="1796">
                  <c:v>3605.47192382812</c:v>
                </c:pt>
                <c:pt idx="1797">
                  <c:v>3607.40844726562</c:v>
                </c:pt>
                <c:pt idx="1798">
                  <c:v>3609.4202880859398</c:v>
                </c:pt>
                <c:pt idx="1799">
                  <c:v>3611.5201416015602</c:v>
                </c:pt>
                <c:pt idx="1800">
                  <c:v>3613.4993896484398</c:v>
                </c:pt>
                <c:pt idx="1801">
                  <c:v>3615.34790039063</c:v>
                </c:pt>
                <c:pt idx="1802">
                  <c:v>3617.3724365234398</c:v>
                </c:pt>
                <c:pt idx="1803">
                  <c:v>3619.3717041015602</c:v>
                </c:pt>
                <c:pt idx="1804">
                  <c:v>3621.328125</c:v>
                </c:pt>
                <c:pt idx="1805">
                  <c:v>3623.3450927734398</c:v>
                </c:pt>
                <c:pt idx="1806">
                  <c:v>3625.3319091796898</c:v>
                </c:pt>
                <c:pt idx="1807">
                  <c:v>3627.2808837890602</c:v>
                </c:pt>
                <c:pt idx="1808">
                  <c:v>3629.3431396484398</c:v>
                </c:pt>
                <c:pt idx="1809">
                  <c:v>3631.4432373046898</c:v>
                </c:pt>
                <c:pt idx="1810">
                  <c:v>3633.455078125</c:v>
                </c:pt>
                <c:pt idx="1811">
                  <c:v>3635.42919921875</c:v>
                </c:pt>
                <c:pt idx="1812">
                  <c:v>3637.4285888671898</c:v>
                </c:pt>
                <c:pt idx="1813">
                  <c:v>3639.5159912109398</c:v>
                </c:pt>
                <c:pt idx="1814">
                  <c:v>3641.5028076171898</c:v>
                </c:pt>
                <c:pt idx="1815">
                  <c:v>3643.35864257812</c:v>
                </c:pt>
                <c:pt idx="1816">
                  <c:v>3645.30004882812</c:v>
                </c:pt>
                <c:pt idx="1817">
                  <c:v>3647.43017578125</c:v>
                </c:pt>
                <c:pt idx="1818">
                  <c:v>3649.41186523438</c:v>
                </c:pt>
                <c:pt idx="1819">
                  <c:v>3651.26782226562</c:v>
                </c:pt>
                <c:pt idx="1820">
                  <c:v>3653.27978515625</c:v>
                </c:pt>
                <c:pt idx="1821">
                  <c:v>3655.3671875</c:v>
                </c:pt>
                <c:pt idx="1822">
                  <c:v>3657.3790283203102</c:v>
                </c:pt>
                <c:pt idx="1823">
                  <c:v>3659.3531494140602</c:v>
                </c:pt>
                <c:pt idx="1824">
                  <c:v>3661.30737304687</c:v>
                </c:pt>
                <c:pt idx="1825">
                  <c:v>3663.23120117188</c:v>
                </c:pt>
                <c:pt idx="1826">
                  <c:v>3665.27563476562</c:v>
                </c:pt>
                <c:pt idx="1827">
                  <c:v>3667.31274414063</c:v>
                </c:pt>
                <c:pt idx="1828">
                  <c:v>3669.3372802734398</c:v>
                </c:pt>
                <c:pt idx="1829">
                  <c:v>3671.37426757812</c:v>
                </c:pt>
                <c:pt idx="1830">
                  <c:v>3673.3609619140602</c:v>
                </c:pt>
                <c:pt idx="1831">
                  <c:v>3675.28491210937</c:v>
                </c:pt>
                <c:pt idx="1832">
                  <c:v>3677.37231445313</c:v>
                </c:pt>
                <c:pt idx="1833">
                  <c:v>3679.44702148438</c:v>
                </c:pt>
                <c:pt idx="1834">
                  <c:v>3681.3634033203102</c:v>
                </c:pt>
                <c:pt idx="1835">
                  <c:v>3683.3677978515602</c:v>
                </c:pt>
                <c:pt idx="1836">
                  <c:v>3685.37451171875</c:v>
                </c:pt>
                <c:pt idx="1837">
                  <c:v>3687.431640625</c:v>
                </c:pt>
                <c:pt idx="1838">
                  <c:v>3689.49389648438</c:v>
                </c:pt>
                <c:pt idx="1839">
                  <c:v>3691.43041992188</c:v>
                </c:pt>
                <c:pt idx="1840">
                  <c:v>3693.3292236328102</c:v>
                </c:pt>
                <c:pt idx="1841">
                  <c:v>3695.3033447265602</c:v>
                </c:pt>
                <c:pt idx="1842">
                  <c:v>3697.31518554687</c:v>
                </c:pt>
                <c:pt idx="1843">
                  <c:v>3699.3018798828102</c:v>
                </c:pt>
                <c:pt idx="1844">
                  <c:v>3701.28857421875</c:v>
                </c:pt>
                <c:pt idx="1845">
                  <c:v>3703.3055419921898</c:v>
                </c:pt>
                <c:pt idx="1846">
                  <c:v>3705.34252929687</c:v>
                </c:pt>
                <c:pt idx="1847">
                  <c:v>3707.3619384765602</c:v>
                </c:pt>
                <c:pt idx="1848">
                  <c:v>3709.34130859375</c:v>
                </c:pt>
                <c:pt idx="1849">
                  <c:v>3711.2452392578102</c:v>
                </c:pt>
                <c:pt idx="1850">
                  <c:v>3713.30224609375</c:v>
                </c:pt>
                <c:pt idx="1851">
                  <c:v>3715.3843994140602</c:v>
                </c:pt>
                <c:pt idx="1852">
                  <c:v>3717.2127685546898</c:v>
                </c:pt>
                <c:pt idx="1853">
                  <c:v>3719.2171630859398</c:v>
                </c:pt>
                <c:pt idx="1854">
                  <c:v>3721.3623046875</c:v>
                </c:pt>
                <c:pt idx="1855">
                  <c:v>3723.298828125</c:v>
                </c:pt>
                <c:pt idx="1856">
                  <c:v>3725.28564453125</c:v>
                </c:pt>
                <c:pt idx="1857">
                  <c:v>3727.3175048828102</c:v>
                </c:pt>
                <c:pt idx="1858">
                  <c:v>3729.2540283203102</c:v>
                </c:pt>
                <c:pt idx="1859">
                  <c:v>3731.27856445313</c:v>
                </c:pt>
                <c:pt idx="1860">
                  <c:v>3733.35327148438</c:v>
                </c:pt>
                <c:pt idx="1861">
                  <c:v>3735.3526611328102</c:v>
                </c:pt>
                <c:pt idx="1862">
                  <c:v>3737.3267822265602</c:v>
                </c:pt>
                <c:pt idx="1863">
                  <c:v>3739.33862304687</c:v>
                </c:pt>
                <c:pt idx="1864">
                  <c:v>3741.3380126953102</c:v>
                </c:pt>
                <c:pt idx="1865">
                  <c:v>3743.36254882812</c:v>
                </c:pt>
                <c:pt idx="1866">
                  <c:v>3745.31665039063</c:v>
                </c:pt>
                <c:pt idx="1867">
                  <c:v>3747.21533203125</c:v>
                </c:pt>
                <c:pt idx="1868">
                  <c:v>3749.2398681640602</c:v>
                </c:pt>
                <c:pt idx="1869">
                  <c:v>3751.2945556640602</c:v>
                </c:pt>
                <c:pt idx="1870">
                  <c:v>3753.30126953125</c:v>
                </c:pt>
                <c:pt idx="1871">
                  <c:v>3755.29541015625</c:v>
                </c:pt>
                <c:pt idx="1872">
                  <c:v>3757.3123779296898</c:v>
                </c:pt>
                <c:pt idx="1873">
                  <c:v>3759.3671875</c:v>
                </c:pt>
                <c:pt idx="1874">
                  <c:v>3761.42431640625</c:v>
                </c:pt>
                <c:pt idx="1875">
                  <c:v>3763.2978515625</c:v>
                </c:pt>
                <c:pt idx="1876">
                  <c:v>3765.25952148438</c:v>
                </c:pt>
                <c:pt idx="1877">
                  <c:v>3767.3292236328102</c:v>
                </c:pt>
                <c:pt idx="1878">
                  <c:v>3769.4542236328102</c:v>
                </c:pt>
                <c:pt idx="1879">
                  <c:v>3771.4283447265602</c:v>
                </c:pt>
                <c:pt idx="1880">
                  <c:v>3773.23901367188</c:v>
                </c:pt>
                <c:pt idx="1881">
                  <c:v>3775.32641601562</c:v>
                </c:pt>
                <c:pt idx="1882">
                  <c:v>3777.318359375</c:v>
                </c:pt>
                <c:pt idx="1883">
                  <c:v>3779.2421875</c:v>
                </c:pt>
                <c:pt idx="1884">
                  <c:v>3781.32446289063</c:v>
                </c:pt>
                <c:pt idx="1885">
                  <c:v>3783.23583984375</c:v>
                </c:pt>
                <c:pt idx="1886">
                  <c:v>3785.1395263671898</c:v>
                </c:pt>
                <c:pt idx="1887">
                  <c:v>3787.24462890625</c:v>
                </c:pt>
                <c:pt idx="1888">
                  <c:v>3789.3519287109398</c:v>
                </c:pt>
                <c:pt idx="1889">
                  <c:v>3791.3460693359398</c:v>
                </c:pt>
                <c:pt idx="1890">
                  <c:v>3793.3077392578102</c:v>
                </c:pt>
                <c:pt idx="1891">
                  <c:v>3795.2945556640602</c:v>
                </c:pt>
                <c:pt idx="1892">
                  <c:v>3797.2183837890602</c:v>
                </c:pt>
                <c:pt idx="1893">
                  <c:v>3799.2352294921898</c:v>
                </c:pt>
                <c:pt idx="1894">
                  <c:v>3801.3353271484398</c:v>
                </c:pt>
                <c:pt idx="1895">
                  <c:v>3803.279296875</c:v>
                </c:pt>
                <c:pt idx="1896">
                  <c:v>3805.2659912109398</c:v>
                </c:pt>
                <c:pt idx="1897">
                  <c:v>3807.27783203125</c:v>
                </c:pt>
                <c:pt idx="1898">
                  <c:v>3809.1513671875</c:v>
                </c:pt>
                <c:pt idx="1899">
                  <c:v>3811.1632080078102</c:v>
                </c:pt>
                <c:pt idx="1900">
                  <c:v>3813.2127685546898</c:v>
                </c:pt>
                <c:pt idx="1901">
                  <c:v>3815.3001708984398</c:v>
                </c:pt>
                <c:pt idx="1902">
                  <c:v>3817.32470703125</c:v>
                </c:pt>
                <c:pt idx="1903">
                  <c:v>3819.26123046875</c:v>
                </c:pt>
                <c:pt idx="1904">
                  <c:v>3821.24047851562</c:v>
                </c:pt>
                <c:pt idx="1905">
                  <c:v>3823.2774658203102</c:v>
                </c:pt>
                <c:pt idx="1906">
                  <c:v>3825.25927734375</c:v>
                </c:pt>
                <c:pt idx="1907">
                  <c:v>3827.1756591796898</c:v>
                </c:pt>
                <c:pt idx="1908">
                  <c:v>3829.22509765625</c:v>
                </c:pt>
                <c:pt idx="1909">
                  <c:v>3831.2193603515602</c:v>
                </c:pt>
                <c:pt idx="1910">
                  <c:v>3833.1434326171898</c:v>
                </c:pt>
                <c:pt idx="1911">
                  <c:v>3835.1929931640602</c:v>
                </c:pt>
                <c:pt idx="1912">
                  <c:v>3837.3681640625</c:v>
                </c:pt>
                <c:pt idx="1913">
                  <c:v>3839.34252929687</c:v>
                </c:pt>
                <c:pt idx="1914">
                  <c:v>3841.1910400390602</c:v>
                </c:pt>
                <c:pt idx="1915">
                  <c:v>3843.1651611328102</c:v>
                </c:pt>
                <c:pt idx="1916">
                  <c:v>3845.2901611328102</c:v>
                </c:pt>
                <c:pt idx="1917">
                  <c:v>3847.33227539063</c:v>
                </c:pt>
                <c:pt idx="1918">
                  <c:v>3849.2059326171898</c:v>
                </c:pt>
                <c:pt idx="1919">
                  <c:v>3851.16235351562</c:v>
                </c:pt>
                <c:pt idx="1920">
                  <c:v>3853.23706054687</c:v>
                </c:pt>
                <c:pt idx="1921">
                  <c:v>3855.21630859375</c:v>
                </c:pt>
                <c:pt idx="1922">
                  <c:v>3857.16528320313</c:v>
                </c:pt>
                <c:pt idx="1923">
                  <c:v>3859.1846923828102</c:v>
                </c:pt>
                <c:pt idx="1924">
                  <c:v>3861.234375</c:v>
                </c:pt>
                <c:pt idx="1925">
                  <c:v>3863.29663085937</c:v>
                </c:pt>
                <c:pt idx="1926">
                  <c:v>3865.2960205078102</c:v>
                </c:pt>
                <c:pt idx="1927">
                  <c:v>3867.35815429687</c:v>
                </c:pt>
                <c:pt idx="1928">
                  <c:v>3869.3575439453102</c:v>
                </c:pt>
                <c:pt idx="1929">
                  <c:v>3871.21118164063</c:v>
                </c:pt>
                <c:pt idx="1930">
                  <c:v>3873.0594482421898</c:v>
                </c:pt>
                <c:pt idx="1931">
                  <c:v>3875.07885742188</c:v>
                </c:pt>
                <c:pt idx="1932">
                  <c:v>3877.1787109375</c:v>
                </c:pt>
                <c:pt idx="1933">
                  <c:v>3879.25341796875</c:v>
                </c:pt>
                <c:pt idx="1934">
                  <c:v>3881.21508789063</c:v>
                </c:pt>
                <c:pt idx="1935">
                  <c:v>3883.1640625</c:v>
                </c:pt>
                <c:pt idx="1936">
                  <c:v>3885.2061767578102</c:v>
                </c:pt>
                <c:pt idx="1937">
                  <c:v>3887.2105712890602</c:v>
                </c:pt>
                <c:pt idx="1938">
                  <c:v>3889.20483398438</c:v>
                </c:pt>
                <c:pt idx="1939">
                  <c:v>3891.23681640625</c:v>
                </c:pt>
                <c:pt idx="1940">
                  <c:v>3893.22875976562</c:v>
                </c:pt>
                <c:pt idx="1941">
                  <c:v>3895.220703125</c:v>
                </c:pt>
                <c:pt idx="1942">
                  <c:v>3897.3280029296898</c:v>
                </c:pt>
                <c:pt idx="1943">
                  <c:v>3899.2215576171898</c:v>
                </c:pt>
                <c:pt idx="1944">
                  <c:v>3901.07006835937</c:v>
                </c:pt>
                <c:pt idx="1945">
                  <c:v>3903.169921875</c:v>
                </c:pt>
                <c:pt idx="1946">
                  <c:v>3905.2496337890602</c:v>
                </c:pt>
                <c:pt idx="1947">
                  <c:v>3907.19873046875</c:v>
                </c:pt>
                <c:pt idx="1948">
                  <c:v>3909.1427001953102</c:v>
                </c:pt>
                <c:pt idx="1949">
                  <c:v>3911.1546630859398</c:v>
                </c:pt>
                <c:pt idx="1950">
                  <c:v>3913.1590576171898</c:v>
                </c:pt>
                <c:pt idx="1951">
                  <c:v>3915.1708984375</c:v>
                </c:pt>
                <c:pt idx="1952">
                  <c:v>3917.1778564453102</c:v>
                </c:pt>
                <c:pt idx="1953">
                  <c:v>3919.2576904296898</c:v>
                </c:pt>
                <c:pt idx="1954">
                  <c:v>3921.3323974609398</c:v>
                </c:pt>
                <c:pt idx="1955">
                  <c:v>3923.20092773438</c:v>
                </c:pt>
                <c:pt idx="1956">
                  <c:v>3925.12475585937</c:v>
                </c:pt>
                <c:pt idx="1957">
                  <c:v>3927.1365966796898</c:v>
                </c:pt>
                <c:pt idx="1958">
                  <c:v>3929.1234130859398</c:v>
                </c:pt>
                <c:pt idx="1959">
                  <c:v>3931.1856689453102</c:v>
                </c:pt>
                <c:pt idx="1960">
                  <c:v>3933.14721679687</c:v>
                </c:pt>
                <c:pt idx="1961">
                  <c:v>3935.0836181640602</c:v>
                </c:pt>
                <c:pt idx="1962">
                  <c:v>3937.0828857421898</c:v>
                </c:pt>
                <c:pt idx="1963">
                  <c:v>3939.11254882812</c:v>
                </c:pt>
                <c:pt idx="1964">
                  <c:v>3941.1748046875</c:v>
                </c:pt>
                <c:pt idx="1965">
                  <c:v>3943.20654296875</c:v>
                </c:pt>
                <c:pt idx="1966">
                  <c:v>3945.2183837890602</c:v>
                </c:pt>
                <c:pt idx="1967">
                  <c:v>3947.1549072265602</c:v>
                </c:pt>
                <c:pt idx="1968">
                  <c:v>3949.05883789063</c:v>
                </c:pt>
                <c:pt idx="1969">
                  <c:v>3951.04565429687</c:v>
                </c:pt>
                <c:pt idx="1970">
                  <c:v>3953.1455078125</c:v>
                </c:pt>
                <c:pt idx="1971">
                  <c:v>3955.1824951171898</c:v>
                </c:pt>
                <c:pt idx="1972">
                  <c:v>3957.1943359375</c:v>
                </c:pt>
                <c:pt idx="1973">
                  <c:v>3959.10571289063</c:v>
                </c:pt>
                <c:pt idx="1974">
                  <c:v>3961.11767578125</c:v>
                </c:pt>
                <c:pt idx="1975">
                  <c:v>3963.22265625</c:v>
                </c:pt>
                <c:pt idx="1976">
                  <c:v>3965.1917724609398</c:v>
                </c:pt>
                <c:pt idx="1977">
                  <c:v>3967.1534423828102</c:v>
                </c:pt>
                <c:pt idx="1978">
                  <c:v>3969.1202392578102</c:v>
                </c:pt>
                <c:pt idx="1979">
                  <c:v>3971.1646728515602</c:v>
                </c:pt>
                <c:pt idx="1980">
                  <c:v>3973.2091064453102</c:v>
                </c:pt>
                <c:pt idx="1981">
                  <c:v>3975.1832275390602</c:v>
                </c:pt>
                <c:pt idx="1982">
                  <c:v>3977.14477539063</c:v>
                </c:pt>
                <c:pt idx="1983">
                  <c:v>3979.1064453125</c:v>
                </c:pt>
                <c:pt idx="1984">
                  <c:v>3981.1611328125</c:v>
                </c:pt>
                <c:pt idx="1985">
                  <c:v>3983.1478271484398</c:v>
                </c:pt>
                <c:pt idx="1986">
                  <c:v>3985.11694335937</c:v>
                </c:pt>
                <c:pt idx="1987">
                  <c:v>3987.1414794921898</c:v>
                </c:pt>
                <c:pt idx="1988">
                  <c:v>3989.1910400390602</c:v>
                </c:pt>
                <c:pt idx="1989">
                  <c:v>3991.1527099609398</c:v>
                </c:pt>
                <c:pt idx="1990">
                  <c:v>3993.0892333984398</c:v>
                </c:pt>
                <c:pt idx="1991">
                  <c:v>3995.21411132812</c:v>
                </c:pt>
                <c:pt idx="1992">
                  <c:v>3997.2637939453102</c:v>
                </c:pt>
                <c:pt idx="1993">
                  <c:v>3999.20532226562</c:v>
                </c:pt>
                <c:pt idx="1994">
                  <c:v>4001.10400390625</c:v>
                </c:pt>
                <c:pt idx="1995">
                  <c:v>4003.1864013671898</c:v>
                </c:pt>
                <c:pt idx="1996">
                  <c:v>4005.2108154296898</c:v>
                </c:pt>
                <c:pt idx="1997">
                  <c:v>4007.0767822265602</c:v>
                </c:pt>
                <c:pt idx="1998">
                  <c:v>4009.0435791015602</c:v>
                </c:pt>
                <c:pt idx="1999">
                  <c:v>4011.05053710937</c:v>
                </c:pt>
                <c:pt idx="2000">
                  <c:v>4013.0572509765602</c:v>
                </c:pt>
                <c:pt idx="2001">
                  <c:v>4015.06909179687</c:v>
                </c:pt>
                <c:pt idx="2002">
                  <c:v>4017.10620117188</c:v>
                </c:pt>
                <c:pt idx="2003">
                  <c:v>4019.0804443359398</c:v>
                </c:pt>
                <c:pt idx="2004">
                  <c:v>4021.0345458984398</c:v>
                </c:pt>
                <c:pt idx="2005">
                  <c:v>4023.0892333984398</c:v>
                </c:pt>
                <c:pt idx="2006">
                  <c:v>4025.1588134765602</c:v>
                </c:pt>
                <c:pt idx="2007">
                  <c:v>4027.115234375</c:v>
                </c:pt>
                <c:pt idx="2008">
                  <c:v>4029.07690429687</c:v>
                </c:pt>
                <c:pt idx="2009">
                  <c:v>4031.0887451171898</c:v>
                </c:pt>
                <c:pt idx="2010">
                  <c:v>4033.0931396484398</c:v>
                </c:pt>
                <c:pt idx="2011">
                  <c:v>4035.1680908203102</c:v>
                </c:pt>
                <c:pt idx="2012">
                  <c:v>4037.1873779296898</c:v>
                </c:pt>
                <c:pt idx="2013">
                  <c:v>4039.0660400390602</c:v>
                </c:pt>
                <c:pt idx="2014">
                  <c:v>4041.0152587890602</c:v>
                </c:pt>
                <c:pt idx="2015">
                  <c:v>4043.1025390625</c:v>
                </c:pt>
                <c:pt idx="2016">
                  <c:v>4045.07666015625</c:v>
                </c:pt>
                <c:pt idx="2017">
                  <c:v>4047.1136474609398</c:v>
                </c:pt>
                <c:pt idx="2018">
                  <c:v>4049.1759033203102</c:v>
                </c:pt>
                <c:pt idx="2019">
                  <c:v>4051.1248779296898</c:v>
                </c:pt>
                <c:pt idx="2020">
                  <c:v>4053.11157226562</c:v>
                </c:pt>
                <c:pt idx="2021">
                  <c:v>4055.03051757812</c:v>
                </c:pt>
                <c:pt idx="2022">
                  <c:v>4057.07275390625</c:v>
                </c:pt>
                <c:pt idx="2023">
                  <c:v>4059.08959960937</c:v>
                </c:pt>
                <c:pt idx="2024">
                  <c:v>4061.0208740234398</c:v>
                </c:pt>
                <c:pt idx="2025">
                  <c:v>4063.0277099609398</c:v>
                </c:pt>
                <c:pt idx="2026">
                  <c:v>4065.13256835937</c:v>
                </c:pt>
                <c:pt idx="2027">
                  <c:v>4067.1444091796898</c:v>
                </c:pt>
                <c:pt idx="2028">
                  <c:v>4069.0382080078102</c:v>
                </c:pt>
                <c:pt idx="2029">
                  <c:v>4071.06274414063</c:v>
                </c:pt>
                <c:pt idx="2030">
                  <c:v>4073.0997314453102</c:v>
                </c:pt>
                <c:pt idx="2031">
                  <c:v>4075.0487060546898</c:v>
                </c:pt>
                <c:pt idx="2032">
                  <c:v>4077.0103759765602</c:v>
                </c:pt>
                <c:pt idx="2033">
                  <c:v>4079.08520507812</c:v>
                </c:pt>
                <c:pt idx="2034">
                  <c:v>4081.0845947265602</c:v>
                </c:pt>
                <c:pt idx="2035">
                  <c:v>4082.95068359375</c:v>
                </c:pt>
                <c:pt idx="2036">
                  <c:v>4084.9246826171898</c:v>
                </c:pt>
                <c:pt idx="2037">
                  <c:v>4086.9945068359398</c:v>
                </c:pt>
                <c:pt idx="2038">
                  <c:v>4088.99389648438</c:v>
                </c:pt>
                <c:pt idx="2039">
                  <c:v>4091.0181884765602</c:v>
                </c:pt>
                <c:pt idx="2040">
                  <c:v>4093.08032226562</c:v>
                </c:pt>
                <c:pt idx="2041">
                  <c:v>4095.0294189453102</c:v>
                </c:pt>
                <c:pt idx="2042">
                  <c:v>4097.01611328125</c:v>
                </c:pt>
                <c:pt idx="2043">
                  <c:v>4098.9953613281205</c:v>
                </c:pt>
                <c:pt idx="2044">
                  <c:v>4100.90673828125</c:v>
                </c:pt>
                <c:pt idx="2045">
                  <c:v>4102.9638671875</c:v>
                </c:pt>
                <c:pt idx="2046">
                  <c:v>4104.98828125</c:v>
                </c:pt>
                <c:pt idx="2047">
                  <c:v>4107.0378417968705</c:v>
                </c:pt>
                <c:pt idx="2048">
                  <c:v>4109.10009765625</c:v>
                </c:pt>
                <c:pt idx="2049">
                  <c:v>4111.03662109375</c:v>
                </c:pt>
                <c:pt idx="2050">
                  <c:v>4113.0234375</c:v>
                </c:pt>
                <c:pt idx="2051">
                  <c:v>4115.060546875</c:v>
                </c:pt>
                <c:pt idx="2052">
                  <c:v>4117.0900878906295</c:v>
                </c:pt>
                <c:pt idx="2053">
                  <c:v>4119.0642089843795</c:v>
                </c:pt>
                <c:pt idx="2054">
                  <c:v>4121.05078125</c:v>
                </c:pt>
                <c:pt idx="2055">
                  <c:v>4123.0625</c:v>
                </c:pt>
                <c:pt idx="2056">
                  <c:v>4125.03173828125</c:v>
                </c:pt>
                <c:pt idx="2057">
                  <c:v>4127.119140625</c:v>
                </c:pt>
                <c:pt idx="2058">
                  <c:v>4129.130859375</c:v>
                </c:pt>
                <c:pt idx="2059">
                  <c:v>4131.0046386718795</c:v>
                </c:pt>
                <c:pt idx="2060">
                  <c:v>4132.958984375</c:v>
                </c:pt>
                <c:pt idx="2061">
                  <c:v>4134.9958496093705</c:v>
                </c:pt>
                <c:pt idx="2062">
                  <c:v>4136.9699707031295</c:v>
                </c:pt>
                <c:pt idx="2063">
                  <c:v>4138.8937988281205</c:v>
                </c:pt>
                <c:pt idx="2064">
                  <c:v>4140.9885253906295</c:v>
                </c:pt>
                <c:pt idx="2065">
                  <c:v>4143.10107421875</c:v>
                </c:pt>
                <c:pt idx="2066">
                  <c:v>4145.02490234375</c:v>
                </c:pt>
                <c:pt idx="2067">
                  <c:v>4146.9738769531295</c:v>
                </c:pt>
                <c:pt idx="2068">
                  <c:v>4149.02880859375</c:v>
                </c:pt>
                <c:pt idx="2069">
                  <c:v>4151.0080566406295</c:v>
                </c:pt>
                <c:pt idx="2070">
                  <c:v>4152.9895019531295</c:v>
                </c:pt>
                <c:pt idx="2071">
                  <c:v>4155.0769042968705</c:v>
                </c:pt>
                <c:pt idx="2072">
                  <c:v>4157.0764160156205</c:v>
                </c:pt>
                <c:pt idx="2073">
                  <c:v>4158.95751953125</c:v>
                </c:pt>
                <c:pt idx="2074">
                  <c:v>4160.96923828125</c:v>
                </c:pt>
                <c:pt idx="2075">
                  <c:v>4163.03662109375</c:v>
                </c:pt>
                <c:pt idx="2076">
                  <c:v>4165.041015625</c:v>
                </c:pt>
                <c:pt idx="2077">
                  <c:v>4166.99755859375</c:v>
                </c:pt>
                <c:pt idx="2078">
                  <c:v>4169.0046386718795</c:v>
                </c:pt>
                <c:pt idx="2079">
                  <c:v>4170.9963378906295</c:v>
                </c:pt>
                <c:pt idx="2080">
                  <c:v>4172.9453125</c:v>
                </c:pt>
                <c:pt idx="2081">
                  <c:v>4175.0275878906295</c:v>
                </c:pt>
                <c:pt idx="2082">
                  <c:v>4177.0822753906295</c:v>
                </c:pt>
                <c:pt idx="2083">
                  <c:v>4178.99365234375</c:v>
                </c:pt>
                <c:pt idx="2084">
                  <c:v>4180.8923339843795</c:v>
                </c:pt>
                <c:pt idx="2085">
                  <c:v>4182.9091796875</c:v>
                </c:pt>
                <c:pt idx="2086">
                  <c:v>4185.0290527343795</c:v>
                </c:pt>
                <c:pt idx="2087">
                  <c:v>4186.9982910156205</c:v>
                </c:pt>
                <c:pt idx="2088">
                  <c:v>4188.93994140625</c:v>
                </c:pt>
                <c:pt idx="2089">
                  <c:v>4190.931640625</c:v>
                </c:pt>
                <c:pt idx="2090">
                  <c:v>4192.92578125</c:v>
                </c:pt>
                <c:pt idx="2091">
                  <c:v>4194.9326171875</c:v>
                </c:pt>
                <c:pt idx="2092">
                  <c:v>4196.8566894531295</c:v>
                </c:pt>
                <c:pt idx="2093">
                  <c:v>4198.9440917968705</c:v>
                </c:pt>
                <c:pt idx="2094">
                  <c:v>4201.1569824218795</c:v>
                </c:pt>
                <c:pt idx="2095">
                  <c:v>4203.11865234375</c:v>
                </c:pt>
                <c:pt idx="2096">
                  <c:v>4205.0100097656205</c:v>
                </c:pt>
                <c:pt idx="2097">
                  <c:v>4206.9638671875</c:v>
                </c:pt>
                <c:pt idx="2098">
                  <c:v>4208.857421875</c:v>
                </c:pt>
                <c:pt idx="2099">
                  <c:v>4210.8518066406295</c:v>
                </c:pt>
                <c:pt idx="2100">
                  <c:v>4212.9267578125</c:v>
                </c:pt>
                <c:pt idx="2101">
                  <c:v>4214.9260253906295</c:v>
                </c:pt>
                <c:pt idx="2102">
                  <c:v>4216.875</c:v>
                </c:pt>
                <c:pt idx="2103">
                  <c:v>4218.841796875</c:v>
                </c:pt>
                <c:pt idx="2104">
                  <c:v>4220.8837890625</c:v>
                </c:pt>
                <c:pt idx="2105">
                  <c:v>4222.9533691406295</c:v>
                </c:pt>
                <c:pt idx="2106">
                  <c:v>4224.9978027343795</c:v>
                </c:pt>
                <c:pt idx="2107">
                  <c:v>4227.06005859375</c:v>
                </c:pt>
                <c:pt idx="2108">
                  <c:v>4229.0595703125</c:v>
                </c:pt>
                <c:pt idx="2109">
                  <c:v>4231.0085449218795</c:v>
                </c:pt>
                <c:pt idx="2110">
                  <c:v>4232.9196777343795</c:v>
                </c:pt>
                <c:pt idx="2111">
                  <c:v>4234.89892578125</c:v>
                </c:pt>
                <c:pt idx="2112">
                  <c:v>4236.8984375</c:v>
                </c:pt>
                <c:pt idx="2113">
                  <c:v>4238.95556640625</c:v>
                </c:pt>
                <c:pt idx="2114">
                  <c:v>4241.0302734375</c:v>
                </c:pt>
                <c:pt idx="2115">
                  <c:v>4242.9541015625</c:v>
                </c:pt>
                <c:pt idx="2116">
                  <c:v>4244.890625</c:v>
                </c:pt>
                <c:pt idx="2117">
                  <c:v>4246.83984375</c:v>
                </c:pt>
                <c:pt idx="2118">
                  <c:v>4248.8820800781205</c:v>
                </c:pt>
                <c:pt idx="2119">
                  <c:v>4250.931640625</c:v>
                </c:pt>
                <c:pt idx="2120">
                  <c:v>4252.9382324218795</c:v>
                </c:pt>
                <c:pt idx="2121">
                  <c:v>4254.98779296875</c:v>
                </c:pt>
                <c:pt idx="2122">
                  <c:v>4256.9997558593705</c:v>
                </c:pt>
                <c:pt idx="2123">
                  <c:v>4258.94873046875</c:v>
                </c:pt>
                <c:pt idx="2124">
                  <c:v>4260.8977050781205</c:v>
                </c:pt>
                <c:pt idx="2125">
                  <c:v>4262.90966796875</c:v>
                </c:pt>
                <c:pt idx="2126">
                  <c:v>4264.9216308593705</c:v>
                </c:pt>
                <c:pt idx="2127">
                  <c:v>4266.8581542968705</c:v>
                </c:pt>
                <c:pt idx="2128">
                  <c:v>4268.89501953125</c:v>
                </c:pt>
                <c:pt idx="2129">
                  <c:v>4270.94970703125</c:v>
                </c:pt>
                <c:pt idx="2130">
                  <c:v>4272.9743652343795</c:v>
                </c:pt>
                <c:pt idx="2131">
                  <c:v>4274.9611816406295</c:v>
                </c:pt>
                <c:pt idx="2132">
                  <c:v>4276.8723144531295</c:v>
                </c:pt>
                <c:pt idx="2133">
                  <c:v>4278.8916015625</c:v>
                </c:pt>
                <c:pt idx="2134">
                  <c:v>4280.9162597656205</c:v>
                </c:pt>
                <c:pt idx="2135">
                  <c:v>4282.91552734375</c:v>
                </c:pt>
                <c:pt idx="2136">
                  <c:v>4285.0029296875</c:v>
                </c:pt>
                <c:pt idx="2137">
                  <c:v>4286.98974609375</c:v>
                </c:pt>
                <c:pt idx="2138">
                  <c:v>4288.8884277343795</c:v>
                </c:pt>
                <c:pt idx="2139">
                  <c:v>4290.900390625</c:v>
                </c:pt>
                <c:pt idx="2140">
                  <c:v>4292.88720703125</c:v>
                </c:pt>
                <c:pt idx="2141">
                  <c:v>4294.861328125</c:v>
                </c:pt>
                <c:pt idx="2142">
                  <c:v>4296.8603515625</c:v>
                </c:pt>
                <c:pt idx="2143">
                  <c:v>4298.87744140625</c:v>
                </c:pt>
                <c:pt idx="2144">
                  <c:v>4300.9323730468705</c:v>
                </c:pt>
                <c:pt idx="2145">
                  <c:v>4302.95166015625</c:v>
                </c:pt>
                <c:pt idx="2146">
                  <c:v>4304.99609375</c:v>
                </c:pt>
                <c:pt idx="2147">
                  <c:v>4306.9753417968705</c:v>
                </c:pt>
                <c:pt idx="2148">
                  <c:v>4308.93701171875</c:v>
                </c:pt>
                <c:pt idx="2149">
                  <c:v>4310.9111328125</c:v>
                </c:pt>
                <c:pt idx="2150">
                  <c:v>4312.8601074218795</c:v>
                </c:pt>
                <c:pt idx="2151">
                  <c:v>4314.8796386718795</c:v>
                </c:pt>
                <c:pt idx="2152">
                  <c:v>4316.8662109375</c:v>
                </c:pt>
                <c:pt idx="2153">
                  <c:v>4318.8957519531295</c:v>
                </c:pt>
                <c:pt idx="2154">
                  <c:v>4320.93310546875</c:v>
                </c:pt>
                <c:pt idx="2155">
                  <c:v>4322.91455078125</c:v>
                </c:pt>
                <c:pt idx="2156">
                  <c:v>4324.9765625</c:v>
                </c:pt>
                <c:pt idx="2157">
                  <c:v>4326.96337890625</c:v>
                </c:pt>
                <c:pt idx="2158">
                  <c:v>4328.89990234375</c:v>
                </c:pt>
                <c:pt idx="2159">
                  <c:v>4330.8740234375</c:v>
                </c:pt>
                <c:pt idx="2160">
                  <c:v>4332.8229980468705</c:v>
                </c:pt>
                <c:pt idx="2161">
                  <c:v>4334.89794921875</c:v>
                </c:pt>
                <c:pt idx="2162">
                  <c:v>4336.9475097656205</c:v>
                </c:pt>
                <c:pt idx="2163">
                  <c:v>4338.8713378906295</c:v>
                </c:pt>
                <c:pt idx="2164">
                  <c:v>4340.8203125</c:v>
                </c:pt>
                <c:pt idx="2165">
                  <c:v>4342.80712890625</c:v>
                </c:pt>
                <c:pt idx="2166">
                  <c:v>4344.8117675781205</c:v>
                </c:pt>
                <c:pt idx="2167">
                  <c:v>4346.8234863281205</c:v>
                </c:pt>
                <c:pt idx="2168">
                  <c:v>4348.8103027343795</c:v>
                </c:pt>
                <c:pt idx="2169">
                  <c:v>4350.8098144531295</c:v>
                </c:pt>
                <c:pt idx="2170">
                  <c:v>4352.8415527343795</c:v>
                </c:pt>
                <c:pt idx="2171">
                  <c:v>4354.8659667968705</c:v>
                </c:pt>
                <c:pt idx="2172">
                  <c:v>4356.8903808593705</c:v>
                </c:pt>
                <c:pt idx="2173">
                  <c:v>4358.82666015625</c:v>
                </c:pt>
                <c:pt idx="2174">
                  <c:v>4360.7756347656205</c:v>
                </c:pt>
                <c:pt idx="2175">
                  <c:v>4362.7927246093705</c:v>
                </c:pt>
                <c:pt idx="2176">
                  <c:v>4364.8049316406295</c:v>
                </c:pt>
                <c:pt idx="2177">
                  <c:v>4366.7666015625</c:v>
                </c:pt>
                <c:pt idx="2178">
                  <c:v>4368.82861328125</c:v>
                </c:pt>
                <c:pt idx="2179">
                  <c:v>4370.9108886718795</c:v>
                </c:pt>
                <c:pt idx="2180">
                  <c:v>4372.8474121093705</c:v>
                </c:pt>
                <c:pt idx="2181">
                  <c:v>4374.7888183593705</c:v>
                </c:pt>
                <c:pt idx="2182">
                  <c:v>4376.7880859375</c:v>
                </c:pt>
                <c:pt idx="2183">
                  <c:v>4378.9006347656205</c:v>
                </c:pt>
                <c:pt idx="2184">
                  <c:v>4380.962890625</c:v>
                </c:pt>
                <c:pt idx="2185">
                  <c:v>4382.8818359375</c:v>
                </c:pt>
                <c:pt idx="2186">
                  <c:v>4384.8308105468705</c:v>
                </c:pt>
                <c:pt idx="2187">
                  <c:v>4386.8801269531295</c:v>
                </c:pt>
                <c:pt idx="2188">
                  <c:v>4388.8039550781205</c:v>
                </c:pt>
                <c:pt idx="2189">
                  <c:v>4390.7531738281205</c:v>
                </c:pt>
                <c:pt idx="2190">
                  <c:v>4392.8581542968705</c:v>
                </c:pt>
                <c:pt idx="2191">
                  <c:v>4394.9201660156205</c:v>
                </c:pt>
                <c:pt idx="2192">
                  <c:v>4396.8894042968705</c:v>
                </c:pt>
                <c:pt idx="2193">
                  <c:v>4398.86376953125</c:v>
                </c:pt>
                <c:pt idx="2194">
                  <c:v>4400.90576171875</c:v>
                </c:pt>
                <c:pt idx="2195">
                  <c:v>4402.8671875</c:v>
                </c:pt>
                <c:pt idx="2196">
                  <c:v>4404.8742675781205</c:v>
                </c:pt>
                <c:pt idx="2197">
                  <c:v>4406.923828125</c:v>
                </c:pt>
                <c:pt idx="2198">
                  <c:v>4408.84765625</c:v>
                </c:pt>
                <c:pt idx="2199">
                  <c:v>4410.7717285156205</c:v>
                </c:pt>
                <c:pt idx="2200">
                  <c:v>4412.8212890625</c:v>
                </c:pt>
                <c:pt idx="2201">
                  <c:v>4414.8332519531295</c:v>
                </c:pt>
                <c:pt idx="2202">
                  <c:v>4416.7822265625</c:v>
                </c:pt>
                <c:pt idx="2203">
                  <c:v>4418.8190917968705</c:v>
                </c:pt>
                <c:pt idx="2204">
                  <c:v>4420.8435058593705</c:v>
                </c:pt>
                <c:pt idx="2205">
                  <c:v>4422.79248046875</c:v>
                </c:pt>
                <c:pt idx="2206">
                  <c:v>4424.7341308593705</c:v>
                </c:pt>
                <c:pt idx="2207">
                  <c:v>4426.7639160156205</c:v>
                </c:pt>
                <c:pt idx="2208">
                  <c:v>4428.8586425781205</c:v>
                </c:pt>
                <c:pt idx="2209">
                  <c:v>4430.8400878906295</c:v>
                </c:pt>
                <c:pt idx="2210">
                  <c:v>4432.8017578125</c:v>
                </c:pt>
                <c:pt idx="2211">
                  <c:v>4434.7937011718795</c:v>
                </c:pt>
                <c:pt idx="2212">
                  <c:v>4436.7302246093705</c:v>
                </c:pt>
                <c:pt idx="2213">
                  <c:v>4438.7370605468705</c:v>
                </c:pt>
                <c:pt idx="2214">
                  <c:v>4440.8117675781205</c:v>
                </c:pt>
                <c:pt idx="2215">
                  <c:v>4442.8537597656205</c:v>
                </c:pt>
                <c:pt idx="2216">
                  <c:v>4444.8151855468705</c:v>
                </c:pt>
                <c:pt idx="2217">
                  <c:v>4446.8974609375</c:v>
                </c:pt>
                <c:pt idx="2218">
                  <c:v>4448.9599609375</c:v>
                </c:pt>
                <c:pt idx="2219">
                  <c:v>4450.80859375</c:v>
                </c:pt>
                <c:pt idx="2220">
                  <c:v>4452.7121582031295</c:v>
                </c:pt>
                <c:pt idx="2221">
                  <c:v>4454.7414550781205</c:v>
                </c:pt>
                <c:pt idx="2222">
                  <c:v>4456.85400390625</c:v>
                </c:pt>
                <c:pt idx="2223">
                  <c:v>4458.8786621093705</c:v>
                </c:pt>
                <c:pt idx="2224">
                  <c:v>4460.7897949218795</c:v>
                </c:pt>
                <c:pt idx="2225">
                  <c:v>4462.7966308593705</c:v>
                </c:pt>
                <c:pt idx="2226">
                  <c:v>4464.791015625</c:v>
                </c:pt>
                <c:pt idx="2227">
                  <c:v>4466.8205566406295</c:v>
                </c:pt>
                <c:pt idx="2228">
                  <c:v>4468.7697753906295</c:v>
                </c:pt>
                <c:pt idx="2229">
                  <c:v>4470.7512207031295</c:v>
                </c:pt>
                <c:pt idx="2230">
                  <c:v>4472.80078125</c:v>
                </c:pt>
                <c:pt idx="2231">
                  <c:v>4474.7751464843795</c:v>
                </c:pt>
                <c:pt idx="2232">
                  <c:v>4476.8371582031295</c:v>
                </c:pt>
                <c:pt idx="2233">
                  <c:v>4478.8239746093705</c:v>
                </c:pt>
                <c:pt idx="2234">
                  <c:v>4480.80322265625</c:v>
                </c:pt>
                <c:pt idx="2235">
                  <c:v>4482.794921875</c:v>
                </c:pt>
                <c:pt idx="2236">
                  <c:v>4484.814453125</c:v>
                </c:pt>
                <c:pt idx="2237">
                  <c:v>4486.833984375</c:v>
                </c:pt>
                <c:pt idx="2238">
                  <c:v>4488.7829589843795</c:v>
                </c:pt>
                <c:pt idx="2239">
                  <c:v>4490.7822265625</c:v>
                </c:pt>
                <c:pt idx="2240">
                  <c:v>4492.76904296875</c:v>
                </c:pt>
                <c:pt idx="2241">
                  <c:v>4494.7180175781205</c:v>
                </c:pt>
                <c:pt idx="2242">
                  <c:v>4496.7927246093705</c:v>
                </c:pt>
                <c:pt idx="2243">
                  <c:v>4498.8095703125</c:v>
                </c:pt>
                <c:pt idx="2244">
                  <c:v>4500.8215332031295</c:v>
                </c:pt>
                <c:pt idx="2245">
                  <c:v>4502.9416503906295</c:v>
                </c:pt>
                <c:pt idx="2246">
                  <c:v>4504.82763671875</c:v>
                </c:pt>
                <c:pt idx="2247">
                  <c:v>4506.7136230468705</c:v>
                </c:pt>
                <c:pt idx="2248">
                  <c:v>4508.7307128906295</c:v>
                </c:pt>
                <c:pt idx="2249">
                  <c:v>4510.75537109375</c:v>
                </c:pt>
                <c:pt idx="2250">
                  <c:v>4512.7243652343795</c:v>
                </c:pt>
                <c:pt idx="2251">
                  <c:v>4514.67333984375</c:v>
                </c:pt>
                <c:pt idx="2252">
                  <c:v>4516.72802734375</c:v>
                </c:pt>
                <c:pt idx="2253">
                  <c:v>4518.76513671875</c:v>
                </c:pt>
                <c:pt idx="2254">
                  <c:v>4520.7897949218795</c:v>
                </c:pt>
                <c:pt idx="2255">
                  <c:v>4522.7941894531295</c:v>
                </c:pt>
                <c:pt idx="2256">
                  <c:v>4524.79345703125</c:v>
                </c:pt>
                <c:pt idx="2257">
                  <c:v>4526.86328125</c:v>
                </c:pt>
                <c:pt idx="2258">
                  <c:v>4528.81982421875</c:v>
                </c:pt>
                <c:pt idx="2259">
                  <c:v>4530.7939453125</c:v>
                </c:pt>
                <c:pt idx="2260">
                  <c:v>4532.7429199218795</c:v>
                </c:pt>
                <c:pt idx="2261">
                  <c:v>4534.6794433593705</c:v>
                </c:pt>
                <c:pt idx="2262">
                  <c:v>4536.6911621093705</c:v>
                </c:pt>
                <c:pt idx="2263">
                  <c:v>4538.6901855468705</c:v>
                </c:pt>
                <c:pt idx="2264">
                  <c:v>4540.7399902343795</c:v>
                </c:pt>
                <c:pt idx="2265">
                  <c:v>4542.71923828125</c:v>
                </c:pt>
                <c:pt idx="2266">
                  <c:v>4544.6809082031295</c:v>
                </c:pt>
                <c:pt idx="2267">
                  <c:v>4546.68798828125</c:v>
                </c:pt>
                <c:pt idx="2268">
                  <c:v>4548.7375488281205</c:v>
                </c:pt>
                <c:pt idx="2269">
                  <c:v>4550.8801269531295</c:v>
                </c:pt>
                <c:pt idx="2270">
                  <c:v>4552.8918457031295</c:v>
                </c:pt>
                <c:pt idx="2271">
                  <c:v>4554.7099609375</c:v>
                </c:pt>
                <c:pt idx="2272">
                  <c:v>4556.6716308593705</c:v>
                </c:pt>
                <c:pt idx="2273">
                  <c:v>4558.7014160156205</c:v>
                </c:pt>
                <c:pt idx="2274">
                  <c:v>4560.6882324218795</c:v>
                </c:pt>
                <c:pt idx="2275">
                  <c:v>4562.64453125</c:v>
                </c:pt>
                <c:pt idx="2276">
                  <c:v>4564.6740722656205</c:v>
                </c:pt>
                <c:pt idx="2277">
                  <c:v>4566.7490234375</c:v>
                </c:pt>
                <c:pt idx="2278">
                  <c:v>4568.6982421875</c:v>
                </c:pt>
                <c:pt idx="2279">
                  <c:v>4570.7478027343795</c:v>
                </c:pt>
                <c:pt idx="2280">
                  <c:v>4572.87255859375</c:v>
                </c:pt>
                <c:pt idx="2281">
                  <c:v>4574.81396484375</c:v>
                </c:pt>
                <c:pt idx="2282">
                  <c:v>4576.72021484375</c:v>
                </c:pt>
                <c:pt idx="2283">
                  <c:v>4578.72705078125</c:v>
                </c:pt>
                <c:pt idx="2284">
                  <c:v>4580.7565917968705</c:v>
                </c:pt>
                <c:pt idx="2285">
                  <c:v>4582.7307128906295</c:v>
                </c:pt>
                <c:pt idx="2286">
                  <c:v>4584.6623535156205</c:v>
                </c:pt>
                <c:pt idx="2287">
                  <c:v>4586.6240234375</c:v>
                </c:pt>
                <c:pt idx="2288">
                  <c:v>4588.68603515625</c:v>
                </c:pt>
                <c:pt idx="2289">
                  <c:v>4590.7106933593705</c:v>
                </c:pt>
                <c:pt idx="2290">
                  <c:v>4592.6345214843795</c:v>
                </c:pt>
                <c:pt idx="2291">
                  <c:v>4594.67138671875</c:v>
                </c:pt>
                <c:pt idx="2292">
                  <c:v>4596.6960449218795</c:v>
                </c:pt>
                <c:pt idx="2293">
                  <c:v>4598.7331542968705</c:v>
                </c:pt>
                <c:pt idx="2294">
                  <c:v>4600.7951660156205</c:v>
                </c:pt>
                <c:pt idx="2295">
                  <c:v>4602.7565917968705</c:v>
                </c:pt>
                <c:pt idx="2296">
                  <c:v>4604.7434082031295</c:v>
                </c:pt>
                <c:pt idx="2297">
                  <c:v>4606.705078125</c:v>
                </c:pt>
                <c:pt idx="2298">
                  <c:v>4608.7294921875</c:v>
                </c:pt>
                <c:pt idx="2299">
                  <c:v>4610.7666015625</c:v>
                </c:pt>
                <c:pt idx="2300">
                  <c:v>4612.703125</c:v>
                </c:pt>
                <c:pt idx="2301">
                  <c:v>4614.7199707031295</c:v>
                </c:pt>
                <c:pt idx="2302">
                  <c:v>4616.6437988281205</c:v>
                </c:pt>
                <c:pt idx="2303">
                  <c:v>4618.6130371093705</c:v>
                </c:pt>
                <c:pt idx="2304">
                  <c:v>4620.642578125</c:v>
                </c:pt>
                <c:pt idx="2305">
                  <c:v>4622.62939453125</c:v>
                </c:pt>
                <c:pt idx="2306">
                  <c:v>4624.62353515625</c:v>
                </c:pt>
                <c:pt idx="2307">
                  <c:v>4626.6101074218795</c:v>
                </c:pt>
                <c:pt idx="2308">
                  <c:v>4628.8283691406295</c:v>
                </c:pt>
                <c:pt idx="2309">
                  <c:v>4630.802734375</c:v>
                </c:pt>
                <c:pt idx="2310">
                  <c:v>4632.57568359375</c:v>
                </c:pt>
                <c:pt idx="2311">
                  <c:v>4634.6179199218795</c:v>
                </c:pt>
                <c:pt idx="2312">
                  <c:v>4636.712890625</c:v>
                </c:pt>
                <c:pt idx="2313">
                  <c:v>4638.7194824218795</c:v>
                </c:pt>
                <c:pt idx="2314">
                  <c:v>4640.7060546875</c:v>
                </c:pt>
                <c:pt idx="2315">
                  <c:v>4642.70556640625</c:v>
                </c:pt>
                <c:pt idx="2316">
                  <c:v>4644.64208984375</c:v>
                </c:pt>
                <c:pt idx="2317">
                  <c:v>4646.64111328125</c:v>
                </c:pt>
                <c:pt idx="2318">
                  <c:v>4648.69580078125</c:v>
                </c:pt>
                <c:pt idx="2319">
                  <c:v>4650.6574707031295</c:v>
                </c:pt>
                <c:pt idx="2320">
                  <c:v>4652.619140625</c:v>
                </c:pt>
                <c:pt idx="2321">
                  <c:v>4654.6813964843795</c:v>
                </c:pt>
                <c:pt idx="2322">
                  <c:v>4656.70068359375</c:v>
                </c:pt>
                <c:pt idx="2323">
                  <c:v>4658.7126464843795</c:v>
                </c:pt>
                <c:pt idx="2324">
                  <c:v>4660.67431640625</c:v>
                </c:pt>
                <c:pt idx="2325">
                  <c:v>4662.59814453125</c:v>
                </c:pt>
                <c:pt idx="2326">
                  <c:v>4664.6604003906295</c:v>
                </c:pt>
                <c:pt idx="2327">
                  <c:v>4666.6599121093705</c:v>
                </c:pt>
                <c:pt idx="2328">
                  <c:v>4668.62158203125</c:v>
                </c:pt>
                <c:pt idx="2329">
                  <c:v>4670.5124511718795</c:v>
                </c:pt>
                <c:pt idx="2330">
                  <c:v>4672.5241699218795</c:v>
                </c:pt>
                <c:pt idx="2331">
                  <c:v>4674.6442871093705</c:v>
                </c:pt>
                <c:pt idx="2332">
                  <c:v>4676.6311035156205</c:v>
                </c:pt>
                <c:pt idx="2333">
                  <c:v>4678.5173339843795</c:v>
                </c:pt>
                <c:pt idx="2334">
                  <c:v>4680.4914550781205</c:v>
                </c:pt>
                <c:pt idx="2335">
                  <c:v>4682.654296875</c:v>
                </c:pt>
                <c:pt idx="2336">
                  <c:v>4684.6032714843795</c:v>
                </c:pt>
                <c:pt idx="2337">
                  <c:v>4686.58251953125</c:v>
                </c:pt>
                <c:pt idx="2338">
                  <c:v>4688.61962890625</c:v>
                </c:pt>
                <c:pt idx="2339">
                  <c:v>4690.52587890625</c:v>
                </c:pt>
                <c:pt idx="2340">
                  <c:v>4692.5505371093705</c:v>
                </c:pt>
                <c:pt idx="2341">
                  <c:v>4694.6630859375</c:v>
                </c:pt>
                <c:pt idx="2342">
                  <c:v>4696.63720703125</c:v>
                </c:pt>
                <c:pt idx="2343">
                  <c:v>4698.56591796875</c:v>
                </c:pt>
                <c:pt idx="2344">
                  <c:v>4700.62060546875</c:v>
                </c:pt>
                <c:pt idx="2345">
                  <c:v>4702.62744140625</c:v>
                </c:pt>
                <c:pt idx="2346">
                  <c:v>4704.6340332031295</c:v>
                </c:pt>
                <c:pt idx="2347">
                  <c:v>4706.595703125</c:v>
                </c:pt>
                <c:pt idx="2348">
                  <c:v>4708.52490234375</c:v>
                </c:pt>
                <c:pt idx="2349">
                  <c:v>4710.5671386718795</c:v>
                </c:pt>
                <c:pt idx="2350">
                  <c:v>4712.5612792968705</c:v>
                </c:pt>
                <c:pt idx="2351">
                  <c:v>4714.5427246093705</c:v>
                </c:pt>
                <c:pt idx="2352">
                  <c:v>4716.6804199218795</c:v>
                </c:pt>
                <c:pt idx="2353">
                  <c:v>4718.65966796875</c:v>
                </c:pt>
                <c:pt idx="2354">
                  <c:v>4720.48291015625</c:v>
                </c:pt>
                <c:pt idx="2355">
                  <c:v>4722.50244140625</c:v>
                </c:pt>
                <c:pt idx="2356">
                  <c:v>4724.6025390625</c:v>
                </c:pt>
                <c:pt idx="2357">
                  <c:v>4726.57666015625</c:v>
                </c:pt>
                <c:pt idx="2358">
                  <c:v>4728.638671875</c:v>
                </c:pt>
                <c:pt idx="2359">
                  <c:v>4730.63037109375</c:v>
                </c:pt>
                <c:pt idx="2360">
                  <c:v>4732.5417480468705</c:v>
                </c:pt>
                <c:pt idx="2361">
                  <c:v>4734.5988769531295</c:v>
                </c:pt>
                <c:pt idx="2362">
                  <c:v>4736.59814453125</c:v>
                </c:pt>
                <c:pt idx="2363">
                  <c:v>4738.53466796875</c:v>
                </c:pt>
                <c:pt idx="2364">
                  <c:v>4740.57666015625</c:v>
                </c:pt>
                <c:pt idx="2365">
                  <c:v>4742.6188964843795</c:v>
                </c:pt>
                <c:pt idx="2366">
                  <c:v>4744.5126953125</c:v>
                </c:pt>
                <c:pt idx="2367">
                  <c:v>4746.5246582031295</c:v>
                </c:pt>
                <c:pt idx="2368">
                  <c:v>4748.5869140625</c:v>
                </c:pt>
                <c:pt idx="2369">
                  <c:v>4750.5432128906295</c:v>
                </c:pt>
                <c:pt idx="2370">
                  <c:v>4752.60546875</c:v>
                </c:pt>
                <c:pt idx="2371">
                  <c:v>4754.6550292968705</c:v>
                </c:pt>
                <c:pt idx="2372">
                  <c:v>4756.5837402343795</c:v>
                </c:pt>
                <c:pt idx="2373">
                  <c:v>4758.6083984375</c:v>
                </c:pt>
                <c:pt idx="2374">
                  <c:v>4760.66552734375</c:v>
                </c:pt>
                <c:pt idx="2375">
                  <c:v>4762.61962890625</c:v>
                </c:pt>
                <c:pt idx="2376">
                  <c:v>4764.5686035156205</c:v>
                </c:pt>
                <c:pt idx="2377">
                  <c:v>4766.5627441406295</c:v>
                </c:pt>
                <c:pt idx="2378">
                  <c:v>4768.5673828125</c:v>
                </c:pt>
                <c:pt idx="2379">
                  <c:v>4770.6171875</c:v>
                </c:pt>
                <c:pt idx="2380">
                  <c:v>4772.5986328125</c:v>
                </c:pt>
                <c:pt idx="2381">
                  <c:v>4774.5852050781205</c:v>
                </c:pt>
                <c:pt idx="2382">
                  <c:v>4776.5720214843795</c:v>
                </c:pt>
                <c:pt idx="2383">
                  <c:v>4778.5388183593705</c:v>
                </c:pt>
                <c:pt idx="2384">
                  <c:v>4780.5383300781205</c:v>
                </c:pt>
                <c:pt idx="2385">
                  <c:v>4782.5830078125</c:v>
                </c:pt>
                <c:pt idx="2386">
                  <c:v>4784.64501953125</c:v>
                </c:pt>
                <c:pt idx="2387">
                  <c:v>4786.55615234375</c:v>
                </c:pt>
                <c:pt idx="2388">
                  <c:v>4788.49267578125</c:v>
                </c:pt>
                <c:pt idx="2389">
                  <c:v>4790.5295410156205</c:v>
                </c:pt>
                <c:pt idx="2390">
                  <c:v>4792.4406738281205</c:v>
                </c:pt>
                <c:pt idx="2391">
                  <c:v>4794.5029296875</c:v>
                </c:pt>
                <c:pt idx="2392">
                  <c:v>4796.6281738281205</c:v>
                </c:pt>
                <c:pt idx="2393">
                  <c:v>4798.5068359375</c:v>
                </c:pt>
                <c:pt idx="2394">
                  <c:v>4800.41796875</c:v>
                </c:pt>
                <c:pt idx="2395">
                  <c:v>4802.6135253906295</c:v>
                </c:pt>
                <c:pt idx="2396">
                  <c:v>4804.7136230468705</c:v>
                </c:pt>
                <c:pt idx="2397">
                  <c:v>4806.5368652343795</c:v>
                </c:pt>
                <c:pt idx="2398">
                  <c:v>4808.5361328125</c:v>
                </c:pt>
                <c:pt idx="2399">
                  <c:v>4810.4978027343795</c:v>
                </c:pt>
                <c:pt idx="2400">
                  <c:v>4812.4970703125</c:v>
                </c:pt>
                <c:pt idx="2401">
                  <c:v>4814.6096191406295</c:v>
                </c:pt>
                <c:pt idx="2402">
                  <c:v>4816.5461425781205</c:v>
                </c:pt>
                <c:pt idx="2403">
                  <c:v>4818.53271484375</c:v>
                </c:pt>
                <c:pt idx="2404">
                  <c:v>4820.57470703125</c:v>
                </c:pt>
                <c:pt idx="2405">
                  <c:v>4822.548828125</c:v>
                </c:pt>
                <c:pt idx="2406">
                  <c:v>4824.5556640625</c:v>
                </c:pt>
                <c:pt idx="2407">
                  <c:v>4826.5476074218795</c:v>
                </c:pt>
                <c:pt idx="2408">
                  <c:v>4828.458984375</c:v>
                </c:pt>
                <c:pt idx="2409">
                  <c:v>4830.40283203125</c:v>
                </c:pt>
                <c:pt idx="2410">
                  <c:v>4832.5078125</c:v>
                </c:pt>
                <c:pt idx="2411">
                  <c:v>4834.5876464843795</c:v>
                </c:pt>
                <c:pt idx="2412">
                  <c:v>4836.5065917968705</c:v>
                </c:pt>
                <c:pt idx="2413">
                  <c:v>4838.5009765625</c:v>
                </c:pt>
                <c:pt idx="2414">
                  <c:v>4840.5305175781205</c:v>
                </c:pt>
                <c:pt idx="2415">
                  <c:v>4842.4670410156205</c:v>
                </c:pt>
                <c:pt idx="2416">
                  <c:v>4844.5114746093705</c:v>
                </c:pt>
                <c:pt idx="2417">
                  <c:v>4846.57861328125</c:v>
                </c:pt>
                <c:pt idx="2418">
                  <c:v>4848.5275878906295</c:v>
                </c:pt>
                <c:pt idx="2419">
                  <c:v>4850.546875</c:v>
                </c:pt>
                <c:pt idx="2420">
                  <c:v>4852.55126953125</c:v>
                </c:pt>
                <c:pt idx="2421">
                  <c:v>4854.5759277343795</c:v>
                </c:pt>
                <c:pt idx="2422">
                  <c:v>4856.6455078125</c:v>
                </c:pt>
                <c:pt idx="2423">
                  <c:v>4858.556640625</c:v>
                </c:pt>
                <c:pt idx="2424">
                  <c:v>4860.4431152343795</c:v>
                </c:pt>
                <c:pt idx="2425">
                  <c:v>4862.4553222656205</c:v>
                </c:pt>
                <c:pt idx="2426">
                  <c:v>4864.4921875</c:v>
                </c:pt>
                <c:pt idx="2427">
                  <c:v>4866.5793457031295</c:v>
                </c:pt>
                <c:pt idx="2428">
                  <c:v>4868.6416015625</c:v>
                </c:pt>
                <c:pt idx="2429">
                  <c:v>4870.5908203125</c:v>
                </c:pt>
                <c:pt idx="2430">
                  <c:v>4872.5197753906295</c:v>
                </c:pt>
                <c:pt idx="2431">
                  <c:v>4874.4812011718795</c:v>
                </c:pt>
                <c:pt idx="2432">
                  <c:v>4876.5686035156205</c:v>
                </c:pt>
                <c:pt idx="2433">
                  <c:v>4878.5354003906295</c:v>
                </c:pt>
                <c:pt idx="2434">
                  <c:v>4880.4665527343795</c:v>
                </c:pt>
                <c:pt idx="2435">
                  <c:v>4882.49853515625</c:v>
                </c:pt>
                <c:pt idx="2436">
                  <c:v>4884.5104980468705</c:v>
                </c:pt>
                <c:pt idx="2437">
                  <c:v>4886.5400390625</c:v>
                </c:pt>
                <c:pt idx="2438">
                  <c:v>4888.52685546875</c:v>
                </c:pt>
                <c:pt idx="2439">
                  <c:v>4890.43798828125</c:v>
                </c:pt>
                <c:pt idx="2440">
                  <c:v>4892.3493652343795</c:v>
                </c:pt>
                <c:pt idx="2441">
                  <c:v>4894.3310546875</c:v>
                </c:pt>
                <c:pt idx="2442">
                  <c:v>4896.3857421875</c:v>
                </c:pt>
                <c:pt idx="2443">
                  <c:v>4898.4228515625</c:v>
                </c:pt>
                <c:pt idx="2444">
                  <c:v>4900.4296875</c:v>
                </c:pt>
                <c:pt idx="2445">
                  <c:v>4902.4162597656205</c:v>
                </c:pt>
                <c:pt idx="2446">
                  <c:v>4904.4909667968705</c:v>
                </c:pt>
                <c:pt idx="2447">
                  <c:v>4906.5656738281205</c:v>
                </c:pt>
                <c:pt idx="2448">
                  <c:v>4908.4443359375</c:v>
                </c:pt>
                <c:pt idx="2449">
                  <c:v>4910.44384765625</c:v>
                </c:pt>
                <c:pt idx="2450">
                  <c:v>4912.46337890625</c:v>
                </c:pt>
                <c:pt idx="2451">
                  <c:v>4914.3923339843795</c:v>
                </c:pt>
                <c:pt idx="2452">
                  <c:v>4916.37890625</c:v>
                </c:pt>
                <c:pt idx="2453">
                  <c:v>4918.3278808593705</c:v>
                </c:pt>
                <c:pt idx="2454">
                  <c:v>4920.3146972656205</c:v>
                </c:pt>
                <c:pt idx="2455">
                  <c:v>4922.39697265625</c:v>
                </c:pt>
                <c:pt idx="2456">
                  <c:v>4924.4768066406295</c:v>
                </c:pt>
                <c:pt idx="2457">
                  <c:v>4926.4636230468705</c:v>
                </c:pt>
                <c:pt idx="2458">
                  <c:v>4928.42529296875</c:v>
                </c:pt>
                <c:pt idx="2459">
                  <c:v>4930.4875488281205</c:v>
                </c:pt>
                <c:pt idx="2460">
                  <c:v>4932.5119628906295</c:v>
                </c:pt>
                <c:pt idx="2461">
                  <c:v>4934.478515625</c:v>
                </c:pt>
                <c:pt idx="2462">
                  <c:v>4936.4777832031295</c:v>
                </c:pt>
                <c:pt idx="2463">
                  <c:v>4938.48974609375</c:v>
                </c:pt>
                <c:pt idx="2464">
                  <c:v>4940.4387207031295</c:v>
                </c:pt>
                <c:pt idx="2465">
                  <c:v>4942.5085449218795</c:v>
                </c:pt>
                <c:pt idx="2466">
                  <c:v>4944.5280761718795</c:v>
                </c:pt>
                <c:pt idx="2467">
                  <c:v>4946.4895019531295</c:v>
                </c:pt>
                <c:pt idx="2468">
                  <c:v>4948.5139160156205</c:v>
                </c:pt>
                <c:pt idx="2469">
                  <c:v>4950.45556640625</c:v>
                </c:pt>
                <c:pt idx="2470">
                  <c:v>4952.47998046875</c:v>
                </c:pt>
                <c:pt idx="2471">
                  <c:v>4954.4489746093705</c:v>
                </c:pt>
                <c:pt idx="2472">
                  <c:v>4956.42822265625</c:v>
                </c:pt>
                <c:pt idx="2473">
                  <c:v>4958.5029296875</c:v>
                </c:pt>
                <c:pt idx="2474">
                  <c:v>4960.5224609375</c:v>
                </c:pt>
                <c:pt idx="2475">
                  <c:v>4962.4768066406295</c:v>
                </c:pt>
                <c:pt idx="2476">
                  <c:v>4964.4006347656205</c:v>
                </c:pt>
                <c:pt idx="2477">
                  <c:v>4966.47021484375</c:v>
                </c:pt>
                <c:pt idx="2478">
                  <c:v>4968.5197753906295</c:v>
                </c:pt>
                <c:pt idx="2479">
                  <c:v>4970.40576171875</c:v>
                </c:pt>
                <c:pt idx="2480">
                  <c:v>4972.3974609375</c:v>
                </c:pt>
                <c:pt idx="2481">
                  <c:v>4974.3591308593705</c:v>
                </c:pt>
                <c:pt idx="2482">
                  <c:v>4976.4162597656205</c:v>
                </c:pt>
                <c:pt idx="2483">
                  <c:v>4978.4406738281205</c:v>
                </c:pt>
                <c:pt idx="2484">
                  <c:v>4980.3896484375</c:v>
                </c:pt>
                <c:pt idx="2485">
                  <c:v>4982.45703125</c:v>
                </c:pt>
                <c:pt idx="2486">
                  <c:v>4984.4489746093705</c:v>
                </c:pt>
                <c:pt idx="2487">
                  <c:v>4986.4558105468705</c:v>
                </c:pt>
                <c:pt idx="2488">
                  <c:v>4988.4677734375</c:v>
                </c:pt>
                <c:pt idx="2489">
                  <c:v>4990.3967285156205</c:v>
                </c:pt>
                <c:pt idx="2490">
                  <c:v>4992.4035644531295</c:v>
                </c:pt>
                <c:pt idx="2491">
                  <c:v>4994.4406738281205</c:v>
                </c:pt>
                <c:pt idx="2492">
                  <c:v>4996.3947753906295</c:v>
                </c:pt>
                <c:pt idx="2493">
                  <c:v>4998.4267578125</c:v>
                </c:pt>
                <c:pt idx="2494">
                  <c:v>5000.4460449218795</c:v>
                </c:pt>
                <c:pt idx="2495">
                  <c:v>5002.4328613281205</c:v>
                </c:pt>
                <c:pt idx="2496">
                  <c:v>5004.45751953125</c:v>
                </c:pt>
                <c:pt idx="2497">
                  <c:v>5006.4313964843795</c:v>
                </c:pt>
                <c:pt idx="2498">
                  <c:v>5008.36767578125</c:v>
                </c:pt>
                <c:pt idx="2499">
                  <c:v>5010.384765625</c:v>
                </c:pt>
                <c:pt idx="2500">
                  <c:v>5012.48486328125</c:v>
                </c:pt>
                <c:pt idx="2501">
                  <c:v>5014.5544433593705</c:v>
                </c:pt>
                <c:pt idx="2502">
                  <c:v>5016.4958496093705</c:v>
                </c:pt>
                <c:pt idx="2503">
                  <c:v>5018.4072265625</c:v>
                </c:pt>
                <c:pt idx="2504">
                  <c:v>5020.39404296875</c:v>
                </c:pt>
                <c:pt idx="2505">
                  <c:v>5022.3430175781205</c:v>
                </c:pt>
                <c:pt idx="2506">
                  <c:v>5024.375</c:v>
                </c:pt>
                <c:pt idx="2507">
                  <c:v>5026.37451171875</c:v>
                </c:pt>
                <c:pt idx="2508">
                  <c:v>5028.3107910156205</c:v>
                </c:pt>
                <c:pt idx="2509">
                  <c:v>5030.3603515625</c:v>
                </c:pt>
                <c:pt idx="2510">
                  <c:v>5032.39013671875</c:v>
                </c:pt>
                <c:pt idx="2511">
                  <c:v>5034.4020996093705</c:v>
                </c:pt>
                <c:pt idx="2512">
                  <c:v>5036.40869140625</c:v>
                </c:pt>
                <c:pt idx="2513">
                  <c:v>5038.3952636718795</c:v>
                </c:pt>
                <c:pt idx="2514">
                  <c:v>5040.3947753906295</c:v>
                </c:pt>
                <c:pt idx="2515">
                  <c:v>5042.3688964843795</c:v>
                </c:pt>
                <c:pt idx="2516">
                  <c:v>5044.33056640625</c:v>
                </c:pt>
                <c:pt idx="2517">
                  <c:v>5046.330078125</c:v>
                </c:pt>
                <c:pt idx="2518">
                  <c:v>5048.3669433593705</c:v>
                </c:pt>
                <c:pt idx="2519">
                  <c:v>5050.4289550781205</c:v>
                </c:pt>
                <c:pt idx="2520">
                  <c:v>5052.4333496093705</c:v>
                </c:pt>
                <c:pt idx="2521">
                  <c:v>5054.3698730468705</c:v>
                </c:pt>
                <c:pt idx="2522">
                  <c:v>5056.31396484375</c:v>
                </c:pt>
                <c:pt idx="2523">
                  <c:v>5058.35107421875</c:v>
                </c:pt>
                <c:pt idx="2524">
                  <c:v>5060.42578125</c:v>
                </c:pt>
                <c:pt idx="2525">
                  <c:v>5062.4123535156205</c:v>
                </c:pt>
                <c:pt idx="2526">
                  <c:v>5064.31103515625</c:v>
                </c:pt>
                <c:pt idx="2527">
                  <c:v>5066.3029785156205</c:v>
                </c:pt>
                <c:pt idx="2528">
                  <c:v>5068.3903808593705</c:v>
                </c:pt>
                <c:pt idx="2529">
                  <c:v>5070.384765625</c:v>
                </c:pt>
                <c:pt idx="2530">
                  <c:v>5072.3137207031295</c:v>
                </c:pt>
                <c:pt idx="2531">
                  <c:v>5074.30029296875</c:v>
                </c:pt>
                <c:pt idx="2532">
                  <c:v>5076.3322753906295</c:v>
                </c:pt>
                <c:pt idx="2533">
                  <c:v>5078.35693359375</c:v>
                </c:pt>
                <c:pt idx="2534">
                  <c:v>5080.4064941406295</c:v>
                </c:pt>
                <c:pt idx="2535">
                  <c:v>5082.39306640625</c:v>
                </c:pt>
                <c:pt idx="2536">
                  <c:v>5084.33447265625</c:v>
                </c:pt>
                <c:pt idx="2537">
                  <c:v>5086.3967285156205</c:v>
                </c:pt>
                <c:pt idx="2538">
                  <c:v>5088.47900390625</c:v>
                </c:pt>
                <c:pt idx="2539">
                  <c:v>5090.3952636718795</c:v>
                </c:pt>
                <c:pt idx="2540">
                  <c:v>5092.2939453125</c:v>
                </c:pt>
                <c:pt idx="2541">
                  <c:v>5094.27587890625</c:v>
                </c:pt>
                <c:pt idx="2542">
                  <c:v>5096.3381347656205</c:v>
                </c:pt>
                <c:pt idx="2543">
                  <c:v>5098.34228515625</c:v>
                </c:pt>
                <c:pt idx="2544">
                  <c:v>5100.3215332031295</c:v>
                </c:pt>
                <c:pt idx="2545">
                  <c:v>5102.41650390625</c:v>
                </c:pt>
                <c:pt idx="2546">
                  <c:v>5104.3278808593705</c:v>
                </c:pt>
                <c:pt idx="2547">
                  <c:v>5106.2316894531295</c:v>
                </c:pt>
                <c:pt idx="2548">
                  <c:v>5108.2888183593705</c:v>
                </c:pt>
                <c:pt idx="2549">
                  <c:v>5110.33837890625</c:v>
                </c:pt>
                <c:pt idx="2550">
                  <c:v>5112.27490234375</c:v>
                </c:pt>
                <c:pt idx="2551">
                  <c:v>5114.2314453125</c:v>
                </c:pt>
                <c:pt idx="2552">
                  <c:v>5116.3564453125</c:v>
                </c:pt>
                <c:pt idx="2553">
                  <c:v>5118.3181152343795</c:v>
                </c:pt>
                <c:pt idx="2554">
                  <c:v>5120.26708984375</c:v>
                </c:pt>
                <c:pt idx="2555">
                  <c:v>5122.3544921875</c:v>
                </c:pt>
                <c:pt idx="2556">
                  <c:v>5124.32861328125</c:v>
                </c:pt>
                <c:pt idx="2557">
                  <c:v>5126.2900390625</c:v>
                </c:pt>
                <c:pt idx="2558">
                  <c:v>5128.3146972656205</c:v>
                </c:pt>
                <c:pt idx="2559">
                  <c:v>5130.32666015625</c:v>
                </c:pt>
                <c:pt idx="2560">
                  <c:v>5132.318359375</c:v>
                </c:pt>
                <c:pt idx="2561">
                  <c:v>5134.4309082031295</c:v>
                </c:pt>
                <c:pt idx="2562">
                  <c:v>5136.4250488281205</c:v>
                </c:pt>
                <c:pt idx="2563">
                  <c:v>5138.3664550781205</c:v>
                </c:pt>
                <c:pt idx="2564">
                  <c:v>5140.3659667968705</c:v>
                </c:pt>
                <c:pt idx="2565">
                  <c:v>5142.28466796875</c:v>
                </c:pt>
                <c:pt idx="2566">
                  <c:v>5144.2512207031295</c:v>
                </c:pt>
                <c:pt idx="2567">
                  <c:v>5146.2507324218795</c:v>
                </c:pt>
                <c:pt idx="2568">
                  <c:v>5148.232421875</c:v>
                </c:pt>
                <c:pt idx="2569">
                  <c:v>5150.2492675781205</c:v>
                </c:pt>
                <c:pt idx="2570">
                  <c:v>5152.3366699218795</c:v>
                </c:pt>
                <c:pt idx="2571">
                  <c:v>5154.3234863281205</c:v>
                </c:pt>
                <c:pt idx="2572">
                  <c:v>5156.2775878906295</c:v>
                </c:pt>
                <c:pt idx="2573">
                  <c:v>5158.2141113281205</c:v>
                </c:pt>
                <c:pt idx="2574">
                  <c:v>5160.2336425781205</c:v>
                </c:pt>
                <c:pt idx="2575">
                  <c:v>5162.40380859375</c:v>
                </c:pt>
                <c:pt idx="2576">
                  <c:v>5164.40283203125</c:v>
                </c:pt>
                <c:pt idx="2577">
                  <c:v>5166.2890625</c:v>
                </c:pt>
                <c:pt idx="2578">
                  <c:v>5168.3264160156205</c:v>
                </c:pt>
                <c:pt idx="2579">
                  <c:v>5170.3381347656205</c:v>
                </c:pt>
                <c:pt idx="2580">
                  <c:v>5172.2995605468705</c:v>
                </c:pt>
                <c:pt idx="2581">
                  <c:v>5174.2790527343795</c:v>
                </c:pt>
                <c:pt idx="2582">
                  <c:v>5176.291015625</c:v>
                </c:pt>
                <c:pt idx="2583">
                  <c:v>5178.4108886718795</c:v>
                </c:pt>
                <c:pt idx="2584">
                  <c:v>5180.34716796875</c:v>
                </c:pt>
                <c:pt idx="2585">
                  <c:v>5182.2585449218795</c:v>
                </c:pt>
                <c:pt idx="2586">
                  <c:v>5184.2705078125</c:v>
                </c:pt>
                <c:pt idx="2587">
                  <c:v>5186.24462890625</c:v>
                </c:pt>
                <c:pt idx="2588">
                  <c:v>5188.33203125</c:v>
                </c:pt>
                <c:pt idx="2589">
                  <c:v>5190.33154296875</c:v>
                </c:pt>
                <c:pt idx="2590">
                  <c:v>5192.19775390625</c:v>
                </c:pt>
                <c:pt idx="2591">
                  <c:v>5194.2019042968705</c:v>
                </c:pt>
                <c:pt idx="2592">
                  <c:v>5196.271484375</c:v>
                </c:pt>
                <c:pt idx="2593">
                  <c:v>5198.3212890625</c:v>
                </c:pt>
                <c:pt idx="2594">
                  <c:v>5200.3078613281205</c:v>
                </c:pt>
                <c:pt idx="2595">
                  <c:v>5202.26416015625</c:v>
                </c:pt>
                <c:pt idx="2596">
                  <c:v>5204.3388671875</c:v>
                </c:pt>
                <c:pt idx="2597">
                  <c:v>5206.2932128906295</c:v>
                </c:pt>
                <c:pt idx="2598">
                  <c:v>5208.21728515625</c:v>
                </c:pt>
                <c:pt idx="2599">
                  <c:v>5210.21142578125</c:v>
                </c:pt>
                <c:pt idx="2600">
                  <c:v>5212.3039550781205</c:v>
                </c:pt>
                <c:pt idx="2601">
                  <c:v>5214.2907714843795</c:v>
                </c:pt>
                <c:pt idx="2602">
                  <c:v>5216.20947265625</c:v>
                </c:pt>
                <c:pt idx="2603">
                  <c:v>5218.2463378906295</c:v>
                </c:pt>
                <c:pt idx="2604">
                  <c:v>5220.2204589843795</c:v>
                </c:pt>
                <c:pt idx="2605">
                  <c:v>5222.1569824218795</c:v>
                </c:pt>
                <c:pt idx="2606">
                  <c:v>5224.1689453125</c:v>
                </c:pt>
                <c:pt idx="2607">
                  <c:v>5226.24365234375</c:v>
                </c:pt>
                <c:pt idx="2608">
                  <c:v>5228.2355957031295</c:v>
                </c:pt>
                <c:pt idx="2609">
                  <c:v>5230.2224121093705</c:v>
                </c:pt>
                <c:pt idx="2610">
                  <c:v>5232.2717285156205</c:v>
                </c:pt>
                <c:pt idx="2611">
                  <c:v>5234.3464355468705</c:v>
                </c:pt>
                <c:pt idx="2612">
                  <c:v>5236.3408203125</c:v>
                </c:pt>
                <c:pt idx="2613">
                  <c:v>5238.1691894531295</c:v>
                </c:pt>
                <c:pt idx="2614">
                  <c:v>5240.1184082031295</c:v>
                </c:pt>
                <c:pt idx="2615">
                  <c:v>5242.2687988281205</c:v>
                </c:pt>
                <c:pt idx="2616">
                  <c:v>5244.2102050781205</c:v>
                </c:pt>
                <c:pt idx="2617">
                  <c:v>5246.2673339843795</c:v>
                </c:pt>
                <c:pt idx="2618">
                  <c:v>5248.3623046875</c:v>
                </c:pt>
                <c:pt idx="2619">
                  <c:v>5250.15283203125</c:v>
                </c:pt>
                <c:pt idx="2620">
                  <c:v>5252.15185546875</c:v>
                </c:pt>
                <c:pt idx="2621">
                  <c:v>5254.2341308593705</c:v>
                </c:pt>
                <c:pt idx="2622">
                  <c:v>5256.3088378906295</c:v>
                </c:pt>
                <c:pt idx="2623">
                  <c:v>5258.30078125</c:v>
                </c:pt>
                <c:pt idx="2624">
                  <c:v>5260.1745605468705</c:v>
                </c:pt>
                <c:pt idx="2625">
                  <c:v>5262.1184082031295</c:v>
                </c:pt>
                <c:pt idx="2626">
                  <c:v>5264.2058105468705</c:v>
                </c:pt>
                <c:pt idx="2627">
                  <c:v>5266.3234863281205</c:v>
                </c:pt>
                <c:pt idx="2628">
                  <c:v>5268.28515625</c:v>
                </c:pt>
                <c:pt idx="2629">
                  <c:v>5270.3044433593705</c:v>
                </c:pt>
                <c:pt idx="2630">
                  <c:v>5272.2282714843795</c:v>
                </c:pt>
                <c:pt idx="2631">
                  <c:v>5274.14453125</c:v>
                </c:pt>
                <c:pt idx="2632">
                  <c:v>5276.2822265625</c:v>
                </c:pt>
                <c:pt idx="2633">
                  <c:v>5278.3068847656205</c:v>
                </c:pt>
                <c:pt idx="2634">
                  <c:v>5280.142578125</c:v>
                </c:pt>
                <c:pt idx="2635">
                  <c:v>5282.0612792968705</c:v>
                </c:pt>
                <c:pt idx="2636">
                  <c:v>5284.0783691406295</c:v>
                </c:pt>
                <c:pt idx="2637">
                  <c:v>5286.140625</c:v>
                </c:pt>
                <c:pt idx="2638">
                  <c:v>5288.0895996093705</c:v>
                </c:pt>
                <c:pt idx="2639">
                  <c:v>5290.1315917968705</c:v>
                </c:pt>
                <c:pt idx="2640">
                  <c:v>5292.2138671875</c:v>
                </c:pt>
                <c:pt idx="2641">
                  <c:v>5294.1452636718795</c:v>
                </c:pt>
                <c:pt idx="2642">
                  <c:v>5296.1193847656205</c:v>
                </c:pt>
                <c:pt idx="2643">
                  <c:v>5298.1740722656205</c:v>
                </c:pt>
                <c:pt idx="2644">
                  <c:v>5300.19091796875</c:v>
                </c:pt>
                <c:pt idx="2645">
                  <c:v>5302.1474609375</c:v>
                </c:pt>
                <c:pt idx="2646">
                  <c:v>5304.1218261718795</c:v>
                </c:pt>
                <c:pt idx="2647">
                  <c:v>5306.138671875</c:v>
                </c:pt>
                <c:pt idx="2648">
                  <c:v>5308.17041015625</c:v>
                </c:pt>
                <c:pt idx="2649">
                  <c:v>5310.1647949218795</c:v>
                </c:pt>
                <c:pt idx="2650">
                  <c:v>5312.1140136718795</c:v>
                </c:pt>
                <c:pt idx="2651">
                  <c:v>5314.11328125</c:v>
                </c:pt>
                <c:pt idx="2652">
                  <c:v>5316.1931152343795</c:v>
                </c:pt>
                <c:pt idx="2653">
                  <c:v>5318.1799316406295</c:v>
                </c:pt>
                <c:pt idx="2654">
                  <c:v>5320.14892578125</c:v>
                </c:pt>
                <c:pt idx="2655">
                  <c:v>5322.1281738281205</c:v>
                </c:pt>
                <c:pt idx="2656">
                  <c:v>5324.0949707031295</c:v>
                </c:pt>
                <c:pt idx="2657">
                  <c:v>5326.2023925781205</c:v>
                </c:pt>
                <c:pt idx="2658">
                  <c:v>5328.25927734375</c:v>
                </c:pt>
                <c:pt idx="2659">
                  <c:v>5330.1328125</c:v>
                </c:pt>
                <c:pt idx="2660">
                  <c:v>5332.0944824218795</c:v>
                </c:pt>
                <c:pt idx="2661">
                  <c:v>5334.1943359375</c:v>
                </c:pt>
                <c:pt idx="2662">
                  <c:v>5336.3195800781205</c:v>
                </c:pt>
                <c:pt idx="2663">
                  <c:v>5338.23095703125</c:v>
                </c:pt>
                <c:pt idx="2664">
                  <c:v>5340.0593261718795</c:v>
                </c:pt>
                <c:pt idx="2665">
                  <c:v>5342.0964355468705</c:v>
                </c:pt>
                <c:pt idx="2666">
                  <c:v>5344.22900390625</c:v>
                </c:pt>
                <c:pt idx="2667">
                  <c:v>5346.2912597656205</c:v>
                </c:pt>
                <c:pt idx="2668">
                  <c:v>5348.22021484375</c:v>
                </c:pt>
                <c:pt idx="2669">
                  <c:v>5350.2119140625</c:v>
                </c:pt>
                <c:pt idx="2670">
                  <c:v>5352.193359375</c:v>
                </c:pt>
                <c:pt idx="2671">
                  <c:v>5354.0920410156205</c:v>
                </c:pt>
                <c:pt idx="2672">
                  <c:v>5356.0788574218795</c:v>
                </c:pt>
                <c:pt idx="2673">
                  <c:v>5358.1359863281205</c:v>
                </c:pt>
                <c:pt idx="2674">
                  <c:v>5360.1730957031295</c:v>
                </c:pt>
                <c:pt idx="2675">
                  <c:v>5362.1220703125</c:v>
                </c:pt>
                <c:pt idx="2676">
                  <c:v>5364.2470703125</c:v>
                </c:pt>
                <c:pt idx="2677">
                  <c:v>5366.34716796875</c:v>
                </c:pt>
                <c:pt idx="2678">
                  <c:v>5368.2333984375</c:v>
                </c:pt>
                <c:pt idx="2679">
                  <c:v>5370.1247558593705</c:v>
                </c:pt>
                <c:pt idx="2680">
                  <c:v>5372.13671875</c:v>
                </c:pt>
                <c:pt idx="2681">
                  <c:v>5374.2438964843795</c:v>
                </c:pt>
                <c:pt idx="2682">
                  <c:v>5376.255859375</c:v>
                </c:pt>
                <c:pt idx="2683">
                  <c:v>5378.1796875</c:v>
                </c:pt>
                <c:pt idx="2684">
                  <c:v>5380.1159667968705</c:v>
                </c:pt>
                <c:pt idx="2685">
                  <c:v>5382.09521484375</c:v>
                </c:pt>
                <c:pt idx="2686">
                  <c:v>5384.04443359375</c:v>
                </c:pt>
                <c:pt idx="2687">
                  <c:v>5386.1569824218795</c:v>
                </c:pt>
                <c:pt idx="2688">
                  <c:v>5388.2316894531295</c:v>
                </c:pt>
                <c:pt idx="2689">
                  <c:v>5390.1252441406295</c:v>
                </c:pt>
                <c:pt idx="2690">
                  <c:v>5392.0793457031295</c:v>
                </c:pt>
                <c:pt idx="2691">
                  <c:v>5394.17919921875</c:v>
                </c:pt>
                <c:pt idx="2692">
                  <c:v>5396.1984863281205</c:v>
                </c:pt>
                <c:pt idx="2693">
                  <c:v>5398.1350097656205</c:v>
                </c:pt>
                <c:pt idx="2694">
                  <c:v>5400.1721191406295</c:v>
                </c:pt>
                <c:pt idx="2695">
                  <c:v>5402.1716308593705</c:v>
                </c:pt>
                <c:pt idx="2696">
                  <c:v>5404.12060546875</c:v>
                </c:pt>
                <c:pt idx="2697">
                  <c:v>5406.1325683593705</c:v>
                </c:pt>
                <c:pt idx="2698">
                  <c:v>5408.162109375</c:v>
                </c:pt>
                <c:pt idx="2699">
                  <c:v>5410.12353515625</c:v>
                </c:pt>
                <c:pt idx="2700">
                  <c:v>5412.080078125</c:v>
                </c:pt>
                <c:pt idx="2701">
                  <c:v>5414.0290527343795</c:v>
                </c:pt>
                <c:pt idx="2702">
                  <c:v>5416.0837402343795</c:v>
                </c:pt>
                <c:pt idx="2703">
                  <c:v>5418.1335449218795</c:v>
                </c:pt>
                <c:pt idx="2704">
                  <c:v>5420.0700683593705</c:v>
                </c:pt>
                <c:pt idx="2705">
                  <c:v>5422.06201171875</c:v>
                </c:pt>
                <c:pt idx="2706">
                  <c:v>5424.0939941406295</c:v>
                </c:pt>
                <c:pt idx="2707">
                  <c:v>5426.04296875</c:v>
                </c:pt>
                <c:pt idx="2708">
                  <c:v>5428.0925292968705</c:v>
                </c:pt>
                <c:pt idx="2709">
                  <c:v>5430.19970703125</c:v>
                </c:pt>
                <c:pt idx="2710">
                  <c:v>5432.14111328125</c:v>
                </c:pt>
                <c:pt idx="2711">
                  <c:v>5434.115234375</c:v>
                </c:pt>
                <c:pt idx="2712">
                  <c:v>5436.18505859375</c:v>
                </c:pt>
                <c:pt idx="2713">
                  <c:v>5438.15185546875</c:v>
                </c:pt>
                <c:pt idx="2714">
                  <c:v>5440.0556640625</c:v>
                </c:pt>
                <c:pt idx="2715">
                  <c:v>5441.9997558593705</c:v>
                </c:pt>
                <c:pt idx="2716">
                  <c:v>5444.1750488281205</c:v>
                </c:pt>
                <c:pt idx="2717">
                  <c:v>5446.2119140625</c:v>
                </c:pt>
                <c:pt idx="2718">
                  <c:v>5448.0302734375</c:v>
                </c:pt>
                <c:pt idx="2719">
                  <c:v>5450.10498046875</c:v>
                </c:pt>
                <c:pt idx="2720">
                  <c:v>5452.1669921875</c:v>
                </c:pt>
                <c:pt idx="2721">
                  <c:v>5454.1086425781205</c:v>
                </c:pt>
                <c:pt idx="2722">
                  <c:v>5456.0124511718795</c:v>
                </c:pt>
                <c:pt idx="2723">
                  <c:v>5457.97412109375</c:v>
                </c:pt>
                <c:pt idx="2724">
                  <c:v>5460.0690917968705</c:v>
                </c:pt>
                <c:pt idx="2725">
                  <c:v>5462.1262207031295</c:v>
                </c:pt>
                <c:pt idx="2726">
                  <c:v>5464.1179199218795</c:v>
                </c:pt>
                <c:pt idx="2727">
                  <c:v>5466.16748046875</c:v>
                </c:pt>
                <c:pt idx="2728">
                  <c:v>5468.1240234375</c:v>
                </c:pt>
                <c:pt idx="2729">
                  <c:v>5470.19873046875</c:v>
                </c:pt>
                <c:pt idx="2730">
                  <c:v>5472.2736816406295</c:v>
                </c:pt>
                <c:pt idx="2731">
                  <c:v>5474.134765625</c:v>
                </c:pt>
                <c:pt idx="2732">
                  <c:v>5476.0886230468705</c:v>
                </c:pt>
                <c:pt idx="2733">
                  <c:v>5478.1257324218795</c:v>
                </c:pt>
                <c:pt idx="2734">
                  <c:v>5480.1325683593705</c:v>
                </c:pt>
                <c:pt idx="2735">
                  <c:v>5482.08154296875</c:v>
                </c:pt>
                <c:pt idx="2736">
                  <c:v>5484.068359375</c:v>
                </c:pt>
                <c:pt idx="2737">
                  <c:v>5486.080078125</c:v>
                </c:pt>
                <c:pt idx="2738">
                  <c:v>5488.1223144531295</c:v>
                </c:pt>
                <c:pt idx="2739">
                  <c:v>5490.0588378906295</c:v>
                </c:pt>
                <c:pt idx="2740">
                  <c:v>5491.990234375</c:v>
                </c:pt>
                <c:pt idx="2741">
                  <c:v>5494.06494140625</c:v>
                </c:pt>
                <c:pt idx="2742">
                  <c:v>5496.1145019531295</c:v>
                </c:pt>
                <c:pt idx="2743">
                  <c:v>5498.0939941406295</c:v>
                </c:pt>
                <c:pt idx="2744">
                  <c:v>5500.0051269531295</c:v>
                </c:pt>
                <c:pt idx="2745">
                  <c:v>5502.01171875</c:v>
                </c:pt>
                <c:pt idx="2746">
                  <c:v>5504.1242675781205</c:v>
                </c:pt>
                <c:pt idx="2747">
                  <c:v>5506.1613769531295</c:v>
                </c:pt>
                <c:pt idx="2748">
                  <c:v>5508.1857910156205</c:v>
                </c:pt>
                <c:pt idx="2749">
                  <c:v>5510.1599121093705</c:v>
                </c:pt>
                <c:pt idx="2750">
                  <c:v>5512.02099609375</c:v>
                </c:pt>
                <c:pt idx="2751">
                  <c:v>5513.95751953125</c:v>
                </c:pt>
                <c:pt idx="2752">
                  <c:v>5515.9191894531295</c:v>
                </c:pt>
                <c:pt idx="2753">
                  <c:v>5517.96875</c:v>
                </c:pt>
                <c:pt idx="2754">
                  <c:v>5520.05615234375</c:v>
                </c:pt>
                <c:pt idx="2755">
                  <c:v>5522.0808105468705</c:v>
                </c:pt>
                <c:pt idx="2756">
                  <c:v>5524.13037109375</c:v>
                </c:pt>
                <c:pt idx="2757">
                  <c:v>5526.0290527343795</c:v>
                </c:pt>
                <c:pt idx="2758">
                  <c:v>5527.9401855468705</c:v>
                </c:pt>
                <c:pt idx="2759">
                  <c:v>5529.9645996093705</c:v>
                </c:pt>
                <c:pt idx="2760">
                  <c:v>5532.12744140625</c:v>
                </c:pt>
                <c:pt idx="2761">
                  <c:v>5534.16455078125</c:v>
                </c:pt>
                <c:pt idx="2762">
                  <c:v>5536.0759277343795</c:v>
                </c:pt>
                <c:pt idx="2763">
                  <c:v>5538.12548828125</c:v>
                </c:pt>
                <c:pt idx="2764">
                  <c:v>5540.0871582031295</c:v>
                </c:pt>
                <c:pt idx="2765">
                  <c:v>5542.0109863281205</c:v>
                </c:pt>
                <c:pt idx="2766">
                  <c:v>5543.90966796875</c:v>
                </c:pt>
                <c:pt idx="2767">
                  <c:v>5545.93408203125</c:v>
                </c:pt>
                <c:pt idx="2768">
                  <c:v>5547.9208984375</c:v>
                </c:pt>
                <c:pt idx="2769">
                  <c:v>5549.857421875</c:v>
                </c:pt>
                <c:pt idx="2770">
                  <c:v>5551.91943359375</c:v>
                </c:pt>
                <c:pt idx="2771">
                  <c:v>5553.9992675781205</c:v>
                </c:pt>
                <c:pt idx="2772">
                  <c:v>5556.0490722656205</c:v>
                </c:pt>
                <c:pt idx="2773">
                  <c:v>5558.0559082031295</c:v>
                </c:pt>
                <c:pt idx="2774">
                  <c:v>5559.9294433593705</c:v>
                </c:pt>
                <c:pt idx="2775">
                  <c:v>5561.9665527343795</c:v>
                </c:pt>
                <c:pt idx="2776">
                  <c:v>5564.1794433593705</c:v>
                </c:pt>
                <c:pt idx="2777">
                  <c:v>5566.095703125</c:v>
                </c:pt>
                <c:pt idx="2778">
                  <c:v>5568.02490234375</c:v>
                </c:pt>
                <c:pt idx="2779">
                  <c:v>5569.9562988281205</c:v>
                </c:pt>
                <c:pt idx="2780">
                  <c:v>5571.92529296875</c:v>
                </c:pt>
                <c:pt idx="2781">
                  <c:v>5573.9875488281205</c:v>
                </c:pt>
                <c:pt idx="2782">
                  <c:v>5575.9365234375</c:v>
                </c:pt>
                <c:pt idx="2783">
                  <c:v>5577.89794921875</c:v>
                </c:pt>
                <c:pt idx="2784">
                  <c:v>5580.03564453125</c:v>
                </c:pt>
                <c:pt idx="2785">
                  <c:v>5582.10302734375</c:v>
                </c:pt>
                <c:pt idx="2786">
                  <c:v>5584.0144042968705</c:v>
                </c:pt>
                <c:pt idx="2787">
                  <c:v>5586.0212402343795</c:v>
                </c:pt>
                <c:pt idx="2788">
                  <c:v>5587.9250488281205</c:v>
                </c:pt>
                <c:pt idx="2789">
                  <c:v>5589.95458984375</c:v>
                </c:pt>
                <c:pt idx="2790">
                  <c:v>5592.1047363281205</c:v>
                </c:pt>
                <c:pt idx="2791">
                  <c:v>5594.0612792968705</c:v>
                </c:pt>
                <c:pt idx="2792">
                  <c:v>5595.99267578125</c:v>
                </c:pt>
                <c:pt idx="2793">
                  <c:v>5598.0349121093705</c:v>
                </c:pt>
                <c:pt idx="2794">
                  <c:v>5600.046875</c:v>
                </c:pt>
                <c:pt idx="2795">
                  <c:v>5601.9580078125</c:v>
                </c:pt>
                <c:pt idx="2796">
                  <c:v>5603.9572753906295</c:v>
                </c:pt>
                <c:pt idx="2797">
                  <c:v>5605.9641113281205</c:v>
                </c:pt>
                <c:pt idx="2798">
                  <c:v>5607.9558105468705</c:v>
                </c:pt>
                <c:pt idx="2799">
                  <c:v>5609.9426269531295</c:v>
                </c:pt>
                <c:pt idx="2800">
                  <c:v>5611.904296875</c:v>
                </c:pt>
                <c:pt idx="2801">
                  <c:v>5613.90869140625</c:v>
                </c:pt>
                <c:pt idx="2802">
                  <c:v>5615.9279785156205</c:v>
                </c:pt>
                <c:pt idx="2803">
                  <c:v>5617.8972167968705</c:v>
                </c:pt>
                <c:pt idx="2804">
                  <c:v>5619.9270019531295</c:v>
                </c:pt>
                <c:pt idx="2805">
                  <c:v>5622.0017089843795</c:v>
                </c:pt>
                <c:pt idx="2806">
                  <c:v>5624.0637207031295</c:v>
                </c:pt>
                <c:pt idx="2807">
                  <c:v>5626.1181640625</c:v>
                </c:pt>
                <c:pt idx="2808">
                  <c:v>5628.07470703125</c:v>
                </c:pt>
                <c:pt idx="2809">
                  <c:v>5630.056640625</c:v>
                </c:pt>
                <c:pt idx="2810">
                  <c:v>5631.94775390625</c:v>
                </c:pt>
                <c:pt idx="2811">
                  <c:v>5633.9094238281205</c:v>
                </c:pt>
                <c:pt idx="2812">
                  <c:v>5635.9719238281205</c:v>
                </c:pt>
                <c:pt idx="2813">
                  <c:v>5637.87548828125</c:v>
                </c:pt>
                <c:pt idx="2814">
                  <c:v>5639.9826660156205</c:v>
                </c:pt>
                <c:pt idx="2815">
                  <c:v>5641.9895019531295</c:v>
                </c:pt>
                <c:pt idx="2816">
                  <c:v>5643.8884277343795</c:v>
                </c:pt>
                <c:pt idx="2817">
                  <c:v>5645.98828125</c:v>
                </c:pt>
                <c:pt idx="2818">
                  <c:v>5647.9372558593705</c:v>
                </c:pt>
                <c:pt idx="2819">
                  <c:v>5649.89892578125</c:v>
                </c:pt>
                <c:pt idx="2820">
                  <c:v>5651.9987792968705</c:v>
                </c:pt>
                <c:pt idx="2821">
                  <c:v>5654.0158691406295</c:v>
                </c:pt>
                <c:pt idx="2822">
                  <c:v>5655.9826660156205</c:v>
                </c:pt>
                <c:pt idx="2823">
                  <c:v>5657.9189453125</c:v>
                </c:pt>
                <c:pt idx="2824">
                  <c:v>5659.9306640625</c:v>
                </c:pt>
                <c:pt idx="2825">
                  <c:v>5662.0129394531295</c:v>
                </c:pt>
                <c:pt idx="2826">
                  <c:v>5663.88671875</c:v>
                </c:pt>
                <c:pt idx="2827">
                  <c:v>5665.8408203125</c:v>
                </c:pt>
                <c:pt idx="2828">
                  <c:v>5667.91552734375</c:v>
                </c:pt>
                <c:pt idx="2829">
                  <c:v>5669.92236328125</c:v>
                </c:pt>
                <c:pt idx="2830">
                  <c:v>5671.91650390625</c:v>
                </c:pt>
                <c:pt idx="2831">
                  <c:v>5673.9157714843795</c:v>
                </c:pt>
                <c:pt idx="2832">
                  <c:v>5675.9328613281205</c:v>
                </c:pt>
                <c:pt idx="2833">
                  <c:v>5677.9699707031295</c:v>
                </c:pt>
                <c:pt idx="2834">
                  <c:v>5680.001953125</c:v>
                </c:pt>
                <c:pt idx="2835">
                  <c:v>5681.9133300781205</c:v>
                </c:pt>
                <c:pt idx="2836">
                  <c:v>5683.98046875</c:v>
                </c:pt>
                <c:pt idx="2837">
                  <c:v>5686.1936035156205</c:v>
                </c:pt>
                <c:pt idx="2838">
                  <c:v>5688.0495605468705</c:v>
                </c:pt>
                <c:pt idx="2839">
                  <c:v>5689.8273925781205</c:v>
                </c:pt>
                <c:pt idx="2840">
                  <c:v>5691.8444824218795</c:v>
                </c:pt>
                <c:pt idx="2841">
                  <c:v>5693.8388671875</c:v>
                </c:pt>
                <c:pt idx="2842">
                  <c:v>5695.93359375</c:v>
                </c:pt>
                <c:pt idx="2843">
                  <c:v>5697.9455566406295</c:v>
                </c:pt>
                <c:pt idx="2844">
                  <c:v>5699.8818359375</c:v>
                </c:pt>
                <c:pt idx="2845">
                  <c:v>5701.9313964843795</c:v>
                </c:pt>
                <c:pt idx="2846">
                  <c:v>5704.00634765625</c:v>
                </c:pt>
                <c:pt idx="2847">
                  <c:v>5706.0183105468705</c:v>
                </c:pt>
                <c:pt idx="2848">
                  <c:v>5707.8466796875</c:v>
                </c:pt>
                <c:pt idx="2849">
                  <c:v>5709.8962402343795</c:v>
                </c:pt>
                <c:pt idx="2850">
                  <c:v>5711.9030761718795</c:v>
                </c:pt>
                <c:pt idx="2851">
                  <c:v>5713.8395996093705</c:v>
                </c:pt>
                <c:pt idx="2852">
                  <c:v>5715.90185546875</c:v>
                </c:pt>
                <c:pt idx="2853">
                  <c:v>5717.8759765625</c:v>
                </c:pt>
                <c:pt idx="2854">
                  <c:v>5719.86279296875</c:v>
                </c:pt>
                <c:pt idx="2855">
                  <c:v>5721.8620605468705</c:v>
                </c:pt>
                <c:pt idx="2856">
                  <c:v>5723.88623046875</c:v>
                </c:pt>
                <c:pt idx="2857">
                  <c:v>5725.9357910156205</c:v>
                </c:pt>
                <c:pt idx="2858">
                  <c:v>5727.9855957031295</c:v>
                </c:pt>
                <c:pt idx="2859">
                  <c:v>5729.9599609375</c:v>
                </c:pt>
                <c:pt idx="2860">
                  <c:v>5732.0095214843795</c:v>
                </c:pt>
                <c:pt idx="2861">
                  <c:v>5734.0339355468705</c:v>
                </c:pt>
                <c:pt idx="2862">
                  <c:v>5735.9250488281205</c:v>
                </c:pt>
                <c:pt idx="2863">
                  <c:v>5737.7482910156205</c:v>
                </c:pt>
                <c:pt idx="2864">
                  <c:v>5739.7175292968705</c:v>
                </c:pt>
                <c:pt idx="2865">
                  <c:v>5741.8225097656205</c:v>
                </c:pt>
                <c:pt idx="2866">
                  <c:v>5743.83447265625</c:v>
                </c:pt>
                <c:pt idx="2867">
                  <c:v>5745.95458984375</c:v>
                </c:pt>
                <c:pt idx="2868">
                  <c:v>5747.8962402343795</c:v>
                </c:pt>
                <c:pt idx="2869">
                  <c:v>5749.7822265625</c:v>
                </c:pt>
                <c:pt idx="2870">
                  <c:v>5751.9072265625</c:v>
                </c:pt>
                <c:pt idx="2871">
                  <c:v>5753.9873046875</c:v>
                </c:pt>
                <c:pt idx="2872">
                  <c:v>5755.9111328125</c:v>
                </c:pt>
                <c:pt idx="2873">
                  <c:v>5757.7668457031295</c:v>
                </c:pt>
                <c:pt idx="2874">
                  <c:v>5759.7609863281205</c:v>
                </c:pt>
                <c:pt idx="2875">
                  <c:v>5761.80322265625</c:v>
                </c:pt>
                <c:pt idx="2876">
                  <c:v>5763.84033203125</c:v>
                </c:pt>
                <c:pt idx="2877">
                  <c:v>5765.8269042968795</c:v>
                </c:pt>
                <c:pt idx="2878">
                  <c:v>5767.87646484375</c:v>
                </c:pt>
                <c:pt idx="2879">
                  <c:v>5769.8708496093705</c:v>
                </c:pt>
                <c:pt idx="2880">
                  <c:v>5771.8073730468705</c:v>
                </c:pt>
                <c:pt idx="2881">
                  <c:v>5773.8190917968795</c:v>
                </c:pt>
                <c:pt idx="2882">
                  <c:v>5775.88134765625</c:v>
                </c:pt>
                <c:pt idx="2883">
                  <c:v>5777.9235839843795</c:v>
                </c:pt>
                <c:pt idx="2884">
                  <c:v>5779.8977050781205</c:v>
                </c:pt>
                <c:pt idx="2885">
                  <c:v>5781.8972167968795</c:v>
                </c:pt>
                <c:pt idx="2886">
                  <c:v>5783.8837890625</c:v>
                </c:pt>
                <c:pt idx="2887">
                  <c:v>5785.9157714843795</c:v>
                </c:pt>
                <c:pt idx="2888">
                  <c:v>5787.8146972656295</c:v>
                </c:pt>
                <c:pt idx="2889">
                  <c:v>5789.7561035156205</c:v>
                </c:pt>
                <c:pt idx="2890">
                  <c:v>5791.7678222656295</c:v>
                </c:pt>
                <c:pt idx="2891">
                  <c:v>5793.8552246093705</c:v>
                </c:pt>
                <c:pt idx="2892">
                  <c:v>5795.93017578125</c:v>
                </c:pt>
                <c:pt idx="2893">
                  <c:v>5797.8488769531295</c:v>
                </c:pt>
                <c:pt idx="2894">
                  <c:v>5799.7727050781205</c:v>
                </c:pt>
                <c:pt idx="2895">
                  <c:v>5801.7470703125</c:v>
                </c:pt>
                <c:pt idx="2896">
                  <c:v>5803.8017578125</c:v>
                </c:pt>
                <c:pt idx="2897">
                  <c:v>5805.8310546875</c:v>
                </c:pt>
                <c:pt idx="2898">
                  <c:v>5807.8681640625</c:v>
                </c:pt>
                <c:pt idx="2899">
                  <c:v>5809.8625488281295</c:v>
                </c:pt>
                <c:pt idx="2900">
                  <c:v>5811.9445800781205</c:v>
                </c:pt>
                <c:pt idx="2901">
                  <c:v>5813.97412109375</c:v>
                </c:pt>
                <c:pt idx="2902">
                  <c:v>5815.94091796875</c:v>
                </c:pt>
                <c:pt idx="2903">
                  <c:v>5817.9274902343705</c:v>
                </c:pt>
                <c:pt idx="2904">
                  <c:v>5819.8713378906295</c:v>
                </c:pt>
                <c:pt idx="2905">
                  <c:v>5821.86572265625</c:v>
                </c:pt>
                <c:pt idx="2906">
                  <c:v>5823.8779296875</c:v>
                </c:pt>
                <c:pt idx="2907">
                  <c:v>5825.8947753906295</c:v>
                </c:pt>
                <c:pt idx="2908">
                  <c:v>5827.8310546875</c:v>
                </c:pt>
                <c:pt idx="2909">
                  <c:v>5829.767578125</c:v>
                </c:pt>
                <c:pt idx="2910">
                  <c:v>5831.7292480468705</c:v>
                </c:pt>
                <c:pt idx="2911">
                  <c:v>5833.8366699218795</c:v>
                </c:pt>
                <c:pt idx="2912">
                  <c:v>5835.9365234375</c:v>
                </c:pt>
                <c:pt idx="2913">
                  <c:v>5837.873046875</c:v>
                </c:pt>
                <c:pt idx="2914">
                  <c:v>5839.8146972656295</c:v>
                </c:pt>
                <c:pt idx="2915">
                  <c:v>5841.78125</c:v>
                </c:pt>
                <c:pt idx="2916">
                  <c:v>5843.74267578125</c:v>
                </c:pt>
                <c:pt idx="2917">
                  <c:v>5845.7746582031205</c:v>
                </c:pt>
                <c:pt idx="2918">
                  <c:v>5847.75634765625</c:v>
                </c:pt>
                <c:pt idx="2919">
                  <c:v>5849.7180175781205</c:v>
                </c:pt>
                <c:pt idx="2920">
                  <c:v>5851.8054199218795</c:v>
                </c:pt>
                <c:pt idx="2921">
                  <c:v>5853.8801269531295</c:v>
                </c:pt>
                <c:pt idx="2922">
                  <c:v>5855.89208984375</c:v>
                </c:pt>
                <c:pt idx="2923">
                  <c:v>5857.8662109375</c:v>
                </c:pt>
                <c:pt idx="2924">
                  <c:v>5859.7900390625</c:v>
                </c:pt>
                <c:pt idx="2925">
                  <c:v>5861.7390136718705</c:v>
                </c:pt>
                <c:pt idx="2926">
                  <c:v>5863.8010253906295</c:v>
                </c:pt>
                <c:pt idx="2927">
                  <c:v>5865.8684082031205</c:v>
                </c:pt>
                <c:pt idx="2928">
                  <c:v>5867.8176269531295</c:v>
                </c:pt>
                <c:pt idx="2929">
                  <c:v>5869.779296875</c:v>
                </c:pt>
                <c:pt idx="2930">
                  <c:v>5871.7912597656295</c:v>
                </c:pt>
                <c:pt idx="2931">
                  <c:v>5873.7854003906295</c:v>
                </c:pt>
                <c:pt idx="2932">
                  <c:v>5875.7770996093705</c:v>
                </c:pt>
                <c:pt idx="2933">
                  <c:v>5877.7763671875</c:v>
                </c:pt>
                <c:pt idx="2934">
                  <c:v>5879.83349609375</c:v>
                </c:pt>
                <c:pt idx="2935">
                  <c:v>5881.8076171875</c:v>
                </c:pt>
                <c:pt idx="2936">
                  <c:v>5883.78173828125</c:v>
                </c:pt>
                <c:pt idx="2937">
                  <c:v>5885.86181640625</c:v>
                </c:pt>
                <c:pt idx="2938">
                  <c:v>5887.8359375</c:v>
                </c:pt>
                <c:pt idx="2939">
                  <c:v>5889.7546386718705</c:v>
                </c:pt>
                <c:pt idx="2940">
                  <c:v>5891.73388671875</c:v>
                </c:pt>
                <c:pt idx="2941">
                  <c:v>5893.7080078125</c:v>
                </c:pt>
                <c:pt idx="2942">
                  <c:v>5895.7526855468705</c:v>
                </c:pt>
                <c:pt idx="2943">
                  <c:v>5897.73193359375</c:v>
                </c:pt>
                <c:pt idx="2944">
                  <c:v>5899.7487792968795</c:v>
                </c:pt>
                <c:pt idx="2945">
                  <c:v>5901.7607421875</c:v>
                </c:pt>
                <c:pt idx="2946">
                  <c:v>5903.7800292968795</c:v>
                </c:pt>
                <c:pt idx="2947">
                  <c:v>5905.8874511718705</c:v>
                </c:pt>
                <c:pt idx="2948">
                  <c:v>5907.8366699218795</c:v>
                </c:pt>
                <c:pt idx="2949">
                  <c:v>5909.853515625</c:v>
                </c:pt>
                <c:pt idx="2950">
                  <c:v>5911.8527832031205</c:v>
                </c:pt>
                <c:pt idx="2951">
                  <c:v>5913.7590332031205</c:v>
                </c:pt>
                <c:pt idx="2952">
                  <c:v>5915.7761230468705</c:v>
                </c:pt>
                <c:pt idx="2953">
                  <c:v>5917.7880859375</c:v>
                </c:pt>
                <c:pt idx="2954">
                  <c:v>5919.794921875</c:v>
                </c:pt>
                <c:pt idx="2955">
                  <c:v>5921.78173828125</c:v>
                </c:pt>
                <c:pt idx="2956">
                  <c:v>5923.7685546875</c:v>
                </c:pt>
                <c:pt idx="2957">
                  <c:v>5925.7980957031205</c:v>
                </c:pt>
                <c:pt idx="2958">
                  <c:v>5927.70166015625</c:v>
                </c:pt>
                <c:pt idx="2959">
                  <c:v>5929.74609375</c:v>
                </c:pt>
                <c:pt idx="2960">
                  <c:v>5931.81591796875</c:v>
                </c:pt>
                <c:pt idx="2961">
                  <c:v>5933.66455078125</c:v>
                </c:pt>
                <c:pt idx="2962">
                  <c:v>5935.681640625</c:v>
                </c:pt>
                <c:pt idx="2963">
                  <c:v>5937.8193359375</c:v>
                </c:pt>
                <c:pt idx="2964">
                  <c:v>5939.7883300781205</c:v>
                </c:pt>
                <c:pt idx="2965">
                  <c:v>5941.767578125</c:v>
                </c:pt>
                <c:pt idx="2966">
                  <c:v>5943.7919921875</c:v>
                </c:pt>
                <c:pt idx="2967">
                  <c:v>5945.7734375</c:v>
                </c:pt>
                <c:pt idx="2968">
                  <c:v>5947.7727050781205</c:v>
                </c:pt>
                <c:pt idx="2969">
                  <c:v>5949.8728027343705</c:v>
                </c:pt>
                <c:pt idx="2970">
                  <c:v>5951.83447265625</c:v>
                </c:pt>
                <c:pt idx="2971">
                  <c:v>5953.73828125</c:v>
                </c:pt>
                <c:pt idx="2972">
                  <c:v>5955.69970703125</c:v>
                </c:pt>
                <c:pt idx="2973">
                  <c:v>5957.7189941406205</c:v>
                </c:pt>
                <c:pt idx="2974">
                  <c:v>5959.76123046875</c:v>
                </c:pt>
                <c:pt idx="2975">
                  <c:v>5961.748046875</c:v>
                </c:pt>
                <c:pt idx="2976">
                  <c:v>5963.7724609375</c:v>
                </c:pt>
                <c:pt idx="2977">
                  <c:v>5965.8347167968795</c:v>
                </c:pt>
                <c:pt idx="2978">
                  <c:v>5967.7712402343705</c:v>
                </c:pt>
                <c:pt idx="2979">
                  <c:v>5969.73291015625</c:v>
                </c:pt>
                <c:pt idx="2980">
                  <c:v>5971.7321777343705</c:v>
                </c:pt>
                <c:pt idx="2981">
                  <c:v>5973.68115234375</c:v>
                </c:pt>
                <c:pt idx="2982">
                  <c:v>5975.71826171875</c:v>
                </c:pt>
                <c:pt idx="2983">
                  <c:v>5977.6672363281295</c:v>
                </c:pt>
                <c:pt idx="2984">
                  <c:v>5979.7473144531295</c:v>
                </c:pt>
                <c:pt idx="2985">
                  <c:v>5981.8220214843795</c:v>
                </c:pt>
                <c:pt idx="2986">
                  <c:v>5983.7607421875</c:v>
                </c:pt>
                <c:pt idx="2987">
                  <c:v>5985.7099609375</c:v>
                </c:pt>
                <c:pt idx="2988">
                  <c:v>5987.7468261718705</c:v>
                </c:pt>
                <c:pt idx="2989">
                  <c:v>5989.6706542968795</c:v>
                </c:pt>
                <c:pt idx="2990">
                  <c:v>5991.6953125</c:v>
                </c:pt>
                <c:pt idx="2991">
                  <c:v>5993.8076171875</c:v>
                </c:pt>
                <c:pt idx="2992">
                  <c:v>5995.68115234375</c:v>
                </c:pt>
                <c:pt idx="2993">
                  <c:v>5997.5900878906295</c:v>
                </c:pt>
                <c:pt idx="2994">
                  <c:v>5999.6647949218795</c:v>
                </c:pt>
                <c:pt idx="2995">
                  <c:v>6001.8049316406205</c:v>
                </c:pt>
                <c:pt idx="2996">
                  <c:v>6003.7414550781205</c:v>
                </c:pt>
                <c:pt idx="2997">
                  <c:v>6005.6904296875</c:v>
                </c:pt>
                <c:pt idx="2998">
                  <c:v>6007.7023925781205</c:v>
                </c:pt>
                <c:pt idx="2999">
                  <c:v>6009.7873535156205</c:v>
                </c:pt>
                <c:pt idx="3000">
                  <c:v>6011.9499511718705</c:v>
                </c:pt>
                <c:pt idx="3001">
                  <c:v>6013.7880859375</c:v>
                </c:pt>
                <c:pt idx="3002">
                  <c:v>6015.6721191406205</c:v>
                </c:pt>
                <c:pt idx="3003">
                  <c:v>6017.7722167968795</c:v>
                </c:pt>
                <c:pt idx="3004">
                  <c:v>6019.6982421875</c:v>
                </c:pt>
                <c:pt idx="3005">
                  <c:v>6021.609375</c:v>
                </c:pt>
                <c:pt idx="3006">
                  <c:v>6023.6086425781205</c:v>
                </c:pt>
                <c:pt idx="3007">
                  <c:v>6025.6457519531295</c:v>
                </c:pt>
                <c:pt idx="3008">
                  <c:v>6027.7058105468705</c:v>
                </c:pt>
                <c:pt idx="3009">
                  <c:v>6029.6901855468705</c:v>
                </c:pt>
                <c:pt idx="3010">
                  <c:v>6031.7170410156205</c:v>
                </c:pt>
                <c:pt idx="3011">
                  <c:v>6033.78173828125</c:v>
                </c:pt>
                <c:pt idx="3012">
                  <c:v>6035.70556640625</c:v>
                </c:pt>
                <c:pt idx="3013">
                  <c:v>6037.77783203125</c:v>
                </c:pt>
                <c:pt idx="3014">
                  <c:v>6039.81494140625</c:v>
                </c:pt>
                <c:pt idx="3015">
                  <c:v>6041.615234375</c:v>
                </c:pt>
                <c:pt idx="3016">
                  <c:v>6043.58935546875</c:v>
                </c:pt>
                <c:pt idx="3017">
                  <c:v>6045.6015625</c:v>
                </c:pt>
                <c:pt idx="3018">
                  <c:v>6047.68896484375</c:v>
                </c:pt>
                <c:pt idx="3019">
                  <c:v>6049.7258300781205</c:v>
                </c:pt>
                <c:pt idx="3020">
                  <c:v>6051.5866699218795</c:v>
                </c:pt>
                <c:pt idx="3021">
                  <c:v>6053.611328125</c:v>
                </c:pt>
                <c:pt idx="3022">
                  <c:v>6055.76171875</c:v>
                </c:pt>
                <c:pt idx="3023">
                  <c:v>6057.7607421875</c:v>
                </c:pt>
                <c:pt idx="3024">
                  <c:v>6059.6591796875</c:v>
                </c:pt>
                <c:pt idx="3025">
                  <c:v>6061.65869140625</c:v>
                </c:pt>
                <c:pt idx="3026">
                  <c:v>6063.70849609375</c:v>
                </c:pt>
                <c:pt idx="3027">
                  <c:v>6065.7834472656295</c:v>
                </c:pt>
                <c:pt idx="3028">
                  <c:v>6067.8076171875</c:v>
                </c:pt>
                <c:pt idx="3029">
                  <c:v>6069.68115234375</c:v>
                </c:pt>
                <c:pt idx="3030">
                  <c:v>6071.6052246093705</c:v>
                </c:pt>
                <c:pt idx="3031">
                  <c:v>6073.65478515625</c:v>
                </c:pt>
                <c:pt idx="3032">
                  <c:v>6075.69189453125</c:v>
                </c:pt>
                <c:pt idx="3033">
                  <c:v>6077.6511230468705</c:v>
                </c:pt>
                <c:pt idx="3034">
                  <c:v>6079.5625</c:v>
                </c:pt>
                <c:pt idx="3035">
                  <c:v>6081.626953125</c:v>
                </c:pt>
                <c:pt idx="3036">
                  <c:v>6083.7770996093705</c:v>
                </c:pt>
                <c:pt idx="3037">
                  <c:v>6085.81396484375</c:v>
                </c:pt>
                <c:pt idx="3038">
                  <c:v>6087.7880859375</c:v>
                </c:pt>
                <c:pt idx="3039">
                  <c:v>6089.7248535156205</c:v>
                </c:pt>
                <c:pt idx="3040">
                  <c:v>6091.7092285156205</c:v>
                </c:pt>
                <c:pt idx="3041">
                  <c:v>6093.74609375</c:v>
                </c:pt>
                <c:pt idx="3042">
                  <c:v>6095.6848144531295</c:v>
                </c:pt>
                <c:pt idx="3043">
                  <c:v>6097.6086425781205</c:v>
                </c:pt>
                <c:pt idx="3044">
                  <c:v>6099.6457519531295</c:v>
                </c:pt>
                <c:pt idx="3045">
                  <c:v>6101.607421875</c:v>
                </c:pt>
                <c:pt idx="3046">
                  <c:v>6103.6545410156205</c:v>
                </c:pt>
                <c:pt idx="3047">
                  <c:v>6105.7919921875</c:v>
                </c:pt>
                <c:pt idx="3048">
                  <c:v>6107.7060546875</c:v>
                </c:pt>
                <c:pt idx="3049">
                  <c:v>6109.6552734375</c:v>
                </c:pt>
                <c:pt idx="3050">
                  <c:v>6111.7297363281295</c:v>
                </c:pt>
                <c:pt idx="3051">
                  <c:v>6113.666015625</c:v>
                </c:pt>
                <c:pt idx="3052">
                  <c:v>6115.56494140625</c:v>
                </c:pt>
                <c:pt idx="3053">
                  <c:v>6117.65234375</c:v>
                </c:pt>
                <c:pt idx="3054">
                  <c:v>6119.6643066406205</c:v>
                </c:pt>
                <c:pt idx="3055">
                  <c:v>6121.6384277343705</c:v>
                </c:pt>
                <c:pt idx="3056">
                  <c:v>6123.6376953125</c:v>
                </c:pt>
                <c:pt idx="3057">
                  <c:v>6125.6247558593795</c:v>
                </c:pt>
                <c:pt idx="3058">
                  <c:v>6127.583984375</c:v>
                </c:pt>
                <c:pt idx="3059">
                  <c:v>6129.595703125</c:v>
                </c:pt>
                <c:pt idx="3060">
                  <c:v>6131.62255859375</c:v>
                </c:pt>
                <c:pt idx="3061">
                  <c:v>6133.6975097656295</c:v>
                </c:pt>
                <c:pt idx="3062">
                  <c:v>6135.7470703125</c:v>
                </c:pt>
                <c:pt idx="3063">
                  <c:v>6137.7590332031205</c:v>
                </c:pt>
                <c:pt idx="3064">
                  <c:v>6139.77099609375</c:v>
                </c:pt>
                <c:pt idx="3065">
                  <c:v>6141.6066894531295</c:v>
                </c:pt>
                <c:pt idx="3066">
                  <c:v>6143.515625</c:v>
                </c:pt>
                <c:pt idx="3067">
                  <c:v>6145.5524902343705</c:v>
                </c:pt>
                <c:pt idx="3068">
                  <c:v>6147.5791015625</c:v>
                </c:pt>
                <c:pt idx="3069">
                  <c:v>6149.5534667968795</c:v>
                </c:pt>
                <c:pt idx="3070">
                  <c:v>6151.5026855468705</c:v>
                </c:pt>
                <c:pt idx="3071">
                  <c:v>6153.6027832031205</c:v>
                </c:pt>
                <c:pt idx="3072">
                  <c:v>6155.6748046875</c:v>
                </c:pt>
                <c:pt idx="3073">
                  <c:v>6157.5607910156205</c:v>
                </c:pt>
                <c:pt idx="3074">
                  <c:v>6159.5729980468705</c:v>
                </c:pt>
                <c:pt idx="3075">
                  <c:v>6161.53466796875</c:v>
                </c:pt>
                <c:pt idx="3076">
                  <c:v>6163.6242675781205</c:v>
                </c:pt>
                <c:pt idx="3077">
                  <c:v>6165.7365722656295</c:v>
                </c:pt>
                <c:pt idx="3078">
                  <c:v>6167.64794921875</c:v>
                </c:pt>
                <c:pt idx="3079">
                  <c:v>6169.5339355468705</c:v>
                </c:pt>
                <c:pt idx="3080">
                  <c:v>6171.5458984375</c:v>
                </c:pt>
                <c:pt idx="3081">
                  <c:v>6173.6462402343705</c:v>
                </c:pt>
                <c:pt idx="3082">
                  <c:v>6175.58251953125</c:v>
                </c:pt>
                <c:pt idx="3083">
                  <c:v>6177.556640625</c:v>
                </c:pt>
                <c:pt idx="3084">
                  <c:v>6179.619140625</c:v>
                </c:pt>
                <c:pt idx="3085">
                  <c:v>6181.6433105468705</c:v>
                </c:pt>
                <c:pt idx="3086">
                  <c:v>6183.68017578125</c:v>
                </c:pt>
                <c:pt idx="3087">
                  <c:v>6185.591796875</c:v>
                </c:pt>
                <c:pt idx="3088">
                  <c:v>6187.55322265625</c:v>
                </c:pt>
                <c:pt idx="3089">
                  <c:v>6189.7155761718705</c:v>
                </c:pt>
                <c:pt idx="3090">
                  <c:v>6191.7529296875</c:v>
                </c:pt>
                <c:pt idx="3091">
                  <c:v>6193.7275390625</c:v>
                </c:pt>
                <c:pt idx="3092">
                  <c:v>6195.6638183593795</c:v>
                </c:pt>
                <c:pt idx="3093">
                  <c:v>6197.5373535156205</c:v>
                </c:pt>
                <c:pt idx="3094">
                  <c:v>6199.5241699218795</c:v>
                </c:pt>
                <c:pt idx="3095">
                  <c:v>6201.5107421875</c:v>
                </c:pt>
                <c:pt idx="3096">
                  <c:v>6203.5078125</c:v>
                </c:pt>
                <c:pt idx="3097">
                  <c:v>6205.62060546875</c:v>
                </c:pt>
                <c:pt idx="3098">
                  <c:v>6207.7099609375</c:v>
                </c:pt>
                <c:pt idx="3099">
                  <c:v>6209.6813964843795</c:v>
                </c:pt>
                <c:pt idx="3100">
                  <c:v>6211.6032714843795</c:v>
                </c:pt>
                <c:pt idx="3101">
                  <c:v>6213.5422363281295</c:v>
                </c:pt>
                <c:pt idx="3102">
                  <c:v>6215.6066894531295</c:v>
                </c:pt>
                <c:pt idx="3103">
                  <c:v>6217.5910644531295</c:v>
                </c:pt>
                <c:pt idx="3104">
                  <c:v>6219.5651855468705</c:v>
                </c:pt>
                <c:pt idx="3105">
                  <c:v>6221.6174316406205</c:v>
                </c:pt>
                <c:pt idx="3106">
                  <c:v>6223.5642089843795</c:v>
                </c:pt>
                <c:pt idx="3107">
                  <c:v>6225.6008300781205</c:v>
                </c:pt>
                <c:pt idx="3108">
                  <c:v>6227.64013671875</c:v>
                </c:pt>
                <c:pt idx="3109">
                  <c:v>6229.5769042968795</c:v>
                </c:pt>
                <c:pt idx="3110">
                  <c:v>6231.4733886718705</c:v>
                </c:pt>
                <c:pt idx="3111">
                  <c:v>6233.51025390625</c:v>
                </c:pt>
                <c:pt idx="3112">
                  <c:v>6235.5244140625</c:v>
                </c:pt>
                <c:pt idx="3113">
                  <c:v>6237.5236816406205</c:v>
                </c:pt>
                <c:pt idx="3114">
                  <c:v>6239.5231933593795</c:v>
                </c:pt>
                <c:pt idx="3115">
                  <c:v>6241.5603027343705</c:v>
                </c:pt>
                <c:pt idx="3116">
                  <c:v>6243.6472167968795</c:v>
                </c:pt>
                <c:pt idx="3117">
                  <c:v>6245.5583496093705</c:v>
                </c:pt>
                <c:pt idx="3118">
                  <c:v>6247.6081542968795</c:v>
                </c:pt>
                <c:pt idx="3119">
                  <c:v>6249.6452636718705</c:v>
                </c:pt>
                <c:pt idx="3120">
                  <c:v>6251.5187988281295</c:v>
                </c:pt>
                <c:pt idx="3121">
                  <c:v>6253.53076171875</c:v>
                </c:pt>
                <c:pt idx="3122">
                  <c:v>6255.5427246093705</c:v>
                </c:pt>
                <c:pt idx="3123">
                  <c:v>6257.4919433593795</c:v>
                </c:pt>
                <c:pt idx="3124">
                  <c:v>6259.55419921875</c:v>
                </c:pt>
                <c:pt idx="3125">
                  <c:v>6261.6416015625</c:v>
                </c:pt>
                <c:pt idx="3126">
                  <c:v>6263.666015625</c:v>
                </c:pt>
                <c:pt idx="3127">
                  <c:v>6265.5017089843795</c:v>
                </c:pt>
                <c:pt idx="3128">
                  <c:v>6267.400390625</c:v>
                </c:pt>
                <c:pt idx="3129">
                  <c:v>6269.5126953125</c:v>
                </c:pt>
                <c:pt idx="3130">
                  <c:v>6271.5244140625</c:v>
                </c:pt>
                <c:pt idx="3131">
                  <c:v>6273.5993652343705</c:v>
                </c:pt>
                <c:pt idx="3132">
                  <c:v>6275.5485839843795</c:v>
                </c:pt>
                <c:pt idx="3133">
                  <c:v>6277.4348144531295</c:v>
                </c:pt>
                <c:pt idx="3134">
                  <c:v>6279.4968261718705</c:v>
                </c:pt>
                <c:pt idx="3135">
                  <c:v>6281.52099609375</c:v>
                </c:pt>
                <c:pt idx="3136">
                  <c:v>6283.5329589843795</c:v>
                </c:pt>
                <c:pt idx="3137">
                  <c:v>6285.544921875</c:v>
                </c:pt>
                <c:pt idx="3138">
                  <c:v>6287.5441894531295</c:v>
                </c:pt>
                <c:pt idx="3139">
                  <c:v>6289.59375</c:v>
                </c:pt>
                <c:pt idx="3140">
                  <c:v>6291.6057128906295</c:v>
                </c:pt>
                <c:pt idx="3141">
                  <c:v>6293.4794921875</c:v>
                </c:pt>
                <c:pt idx="3142">
                  <c:v>6295.4162597656295</c:v>
                </c:pt>
                <c:pt idx="3143">
                  <c:v>6297.4782714843795</c:v>
                </c:pt>
                <c:pt idx="3144">
                  <c:v>6299.5402832031205</c:v>
                </c:pt>
                <c:pt idx="3145">
                  <c:v>6301.4895019531295</c:v>
                </c:pt>
                <c:pt idx="3146">
                  <c:v>6303.47607421875</c:v>
                </c:pt>
                <c:pt idx="3147">
                  <c:v>6305.4501953125</c:v>
                </c:pt>
                <c:pt idx="3148">
                  <c:v>6307.4118652343705</c:v>
                </c:pt>
                <c:pt idx="3149">
                  <c:v>6309.4489746093705</c:v>
                </c:pt>
                <c:pt idx="3150">
                  <c:v>6311.4482421875</c:v>
                </c:pt>
                <c:pt idx="3151">
                  <c:v>6313.47265625</c:v>
                </c:pt>
                <c:pt idx="3152">
                  <c:v>6315.4846191406205</c:v>
                </c:pt>
                <c:pt idx="3153">
                  <c:v>6317.50927734375</c:v>
                </c:pt>
                <c:pt idx="3154">
                  <c:v>6319.5339355468705</c:v>
                </c:pt>
                <c:pt idx="3155">
                  <c:v>6321.5329589843795</c:v>
                </c:pt>
                <c:pt idx="3156">
                  <c:v>6323.5070800781205</c:v>
                </c:pt>
                <c:pt idx="3157">
                  <c:v>6325.46875</c:v>
                </c:pt>
                <c:pt idx="3158">
                  <c:v>6327.4304199218795</c:v>
                </c:pt>
                <c:pt idx="3159">
                  <c:v>6329.3918457031205</c:v>
                </c:pt>
                <c:pt idx="3160">
                  <c:v>6331.4538574218795</c:v>
                </c:pt>
                <c:pt idx="3161">
                  <c:v>6333.4636230468705</c:v>
                </c:pt>
                <c:pt idx="3162">
                  <c:v>6335.4631347656295</c:v>
                </c:pt>
                <c:pt idx="3163">
                  <c:v>6337.4899902343705</c:v>
                </c:pt>
                <c:pt idx="3164">
                  <c:v>6339.53955078125</c:v>
                </c:pt>
                <c:pt idx="3165">
                  <c:v>6341.58935546875</c:v>
                </c:pt>
                <c:pt idx="3166">
                  <c:v>6343.5256347656295</c:v>
                </c:pt>
                <c:pt idx="3167">
                  <c:v>6345.49951171875</c:v>
                </c:pt>
                <c:pt idx="3168">
                  <c:v>6347.5744628906295</c:v>
                </c:pt>
                <c:pt idx="3169">
                  <c:v>6349.5361328125</c:v>
                </c:pt>
                <c:pt idx="3170">
                  <c:v>6351.3591308593795</c:v>
                </c:pt>
                <c:pt idx="3171">
                  <c:v>6353.4465332031205</c:v>
                </c:pt>
                <c:pt idx="3172">
                  <c:v>6355.546875</c:v>
                </c:pt>
                <c:pt idx="3173">
                  <c:v>6357.3828125</c:v>
                </c:pt>
                <c:pt idx="3174">
                  <c:v>6359.35693359375</c:v>
                </c:pt>
                <c:pt idx="3175">
                  <c:v>6361.4567871093705</c:v>
                </c:pt>
                <c:pt idx="3176">
                  <c:v>6363.48095703125</c:v>
                </c:pt>
                <c:pt idx="3177">
                  <c:v>6365.46533203125</c:v>
                </c:pt>
                <c:pt idx="3178">
                  <c:v>6367.4523925781205</c:v>
                </c:pt>
                <c:pt idx="3179">
                  <c:v>6369.353515625</c:v>
                </c:pt>
                <c:pt idx="3180">
                  <c:v>6371.3400878906295</c:v>
                </c:pt>
                <c:pt idx="3181">
                  <c:v>6373.52783203125</c:v>
                </c:pt>
                <c:pt idx="3182">
                  <c:v>6375.5146484375</c:v>
                </c:pt>
                <c:pt idx="3183">
                  <c:v>6377.4260253906295</c:v>
                </c:pt>
                <c:pt idx="3184">
                  <c:v>6379.462890625</c:v>
                </c:pt>
                <c:pt idx="3185">
                  <c:v>6381.4873046875</c:v>
                </c:pt>
                <c:pt idx="3186">
                  <c:v>6383.4489746093705</c:v>
                </c:pt>
                <c:pt idx="3187">
                  <c:v>6385.3454589843795</c:v>
                </c:pt>
                <c:pt idx="3188">
                  <c:v>6387.2946777343705</c:v>
                </c:pt>
                <c:pt idx="3189">
                  <c:v>6389.421875</c:v>
                </c:pt>
                <c:pt idx="3190">
                  <c:v>6391.458984375</c:v>
                </c:pt>
                <c:pt idx="3191">
                  <c:v>6393.3327636718705</c:v>
                </c:pt>
                <c:pt idx="3192">
                  <c:v>6395.36962890625</c:v>
                </c:pt>
                <c:pt idx="3193">
                  <c:v>6397.4445800781205</c:v>
                </c:pt>
                <c:pt idx="3194">
                  <c:v>6399.3935546875</c:v>
                </c:pt>
                <c:pt idx="3195">
                  <c:v>6401.2919921875</c:v>
                </c:pt>
                <c:pt idx="3196">
                  <c:v>6403.37939453125</c:v>
                </c:pt>
                <c:pt idx="3197">
                  <c:v>6405.37890625</c:v>
                </c:pt>
                <c:pt idx="3198">
                  <c:v>6407.2900390625</c:v>
                </c:pt>
                <c:pt idx="3199">
                  <c:v>6409.3898925781205</c:v>
                </c:pt>
                <c:pt idx="3200">
                  <c:v>6411.439453125</c:v>
                </c:pt>
                <c:pt idx="3201">
                  <c:v>6413.47412109375</c:v>
                </c:pt>
                <c:pt idx="3202">
                  <c:v>6415.4108886718705</c:v>
                </c:pt>
                <c:pt idx="3203">
                  <c:v>6417.3874511718705</c:v>
                </c:pt>
                <c:pt idx="3204">
                  <c:v>6419.4118652343705</c:v>
                </c:pt>
                <c:pt idx="3205">
                  <c:v>6421.3232421875</c:v>
                </c:pt>
                <c:pt idx="3206">
                  <c:v>6423.2951660156205</c:v>
                </c:pt>
                <c:pt idx="3207">
                  <c:v>6425.36962890625</c:v>
                </c:pt>
                <c:pt idx="3208">
                  <c:v>6427.32080078125</c:v>
                </c:pt>
                <c:pt idx="3209">
                  <c:v>6429.27001953125</c:v>
                </c:pt>
                <c:pt idx="3210">
                  <c:v>6431.29443359375</c:v>
                </c:pt>
                <c:pt idx="3211">
                  <c:v>6433.3693847656295</c:v>
                </c:pt>
                <c:pt idx="3212">
                  <c:v>6435.4443359375</c:v>
                </c:pt>
                <c:pt idx="3213">
                  <c:v>6437.3154296875</c:v>
                </c:pt>
                <c:pt idx="3214">
                  <c:v>6439.3146972656295</c:v>
                </c:pt>
                <c:pt idx="3215">
                  <c:v>6441.3664550781205</c:v>
                </c:pt>
                <c:pt idx="3216">
                  <c:v>6443.35302734375</c:v>
                </c:pt>
                <c:pt idx="3217">
                  <c:v>6445.4279785156205</c:v>
                </c:pt>
                <c:pt idx="3218">
                  <c:v>6447.4150390625</c:v>
                </c:pt>
                <c:pt idx="3219">
                  <c:v>6449.3239746093705</c:v>
                </c:pt>
                <c:pt idx="3220">
                  <c:v>6451.32080078125</c:v>
                </c:pt>
                <c:pt idx="3221">
                  <c:v>6453.322265625</c:v>
                </c:pt>
                <c:pt idx="3222">
                  <c:v>6455.3869628906295</c:v>
                </c:pt>
                <c:pt idx="3223">
                  <c:v>6457.4494628906295</c:v>
                </c:pt>
                <c:pt idx="3224">
                  <c:v>6459.4108886718705</c:v>
                </c:pt>
                <c:pt idx="3225">
                  <c:v>6461.3596191406205</c:v>
                </c:pt>
                <c:pt idx="3226">
                  <c:v>6463.3840332031205</c:v>
                </c:pt>
                <c:pt idx="3227">
                  <c:v>6465.4968261718705</c:v>
                </c:pt>
                <c:pt idx="3228">
                  <c:v>6467.3957519531295</c:v>
                </c:pt>
                <c:pt idx="3229">
                  <c:v>6469.3444824218795</c:v>
                </c:pt>
                <c:pt idx="3230">
                  <c:v>6471.4567871093705</c:v>
                </c:pt>
                <c:pt idx="3231">
                  <c:v>6473.33056640625</c:v>
                </c:pt>
                <c:pt idx="3232">
                  <c:v>6475.3046875</c:v>
                </c:pt>
                <c:pt idx="3233">
                  <c:v>6477.33935546875</c:v>
                </c:pt>
                <c:pt idx="3234">
                  <c:v>6479.28857421875</c:v>
                </c:pt>
                <c:pt idx="3235">
                  <c:v>6481.35302734375</c:v>
                </c:pt>
                <c:pt idx="3236">
                  <c:v>6483.3146972656295</c:v>
                </c:pt>
                <c:pt idx="3237">
                  <c:v>6485.25146484375</c:v>
                </c:pt>
                <c:pt idx="3238">
                  <c:v>6487.2255859375</c:v>
                </c:pt>
                <c:pt idx="3239">
                  <c:v>6489.2624511718705</c:v>
                </c:pt>
                <c:pt idx="3240">
                  <c:v>6491.3498535156205</c:v>
                </c:pt>
                <c:pt idx="3241">
                  <c:v>6493.3869628906295</c:v>
                </c:pt>
                <c:pt idx="3242">
                  <c:v>6495.3610839843795</c:v>
                </c:pt>
                <c:pt idx="3243">
                  <c:v>6497.3352050781205</c:v>
                </c:pt>
                <c:pt idx="3244">
                  <c:v>6499.2966308593795</c:v>
                </c:pt>
                <c:pt idx="3245">
                  <c:v>6501.2307128906295</c:v>
                </c:pt>
                <c:pt idx="3246">
                  <c:v>6503.3056640625</c:v>
                </c:pt>
                <c:pt idx="3247">
                  <c:v>6505.3176269531295</c:v>
                </c:pt>
                <c:pt idx="3248">
                  <c:v>6507.2414550781205</c:v>
                </c:pt>
                <c:pt idx="3249">
                  <c:v>6509.28076171875</c:v>
                </c:pt>
                <c:pt idx="3250">
                  <c:v>6511.3430175781205</c:v>
                </c:pt>
                <c:pt idx="3251">
                  <c:v>6513.2795410156205</c:v>
                </c:pt>
                <c:pt idx="3252">
                  <c:v>6515.27880859375</c:v>
                </c:pt>
                <c:pt idx="3253">
                  <c:v>6517.36376953125</c:v>
                </c:pt>
                <c:pt idx="3254">
                  <c:v>6519.41357421875</c:v>
                </c:pt>
                <c:pt idx="3255">
                  <c:v>6521.3146972656295</c:v>
                </c:pt>
                <c:pt idx="3256">
                  <c:v>6523.2255859375</c:v>
                </c:pt>
                <c:pt idx="3257">
                  <c:v>6525.2751464843795</c:v>
                </c:pt>
                <c:pt idx="3258">
                  <c:v>6527.3376464843795</c:v>
                </c:pt>
                <c:pt idx="3259">
                  <c:v>6529.29931640625</c:v>
                </c:pt>
                <c:pt idx="3260">
                  <c:v>6531.27099609375</c:v>
                </c:pt>
                <c:pt idx="3261">
                  <c:v>6533.2829589843795</c:v>
                </c:pt>
                <c:pt idx="3262">
                  <c:v>6535.19677734375</c:v>
                </c:pt>
                <c:pt idx="3263">
                  <c:v>6537.2463378906295</c:v>
                </c:pt>
                <c:pt idx="3264">
                  <c:v>6539.29345703125</c:v>
                </c:pt>
                <c:pt idx="3265">
                  <c:v>6541.33056640625</c:v>
                </c:pt>
                <c:pt idx="3266">
                  <c:v>6543.40771484375</c:v>
                </c:pt>
                <c:pt idx="3267">
                  <c:v>6545.3564453125</c:v>
                </c:pt>
                <c:pt idx="3268">
                  <c:v>6547.3054199218795</c:v>
                </c:pt>
                <c:pt idx="3269">
                  <c:v>6549.3552246093705</c:v>
                </c:pt>
                <c:pt idx="3270">
                  <c:v>6551.3796386718705</c:v>
                </c:pt>
                <c:pt idx="3271">
                  <c:v>6553.2785644531295</c:v>
                </c:pt>
                <c:pt idx="3272">
                  <c:v>6555.1999511718705</c:v>
                </c:pt>
                <c:pt idx="3273">
                  <c:v>6557.22412109375</c:v>
                </c:pt>
                <c:pt idx="3274">
                  <c:v>6559.2763671875</c:v>
                </c:pt>
                <c:pt idx="3275">
                  <c:v>6561.3513183593795</c:v>
                </c:pt>
                <c:pt idx="3276">
                  <c:v>6563.4133300781205</c:v>
                </c:pt>
                <c:pt idx="3277">
                  <c:v>6565.3874511718705</c:v>
                </c:pt>
                <c:pt idx="3278">
                  <c:v>6567.2109375</c:v>
                </c:pt>
                <c:pt idx="3279">
                  <c:v>6569.18505859375</c:v>
                </c:pt>
                <c:pt idx="3280">
                  <c:v>6571.19677734375</c:v>
                </c:pt>
                <c:pt idx="3281">
                  <c:v>6573.14599609375</c:v>
                </c:pt>
                <c:pt idx="3282">
                  <c:v>6575.2561035156205</c:v>
                </c:pt>
                <c:pt idx="3283">
                  <c:v>6577.3156738281295</c:v>
                </c:pt>
                <c:pt idx="3284">
                  <c:v>6579.2795410156205</c:v>
                </c:pt>
                <c:pt idx="3285">
                  <c:v>6581.2561035156205</c:v>
                </c:pt>
                <c:pt idx="3286">
                  <c:v>6583.23046875</c:v>
                </c:pt>
                <c:pt idx="3287">
                  <c:v>6585.20458984375</c:v>
                </c:pt>
                <c:pt idx="3288">
                  <c:v>6587.2668457031205</c:v>
                </c:pt>
                <c:pt idx="3289">
                  <c:v>6589.31640625</c:v>
                </c:pt>
                <c:pt idx="3290">
                  <c:v>6591.29052734375</c:v>
                </c:pt>
                <c:pt idx="3291">
                  <c:v>6593.2775878906295</c:v>
                </c:pt>
                <c:pt idx="3292">
                  <c:v>6595.2265625</c:v>
                </c:pt>
                <c:pt idx="3293">
                  <c:v>6597.28857421875</c:v>
                </c:pt>
                <c:pt idx="3294">
                  <c:v>6599.2502441406205</c:v>
                </c:pt>
                <c:pt idx="3295">
                  <c:v>6601.07373046875</c:v>
                </c:pt>
                <c:pt idx="3296">
                  <c:v>6603.19873046875</c:v>
                </c:pt>
                <c:pt idx="3297">
                  <c:v>6605.2731933593795</c:v>
                </c:pt>
                <c:pt idx="3298">
                  <c:v>6607.2097167968795</c:v>
                </c:pt>
                <c:pt idx="3299">
                  <c:v>6609.234375</c:v>
                </c:pt>
                <c:pt idx="3300">
                  <c:v>6611.2463378906295</c:v>
                </c:pt>
                <c:pt idx="3301">
                  <c:v>6613.2204589843795</c:v>
                </c:pt>
                <c:pt idx="3302">
                  <c:v>6615.18212890625</c:v>
                </c:pt>
                <c:pt idx="3303">
                  <c:v>6617.26953125</c:v>
                </c:pt>
                <c:pt idx="3304">
                  <c:v>6619.2912597656295</c:v>
                </c:pt>
                <c:pt idx="3305">
                  <c:v>6621.1774902343705</c:v>
                </c:pt>
                <c:pt idx="3306">
                  <c:v>6623.1540527343705</c:v>
                </c:pt>
                <c:pt idx="3307">
                  <c:v>6625.20361328125</c:v>
                </c:pt>
                <c:pt idx="3308">
                  <c:v>6627.203125</c:v>
                </c:pt>
                <c:pt idx="3309">
                  <c:v>6629.1623535156205</c:v>
                </c:pt>
                <c:pt idx="3310">
                  <c:v>6631.1467285156205</c:v>
                </c:pt>
                <c:pt idx="3311">
                  <c:v>6633.1484375</c:v>
                </c:pt>
                <c:pt idx="3312">
                  <c:v>6635.0871582031205</c:v>
                </c:pt>
                <c:pt idx="3313">
                  <c:v>6637.2248535156205</c:v>
                </c:pt>
                <c:pt idx="3314">
                  <c:v>6639.2998046875</c:v>
                </c:pt>
                <c:pt idx="3315">
                  <c:v>6641.1984863281295</c:v>
                </c:pt>
                <c:pt idx="3316">
                  <c:v>6643.1701660156205</c:v>
                </c:pt>
                <c:pt idx="3317">
                  <c:v>6645.2824707031205</c:v>
                </c:pt>
                <c:pt idx="3318">
                  <c:v>6647.3723144531295</c:v>
                </c:pt>
                <c:pt idx="3319">
                  <c:v>6649.28369140625</c:v>
                </c:pt>
                <c:pt idx="3320">
                  <c:v>6651.232421875</c:v>
                </c:pt>
                <c:pt idx="3321">
                  <c:v>6653.20654296875</c:v>
                </c:pt>
                <c:pt idx="3322">
                  <c:v>6655.1787109375</c:v>
                </c:pt>
                <c:pt idx="3323">
                  <c:v>6657.16552734375</c:v>
                </c:pt>
                <c:pt idx="3324">
                  <c:v>6659.21728515625</c:v>
                </c:pt>
                <c:pt idx="3325">
                  <c:v>6661.216796875</c:v>
                </c:pt>
                <c:pt idx="3326">
                  <c:v>6663.1657714843795</c:v>
                </c:pt>
                <c:pt idx="3327">
                  <c:v>6665.1398925781205</c:v>
                </c:pt>
                <c:pt idx="3328">
                  <c:v>6667.2272949218795</c:v>
                </c:pt>
                <c:pt idx="3329">
                  <c:v>6669.2644042968795</c:v>
                </c:pt>
                <c:pt idx="3330">
                  <c:v>6671.1630859375</c:v>
                </c:pt>
                <c:pt idx="3331">
                  <c:v>6673.1848144531295</c:v>
                </c:pt>
                <c:pt idx="3332">
                  <c:v>6675.20947265625</c:v>
                </c:pt>
                <c:pt idx="3333">
                  <c:v>6677.1611328125</c:v>
                </c:pt>
                <c:pt idx="3334">
                  <c:v>6679.1228027343705</c:v>
                </c:pt>
                <c:pt idx="3335">
                  <c:v>6681.1218261718705</c:v>
                </c:pt>
                <c:pt idx="3336">
                  <c:v>6683.24658203125</c:v>
                </c:pt>
                <c:pt idx="3337">
                  <c:v>6685.2961425781205</c:v>
                </c:pt>
                <c:pt idx="3338">
                  <c:v>6687.2453613281295</c:v>
                </c:pt>
                <c:pt idx="3339">
                  <c:v>6689.1945800781205</c:v>
                </c:pt>
                <c:pt idx="3340">
                  <c:v>6691.19384765625</c:v>
                </c:pt>
                <c:pt idx="3341">
                  <c:v>6693.21826171875</c:v>
                </c:pt>
                <c:pt idx="3342">
                  <c:v>6695.1396484375</c:v>
                </c:pt>
                <c:pt idx="3343">
                  <c:v>6697.1140136718705</c:v>
                </c:pt>
                <c:pt idx="3344">
                  <c:v>6699.1159667968795</c:v>
                </c:pt>
                <c:pt idx="3345">
                  <c:v>6701.06494140625</c:v>
                </c:pt>
                <c:pt idx="3346">
                  <c:v>6703.0390625</c:v>
                </c:pt>
                <c:pt idx="3347">
                  <c:v>6705.1640625</c:v>
                </c:pt>
                <c:pt idx="3348">
                  <c:v>6707.22607421875</c:v>
                </c:pt>
                <c:pt idx="3349">
                  <c:v>6709.14990234375</c:v>
                </c:pt>
                <c:pt idx="3350">
                  <c:v>6711.2373046875</c:v>
                </c:pt>
                <c:pt idx="3351">
                  <c:v>6713.23681640625</c:v>
                </c:pt>
                <c:pt idx="3352">
                  <c:v>6715.1105957031205</c:v>
                </c:pt>
                <c:pt idx="3353">
                  <c:v>6717.0593261718705</c:v>
                </c:pt>
                <c:pt idx="3354">
                  <c:v>6719.1467285156205</c:v>
                </c:pt>
                <c:pt idx="3355">
                  <c:v>6721.1838378906295</c:v>
                </c:pt>
                <c:pt idx="3356">
                  <c:v>6723.1076660156205</c:v>
                </c:pt>
                <c:pt idx="3357">
                  <c:v>6725.1950683593795</c:v>
                </c:pt>
                <c:pt idx="3358">
                  <c:v>6727.21923828125</c:v>
                </c:pt>
                <c:pt idx="3359">
                  <c:v>6729.1179199218795</c:v>
                </c:pt>
                <c:pt idx="3360">
                  <c:v>6731.14013671875</c:v>
                </c:pt>
                <c:pt idx="3361">
                  <c:v>6733.2150878906295</c:v>
                </c:pt>
                <c:pt idx="3362">
                  <c:v>6735.1789550781205</c:v>
                </c:pt>
                <c:pt idx="3363">
                  <c:v>6737.115234375</c:v>
                </c:pt>
                <c:pt idx="3364">
                  <c:v>6739.1145019531295</c:v>
                </c:pt>
                <c:pt idx="3365">
                  <c:v>6741.21435546875</c:v>
                </c:pt>
                <c:pt idx="3366">
                  <c:v>6743.2517089843795</c:v>
                </c:pt>
                <c:pt idx="3367">
                  <c:v>6745.13818359375</c:v>
                </c:pt>
                <c:pt idx="3368">
                  <c:v>6747.2131347656295</c:v>
                </c:pt>
                <c:pt idx="3369">
                  <c:v>6749.22509765625</c:v>
                </c:pt>
                <c:pt idx="3370">
                  <c:v>6751.1989746093705</c:v>
                </c:pt>
                <c:pt idx="3371">
                  <c:v>6753.2355957031205</c:v>
                </c:pt>
                <c:pt idx="3372">
                  <c:v>6755.13427734375</c:v>
                </c:pt>
                <c:pt idx="3373">
                  <c:v>6757.0710449218795</c:v>
                </c:pt>
                <c:pt idx="3374">
                  <c:v>6759.14599609375</c:v>
                </c:pt>
                <c:pt idx="3375">
                  <c:v>6761.2333984375</c:v>
                </c:pt>
                <c:pt idx="3376">
                  <c:v>6763.2326660156205</c:v>
                </c:pt>
                <c:pt idx="3377">
                  <c:v>6765.216796875</c:v>
                </c:pt>
                <c:pt idx="3378">
                  <c:v>6767.1154785156205</c:v>
                </c:pt>
                <c:pt idx="3379">
                  <c:v>6769.05419921875</c:v>
                </c:pt>
                <c:pt idx="3380">
                  <c:v>6771.1037597656295</c:v>
                </c:pt>
                <c:pt idx="3381">
                  <c:v>6773.1408691406205</c:v>
                </c:pt>
                <c:pt idx="3382">
                  <c:v>6775.1630859375</c:v>
                </c:pt>
                <c:pt idx="3383">
                  <c:v>6777.1750488281295</c:v>
                </c:pt>
                <c:pt idx="3384">
                  <c:v>6779.1640625</c:v>
                </c:pt>
                <c:pt idx="3385">
                  <c:v>6781.1760253906295</c:v>
                </c:pt>
                <c:pt idx="3386">
                  <c:v>6783.10986328125</c:v>
                </c:pt>
                <c:pt idx="3387">
                  <c:v>6784.99365234375</c:v>
                </c:pt>
                <c:pt idx="3388">
                  <c:v>6787.0183105468705</c:v>
                </c:pt>
                <c:pt idx="3389">
                  <c:v>6789.0576171875</c:v>
                </c:pt>
                <c:pt idx="3390">
                  <c:v>6791.0969238281295</c:v>
                </c:pt>
                <c:pt idx="3391">
                  <c:v>6793.19677734375</c:v>
                </c:pt>
                <c:pt idx="3392">
                  <c:v>6795.3095703125</c:v>
                </c:pt>
                <c:pt idx="3393">
                  <c:v>6797.2966308593795</c:v>
                </c:pt>
                <c:pt idx="3394">
                  <c:v>6799.1953125</c:v>
                </c:pt>
                <c:pt idx="3395">
                  <c:v>6801.1569824218795</c:v>
                </c:pt>
                <c:pt idx="3396">
                  <c:v>6803.0808105468705</c:v>
                </c:pt>
                <c:pt idx="3397">
                  <c:v>6805.0422363281295</c:v>
                </c:pt>
                <c:pt idx="3398">
                  <c:v>6807.06689453125</c:v>
                </c:pt>
                <c:pt idx="3399">
                  <c:v>6809.0788574218795</c:v>
                </c:pt>
                <c:pt idx="3400">
                  <c:v>6811.11572265625</c:v>
                </c:pt>
                <c:pt idx="3401">
                  <c:v>6813.064453125</c:v>
                </c:pt>
                <c:pt idx="3402">
                  <c:v>6815.13916015625</c:v>
                </c:pt>
                <c:pt idx="3403">
                  <c:v>6817.2141113281295</c:v>
                </c:pt>
                <c:pt idx="3404">
                  <c:v>6819.13818359375</c:v>
                </c:pt>
                <c:pt idx="3405">
                  <c:v>6821.17529296875</c:v>
                </c:pt>
                <c:pt idx="3406">
                  <c:v>6823.1745605468705</c:v>
                </c:pt>
                <c:pt idx="3407">
                  <c:v>6825.1110839843795</c:v>
                </c:pt>
                <c:pt idx="3408">
                  <c:v>6827.0349121093705</c:v>
                </c:pt>
                <c:pt idx="3409">
                  <c:v>6829.05712890625</c:v>
                </c:pt>
                <c:pt idx="3410">
                  <c:v>6831.1318359375</c:v>
                </c:pt>
                <c:pt idx="3411">
                  <c:v>6833.1457519531295</c:v>
                </c:pt>
                <c:pt idx="3412">
                  <c:v>6835.0822753906295</c:v>
                </c:pt>
                <c:pt idx="3413">
                  <c:v>6836.99365234375</c:v>
                </c:pt>
                <c:pt idx="3414">
                  <c:v>6839.0935058593795</c:v>
                </c:pt>
                <c:pt idx="3415">
                  <c:v>6841.14306640625</c:v>
                </c:pt>
                <c:pt idx="3416">
                  <c:v>6843.07958984375</c:v>
                </c:pt>
                <c:pt idx="3417">
                  <c:v>6845.1669921875</c:v>
                </c:pt>
                <c:pt idx="3418">
                  <c:v>6847.1911621093705</c:v>
                </c:pt>
                <c:pt idx="3419">
                  <c:v>6849.1125488281295</c:v>
                </c:pt>
                <c:pt idx="3420">
                  <c:v>6851.099609375</c:v>
                </c:pt>
                <c:pt idx="3421">
                  <c:v>6853.03857421875</c:v>
                </c:pt>
                <c:pt idx="3422">
                  <c:v>6854.98779296875</c:v>
                </c:pt>
                <c:pt idx="3423">
                  <c:v>6857.0124511718705</c:v>
                </c:pt>
                <c:pt idx="3424">
                  <c:v>6859.0744628906295</c:v>
                </c:pt>
                <c:pt idx="3425">
                  <c:v>6861.1618652343705</c:v>
                </c:pt>
                <c:pt idx="3426">
                  <c:v>6863.1462402343705</c:v>
                </c:pt>
                <c:pt idx="3427">
                  <c:v>6865.0322265625</c:v>
                </c:pt>
                <c:pt idx="3428">
                  <c:v>6867.0461425781205</c:v>
                </c:pt>
                <c:pt idx="3429">
                  <c:v>6869.14599609375</c:v>
                </c:pt>
                <c:pt idx="3430">
                  <c:v>6871.12060546875</c:v>
                </c:pt>
                <c:pt idx="3431">
                  <c:v>6873.0822753906295</c:v>
                </c:pt>
                <c:pt idx="3432">
                  <c:v>6875.02880859375</c:v>
                </c:pt>
                <c:pt idx="3433">
                  <c:v>6876.93994140625</c:v>
                </c:pt>
                <c:pt idx="3434">
                  <c:v>6879.01708984375</c:v>
                </c:pt>
                <c:pt idx="3435">
                  <c:v>6881.029296875</c:v>
                </c:pt>
                <c:pt idx="3436">
                  <c:v>6883.0537109375</c:v>
                </c:pt>
                <c:pt idx="3437">
                  <c:v>6885.09033203125</c:v>
                </c:pt>
                <c:pt idx="3438">
                  <c:v>6887.0017089843795</c:v>
                </c:pt>
                <c:pt idx="3439">
                  <c:v>6889.0266113281295</c:v>
                </c:pt>
                <c:pt idx="3440">
                  <c:v>6891.05078125</c:v>
                </c:pt>
                <c:pt idx="3441">
                  <c:v>6893.0373535156205</c:v>
                </c:pt>
                <c:pt idx="3442">
                  <c:v>6895.0368652343705</c:v>
                </c:pt>
                <c:pt idx="3443">
                  <c:v>6897.0361328125</c:v>
                </c:pt>
                <c:pt idx="3444">
                  <c:v>6898.9978027343705</c:v>
                </c:pt>
                <c:pt idx="3445">
                  <c:v>6901.09765625</c:v>
                </c:pt>
                <c:pt idx="3446">
                  <c:v>6903.1574707031205</c:v>
                </c:pt>
                <c:pt idx="3447">
                  <c:v>6905.0437011718705</c:v>
                </c:pt>
                <c:pt idx="3448">
                  <c:v>6907.04541015625</c:v>
                </c:pt>
                <c:pt idx="3449">
                  <c:v>6909.0192871093705</c:v>
                </c:pt>
                <c:pt idx="3450">
                  <c:v>6911.0061035156205</c:v>
                </c:pt>
                <c:pt idx="3451">
                  <c:v>6913.04345703125</c:v>
                </c:pt>
                <c:pt idx="3452">
                  <c:v>6915.017578125</c:v>
                </c:pt>
                <c:pt idx="3453">
                  <c:v>6917.00439453125</c:v>
                </c:pt>
                <c:pt idx="3454">
                  <c:v>6919.06640625</c:v>
                </c:pt>
                <c:pt idx="3455">
                  <c:v>6921.04052734375</c:v>
                </c:pt>
                <c:pt idx="3456">
                  <c:v>6922.98974609375</c:v>
                </c:pt>
                <c:pt idx="3457">
                  <c:v>6924.9763183593795</c:v>
                </c:pt>
                <c:pt idx="3458">
                  <c:v>6926.962890625</c:v>
                </c:pt>
                <c:pt idx="3459">
                  <c:v>6928.8996582031205</c:v>
                </c:pt>
                <c:pt idx="3460">
                  <c:v>6930.91162109375</c:v>
                </c:pt>
                <c:pt idx="3461">
                  <c:v>6933.0615234375</c:v>
                </c:pt>
                <c:pt idx="3462">
                  <c:v>6935.0732421875</c:v>
                </c:pt>
                <c:pt idx="3463">
                  <c:v>6937.0349121093705</c:v>
                </c:pt>
                <c:pt idx="3464">
                  <c:v>6939.0095214843795</c:v>
                </c:pt>
                <c:pt idx="3465">
                  <c:v>6941.0090332031205</c:v>
                </c:pt>
                <c:pt idx="3466">
                  <c:v>6943.0080566406205</c:v>
                </c:pt>
                <c:pt idx="3467">
                  <c:v>6945.00732421875</c:v>
                </c:pt>
                <c:pt idx="3468">
                  <c:v>6947.06982421875</c:v>
                </c:pt>
                <c:pt idx="3469">
                  <c:v>6949.0439453125</c:v>
                </c:pt>
                <c:pt idx="3470">
                  <c:v>6950.99267578125</c:v>
                </c:pt>
                <c:pt idx="3471">
                  <c:v>6952.96435546875</c:v>
                </c:pt>
                <c:pt idx="3472">
                  <c:v>6955.0139160156205</c:v>
                </c:pt>
                <c:pt idx="3473">
                  <c:v>6957.0029296875</c:v>
                </c:pt>
                <c:pt idx="3474">
                  <c:v>6958.9143066406205</c:v>
                </c:pt>
                <c:pt idx="3475">
                  <c:v>6960.9138183593795</c:v>
                </c:pt>
                <c:pt idx="3476">
                  <c:v>6962.9509277343705</c:v>
                </c:pt>
                <c:pt idx="3477">
                  <c:v>6965.00048828125</c:v>
                </c:pt>
                <c:pt idx="3478">
                  <c:v>6967.0100097656295</c:v>
                </c:pt>
                <c:pt idx="3479">
                  <c:v>6968.9592285156205</c:v>
                </c:pt>
                <c:pt idx="3480">
                  <c:v>6970.92333984375</c:v>
                </c:pt>
                <c:pt idx="3481">
                  <c:v>6972.93505859375</c:v>
                </c:pt>
                <c:pt idx="3482">
                  <c:v>6974.9216308593795</c:v>
                </c:pt>
                <c:pt idx="3483">
                  <c:v>6976.98388671875</c:v>
                </c:pt>
                <c:pt idx="3484">
                  <c:v>6978.99560546875</c:v>
                </c:pt>
                <c:pt idx="3485">
                  <c:v>6980.982421875</c:v>
                </c:pt>
                <c:pt idx="3486">
                  <c:v>6983.0322265625</c:v>
                </c:pt>
                <c:pt idx="3487">
                  <c:v>6985.00634765625</c:v>
                </c:pt>
                <c:pt idx="3488">
                  <c:v>6986.9177246093705</c:v>
                </c:pt>
                <c:pt idx="3489">
                  <c:v>6988.8669433593795</c:v>
                </c:pt>
                <c:pt idx="3490">
                  <c:v>6990.8537597656295</c:v>
                </c:pt>
                <c:pt idx="3491">
                  <c:v>6992.8527832031205</c:v>
                </c:pt>
                <c:pt idx="3492">
                  <c:v>6994.93994140625</c:v>
                </c:pt>
                <c:pt idx="3493">
                  <c:v>6997.0524902343705</c:v>
                </c:pt>
                <c:pt idx="3494">
                  <c:v>6999.0771484375</c:v>
                </c:pt>
                <c:pt idx="3495">
                  <c:v>7001.1140136718705</c:v>
                </c:pt>
                <c:pt idx="3496">
                  <c:v>7003.1005859375</c:v>
                </c:pt>
                <c:pt idx="3497">
                  <c:v>7004.9870605468705</c:v>
                </c:pt>
                <c:pt idx="3498">
                  <c:v>7006.986328125</c:v>
                </c:pt>
                <c:pt idx="3499">
                  <c:v>7008.96044921875</c:v>
                </c:pt>
                <c:pt idx="3500">
                  <c:v>7010.9345703125</c:v>
                </c:pt>
                <c:pt idx="3501">
                  <c:v>7012.90869140625</c:v>
                </c:pt>
                <c:pt idx="3502">
                  <c:v>7014.908203125</c:v>
                </c:pt>
                <c:pt idx="3503">
                  <c:v>7016.88232421875</c:v>
                </c:pt>
                <c:pt idx="3504">
                  <c:v>7018.8916015625</c:v>
                </c:pt>
                <c:pt idx="3505">
                  <c:v>7020.87841796875</c:v>
                </c:pt>
                <c:pt idx="3506">
                  <c:v>7022.85498046875</c:v>
                </c:pt>
                <c:pt idx="3507">
                  <c:v>7025.04296875</c:v>
                </c:pt>
                <c:pt idx="3508">
                  <c:v>7027.13037109375</c:v>
                </c:pt>
                <c:pt idx="3509">
                  <c:v>7029.02880859375</c:v>
                </c:pt>
                <c:pt idx="3510">
                  <c:v>7030.9128417968795</c:v>
                </c:pt>
                <c:pt idx="3511">
                  <c:v>7032.8974609375</c:v>
                </c:pt>
                <c:pt idx="3512">
                  <c:v>7034.92431640625</c:v>
                </c:pt>
                <c:pt idx="3513">
                  <c:v>7036.8759765625</c:v>
                </c:pt>
                <c:pt idx="3514">
                  <c:v>7038.96337890625</c:v>
                </c:pt>
                <c:pt idx="3515">
                  <c:v>7041.025390625</c:v>
                </c:pt>
                <c:pt idx="3516">
                  <c:v>7042.87109375</c:v>
                </c:pt>
                <c:pt idx="3517">
                  <c:v>7044.8327636718705</c:v>
                </c:pt>
                <c:pt idx="3518">
                  <c:v>7046.8974609375</c:v>
                </c:pt>
                <c:pt idx="3519">
                  <c:v>7049.0349121093705</c:v>
                </c:pt>
                <c:pt idx="3520">
                  <c:v>7051.0595703125</c:v>
                </c:pt>
                <c:pt idx="3521">
                  <c:v>7052.92041015625</c:v>
                </c:pt>
                <c:pt idx="3522">
                  <c:v>7054.8815917968795</c:v>
                </c:pt>
                <c:pt idx="3523">
                  <c:v>7056.95654296875</c:v>
                </c:pt>
                <c:pt idx="3524">
                  <c:v>7058.93115234375</c:v>
                </c:pt>
                <c:pt idx="3525">
                  <c:v>7060.85498046875</c:v>
                </c:pt>
                <c:pt idx="3526">
                  <c:v>7062.8291015625</c:v>
                </c:pt>
                <c:pt idx="3527">
                  <c:v>7064.82861328125</c:v>
                </c:pt>
                <c:pt idx="3528">
                  <c:v>7066.8508300781205</c:v>
                </c:pt>
                <c:pt idx="3529">
                  <c:v>7068.875</c:v>
                </c:pt>
                <c:pt idx="3530">
                  <c:v>7070.9267578125</c:v>
                </c:pt>
                <c:pt idx="3531">
                  <c:v>7072.8759765625</c:v>
                </c:pt>
                <c:pt idx="3532">
                  <c:v>7074.9006347656295</c:v>
                </c:pt>
                <c:pt idx="3533">
                  <c:v>7076.9753417968795</c:v>
                </c:pt>
                <c:pt idx="3534">
                  <c:v>7078.9240722656295</c:v>
                </c:pt>
                <c:pt idx="3535">
                  <c:v>7080.92333984375</c:v>
                </c:pt>
                <c:pt idx="3536">
                  <c:v>7082.9353027343705</c:v>
                </c:pt>
                <c:pt idx="3537">
                  <c:v>7084.8591308593795</c:v>
                </c:pt>
                <c:pt idx="3538">
                  <c:v>7086.72021484375</c:v>
                </c:pt>
                <c:pt idx="3539">
                  <c:v>7088.8330078125</c:v>
                </c:pt>
                <c:pt idx="3540">
                  <c:v>7090.9328613281295</c:v>
                </c:pt>
                <c:pt idx="3541">
                  <c:v>7093.0197753906295</c:v>
                </c:pt>
                <c:pt idx="3542">
                  <c:v>7095.0798339843795</c:v>
                </c:pt>
                <c:pt idx="3543">
                  <c:v>7096.96630859375</c:v>
                </c:pt>
                <c:pt idx="3544">
                  <c:v>7098.91748046875</c:v>
                </c:pt>
                <c:pt idx="3545">
                  <c:v>7100.8664550781205</c:v>
                </c:pt>
                <c:pt idx="3546">
                  <c:v>7102.85302734375</c:v>
                </c:pt>
                <c:pt idx="3547">
                  <c:v>7104.86474609375</c:v>
                </c:pt>
                <c:pt idx="3548">
                  <c:v>7106.87451171875</c:v>
                </c:pt>
                <c:pt idx="3549">
                  <c:v>7108.833984375</c:v>
                </c:pt>
                <c:pt idx="3550">
                  <c:v>7110.78271484375</c:v>
                </c:pt>
                <c:pt idx="3551">
                  <c:v>7112.7844238281295</c:v>
                </c:pt>
                <c:pt idx="3552">
                  <c:v>7114.84912109375</c:v>
                </c:pt>
                <c:pt idx="3553">
                  <c:v>7116.8483886718705</c:v>
                </c:pt>
                <c:pt idx="3554">
                  <c:v>7118.8854980468705</c:v>
                </c:pt>
                <c:pt idx="3555">
                  <c:v>7120.9099121093705</c:v>
                </c:pt>
                <c:pt idx="3556">
                  <c:v>7122.8212890625</c:v>
                </c:pt>
                <c:pt idx="3557">
                  <c:v>7124.8205566406205</c:v>
                </c:pt>
                <c:pt idx="3558">
                  <c:v>7126.9328613281295</c:v>
                </c:pt>
                <c:pt idx="3559">
                  <c:v>7129.1083984375</c:v>
                </c:pt>
                <c:pt idx="3560">
                  <c:v>7130.9421386718705</c:v>
                </c:pt>
                <c:pt idx="3561">
                  <c:v>7132.7878417968795</c:v>
                </c:pt>
                <c:pt idx="3562">
                  <c:v>7134.9404296875</c:v>
                </c:pt>
                <c:pt idx="3563">
                  <c:v>7136.9299316406205</c:v>
                </c:pt>
                <c:pt idx="3564">
                  <c:v>7138.82861328125</c:v>
                </c:pt>
                <c:pt idx="3565">
                  <c:v>7140.890625</c:v>
                </c:pt>
                <c:pt idx="3566">
                  <c:v>7142.927734375</c:v>
                </c:pt>
                <c:pt idx="3567">
                  <c:v>7144.8391113281295</c:v>
                </c:pt>
                <c:pt idx="3568">
                  <c:v>7146.79833984375</c:v>
                </c:pt>
                <c:pt idx="3569">
                  <c:v>7148.8103027343705</c:v>
                </c:pt>
                <c:pt idx="3570">
                  <c:v>7150.8623046875</c:v>
                </c:pt>
                <c:pt idx="3571">
                  <c:v>7152.8742675781205</c:v>
                </c:pt>
                <c:pt idx="3572">
                  <c:v>7154.9990234375</c:v>
                </c:pt>
                <c:pt idx="3573">
                  <c:v>7157.06103515625</c:v>
                </c:pt>
                <c:pt idx="3574">
                  <c:v>7158.9072265625</c:v>
                </c:pt>
                <c:pt idx="3575">
                  <c:v>7160.8310546875</c:v>
                </c:pt>
                <c:pt idx="3576">
                  <c:v>7162.85791015625</c:v>
                </c:pt>
                <c:pt idx="3577">
                  <c:v>7164.970703125</c:v>
                </c:pt>
                <c:pt idx="3578">
                  <c:v>7166.97021484375</c:v>
                </c:pt>
                <c:pt idx="3579">
                  <c:v>7168.89404296875</c:v>
                </c:pt>
                <c:pt idx="3580">
                  <c:v>7170.93115234375</c:v>
                </c:pt>
                <c:pt idx="3581">
                  <c:v>7172.8798828125</c:v>
                </c:pt>
                <c:pt idx="3582">
                  <c:v>7174.7783203125</c:v>
                </c:pt>
                <c:pt idx="3583">
                  <c:v>7176.7626953125</c:v>
                </c:pt>
                <c:pt idx="3584">
                  <c:v>7178.7746582031205</c:v>
                </c:pt>
                <c:pt idx="3585">
                  <c:v>7180.8518066406205</c:v>
                </c:pt>
                <c:pt idx="3586">
                  <c:v>7182.8762207031205</c:v>
                </c:pt>
                <c:pt idx="3587">
                  <c:v>7184.84814453125</c:v>
                </c:pt>
                <c:pt idx="3588">
                  <c:v>7186.8098144531295</c:v>
                </c:pt>
                <c:pt idx="3589">
                  <c:v>7188.798828125</c:v>
                </c:pt>
                <c:pt idx="3590">
                  <c:v>7190.7980957031205</c:v>
                </c:pt>
                <c:pt idx="3591">
                  <c:v>7192.7722167968795</c:v>
                </c:pt>
                <c:pt idx="3592">
                  <c:v>7194.7717285156205</c:v>
                </c:pt>
                <c:pt idx="3593">
                  <c:v>7196.7561035156205</c:v>
                </c:pt>
                <c:pt idx="3594">
                  <c:v>7198.7907714843795</c:v>
                </c:pt>
                <c:pt idx="3595">
                  <c:v>7200.7902832031205</c:v>
                </c:pt>
                <c:pt idx="3596">
                  <c:v>7202.7917480468705</c:v>
                </c:pt>
                <c:pt idx="3597">
                  <c:v>7204.7932128906295</c:v>
                </c:pt>
                <c:pt idx="3598">
                  <c:v>7206.7800292968795</c:v>
                </c:pt>
                <c:pt idx="3599">
                  <c:v>7208.751953125</c:v>
                </c:pt>
                <c:pt idx="3600">
                  <c:v>7210.69873046875</c:v>
                </c:pt>
                <c:pt idx="3601">
                  <c:v>7212.68798828125</c:v>
                </c:pt>
                <c:pt idx="3602">
                  <c:v>7214.75244140625</c:v>
                </c:pt>
                <c:pt idx="3603">
                  <c:v>7216.7265625</c:v>
                </c:pt>
                <c:pt idx="3604">
                  <c:v>7218.7131347656295</c:v>
                </c:pt>
                <c:pt idx="3605">
                  <c:v>7220.8759765625</c:v>
                </c:pt>
                <c:pt idx="3606">
                  <c:v>7222.8857421875</c:v>
                </c:pt>
                <c:pt idx="3607">
                  <c:v>7224.8349609375</c:v>
                </c:pt>
                <c:pt idx="3608">
                  <c:v>7226.8115234375</c:v>
                </c:pt>
                <c:pt idx="3609">
                  <c:v>7228.78564453125</c:v>
                </c:pt>
                <c:pt idx="3610">
                  <c:v>7230.87060546875</c:v>
                </c:pt>
                <c:pt idx="3611">
                  <c:v>7232.8444824218795</c:v>
                </c:pt>
                <c:pt idx="3612">
                  <c:v>7234.69287109375</c:v>
                </c:pt>
                <c:pt idx="3613">
                  <c:v>7236.74267578125</c:v>
                </c:pt>
                <c:pt idx="3614">
                  <c:v>7238.8176269531295</c:v>
                </c:pt>
                <c:pt idx="3615">
                  <c:v>7240.779296875</c:v>
                </c:pt>
                <c:pt idx="3616">
                  <c:v>7242.755859375</c:v>
                </c:pt>
                <c:pt idx="3617">
                  <c:v>7244.7424316406205</c:v>
                </c:pt>
                <c:pt idx="3618">
                  <c:v>7246.7414550781205</c:v>
                </c:pt>
                <c:pt idx="3619">
                  <c:v>7248.8037109375</c:v>
                </c:pt>
                <c:pt idx="3620">
                  <c:v>7250.8532714843795</c:v>
                </c:pt>
                <c:pt idx="3621">
                  <c:v>7252.7644042968795</c:v>
                </c:pt>
                <c:pt idx="3622">
                  <c:v>7254.7136230468705</c:v>
                </c:pt>
                <c:pt idx="3623">
                  <c:v>7256.7761230468705</c:v>
                </c:pt>
                <c:pt idx="3624">
                  <c:v>7258.8986816406205</c:v>
                </c:pt>
                <c:pt idx="3625">
                  <c:v>7260.88525390625</c:v>
                </c:pt>
                <c:pt idx="3626">
                  <c:v>7262.7109375</c:v>
                </c:pt>
                <c:pt idx="3627">
                  <c:v>7264.68505859375</c:v>
                </c:pt>
                <c:pt idx="3628">
                  <c:v>7266.72216796875</c:v>
                </c:pt>
                <c:pt idx="3629">
                  <c:v>7268.73388671875</c:v>
                </c:pt>
                <c:pt idx="3630">
                  <c:v>7270.8088378906295</c:v>
                </c:pt>
                <c:pt idx="3631">
                  <c:v>7272.7326660156205</c:v>
                </c:pt>
                <c:pt idx="3632">
                  <c:v>7274.6813964843795</c:v>
                </c:pt>
                <c:pt idx="3633">
                  <c:v>7276.7438964843795</c:v>
                </c:pt>
                <c:pt idx="3634">
                  <c:v>7278.70556640625</c:v>
                </c:pt>
                <c:pt idx="3635">
                  <c:v>7280.7424316406205</c:v>
                </c:pt>
                <c:pt idx="3636">
                  <c:v>7282.8298339843795</c:v>
                </c:pt>
                <c:pt idx="3637">
                  <c:v>7284.8293457031205</c:v>
                </c:pt>
                <c:pt idx="3638">
                  <c:v>7286.72802734375</c:v>
                </c:pt>
                <c:pt idx="3639">
                  <c:v>7288.626953125</c:v>
                </c:pt>
                <c:pt idx="3640">
                  <c:v>7290.6765136718705</c:v>
                </c:pt>
                <c:pt idx="3641">
                  <c:v>7292.70068359375</c:v>
                </c:pt>
                <c:pt idx="3642">
                  <c:v>7294.7756347656295</c:v>
                </c:pt>
                <c:pt idx="3643">
                  <c:v>7296.837890625</c:v>
                </c:pt>
                <c:pt idx="3644">
                  <c:v>7298.736328125</c:v>
                </c:pt>
                <c:pt idx="3645">
                  <c:v>7300.66015625</c:v>
                </c:pt>
                <c:pt idx="3646">
                  <c:v>7302.67236328125</c:v>
                </c:pt>
                <c:pt idx="3647">
                  <c:v>7304.7321777343705</c:v>
                </c:pt>
                <c:pt idx="3648">
                  <c:v>7306.68115234375</c:v>
                </c:pt>
                <c:pt idx="3649">
                  <c:v>7308.7080078125</c:v>
                </c:pt>
                <c:pt idx="3650">
                  <c:v>7310.8205566406205</c:v>
                </c:pt>
                <c:pt idx="3651">
                  <c:v>7312.7294921875</c:v>
                </c:pt>
                <c:pt idx="3652">
                  <c:v>7314.67822265625</c:v>
                </c:pt>
                <c:pt idx="3653">
                  <c:v>7316.75537109375</c:v>
                </c:pt>
                <c:pt idx="3654">
                  <c:v>7318.7294921875</c:v>
                </c:pt>
                <c:pt idx="3655">
                  <c:v>7320.6784667968795</c:v>
                </c:pt>
                <c:pt idx="3656">
                  <c:v>7322.7033691406205</c:v>
                </c:pt>
                <c:pt idx="3657">
                  <c:v>7324.6650390625</c:v>
                </c:pt>
                <c:pt idx="3658">
                  <c:v>7326.6516113281295</c:v>
                </c:pt>
                <c:pt idx="3659">
                  <c:v>7328.7263183593795</c:v>
                </c:pt>
                <c:pt idx="3660">
                  <c:v>7330.7509765625</c:v>
                </c:pt>
                <c:pt idx="3661">
                  <c:v>7332.7756347656295</c:v>
                </c:pt>
                <c:pt idx="3662">
                  <c:v>7334.6865234375</c:v>
                </c:pt>
                <c:pt idx="3663">
                  <c:v>7336.6481933593795</c:v>
                </c:pt>
                <c:pt idx="3664">
                  <c:v>7338.67041015625</c:v>
                </c:pt>
                <c:pt idx="3665">
                  <c:v>7340.6696777343705</c:v>
                </c:pt>
                <c:pt idx="3666">
                  <c:v>7342.7219238281295</c:v>
                </c:pt>
                <c:pt idx="3667">
                  <c:v>7344.7463378906295</c:v>
                </c:pt>
                <c:pt idx="3668">
                  <c:v>7346.7204589843795</c:v>
                </c:pt>
                <c:pt idx="3669">
                  <c:v>7348.70703125</c:v>
                </c:pt>
                <c:pt idx="3670">
                  <c:v>7350.7062988281295</c:v>
                </c:pt>
                <c:pt idx="3671">
                  <c:v>7352.73095703125</c:v>
                </c:pt>
                <c:pt idx="3672">
                  <c:v>7354.6398925781205</c:v>
                </c:pt>
                <c:pt idx="3673">
                  <c:v>7356.6140136718705</c:v>
                </c:pt>
                <c:pt idx="3674">
                  <c:v>7358.70361328125</c:v>
                </c:pt>
                <c:pt idx="3675">
                  <c:v>7360.65283203125</c:v>
                </c:pt>
                <c:pt idx="3676">
                  <c:v>7362.6271972656295</c:v>
                </c:pt>
                <c:pt idx="3677">
                  <c:v>7364.64892578125</c:v>
                </c:pt>
                <c:pt idx="3678">
                  <c:v>7366.6984863281295</c:v>
                </c:pt>
                <c:pt idx="3679">
                  <c:v>7368.6750488281295</c:v>
                </c:pt>
                <c:pt idx="3680">
                  <c:v>7370.6240234375</c:v>
                </c:pt>
                <c:pt idx="3681">
                  <c:v>7372.62353515625</c:v>
                </c:pt>
                <c:pt idx="3682">
                  <c:v>7374.7360839843795</c:v>
                </c:pt>
                <c:pt idx="3683">
                  <c:v>7376.7353515625</c:v>
                </c:pt>
                <c:pt idx="3684">
                  <c:v>7378.7219238281295</c:v>
                </c:pt>
                <c:pt idx="3685">
                  <c:v>7380.6708984375</c:v>
                </c:pt>
                <c:pt idx="3686">
                  <c:v>7382.64501953125</c:v>
                </c:pt>
                <c:pt idx="3687">
                  <c:v>7384.7197265625</c:v>
                </c:pt>
                <c:pt idx="3688">
                  <c:v>7386.6564941406205</c:v>
                </c:pt>
                <c:pt idx="3689">
                  <c:v>7388.66845703125</c:v>
                </c:pt>
                <c:pt idx="3690">
                  <c:v>7390.7683105468705</c:v>
                </c:pt>
                <c:pt idx="3691">
                  <c:v>7392.7802734375</c:v>
                </c:pt>
                <c:pt idx="3692">
                  <c:v>7394.6787109375</c:v>
                </c:pt>
                <c:pt idx="3693">
                  <c:v>7396.57763671875</c:v>
                </c:pt>
                <c:pt idx="3694">
                  <c:v>7398.6650390625</c:v>
                </c:pt>
                <c:pt idx="3695">
                  <c:v>7400.7648925781205</c:v>
                </c:pt>
                <c:pt idx="3696">
                  <c:v>7402.7014160156205</c:v>
                </c:pt>
                <c:pt idx="3697">
                  <c:v>7404.6630859375</c:v>
                </c:pt>
                <c:pt idx="3698">
                  <c:v>7406.599609375</c:v>
                </c:pt>
                <c:pt idx="3699">
                  <c:v>7408.6740722656295</c:v>
                </c:pt>
                <c:pt idx="3700">
                  <c:v>7410.66064453125</c:v>
                </c:pt>
                <c:pt idx="3701">
                  <c:v>7412.5720214843795</c:v>
                </c:pt>
                <c:pt idx="3702">
                  <c:v>7414.6320800781205</c:v>
                </c:pt>
                <c:pt idx="3703">
                  <c:v>7416.7697753906295</c:v>
                </c:pt>
                <c:pt idx="3704">
                  <c:v>7418.8342285156205</c:v>
                </c:pt>
                <c:pt idx="3705">
                  <c:v>7420.6953125</c:v>
                </c:pt>
                <c:pt idx="3706">
                  <c:v>7422.6318359375</c:v>
                </c:pt>
                <c:pt idx="3707">
                  <c:v>7424.6437988281295</c:v>
                </c:pt>
                <c:pt idx="3708">
                  <c:v>7426.693359375</c:v>
                </c:pt>
                <c:pt idx="3709">
                  <c:v>7428.6271972656295</c:v>
                </c:pt>
                <c:pt idx="3710">
                  <c:v>7430.5612792968795</c:v>
                </c:pt>
                <c:pt idx="3711">
                  <c:v>7432.6611328125</c:v>
                </c:pt>
                <c:pt idx="3712">
                  <c:v>7434.6755371093705</c:v>
                </c:pt>
                <c:pt idx="3713">
                  <c:v>7436.6271972656295</c:v>
                </c:pt>
                <c:pt idx="3714">
                  <c:v>7438.5510253906295</c:v>
                </c:pt>
                <c:pt idx="3715">
                  <c:v>7440.62548828125</c:v>
                </c:pt>
                <c:pt idx="3716">
                  <c:v>7442.76318359375</c:v>
                </c:pt>
                <c:pt idx="3717">
                  <c:v>7444.65966796875</c:v>
                </c:pt>
                <c:pt idx="3718">
                  <c:v>7446.5583496093705</c:v>
                </c:pt>
                <c:pt idx="3719">
                  <c:v>7448.57275390625</c:v>
                </c:pt>
                <c:pt idx="3720">
                  <c:v>7450.6853027343705</c:v>
                </c:pt>
                <c:pt idx="3721">
                  <c:v>7452.7199707031205</c:v>
                </c:pt>
                <c:pt idx="3722">
                  <c:v>7454.603515625</c:v>
                </c:pt>
                <c:pt idx="3723">
                  <c:v>7456.615234375</c:v>
                </c:pt>
                <c:pt idx="3724">
                  <c:v>7458.64208984375</c:v>
                </c:pt>
                <c:pt idx="3725">
                  <c:v>7460.66650390625</c:v>
                </c:pt>
                <c:pt idx="3726">
                  <c:v>7462.6281738281295</c:v>
                </c:pt>
                <c:pt idx="3727">
                  <c:v>7464.5419921875</c:v>
                </c:pt>
                <c:pt idx="3728">
                  <c:v>7466.5915527343705</c:v>
                </c:pt>
                <c:pt idx="3729">
                  <c:v>7468.55322265625</c:v>
                </c:pt>
                <c:pt idx="3730">
                  <c:v>7470.52734375</c:v>
                </c:pt>
                <c:pt idx="3731">
                  <c:v>7472.6018066406205</c:v>
                </c:pt>
                <c:pt idx="3732">
                  <c:v>7474.63916015625</c:v>
                </c:pt>
                <c:pt idx="3733">
                  <c:v>7476.6008300781205</c:v>
                </c:pt>
                <c:pt idx="3734">
                  <c:v>7478.60009765625</c:v>
                </c:pt>
                <c:pt idx="3735">
                  <c:v>7480.546875</c:v>
                </c:pt>
                <c:pt idx="3736">
                  <c:v>7482.5686035156205</c:v>
                </c:pt>
                <c:pt idx="3737">
                  <c:v>7484.6560058593795</c:v>
                </c:pt>
                <c:pt idx="3738">
                  <c:v>7486.720703125</c:v>
                </c:pt>
                <c:pt idx="3739">
                  <c:v>7488.64697265625</c:v>
                </c:pt>
                <c:pt idx="3740">
                  <c:v>7490.5837402343705</c:v>
                </c:pt>
                <c:pt idx="3741">
                  <c:v>7492.6081542968795</c:v>
                </c:pt>
                <c:pt idx="3742">
                  <c:v>7494.5319824218795</c:v>
                </c:pt>
                <c:pt idx="3743">
                  <c:v>7496.5437011718705</c:v>
                </c:pt>
                <c:pt idx="3744">
                  <c:v>7498.5302734375</c:v>
                </c:pt>
                <c:pt idx="3745">
                  <c:v>7500.5422363281295</c:v>
                </c:pt>
                <c:pt idx="3746">
                  <c:v>7502.5539550781205</c:v>
                </c:pt>
                <c:pt idx="3747">
                  <c:v>7504.49072265625</c:v>
                </c:pt>
                <c:pt idx="3748">
                  <c:v>7506.4753417968795</c:v>
                </c:pt>
                <c:pt idx="3749">
                  <c:v>7508.4846191406205</c:v>
                </c:pt>
                <c:pt idx="3750">
                  <c:v>7510.53662109375</c:v>
                </c:pt>
                <c:pt idx="3751">
                  <c:v>7512.5861816406205</c:v>
                </c:pt>
                <c:pt idx="3752">
                  <c:v>7514.5100097656295</c:v>
                </c:pt>
                <c:pt idx="3753">
                  <c:v>7516.5622558593795</c:v>
                </c:pt>
                <c:pt idx="3754">
                  <c:v>7518.6120605468705</c:v>
                </c:pt>
                <c:pt idx="3755">
                  <c:v>7520.57373046875</c:v>
                </c:pt>
                <c:pt idx="3756">
                  <c:v>7522.6357421875</c:v>
                </c:pt>
                <c:pt idx="3757">
                  <c:v>7524.60986328125</c:v>
                </c:pt>
                <c:pt idx="3758">
                  <c:v>7526.5966796875</c:v>
                </c:pt>
                <c:pt idx="3759">
                  <c:v>7528.63330078125</c:v>
                </c:pt>
                <c:pt idx="3760">
                  <c:v>7530.54443359375</c:v>
                </c:pt>
                <c:pt idx="3761">
                  <c:v>7532.55419921875</c:v>
                </c:pt>
                <c:pt idx="3762">
                  <c:v>7534.6018066406205</c:v>
                </c:pt>
                <c:pt idx="3763">
                  <c:v>7536.7419433593795</c:v>
                </c:pt>
                <c:pt idx="3764">
                  <c:v>7538.7434082031205</c:v>
                </c:pt>
                <c:pt idx="3765">
                  <c:v>7540.5539550781205</c:v>
                </c:pt>
                <c:pt idx="3766">
                  <c:v>7542.55322265625</c:v>
                </c:pt>
                <c:pt idx="3767">
                  <c:v>7544.474609375</c:v>
                </c:pt>
                <c:pt idx="3768">
                  <c:v>7546.4716796875</c:v>
                </c:pt>
                <c:pt idx="3769">
                  <c:v>7548.61181640625</c:v>
                </c:pt>
                <c:pt idx="3770">
                  <c:v>7550.6008300781205</c:v>
                </c:pt>
                <c:pt idx="3771">
                  <c:v>7552.61279296875</c:v>
                </c:pt>
                <c:pt idx="3772">
                  <c:v>7554.5869140625</c:v>
                </c:pt>
                <c:pt idx="3773">
                  <c:v>7556.5485839843795</c:v>
                </c:pt>
                <c:pt idx="3774">
                  <c:v>7558.62353515625</c:v>
                </c:pt>
                <c:pt idx="3775">
                  <c:v>7560.5700683593795</c:v>
                </c:pt>
                <c:pt idx="3776">
                  <c:v>7562.6071777343705</c:v>
                </c:pt>
                <c:pt idx="3777">
                  <c:v>7564.6340332031205</c:v>
                </c:pt>
                <c:pt idx="3778">
                  <c:v>7566.5578613281295</c:v>
                </c:pt>
                <c:pt idx="3779">
                  <c:v>7568.5319824218795</c:v>
                </c:pt>
                <c:pt idx="3780">
                  <c:v>7570.4807128906295</c:v>
                </c:pt>
                <c:pt idx="3781">
                  <c:v>7572.5029296875</c:v>
                </c:pt>
                <c:pt idx="3782">
                  <c:v>7574.59033203125</c:v>
                </c:pt>
                <c:pt idx="3783">
                  <c:v>7576.6047363281295</c:v>
                </c:pt>
                <c:pt idx="3784">
                  <c:v>7578.51611328125</c:v>
                </c:pt>
                <c:pt idx="3785">
                  <c:v>7580.603515625</c:v>
                </c:pt>
                <c:pt idx="3786">
                  <c:v>7582.6533203125</c:v>
                </c:pt>
                <c:pt idx="3787">
                  <c:v>7584.4514160156205</c:v>
                </c:pt>
                <c:pt idx="3788">
                  <c:v>7586.4255371093705</c:v>
                </c:pt>
                <c:pt idx="3789">
                  <c:v>7588.5754394531295</c:v>
                </c:pt>
                <c:pt idx="3790">
                  <c:v>7590.5871582031205</c:v>
                </c:pt>
                <c:pt idx="3791">
                  <c:v>7592.59912109375</c:v>
                </c:pt>
                <c:pt idx="3792">
                  <c:v>7594.6486816406205</c:v>
                </c:pt>
                <c:pt idx="3793">
                  <c:v>7596.53466796875</c:v>
                </c:pt>
                <c:pt idx="3794">
                  <c:v>7598.48388671875</c:v>
                </c:pt>
                <c:pt idx="3795">
                  <c:v>7600.5439453125</c:v>
                </c:pt>
                <c:pt idx="3796">
                  <c:v>7602.5305175781205</c:v>
                </c:pt>
                <c:pt idx="3797">
                  <c:v>7604.51953125</c:v>
                </c:pt>
                <c:pt idx="3798">
                  <c:v>7606.5314941406205</c:v>
                </c:pt>
                <c:pt idx="3799">
                  <c:v>7608.5056152343705</c:v>
                </c:pt>
                <c:pt idx="3800">
                  <c:v>7610.5930175781205</c:v>
                </c:pt>
                <c:pt idx="3801">
                  <c:v>7612.5925292968795</c:v>
                </c:pt>
                <c:pt idx="3802">
                  <c:v>7614.50390625</c:v>
                </c:pt>
                <c:pt idx="3803">
                  <c:v>7616.5280761718705</c:v>
                </c:pt>
                <c:pt idx="3804">
                  <c:v>7618.4772949218795</c:v>
                </c:pt>
                <c:pt idx="3805">
                  <c:v>7620.4768066406205</c:v>
                </c:pt>
                <c:pt idx="3806">
                  <c:v>7622.4885253906295</c:v>
                </c:pt>
                <c:pt idx="3807">
                  <c:v>7624.48779296875</c:v>
                </c:pt>
                <c:pt idx="3808">
                  <c:v>7626.48681640625</c:v>
                </c:pt>
                <c:pt idx="3809">
                  <c:v>7628.5090332031205</c:v>
                </c:pt>
                <c:pt idx="3810">
                  <c:v>7630.5212402343705</c:v>
                </c:pt>
                <c:pt idx="3811">
                  <c:v>7632.4602050781205</c:v>
                </c:pt>
                <c:pt idx="3812">
                  <c:v>7634.4592285156205</c:v>
                </c:pt>
                <c:pt idx="3813">
                  <c:v>7636.5087890625</c:v>
                </c:pt>
                <c:pt idx="3814">
                  <c:v>7638.5461425781205</c:v>
                </c:pt>
                <c:pt idx="3815">
                  <c:v>7640.4699707031205</c:v>
                </c:pt>
                <c:pt idx="3816">
                  <c:v>7642.56982421875</c:v>
                </c:pt>
                <c:pt idx="3817">
                  <c:v>7644.6320800781205</c:v>
                </c:pt>
                <c:pt idx="3818">
                  <c:v>7646.5283203125</c:v>
                </c:pt>
                <c:pt idx="3819">
                  <c:v>7648.48974609375</c:v>
                </c:pt>
                <c:pt idx="3820">
                  <c:v>7650.4138183593795</c:v>
                </c:pt>
                <c:pt idx="3821">
                  <c:v>7652.451171875</c:v>
                </c:pt>
                <c:pt idx="3822">
                  <c:v>7654.515625</c:v>
                </c:pt>
                <c:pt idx="3823">
                  <c:v>7656.5146484375</c:v>
                </c:pt>
                <c:pt idx="3824">
                  <c:v>7658.57666015625</c:v>
                </c:pt>
                <c:pt idx="3825">
                  <c:v>7660.5361328125</c:v>
                </c:pt>
                <c:pt idx="3826">
                  <c:v>7662.4450683593795</c:v>
                </c:pt>
                <c:pt idx="3827">
                  <c:v>7664.458984375</c:v>
                </c:pt>
                <c:pt idx="3828">
                  <c:v>7666.435546875</c:v>
                </c:pt>
                <c:pt idx="3829">
                  <c:v>7668.3972167968795</c:v>
                </c:pt>
                <c:pt idx="3830">
                  <c:v>7670.38427734375</c:v>
                </c:pt>
                <c:pt idx="3831">
                  <c:v>7672.5095214843795</c:v>
                </c:pt>
                <c:pt idx="3832">
                  <c:v>7674.53125</c:v>
                </c:pt>
                <c:pt idx="3833">
                  <c:v>7676.54296875</c:v>
                </c:pt>
                <c:pt idx="3834">
                  <c:v>7678.6203613281295</c:v>
                </c:pt>
                <c:pt idx="3835">
                  <c:v>7680.494140625</c:v>
                </c:pt>
                <c:pt idx="3836">
                  <c:v>7682.38037109375</c:v>
                </c:pt>
                <c:pt idx="3837">
                  <c:v>7684.41748046875</c:v>
                </c:pt>
                <c:pt idx="3838">
                  <c:v>7686.5422363281295</c:v>
                </c:pt>
                <c:pt idx="3839">
                  <c:v>7688.52880859375</c:v>
                </c:pt>
                <c:pt idx="3840">
                  <c:v>7690.5158691406205</c:v>
                </c:pt>
                <c:pt idx="3841">
                  <c:v>7692.5654296875</c:v>
                </c:pt>
                <c:pt idx="3842">
                  <c:v>7694.5771484375</c:v>
                </c:pt>
                <c:pt idx="3843">
                  <c:v>7696.5263671875</c:v>
                </c:pt>
                <c:pt idx="3844">
                  <c:v>7698.4606933593795</c:v>
                </c:pt>
                <c:pt idx="3845">
                  <c:v>7700.4450683593795</c:v>
                </c:pt>
                <c:pt idx="3846">
                  <c:v>7702.4816894531295</c:v>
                </c:pt>
                <c:pt idx="3847">
                  <c:v>7704.4831542968795</c:v>
                </c:pt>
                <c:pt idx="3848">
                  <c:v>7706.52294921875</c:v>
                </c:pt>
                <c:pt idx="3849">
                  <c:v>7708.5100097656295</c:v>
                </c:pt>
                <c:pt idx="3850">
                  <c:v>7710.4338378906295</c:v>
                </c:pt>
                <c:pt idx="3851">
                  <c:v>7712.4306640625</c:v>
                </c:pt>
                <c:pt idx="3852">
                  <c:v>7714.51806640625</c:v>
                </c:pt>
                <c:pt idx="3853">
                  <c:v>7716.51953125</c:v>
                </c:pt>
                <c:pt idx="3854">
                  <c:v>7718.3679199218795</c:v>
                </c:pt>
                <c:pt idx="3855">
                  <c:v>7720.3420410156205</c:v>
                </c:pt>
                <c:pt idx="3856">
                  <c:v>7722.41650390625</c:v>
                </c:pt>
                <c:pt idx="3857">
                  <c:v>7724.4660644531295</c:v>
                </c:pt>
                <c:pt idx="3858">
                  <c:v>7726.4782714843795</c:v>
                </c:pt>
                <c:pt idx="3859">
                  <c:v>7728.4274902343705</c:v>
                </c:pt>
                <c:pt idx="3860">
                  <c:v>7730.36376953125</c:v>
                </c:pt>
                <c:pt idx="3861">
                  <c:v>7732.4260253906295</c:v>
                </c:pt>
                <c:pt idx="3862">
                  <c:v>7734.46337890625</c:v>
                </c:pt>
                <c:pt idx="3863">
                  <c:v>7736.4248046875</c:v>
                </c:pt>
                <c:pt idx="3864">
                  <c:v>7738.4365234375</c:v>
                </c:pt>
                <c:pt idx="3865">
                  <c:v>7740.486328125</c:v>
                </c:pt>
                <c:pt idx="3866">
                  <c:v>7742.5231933593795</c:v>
                </c:pt>
                <c:pt idx="3867">
                  <c:v>7744.5603027343705</c:v>
                </c:pt>
                <c:pt idx="3868">
                  <c:v>7746.4716796875</c:v>
                </c:pt>
                <c:pt idx="3869">
                  <c:v>7748.3200683593795</c:v>
                </c:pt>
                <c:pt idx="3870">
                  <c:v>7750.3820800781205</c:v>
                </c:pt>
                <c:pt idx="3871">
                  <c:v>7752.5046386718705</c:v>
                </c:pt>
                <c:pt idx="3872">
                  <c:v>7754.46630859375</c:v>
                </c:pt>
                <c:pt idx="3873">
                  <c:v>7756.46826171875</c:v>
                </c:pt>
                <c:pt idx="3874">
                  <c:v>7758.4677734375</c:v>
                </c:pt>
                <c:pt idx="3875">
                  <c:v>7760.4921875</c:v>
                </c:pt>
                <c:pt idx="3876">
                  <c:v>7762.47900390625</c:v>
                </c:pt>
                <c:pt idx="3877">
                  <c:v>7764.4404296875</c:v>
                </c:pt>
                <c:pt idx="3878">
                  <c:v>7766.4245605468705</c:v>
                </c:pt>
                <c:pt idx="3879">
                  <c:v>7768.4592285156205</c:v>
                </c:pt>
                <c:pt idx="3880">
                  <c:v>7770.5236816406205</c:v>
                </c:pt>
                <c:pt idx="3881">
                  <c:v>7772.525390625</c:v>
                </c:pt>
                <c:pt idx="3882">
                  <c:v>7774.5373535156205</c:v>
                </c:pt>
                <c:pt idx="3883">
                  <c:v>7776.39599609375</c:v>
                </c:pt>
                <c:pt idx="3884">
                  <c:v>7778.3073730468705</c:v>
                </c:pt>
                <c:pt idx="3885">
                  <c:v>7780.3718261718705</c:v>
                </c:pt>
                <c:pt idx="3886">
                  <c:v>7782.396484375</c:v>
                </c:pt>
                <c:pt idx="3887">
                  <c:v>7784.4211425781205</c:v>
                </c:pt>
                <c:pt idx="3888">
                  <c:v>7786.4709472656295</c:v>
                </c:pt>
                <c:pt idx="3889">
                  <c:v>7788.4450683593795</c:v>
                </c:pt>
                <c:pt idx="3890">
                  <c:v>7790.3537597656295</c:v>
                </c:pt>
                <c:pt idx="3891">
                  <c:v>7792.39111328125</c:v>
                </c:pt>
                <c:pt idx="3892">
                  <c:v>7794.4558105468705</c:v>
                </c:pt>
                <c:pt idx="3893">
                  <c:v>7796.3796386718705</c:v>
                </c:pt>
                <c:pt idx="3894">
                  <c:v>7798.42919921875</c:v>
                </c:pt>
                <c:pt idx="3895">
                  <c:v>7800.4787597656295</c:v>
                </c:pt>
                <c:pt idx="3896">
                  <c:v>7802.37744140625</c:v>
                </c:pt>
                <c:pt idx="3897">
                  <c:v>7804.37646484375</c:v>
                </c:pt>
                <c:pt idx="3898">
                  <c:v>7806.4260253906295</c:v>
                </c:pt>
                <c:pt idx="3899">
                  <c:v>7808.45068359375</c:v>
                </c:pt>
                <c:pt idx="3900">
                  <c:v>7810.37451171875</c:v>
                </c:pt>
                <c:pt idx="3901">
                  <c:v>7812.3232421875</c:v>
                </c:pt>
                <c:pt idx="3902">
                  <c:v>7814.3981933593795</c:v>
                </c:pt>
                <c:pt idx="3903">
                  <c:v>7816.4230957031205</c:v>
                </c:pt>
                <c:pt idx="3904">
                  <c:v>7818.35693359375</c:v>
                </c:pt>
                <c:pt idx="3905">
                  <c:v>7820.2429199218795</c:v>
                </c:pt>
                <c:pt idx="3906">
                  <c:v>7822.2448730468705</c:v>
                </c:pt>
                <c:pt idx="3907">
                  <c:v>7824.3571777343705</c:v>
                </c:pt>
                <c:pt idx="3908">
                  <c:v>7826.40673828125</c:v>
                </c:pt>
                <c:pt idx="3909">
                  <c:v>7828.35595703125</c:v>
                </c:pt>
                <c:pt idx="3910">
                  <c:v>7830.3654785156205</c:v>
                </c:pt>
                <c:pt idx="3911">
                  <c:v>7832.36474609375</c:v>
                </c:pt>
                <c:pt idx="3912">
                  <c:v>7834.40380859375</c:v>
                </c:pt>
                <c:pt idx="3913">
                  <c:v>7836.45361328125</c:v>
                </c:pt>
                <c:pt idx="3914">
                  <c:v>7838.365234375</c:v>
                </c:pt>
                <c:pt idx="3915">
                  <c:v>7840.2990722656295</c:v>
                </c:pt>
                <c:pt idx="3916">
                  <c:v>7842.3210449218795</c:v>
                </c:pt>
                <c:pt idx="3917">
                  <c:v>7844.373046875</c:v>
                </c:pt>
                <c:pt idx="3918">
                  <c:v>7846.42529296875</c:v>
                </c:pt>
                <c:pt idx="3919">
                  <c:v>7848.4248046875</c:v>
                </c:pt>
                <c:pt idx="3920">
                  <c:v>7850.37353515625</c:v>
                </c:pt>
                <c:pt idx="3921">
                  <c:v>7852.29736328125</c:v>
                </c:pt>
                <c:pt idx="3922">
                  <c:v>7854.296875</c:v>
                </c:pt>
                <c:pt idx="3923">
                  <c:v>7856.35888671875</c:v>
                </c:pt>
                <c:pt idx="3924">
                  <c:v>7858.3830566406205</c:v>
                </c:pt>
                <c:pt idx="3925">
                  <c:v>7860.4328613281295</c:v>
                </c:pt>
                <c:pt idx="3926">
                  <c:v>7862.35693359375</c:v>
                </c:pt>
                <c:pt idx="3927">
                  <c:v>7864.3562011718705</c:v>
                </c:pt>
                <c:pt idx="3928">
                  <c:v>7866.40576171875</c:v>
                </c:pt>
                <c:pt idx="3929">
                  <c:v>7868.44287109375</c:v>
                </c:pt>
                <c:pt idx="3930">
                  <c:v>7870.3542480468705</c:v>
                </c:pt>
                <c:pt idx="3931">
                  <c:v>7872.2529296875</c:v>
                </c:pt>
                <c:pt idx="3932">
                  <c:v>7874.2900390625</c:v>
                </c:pt>
                <c:pt idx="3933">
                  <c:v>7876.35205078125</c:v>
                </c:pt>
                <c:pt idx="3934">
                  <c:v>7878.4143066406205</c:v>
                </c:pt>
                <c:pt idx="3935">
                  <c:v>7880.3610839843795</c:v>
                </c:pt>
                <c:pt idx="3936">
                  <c:v>7882.3076171875</c:v>
                </c:pt>
                <c:pt idx="3937">
                  <c:v>7884.3193359375</c:v>
                </c:pt>
                <c:pt idx="3938">
                  <c:v>7886.2958984375</c:v>
                </c:pt>
                <c:pt idx="3939">
                  <c:v>7888.2724609375</c:v>
                </c:pt>
                <c:pt idx="3940">
                  <c:v>7890.2844238281295</c:v>
                </c:pt>
                <c:pt idx="3941">
                  <c:v>7892.22119140625</c:v>
                </c:pt>
                <c:pt idx="3942">
                  <c:v>7894.2077636718705</c:v>
                </c:pt>
                <c:pt idx="3943">
                  <c:v>7896.3703613281295</c:v>
                </c:pt>
                <c:pt idx="3944">
                  <c:v>7898.4074707031205</c:v>
                </c:pt>
                <c:pt idx="3945">
                  <c:v>7900.31884765625</c:v>
                </c:pt>
                <c:pt idx="3946">
                  <c:v>7902.3181152343705</c:v>
                </c:pt>
                <c:pt idx="3947">
                  <c:v>7904.2294921875</c:v>
                </c:pt>
                <c:pt idx="3948">
                  <c:v>7906.2160644531295</c:v>
                </c:pt>
                <c:pt idx="3949">
                  <c:v>7908.28857421875</c:v>
                </c:pt>
                <c:pt idx="3950">
                  <c:v>7910.2502441406205</c:v>
                </c:pt>
                <c:pt idx="3951">
                  <c:v>7912.28955078125</c:v>
                </c:pt>
                <c:pt idx="3952">
                  <c:v>7914.3269042968795</c:v>
                </c:pt>
                <c:pt idx="3953">
                  <c:v>7916.26318359375</c:v>
                </c:pt>
                <c:pt idx="3954">
                  <c:v>7918.197265625</c:v>
                </c:pt>
                <c:pt idx="3955">
                  <c:v>7920.31005859375</c:v>
                </c:pt>
                <c:pt idx="3956">
                  <c:v>7922.3369140625</c:v>
                </c:pt>
                <c:pt idx="3957">
                  <c:v>7924.28564453125</c:v>
                </c:pt>
                <c:pt idx="3958">
                  <c:v>7926.34765625</c:v>
                </c:pt>
                <c:pt idx="3959">
                  <c:v>7928.33447265625</c:v>
                </c:pt>
                <c:pt idx="3960">
                  <c:v>7930.3967285156205</c:v>
                </c:pt>
                <c:pt idx="3961">
                  <c:v>7932.43408203125</c:v>
                </c:pt>
                <c:pt idx="3962">
                  <c:v>7934.3454589843795</c:v>
                </c:pt>
                <c:pt idx="3963">
                  <c:v>7936.28173828125</c:v>
                </c:pt>
                <c:pt idx="3964">
                  <c:v>7938.2810058593795</c:v>
                </c:pt>
                <c:pt idx="3965">
                  <c:v>7940.2551269531295</c:v>
                </c:pt>
                <c:pt idx="3966">
                  <c:v>7942.3425292968795</c:v>
                </c:pt>
                <c:pt idx="3967">
                  <c:v>7944.36669921875</c:v>
                </c:pt>
                <c:pt idx="3968">
                  <c:v>7946.2756347656295</c:v>
                </c:pt>
                <c:pt idx="3969">
                  <c:v>7948.18701171875</c:v>
                </c:pt>
                <c:pt idx="3970">
                  <c:v>7950.1884765625</c:v>
                </c:pt>
                <c:pt idx="3971">
                  <c:v>7952.23828125</c:v>
                </c:pt>
                <c:pt idx="3972">
                  <c:v>7954.21240234375</c:v>
                </c:pt>
                <c:pt idx="3973">
                  <c:v>7956.3122558593795</c:v>
                </c:pt>
                <c:pt idx="3974">
                  <c:v>7958.3996582031205</c:v>
                </c:pt>
                <c:pt idx="3975">
                  <c:v>7960.361328125</c:v>
                </c:pt>
                <c:pt idx="3976">
                  <c:v>7962.36083984375</c:v>
                </c:pt>
                <c:pt idx="3977">
                  <c:v>7964.3098144531295</c:v>
                </c:pt>
                <c:pt idx="3978">
                  <c:v>7966.2336425781205</c:v>
                </c:pt>
                <c:pt idx="3979">
                  <c:v>7968.2834472656295</c:v>
                </c:pt>
                <c:pt idx="3980">
                  <c:v>7970.38330078125</c:v>
                </c:pt>
                <c:pt idx="3981">
                  <c:v>7972.3447265625</c:v>
                </c:pt>
                <c:pt idx="3982">
                  <c:v>7974.3063964843795</c:v>
                </c:pt>
                <c:pt idx="3983">
                  <c:v>7976.34326171875</c:v>
                </c:pt>
                <c:pt idx="3984">
                  <c:v>7978.2421875</c:v>
                </c:pt>
                <c:pt idx="3985">
                  <c:v>7980.2038574218795</c:v>
                </c:pt>
                <c:pt idx="3986">
                  <c:v>7982.2783203125</c:v>
                </c:pt>
                <c:pt idx="3987">
                  <c:v>7984.3532714843795</c:v>
                </c:pt>
                <c:pt idx="3988">
                  <c:v>7986.3879394531295</c:v>
                </c:pt>
                <c:pt idx="3989">
                  <c:v>7988.29931640625</c:v>
                </c:pt>
                <c:pt idx="3990">
                  <c:v>7990.23828125</c:v>
                </c:pt>
                <c:pt idx="3991">
                  <c:v>7992.1745605468705</c:v>
                </c:pt>
                <c:pt idx="3992">
                  <c:v>7994.1613769531295</c:v>
                </c:pt>
                <c:pt idx="3993">
                  <c:v>7996.18359375</c:v>
                </c:pt>
                <c:pt idx="3994">
                  <c:v>7998.1955566406205</c:v>
                </c:pt>
                <c:pt idx="3995">
                  <c:v>8000.33544921875</c:v>
                </c:pt>
                <c:pt idx="3996">
                  <c:v>8002.3596191406205</c:v>
                </c:pt>
                <c:pt idx="3997">
                  <c:v>8004.1579589843795</c:v>
                </c:pt>
                <c:pt idx="3998">
                  <c:v>8006.11962890625</c:v>
                </c:pt>
                <c:pt idx="3999">
                  <c:v>8008.2194824218795</c:v>
                </c:pt>
                <c:pt idx="4000">
                  <c:v>8010.18115234375</c:v>
                </c:pt>
                <c:pt idx="4001">
                  <c:v>8012.1931152343705</c:v>
                </c:pt>
                <c:pt idx="4002">
                  <c:v>8014.40625</c:v>
                </c:pt>
                <c:pt idx="4003">
                  <c:v>8016.4304199218795</c:v>
                </c:pt>
                <c:pt idx="4004">
                  <c:v>8018.27880859375</c:v>
                </c:pt>
                <c:pt idx="4005">
                  <c:v>8020.21533203125</c:v>
                </c:pt>
                <c:pt idx="4006">
                  <c:v>8022.22705078125</c:v>
                </c:pt>
                <c:pt idx="4007">
                  <c:v>8024.2014160156205</c:v>
                </c:pt>
                <c:pt idx="4008">
                  <c:v>8026.2009277343705</c:v>
                </c:pt>
                <c:pt idx="4009">
                  <c:v>8028.25048828125</c:v>
                </c:pt>
                <c:pt idx="4010">
                  <c:v>8030.14892578125</c:v>
                </c:pt>
                <c:pt idx="4011">
                  <c:v>8032.1105957031205</c:v>
                </c:pt>
                <c:pt idx="4012">
                  <c:v>8034.18310546875</c:v>
                </c:pt>
                <c:pt idx="4013">
                  <c:v>8036.1950683593795</c:v>
                </c:pt>
                <c:pt idx="4014">
                  <c:v>8038.1716308593795</c:v>
                </c:pt>
                <c:pt idx="4015">
                  <c:v>8040.2082519531295</c:v>
                </c:pt>
                <c:pt idx="4016">
                  <c:v>8042.2956542968795</c:v>
                </c:pt>
                <c:pt idx="4017">
                  <c:v>8044.3205566406205</c:v>
                </c:pt>
                <c:pt idx="4018">
                  <c:v>8046.3576660156205</c:v>
                </c:pt>
                <c:pt idx="4019">
                  <c:v>8048.3818359375</c:v>
                </c:pt>
                <c:pt idx="4020">
                  <c:v>8050.265625</c:v>
                </c:pt>
                <c:pt idx="4021">
                  <c:v>8052.189453125</c:v>
                </c:pt>
                <c:pt idx="4022">
                  <c:v>8054.21630859375</c:v>
                </c:pt>
                <c:pt idx="4023">
                  <c:v>8056.2158203125</c:v>
                </c:pt>
                <c:pt idx="4024">
                  <c:v>8058.17724609375</c:v>
                </c:pt>
                <c:pt idx="4025">
                  <c:v>8060.111328125</c:v>
                </c:pt>
                <c:pt idx="4026">
                  <c:v>8062.0480957031205</c:v>
                </c:pt>
                <c:pt idx="4027">
                  <c:v>8064.1501464843795</c:v>
                </c:pt>
                <c:pt idx="4028">
                  <c:v>8066.27490234375</c:v>
                </c:pt>
                <c:pt idx="4029">
                  <c:v>8068.1613769531295</c:v>
                </c:pt>
                <c:pt idx="4030">
                  <c:v>8070.09814453125</c:v>
                </c:pt>
                <c:pt idx="4031">
                  <c:v>8072.2229003906295</c:v>
                </c:pt>
                <c:pt idx="4032">
                  <c:v>8074.2724609375</c:v>
                </c:pt>
                <c:pt idx="4033">
                  <c:v>8076.2470703125</c:v>
                </c:pt>
                <c:pt idx="4034">
                  <c:v>8078.1809082031205</c:v>
                </c:pt>
                <c:pt idx="4035">
                  <c:v>8080.091796875</c:v>
                </c:pt>
                <c:pt idx="4036">
                  <c:v>8082.0808105468705</c:v>
                </c:pt>
                <c:pt idx="4037">
                  <c:v>8084.15576171875</c:v>
                </c:pt>
                <c:pt idx="4038">
                  <c:v>8086.21826171875</c:v>
                </c:pt>
                <c:pt idx="4039">
                  <c:v>8088.1650390625</c:v>
                </c:pt>
                <c:pt idx="4040">
                  <c:v>8090.13671875</c:v>
                </c:pt>
                <c:pt idx="4041">
                  <c:v>8092.1760253906295</c:v>
                </c:pt>
                <c:pt idx="4042">
                  <c:v>8094.11474609375</c:v>
                </c:pt>
                <c:pt idx="4043">
                  <c:v>8096.1394042968795</c:v>
                </c:pt>
                <c:pt idx="4044">
                  <c:v>8098.21435546875</c:v>
                </c:pt>
                <c:pt idx="4045">
                  <c:v>8100.22607421875</c:v>
                </c:pt>
                <c:pt idx="4046">
                  <c:v>8102.1374511718705</c:v>
                </c:pt>
                <c:pt idx="4047">
                  <c:v>8104.0615234375</c:v>
                </c:pt>
                <c:pt idx="4048">
                  <c:v>8106.03564453125</c:v>
                </c:pt>
                <c:pt idx="4049">
                  <c:v>8108.1604003906295</c:v>
                </c:pt>
                <c:pt idx="4050">
                  <c:v>8110.1848144531295</c:v>
                </c:pt>
                <c:pt idx="4051">
                  <c:v>8112.0185546875</c:v>
                </c:pt>
                <c:pt idx="4052">
                  <c:v>8114.00537109375</c:v>
                </c:pt>
                <c:pt idx="4053">
                  <c:v>8116.1201171875</c:v>
                </c:pt>
                <c:pt idx="4054">
                  <c:v>8118.2326660156205</c:v>
                </c:pt>
                <c:pt idx="4055">
                  <c:v>8120.1062011718705</c:v>
                </c:pt>
                <c:pt idx="4056">
                  <c:v>8122.05517578125</c:v>
                </c:pt>
                <c:pt idx="4057">
                  <c:v>8124.1022949218795</c:v>
                </c:pt>
                <c:pt idx="4058">
                  <c:v>8126.1520996093705</c:v>
                </c:pt>
                <c:pt idx="4059">
                  <c:v>8128.3173828125</c:v>
                </c:pt>
                <c:pt idx="4060">
                  <c:v>8130.2158203125</c:v>
                </c:pt>
                <c:pt idx="4061">
                  <c:v>8132.0266113281295</c:v>
                </c:pt>
                <c:pt idx="4062">
                  <c:v>8134.076171875</c:v>
                </c:pt>
                <c:pt idx="4063">
                  <c:v>8136.15087890625</c:v>
                </c:pt>
                <c:pt idx="4064">
                  <c:v>8138.20068359375</c:v>
                </c:pt>
                <c:pt idx="4065">
                  <c:v>8140.2102050781205</c:v>
                </c:pt>
                <c:pt idx="4066">
                  <c:v>8142.1843261718705</c:v>
                </c:pt>
                <c:pt idx="4067">
                  <c:v>8144.1984863281295</c:v>
                </c:pt>
                <c:pt idx="4068">
                  <c:v>8146.2607421875</c:v>
                </c:pt>
                <c:pt idx="4069">
                  <c:v>8148.24755859375</c:v>
                </c:pt>
                <c:pt idx="4070">
                  <c:v>8150.24658203125</c:v>
                </c:pt>
                <c:pt idx="4071">
                  <c:v>8152.24609375</c:v>
                </c:pt>
                <c:pt idx="4072">
                  <c:v>8154.1828613281295</c:v>
                </c:pt>
                <c:pt idx="4073">
                  <c:v>8156.1818847656295</c:v>
                </c:pt>
                <c:pt idx="4074">
                  <c:v>8158.2314453125</c:v>
                </c:pt>
                <c:pt idx="4075">
                  <c:v>8160.24365234375</c:v>
                </c:pt>
                <c:pt idx="4076">
                  <c:v>8162.2302246093705</c:v>
                </c:pt>
                <c:pt idx="4077">
                  <c:v>8164.2395019531295</c:v>
                </c:pt>
                <c:pt idx="4078">
                  <c:v>8166.16357421875</c:v>
                </c:pt>
                <c:pt idx="4079">
                  <c:v>8168.1025390625</c:v>
                </c:pt>
                <c:pt idx="4080">
                  <c:v>8170.1018066406205</c:v>
                </c:pt>
                <c:pt idx="4081">
                  <c:v>8172.1389160156205</c:v>
                </c:pt>
                <c:pt idx="4082">
                  <c:v>8174.1005859375</c:v>
                </c:pt>
                <c:pt idx="4083">
                  <c:v>8176.0871582031205</c:v>
                </c:pt>
                <c:pt idx="4084">
                  <c:v>8178.2373046875</c:v>
                </c:pt>
                <c:pt idx="4085">
                  <c:v>8180.22412109375</c:v>
                </c:pt>
                <c:pt idx="4086">
                  <c:v>8182.1354980468705</c:v>
                </c:pt>
                <c:pt idx="4087">
                  <c:v>8184.1220703125</c:v>
                </c:pt>
                <c:pt idx="4088">
                  <c:v>8186.1086425781205</c:v>
                </c:pt>
                <c:pt idx="4089">
                  <c:v>8188.1081542968795</c:v>
                </c:pt>
                <c:pt idx="4090">
                  <c:v>8190.1452636718705</c:v>
                </c:pt>
                <c:pt idx="4091">
                  <c:v>8192.2448730468695</c:v>
                </c:pt>
                <c:pt idx="4092">
                  <c:v>8194.32958984375</c:v>
                </c:pt>
                <c:pt idx="4093">
                  <c:v>8196.2412109375</c:v>
                </c:pt>
                <c:pt idx="4094">
                  <c:v>8198.19287109375</c:v>
                </c:pt>
                <c:pt idx="4095">
                  <c:v>8200.1923828125</c:v>
                </c:pt>
                <c:pt idx="4096">
                  <c:v>8202.14111328125</c:v>
                </c:pt>
                <c:pt idx="4097">
                  <c:v>8204.10009765625</c:v>
                </c:pt>
                <c:pt idx="4098">
                  <c:v>8206.125</c:v>
                </c:pt>
                <c:pt idx="4099">
                  <c:v>8208.13916015625</c:v>
                </c:pt>
                <c:pt idx="4100">
                  <c:v>8210.087890625</c:v>
                </c:pt>
                <c:pt idx="4101">
                  <c:v>8212.17529296875</c:v>
                </c:pt>
                <c:pt idx="4102">
                  <c:v>8214.2626953125</c:v>
                </c:pt>
                <c:pt idx="4103">
                  <c:v>8216.13623046875</c:v>
                </c:pt>
                <c:pt idx="4104">
                  <c:v>8218.0478515625</c:v>
                </c:pt>
                <c:pt idx="4105">
                  <c:v>8220.14794921875</c:v>
                </c:pt>
                <c:pt idx="4106">
                  <c:v>8222.2099609375</c:v>
                </c:pt>
                <c:pt idx="4107">
                  <c:v>8224.2216796875</c:v>
                </c:pt>
                <c:pt idx="4108">
                  <c:v>8226.158203125</c:v>
                </c:pt>
                <c:pt idx="4109">
                  <c:v>8228.1201171875</c:v>
                </c:pt>
                <c:pt idx="4110">
                  <c:v>8230.16943359375</c:v>
                </c:pt>
                <c:pt idx="4111">
                  <c:v>8232.1435546875</c:v>
                </c:pt>
                <c:pt idx="4112">
                  <c:v>8234.1533203125</c:v>
                </c:pt>
                <c:pt idx="4113">
                  <c:v>8236.12744140625</c:v>
                </c:pt>
                <c:pt idx="4114">
                  <c:v>8238.07861328125</c:v>
                </c:pt>
                <c:pt idx="4115">
                  <c:v>8240.0400390625</c:v>
                </c:pt>
                <c:pt idx="4116">
                  <c:v>8242.1025390625</c:v>
                </c:pt>
                <c:pt idx="4117">
                  <c:v>8244.08935546875</c:v>
                </c:pt>
                <c:pt idx="4118">
                  <c:v>8245.98828125</c:v>
                </c:pt>
                <c:pt idx="4119">
                  <c:v>8248.16357421875</c:v>
                </c:pt>
                <c:pt idx="4120">
                  <c:v>8250.26318359375</c:v>
                </c:pt>
                <c:pt idx="4121">
                  <c:v>8252.17431640625</c:v>
                </c:pt>
                <c:pt idx="4122">
                  <c:v>8254.1611328125</c:v>
                </c:pt>
                <c:pt idx="4123">
                  <c:v>8256.13330078125</c:v>
                </c:pt>
                <c:pt idx="4124">
                  <c:v>8258.04443359375</c:v>
                </c:pt>
                <c:pt idx="4125">
                  <c:v>8260.05859375</c:v>
                </c:pt>
                <c:pt idx="4126">
                  <c:v>8262.13330078125</c:v>
                </c:pt>
                <c:pt idx="4127">
                  <c:v>8264.19580078125</c:v>
                </c:pt>
                <c:pt idx="4128">
                  <c:v>8266.1826171875</c:v>
                </c:pt>
                <c:pt idx="4129">
                  <c:v>8268.04296875</c:v>
                </c:pt>
                <c:pt idx="4130">
                  <c:v>8269.9921875</c:v>
                </c:pt>
                <c:pt idx="4131">
                  <c:v>8272.06494140625</c:v>
                </c:pt>
                <c:pt idx="4132">
                  <c:v>8274.07666015625</c:v>
                </c:pt>
                <c:pt idx="4133">
                  <c:v>8275.9775390625</c:v>
                </c:pt>
                <c:pt idx="4134">
                  <c:v>8278.07763671875</c:v>
                </c:pt>
                <c:pt idx="4135">
                  <c:v>8280.27587890625</c:v>
                </c:pt>
                <c:pt idx="4136">
                  <c:v>8282.14697265625</c:v>
                </c:pt>
                <c:pt idx="4137">
                  <c:v>8284.08349609375</c:v>
                </c:pt>
                <c:pt idx="4138">
                  <c:v>8286.06005859375</c:v>
                </c:pt>
                <c:pt idx="4139">
                  <c:v>8287.99853515625</c:v>
                </c:pt>
                <c:pt idx="4140">
                  <c:v>8290.0859375</c:v>
                </c:pt>
                <c:pt idx="4141">
                  <c:v>8292.12353515625</c:v>
                </c:pt>
                <c:pt idx="4142">
                  <c:v>8294.044921875</c:v>
                </c:pt>
                <c:pt idx="4143">
                  <c:v>8295.98095703125</c:v>
                </c:pt>
                <c:pt idx="4144">
                  <c:v>8298.04541015625</c:v>
                </c:pt>
                <c:pt idx="4145">
                  <c:v>8300.08251953125</c:v>
                </c:pt>
                <c:pt idx="4146">
                  <c:v>8302.0693359375</c:v>
                </c:pt>
                <c:pt idx="4147">
                  <c:v>8304.1064453125</c:v>
                </c:pt>
                <c:pt idx="4148">
                  <c:v>8306.0302734375</c:v>
                </c:pt>
                <c:pt idx="4149">
                  <c:v>8308.080078125</c:v>
                </c:pt>
                <c:pt idx="4150">
                  <c:v>8310.1171875</c:v>
                </c:pt>
                <c:pt idx="4151">
                  <c:v>8311.99072265625</c:v>
                </c:pt>
                <c:pt idx="4152">
                  <c:v>8314.01513671875</c:v>
                </c:pt>
                <c:pt idx="4153">
                  <c:v>8315.9765625</c:v>
                </c:pt>
                <c:pt idx="4154">
                  <c:v>8317.98876953125</c:v>
                </c:pt>
                <c:pt idx="4155">
                  <c:v>8320.0888671875</c:v>
                </c:pt>
                <c:pt idx="4156">
                  <c:v>8322.15087890625</c:v>
                </c:pt>
                <c:pt idx="4157">
                  <c:v>8324.14990234375</c:v>
                </c:pt>
                <c:pt idx="4158">
                  <c:v>8326.1240234375</c:v>
                </c:pt>
                <c:pt idx="4159">
                  <c:v>8327.99755859375</c:v>
                </c:pt>
                <c:pt idx="4160">
                  <c:v>8329.94677734375</c:v>
                </c:pt>
                <c:pt idx="4161">
                  <c:v>8332.09716796875</c:v>
                </c:pt>
                <c:pt idx="4162">
                  <c:v>8334.03125</c:v>
                </c:pt>
                <c:pt idx="4163">
                  <c:v>8335.9423828125</c:v>
                </c:pt>
                <c:pt idx="4164">
                  <c:v>8338.1328125</c:v>
                </c:pt>
                <c:pt idx="4165">
                  <c:v>8340.11962890625</c:v>
                </c:pt>
                <c:pt idx="4166">
                  <c:v>8341.9931640625</c:v>
                </c:pt>
                <c:pt idx="4167">
                  <c:v>8344.06787109375</c:v>
                </c:pt>
                <c:pt idx="4168">
                  <c:v>8345.99169921875</c:v>
                </c:pt>
                <c:pt idx="4169">
                  <c:v>8347.865234375</c:v>
                </c:pt>
                <c:pt idx="4170">
                  <c:v>8349.96240234375</c:v>
                </c:pt>
                <c:pt idx="4171">
                  <c:v>8351.974609375</c:v>
                </c:pt>
                <c:pt idx="4172">
                  <c:v>8353.93896484375</c:v>
                </c:pt>
                <c:pt idx="4173">
                  <c:v>8355.96337890625</c:v>
                </c:pt>
                <c:pt idx="4174">
                  <c:v>8358.10107421875</c:v>
                </c:pt>
                <c:pt idx="4175">
                  <c:v>8360.31201171875</c:v>
                </c:pt>
                <c:pt idx="4176">
                  <c:v>8362.19775390625</c:v>
                </c:pt>
                <c:pt idx="4177">
                  <c:v>8364.06103515625</c:v>
                </c:pt>
                <c:pt idx="4178">
                  <c:v>8366.03515625</c:v>
                </c:pt>
                <c:pt idx="4179">
                  <c:v>8367.9462890625</c:v>
                </c:pt>
                <c:pt idx="4180">
                  <c:v>8369.943359375</c:v>
                </c:pt>
                <c:pt idx="4181">
                  <c:v>8371.90283203125</c:v>
                </c:pt>
                <c:pt idx="4182">
                  <c:v>8373.89208984375</c:v>
                </c:pt>
                <c:pt idx="4183">
                  <c:v>8376.04443359375</c:v>
                </c:pt>
                <c:pt idx="4184">
                  <c:v>8378.14453125</c:v>
                </c:pt>
                <c:pt idx="4185">
                  <c:v>8380.15625</c:v>
                </c:pt>
                <c:pt idx="4186">
                  <c:v>8382.029296875</c:v>
                </c:pt>
                <c:pt idx="4187">
                  <c:v>8383.978515625</c:v>
                </c:pt>
                <c:pt idx="4188">
                  <c:v>8385.87744140625</c:v>
                </c:pt>
                <c:pt idx="4189">
                  <c:v>8387.82421875</c:v>
                </c:pt>
                <c:pt idx="4190">
                  <c:v>8390.02490234375</c:v>
                </c:pt>
                <c:pt idx="4191">
                  <c:v>8392.064453125</c:v>
                </c:pt>
                <c:pt idx="4192">
                  <c:v>8393.9755859375</c:v>
                </c:pt>
                <c:pt idx="4193">
                  <c:v>8396.06298828125</c:v>
                </c:pt>
                <c:pt idx="4194">
                  <c:v>8398.125</c:v>
                </c:pt>
                <c:pt idx="4195">
                  <c:v>8400.048828125</c:v>
                </c:pt>
                <c:pt idx="4196">
                  <c:v>8402.03369140625</c:v>
                </c:pt>
                <c:pt idx="4197">
                  <c:v>8404.095703125</c:v>
                </c:pt>
                <c:pt idx="4198">
                  <c:v>8406.1328125</c:v>
                </c:pt>
                <c:pt idx="4199">
                  <c:v>8408.1953125</c:v>
                </c:pt>
                <c:pt idx="4200">
                  <c:v>8410.171875</c:v>
                </c:pt>
                <c:pt idx="4201">
                  <c:v>8411.97998046875</c:v>
                </c:pt>
                <c:pt idx="4202">
                  <c:v>8413.90380859375</c:v>
                </c:pt>
                <c:pt idx="4203">
                  <c:v>8416.005859375</c:v>
                </c:pt>
                <c:pt idx="4204">
                  <c:v>8417.95458984375</c:v>
                </c:pt>
                <c:pt idx="4205">
                  <c:v>8419.89111328125</c:v>
                </c:pt>
                <c:pt idx="4206">
                  <c:v>8421.9658203125</c:v>
                </c:pt>
                <c:pt idx="4207">
                  <c:v>8424.0029296875</c:v>
                </c:pt>
                <c:pt idx="4208">
                  <c:v>8425.96484375</c:v>
                </c:pt>
                <c:pt idx="4209">
                  <c:v>8427.8759765625</c:v>
                </c:pt>
                <c:pt idx="4210">
                  <c:v>8429.85009765625</c:v>
                </c:pt>
                <c:pt idx="4211">
                  <c:v>8431.8876953125</c:v>
                </c:pt>
                <c:pt idx="4212">
                  <c:v>8434.00048828125</c:v>
                </c:pt>
                <c:pt idx="4213">
                  <c:v>8436.01220703125</c:v>
                </c:pt>
                <c:pt idx="4214">
                  <c:v>8437.9833984375</c:v>
                </c:pt>
                <c:pt idx="4215">
                  <c:v>8439.982421875</c:v>
                </c:pt>
                <c:pt idx="4216">
                  <c:v>8441.9091796875</c:v>
                </c:pt>
                <c:pt idx="4217">
                  <c:v>8443.9716796875</c:v>
                </c:pt>
                <c:pt idx="4218">
                  <c:v>8445.99560546875</c:v>
                </c:pt>
                <c:pt idx="4219">
                  <c:v>8447.89404296875</c:v>
                </c:pt>
                <c:pt idx="4220">
                  <c:v>8449.9814453125</c:v>
                </c:pt>
                <c:pt idx="4221">
                  <c:v>8452.0791015625</c:v>
                </c:pt>
                <c:pt idx="4222">
                  <c:v>8454.015625</c:v>
                </c:pt>
                <c:pt idx="4223">
                  <c:v>8455.9921875</c:v>
                </c:pt>
                <c:pt idx="4224">
                  <c:v>8458.01708984375</c:v>
                </c:pt>
                <c:pt idx="4225">
                  <c:v>8460.00390625</c:v>
                </c:pt>
                <c:pt idx="4226">
                  <c:v>8461.9501953125</c:v>
                </c:pt>
                <c:pt idx="4227">
                  <c:v>8463.88427734375</c:v>
                </c:pt>
                <c:pt idx="4228">
                  <c:v>8465.92138671875</c:v>
                </c:pt>
                <c:pt idx="4229">
                  <c:v>8467.98583984375</c:v>
                </c:pt>
                <c:pt idx="4230">
                  <c:v>8469.97509765625</c:v>
                </c:pt>
                <c:pt idx="4231">
                  <c:v>8471.9873046875</c:v>
                </c:pt>
                <c:pt idx="4232">
                  <c:v>8473.93359375</c:v>
                </c:pt>
                <c:pt idx="4233">
                  <c:v>8475.83203125</c:v>
                </c:pt>
                <c:pt idx="4234">
                  <c:v>8477.833984375</c:v>
                </c:pt>
                <c:pt idx="4235">
                  <c:v>8479.9716796875</c:v>
                </c:pt>
                <c:pt idx="4236">
                  <c:v>8482.0439453125</c:v>
                </c:pt>
                <c:pt idx="4237">
                  <c:v>8484.01806640625</c:v>
                </c:pt>
                <c:pt idx="4238">
                  <c:v>8485.9697265625</c:v>
                </c:pt>
                <c:pt idx="4239">
                  <c:v>8487.880859375</c:v>
                </c:pt>
                <c:pt idx="4240">
                  <c:v>8489.95556640625</c:v>
                </c:pt>
                <c:pt idx="4241">
                  <c:v>8492.0556640625</c:v>
                </c:pt>
                <c:pt idx="4242">
                  <c:v>8494.05517578125</c:v>
                </c:pt>
                <c:pt idx="4243">
                  <c:v>8496.0419921875</c:v>
                </c:pt>
                <c:pt idx="4244">
                  <c:v>8497.86279296875</c:v>
                </c:pt>
                <c:pt idx="4245">
                  <c:v>8499.9375</c:v>
                </c:pt>
                <c:pt idx="4246">
                  <c:v>8502.15283203125</c:v>
                </c:pt>
                <c:pt idx="4247">
                  <c:v>8504.06396484375</c:v>
                </c:pt>
                <c:pt idx="4248">
                  <c:v>8505.89990234375</c:v>
                </c:pt>
                <c:pt idx="4249">
                  <c:v>8507.8740234375</c:v>
                </c:pt>
                <c:pt idx="4250">
                  <c:v>8509.75732421875</c:v>
                </c:pt>
                <c:pt idx="4251">
                  <c:v>8511.62841796875</c:v>
                </c:pt>
                <c:pt idx="4252">
                  <c:v>8513.81884765625</c:v>
                </c:pt>
                <c:pt idx="4253">
                  <c:v>8515.83349609375</c:v>
                </c:pt>
                <c:pt idx="4254">
                  <c:v>8517.8330078125</c:v>
                </c:pt>
                <c:pt idx="4255">
                  <c:v>8519.90771484375</c:v>
                </c:pt>
                <c:pt idx="4256">
                  <c:v>8521.84423828125</c:v>
                </c:pt>
                <c:pt idx="4257">
                  <c:v>8523.81591796875</c:v>
                </c:pt>
                <c:pt idx="4258">
                  <c:v>8525.85302734375</c:v>
                </c:pt>
                <c:pt idx="4259">
                  <c:v>8527.86474609375</c:v>
                </c:pt>
                <c:pt idx="4260">
                  <c:v>8529.78857421875</c:v>
                </c:pt>
                <c:pt idx="4261">
                  <c:v>8531.8759765625</c:v>
                </c:pt>
                <c:pt idx="4262">
                  <c:v>8533.96337890625</c:v>
                </c:pt>
                <c:pt idx="4263">
                  <c:v>8535.97802734375</c:v>
                </c:pt>
                <c:pt idx="4264">
                  <c:v>8538.0654296875</c:v>
                </c:pt>
                <c:pt idx="4265">
                  <c:v>8539.92626953125</c:v>
                </c:pt>
                <c:pt idx="4266">
                  <c:v>8541.79736328125</c:v>
                </c:pt>
                <c:pt idx="4267">
                  <c:v>8543.8720703125</c:v>
                </c:pt>
                <c:pt idx="4268">
                  <c:v>8545.8486328125</c:v>
                </c:pt>
                <c:pt idx="4269">
                  <c:v>8547.78515625</c:v>
                </c:pt>
                <c:pt idx="4270">
                  <c:v>8549.87255859375</c:v>
                </c:pt>
                <c:pt idx="4271">
                  <c:v>8551.93505859375</c:v>
                </c:pt>
                <c:pt idx="4272">
                  <c:v>8553.94677734375</c:v>
                </c:pt>
                <c:pt idx="4273">
                  <c:v>8555.970703125</c:v>
                </c:pt>
                <c:pt idx="4274">
                  <c:v>8557.9951171875</c:v>
                </c:pt>
                <c:pt idx="4275">
                  <c:v>8560.0322265625</c:v>
                </c:pt>
                <c:pt idx="4276">
                  <c:v>8561.99365234375</c:v>
                </c:pt>
                <c:pt idx="4277">
                  <c:v>8563.89013671875</c:v>
                </c:pt>
                <c:pt idx="4278">
                  <c:v>8565.8623046875</c:v>
                </c:pt>
                <c:pt idx="4279">
                  <c:v>8567.8642578125</c:v>
                </c:pt>
                <c:pt idx="4280">
                  <c:v>8569.916015625</c:v>
                </c:pt>
                <c:pt idx="4281">
                  <c:v>8571.927734375</c:v>
                </c:pt>
                <c:pt idx="4282">
                  <c:v>8573.91455078125</c:v>
                </c:pt>
                <c:pt idx="4283">
                  <c:v>8575.9638671875</c:v>
                </c:pt>
                <c:pt idx="4284">
                  <c:v>8577.8125</c:v>
                </c:pt>
                <c:pt idx="4285">
                  <c:v>8579.83740234375</c:v>
                </c:pt>
                <c:pt idx="4286">
                  <c:v>8581.9248046875</c:v>
                </c:pt>
                <c:pt idx="4287">
                  <c:v>8583.8486328125</c:v>
                </c:pt>
                <c:pt idx="4288">
                  <c:v>8585.8857421875</c:v>
                </c:pt>
                <c:pt idx="4289">
                  <c:v>8587.998046875</c:v>
                </c:pt>
                <c:pt idx="4290">
                  <c:v>8589.90869140625</c:v>
                </c:pt>
                <c:pt idx="4291">
                  <c:v>8591.7548828125</c:v>
                </c:pt>
                <c:pt idx="4292">
                  <c:v>8593.84033203125</c:v>
                </c:pt>
                <c:pt idx="4293">
                  <c:v>8595.89208984375</c:v>
                </c:pt>
                <c:pt idx="4294">
                  <c:v>8597.85595703125</c:v>
                </c:pt>
                <c:pt idx="4295">
                  <c:v>8599.830078125</c:v>
                </c:pt>
                <c:pt idx="4296">
                  <c:v>8601.7890625</c:v>
                </c:pt>
                <c:pt idx="4297">
                  <c:v>8603.77587890625</c:v>
                </c:pt>
                <c:pt idx="4298">
                  <c:v>8605.8154296875</c:v>
                </c:pt>
                <c:pt idx="4299">
                  <c:v>8607.865234375</c:v>
                </c:pt>
                <c:pt idx="4300">
                  <c:v>8609.9150390625</c:v>
                </c:pt>
                <c:pt idx="4301">
                  <c:v>8611.91455078125</c:v>
                </c:pt>
                <c:pt idx="4302">
                  <c:v>8613.93896484375</c:v>
                </c:pt>
                <c:pt idx="4303">
                  <c:v>8615.8603515625</c:v>
                </c:pt>
                <c:pt idx="4304">
                  <c:v>8617.771484375</c:v>
                </c:pt>
                <c:pt idx="4305">
                  <c:v>8619.7353515625</c:v>
                </c:pt>
                <c:pt idx="4306">
                  <c:v>8621.6591796875</c:v>
                </c:pt>
                <c:pt idx="4307">
                  <c:v>8623.6962890625</c:v>
                </c:pt>
                <c:pt idx="4308">
                  <c:v>8625.79638671875</c:v>
                </c:pt>
                <c:pt idx="4309">
                  <c:v>8627.92138671875</c:v>
                </c:pt>
                <c:pt idx="4310">
                  <c:v>8629.8955078125</c:v>
                </c:pt>
                <c:pt idx="4311">
                  <c:v>8631.85693359375</c:v>
                </c:pt>
                <c:pt idx="4312">
                  <c:v>8633.90673828125</c:v>
                </c:pt>
                <c:pt idx="4313">
                  <c:v>8635.93115234375</c:v>
                </c:pt>
                <c:pt idx="4314">
                  <c:v>8637.86767578125</c:v>
                </c:pt>
                <c:pt idx="4315">
                  <c:v>8639.75439453125</c:v>
                </c:pt>
                <c:pt idx="4316">
                  <c:v>8641.81640625</c:v>
                </c:pt>
                <c:pt idx="4317">
                  <c:v>8643.890625</c:v>
                </c:pt>
                <c:pt idx="4318">
                  <c:v>8645.7392578125</c:v>
                </c:pt>
                <c:pt idx="4319">
                  <c:v>8647.7763671875</c:v>
                </c:pt>
                <c:pt idx="4320">
                  <c:v>8649.9365234375</c:v>
                </c:pt>
                <c:pt idx="4321">
                  <c:v>8651.83544921875</c:v>
                </c:pt>
                <c:pt idx="4322">
                  <c:v>8653.89990234375</c:v>
                </c:pt>
                <c:pt idx="4323">
                  <c:v>8655.861328125</c:v>
                </c:pt>
                <c:pt idx="4324">
                  <c:v>8657.7353515625</c:v>
                </c:pt>
                <c:pt idx="4325">
                  <c:v>8659.8603515625</c:v>
                </c:pt>
                <c:pt idx="4326">
                  <c:v>8661.98291015625</c:v>
                </c:pt>
                <c:pt idx="4327">
                  <c:v>8663.84423828125</c:v>
                </c:pt>
                <c:pt idx="4328">
                  <c:v>8665.64208984375</c:v>
                </c:pt>
                <c:pt idx="4329">
                  <c:v>8667.67626953125</c:v>
                </c:pt>
                <c:pt idx="4330">
                  <c:v>8669.78857421875</c:v>
                </c:pt>
                <c:pt idx="4331">
                  <c:v>8671.90380859375</c:v>
                </c:pt>
                <c:pt idx="4332">
                  <c:v>8673.8935546875</c:v>
                </c:pt>
                <c:pt idx="4333">
                  <c:v>8675.79248046875</c:v>
                </c:pt>
                <c:pt idx="4334">
                  <c:v>8677.8291015625</c:v>
                </c:pt>
                <c:pt idx="4335">
                  <c:v>8679.87841796875</c:v>
                </c:pt>
                <c:pt idx="4336">
                  <c:v>8681.83984375</c:v>
                </c:pt>
                <c:pt idx="4337">
                  <c:v>8683.83935546875</c:v>
                </c:pt>
                <c:pt idx="4338">
                  <c:v>8685.8388671875</c:v>
                </c:pt>
                <c:pt idx="4339">
                  <c:v>8687.8984375</c:v>
                </c:pt>
                <c:pt idx="4340">
                  <c:v>8689.89794921875</c:v>
                </c:pt>
                <c:pt idx="4341">
                  <c:v>8691.82421875</c:v>
                </c:pt>
                <c:pt idx="4342">
                  <c:v>8693.78564453125</c:v>
                </c:pt>
                <c:pt idx="4343">
                  <c:v>8695.78271484375</c:v>
                </c:pt>
                <c:pt idx="4344">
                  <c:v>8697.76953125</c:v>
                </c:pt>
                <c:pt idx="4345">
                  <c:v>8699.74609375</c:v>
                </c:pt>
                <c:pt idx="4346">
                  <c:v>8701.70751953125</c:v>
                </c:pt>
                <c:pt idx="4347">
                  <c:v>8703.6943359375</c:v>
                </c:pt>
                <c:pt idx="4348">
                  <c:v>8705.716796875</c:v>
                </c:pt>
                <c:pt idx="4349">
                  <c:v>8707.701171875</c:v>
                </c:pt>
                <c:pt idx="4350">
                  <c:v>8709.71533203125</c:v>
                </c:pt>
                <c:pt idx="4351">
                  <c:v>8711.70458984375</c:v>
                </c:pt>
                <c:pt idx="4352">
                  <c:v>8713.74169921875</c:v>
                </c:pt>
                <c:pt idx="4353">
                  <c:v>8715.81640625</c:v>
                </c:pt>
                <c:pt idx="4354">
                  <c:v>8717.87841796875</c:v>
                </c:pt>
                <c:pt idx="4355">
                  <c:v>8719.865234375</c:v>
                </c:pt>
                <c:pt idx="4356">
                  <c:v>8721.79931640625</c:v>
                </c:pt>
                <c:pt idx="4357">
                  <c:v>8723.72314453125</c:v>
                </c:pt>
                <c:pt idx="4358">
                  <c:v>8725.6748046875</c:v>
                </c:pt>
                <c:pt idx="4359">
                  <c:v>8727.724609375</c:v>
                </c:pt>
                <c:pt idx="4360">
                  <c:v>8729.82421875</c:v>
                </c:pt>
                <c:pt idx="4361">
                  <c:v>8731.810546875</c:v>
                </c:pt>
                <c:pt idx="4362">
                  <c:v>8733.70703125</c:v>
                </c:pt>
                <c:pt idx="4363">
                  <c:v>8735.71875</c:v>
                </c:pt>
                <c:pt idx="4364">
                  <c:v>8737.7958984375</c:v>
                </c:pt>
                <c:pt idx="4365">
                  <c:v>8739.7578125</c:v>
                </c:pt>
                <c:pt idx="4366">
                  <c:v>8741.75732421875</c:v>
                </c:pt>
                <c:pt idx="4367">
                  <c:v>8743.78173828125</c:v>
                </c:pt>
                <c:pt idx="4368">
                  <c:v>8745.78076171875</c:v>
                </c:pt>
                <c:pt idx="4369">
                  <c:v>8747.81787109375</c:v>
                </c:pt>
                <c:pt idx="4370">
                  <c:v>8749.7041015625</c:v>
                </c:pt>
                <c:pt idx="4371">
                  <c:v>8751.58984375</c:v>
                </c:pt>
                <c:pt idx="4372">
                  <c:v>8753.63916015625</c:v>
                </c:pt>
                <c:pt idx="4373">
                  <c:v>8755.673828125</c:v>
                </c:pt>
                <c:pt idx="4374">
                  <c:v>8757.7744140625</c:v>
                </c:pt>
                <c:pt idx="4375">
                  <c:v>8759.93994140625</c:v>
                </c:pt>
                <c:pt idx="4376">
                  <c:v>8761.82568359375</c:v>
                </c:pt>
                <c:pt idx="4377">
                  <c:v>8763.7744140625</c:v>
                </c:pt>
                <c:pt idx="4378">
                  <c:v>8765.76123046875</c:v>
                </c:pt>
                <c:pt idx="4379">
                  <c:v>8767.72314453125</c:v>
                </c:pt>
                <c:pt idx="4380">
                  <c:v>8769.810546875</c:v>
                </c:pt>
                <c:pt idx="4381">
                  <c:v>8771.77197265625</c:v>
                </c:pt>
                <c:pt idx="4382">
                  <c:v>8773.74609375</c:v>
                </c:pt>
                <c:pt idx="4383">
                  <c:v>8775.7958984375</c:v>
                </c:pt>
                <c:pt idx="4384">
                  <c:v>8777.78271484375</c:v>
                </c:pt>
                <c:pt idx="4385">
                  <c:v>8779.69384765625</c:v>
                </c:pt>
                <c:pt idx="4386">
                  <c:v>8781.71826171875</c:v>
                </c:pt>
                <c:pt idx="4387">
                  <c:v>8783.74072265625</c:v>
                </c:pt>
                <c:pt idx="4388">
                  <c:v>8785.65185546875</c:v>
                </c:pt>
                <c:pt idx="4389">
                  <c:v>8787.72900390625</c:v>
                </c:pt>
                <c:pt idx="4390">
                  <c:v>8789.66552734375</c:v>
                </c:pt>
                <c:pt idx="4391">
                  <c:v>8791.5390625</c:v>
                </c:pt>
                <c:pt idx="4392">
                  <c:v>8793.638671875</c:v>
                </c:pt>
                <c:pt idx="4393">
                  <c:v>8795.71337890625</c:v>
                </c:pt>
                <c:pt idx="4394">
                  <c:v>8797.685546875</c:v>
                </c:pt>
                <c:pt idx="4395">
                  <c:v>8799.64697265625</c:v>
                </c:pt>
                <c:pt idx="4396">
                  <c:v>8801.6865234375</c:v>
                </c:pt>
                <c:pt idx="4397">
                  <c:v>8803.6982421875</c:v>
                </c:pt>
                <c:pt idx="4398">
                  <c:v>8805.7353515625</c:v>
                </c:pt>
                <c:pt idx="4399">
                  <c:v>8807.810546875</c:v>
                </c:pt>
                <c:pt idx="4400">
                  <c:v>8809.70947265625</c:v>
                </c:pt>
                <c:pt idx="4401">
                  <c:v>8811.65869140625</c:v>
                </c:pt>
                <c:pt idx="4402">
                  <c:v>8813.80859375</c:v>
                </c:pt>
                <c:pt idx="4403">
                  <c:v>8815.87060546875</c:v>
                </c:pt>
                <c:pt idx="4404">
                  <c:v>8817.80712890625</c:v>
                </c:pt>
                <c:pt idx="4405">
                  <c:v>8819.755859375</c:v>
                </c:pt>
                <c:pt idx="4406">
                  <c:v>8821.60205078125</c:v>
                </c:pt>
                <c:pt idx="4407">
                  <c:v>8823.6015625</c:v>
                </c:pt>
                <c:pt idx="4408">
                  <c:v>8825.7666015625</c:v>
                </c:pt>
                <c:pt idx="4409">
                  <c:v>8827.66552734375</c:v>
                </c:pt>
                <c:pt idx="4410">
                  <c:v>8829.68994140625</c:v>
                </c:pt>
                <c:pt idx="4411">
                  <c:v>8831.7138671875</c:v>
                </c:pt>
                <c:pt idx="4412">
                  <c:v>8833.625</c:v>
                </c:pt>
                <c:pt idx="4413">
                  <c:v>8835.6748046875</c:v>
                </c:pt>
                <c:pt idx="4414">
                  <c:v>8837.611328125</c:v>
                </c:pt>
                <c:pt idx="4415">
                  <c:v>8839.5478515625</c:v>
                </c:pt>
                <c:pt idx="4416">
                  <c:v>8841.63525390625</c:v>
                </c:pt>
                <c:pt idx="4417">
                  <c:v>8843.748046875</c:v>
                </c:pt>
                <c:pt idx="4418">
                  <c:v>8845.65673828125</c:v>
                </c:pt>
                <c:pt idx="4419">
                  <c:v>8847.52783203125</c:v>
                </c:pt>
                <c:pt idx="4420">
                  <c:v>8849.61767578125</c:v>
                </c:pt>
                <c:pt idx="4421">
                  <c:v>8851.70751953125</c:v>
                </c:pt>
                <c:pt idx="4422">
                  <c:v>8853.7802734375</c:v>
                </c:pt>
                <c:pt idx="4423">
                  <c:v>8855.75439453125</c:v>
                </c:pt>
                <c:pt idx="4424">
                  <c:v>8857.59228515625</c:v>
                </c:pt>
                <c:pt idx="4425">
                  <c:v>8859.49072265625</c:v>
                </c:pt>
                <c:pt idx="4426">
                  <c:v>8861.578125</c:v>
                </c:pt>
                <c:pt idx="4427">
                  <c:v>8863.64013671875</c:v>
                </c:pt>
                <c:pt idx="4428">
                  <c:v>8865.65185546875</c:v>
                </c:pt>
                <c:pt idx="4429">
                  <c:v>8867.6767578125</c:v>
                </c:pt>
                <c:pt idx="4430">
                  <c:v>8869.6005859375</c:v>
                </c:pt>
                <c:pt idx="4431">
                  <c:v>8871.68798828125</c:v>
                </c:pt>
                <c:pt idx="4432">
                  <c:v>8873.66259765625</c:v>
                </c:pt>
                <c:pt idx="4433">
                  <c:v>8875.5361328125</c:v>
                </c:pt>
                <c:pt idx="4434">
                  <c:v>8877.57275390625</c:v>
                </c:pt>
                <c:pt idx="4435">
                  <c:v>8879.65966796875</c:v>
                </c:pt>
                <c:pt idx="4436">
                  <c:v>8881.63427734375</c:v>
                </c:pt>
                <c:pt idx="4437">
                  <c:v>8883.57080078125</c:v>
                </c:pt>
                <c:pt idx="4438">
                  <c:v>8885.54248046875</c:v>
                </c:pt>
                <c:pt idx="4439">
                  <c:v>8887.529296875</c:v>
                </c:pt>
                <c:pt idx="4440">
                  <c:v>8889.65673828125</c:v>
                </c:pt>
                <c:pt idx="4441">
                  <c:v>8891.8447265625</c:v>
                </c:pt>
                <c:pt idx="4442">
                  <c:v>8893.71826171875</c:v>
                </c:pt>
                <c:pt idx="4443">
                  <c:v>8895.591796875</c:v>
                </c:pt>
                <c:pt idx="4444">
                  <c:v>8897.67919921875</c:v>
                </c:pt>
                <c:pt idx="4445">
                  <c:v>8899.666015625</c:v>
                </c:pt>
                <c:pt idx="4446">
                  <c:v>8901.791015625</c:v>
                </c:pt>
                <c:pt idx="4447">
                  <c:v>8903.76513671875</c:v>
                </c:pt>
                <c:pt idx="4448">
                  <c:v>8905.62646484375</c:v>
                </c:pt>
                <c:pt idx="4449">
                  <c:v>8907.587890625</c:v>
                </c:pt>
                <c:pt idx="4450">
                  <c:v>8909.5869140625</c:v>
                </c:pt>
                <c:pt idx="4451">
                  <c:v>8911.62451171875</c:v>
                </c:pt>
                <c:pt idx="4452">
                  <c:v>8913.69921875</c:v>
                </c:pt>
                <c:pt idx="4453">
                  <c:v>8915.7734375</c:v>
                </c:pt>
                <c:pt idx="4454">
                  <c:v>8917.65966796875</c:v>
                </c:pt>
                <c:pt idx="4455">
                  <c:v>8919.60888671875</c:v>
                </c:pt>
                <c:pt idx="4456">
                  <c:v>8921.64599609375</c:v>
                </c:pt>
                <c:pt idx="4457">
                  <c:v>8923.6201171875</c:v>
                </c:pt>
                <c:pt idx="4458">
                  <c:v>8925.669921875</c:v>
                </c:pt>
                <c:pt idx="4459">
                  <c:v>8927.619140625</c:v>
                </c:pt>
                <c:pt idx="4460">
                  <c:v>8929.52978515625</c:v>
                </c:pt>
                <c:pt idx="4461">
                  <c:v>8931.57958984375</c:v>
                </c:pt>
                <c:pt idx="4462">
                  <c:v>8933.6923828125</c:v>
                </c:pt>
                <c:pt idx="4463">
                  <c:v>8935.779296875</c:v>
                </c:pt>
                <c:pt idx="4464">
                  <c:v>8937.6630859375</c:v>
                </c:pt>
                <c:pt idx="4465">
                  <c:v>8939.5869140625</c:v>
                </c:pt>
                <c:pt idx="4466">
                  <c:v>8941.60107421875</c:v>
                </c:pt>
                <c:pt idx="4467">
                  <c:v>8943.587890625</c:v>
                </c:pt>
                <c:pt idx="4468">
                  <c:v>8945.61279296875</c:v>
                </c:pt>
                <c:pt idx="4469">
                  <c:v>8947.62451171875</c:v>
                </c:pt>
                <c:pt idx="4470">
                  <c:v>8949.52294921875</c:v>
                </c:pt>
                <c:pt idx="4471">
                  <c:v>8951.51025390625</c:v>
                </c:pt>
                <c:pt idx="4472">
                  <c:v>8953.60986328125</c:v>
                </c:pt>
                <c:pt idx="4473">
                  <c:v>8955.62158203125</c:v>
                </c:pt>
                <c:pt idx="4474">
                  <c:v>8957.646484375</c:v>
                </c:pt>
                <c:pt idx="4475">
                  <c:v>8959.5830078125</c:v>
                </c:pt>
                <c:pt idx="4476">
                  <c:v>8961.669921875</c:v>
                </c:pt>
                <c:pt idx="4477">
                  <c:v>8963.76953125</c:v>
                </c:pt>
                <c:pt idx="4478">
                  <c:v>8965.8193359375</c:v>
                </c:pt>
                <c:pt idx="4479">
                  <c:v>8967.70556640625</c:v>
                </c:pt>
                <c:pt idx="4480">
                  <c:v>8969.5166015625</c:v>
                </c:pt>
                <c:pt idx="4481">
                  <c:v>8971.56640625</c:v>
                </c:pt>
                <c:pt idx="4482">
                  <c:v>8973.54052734375</c:v>
                </c:pt>
                <c:pt idx="4483">
                  <c:v>8975.474609375</c:v>
                </c:pt>
                <c:pt idx="4484">
                  <c:v>8977.56201171875</c:v>
                </c:pt>
                <c:pt idx="4485">
                  <c:v>8979.63916015625</c:v>
                </c:pt>
                <c:pt idx="4486">
                  <c:v>8981.6005859375</c:v>
                </c:pt>
                <c:pt idx="4487">
                  <c:v>8983.599609375</c:v>
                </c:pt>
                <c:pt idx="4488">
                  <c:v>8985.55859375</c:v>
                </c:pt>
                <c:pt idx="4489">
                  <c:v>8987.5830078125</c:v>
                </c:pt>
                <c:pt idx="4490">
                  <c:v>8989.60986328125</c:v>
                </c:pt>
                <c:pt idx="4491">
                  <c:v>8991.609375</c:v>
                </c:pt>
                <c:pt idx="4492">
                  <c:v>8993.5712890625</c:v>
                </c:pt>
                <c:pt idx="4493">
                  <c:v>8995.57080078125</c:v>
                </c:pt>
                <c:pt idx="4494">
                  <c:v>8997.6201171875</c:v>
                </c:pt>
                <c:pt idx="4495">
                  <c:v>8999.58154296875</c:v>
                </c:pt>
                <c:pt idx="4496">
                  <c:v>9001.51806640625</c:v>
                </c:pt>
                <c:pt idx="4497">
                  <c:v>9003.54248046875</c:v>
                </c:pt>
                <c:pt idx="4498">
                  <c:v>9005.6025390625</c:v>
                </c:pt>
                <c:pt idx="4499">
                  <c:v>9007.6123046875</c:v>
                </c:pt>
                <c:pt idx="4500">
                  <c:v>9009.63916015625</c:v>
                </c:pt>
                <c:pt idx="4501">
                  <c:v>9011.59033203125</c:v>
                </c:pt>
                <c:pt idx="4502">
                  <c:v>9013.62744140625</c:v>
                </c:pt>
                <c:pt idx="4503">
                  <c:v>9015.62451171875</c:v>
                </c:pt>
                <c:pt idx="4504">
                  <c:v>9017.5078125</c:v>
                </c:pt>
                <c:pt idx="4505">
                  <c:v>9019.4716796875</c:v>
                </c:pt>
                <c:pt idx="4506">
                  <c:v>9021.49853515625</c:v>
                </c:pt>
                <c:pt idx="4507">
                  <c:v>9023.560546875</c:v>
                </c:pt>
                <c:pt idx="4508">
                  <c:v>9025.64794921875</c:v>
                </c:pt>
                <c:pt idx="4509">
                  <c:v>9027.67236328125</c:v>
                </c:pt>
                <c:pt idx="4510">
                  <c:v>9029.6845703125</c:v>
                </c:pt>
                <c:pt idx="4511">
                  <c:v>9031.671875</c:v>
                </c:pt>
                <c:pt idx="4512">
                  <c:v>9033.60791015625</c:v>
                </c:pt>
                <c:pt idx="4513">
                  <c:v>9035.60693359375</c:v>
                </c:pt>
                <c:pt idx="4514">
                  <c:v>9037.64404296875</c:v>
                </c:pt>
                <c:pt idx="4515">
                  <c:v>9039.58056640625</c:v>
                </c:pt>
                <c:pt idx="4516">
                  <c:v>9041.4794921875</c:v>
                </c:pt>
                <c:pt idx="4517">
                  <c:v>9043.47900390625</c:v>
                </c:pt>
                <c:pt idx="4518">
                  <c:v>9045.59130859375</c:v>
                </c:pt>
                <c:pt idx="4519">
                  <c:v>9047.59033203125</c:v>
                </c:pt>
                <c:pt idx="4520">
                  <c:v>9049.564453125</c:v>
                </c:pt>
                <c:pt idx="4521">
                  <c:v>9051.626953125</c:v>
                </c:pt>
                <c:pt idx="4522">
                  <c:v>9053.47314453125</c:v>
                </c:pt>
                <c:pt idx="4523">
                  <c:v>9055.4970703125</c:v>
                </c:pt>
                <c:pt idx="4524">
                  <c:v>9057.6123046875</c:v>
                </c:pt>
                <c:pt idx="4525">
                  <c:v>9059.54931640625</c:v>
                </c:pt>
                <c:pt idx="4526">
                  <c:v>9061.498046875</c:v>
                </c:pt>
                <c:pt idx="4527">
                  <c:v>9063.6357421875</c:v>
                </c:pt>
                <c:pt idx="4528">
                  <c:v>9065.67041015625</c:v>
                </c:pt>
                <c:pt idx="4529">
                  <c:v>9067.6064453125</c:v>
                </c:pt>
                <c:pt idx="4530">
                  <c:v>9069.63330078125</c:v>
                </c:pt>
                <c:pt idx="4531">
                  <c:v>9071.65771484375</c:v>
                </c:pt>
                <c:pt idx="4532">
                  <c:v>9073.65673828125</c:v>
                </c:pt>
                <c:pt idx="4533">
                  <c:v>9075.54296875</c:v>
                </c:pt>
                <c:pt idx="4534">
                  <c:v>9077.40185546875</c:v>
                </c:pt>
                <c:pt idx="4535">
                  <c:v>9079.41162109375</c:v>
                </c:pt>
                <c:pt idx="4536">
                  <c:v>9081.4990234375</c:v>
                </c:pt>
                <c:pt idx="4537">
                  <c:v>9083.63916015625</c:v>
                </c:pt>
                <c:pt idx="4538">
                  <c:v>9085.6533203125</c:v>
                </c:pt>
                <c:pt idx="4539">
                  <c:v>9087.51416015625</c:v>
                </c:pt>
                <c:pt idx="4540">
                  <c:v>9089.55126953125</c:v>
                </c:pt>
                <c:pt idx="4541">
                  <c:v>9091.5380859375</c:v>
                </c:pt>
                <c:pt idx="4542">
                  <c:v>9093.474609375</c:v>
                </c:pt>
                <c:pt idx="4543">
                  <c:v>9095.52392578125</c:v>
                </c:pt>
                <c:pt idx="4544">
                  <c:v>9097.5859375</c:v>
                </c:pt>
                <c:pt idx="4545">
                  <c:v>9099.67333984375</c:v>
                </c:pt>
                <c:pt idx="4546">
                  <c:v>9101.685546875</c:v>
                </c:pt>
                <c:pt idx="4547">
                  <c:v>9103.55712890625</c:v>
                </c:pt>
                <c:pt idx="4548">
                  <c:v>9105.5439453125</c:v>
                </c:pt>
                <c:pt idx="4549">
                  <c:v>9107.5830078125</c:v>
                </c:pt>
                <c:pt idx="4550">
                  <c:v>9109.5068359375</c:v>
                </c:pt>
                <c:pt idx="4551">
                  <c:v>9111.48095703125</c:v>
                </c:pt>
                <c:pt idx="4552">
                  <c:v>9113.59326171875</c:v>
                </c:pt>
                <c:pt idx="4553">
                  <c:v>9115.5927734375</c:v>
                </c:pt>
                <c:pt idx="4554">
                  <c:v>9117.4892578125</c:v>
                </c:pt>
                <c:pt idx="4555">
                  <c:v>9119.4609375</c:v>
                </c:pt>
                <c:pt idx="4556">
                  <c:v>9121.57568359375</c:v>
                </c:pt>
                <c:pt idx="4557">
                  <c:v>9123.58984375</c:v>
                </c:pt>
                <c:pt idx="4558">
                  <c:v>9125.48876953125</c:v>
                </c:pt>
                <c:pt idx="4559">
                  <c:v>9127.42529296875</c:v>
                </c:pt>
                <c:pt idx="4560">
                  <c:v>9129.3994140625</c:v>
                </c:pt>
                <c:pt idx="4561">
                  <c:v>9131.44677734375</c:v>
                </c:pt>
                <c:pt idx="4562">
                  <c:v>9133.5087890625</c:v>
                </c:pt>
                <c:pt idx="4563">
                  <c:v>9135.5458984375</c:v>
                </c:pt>
                <c:pt idx="4564">
                  <c:v>9137.482421875</c:v>
                </c:pt>
                <c:pt idx="4565">
                  <c:v>9139.38330078125</c:v>
                </c:pt>
                <c:pt idx="4566">
                  <c:v>9141.49609375</c:v>
                </c:pt>
                <c:pt idx="4567">
                  <c:v>9143.58349609375</c:v>
                </c:pt>
                <c:pt idx="4568">
                  <c:v>9145.45703125</c:v>
                </c:pt>
                <c:pt idx="4569">
                  <c:v>9147.4814453125</c:v>
                </c:pt>
                <c:pt idx="4570">
                  <c:v>9149.45556640625</c:v>
                </c:pt>
                <c:pt idx="4571">
                  <c:v>9151.40478515625</c:v>
                </c:pt>
                <c:pt idx="4572">
                  <c:v>9153.4921875</c:v>
                </c:pt>
                <c:pt idx="4573">
                  <c:v>9155.40087890625</c:v>
                </c:pt>
                <c:pt idx="4574">
                  <c:v>9157.3369140625</c:v>
                </c:pt>
                <c:pt idx="4575">
                  <c:v>9159.439453125</c:v>
                </c:pt>
                <c:pt idx="4576">
                  <c:v>9161.4892578125</c:v>
                </c:pt>
                <c:pt idx="4577">
                  <c:v>9163.53857421875</c:v>
                </c:pt>
                <c:pt idx="4578">
                  <c:v>9165.5126953125</c:v>
                </c:pt>
                <c:pt idx="4579">
                  <c:v>9167.361328125</c:v>
                </c:pt>
                <c:pt idx="4580">
                  <c:v>9169.32275390625</c:v>
                </c:pt>
                <c:pt idx="4581">
                  <c:v>9171.4833984375</c:v>
                </c:pt>
                <c:pt idx="4582">
                  <c:v>9173.58349609375</c:v>
                </c:pt>
                <c:pt idx="4583">
                  <c:v>9175.47216796875</c:v>
                </c:pt>
                <c:pt idx="4584">
                  <c:v>9177.3583984375</c:v>
                </c:pt>
                <c:pt idx="4585">
                  <c:v>9179.40771484375</c:v>
                </c:pt>
                <c:pt idx="4586">
                  <c:v>9181.482421875</c:v>
                </c:pt>
                <c:pt idx="4587">
                  <c:v>9183.494140625</c:v>
                </c:pt>
                <c:pt idx="4588">
                  <c:v>9185.41796875</c:v>
                </c:pt>
                <c:pt idx="4589">
                  <c:v>9187.3291015625</c:v>
                </c:pt>
                <c:pt idx="4590">
                  <c:v>9189.37890625</c:v>
                </c:pt>
                <c:pt idx="4591">
                  <c:v>9191.5166015625</c:v>
                </c:pt>
                <c:pt idx="4592">
                  <c:v>9193.49072265625</c:v>
                </c:pt>
                <c:pt idx="4593">
                  <c:v>9195.375</c:v>
                </c:pt>
                <c:pt idx="4594">
                  <c:v>9197.3740234375</c:v>
                </c:pt>
                <c:pt idx="4595">
                  <c:v>9199.4384765625</c:v>
                </c:pt>
                <c:pt idx="4596">
                  <c:v>9201.48828125</c:v>
                </c:pt>
                <c:pt idx="4597">
                  <c:v>9203.412109375</c:v>
                </c:pt>
                <c:pt idx="4598">
                  <c:v>9205.29833984375</c:v>
                </c:pt>
                <c:pt idx="4599">
                  <c:v>9207.29541015625</c:v>
                </c:pt>
                <c:pt idx="4600">
                  <c:v>9209.39501953125</c:v>
                </c:pt>
                <c:pt idx="4601">
                  <c:v>9211.45947265625</c:v>
                </c:pt>
                <c:pt idx="4602">
                  <c:v>9213.38330078125</c:v>
                </c:pt>
                <c:pt idx="4603">
                  <c:v>9215.3828125</c:v>
                </c:pt>
                <c:pt idx="4604">
                  <c:v>9217.4453125</c:v>
                </c:pt>
                <c:pt idx="4605">
                  <c:v>9219.35595703125</c:v>
                </c:pt>
                <c:pt idx="4606">
                  <c:v>9221.330078125</c:v>
                </c:pt>
                <c:pt idx="4607">
                  <c:v>9223.36474609375</c:v>
                </c:pt>
                <c:pt idx="4608">
                  <c:v>9225.3515625</c:v>
                </c:pt>
                <c:pt idx="4609">
                  <c:v>9227.4541015625</c:v>
                </c:pt>
                <c:pt idx="4610">
                  <c:v>9229.478515625</c:v>
                </c:pt>
                <c:pt idx="4611">
                  <c:v>9231.427734375</c:v>
                </c:pt>
                <c:pt idx="4612">
                  <c:v>9233.4521484375</c:v>
                </c:pt>
                <c:pt idx="4613">
                  <c:v>9235.4013671875</c:v>
                </c:pt>
                <c:pt idx="4614">
                  <c:v>9237.3505859375</c:v>
                </c:pt>
                <c:pt idx="4615">
                  <c:v>9239.384765625</c:v>
                </c:pt>
                <c:pt idx="4616">
                  <c:v>9241.4091796875</c:v>
                </c:pt>
                <c:pt idx="4617">
                  <c:v>9243.36083984375</c:v>
                </c:pt>
                <c:pt idx="4618">
                  <c:v>9245.4736328125</c:v>
                </c:pt>
                <c:pt idx="4619">
                  <c:v>9247.5458984375</c:v>
                </c:pt>
                <c:pt idx="4620">
                  <c:v>9249.40673828125</c:v>
                </c:pt>
                <c:pt idx="4621">
                  <c:v>9251.3203125</c:v>
                </c:pt>
                <c:pt idx="4622">
                  <c:v>9253.30712890625</c:v>
                </c:pt>
                <c:pt idx="4623">
                  <c:v>9255.3193359375</c:v>
                </c:pt>
                <c:pt idx="4624">
                  <c:v>9257.34375</c:v>
                </c:pt>
                <c:pt idx="4625">
                  <c:v>9259.40576171875</c:v>
                </c:pt>
                <c:pt idx="4626">
                  <c:v>9261.50537109375</c:v>
                </c:pt>
                <c:pt idx="4627">
                  <c:v>9263.466796875</c:v>
                </c:pt>
                <c:pt idx="4628">
                  <c:v>9265.36572265625</c:v>
                </c:pt>
                <c:pt idx="4629">
                  <c:v>9267.3525390625</c:v>
                </c:pt>
                <c:pt idx="4630">
                  <c:v>9269.3515625</c:v>
                </c:pt>
                <c:pt idx="4631">
                  <c:v>9271.3359375</c:v>
                </c:pt>
                <c:pt idx="4632">
                  <c:v>9273.22265625</c:v>
                </c:pt>
                <c:pt idx="4633">
                  <c:v>9275.259765625</c:v>
                </c:pt>
                <c:pt idx="4634">
                  <c:v>9277.39697265625</c:v>
                </c:pt>
                <c:pt idx="4635">
                  <c:v>9279.4111328125</c:v>
                </c:pt>
                <c:pt idx="4636">
                  <c:v>9281.41064453125</c:v>
                </c:pt>
                <c:pt idx="4637">
                  <c:v>9283.4228515625</c:v>
                </c:pt>
                <c:pt idx="4638">
                  <c:v>9285.37158203125</c:v>
                </c:pt>
                <c:pt idx="4639">
                  <c:v>9287.2451171875</c:v>
                </c:pt>
                <c:pt idx="4640">
                  <c:v>9289.294921875</c:v>
                </c:pt>
                <c:pt idx="4641">
                  <c:v>9291.5078125</c:v>
                </c:pt>
                <c:pt idx="4642">
                  <c:v>9293.41943359375</c:v>
                </c:pt>
                <c:pt idx="4643">
                  <c:v>9295.2802734375</c:v>
                </c:pt>
                <c:pt idx="4644">
                  <c:v>9297.32958984375</c:v>
                </c:pt>
                <c:pt idx="4645">
                  <c:v>9299.33935546875</c:v>
                </c:pt>
                <c:pt idx="4646">
                  <c:v>9301.3388671875</c:v>
                </c:pt>
                <c:pt idx="4647">
                  <c:v>9303.50390625</c:v>
                </c:pt>
                <c:pt idx="4648">
                  <c:v>9305.5283203125</c:v>
                </c:pt>
                <c:pt idx="4649">
                  <c:v>9307.3642578125</c:v>
                </c:pt>
                <c:pt idx="4650">
                  <c:v>9309.3505859375</c:v>
                </c:pt>
                <c:pt idx="4651">
                  <c:v>9311.35009765625</c:v>
                </c:pt>
                <c:pt idx="4652">
                  <c:v>9313.322265625</c:v>
                </c:pt>
                <c:pt idx="4653">
                  <c:v>9315.40966796875</c:v>
                </c:pt>
                <c:pt idx="4654">
                  <c:v>9317.48681640625</c:v>
                </c:pt>
                <c:pt idx="4655">
                  <c:v>9319.41064453125</c:v>
                </c:pt>
                <c:pt idx="4656">
                  <c:v>9321.3974609375</c:v>
                </c:pt>
                <c:pt idx="4657">
                  <c:v>9323.369140625</c:v>
                </c:pt>
                <c:pt idx="4658">
                  <c:v>9325.25537109375</c:v>
                </c:pt>
                <c:pt idx="4659">
                  <c:v>9327.26953125</c:v>
                </c:pt>
                <c:pt idx="4660">
                  <c:v>9329.4072265625</c:v>
                </c:pt>
                <c:pt idx="4661">
                  <c:v>9331.39404296875</c:v>
                </c:pt>
                <c:pt idx="4662">
                  <c:v>9333.39306640625</c:v>
                </c:pt>
                <c:pt idx="4663">
                  <c:v>9335.3671875</c:v>
                </c:pt>
                <c:pt idx="4664">
                  <c:v>9337.3037109375</c:v>
                </c:pt>
                <c:pt idx="4665">
                  <c:v>9339.39111328125</c:v>
                </c:pt>
                <c:pt idx="4666">
                  <c:v>9341.55419921875</c:v>
                </c:pt>
                <c:pt idx="4667">
                  <c:v>9343.46533203125</c:v>
                </c:pt>
                <c:pt idx="4668">
                  <c:v>9345.27587890625</c:v>
                </c:pt>
                <c:pt idx="4669">
                  <c:v>9347.31298828125</c:v>
                </c:pt>
                <c:pt idx="4670">
                  <c:v>9349.34765625</c:v>
                </c:pt>
                <c:pt idx="4671">
                  <c:v>9351.384765625</c:v>
                </c:pt>
                <c:pt idx="4672">
                  <c:v>9353.423828125</c:v>
                </c:pt>
                <c:pt idx="4673">
                  <c:v>9355.3857421875</c:v>
                </c:pt>
                <c:pt idx="4674">
                  <c:v>9357.29736328125</c:v>
                </c:pt>
                <c:pt idx="4675">
                  <c:v>9359.24609375</c:v>
                </c:pt>
                <c:pt idx="4676">
                  <c:v>9361.205078125</c:v>
                </c:pt>
                <c:pt idx="4677">
                  <c:v>9363.267578125</c:v>
                </c:pt>
                <c:pt idx="4678">
                  <c:v>9365.33203125</c:v>
                </c:pt>
                <c:pt idx="4679">
                  <c:v>9367.2431640625</c:v>
                </c:pt>
                <c:pt idx="4680">
                  <c:v>9369.26806640625</c:v>
                </c:pt>
                <c:pt idx="4681">
                  <c:v>9371.3427734375</c:v>
                </c:pt>
                <c:pt idx="4682">
                  <c:v>9373.3291015625</c:v>
                </c:pt>
                <c:pt idx="4683">
                  <c:v>9375.35107421875</c:v>
                </c:pt>
                <c:pt idx="4684">
                  <c:v>9377.33544921875</c:v>
                </c:pt>
                <c:pt idx="4685">
                  <c:v>9379.29931640625</c:v>
                </c:pt>
                <c:pt idx="4686">
                  <c:v>9381.31396484375</c:v>
                </c:pt>
                <c:pt idx="4687">
                  <c:v>9383.2880859375</c:v>
                </c:pt>
                <c:pt idx="4688">
                  <c:v>9385.22412109375</c:v>
                </c:pt>
                <c:pt idx="4689">
                  <c:v>9387.20849609375</c:v>
                </c:pt>
                <c:pt idx="4690">
                  <c:v>9389.220703125</c:v>
                </c:pt>
                <c:pt idx="4691">
                  <c:v>9391.29833984375</c:v>
                </c:pt>
                <c:pt idx="4692">
                  <c:v>9393.32275390625</c:v>
                </c:pt>
                <c:pt idx="4693">
                  <c:v>9395.32177734375</c:v>
                </c:pt>
                <c:pt idx="4694">
                  <c:v>9397.4091796875</c:v>
                </c:pt>
                <c:pt idx="4695">
                  <c:v>9399.4462890625</c:v>
                </c:pt>
                <c:pt idx="4696">
                  <c:v>9401.29248046875</c:v>
                </c:pt>
                <c:pt idx="4697">
                  <c:v>9403.19091796875</c:v>
                </c:pt>
                <c:pt idx="4698">
                  <c:v>9405.21728515625</c:v>
                </c:pt>
                <c:pt idx="4699">
                  <c:v>9407.29248046875</c:v>
                </c:pt>
                <c:pt idx="4700">
                  <c:v>9409.330078125</c:v>
                </c:pt>
                <c:pt idx="4701">
                  <c:v>9411.20361328125</c:v>
                </c:pt>
                <c:pt idx="4702">
                  <c:v>9413.20263671875</c:v>
                </c:pt>
                <c:pt idx="4703">
                  <c:v>9415.31298828125</c:v>
                </c:pt>
                <c:pt idx="4704">
                  <c:v>9417.33740234375</c:v>
                </c:pt>
                <c:pt idx="4705">
                  <c:v>9419.28857421875</c:v>
                </c:pt>
                <c:pt idx="4706">
                  <c:v>9421.2626953125</c:v>
                </c:pt>
                <c:pt idx="4707">
                  <c:v>9423.2744140625</c:v>
                </c:pt>
                <c:pt idx="4708">
                  <c:v>9425.36181640625</c:v>
                </c:pt>
                <c:pt idx="4709">
                  <c:v>9427.3486328125</c:v>
                </c:pt>
                <c:pt idx="4710">
                  <c:v>9429.28515625</c:v>
                </c:pt>
                <c:pt idx="4711">
                  <c:v>9431.24658203125</c:v>
                </c:pt>
                <c:pt idx="4712">
                  <c:v>9433.25830078125</c:v>
                </c:pt>
                <c:pt idx="4713">
                  <c:v>9435.29541015625</c:v>
                </c:pt>
                <c:pt idx="4714">
                  <c:v>9437.2294921875</c:v>
                </c:pt>
                <c:pt idx="4715">
                  <c:v>9439.35498046875</c:v>
                </c:pt>
                <c:pt idx="4716">
                  <c:v>9441.419921875</c:v>
                </c:pt>
                <c:pt idx="4717">
                  <c:v>9443.35595703125</c:v>
                </c:pt>
                <c:pt idx="4718">
                  <c:v>9445.34033203125</c:v>
                </c:pt>
                <c:pt idx="4719">
                  <c:v>9447.30224609375</c:v>
                </c:pt>
                <c:pt idx="4720">
                  <c:v>9449.203125</c:v>
                </c:pt>
                <c:pt idx="4721">
                  <c:v>9451.2021484375</c:v>
                </c:pt>
                <c:pt idx="4722">
                  <c:v>9453.287109375</c:v>
                </c:pt>
                <c:pt idx="4723">
                  <c:v>9455.2109375</c:v>
                </c:pt>
                <c:pt idx="4724">
                  <c:v>9457.099609375</c:v>
                </c:pt>
                <c:pt idx="4725">
                  <c:v>9459.162109375</c:v>
                </c:pt>
                <c:pt idx="4726">
                  <c:v>9461.24951171875</c:v>
                </c:pt>
                <c:pt idx="4727">
                  <c:v>9463.2236328125</c:v>
                </c:pt>
                <c:pt idx="4728">
                  <c:v>9465.31103515625</c:v>
                </c:pt>
                <c:pt idx="4729">
                  <c:v>9467.34521484375</c:v>
                </c:pt>
                <c:pt idx="4730">
                  <c:v>9469.306640625</c:v>
                </c:pt>
                <c:pt idx="4731">
                  <c:v>9471.25830078125</c:v>
                </c:pt>
                <c:pt idx="4732">
                  <c:v>9473.16943359375</c:v>
                </c:pt>
                <c:pt idx="4733">
                  <c:v>9475.19384765625</c:v>
                </c:pt>
                <c:pt idx="4734">
                  <c:v>9477.20361328125</c:v>
                </c:pt>
                <c:pt idx="4735">
                  <c:v>9479.18798828125</c:v>
                </c:pt>
                <c:pt idx="4736">
                  <c:v>9481.2900390625</c:v>
                </c:pt>
                <c:pt idx="4737">
                  <c:v>9483.3046875</c:v>
                </c:pt>
                <c:pt idx="4738">
                  <c:v>9485.2412109375</c:v>
                </c:pt>
                <c:pt idx="4739">
                  <c:v>9487.265625</c:v>
                </c:pt>
                <c:pt idx="4740">
                  <c:v>9489.3154296875</c:v>
                </c:pt>
                <c:pt idx="4741">
                  <c:v>9491.1484375</c:v>
                </c:pt>
                <c:pt idx="4742">
                  <c:v>9493.08447265625</c:v>
                </c:pt>
                <c:pt idx="4743">
                  <c:v>9495.224609375</c:v>
                </c:pt>
                <c:pt idx="4744">
                  <c:v>9497.23681640625</c:v>
                </c:pt>
                <c:pt idx="4745">
                  <c:v>9499.22412109375</c:v>
                </c:pt>
                <c:pt idx="4746">
                  <c:v>9501.22314453125</c:v>
                </c:pt>
                <c:pt idx="4747">
                  <c:v>9503.32275390625</c:v>
                </c:pt>
                <c:pt idx="4748">
                  <c:v>9505.357421875</c:v>
                </c:pt>
                <c:pt idx="4749">
                  <c:v>9507.21826171875</c:v>
                </c:pt>
                <c:pt idx="4750">
                  <c:v>9509.13232421875</c:v>
                </c:pt>
                <c:pt idx="4751">
                  <c:v>9511.2197265625</c:v>
                </c:pt>
                <c:pt idx="4752">
                  <c:v>9513.244140625</c:v>
                </c:pt>
                <c:pt idx="4753">
                  <c:v>9515.06494140625</c:v>
                </c:pt>
                <c:pt idx="4754">
                  <c:v>9517.1396484375</c:v>
                </c:pt>
                <c:pt idx="4755">
                  <c:v>9519.19189453125</c:v>
                </c:pt>
                <c:pt idx="4756">
                  <c:v>9521.0908203125</c:v>
                </c:pt>
                <c:pt idx="4757">
                  <c:v>9523.25341796875</c:v>
                </c:pt>
                <c:pt idx="4758">
                  <c:v>9525.3154296875</c:v>
                </c:pt>
                <c:pt idx="4759">
                  <c:v>9527.2265625</c:v>
                </c:pt>
                <c:pt idx="4760">
                  <c:v>9529.185546875</c:v>
                </c:pt>
                <c:pt idx="4761">
                  <c:v>9531.1728515625</c:v>
                </c:pt>
                <c:pt idx="4762">
                  <c:v>9533.1494140625</c:v>
                </c:pt>
                <c:pt idx="4763">
                  <c:v>9535.1611328125</c:v>
                </c:pt>
                <c:pt idx="4764">
                  <c:v>9537.24853515625</c:v>
                </c:pt>
                <c:pt idx="4765">
                  <c:v>9539.248046875</c:v>
                </c:pt>
                <c:pt idx="4766">
                  <c:v>9541.13427734375</c:v>
                </c:pt>
                <c:pt idx="4767">
                  <c:v>9543.14599609375</c:v>
                </c:pt>
                <c:pt idx="4768">
                  <c:v>9545.2333984375</c:v>
                </c:pt>
                <c:pt idx="4769">
                  <c:v>9547.18212890625</c:v>
                </c:pt>
                <c:pt idx="4770">
                  <c:v>9549.13134765625</c:v>
                </c:pt>
                <c:pt idx="4771">
                  <c:v>9551.14306640625</c:v>
                </c:pt>
                <c:pt idx="4772">
                  <c:v>9553.064453125</c:v>
                </c:pt>
                <c:pt idx="4773">
                  <c:v>9555.09912109375</c:v>
                </c:pt>
                <c:pt idx="4774">
                  <c:v>9557.2265625</c:v>
                </c:pt>
                <c:pt idx="4775">
                  <c:v>9559.228515625</c:v>
                </c:pt>
                <c:pt idx="4776">
                  <c:v>9561.1650390625</c:v>
                </c:pt>
                <c:pt idx="4777">
                  <c:v>9563.1142578125</c:v>
                </c:pt>
                <c:pt idx="4778">
                  <c:v>9565.2138671875</c:v>
                </c:pt>
                <c:pt idx="4779">
                  <c:v>9567.2509765625</c:v>
                </c:pt>
                <c:pt idx="4780">
                  <c:v>9569.16259765625</c:v>
                </c:pt>
                <c:pt idx="4781">
                  <c:v>9571.197265625</c:v>
                </c:pt>
                <c:pt idx="4782">
                  <c:v>9573.2216796875</c:v>
                </c:pt>
                <c:pt idx="4783">
                  <c:v>9575.185546875</c:v>
                </c:pt>
                <c:pt idx="4784">
                  <c:v>9577.14697265625</c:v>
                </c:pt>
                <c:pt idx="4785">
                  <c:v>9579.17138671875</c:v>
                </c:pt>
                <c:pt idx="4786">
                  <c:v>9581.1708984375</c:v>
                </c:pt>
                <c:pt idx="4787">
                  <c:v>9583.01904296875</c:v>
                </c:pt>
                <c:pt idx="4788">
                  <c:v>9584.9052734375</c:v>
                </c:pt>
                <c:pt idx="4789">
                  <c:v>9587.11865234375</c:v>
                </c:pt>
                <c:pt idx="4790">
                  <c:v>9589.255859375</c:v>
                </c:pt>
                <c:pt idx="4791">
                  <c:v>9591.1171875</c:v>
                </c:pt>
                <c:pt idx="4792">
                  <c:v>9593.10205078125</c:v>
                </c:pt>
                <c:pt idx="4793">
                  <c:v>9595.076171875</c:v>
                </c:pt>
                <c:pt idx="4794">
                  <c:v>9597.09033203125</c:v>
                </c:pt>
                <c:pt idx="4795">
                  <c:v>9599.14990234375</c:v>
                </c:pt>
                <c:pt idx="4796">
                  <c:v>9601.2119140625</c:v>
                </c:pt>
                <c:pt idx="4797">
                  <c:v>9603.13818359375</c:v>
                </c:pt>
                <c:pt idx="4798">
                  <c:v>9605.01171875</c:v>
                </c:pt>
                <c:pt idx="4799">
                  <c:v>9607.0234375</c:v>
                </c:pt>
                <c:pt idx="4800">
                  <c:v>9608.97265625</c:v>
                </c:pt>
                <c:pt idx="4801">
                  <c:v>9611.0224609375</c:v>
                </c:pt>
                <c:pt idx="4802">
                  <c:v>9613.109375</c:v>
                </c:pt>
                <c:pt idx="4803">
                  <c:v>9615.09619140625</c:v>
                </c:pt>
                <c:pt idx="4804">
                  <c:v>9617.08349609375</c:v>
                </c:pt>
                <c:pt idx="4805">
                  <c:v>9619.22119140625</c:v>
                </c:pt>
                <c:pt idx="4806">
                  <c:v>9621.1923828125</c:v>
                </c:pt>
                <c:pt idx="4807">
                  <c:v>9623.05322265625</c:v>
                </c:pt>
                <c:pt idx="4808">
                  <c:v>9625.193359375</c:v>
                </c:pt>
                <c:pt idx="4809">
                  <c:v>9627.2177734375</c:v>
                </c:pt>
                <c:pt idx="4810">
                  <c:v>9629.1796875</c:v>
                </c:pt>
                <c:pt idx="4811">
                  <c:v>9631.13916015625</c:v>
                </c:pt>
                <c:pt idx="4812">
                  <c:v>9632.9873046875</c:v>
                </c:pt>
                <c:pt idx="4813">
                  <c:v>9635.1123046875</c:v>
                </c:pt>
                <c:pt idx="4814">
                  <c:v>9637.19970703125</c:v>
                </c:pt>
                <c:pt idx="4815">
                  <c:v>9639.08837890625</c:v>
                </c:pt>
                <c:pt idx="4816">
                  <c:v>9641.11328125</c:v>
                </c:pt>
                <c:pt idx="4817">
                  <c:v>9643.099609375</c:v>
                </c:pt>
                <c:pt idx="4818">
                  <c:v>9645.17431640625</c:v>
                </c:pt>
                <c:pt idx="4819">
                  <c:v>9647.1865234375</c:v>
                </c:pt>
                <c:pt idx="4820">
                  <c:v>9649.13525390625</c:v>
                </c:pt>
                <c:pt idx="4821">
                  <c:v>9651.197265625</c:v>
                </c:pt>
                <c:pt idx="4822">
                  <c:v>9653.146484375</c:v>
                </c:pt>
                <c:pt idx="4823">
                  <c:v>9655.07080078125</c:v>
                </c:pt>
                <c:pt idx="4824">
                  <c:v>9657.0576171875</c:v>
                </c:pt>
                <c:pt idx="4825">
                  <c:v>9659.08154296875</c:v>
                </c:pt>
                <c:pt idx="4826">
                  <c:v>9661.09326171875</c:v>
                </c:pt>
                <c:pt idx="4827">
                  <c:v>9663.10546875</c:v>
                </c:pt>
                <c:pt idx="4828">
                  <c:v>9665.1298828125</c:v>
                </c:pt>
                <c:pt idx="4829">
                  <c:v>9667.09130859375</c:v>
                </c:pt>
                <c:pt idx="4830">
                  <c:v>9669.15380859375</c:v>
                </c:pt>
                <c:pt idx="4831">
                  <c:v>9671.1533203125</c:v>
                </c:pt>
                <c:pt idx="4832">
                  <c:v>9673.03955078125</c:v>
                </c:pt>
                <c:pt idx="4833">
                  <c:v>9675.07421875</c:v>
                </c:pt>
                <c:pt idx="4834">
                  <c:v>9677.0732421875</c:v>
                </c:pt>
                <c:pt idx="4835">
                  <c:v>9679.0244140625</c:v>
                </c:pt>
                <c:pt idx="4836">
                  <c:v>9681.09912109375</c:v>
                </c:pt>
                <c:pt idx="4837">
                  <c:v>9683.13623046875</c:v>
                </c:pt>
                <c:pt idx="4838">
                  <c:v>9685.1357421875</c:v>
                </c:pt>
                <c:pt idx="4839">
                  <c:v>9687.15771484375</c:v>
                </c:pt>
                <c:pt idx="4840">
                  <c:v>9689.16943359375</c:v>
                </c:pt>
                <c:pt idx="4841">
                  <c:v>9691.07080078125</c:v>
                </c:pt>
                <c:pt idx="4842">
                  <c:v>9693.10791015625</c:v>
                </c:pt>
                <c:pt idx="4843">
                  <c:v>9695.22021484375</c:v>
                </c:pt>
                <c:pt idx="4844">
                  <c:v>9697.09375</c:v>
                </c:pt>
                <c:pt idx="4845">
                  <c:v>9698.96728515625</c:v>
                </c:pt>
                <c:pt idx="4846">
                  <c:v>9701.001953125</c:v>
                </c:pt>
                <c:pt idx="4847">
                  <c:v>9703.0263671875</c:v>
                </c:pt>
                <c:pt idx="4848">
                  <c:v>9704.990234375</c:v>
                </c:pt>
                <c:pt idx="4849">
                  <c:v>9707.02734375</c:v>
                </c:pt>
                <c:pt idx="4850">
                  <c:v>9709.0390625</c:v>
                </c:pt>
                <c:pt idx="4851">
                  <c:v>9710.9755859375</c:v>
                </c:pt>
                <c:pt idx="4852">
                  <c:v>9713.00048828125</c:v>
                </c:pt>
                <c:pt idx="4853">
                  <c:v>9715.0498046875</c:v>
                </c:pt>
                <c:pt idx="4854">
                  <c:v>9716.93603515625</c:v>
                </c:pt>
                <c:pt idx="4855">
                  <c:v>9718.89794921875</c:v>
                </c:pt>
                <c:pt idx="4856">
                  <c:v>9721.03564453125</c:v>
                </c:pt>
                <c:pt idx="4857">
                  <c:v>9723.1484375</c:v>
                </c:pt>
                <c:pt idx="4858">
                  <c:v>9725.08203125</c:v>
                </c:pt>
                <c:pt idx="4859">
                  <c:v>9726.98046875</c:v>
                </c:pt>
                <c:pt idx="4860">
                  <c:v>9728.9697265625</c:v>
                </c:pt>
                <c:pt idx="4861">
                  <c:v>9731.0068359375</c:v>
                </c:pt>
                <c:pt idx="4862">
                  <c:v>9733.056640625</c:v>
                </c:pt>
                <c:pt idx="4863">
                  <c:v>9735.04345703125</c:v>
                </c:pt>
                <c:pt idx="4864">
                  <c:v>9736.9775390625</c:v>
                </c:pt>
                <c:pt idx="4865">
                  <c:v>9738.923828125</c:v>
                </c:pt>
                <c:pt idx="4866">
                  <c:v>9740.98828125</c:v>
                </c:pt>
                <c:pt idx="4867">
                  <c:v>9743.05322265625</c:v>
                </c:pt>
                <c:pt idx="4868">
                  <c:v>9745.06494140625</c:v>
                </c:pt>
                <c:pt idx="4869">
                  <c:v>9747.013671875</c:v>
                </c:pt>
                <c:pt idx="4870">
                  <c:v>9749.01318359375</c:v>
                </c:pt>
                <c:pt idx="4871">
                  <c:v>9751.03759765625</c:v>
                </c:pt>
                <c:pt idx="4872">
                  <c:v>9752.97412109375</c:v>
                </c:pt>
                <c:pt idx="4873">
                  <c:v>9754.93603515625</c:v>
                </c:pt>
                <c:pt idx="4874">
                  <c:v>9756.97314453125</c:v>
                </c:pt>
                <c:pt idx="4875">
                  <c:v>9759.07275390625</c:v>
                </c:pt>
                <c:pt idx="4876">
                  <c:v>9761.07177734375</c:v>
                </c:pt>
                <c:pt idx="4877">
                  <c:v>9763.083984375</c:v>
                </c:pt>
                <c:pt idx="4878">
                  <c:v>9765.146484375</c:v>
                </c:pt>
                <c:pt idx="4879">
                  <c:v>9767.0703125</c:v>
                </c:pt>
                <c:pt idx="4880">
                  <c:v>9768.994140625</c:v>
                </c:pt>
                <c:pt idx="4881">
                  <c:v>9771.13134765625</c:v>
                </c:pt>
                <c:pt idx="4882">
                  <c:v>9773.08056640625</c:v>
                </c:pt>
                <c:pt idx="4883">
                  <c:v>9774.9921875</c:v>
                </c:pt>
                <c:pt idx="4884">
                  <c:v>9776.978515625</c:v>
                </c:pt>
                <c:pt idx="4885">
                  <c:v>9778.87744140625</c:v>
                </c:pt>
                <c:pt idx="4886">
                  <c:v>9780.94970703125</c:v>
                </c:pt>
                <c:pt idx="4887">
                  <c:v>9783.0244140625</c:v>
                </c:pt>
                <c:pt idx="4888">
                  <c:v>9785.05126953125</c:v>
                </c:pt>
                <c:pt idx="4889">
                  <c:v>9787.025390625</c:v>
                </c:pt>
                <c:pt idx="4890">
                  <c:v>9788.94921875</c:v>
                </c:pt>
                <c:pt idx="4891">
                  <c:v>9790.9609375</c:v>
                </c:pt>
                <c:pt idx="4892">
                  <c:v>9792.98583984375</c:v>
                </c:pt>
                <c:pt idx="4893">
                  <c:v>9795.0732421875</c:v>
                </c:pt>
                <c:pt idx="4894">
                  <c:v>9797.185546875</c:v>
                </c:pt>
                <c:pt idx="4895">
                  <c:v>9799.056640625</c:v>
                </c:pt>
                <c:pt idx="4896">
                  <c:v>9800.90283203125</c:v>
                </c:pt>
                <c:pt idx="4897">
                  <c:v>9802.927734375</c:v>
                </c:pt>
                <c:pt idx="4898">
                  <c:v>9804.96728515625</c:v>
                </c:pt>
                <c:pt idx="4899">
                  <c:v>9806.9814453125</c:v>
                </c:pt>
                <c:pt idx="4900">
                  <c:v>9808.892578125</c:v>
                </c:pt>
                <c:pt idx="4901">
                  <c:v>9810.9169921875</c:v>
                </c:pt>
                <c:pt idx="4902">
                  <c:v>9813.00439453125</c:v>
                </c:pt>
                <c:pt idx="4903">
                  <c:v>9814.9912109375</c:v>
                </c:pt>
                <c:pt idx="4904">
                  <c:v>9817.0029296875</c:v>
                </c:pt>
                <c:pt idx="4905">
                  <c:v>9819.001953125</c:v>
                </c:pt>
                <c:pt idx="4906">
                  <c:v>9821.10205078125</c:v>
                </c:pt>
                <c:pt idx="4907">
                  <c:v>9823.06396484375</c:v>
                </c:pt>
                <c:pt idx="4908">
                  <c:v>9825.025390625</c:v>
                </c:pt>
                <c:pt idx="4909">
                  <c:v>9827.009765625</c:v>
                </c:pt>
                <c:pt idx="4910">
                  <c:v>9828.89599609375</c:v>
                </c:pt>
                <c:pt idx="4911">
                  <c:v>9830.91015625</c:v>
                </c:pt>
                <c:pt idx="4912">
                  <c:v>9832.87158203125</c:v>
                </c:pt>
                <c:pt idx="4913">
                  <c:v>9834.87109375</c:v>
                </c:pt>
                <c:pt idx="4914">
                  <c:v>9836.90576171875</c:v>
                </c:pt>
                <c:pt idx="4915">
                  <c:v>9838.9677734375</c:v>
                </c:pt>
                <c:pt idx="4916">
                  <c:v>9840.9697265625</c:v>
                </c:pt>
                <c:pt idx="4917">
                  <c:v>9842.90625</c:v>
                </c:pt>
                <c:pt idx="4918">
                  <c:v>9844.92822265625</c:v>
                </c:pt>
                <c:pt idx="4919">
                  <c:v>9846.95263671875</c:v>
                </c:pt>
                <c:pt idx="4920">
                  <c:v>9849.02978515625</c:v>
                </c:pt>
                <c:pt idx="4921">
                  <c:v>9851.06689453125</c:v>
                </c:pt>
                <c:pt idx="4922">
                  <c:v>9852.9755859375</c:v>
                </c:pt>
                <c:pt idx="4923">
                  <c:v>9854.93701171875</c:v>
                </c:pt>
                <c:pt idx="4924">
                  <c:v>9856.93896484375</c:v>
                </c:pt>
                <c:pt idx="4925">
                  <c:v>9858.87548828125</c:v>
                </c:pt>
                <c:pt idx="4926">
                  <c:v>9860.83740234375</c:v>
                </c:pt>
                <c:pt idx="4927">
                  <c:v>9862.849609375</c:v>
                </c:pt>
                <c:pt idx="4928">
                  <c:v>9864.88623046875</c:v>
                </c:pt>
                <c:pt idx="4929">
                  <c:v>9866.98583984375</c:v>
                </c:pt>
                <c:pt idx="4930">
                  <c:v>9868.97265625</c:v>
                </c:pt>
                <c:pt idx="4931">
                  <c:v>9870.984375</c:v>
                </c:pt>
                <c:pt idx="4932">
                  <c:v>9872.9208984375</c:v>
                </c:pt>
                <c:pt idx="4933">
                  <c:v>9874.8447265625</c:v>
                </c:pt>
                <c:pt idx="4934">
                  <c:v>9876.9072265625</c:v>
                </c:pt>
                <c:pt idx="4935">
                  <c:v>9878.95703125</c:v>
                </c:pt>
                <c:pt idx="4936">
                  <c:v>9881.00634765625</c:v>
                </c:pt>
                <c:pt idx="4937">
                  <c:v>9882.96826171875</c:v>
                </c:pt>
                <c:pt idx="4938">
                  <c:v>9884.955078125</c:v>
                </c:pt>
                <c:pt idx="4939">
                  <c:v>9886.9287109375</c:v>
                </c:pt>
                <c:pt idx="4940">
                  <c:v>9888.9658203125</c:v>
                </c:pt>
                <c:pt idx="4941">
                  <c:v>9890.92529296875</c:v>
                </c:pt>
                <c:pt idx="4942">
                  <c:v>9892.91162109375</c:v>
                </c:pt>
                <c:pt idx="4943">
                  <c:v>9895.00146484375</c:v>
                </c:pt>
                <c:pt idx="4944">
                  <c:v>9897.0263671875</c:v>
                </c:pt>
                <c:pt idx="4945">
                  <c:v>9898.9248046875</c:v>
                </c:pt>
                <c:pt idx="4946">
                  <c:v>9900.8232421875</c:v>
                </c:pt>
                <c:pt idx="4947">
                  <c:v>9902.8076171875</c:v>
                </c:pt>
                <c:pt idx="4948">
                  <c:v>9904.76708984375</c:v>
                </c:pt>
                <c:pt idx="4949">
                  <c:v>9906.919921875</c:v>
                </c:pt>
                <c:pt idx="4950">
                  <c:v>9908.9716796875</c:v>
                </c:pt>
                <c:pt idx="4951">
                  <c:v>9910.94580078125</c:v>
                </c:pt>
                <c:pt idx="4952">
                  <c:v>9912.97021484375</c:v>
                </c:pt>
                <c:pt idx="4953">
                  <c:v>9914.99462890625</c:v>
                </c:pt>
                <c:pt idx="4954">
                  <c:v>9916.994140625</c:v>
                </c:pt>
                <c:pt idx="4955">
                  <c:v>9918.96826171875</c:v>
                </c:pt>
                <c:pt idx="4956">
                  <c:v>9921.0029296875</c:v>
                </c:pt>
                <c:pt idx="4957">
                  <c:v>9922.96484375</c:v>
                </c:pt>
                <c:pt idx="4958">
                  <c:v>9925.02685546875</c:v>
                </c:pt>
                <c:pt idx="4959">
                  <c:v>9926.98828125</c:v>
                </c:pt>
                <c:pt idx="4960">
                  <c:v>9928.86181640625</c:v>
                </c:pt>
                <c:pt idx="4961">
                  <c:v>9931.01171875</c:v>
                </c:pt>
                <c:pt idx="4962">
                  <c:v>9933.03662109375</c:v>
                </c:pt>
                <c:pt idx="4963">
                  <c:v>9934.9609375</c:v>
                </c:pt>
                <c:pt idx="4964">
                  <c:v>9936.9248046875</c:v>
                </c:pt>
                <c:pt idx="4965">
                  <c:v>9938.810546875</c:v>
                </c:pt>
                <c:pt idx="4966">
                  <c:v>9940.8095703125</c:v>
                </c:pt>
                <c:pt idx="4967">
                  <c:v>9942.83447265625</c:v>
                </c:pt>
                <c:pt idx="4968">
                  <c:v>9944.947265625</c:v>
                </c:pt>
                <c:pt idx="4969">
                  <c:v>9946.958984375</c:v>
                </c:pt>
                <c:pt idx="4970">
                  <c:v>9948.90771484375</c:v>
                </c:pt>
                <c:pt idx="4971">
                  <c:v>9950.89453125</c:v>
                </c:pt>
                <c:pt idx="4972">
                  <c:v>9952.818359375</c:v>
                </c:pt>
                <c:pt idx="4973">
                  <c:v>9954.767578125</c:v>
                </c:pt>
                <c:pt idx="4974">
                  <c:v>9956.77734375</c:v>
                </c:pt>
                <c:pt idx="4975">
                  <c:v>9958.82666015625</c:v>
                </c:pt>
                <c:pt idx="4976">
                  <c:v>9960.853515625</c:v>
                </c:pt>
                <c:pt idx="4977">
                  <c:v>9962.80224609375</c:v>
                </c:pt>
                <c:pt idx="4978">
                  <c:v>9964.7509765625</c:v>
                </c:pt>
                <c:pt idx="4979">
                  <c:v>9966.72314453125</c:v>
                </c:pt>
                <c:pt idx="4980">
                  <c:v>9968.73291015625</c:v>
                </c:pt>
                <c:pt idx="4981">
                  <c:v>9970.82275390625</c:v>
                </c:pt>
                <c:pt idx="4982">
                  <c:v>9972.736328125</c:v>
                </c:pt>
                <c:pt idx="4983">
                  <c:v>9974.71044921875</c:v>
                </c:pt>
                <c:pt idx="4984">
                  <c:v>9976.7978515625</c:v>
                </c:pt>
                <c:pt idx="4985">
                  <c:v>9978.7841796875</c:v>
                </c:pt>
                <c:pt idx="4986">
                  <c:v>9980.8212890625</c:v>
                </c:pt>
                <c:pt idx="4987">
                  <c:v>9982.896484375</c:v>
                </c:pt>
                <c:pt idx="4988">
                  <c:v>9984.88330078125</c:v>
                </c:pt>
                <c:pt idx="4989">
                  <c:v>9986.83203125</c:v>
                </c:pt>
                <c:pt idx="4990">
                  <c:v>9988.869140625</c:v>
                </c:pt>
                <c:pt idx="4991">
                  <c:v>9990.8056640625</c:v>
                </c:pt>
                <c:pt idx="4992">
                  <c:v>9992.7919921875</c:v>
                </c:pt>
                <c:pt idx="4993">
                  <c:v>9994.72607421875</c:v>
                </c:pt>
                <c:pt idx="4994">
                  <c:v>9996.66064453125</c:v>
                </c:pt>
                <c:pt idx="4995">
                  <c:v>9998.5283203125</c:v>
                </c:pt>
                <c:pt idx="4996">
                  <c:v>10000.0283203125</c:v>
                </c:pt>
              </c:numCache>
            </c:numRef>
          </c:xVal>
          <c:yVal>
            <c:numRef>
              <c:f>Sheet1!$C$22:$C$5018</c:f>
              <c:numCache>
                <c:formatCode>0.00E+00</c:formatCode>
                <c:ptCount val="4997"/>
                <c:pt idx="0">
                  <c:v>-1.9774712312396602E-5</c:v>
                </c:pt>
                <c:pt idx="1">
                  <c:v>-2.30988801320993E-5</c:v>
                </c:pt>
                <c:pt idx="2">
                  <c:v>-2.5941017568178701E-5</c:v>
                </c:pt>
                <c:pt idx="3">
                  <c:v>-2.8501124062369499E-5</c:v>
                </c:pt>
                <c:pt idx="4">
                  <c:v>-3.1903947612461497E-5</c:v>
                </c:pt>
                <c:pt idx="5">
                  <c:v>-3.5065585007504499E-5</c:v>
                </c:pt>
                <c:pt idx="6">
                  <c:v>-3.7692455718646099E-5</c:v>
                </c:pt>
                <c:pt idx="7">
                  <c:v>-4.10617979301113E-5</c:v>
                </c:pt>
                <c:pt idx="8">
                  <c:v>-4.39318160263732E-5</c:v>
                </c:pt>
                <c:pt idx="9">
                  <c:v>-4.6890880530531003E-5</c:v>
                </c:pt>
                <c:pt idx="10">
                  <c:v>-5.02336963752172E-5</c:v>
                </c:pt>
                <c:pt idx="11">
                  <c:v>-5.28401138085977E-5</c:v>
                </c:pt>
                <c:pt idx="12">
                  <c:v>-5.5881346775860003E-5</c:v>
                </c:pt>
                <c:pt idx="13">
                  <c:v>-5.9102390758506903E-5</c:v>
                </c:pt>
                <c:pt idx="14">
                  <c:v>-6.2343183638865002E-5</c:v>
                </c:pt>
                <c:pt idx="15">
                  <c:v>-6.4998946670073498E-5</c:v>
                </c:pt>
                <c:pt idx="16">
                  <c:v>-6.7821871712847806E-5</c:v>
                </c:pt>
                <c:pt idx="17">
                  <c:v>-7.1059604206976496E-5</c:v>
                </c:pt>
                <c:pt idx="18">
                  <c:v>-7.4183394987680006E-5</c:v>
                </c:pt>
                <c:pt idx="19">
                  <c:v>-7.7132486845249098E-5</c:v>
                </c:pt>
                <c:pt idx="20">
                  <c:v>-7.9880658432554696E-5</c:v>
                </c:pt>
                <c:pt idx="21">
                  <c:v>-8.3072726811028402E-5</c:v>
                </c:pt>
                <c:pt idx="22">
                  <c:v>-8.5844682107961206E-5</c:v>
                </c:pt>
                <c:pt idx="23">
                  <c:v>-8.9112588120297901E-5</c:v>
                </c:pt>
                <c:pt idx="24">
                  <c:v>-9.2338261365812303E-5</c:v>
                </c:pt>
                <c:pt idx="25">
                  <c:v>-9.4707953780145398E-5</c:v>
                </c:pt>
                <c:pt idx="26">
                  <c:v>-9.8002961236579795E-5</c:v>
                </c:pt>
                <c:pt idx="27" formatCode="General">
                  <c:v>-1.01216576031432E-4</c:v>
                </c:pt>
                <c:pt idx="28" formatCode="General">
                  <c:v>-1.04175418536976E-4</c:v>
                </c:pt>
                <c:pt idx="29" formatCode="General">
                  <c:v>-1.0692652040209599E-4</c:v>
                </c:pt>
                <c:pt idx="30" formatCode="General">
                  <c:v>-1.10205309679685E-4</c:v>
                </c:pt>
                <c:pt idx="31" formatCode="General">
                  <c:v>-1.13364023194242E-4</c:v>
                </c:pt>
                <c:pt idx="32" formatCode="General">
                  <c:v>-1.1609182466917701E-4</c:v>
                </c:pt>
                <c:pt idx="33" formatCode="General">
                  <c:v>-1.19326086165396E-4</c:v>
                </c:pt>
                <c:pt idx="34" formatCode="General">
                  <c:v>-1.2231370005172899E-4</c:v>
                </c:pt>
                <c:pt idx="35" formatCode="General">
                  <c:v>-1.25159593112363E-4</c:v>
                </c:pt>
                <c:pt idx="36" formatCode="General">
                  <c:v>-1.2847820310285399E-4</c:v>
                </c:pt>
                <c:pt idx="37" formatCode="General">
                  <c:v>-1.3115910915944401E-4</c:v>
                </c:pt>
                <c:pt idx="38" formatCode="General">
                  <c:v>-1.3461377167620799E-4</c:v>
                </c:pt>
                <c:pt idx="39" formatCode="General">
                  <c:v>-1.3724961608092801E-4</c:v>
                </c:pt>
                <c:pt idx="40" formatCode="General">
                  <c:v>-1.4028327194764501E-4</c:v>
                </c:pt>
                <c:pt idx="41" formatCode="General">
                  <c:v>-1.4348516796304199E-4</c:v>
                </c:pt>
                <c:pt idx="42" formatCode="General">
                  <c:v>-1.4645965518720699E-4</c:v>
                </c:pt>
                <c:pt idx="43" formatCode="General">
                  <c:v>-1.4932219776322999E-4</c:v>
                </c:pt>
                <c:pt idx="44" formatCode="General">
                  <c:v>-1.52797905708672E-4</c:v>
                </c:pt>
                <c:pt idx="45" formatCode="General">
                  <c:v>-1.5534700252783199E-4</c:v>
                </c:pt>
                <c:pt idx="46" formatCode="General">
                  <c:v>-1.58665905820176E-4</c:v>
                </c:pt>
                <c:pt idx="47" formatCode="General">
                  <c:v>-1.6168191447852001E-4</c:v>
                </c:pt>
                <c:pt idx="48" formatCode="General">
                  <c:v>-1.6462928034986199E-4</c:v>
                </c:pt>
                <c:pt idx="49" formatCode="General">
                  <c:v>-1.67669781809909E-4</c:v>
                </c:pt>
                <c:pt idx="50" formatCode="General">
                  <c:v>-1.70448331967735E-4</c:v>
                </c:pt>
                <c:pt idx="51" formatCode="General">
                  <c:v>-1.73725866535973E-4</c:v>
                </c:pt>
                <c:pt idx="52" formatCode="General">
                  <c:v>-1.7644230240001799E-4</c:v>
                </c:pt>
                <c:pt idx="53" formatCode="General">
                  <c:v>-1.7956745734658099E-4</c:v>
                </c:pt>
                <c:pt idx="54" formatCode="General">
                  <c:v>-1.82992623895283E-4</c:v>
                </c:pt>
                <c:pt idx="55" formatCode="General">
                  <c:v>-1.85711684752433E-4</c:v>
                </c:pt>
                <c:pt idx="56" formatCode="General">
                  <c:v>-1.88575344986652E-4</c:v>
                </c:pt>
                <c:pt idx="57" formatCode="General">
                  <c:v>-1.9174857759553501E-4</c:v>
                </c:pt>
                <c:pt idx="58" formatCode="General">
                  <c:v>-1.94910805330143E-4</c:v>
                </c:pt>
                <c:pt idx="59" formatCode="General">
                  <c:v>-1.9760965628415499E-4</c:v>
                </c:pt>
                <c:pt idx="60" formatCode="General">
                  <c:v>-2.0065363193373599E-4</c:v>
                </c:pt>
                <c:pt idx="61" formatCode="General">
                  <c:v>-2.03453520565095E-4</c:v>
                </c:pt>
                <c:pt idx="62" formatCode="General">
                  <c:v>-2.0642462619541201E-4</c:v>
                </c:pt>
                <c:pt idx="63" formatCode="General">
                  <c:v>-2.0967306107814001E-4</c:v>
                </c:pt>
                <c:pt idx="64" formatCode="General">
                  <c:v>-2.12649876599286E-4</c:v>
                </c:pt>
                <c:pt idx="65" formatCode="General">
                  <c:v>-2.16188059648395E-4</c:v>
                </c:pt>
                <c:pt idx="66" formatCode="General">
                  <c:v>-2.18965230592504E-4</c:v>
                </c:pt>
                <c:pt idx="67" formatCode="General">
                  <c:v>-2.2186840010161499E-4</c:v>
                </c:pt>
                <c:pt idx="68" formatCode="General">
                  <c:v>-2.24506374324332E-4</c:v>
                </c:pt>
                <c:pt idx="69" formatCode="General">
                  <c:v>-2.2806875310842699E-4</c:v>
                </c:pt>
                <c:pt idx="70" formatCode="General">
                  <c:v>-2.3070876933949501E-4</c:v>
                </c:pt>
                <c:pt idx="71" formatCode="General">
                  <c:v>-2.3402513484430099E-4</c:v>
                </c:pt>
                <c:pt idx="72" formatCode="General">
                  <c:v>-2.36884072240974E-4</c:v>
                </c:pt>
                <c:pt idx="73" formatCode="General">
                  <c:v>-2.39895582725033E-4</c:v>
                </c:pt>
                <c:pt idx="74" formatCode="General">
                  <c:v>-2.43110479943369E-4</c:v>
                </c:pt>
                <c:pt idx="75" formatCode="General">
                  <c:v>-2.4558421292856798E-4</c:v>
                </c:pt>
                <c:pt idx="76" formatCode="General">
                  <c:v>-2.4857536548678901E-4</c:v>
                </c:pt>
                <c:pt idx="77" formatCode="General">
                  <c:v>-2.5187672091247701E-4</c:v>
                </c:pt>
                <c:pt idx="78" formatCode="General">
                  <c:v>-2.5470697331399E-4</c:v>
                </c:pt>
                <c:pt idx="79" formatCode="General">
                  <c:v>-2.5775605010747301E-4</c:v>
                </c:pt>
                <c:pt idx="80" formatCode="General">
                  <c:v>-2.6100518907786401E-4</c:v>
                </c:pt>
                <c:pt idx="81" formatCode="General">
                  <c:v>-2.6390118083954102E-4</c:v>
                </c:pt>
                <c:pt idx="82" formatCode="General">
                  <c:v>-2.6663110558189102E-4</c:v>
                </c:pt>
                <c:pt idx="83" formatCode="General">
                  <c:v>-2.6992237303270203E-4</c:v>
                </c:pt>
                <c:pt idx="84" formatCode="General">
                  <c:v>-2.7267128947211999E-4</c:v>
                </c:pt>
                <c:pt idx="85" formatCode="General">
                  <c:v>-2.7566921263190902E-4</c:v>
                </c:pt>
                <c:pt idx="86" formatCode="General">
                  <c:v>-2.79023208087812E-4</c:v>
                </c:pt>
                <c:pt idx="87" formatCode="General">
                  <c:v>-2.81982540584002E-4</c:v>
                </c:pt>
                <c:pt idx="88" formatCode="General">
                  <c:v>-2.8471053747089199E-4</c:v>
                </c:pt>
                <c:pt idx="89" formatCode="General">
                  <c:v>-2.8799629170395E-4</c:v>
                </c:pt>
                <c:pt idx="90" formatCode="General">
                  <c:v>-2.9104112644046999E-4</c:v>
                </c:pt>
                <c:pt idx="91" formatCode="General">
                  <c:v>-2.9387085736088401E-4</c:v>
                </c:pt>
                <c:pt idx="92" formatCode="General">
                  <c:v>-2.96925605540743E-4</c:v>
                </c:pt>
                <c:pt idx="93" formatCode="General">
                  <c:v>-3.0004403193864798E-4</c:v>
                </c:pt>
                <c:pt idx="94" formatCode="General">
                  <c:v>-3.0319670307003301E-4</c:v>
                </c:pt>
                <c:pt idx="95" formatCode="General">
                  <c:v>-3.0570660948823602E-4</c:v>
                </c:pt>
                <c:pt idx="96" formatCode="General">
                  <c:v>-3.0869770119009002E-4</c:v>
                </c:pt>
                <c:pt idx="97" formatCode="General">
                  <c:v>-3.11608054830093E-4</c:v>
                </c:pt>
                <c:pt idx="98" formatCode="General">
                  <c:v>-3.1476462967817401E-4</c:v>
                </c:pt>
                <c:pt idx="99" formatCode="General">
                  <c:v>-3.18079319417022E-4</c:v>
                </c:pt>
                <c:pt idx="100" formatCode="General">
                  <c:v>-3.2092734001307898E-4</c:v>
                </c:pt>
                <c:pt idx="101" formatCode="General">
                  <c:v>-3.2369176784679399E-4</c:v>
                </c:pt>
                <c:pt idx="102" formatCode="General">
                  <c:v>-3.268155618291E-4</c:v>
                </c:pt>
                <c:pt idx="103" formatCode="General">
                  <c:v>-3.29445180439396E-4</c:v>
                </c:pt>
                <c:pt idx="104" formatCode="General">
                  <c:v>-3.3318918656126899E-4</c:v>
                </c:pt>
                <c:pt idx="105" formatCode="General">
                  <c:v>-3.3589115415406001E-4</c:v>
                </c:pt>
                <c:pt idx="106" formatCode="General">
                  <c:v>-3.3870282279310602E-4</c:v>
                </c:pt>
                <c:pt idx="107" formatCode="General">
                  <c:v>-3.4213786843390802E-4</c:v>
                </c:pt>
                <c:pt idx="108" formatCode="General">
                  <c:v>-3.4495329238170598E-4</c:v>
                </c:pt>
                <c:pt idx="109" formatCode="General">
                  <c:v>-3.4794113267532602E-4</c:v>
                </c:pt>
                <c:pt idx="110" formatCode="General">
                  <c:v>-3.5066913799851698E-4</c:v>
                </c:pt>
                <c:pt idx="111" formatCode="General">
                  <c:v>-3.5351348822816597E-4</c:v>
                </c:pt>
                <c:pt idx="112" formatCode="General">
                  <c:v>-3.5622770609523E-4</c:v>
                </c:pt>
                <c:pt idx="113" formatCode="General">
                  <c:v>-3.59640488929785E-4</c:v>
                </c:pt>
                <c:pt idx="114" formatCode="General">
                  <c:v>-3.6256933074055E-4</c:v>
                </c:pt>
                <c:pt idx="115" formatCode="General">
                  <c:v>-3.6543489177115598E-4</c:v>
                </c:pt>
                <c:pt idx="116" formatCode="General">
                  <c:v>-3.6818613491426899E-4</c:v>
                </c:pt>
                <c:pt idx="117" formatCode="General">
                  <c:v>-3.7236357312769901E-4</c:v>
                </c:pt>
                <c:pt idx="118" formatCode="General">
                  <c:v>-3.74812248438876E-4</c:v>
                </c:pt>
                <c:pt idx="119" formatCode="General">
                  <c:v>-3.7776108963382001E-4</c:v>
                </c:pt>
                <c:pt idx="120" formatCode="General">
                  <c:v>-3.8076450669499202E-4</c:v>
                </c:pt>
                <c:pt idx="121" formatCode="General">
                  <c:v>-3.8368353966184099E-4</c:v>
                </c:pt>
                <c:pt idx="122" formatCode="General">
                  <c:v>-3.8587766247250401E-4</c:v>
                </c:pt>
                <c:pt idx="123" formatCode="General">
                  <c:v>-3.89145088011246E-4</c:v>
                </c:pt>
                <c:pt idx="124" formatCode="General">
                  <c:v>-3.9228527765077301E-4</c:v>
                </c:pt>
                <c:pt idx="125" formatCode="General">
                  <c:v>-3.9505325776122401E-4</c:v>
                </c:pt>
                <c:pt idx="126" formatCode="General">
                  <c:v>-3.98695874556645E-4</c:v>
                </c:pt>
                <c:pt idx="127" formatCode="General">
                  <c:v>-4.0169226319978699E-4</c:v>
                </c:pt>
                <c:pt idx="128" formatCode="General">
                  <c:v>-4.0449455501738397E-4</c:v>
                </c:pt>
                <c:pt idx="129" formatCode="General">
                  <c:v>-4.07258004175358E-4</c:v>
                </c:pt>
                <c:pt idx="130" formatCode="General">
                  <c:v>-4.1101029858996299E-4</c:v>
                </c:pt>
                <c:pt idx="131" formatCode="General">
                  <c:v>-4.1308021954299101E-4</c:v>
                </c:pt>
                <c:pt idx="132" formatCode="General">
                  <c:v>-4.1621082834773998E-4</c:v>
                </c:pt>
                <c:pt idx="133" formatCode="General">
                  <c:v>-4.1910777404958902E-4</c:v>
                </c:pt>
                <c:pt idx="134" formatCode="General">
                  <c:v>-4.2229188854596899E-4</c:v>
                </c:pt>
                <c:pt idx="135" formatCode="General">
                  <c:v>-4.2486909693291799E-4</c:v>
                </c:pt>
                <c:pt idx="136" formatCode="General">
                  <c:v>-4.28476919306239E-4</c:v>
                </c:pt>
                <c:pt idx="137" formatCode="General">
                  <c:v>-4.3117985928068698E-4</c:v>
                </c:pt>
                <c:pt idx="138" formatCode="General">
                  <c:v>-4.3449070079682101E-4</c:v>
                </c:pt>
                <c:pt idx="139" formatCode="General">
                  <c:v>-4.3740294574981699E-4</c:v>
                </c:pt>
                <c:pt idx="140" formatCode="General">
                  <c:v>-4.4026930154623299E-4</c:v>
                </c:pt>
                <c:pt idx="141" formatCode="General">
                  <c:v>-4.43159841290045E-4</c:v>
                </c:pt>
                <c:pt idx="142" formatCode="General">
                  <c:v>-4.4620263122306501E-4</c:v>
                </c:pt>
                <c:pt idx="143" formatCode="General">
                  <c:v>-4.4936208846167302E-4</c:v>
                </c:pt>
                <c:pt idx="144" formatCode="General">
                  <c:v>-4.5199146053048202E-4</c:v>
                </c:pt>
                <c:pt idx="145" formatCode="General">
                  <c:v>-4.5474814280320903E-4</c:v>
                </c:pt>
                <c:pt idx="146" formatCode="General">
                  <c:v>-4.5820402765833101E-4</c:v>
                </c:pt>
                <c:pt idx="147" formatCode="General">
                  <c:v>-4.6078003653938999E-4</c:v>
                </c:pt>
                <c:pt idx="148" formatCode="General">
                  <c:v>-4.6425345012668899E-4</c:v>
                </c:pt>
                <c:pt idx="149" formatCode="General">
                  <c:v>-4.6666056544621002E-4</c:v>
                </c:pt>
                <c:pt idx="150" formatCode="General">
                  <c:v>-4.6948813106656602E-4</c:v>
                </c:pt>
                <c:pt idx="151" formatCode="General">
                  <c:v>-4.73439955841901E-4</c:v>
                </c:pt>
                <c:pt idx="152" formatCode="General">
                  <c:v>-4.7601027053890602E-4</c:v>
                </c:pt>
                <c:pt idx="153" formatCode="General">
                  <c:v>-4.7937679341959099E-4</c:v>
                </c:pt>
                <c:pt idx="154" formatCode="General">
                  <c:v>-4.8186731849697697E-4</c:v>
                </c:pt>
                <c:pt idx="155" formatCode="General">
                  <c:v>-4.8447930577803799E-4</c:v>
                </c:pt>
                <c:pt idx="156" formatCode="General">
                  <c:v>-4.8755232970809197E-4</c:v>
                </c:pt>
                <c:pt idx="157" formatCode="General">
                  <c:v>-4.9071315429337001E-4</c:v>
                </c:pt>
                <c:pt idx="158" formatCode="General">
                  <c:v>-4.9388143216826195E-4</c:v>
                </c:pt>
                <c:pt idx="159" formatCode="General">
                  <c:v>-4.9656022104103102E-4</c:v>
                </c:pt>
                <c:pt idx="160" formatCode="General">
                  <c:v>-4.9979895288395E-4</c:v>
                </c:pt>
                <c:pt idx="161" formatCode="General">
                  <c:v>-5.02763703319684E-4</c:v>
                </c:pt>
                <c:pt idx="162" formatCode="General">
                  <c:v>-5.0508685868295804E-4</c:v>
                </c:pt>
                <c:pt idx="163" formatCode="General">
                  <c:v>-5.0826441236145501E-4</c:v>
                </c:pt>
                <c:pt idx="164" formatCode="General">
                  <c:v>-5.1143070242578399E-4</c:v>
                </c:pt>
                <c:pt idx="165" formatCode="General">
                  <c:v>-5.14139317091756E-4</c:v>
                </c:pt>
                <c:pt idx="166" formatCode="General">
                  <c:v>-5.1735276892254196E-4</c:v>
                </c:pt>
                <c:pt idx="167" formatCode="General">
                  <c:v>-5.1995331704441099E-4</c:v>
                </c:pt>
                <c:pt idx="168" formatCode="General">
                  <c:v>-5.2303151965132401E-4</c:v>
                </c:pt>
                <c:pt idx="169" formatCode="General">
                  <c:v>-5.26425342869612E-4</c:v>
                </c:pt>
                <c:pt idx="170" formatCode="General">
                  <c:v>-5.2855379019741604E-4</c:v>
                </c:pt>
                <c:pt idx="171" formatCode="General">
                  <c:v>-5.3141045354444805E-4</c:v>
                </c:pt>
                <c:pt idx="172" formatCode="General">
                  <c:v>-5.3413847978318505E-4</c:v>
                </c:pt>
                <c:pt idx="173" formatCode="General">
                  <c:v>-5.3729596966816697E-4</c:v>
                </c:pt>
                <c:pt idx="174" formatCode="General">
                  <c:v>-5.4094731636642899E-4</c:v>
                </c:pt>
                <c:pt idx="175" formatCode="General">
                  <c:v>-5.4368247664828603E-4</c:v>
                </c:pt>
                <c:pt idx="176" formatCode="General">
                  <c:v>-5.4719096243072704E-4</c:v>
                </c:pt>
                <c:pt idx="177" formatCode="General">
                  <c:v>-5.5013612716517098E-4</c:v>
                </c:pt>
                <c:pt idx="178" formatCode="General">
                  <c:v>-5.5279639638208605E-4</c:v>
                </c:pt>
                <c:pt idx="179" formatCode="General">
                  <c:v>-5.5529993658700195E-4</c:v>
                </c:pt>
                <c:pt idx="180" formatCode="General">
                  <c:v>-5.5870365605509298E-4</c:v>
                </c:pt>
                <c:pt idx="181" formatCode="General">
                  <c:v>-5.6136150212007395E-4</c:v>
                </c:pt>
                <c:pt idx="182" formatCode="General">
                  <c:v>-5.6407541884701201E-4</c:v>
                </c:pt>
                <c:pt idx="183" formatCode="General">
                  <c:v>-5.6734534355260696E-4</c:v>
                </c:pt>
                <c:pt idx="184" formatCode="General">
                  <c:v>-5.6980608513722405E-4</c:v>
                </c:pt>
                <c:pt idx="185" formatCode="General">
                  <c:v>-5.7282707711034397E-4</c:v>
                </c:pt>
                <c:pt idx="186" formatCode="General">
                  <c:v>-5.7549543490546503E-4</c:v>
                </c:pt>
                <c:pt idx="187" formatCode="General">
                  <c:v>-5.7875902442127097E-4</c:v>
                </c:pt>
                <c:pt idx="188" formatCode="General">
                  <c:v>-5.8265250903727296E-4</c:v>
                </c:pt>
                <c:pt idx="189" formatCode="General">
                  <c:v>-5.84391015393282E-4</c:v>
                </c:pt>
                <c:pt idx="190" formatCode="General">
                  <c:v>-5.8786509076432999E-4</c:v>
                </c:pt>
                <c:pt idx="191" formatCode="General">
                  <c:v>-5.9109499615334603E-4</c:v>
                </c:pt>
                <c:pt idx="192" formatCode="General">
                  <c:v>-5.9392292138396401E-4</c:v>
                </c:pt>
                <c:pt idx="193" formatCode="General">
                  <c:v>-5.9615184434929898E-4</c:v>
                </c:pt>
                <c:pt idx="194" formatCode="General">
                  <c:v>-5.9982202484360197E-4</c:v>
                </c:pt>
                <c:pt idx="195" formatCode="General">
                  <c:v>-6.0242888645310505E-4</c:v>
                </c:pt>
                <c:pt idx="196" formatCode="General">
                  <c:v>-6.0601210720772898E-4</c:v>
                </c:pt>
                <c:pt idx="197" formatCode="General">
                  <c:v>-6.0895267979892804E-4</c:v>
                </c:pt>
                <c:pt idx="198" formatCode="General">
                  <c:v>-6.1231371960068402E-4</c:v>
                </c:pt>
                <c:pt idx="199" formatCode="General">
                  <c:v>-6.14543417231359E-4</c:v>
                </c:pt>
                <c:pt idx="200" formatCode="General">
                  <c:v>-6.1716602730570798E-4</c:v>
                </c:pt>
                <c:pt idx="201" formatCode="General">
                  <c:v>-6.2065514489452597E-4</c:v>
                </c:pt>
                <c:pt idx="202" formatCode="General">
                  <c:v>-6.2319299956345702E-4</c:v>
                </c:pt>
                <c:pt idx="203" formatCode="General">
                  <c:v>-6.2611338961387401E-4</c:v>
                </c:pt>
                <c:pt idx="204" formatCode="General">
                  <c:v>-6.2900449964461795E-4</c:v>
                </c:pt>
                <c:pt idx="205" formatCode="General">
                  <c:v>-6.3193867160008801E-4</c:v>
                </c:pt>
                <c:pt idx="206" formatCode="General">
                  <c:v>-6.3474562075274796E-4</c:v>
                </c:pt>
                <c:pt idx="207" formatCode="General">
                  <c:v>-6.3799697988718197E-4</c:v>
                </c:pt>
                <c:pt idx="208" formatCode="General">
                  <c:v>-6.4049406280901897E-4</c:v>
                </c:pt>
                <c:pt idx="209" formatCode="General">
                  <c:v>-6.4318332100544095E-4</c:v>
                </c:pt>
                <c:pt idx="210" formatCode="General">
                  <c:v>-6.4648452043716104E-4</c:v>
                </c:pt>
                <c:pt idx="211" formatCode="General">
                  <c:v>-6.4924768140596696E-4</c:v>
                </c:pt>
                <c:pt idx="212" formatCode="General">
                  <c:v>-6.52754723982988E-4</c:v>
                </c:pt>
                <c:pt idx="213" formatCode="General">
                  <c:v>-6.55003727467272E-4</c:v>
                </c:pt>
                <c:pt idx="214" formatCode="General">
                  <c:v>-6.5771226420378197E-4</c:v>
                </c:pt>
                <c:pt idx="215" formatCode="General">
                  <c:v>-6.6121222311993496E-4</c:v>
                </c:pt>
                <c:pt idx="216" formatCode="General">
                  <c:v>-6.6415022784636598E-4</c:v>
                </c:pt>
                <c:pt idx="217" formatCode="General">
                  <c:v>-6.6653517778953201E-4</c:v>
                </c:pt>
                <c:pt idx="218" formatCode="General">
                  <c:v>-6.6919707451709503E-4</c:v>
                </c:pt>
                <c:pt idx="219" formatCode="General">
                  <c:v>-6.7280070673395996E-4</c:v>
                </c:pt>
                <c:pt idx="220" formatCode="General">
                  <c:v>-6.7581936389859499E-4</c:v>
                </c:pt>
                <c:pt idx="221" formatCode="General">
                  <c:v>-6.7830712154222004E-4</c:v>
                </c:pt>
                <c:pt idx="222" formatCode="General">
                  <c:v>-6.8135290632807095E-4</c:v>
                </c:pt>
                <c:pt idx="223" formatCode="General">
                  <c:v>-6.8439691365428004E-4</c:v>
                </c:pt>
                <c:pt idx="224" formatCode="General">
                  <c:v>-6.8733689598560904E-4</c:v>
                </c:pt>
                <c:pt idx="225" formatCode="General">
                  <c:v>-6.8976627509850905E-4</c:v>
                </c:pt>
                <c:pt idx="226" formatCode="General">
                  <c:v>-6.9263113880117496E-4</c:v>
                </c:pt>
                <c:pt idx="227" formatCode="General">
                  <c:v>-6.9605902787153804E-4</c:v>
                </c:pt>
                <c:pt idx="228" formatCode="General">
                  <c:v>-6.9903358303437203E-4</c:v>
                </c:pt>
                <c:pt idx="229" formatCode="General">
                  <c:v>-7.0211758541685002E-4</c:v>
                </c:pt>
                <c:pt idx="230" formatCode="General">
                  <c:v>-7.0345873550732704E-4</c:v>
                </c:pt>
                <c:pt idx="231" formatCode="General">
                  <c:v>-7.0728215904783799E-4</c:v>
                </c:pt>
                <c:pt idx="232" formatCode="General">
                  <c:v>-7.1029792984994697E-4</c:v>
                </c:pt>
                <c:pt idx="233" formatCode="General">
                  <c:v>-7.12956282642838E-4</c:v>
                </c:pt>
                <c:pt idx="234" formatCode="General">
                  <c:v>-7.1579457061038995E-4</c:v>
                </c:pt>
                <c:pt idx="235" formatCode="General">
                  <c:v>-7.1897660857433098E-4</c:v>
                </c:pt>
                <c:pt idx="236" formatCode="General">
                  <c:v>-7.2186415887082298E-4</c:v>
                </c:pt>
                <c:pt idx="237" formatCode="General">
                  <c:v>-7.2424988270336596E-4</c:v>
                </c:pt>
                <c:pt idx="238" formatCode="General">
                  <c:v>-7.2745178239935499E-4</c:v>
                </c:pt>
                <c:pt idx="239" formatCode="General">
                  <c:v>-7.3042932868199297E-4</c:v>
                </c:pt>
                <c:pt idx="240" formatCode="General">
                  <c:v>-7.3339801605182297E-4</c:v>
                </c:pt>
                <c:pt idx="241" formatCode="General">
                  <c:v>-7.3598279039402404E-4</c:v>
                </c:pt>
                <c:pt idx="242" formatCode="General">
                  <c:v>-7.3860134034176299E-4</c:v>
                </c:pt>
                <c:pt idx="243" formatCode="General">
                  <c:v>-7.4130181198807995E-4</c:v>
                </c:pt>
                <c:pt idx="244" formatCode="General">
                  <c:v>-7.44915161058511E-4</c:v>
                </c:pt>
                <c:pt idx="245" formatCode="General">
                  <c:v>-7.4730847428487301E-4</c:v>
                </c:pt>
                <c:pt idx="246" formatCode="General">
                  <c:v>-7.5065982042740601E-4</c:v>
                </c:pt>
                <c:pt idx="247" formatCode="General">
                  <c:v>-7.5282006813411995E-4</c:v>
                </c:pt>
                <c:pt idx="248" formatCode="General">
                  <c:v>-7.5571882436863396E-4</c:v>
                </c:pt>
                <c:pt idx="249" formatCode="General">
                  <c:v>-7.5923267032921204E-4</c:v>
                </c:pt>
                <c:pt idx="250" formatCode="General">
                  <c:v>-7.6103203686373095E-4</c:v>
                </c:pt>
                <c:pt idx="251" formatCode="General">
                  <c:v>-7.64803340984243E-4</c:v>
                </c:pt>
                <c:pt idx="252" formatCode="General">
                  <c:v>-7.6747411325370099E-4</c:v>
                </c:pt>
                <c:pt idx="253" formatCode="General">
                  <c:v>-7.71129023569654E-4</c:v>
                </c:pt>
                <c:pt idx="254" formatCode="General">
                  <c:v>-7.7343339558825597E-4</c:v>
                </c:pt>
                <c:pt idx="255" formatCode="General">
                  <c:v>-7.7639559191894098E-4</c:v>
                </c:pt>
                <c:pt idx="256" formatCode="General">
                  <c:v>-7.7883083630281996E-4</c:v>
                </c:pt>
                <c:pt idx="257" formatCode="General">
                  <c:v>-7.8125603637543405E-4</c:v>
                </c:pt>
                <c:pt idx="258" formatCode="General">
                  <c:v>-7.8500397106747604E-4</c:v>
                </c:pt>
                <c:pt idx="259" formatCode="General">
                  <c:v>-7.8670206373257598E-4</c:v>
                </c:pt>
                <c:pt idx="260" formatCode="General">
                  <c:v>-7.8983145814354801E-4</c:v>
                </c:pt>
                <c:pt idx="261" formatCode="General">
                  <c:v>-7.9327895707811296E-4</c:v>
                </c:pt>
                <c:pt idx="262" formatCode="General">
                  <c:v>-7.9543251544686498E-4</c:v>
                </c:pt>
                <c:pt idx="263" formatCode="General">
                  <c:v>-7.98091175268846E-4</c:v>
                </c:pt>
                <c:pt idx="264" formatCode="General">
                  <c:v>-8.0127063120210196E-4</c:v>
                </c:pt>
                <c:pt idx="265" formatCode="General">
                  <c:v>-8.0485726208056197E-4</c:v>
                </c:pt>
                <c:pt idx="266" formatCode="General">
                  <c:v>-8.0710140594439904E-4</c:v>
                </c:pt>
                <c:pt idx="267" formatCode="General">
                  <c:v>-8.0991593295219003E-4</c:v>
                </c:pt>
                <c:pt idx="268" formatCode="General">
                  <c:v>-8.1370261936219198E-4</c:v>
                </c:pt>
                <c:pt idx="269" formatCode="General">
                  <c:v>-8.1571976071854102E-4</c:v>
                </c:pt>
                <c:pt idx="270" formatCode="General">
                  <c:v>-8.1907447047369899E-4</c:v>
                </c:pt>
                <c:pt idx="271" formatCode="General">
                  <c:v>-8.2077638722183896E-4</c:v>
                </c:pt>
                <c:pt idx="272" formatCode="General">
                  <c:v>-8.2345017614714102E-4</c:v>
                </c:pt>
                <c:pt idx="273" formatCode="General">
                  <c:v>-8.2664670693466803E-4</c:v>
                </c:pt>
                <c:pt idx="274" formatCode="General">
                  <c:v>-8.3001791931768204E-4</c:v>
                </c:pt>
                <c:pt idx="275" formatCode="General">
                  <c:v>-8.3273383900547501E-4</c:v>
                </c:pt>
                <c:pt idx="276" formatCode="General">
                  <c:v>-8.35683923027973E-4</c:v>
                </c:pt>
                <c:pt idx="277" formatCode="General">
                  <c:v>-8.3834857930219003E-4</c:v>
                </c:pt>
                <c:pt idx="278" formatCode="General">
                  <c:v>-8.4058954673704798E-4</c:v>
                </c:pt>
                <c:pt idx="279" formatCode="General">
                  <c:v>-8.4302188986111297E-4</c:v>
                </c:pt>
                <c:pt idx="280" formatCode="General">
                  <c:v>-8.4710350277307403E-4</c:v>
                </c:pt>
                <c:pt idx="281" formatCode="General">
                  <c:v>-8.4942363285813404E-4</c:v>
                </c:pt>
                <c:pt idx="282" formatCode="General">
                  <c:v>-8.5261628496407799E-4</c:v>
                </c:pt>
                <c:pt idx="283" formatCode="General">
                  <c:v>-8.55285605597321E-4</c:v>
                </c:pt>
                <c:pt idx="284" formatCode="General">
                  <c:v>-8.5747725683082998E-4</c:v>
                </c:pt>
                <c:pt idx="285" formatCode="General">
                  <c:v>-8.6068810719493497E-4</c:v>
                </c:pt>
                <c:pt idx="286" formatCode="General">
                  <c:v>-8.6327190435834698E-4</c:v>
                </c:pt>
                <c:pt idx="287" formatCode="General">
                  <c:v>-8.6657192543904604E-4</c:v>
                </c:pt>
                <c:pt idx="288" formatCode="General">
                  <c:v>-8.6910887598966899E-4</c:v>
                </c:pt>
                <c:pt idx="289" formatCode="General">
                  <c:v>-8.7319240358065095E-4</c:v>
                </c:pt>
                <c:pt idx="290" formatCode="General">
                  <c:v>-8.7492089583660895E-4</c:v>
                </c:pt>
                <c:pt idx="291" formatCode="General">
                  <c:v>-8.7827373560111198E-4</c:v>
                </c:pt>
                <c:pt idx="292" formatCode="General">
                  <c:v>-8.8098019199837202E-4</c:v>
                </c:pt>
                <c:pt idx="293" formatCode="General">
                  <c:v>-8.8337339040622895E-4</c:v>
                </c:pt>
                <c:pt idx="294" formatCode="General">
                  <c:v>-8.8582353599165697E-4</c:v>
                </c:pt>
                <c:pt idx="295" formatCode="General">
                  <c:v>-8.8774770172180104E-4</c:v>
                </c:pt>
                <c:pt idx="296" formatCode="General">
                  <c:v>-8.91328329342251E-4</c:v>
                </c:pt>
                <c:pt idx="297" formatCode="General">
                  <c:v>-8.9416620135980302E-4</c:v>
                </c:pt>
                <c:pt idx="298" formatCode="General">
                  <c:v>-8.96333576322941E-4</c:v>
                </c:pt>
                <c:pt idx="299" formatCode="General">
                  <c:v>-8.9990874396412201E-4</c:v>
                </c:pt>
                <c:pt idx="300" formatCode="General">
                  <c:v>-9.0360090598661197E-4</c:v>
                </c:pt>
                <c:pt idx="301" formatCode="General">
                  <c:v>-9.0593498703345503E-4</c:v>
                </c:pt>
                <c:pt idx="302" formatCode="General">
                  <c:v>-9.0837658210843396E-4</c:v>
                </c:pt>
                <c:pt idx="303" formatCode="General">
                  <c:v>-9.1066228119871797E-4</c:v>
                </c:pt>
                <c:pt idx="304" formatCode="General">
                  <c:v>-9.1340361555321097E-4</c:v>
                </c:pt>
                <c:pt idx="305" formatCode="General">
                  <c:v>-9.1739252991295396E-4</c:v>
                </c:pt>
                <c:pt idx="306" formatCode="General">
                  <c:v>-9.2019552183781499E-4</c:v>
                </c:pt>
                <c:pt idx="307" formatCode="General">
                  <c:v>-9.2221141947184705E-4</c:v>
                </c:pt>
                <c:pt idx="308" formatCode="General">
                  <c:v>-9.2519869450662204E-4</c:v>
                </c:pt>
                <c:pt idx="309" formatCode="General">
                  <c:v>-9.2769071441164497E-4</c:v>
                </c:pt>
                <c:pt idx="310" formatCode="General">
                  <c:v>-9.3080302590091305E-4</c:v>
                </c:pt>
                <c:pt idx="311" formatCode="General">
                  <c:v>-9.3307844651025396E-4</c:v>
                </c:pt>
                <c:pt idx="312" formatCode="General">
                  <c:v>-9.36225831208159E-4</c:v>
                </c:pt>
                <c:pt idx="313" formatCode="General">
                  <c:v>-9.3954410278806002E-4</c:v>
                </c:pt>
                <c:pt idx="314" formatCode="General">
                  <c:v>-9.4162304808719996E-4</c:v>
                </c:pt>
                <c:pt idx="315" formatCode="General">
                  <c:v>-9.4344040958339295E-4</c:v>
                </c:pt>
                <c:pt idx="316" formatCode="General">
                  <c:v>-9.4657419690583598E-4</c:v>
                </c:pt>
                <c:pt idx="317" formatCode="General">
                  <c:v>-9.4942760061534595E-4</c:v>
                </c:pt>
                <c:pt idx="318" formatCode="General">
                  <c:v>-9.5342297485486198E-4</c:v>
                </c:pt>
                <c:pt idx="319" formatCode="General">
                  <c:v>-9.5444977797813798E-4</c:v>
                </c:pt>
                <c:pt idx="320" formatCode="General">
                  <c:v>-9.5753042660297002E-4</c:v>
                </c:pt>
                <c:pt idx="321" formatCode="General">
                  <c:v>-9.5976657626476597E-4</c:v>
                </c:pt>
                <c:pt idx="322" formatCode="General">
                  <c:v>-9.6278931664632898E-4</c:v>
                </c:pt>
                <c:pt idx="323" formatCode="General">
                  <c:v>-9.6561135951856499E-4</c:v>
                </c:pt>
                <c:pt idx="324" formatCode="General">
                  <c:v>-9.6916177690186398E-4</c:v>
                </c:pt>
                <c:pt idx="325" formatCode="General">
                  <c:v>-9.7100986038777296E-4</c:v>
                </c:pt>
                <c:pt idx="326" formatCode="General">
                  <c:v>-9.7309522251956299E-4</c:v>
                </c:pt>
                <c:pt idx="327" formatCode="General">
                  <c:v>-9.75988051276714E-4</c:v>
                </c:pt>
                <c:pt idx="328" formatCode="General">
                  <c:v>-9.7965492968897093E-4</c:v>
                </c:pt>
                <c:pt idx="329" formatCode="General">
                  <c:v>-9.8086255467941599E-4</c:v>
                </c:pt>
                <c:pt idx="330" formatCode="General">
                  <c:v>-9.8525549180862289E-4</c:v>
                </c:pt>
                <c:pt idx="331" formatCode="General">
                  <c:v>-9.8771266308318099E-4</c:v>
                </c:pt>
                <c:pt idx="332" formatCode="General">
                  <c:v>-9.9032563960564104E-4</c:v>
                </c:pt>
                <c:pt idx="333" formatCode="General">
                  <c:v>-9.9236059655765708E-4</c:v>
                </c:pt>
                <c:pt idx="334" formatCode="General">
                  <c:v>-9.955879031205699E-4</c:v>
                </c:pt>
                <c:pt idx="335" formatCode="General">
                  <c:v>-9.9895005999881491E-4</c:v>
                </c:pt>
                <c:pt idx="336" formatCode="General">
                  <c:v>-1.0005097326493801E-3</c:v>
                </c:pt>
                <c:pt idx="337" formatCode="General">
                  <c:v>-1.00230070094027E-3</c:v>
                </c:pt>
                <c:pt idx="338" formatCode="General">
                  <c:v>-1.0059519192171301E-3</c:v>
                </c:pt>
                <c:pt idx="339" formatCode="General">
                  <c:v>-1.00880548302575E-3</c:v>
                </c:pt>
                <c:pt idx="340" formatCode="General">
                  <c:v>-1.01155063411125E-3</c:v>
                </c:pt>
                <c:pt idx="341" formatCode="General">
                  <c:v>-1.0146318942907699E-3</c:v>
                </c:pt>
                <c:pt idx="342" formatCode="General">
                  <c:v>-1.0169556543393799E-3</c:v>
                </c:pt>
                <c:pt idx="343" formatCode="General">
                  <c:v>-1.01891254385291E-3</c:v>
                </c:pt>
                <c:pt idx="344" formatCode="General">
                  <c:v>-1.0217652097218499E-3</c:v>
                </c:pt>
                <c:pt idx="345" formatCode="General">
                  <c:v>-1.0243908019050201E-3</c:v>
                </c:pt>
                <c:pt idx="346" formatCode="General">
                  <c:v>-1.0269723634464001E-3</c:v>
                </c:pt>
                <c:pt idx="347" formatCode="General">
                  <c:v>-1.0294514838606399E-3</c:v>
                </c:pt>
                <c:pt idx="348" formatCode="General">
                  <c:v>-1.03165428498512E-3</c:v>
                </c:pt>
                <c:pt idx="349" formatCode="General">
                  <c:v>-1.0350025170864201E-3</c:v>
                </c:pt>
                <c:pt idx="350" formatCode="General">
                  <c:v>-1.03843234466571E-3</c:v>
                </c:pt>
                <c:pt idx="351" formatCode="General">
                  <c:v>-1.0394994524306699E-3</c:v>
                </c:pt>
                <c:pt idx="352" formatCode="General">
                  <c:v>-1.04237363802787E-3</c:v>
                </c:pt>
                <c:pt idx="353" formatCode="General">
                  <c:v>-1.0455643483352501E-3</c:v>
                </c:pt>
                <c:pt idx="354" formatCode="General">
                  <c:v>-1.04838869330266E-3</c:v>
                </c:pt>
                <c:pt idx="355" formatCode="General">
                  <c:v>-1.05077549186748E-3</c:v>
                </c:pt>
                <c:pt idx="356" formatCode="General">
                  <c:v>-1.0539433842846899E-3</c:v>
                </c:pt>
                <c:pt idx="357" formatCode="General">
                  <c:v>-1.05576591072626E-3</c:v>
                </c:pt>
                <c:pt idx="358" formatCode="General">
                  <c:v>-1.0585655253951701E-3</c:v>
                </c:pt>
                <c:pt idx="359" formatCode="General">
                  <c:v>-1.061741082649E-3</c:v>
                </c:pt>
                <c:pt idx="360" formatCode="General">
                  <c:v>-1.0636357784615301E-3</c:v>
                </c:pt>
                <c:pt idx="361" formatCode="General">
                  <c:v>-1.06567788460709E-3</c:v>
                </c:pt>
                <c:pt idx="362" formatCode="General">
                  <c:v>-1.06869398663026E-3</c:v>
                </c:pt>
                <c:pt idx="363" formatCode="General">
                  <c:v>-1.07125043441466E-3</c:v>
                </c:pt>
                <c:pt idx="364" formatCode="General">
                  <c:v>-1.0748621425095801E-3</c:v>
                </c:pt>
                <c:pt idx="365" formatCode="General">
                  <c:v>-1.07712434155545E-3</c:v>
                </c:pt>
                <c:pt idx="366" formatCode="General">
                  <c:v>-1.0801338015187999E-3</c:v>
                </c:pt>
                <c:pt idx="367" formatCode="General">
                  <c:v>-1.0828178057621599E-3</c:v>
                </c:pt>
                <c:pt idx="368" formatCode="General">
                  <c:v>-1.0837177205096199E-3</c:v>
                </c:pt>
                <c:pt idx="369" formatCode="General">
                  <c:v>-1.08807300082266E-3</c:v>
                </c:pt>
                <c:pt idx="370" formatCode="General">
                  <c:v>-1.0899942036503799E-3</c:v>
                </c:pt>
                <c:pt idx="371" formatCode="General">
                  <c:v>-1.0916522016465699E-3</c:v>
                </c:pt>
                <c:pt idx="372" formatCode="General">
                  <c:v>-1.09565840679887E-3</c:v>
                </c:pt>
                <c:pt idx="373" formatCode="General">
                  <c:v>-1.09792366197293E-3</c:v>
                </c:pt>
                <c:pt idx="374" formatCode="General">
                  <c:v>-1.09965812453595E-3</c:v>
                </c:pt>
                <c:pt idx="375" formatCode="General">
                  <c:v>-1.10241445653295E-3</c:v>
                </c:pt>
                <c:pt idx="376" formatCode="General">
                  <c:v>-1.1047322348825999E-3</c:v>
                </c:pt>
                <c:pt idx="377" formatCode="General">
                  <c:v>-1.1080869132393499E-3</c:v>
                </c:pt>
                <c:pt idx="378" formatCode="General">
                  <c:v>-1.1106307650424301E-3</c:v>
                </c:pt>
                <c:pt idx="379" formatCode="General">
                  <c:v>-1.1133983289232201E-3</c:v>
                </c:pt>
                <c:pt idx="380" formatCode="General">
                  <c:v>-1.1136813407057499E-3</c:v>
                </c:pt>
                <c:pt idx="381" formatCode="General">
                  <c:v>-1.1188670295747801E-3</c:v>
                </c:pt>
                <c:pt idx="382" formatCode="General">
                  <c:v>-1.1208103839108099E-3</c:v>
                </c:pt>
                <c:pt idx="383" formatCode="General">
                  <c:v>-1.12240981531046E-3</c:v>
                </c:pt>
                <c:pt idx="384" formatCode="General">
                  <c:v>-1.12564419422129E-3</c:v>
                </c:pt>
                <c:pt idx="385" formatCode="General">
                  <c:v>-1.12844068926466E-3</c:v>
                </c:pt>
                <c:pt idx="386" formatCode="General">
                  <c:v>-1.1310847367795799E-3</c:v>
                </c:pt>
                <c:pt idx="387" formatCode="General">
                  <c:v>-1.1323043058283999E-3</c:v>
                </c:pt>
                <c:pt idx="388" formatCode="General">
                  <c:v>-1.13675194184186E-3</c:v>
                </c:pt>
                <c:pt idx="389" formatCode="General">
                  <c:v>-1.1391358872451999E-3</c:v>
                </c:pt>
                <c:pt idx="390" formatCode="General">
                  <c:v>-1.13934413963399E-3</c:v>
                </c:pt>
                <c:pt idx="391" formatCode="General">
                  <c:v>-1.14338967191536E-3</c:v>
                </c:pt>
                <c:pt idx="392" formatCode="General">
                  <c:v>-1.1457772276795601E-3</c:v>
                </c:pt>
                <c:pt idx="393" formatCode="General">
                  <c:v>-1.1482731274915399E-3</c:v>
                </c:pt>
                <c:pt idx="394" formatCode="General">
                  <c:v>-1.1505122404924799E-3</c:v>
                </c:pt>
                <c:pt idx="395" formatCode="General">
                  <c:v>-1.15242239618472E-3</c:v>
                </c:pt>
                <c:pt idx="396" formatCode="General">
                  <c:v>-1.1549233081912301E-3</c:v>
                </c:pt>
                <c:pt idx="397" formatCode="General">
                  <c:v>-1.1587539330058299E-3</c:v>
                </c:pt>
                <c:pt idx="398" formatCode="General">
                  <c:v>-1.16071280620845E-3</c:v>
                </c:pt>
                <c:pt idx="399" formatCode="General">
                  <c:v>-1.16195654676688E-3</c:v>
                </c:pt>
                <c:pt idx="400" formatCode="General">
                  <c:v>-1.16355819848459E-3</c:v>
                </c:pt>
                <c:pt idx="401" formatCode="General">
                  <c:v>-1.1684306255714701E-3</c:v>
                </c:pt>
                <c:pt idx="402" formatCode="General">
                  <c:v>-1.17061648209908E-3</c:v>
                </c:pt>
                <c:pt idx="403" formatCode="General">
                  <c:v>-1.1714617270027099E-3</c:v>
                </c:pt>
                <c:pt idx="404" formatCode="General">
                  <c:v>-1.17387416031725E-3</c:v>
                </c:pt>
                <c:pt idx="405" formatCode="General">
                  <c:v>-1.17611187605975E-3</c:v>
                </c:pt>
                <c:pt idx="406" formatCode="General">
                  <c:v>-1.18047424982707E-3</c:v>
                </c:pt>
                <c:pt idx="407" formatCode="General">
                  <c:v>-1.1831761883354501E-3</c:v>
                </c:pt>
                <c:pt idx="408" formatCode="General">
                  <c:v>-1.18585705196698E-3</c:v>
                </c:pt>
                <c:pt idx="409" formatCode="General">
                  <c:v>-1.1886016967298501E-3</c:v>
                </c:pt>
                <c:pt idx="410" formatCode="General">
                  <c:v>-1.1897419120877699E-3</c:v>
                </c:pt>
                <c:pt idx="411" formatCode="General">
                  <c:v>-1.19230686911928E-3</c:v>
                </c:pt>
                <c:pt idx="412" formatCode="General">
                  <c:v>-1.1945318392051899E-3</c:v>
                </c:pt>
                <c:pt idx="413" formatCode="General">
                  <c:v>-1.19571436755344E-3</c:v>
                </c:pt>
                <c:pt idx="414" formatCode="General">
                  <c:v>-1.20045642123059E-3</c:v>
                </c:pt>
                <c:pt idx="415" formatCode="General">
                  <c:v>-1.20235218667831E-3</c:v>
                </c:pt>
                <c:pt idx="416" formatCode="General">
                  <c:v>-1.2046261443084099E-3</c:v>
                </c:pt>
                <c:pt idx="417" formatCode="General">
                  <c:v>-1.2077220055640399E-3</c:v>
                </c:pt>
                <c:pt idx="418" formatCode="General">
                  <c:v>-1.2101764136943399E-3</c:v>
                </c:pt>
                <c:pt idx="419" formatCode="General">
                  <c:v>-1.2115354889666501E-3</c:v>
                </c:pt>
                <c:pt idx="420" formatCode="General">
                  <c:v>-1.21469536286252E-3</c:v>
                </c:pt>
                <c:pt idx="421" formatCode="General">
                  <c:v>-1.2169310789518701E-3</c:v>
                </c:pt>
                <c:pt idx="422" formatCode="General">
                  <c:v>-1.2194720137077501E-3</c:v>
                </c:pt>
                <c:pt idx="423" formatCode="General">
                  <c:v>-1.2212676833605E-3</c:v>
                </c:pt>
                <c:pt idx="424" formatCode="General">
                  <c:v>-1.2249120126379799E-3</c:v>
                </c:pt>
                <c:pt idx="425" formatCode="General">
                  <c:v>-1.22775256761784E-3</c:v>
                </c:pt>
                <c:pt idx="426" formatCode="General">
                  <c:v>-1.2285328079592499E-3</c:v>
                </c:pt>
                <c:pt idx="427" formatCode="General">
                  <c:v>-1.2311528155225799E-3</c:v>
                </c:pt>
                <c:pt idx="428" formatCode="General">
                  <c:v>-1.2343338962895599E-3</c:v>
                </c:pt>
                <c:pt idx="429" formatCode="General">
                  <c:v>-1.2361423116178699E-3</c:v>
                </c:pt>
                <c:pt idx="430" formatCode="General">
                  <c:v>-1.2383204974264299E-3</c:v>
                </c:pt>
                <c:pt idx="431" formatCode="General">
                  <c:v>-1.2402345537236E-3</c:v>
                </c:pt>
                <c:pt idx="432" formatCode="General">
                  <c:v>-1.24294135845955E-3</c:v>
                </c:pt>
                <c:pt idx="433" formatCode="General">
                  <c:v>-1.2457234786228E-3</c:v>
                </c:pt>
                <c:pt idx="434" formatCode="General">
                  <c:v>-1.2484788452407399E-3</c:v>
                </c:pt>
                <c:pt idx="435" formatCode="General">
                  <c:v>-1.2517826108362699E-3</c:v>
                </c:pt>
                <c:pt idx="436" formatCode="General">
                  <c:v>-1.25252634541323E-3</c:v>
                </c:pt>
                <c:pt idx="437" formatCode="General">
                  <c:v>-1.25570813493233E-3</c:v>
                </c:pt>
                <c:pt idx="438" formatCode="General">
                  <c:v>-1.2583565987405699E-3</c:v>
                </c:pt>
                <c:pt idx="439" formatCode="General">
                  <c:v>-1.2608884979187301E-3</c:v>
                </c:pt>
                <c:pt idx="440" formatCode="General">
                  <c:v>-1.26305926712021E-3</c:v>
                </c:pt>
                <c:pt idx="441" formatCode="General">
                  <c:v>-1.2658525926598501E-3</c:v>
                </c:pt>
                <c:pt idx="442" formatCode="General">
                  <c:v>-1.2685183687699299E-3</c:v>
                </c:pt>
                <c:pt idx="443" formatCode="General">
                  <c:v>-1.26947323550078E-3</c:v>
                </c:pt>
                <c:pt idx="444" formatCode="General">
                  <c:v>-1.27182436271368E-3</c:v>
                </c:pt>
                <c:pt idx="445" formatCode="General">
                  <c:v>-1.2745716954547699E-3</c:v>
                </c:pt>
                <c:pt idx="446" formatCode="General">
                  <c:v>-1.27671233282087E-3</c:v>
                </c:pt>
                <c:pt idx="447" formatCode="General">
                  <c:v>-1.2786531184565801E-3</c:v>
                </c:pt>
                <c:pt idx="448" formatCode="General">
                  <c:v>-1.28107687856277E-3</c:v>
                </c:pt>
                <c:pt idx="449" formatCode="General">
                  <c:v>-1.28331984967888E-3</c:v>
                </c:pt>
                <c:pt idx="450" formatCode="General">
                  <c:v>-1.2858067389332399E-3</c:v>
                </c:pt>
                <c:pt idx="451" formatCode="General">
                  <c:v>-1.28753581365026E-3</c:v>
                </c:pt>
                <c:pt idx="452" formatCode="General">
                  <c:v>-1.29035410570371E-3</c:v>
                </c:pt>
                <c:pt idx="453" formatCode="General">
                  <c:v>-1.29237804653074E-3</c:v>
                </c:pt>
                <c:pt idx="454" formatCode="General">
                  <c:v>-1.29552208395217E-3</c:v>
                </c:pt>
                <c:pt idx="455" formatCode="General">
                  <c:v>-1.29816321081286E-3</c:v>
                </c:pt>
                <c:pt idx="456" formatCode="General">
                  <c:v>-1.3006588515586E-3</c:v>
                </c:pt>
                <c:pt idx="457" formatCode="General">
                  <c:v>-1.3026333086645001E-3</c:v>
                </c:pt>
                <c:pt idx="458" formatCode="General">
                  <c:v>-1.3057559417940299E-3</c:v>
                </c:pt>
                <c:pt idx="459" formatCode="General">
                  <c:v>-1.3069345625604601E-3</c:v>
                </c:pt>
                <c:pt idx="460" formatCode="General">
                  <c:v>-1.3097997927741399E-3</c:v>
                </c:pt>
                <c:pt idx="461" formatCode="General">
                  <c:v>-1.31130694406678E-3</c:v>
                </c:pt>
                <c:pt idx="462" formatCode="General">
                  <c:v>-1.3138547619163301E-3</c:v>
                </c:pt>
                <c:pt idx="463" formatCode="General">
                  <c:v>-1.3160298705619099E-3</c:v>
                </c:pt>
                <c:pt idx="464" formatCode="General">
                  <c:v>-1.3190419234125499E-3</c:v>
                </c:pt>
                <c:pt idx="465" formatCode="General">
                  <c:v>-1.3209126379417301E-3</c:v>
                </c:pt>
                <c:pt idx="466" formatCode="General">
                  <c:v>-1.32311422482919E-3</c:v>
                </c:pt>
                <c:pt idx="467" formatCode="General">
                  <c:v>-1.3243150071985E-3</c:v>
                </c:pt>
                <c:pt idx="468" formatCode="General">
                  <c:v>-1.3271117627594599E-3</c:v>
                </c:pt>
                <c:pt idx="469" formatCode="General">
                  <c:v>-1.32945471115201E-3</c:v>
                </c:pt>
                <c:pt idx="470" formatCode="General">
                  <c:v>-1.33160814542249E-3</c:v>
                </c:pt>
                <c:pt idx="471" formatCode="General">
                  <c:v>-1.33397191177565E-3</c:v>
                </c:pt>
                <c:pt idx="472" formatCode="General">
                  <c:v>-1.33653442467641E-3</c:v>
                </c:pt>
                <c:pt idx="473" formatCode="General">
                  <c:v>-1.33794230072192E-3</c:v>
                </c:pt>
                <c:pt idx="474" formatCode="General">
                  <c:v>-1.34145806275466E-3</c:v>
                </c:pt>
                <c:pt idx="475" formatCode="General">
                  <c:v>-1.3414891020898799E-3</c:v>
                </c:pt>
                <c:pt idx="476" formatCode="General">
                  <c:v>-1.3455917797695E-3</c:v>
                </c:pt>
                <c:pt idx="477" formatCode="General">
                  <c:v>-1.3486989687845801E-3</c:v>
                </c:pt>
                <c:pt idx="478" formatCode="General">
                  <c:v>-1.3495788305561199E-3</c:v>
                </c:pt>
                <c:pt idx="479" formatCode="General">
                  <c:v>-1.3524487345542701E-3</c:v>
                </c:pt>
                <c:pt idx="480" formatCode="General">
                  <c:v>-1.35380542897145E-3</c:v>
                </c:pt>
                <c:pt idx="481" formatCode="General">
                  <c:v>-1.3559700954478601E-3</c:v>
                </c:pt>
                <c:pt idx="482" formatCode="General">
                  <c:v>-1.3587498119854999E-3</c:v>
                </c:pt>
                <c:pt idx="483" formatCode="General">
                  <c:v>-1.3601930162984101E-3</c:v>
                </c:pt>
                <c:pt idx="484" formatCode="General">
                  <c:v>-1.3626530857945001E-3</c:v>
                </c:pt>
                <c:pt idx="485" formatCode="General">
                  <c:v>-1.36433951829407E-3</c:v>
                </c:pt>
                <c:pt idx="486" formatCode="General">
                  <c:v>-1.3666854682720601E-3</c:v>
                </c:pt>
                <c:pt idx="487" formatCode="General">
                  <c:v>-1.36838974334479E-3</c:v>
                </c:pt>
                <c:pt idx="488" formatCode="General">
                  <c:v>-1.3705937591801901E-3</c:v>
                </c:pt>
                <c:pt idx="489" formatCode="General">
                  <c:v>-1.3733367183884401E-3</c:v>
                </c:pt>
                <c:pt idx="490" formatCode="General">
                  <c:v>-1.37536236710845E-3</c:v>
                </c:pt>
                <c:pt idx="491" formatCode="General">
                  <c:v>-1.37576169230957E-3</c:v>
                </c:pt>
                <c:pt idx="492" formatCode="General">
                  <c:v>-1.37833210845477E-3</c:v>
                </c:pt>
                <c:pt idx="493" formatCode="General">
                  <c:v>-1.380917817736E-3</c:v>
                </c:pt>
                <c:pt idx="494" formatCode="General">
                  <c:v>-1.38321477744076E-3</c:v>
                </c:pt>
                <c:pt idx="495" formatCode="General">
                  <c:v>-1.3859134571277501E-3</c:v>
                </c:pt>
                <c:pt idx="496" formatCode="General">
                  <c:v>-1.3875165093242001E-3</c:v>
                </c:pt>
                <c:pt idx="497" formatCode="General">
                  <c:v>-1.3888188559216801E-3</c:v>
                </c:pt>
                <c:pt idx="498" formatCode="General">
                  <c:v>-1.3912476607983099E-3</c:v>
                </c:pt>
                <c:pt idx="499" formatCode="General">
                  <c:v>-1.3938040069234701E-3</c:v>
                </c:pt>
                <c:pt idx="500" formatCode="General">
                  <c:v>-1.39614633903183E-3</c:v>
                </c:pt>
                <c:pt idx="501" formatCode="General">
                  <c:v>-1.39664228703722E-3</c:v>
                </c:pt>
                <c:pt idx="502" formatCode="General">
                  <c:v>-1.39991262607463E-3</c:v>
                </c:pt>
                <c:pt idx="503" formatCode="General">
                  <c:v>-1.4017252095253499E-3</c:v>
                </c:pt>
                <c:pt idx="504" formatCode="General">
                  <c:v>-1.4027981318805E-3</c:v>
                </c:pt>
                <c:pt idx="505" formatCode="General">
                  <c:v>-1.4042324597448399E-3</c:v>
                </c:pt>
                <c:pt idx="506" formatCode="General">
                  <c:v>-1.40676488046882E-3</c:v>
                </c:pt>
                <c:pt idx="507" formatCode="General">
                  <c:v>-1.4075148144354001E-3</c:v>
                </c:pt>
                <c:pt idx="508" formatCode="General">
                  <c:v>-1.4107497929101999E-3</c:v>
                </c:pt>
                <c:pt idx="509" formatCode="General">
                  <c:v>-1.41189417793908E-3</c:v>
                </c:pt>
                <c:pt idx="510" formatCode="General">
                  <c:v>-1.4139121203918001E-3</c:v>
                </c:pt>
                <c:pt idx="511" formatCode="General">
                  <c:v>-1.4143346529919901E-3</c:v>
                </c:pt>
                <c:pt idx="512" formatCode="General">
                  <c:v>-1.41742856810275E-3</c:v>
                </c:pt>
                <c:pt idx="513" formatCode="General">
                  <c:v>-1.41827332803212E-3</c:v>
                </c:pt>
                <c:pt idx="514" formatCode="General">
                  <c:v>-1.4189165321143501E-3</c:v>
                </c:pt>
                <c:pt idx="515" formatCode="General">
                  <c:v>-1.4218849772643801E-3</c:v>
                </c:pt>
                <c:pt idx="516" formatCode="General">
                  <c:v>-1.4232904599493501E-3</c:v>
                </c:pt>
                <c:pt idx="517" formatCode="General">
                  <c:v>-1.4257964674496699E-3</c:v>
                </c:pt>
                <c:pt idx="518" formatCode="General">
                  <c:v>-1.4280342995802099E-3</c:v>
                </c:pt>
                <c:pt idx="519" formatCode="General">
                  <c:v>-1.4290413021248801E-3</c:v>
                </c:pt>
                <c:pt idx="520" formatCode="General">
                  <c:v>-1.42949839126001E-3</c:v>
                </c:pt>
                <c:pt idx="521" formatCode="General">
                  <c:v>-1.43122405087611E-3</c:v>
                </c:pt>
                <c:pt idx="522" formatCode="General">
                  <c:v>-1.43279769890501E-3</c:v>
                </c:pt>
                <c:pt idx="523" formatCode="General">
                  <c:v>-1.4332253407204299E-3</c:v>
                </c:pt>
                <c:pt idx="524" formatCode="General">
                  <c:v>-1.4369590605911901E-3</c:v>
                </c:pt>
                <c:pt idx="525" formatCode="General">
                  <c:v>-1.43678224357018E-3</c:v>
                </c:pt>
                <c:pt idx="526" formatCode="General">
                  <c:v>-1.43968827769244E-3</c:v>
                </c:pt>
                <c:pt idx="527" formatCode="General">
                  <c:v>-1.4406261667015E-3</c:v>
                </c:pt>
                <c:pt idx="528" formatCode="General">
                  <c:v>-1.4421164981720299E-3</c:v>
                </c:pt>
                <c:pt idx="529" formatCode="General">
                  <c:v>-1.44379693767516E-3</c:v>
                </c:pt>
                <c:pt idx="530" formatCode="General">
                  <c:v>-1.4447122197116899E-3</c:v>
                </c:pt>
                <c:pt idx="531" formatCode="General">
                  <c:v>-1.4457949632389301E-3</c:v>
                </c:pt>
                <c:pt idx="532" formatCode="General">
                  <c:v>-1.4477160386713E-3</c:v>
                </c:pt>
                <c:pt idx="533" formatCode="General">
                  <c:v>-1.4484228745157599E-3</c:v>
                </c:pt>
                <c:pt idx="534" formatCode="General">
                  <c:v>-1.45055708713604E-3</c:v>
                </c:pt>
                <c:pt idx="535" formatCode="General">
                  <c:v>-1.45002764462392E-3</c:v>
                </c:pt>
                <c:pt idx="536" formatCode="General">
                  <c:v>-1.45172076544176E-3</c:v>
                </c:pt>
                <c:pt idx="537" formatCode="General">
                  <c:v>-1.4520906540045799E-3</c:v>
                </c:pt>
                <c:pt idx="538" formatCode="General">
                  <c:v>-1.4509366182477101E-3</c:v>
                </c:pt>
                <c:pt idx="539" formatCode="General">
                  <c:v>-1.45346840013373E-3</c:v>
                </c:pt>
                <c:pt idx="540" formatCode="General">
                  <c:v>-1.45597503880038E-3</c:v>
                </c:pt>
                <c:pt idx="541" formatCode="General">
                  <c:v>-1.45731003918824E-3</c:v>
                </c:pt>
                <c:pt idx="542" formatCode="General">
                  <c:v>-1.4589174306551499E-3</c:v>
                </c:pt>
                <c:pt idx="543" formatCode="General">
                  <c:v>-1.4588035137385899E-3</c:v>
                </c:pt>
                <c:pt idx="544" formatCode="General">
                  <c:v>-1.4607420207660301E-3</c:v>
                </c:pt>
                <c:pt idx="545" formatCode="General">
                  <c:v>-1.4614480757023499E-3</c:v>
                </c:pt>
                <c:pt idx="546" formatCode="General">
                  <c:v>-1.4637477209231101E-3</c:v>
                </c:pt>
                <c:pt idx="547" formatCode="General">
                  <c:v>-1.4641554516438701E-3</c:v>
                </c:pt>
                <c:pt idx="548" formatCode="General">
                  <c:v>-1.4653995139996599E-3</c:v>
                </c:pt>
                <c:pt idx="549" formatCode="General">
                  <c:v>-1.4665547198187501E-3</c:v>
                </c:pt>
                <c:pt idx="550" formatCode="General">
                  <c:v>-1.46579795850774E-3</c:v>
                </c:pt>
                <c:pt idx="551" formatCode="General">
                  <c:v>-1.4680591642650201E-3</c:v>
                </c:pt>
                <c:pt idx="552" formatCode="General">
                  <c:v>-1.4698563708689699E-3</c:v>
                </c:pt>
                <c:pt idx="553" formatCode="General">
                  <c:v>-1.4703769549870901E-3</c:v>
                </c:pt>
                <c:pt idx="554" formatCode="General">
                  <c:v>-1.47269537484162E-3</c:v>
                </c:pt>
                <c:pt idx="555" formatCode="General">
                  <c:v>-1.47277363659873E-3</c:v>
                </c:pt>
                <c:pt idx="556" formatCode="General">
                  <c:v>-1.47399357997257E-3</c:v>
                </c:pt>
                <c:pt idx="557" formatCode="General">
                  <c:v>-1.4759002518962899E-3</c:v>
                </c:pt>
                <c:pt idx="558" formatCode="General">
                  <c:v>-1.4769435974113299E-3</c:v>
                </c:pt>
                <c:pt idx="559" formatCode="General">
                  <c:v>-1.4750263110069101E-3</c:v>
                </c:pt>
                <c:pt idx="560" formatCode="General">
                  <c:v>-1.4788955661735E-3</c:v>
                </c:pt>
                <c:pt idx="561" formatCode="General">
                  <c:v>-1.4775998986054099E-3</c:v>
                </c:pt>
                <c:pt idx="562" formatCode="General">
                  <c:v>-1.47956890279917E-3</c:v>
                </c:pt>
                <c:pt idx="563" formatCode="General">
                  <c:v>-1.48013850910956E-3</c:v>
                </c:pt>
                <c:pt idx="564" formatCode="General">
                  <c:v>-1.48194674633248E-3</c:v>
                </c:pt>
                <c:pt idx="565" formatCode="General">
                  <c:v>-1.4840866806981701E-3</c:v>
                </c:pt>
                <c:pt idx="566" formatCode="General">
                  <c:v>-1.4835564705050501E-3</c:v>
                </c:pt>
                <c:pt idx="567" formatCode="General">
                  <c:v>-1.48402252423699E-3</c:v>
                </c:pt>
                <c:pt idx="568" formatCode="General">
                  <c:v>-1.4855386106062099E-3</c:v>
                </c:pt>
                <c:pt idx="569" formatCode="General">
                  <c:v>-1.4875580128667801E-3</c:v>
                </c:pt>
                <c:pt idx="570" formatCode="General">
                  <c:v>-1.4881564666061899E-3</c:v>
                </c:pt>
                <c:pt idx="571" formatCode="General">
                  <c:v>-1.4881018644268701E-3</c:v>
                </c:pt>
                <c:pt idx="572" formatCode="General">
                  <c:v>-1.4897488745136899E-3</c:v>
                </c:pt>
                <c:pt idx="573" formatCode="General">
                  <c:v>-1.48863945839905E-3</c:v>
                </c:pt>
                <c:pt idx="574" formatCode="General">
                  <c:v>-1.4914104878843001E-3</c:v>
                </c:pt>
                <c:pt idx="575" formatCode="General">
                  <c:v>-1.4919084654803599E-3</c:v>
                </c:pt>
                <c:pt idx="576" formatCode="General">
                  <c:v>-1.49417203630209E-3</c:v>
                </c:pt>
                <c:pt idx="577" formatCode="General">
                  <c:v>-1.4948380748881101E-3</c:v>
                </c:pt>
                <c:pt idx="578" formatCode="General">
                  <c:v>-1.49443265563963E-3</c:v>
                </c:pt>
                <c:pt idx="579" formatCode="General">
                  <c:v>-1.4954443524575799E-3</c:v>
                </c:pt>
                <c:pt idx="580" formatCode="General">
                  <c:v>-1.49678284126124E-3</c:v>
                </c:pt>
                <c:pt idx="581" formatCode="General">
                  <c:v>-1.49650097669211E-3</c:v>
                </c:pt>
                <c:pt idx="582" formatCode="General">
                  <c:v>-1.49797685393142E-3</c:v>
                </c:pt>
                <c:pt idx="583" formatCode="General">
                  <c:v>-1.5000453226377099E-3</c:v>
                </c:pt>
                <c:pt idx="584" formatCode="General">
                  <c:v>-1.4994402555455601E-3</c:v>
                </c:pt>
                <c:pt idx="585" formatCode="General">
                  <c:v>-1.50220280553407E-3</c:v>
                </c:pt>
                <c:pt idx="586" formatCode="General">
                  <c:v>-1.5020720143643E-3</c:v>
                </c:pt>
                <c:pt idx="587" formatCode="General">
                  <c:v>-1.5034499892574401E-3</c:v>
                </c:pt>
                <c:pt idx="588" formatCode="General">
                  <c:v>-1.5034553372769799E-3</c:v>
                </c:pt>
                <c:pt idx="589" formatCode="General">
                  <c:v>-1.50550863100689E-3</c:v>
                </c:pt>
                <c:pt idx="590" formatCode="General">
                  <c:v>-1.50564436001835E-3</c:v>
                </c:pt>
                <c:pt idx="591" formatCode="General">
                  <c:v>-1.50531981870714E-3</c:v>
                </c:pt>
                <c:pt idx="592" formatCode="General">
                  <c:v>-1.50850906709699E-3</c:v>
                </c:pt>
                <c:pt idx="593" formatCode="General">
                  <c:v>-1.5091586897248101E-3</c:v>
                </c:pt>
                <c:pt idx="594" formatCode="General">
                  <c:v>-1.5087620808598499E-3</c:v>
                </c:pt>
                <c:pt idx="595" formatCode="General">
                  <c:v>-1.5094224100868699E-3</c:v>
                </c:pt>
                <c:pt idx="596" formatCode="General">
                  <c:v>-1.51110371676492E-3</c:v>
                </c:pt>
                <c:pt idx="597" formatCode="General">
                  <c:v>-1.5114786200928799E-3</c:v>
                </c:pt>
                <c:pt idx="598" formatCode="General">
                  <c:v>-1.51129354030699E-3</c:v>
                </c:pt>
                <c:pt idx="599" formatCode="General">
                  <c:v>-1.51348234848321E-3</c:v>
                </c:pt>
                <c:pt idx="600" formatCode="General">
                  <c:v>-1.5130855644411201E-3</c:v>
                </c:pt>
                <c:pt idx="601" formatCode="General">
                  <c:v>-1.51433830940523E-3</c:v>
                </c:pt>
                <c:pt idx="602" formatCode="General">
                  <c:v>-1.51729591659991E-3</c:v>
                </c:pt>
                <c:pt idx="603" formatCode="General">
                  <c:v>-1.5176076677533099E-3</c:v>
                </c:pt>
                <c:pt idx="604" formatCode="General">
                  <c:v>-1.5188478139829399E-3</c:v>
                </c:pt>
                <c:pt idx="605" formatCode="General">
                  <c:v>-1.5201188863054999E-3</c:v>
                </c:pt>
                <c:pt idx="606" formatCode="General">
                  <c:v>-1.5211952525350199E-3</c:v>
                </c:pt>
                <c:pt idx="607" formatCode="General">
                  <c:v>-1.51947632435806E-3</c:v>
                </c:pt>
                <c:pt idx="608" formatCode="General">
                  <c:v>-1.5206063180988299E-3</c:v>
                </c:pt>
                <c:pt idx="609" formatCode="General">
                  <c:v>-1.52299900255971E-3</c:v>
                </c:pt>
                <c:pt idx="610" formatCode="General">
                  <c:v>-1.5222967248454801E-3</c:v>
                </c:pt>
                <c:pt idx="611" formatCode="General">
                  <c:v>-1.5243890120768199E-3</c:v>
                </c:pt>
                <c:pt idx="612" formatCode="General">
                  <c:v>-1.5248806794167799E-3</c:v>
                </c:pt>
                <c:pt idx="613" formatCode="General">
                  <c:v>-1.5242929120760701E-3</c:v>
                </c:pt>
                <c:pt idx="614" formatCode="General">
                  <c:v>-1.52567843431221E-3</c:v>
                </c:pt>
                <c:pt idx="615" formatCode="General">
                  <c:v>-1.52645879246591E-3</c:v>
                </c:pt>
                <c:pt idx="616" formatCode="General">
                  <c:v>-1.53017249599741E-3</c:v>
                </c:pt>
                <c:pt idx="617" formatCode="General">
                  <c:v>-1.5297198856803801E-3</c:v>
                </c:pt>
                <c:pt idx="618" formatCode="General">
                  <c:v>-1.5308519431492099E-3</c:v>
                </c:pt>
                <c:pt idx="619" formatCode="General">
                  <c:v>-1.5305867883025201E-3</c:v>
                </c:pt>
                <c:pt idx="620" formatCode="General">
                  <c:v>-1.5321164683426501E-3</c:v>
                </c:pt>
                <c:pt idx="621" formatCode="General">
                  <c:v>-1.5342717724037001E-3</c:v>
                </c:pt>
                <c:pt idx="622" formatCode="General">
                  <c:v>-1.5351399309124799E-3</c:v>
                </c:pt>
                <c:pt idx="623" formatCode="General">
                  <c:v>-1.5364027922196201E-3</c:v>
                </c:pt>
                <c:pt idx="624" formatCode="General">
                  <c:v>-1.5361801066529101E-3</c:v>
                </c:pt>
                <c:pt idx="625" formatCode="General">
                  <c:v>-1.53695226401041E-3</c:v>
                </c:pt>
                <c:pt idx="626" formatCode="General">
                  <c:v>-1.5376608943982401E-3</c:v>
                </c:pt>
                <c:pt idx="627" formatCode="General">
                  <c:v>-1.54046948175168E-3</c:v>
                </c:pt>
                <c:pt idx="628" formatCode="General">
                  <c:v>-1.5406433560194101E-3</c:v>
                </c:pt>
                <c:pt idx="629" formatCode="General">
                  <c:v>-1.53938174614782E-3</c:v>
                </c:pt>
                <c:pt idx="630" formatCode="General">
                  <c:v>-1.5400165249173699E-3</c:v>
                </c:pt>
                <c:pt idx="631" formatCode="General">
                  <c:v>-1.5424245088567E-3</c:v>
                </c:pt>
                <c:pt idx="632" formatCode="General">
                  <c:v>-1.5419580287799599E-3</c:v>
                </c:pt>
                <c:pt idx="633" formatCode="General">
                  <c:v>-1.5436689990749599E-3</c:v>
                </c:pt>
                <c:pt idx="634" formatCode="General">
                  <c:v>-1.5444025737643701E-3</c:v>
                </c:pt>
                <c:pt idx="635" formatCode="General">
                  <c:v>-1.54378997793951E-3</c:v>
                </c:pt>
                <c:pt idx="636" formatCode="General">
                  <c:v>-1.5460764812258599E-3</c:v>
                </c:pt>
                <c:pt idx="637" formatCode="General">
                  <c:v>-1.54790890052604E-3</c:v>
                </c:pt>
                <c:pt idx="638" formatCode="General">
                  <c:v>-1.5480985310676299E-3</c:v>
                </c:pt>
                <c:pt idx="639" formatCode="General">
                  <c:v>-1.5501888129242499E-3</c:v>
                </c:pt>
                <c:pt idx="640" formatCode="General">
                  <c:v>-1.55120143258528E-3</c:v>
                </c:pt>
                <c:pt idx="641" formatCode="General">
                  <c:v>-1.5504114746898499E-3</c:v>
                </c:pt>
                <c:pt idx="642" formatCode="General">
                  <c:v>-1.55153171848908E-3</c:v>
                </c:pt>
                <c:pt idx="643" formatCode="General">
                  <c:v>-1.55230804707801E-3</c:v>
                </c:pt>
                <c:pt idx="644" formatCode="General">
                  <c:v>-1.5528527030005E-3</c:v>
                </c:pt>
                <c:pt idx="645" formatCode="General">
                  <c:v>-1.55442727012696E-3</c:v>
                </c:pt>
                <c:pt idx="646" formatCode="General">
                  <c:v>-1.5548545482065501E-3</c:v>
                </c:pt>
                <c:pt idx="647" formatCode="General">
                  <c:v>-1.55629576536901E-3</c:v>
                </c:pt>
                <c:pt idx="648" formatCode="General">
                  <c:v>-1.5580284151295999E-3</c:v>
                </c:pt>
                <c:pt idx="649" formatCode="General">
                  <c:v>-1.5596564841747101E-3</c:v>
                </c:pt>
                <c:pt idx="650" formatCode="General">
                  <c:v>-1.55879839998316E-3</c:v>
                </c:pt>
                <c:pt idx="651" formatCode="General">
                  <c:v>-1.5601235187439101E-3</c:v>
                </c:pt>
                <c:pt idx="652" formatCode="General">
                  <c:v>-1.56188585224716E-3</c:v>
                </c:pt>
                <c:pt idx="653" formatCode="General">
                  <c:v>-1.56110613699491E-3</c:v>
                </c:pt>
                <c:pt idx="654" formatCode="General">
                  <c:v>-1.5632732116842899E-3</c:v>
                </c:pt>
                <c:pt idx="655" formatCode="General">
                  <c:v>-1.5638829749653701E-3</c:v>
                </c:pt>
                <c:pt idx="656" formatCode="General">
                  <c:v>-1.5648796619000501E-3</c:v>
                </c:pt>
                <c:pt idx="657" formatCode="General">
                  <c:v>-1.56326418672425E-3</c:v>
                </c:pt>
                <c:pt idx="658" formatCode="General">
                  <c:v>-1.5656095086344301E-3</c:v>
                </c:pt>
                <c:pt idx="659" formatCode="General">
                  <c:v>-1.5669018109497699E-3</c:v>
                </c:pt>
                <c:pt idx="660" formatCode="General">
                  <c:v>-1.5670029425693499E-3</c:v>
                </c:pt>
                <c:pt idx="661" formatCode="General">
                  <c:v>-1.5687377331998001E-3</c:v>
                </c:pt>
                <c:pt idx="662" formatCode="General">
                  <c:v>-1.5689084573139501E-3</c:v>
                </c:pt>
                <c:pt idx="663" formatCode="General">
                  <c:v>-1.5707032286862599E-3</c:v>
                </c:pt>
                <c:pt idx="664" formatCode="General">
                  <c:v>-1.5708068241076999E-3</c:v>
                </c:pt>
                <c:pt idx="665" formatCode="General">
                  <c:v>-1.57326154994396E-3</c:v>
                </c:pt>
                <c:pt idx="666" formatCode="General">
                  <c:v>-1.57415037457996E-3</c:v>
                </c:pt>
                <c:pt idx="667" formatCode="General">
                  <c:v>-1.5735341766479399E-3</c:v>
                </c:pt>
                <c:pt idx="668" formatCode="General">
                  <c:v>-1.5737713434187701E-3</c:v>
                </c:pt>
                <c:pt idx="669" formatCode="General">
                  <c:v>-1.57458411631581E-3</c:v>
                </c:pt>
                <c:pt idx="670" formatCode="General">
                  <c:v>-1.5761102598263301E-3</c:v>
                </c:pt>
                <c:pt idx="671" formatCode="General">
                  <c:v>-1.57739898103646E-3</c:v>
                </c:pt>
                <c:pt idx="672" formatCode="General">
                  <c:v>-1.57768795409918E-3</c:v>
                </c:pt>
                <c:pt idx="673" formatCode="General">
                  <c:v>-1.5777248684815601E-3</c:v>
                </c:pt>
                <c:pt idx="674" formatCode="General">
                  <c:v>-1.5800377653941899E-3</c:v>
                </c:pt>
                <c:pt idx="675" formatCode="General">
                  <c:v>-1.5790241228263199E-3</c:v>
                </c:pt>
                <c:pt idx="676" formatCode="General">
                  <c:v>-1.58145778487102E-3</c:v>
                </c:pt>
                <c:pt idx="677" formatCode="General">
                  <c:v>-1.5829196775098699E-3</c:v>
                </c:pt>
                <c:pt idx="678" formatCode="General">
                  <c:v>-1.5825214728591901E-3</c:v>
                </c:pt>
                <c:pt idx="679" formatCode="General">
                  <c:v>-1.5825048635736199E-3</c:v>
                </c:pt>
                <c:pt idx="680" formatCode="General">
                  <c:v>-1.58258701002372E-3</c:v>
                </c:pt>
                <c:pt idx="681" formatCode="General">
                  <c:v>-1.58450262280177E-3</c:v>
                </c:pt>
                <c:pt idx="682" formatCode="General">
                  <c:v>-1.5841614024528299E-3</c:v>
                </c:pt>
                <c:pt idx="683" formatCode="General">
                  <c:v>-1.5872997008610501E-3</c:v>
                </c:pt>
                <c:pt idx="684" formatCode="General">
                  <c:v>-1.58684551160851E-3</c:v>
                </c:pt>
                <c:pt idx="685" formatCode="General">
                  <c:v>-1.5881268764639999E-3</c:v>
                </c:pt>
                <c:pt idx="686" formatCode="General">
                  <c:v>-1.58910332883753E-3</c:v>
                </c:pt>
                <c:pt idx="687" formatCode="General">
                  <c:v>-1.58777703303541E-3</c:v>
                </c:pt>
                <c:pt idx="688" formatCode="General">
                  <c:v>-1.5895113508289001E-3</c:v>
                </c:pt>
                <c:pt idx="689" formatCode="General">
                  <c:v>-1.59053150922982E-3</c:v>
                </c:pt>
                <c:pt idx="690" formatCode="General">
                  <c:v>-1.5896026987319799E-3</c:v>
                </c:pt>
                <c:pt idx="691" formatCode="General">
                  <c:v>-1.5900734585282399E-3</c:v>
                </c:pt>
                <c:pt idx="692" formatCode="General">
                  <c:v>-1.5920455867007501E-3</c:v>
                </c:pt>
                <c:pt idx="693" formatCode="General">
                  <c:v>-1.5920813269065001E-3</c:v>
                </c:pt>
                <c:pt idx="694" formatCode="General">
                  <c:v>-1.5918787379092E-3</c:v>
                </c:pt>
                <c:pt idx="695" formatCode="General">
                  <c:v>-1.5930442687880199E-3</c:v>
                </c:pt>
                <c:pt idx="696" formatCode="General">
                  <c:v>-1.5942877675878401E-3</c:v>
                </c:pt>
                <c:pt idx="697" formatCode="General">
                  <c:v>-1.59259452563441E-3</c:v>
                </c:pt>
                <c:pt idx="698" formatCode="General">
                  <c:v>-1.59550504319662E-3</c:v>
                </c:pt>
                <c:pt idx="699" formatCode="General">
                  <c:v>-1.5965656816839199E-3</c:v>
                </c:pt>
                <c:pt idx="700" formatCode="General">
                  <c:v>-1.59621798133347E-3</c:v>
                </c:pt>
                <c:pt idx="701" formatCode="General">
                  <c:v>-1.5947474442797301E-3</c:v>
                </c:pt>
                <c:pt idx="702" formatCode="General">
                  <c:v>-1.5960872594264399E-3</c:v>
                </c:pt>
                <c:pt idx="703" formatCode="General">
                  <c:v>-1.5960202097751799E-3</c:v>
                </c:pt>
                <c:pt idx="704" formatCode="General">
                  <c:v>-1.5967831266167801E-3</c:v>
                </c:pt>
                <c:pt idx="705" formatCode="General">
                  <c:v>-1.5990616280910201E-3</c:v>
                </c:pt>
                <c:pt idx="706" formatCode="General">
                  <c:v>-1.59887537215621E-3</c:v>
                </c:pt>
                <c:pt idx="707" formatCode="General">
                  <c:v>-1.5992421355932099E-3</c:v>
                </c:pt>
                <c:pt idx="708" formatCode="General">
                  <c:v>-1.59923717938978E-3</c:v>
                </c:pt>
                <c:pt idx="709" formatCode="General">
                  <c:v>-1.5990038904895999E-3</c:v>
                </c:pt>
                <c:pt idx="710" formatCode="General">
                  <c:v>-1.59968252569378E-3</c:v>
                </c:pt>
                <c:pt idx="711" formatCode="General">
                  <c:v>-1.59798325968453E-3</c:v>
                </c:pt>
                <c:pt idx="712" formatCode="General">
                  <c:v>-1.60020370308838E-3</c:v>
                </c:pt>
                <c:pt idx="713" formatCode="General">
                  <c:v>-1.60075814819653E-3</c:v>
                </c:pt>
                <c:pt idx="714" formatCode="General">
                  <c:v>-1.59959070530736E-3</c:v>
                </c:pt>
                <c:pt idx="715" formatCode="General">
                  <c:v>-1.5985386306707301E-3</c:v>
                </c:pt>
                <c:pt idx="716" formatCode="General">
                  <c:v>-1.5978736714304001E-3</c:v>
                </c:pt>
                <c:pt idx="717" formatCode="General">
                  <c:v>-1.59988962757198E-3</c:v>
                </c:pt>
                <c:pt idx="718" formatCode="General">
                  <c:v>-1.60044963771707E-3</c:v>
                </c:pt>
                <c:pt idx="719" formatCode="General">
                  <c:v>-1.5996360180538501E-3</c:v>
                </c:pt>
                <c:pt idx="720" formatCode="General">
                  <c:v>-1.59983522478236E-3</c:v>
                </c:pt>
                <c:pt idx="721" formatCode="General">
                  <c:v>-1.5993693779864501E-3</c:v>
                </c:pt>
                <c:pt idx="722" formatCode="General">
                  <c:v>-1.59839863269635E-3</c:v>
                </c:pt>
                <c:pt idx="723" formatCode="General">
                  <c:v>-1.59918066422244E-3</c:v>
                </c:pt>
                <c:pt idx="724" formatCode="General">
                  <c:v>-1.5972427243555801E-3</c:v>
                </c:pt>
                <c:pt idx="725" formatCode="General">
                  <c:v>-1.59844545818968E-3</c:v>
                </c:pt>
                <c:pt idx="726" formatCode="General">
                  <c:v>-1.59775857127537E-3</c:v>
                </c:pt>
                <c:pt idx="727" formatCode="General">
                  <c:v>-1.5994571687989801E-3</c:v>
                </c:pt>
                <c:pt idx="728" formatCode="General">
                  <c:v>-1.5977365278188199E-3</c:v>
                </c:pt>
                <c:pt idx="729" formatCode="General">
                  <c:v>-1.59645789616515E-3</c:v>
                </c:pt>
                <c:pt idx="730" formatCode="General">
                  <c:v>-1.5984792430826899E-3</c:v>
                </c:pt>
                <c:pt idx="731" formatCode="General">
                  <c:v>-1.59721377228421E-3</c:v>
                </c:pt>
                <c:pt idx="732" formatCode="General">
                  <c:v>-1.59425776706587E-3</c:v>
                </c:pt>
                <c:pt idx="733" formatCode="General">
                  <c:v>-1.5954566026385199E-3</c:v>
                </c:pt>
                <c:pt idx="734" formatCode="General">
                  <c:v>-1.5959796102527301E-3</c:v>
                </c:pt>
                <c:pt idx="735" formatCode="General">
                  <c:v>-1.5965132869964901E-3</c:v>
                </c:pt>
                <c:pt idx="736" formatCode="General">
                  <c:v>-1.5933173366766799E-3</c:v>
                </c:pt>
                <c:pt idx="737" formatCode="General">
                  <c:v>-1.5936761884802501E-3</c:v>
                </c:pt>
                <c:pt idx="738" formatCode="General">
                  <c:v>-1.5924944811509299E-3</c:v>
                </c:pt>
                <c:pt idx="739" formatCode="General">
                  <c:v>-1.5918193287431999E-3</c:v>
                </c:pt>
                <c:pt idx="740" formatCode="General">
                  <c:v>-1.5899291294543599E-3</c:v>
                </c:pt>
                <c:pt idx="741" formatCode="General">
                  <c:v>-1.5879710745629199E-3</c:v>
                </c:pt>
                <c:pt idx="742" formatCode="General">
                  <c:v>-1.58833766086734E-3</c:v>
                </c:pt>
                <c:pt idx="743" formatCode="General">
                  <c:v>-1.5882322340457101E-3</c:v>
                </c:pt>
                <c:pt idx="744" formatCode="General">
                  <c:v>-1.58555054308027E-3</c:v>
                </c:pt>
                <c:pt idx="745" formatCode="General">
                  <c:v>-1.58370861956607E-3</c:v>
                </c:pt>
                <c:pt idx="746" formatCode="General">
                  <c:v>-1.58264894380447E-3</c:v>
                </c:pt>
                <c:pt idx="747" formatCode="General">
                  <c:v>-1.58246163822748E-3</c:v>
                </c:pt>
                <c:pt idx="748" formatCode="General">
                  <c:v>-1.5793578255699401E-3</c:v>
                </c:pt>
                <c:pt idx="749" formatCode="General">
                  <c:v>-1.5792120720799999E-3</c:v>
                </c:pt>
                <c:pt idx="750" formatCode="General">
                  <c:v>-1.57828680444495E-3</c:v>
                </c:pt>
                <c:pt idx="751" formatCode="General">
                  <c:v>-1.57607335323122E-3</c:v>
                </c:pt>
                <c:pt idx="752" formatCode="General">
                  <c:v>-1.5763550427161999E-3</c:v>
                </c:pt>
                <c:pt idx="753" formatCode="General">
                  <c:v>-1.57373254106656E-3</c:v>
                </c:pt>
                <c:pt idx="754" formatCode="General">
                  <c:v>-1.5703381871835899E-3</c:v>
                </c:pt>
                <c:pt idx="755" formatCode="General">
                  <c:v>-1.56972968881108E-3</c:v>
                </c:pt>
                <c:pt idx="756" formatCode="General">
                  <c:v>-1.56776762585528E-3</c:v>
                </c:pt>
                <c:pt idx="757" formatCode="General">
                  <c:v>-1.56642255696515E-3</c:v>
                </c:pt>
                <c:pt idx="758" formatCode="General">
                  <c:v>-1.5641757147850999E-3</c:v>
                </c:pt>
                <c:pt idx="759" formatCode="General">
                  <c:v>-1.56087084822603E-3</c:v>
                </c:pt>
                <c:pt idx="760" formatCode="General">
                  <c:v>-1.55754810091511E-3</c:v>
                </c:pt>
                <c:pt idx="761" formatCode="General">
                  <c:v>-1.5550749414703999E-3</c:v>
                </c:pt>
                <c:pt idx="762" formatCode="General">
                  <c:v>-1.55505201623167E-3</c:v>
                </c:pt>
                <c:pt idx="763" formatCode="General">
                  <c:v>-1.55404362270447E-3</c:v>
                </c:pt>
                <c:pt idx="764" formatCode="General">
                  <c:v>-1.54981968731025E-3</c:v>
                </c:pt>
                <c:pt idx="765" formatCode="General">
                  <c:v>-1.54699643575464E-3</c:v>
                </c:pt>
                <c:pt idx="766" formatCode="General">
                  <c:v>-1.54558398586262E-3</c:v>
                </c:pt>
                <c:pt idx="767" formatCode="General">
                  <c:v>-1.5441281299125699E-3</c:v>
                </c:pt>
                <c:pt idx="768" formatCode="General">
                  <c:v>-1.5401970652748199E-3</c:v>
                </c:pt>
                <c:pt idx="769" formatCode="General">
                  <c:v>-1.5374499514224499E-3</c:v>
                </c:pt>
                <c:pt idx="770" formatCode="General">
                  <c:v>-1.5344998465356501E-3</c:v>
                </c:pt>
                <c:pt idx="771" formatCode="General">
                  <c:v>-1.5314177410504001E-3</c:v>
                </c:pt>
                <c:pt idx="772" formatCode="General">
                  <c:v>-1.52848752379303E-3</c:v>
                </c:pt>
                <c:pt idx="773" formatCode="General">
                  <c:v>-1.5262435002477901E-3</c:v>
                </c:pt>
                <c:pt idx="774" formatCode="General">
                  <c:v>-1.52274426912901E-3</c:v>
                </c:pt>
                <c:pt idx="775" formatCode="General">
                  <c:v>-1.51875980870802E-3</c:v>
                </c:pt>
                <c:pt idx="776" formatCode="General">
                  <c:v>-1.51251082556257E-3</c:v>
                </c:pt>
                <c:pt idx="777" formatCode="General">
                  <c:v>-1.51027180367077E-3</c:v>
                </c:pt>
                <c:pt idx="778" formatCode="General">
                  <c:v>-1.5078688591211101E-3</c:v>
                </c:pt>
                <c:pt idx="779" formatCode="General">
                  <c:v>-1.50261016864622E-3</c:v>
                </c:pt>
                <c:pt idx="780" formatCode="General">
                  <c:v>-1.49975786244454E-3</c:v>
                </c:pt>
                <c:pt idx="781" formatCode="General">
                  <c:v>-1.4959634332042001E-3</c:v>
                </c:pt>
                <c:pt idx="782" formatCode="General">
                  <c:v>-1.4918990457302599E-3</c:v>
                </c:pt>
                <c:pt idx="783" formatCode="General">
                  <c:v>-1.4891383980391399E-3</c:v>
                </c:pt>
                <c:pt idx="784" formatCode="General">
                  <c:v>-1.4844578628418299E-3</c:v>
                </c:pt>
                <c:pt idx="785" formatCode="General">
                  <c:v>-1.4805620717501401E-3</c:v>
                </c:pt>
                <c:pt idx="786" formatCode="General">
                  <c:v>-1.4762810358367399E-3</c:v>
                </c:pt>
                <c:pt idx="787" formatCode="General">
                  <c:v>-1.47061542168997E-3</c:v>
                </c:pt>
                <c:pt idx="788" formatCode="General">
                  <c:v>-1.4669428396545999E-3</c:v>
                </c:pt>
                <c:pt idx="789" formatCode="General">
                  <c:v>-1.46338712495404E-3</c:v>
                </c:pt>
                <c:pt idx="790" formatCode="General">
                  <c:v>-1.4570806277254601E-3</c:v>
                </c:pt>
                <c:pt idx="791" formatCode="General">
                  <c:v>-1.45326294407179E-3</c:v>
                </c:pt>
                <c:pt idx="792" formatCode="General">
                  <c:v>-1.44860050154233E-3</c:v>
                </c:pt>
                <c:pt idx="793" formatCode="General">
                  <c:v>-1.44437576533566E-3</c:v>
                </c:pt>
                <c:pt idx="794" formatCode="General">
                  <c:v>-1.4398665445794E-3</c:v>
                </c:pt>
                <c:pt idx="795" formatCode="General">
                  <c:v>-1.4340728129670201E-3</c:v>
                </c:pt>
                <c:pt idx="796" formatCode="General">
                  <c:v>-1.4265285360346199E-3</c:v>
                </c:pt>
                <c:pt idx="797" formatCode="General">
                  <c:v>-1.4212234372769799E-3</c:v>
                </c:pt>
                <c:pt idx="798" formatCode="General">
                  <c:v>-1.4174508306142E-3</c:v>
                </c:pt>
                <c:pt idx="799" formatCode="General">
                  <c:v>-1.41273623233567E-3</c:v>
                </c:pt>
                <c:pt idx="800" formatCode="General">
                  <c:v>-1.4071366267617901E-3</c:v>
                </c:pt>
                <c:pt idx="801" formatCode="General">
                  <c:v>-1.4012435795268301E-3</c:v>
                </c:pt>
                <c:pt idx="802" formatCode="General">
                  <c:v>-1.39367643650903E-3</c:v>
                </c:pt>
                <c:pt idx="803" formatCode="General">
                  <c:v>-1.3904494398117901E-3</c:v>
                </c:pt>
                <c:pt idx="804" formatCode="General">
                  <c:v>-1.3847945351012599E-3</c:v>
                </c:pt>
                <c:pt idx="805" formatCode="General">
                  <c:v>-1.3782905047381401E-3</c:v>
                </c:pt>
                <c:pt idx="806" formatCode="General">
                  <c:v>-1.37397075348546E-3</c:v>
                </c:pt>
                <c:pt idx="807" formatCode="General">
                  <c:v>-1.3669776544263301E-3</c:v>
                </c:pt>
                <c:pt idx="808" formatCode="General">
                  <c:v>-1.36214433585554E-3</c:v>
                </c:pt>
                <c:pt idx="809" formatCode="General">
                  <c:v>-1.35452602152933E-3</c:v>
                </c:pt>
                <c:pt idx="810" formatCode="General">
                  <c:v>-1.3503766616853399E-3</c:v>
                </c:pt>
                <c:pt idx="811" formatCode="General">
                  <c:v>-1.34449302098731E-3</c:v>
                </c:pt>
                <c:pt idx="812" formatCode="General">
                  <c:v>-1.33595333162937E-3</c:v>
                </c:pt>
                <c:pt idx="813" formatCode="General">
                  <c:v>-1.33156764552512E-3</c:v>
                </c:pt>
                <c:pt idx="814" formatCode="General">
                  <c:v>-1.3261870726222101E-3</c:v>
                </c:pt>
                <c:pt idx="815" formatCode="General">
                  <c:v>-1.3168120873002099E-3</c:v>
                </c:pt>
                <c:pt idx="816" formatCode="General">
                  <c:v>-1.3118523066863799E-3</c:v>
                </c:pt>
                <c:pt idx="817" formatCode="General">
                  <c:v>-1.30779360626176E-3</c:v>
                </c:pt>
                <c:pt idx="818" formatCode="General">
                  <c:v>-1.30085565892105E-3</c:v>
                </c:pt>
                <c:pt idx="819" formatCode="General">
                  <c:v>-1.2946932717377701E-3</c:v>
                </c:pt>
                <c:pt idx="820" formatCode="General">
                  <c:v>-1.2885122679891501E-3</c:v>
                </c:pt>
                <c:pt idx="821" formatCode="General">
                  <c:v>-1.28327489933976E-3</c:v>
                </c:pt>
                <c:pt idx="822" formatCode="General">
                  <c:v>-1.2771736128869E-3</c:v>
                </c:pt>
                <c:pt idx="823" formatCode="General">
                  <c:v>-1.26919879687982E-3</c:v>
                </c:pt>
                <c:pt idx="824" formatCode="General">
                  <c:v>-1.2644844678613701E-3</c:v>
                </c:pt>
                <c:pt idx="825" formatCode="General">
                  <c:v>-1.2590022849701501E-3</c:v>
                </c:pt>
                <c:pt idx="826" formatCode="General">
                  <c:v>-1.2520366909692601E-3</c:v>
                </c:pt>
                <c:pt idx="827" formatCode="General">
                  <c:v>-1.24669291757589E-3</c:v>
                </c:pt>
                <c:pt idx="828" formatCode="General">
                  <c:v>-1.24143131304481E-3</c:v>
                </c:pt>
                <c:pt idx="829" formatCode="General">
                  <c:v>-1.2353005355390701E-3</c:v>
                </c:pt>
                <c:pt idx="830" formatCode="General">
                  <c:v>-1.2285321064195501E-3</c:v>
                </c:pt>
                <c:pt idx="831" formatCode="General">
                  <c:v>-1.2230758147598101E-3</c:v>
                </c:pt>
                <c:pt idx="832" formatCode="General">
                  <c:v>-1.21631779060494E-3</c:v>
                </c:pt>
                <c:pt idx="833" formatCode="General">
                  <c:v>-1.2099377987187601E-3</c:v>
                </c:pt>
                <c:pt idx="834" formatCode="General">
                  <c:v>-1.20415569974188E-3</c:v>
                </c:pt>
                <c:pt idx="835" formatCode="General">
                  <c:v>-1.19947183977189E-3</c:v>
                </c:pt>
                <c:pt idx="836" formatCode="General">
                  <c:v>-1.19143998685598E-3</c:v>
                </c:pt>
                <c:pt idx="837" formatCode="General">
                  <c:v>-1.18996047649381E-3</c:v>
                </c:pt>
                <c:pt idx="838" formatCode="General">
                  <c:v>-1.1816651501877699E-3</c:v>
                </c:pt>
                <c:pt idx="839" formatCode="General">
                  <c:v>-1.17719302243477E-3</c:v>
                </c:pt>
                <c:pt idx="840" formatCode="General">
                  <c:v>-1.1709402140888999E-3</c:v>
                </c:pt>
                <c:pt idx="841" formatCode="General">
                  <c:v>-1.16647845868261E-3</c:v>
                </c:pt>
                <c:pt idx="842" formatCode="General">
                  <c:v>-1.1622139926081099E-3</c:v>
                </c:pt>
                <c:pt idx="843" formatCode="General">
                  <c:v>-1.15746284198112E-3</c:v>
                </c:pt>
                <c:pt idx="844" formatCode="General">
                  <c:v>-1.14917005346633E-3</c:v>
                </c:pt>
                <c:pt idx="845" formatCode="General">
                  <c:v>-1.1464848097015299E-3</c:v>
                </c:pt>
                <c:pt idx="846" formatCode="General">
                  <c:v>-1.1401718407327E-3</c:v>
                </c:pt>
                <c:pt idx="847" formatCode="General">
                  <c:v>-1.1365735933121801E-3</c:v>
                </c:pt>
                <c:pt idx="848" formatCode="General">
                  <c:v>-1.13157609520294E-3</c:v>
                </c:pt>
                <c:pt idx="849" formatCode="General">
                  <c:v>-1.12438492778921E-3</c:v>
                </c:pt>
                <c:pt idx="850" formatCode="General">
                  <c:v>-1.1205505194078001E-3</c:v>
                </c:pt>
                <c:pt idx="851" formatCode="General">
                  <c:v>-1.11628667524221E-3</c:v>
                </c:pt>
                <c:pt idx="852" formatCode="General">
                  <c:v>-1.1128512507534399E-3</c:v>
                </c:pt>
                <c:pt idx="853" formatCode="General">
                  <c:v>-1.10717021036829E-3</c:v>
                </c:pt>
                <c:pt idx="854" formatCode="General">
                  <c:v>-1.10332155826788E-3</c:v>
                </c:pt>
                <c:pt idx="855" formatCode="General">
                  <c:v>-1.0971633094854099E-3</c:v>
                </c:pt>
                <c:pt idx="856" formatCode="General">
                  <c:v>-1.0932445764075601E-3</c:v>
                </c:pt>
                <c:pt idx="857" formatCode="General">
                  <c:v>-1.08794856802924E-3</c:v>
                </c:pt>
                <c:pt idx="858" formatCode="General">
                  <c:v>-1.0841449440343401E-3</c:v>
                </c:pt>
                <c:pt idx="859" formatCode="General">
                  <c:v>-1.0799329702046801E-3</c:v>
                </c:pt>
                <c:pt idx="860" formatCode="General">
                  <c:v>-1.07746441403398E-3</c:v>
                </c:pt>
                <c:pt idx="861" formatCode="General">
                  <c:v>-1.0732238939457201E-3</c:v>
                </c:pt>
                <c:pt idx="862" formatCode="General">
                  <c:v>-1.06918964551281E-3</c:v>
                </c:pt>
                <c:pt idx="863" formatCode="General">
                  <c:v>-1.06423326461474E-3</c:v>
                </c:pt>
                <c:pt idx="864" formatCode="General">
                  <c:v>-1.0602884603014499E-3</c:v>
                </c:pt>
                <c:pt idx="865" formatCode="General">
                  <c:v>-1.0559091496784301E-3</c:v>
                </c:pt>
                <c:pt idx="866" formatCode="General">
                  <c:v>-1.05310369221914E-3</c:v>
                </c:pt>
                <c:pt idx="867" formatCode="General">
                  <c:v>-1.0483348234625401E-3</c:v>
                </c:pt>
                <c:pt idx="868" formatCode="General">
                  <c:v>-1.0456341507017999E-3</c:v>
                </c:pt>
                <c:pt idx="869" formatCode="General">
                  <c:v>-1.04061992176648E-3</c:v>
                </c:pt>
                <c:pt idx="870" formatCode="General">
                  <c:v>-1.03508356696162E-3</c:v>
                </c:pt>
                <c:pt idx="871" formatCode="General">
                  <c:v>-1.0325400268329499E-3</c:v>
                </c:pt>
                <c:pt idx="872" formatCode="General">
                  <c:v>-1.0296880772218699E-3</c:v>
                </c:pt>
                <c:pt idx="873" formatCode="General">
                  <c:v>-1.02587209140956E-3</c:v>
                </c:pt>
                <c:pt idx="874" formatCode="General">
                  <c:v>-1.02209330814567E-3</c:v>
                </c:pt>
                <c:pt idx="875" formatCode="General">
                  <c:v>-1.01630144719998E-3</c:v>
                </c:pt>
                <c:pt idx="876" formatCode="General">
                  <c:v>-1.01374686558912E-3</c:v>
                </c:pt>
                <c:pt idx="877" formatCode="General">
                  <c:v>-1.01118912167345E-3</c:v>
                </c:pt>
                <c:pt idx="878" formatCode="General">
                  <c:v>-1.00831191605622E-3</c:v>
                </c:pt>
                <c:pt idx="879" formatCode="General">
                  <c:v>-1.0041952961759E-3</c:v>
                </c:pt>
                <c:pt idx="880" formatCode="General">
                  <c:v>-9.9844327088800399E-4</c:v>
                </c:pt>
                <c:pt idx="881" formatCode="General">
                  <c:v>-9.98505461498008E-4</c:v>
                </c:pt>
                <c:pt idx="882" formatCode="General">
                  <c:v>-9.9291699056729306E-4</c:v>
                </c:pt>
                <c:pt idx="883" formatCode="General">
                  <c:v>-9.885571145916189E-4</c:v>
                </c:pt>
                <c:pt idx="884" formatCode="General">
                  <c:v>-9.8423025902317292E-4</c:v>
                </c:pt>
                <c:pt idx="885" formatCode="General">
                  <c:v>-9.8406547759049309E-4</c:v>
                </c:pt>
                <c:pt idx="886" formatCode="General">
                  <c:v>-9.7945123622883304E-4</c:v>
                </c:pt>
                <c:pt idx="887" formatCode="General">
                  <c:v>-9.7656103836335495E-4</c:v>
                </c:pt>
                <c:pt idx="888" formatCode="General">
                  <c:v>-9.73272781151885E-4</c:v>
                </c:pt>
                <c:pt idx="889" formatCode="General">
                  <c:v>-9.6874284953050202E-4</c:v>
                </c:pt>
                <c:pt idx="890" formatCode="General">
                  <c:v>-9.6643464060909101E-4</c:v>
                </c:pt>
                <c:pt idx="891" formatCode="General">
                  <c:v>-9.62759951212882E-4</c:v>
                </c:pt>
                <c:pt idx="892" formatCode="General">
                  <c:v>-9.6083997255602997E-4</c:v>
                </c:pt>
                <c:pt idx="893" formatCode="General">
                  <c:v>-9.5617401741946405E-4</c:v>
                </c:pt>
                <c:pt idx="894" formatCode="General">
                  <c:v>-9.5313567281389902E-4</c:v>
                </c:pt>
                <c:pt idx="895" formatCode="General">
                  <c:v>-9.5326031794071297E-4</c:v>
                </c:pt>
                <c:pt idx="896" formatCode="General">
                  <c:v>-9.4839020641853105E-4</c:v>
                </c:pt>
                <c:pt idx="897" formatCode="General">
                  <c:v>-9.4487426562590599E-4</c:v>
                </c:pt>
                <c:pt idx="898" formatCode="General">
                  <c:v>-9.4363570350354195E-4</c:v>
                </c:pt>
                <c:pt idx="899" formatCode="General">
                  <c:v>-9.3872325406240201E-4</c:v>
                </c:pt>
                <c:pt idx="900" formatCode="General">
                  <c:v>-9.3670673109584504E-4</c:v>
                </c:pt>
                <c:pt idx="901" formatCode="General">
                  <c:v>-9.3371071481398896E-4</c:v>
                </c:pt>
                <c:pt idx="902" formatCode="General">
                  <c:v>-9.3043579815547505E-4</c:v>
                </c:pt>
                <c:pt idx="903" formatCode="General">
                  <c:v>-9.2633176303838602E-4</c:v>
                </c:pt>
                <c:pt idx="904" formatCode="General">
                  <c:v>-9.2357016283616195E-4</c:v>
                </c:pt>
                <c:pt idx="905" formatCode="General">
                  <c:v>-9.2317632774560003E-4</c:v>
                </c:pt>
                <c:pt idx="906" formatCode="General">
                  <c:v>-9.1920317885404296E-4</c:v>
                </c:pt>
                <c:pt idx="907" formatCode="General">
                  <c:v>-9.1541154201167402E-4</c:v>
                </c:pt>
                <c:pt idx="908" formatCode="General">
                  <c:v>-9.1426253122496202E-4</c:v>
                </c:pt>
                <c:pt idx="909" formatCode="General">
                  <c:v>-9.1196123852426304E-4</c:v>
                </c:pt>
                <c:pt idx="910" formatCode="General">
                  <c:v>-9.0949284303569304E-4</c:v>
                </c:pt>
                <c:pt idx="911" formatCode="General">
                  <c:v>-9.0872569000928602E-4</c:v>
                </c:pt>
                <c:pt idx="912" formatCode="General">
                  <c:v>-9.0520218992790199E-4</c:v>
                </c:pt>
                <c:pt idx="913" formatCode="General">
                  <c:v>-9.0163056092452303E-4</c:v>
                </c:pt>
                <c:pt idx="914" formatCode="General">
                  <c:v>-8.9990150124695696E-4</c:v>
                </c:pt>
                <c:pt idx="915" formatCode="General">
                  <c:v>-8.9595426066097102E-4</c:v>
                </c:pt>
                <c:pt idx="916" formatCode="General">
                  <c:v>-8.9293882203353599E-4</c:v>
                </c:pt>
                <c:pt idx="917" formatCode="General">
                  <c:v>-8.9209643899539298E-4</c:v>
                </c:pt>
                <c:pt idx="918" formatCode="General">
                  <c:v>-8.88028148354676E-4</c:v>
                </c:pt>
                <c:pt idx="919" formatCode="General">
                  <c:v>-8.8568676922580003E-4</c:v>
                </c:pt>
                <c:pt idx="920" formatCode="General">
                  <c:v>-8.82856299270786E-4</c:v>
                </c:pt>
                <c:pt idx="921" formatCode="General">
                  <c:v>-8.8210166770524899E-4</c:v>
                </c:pt>
                <c:pt idx="922" formatCode="General">
                  <c:v>-8.7834735731079296E-4</c:v>
                </c:pt>
                <c:pt idx="923" formatCode="General">
                  <c:v>-8.7675996768521404E-4</c:v>
                </c:pt>
                <c:pt idx="924" formatCode="General">
                  <c:v>-8.7431176672116704E-4</c:v>
                </c:pt>
                <c:pt idx="925" formatCode="General">
                  <c:v>-8.7125839844125999E-4</c:v>
                </c:pt>
                <c:pt idx="926" formatCode="General">
                  <c:v>-8.6879260374805401E-4</c:v>
                </c:pt>
                <c:pt idx="927" formatCode="General">
                  <c:v>-8.6633483057120303E-4</c:v>
                </c:pt>
                <c:pt idx="928" formatCode="General">
                  <c:v>-8.6302937830287998E-4</c:v>
                </c:pt>
                <c:pt idx="929" formatCode="General">
                  <c:v>-8.6252455559518903E-4</c:v>
                </c:pt>
                <c:pt idx="930" formatCode="General">
                  <c:v>-8.6109405338041702E-4</c:v>
                </c:pt>
                <c:pt idx="931" formatCode="General">
                  <c:v>-8.5917028750831796E-4</c:v>
                </c:pt>
                <c:pt idx="932" formatCode="General">
                  <c:v>-8.5524861386458099E-4</c:v>
                </c:pt>
                <c:pt idx="933" formatCode="General">
                  <c:v>-8.5149445776387396E-4</c:v>
                </c:pt>
                <c:pt idx="934" formatCode="General">
                  <c:v>-8.4964975864766602E-4</c:v>
                </c:pt>
                <c:pt idx="935" formatCode="General">
                  <c:v>-8.4833128624169096E-4</c:v>
                </c:pt>
                <c:pt idx="936" formatCode="General">
                  <c:v>-8.4414775818040296E-4</c:v>
                </c:pt>
                <c:pt idx="937" formatCode="General">
                  <c:v>-8.4221497511495003E-4</c:v>
                </c:pt>
                <c:pt idx="938" formatCode="General">
                  <c:v>-8.4028935185571398E-4</c:v>
                </c:pt>
                <c:pt idx="939" formatCode="General">
                  <c:v>-8.4051149495713501E-4</c:v>
                </c:pt>
                <c:pt idx="940" formatCode="General">
                  <c:v>-8.3590931180727501E-4</c:v>
                </c:pt>
                <c:pt idx="941" formatCode="General">
                  <c:v>-8.3666707766122395E-4</c:v>
                </c:pt>
                <c:pt idx="942" formatCode="General">
                  <c:v>-8.3395532656825697E-4</c:v>
                </c:pt>
                <c:pt idx="943" formatCode="General">
                  <c:v>-8.2953664420616201E-4</c:v>
                </c:pt>
                <c:pt idx="944" formatCode="General">
                  <c:v>-8.2956865658803496E-4</c:v>
                </c:pt>
                <c:pt idx="945" formatCode="General">
                  <c:v>-8.2513612533649603E-4</c:v>
                </c:pt>
                <c:pt idx="946" formatCode="General">
                  <c:v>-8.2491355634794897E-4</c:v>
                </c:pt>
                <c:pt idx="947" formatCode="General">
                  <c:v>-8.2285799362520303E-4</c:v>
                </c:pt>
                <c:pt idx="948" formatCode="General">
                  <c:v>-8.1943501063011601E-4</c:v>
                </c:pt>
                <c:pt idx="949" formatCode="General">
                  <c:v>-8.1526133520531399E-4</c:v>
                </c:pt>
                <c:pt idx="950" formatCode="General">
                  <c:v>-8.1432492341619199E-4</c:v>
                </c:pt>
                <c:pt idx="951" formatCode="General">
                  <c:v>-8.1421160567140898E-4</c:v>
                </c:pt>
                <c:pt idx="952" formatCode="General">
                  <c:v>-8.0946986485705397E-4</c:v>
                </c:pt>
                <c:pt idx="953" formatCode="General">
                  <c:v>-8.0748182442691105E-4</c:v>
                </c:pt>
                <c:pt idx="954" formatCode="General">
                  <c:v>-8.0790632263075398E-4</c:v>
                </c:pt>
                <c:pt idx="955" formatCode="General">
                  <c:v>-8.0651793817766498E-4</c:v>
                </c:pt>
                <c:pt idx="956" formatCode="General">
                  <c:v>-8.030493203966E-4</c:v>
                </c:pt>
                <c:pt idx="957" formatCode="General">
                  <c:v>-8.0144555496550196E-4</c:v>
                </c:pt>
                <c:pt idx="958" formatCode="General">
                  <c:v>-7.9921166709069895E-4</c:v>
                </c:pt>
                <c:pt idx="959" formatCode="General">
                  <c:v>-7.9646842749710005E-4</c:v>
                </c:pt>
                <c:pt idx="960" formatCode="General">
                  <c:v>-7.96454667512543E-4</c:v>
                </c:pt>
                <c:pt idx="961" formatCode="General">
                  <c:v>-7.9449484378675398E-4</c:v>
                </c:pt>
                <c:pt idx="962" formatCode="General">
                  <c:v>-7.9027915647306602E-4</c:v>
                </c:pt>
                <c:pt idx="963" formatCode="General">
                  <c:v>-7.90312152310593E-4</c:v>
                </c:pt>
                <c:pt idx="964" formatCode="General">
                  <c:v>-7.8431127884700299E-4</c:v>
                </c:pt>
                <c:pt idx="965" formatCode="General">
                  <c:v>-7.8767154466736003E-4</c:v>
                </c:pt>
                <c:pt idx="966" formatCode="General">
                  <c:v>-7.8389078220963298E-4</c:v>
                </c:pt>
                <c:pt idx="967" formatCode="General">
                  <c:v>-7.8189801329202205E-4</c:v>
                </c:pt>
                <c:pt idx="968" formatCode="General">
                  <c:v>-7.7848207291932297E-4</c:v>
                </c:pt>
                <c:pt idx="969" formatCode="General">
                  <c:v>-7.7937366819592901E-4</c:v>
                </c:pt>
                <c:pt idx="970" formatCode="General">
                  <c:v>-7.7560153254074501E-4</c:v>
                </c:pt>
                <c:pt idx="971" formatCode="General">
                  <c:v>-7.7386371028772302E-4</c:v>
                </c:pt>
                <c:pt idx="972" formatCode="General">
                  <c:v>-7.7201851779977904E-4</c:v>
                </c:pt>
                <c:pt idx="973" formatCode="General">
                  <c:v>-7.7052884537806403E-4</c:v>
                </c:pt>
                <c:pt idx="974" formatCode="General">
                  <c:v>-7.6954340342064002E-4</c:v>
                </c:pt>
                <c:pt idx="975" formatCode="General">
                  <c:v>-7.6691622538358698E-4</c:v>
                </c:pt>
                <c:pt idx="976" formatCode="General">
                  <c:v>-7.6601654400996501E-4</c:v>
                </c:pt>
                <c:pt idx="977" formatCode="General">
                  <c:v>-7.6536861354855896E-4</c:v>
                </c:pt>
                <c:pt idx="978" formatCode="General">
                  <c:v>-7.6056071777283604E-4</c:v>
                </c:pt>
                <c:pt idx="979" formatCode="General">
                  <c:v>-7.5862775772305401E-4</c:v>
                </c:pt>
                <c:pt idx="980" formatCode="General">
                  <c:v>-7.5699132352726405E-4</c:v>
                </c:pt>
                <c:pt idx="981" formatCode="General">
                  <c:v>-7.5589836711501695E-4</c:v>
                </c:pt>
                <c:pt idx="982" formatCode="General">
                  <c:v>-7.5348313503269498E-4</c:v>
                </c:pt>
                <c:pt idx="983" formatCode="General">
                  <c:v>-7.5117423392075003E-4</c:v>
                </c:pt>
                <c:pt idx="984" formatCode="General">
                  <c:v>-7.5226379791247999E-4</c:v>
                </c:pt>
                <c:pt idx="985" formatCode="General">
                  <c:v>-7.5040757432260599E-4</c:v>
                </c:pt>
                <c:pt idx="986" formatCode="General">
                  <c:v>-7.4653284444418401E-4</c:v>
                </c:pt>
                <c:pt idx="987" formatCode="General">
                  <c:v>-7.4567176867668301E-4</c:v>
                </c:pt>
                <c:pt idx="988" formatCode="General">
                  <c:v>-7.4549892595596201E-4</c:v>
                </c:pt>
                <c:pt idx="989" formatCode="General">
                  <c:v>-7.4154555187890697E-4</c:v>
                </c:pt>
                <c:pt idx="990" formatCode="General">
                  <c:v>-7.4276391196257199E-4</c:v>
                </c:pt>
                <c:pt idx="991" formatCode="General">
                  <c:v>-7.4061629913145402E-4</c:v>
                </c:pt>
                <c:pt idx="992" formatCode="General">
                  <c:v>-7.3607994645975903E-4</c:v>
                </c:pt>
                <c:pt idx="993" formatCode="General">
                  <c:v>-7.3479273406179004E-4</c:v>
                </c:pt>
                <c:pt idx="994" formatCode="General">
                  <c:v>-7.3437712429239195E-4</c:v>
                </c:pt>
                <c:pt idx="995" formatCode="General">
                  <c:v>-7.3354507227367505E-4</c:v>
                </c:pt>
                <c:pt idx="996" formatCode="General">
                  <c:v>-7.3072223152705995E-4</c:v>
                </c:pt>
                <c:pt idx="997" formatCode="General">
                  <c:v>-7.2893912764832101E-4</c:v>
                </c:pt>
                <c:pt idx="998" formatCode="General">
                  <c:v>-7.2933263794687498E-4</c:v>
                </c:pt>
                <c:pt idx="999" formatCode="General">
                  <c:v>-7.2693962563407798E-4</c:v>
                </c:pt>
                <c:pt idx="1000" formatCode="General">
                  <c:v>-7.2543401883468203E-4</c:v>
                </c:pt>
                <c:pt idx="1001" formatCode="General">
                  <c:v>-7.22396591482328E-4</c:v>
                </c:pt>
                <c:pt idx="1002" formatCode="General">
                  <c:v>-7.2136378003310997E-4</c:v>
                </c:pt>
                <c:pt idx="1003" formatCode="General">
                  <c:v>-7.1980521371009304E-4</c:v>
                </c:pt>
                <c:pt idx="1004" formatCode="General">
                  <c:v>-7.1576088332174297E-4</c:v>
                </c:pt>
                <c:pt idx="1005" formatCode="General">
                  <c:v>-7.1441454555776305E-4</c:v>
                </c:pt>
                <c:pt idx="1006" formatCode="General">
                  <c:v>-7.1600521829228304E-4</c:v>
                </c:pt>
                <c:pt idx="1007" formatCode="General">
                  <c:v>-7.1370118607120702E-4</c:v>
                </c:pt>
                <c:pt idx="1008" formatCode="General">
                  <c:v>-7.1152700224424103E-4</c:v>
                </c:pt>
                <c:pt idx="1009" formatCode="General">
                  <c:v>-7.0948319090468096E-4</c:v>
                </c:pt>
                <c:pt idx="1010" formatCode="General">
                  <c:v>-7.0904881903088705E-4</c:v>
                </c:pt>
                <c:pt idx="1011" formatCode="General">
                  <c:v>-7.0567014689620802E-4</c:v>
                </c:pt>
                <c:pt idx="1012" formatCode="General">
                  <c:v>-7.0302268022551598E-4</c:v>
                </c:pt>
                <c:pt idx="1013" formatCode="General">
                  <c:v>-7.0149284118714702E-4</c:v>
                </c:pt>
                <c:pt idx="1014" formatCode="General">
                  <c:v>-7.0230086501314195E-4</c:v>
                </c:pt>
                <c:pt idx="1015" formatCode="General">
                  <c:v>-6.99891462323474E-4</c:v>
                </c:pt>
                <c:pt idx="1016" formatCode="General">
                  <c:v>-6.9731491975459701E-4</c:v>
                </c:pt>
                <c:pt idx="1017" formatCode="General">
                  <c:v>-6.9596989257251899E-4</c:v>
                </c:pt>
                <c:pt idx="1018" formatCode="General">
                  <c:v>-6.9343504406566003E-4</c:v>
                </c:pt>
                <c:pt idx="1019" formatCode="General">
                  <c:v>-6.9430528610611296E-4</c:v>
                </c:pt>
                <c:pt idx="1020" formatCode="General">
                  <c:v>-6.94354619019372E-4</c:v>
                </c:pt>
                <c:pt idx="1021" formatCode="General">
                  <c:v>-6.9141041157537203E-4</c:v>
                </c:pt>
                <c:pt idx="1022" formatCode="General">
                  <c:v>-6.9183484654050198E-4</c:v>
                </c:pt>
                <c:pt idx="1023" formatCode="General">
                  <c:v>-6.8934840053806105E-4</c:v>
                </c:pt>
                <c:pt idx="1024" formatCode="General">
                  <c:v>-6.87213566629663E-4</c:v>
                </c:pt>
                <c:pt idx="1025" formatCode="General">
                  <c:v>-6.8385514757343202E-4</c:v>
                </c:pt>
                <c:pt idx="1026" formatCode="General">
                  <c:v>-6.8270844234921604E-4</c:v>
                </c:pt>
                <c:pt idx="1027" formatCode="General">
                  <c:v>-6.8221578021087595E-4</c:v>
                </c:pt>
                <c:pt idx="1028" formatCode="General">
                  <c:v>-6.8253577006702605E-4</c:v>
                </c:pt>
                <c:pt idx="1029" formatCode="General">
                  <c:v>-6.8215768860638596E-4</c:v>
                </c:pt>
                <c:pt idx="1030" formatCode="General">
                  <c:v>-6.7699594124486298E-4</c:v>
                </c:pt>
                <c:pt idx="1031" formatCode="General">
                  <c:v>-6.7514175483764701E-4</c:v>
                </c:pt>
                <c:pt idx="1032" formatCode="General">
                  <c:v>-6.7444242111430795E-4</c:v>
                </c:pt>
                <c:pt idx="1033" formatCode="General">
                  <c:v>-6.7370065305042304E-4</c:v>
                </c:pt>
                <c:pt idx="1034" formatCode="General">
                  <c:v>-6.7146697232929695E-4</c:v>
                </c:pt>
                <c:pt idx="1035" formatCode="General">
                  <c:v>-6.7186482780667498E-4</c:v>
                </c:pt>
                <c:pt idx="1036" formatCode="General">
                  <c:v>-6.7036050522160701E-4</c:v>
                </c:pt>
                <c:pt idx="1037" formatCode="General">
                  <c:v>-6.68389044381962E-4</c:v>
                </c:pt>
                <c:pt idx="1038" formatCode="General">
                  <c:v>-6.6814800027805105E-4</c:v>
                </c:pt>
                <c:pt idx="1039" formatCode="General">
                  <c:v>-6.6541784257029702E-4</c:v>
                </c:pt>
                <c:pt idx="1040" formatCode="General">
                  <c:v>-6.6468285912332098E-4</c:v>
                </c:pt>
                <c:pt idx="1041" formatCode="General">
                  <c:v>-6.6306545732551102E-4</c:v>
                </c:pt>
                <c:pt idx="1042" formatCode="General">
                  <c:v>-6.6152881471874796E-4</c:v>
                </c:pt>
                <c:pt idx="1043" formatCode="General">
                  <c:v>-6.6076715684803297E-4</c:v>
                </c:pt>
                <c:pt idx="1044" formatCode="General">
                  <c:v>-6.57226693797269E-4</c:v>
                </c:pt>
                <c:pt idx="1045" formatCode="General">
                  <c:v>-6.5711575466514895E-4</c:v>
                </c:pt>
                <c:pt idx="1046" formatCode="General">
                  <c:v>-6.5528481330792102E-4</c:v>
                </c:pt>
                <c:pt idx="1047" formatCode="General">
                  <c:v>-6.5492623280708504E-4</c:v>
                </c:pt>
                <c:pt idx="1048" formatCode="General">
                  <c:v>-6.53262293559952E-4</c:v>
                </c:pt>
                <c:pt idx="1049" formatCode="General">
                  <c:v>-6.5002295254246699E-4</c:v>
                </c:pt>
                <c:pt idx="1050" formatCode="General">
                  <c:v>-6.5067106254346305E-4</c:v>
                </c:pt>
                <c:pt idx="1051" formatCode="General">
                  <c:v>-6.5086631408671795E-4</c:v>
                </c:pt>
                <c:pt idx="1052" formatCode="General">
                  <c:v>-6.4733504994281201E-4</c:v>
                </c:pt>
                <c:pt idx="1053" formatCode="General">
                  <c:v>-6.4443931843490899E-4</c:v>
                </c:pt>
                <c:pt idx="1054" formatCode="General">
                  <c:v>-6.4310860912781696E-4</c:v>
                </c:pt>
                <c:pt idx="1055" formatCode="General">
                  <c:v>-6.4425552837366095E-4</c:v>
                </c:pt>
                <c:pt idx="1056" formatCode="General">
                  <c:v>-6.4116633733331805E-4</c:v>
                </c:pt>
                <c:pt idx="1057" formatCode="General">
                  <c:v>-6.4022434677877605E-4</c:v>
                </c:pt>
                <c:pt idx="1058" formatCode="General">
                  <c:v>-6.4065848911902101E-4</c:v>
                </c:pt>
                <c:pt idx="1059" formatCode="General">
                  <c:v>-6.3884844631437805E-4</c:v>
                </c:pt>
                <c:pt idx="1060" formatCode="General">
                  <c:v>-6.37776623605329E-4</c:v>
                </c:pt>
                <c:pt idx="1061" formatCode="General">
                  <c:v>-6.3562698501654503E-4</c:v>
                </c:pt>
                <c:pt idx="1062" formatCode="General">
                  <c:v>-6.3423530602758297E-4</c:v>
                </c:pt>
                <c:pt idx="1063" formatCode="General">
                  <c:v>-6.3275872688287895E-4</c:v>
                </c:pt>
                <c:pt idx="1064" formatCode="General">
                  <c:v>-6.3206348707670003E-4</c:v>
                </c:pt>
                <c:pt idx="1065" formatCode="General">
                  <c:v>-6.3160948808078704E-4</c:v>
                </c:pt>
                <c:pt idx="1066" formatCode="General">
                  <c:v>-6.29687831042862E-4</c:v>
                </c:pt>
                <c:pt idx="1067" formatCode="General">
                  <c:v>-6.2972320293278299E-4</c:v>
                </c:pt>
                <c:pt idx="1068" formatCode="General">
                  <c:v>-6.27496945483278E-4</c:v>
                </c:pt>
                <c:pt idx="1069" formatCode="General">
                  <c:v>-6.2564077917643996E-4</c:v>
                </c:pt>
                <c:pt idx="1070" formatCode="General">
                  <c:v>-6.2467469975368802E-4</c:v>
                </c:pt>
                <c:pt idx="1071" formatCode="General">
                  <c:v>-6.2438772931256597E-4</c:v>
                </c:pt>
                <c:pt idx="1072" formatCode="General">
                  <c:v>-6.20134424875382E-4</c:v>
                </c:pt>
                <c:pt idx="1073" formatCode="General">
                  <c:v>-6.2044279953841098E-4</c:v>
                </c:pt>
                <c:pt idx="1074" formatCode="General">
                  <c:v>-6.1877747474946298E-4</c:v>
                </c:pt>
                <c:pt idx="1075" formatCode="General">
                  <c:v>-6.1869410780840395E-4</c:v>
                </c:pt>
                <c:pt idx="1076" formatCode="General">
                  <c:v>-6.1766518871474597E-4</c:v>
                </c:pt>
                <c:pt idx="1077" formatCode="General">
                  <c:v>-6.14476117072285E-4</c:v>
                </c:pt>
                <c:pt idx="1078" formatCode="General">
                  <c:v>-6.1371347035629102E-4</c:v>
                </c:pt>
                <c:pt idx="1079" formatCode="General">
                  <c:v>-6.1109013500202801E-4</c:v>
                </c:pt>
                <c:pt idx="1080" formatCode="General">
                  <c:v>-6.1130274940967796E-4</c:v>
                </c:pt>
                <c:pt idx="1081" formatCode="General">
                  <c:v>-6.1145462395338298E-4</c:v>
                </c:pt>
                <c:pt idx="1082" formatCode="General">
                  <c:v>-6.0948979205722195E-4</c:v>
                </c:pt>
                <c:pt idx="1083" formatCode="General">
                  <c:v>-6.0799454950443896E-4</c:v>
                </c:pt>
                <c:pt idx="1084" formatCode="General">
                  <c:v>-6.0620458215184295E-4</c:v>
                </c:pt>
                <c:pt idx="1085" formatCode="General">
                  <c:v>-6.0640856680616896E-4</c:v>
                </c:pt>
                <c:pt idx="1086" formatCode="General">
                  <c:v>-6.0601829495331801E-4</c:v>
                </c:pt>
                <c:pt idx="1087" formatCode="General">
                  <c:v>-6.02611884686868E-4</c:v>
                </c:pt>
                <c:pt idx="1088" formatCode="General">
                  <c:v>-6.0109794127669199E-4</c:v>
                </c:pt>
                <c:pt idx="1089" formatCode="General">
                  <c:v>-5.9987588033880103E-4</c:v>
                </c:pt>
                <c:pt idx="1090" formatCode="General">
                  <c:v>-5.9910348318257395E-4</c:v>
                </c:pt>
                <c:pt idx="1091" formatCode="General">
                  <c:v>-5.98792961537465E-4</c:v>
                </c:pt>
                <c:pt idx="1092" formatCode="General">
                  <c:v>-5.9633708440227895E-4</c:v>
                </c:pt>
                <c:pt idx="1093" formatCode="General">
                  <c:v>-5.9615605482804003E-4</c:v>
                </c:pt>
                <c:pt idx="1094" formatCode="General">
                  <c:v>-5.9629127018366698E-4</c:v>
                </c:pt>
                <c:pt idx="1095" formatCode="General">
                  <c:v>-5.94680191067904E-4</c:v>
                </c:pt>
                <c:pt idx="1096" formatCode="General">
                  <c:v>-5.90951144371985E-4</c:v>
                </c:pt>
                <c:pt idx="1097" formatCode="General">
                  <c:v>-5.9097311230583104E-4</c:v>
                </c:pt>
                <c:pt idx="1098" formatCode="General">
                  <c:v>-5.8863484958762203E-4</c:v>
                </c:pt>
                <c:pt idx="1099" formatCode="General">
                  <c:v>-5.8776339862650999E-4</c:v>
                </c:pt>
                <c:pt idx="1100" formatCode="General">
                  <c:v>-5.8636012097029104E-4</c:v>
                </c:pt>
                <c:pt idx="1101" formatCode="General">
                  <c:v>-5.86581681735471E-4</c:v>
                </c:pt>
                <c:pt idx="1102" formatCode="General">
                  <c:v>-5.84525448410135E-4</c:v>
                </c:pt>
                <c:pt idx="1103" formatCode="General">
                  <c:v>-5.8360767592868898E-4</c:v>
                </c:pt>
                <c:pt idx="1104" formatCode="General">
                  <c:v>-5.8442482700185702E-4</c:v>
                </c:pt>
                <c:pt idx="1105" formatCode="General">
                  <c:v>-5.8353824953844198E-4</c:v>
                </c:pt>
                <c:pt idx="1106" formatCode="General">
                  <c:v>-5.7942972084702E-4</c:v>
                </c:pt>
                <c:pt idx="1107" formatCode="General">
                  <c:v>-5.8211512331289301E-4</c:v>
                </c:pt>
                <c:pt idx="1108" formatCode="General">
                  <c:v>-5.8045032834281999E-4</c:v>
                </c:pt>
                <c:pt idx="1109" formatCode="General">
                  <c:v>-5.8056801584753395E-4</c:v>
                </c:pt>
                <c:pt idx="1110" formatCode="General">
                  <c:v>-5.7764494817594497E-4</c:v>
                </c:pt>
                <c:pt idx="1111" formatCode="General">
                  <c:v>-5.7492690710492602E-4</c:v>
                </c:pt>
                <c:pt idx="1112" formatCode="General">
                  <c:v>-5.7582040799399601E-4</c:v>
                </c:pt>
                <c:pt idx="1113" formatCode="General">
                  <c:v>-5.7308205668748797E-4</c:v>
                </c:pt>
                <c:pt idx="1114" formatCode="General">
                  <c:v>-5.7176101456928995E-4</c:v>
                </c:pt>
                <c:pt idx="1115" formatCode="General">
                  <c:v>-5.7202921453226396E-4</c:v>
                </c:pt>
                <c:pt idx="1116" formatCode="General">
                  <c:v>-5.7165460873220603E-4</c:v>
                </c:pt>
                <c:pt idx="1117" formatCode="General">
                  <c:v>-5.6750120022748096E-4</c:v>
                </c:pt>
                <c:pt idx="1118" formatCode="General">
                  <c:v>-5.6861344623443605E-4</c:v>
                </c:pt>
                <c:pt idx="1119" formatCode="General">
                  <c:v>-5.6539722400072696E-4</c:v>
                </c:pt>
                <c:pt idx="1120" formatCode="General">
                  <c:v>-5.6719607306357001E-4</c:v>
                </c:pt>
                <c:pt idx="1121" formatCode="General">
                  <c:v>-5.6244231347161999E-4</c:v>
                </c:pt>
                <c:pt idx="1122" formatCode="General">
                  <c:v>-5.6301198437152102E-4</c:v>
                </c:pt>
                <c:pt idx="1123" formatCode="General">
                  <c:v>-5.5988567166980895E-4</c:v>
                </c:pt>
                <c:pt idx="1124" formatCode="General">
                  <c:v>-5.6205626325710103E-4</c:v>
                </c:pt>
                <c:pt idx="1125" formatCode="General">
                  <c:v>-5.6054677862228197E-4</c:v>
                </c:pt>
                <c:pt idx="1126" formatCode="General">
                  <c:v>-5.59678729978985E-4</c:v>
                </c:pt>
                <c:pt idx="1127" formatCode="General">
                  <c:v>-5.5660737491240795E-4</c:v>
                </c:pt>
                <c:pt idx="1128" formatCode="General">
                  <c:v>-5.57869717668569E-4</c:v>
                </c:pt>
                <c:pt idx="1129" formatCode="General">
                  <c:v>-5.5622849305188597E-4</c:v>
                </c:pt>
                <c:pt idx="1130" formatCode="General">
                  <c:v>-5.5420528478461798E-4</c:v>
                </c:pt>
                <c:pt idx="1131" formatCode="General">
                  <c:v>-5.5533325638232995E-4</c:v>
                </c:pt>
                <c:pt idx="1132" formatCode="General">
                  <c:v>-5.5083467039765399E-4</c:v>
                </c:pt>
                <c:pt idx="1133" formatCode="General">
                  <c:v>-5.5256913895617701E-4</c:v>
                </c:pt>
                <c:pt idx="1134" formatCode="General">
                  <c:v>-5.4949496103266597E-4</c:v>
                </c:pt>
                <c:pt idx="1135" formatCode="General">
                  <c:v>-5.48060723852188E-4</c:v>
                </c:pt>
                <c:pt idx="1136" formatCode="General">
                  <c:v>-5.4813549700681E-4</c:v>
                </c:pt>
                <c:pt idx="1137" formatCode="General">
                  <c:v>-5.4726020942387E-4</c:v>
                </c:pt>
                <c:pt idx="1138" formatCode="General">
                  <c:v>-5.4618194331225803E-4</c:v>
                </c:pt>
                <c:pt idx="1139" formatCode="General">
                  <c:v>-5.46480204089047E-4</c:v>
                </c:pt>
                <c:pt idx="1140" formatCode="General">
                  <c:v>-5.4331725730191705E-4</c:v>
                </c:pt>
                <c:pt idx="1141" formatCode="General">
                  <c:v>-5.4430206394921895E-4</c:v>
                </c:pt>
                <c:pt idx="1142" formatCode="General">
                  <c:v>-5.4202583930874904E-4</c:v>
                </c:pt>
                <c:pt idx="1143" formatCode="General">
                  <c:v>-5.4235351665803404E-4</c:v>
                </c:pt>
                <c:pt idx="1144" formatCode="General">
                  <c:v>-5.3884946318012901E-4</c:v>
                </c:pt>
                <c:pt idx="1145" formatCode="General">
                  <c:v>-5.3791867011054005E-4</c:v>
                </c:pt>
                <c:pt idx="1146" formatCode="General">
                  <c:v>-5.3978571901479105E-4</c:v>
                </c:pt>
                <c:pt idx="1147" formatCode="General">
                  <c:v>-5.3826091773508599E-4</c:v>
                </c:pt>
                <c:pt idx="1148" formatCode="General">
                  <c:v>-5.3501324301085404E-4</c:v>
                </c:pt>
                <c:pt idx="1149" formatCode="General">
                  <c:v>-5.3374015164596705E-4</c:v>
                </c:pt>
                <c:pt idx="1150" formatCode="General">
                  <c:v>-5.3483034474861705E-4</c:v>
                </c:pt>
                <c:pt idx="1151" formatCode="General">
                  <c:v>-5.3435863571294796E-4</c:v>
                </c:pt>
                <c:pt idx="1152" formatCode="General">
                  <c:v>-5.3167419089730598E-4</c:v>
                </c:pt>
                <c:pt idx="1153" formatCode="General">
                  <c:v>-5.3079500231554796E-4</c:v>
                </c:pt>
                <c:pt idx="1154" formatCode="General">
                  <c:v>-5.2758164326027898E-4</c:v>
                </c:pt>
                <c:pt idx="1155" formatCode="General">
                  <c:v>-5.3037763061204604E-4</c:v>
                </c:pt>
                <c:pt idx="1156" formatCode="General">
                  <c:v>-5.2768454184963097E-4</c:v>
                </c:pt>
                <c:pt idx="1157" formatCode="General">
                  <c:v>-5.25195266177118E-4</c:v>
                </c:pt>
                <c:pt idx="1158" formatCode="General">
                  <c:v>-5.2482864411116997E-4</c:v>
                </c:pt>
                <c:pt idx="1159" formatCode="General">
                  <c:v>-5.2614299787204102E-4</c:v>
                </c:pt>
                <c:pt idx="1160" formatCode="General">
                  <c:v>-5.2646974580773003E-4</c:v>
                </c:pt>
                <c:pt idx="1161" formatCode="General">
                  <c:v>-5.2462629499008904E-4</c:v>
                </c:pt>
                <c:pt idx="1162" formatCode="General">
                  <c:v>-5.2433199502109401E-4</c:v>
                </c:pt>
                <c:pt idx="1163" formatCode="General">
                  <c:v>-5.2146391972640095E-4</c:v>
                </c:pt>
                <c:pt idx="1164" formatCode="General">
                  <c:v>-5.1869693128358196E-4</c:v>
                </c:pt>
                <c:pt idx="1165" formatCode="General">
                  <c:v>-5.1920363938726696E-4</c:v>
                </c:pt>
                <c:pt idx="1166" formatCode="General">
                  <c:v>-5.18776517647081E-4</c:v>
                </c:pt>
                <c:pt idx="1167" formatCode="General">
                  <c:v>-5.1963019928851796E-4</c:v>
                </c:pt>
                <c:pt idx="1168" formatCode="General">
                  <c:v>-5.18706727216383E-4</c:v>
                </c:pt>
                <c:pt idx="1169" formatCode="General">
                  <c:v>-5.1775210553004197E-4</c:v>
                </c:pt>
                <c:pt idx="1170" formatCode="General">
                  <c:v>-5.1177981203810599E-4</c:v>
                </c:pt>
                <c:pt idx="1171" formatCode="General">
                  <c:v>-5.1180170647872197E-4</c:v>
                </c:pt>
                <c:pt idx="1172" formatCode="General">
                  <c:v>-5.1270880276217104E-4</c:v>
                </c:pt>
                <c:pt idx="1173" formatCode="General">
                  <c:v>-5.0978665899712296E-4</c:v>
                </c:pt>
                <c:pt idx="1174" formatCode="General">
                  <c:v>-5.1021590843848303E-4</c:v>
                </c:pt>
                <c:pt idx="1175" formatCode="General">
                  <c:v>-5.1029027389630196E-4</c:v>
                </c:pt>
                <c:pt idx="1176" formatCode="General">
                  <c:v>-5.0854061341145697E-4</c:v>
                </c:pt>
                <c:pt idx="1177" formatCode="General">
                  <c:v>-5.0653888221779996E-4</c:v>
                </c:pt>
                <c:pt idx="1178" formatCode="General">
                  <c:v>-5.0716888351284904E-4</c:v>
                </c:pt>
                <c:pt idx="1179" formatCode="General">
                  <c:v>-5.04598887738571E-4</c:v>
                </c:pt>
                <c:pt idx="1180" formatCode="General">
                  <c:v>-5.0586526839358403E-4</c:v>
                </c:pt>
                <c:pt idx="1181" formatCode="General">
                  <c:v>-5.0325916074538297E-4</c:v>
                </c:pt>
                <c:pt idx="1182" formatCode="General">
                  <c:v>-5.0341515436416403E-4</c:v>
                </c:pt>
                <c:pt idx="1183" formatCode="General">
                  <c:v>-5.0275459274871004E-4</c:v>
                </c:pt>
                <c:pt idx="1184" formatCode="General">
                  <c:v>-5.04100213766952E-4</c:v>
                </c:pt>
                <c:pt idx="1185" formatCode="General">
                  <c:v>-4.9940262717683404E-4</c:v>
                </c:pt>
                <c:pt idx="1186" formatCode="General">
                  <c:v>-4.9962330168275596E-4</c:v>
                </c:pt>
                <c:pt idx="1187" formatCode="General">
                  <c:v>-5.0147785828111801E-4</c:v>
                </c:pt>
                <c:pt idx="1188" formatCode="General">
                  <c:v>-4.9884906677148699E-4</c:v>
                </c:pt>
                <c:pt idx="1189" formatCode="General">
                  <c:v>-4.9899326646849396E-4</c:v>
                </c:pt>
                <c:pt idx="1190" formatCode="General">
                  <c:v>-4.9640813435889396E-4</c:v>
                </c:pt>
                <c:pt idx="1191" formatCode="General">
                  <c:v>-4.9631490952986405E-4</c:v>
                </c:pt>
                <c:pt idx="1192" formatCode="General">
                  <c:v>-4.9396678141889203E-4</c:v>
                </c:pt>
                <c:pt idx="1193" formatCode="General">
                  <c:v>-4.9265387792685601E-4</c:v>
                </c:pt>
                <c:pt idx="1194" formatCode="General">
                  <c:v>-4.8924813823085001E-4</c:v>
                </c:pt>
                <c:pt idx="1195" formatCode="General">
                  <c:v>-4.8875733228486199E-4</c:v>
                </c:pt>
                <c:pt idx="1196" formatCode="General">
                  <c:v>-4.8768988670909197E-4</c:v>
                </c:pt>
                <c:pt idx="1197" formatCode="General">
                  <c:v>-4.8865986453502496E-4</c:v>
                </c:pt>
                <c:pt idx="1198" formatCode="General">
                  <c:v>-4.8567563682279201E-4</c:v>
                </c:pt>
                <c:pt idx="1199" formatCode="General">
                  <c:v>-4.8872162913007097E-4</c:v>
                </c:pt>
                <c:pt idx="1200" formatCode="General">
                  <c:v>-4.8550842043603402E-4</c:v>
                </c:pt>
                <c:pt idx="1201" formatCode="General">
                  <c:v>-4.85642114817525E-4</c:v>
                </c:pt>
                <c:pt idx="1202" formatCode="General">
                  <c:v>-4.85793039477647E-4</c:v>
                </c:pt>
                <c:pt idx="1203" formatCode="General">
                  <c:v>-4.8688972961938499E-4</c:v>
                </c:pt>
                <c:pt idx="1204" formatCode="General">
                  <c:v>-4.8546656805496802E-4</c:v>
                </c:pt>
                <c:pt idx="1205" formatCode="General">
                  <c:v>-4.8253321135486899E-4</c:v>
                </c:pt>
                <c:pt idx="1206" formatCode="General">
                  <c:v>-4.8181897768989E-4</c:v>
                </c:pt>
                <c:pt idx="1207" formatCode="General">
                  <c:v>-4.7984742566780698E-4</c:v>
                </c:pt>
                <c:pt idx="1208" formatCode="General">
                  <c:v>-4.8141229079859301E-4</c:v>
                </c:pt>
                <c:pt idx="1209" formatCode="General">
                  <c:v>-4.7974650256301499E-4</c:v>
                </c:pt>
                <c:pt idx="1210" formatCode="General">
                  <c:v>-4.7896792395163001E-4</c:v>
                </c:pt>
                <c:pt idx="1211" formatCode="General">
                  <c:v>-4.7919100173239202E-4</c:v>
                </c:pt>
                <c:pt idx="1212" formatCode="General">
                  <c:v>-4.7747302628661E-4</c:v>
                </c:pt>
                <c:pt idx="1213" formatCode="General">
                  <c:v>-4.7604833847440402E-4</c:v>
                </c:pt>
                <c:pt idx="1214" formatCode="General">
                  <c:v>-4.7424003927377202E-4</c:v>
                </c:pt>
                <c:pt idx="1215" formatCode="General">
                  <c:v>-4.74325163469611E-4</c:v>
                </c:pt>
                <c:pt idx="1216" formatCode="General">
                  <c:v>-4.7363177089165798E-4</c:v>
                </c:pt>
                <c:pt idx="1217" formatCode="General">
                  <c:v>-4.7281409568824601E-4</c:v>
                </c:pt>
                <c:pt idx="1218" formatCode="General">
                  <c:v>-4.6956218542993999E-4</c:v>
                </c:pt>
                <c:pt idx="1219" formatCode="General">
                  <c:v>-4.7186025424519602E-4</c:v>
                </c:pt>
                <c:pt idx="1220" formatCode="General">
                  <c:v>-4.6901620802234099E-4</c:v>
                </c:pt>
                <c:pt idx="1221" formatCode="General">
                  <c:v>-4.6744454479351398E-4</c:v>
                </c:pt>
                <c:pt idx="1222" formatCode="General">
                  <c:v>-4.66910662402473E-4</c:v>
                </c:pt>
                <c:pt idx="1223" formatCode="General">
                  <c:v>-4.67253427779848E-4</c:v>
                </c:pt>
                <c:pt idx="1224" formatCode="General">
                  <c:v>-4.6787506893242902E-4</c:v>
                </c:pt>
                <c:pt idx="1225" formatCode="General">
                  <c:v>-4.6645906482446103E-4</c:v>
                </c:pt>
                <c:pt idx="1226" formatCode="General">
                  <c:v>-4.6571057447542202E-4</c:v>
                </c:pt>
                <c:pt idx="1227" formatCode="General">
                  <c:v>-4.6296118597170599E-4</c:v>
                </c:pt>
                <c:pt idx="1228" formatCode="General">
                  <c:v>-4.6294106919124201E-4</c:v>
                </c:pt>
                <c:pt idx="1229" formatCode="General">
                  <c:v>-4.6143584176435202E-4</c:v>
                </c:pt>
                <c:pt idx="1230" formatCode="General">
                  <c:v>-4.61512282639139E-4</c:v>
                </c:pt>
                <c:pt idx="1231" formatCode="General">
                  <c:v>-4.6076247443257599E-4</c:v>
                </c:pt>
                <c:pt idx="1232" formatCode="General">
                  <c:v>-4.5927203140393402E-4</c:v>
                </c:pt>
                <c:pt idx="1233" formatCode="General">
                  <c:v>-4.5896704940923301E-4</c:v>
                </c:pt>
                <c:pt idx="1234" formatCode="General">
                  <c:v>-4.5857455337772001E-4</c:v>
                </c:pt>
                <c:pt idx="1235" formatCode="General">
                  <c:v>-4.5526368211315803E-4</c:v>
                </c:pt>
                <c:pt idx="1236" formatCode="General">
                  <c:v>-4.5824510519112201E-4</c:v>
                </c:pt>
                <c:pt idx="1237" formatCode="General">
                  <c:v>-4.5676785749636901E-4</c:v>
                </c:pt>
                <c:pt idx="1238" formatCode="General">
                  <c:v>-4.5191705302863799E-4</c:v>
                </c:pt>
                <c:pt idx="1239" formatCode="General">
                  <c:v>-4.5243169257673901E-4</c:v>
                </c:pt>
                <c:pt idx="1240" formatCode="General">
                  <c:v>-4.5226786134478099E-4</c:v>
                </c:pt>
                <c:pt idx="1241" formatCode="General">
                  <c:v>-4.4955269641322801E-4</c:v>
                </c:pt>
                <c:pt idx="1242" formatCode="General">
                  <c:v>-4.50455540431368E-4</c:v>
                </c:pt>
                <c:pt idx="1243" formatCode="General">
                  <c:v>-4.4884274240972698E-4</c:v>
                </c:pt>
                <c:pt idx="1244" formatCode="General">
                  <c:v>-4.4855074644817501E-4</c:v>
                </c:pt>
                <c:pt idx="1245" formatCode="General">
                  <c:v>-4.4657746190652001E-4</c:v>
                </c:pt>
                <c:pt idx="1246" formatCode="General">
                  <c:v>-4.4991161644670802E-4</c:v>
                </c:pt>
                <c:pt idx="1247" formatCode="General">
                  <c:v>-4.5001317423688602E-4</c:v>
                </c:pt>
                <c:pt idx="1248" formatCode="General">
                  <c:v>-4.4506854921692602E-4</c:v>
                </c:pt>
                <c:pt idx="1249" formatCode="General">
                  <c:v>-4.4459754081258598E-4</c:v>
                </c:pt>
                <c:pt idx="1250" formatCode="General">
                  <c:v>-4.4354952050483699E-4</c:v>
                </c:pt>
                <c:pt idx="1251" formatCode="General">
                  <c:v>-4.4460986952831502E-4</c:v>
                </c:pt>
                <c:pt idx="1252" formatCode="General">
                  <c:v>-4.4340647390350398E-4</c:v>
                </c:pt>
                <c:pt idx="1253" formatCode="General">
                  <c:v>-4.4041688709977602E-4</c:v>
                </c:pt>
                <c:pt idx="1254" formatCode="General">
                  <c:v>-4.4018883302837598E-4</c:v>
                </c:pt>
                <c:pt idx="1255" formatCode="General">
                  <c:v>-4.3994602830088798E-4</c:v>
                </c:pt>
                <c:pt idx="1256" formatCode="General">
                  <c:v>-4.3938823138300897E-4</c:v>
                </c:pt>
                <c:pt idx="1257" formatCode="General">
                  <c:v>-4.4169965278489199E-4</c:v>
                </c:pt>
                <c:pt idx="1258" formatCode="General">
                  <c:v>-4.3988492907140198E-4</c:v>
                </c:pt>
                <c:pt idx="1259" formatCode="General">
                  <c:v>-4.3599242520109499E-4</c:v>
                </c:pt>
                <c:pt idx="1260" formatCode="General">
                  <c:v>-4.35667652572721E-4</c:v>
                </c:pt>
                <c:pt idx="1261" formatCode="General">
                  <c:v>-4.3738136912518298E-4</c:v>
                </c:pt>
                <c:pt idx="1262" formatCode="General">
                  <c:v>-4.3513382282530299E-4</c:v>
                </c:pt>
                <c:pt idx="1263" formatCode="General">
                  <c:v>-4.3636595762754202E-4</c:v>
                </c:pt>
                <c:pt idx="1264" formatCode="General">
                  <c:v>-4.3509948368514298E-4</c:v>
                </c:pt>
                <c:pt idx="1265" formatCode="General">
                  <c:v>-4.3378120377398298E-4</c:v>
                </c:pt>
                <c:pt idx="1266" formatCode="General">
                  <c:v>-4.3313850670434798E-4</c:v>
                </c:pt>
                <c:pt idx="1267" formatCode="General">
                  <c:v>-4.32484115094002E-4</c:v>
                </c:pt>
                <c:pt idx="1268" formatCode="General">
                  <c:v>-4.3276463186597402E-4</c:v>
                </c:pt>
                <c:pt idx="1269" formatCode="General">
                  <c:v>-4.3120473620341E-4</c:v>
                </c:pt>
                <c:pt idx="1270" formatCode="General">
                  <c:v>-4.3058811061092399E-4</c:v>
                </c:pt>
                <c:pt idx="1271" formatCode="General">
                  <c:v>-4.2836845514588598E-4</c:v>
                </c:pt>
                <c:pt idx="1272" formatCode="General">
                  <c:v>-4.2641497922926897E-4</c:v>
                </c:pt>
                <c:pt idx="1273" formatCode="General">
                  <c:v>-4.2569024079812899E-4</c:v>
                </c:pt>
                <c:pt idx="1274" formatCode="General">
                  <c:v>-4.2694414856132401E-4</c:v>
                </c:pt>
                <c:pt idx="1275" formatCode="General">
                  <c:v>-4.25886623390951E-4</c:v>
                </c:pt>
                <c:pt idx="1276" formatCode="General">
                  <c:v>-4.2506286920095798E-4</c:v>
                </c:pt>
                <c:pt idx="1277" formatCode="General">
                  <c:v>-4.23311463387631E-4</c:v>
                </c:pt>
                <c:pt idx="1278" formatCode="General">
                  <c:v>-4.2415769765371999E-4</c:v>
                </c:pt>
                <c:pt idx="1279" formatCode="General">
                  <c:v>-4.2385683973289099E-4</c:v>
                </c:pt>
                <c:pt idx="1280" formatCode="General">
                  <c:v>-4.2223289725379002E-4</c:v>
                </c:pt>
                <c:pt idx="1281" formatCode="General">
                  <c:v>-4.2235021457900002E-4</c:v>
                </c:pt>
                <c:pt idx="1282" formatCode="General">
                  <c:v>-4.1896096919420201E-4</c:v>
                </c:pt>
                <c:pt idx="1283" formatCode="General">
                  <c:v>-4.2095484684226902E-4</c:v>
                </c:pt>
                <c:pt idx="1284" formatCode="General">
                  <c:v>-4.1691103547038E-4</c:v>
                </c:pt>
                <c:pt idx="1285" formatCode="General">
                  <c:v>-4.1951478686771601E-4</c:v>
                </c:pt>
                <c:pt idx="1286" formatCode="General">
                  <c:v>-4.2002609783444898E-4</c:v>
                </c:pt>
                <c:pt idx="1287" formatCode="General">
                  <c:v>-4.1798576402328702E-4</c:v>
                </c:pt>
                <c:pt idx="1288" formatCode="General">
                  <c:v>-4.1595452190447098E-4</c:v>
                </c:pt>
                <c:pt idx="1289" formatCode="General">
                  <c:v>-4.1494292294126298E-4</c:v>
                </c:pt>
                <c:pt idx="1290" formatCode="General">
                  <c:v>-4.14150593869996E-4</c:v>
                </c:pt>
                <c:pt idx="1291" formatCode="General">
                  <c:v>-4.1246833896628401E-4</c:v>
                </c:pt>
                <c:pt idx="1292" formatCode="General">
                  <c:v>-4.1021940555429899E-4</c:v>
                </c:pt>
                <c:pt idx="1293" formatCode="General">
                  <c:v>-4.1208004715348299E-4</c:v>
                </c:pt>
                <c:pt idx="1294" formatCode="General">
                  <c:v>-4.1101792061191798E-4</c:v>
                </c:pt>
                <c:pt idx="1295" formatCode="General">
                  <c:v>-4.1040376523644398E-4</c:v>
                </c:pt>
                <c:pt idx="1296" formatCode="General">
                  <c:v>-4.1035744513563102E-4</c:v>
                </c:pt>
                <c:pt idx="1297" formatCode="General">
                  <c:v>-4.0883110838654802E-4</c:v>
                </c:pt>
                <c:pt idx="1298" formatCode="General">
                  <c:v>-4.0737600632150098E-4</c:v>
                </c:pt>
                <c:pt idx="1299" formatCode="General">
                  <c:v>-4.0780029933948602E-4</c:v>
                </c:pt>
                <c:pt idx="1300" formatCode="General">
                  <c:v>-4.0874978277915798E-4</c:v>
                </c:pt>
                <c:pt idx="1301" formatCode="General">
                  <c:v>-4.06992386869468E-4</c:v>
                </c:pt>
                <c:pt idx="1302" formatCode="General">
                  <c:v>-4.0704864957172201E-4</c:v>
                </c:pt>
                <c:pt idx="1303" formatCode="General">
                  <c:v>-4.0565568811529499E-4</c:v>
                </c:pt>
                <c:pt idx="1304" formatCode="General">
                  <c:v>-4.0466939796597698E-4</c:v>
                </c:pt>
                <c:pt idx="1305" formatCode="General">
                  <c:v>-4.0285779632332901E-4</c:v>
                </c:pt>
                <c:pt idx="1306" formatCode="General">
                  <c:v>-4.0469035875073201E-4</c:v>
                </c:pt>
                <c:pt idx="1307" formatCode="General">
                  <c:v>-4.03015689407892E-4</c:v>
                </c:pt>
                <c:pt idx="1308" formatCode="General">
                  <c:v>-4.0216237029998801E-4</c:v>
                </c:pt>
                <c:pt idx="1309" formatCode="General">
                  <c:v>-3.9973229699165498E-4</c:v>
                </c:pt>
                <c:pt idx="1310" formatCode="General">
                  <c:v>-4.00821962362986E-4</c:v>
                </c:pt>
                <c:pt idx="1311" formatCode="General">
                  <c:v>-3.99506824259885E-4</c:v>
                </c:pt>
                <c:pt idx="1312" formatCode="General">
                  <c:v>-3.9677464050488401E-4</c:v>
                </c:pt>
                <c:pt idx="1313" formatCode="General">
                  <c:v>-3.9835996603960198E-4</c:v>
                </c:pt>
                <c:pt idx="1314" formatCode="General">
                  <c:v>-3.9775327875837298E-4</c:v>
                </c:pt>
                <c:pt idx="1315" formatCode="General">
                  <c:v>-3.9681008652986199E-4</c:v>
                </c:pt>
                <c:pt idx="1316" formatCode="General">
                  <c:v>-3.9598757592332399E-4</c:v>
                </c:pt>
                <c:pt idx="1317" formatCode="General">
                  <c:v>-3.9467140955591298E-4</c:v>
                </c:pt>
                <c:pt idx="1318" formatCode="General">
                  <c:v>-3.9573019045148602E-4</c:v>
                </c:pt>
                <c:pt idx="1319" formatCode="General">
                  <c:v>-3.9365972513425698E-4</c:v>
                </c:pt>
                <c:pt idx="1320" formatCode="General">
                  <c:v>-3.9354480340211199E-4</c:v>
                </c:pt>
                <c:pt idx="1321" formatCode="General">
                  <c:v>-3.9170609448655998E-4</c:v>
                </c:pt>
                <c:pt idx="1322" formatCode="General">
                  <c:v>-3.9032771248015798E-4</c:v>
                </c:pt>
                <c:pt idx="1323" formatCode="General">
                  <c:v>-3.9259982833460098E-4</c:v>
                </c:pt>
                <c:pt idx="1324" formatCode="General">
                  <c:v>-3.9227109392107E-4</c:v>
                </c:pt>
                <c:pt idx="1325" formatCode="General">
                  <c:v>-3.8860383247787402E-4</c:v>
                </c:pt>
                <c:pt idx="1326" formatCode="General">
                  <c:v>-3.8668002995010498E-4</c:v>
                </c:pt>
                <c:pt idx="1327" formatCode="General">
                  <c:v>-3.8842000139491202E-4</c:v>
                </c:pt>
                <c:pt idx="1328" formatCode="General">
                  <c:v>-3.8733822885197701E-4</c:v>
                </c:pt>
                <c:pt idx="1329" formatCode="General">
                  <c:v>-3.84518890262065E-4</c:v>
                </c:pt>
                <c:pt idx="1330" formatCode="General">
                  <c:v>-3.8125767588843401E-4</c:v>
                </c:pt>
                <c:pt idx="1331" formatCode="General">
                  <c:v>-3.8252745526704403E-4</c:v>
                </c:pt>
                <c:pt idx="1332" formatCode="General">
                  <c:v>-3.8373804873884798E-4</c:v>
                </c:pt>
                <c:pt idx="1333" formatCode="General">
                  <c:v>-3.8409390925633999E-4</c:v>
                </c:pt>
                <c:pt idx="1334" formatCode="General">
                  <c:v>-3.7878944752417601E-4</c:v>
                </c:pt>
                <c:pt idx="1335" formatCode="General">
                  <c:v>-3.80787499382622E-4</c:v>
                </c:pt>
                <c:pt idx="1336" formatCode="General">
                  <c:v>-3.8159200930344998E-4</c:v>
                </c:pt>
                <c:pt idx="1337" formatCode="General">
                  <c:v>-3.8218003789933003E-4</c:v>
                </c:pt>
                <c:pt idx="1338" formatCode="General">
                  <c:v>-3.7660454310571399E-4</c:v>
                </c:pt>
                <c:pt idx="1339" formatCode="General">
                  <c:v>-3.7773122805265599E-4</c:v>
                </c:pt>
                <c:pt idx="1340" formatCode="General">
                  <c:v>-3.7971863885437503E-4</c:v>
                </c:pt>
                <c:pt idx="1341" formatCode="General">
                  <c:v>-3.7761452127354502E-4</c:v>
                </c:pt>
                <c:pt idx="1342" formatCode="General">
                  <c:v>-3.7681025067310201E-4</c:v>
                </c:pt>
                <c:pt idx="1343" formatCode="General">
                  <c:v>-3.74148385376095E-4</c:v>
                </c:pt>
                <c:pt idx="1344" formatCode="General">
                  <c:v>-3.7517698560562599E-4</c:v>
                </c:pt>
                <c:pt idx="1345" formatCode="General">
                  <c:v>-3.7491230790516E-4</c:v>
                </c:pt>
                <c:pt idx="1346" formatCode="General">
                  <c:v>-3.7506758135636499E-4</c:v>
                </c:pt>
                <c:pt idx="1347" formatCode="General">
                  <c:v>-3.7136726364882E-4</c:v>
                </c:pt>
                <c:pt idx="1348" formatCode="General">
                  <c:v>-3.7375883639454203E-4</c:v>
                </c:pt>
                <c:pt idx="1349" formatCode="General">
                  <c:v>-3.7354848753342099E-4</c:v>
                </c:pt>
                <c:pt idx="1350" formatCode="General">
                  <c:v>-3.6975701951976001E-4</c:v>
                </c:pt>
                <c:pt idx="1351" formatCode="General">
                  <c:v>-3.6998503734755498E-4</c:v>
                </c:pt>
                <c:pt idx="1352" formatCode="General">
                  <c:v>-3.7098170367619402E-4</c:v>
                </c:pt>
                <c:pt idx="1353" formatCode="General">
                  <c:v>-3.7010933060722799E-4</c:v>
                </c:pt>
                <c:pt idx="1354" formatCode="General">
                  <c:v>-3.6658656031052098E-4</c:v>
                </c:pt>
                <c:pt idx="1355" formatCode="General">
                  <c:v>-3.6862741527295801E-4</c:v>
                </c:pt>
                <c:pt idx="1356" formatCode="General">
                  <c:v>-3.6945305841567399E-4</c:v>
                </c:pt>
                <c:pt idx="1357" formatCode="General">
                  <c:v>-3.6548447145048598E-4</c:v>
                </c:pt>
                <c:pt idx="1358" formatCode="General">
                  <c:v>-3.6819687318549499E-4</c:v>
                </c:pt>
                <c:pt idx="1359" formatCode="General">
                  <c:v>-3.6420147050177603E-4</c:v>
                </c:pt>
                <c:pt idx="1360" formatCode="General">
                  <c:v>-3.6658467720371301E-4</c:v>
                </c:pt>
                <c:pt idx="1361" formatCode="General">
                  <c:v>-3.65228369919933E-4</c:v>
                </c:pt>
                <c:pt idx="1362" formatCode="General">
                  <c:v>-3.6429583357493899E-4</c:v>
                </c:pt>
                <c:pt idx="1363" formatCode="General">
                  <c:v>-3.6553110641241701E-4</c:v>
                </c:pt>
                <c:pt idx="1364" formatCode="General">
                  <c:v>-3.6191362778602401E-4</c:v>
                </c:pt>
                <c:pt idx="1365" formatCode="General">
                  <c:v>-3.6272574914504103E-4</c:v>
                </c:pt>
                <c:pt idx="1366" formatCode="General">
                  <c:v>-3.61588512686825E-4</c:v>
                </c:pt>
                <c:pt idx="1367" formatCode="General">
                  <c:v>-3.6376104370086898E-4</c:v>
                </c:pt>
                <c:pt idx="1368" formatCode="General">
                  <c:v>-3.5951752064752E-4</c:v>
                </c:pt>
                <c:pt idx="1369" formatCode="General">
                  <c:v>-3.5930608035317598E-4</c:v>
                </c:pt>
                <c:pt idx="1370" formatCode="General">
                  <c:v>-3.5696570357139E-4</c:v>
                </c:pt>
                <c:pt idx="1371" formatCode="General">
                  <c:v>-3.57045364407518E-4</c:v>
                </c:pt>
                <c:pt idx="1372" formatCode="General">
                  <c:v>-3.5426842173397498E-4</c:v>
                </c:pt>
                <c:pt idx="1373" formatCode="General">
                  <c:v>-3.5743514556773698E-4</c:v>
                </c:pt>
                <c:pt idx="1374" formatCode="General">
                  <c:v>-3.5603172485182199E-4</c:v>
                </c:pt>
                <c:pt idx="1375" formatCode="General">
                  <c:v>-3.5541475391757699E-4</c:v>
                </c:pt>
                <c:pt idx="1376" formatCode="General">
                  <c:v>-3.5314439563917399E-4</c:v>
                </c:pt>
                <c:pt idx="1377" formatCode="General">
                  <c:v>-3.5458872908781402E-4</c:v>
                </c:pt>
                <c:pt idx="1378" formatCode="General">
                  <c:v>-3.5534408418280998E-4</c:v>
                </c:pt>
                <c:pt idx="1379" formatCode="General">
                  <c:v>-3.5377017832500602E-4</c:v>
                </c:pt>
                <c:pt idx="1380" formatCode="General">
                  <c:v>-3.50480963088884E-4</c:v>
                </c:pt>
                <c:pt idx="1381" formatCode="General">
                  <c:v>-3.51762849336383E-4</c:v>
                </c:pt>
                <c:pt idx="1382" formatCode="General">
                  <c:v>-3.49571537745914E-4</c:v>
                </c:pt>
                <c:pt idx="1383" formatCode="General">
                  <c:v>-3.4932802910863498E-4</c:v>
                </c:pt>
                <c:pt idx="1384" formatCode="General">
                  <c:v>-3.4691177213766298E-4</c:v>
                </c:pt>
                <c:pt idx="1385" formatCode="General">
                  <c:v>-3.4946671599283202E-4</c:v>
                </c:pt>
                <c:pt idx="1386" formatCode="General">
                  <c:v>-3.4864065760318599E-4</c:v>
                </c:pt>
                <c:pt idx="1387" formatCode="General">
                  <c:v>-3.4867985474717599E-4</c:v>
                </c:pt>
                <c:pt idx="1388" formatCode="General">
                  <c:v>-3.4578773608255902E-4</c:v>
                </c:pt>
                <c:pt idx="1389" formatCode="General">
                  <c:v>-3.44613651795886E-4</c:v>
                </c:pt>
                <c:pt idx="1390" formatCode="General">
                  <c:v>-3.4343211218242499E-4</c:v>
                </c:pt>
                <c:pt idx="1391" formatCode="General">
                  <c:v>-3.4715049739083301E-4</c:v>
                </c:pt>
                <c:pt idx="1392" formatCode="General">
                  <c:v>-3.4571414234566998E-4</c:v>
                </c:pt>
                <c:pt idx="1393" formatCode="General">
                  <c:v>-3.4671700563369899E-4</c:v>
                </c:pt>
                <c:pt idx="1394" formatCode="General">
                  <c:v>-3.4238021611654701E-4</c:v>
                </c:pt>
                <c:pt idx="1395" formatCode="General">
                  <c:v>-3.4362508324275299E-4</c:v>
                </c:pt>
                <c:pt idx="1396" formatCode="General">
                  <c:v>-3.42757824020834E-4</c:v>
                </c:pt>
                <c:pt idx="1397" formatCode="General">
                  <c:v>-3.4158340107357898E-4</c:v>
                </c:pt>
                <c:pt idx="1398" formatCode="General">
                  <c:v>-3.3839599313231002E-4</c:v>
                </c:pt>
                <c:pt idx="1399" formatCode="General">
                  <c:v>-3.37899142916672E-4</c:v>
                </c:pt>
                <c:pt idx="1400" formatCode="General">
                  <c:v>-3.3967604046285899E-4</c:v>
                </c:pt>
                <c:pt idx="1401" formatCode="General">
                  <c:v>-3.36605948075879E-4</c:v>
                </c:pt>
                <c:pt idx="1402" formatCode="General">
                  <c:v>-3.3556861243818302E-4</c:v>
                </c:pt>
                <c:pt idx="1403" formatCode="General">
                  <c:v>-3.3615044796274802E-4</c:v>
                </c:pt>
                <c:pt idx="1404" formatCode="General">
                  <c:v>-3.37096296075379E-4</c:v>
                </c:pt>
                <c:pt idx="1405" formatCode="General">
                  <c:v>-3.3306811043185897E-4</c:v>
                </c:pt>
                <c:pt idx="1406" formatCode="General">
                  <c:v>-3.3511799474234601E-4</c:v>
                </c:pt>
                <c:pt idx="1407" formatCode="General">
                  <c:v>-3.3714912226044598E-4</c:v>
                </c:pt>
                <c:pt idx="1408" formatCode="General">
                  <c:v>-3.3319220166457502E-4</c:v>
                </c:pt>
                <c:pt idx="1409" formatCode="General">
                  <c:v>-3.3474612910844997E-4</c:v>
                </c:pt>
                <c:pt idx="1410" formatCode="General">
                  <c:v>-3.3445520172092598E-4</c:v>
                </c:pt>
                <c:pt idx="1411" formatCode="General">
                  <c:v>-3.3024521297086897E-4</c:v>
                </c:pt>
                <c:pt idx="1412" formatCode="General">
                  <c:v>-3.3127636714597798E-4</c:v>
                </c:pt>
                <c:pt idx="1413" formatCode="General">
                  <c:v>-3.3122471441842402E-4</c:v>
                </c:pt>
                <c:pt idx="1414" formatCode="General">
                  <c:v>-3.3116003994412997E-4</c:v>
                </c:pt>
                <c:pt idx="1415" formatCode="General">
                  <c:v>-3.2800290478227702E-4</c:v>
                </c:pt>
                <c:pt idx="1416" formatCode="General">
                  <c:v>-3.2966448244855801E-4</c:v>
                </c:pt>
                <c:pt idx="1417" formatCode="General">
                  <c:v>-3.2981260592348399E-4</c:v>
                </c:pt>
                <c:pt idx="1418" formatCode="General">
                  <c:v>-3.2947144563403902E-4</c:v>
                </c:pt>
                <c:pt idx="1419" formatCode="General">
                  <c:v>-3.2932359357464198E-4</c:v>
                </c:pt>
                <c:pt idx="1420" formatCode="General">
                  <c:v>-3.2799283684078302E-4</c:v>
                </c:pt>
                <c:pt idx="1421" formatCode="General">
                  <c:v>-3.2705713826205503E-4</c:v>
                </c:pt>
                <c:pt idx="1422" formatCode="General">
                  <c:v>-3.2656821628626202E-4</c:v>
                </c:pt>
                <c:pt idx="1423" formatCode="General">
                  <c:v>-3.2341949646360702E-4</c:v>
                </c:pt>
                <c:pt idx="1424" formatCode="General">
                  <c:v>-3.2352117845789902E-4</c:v>
                </c:pt>
                <c:pt idx="1425" formatCode="General">
                  <c:v>-3.2554458695637401E-4</c:v>
                </c:pt>
                <c:pt idx="1426" formatCode="General">
                  <c:v>-3.2501647725929601E-4</c:v>
                </c:pt>
                <c:pt idx="1427" formatCode="General">
                  <c:v>-3.2395289268281999E-4</c:v>
                </c:pt>
                <c:pt idx="1428" formatCode="General">
                  <c:v>-3.2313698542630102E-4</c:v>
                </c:pt>
                <c:pt idx="1429" formatCode="General">
                  <c:v>-3.22165750744565E-4</c:v>
                </c:pt>
                <c:pt idx="1430" formatCode="General">
                  <c:v>-3.1812720706382699E-4</c:v>
                </c:pt>
                <c:pt idx="1431" formatCode="General">
                  <c:v>-3.2039009633625401E-4</c:v>
                </c:pt>
                <c:pt idx="1432" formatCode="General">
                  <c:v>-3.19710218866474E-4</c:v>
                </c:pt>
                <c:pt idx="1433" formatCode="General">
                  <c:v>-3.2046154143517102E-4</c:v>
                </c:pt>
                <c:pt idx="1434" formatCode="General">
                  <c:v>-3.16883217799664E-4</c:v>
                </c:pt>
                <c:pt idx="1435" formatCode="General">
                  <c:v>-3.1749220543758199E-4</c:v>
                </c:pt>
                <c:pt idx="1436" formatCode="General">
                  <c:v>-3.1769008704910602E-4</c:v>
                </c:pt>
                <c:pt idx="1437" formatCode="General">
                  <c:v>-3.1708212788411801E-4</c:v>
                </c:pt>
                <c:pt idx="1438" formatCode="General">
                  <c:v>-3.1877948444415102E-4</c:v>
                </c:pt>
                <c:pt idx="1439" formatCode="General">
                  <c:v>-3.16383140078411E-4</c:v>
                </c:pt>
                <c:pt idx="1440" formatCode="General">
                  <c:v>-3.1502156979611097E-4</c:v>
                </c:pt>
                <c:pt idx="1441" formatCode="General">
                  <c:v>-3.1283336339633499E-4</c:v>
                </c:pt>
                <c:pt idx="1442" formatCode="General">
                  <c:v>-3.1481162887067701E-4</c:v>
                </c:pt>
                <c:pt idx="1443" formatCode="General">
                  <c:v>-3.1328093868439202E-4</c:v>
                </c:pt>
                <c:pt idx="1444" formatCode="General">
                  <c:v>-3.1444222138286002E-4</c:v>
                </c:pt>
                <c:pt idx="1445" formatCode="General">
                  <c:v>-3.1264753292417402E-4</c:v>
                </c:pt>
                <c:pt idx="1446" formatCode="General">
                  <c:v>-3.1175797078591901E-4</c:v>
                </c:pt>
                <c:pt idx="1447" formatCode="General">
                  <c:v>-3.1129469743435099E-4</c:v>
                </c:pt>
                <c:pt idx="1448" formatCode="General">
                  <c:v>-3.1152824579081E-4</c:v>
                </c:pt>
                <c:pt idx="1449" formatCode="General">
                  <c:v>-3.0803179740458199E-4</c:v>
                </c:pt>
                <c:pt idx="1450" formatCode="General">
                  <c:v>-3.1060568762493002E-4</c:v>
                </c:pt>
                <c:pt idx="1451" formatCode="General">
                  <c:v>-3.09651562701581E-4</c:v>
                </c:pt>
                <c:pt idx="1452" formatCode="General">
                  <c:v>-3.0741173242525201E-4</c:v>
                </c:pt>
                <c:pt idx="1453" formatCode="General">
                  <c:v>-3.0493860844552903E-4</c:v>
                </c:pt>
                <c:pt idx="1454" formatCode="General">
                  <c:v>-3.0802115342245899E-4</c:v>
                </c:pt>
                <c:pt idx="1455" formatCode="General">
                  <c:v>-3.06554161595487E-4</c:v>
                </c:pt>
                <c:pt idx="1456" formatCode="General">
                  <c:v>-3.0240290804328201E-4</c:v>
                </c:pt>
                <c:pt idx="1457" formatCode="General">
                  <c:v>-3.0623807660816899E-4</c:v>
                </c:pt>
                <c:pt idx="1458" formatCode="General">
                  <c:v>-3.0422014621030201E-4</c:v>
                </c:pt>
                <c:pt idx="1459" formatCode="General">
                  <c:v>-3.0275165714129302E-4</c:v>
                </c:pt>
                <c:pt idx="1460" formatCode="General">
                  <c:v>-3.0196751788419602E-4</c:v>
                </c:pt>
                <c:pt idx="1461" formatCode="General">
                  <c:v>-3.03390520556018E-4</c:v>
                </c:pt>
                <c:pt idx="1462" formatCode="General">
                  <c:v>-2.9987317096694799E-4</c:v>
                </c:pt>
                <c:pt idx="1463" formatCode="General">
                  <c:v>-3.00230356543338E-4</c:v>
                </c:pt>
                <c:pt idx="1464" formatCode="General">
                  <c:v>-2.9973448595333699E-4</c:v>
                </c:pt>
                <c:pt idx="1465" formatCode="General">
                  <c:v>-3.0081703412433198E-4</c:v>
                </c:pt>
                <c:pt idx="1466" formatCode="General">
                  <c:v>-3.0090654810196001E-4</c:v>
                </c:pt>
                <c:pt idx="1467" formatCode="General">
                  <c:v>-3.0003764209514101E-4</c:v>
                </c:pt>
                <c:pt idx="1468" formatCode="General">
                  <c:v>-2.9761888333467497E-4</c:v>
                </c:pt>
                <c:pt idx="1469" formatCode="General">
                  <c:v>-2.9706652591858799E-4</c:v>
                </c:pt>
                <c:pt idx="1470" formatCode="General">
                  <c:v>-2.97808873673145E-4</c:v>
                </c:pt>
                <c:pt idx="1471" formatCode="General">
                  <c:v>-2.9696344684742399E-4</c:v>
                </c:pt>
                <c:pt idx="1472" formatCode="General">
                  <c:v>-2.9665449679296298E-4</c:v>
                </c:pt>
                <c:pt idx="1473" formatCode="General">
                  <c:v>-2.9587664365402199E-4</c:v>
                </c:pt>
                <c:pt idx="1474" formatCode="General">
                  <c:v>-2.9358509136332399E-4</c:v>
                </c:pt>
                <c:pt idx="1475" formatCode="General">
                  <c:v>-2.9594480275694699E-4</c:v>
                </c:pt>
                <c:pt idx="1476" formatCode="General">
                  <c:v>-2.92580034401328E-4</c:v>
                </c:pt>
                <c:pt idx="1477" formatCode="General">
                  <c:v>-2.9255678993361502E-4</c:v>
                </c:pt>
                <c:pt idx="1478" formatCode="General">
                  <c:v>-2.9336592692361297E-4</c:v>
                </c:pt>
                <c:pt idx="1479" formatCode="General">
                  <c:v>-2.92580132014222E-4</c:v>
                </c:pt>
                <c:pt idx="1480" formatCode="General">
                  <c:v>-2.9056339967198098E-4</c:v>
                </c:pt>
                <c:pt idx="1481" formatCode="General">
                  <c:v>-2.9268085251282701E-4</c:v>
                </c:pt>
                <c:pt idx="1482" formatCode="General">
                  <c:v>-2.8928078192410798E-4</c:v>
                </c:pt>
                <c:pt idx="1483" formatCode="General">
                  <c:v>-2.9140566580286901E-4</c:v>
                </c:pt>
                <c:pt idx="1484" formatCode="General">
                  <c:v>-2.92568579741445E-4</c:v>
                </c:pt>
                <c:pt idx="1485" formatCode="General">
                  <c:v>-2.9062637707952602E-4</c:v>
                </c:pt>
                <c:pt idx="1486" formatCode="General">
                  <c:v>-2.8920323302561999E-4</c:v>
                </c:pt>
                <c:pt idx="1487" formatCode="General">
                  <c:v>-2.8808480706443099E-4</c:v>
                </c:pt>
                <c:pt idx="1488" formatCode="General">
                  <c:v>-2.8749969170444798E-4</c:v>
                </c:pt>
                <c:pt idx="1489" formatCode="General">
                  <c:v>-2.8913627944568101E-4</c:v>
                </c:pt>
                <c:pt idx="1490" formatCode="General">
                  <c:v>-2.86708976461313E-4</c:v>
                </c:pt>
                <c:pt idx="1491" formatCode="General">
                  <c:v>-2.8592551084855001E-4</c:v>
                </c:pt>
                <c:pt idx="1492" formatCode="General">
                  <c:v>-2.85045262114579E-4</c:v>
                </c:pt>
                <c:pt idx="1493" formatCode="General">
                  <c:v>-2.8419399592082299E-4</c:v>
                </c:pt>
                <c:pt idx="1494" formatCode="General">
                  <c:v>-2.8451144587212702E-4</c:v>
                </c:pt>
                <c:pt idx="1495" formatCode="General">
                  <c:v>-2.83266331888967E-4</c:v>
                </c:pt>
                <c:pt idx="1496" formatCode="General">
                  <c:v>-2.8128051598044198E-4</c:v>
                </c:pt>
                <c:pt idx="1497" formatCode="General">
                  <c:v>-2.8398491546031501E-4</c:v>
                </c:pt>
                <c:pt idx="1498" formatCode="General">
                  <c:v>-2.84270399757347E-4</c:v>
                </c:pt>
                <c:pt idx="1499" formatCode="General">
                  <c:v>-2.8280572627391299E-4</c:v>
                </c:pt>
                <c:pt idx="1500" formatCode="General">
                  <c:v>-2.8405188721431098E-4</c:v>
                </c:pt>
                <c:pt idx="1501" formatCode="General">
                  <c:v>-2.7911774294622999E-4</c:v>
                </c:pt>
                <c:pt idx="1502" formatCode="General">
                  <c:v>-2.8193817563703001E-4</c:v>
                </c:pt>
                <c:pt idx="1503" formatCode="General">
                  <c:v>-2.7875870303551998E-4</c:v>
                </c:pt>
                <c:pt idx="1504" formatCode="General">
                  <c:v>-2.76716603038038E-4</c:v>
                </c:pt>
                <c:pt idx="1505" formatCode="General">
                  <c:v>-2.7940719629790102E-4</c:v>
                </c:pt>
                <c:pt idx="1506" formatCode="General">
                  <c:v>-2.7831756429432599E-4</c:v>
                </c:pt>
                <c:pt idx="1507" formatCode="General">
                  <c:v>-2.74663747948732E-4</c:v>
                </c:pt>
                <c:pt idx="1508" formatCode="General">
                  <c:v>-2.7630177941274101E-4</c:v>
                </c:pt>
                <c:pt idx="1509" formatCode="General">
                  <c:v>-2.7320489000630101E-4</c:v>
                </c:pt>
                <c:pt idx="1510" formatCode="General">
                  <c:v>-2.7272909804093901E-4</c:v>
                </c:pt>
                <c:pt idx="1511" formatCode="General">
                  <c:v>-2.7613518959097898E-4</c:v>
                </c:pt>
                <c:pt idx="1512" formatCode="General">
                  <c:v>-2.7767268792728699E-4</c:v>
                </c:pt>
                <c:pt idx="1513" formatCode="General">
                  <c:v>-2.7557457080963399E-4</c:v>
                </c:pt>
                <c:pt idx="1514" formatCode="General">
                  <c:v>-2.7556214330179797E-4</c:v>
                </c:pt>
                <c:pt idx="1515" formatCode="General">
                  <c:v>-2.7523309586293402E-4</c:v>
                </c:pt>
                <c:pt idx="1516" formatCode="General">
                  <c:v>-2.69925844215712E-4</c:v>
                </c:pt>
                <c:pt idx="1517" formatCode="General">
                  <c:v>-2.7041656941476799E-4</c:v>
                </c:pt>
                <c:pt idx="1518" formatCode="General">
                  <c:v>-2.7171010557477401E-4</c:v>
                </c:pt>
                <c:pt idx="1519" formatCode="General">
                  <c:v>-2.7115414587673199E-4</c:v>
                </c:pt>
                <c:pt idx="1520" formatCode="General">
                  <c:v>-2.70895708942658E-4</c:v>
                </c:pt>
                <c:pt idx="1521" formatCode="General">
                  <c:v>-2.71300778188809E-4</c:v>
                </c:pt>
                <c:pt idx="1522" formatCode="General">
                  <c:v>-2.6803811024131598E-4</c:v>
                </c:pt>
                <c:pt idx="1523" formatCode="General">
                  <c:v>-2.6970951499608601E-4</c:v>
                </c:pt>
                <c:pt idx="1524" formatCode="General">
                  <c:v>-2.7055067421960998E-4</c:v>
                </c:pt>
                <c:pt idx="1525" formatCode="General">
                  <c:v>-2.6662356566961901E-4</c:v>
                </c:pt>
                <c:pt idx="1526" formatCode="General">
                  <c:v>-2.6362880895599802E-4</c:v>
                </c:pt>
                <c:pt idx="1527" formatCode="General">
                  <c:v>-2.70454816778958E-4</c:v>
                </c:pt>
                <c:pt idx="1528" formatCode="General">
                  <c:v>-2.6686529606602101E-4</c:v>
                </c:pt>
                <c:pt idx="1529" formatCode="General">
                  <c:v>-2.6525204193594002E-4</c:v>
                </c:pt>
                <c:pt idx="1530" formatCode="General">
                  <c:v>-2.6686686368280701E-4</c:v>
                </c:pt>
                <c:pt idx="1531" formatCode="General">
                  <c:v>-2.67633697540142E-4</c:v>
                </c:pt>
                <c:pt idx="1532" formatCode="General">
                  <c:v>-2.65053572698991E-4</c:v>
                </c:pt>
                <c:pt idx="1533" formatCode="General">
                  <c:v>-2.6403462157162502E-4</c:v>
                </c:pt>
                <c:pt idx="1534" formatCode="General">
                  <c:v>-2.64751405232768E-4</c:v>
                </c:pt>
                <c:pt idx="1535" formatCode="General">
                  <c:v>-2.6231307680625598E-4</c:v>
                </c:pt>
                <c:pt idx="1536" formatCode="General">
                  <c:v>-2.6208412401858099E-4</c:v>
                </c:pt>
                <c:pt idx="1537" formatCode="General">
                  <c:v>-2.6199468069533298E-4</c:v>
                </c:pt>
                <c:pt idx="1538" formatCode="General">
                  <c:v>-2.63516812996002E-4</c:v>
                </c:pt>
                <c:pt idx="1539" formatCode="General">
                  <c:v>-2.6159696587463598E-4</c:v>
                </c:pt>
                <c:pt idx="1540" formatCode="General">
                  <c:v>-2.59754197990481E-4</c:v>
                </c:pt>
                <c:pt idx="1541" formatCode="General">
                  <c:v>-2.60012806622472E-4</c:v>
                </c:pt>
                <c:pt idx="1542" formatCode="General">
                  <c:v>-2.5582753241638699E-4</c:v>
                </c:pt>
                <c:pt idx="1543" formatCode="General">
                  <c:v>-2.57350547408752E-4</c:v>
                </c:pt>
                <c:pt idx="1544" formatCode="General">
                  <c:v>-2.57685032740108E-4</c:v>
                </c:pt>
                <c:pt idx="1545" formatCode="General">
                  <c:v>-2.5846361351852202E-4</c:v>
                </c:pt>
                <c:pt idx="1546" formatCode="General">
                  <c:v>-2.5705096725771201E-4</c:v>
                </c:pt>
                <c:pt idx="1547" formatCode="General">
                  <c:v>-2.5957853983177699E-4</c:v>
                </c:pt>
                <c:pt idx="1548" formatCode="General">
                  <c:v>-2.59487196386911E-4</c:v>
                </c:pt>
                <c:pt idx="1549" formatCode="General">
                  <c:v>-2.5462737765162498E-4</c:v>
                </c:pt>
                <c:pt idx="1550" formatCode="General">
                  <c:v>-2.50889927737243E-4</c:v>
                </c:pt>
                <c:pt idx="1551" formatCode="General">
                  <c:v>-2.5242420291943501E-4</c:v>
                </c:pt>
                <c:pt idx="1552" formatCode="General">
                  <c:v>-2.5516132808984702E-4</c:v>
                </c:pt>
                <c:pt idx="1553" formatCode="General">
                  <c:v>-2.5675530383464798E-4</c:v>
                </c:pt>
                <c:pt idx="1554" formatCode="General">
                  <c:v>-2.5194106009638901E-4</c:v>
                </c:pt>
                <c:pt idx="1555" formatCode="General">
                  <c:v>-2.5113856743391998E-4</c:v>
                </c:pt>
                <c:pt idx="1556" formatCode="General">
                  <c:v>-2.52250895746646E-4</c:v>
                </c:pt>
                <c:pt idx="1557" formatCode="General">
                  <c:v>-2.5250815690004301E-4</c:v>
                </c:pt>
                <c:pt idx="1558" formatCode="General">
                  <c:v>-2.5055974408453202E-4</c:v>
                </c:pt>
                <c:pt idx="1559" formatCode="General">
                  <c:v>-2.5137570062219099E-4</c:v>
                </c:pt>
                <c:pt idx="1560" formatCode="General">
                  <c:v>-2.4962683383943199E-4</c:v>
                </c:pt>
                <c:pt idx="1561" formatCode="General">
                  <c:v>-2.4893355317236101E-4</c:v>
                </c:pt>
                <c:pt idx="1562" formatCode="General">
                  <c:v>-2.5025972949765197E-4</c:v>
                </c:pt>
                <c:pt idx="1563" formatCode="General">
                  <c:v>-2.4600400739786902E-4</c:v>
                </c:pt>
                <c:pt idx="1564" formatCode="General">
                  <c:v>-2.48716581811152E-4</c:v>
                </c:pt>
                <c:pt idx="1565" formatCode="General">
                  <c:v>-2.4590238095238199E-4</c:v>
                </c:pt>
                <c:pt idx="1566" formatCode="General">
                  <c:v>-2.4887951829930899E-4</c:v>
                </c:pt>
                <c:pt idx="1567" formatCode="General">
                  <c:v>-2.4882062294718501E-4</c:v>
                </c:pt>
                <c:pt idx="1568" formatCode="General">
                  <c:v>-2.4390673041313899E-4</c:v>
                </c:pt>
                <c:pt idx="1569" formatCode="General">
                  <c:v>-2.4969926103950401E-4</c:v>
                </c:pt>
                <c:pt idx="1570" formatCode="General">
                  <c:v>-2.4836675248106002E-4</c:v>
                </c:pt>
                <c:pt idx="1571" formatCode="General">
                  <c:v>-2.4693923526712501E-4</c:v>
                </c:pt>
                <c:pt idx="1572" formatCode="General">
                  <c:v>-2.4651807553936202E-4</c:v>
                </c:pt>
                <c:pt idx="1573" formatCode="General">
                  <c:v>-2.4291626089415199E-4</c:v>
                </c:pt>
                <c:pt idx="1574" formatCode="General">
                  <c:v>-2.46659950351489E-4</c:v>
                </c:pt>
                <c:pt idx="1575" formatCode="General">
                  <c:v>-2.4248185126888401E-4</c:v>
                </c:pt>
                <c:pt idx="1576" formatCode="General">
                  <c:v>-2.42857079123825E-4</c:v>
                </c:pt>
                <c:pt idx="1577" formatCode="General">
                  <c:v>-2.4188122137984899E-4</c:v>
                </c:pt>
                <c:pt idx="1578" formatCode="General">
                  <c:v>-2.42049737467744E-4</c:v>
                </c:pt>
                <c:pt idx="1579" formatCode="General">
                  <c:v>-2.4391521126625399E-4</c:v>
                </c:pt>
                <c:pt idx="1580" formatCode="General">
                  <c:v>-2.38507558962788E-4</c:v>
                </c:pt>
                <c:pt idx="1581" formatCode="General">
                  <c:v>-2.43799167692211E-4</c:v>
                </c:pt>
                <c:pt idx="1582" formatCode="General">
                  <c:v>-2.3816229049636301E-4</c:v>
                </c:pt>
                <c:pt idx="1583" formatCode="General">
                  <c:v>-2.3599701540535399E-4</c:v>
                </c:pt>
                <c:pt idx="1584" formatCode="General">
                  <c:v>-2.3996294253138701E-4</c:v>
                </c:pt>
                <c:pt idx="1585" formatCode="General">
                  <c:v>-2.3861506286190399E-4</c:v>
                </c:pt>
                <c:pt idx="1586" formatCode="General">
                  <c:v>-2.3766292562588299E-4</c:v>
                </c:pt>
                <c:pt idx="1587" formatCode="General">
                  <c:v>-2.3684193009329999E-4</c:v>
                </c:pt>
                <c:pt idx="1588" formatCode="General">
                  <c:v>-2.38778484652866E-4</c:v>
                </c:pt>
                <c:pt idx="1589" formatCode="General">
                  <c:v>-2.3314636953385501E-4</c:v>
                </c:pt>
                <c:pt idx="1590" formatCode="General">
                  <c:v>-2.3452873884488999E-4</c:v>
                </c:pt>
                <c:pt idx="1591" formatCode="General">
                  <c:v>-2.3495637482649599E-4</c:v>
                </c:pt>
                <c:pt idx="1592" formatCode="General">
                  <c:v>-2.3394514388223799E-4</c:v>
                </c:pt>
                <c:pt idx="1593" formatCode="General">
                  <c:v>-2.3353255598404499E-4</c:v>
                </c:pt>
                <c:pt idx="1594" formatCode="General">
                  <c:v>-2.33856646834848E-4</c:v>
                </c:pt>
                <c:pt idx="1595" formatCode="General">
                  <c:v>-2.37346197423348E-4</c:v>
                </c:pt>
                <c:pt idx="1596" formatCode="General">
                  <c:v>-2.3344007721657801E-4</c:v>
                </c:pt>
                <c:pt idx="1597" formatCode="General">
                  <c:v>-2.30393451021548E-4</c:v>
                </c:pt>
                <c:pt idx="1598" formatCode="General">
                  <c:v>-2.3475143644440501E-4</c:v>
                </c:pt>
                <c:pt idx="1599" formatCode="General">
                  <c:v>-2.3535072811620199E-4</c:v>
                </c:pt>
                <c:pt idx="1600" formatCode="General">
                  <c:v>-2.3054558117021999E-4</c:v>
                </c:pt>
                <c:pt idx="1601" formatCode="General">
                  <c:v>-2.3222553464878799E-4</c:v>
                </c:pt>
                <c:pt idx="1602" formatCode="General">
                  <c:v>-2.2963233463261899E-4</c:v>
                </c:pt>
                <c:pt idx="1603" formatCode="General">
                  <c:v>-2.31788359311835E-4</c:v>
                </c:pt>
                <c:pt idx="1604" formatCode="General">
                  <c:v>-2.3271948883902001E-4</c:v>
                </c:pt>
                <c:pt idx="1605" formatCode="General">
                  <c:v>-2.31867792981243E-4</c:v>
                </c:pt>
                <c:pt idx="1606" formatCode="General">
                  <c:v>-2.2763080749421501E-4</c:v>
                </c:pt>
                <c:pt idx="1607" formatCode="General">
                  <c:v>-2.2641872545391901E-4</c:v>
                </c:pt>
                <c:pt idx="1608" formatCode="General">
                  <c:v>-2.31569655962061E-4</c:v>
                </c:pt>
                <c:pt idx="1609" formatCode="General">
                  <c:v>-2.30099246430162E-4</c:v>
                </c:pt>
                <c:pt idx="1610" formatCode="General">
                  <c:v>-2.2913712832810999E-4</c:v>
                </c:pt>
                <c:pt idx="1611" formatCode="General">
                  <c:v>-2.2685833716682799E-4</c:v>
                </c:pt>
                <c:pt idx="1612" formatCode="General">
                  <c:v>-2.2584258632499899E-4</c:v>
                </c:pt>
                <c:pt idx="1613" formatCode="General">
                  <c:v>-2.2639044505344701E-4</c:v>
                </c:pt>
                <c:pt idx="1614" formatCode="General">
                  <c:v>-2.2392110024111199E-4</c:v>
                </c:pt>
                <c:pt idx="1615" formatCode="General">
                  <c:v>-2.24129484825745E-4</c:v>
                </c:pt>
                <c:pt idx="1616" formatCode="General">
                  <c:v>-2.21671768827862E-4</c:v>
                </c:pt>
                <c:pt idx="1617" formatCode="General">
                  <c:v>-2.2408946112002E-4</c:v>
                </c:pt>
                <c:pt idx="1618" formatCode="General">
                  <c:v>-2.2558111284516299E-4</c:v>
                </c:pt>
                <c:pt idx="1619" formatCode="General">
                  <c:v>-2.2356221485291599E-4</c:v>
                </c:pt>
                <c:pt idx="1620" formatCode="General">
                  <c:v>-2.2465421197751499E-4</c:v>
                </c:pt>
                <c:pt idx="1621" formatCode="General">
                  <c:v>-2.2270073954677299E-4</c:v>
                </c:pt>
                <c:pt idx="1622" formatCode="General">
                  <c:v>-2.2047155740775699E-4</c:v>
                </c:pt>
                <c:pt idx="1623" formatCode="General">
                  <c:v>-2.2424532197169101E-4</c:v>
                </c:pt>
                <c:pt idx="1624" formatCode="General">
                  <c:v>-2.24862758630354E-4</c:v>
                </c:pt>
                <c:pt idx="1625" formatCode="General">
                  <c:v>-2.2145817433763201E-4</c:v>
                </c:pt>
                <c:pt idx="1626" formatCode="General">
                  <c:v>-2.2206400005388301E-4</c:v>
                </c:pt>
                <c:pt idx="1627" formatCode="General">
                  <c:v>-2.2203463383163599E-4</c:v>
                </c:pt>
                <c:pt idx="1628" formatCode="General">
                  <c:v>-2.2136985059579301E-4</c:v>
                </c:pt>
                <c:pt idx="1629" formatCode="General">
                  <c:v>-2.2143815288874099E-4</c:v>
                </c:pt>
                <c:pt idx="1630" formatCode="General">
                  <c:v>-2.19913749231455E-4</c:v>
                </c:pt>
                <c:pt idx="1631" formatCode="General">
                  <c:v>-2.2043195096115299E-4</c:v>
                </c:pt>
                <c:pt idx="1632" formatCode="General">
                  <c:v>-2.1724994249708299E-4</c:v>
                </c:pt>
                <c:pt idx="1633" formatCode="General">
                  <c:v>-2.2035043753588899E-4</c:v>
                </c:pt>
                <c:pt idx="1634" formatCode="General">
                  <c:v>-2.18084823919824E-4</c:v>
                </c:pt>
                <c:pt idx="1635" formatCode="General">
                  <c:v>-2.1972512174435401E-4</c:v>
                </c:pt>
                <c:pt idx="1636" formatCode="General">
                  <c:v>-2.2130670408658699E-4</c:v>
                </c:pt>
                <c:pt idx="1637" formatCode="General">
                  <c:v>-2.2021343713188399E-4</c:v>
                </c:pt>
                <c:pt idx="1638" formatCode="General">
                  <c:v>-2.18418347456859E-4</c:v>
                </c:pt>
                <c:pt idx="1639" formatCode="General">
                  <c:v>-2.1621692682488399E-4</c:v>
                </c:pt>
                <c:pt idx="1640" formatCode="General">
                  <c:v>-2.1376254818406299E-4</c:v>
                </c:pt>
                <c:pt idx="1641" formatCode="General">
                  <c:v>-2.17566996682717E-4</c:v>
                </c:pt>
                <c:pt idx="1642" formatCode="General">
                  <c:v>-2.1680063555797201E-4</c:v>
                </c:pt>
                <c:pt idx="1643" formatCode="General">
                  <c:v>-2.1554772705040601E-4</c:v>
                </c:pt>
                <c:pt idx="1644" formatCode="General">
                  <c:v>-2.1400058882405901E-4</c:v>
                </c:pt>
                <c:pt idx="1645" formatCode="General">
                  <c:v>-2.13298553527643E-4</c:v>
                </c:pt>
                <c:pt idx="1646" formatCode="General">
                  <c:v>-2.1314100578621599E-4</c:v>
                </c:pt>
                <c:pt idx="1647" formatCode="General">
                  <c:v>-2.15079681166449E-4</c:v>
                </c:pt>
                <c:pt idx="1648" formatCode="General">
                  <c:v>-2.13372081010177E-4</c:v>
                </c:pt>
                <c:pt idx="1649" formatCode="General">
                  <c:v>-2.1425283695769001E-4</c:v>
                </c:pt>
                <c:pt idx="1650" formatCode="General">
                  <c:v>-2.1169447946569901E-4</c:v>
                </c:pt>
                <c:pt idx="1651" formatCode="General">
                  <c:v>-2.1383397899043101E-4</c:v>
                </c:pt>
                <c:pt idx="1652" formatCode="General">
                  <c:v>-2.10407205882714E-4</c:v>
                </c:pt>
                <c:pt idx="1653" formatCode="General">
                  <c:v>-2.09490617074366E-4</c:v>
                </c:pt>
                <c:pt idx="1654" formatCode="General">
                  <c:v>-2.0969036162260199E-4</c:v>
                </c:pt>
                <c:pt idx="1655" formatCode="General">
                  <c:v>-2.0873841402687201E-4</c:v>
                </c:pt>
                <c:pt idx="1656" formatCode="General">
                  <c:v>-2.10343414069958E-4</c:v>
                </c:pt>
                <c:pt idx="1657" formatCode="General">
                  <c:v>-2.06593110599427E-4</c:v>
                </c:pt>
                <c:pt idx="1658" formatCode="General">
                  <c:v>-2.1205525892787101E-4</c:v>
                </c:pt>
                <c:pt idx="1659" formatCode="General">
                  <c:v>-2.0814266126112799E-4</c:v>
                </c:pt>
                <c:pt idx="1660" formatCode="General">
                  <c:v>-2.0891893161604499E-4</c:v>
                </c:pt>
                <c:pt idx="1661" formatCode="General">
                  <c:v>-2.1167379956412501E-4</c:v>
                </c:pt>
                <c:pt idx="1662" formatCode="General">
                  <c:v>-2.1143626310922501E-4</c:v>
                </c:pt>
                <c:pt idx="1663" formatCode="General">
                  <c:v>-2.09243834340868E-4</c:v>
                </c:pt>
                <c:pt idx="1664" formatCode="General">
                  <c:v>-2.0772033641857201E-4</c:v>
                </c:pt>
                <c:pt idx="1665" formatCode="General">
                  <c:v>-2.0525344931677001E-4</c:v>
                </c:pt>
                <c:pt idx="1666" formatCode="General">
                  <c:v>-2.05479042300823E-4</c:v>
                </c:pt>
                <c:pt idx="1667" formatCode="General">
                  <c:v>-2.057822984183E-4</c:v>
                </c:pt>
                <c:pt idx="1668" formatCode="General">
                  <c:v>-2.04945572977399E-4</c:v>
                </c:pt>
                <c:pt idx="1669" formatCode="General">
                  <c:v>-2.06893771066434E-4</c:v>
                </c:pt>
                <c:pt idx="1670" formatCode="General">
                  <c:v>-2.04877549579836E-4</c:v>
                </c:pt>
                <c:pt idx="1671" formatCode="General">
                  <c:v>-2.03852940199514E-4</c:v>
                </c:pt>
                <c:pt idx="1672" formatCode="General">
                  <c:v>-2.0325554678257501E-4</c:v>
                </c:pt>
                <c:pt idx="1673" formatCode="General">
                  <c:v>-2.0458953406269199E-4</c:v>
                </c:pt>
                <c:pt idx="1674" formatCode="General">
                  <c:v>-2.03874814664585E-4</c:v>
                </c:pt>
                <c:pt idx="1675" formatCode="General">
                  <c:v>-2.00719128921981E-4</c:v>
                </c:pt>
                <c:pt idx="1676" formatCode="General">
                  <c:v>-2.0479974306462801E-4</c:v>
                </c:pt>
                <c:pt idx="1677" formatCode="General">
                  <c:v>-2.0484517127456901E-4</c:v>
                </c:pt>
                <c:pt idx="1678" formatCode="General">
                  <c:v>-1.98290536863821E-4</c:v>
                </c:pt>
                <c:pt idx="1679" formatCode="General">
                  <c:v>-2.0289181347793101E-4</c:v>
                </c:pt>
                <c:pt idx="1680" formatCode="General">
                  <c:v>-2.0462787008619201E-4</c:v>
                </c:pt>
                <c:pt idx="1681" formatCode="General">
                  <c:v>-2.02438028356933E-4</c:v>
                </c:pt>
                <c:pt idx="1682" formatCode="General">
                  <c:v>-2.04412472419845E-4</c:v>
                </c:pt>
                <c:pt idx="1683" formatCode="General">
                  <c:v>-2.04174064690104E-4</c:v>
                </c:pt>
                <c:pt idx="1684" formatCode="General">
                  <c:v>-2.01820586807297E-4</c:v>
                </c:pt>
                <c:pt idx="1685" formatCode="General">
                  <c:v>-1.9892786463453999E-4</c:v>
                </c:pt>
                <c:pt idx="1686" formatCode="General">
                  <c:v>-1.9843989704993801E-4</c:v>
                </c:pt>
                <c:pt idx="1687" formatCode="General">
                  <c:v>-1.9817641580043599E-4</c:v>
                </c:pt>
                <c:pt idx="1688" formatCode="General">
                  <c:v>-2.0043856179239599E-4</c:v>
                </c:pt>
                <c:pt idx="1689" formatCode="General">
                  <c:v>-1.9721853790867299E-4</c:v>
                </c:pt>
                <c:pt idx="1690" formatCode="General">
                  <c:v>-2.0161935717587901E-4</c:v>
                </c:pt>
                <c:pt idx="1691" formatCode="General">
                  <c:v>-1.9737655540062201E-4</c:v>
                </c:pt>
                <c:pt idx="1692" formatCode="General">
                  <c:v>-1.9557549680654899E-4</c:v>
                </c:pt>
                <c:pt idx="1693" formatCode="General">
                  <c:v>-1.9293252812765301E-4</c:v>
                </c:pt>
                <c:pt idx="1694" formatCode="General">
                  <c:v>-1.94843257633808E-4</c:v>
                </c:pt>
                <c:pt idx="1695" formatCode="General">
                  <c:v>-1.9621839896638701E-4</c:v>
                </c:pt>
                <c:pt idx="1696" formatCode="General">
                  <c:v>-1.9729085959296699E-4</c:v>
                </c:pt>
                <c:pt idx="1697" formatCode="General">
                  <c:v>-1.9443455115853E-4</c:v>
                </c:pt>
                <c:pt idx="1698" formatCode="General">
                  <c:v>-1.9481041553776599E-4</c:v>
                </c:pt>
                <c:pt idx="1699" formatCode="General">
                  <c:v>-1.96267334139858E-4</c:v>
                </c:pt>
                <c:pt idx="1700" formatCode="General">
                  <c:v>-1.9703533785806799E-4</c:v>
                </c:pt>
                <c:pt idx="1701" formatCode="General">
                  <c:v>-1.9277802854448099E-4</c:v>
                </c:pt>
                <c:pt idx="1702" formatCode="General">
                  <c:v>-1.96826958842204E-4</c:v>
                </c:pt>
                <c:pt idx="1703" formatCode="General">
                  <c:v>-1.9349390608412099E-4</c:v>
                </c:pt>
                <c:pt idx="1704" formatCode="General">
                  <c:v>-1.92846920008646E-4</c:v>
                </c:pt>
                <c:pt idx="1705" formatCode="General">
                  <c:v>-1.94087009306435E-4</c:v>
                </c:pt>
                <c:pt idx="1706" formatCode="General">
                  <c:v>-1.93464306117682E-4</c:v>
                </c:pt>
                <c:pt idx="1707" formatCode="General">
                  <c:v>-1.9167738013382599E-4</c:v>
                </c:pt>
                <c:pt idx="1708" formatCode="General">
                  <c:v>-1.9247787701254899E-4</c:v>
                </c:pt>
                <c:pt idx="1709" formatCode="General">
                  <c:v>-1.93366118368586E-4</c:v>
                </c:pt>
                <c:pt idx="1710" formatCode="General">
                  <c:v>-1.9392346803076701E-4</c:v>
                </c:pt>
                <c:pt idx="1711" formatCode="General">
                  <c:v>-1.9337751440565401E-4</c:v>
                </c:pt>
                <c:pt idx="1712" formatCode="General">
                  <c:v>-1.92515781426702E-4</c:v>
                </c:pt>
                <c:pt idx="1713" formatCode="General">
                  <c:v>-1.8999603387561699E-4</c:v>
                </c:pt>
                <c:pt idx="1714" formatCode="General">
                  <c:v>-1.9101405634336E-4</c:v>
                </c:pt>
                <c:pt idx="1715" formatCode="General">
                  <c:v>-1.89825724729648E-4</c:v>
                </c:pt>
                <c:pt idx="1716" formatCode="General">
                  <c:v>-1.9313111770899501E-4</c:v>
                </c:pt>
                <c:pt idx="1717" formatCode="General">
                  <c:v>-1.9249131838324E-4</c:v>
                </c:pt>
                <c:pt idx="1718" formatCode="General">
                  <c:v>-1.9084565860355299E-4</c:v>
                </c:pt>
                <c:pt idx="1719" formatCode="General">
                  <c:v>-1.89530804468401E-4</c:v>
                </c:pt>
                <c:pt idx="1720" formatCode="General">
                  <c:v>-1.8729020472577101E-4</c:v>
                </c:pt>
                <c:pt idx="1721" formatCode="General">
                  <c:v>-1.90578316496107E-4</c:v>
                </c:pt>
                <c:pt idx="1722" formatCode="General">
                  <c:v>-1.8545573579746699E-4</c:v>
                </c:pt>
                <c:pt idx="1723" formatCode="General">
                  <c:v>-1.8681289454949699E-4</c:v>
                </c:pt>
                <c:pt idx="1724" formatCode="General">
                  <c:v>-1.86155914109611E-4</c:v>
                </c:pt>
                <c:pt idx="1725" formatCode="General">
                  <c:v>-1.88581615170896E-4</c:v>
                </c:pt>
                <c:pt idx="1726" formatCode="General">
                  <c:v>-1.8855400064028899E-4</c:v>
                </c:pt>
                <c:pt idx="1727" formatCode="General">
                  <c:v>-1.8417353496586101E-4</c:v>
                </c:pt>
                <c:pt idx="1728" formatCode="General">
                  <c:v>-1.8689770796769201E-4</c:v>
                </c:pt>
                <c:pt idx="1729" formatCode="General">
                  <c:v>-1.8529101095239101E-4</c:v>
                </c:pt>
                <c:pt idx="1730" formatCode="General">
                  <c:v>-1.8602640895294599E-4</c:v>
                </c:pt>
                <c:pt idx="1731" formatCode="General">
                  <c:v>-1.8479206060131401E-4</c:v>
                </c:pt>
                <c:pt idx="1732" formatCode="General">
                  <c:v>-1.8421122018453699E-4</c:v>
                </c:pt>
                <c:pt idx="1733" formatCode="General">
                  <c:v>-1.8250308571494999E-4</c:v>
                </c:pt>
                <c:pt idx="1734" formatCode="General">
                  <c:v>-1.8187237344226601E-4</c:v>
                </c:pt>
                <c:pt idx="1735" formatCode="General">
                  <c:v>-1.82065184840632E-4</c:v>
                </c:pt>
                <c:pt idx="1736" formatCode="General">
                  <c:v>-1.8335186414647099E-4</c:v>
                </c:pt>
                <c:pt idx="1737" formatCode="General">
                  <c:v>-1.80247350483155E-4</c:v>
                </c:pt>
                <c:pt idx="1738" formatCode="General">
                  <c:v>-1.8376007808096901E-4</c:v>
                </c:pt>
                <c:pt idx="1739" formatCode="General">
                  <c:v>-1.83561614372303E-4</c:v>
                </c:pt>
                <c:pt idx="1740" formatCode="General">
                  <c:v>-1.8500118143540301E-4</c:v>
                </c:pt>
                <c:pt idx="1741" formatCode="General">
                  <c:v>-1.8177710105049801E-4</c:v>
                </c:pt>
                <c:pt idx="1742" formatCode="General">
                  <c:v>-1.8111867445482101E-4</c:v>
                </c:pt>
                <c:pt idx="1743" formatCode="General">
                  <c:v>-1.83556540219904E-4</c:v>
                </c:pt>
                <c:pt idx="1744" formatCode="General">
                  <c:v>-1.8317095932019701E-4</c:v>
                </c:pt>
                <c:pt idx="1745" formatCode="General">
                  <c:v>-1.82922768427066E-4</c:v>
                </c:pt>
                <c:pt idx="1746" formatCode="General">
                  <c:v>-1.83318080490312E-4</c:v>
                </c:pt>
                <c:pt idx="1747" formatCode="General">
                  <c:v>-1.7947961740268201E-4</c:v>
                </c:pt>
                <c:pt idx="1748" formatCode="General">
                  <c:v>-1.79974325041589E-4</c:v>
                </c:pt>
                <c:pt idx="1749" formatCode="General">
                  <c:v>-1.80833246900539E-4</c:v>
                </c:pt>
                <c:pt idx="1750" formatCode="General">
                  <c:v>-1.8173976413436799E-4</c:v>
                </c:pt>
                <c:pt idx="1751" formatCode="General">
                  <c:v>-1.7877372920653101E-4</c:v>
                </c:pt>
                <c:pt idx="1752" formatCode="General">
                  <c:v>-1.7898020524171601E-4</c:v>
                </c:pt>
                <c:pt idx="1753" formatCode="General">
                  <c:v>-1.79512462869005E-4</c:v>
                </c:pt>
                <c:pt idx="1754" formatCode="General">
                  <c:v>-1.7582500525915201E-4</c:v>
                </c:pt>
                <c:pt idx="1755" formatCode="General">
                  <c:v>-1.7591802834396E-4</c:v>
                </c:pt>
                <c:pt idx="1756" formatCode="General">
                  <c:v>-1.80239618941762E-4</c:v>
                </c:pt>
                <c:pt idx="1757" formatCode="General">
                  <c:v>-1.7975331485078401E-4</c:v>
                </c:pt>
                <c:pt idx="1758" formatCode="General">
                  <c:v>-1.77192752324731E-4</c:v>
                </c:pt>
                <c:pt idx="1759" formatCode="General">
                  <c:v>-1.77284175909017E-4</c:v>
                </c:pt>
                <c:pt idx="1760" formatCode="General">
                  <c:v>-1.74307615490484E-4</c:v>
                </c:pt>
                <c:pt idx="1761" formatCode="General">
                  <c:v>-1.74004317352536E-4</c:v>
                </c:pt>
                <c:pt idx="1762" formatCode="General">
                  <c:v>-1.7832814472852E-4</c:v>
                </c:pt>
                <c:pt idx="1763" formatCode="General">
                  <c:v>-1.7317023302545299E-4</c:v>
                </c:pt>
                <c:pt idx="1764" formatCode="General">
                  <c:v>-1.7533609931420701E-4</c:v>
                </c:pt>
                <c:pt idx="1765" formatCode="General">
                  <c:v>-1.74414687165613E-4</c:v>
                </c:pt>
                <c:pt idx="1766" formatCode="General">
                  <c:v>-1.73486318747996E-4</c:v>
                </c:pt>
                <c:pt idx="1767" formatCode="General">
                  <c:v>-1.7560220581491E-4</c:v>
                </c:pt>
                <c:pt idx="1768" formatCode="General">
                  <c:v>-1.7368276961684799E-4</c:v>
                </c:pt>
                <c:pt idx="1769" formatCode="General">
                  <c:v>-1.75928343473793E-4</c:v>
                </c:pt>
                <c:pt idx="1770" formatCode="General">
                  <c:v>-1.7316402748277301E-4</c:v>
                </c:pt>
                <c:pt idx="1771" formatCode="General">
                  <c:v>-1.73392810313943E-4</c:v>
                </c:pt>
                <c:pt idx="1772" formatCode="General">
                  <c:v>-1.75034621821251E-4</c:v>
                </c:pt>
                <c:pt idx="1773" formatCode="General">
                  <c:v>-1.7214410597066499E-4</c:v>
                </c:pt>
                <c:pt idx="1774" formatCode="General">
                  <c:v>-1.7446183054599599E-4</c:v>
                </c:pt>
                <c:pt idx="1775" formatCode="General">
                  <c:v>-1.73156629335859E-4</c:v>
                </c:pt>
                <c:pt idx="1776" formatCode="General">
                  <c:v>-1.7442127437696599E-4</c:v>
                </c:pt>
                <c:pt idx="1777" formatCode="General">
                  <c:v>-1.7460289715115899E-4</c:v>
                </c:pt>
                <c:pt idx="1778" formatCode="General">
                  <c:v>-1.7084770424389799E-4</c:v>
                </c:pt>
                <c:pt idx="1779" formatCode="General">
                  <c:v>-1.71606903777282E-4</c:v>
                </c:pt>
                <c:pt idx="1780" formatCode="General">
                  <c:v>-1.7079118212581399E-4</c:v>
                </c:pt>
                <c:pt idx="1781" formatCode="General">
                  <c:v>-1.6965792583912401E-4</c:v>
                </c:pt>
                <c:pt idx="1782" formatCode="General">
                  <c:v>-1.7224445545761401E-4</c:v>
                </c:pt>
                <c:pt idx="1783" formatCode="General">
                  <c:v>-1.7317568202972799E-4</c:v>
                </c:pt>
                <c:pt idx="1784" formatCode="General">
                  <c:v>-1.6909391585028999E-4</c:v>
                </c:pt>
                <c:pt idx="1785" formatCode="General">
                  <c:v>-1.7237505529853401E-4</c:v>
                </c:pt>
                <c:pt idx="1786" formatCode="General">
                  <c:v>-1.7026838034648299E-4</c:v>
                </c:pt>
                <c:pt idx="1787" formatCode="General">
                  <c:v>-1.6701961961301001E-4</c:v>
                </c:pt>
                <c:pt idx="1788" formatCode="General">
                  <c:v>-1.7095353336525301E-4</c:v>
                </c:pt>
                <c:pt idx="1789" formatCode="General">
                  <c:v>-1.71546046755478E-4</c:v>
                </c:pt>
                <c:pt idx="1790" formatCode="General">
                  <c:v>-1.65794453005703E-4</c:v>
                </c:pt>
                <c:pt idx="1791" formatCode="General">
                  <c:v>-1.6559486407122001E-4</c:v>
                </c:pt>
                <c:pt idx="1792" formatCode="General">
                  <c:v>-1.7028961440831099E-4</c:v>
                </c:pt>
                <c:pt idx="1793" formatCode="General">
                  <c:v>-1.6653089541345399E-4</c:v>
                </c:pt>
                <c:pt idx="1794" formatCode="General">
                  <c:v>-1.6911827202125901E-4</c:v>
                </c:pt>
                <c:pt idx="1795" formatCode="General">
                  <c:v>-1.70071386195315E-4</c:v>
                </c:pt>
                <c:pt idx="1796" formatCode="General">
                  <c:v>-1.7126258998341999E-4</c:v>
                </c:pt>
                <c:pt idx="1797" formatCode="General">
                  <c:v>-1.6655953500083E-4</c:v>
                </c:pt>
                <c:pt idx="1798" formatCode="General">
                  <c:v>-1.6855435404596099E-4</c:v>
                </c:pt>
                <c:pt idx="1799" formatCode="General">
                  <c:v>-1.61583801541106E-4</c:v>
                </c:pt>
                <c:pt idx="1800" formatCode="General">
                  <c:v>-1.6485240603526999E-4</c:v>
                </c:pt>
                <c:pt idx="1801" formatCode="General">
                  <c:v>-1.6445943139274601E-4</c:v>
                </c:pt>
                <c:pt idx="1802" formatCode="General">
                  <c:v>-1.63119557446419E-4</c:v>
                </c:pt>
                <c:pt idx="1803" formatCode="General">
                  <c:v>-1.63601928422259E-4</c:v>
                </c:pt>
                <c:pt idx="1804" formatCode="General">
                  <c:v>-1.65361086837164E-4</c:v>
                </c:pt>
                <c:pt idx="1805" formatCode="General">
                  <c:v>-1.66597900093876E-4</c:v>
                </c:pt>
                <c:pt idx="1806" formatCode="General">
                  <c:v>-1.6865305833458301E-4</c:v>
                </c:pt>
                <c:pt idx="1807" formatCode="General">
                  <c:v>-1.6492800852551599E-4</c:v>
                </c:pt>
                <c:pt idx="1808" formatCode="General">
                  <c:v>-1.6362316285196301E-4</c:v>
                </c:pt>
                <c:pt idx="1809" formatCode="General">
                  <c:v>-1.6165346203324401E-4</c:v>
                </c:pt>
                <c:pt idx="1810" formatCode="General">
                  <c:v>-1.6100316811463699E-4</c:v>
                </c:pt>
                <c:pt idx="1811" formatCode="General">
                  <c:v>-1.6188004954736099E-4</c:v>
                </c:pt>
                <c:pt idx="1812" formatCode="General">
                  <c:v>-1.6076293243380899E-4</c:v>
                </c:pt>
                <c:pt idx="1813" formatCode="General">
                  <c:v>-1.6318180690888201E-4</c:v>
                </c:pt>
                <c:pt idx="1814" formatCode="General">
                  <c:v>-1.5904716043429801E-4</c:v>
                </c:pt>
                <c:pt idx="1815" formatCode="General">
                  <c:v>-1.5971212454933599E-4</c:v>
                </c:pt>
                <c:pt idx="1816" formatCode="General">
                  <c:v>-1.6120753591169999E-4</c:v>
                </c:pt>
                <c:pt idx="1817" formatCode="General">
                  <c:v>-1.6005028800991601E-4</c:v>
                </c:pt>
                <c:pt idx="1818" formatCode="General">
                  <c:v>-1.6184854831183401E-4</c:v>
                </c:pt>
                <c:pt idx="1819" formatCode="General">
                  <c:v>-1.6287404291630199E-4</c:v>
                </c:pt>
                <c:pt idx="1820" formatCode="General">
                  <c:v>-1.6297863619960199E-4</c:v>
                </c:pt>
                <c:pt idx="1821" formatCode="General">
                  <c:v>-1.6253653176356099E-4</c:v>
                </c:pt>
                <c:pt idx="1822" formatCode="General">
                  <c:v>-1.58022238812938E-4</c:v>
                </c:pt>
                <c:pt idx="1823" formatCode="General">
                  <c:v>-1.58877681215415E-4</c:v>
                </c:pt>
                <c:pt idx="1824" formatCode="General">
                  <c:v>-1.6195707117145901E-4</c:v>
                </c:pt>
                <c:pt idx="1825" formatCode="General">
                  <c:v>-1.60762886967175E-4</c:v>
                </c:pt>
                <c:pt idx="1826" formatCode="General">
                  <c:v>-1.59392422978774E-4</c:v>
                </c:pt>
                <c:pt idx="1827" formatCode="General">
                  <c:v>-1.5460044997972399E-4</c:v>
                </c:pt>
                <c:pt idx="1828" formatCode="General">
                  <c:v>-1.54133857512712E-4</c:v>
                </c:pt>
                <c:pt idx="1829" formatCode="General">
                  <c:v>-1.5699865830333599E-4</c:v>
                </c:pt>
                <c:pt idx="1830" formatCode="General">
                  <c:v>-1.57436208981719E-4</c:v>
                </c:pt>
                <c:pt idx="1831" formatCode="General">
                  <c:v>-1.5680603945837001E-4</c:v>
                </c:pt>
                <c:pt idx="1832" formatCode="General">
                  <c:v>-1.5774640494184999E-4</c:v>
                </c:pt>
                <c:pt idx="1833" formatCode="General">
                  <c:v>-1.57872318468402E-4</c:v>
                </c:pt>
                <c:pt idx="1834" formatCode="General">
                  <c:v>-1.5539413363039201E-4</c:v>
                </c:pt>
                <c:pt idx="1835" formatCode="General">
                  <c:v>-1.5842622537496899E-4</c:v>
                </c:pt>
                <c:pt idx="1836" formatCode="General">
                  <c:v>-1.5648149129311601E-4</c:v>
                </c:pt>
                <c:pt idx="1837" formatCode="General">
                  <c:v>-1.5490300608085499E-4</c:v>
                </c:pt>
                <c:pt idx="1838" formatCode="General">
                  <c:v>-1.5454312769933701E-4</c:v>
                </c:pt>
                <c:pt idx="1839" formatCode="General">
                  <c:v>-1.58118778377802E-4</c:v>
                </c:pt>
                <c:pt idx="1840" formatCode="General">
                  <c:v>-1.56224232516704E-4</c:v>
                </c:pt>
                <c:pt idx="1841" formatCode="General">
                  <c:v>-1.56679587488277E-4</c:v>
                </c:pt>
                <c:pt idx="1842" formatCode="General">
                  <c:v>-1.56893088696882E-4</c:v>
                </c:pt>
                <c:pt idx="1843" formatCode="General">
                  <c:v>-1.53959007274238E-4</c:v>
                </c:pt>
                <c:pt idx="1844" formatCode="General">
                  <c:v>-1.5657723988511199E-4</c:v>
                </c:pt>
                <c:pt idx="1845" formatCode="General">
                  <c:v>-1.51915286669851E-4</c:v>
                </c:pt>
                <c:pt idx="1846" formatCode="General">
                  <c:v>-1.56105021778233E-4</c:v>
                </c:pt>
                <c:pt idx="1847" formatCode="General">
                  <c:v>-1.5416649018830001E-4</c:v>
                </c:pt>
                <c:pt idx="1848" formatCode="General">
                  <c:v>-1.56909636077811E-4</c:v>
                </c:pt>
                <c:pt idx="1849" formatCode="General">
                  <c:v>-1.5416564130765799E-4</c:v>
                </c:pt>
                <c:pt idx="1850" formatCode="General">
                  <c:v>-1.54152012483939E-4</c:v>
                </c:pt>
                <c:pt idx="1851" formatCode="General">
                  <c:v>-1.52052691319791E-4</c:v>
                </c:pt>
                <c:pt idx="1852" formatCode="General">
                  <c:v>-1.5153857896285501E-4</c:v>
                </c:pt>
                <c:pt idx="1853" formatCode="General">
                  <c:v>-1.52898677446802E-4</c:v>
                </c:pt>
                <c:pt idx="1854" formatCode="General">
                  <c:v>-1.52173559682438E-4</c:v>
                </c:pt>
                <c:pt idx="1855" formatCode="General">
                  <c:v>-1.5007327383469699E-4</c:v>
                </c:pt>
                <c:pt idx="1856" formatCode="General">
                  <c:v>-1.4870033567700999E-4</c:v>
                </c:pt>
                <c:pt idx="1857" formatCode="General">
                  <c:v>-1.5002349091371999E-4</c:v>
                </c:pt>
                <c:pt idx="1858" formatCode="General">
                  <c:v>-1.5214977301397501E-4</c:v>
                </c:pt>
                <c:pt idx="1859" formatCode="General">
                  <c:v>-1.5038148961377701E-4</c:v>
                </c:pt>
                <c:pt idx="1860" formatCode="General">
                  <c:v>-1.5179932008584101E-4</c:v>
                </c:pt>
                <c:pt idx="1861" formatCode="General">
                  <c:v>-1.52820521063177E-4</c:v>
                </c:pt>
                <c:pt idx="1862" formatCode="General">
                  <c:v>-1.5463870914136601E-4</c:v>
                </c:pt>
                <c:pt idx="1863" formatCode="General">
                  <c:v>-1.54559554914253E-4</c:v>
                </c:pt>
                <c:pt idx="1864" formatCode="General">
                  <c:v>-1.47513892660543E-4</c:v>
                </c:pt>
                <c:pt idx="1865" formatCode="General">
                  <c:v>-1.52710823005216E-4</c:v>
                </c:pt>
                <c:pt idx="1866" formatCode="General">
                  <c:v>-1.5070536335642199E-4</c:v>
                </c:pt>
                <c:pt idx="1867" formatCode="General">
                  <c:v>-1.5199517799701501E-4</c:v>
                </c:pt>
                <c:pt idx="1868" formatCode="General">
                  <c:v>-1.49801634808205E-4</c:v>
                </c:pt>
                <c:pt idx="1869" formatCode="General">
                  <c:v>-1.5040080744430399E-4</c:v>
                </c:pt>
                <c:pt idx="1870" formatCode="General">
                  <c:v>-1.50099420034316E-4</c:v>
                </c:pt>
                <c:pt idx="1871" formatCode="General">
                  <c:v>-1.5234443319297501E-4</c:v>
                </c:pt>
                <c:pt idx="1872" formatCode="General">
                  <c:v>-1.4915638917691401E-4</c:v>
                </c:pt>
                <c:pt idx="1873" formatCode="General">
                  <c:v>-1.5016426880186501E-4</c:v>
                </c:pt>
                <c:pt idx="1874" formatCode="General">
                  <c:v>-1.4854179456512401E-4</c:v>
                </c:pt>
                <c:pt idx="1875" formatCode="General">
                  <c:v>-1.4548742716456701E-4</c:v>
                </c:pt>
                <c:pt idx="1876" formatCode="General">
                  <c:v>-1.46441956530793E-4</c:v>
                </c:pt>
                <c:pt idx="1877" formatCode="General">
                  <c:v>-1.43148955078862E-4</c:v>
                </c:pt>
                <c:pt idx="1878" formatCode="General">
                  <c:v>-1.47516016805965E-4</c:v>
                </c:pt>
                <c:pt idx="1879" formatCode="General">
                  <c:v>-1.4440825630464399E-4</c:v>
                </c:pt>
                <c:pt idx="1880" formatCode="General">
                  <c:v>-1.4560077830293999E-4</c:v>
                </c:pt>
                <c:pt idx="1881" formatCode="General">
                  <c:v>-1.4713817876528101E-4</c:v>
                </c:pt>
                <c:pt idx="1882" formatCode="General">
                  <c:v>-1.4858103877166801E-4</c:v>
                </c:pt>
                <c:pt idx="1883" formatCode="General">
                  <c:v>-1.4655040418731899E-4</c:v>
                </c:pt>
                <c:pt idx="1884" formatCode="General">
                  <c:v>-1.46779508018491E-4</c:v>
                </c:pt>
                <c:pt idx="1885" formatCode="General">
                  <c:v>-1.4949905855587601E-4</c:v>
                </c:pt>
                <c:pt idx="1886" formatCode="General">
                  <c:v>-1.4599451510969401E-4</c:v>
                </c:pt>
                <c:pt idx="1887" formatCode="General">
                  <c:v>-1.4888986359121899E-4</c:v>
                </c:pt>
                <c:pt idx="1888" formatCode="General">
                  <c:v>-1.47088524083628E-4</c:v>
                </c:pt>
                <c:pt idx="1889" formatCode="General">
                  <c:v>-1.4186187861576799E-4</c:v>
                </c:pt>
                <c:pt idx="1890" formatCode="General">
                  <c:v>-1.4696340254726899E-4</c:v>
                </c:pt>
                <c:pt idx="1891" formatCode="General">
                  <c:v>-1.4322831730068699E-4</c:v>
                </c:pt>
                <c:pt idx="1892" formatCode="General">
                  <c:v>-1.4556916853696099E-4</c:v>
                </c:pt>
                <c:pt idx="1893" formatCode="General">
                  <c:v>-1.4146022027099501E-4</c:v>
                </c:pt>
                <c:pt idx="1894" formatCode="General">
                  <c:v>-1.4347429515223901E-4</c:v>
                </c:pt>
                <c:pt idx="1895" formatCode="General">
                  <c:v>-1.4351948861992899E-4</c:v>
                </c:pt>
                <c:pt idx="1896" formatCode="General">
                  <c:v>-1.4618198381399799E-4</c:v>
                </c:pt>
                <c:pt idx="1897" formatCode="General">
                  <c:v>-1.4662429337873701E-4</c:v>
                </c:pt>
                <c:pt idx="1898" formatCode="General">
                  <c:v>-1.44516210671719E-4</c:v>
                </c:pt>
                <c:pt idx="1899" formatCode="General">
                  <c:v>-1.4046573314398101E-4</c:v>
                </c:pt>
                <c:pt idx="1900" formatCode="General">
                  <c:v>-1.43023044159981E-4</c:v>
                </c:pt>
                <c:pt idx="1901" formatCode="General">
                  <c:v>-1.3987347887225299E-4</c:v>
                </c:pt>
                <c:pt idx="1902" formatCode="General">
                  <c:v>-1.3884212552348101E-4</c:v>
                </c:pt>
                <c:pt idx="1903" formatCode="General">
                  <c:v>-1.4392704589812701E-4</c:v>
                </c:pt>
                <c:pt idx="1904" formatCode="General">
                  <c:v>-1.4286683853388299E-4</c:v>
                </c:pt>
                <c:pt idx="1905" formatCode="General">
                  <c:v>-1.4157220700569399E-4</c:v>
                </c:pt>
                <c:pt idx="1906" formatCode="General">
                  <c:v>-1.42642754820773E-4</c:v>
                </c:pt>
                <c:pt idx="1907" formatCode="General">
                  <c:v>-1.3982836765104699E-4</c:v>
                </c:pt>
                <c:pt idx="1908" formatCode="General">
                  <c:v>-1.4519936196609901E-4</c:v>
                </c:pt>
                <c:pt idx="1909" formatCode="General">
                  <c:v>-1.4184282961507999E-4</c:v>
                </c:pt>
                <c:pt idx="1910" formatCode="General">
                  <c:v>-1.3537440324073199E-4</c:v>
                </c:pt>
                <c:pt idx="1911" formatCode="General">
                  <c:v>-1.4043525839893699E-4</c:v>
                </c:pt>
                <c:pt idx="1912" formatCode="General">
                  <c:v>-1.40949979430746E-4</c:v>
                </c:pt>
                <c:pt idx="1913" formatCode="General">
                  <c:v>-1.37465695963579E-4</c:v>
                </c:pt>
                <c:pt idx="1914" formatCode="General">
                  <c:v>-1.3712707914207E-4</c:v>
                </c:pt>
                <c:pt idx="1915" formatCode="General">
                  <c:v>-1.4304779134970301E-4</c:v>
                </c:pt>
                <c:pt idx="1916" formatCode="General">
                  <c:v>-1.36422751971212E-4</c:v>
                </c:pt>
                <c:pt idx="1917" formatCode="General">
                  <c:v>-1.3634927272301999E-4</c:v>
                </c:pt>
                <c:pt idx="1918" formatCode="General">
                  <c:v>-1.37578586903577E-4</c:v>
                </c:pt>
                <c:pt idx="1919" formatCode="General">
                  <c:v>-1.42453990626498E-4</c:v>
                </c:pt>
                <c:pt idx="1920" formatCode="General">
                  <c:v>-1.40614190372293E-4</c:v>
                </c:pt>
                <c:pt idx="1921" formatCode="General">
                  <c:v>-1.39579503842452E-4</c:v>
                </c:pt>
                <c:pt idx="1922" formatCode="General">
                  <c:v>-1.40783545268635E-4</c:v>
                </c:pt>
                <c:pt idx="1923" formatCode="General">
                  <c:v>-1.3485252756090599E-4</c:v>
                </c:pt>
                <c:pt idx="1924" formatCode="General">
                  <c:v>-1.39986636911227E-4</c:v>
                </c:pt>
                <c:pt idx="1925" formatCode="General">
                  <c:v>-1.3659039723159399E-4</c:v>
                </c:pt>
                <c:pt idx="1926" formatCode="General">
                  <c:v>-1.3466401728223499E-4</c:v>
                </c:pt>
                <c:pt idx="1927" formatCode="General">
                  <c:v>-1.3539032352937101E-4</c:v>
                </c:pt>
                <c:pt idx="1928" formatCode="General">
                  <c:v>-1.39104142404901E-4</c:v>
                </c:pt>
                <c:pt idx="1929" formatCode="General">
                  <c:v>-1.38867201145957E-4</c:v>
                </c:pt>
                <c:pt idx="1930" formatCode="General">
                  <c:v>-1.3454990010846099E-4</c:v>
                </c:pt>
                <c:pt idx="1931" formatCode="General">
                  <c:v>-1.35940187792694E-4</c:v>
                </c:pt>
                <c:pt idx="1932" formatCode="General">
                  <c:v>-1.36951465913338E-4</c:v>
                </c:pt>
                <c:pt idx="1933" formatCode="General">
                  <c:v>-1.35409302239736E-4</c:v>
                </c:pt>
                <c:pt idx="1934" formatCode="General">
                  <c:v>-1.33897325565051E-4</c:v>
                </c:pt>
                <c:pt idx="1935" formatCode="General">
                  <c:v>-1.3529626678722599E-4</c:v>
                </c:pt>
                <c:pt idx="1936" formatCode="General">
                  <c:v>-1.3186257719994301E-4</c:v>
                </c:pt>
                <c:pt idx="1937" formatCode="General">
                  <c:v>-1.3599698225503999E-4</c:v>
                </c:pt>
                <c:pt idx="1938" formatCode="General">
                  <c:v>-1.35526301953497E-4</c:v>
                </c:pt>
                <c:pt idx="1939" formatCode="General">
                  <c:v>-1.3542270820214301E-4</c:v>
                </c:pt>
                <c:pt idx="1940" formatCode="General">
                  <c:v>-1.3726154262078401E-4</c:v>
                </c:pt>
                <c:pt idx="1941" formatCode="General">
                  <c:v>-1.36605837646427E-4</c:v>
                </c:pt>
                <c:pt idx="1942" formatCode="General">
                  <c:v>-1.3250504584383499E-4</c:v>
                </c:pt>
                <c:pt idx="1943" formatCode="General">
                  <c:v>-1.3099280170699199E-4</c:v>
                </c:pt>
                <c:pt idx="1944" formatCode="General">
                  <c:v>-1.34382849881735E-4</c:v>
                </c:pt>
                <c:pt idx="1945" formatCode="General">
                  <c:v>-1.3503685168517499E-4</c:v>
                </c:pt>
                <c:pt idx="1946" formatCode="General">
                  <c:v>-1.34917868742114E-4</c:v>
                </c:pt>
                <c:pt idx="1947" formatCode="General">
                  <c:v>-1.3088370732069899E-4</c:v>
                </c:pt>
                <c:pt idx="1948" formatCode="General">
                  <c:v>-1.3314788456241999E-4</c:v>
                </c:pt>
                <c:pt idx="1949" formatCode="General">
                  <c:v>-1.3398100914790501E-4</c:v>
                </c:pt>
                <c:pt idx="1950" formatCode="General">
                  <c:v>-1.35198266569891E-4</c:v>
                </c:pt>
                <c:pt idx="1951" formatCode="General">
                  <c:v>-1.3288984489145101E-4</c:v>
                </c:pt>
                <c:pt idx="1952" formatCode="General">
                  <c:v>-1.32331401586109E-4</c:v>
                </c:pt>
                <c:pt idx="1953" formatCode="General">
                  <c:v>-1.33581141412207E-4</c:v>
                </c:pt>
                <c:pt idx="1954" formatCode="General">
                  <c:v>-1.3009988858049499E-4</c:v>
                </c:pt>
                <c:pt idx="1955" formatCode="General">
                  <c:v>-1.3483959947356401E-4</c:v>
                </c:pt>
                <c:pt idx="1956" formatCode="General">
                  <c:v>-1.31664172655852E-4</c:v>
                </c:pt>
                <c:pt idx="1957" formatCode="General">
                  <c:v>-1.3476139241803099E-4</c:v>
                </c:pt>
                <c:pt idx="1958" formatCode="General">
                  <c:v>-1.3125645019571101E-4</c:v>
                </c:pt>
                <c:pt idx="1959" formatCode="General">
                  <c:v>-1.3253667799529599E-4</c:v>
                </c:pt>
                <c:pt idx="1960" formatCode="General">
                  <c:v>-1.31570415158325E-4</c:v>
                </c:pt>
                <c:pt idx="1961" formatCode="General">
                  <c:v>-1.3344524356128E-4</c:v>
                </c:pt>
                <c:pt idx="1962" formatCode="General">
                  <c:v>-1.30743726105516E-4</c:v>
                </c:pt>
                <c:pt idx="1963" formatCode="General">
                  <c:v>-1.3454005070243199E-4</c:v>
                </c:pt>
                <c:pt idx="1964" formatCode="General">
                  <c:v>-1.33742012256904E-4</c:v>
                </c:pt>
                <c:pt idx="1965" formatCode="General">
                  <c:v>-1.30970029355595E-4</c:v>
                </c:pt>
                <c:pt idx="1966" formatCode="General">
                  <c:v>-1.27559840353841E-4</c:v>
                </c:pt>
                <c:pt idx="1967" formatCode="General">
                  <c:v>-1.29822173193549E-4</c:v>
                </c:pt>
                <c:pt idx="1968" formatCode="General">
                  <c:v>-1.3054540379633199E-4</c:v>
                </c:pt>
                <c:pt idx="1969" formatCode="General">
                  <c:v>-1.3247019455494701E-4</c:v>
                </c:pt>
                <c:pt idx="1970" formatCode="General">
                  <c:v>-1.2824185059557501E-4</c:v>
                </c:pt>
                <c:pt idx="1971" formatCode="General">
                  <c:v>-1.3029773777254101E-4</c:v>
                </c:pt>
                <c:pt idx="1972" formatCode="General">
                  <c:v>-1.2488622530667899E-4</c:v>
                </c:pt>
                <c:pt idx="1973" formatCode="General">
                  <c:v>-1.2820355998182501E-4</c:v>
                </c:pt>
                <c:pt idx="1974" formatCode="General">
                  <c:v>-1.3027054675582899E-4</c:v>
                </c:pt>
                <c:pt idx="1975" formatCode="General">
                  <c:v>-1.2819719628412999E-4</c:v>
                </c:pt>
                <c:pt idx="1976" formatCode="General">
                  <c:v>-1.27889940773109E-4</c:v>
                </c:pt>
                <c:pt idx="1977" formatCode="General">
                  <c:v>-1.31343465640228E-4</c:v>
                </c:pt>
                <c:pt idx="1978" formatCode="General">
                  <c:v>-1.2851447089560499E-4</c:v>
                </c:pt>
                <c:pt idx="1979" formatCode="General">
                  <c:v>-1.29057432681436E-4</c:v>
                </c:pt>
                <c:pt idx="1980" formatCode="General">
                  <c:v>-1.2780837041814899E-4</c:v>
                </c:pt>
                <c:pt idx="1981" formatCode="General">
                  <c:v>-1.2532927541393599E-4</c:v>
                </c:pt>
                <c:pt idx="1982" formatCode="General">
                  <c:v>-1.2968313264597199E-4</c:v>
                </c:pt>
                <c:pt idx="1983" formatCode="General">
                  <c:v>-1.2621274046532201E-4</c:v>
                </c:pt>
                <c:pt idx="1984" formatCode="General">
                  <c:v>-1.24582909117317E-4</c:v>
                </c:pt>
                <c:pt idx="1985" formatCode="General">
                  <c:v>-1.2860983564655899E-4</c:v>
                </c:pt>
                <c:pt idx="1986" formatCode="General">
                  <c:v>-1.2615179902761701E-4</c:v>
                </c:pt>
                <c:pt idx="1987" formatCode="General">
                  <c:v>-1.25130903264678E-4</c:v>
                </c:pt>
                <c:pt idx="1988" formatCode="General">
                  <c:v>-1.2470428311603401E-4</c:v>
                </c:pt>
                <c:pt idx="1989" formatCode="General">
                  <c:v>-1.25701830929756E-4</c:v>
                </c:pt>
                <c:pt idx="1990" formatCode="General">
                  <c:v>-1.2593977568902499E-4</c:v>
                </c:pt>
                <c:pt idx="1991" formatCode="General">
                  <c:v>-1.23073949690828E-4</c:v>
                </c:pt>
                <c:pt idx="1992" formatCode="General">
                  <c:v>-1.2873042360778499E-4</c:v>
                </c:pt>
                <c:pt idx="1993" formatCode="General">
                  <c:v>-1.2446754089764201E-4</c:v>
                </c:pt>
                <c:pt idx="1994" formatCode="General">
                  <c:v>-1.2701832917963801E-4</c:v>
                </c:pt>
                <c:pt idx="1995" formatCode="General">
                  <c:v>-1.2602416918513701E-4</c:v>
                </c:pt>
                <c:pt idx="1996" formatCode="General">
                  <c:v>-1.2678562684657199E-4</c:v>
                </c:pt>
                <c:pt idx="1997" formatCode="General">
                  <c:v>-1.2708010820163199E-4</c:v>
                </c:pt>
                <c:pt idx="1998" formatCode="General">
                  <c:v>-1.1980968303822801E-4</c:v>
                </c:pt>
                <c:pt idx="1999" formatCode="General">
                  <c:v>-1.21868527241643E-4</c:v>
                </c:pt>
                <c:pt idx="2000" formatCode="General">
                  <c:v>-1.2328310124402501E-4</c:v>
                </c:pt>
                <c:pt idx="2001" formatCode="General">
                  <c:v>-1.25013129695174E-4</c:v>
                </c:pt>
                <c:pt idx="2002" formatCode="General">
                  <c:v>-1.2594776702476199E-4</c:v>
                </c:pt>
                <c:pt idx="2003" formatCode="General">
                  <c:v>-1.2223916591795299E-4</c:v>
                </c:pt>
                <c:pt idx="2004" formatCode="General">
                  <c:v>-1.2359118369631599E-4</c:v>
                </c:pt>
                <c:pt idx="2005" formatCode="General">
                  <c:v>-1.2516639783213899E-4</c:v>
                </c:pt>
                <c:pt idx="2006" formatCode="General">
                  <c:v>-1.20439629182724E-4</c:v>
                </c:pt>
                <c:pt idx="2007" formatCode="General">
                  <c:v>-1.2357341603775701E-4</c:v>
                </c:pt>
                <c:pt idx="2008" formatCode="General">
                  <c:v>-1.25224341927288E-4</c:v>
                </c:pt>
                <c:pt idx="2009" formatCode="General">
                  <c:v>-1.2246765738209501E-4</c:v>
                </c:pt>
                <c:pt idx="2010" formatCode="General">
                  <c:v>-1.21716617760615E-4</c:v>
                </c:pt>
                <c:pt idx="2011" formatCode="General">
                  <c:v>-1.2442658119679701E-4</c:v>
                </c:pt>
                <c:pt idx="2012" formatCode="General">
                  <c:v>-1.2215772223731701E-4</c:v>
                </c:pt>
                <c:pt idx="2013" formatCode="General">
                  <c:v>-1.23532520430548E-4</c:v>
                </c:pt>
                <c:pt idx="2014" formatCode="General">
                  <c:v>-1.19555769033385E-4</c:v>
                </c:pt>
                <c:pt idx="2015" formatCode="General">
                  <c:v>-1.23660961270946E-4</c:v>
                </c:pt>
                <c:pt idx="2016" formatCode="General">
                  <c:v>-1.2379141694983801E-4</c:v>
                </c:pt>
                <c:pt idx="2017" formatCode="General">
                  <c:v>-1.21198272997406E-4</c:v>
                </c:pt>
                <c:pt idx="2018" formatCode="General">
                  <c:v>-1.21192396997126E-4</c:v>
                </c:pt>
                <c:pt idx="2019" formatCode="General">
                  <c:v>-1.2369257839312599E-4</c:v>
                </c:pt>
                <c:pt idx="2020" formatCode="General">
                  <c:v>-1.2265886760377299E-4</c:v>
                </c:pt>
                <c:pt idx="2021" formatCode="General">
                  <c:v>-1.2224363255722599E-4</c:v>
                </c:pt>
                <c:pt idx="2022" formatCode="General">
                  <c:v>-1.2041156834807501E-4</c:v>
                </c:pt>
                <c:pt idx="2023" formatCode="General">
                  <c:v>-1.2354780503696401E-4</c:v>
                </c:pt>
                <c:pt idx="2024" formatCode="General">
                  <c:v>-1.2421502446091599E-4</c:v>
                </c:pt>
                <c:pt idx="2025" formatCode="General">
                  <c:v>-1.2235513162195299E-4</c:v>
                </c:pt>
                <c:pt idx="2026" formatCode="General">
                  <c:v>-1.17507528641697E-4</c:v>
                </c:pt>
                <c:pt idx="2027" formatCode="General">
                  <c:v>-1.19606373174823E-4</c:v>
                </c:pt>
                <c:pt idx="2028" formatCode="General">
                  <c:v>-1.2349405258814001E-4</c:v>
                </c:pt>
                <c:pt idx="2029" formatCode="General">
                  <c:v>-1.21248337113575E-4</c:v>
                </c:pt>
                <c:pt idx="2030" formatCode="General">
                  <c:v>-1.18638350320368E-4</c:v>
                </c:pt>
                <c:pt idx="2031" formatCode="General">
                  <c:v>-1.17128422273077E-4</c:v>
                </c:pt>
                <c:pt idx="2032" formatCode="General">
                  <c:v>-1.1941266603798099E-4</c:v>
                </c:pt>
                <c:pt idx="2033" formatCode="General">
                  <c:v>-1.1933090579982899E-4</c:v>
                </c:pt>
                <c:pt idx="2034" formatCode="General">
                  <c:v>-1.2024805648990601E-4</c:v>
                </c:pt>
                <c:pt idx="2035" formatCode="General">
                  <c:v>-1.21771910330063E-4</c:v>
                </c:pt>
                <c:pt idx="2036" formatCode="General">
                  <c:v>-1.1917366908405E-4</c:v>
                </c:pt>
                <c:pt idx="2037" formatCode="General">
                  <c:v>-1.1783505129867801E-4</c:v>
                </c:pt>
                <c:pt idx="2038" formatCode="General">
                  <c:v>-1.17341454931388E-4</c:v>
                </c:pt>
                <c:pt idx="2039" formatCode="General">
                  <c:v>-1.16210437934875E-4</c:v>
                </c:pt>
                <c:pt idx="2040" formatCode="General">
                  <c:v>-1.2035895253190301E-4</c:v>
                </c:pt>
                <c:pt idx="2041" formatCode="General">
                  <c:v>-1.15709508861127E-4</c:v>
                </c:pt>
                <c:pt idx="2042" formatCode="General">
                  <c:v>-1.21516965208629E-4</c:v>
                </c:pt>
                <c:pt idx="2043" formatCode="General">
                  <c:v>-1.1957250620645499E-4</c:v>
                </c:pt>
                <c:pt idx="2044" formatCode="General">
                  <c:v>-1.17787283264992E-4</c:v>
                </c:pt>
                <c:pt idx="2045" formatCode="General">
                  <c:v>-1.17486426948398E-4</c:v>
                </c:pt>
                <c:pt idx="2046" formatCode="General">
                  <c:v>-1.1489630088096099E-4</c:v>
                </c:pt>
                <c:pt idx="2047" formatCode="General">
                  <c:v>-1.13790304014614E-4</c:v>
                </c:pt>
                <c:pt idx="2048" formatCode="General">
                  <c:v>-1.17675822852188E-4</c:v>
                </c:pt>
                <c:pt idx="2049" formatCode="General">
                  <c:v>-1.18172410104451E-4</c:v>
                </c:pt>
                <c:pt idx="2050" formatCode="General">
                  <c:v>-1.14341692886346E-4</c:v>
                </c:pt>
                <c:pt idx="2051" formatCode="General">
                  <c:v>-1.18101452362144E-4</c:v>
                </c:pt>
                <c:pt idx="2052" formatCode="General">
                  <c:v>-1.1456205100448399E-4</c:v>
                </c:pt>
                <c:pt idx="2053" formatCode="General">
                  <c:v>-1.1487240707038601E-4</c:v>
                </c:pt>
                <c:pt idx="2054" formatCode="General">
                  <c:v>-1.1452232330750901E-4</c:v>
                </c:pt>
                <c:pt idx="2055" formatCode="General">
                  <c:v>-1.14604474762147E-4</c:v>
                </c:pt>
                <c:pt idx="2056" formatCode="General">
                  <c:v>-1.16749645428108E-4</c:v>
                </c:pt>
                <c:pt idx="2057" formatCode="General">
                  <c:v>-1.16999066306227E-4</c:v>
                </c:pt>
                <c:pt idx="2058" formatCode="General">
                  <c:v>-1.18167097174188E-4</c:v>
                </c:pt>
                <c:pt idx="2059" formatCode="General">
                  <c:v>-1.14775417431618E-4</c:v>
                </c:pt>
                <c:pt idx="2060" formatCode="General">
                  <c:v>-1.17285101016931E-4</c:v>
                </c:pt>
                <c:pt idx="2061" formatCode="General">
                  <c:v>-1.1723082724382399E-4</c:v>
                </c:pt>
                <c:pt idx="2062" formatCode="General">
                  <c:v>-1.15836919768096E-4</c:v>
                </c:pt>
                <c:pt idx="2063" formatCode="General">
                  <c:v>-1.11865963018327E-4</c:v>
                </c:pt>
                <c:pt idx="2064" formatCode="General">
                  <c:v>-1.15182240824017E-4</c:v>
                </c:pt>
                <c:pt idx="2065" formatCode="General">
                  <c:v>-1.13291473056989E-4</c:v>
                </c:pt>
                <c:pt idx="2066" formatCode="General">
                  <c:v>-1.13251103872343E-4</c:v>
                </c:pt>
                <c:pt idx="2067" formatCode="General">
                  <c:v>-1.15509084999461E-4</c:v>
                </c:pt>
                <c:pt idx="2068" formatCode="General">
                  <c:v>-1.09642278859771E-4</c:v>
                </c:pt>
                <c:pt idx="2069" formatCode="General">
                  <c:v>-1.17505325346764E-4</c:v>
                </c:pt>
                <c:pt idx="2070" formatCode="General">
                  <c:v>-1.16525184276108E-4</c:v>
                </c:pt>
                <c:pt idx="2071" formatCode="General">
                  <c:v>-1.11795769028756E-4</c:v>
                </c:pt>
                <c:pt idx="2072" formatCode="General">
                  <c:v>-1.1454910208175299E-4</c:v>
                </c:pt>
                <c:pt idx="2073" formatCode="General">
                  <c:v>-1.15852739833803E-4</c:v>
                </c:pt>
                <c:pt idx="2074" formatCode="General">
                  <c:v>-1.18436229087859E-4</c:v>
                </c:pt>
                <c:pt idx="2075" formatCode="General">
                  <c:v>-1.13339094965959E-4</c:v>
                </c:pt>
                <c:pt idx="2076" formatCode="General">
                  <c:v>-1.13038187238411E-4</c:v>
                </c:pt>
                <c:pt idx="2077" formatCode="General">
                  <c:v>-1.13614887462274E-4</c:v>
                </c:pt>
                <c:pt idx="2078" formatCode="General">
                  <c:v>-1.15515179777739E-4</c:v>
                </c:pt>
                <c:pt idx="2079" formatCode="General">
                  <c:v>-1.13634053918082E-4</c:v>
                </c:pt>
                <c:pt idx="2080" formatCode="General">
                  <c:v>-1.15449987567909E-4</c:v>
                </c:pt>
                <c:pt idx="2081" formatCode="General">
                  <c:v>-1.10374638326079E-4</c:v>
                </c:pt>
                <c:pt idx="2082" formatCode="General">
                  <c:v>-1.1109576136118299E-4</c:v>
                </c:pt>
                <c:pt idx="2083" formatCode="General">
                  <c:v>-1.0962357855994501E-4</c:v>
                </c:pt>
                <c:pt idx="2084" formatCode="General">
                  <c:v>-1.13626448442856E-4</c:v>
                </c:pt>
                <c:pt idx="2085" formatCode="General">
                  <c:v>-1.1590609673345801E-4</c:v>
                </c:pt>
                <c:pt idx="2086" formatCode="General">
                  <c:v>-1.11897518093695E-4</c:v>
                </c:pt>
                <c:pt idx="2087" formatCode="General">
                  <c:v>-1.1048755743970999E-4</c:v>
                </c:pt>
                <c:pt idx="2088" formatCode="General">
                  <c:v>-1.1033455339820599E-4</c:v>
                </c:pt>
                <c:pt idx="2089" formatCode="General">
                  <c:v>-1.11615966106722E-4</c:v>
                </c:pt>
                <c:pt idx="2090" formatCode="General">
                  <c:v>-1.1143101685959E-4</c:v>
                </c:pt>
                <c:pt idx="2091" formatCode="General">
                  <c:v>-1.0881896014876501E-4</c:v>
                </c:pt>
                <c:pt idx="2092" formatCode="General">
                  <c:v>-1.1067910514799901E-4</c:v>
                </c:pt>
                <c:pt idx="2093" formatCode="General">
                  <c:v>-1.0698508726884601E-4</c:v>
                </c:pt>
                <c:pt idx="2094" formatCode="General">
                  <c:v>-1.13945456942594E-4</c:v>
                </c:pt>
                <c:pt idx="2095" formatCode="General">
                  <c:v>-1.10089996663953E-4</c:v>
                </c:pt>
                <c:pt idx="2096" formatCode="General">
                  <c:v>-1.06621951636969E-4</c:v>
                </c:pt>
                <c:pt idx="2097" formatCode="General">
                  <c:v>-1.0742912064751701E-4</c:v>
                </c:pt>
                <c:pt idx="2098" formatCode="General">
                  <c:v>-1.08967792040059E-4</c:v>
                </c:pt>
                <c:pt idx="2099" formatCode="General">
                  <c:v>-1.05872378378719E-4</c:v>
                </c:pt>
                <c:pt idx="2100" formatCode="General">
                  <c:v>-1.09681678659502E-4</c:v>
                </c:pt>
                <c:pt idx="2101" formatCode="General">
                  <c:v>-1.08638183241946E-4</c:v>
                </c:pt>
                <c:pt idx="2102" formatCode="General">
                  <c:v>-1.1108831040639401E-4</c:v>
                </c:pt>
                <c:pt idx="2103" formatCode="General">
                  <c:v>-1.08214223288764E-4</c:v>
                </c:pt>
                <c:pt idx="2104" formatCode="General">
                  <c:v>-1.12255965516298E-4</c:v>
                </c:pt>
                <c:pt idx="2105" formatCode="General">
                  <c:v>-1.10774911564274E-4</c:v>
                </c:pt>
                <c:pt idx="2106" formatCode="General">
                  <c:v>-1.08328241276976E-4</c:v>
                </c:pt>
                <c:pt idx="2107" formatCode="General">
                  <c:v>-1.1026399160150099E-4</c:v>
                </c:pt>
                <c:pt idx="2108" formatCode="General">
                  <c:v>-1.07407490086957E-4</c:v>
                </c:pt>
                <c:pt idx="2109" formatCode="General">
                  <c:v>-1.07362740543442E-4</c:v>
                </c:pt>
                <c:pt idx="2110" formatCode="General">
                  <c:v>-1.12355074799914E-4</c:v>
                </c:pt>
                <c:pt idx="2111" formatCode="General">
                  <c:v>-1.05111313894258E-4</c:v>
                </c:pt>
                <c:pt idx="2112" formatCode="General">
                  <c:v>-1.0400773534164501E-4</c:v>
                </c:pt>
                <c:pt idx="2113" formatCode="General">
                  <c:v>-1.05664487055774E-4</c:v>
                </c:pt>
                <c:pt idx="2114" formatCode="General">
                  <c:v>-1.08028447549543E-4</c:v>
                </c:pt>
                <c:pt idx="2115" formatCode="General">
                  <c:v>-1.09730405568471E-4</c:v>
                </c:pt>
                <c:pt idx="2116" formatCode="General">
                  <c:v>-1.08074231018675E-4</c:v>
                </c:pt>
                <c:pt idx="2117" formatCode="General">
                  <c:v>-1.08565948601615E-4</c:v>
                </c:pt>
                <c:pt idx="2118" formatCode="General">
                  <c:v>-1.1004587364840301E-4</c:v>
                </c:pt>
                <c:pt idx="2119" formatCode="General">
                  <c:v>-1.0704530989017999E-4</c:v>
                </c:pt>
                <c:pt idx="2120" formatCode="General">
                  <c:v>-1.0361623132144899E-4</c:v>
                </c:pt>
                <c:pt idx="2121" formatCode="General">
                  <c:v>-1.0840650049584401E-4</c:v>
                </c:pt>
                <c:pt idx="2122" formatCode="General">
                  <c:v>-1.08804950262807E-4</c:v>
                </c:pt>
                <c:pt idx="2123" formatCode="General">
                  <c:v>-1.03128193565595E-4</c:v>
                </c:pt>
                <c:pt idx="2124" formatCode="General">
                  <c:v>-1.09164568930747E-4</c:v>
                </c:pt>
                <c:pt idx="2125" formatCode="General">
                  <c:v>-1.0633377211151399E-4</c:v>
                </c:pt>
                <c:pt idx="2126" formatCode="General">
                  <c:v>-1.0601230755459E-4</c:v>
                </c:pt>
                <c:pt idx="2127" formatCode="General">
                  <c:v>-1.0846799998457999E-4</c:v>
                </c:pt>
                <c:pt idx="2128" formatCode="General">
                  <c:v>-1.06642347719589E-4</c:v>
                </c:pt>
                <c:pt idx="2129" formatCode="General">
                  <c:v>-1.10633472921981E-4</c:v>
                </c:pt>
                <c:pt idx="2130" formatCode="General">
                  <c:v>-1.08831550960226E-4</c:v>
                </c:pt>
                <c:pt idx="2131" formatCode="General">
                  <c:v>-1.07067516081664E-4</c:v>
                </c:pt>
                <c:pt idx="2132" formatCode="General">
                  <c:v>-1.04728822982839E-4</c:v>
                </c:pt>
                <c:pt idx="2133" formatCode="General">
                  <c:v>-1.0421233472799901E-4</c:v>
                </c:pt>
                <c:pt idx="2134" formatCode="General">
                  <c:v>-1.0303298205633201E-4</c:v>
                </c:pt>
                <c:pt idx="2135" formatCode="General">
                  <c:v>-1.07970549197325E-4</c:v>
                </c:pt>
                <c:pt idx="2136" formatCode="General">
                  <c:v>-1.0534777717793899E-4</c:v>
                </c:pt>
                <c:pt idx="2137" formatCode="General">
                  <c:v>-1.04306932242015E-4</c:v>
                </c:pt>
                <c:pt idx="2138" formatCode="General">
                  <c:v>-1.08038310275023E-4</c:v>
                </c:pt>
                <c:pt idx="2139" formatCode="General">
                  <c:v>-1.06242412275952E-4</c:v>
                </c:pt>
                <c:pt idx="2140" formatCode="General">
                  <c:v>-1.08025595629702E-4</c:v>
                </c:pt>
                <c:pt idx="2141" formatCode="General">
                  <c:v>-1.05169833171155E-4</c:v>
                </c:pt>
                <c:pt idx="2142" formatCode="General">
                  <c:v>-1.01348747567476E-4</c:v>
                </c:pt>
                <c:pt idx="2143" formatCode="General">
                  <c:v>-1.0571328617451E-4</c:v>
                </c:pt>
                <c:pt idx="2144" formatCode="General">
                  <c:v>-1.0761198149714699E-4</c:v>
                </c:pt>
                <c:pt idx="2145" formatCode="General">
                  <c:v>-1.0252582904774101E-4</c:v>
                </c:pt>
                <c:pt idx="2146" formatCode="General">
                  <c:v>-1.06602279149827E-4</c:v>
                </c:pt>
                <c:pt idx="2147" formatCode="General">
                  <c:v>-1.07614073993371E-4</c:v>
                </c:pt>
                <c:pt idx="2148" formatCode="General">
                  <c:v>-1.01657313647731E-4</c:v>
                </c:pt>
                <c:pt idx="2149" formatCode="General">
                  <c:v>-1.05519323410644E-4</c:v>
                </c:pt>
                <c:pt idx="2150" formatCode="General">
                  <c:v>-1.0174932709389801E-4</c:v>
                </c:pt>
                <c:pt idx="2151">
                  <c:v>-9.9063942263269794E-5</c:v>
                </c:pt>
                <c:pt idx="2152" formatCode="General">
                  <c:v>-1.04580759102529E-4</c:v>
                </c:pt>
                <c:pt idx="2153" formatCode="General">
                  <c:v>-1.02609550448718E-4</c:v>
                </c:pt>
                <c:pt idx="2154" formatCode="General">
                  <c:v>-1.02150950383539E-4</c:v>
                </c:pt>
                <c:pt idx="2155" formatCode="General">
                  <c:v>-1.0332973265042699E-4</c:v>
                </c:pt>
                <c:pt idx="2156">
                  <c:v>-9.9624194893513295E-5</c:v>
                </c:pt>
                <c:pt idx="2157" formatCode="General">
                  <c:v>-1.02871517459748E-4</c:v>
                </c:pt>
                <c:pt idx="2158" formatCode="General">
                  <c:v>-1.0314947827547401E-4</c:v>
                </c:pt>
                <c:pt idx="2159" formatCode="General">
                  <c:v>-1.03725032393564E-4</c:v>
                </c:pt>
                <c:pt idx="2160" formatCode="General">
                  <c:v>-1.02839196136666E-4</c:v>
                </c:pt>
                <c:pt idx="2161" formatCode="General">
                  <c:v>-1.02051241039169E-4</c:v>
                </c:pt>
                <c:pt idx="2162" formatCode="General">
                  <c:v>-1.03004473211441E-4</c:v>
                </c:pt>
                <c:pt idx="2163" formatCode="General">
                  <c:v>-1.0453949715784299E-4</c:v>
                </c:pt>
                <c:pt idx="2164" formatCode="General">
                  <c:v>-1.02828794598498E-4</c:v>
                </c:pt>
                <c:pt idx="2165" formatCode="General">
                  <c:v>-1.04793205159596E-4</c:v>
                </c:pt>
                <c:pt idx="2166" formatCode="General">
                  <c:v>-1.03303810073081E-4</c:v>
                </c:pt>
                <c:pt idx="2167" formatCode="General">
                  <c:v>-1.05115371057138E-4</c:v>
                </c:pt>
                <c:pt idx="2168" formatCode="General">
                  <c:v>-1.0339544614033801E-4</c:v>
                </c:pt>
                <c:pt idx="2169" formatCode="General">
                  <c:v>-1.04459966968952E-4</c:v>
                </c:pt>
                <c:pt idx="2170" formatCode="General">
                  <c:v>-1.01766236560701E-4</c:v>
                </c:pt>
                <c:pt idx="2171">
                  <c:v>-9.9979150132314796E-5</c:v>
                </c:pt>
                <c:pt idx="2172" formatCode="General">
                  <c:v>-1.0120244097407E-4</c:v>
                </c:pt>
                <c:pt idx="2173" formatCode="General">
                  <c:v>-1.01946935793693E-4</c:v>
                </c:pt>
                <c:pt idx="2174" formatCode="General">
                  <c:v>-1.04456278181931E-4</c:v>
                </c:pt>
                <c:pt idx="2175" formatCode="General">
                  <c:v>-1.0235487256748799E-4</c:v>
                </c:pt>
                <c:pt idx="2176" formatCode="General">
                  <c:v>-1.00189443691259E-4</c:v>
                </c:pt>
                <c:pt idx="2177" formatCode="General">
                  <c:v>-1.01251394834393E-4</c:v>
                </c:pt>
                <c:pt idx="2178" formatCode="General">
                  <c:v>-1.0033416788342901E-4</c:v>
                </c:pt>
                <c:pt idx="2179">
                  <c:v>-9.8885138774928899E-5</c:v>
                </c:pt>
                <c:pt idx="2180">
                  <c:v>-9.8923623220922394E-5</c:v>
                </c:pt>
                <c:pt idx="2181">
                  <c:v>-9.9353912185437505E-5</c:v>
                </c:pt>
                <c:pt idx="2182" formatCode="General">
                  <c:v>-1.00130407422393E-4</c:v>
                </c:pt>
                <c:pt idx="2183" formatCode="General">
                  <c:v>-1.05675604963717E-4</c:v>
                </c:pt>
                <c:pt idx="2184" formatCode="General">
                  <c:v>-1.00859339773625E-4</c:v>
                </c:pt>
                <c:pt idx="2185">
                  <c:v>-9.8833205356812197E-5</c:v>
                </c:pt>
                <c:pt idx="2186">
                  <c:v>-9.7355157675517207E-5</c:v>
                </c:pt>
                <c:pt idx="2187">
                  <c:v>-9.8511696891450599E-5</c:v>
                </c:pt>
                <c:pt idx="2188">
                  <c:v>-9.53090005549373E-5</c:v>
                </c:pt>
                <c:pt idx="2189" formatCode="General">
                  <c:v>-1.01885903059086E-4</c:v>
                </c:pt>
                <c:pt idx="2190">
                  <c:v>-9.8029836972204006E-5</c:v>
                </c:pt>
                <c:pt idx="2191">
                  <c:v>-9.9845370940336895E-5</c:v>
                </c:pt>
                <c:pt idx="2192" formatCode="General">
                  <c:v>-1.01741429476148E-4</c:v>
                </c:pt>
                <c:pt idx="2193">
                  <c:v>-9.6369952020144398E-5</c:v>
                </c:pt>
                <c:pt idx="2194">
                  <c:v>-9.72579631904558E-5</c:v>
                </c:pt>
                <c:pt idx="2195">
                  <c:v>-9.6648052260832801E-5</c:v>
                </c:pt>
                <c:pt idx="2196">
                  <c:v>-9.9978268708165904E-5</c:v>
                </c:pt>
                <c:pt idx="2197">
                  <c:v>-9.5194252736214901E-5</c:v>
                </c:pt>
                <c:pt idx="2198" formatCode="General">
                  <c:v>-1.00988071093758E-4</c:v>
                </c:pt>
                <c:pt idx="2199">
                  <c:v>-9.9024404948432404E-5</c:v>
                </c:pt>
                <c:pt idx="2200">
                  <c:v>-9.9338439377294195E-5</c:v>
                </c:pt>
                <c:pt idx="2201">
                  <c:v>-9.3066854677760307E-5</c:v>
                </c:pt>
                <c:pt idx="2202">
                  <c:v>-9.92188151971907E-5</c:v>
                </c:pt>
                <c:pt idx="2203">
                  <c:v>-9.4970963268221299E-5</c:v>
                </c:pt>
                <c:pt idx="2204">
                  <c:v>-9.1182933474105802E-5</c:v>
                </c:pt>
                <c:pt idx="2205">
                  <c:v>-9.8475071845329797E-5</c:v>
                </c:pt>
                <c:pt idx="2206">
                  <c:v>-9.5783361359922197E-5</c:v>
                </c:pt>
                <c:pt idx="2207" formatCode="General">
                  <c:v>-1.00035390381508E-4</c:v>
                </c:pt>
                <c:pt idx="2208">
                  <c:v>-9.1394868146104199E-5</c:v>
                </c:pt>
                <c:pt idx="2209">
                  <c:v>-9.9107479546712193E-5</c:v>
                </c:pt>
                <c:pt idx="2210">
                  <c:v>-9.5616571973286294E-5</c:v>
                </c:pt>
                <c:pt idx="2211">
                  <c:v>-9.7013544541014102E-5</c:v>
                </c:pt>
                <c:pt idx="2212">
                  <c:v>-9.5515624222893206E-5</c:v>
                </c:pt>
                <c:pt idx="2213">
                  <c:v>-9.73043199540163E-5</c:v>
                </c:pt>
                <c:pt idx="2214">
                  <c:v>-9.3364030613141995E-5</c:v>
                </c:pt>
                <c:pt idx="2215">
                  <c:v>-9.9282070195000206E-5</c:v>
                </c:pt>
                <c:pt idx="2216">
                  <c:v>-9.8029073906995005E-5</c:v>
                </c:pt>
                <c:pt idx="2217">
                  <c:v>-9.9587806855095195E-5</c:v>
                </c:pt>
                <c:pt idx="2218">
                  <c:v>-9.4591656544294696E-5</c:v>
                </c:pt>
                <c:pt idx="2219">
                  <c:v>-9.0419148814015895E-5</c:v>
                </c:pt>
                <c:pt idx="2220">
                  <c:v>-9.7276196065681806E-5</c:v>
                </c:pt>
                <c:pt idx="2221">
                  <c:v>-9.62395781394652E-5</c:v>
                </c:pt>
                <c:pt idx="2222">
                  <c:v>-9.6339530907597399E-5</c:v>
                </c:pt>
                <c:pt idx="2223">
                  <c:v>-9.6970399596227704E-5</c:v>
                </c:pt>
                <c:pt idx="2224">
                  <c:v>-9.6229347108973905E-5</c:v>
                </c:pt>
                <c:pt idx="2225">
                  <c:v>-9.6667348945424301E-5</c:v>
                </c:pt>
                <c:pt idx="2226">
                  <c:v>-9.3503851881255996E-5</c:v>
                </c:pt>
                <c:pt idx="2227">
                  <c:v>-9.7867864680812604E-5</c:v>
                </c:pt>
                <c:pt idx="2228">
                  <c:v>-9.4324895762094003E-5</c:v>
                </c:pt>
                <c:pt idx="2229">
                  <c:v>-9.4057954541847295E-5</c:v>
                </c:pt>
                <c:pt idx="2230">
                  <c:v>-9.50475927504767E-5</c:v>
                </c:pt>
                <c:pt idx="2231">
                  <c:v>-9.05572841678629E-5</c:v>
                </c:pt>
                <c:pt idx="2232">
                  <c:v>-9.8419447922894204E-5</c:v>
                </c:pt>
                <c:pt idx="2233">
                  <c:v>-9.5213259928577493E-5</c:v>
                </c:pt>
                <c:pt idx="2234">
                  <c:v>-9.2805339355476205E-5</c:v>
                </c:pt>
                <c:pt idx="2235">
                  <c:v>-9.5009838576955594E-5</c:v>
                </c:pt>
                <c:pt idx="2236">
                  <c:v>-9.4764217644319101E-5</c:v>
                </c:pt>
                <c:pt idx="2237">
                  <c:v>-9.3900845423868396E-5</c:v>
                </c:pt>
                <c:pt idx="2238">
                  <c:v>-9.3662759347073595E-5</c:v>
                </c:pt>
                <c:pt idx="2239">
                  <c:v>-9.5782227470563204E-5</c:v>
                </c:pt>
                <c:pt idx="2240">
                  <c:v>-9.3747940991524198E-5</c:v>
                </c:pt>
                <c:pt idx="2241">
                  <c:v>-9.3010711135847602E-5</c:v>
                </c:pt>
                <c:pt idx="2242">
                  <c:v>-9.5104054542321902E-5</c:v>
                </c:pt>
                <c:pt idx="2243">
                  <c:v>-9.3378111199714394E-5</c:v>
                </c:pt>
                <c:pt idx="2244">
                  <c:v>-9.7073314939440396E-5</c:v>
                </c:pt>
                <c:pt idx="2245">
                  <c:v>-9.1618352057734706E-5</c:v>
                </c:pt>
                <c:pt idx="2246">
                  <c:v>-8.7358267012769804E-5</c:v>
                </c:pt>
                <c:pt idx="2247">
                  <c:v>-9.5055139314953403E-5</c:v>
                </c:pt>
                <c:pt idx="2248">
                  <c:v>-9.1301932775937598E-5</c:v>
                </c:pt>
                <c:pt idx="2249">
                  <c:v>-9.2292111797831494E-5</c:v>
                </c:pt>
                <c:pt idx="2250">
                  <c:v>-9.4130015686376401E-5</c:v>
                </c:pt>
                <c:pt idx="2251">
                  <c:v>-9.6595490177317606E-5</c:v>
                </c:pt>
                <c:pt idx="2252">
                  <c:v>-9.0292453634964101E-5</c:v>
                </c:pt>
                <c:pt idx="2253">
                  <c:v>-9.1018480403408597E-5</c:v>
                </c:pt>
                <c:pt idx="2254">
                  <c:v>-8.9946215917323201E-5</c:v>
                </c:pt>
                <c:pt idx="2255">
                  <c:v>-9.4334083530885505E-5</c:v>
                </c:pt>
                <c:pt idx="2256">
                  <c:v>-8.9697375257803095E-5</c:v>
                </c:pt>
                <c:pt idx="2257">
                  <c:v>-9.2066404733216799E-5</c:v>
                </c:pt>
                <c:pt idx="2258">
                  <c:v>-9.3742743335914805E-5</c:v>
                </c:pt>
                <c:pt idx="2259">
                  <c:v>-8.9658948557113499E-5</c:v>
                </c:pt>
                <c:pt idx="2260">
                  <c:v>-8.9822327805094899E-5</c:v>
                </c:pt>
                <c:pt idx="2261">
                  <c:v>-9.2853353720092699E-5</c:v>
                </c:pt>
                <c:pt idx="2262">
                  <c:v>-8.8477694102716398E-5</c:v>
                </c:pt>
                <c:pt idx="2263">
                  <c:v>-9.4234113887403596E-5</c:v>
                </c:pt>
                <c:pt idx="2264">
                  <c:v>-9.1101419485960705E-5</c:v>
                </c:pt>
                <c:pt idx="2265">
                  <c:v>-9.2568124197929893E-5</c:v>
                </c:pt>
                <c:pt idx="2266">
                  <c:v>-9.26242336076693E-5</c:v>
                </c:pt>
                <c:pt idx="2267">
                  <c:v>-9.5952507772721106E-5</c:v>
                </c:pt>
                <c:pt idx="2268">
                  <c:v>-9.1740247785021396E-5</c:v>
                </c:pt>
                <c:pt idx="2269">
                  <c:v>-9.2984365010467994E-5</c:v>
                </c:pt>
                <c:pt idx="2270">
                  <c:v>-9.3483567931862101E-5</c:v>
                </c:pt>
                <c:pt idx="2271">
                  <c:v>-9.2746820471276093E-5</c:v>
                </c:pt>
                <c:pt idx="2272">
                  <c:v>-9.0990708624882807E-5</c:v>
                </c:pt>
                <c:pt idx="2273">
                  <c:v>-8.9874769120381397E-5</c:v>
                </c:pt>
                <c:pt idx="2274">
                  <c:v>-8.4724986919186698E-5</c:v>
                </c:pt>
                <c:pt idx="2275">
                  <c:v>-9.4653912973475401E-5</c:v>
                </c:pt>
                <c:pt idx="2276">
                  <c:v>-8.9478025006914602E-5</c:v>
                </c:pt>
                <c:pt idx="2277">
                  <c:v>-9.2198590485162096E-5</c:v>
                </c:pt>
                <c:pt idx="2278">
                  <c:v>-9.4956061765399602E-5</c:v>
                </c:pt>
                <c:pt idx="2279">
                  <c:v>-9.0683557057549407E-5</c:v>
                </c:pt>
                <c:pt idx="2280">
                  <c:v>-8.7343666092243706E-5</c:v>
                </c:pt>
                <c:pt idx="2281">
                  <c:v>-8.8324732296365694E-5</c:v>
                </c:pt>
                <c:pt idx="2282">
                  <c:v>-8.8771092526667596E-5</c:v>
                </c:pt>
                <c:pt idx="2283">
                  <c:v>-9.1234877014084403E-5</c:v>
                </c:pt>
                <c:pt idx="2284">
                  <c:v>-9.0251989388079494E-5</c:v>
                </c:pt>
                <c:pt idx="2285">
                  <c:v>-9.2254827662667299E-5</c:v>
                </c:pt>
                <c:pt idx="2286">
                  <c:v>-8.9474248379075598E-5</c:v>
                </c:pt>
                <c:pt idx="2287">
                  <c:v>-8.9485584570149395E-5</c:v>
                </c:pt>
                <c:pt idx="2288">
                  <c:v>-9.0321764051821396E-5</c:v>
                </c:pt>
                <c:pt idx="2289">
                  <c:v>-9.4120090332801596E-5</c:v>
                </c:pt>
                <c:pt idx="2290">
                  <c:v>-8.5409786333016206E-5</c:v>
                </c:pt>
                <c:pt idx="2291">
                  <c:v>-9.2536426270150901E-5</c:v>
                </c:pt>
                <c:pt idx="2292">
                  <c:v>-8.7533932578410495E-5</c:v>
                </c:pt>
                <c:pt idx="2293">
                  <c:v>-8.90975908159479E-5</c:v>
                </c:pt>
                <c:pt idx="2294">
                  <c:v>-8.9017710697429704E-5</c:v>
                </c:pt>
                <c:pt idx="2295">
                  <c:v>-9.2842689723682305E-5</c:v>
                </c:pt>
                <c:pt idx="2296">
                  <c:v>-9.3226905631477205E-5</c:v>
                </c:pt>
                <c:pt idx="2297">
                  <c:v>-8.8617930699305095E-5</c:v>
                </c:pt>
                <c:pt idx="2298">
                  <c:v>-8.9348949708218194E-5</c:v>
                </c:pt>
                <c:pt idx="2299">
                  <c:v>-9.3552667379355001E-5</c:v>
                </c:pt>
                <c:pt idx="2300">
                  <c:v>-8.9483748258742399E-5</c:v>
                </c:pt>
                <c:pt idx="2301">
                  <c:v>-9.0807779727760602E-5</c:v>
                </c:pt>
                <c:pt idx="2302">
                  <c:v>-9.0576441902901202E-5</c:v>
                </c:pt>
                <c:pt idx="2303">
                  <c:v>-8.9546233527201401E-5</c:v>
                </c:pt>
                <c:pt idx="2304">
                  <c:v>-8.6945147955866798E-5</c:v>
                </c:pt>
                <c:pt idx="2305">
                  <c:v>-9.0323156047932994E-5</c:v>
                </c:pt>
                <c:pt idx="2306">
                  <c:v>-8.9876724416623901E-5</c:v>
                </c:pt>
                <c:pt idx="2307">
                  <c:v>-8.5048282982607199E-5</c:v>
                </c:pt>
                <c:pt idx="2308">
                  <c:v>-8.7740422120821896E-5</c:v>
                </c:pt>
                <c:pt idx="2309">
                  <c:v>-8.8945163505959202E-5</c:v>
                </c:pt>
                <c:pt idx="2310">
                  <c:v>-9.0247783324231399E-5</c:v>
                </c:pt>
                <c:pt idx="2311">
                  <c:v>-8.8709614116452699E-5</c:v>
                </c:pt>
                <c:pt idx="2312">
                  <c:v>-9.0007150916933404E-5</c:v>
                </c:pt>
                <c:pt idx="2313">
                  <c:v>-8.5628711577756395E-5</c:v>
                </c:pt>
                <c:pt idx="2314">
                  <c:v>-8.9162842357826203E-5</c:v>
                </c:pt>
                <c:pt idx="2315">
                  <c:v>-8.7146218617415195E-5</c:v>
                </c:pt>
                <c:pt idx="2316">
                  <c:v>-8.5698153647606199E-5</c:v>
                </c:pt>
                <c:pt idx="2317">
                  <c:v>-8.6389158508030095E-5</c:v>
                </c:pt>
                <c:pt idx="2318">
                  <c:v>-8.8478159488271496E-5</c:v>
                </c:pt>
                <c:pt idx="2319">
                  <c:v>-9.0955909926853103E-5</c:v>
                </c:pt>
                <c:pt idx="2320">
                  <c:v>-8.4529440260945705E-5</c:v>
                </c:pt>
                <c:pt idx="2321">
                  <c:v>-8.6254729152188502E-5</c:v>
                </c:pt>
                <c:pt idx="2322">
                  <c:v>-8.7669543993862005E-5</c:v>
                </c:pt>
                <c:pt idx="2323">
                  <c:v>-8.7162929237589006E-5</c:v>
                </c:pt>
                <c:pt idx="2324">
                  <c:v>-8.6529299041336694E-5</c:v>
                </c:pt>
                <c:pt idx="2325">
                  <c:v>-8.7657087787442806E-5</c:v>
                </c:pt>
                <c:pt idx="2326">
                  <c:v>-9.0644171157707902E-5</c:v>
                </c:pt>
                <c:pt idx="2327">
                  <c:v>-9.1842126602456403E-5</c:v>
                </c:pt>
                <c:pt idx="2328">
                  <c:v>-8.5272415868182602E-5</c:v>
                </c:pt>
                <c:pt idx="2329">
                  <c:v>-8.6884517017008203E-5</c:v>
                </c:pt>
                <c:pt idx="2330">
                  <c:v>-8.87541454858095E-5</c:v>
                </c:pt>
                <c:pt idx="2331">
                  <c:v>-8.6806960528452995E-5</c:v>
                </c:pt>
                <c:pt idx="2332">
                  <c:v>-8.6633080827194095E-5</c:v>
                </c:pt>
                <c:pt idx="2333">
                  <c:v>-8.6842432725600001E-5</c:v>
                </c:pt>
                <c:pt idx="2334">
                  <c:v>-8.4113708107679994E-5</c:v>
                </c:pt>
                <c:pt idx="2335">
                  <c:v>-8.8273215589563806E-5</c:v>
                </c:pt>
                <c:pt idx="2336">
                  <c:v>-8.7025174554249704E-5</c:v>
                </c:pt>
                <c:pt idx="2337">
                  <c:v>-8.3406305728761E-5</c:v>
                </c:pt>
                <c:pt idx="2338">
                  <c:v>-8.1378220635042902E-5</c:v>
                </c:pt>
                <c:pt idx="2339">
                  <c:v>-8.6774401375432802E-5</c:v>
                </c:pt>
                <c:pt idx="2340">
                  <c:v>-8.2343106627157605E-5</c:v>
                </c:pt>
                <c:pt idx="2341">
                  <c:v>-8.6930438570031795E-5</c:v>
                </c:pt>
                <c:pt idx="2342">
                  <c:v>-8.7893475640659204E-5</c:v>
                </c:pt>
                <c:pt idx="2343">
                  <c:v>-8.5975668003570498E-5</c:v>
                </c:pt>
                <c:pt idx="2344">
                  <c:v>-8.3212563367043597E-5</c:v>
                </c:pt>
                <c:pt idx="2345">
                  <c:v>-8.8914522774534798E-5</c:v>
                </c:pt>
                <c:pt idx="2346">
                  <c:v>-8.4806278339359794E-5</c:v>
                </c:pt>
                <c:pt idx="2347">
                  <c:v>-8.6499901084567896E-5</c:v>
                </c:pt>
                <c:pt idx="2348">
                  <c:v>-8.6842216531462594E-5</c:v>
                </c:pt>
                <c:pt idx="2349">
                  <c:v>-8.4883222330686597E-5</c:v>
                </c:pt>
                <c:pt idx="2350">
                  <c:v>-8.3653336390870597E-5</c:v>
                </c:pt>
                <c:pt idx="2351">
                  <c:v>-8.3727514607890297E-5</c:v>
                </c:pt>
                <c:pt idx="2352">
                  <c:v>-8.5415602611554903E-5</c:v>
                </c:pt>
                <c:pt idx="2353">
                  <c:v>-8.3173980207137203E-5</c:v>
                </c:pt>
                <c:pt idx="2354">
                  <c:v>-8.5315298951392306E-5</c:v>
                </c:pt>
                <c:pt idx="2355">
                  <c:v>-8.4816384606477602E-5</c:v>
                </c:pt>
                <c:pt idx="2356">
                  <c:v>-8.84858348678714E-5</c:v>
                </c:pt>
                <c:pt idx="2357">
                  <c:v>-7.8866987110062594E-5</c:v>
                </c:pt>
                <c:pt idx="2358">
                  <c:v>-8.2221702690857702E-5</c:v>
                </c:pt>
                <c:pt idx="2359">
                  <c:v>-8.4639992174797901E-5</c:v>
                </c:pt>
                <c:pt idx="2360">
                  <c:v>-8.3997165857560801E-5</c:v>
                </c:pt>
                <c:pt idx="2361">
                  <c:v>-8.43976540450943E-5</c:v>
                </c:pt>
                <c:pt idx="2362">
                  <c:v>-8.50761097460645E-5</c:v>
                </c:pt>
                <c:pt idx="2363">
                  <c:v>-8.5191063748509094E-5</c:v>
                </c:pt>
                <c:pt idx="2364">
                  <c:v>-8.7484181105413304E-5</c:v>
                </c:pt>
                <c:pt idx="2365">
                  <c:v>-8.3571340618356495E-5</c:v>
                </c:pt>
                <c:pt idx="2366">
                  <c:v>-8.3723241206151296E-5</c:v>
                </c:pt>
                <c:pt idx="2367">
                  <c:v>-8.5673315885268102E-5</c:v>
                </c:pt>
                <c:pt idx="2368">
                  <c:v>-8.1455281624500696E-5</c:v>
                </c:pt>
                <c:pt idx="2369">
                  <c:v>-8.6055452382749007E-5</c:v>
                </c:pt>
                <c:pt idx="2370">
                  <c:v>-8.3857426598470599E-5</c:v>
                </c:pt>
                <c:pt idx="2371">
                  <c:v>-8.04061243271007E-5</c:v>
                </c:pt>
                <c:pt idx="2372">
                  <c:v>-8.1792367733831699E-5</c:v>
                </c:pt>
                <c:pt idx="2373">
                  <c:v>-8.2109682893775798E-5</c:v>
                </c:pt>
                <c:pt idx="2374">
                  <c:v>-7.9675035868615802E-5</c:v>
                </c:pt>
                <c:pt idx="2375">
                  <c:v>-8.2896140197365599E-5</c:v>
                </c:pt>
                <c:pt idx="2376">
                  <c:v>-7.9601379827212799E-5</c:v>
                </c:pt>
                <c:pt idx="2377">
                  <c:v>-8.0982486707035993E-5</c:v>
                </c:pt>
                <c:pt idx="2378">
                  <c:v>-8.0432144616801395E-5</c:v>
                </c:pt>
                <c:pt idx="2379">
                  <c:v>-8.1646385332605204E-5</c:v>
                </c:pt>
                <c:pt idx="2380">
                  <c:v>-8.2208447259110102E-5</c:v>
                </c:pt>
                <c:pt idx="2381">
                  <c:v>-7.8521163083857998E-5</c:v>
                </c:pt>
                <c:pt idx="2382">
                  <c:v>-8.1727238517696396E-5</c:v>
                </c:pt>
                <c:pt idx="2383">
                  <c:v>-8.4900306529183401E-5</c:v>
                </c:pt>
                <c:pt idx="2384">
                  <c:v>-8.3464453233442096E-5</c:v>
                </c:pt>
                <c:pt idx="2385">
                  <c:v>-8.2578478467399606E-5</c:v>
                </c:pt>
                <c:pt idx="2386">
                  <c:v>-7.7880944562509595E-5</c:v>
                </c:pt>
                <c:pt idx="2387">
                  <c:v>-8.4115770969229095E-5</c:v>
                </c:pt>
                <c:pt idx="2388">
                  <c:v>-8.3570033081174601E-5</c:v>
                </c:pt>
                <c:pt idx="2389">
                  <c:v>-8.1277659779427003E-5</c:v>
                </c:pt>
                <c:pt idx="2390">
                  <c:v>-7.9481849185710797E-5</c:v>
                </c:pt>
                <c:pt idx="2391">
                  <c:v>-8.0890287945821097E-5</c:v>
                </c:pt>
                <c:pt idx="2392">
                  <c:v>-7.7363847582613196E-5</c:v>
                </c:pt>
                <c:pt idx="2393">
                  <c:v>-8.0149702688108202E-5</c:v>
                </c:pt>
                <c:pt idx="2394">
                  <c:v>-8.33420474193658E-5</c:v>
                </c:pt>
                <c:pt idx="2395">
                  <c:v>-8.5156217265262797E-5</c:v>
                </c:pt>
                <c:pt idx="2396">
                  <c:v>-8.4433097996533004E-5</c:v>
                </c:pt>
                <c:pt idx="2397">
                  <c:v>-8.2889081434079707E-5</c:v>
                </c:pt>
                <c:pt idx="2398">
                  <c:v>-8.0096774011679498E-5</c:v>
                </c:pt>
                <c:pt idx="2399">
                  <c:v>-7.7130718104941899E-5</c:v>
                </c:pt>
                <c:pt idx="2400">
                  <c:v>-8.5387820425664906E-5</c:v>
                </c:pt>
                <c:pt idx="2401">
                  <c:v>-8.3447899959354898E-5</c:v>
                </c:pt>
                <c:pt idx="2402">
                  <c:v>-7.9212957057683402E-5</c:v>
                </c:pt>
                <c:pt idx="2403">
                  <c:v>-7.6598140972946005E-5</c:v>
                </c:pt>
                <c:pt idx="2404">
                  <c:v>-7.8287832201105002E-5</c:v>
                </c:pt>
                <c:pt idx="2405">
                  <c:v>-8.1434451492126895E-5</c:v>
                </c:pt>
                <c:pt idx="2406">
                  <c:v>-7.9237655567271204E-5</c:v>
                </c:pt>
                <c:pt idx="2407">
                  <c:v>-7.7557459216823994E-5</c:v>
                </c:pt>
                <c:pt idx="2408">
                  <c:v>-7.5507011293536995E-5</c:v>
                </c:pt>
                <c:pt idx="2409">
                  <c:v>-7.7387586680504494E-5</c:v>
                </c:pt>
                <c:pt idx="2410">
                  <c:v>-8.0199188986976902E-5</c:v>
                </c:pt>
                <c:pt idx="2411">
                  <c:v>-7.8331472226395702E-5</c:v>
                </c:pt>
                <c:pt idx="2412">
                  <c:v>-7.6669856941200801E-5</c:v>
                </c:pt>
                <c:pt idx="2413">
                  <c:v>-7.8439553137169395E-5</c:v>
                </c:pt>
                <c:pt idx="2414">
                  <c:v>-7.7958891598944904E-5</c:v>
                </c:pt>
                <c:pt idx="2415">
                  <c:v>-8.2369431684508395E-5</c:v>
                </c:pt>
                <c:pt idx="2416">
                  <c:v>-7.9084572632400594E-5</c:v>
                </c:pt>
                <c:pt idx="2417">
                  <c:v>-8.0704183606793606E-5</c:v>
                </c:pt>
                <c:pt idx="2418">
                  <c:v>-8.4663998171909696E-5</c:v>
                </c:pt>
                <c:pt idx="2419">
                  <c:v>-8.4564211404649305E-5</c:v>
                </c:pt>
                <c:pt idx="2420">
                  <c:v>-8.3540669984569807E-5</c:v>
                </c:pt>
                <c:pt idx="2421">
                  <c:v>-8.1426481680046899E-5</c:v>
                </c:pt>
                <c:pt idx="2422">
                  <c:v>-7.9568828004325295E-5</c:v>
                </c:pt>
                <c:pt idx="2423">
                  <c:v>-7.5551666020853196E-5</c:v>
                </c:pt>
                <c:pt idx="2424">
                  <c:v>-7.5119054534862707E-5</c:v>
                </c:pt>
                <c:pt idx="2425">
                  <c:v>-8.0524388019149502E-5</c:v>
                </c:pt>
                <c:pt idx="2426">
                  <c:v>-8.2373393393518098E-5</c:v>
                </c:pt>
                <c:pt idx="2427">
                  <c:v>-7.9727177104045395E-5</c:v>
                </c:pt>
                <c:pt idx="2428">
                  <c:v>-7.9762545250649494E-5</c:v>
                </c:pt>
                <c:pt idx="2429">
                  <c:v>-7.9980060470974897E-5</c:v>
                </c:pt>
                <c:pt idx="2430">
                  <c:v>-7.7116372031815793E-5</c:v>
                </c:pt>
                <c:pt idx="2431">
                  <c:v>-7.9429159859266803E-5</c:v>
                </c:pt>
                <c:pt idx="2432">
                  <c:v>-7.7059872852125601E-5</c:v>
                </c:pt>
                <c:pt idx="2433">
                  <c:v>-7.9897988277105399E-5</c:v>
                </c:pt>
                <c:pt idx="2434">
                  <c:v>-8.0610070708942799E-5</c:v>
                </c:pt>
                <c:pt idx="2435">
                  <c:v>-7.7911881884843803E-5</c:v>
                </c:pt>
                <c:pt idx="2436">
                  <c:v>-7.2828732415505606E-5</c:v>
                </c:pt>
                <c:pt idx="2437">
                  <c:v>-7.7413115918873999E-5</c:v>
                </c:pt>
                <c:pt idx="2438">
                  <c:v>-7.3749672429759499E-5</c:v>
                </c:pt>
                <c:pt idx="2439">
                  <c:v>-7.0282846103356705E-5</c:v>
                </c:pt>
                <c:pt idx="2440">
                  <c:v>-7.6832184233245195E-5</c:v>
                </c:pt>
                <c:pt idx="2441">
                  <c:v>-7.5680773791069299E-5</c:v>
                </c:pt>
                <c:pt idx="2442">
                  <c:v>-7.6421912081941094E-5</c:v>
                </c:pt>
                <c:pt idx="2443">
                  <c:v>-7.6274573606508695E-5</c:v>
                </c:pt>
                <c:pt idx="2444">
                  <c:v>-7.8521429392951699E-5</c:v>
                </c:pt>
                <c:pt idx="2445">
                  <c:v>-7.4727869982145899E-5</c:v>
                </c:pt>
                <c:pt idx="2446">
                  <c:v>-7.6758707272518004E-5</c:v>
                </c:pt>
                <c:pt idx="2447">
                  <c:v>-7.6334003658045104E-5</c:v>
                </c:pt>
                <c:pt idx="2448">
                  <c:v>-7.6383321653544407E-5</c:v>
                </c:pt>
                <c:pt idx="2449">
                  <c:v>-7.5399494964765206E-5</c:v>
                </c:pt>
                <c:pt idx="2450">
                  <c:v>-7.7806708173307004E-5</c:v>
                </c:pt>
                <c:pt idx="2451">
                  <c:v>-7.7039189988752004E-5</c:v>
                </c:pt>
                <c:pt idx="2452">
                  <c:v>-7.3816820982393694E-5</c:v>
                </c:pt>
                <c:pt idx="2453">
                  <c:v>-7.4781489421067002E-5</c:v>
                </c:pt>
                <c:pt idx="2454">
                  <c:v>-7.7962422102848602E-5</c:v>
                </c:pt>
                <c:pt idx="2455">
                  <c:v>-7.7964576811874903E-5</c:v>
                </c:pt>
                <c:pt idx="2456">
                  <c:v>-7.6772890794664801E-5</c:v>
                </c:pt>
                <c:pt idx="2457">
                  <c:v>-7.4958018562521904E-5</c:v>
                </c:pt>
                <c:pt idx="2458">
                  <c:v>-7.4048097363057198E-5</c:v>
                </c:pt>
                <c:pt idx="2459">
                  <c:v>-7.3888142527596003E-5</c:v>
                </c:pt>
                <c:pt idx="2460">
                  <c:v>-7.7459448991415002E-5</c:v>
                </c:pt>
                <c:pt idx="2461">
                  <c:v>-7.5855470026344395E-5</c:v>
                </c:pt>
                <c:pt idx="2462">
                  <c:v>-7.4119466727469606E-5</c:v>
                </c:pt>
                <c:pt idx="2463">
                  <c:v>-7.8246265194115998E-5</c:v>
                </c:pt>
                <c:pt idx="2464">
                  <c:v>-7.6429819033326101E-5</c:v>
                </c:pt>
                <c:pt idx="2465">
                  <c:v>-7.5723253711771095E-5</c:v>
                </c:pt>
                <c:pt idx="2466">
                  <c:v>-6.8789889407031701E-5</c:v>
                </c:pt>
                <c:pt idx="2467">
                  <c:v>-7.2638485465692594E-5</c:v>
                </c:pt>
                <c:pt idx="2468">
                  <c:v>-7.1127225067426297E-5</c:v>
                </c:pt>
                <c:pt idx="2469">
                  <c:v>-7.8101602368919505E-5</c:v>
                </c:pt>
                <c:pt idx="2470">
                  <c:v>-7.9426857348555494E-5</c:v>
                </c:pt>
                <c:pt idx="2471">
                  <c:v>-7.8052190809616402E-5</c:v>
                </c:pt>
                <c:pt idx="2472">
                  <c:v>-7.5646034383640697E-5</c:v>
                </c:pt>
                <c:pt idx="2473">
                  <c:v>-7.84431297407262E-5</c:v>
                </c:pt>
                <c:pt idx="2474">
                  <c:v>-7.39355090920294E-5</c:v>
                </c:pt>
                <c:pt idx="2475">
                  <c:v>-7.3560046852329003E-5</c:v>
                </c:pt>
                <c:pt idx="2476">
                  <c:v>-7.5026540993468498E-5</c:v>
                </c:pt>
                <c:pt idx="2477">
                  <c:v>-7.9087226328808393E-5</c:v>
                </c:pt>
                <c:pt idx="2478">
                  <c:v>-6.9748726173052297E-5</c:v>
                </c:pt>
                <c:pt idx="2479">
                  <c:v>-7.3329386850056399E-5</c:v>
                </c:pt>
                <c:pt idx="2480">
                  <c:v>-7.2205335698856006E-5</c:v>
                </c:pt>
                <c:pt idx="2481">
                  <c:v>-7.1660349328617697E-5</c:v>
                </c:pt>
                <c:pt idx="2482">
                  <c:v>-6.8262698459260201E-5</c:v>
                </c:pt>
                <c:pt idx="2483">
                  <c:v>-7.3820816103897793E-5</c:v>
                </c:pt>
                <c:pt idx="2484">
                  <c:v>-7.0817592319273297E-5</c:v>
                </c:pt>
                <c:pt idx="2485">
                  <c:v>-7.9636407138093402E-5</c:v>
                </c:pt>
                <c:pt idx="2486">
                  <c:v>-7.6491854084546898E-5</c:v>
                </c:pt>
                <c:pt idx="2487">
                  <c:v>-7.4305434172798694E-5</c:v>
                </c:pt>
                <c:pt idx="2488">
                  <c:v>-7.8375606603876201E-5</c:v>
                </c:pt>
                <c:pt idx="2489">
                  <c:v>-7.4780483913039101E-5</c:v>
                </c:pt>
                <c:pt idx="2490">
                  <c:v>-7.5927089994185599E-5</c:v>
                </c:pt>
                <c:pt idx="2491">
                  <c:v>-7.3830162972281303E-5</c:v>
                </c:pt>
                <c:pt idx="2492">
                  <c:v>-7.3441568890048395E-5</c:v>
                </c:pt>
                <c:pt idx="2493">
                  <c:v>-7.7212993531887693E-5</c:v>
                </c:pt>
                <c:pt idx="2494">
                  <c:v>-7.8155830041081007E-5</c:v>
                </c:pt>
                <c:pt idx="2495">
                  <c:v>-7.8673479588161797E-5</c:v>
                </c:pt>
                <c:pt idx="2496">
                  <c:v>-7.0616249608081996E-5</c:v>
                </c:pt>
                <c:pt idx="2497">
                  <c:v>-7.0509059722961194E-5</c:v>
                </c:pt>
                <c:pt idx="2498">
                  <c:v>-7.27085049660544E-5</c:v>
                </c:pt>
                <c:pt idx="2499">
                  <c:v>-7.4198727584248706E-5</c:v>
                </c:pt>
                <c:pt idx="2500">
                  <c:v>-7.5506046326621106E-5</c:v>
                </c:pt>
                <c:pt idx="2501">
                  <c:v>-7.6898919898992695E-5</c:v>
                </c:pt>
                <c:pt idx="2502">
                  <c:v>-7.2369570951832604E-5</c:v>
                </c:pt>
                <c:pt idx="2503">
                  <c:v>-7.8215609688982103E-5</c:v>
                </c:pt>
                <c:pt idx="2504">
                  <c:v>-7.4617908893287707E-5</c:v>
                </c:pt>
                <c:pt idx="2505">
                  <c:v>-7.1232678755333702E-5</c:v>
                </c:pt>
                <c:pt idx="2506">
                  <c:v>-7.2013627710908307E-5</c:v>
                </c:pt>
                <c:pt idx="2507">
                  <c:v>-7.5715129794104002E-5</c:v>
                </c:pt>
                <c:pt idx="2508">
                  <c:v>-6.8913771740870301E-5</c:v>
                </c:pt>
                <c:pt idx="2509">
                  <c:v>-7.1509009047433195E-5</c:v>
                </c:pt>
                <c:pt idx="2510">
                  <c:v>-7.0951675958656594E-5</c:v>
                </c:pt>
                <c:pt idx="2511">
                  <c:v>-7.0101411967600196E-5</c:v>
                </c:pt>
                <c:pt idx="2512">
                  <c:v>-7.1257089236277695E-5</c:v>
                </c:pt>
                <c:pt idx="2513">
                  <c:v>-6.9626035617509498E-5</c:v>
                </c:pt>
                <c:pt idx="2514">
                  <c:v>-7.1839358634853695E-5</c:v>
                </c:pt>
                <c:pt idx="2515">
                  <c:v>-7.1906074514304394E-5</c:v>
                </c:pt>
                <c:pt idx="2516">
                  <c:v>-6.87811139373473E-5</c:v>
                </c:pt>
                <c:pt idx="2517">
                  <c:v>-6.7549397697559306E-5</c:v>
                </c:pt>
                <c:pt idx="2518">
                  <c:v>-7.2126174642378298E-5</c:v>
                </c:pt>
                <c:pt idx="2519">
                  <c:v>-7.0372831047499707E-5</c:v>
                </c:pt>
                <c:pt idx="2520">
                  <c:v>-7.3613631245107199E-5</c:v>
                </c:pt>
                <c:pt idx="2521">
                  <c:v>-7.4876117869640093E-5</c:v>
                </c:pt>
                <c:pt idx="2522">
                  <c:v>-6.8634800062413706E-5</c:v>
                </c:pt>
                <c:pt idx="2523">
                  <c:v>-7.54915271331441E-5</c:v>
                </c:pt>
                <c:pt idx="2524">
                  <c:v>-6.9075382710748697E-5</c:v>
                </c:pt>
                <c:pt idx="2525">
                  <c:v>-7.0141772897210403E-5</c:v>
                </c:pt>
                <c:pt idx="2526">
                  <c:v>-6.7738252279460107E-5</c:v>
                </c:pt>
                <c:pt idx="2527">
                  <c:v>-7.0694661373612693E-5</c:v>
                </c:pt>
                <c:pt idx="2528">
                  <c:v>-6.5650088707462095E-5</c:v>
                </c:pt>
                <c:pt idx="2529">
                  <c:v>-7.3146014578509102E-5</c:v>
                </c:pt>
                <c:pt idx="2530">
                  <c:v>-7.3707555148840097E-5</c:v>
                </c:pt>
                <c:pt idx="2531">
                  <c:v>-7.0660748563414601E-5</c:v>
                </c:pt>
                <c:pt idx="2532">
                  <c:v>-7.7639753796485104E-5</c:v>
                </c:pt>
                <c:pt idx="2533">
                  <c:v>-6.9130157807937206E-5</c:v>
                </c:pt>
                <c:pt idx="2534">
                  <c:v>-6.6557365803107606E-5</c:v>
                </c:pt>
                <c:pt idx="2535">
                  <c:v>-7.3353203645564198E-5</c:v>
                </c:pt>
                <c:pt idx="2536">
                  <c:v>-7.0364592679590904E-5</c:v>
                </c:pt>
                <c:pt idx="2537">
                  <c:v>-6.9996511174590299E-5</c:v>
                </c:pt>
                <c:pt idx="2538">
                  <c:v>-7.2763950246409697E-5</c:v>
                </c:pt>
                <c:pt idx="2539">
                  <c:v>-6.9369493368568499E-5</c:v>
                </c:pt>
                <c:pt idx="2540">
                  <c:v>-7.1139228065631103E-5</c:v>
                </c:pt>
                <c:pt idx="2541">
                  <c:v>-7.3218880941443304E-5</c:v>
                </c:pt>
                <c:pt idx="2542">
                  <c:v>-7.4313909250644494E-5</c:v>
                </c:pt>
                <c:pt idx="2543">
                  <c:v>-7.2313714042059404E-5</c:v>
                </c:pt>
                <c:pt idx="2544">
                  <c:v>-7.1471401960969698E-5</c:v>
                </c:pt>
                <c:pt idx="2545">
                  <c:v>-7.0593989166681798E-5</c:v>
                </c:pt>
                <c:pt idx="2546">
                  <c:v>-7.1609102016524295E-5</c:v>
                </c:pt>
                <c:pt idx="2547">
                  <c:v>-6.7802505822092896E-5</c:v>
                </c:pt>
                <c:pt idx="2548">
                  <c:v>-7.4884980253656306E-5</c:v>
                </c:pt>
                <c:pt idx="2549">
                  <c:v>-7.2624461631648802E-5</c:v>
                </c:pt>
                <c:pt idx="2550">
                  <c:v>-6.6313877861282202E-5</c:v>
                </c:pt>
                <c:pt idx="2551">
                  <c:v>-6.9236189922021604E-5</c:v>
                </c:pt>
                <c:pt idx="2552">
                  <c:v>-6.9134043632106506E-5</c:v>
                </c:pt>
                <c:pt idx="2553">
                  <c:v>-7.3347001937964601E-5</c:v>
                </c:pt>
                <c:pt idx="2554">
                  <c:v>-7.1226264461304295E-5</c:v>
                </c:pt>
                <c:pt idx="2555">
                  <c:v>-6.5890473225018695E-5</c:v>
                </c:pt>
                <c:pt idx="2556">
                  <c:v>-6.8135885321078001E-5</c:v>
                </c:pt>
                <c:pt idx="2557">
                  <c:v>-6.7207489101171397E-5</c:v>
                </c:pt>
                <c:pt idx="2558">
                  <c:v>-6.5265700911098604E-5</c:v>
                </c:pt>
                <c:pt idx="2559">
                  <c:v>-7.1203573309559605E-5</c:v>
                </c:pt>
                <c:pt idx="2560">
                  <c:v>-6.95175470138937E-5</c:v>
                </c:pt>
                <c:pt idx="2561">
                  <c:v>-7.2351643986645801E-5</c:v>
                </c:pt>
                <c:pt idx="2562">
                  <c:v>-6.5674568892916399E-5</c:v>
                </c:pt>
                <c:pt idx="2563">
                  <c:v>-7.0903970797875406E-5</c:v>
                </c:pt>
                <c:pt idx="2564">
                  <c:v>-6.4315479051333904E-5</c:v>
                </c:pt>
                <c:pt idx="2565">
                  <c:v>-6.4801271184575303E-5</c:v>
                </c:pt>
                <c:pt idx="2566">
                  <c:v>-6.7176376285427102E-5</c:v>
                </c:pt>
                <c:pt idx="2567">
                  <c:v>-7.1673064563502903E-5</c:v>
                </c:pt>
                <c:pt idx="2568">
                  <c:v>-7.2230295914066394E-5</c:v>
                </c:pt>
                <c:pt idx="2569">
                  <c:v>-6.8017327728787599E-5</c:v>
                </c:pt>
                <c:pt idx="2570">
                  <c:v>-7.0861323989515796E-5</c:v>
                </c:pt>
                <c:pt idx="2571">
                  <c:v>-6.8424922402525096E-5</c:v>
                </c:pt>
                <c:pt idx="2572">
                  <c:v>-6.7585641388066597E-5</c:v>
                </c:pt>
                <c:pt idx="2573">
                  <c:v>-6.8466082035048206E-5</c:v>
                </c:pt>
                <c:pt idx="2574">
                  <c:v>-6.9581022843266798E-5</c:v>
                </c:pt>
                <c:pt idx="2575">
                  <c:v>-6.8020717764914103E-5</c:v>
                </c:pt>
                <c:pt idx="2576">
                  <c:v>-6.6857626194963694E-5</c:v>
                </c:pt>
                <c:pt idx="2577">
                  <c:v>-6.3227518836016098E-5</c:v>
                </c:pt>
                <c:pt idx="2578">
                  <c:v>-6.5345739322460002E-5</c:v>
                </c:pt>
                <c:pt idx="2579">
                  <c:v>-7.01516751952077E-5</c:v>
                </c:pt>
                <c:pt idx="2580">
                  <c:v>-6.9410172702328798E-5</c:v>
                </c:pt>
                <c:pt idx="2581">
                  <c:v>-7.0403523994464094E-5</c:v>
                </c:pt>
                <c:pt idx="2582">
                  <c:v>-6.5352954520851296E-5</c:v>
                </c:pt>
                <c:pt idx="2583">
                  <c:v>-7.0286202076452398E-5</c:v>
                </c:pt>
                <c:pt idx="2584">
                  <c:v>-6.7295060535168605E-5</c:v>
                </c:pt>
                <c:pt idx="2585">
                  <c:v>-7.0956066052774202E-5</c:v>
                </c:pt>
                <c:pt idx="2586">
                  <c:v>-6.5544741453259299E-5</c:v>
                </c:pt>
                <c:pt idx="2587">
                  <c:v>-7.2699532732840294E-5</c:v>
                </c:pt>
                <c:pt idx="2588">
                  <c:v>-7.0742888848627995E-5</c:v>
                </c:pt>
                <c:pt idx="2589">
                  <c:v>-6.7452297309638E-5</c:v>
                </c:pt>
                <c:pt idx="2590">
                  <c:v>-7.0123896947730694E-5</c:v>
                </c:pt>
                <c:pt idx="2591">
                  <c:v>-6.7836359424621704E-5</c:v>
                </c:pt>
                <c:pt idx="2592">
                  <c:v>-6.82766614468971E-5</c:v>
                </c:pt>
                <c:pt idx="2593">
                  <c:v>-6.5647240884687499E-5</c:v>
                </c:pt>
                <c:pt idx="2594">
                  <c:v>-6.9741803542974694E-5</c:v>
                </c:pt>
                <c:pt idx="2595">
                  <c:v>-6.3002434965397201E-5</c:v>
                </c:pt>
                <c:pt idx="2596">
                  <c:v>-6.93958152876676E-5</c:v>
                </c:pt>
                <c:pt idx="2597">
                  <c:v>-7.0064391357814007E-5</c:v>
                </c:pt>
                <c:pt idx="2598">
                  <c:v>-6.4737457417561497E-5</c:v>
                </c:pt>
                <c:pt idx="2599">
                  <c:v>-6.64405361965992E-5</c:v>
                </c:pt>
                <c:pt idx="2600">
                  <c:v>-6.9646281614824102E-5</c:v>
                </c:pt>
                <c:pt idx="2601">
                  <c:v>-6.7126129694319704E-5</c:v>
                </c:pt>
                <c:pt idx="2602">
                  <c:v>-6.7068323945744404E-5</c:v>
                </c:pt>
                <c:pt idx="2603">
                  <c:v>-6.3295520575731498E-5</c:v>
                </c:pt>
                <c:pt idx="2604">
                  <c:v>-7.0142950215173696E-5</c:v>
                </c:pt>
                <c:pt idx="2605">
                  <c:v>-7.0309158950580204E-5</c:v>
                </c:pt>
                <c:pt idx="2606">
                  <c:v>-6.4134074209840902E-5</c:v>
                </c:pt>
                <c:pt idx="2607">
                  <c:v>-6.3489076332809703E-5</c:v>
                </c:pt>
                <c:pt idx="2608">
                  <c:v>-7.0072694973631001E-5</c:v>
                </c:pt>
                <c:pt idx="2609">
                  <c:v>-6.8975297689133201E-5</c:v>
                </c:pt>
                <c:pt idx="2610">
                  <c:v>-6.4994368239637698E-5</c:v>
                </c:pt>
                <c:pt idx="2611">
                  <c:v>-6.87094842646478E-5</c:v>
                </c:pt>
                <c:pt idx="2612">
                  <c:v>-6.7081241913141595E-5</c:v>
                </c:pt>
                <c:pt idx="2613">
                  <c:v>-6.67564201502272E-5</c:v>
                </c:pt>
                <c:pt idx="2614">
                  <c:v>-6.2426610194199004E-5</c:v>
                </c:pt>
                <c:pt idx="2615">
                  <c:v>-6.8653178878473497E-5</c:v>
                </c:pt>
                <c:pt idx="2616">
                  <c:v>-6.6360604079494903E-5</c:v>
                </c:pt>
                <c:pt idx="2617">
                  <c:v>-6.6960266204334898E-5</c:v>
                </c:pt>
                <c:pt idx="2618">
                  <c:v>-6.3667111628335304E-5</c:v>
                </c:pt>
                <c:pt idx="2619">
                  <c:v>-6.6553126200922906E-5</c:v>
                </c:pt>
                <c:pt idx="2620">
                  <c:v>-6.1305495992024995E-5</c:v>
                </c:pt>
                <c:pt idx="2621">
                  <c:v>-6.6110915437697003E-5</c:v>
                </c:pt>
                <c:pt idx="2622">
                  <c:v>-6.3016439874665305E-5</c:v>
                </c:pt>
                <c:pt idx="2623">
                  <c:v>-6.5570994499713602E-5</c:v>
                </c:pt>
                <c:pt idx="2624">
                  <c:v>-6.4176931635992801E-5</c:v>
                </c:pt>
                <c:pt idx="2625">
                  <c:v>-6.8073783612012596E-5</c:v>
                </c:pt>
                <c:pt idx="2626">
                  <c:v>-6.1770765672275406E-5</c:v>
                </c:pt>
                <c:pt idx="2627">
                  <c:v>-6.2651199020780196E-5</c:v>
                </c:pt>
                <c:pt idx="2628">
                  <c:v>-6.5478862851298995E-5</c:v>
                </c:pt>
                <c:pt idx="2629">
                  <c:v>-6.5722890120674805E-5</c:v>
                </c:pt>
                <c:pt idx="2630">
                  <c:v>-6.5406509686988202E-5</c:v>
                </c:pt>
                <c:pt idx="2631">
                  <c:v>-6.3250295226688005E-5</c:v>
                </c:pt>
                <c:pt idx="2632">
                  <c:v>-6.02386988003011E-5</c:v>
                </c:pt>
                <c:pt idx="2633">
                  <c:v>-6.5523146450517406E-5</c:v>
                </c:pt>
                <c:pt idx="2634">
                  <c:v>-6.6079472483613095E-5</c:v>
                </c:pt>
                <c:pt idx="2635">
                  <c:v>-6.4751203801886395E-5</c:v>
                </c:pt>
                <c:pt idx="2636">
                  <c:v>-6.3383039652669494E-5</c:v>
                </c:pt>
                <c:pt idx="2637">
                  <c:v>-6.6982744270592493E-5</c:v>
                </c:pt>
                <c:pt idx="2638">
                  <c:v>-6.9507535730532294E-5</c:v>
                </c:pt>
                <c:pt idx="2639">
                  <c:v>-6.0205117026111699E-5</c:v>
                </c:pt>
                <c:pt idx="2640">
                  <c:v>-6.3732036296019405E-5</c:v>
                </c:pt>
                <c:pt idx="2641">
                  <c:v>-6.3003905275506799E-5</c:v>
                </c:pt>
                <c:pt idx="2642">
                  <c:v>-6.3535582200740194E-5</c:v>
                </c:pt>
                <c:pt idx="2643">
                  <c:v>-6.08691680126043E-5</c:v>
                </c:pt>
                <c:pt idx="2644">
                  <c:v>-6.4855345274945802E-5</c:v>
                </c:pt>
                <c:pt idx="2645">
                  <c:v>-5.70469896554768E-5</c:v>
                </c:pt>
                <c:pt idx="2646">
                  <c:v>-6.6176289904958002E-5</c:v>
                </c:pt>
                <c:pt idx="2647">
                  <c:v>-6.6976306363147799E-5</c:v>
                </c:pt>
                <c:pt idx="2648">
                  <c:v>-6.5200133551088902E-5</c:v>
                </c:pt>
                <c:pt idx="2649">
                  <c:v>-6.2481194125383994E-5</c:v>
                </c:pt>
                <c:pt idx="2650">
                  <c:v>-5.9525868571584302E-5</c:v>
                </c:pt>
                <c:pt idx="2651">
                  <c:v>-6.0480967180126498E-5</c:v>
                </c:pt>
                <c:pt idx="2652">
                  <c:v>-6.3867510332873295E-5</c:v>
                </c:pt>
                <c:pt idx="2653">
                  <c:v>-6.3398639588707305E-5</c:v>
                </c:pt>
                <c:pt idx="2654">
                  <c:v>-6.2892916132302405E-5</c:v>
                </c:pt>
                <c:pt idx="2655">
                  <c:v>-5.4739420794516702E-5</c:v>
                </c:pt>
                <c:pt idx="2656">
                  <c:v>-6.4947794863226806E-5</c:v>
                </c:pt>
                <c:pt idx="2657">
                  <c:v>-6.50345857943756E-5</c:v>
                </c:pt>
                <c:pt idx="2658">
                  <c:v>-5.9116162666836402E-5</c:v>
                </c:pt>
                <c:pt idx="2659">
                  <c:v>-6.2759862639758494E-5</c:v>
                </c:pt>
                <c:pt idx="2660">
                  <c:v>-6.3434899385839095E-5</c:v>
                </c:pt>
                <c:pt idx="2661">
                  <c:v>-6.4150869961823406E-5</c:v>
                </c:pt>
                <c:pt idx="2662">
                  <c:v>-6.4119856946594496E-5</c:v>
                </c:pt>
                <c:pt idx="2663">
                  <c:v>-6.2207397010468496E-5</c:v>
                </c:pt>
                <c:pt idx="2664">
                  <c:v>-6.4136628182922696E-5</c:v>
                </c:pt>
                <c:pt idx="2665">
                  <c:v>-6.3354735370679095E-5</c:v>
                </c:pt>
                <c:pt idx="2666">
                  <c:v>-6.4547722471045002E-5</c:v>
                </c:pt>
                <c:pt idx="2667">
                  <c:v>-6.4295264572431096E-5</c:v>
                </c:pt>
                <c:pt idx="2668">
                  <c:v>-6.5762725818973498E-5</c:v>
                </c:pt>
                <c:pt idx="2669">
                  <c:v>-6.1338059136014595E-5</c:v>
                </c:pt>
                <c:pt idx="2670">
                  <c:v>-6.1760133473204906E-5</c:v>
                </c:pt>
                <c:pt idx="2671">
                  <c:v>-6.3054968566356103E-5</c:v>
                </c:pt>
                <c:pt idx="2672">
                  <c:v>-6.28752769830118E-5</c:v>
                </c:pt>
                <c:pt idx="2673">
                  <c:v>-6.4285907223947698E-5</c:v>
                </c:pt>
                <c:pt idx="2674">
                  <c:v>-6.3419160827870793E-5</c:v>
                </c:pt>
                <c:pt idx="2675">
                  <c:v>-6.2939608241244197E-5</c:v>
                </c:pt>
                <c:pt idx="2676">
                  <c:v>-6.5889733997253702E-5</c:v>
                </c:pt>
                <c:pt idx="2677">
                  <c:v>-5.4501115816129201E-5</c:v>
                </c:pt>
                <c:pt idx="2678">
                  <c:v>-6.2047476485038096E-5</c:v>
                </c:pt>
                <c:pt idx="2679">
                  <c:v>-6.2244669434762299E-5</c:v>
                </c:pt>
                <c:pt idx="2680">
                  <c:v>-6.4559992715492305E-5</c:v>
                </c:pt>
                <c:pt idx="2681">
                  <c:v>-6.5449006568795099E-5</c:v>
                </c:pt>
                <c:pt idx="2682">
                  <c:v>-6.5568489871659804E-5</c:v>
                </c:pt>
                <c:pt idx="2683">
                  <c:v>-5.9046879144985499E-5</c:v>
                </c:pt>
                <c:pt idx="2684">
                  <c:v>-6.4471223347127807E-5</c:v>
                </c:pt>
                <c:pt idx="2685">
                  <c:v>-6.5062870238104798E-5</c:v>
                </c:pt>
                <c:pt idx="2686">
                  <c:v>-6.2710221397138498E-5</c:v>
                </c:pt>
                <c:pt idx="2687">
                  <c:v>-6.2230756572685501E-5</c:v>
                </c:pt>
                <c:pt idx="2688">
                  <c:v>-5.5227090394259798E-5</c:v>
                </c:pt>
                <c:pt idx="2689">
                  <c:v>-6.5610653474759497E-5</c:v>
                </c:pt>
                <c:pt idx="2690">
                  <c:v>-6.0066163916942002E-5</c:v>
                </c:pt>
                <c:pt idx="2691">
                  <c:v>-6.4591209936386504E-5</c:v>
                </c:pt>
                <c:pt idx="2692">
                  <c:v>-6.4667224385959096E-5</c:v>
                </c:pt>
                <c:pt idx="2693">
                  <c:v>-6.2681534281406394E-5</c:v>
                </c:pt>
                <c:pt idx="2694">
                  <c:v>-6.3958630026010501E-5</c:v>
                </c:pt>
                <c:pt idx="2695">
                  <c:v>-6.1383143542515295E-5</c:v>
                </c:pt>
                <c:pt idx="2696">
                  <c:v>-5.4770893505177899E-5</c:v>
                </c:pt>
                <c:pt idx="2697">
                  <c:v>-6.5740539022287502E-5</c:v>
                </c:pt>
                <c:pt idx="2698">
                  <c:v>-6.4674531842888195E-5</c:v>
                </c:pt>
                <c:pt idx="2699">
                  <c:v>-5.65954319760311E-5</c:v>
                </c:pt>
                <c:pt idx="2700">
                  <c:v>-6.0624730897797601E-5</c:v>
                </c:pt>
                <c:pt idx="2701">
                  <c:v>-6.0656829648445603E-5</c:v>
                </c:pt>
                <c:pt idx="2702">
                  <c:v>-6.5183277491921506E-5</c:v>
                </c:pt>
                <c:pt idx="2703">
                  <c:v>-6.0911862986023097E-5</c:v>
                </c:pt>
                <c:pt idx="2704">
                  <c:v>-5.6422164588145003E-5</c:v>
                </c:pt>
                <c:pt idx="2705">
                  <c:v>-6.2140114390167895E-5</c:v>
                </c:pt>
                <c:pt idx="2706">
                  <c:v>-5.5577283928797703E-5</c:v>
                </c:pt>
                <c:pt idx="2707">
                  <c:v>-5.8970222663771901E-5</c:v>
                </c:pt>
                <c:pt idx="2708">
                  <c:v>-5.86273146871235E-5</c:v>
                </c:pt>
                <c:pt idx="2709">
                  <c:v>-5.8400716332946502E-5</c:v>
                </c:pt>
                <c:pt idx="2710">
                  <c:v>-6.0324965880971701E-5</c:v>
                </c:pt>
                <c:pt idx="2711">
                  <c:v>-6.3053314801415696E-5</c:v>
                </c:pt>
                <c:pt idx="2712">
                  <c:v>-6.6168935816154502E-5</c:v>
                </c:pt>
                <c:pt idx="2713">
                  <c:v>-6.0439292376745097E-5</c:v>
                </c:pt>
                <c:pt idx="2714">
                  <c:v>-6.3970348369832004E-5</c:v>
                </c:pt>
                <c:pt idx="2715">
                  <c:v>-6.0197033940968301E-5</c:v>
                </c:pt>
                <c:pt idx="2716">
                  <c:v>-5.9921868842145098E-5</c:v>
                </c:pt>
                <c:pt idx="2717">
                  <c:v>-5.5409624740697703E-5</c:v>
                </c:pt>
                <c:pt idx="2718">
                  <c:v>-6.3165336236980298E-5</c:v>
                </c:pt>
                <c:pt idx="2719">
                  <c:v>-6.0706596298096402E-5</c:v>
                </c:pt>
                <c:pt idx="2720">
                  <c:v>-6.4118071716834198E-5</c:v>
                </c:pt>
                <c:pt idx="2721">
                  <c:v>-5.69683427654832E-5</c:v>
                </c:pt>
                <c:pt idx="2722">
                  <c:v>-6.0975296293698803E-5</c:v>
                </c:pt>
                <c:pt idx="2723">
                  <c:v>-6.2353451474378205E-5</c:v>
                </c:pt>
                <c:pt idx="2724">
                  <c:v>-6.6170684505759906E-5</c:v>
                </c:pt>
                <c:pt idx="2725">
                  <c:v>-6.4660041587608297E-5</c:v>
                </c:pt>
                <c:pt idx="2726">
                  <c:v>-5.908442706703E-5</c:v>
                </c:pt>
                <c:pt idx="2727">
                  <c:v>-5.8026141076256698E-5</c:v>
                </c:pt>
                <c:pt idx="2728">
                  <c:v>-6.0294519718952603E-5</c:v>
                </c:pt>
                <c:pt idx="2729">
                  <c:v>-6.1720781510866897E-5</c:v>
                </c:pt>
                <c:pt idx="2730">
                  <c:v>-5.5768886650440302E-5</c:v>
                </c:pt>
                <c:pt idx="2731">
                  <c:v>-6.1950487267239796E-5</c:v>
                </c:pt>
                <c:pt idx="2732">
                  <c:v>-5.6128751105315099E-5</c:v>
                </c:pt>
                <c:pt idx="2733">
                  <c:v>-6.0395175861000499E-5</c:v>
                </c:pt>
                <c:pt idx="2734">
                  <c:v>-5.5738747552586701E-5</c:v>
                </c:pt>
                <c:pt idx="2735">
                  <c:v>-5.9250229185328698E-5</c:v>
                </c:pt>
                <c:pt idx="2736">
                  <c:v>-5.9575131883943001E-5</c:v>
                </c:pt>
                <c:pt idx="2737">
                  <c:v>-6.3331142511899099E-5</c:v>
                </c:pt>
                <c:pt idx="2738">
                  <c:v>-5.98644991567818E-5</c:v>
                </c:pt>
                <c:pt idx="2739">
                  <c:v>-5.9603270760985401E-5</c:v>
                </c:pt>
                <c:pt idx="2740">
                  <c:v>-6.2845560694216193E-5</c:v>
                </c:pt>
                <c:pt idx="2741">
                  <c:v>-5.7090200850943398E-5</c:v>
                </c:pt>
                <c:pt idx="2742">
                  <c:v>-6.2421288436596402E-5</c:v>
                </c:pt>
                <c:pt idx="2743">
                  <c:v>-5.9285071387150503E-5</c:v>
                </c:pt>
                <c:pt idx="2744">
                  <c:v>-5.8730337822483998E-5</c:v>
                </c:pt>
                <c:pt idx="2745">
                  <c:v>-6.3308444053498098E-5</c:v>
                </c:pt>
                <c:pt idx="2746">
                  <c:v>-5.5538117142189797E-5</c:v>
                </c:pt>
                <c:pt idx="2747">
                  <c:v>-5.6909749929257697E-5</c:v>
                </c:pt>
                <c:pt idx="2748">
                  <c:v>-5.7263269024659602E-5</c:v>
                </c:pt>
                <c:pt idx="2749">
                  <c:v>-6.1287931004023398E-5</c:v>
                </c:pt>
                <c:pt idx="2750">
                  <c:v>-5.3258694710326603E-5</c:v>
                </c:pt>
                <c:pt idx="2751">
                  <c:v>-6.2409651610329704E-5</c:v>
                </c:pt>
                <c:pt idx="2752">
                  <c:v>-5.7426129204013999E-5</c:v>
                </c:pt>
                <c:pt idx="2753">
                  <c:v>-4.9835385921177102E-5</c:v>
                </c:pt>
                <c:pt idx="2754">
                  <c:v>-5.9976003980167903E-5</c:v>
                </c:pt>
                <c:pt idx="2755">
                  <c:v>-5.6839144121484897E-5</c:v>
                </c:pt>
                <c:pt idx="2756">
                  <c:v>-5.2215240339990098E-5</c:v>
                </c:pt>
                <c:pt idx="2757">
                  <c:v>-6.0750301235242099E-5</c:v>
                </c:pt>
                <c:pt idx="2758">
                  <c:v>-6.0532052266512098E-5</c:v>
                </c:pt>
                <c:pt idx="2759">
                  <c:v>-5.2996435928821597E-5</c:v>
                </c:pt>
                <c:pt idx="2760">
                  <c:v>-5.7018125023069102E-5</c:v>
                </c:pt>
                <c:pt idx="2761">
                  <c:v>-5.7386242107370003E-5</c:v>
                </c:pt>
                <c:pt idx="2762">
                  <c:v>-6.0594097180488499E-5</c:v>
                </c:pt>
                <c:pt idx="2763">
                  <c:v>-5.7952417584747499E-5</c:v>
                </c:pt>
                <c:pt idx="2764">
                  <c:v>-5.5540265682372898E-5</c:v>
                </c:pt>
                <c:pt idx="2765">
                  <c:v>-6.1162199104998E-5</c:v>
                </c:pt>
                <c:pt idx="2766">
                  <c:v>-5.9660846434755099E-5</c:v>
                </c:pt>
                <c:pt idx="2767">
                  <c:v>-6.3395049797340905E-5</c:v>
                </c:pt>
                <c:pt idx="2768">
                  <c:v>-5.6531309253006197E-5</c:v>
                </c:pt>
                <c:pt idx="2769">
                  <c:v>-5.5495058621637699E-5</c:v>
                </c:pt>
                <c:pt idx="2770">
                  <c:v>-5.7791456593602997E-5</c:v>
                </c:pt>
                <c:pt idx="2771">
                  <c:v>-5.7122659741238799E-5</c:v>
                </c:pt>
                <c:pt idx="2772">
                  <c:v>-5.7741848665988797E-5</c:v>
                </c:pt>
                <c:pt idx="2773">
                  <c:v>-5.8104046997394303E-5</c:v>
                </c:pt>
                <c:pt idx="2774">
                  <c:v>-5.6282839435288703E-5</c:v>
                </c:pt>
                <c:pt idx="2775">
                  <c:v>-5.8972136891325197E-5</c:v>
                </c:pt>
                <c:pt idx="2776">
                  <c:v>-5.8823846172847098E-5</c:v>
                </c:pt>
                <c:pt idx="2777">
                  <c:v>-6.1079158879543896E-5</c:v>
                </c:pt>
                <c:pt idx="2778">
                  <c:v>-5.8301786396263297E-5</c:v>
                </c:pt>
                <c:pt idx="2779">
                  <c:v>-5.6535615781075002E-5</c:v>
                </c:pt>
                <c:pt idx="2780">
                  <c:v>-5.8269141785540598E-5</c:v>
                </c:pt>
                <c:pt idx="2781">
                  <c:v>-5.7366522414752001E-5</c:v>
                </c:pt>
                <c:pt idx="2782">
                  <c:v>-5.80740032269456E-5</c:v>
                </c:pt>
                <c:pt idx="2783">
                  <c:v>-5.8141955737047403E-5</c:v>
                </c:pt>
                <c:pt idx="2784">
                  <c:v>-5.7820729479868498E-5</c:v>
                </c:pt>
                <c:pt idx="2785">
                  <c:v>-5.3915258049518597E-5</c:v>
                </c:pt>
                <c:pt idx="2786">
                  <c:v>-6.1383138442327797E-5</c:v>
                </c:pt>
                <c:pt idx="2787">
                  <c:v>-5.8191377141022201E-5</c:v>
                </c:pt>
                <c:pt idx="2788">
                  <c:v>-5.1647535378214799E-5</c:v>
                </c:pt>
                <c:pt idx="2789">
                  <c:v>-5.0131461070044E-5</c:v>
                </c:pt>
                <c:pt idx="2790">
                  <c:v>-5.2501149120065103E-5</c:v>
                </c:pt>
                <c:pt idx="2791">
                  <c:v>-5.3002380763038197E-5</c:v>
                </c:pt>
                <c:pt idx="2792">
                  <c:v>-5.6240257535692103E-5</c:v>
                </c:pt>
                <c:pt idx="2793">
                  <c:v>-6.3512746488319805E-5</c:v>
                </c:pt>
                <c:pt idx="2794">
                  <c:v>-5.3618397929124101E-5</c:v>
                </c:pt>
                <c:pt idx="2795">
                  <c:v>-6.0910857734427502E-5</c:v>
                </c:pt>
                <c:pt idx="2796">
                  <c:v>-6.24552961795344E-5</c:v>
                </c:pt>
                <c:pt idx="2797">
                  <c:v>-5.6289844853425401E-5</c:v>
                </c:pt>
                <c:pt idx="2798">
                  <c:v>-5.3801290446696501E-5</c:v>
                </c:pt>
                <c:pt idx="2799">
                  <c:v>-5.5200166931459798E-5</c:v>
                </c:pt>
                <c:pt idx="2800">
                  <c:v>-5.7203046021597402E-5</c:v>
                </c:pt>
                <c:pt idx="2801">
                  <c:v>-5.9374716392749299E-5</c:v>
                </c:pt>
                <c:pt idx="2802">
                  <c:v>-5.4288235648403398E-5</c:v>
                </c:pt>
                <c:pt idx="2803">
                  <c:v>-6.1281219386627095E-5</c:v>
                </c:pt>
                <c:pt idx="2804">
                  <c:v>-5.3850643924095097E-5</c:v>
                </c:pt>
                <c:pt idx="2805">
                  <c:v>-5.9399484301036501E-5</c:v>
                </c:pt>
                <c:pt idx="2806">
                  <c:v>-5.4812413600948903E-5</c:v>
                </c:pt>
                <c:pt idx="2807">
                  <c:v>-6.0174243922562497E-5</c:v>
                </c:pt>
                <c:pt idx="2808">
                  <c:v>-5.8065038241340298E-5</c:v>
                </c:pt>
                <c:pt idx="2809">
                  <c:v>-5.7321741625160299E-5</c:v>
                </c:pt>
                <c:pt idx="2810">
                  <c:v>-5.6581019336093801E-5</c:v>
                </c:pt>
                <c:pt idx="2811">
                  <c:v>-5.61210368025351E-5</c:v>
                </c:pt>
                <c:pt idx="2812">
                  <c:v>-5.7733523363215299E-5</c:v>
                </c:pt>
                <c:pt idx="2813">
                  <c:v>-5.9177580169126099E-5</c:v>
                </c:pt>
                <c:pt idx="2814">
                  <c:v>-5.7174804279342201E-5</c:v>
                </c:pt>
                <c:pt idx="2815">
                  <c:v>-6.0935078720217497E-5</c:v>
                </c:pt>
                <c:pt idx="2816">
                  <c:v>-4.81310608651446E-5</c:v>
                </c:pt>
                <c:pt idx="2817">
                  <c:v>-5.1998815164799701E-5</c:v>
                </c:pt>
                <c:pt idx="2818">
                  <c:v>-5.2940964386156502E-5</c:v>
                </c:pt>
                <c:pt idx="2819">
                  <c:v>-5.31980505351727E-5</c:v>
                </c:pt>
                <c:pt idx="2820">
                  <c:v>-5.6890751316366298E-5</c:v>
                </c:pt>
                <c:pt idx="2821">
                  <c:v>-5.0732698441472302E-5</c:v>
                </c:pt>
                <c:pt idx="2822">
                  <c:v>-5.0077902980716799E-5</c:v>
                </c:pt>
                <c:pt idx="2823">
                  <c:v>-4.80708187905458E-5</c:v>
                </c:pt>
                <c:pt idx="2824">
                  <c:v>-5.6583545984989699E-5</c:v>
                </c:pt>
                <c:pt idx="2825">
                  <c:v>-5.6584757997216703E-5</c:v>
                </c:pt>
                <c:pt idx="2826">
                  <c:v>-5.05113872076672E-5</c:v>
                </c:pt>
                <c:pt idx="2827">
                  <c:v>-5.6961963372150702E-5</c:v>
                </c:pt>
                <c:pt idx="2828">
                  <c:v>-5.7571438266764197E-5</c:v>
                </c:pt>
                <c:pt idx="2829">
                  <c:v>-5.7758924513835399E-5</c:v>
                </c:pt>
                <c:pt idx="2830">
                  <c:v>-5.3070743827546999E-5</c:v>
                </c:pt>
                <c:pt idx="2831">
                  <c:v>-5.1024212102988599E-5</c:v>
                </c:pt>
                <c:pt idx="2832">
                  <c:v>-5.7305325692360499E-5</c:v>
                </c:pt>
                <c:pt idx="2833">
                  <c:v>-5.5865715473308198E-5</c:v>
                </c:pt>
                <c:pt idx="2834">
                  <c:v>-5.8568419266827201E-5</c:v>
                </c:pt>
                <c:pt idx="2835">
                  <c:v>-5.1861595958559598E-5</c:v>
                </c:pt>
                <c:pt idx="2836">
                  <c:v>-5.55255523442329E-5</c:v>
                </c:pt>
                <c:pt idx="2837">
                  <c:v>-5.74216891670864E-5</c:v>
                </c:pt>
                <c:pt idx="2838">
                  <c:v>-5.4348022795682797E-5</c:v>
                </c:pt>
                <c:pt idx="2839">
                  <c:v>-5.6959705652640698E-5</c:v>
                </c:pt>
                <c:pt idx="2840">
                  <c:v>-5.5550588993036603E-5</c:v>
                </c:pt>
                <c:pt idx="2841">
                  <c:v>-5.2849500711502603E-5</c:v>
                </c:pt>
                <c:pt idx="2842">
                  <c:v>-5.0727735158810202E-5</c:v>
                </c:pt>
                <c:pt idx="2843">
                  <c:v>-5.4665080674186399E-5</c:v>
                </c:pt>
                <c:pt idx="2844">
                  <c:v>-5.6881803255144399E-5</c:v>
                </c:pt>
                <c:pt idx="2845">
                  <c:v>-5.7516061570164199E-5</c:v>
                </c:pt>
                <c:pt idx="2846">
                  <c:v>-5.1801109208742602E-5</c:v>
                </c:pt>
                <c:pt idx="2847">
                  <c:v>-5.3937437548994902E-5</c:v>
                </c:pt>
                <c:pt idx="2848">
                  <c:v>-5.2786873111665099E-5</c:v>
                </c:pt>
                <c:pt idx="2849">
                  <c:v>-5.1683949830027699E-5</c:v>
                </c:pt>
                <c:pt idx="2850">
                  <c:v>-5.8594346778387501E-5</c:v>
                </c:pt>
                <c:pt idx="2851">
                  <c:v>-5.3932731251069298E-5</c:v>
                </c:pt>
                <c:pt idx="2852">
                  <c:v>-5.9535702442119003E-5</c:v>
                </c:pt>
                <c:pt idx="2853">
                  <c:v>-5.5666989854536999E-5</c:v>
                </c:pt>
                <c:pt idx="2854">
                  <c:v>-5.8121090855462701E-5</c:v>
                </c:pt>
                <c:pt idx="2855">
                  <c:v>-5.07138946041531E-5</c:v>
                </c:pt>
                <c:pt idx="2856">
                  <c:v>-5.03685327502237E-5</c:v>
                </c:pt>
                <c:pt idx="2857">
                  <c:v>-5.1427314734531698E-5</c:v>
                </c:pt>
                <c:pt idx="2858">
                  <c:v>-4.6589373848446501E-5</c:v>
                </c:pt>
                <c:pt idx="2859">
                  <c:v>-4.4688114233860499E-5</c:v>
                </c:pt>
                <c:pt idx="2860">
                  <c:v>-5.3353543281798701E-5</c:v>
                </c:pt>
                <c:pt idx="2861">
                  <c:v>-5.2042703458094998E-5</c:v>
                </c:pt>
                <c:pt idx="2862">
                  <c:v>-5.49237530400164E-5</c:v>
                </c:pt>
                <c:pt idx="2863">
                  <c:v>-4.6741234345021102E-5</c:v>
                </c:pt>
                <c:pt idx="2864">
                  <c:v>-5.1159529717711301E-5</c:v>
                </c:pt>
                <c:pt idx="2865">
                  <c:v>-5.6377896695485299E-5</c:v>
                </c:pt>
                <c:pt idx="2866">
                  <c:v>-4.9830213568408803E-5</c:v>
                </c:pt>
                <c:pt idx="2867">
                  <c:v>-4.8414103130787101E-5</c:v>
                </c:pt>
                <c:pt idx="2868">
                  <c:v>-5.5553935162450802E-5</c:v>
                </c:pt>
                <c:pt idx="2869">
                  <c:v>-5.4981753523588999E-5</c:v>
                </c:pt>
                <c:pt idx="2870">
                  <c:v>-4.7653332179377103E-5</c:v>
                </c:pt>
                <c:pt idx="2871">
                  <c:v>-4.7361081995411901E-5</c:v>
                </c:pt>
                <c:pt idx="2872">
                  <c:v>-5.3155861339349002E-5</c:v>
                </c:pt>
                <c:pt idx="2873">
                  <c:v>-5.4140977875937898E-5</c:v>
                </c:pt>
                <c:pt idx="2874">
                  <c:v>-4.5489923017804798E-5</c:v>
                </c:pt>
                <c:pt idx="2875">
                  <c:v>-5.3025829199283301E-5</c:v>
                </c:pt>
                <c:pt idx="2876">
                  <c:v>-5.3769139568173601E-5</c:v>
                </c:pt>
                <c:pt idx="2877">
                  <c:v>-5.4169307979162398E-5</c:v>
                </c:pt>
                <c:pt idx="2878">
                  <c:v>-5.3133277179107297E-5</c:v>
                </c:pt>
                <c:pt idx="2879">
                  <c:v>-5.3846672405556899E-5</c:v>
                </c:pt>
                <c:pt idx="2880">
                  <c:v>-4.9598578304649497E-5</c:v>
                </c:pt>
                <c:pt idx="2881">
                  <c:v>-5.0569722954476202E-5</c:v>
                </c:pt>
                <c:pt idx="2882">
                  <c:v>-5.3169054675017699E-5</c:v>
                </c:pt>
                <c:pt idx="2883">
                  <c:v>-5.4933903081914599E-5</c:v>
                </c:pt>
                <c:pt idx="2884">
                  <c:v>-5.0104320567037501E-5</c:v>
                </c:pt>
                <c:pt idx="2885">
                  <c:v>-5.3862021680629297E-5</c:v>
                </c:pt>
                <c:pt idx="2886">
                  <c:v>-4.8652485232779902E-5</c:v>
                </c:pt>
                <c:pt idx="2887">
                  <c:v>-5.4731076254744999E-5</c:v>
                </c:pt>
                <c:pt idx="2888">
                  <c:v>-5.1465942995808599E-5</c:v>
                </c:pt>
                <c:pt idx="2889">
                  <c:v>-4.5981629743906103E-5</c:v>
                </c:pt>
                <c:pt idx="2890">
                  <c:v>-4.9853708489510398E-5</c:v>
                </c:pt>
                <c:pt idx="2891">
                  <c:v>-5.56577820923998E-5</c:v>
                </c:pt>
                <c:pt idx="2892">
                  <c:v>-5.11134839820955E-5</c:v>
                </c:pt>
                <c:pt idx="2893">
                  <c:v>-5.5061874191140199E-5</c:v>
                </c:pt>
                <c:pt idx="2894">
                  <c:v>-5.2748042911337499E-5</c:v>
                </c:pt>
                <c:pt idx="2895">
                  <c:v>-5.3798856492441398E-5</c:v>
                </c:pt>
                <c:pt idx="2896">
                  <c:v>-5.2633207078627902E-5</c:v>
                </c:pt>
                <c:pt idx="2897">
                  <c:v>-5.4175807978837999E-5</c:v>
                </c:pt>
                <c:pt idx="2898">
                  <c:v>-4.5707088311112601E-5</c:v>
                </c:pt>
                <c:pt idx="2899">
                  <c:v>-5.3545752367088399E-5</c:v>
                </c:pt>
                <c:pt idx="2900">
                  <c:v>-4.9007319759652601E-5</c:v>
                </c:pt>
                <c:pt idx="2901">
                  <c:v>-5.0487289275203E-5</c:v>
                </c:pt>
                <c:pt idx="2902">
                  <c:v>-4.8892770046105499E-5</c:v>
                </c:pt>
                <c:pt idx="2903">
                  <c:v>-5.10185714918931E-5</c:v>
                </c:pt>
                <c:pt idx="2904">
                  <c:v>-5.29736182858716E-5</c:v>
                </c:pt>
                <c:pt idx="2905">
                  <c:v>-4.1182871778868E-5</c:v>
                </c:pt>
                <c:pt idx="2906">
                  <c:v>-4.7505017736559603E-5</c:v>
                </c:pt>
                <c:pt idx="2907">
                  <c:v>-4.7265917510438701E-5</c:v>
                </c:pt>
                <c:pt idx="2908">
                  <c:v>-5.5255013292991997E-5</c:v>
                </c:pt>
                <c:pt idx="2909">
                  <c:v>-5.38783181206095E-5</c:v>
                </c:pt>
                <c:pt idx="2910">
                  <c:v>-5.49367298927881E-5</c:v>
                </c:pt>
                <c:pt idx="2911">
                  <c:v>-5.1654270387883602E-5</c:v>
                </c:pt>
                <c:pt idx="2912">
                  <c:v>-5.38272769821618E-5</c:v>
                </c:pt>
                <c:pt idx="2913">
                  <c:v>-4.8866870732490101E-5</c:v>
                </c:pt>
                <c:pt idx="2914">
                  <c:v>-4.6871715237220699E-5</c:v>
                </c:pt>
                <c:pt idx="2915">
                  <c:v>-5.1957990738888299E-5</c:v>
                </c:pt>
                <c:pt idx="2916">
                  <c:v>-5.1714546044724702E-5</c:v>
                </c:pt>
                <c:pt idx="2917">
                  <c:v>-5.1778365087320399E-5</c:v>
                </c:pt>
                <c:pt idx="2918">
                  <c:v>-5.1250983037983703E-5</c:v>
                </c:pt>
                <c:pt idx="2919">
                  <c:v>-5.1149209237341003E-5</c:v>
                </c:pt>
                <c:pt idx="2920">
                  <c:v>-4.6589065040827701E-5</c:v>
                </c:pt>
                <c:pt idx="2921">
                  <c:v>-5.1849810636483901E-5</c:v>
                </c:pt>
                <c:pt idx="2922">
                  <c:v>-4.8819217629717397E-5</c:v>
                </c:pt>
                <c:pt idx="2923">
                  <c:v>-4.7875194791385501E-5</c:v>
                </c:pt>
                <c:pt idx="2924">
                  <c:v>-5.2592326106151998E-5</c:v>
                </c:pt>
                <c:pt idx="2925">
                  <c:v>-5.04639092599318E-5</c:v>
                </c:pt>
                <c:pt idx="2926">
                  <c:v>-5.5623907153668901E-5</c:v>
                </c:pt>
                <c:pt idx="2927">
                  <c:v>-5.3237390372426203E-5</c:v>
                </c:pt>
                <c:pt idx="2928">
                  <c:v>-5.0125226648834302E-5</c:v>
                </c:pt>
                <c:pt idx="2929">
                  <c:v>-5.4520086107607101E-5</c:v>
                </c:pt>
                <c:pt idx="2930">
                  <c:v>-4.7277301893290702E-5</c:v>
                </c:pt>
                <c:pt idx="2931">
                  <c:v>-5.4060600972254899E-5</c:v>
                </c:pt>
                <c:pt idx="2932">
                  <c:v>-4.9737017213161203E-5</c:v>
                </c:pt>
                <c:pt idx="2933">
                  <c:v>-5.1100217063112902E-5</c:v>
                </c:pt>
                <c:pt idx="2934">
                  <c:v>-5.2441168796319798E-5</c:v>
                </c:pt>
                <c:pt idx="2935">
                  <c:v>-5.2890392138940497E-5</c:v>
                </c:pt>
                <c:pt idx="2936">
                  <c:v>-5.0067202688120499E-5</c:v>
                </c:pt>
                <c:pt idx="2937">
                  <c:v>-5.2901644142791698E-5</c:v>
                </c:pt>
                <c:pt idx="2938">
                  <c:v>-5.0576446680429303E-5</c:v>
                </c:pt>
                <c:pt idx="2939">
                  <c:v>-4.2737683649798299E-5</c:v>
                </c:pt>
                <c:pt idx="2940">
                  <c:v>-4.9655244804958597E-5</c:v>
                </c:pt>
                <c:pt idx="2941">
                  <c:v>-4.44314045637482E-5</c:v>
                </c:pt>
                <c:pt idx="2942">
                  <c:v>-4.9204274322992401E-5</c:v>
                </c:pt>
                <c:pt idx="2943">
                  <c:v>-4.17477122507614E-5</c:v>
                </c:pt>
                <c:pt idx="2944">
                  <c:v>-4.9386322790385801E-5</c:v>
                </c:pt>
                <c:pt idx="2945">
                  <c:v>-5.2460417234608499E-5</c:v>
                </c:pt>
                <c:pt idx="2946">
                  <c:v>-4.8489291188606501E-5</c:v>
                </c:pt>
                <c:pt idx="2947">
                  <c:v>-5.29819729469461E-5</c:v>
                </c:pt>
                <c:pt idx="2948">
                  <c:v>-5.0600452459323097E-5</c:v>
                </c:pt>
                <c:pt idx="2949">
                  <c:v>-5.5791015004719697E-5</c:v>
                </c:pt>
                <c:pt idx="2950">
                  <c:v>-5.0696423418142599E-5</c:v>
                </c:pt>
                <c:pt idx="2951">
                  <c:v>-4.8429304858105997E-5</c:v>
                </c:pt>
                <c:pt idx="2952">
                  <c:v>-4.8527760112797301E-5</c:v>
                </c:pt>
                <c:pt idx="2953">
                  <c:v>-5.3768969318623899E-5</c:v>
                </c:pt>
                <c:pt idx="2954">
                  <c:v>-4.4503681711434601E-5</c:v>
                </c:pt>
                <c:pt idx="2955">
                  <c:v>-4.8671626171723903E-5</c:v>
                </c:pt>
                <c:pt idx="2956">
                  <c:v>-4.5093816258874799E-5</c:v>
                </c:pt>
                <c:pt idx="2957">
                  <c:v>-4.7359002582698397E-5</c:v>
                </c:pt>
                <c:pt idx="2958">
                  <c:v>-5.0460488208866198E-5</c:v>
                </c:pt>
                <c:pt idx="2959">
                  <c:v>-5.4683798969754497E-5</c:v>
                </c:pt>
                <c:pt idx="2960">
                  <c:v>-5.3589208180902501E-5</c:v>
                </c:pt>
                <c:pt idx="2961">
                  <c:v>-4.8886525801984498E-5</c:v>
                </c:pt>
                <c:pt idx="2962">
                  <c:v>-4.4594758936788902E-5</c:v>
                </c:pt>
                <c:pt idx="2963">
                  <c:v>-4.7446321376713401E-5</c:v>
                </c:pt>
                <c:pt idx="2964">
                  <c:v>-4.6148239825777001E-5</c:v>
                </c:pt>
                <c:pt idx="2965">
                  <c:v>-5.2217122042186603E-5</c:v>
                </c:pt>
                <c:pt idx="2966">
                  <c:v>-4.5329847899800697E-5</c:v>
                </c:pt>
                <c:pt idx="2967">
                  <c:v>-4.88988692264983E-5</c:v>
                </c:pt>
                <c:pt idx="2968">
                  <c:v>-4.9305401959513197E-5</c:v>
                </c:pt>
                <c:pt idx="2969">
                  <c:v>-4.7959994855753902E-5</c:v>
                </c:pt>
                <c:pt idx="2970">
                  <c:v>-5.0931757131761398E-5</c:v>
                </c:pt>
                <c:pt idx="2971">
                  <c:v>-5.2349167288555902E-5</c:v>
                </c:pt>
                <c:pt idx="2972">
                  <c:v>-4.5753040657370903E-5</c:v>
                </c:pt>
                <c:pt idx="2973">
                  <c:v>-5.0797801490889399E-5</c:v>
                </c:pt>
                <c:pt idx="2974">
                  <c:v>-5.1087956372804397E-5</c:v>
                </c:pt>
                <c:pt idx="2975">
                  <c:v>-4.17056858649183E-5</c:v>
                </c:pt>
                <c:pt idx="2976">
                  <c:v>-4.65095271408625E-5</c:v>
                </c:pt>
                <c:pt idx="2977">
                  <c:v>-4.18863763719783E-5</c:v>
                </c:pt>
                <c:pt idx="2978">
                  <c:v>-5.2423747635551798E-5</c:v>
                </c:pt>
                <c:pt idx="2979">
                  <c:v>-4.9154459704634897E-5</c:v>
                </c:pt>
                <c:pt idx="2980">
                  <c:v>-4.8719994447627502E-5</c:v>
                </c:pt>
                <c:pt idx="2981">
                  <c:v>-4.6097476059702499E-5</c:v>
                </c:pt>
                <c:pt idx="2982">
                  <c:v>-5.0356826579764003E-5</c:v>
                </c:pt>
                <c:pt idx="2983">
                  <c:v>-5.1312414970610303E-5</c:v>
                </c:pt>
                <c:pt idx="2984">
                  <c:v>-4.5653851566154097E-5</c:v>
                </c:pt>
                <c:pt idx="2985">
                  <c:v>-4.4344701555515403E-5</c:v>
                </c:pt>
                <c:pt idx="2986">
                  <c:v>-5.1298070106752898E-5</c:v>
                </c:pt>
                <c:pt idx="2987">
                  <c:v>-4.5945690252037902E-5</c:v>
                </c:pt>
                <c:pt idx="2988">
                  <c:v>-4.49166799215657E-5</c:v>
                </c:pt>
                <c:pt idx="2989">
                  <c:v>-4.85435539344299E-5</c:v>
                </c:pt>
                <c:pt idx="2990">
                  <c:v>-4.7044732329718499E-5</c:v>
                </c:pt>
                <c:pt idx="2991">
                  <c:v>-4.4898794343504401E-5</c:v>
                </c:pt>
                <c:pt idx="2992">
                  <c:v>-4.2658245561835301E-5</c:v>
                </c:pt>
                <c:pt idx="2993">
                  <c:v>-4.4839934849503102E-5</c:v>
                </c:pt>
                <c:pt idx="2994">
                  <c:v>-4.6605763699022802E-5</c:v>
                </c:pt>
                <c:pt idx="2995">
                  <c:v>-4.2339473790397102E-5</c:v>
                </c:pt>
                <c:pt idx="2996">
                  <c:v>-4.9046152847795799E-5</c:v>
                </c:pt>
                <c:pt idx="2997">
                  <c:v>-4.6246704746384599E-5</c:v>
                </c:pt>
                <c:pt idx="2998">
                  <c:v>-4.8639389658643398E-5</c:v>
                </c:pt>
                <c:pt idx="2999">
                  <c:v>-4.4764004434932402E-5</c:v>
                </c:pt>
                <c:pt idx="3000">
                  <c:v>-5.1598789197896402E-5</c:v>
                </c:pt>
                <c:pt idx="3001">
                  <c:v>-4.85291583998862E-5</c:v>
                </c:pt>
                <c:pt idx="3002">
                  <c:v>-4.1993003984736101E-5</c:v>
                </c:pt>
                <c:pt idx="3003">
                  <c:v>-4.9003967141474502E-5</c:v>
                </c:pt>
                <c:pt idx="3004">
                  <c:v>-4.9785166370965702E-5</c:v>
                </c:pt>
                <c:pt idx="3005">
                  <c:v>-4.7013616845379502E-5</c:v>
                </c:pt>
                <c:pt idx="3006">
                  <c:v>-4.6218704537087501E-5</c:v>
                </c:pt>
                <c:pt idx="3007">
                  <c:v>-3.6549129507312797E-5</c:v>
                </c:pt>
                <c:pt idx="3008">
                  <c:v>-4.8023956101394397E-5</c:v>
                </c:pt>
                <c:pt idx="3009">
                  <c:v>-4.7934004656654903E-5</c:v>
                </c:pt>
                <c:pt idx="3010">
                  <c:v>-5.1737099210693402E-5</c:v>
                </c:pt>
                <c:pt idx="3011">
                  <c:v>-5.21323433375511E-5</c:v>
                </c:pt>
                <c:pt idx="3012">
                  <c:v>-5.0577345296668402E-5</c:v>
                </c:pt>
                <c:pt idx="3013">
                  <c:v>-4.9847626340844301E-5</c:v>
                </c:pt>
                <c:pt idx="3014">
                  <c:v>-4.36720966842801E-5</c:v>
                </c:pt>
                <c:pt idx="3015">
                  <c:v>-4.29411214149017E-5</c:v>
                </c:pt>
                <c:pt idx="3016">
                  <c:v>-4.0526948916442098E-5</c:v>
                </c:pt>
                <c:pt idx="3017">
                  <c:v>-4.9282941487163702E-5</c:v>
                </c:pt>
                <c:pt idx="3018">
                  <c:v>-4.8118615498105299E-5</c:v>
                </c:pt>
                <c:pt idx="3019">
                  <c:v>-4.3233130621705602E-5</c:v>
                </c:pt>
                <c:pt idx="3020">
                  <c:v>-4.80422711137208E-5</c:v>
                </c:pt>
                <c:pt idx="3021">
                  <c:v>-4.7406021697236598E-5</c:v>
                </c:pt>
                <c:pt idx="3022">
                  <c:v>-4.88931814789843E-5</c:v>
                </c:pt>
                <c:pt idx="3023">
                  <c:v>-4.1665564353802102E-5</c:v>
                </c:pt>
                <c:pt idx="3024">
                  <c:v>-4.9925150928529203E-5</c:v>
                </c:pt>
                <c:pt idx="3025">
                  <c:v>-4.5924574880270798E-5</c:v>
                </c:pt>
                <c:pt idx="3026">
                  <c:v>-5.33072566651022E-5</c:v>
                </c:pt>
                <c:pt idx="3027">
                  <c:v>-4.9489868155844597E-5</c:v>
                </c:pt>
                <c:pt idx="3028">
                  <c:v>-5.0758028678935397E-5</c:v>
                </c:pt>
                <c:pt idx="3029">
                  <c:v>-4.7086566319119898E-5</c:v>
                </c:pt>
                <c:pt idx="3030">
                  <c:v>-5.1970989732002401E-5</c:v>
                </c:pt>
                <c:pt idx="3031">
                  <c:v>-4.6001931220498298E-5</c:v>
                </c:pt>
                <c:pt idx="3032">
                  <c:v>-4.5015604062230901E-5</c:v>
                </c:pt>
                <c:pt idx="3033">
                  <c:v>-4.8103912182426799E-5</c:v>
                </c:pt>
                <c:pt idx="3034">
                  <c:v>-4.2961931283871103E-5</c:v>
                </c:pt>
                <c:pt idx="3035">
                  <c:v>-4.8701413483017201E-5</c:v>
                </c:pt>
                <c:pt idx="3036">
                  <c:v>-4.7167638039752099E-5</c:v>
                </c:pt>
                <c:pt idx="3037">
                  <c:v>-4.9521156585691498E-5</c:v>
                </c:pt>
                <c:pt idx="3038">
                  <c:v>-4.8439678902698499E-5</c:v>
                </c:pt>
                <c:pt idx="3039">
                  <c:v>-4.4659436939929802E-5</c:v>
                </c:pt>
                <c:pt idx="3040">
                  <c:v>-4.70694807374168E-5</c:v>
                </c:pt>
                <c:pt idx="3041">
                  <c:v>-5.1881518263813003E-5</c:v>
                </c:pt>
                <c:pt idx="3042">
                  <c:v>-3.98638847983719E-5</c:v>
                </c:pt>
                <c:pt idx="3043">
                  <c:v>-4.3948162704522801E-5</c:v>
                </c:pt>
                <c:pt idx="3044">
                  <c:v>-4.0732831874710903E-5</c:v>
                </c:pt>
                <c:pt idx="3045">
                  <c:v>-5.0817847447464299E-5</c:v>
                </c:pt>
                <c:pt idx="3046">
                  <c:v>-4.4240141927574101E-5</c:v>
                </c:pt>
                <c:pt idx="3047">
                  <c:v>-4.7585615813359303E-5</c:v>
                </c:pt>
                <c:pt idx="3048">
                  <c:v>-5.0604896560706398E-5</c:v>
                </c:pt>
                <c:pt idx="3049">
                  <c:v>-4.7178847496956302E-5</c:v>
                </c:pt>
                <c:pt idx="3050">
                  <c:v>-4.1451777508048999E-5</c:v>
                </c:pt>
                <c:pt idx="3051">
                  <c:v>-4.4616352975276701E-5</c:v>
                </c:pt>
                <c:pt idx="3052">
                  <c:v>-4.9845858899528202E-5</c:v>
                </c:pt>
                <c:pt idx="3053">
                  <c:v>-3.8034082346360398E-5</c:v>
                </c:pt>
                <c:pt idx="3054">
                  <c:v>-4.1131181636582399E-5</c:v>
                </c:pt>
                <c:pt idx="3055">
                  <c:v>-4.9156600210879501E-5</c:v>
                </c:pt>
                <c:pt idx="3056">
                  <c:v>-5.4411545720234597E-5</c:v>
                </c:pt>
                <c:pt idx="3057">
                  <c:v>-4.8907695199916898E-5</c:v>
                </c:pt>
                <c:pt idx="3058">
                  <c:v>-4.83780149640911E-5</c:v>
                </c:pt>
                <c:pt idx="3059">
                  <c:v>-4.7356714427879302E-5</c:v>
                </c:pt>
                <c:pt idx="3060">
                  <c:v>-4.8983458207278599E-5</c:v>
                </c:pt>
                <c:pt idx="3061">
                  <c:v>-4.7903379927190001E-5</c:v>
                </c:pt>
                <c:pt idx="3062">
                  <c:v>-4.3504277465830303E-5</c:v>
                </c:pt>
                <c:pt idx="3063">
                  <c:v>-4.1876704285078997E-5</c:v>
                </c:pt>
                <c:pt idx="3064">
                  <c:v>-5.03870732844369E-5</c:v>
                </c:pt>
                <c:pt idx="3065">
                  <c:v>-4.9117282886890098E-5</c:v>
                </c:pt>
                <c:pt idx="3066">
                  <c:v>-4.6151561847917901E-5</c:v>
                </c:pt>
                <c:pt idx="3067">
                  <c:v>-3.8717647792127301E-5</c:v>
                </c:pt>
                <c:pt idx="3068">
                  <c:v>-4.7085552126342198E-5</c:v>
                </c:pt>
                <c:pt idx="3069">
                  <c:v>-4.6948484622413798E-5</c:v>
                </c:pt>
                <c:pt idx="3070">
                  <c:v>-4.0708241501406299E-5</c:v>
                </c:pt>
                <c:pt idx="3071">
                  <c:v>-4.3556737129941397E-5</c:v>
                </c:pt>
                <c:pt idx="3072">
                  <c:v>-4.3362592377803503E-5</c:v>
                </c:pt>
                <c:pt idx="3073">
                  <c:v>-4.3380820284590701E-5</c:v>
                </c:pt>
                <c:pt idx="3074">
                  <c:v>-4.8896676043607401E-5</c:v>
                </c:pt>
                <c:pt idx="3075">
                  <c:v>-4.8199213455842002E-5</c:v>
                </c:pt>
                <c:pt idx="3076">
                  <c:v>-5.0870509174564801E-5</c:v>
                </c:pt>
                <c:pt idx="3077">
                  <c:v>-4.7409988564481501E-5</c:v>
                </c:pt>
                <c:pt idx="3078">
                  <c:v>-4.4925829209476502E-5</c:v>
                </c:pt>
                <c:pt idx="3079">
                  <c:v>-4.58283260690617E-5</c:v>
                </c:pt>
                <c:pt idx="3080">
                  <c:v>-4.9944809549702002E-5</c:v>
                </c:pt>
                <c:pt idx="3081">
                  <c:v>-4.2524178358317998E-5</c:v>
                </c:pt>
                <c:pt idx="3082">
                  <c:v>-4.8813965049963697E-5</c:v>
                </c:pt>
                <c:pt idx="3083">
                  <c:v>-4.2099428806963697E-5</c:v>
                </c:pt>
                <c:pt idx="3084">
                  <c:v>-4.47262236457779E-5</c:v>
                </c:pt>
                <c:pt idx="3085">
                  <c:v>-4.3173097580250698E-5</c:v>
                </c:pt>
                <c:pt idx="3086">
                  <c:v>-3.77157296814973E-5</c:v>
                </c:pt>
                <c:pt idx="3087">
                  <c:v>-4.46872133333156E-5</c:v>
                </c:pt>
                <c:pt idx="3088">
                  <c:v>-5.1229855601423397E-5</c:v>
                </c:pt>
                <c:pt idx="3089">
                  <c:v>-4.73434745990798E-5</c:v>
                </c:pt>
                <c:pt idx="3090">
                  <c:v>-4.0918811583226903E-5</c:v>
                </c:pt>
                <c:pt idx="3091">
                  <c:v>-4.4641310988878002E-5</c:v>
                </c:pt>
                <c:pt idx="3092">
                  <c:v>-4.5558228535742298E-5</c:v>
                </c:pt>
                <c:pt idx="3093">
                  <c:v>-4.6925914285261E-5</c:v>
                </c:pt>
                <c:pt idx="3094">
                  <c:v>-4.24276663418049E-5</c:v>
                </c:pt>
                <c:pt idx="3095">
                  <c:v>-4.3871992354832402E-5</c:v>
                </c:pt>
                <c:pt idx="3096">
                  <c:v>-4.0402356623759099E-5</c:v>
                </c:pt>
                <c:pt idx="3097">
                  <c:v>-4.5312483535216698E-5</c:v>
                </c:pt>
                <c:pt idx="3098">
                  <c:v>-5.09905936961154E-5</c:v>
                </c:pt>
                <c:pt idx="3099">
                  <c:v>-4.4946832904445703E-5</c:v>
                </c:pt>
                <c:pt idx="3100">
                  <c:v>-4.0017985867907797E-5</c:v>
                </c:pt>
                <c:pt idx="3101">
                  <c:v>-4.7190109068188197E-5</c:v>
                </c:pt>
                <c:pt idx="3102">
                  <c:v>-4.1299707784815002E-5</c:v>
                </c:pt>
                <c:pt idx="3103">
                  <c:v>-4.1259199449062903E-5</c:v>
                </c:pt>
                <c:pt idx="3104">
                  <c:v>-4.5008764082100901E-5</c:v>
                </c:pt>
                <c:pt idx="3105">
                  <c:v>-5.0652704657068199E-5</c:v>
                </c:pt>
                <c:pt idx="3106">
                  <c:v>-4.3856628529943202E-5</c:v>
                </c:pt>
                <c:pt idx="3107">
                  <c:v>-3.9206023574018501E-5</c:v>
                </c:pt>
                <c:pt idx="3108">
                  <c:v>-3.5607190824232297E-5</c:v>
                </c:pt>
                <c:pt idx="3109">
                  <c:v>-5.00052979249189E-5</c:v>
                </c:pt>
                <c:pt idx="3110">
                  <c:v>-4.8270437176354E-5</c:v>
                </c:pt>
                <c:pt idx="3111">
                  <c:v>-4.6859633898380001E-5</c:v>
                </c:pt>
                <c:pt idx="3112">
                  <c:v>-4.52317642356497E-5</c:v>
                </c:pt>
                <c:pt idx="3113">
                  <c:v>-4.4854580747310797E-5</c:v>
                </c:pt>
                <c:pt idx="3114">
                  <c:v>-4.7321444779028701E-5</c:v>
                </c:pt>
                <c:pt idx="3115">
                  <c:v>-4.3270779349713099E-5</c:v>
                </c:pt>
                <c:pt idx="3116">
                  <c:v>-4.6700685783282602E-5</c:v>
                </c:pt>
                <c:pt idx="3117">
                  <c:v>-4.5532054593023499E-5</c:v>
                </c:pt>
                <c:pt idx="3118">
                  <c:v>-4.2907558777573502E-5</c:v>
                </c:pt>
                <c:pt idx="3119">
                  <c:v>-4.3471761474259201E-5</c:v>
                </c:pt>
                <c:pt idx="3120">
                  <c:v>-4.1497231908501198E-5</c:v>
                </c:pt>
                <c:pt idx="3121">
                  <c:v>-4.35961182983777E-5</c:v>
                </c:pt>
                <c:pt idx="3122">
                  <c:v>-4.5101973392203497E-5</c:v>
                </c:pt>
                <c:pt idx="3123">
                  <c:v>-4.4397919536732303E-5</c:v>
                </c:pt>
                <c:pt idx="3124">
                  <c:v>-4.49757982129275E-5</c:v>
                </c:pt>
                <c:pt idx="3125">
                  <c:v>-4.2683177124896901E-5</c:v>
                </c:pt>
                <c:pt idx="3126">
                  <c:v>-4.3904399792697102E-5</c:v>
                </c:pt>
                <c:pt idx="3127">
                  <c:v>-4.7454765687251399E-5</c:v>
                </c:pt>
                <c:pt idx="3128">
                  <c:v>-4.3065389871059199E-5</c:v>
                </c:pt>
                <c:pt idx="3129">
                  <c:v>-4.7001050675628203E-5</c:v>
                </c:pt>
                <c:pt idx="3130">
                  <c:v>-4.6033019374763097E-5</c:v>
                </c:pt>
                <c:pt idx="3131">
                  <c:v>-4.3323685374104399E-5</c:v>
                </c:pt>
                <c:pt idx="3132">
                  <c:v>-4.7140021588856197E-5</c:v>
                </c:pt>
                <c:pt idx="3133">
                  <c:v>-3.9085724938900098E-5</c:v>
                </c:pt>
                <c:pt idx="3134">
                  <c:v>-4.3069788734335003E-5</c:v>
                </c:pt>
                <c:pt idx="3135">
                  <c:v>-4.0737835422740697E-5</c:v>
                </c:pt>
                <c:pt idx="3136">
                  <c:v>-5.1194641663478399E-5</c:v>
                </c:pt>
                <c:pt idx="3137">
                  <c:v>-4.6394134312847699E-5</c:v>
                </c:pt>
                <c:pt idx="3138">
                  <c:v>-4.6833814107072998E-5</c:v>
                </c:pt>
                <c:pt idx="3139">
                  <c:v>-4.0456679430564199E-5</c:v>
                </c:pt>
                <c:pt idx="3140">
                  <c:v>-4.3256681106404099E-5</c:v>
                </c:pt>
                <c:pt idx="3141">
                  <c:v>-4.6054825956097702E-5</c:v>
                </c:pt>
                <c:pt idx="3142">
                  <c:v>-4.5345116310029398E-5</c:v>
                </c:pt>
                <c:pt idx="3143">
                  <c:v>-4.4411514203979599E-5</c:v>
                </c:pt>
                <c:pt idx="3144">
                  <c:v>-4.6692907237747702E-5</c:v>
                </c:pt>
                <c:pt idx="3145">
                  <c:v>-4.6631572937002401E-5</c:v>
                </c:pt>
                <c:pt idx="3146">
                  <c:v>-4.2118658218282402E-5</c:v>
                </c:pt>
                <c:pt idx="3147">
                  <c:v>-4.6110439306405602E-5</c:v>
                </c:pt>
                <c:pt idx="3148">
                  <c:v>-4.8572757646765999E-5</c:v>
                </c:pt>
                <c:pt idx="3149">
                  <c:v>-4.1365457141102297E-5</c:v>
                </c:pt>
                <c:pt idx="3150">
                  <c:v>-4.5967086006860802E-5</c:v>
                </c:pt>
                <c:pt idx="3151">
                  <c:v>-3.5701708422493101E-5</c:v>
                </c:pt>
                <c:pt idx="3152">
                  <c:v>-4.59332597919674E-5</c:v>
                </c:pt>
                <c:pt idx="3153">
                  <c:v>-4.7262398096035103E-5</c:v>
                </c:pt>
                <c:pt idx="3154">
                  <c:v>-3.9136823208628603E-5</c:v>
                </c:pt>
                <c:pt idx="3155">
                  <c:v>-3.9634807468099498E-5</c:v>
                </c:pt>
                <c:pt idx="3156">
                  <c:v>-4.0824286579549602E-5</c:v>
                </c:pt>
                <c:pt idx="3157">
                  <c:v>-3.79795502459708E-5</c:v>
                </c:pt>
                <c:pt idx="3158">
                  <c:v>-3.8222480487453699E-5</c:v>
                </c:pt>
                <c:pt idx="3159">
                  <c:v>-3.8033569756609703E-5</c:v>
                </c:pt>
                <c:pt idx="3160">
                  <c:v>-3.5243842378629499E-5</c:v>
                </c:pt>
                <c:pt idx="3161">
                  <c:v>-3.5833758552727901E-5</c:v>
                </c:pt>
                <c:pt idx="3162">
                  <c:v>-4.2175470180088001E-5</c:v>
                </c:pt>
                <c:pt idx="3163">
                  <c:v>-4.1470256750304002E-5</c:v>
                </c:pt>
                <c:pt idx="3164">
                  <c:v>-3.8837146008733601E-5</c:v>
                </c:pt>
                <c:pt idx="3165">
                  <c:v>-4.5532501174975602E-5</c:v>
                </c:pt>
                <c:pt idx="3166">
                  <c:v>-4.6917009626438398E-5</c:v>
                </c:pt>
                <c:pt idx="3167">
                  <c:v>-4.5276993357986503E-5</c:v>
                </c:pt>
                <c:pt idx="3168">
                  <c:v>-4.0723993050612102E-5</c:v>
                </c:pt>
                <c:pt idx="3169">
                  <c:v>-3.8733429363973802E-5</c:v>
                </c:pt>
                <c:pt idx="3170">
                  <c:v>-4.1272936783552701E-5</c:v>
                </c:pt>
                <c:pt idx="3171">
                  <c:v>-3.8439152770485202E-5</c:v>
                </c:pt>
                <c:pt idx="3172">
                  <c:v>-4.3329055894587601E-5</c:v>
                </c:pt>
                <c:pt idx="3173">
                  <c:v>-4.4897931338967197E-5</c:v>
                </c:pt>
                <c:pt idx="3174">
                  <c:v>-4.6861364073786097E-5</c:v>
                </c:pt>
                <c:pt idx="3175">
                  <c:v>-4.8907728740802503E-5</c:v>
                </c:pt>
                <c:pt idx="3176">
                  <c:v>-4.0494107863186897E-5</c:v>
                </c:pt>
                <c:pt idx="3177">
                  <c:v>-3.9488333085268797E-5</c:v>
                </c:pt>
                <c:pt idx="3178">
                  <c:v>-3.7557569637788097E-5</c:v>
                </c:pt>
                <c:pt idx="3179">
                  <c:v>-3.90126643560614E-5</c:v>
                </c:pt>
                <c:pt idx="3180">
                  <c:v>-4.3133854936895897E-5</c:v>
                </c:pt>
                <c:pt idx="3181">
                  <c:v>-4.3165486930857998E-5</c:v>
                </c:pt>
                <c:pt idx="3182">
                  <c:v>-4.2598725472948901E-5</c:v>
                </c:pt>
                <c:pt idx="3183">
                  <c:v>-4.6149248060625902E-5</c:v>
                </c:pt>
                <c:pt idx="3184">
                  <c:v>-3.7445566257707199E-5</c:v>
                </c:pt>
                <c:pt idx="3185">
                  <c:v>-4.4939815650821499E-5</c:v>
                </c:pt>
                <c:pt idx="3186">
                  <c:v>-4.2718304358417402E-5</c:v>
                </c:pt>
                <c:pt idx="3187">
                  <c:v>-4.2852843317184201E-5</c:v>
                </c:pt>
                <c:pt idx="3188">
                  <c:v>-4.5479682751033603E-5</c:v>
                </c:pt>
                <c:pt idx="3189">
                  <c:v>-3.7163003425166499E-5</c:v>
                </c:pt>
                <c:pt idx="3190">
                  <c:v>-3.6151658393662201E-5</c:v>
                </c:pt>
                <c:pt idx="3191">
                  <c:v>-3.5571720716788897E-5</c:v>
                </c:pt>
                <c:pt idx="3192">
                  <c:v>-4.4793350202586097E-5</c:v>
                </c:pt>
                <c:pt idx="3193">
                  <c:v>-4.1095988950648998E-5</c:v>
                </c:pt>
                <c:pt idx="3194">
                  <c:v>-4.6456666627121299E-5</c:v>
                </c:pt>
                <c:pt idx="3195">
                  <c:v>-4.0156852567754499E-5</c:v>
                </c:pt>
                <c:pt idx="3196">
                  <c:v>-4.4118499754516497E-5</c:v>
                </c:pt>
                <c:pt idx="3197">
                  <c:v>-3.9887891004912903E-5</c:v>
                </c:pt>
                <c:pt idx="3198">
                  <c:v>-4.3052425684658998E-5</c:v>
                </c:pt>
                <c:pt idx="3199">
                  <c:v>-4.1051680661861703E-5</c:v>
                </c:pt>
                <c:pt idx="3200">
                  <c:v>-4.1653073005393E-5</c:v>
                </c:pt>
                <c:pt idx="3201">
                  <c:v>-4.8441029909983398E-5</c:v>
                </c:pt>
                <c:pt idx="3202">
                  <c:v>-3.9457596377120897E-5</c:v>
                </c:pt>
                <c:pt idx="3203">
                  <c:v>-3.4611714169399499E-5</c:v>
                </c:pt>
                <c:pt idx="3204">
                  <c:v>-3.6273023016184902E-5</c:v>
                </c:pt>
                <c:pt idx="3205">
                  <c:v>-4.1399606244006603E-5</c:v>
                </c:pt>
                <c:pt idx="3206">
                  <c:v>-4.3942155968819898E-5</c:v>
                </c:pt>
                <c:pt idx="3207">
                  <c:v>-4.2957946971700398E-5</c:v>
                </c:pt>
                <c:pt idx="3208">
                  <c:v>-3.4133725763246403E-5</c:v>
                </c:pt>
                <c:pt idx="3209">
                  <c:v>-4.0346134514283097E-5</c:v>
                </c:pt>
                <c:pt idx="3210">
                  <c:v>-3.0046093082844499E-5</c:v>
                </c:pt>
                <c:pt idx="3211">
                  <c:v>-4.4831731909058898E-5</c:v>
                </c:pt>
                <c:pt idx="3212">
                  <c:v>-4.1602359794487802E-5</c:v>
                </c:pt>
                <c:pt idx="3213">
                  <c:v>-4.17000806103061E-5</c:v>
                </c:pt>
                <c:pt idx="3214">
                  <c:v>-3.8819009184959002E-5</c:v>
                </c:pt>
                <c:pt idx="3215">
                  <c:v>-4.3312444878441799E-5</c:v>
                </c:pt>
                <c:pt idx="3216">
                  <c:v>-4.1373100158564797E-5</c:v>
                </c:pt>
                <c:pt idx="3217">
                  <c:v>-3.6400912926291099E-5</c:v>
                </c:pt>
                <c:pt idx="3218">
                  <c:v>-3.5308218365114803E-5</c:v>
                </c:pt>
                <c:pt idx="3219">
                  <c:v>-3.4233913058689998E-5</c:v>
                </c:pt>
                <c:pt idx="3220">
                  <c:v>-3.96760323834629E-5</c:v>
                </c:pt>
                <c:pt idx="3221">
                  <c:v>-3.9416064517930898E-5</c:v>
                </c:pt>
                <c:pt idx="3222">
                  <c:v>-4.2550512570999301E-5</c:v>
                </c:pt>
                <c:pt idx="3223">
                  <c:v>-3.6748660040385101E-5</c:v>
                </c:pt>
                <c:pt idx="3224">
                  <c:v>-4.6178558347906603E-5</c:v>
                </c:pt>
                <c:pt idx="3225">
                  <c:v>-3.8695049405532902E-5</c:v>
                </c:pt>
                <c:pt idx="3226">
                  <c:v>-4.2444850680327499E-5</c:v>
                </c:pt>
                <c:pt idx="3227">
                  <c:v>-4.0400301130472398E-5</c:v>
                </c:pt>
                <c:pt idx="3228">
                  <c:v>-3.7835758022769099E-5</c:v>
                </c:pt>
                <c:pt idx="3229">
                  <c:v>-4.1264002289172598E-5</c:v>
                </c:pt>
                <c:pt idx="3230">
                  <c:v>-4.5893427066591098E-5</c:v>
                </c:pt>
                <c:pt idx="3231">
                  <c:v>-4.3375483930335397E-5</c:v>
                </c:pt>
                <c:pt idx="3232">
                  <c:v>-4.0763260517049599E-5</c:v>
                </c:pt>
                <c:pt idx="3233">
                  <c:v>-4.6580783721820898E-5</c:v>
                </c:pt>
                <c:pt idx="3234">
                  <c:v>-3.4787611827992198E-5</c:v>
                </c:pt>
                <c:pt idx="3235">
                  <c:v>-3.72299137842677E-5</c:v>
                </c:pt>
                <c:pt idx="3236">
                  <c:v>-4.2618737360852699E-5</c:v>
                </c:pt>
                <c:pt idx="3237">
                  <c:v>-4.39458080614351E-5</c:v>
                </c:pt>
                <c:pt idx="3238">
                  <c:v>-3.9443014376736097E-5</c:v>
                </c:pt>
                <c:pt idx="3239">
                  <c:v>-3.7898472780584703E-5</c:v>
                </c:pt>
                <c:pt idx="3240">
                  <c:v>-4.0132161417989897E-5</c:v>
                </c:pt>
                <c:pt idx="3241">
                  <c:v>-3.55464538316284E-5</c:v>
                </c:pt>
                <c:pt idx="3242">
                  <c:v>-3.4375598292642298E-5</c:v>
                </c:pt>
                <c:pt idx="3243">
                  <c:v>-3.7746936557787799E-5</c:v>
                </c:pt>
                <c:pt idx="3244">
                  <c:v>-4.3657656865955203E-5</c:v>
                </c:pt>
                <c:pt idx="3245">
                  <c:v>-3.4772599925697599E-5</c:v>
                </c:pt>
                <c:pt idx="3246">
                  <c:v>-3.8958699889322599E-5</c:v>
                </c:pt>
                <c:pt idx="3247">
                  <c:v>-3.9914333064859903E-5</c:v>
                </c:pt>
                <c:pt idx="3248">
                  <c:v>-4.0844899764961997E-5</c:v>
                </c:pt>
                <c:pt idx="3249">
                  <c:v>-3.61781097588366E-5</c:v>
                </c:pt>
                <c:pt idx="3250">
                  <c:v>-4.4184049608200403E-5</c:v>
                </c:pt>
                <c:pt idx="3251">
                  <c:v>-4.1150206430894999E-5</c:v>
                </c:pt>
                <c:pt idx="3252">
                  <c:v>-3.2883169955744102E-5</c:v>
                </c:pt>
                <c:pt idx="3253">
                  <c:v>-4.2532554737654499E-5</c:v>
                </c:pt>
                <c:pt idx="3254">
                  <c:v>-4.1633535427809998E-5</c:v>
                </c:pt>
                <c:pt idx="3255">
                  <c:v>-4.13346429504037E-5</c:v>
                </c:pt>
                <c:pt idx="3256">
                  <c:v>-3.8027488741022297E-5</c:v>
                </c:pt>
                <c:pt idx="3257">
                  <c:v>-3.8310055004039203E-5</c:v>
                </c:pt>
                <c:pt idx="3258">
                  <c:v>-3.4458007520465202E-5</c:v>
                </c:pt>
                <c:pt idx="3259">
                  <c:v>-3.9564851866074001E-5</c:v>
                </c:pt>
                <c:pt idx="3260">
                  <c:v>-3.8452044768591399E-5</c:v>
                </c:pt>
                <c:pt idx="3261">
                  <c:v>-3.5908029753893403E-5</c:v>
                </c:pt>
                <c:pt idx="3262">
                  <c:v>-4.7662351711875402E-5</c:v>
                </c:pt>
                <c:pt idx="3263">
                  <c:v>-3.87073972500322E-5</c:v>
                </c:pt>
                <c:pt idx="3264">
                  <c:v>-4.3659535984250503E-5</c:v>
                </c:pt>
                <c:pt idx="3265">
                  <c:v>-4.1331221731730498E-5</c:v>
                </c:pt>
                <c:pt idx="3266">
                  <c:v>-3.6287058115826699E-5</c:v>
                </c:pt>
                <c:pt idx="3267">
                  <c:v>-3.885706801426E-5</c:v>
                </c:pt>
                <c:pt idx="3268">
                  <c:v>-2.9588067853994899E-5</c:v>
                </c:pt>
                <c:pt idx="3269">
                  <c:v>-3.9355779296696101E-5</c:v>
                </c:pt>
                <c:pt idx="3270">
                  <c:v>-3.74695118688366E-5</c:v>
                </c:pt>
                <c:pt idx="3271">
                  <c:v>-3.42280766934576E-5</c:v>
                </c:pt>
                <c:pt idx="3272">
                  <c:v>-4.22774980017932E-5</c:v>
                </c:pt>
                <c:pt idx="3273">
                  <c:v>-4.3016884920402502E-5</c:v>
                </c:pt>
                <c:pt idx="3274">
                  <c:v>-4.6068930423305099E-5</c:v>
                </c:pt>
                <c:pt idx="3275">
                  <c:v>-4.2974493353417403E-5</c:v>
                </c:pt>
                <c:pt idx="3276">
                  <c:v>-4.2643472230403298E-5</c:v>
                </c:pt>
                <c:pt idx="3277">
                  <c:v>-4.14576263747813E-5</c:v>
                </c:pt>
                <c:pt idx="3278">
                  <c:v>-4.2246284522993099E-5</c:v>
                </c:pt>
                <c:pt idx="3279">
                  <c:v>-3.8334041681268703E-5</c:v>
                </c:pt>
                <c:pt idx="3280">
                  <c:v>-4.2109288941474899E-5</c:v>
                </c:pt>
                <c:pt idx="3281">
                  <c:v>-4.0994827227077197E-5</c:v>
                </c:pt>
                <c:pt idx="3282">
                  <c:v>-4.5670565931268097E-5</c:v>
                </c:pt>
                <c:pt idx="3283">
                  <c:v>-4.0294205547915701E-5</c:v>
                </c:pt>
                <c:pt idx="3284">
                  <c:v>-4.1982683353769898E-5</c:v>
                </c:pt>
                <c:pt idx="3285">
                  <c:v>-4.1069457244238399E-5</c:v>
                </c:pt>
                <c:pt idx="3286">
                  <c:v>-4.4085557381179598E-5</c:v>
                </c:pt>
                <c:pt idx="3287">
                  <c:v>-4.0556351877472597E-5</c:v>
                </c:pt>
                <c:pt idx="3288">
                  <c:v>-4.2756348532361401E-5</c:v>
                </c:pt>
                <c:pt idx="3289">
                  <c:v>-4.0936108771787498E-5</c:v>
                </c:pt>
                <c:pt idx="3290">
                  <c:v>-4.1518028177367799E-5</c:v>
                </c:pt>
                <c:pt idx="3291">
                  <c:v>-3.5665417101465899E-5</c:v>
                </c:pt>
                <c:pt idx="3292">
                  <c:v>-4.3442231101278903E-5</c:v>
                </c:pt>
                <c:pt idx="3293">
                  <c:v>-3.7576992206151503E-5</c:v>
                </c:pt>
                <c:pt idx="3294">
                  <c:v>-4.1592640089377197E-5</c:v>
                </c:pt>
                <c:pt idx="3295">
                  <c:v>-3.6587838045299701E-5</c:v>
                </c:pt>
                <c:pt idx="3296">
                  <c:v>-4.0092489449302101E-5</c:v>
                </c:pt>
                <c:pt idx="3297">
                  <c:v>-4.21297377756593E-5</c:v>
                </c:pt>
                <c:pt idx="3298">
                  <c:v>-4.4399356333763501E-5</c:v>
                </c:pt>
                <c:pt idx="3299">
                  <c:v>-4.0234624347496698E-5</c:v>
                </c:pt>
                <c:pt idx="3300">
                  <c:v>-3.97443407593664E-5</c:v>
                </c:pt>
                <c:pt idx="3301">
                  <c:v>-3.8292892309058997E-5</c:v>
                </c:pt>
                <c:pt idx="3302">
                  <c:v>-3.9263012142445903E-5</c:v>
                </c:pt>
                <c:pt idx="3303">
                  <c:v>-2.9762106646888702E-5</c:v>
                </c:pt>
                <c:pt idx="3304">
                  <c:v>-3.7877997352918098E-5</c:v>
                </c:pt>
                <c:pt idx="3305">
                  <c:v>-3.5852929519272298E-5</c:v>
                </c:pt>
                <c:pt idx="3306">
                  <c:v>-3.5445746068634501E-5</c:v>
                </c:pt>
                <c:pt idx="3307">
                  <c:v>-4.1830658522965498E-5</c:v>
                </c:pt>
                <c:pt idx="3308">
                  <c:v>-3.6366188927847302E-5</c:v>
                </c:pt>
                <c:pt idx="3309">
                  <c:v>-3.5810095136658599E-5</c:v>
                </c:pt>
                <c:pt idx="3310">
                  <c:v>-3.4877727468289599E-5</c:v>
                </c:pt>
                <c:pt idx="3311">
                  <c:v>-4.37649540537533E-5</c:v>
                </c:pt>
                <c:pt idx="3312">
                  <c:v>-4.4452633514098298E-5</c:v>
                </c:pt>
                <c:pt idx="3313">
                  <c:v>-4.4656465519346603E-5</c:v>
                </c:pt>
                <c:pt idx="3314">
                  <c:v>-4.0437355345990201E-5</c:v>
                </c:pt>
                <c:pt idx="3315">
                  <c:v>-3.7331078061465399E-5</c:v>
                </c:pt>
                <c:pt idx="3316">
                  <c:v>-4.1983211729802203E-5</c:v>
                </c:pt>
                <c:pt idx="3317">
                  <c:v>-3.6624973513753701E-5</c:v>
                </c:pt>
                <c:pt idx="3318">
                  <c:v>-4.0977192825384102E-5</c:v>
                </c:pt>
                <c:pt idx="3319">
                  <c:v>-4.2965973150866801E-5</c:v>
                </c:pt>
                <c:pt idx="3320">
                  <c:v>-4.2263577177300703E-5</c:v>
                </c:pt>
                <c:pt idx="3321">
                  <c:v>-4.2535484621384802E-5</c:v>
                </c:pt>
                <c:pt idx="3322">
                  <c:v>-3.31718794262908E-5</c:v>
                </c:pt>
                <c:pt idx="3323">
                  <c:v>-3.5949543357753598E-5</c:v>
                </c:pt>
                <c:pt idx="3324">
                  <c:v>-3.5018269047372898E-5</c:v>
                </c:pt>
                <c:pt idx="3325">
                  <c:v>-3.5331058903763097E-5</c:v>
                </c:pt>
                <c:pt idx="3326">
                  <c:v>-3.5114130237874999E-5</c:v>
                </c:pt>
                <c:pt idx="3327">
                  <c:v>-3.2539294891739E-5</c:v>
                </c:pt>
                <c:pt idx="3328">
                  <c:v>-4.3914935772480398E-5</c:v>
                </c:pt>
                <c:pt idx="3329">
                  <c:v>-3.8390673716290997E-5</c:v>
                </c:pt>
                <c:pt idx="3330">
                  <c:v>-3.8715480246172397E-5</c:v>
                </c:pt>
                <c:pt idx="3331">
                  <c:v>-3.6399421342847197E-5</c:v>
                </c:pt>
                <c:pt idx="3332">
                  <c:v>-4.1810866988538099E-5</c:v>
                </c:pt>
                <c:pt idx="3333">
                  <c:v>-4.4122543764683802E-5</c:v>
                </c:pt>
                <c:pt idx="3334">
                  <c:v>-3.9419283887654497E-5</c:v>
                </c:pt>
                <c:pt idx="3335">
                  <c:v>-4.4031158137879303E-5</c:v>
                </c:pt>
                <c:pt idx="3336">
                  <c:v>-3.9966502893265798E-5</c:v>
                </c:pt>
                <c:pt idx="3337">
                  <c:v>-4.2425357413718299E-5</c:v>
                </c:pt>
                <c:pt idx="3338">
                  <c:v>-4.1800713769626899E-5</c:v>
                </c:pt>
                <c:pt idx="3339">
                  <c:v>-4.3723536213575198E-5</c:v>
                </c:pt>
                <c:pt idx="3340">
                  <c:v>-3.9023896716203301E-5</c:v>
                </c:pt>
                <c:pt idx="3341">
                  <c:v>-3.81961245856441E-5</c:v>
                </c:pt>
                <c:pt idx="3342">
                  <c:v>-4.2952637059654898E-5</c:v>
                </c:pt>
                <c:pt idx="3343">
                  <c:v>-4.3100934724605799E-5</c:v>
                </c:pt>
                <c:pt idx="3344">
                  <c:v>-3.8672970286355797E-5</c:v>
                </c:pt>
                <c:pt idx="3345">
                  <c:v>-4.1501921358769798E-5</c:v>
                </c:pt>
                <c:pt idx="3346">
                  <c:v>-4.4746866225705397E-5</c:v>
                </c:pt>
                <c:pt idx="3347">
                  <c:v>-4.2683382783774097E-5</c:v>
                </c:pt>
                <c:pt idx="3348">
                  <c:v>-3.4178453317876398E-5</c:v>
                </c:pt>
                <c:pt idx="3349">
                  <c:v>-3.18278899085937E-5</c:v>
                </c:pt>
                <c:pt idx="3350">
                  <c:v>-3.63494468669546E-5</c:v>
                </c:pt>
                <c:pt idx="3351">
                  <c:v>-4.4015019304467202E-5</c:v>
                </c:pt>
                <c:pt idx="3352">
                  <c:v>-3.9623238548449098E-5</c:v>
                </c:pt>
                <c:pt idx="3353">
                  <c:v>-3.7605857656016502E-5</c:v>
                </c:pt>
                <c:pt idx="3354">
                  <c:v>-3.5346471678461497E-5</c:v>
                </c:pt>
                <c:pt idx="3355">
                  <c:v>-3.6090407661464097E-5</c:v>
                </c:pt>
                <c:pt idx="3356">
                  <c:v>-3.3657886121834099E-5</c:v>
                </c:pt>
                <c:pt idx="3357">
                  <c:v>-2.9922190068513099E-5</c:v>
                </c:pt>
                <c:pt idx="3358">
                  <c:v>-3.4587722857808502E-5</c:v>
                </c:pt>
                <c:pt idx="3359">
                  <c:v>-3.8127804373719998E-5</c:v>
                </c:pt>
                <c:pt idx="3360">
                  <c:v>-4.2249517132811401E-5</c:v>
                </c:pt>
                <c:pt idx="3361">
                  <c:v>-3.0473226812565401E-5</c:v>
                </c:pt>
                <c:pt idx="3362">
                  <c:v>-3.4263656401206203E-5</c:v>
                </c:pt>
                <c:pt idx="3363">
                  <c:v>-3.94245788419517E-5</c:v>
                </c:pt>
                <c:pt idx="3364">
                  <c:v>-4.0672028902643001E-5</c:v>
                </c:pt>
                <c:pt idx="3365">
                  <c:v>-4.0191741475877498E-5</c:v>
                </c:pt>
                <c:pt idx="3366">
                  <c:v>-4.0492644875997103E-5</c:v>
                </c:pt>
                <c:pt idx="3367">
                  <c:v>-3.8418024571750901E-5</c:v>
                </c:pt>
                <c:pt idx="3368">
                  <c:v>-3.8797290058374497E-5</c:v>
                </c:pt>
                <c:pt idx="3369">
                  <c:v>-3.6515639939034698E-5</c:v>
                </c:pt>
                <c:pt idx="3370">
                  <c:v>-4.1065263761312502E-5</c:v>
                </c:pt>
                <c:pt idx="3371">
                  <c:v>-3.4809180660529503E-5</c:v>
                </c:pt>
                <c:pt idx="3372">
                  <c:v>-3.3258398757476399E-5</c:v>
                </c:pt>
                <c:pt idx="3373">
                  <c:v>-3.8637238403411199E-5</c:v>
                </c:pt>
                <c:pt idx="3374">
                  <c:v>-3.4459953568059702E-5</c:v>
                </c:pt>
                <c:pt idx="3375">
                  <c:v>-3.0988900566650599E-5</c:v>
                </c:pt>
                <c:pt idx="3376">
                  <c:v>-4.0236213757129197E-5</c:v>
                </c:pt>
                <c:pt idx="3377">
                  <c:v>-3.8223167495682603E-5</c:v>
                </c:pt>
                <c:pt idx="3378">
                  <c:v>-3.9281017223860602E-5</c:v>
                </c:pt>
                <c:pt idx="3379">
                  <c:v>-3.3143645234970601E-5</c:v>
                </c:pt>
                <c:pt idx="3380">
                  <c:v>-3.9120697590735101E-5</c:v>
                </c:pt>
                <c:pt idx="3381">
                  <c:v>-3.96164919822526E-5</c:v>
                </c:pt>
                <c:pt idx="3382">
                  <c:v>-4.1005694402763702E-5</c:v>
                </c:pt>
                <c:pt idx="3383">
                  <c:v>-3.7138111399074002E-5</c:v>
                </c:pt>
                <c:pt idx="3384">
                  <c:v>-4.0050654646489101E-5</c:v>
                </c:pt>
                <c:pt idx="3385">
                  <c:v>-3.5763110773072602E-5</c:v>
                </c:pt>
                <c:pt idx="3386">
                  <c:v>-3.8372420859435001E-5</c:v>
                </c:pt>
                <c:pt idx="3387">
                  <c:v>-3.6027295078273298E-5</c:v>
                </c:pt>
                <c:pt idx="3388">
                  <c:v>-3.4690635621731201E-5</c:v>
                </c:pt>
                <c:pt idx="3389">
                  <c:v>-3.35217213905522E-5</c:v>
                </c:pt>
                <c:pt idx="3390">
                  <c:v>-3.3370019071859198E-5</c:v>
                </c:pt>
                <c:pt idx="3391">
                  <c:v>-3.6860218808342297E-5</c:v>
                </c:pt>
                <c:pt idx="3392">
                  <c:v>-3.7925308473096303E-5</c:v>
                </c:pt>
                <c:pt idx="3393">
                  <c:v>-3.5768327387923602E-5</c:v>
                </c:pt>
                <c:pt idx="3394">
                  <c:v>-3.7550382029758703E-5</c:v>
                </c:pt>
                <c:pt idx="3395">
                  <c:v>-4.47896248209777E-5</c:v>
                </c:pt>
                <c:pt idx="3396">
                  <c:v>-3.6113726661854703E-5</c:v>
                </c:pt>
                <c:pt idx="3397">
                  <c:v>-3.6919706636148003E-5</c:v>
                </c:pt>
                <c:pt idx="3398">
                  <c:v>-3.8800887168939997E-5</c:v>
                </c:pt>
                <c:pt idx="3399">
                  <c:v>-3.5976266674212297E-5</c:v>
                </c:pt>
                <c:pt idx="3400">
                  <c:v>-3.7147269098848099E-5</c:v>
                </c:pt>
                <c:pt idx="3401">
                  <c:v>-3.8446981409788598E-5</c:v>
                </c:pt>
                <c:pt idx="3402">
                  <c:v>-3.51791710865294E-5</c:v>
                </c:pt>
                <c:pt idx="3403">
                  <c:v>-3.0018555156574001E-5</c:v>
                </c:pt>
                <c:pt idx="3404">
                  <c:v>-3.8541846659895299E-5</c:v>
                </c:pt>
                <c:pt idx="3405">
                  <c:v>-3.6031140105850601E-5</c:v>
                </c:pt>
                <c:pt idx="3406">
                  <c:v>-3.7301169697138402E-5</c:v>
                </c:pt>
                <c:pt idx="3407">
                  <c:v>-3.7914453498132699E-5</c:v>
                </c:pt>
                <c:pt idx="3408">
                  <c:v>-3.59270177595987E-5</c:v>
                </c:pt>
                <c:pt idx="3409">
                  <c:v>-3.7255184007959797E-5</c:v>
                </c:pt>
                <c:pt idx="3410">
                  <c:v>-3.5260141406065701E-5</c:v>
                </c:pt>
                <c:pt idx="3411">
                  <c:v>-3.8956074935476801E-5</c:v>
                </c:pt>
                <c:pt idx="3412">
                  <c:v>-4.4079553629360803E-5</c:v>
                </c:pt>
                <c:pt idx="3413">
                  <c:v>-3.3275994141071198E-5</c:v>
                </c:pt>
                <c:pt idx="3414">
                  <c:v>-3.1373405682962598E-5</c:v>
                </c:pt>
                <c:pt idx="3415">
                  <c:v>-3.88359176342684E-5</c:v>
                </c:pt>
                <c:pt idx="3416">
                  <c:v>-3.2209432587013102E-5</c:v>
                </c:pt>
                <c:pt idx="3417">
                  <c:v>-3.7500209632928201E-5</c:v>
                </c:pt>
                <c:pt idx="3418">
                  <c:v>-3.3726951922268003E-5</c:v>
                </c:pt>
                <c:pt idx="3419">
                  <c:v>-3.6581163812732802E-5</c:v>
                </c:pt>
                <c:pt idx="3420">
                  <c:v>-3.4567105404256798E-5</c:v>
                </c:pt>
                <c:pt idx="3421">
                  <c:v>-3.3912345036327502E-5</c:v>
                </c:pt>
                <c:pt idx="3422">
                  <c:v>-3.41717910347533E-5</c:v>
                </c:pt>
                <c:pt idx="3423">
                  <c:v>-3.6563453928470999E-5</c:v>
                </c:pt>
                <c:pt idx="3424">
                  <c:v>-3.5511469032862001E-5</c:v>
                </c:pt>
                <c:pt idx="3425">
                  <c:v>-4.3968276562814801E-5</c:v>
                </c:pt>
                <c:pt idx="3426">
                  <c:v>-3.9295239271120497E-5</c:v>
                </c:pt>
                <c:pt idx="3427">
                  <c:v>-4.1944531752199297E-5</c:v>
                </c:pt>
                <c:pt idx="3428">
                  <c:v>-3.7370798618132802E-5</c:v>
                </c:pt>
                <c:pt idx="3429">
                  <c:v>-3.3053887344071197E-5</c:v>
                </c:pt>
                <c:pt idx="3430">
                  <c:v>-3.8981269733651801E-5</c:v>
                </c:pt>
                <c:pt idx="3431">
                  <c:v>-3.30940082759076E-5</c:v>
                </c:pt>
                <c:pt idx="3432">
                  <c:v>-3.7991842482153697E-5</c:v>
                </c:pt>
                <c:pt idx="3433">
                  <c:v>-3.9675454780338499E-5</c:v>
                </c:pt>
                <c:pt idx="3434">
                  <c:v>-3.7611237369020499E-5</c:v>
                </c:pt>
                <c:pt idx="3435">
                  <c:v>-3.7283706316209698E-5</c:v>
                </c:pt>
                <c:pt idx="3436">
                  <c:v>-3.9822759265335702E-5</c:v>
                </c:pt>
                <c:pt idx="3437">
                  <c:v>-4.0670469900283E-5</c:v>
                </c:pt>
                <c:pt idx="3438">
                  <c:v>-3.8640375908548602E-5</c:v>
                </c:pt>
                <c:pt idx="3439">
                  <c:v>-3.0563241045447903E-5</c:v>
                </c:pt>
                <c:pt idx="3440">
                  <c:v>-4.3460434206529998E-5</c:v>
                </c:pt>
                <c:pt idx="3441">
                  <c:v>-3.4578446779859901E-5</c:v>
                </c:pt>
                <c:pt idx="3442">
                  <c:v>-4.0465786570966102E-5</c:v>
                </c:pt>
                <c:pt idx="3443">
                  <c:v>-3.8588527619491999E-5</c:v>
                </c:pt>
                <c:pt idx="3444">
                  <c:v>-3.6435693621727802E-5</c:v>
                </c:pt>
                <c:pt idx="3445">
                  <c:v>-4.1963888843535501E-5</c:v>
                </c:pt>
                <c:pt idx="3446">
                  <c:v>-3.3558318062143198E-5</c:v>
                </c:pt>
                <c:pt idx="3447">
                  <c:v>-3.3544167924356003E-5</c:v>
                </c:pt>
                <c:pt idx="3448">
                  <c:v>-3.6815264863705301E-5</c:v>
                </c:pt>
                <c:pt idx="3449">
                  <c:v>-3.0292149245113901E-5</c:v>
                </c:pt>
                <c:pt idx="3450">
                  <c:v>-3.7231185605026597E-5</c:v>
                </c:pt>
                <c:pt idx="3451">
                  <c:v>-3.8415169000271403E-5</c:v>
                </c:pt>
                <c:pt idx="3452">
                  <c:v>-3.6465857934114102E-5</c:v>
                </c:pt>
                <c:pt idx="3453">
                  <c:v>-3.51066462100561E-5</c:v>
                </c:pt>
                <c:pt idx="3454">
                  <c:v>-3.2021373535797702E-5</c:v>
                </c:pt>
                <c:pt idx="3455">
                  <c:v>-3.7925622158804497E-5</c:v>
                </c:pt>
                <c:pt idx="3456">
                  <c:v>-4.1404416190875497E-5</c:v>
                </c:pt>
                <c:pt idx="3457">
                  <c:v>-3.5993001207532398E-5</c:v>
                </c:pt>
                <c:pt idx="3458">
                  <c:v>-3.0597039112047197E-5</c:v>
                </c:pt>
                <c:pt idx="3459">
                  <c:v>-3.8170351476223901E-5</c:v>
                </c:pt>
                <c:pt idx="3460">
                  <c:v>-3.74741027908164E-5</c:v>
                </c:pt>
                <c:pt idx="3461">
                  <c:v>-3.6694061828289401E-5</c:v>
                </c:pt>
                <c:pt idx="3462">
                  <c:v>-3.4487713666845303E-5</c:v>
                </c:pt>
                <c:pt idx="3463">
                  <c:v>-2.9063824410663399E-5</c:v>
                </c:pt>
                <c:pt idx="3464">
                  <c:v>-3.4225228250952602E-5</c:v>
                </c:pt>
                <c:pt idx="3465">
                  <c:v>-3.51757269096924E-5</c:v>
                </c:pt>
                <c:pt idx="3466">
                  <c:v>-3.5974771568801503E-5</c:v>
                </c:pt>
                <c:pt idx="3467">
                  <c:v>-3.6370492089958001E-5</c:v>
                </c:pt>
                <c:pt idx="3468">
                  <c:v>-3.6204979776683499E-5</c:v>
                </c:pt>
                <c:pt idx="3469">
                  <c:v>-3.7360766717261703E-5</c:v>
                </c:pt>
                <c:pt idx="3470">
                  <c:v>-2.6454985552463602E-5</c:v>
                </c:pt>
                <c:pt idx="3471">
                  <c:v>-3.0475577364564499E-5</c:v>
                </c:pt>
                <c:pt idx="3472">
                  <c:v>-3.3401343439368898E-5</c:v>
                </c:pt>
                <c:pt idx="3473">
                  <c:v>-3.58531160299297E-5</c:v>
                </c:pt>
                <c:pt idx="3474">
                  <c:v>-2.9702439226445899E-5</c:v>
                </c:pt>
                <c:pt idx="3475">
                  <c:v>-3.5696260937156199E-5</c:v>
                </c:pt>
                <c:pt idx="3476">
                  <c:v>-3.2776851412387098E-5</c:v>
                </c:pt>
                <c:pt idx="3477">
                  <c:v>-3.8695021246078899E-5</c:v>
                </c:pt>
                <c:pt idx="3478">
                  <c:v>-3.8706596877185899E-5</c:v>
                </c:pt>
                <c:pt idx="3479">
                  <c:v>-3.7583251283491E-5</c:v>
                </c:pt>
                <c:pt idx="3480">
                  <c:v>-3.3605581013778099E-5</c:v>
                </c:pt>
                <c:pt idx="3481">
                  <c:v>-2.9073604115763901E-5</c:v>
                </c:pt>
                <c:pt idx="3482">
                  <c:v>-3.2183889923068498E-5</c:v>
                </c:pt>
                <c:pt idx="3483">
                  <c:v>-3.4661729631762397E-5</c:v>
                </c:pt>
                <c:pt idx="3484">
                  <c:v>-3.1770378205633799E-5</c:v>
                </c:pt>
                <c:pt idx="3485">
                  <c:v>-3.7451493008084299E-5</c:v>
                </c:pt>
                <c:pt idx="3486">
                  <c:v>-3.6477994246197101E-5</c:v>
                </c:pt>
                <c:pt idx="3487">
                  <c:v>-3.3453672833264303E-5</c:v>
                </c:pt>
                <c:pt idx="3488">
                  <c:v>-4.2875957821525698E-5</c:v>
                </c:pt>
                <c:pt idx="3489">
                  <c:v>-3.0509761614101801E-5</c:v>
                </c:pt>
                <c:pt idx="3490">
                  <c:v>-3.7923175349685499E-5</c:v>
                </c:pt>
                <c:pt idx="3491">
                  <c:v>-3.57178578251594E-5</c:v>
                </c:pt>
                <c:pt idx="3492">
                  <c:v>-3.8466733479136803E-5</c:v>
                </c:pt>
                <c:pt idx="3493">
                  <c:v>-3.4590397203403597E-5</c:v>
                </c:pt>
                <c:pt idx="3494">
                  <c:v>-3.2195816008420901E-5</c:v>
                </c:pt>
                <c:pt idx="3495">
                  <c:v>-3.8570167839715899E-5</c:v>
                </c:pt>
                <c:pt idx="3496">
                  <c:v>-3.6470024658520798E-5</c:v>
                </c:pt>
                <c:pt idx="3497">
                  <c:v>-2.96023449588444E-5</c:v>
                </c:pt>
                <c:pt idx="3498">
                  <c:v>-3.56704527002873E-5</c:v>
                </c:pt>
                <c:pt idx="3499">
                  <c:v>-3.7936552328798601E-5</c:v>
                </c:pt>
                <c:pt idx="3500">
                  <c:v>-3.9999481702286499E-5</c:v>
                </c:pt>
                <c:pt idx="3501">
                  <c:v>-3.1628930092761302E-5</c:v>
                </c:pt>
                <c:pt idx="3502">
                  <c:v>-3.6317876602953798E-5</c:v>
                </c:pt>
                <c:pt idx="3503">
                  <c:v>-3.8694711494318898E-5</c:v>
                </c:pt>
                <c:pt idx="3504">
                  <c:v>-3.8159585592117798E-5</c:v>
                </c:pt>
                <c:pt idx="3505">
                  <c:v>-3.3900866589815502E-5</c:v>
                </c:pt>
                <c:pt idx="3506">
                  <c:v>-2.93289205176411E-5</c:v>
                </c:pt>
                <c:pt idx="3507">
                  <c:v>-4.1317705785373502E-5</c:v>
                </c:pt>
                <c:pt idx="3508">
                  <c:v>-3.5658917816159401E-5</c:v>
                </c:pt>
                <c:pt idx="3509">
                  <c:v>-4.0589389209857703E-5</c:v>
                </c:pt>
                <c:pt idx="3510">
                  <c:v>-3.98066829405152E-5</c:v>
                </c:pt>
                <c:pt idx="3511">
                  <c:v>-3.8389478525318201E-5</c:v>
                </c:pt>
                <c:pt idx="3512">
                  <c:v>-2.84021484193705E-5</c:v>
                </c:pt>
                <c:pt idx="3513">
                  <c:v>-2.8423992250126701E-5</c:v>
                </c:pt>
                <c:pt idx="3514">
                  <c:v>-3.67747552726866E-5</c:v>
                </c:pt>
                <c:pt idx="3515">
                  <c:v>-3.9669992309062498E-5</c:v>
                </c:pt>
                <c:pt idx="3516">
                  <c:v>-4.0019840713837703E-5</c:v>
                </c:pt>
                <c:pt idx="3517">
                  <c:v>-2.9316895943921299E-5</c:v>
                </c:pt>
                <c:pt idx="3518">
                  <c:v>-3.8049502787537198E-5</c:v>
                </c:pt>
                <c:pt idx="3519">
                  <c:v>-3.8217794902047001E-5</c:v>
                </c:pt>
                <c:pt idx="3520">
                  <c:v>-3.4363511116371702E-5</c:v>
                </c:pt>
                <c:pt idx="3521">
                  <c:v>-2.9016681572109001E-5</c:v>
                </c:pt>
                <c:pt idx="3522">
                  <c:v>-3.6692293268629298E-5</c:v>
                </c:pt>
                <c:pt idx="3523">
                  <c:v>-3.4851345260692102E-5</c:v>
                </c:pt>
                <c:pt idx="3524">
                  <c:v>-2.8230426111622799E-5</c:v>
                </c:pt>
                <c:pt idx="3525">
                  <c:v>-3.1791946887148003E-5</c:v>
                </c:pt>
                <c:pt idx="3526">
                  <c:v>-3.46537778585677E-5</c:v>
                </c:pt>
                <c:pt idx="3527">
                  <c:v>-3.3008059089413402E-5</c:v>
                </c:pt>
                <c:pt idx="3528">
                  <c:v>-3.7003514554037601E-5</c:v>
                </c:pt>
                <c:pt idx="3529">
                  <c:v>-3.4308015707438203E-5</c:v>
                </c:pt>
                <c:pt idx="3530">
                  <c:v>-3.51886790276112E-5</c:v>
                </c:pt>
                <c:pt idx="3531">
                  <c:v>-3.04758611367582E-5</c:v>
                </c:pt>
                <c:pt idx="3532">
                  <c:v>-2.8170428730445198E-5</c:v>
                </c:pt>
                <c:pt idx="3533">
                  <c:v>-3.9063327697213801E-5</c:v>
                </c:pt>
                <c:pt idx="3534">
                  <c:v>-3.4089373265127403E-5</c:v>
                </c:pt>
                <c:pt idx="3535">
                  <c:v>-3.6089020451544903E-5</c:v>
                </c:pt>
                <c:pt idx="3536">
                  <c:v>-2.1582630560658099E-5</c:v>
                </c:pt>
                <c:pt idx="3537">
                  <c:v>-3.6439287020716901E-5</c:v>
                </c:pt>
                <c:pt idx="3538">
                  <c:v>-3.7408501042734298E-5</c:v>
                </c:pt>
                <c:pt idx="3539">
                  <c:v>-3.1008455362807999E-5</c:v>
                </c:pt>
                <c:pt idx="3540">
                  <c:v>-2.6544623470571501E-5</c:v>
                </c:pt>
                <c:pt idx="3541">
                  <c:v>-2.9691112033681398E-5</c:v>
                </c:pt>
                <c:pt idx="3542">
                  <c:v>-3.3910627796228298E-5</c:v>
                </c:pt>
                <c:pt idx="3543">
                  <c:v>-3.5845459113339502E-5</c:v>
                </c:pt>
                <c:pt idx="3544">
                  <c:v>-3.47962606555844E-5</c:v>
                </c:pt>
                <c:pt idx="3545">
                  <c:v>-2.9831008381005701E-5</c:v>
                </c:pt>
                <c:pt idx="3546">
                  <c:v>-3.3011692553159399E-5</c:v>
                </c:pt>
                <c:pt idx="3547">
                  <c:v>-2.9647035739914601E-5</c:v>
                </c:pt>
                <c:pt idx="3548">
                  <c:v>-2.9726107683254999E-5</c:v>
                </c:pt>
                <c:pt idx="3549">
                  <c:v>-4.33243209587387E-5</c:v>
                </c:pt>
                <c:pt idx="3550">
                  <c:v>-3.8078958729533402E-5</c:v>
                </c:pt>
                <c:pt idx="3551">
                  <c:v>-4.14163290576977E-5</c:v>
                </c:pt>
                <c:pt idx="3552">
                  <c:v>-3.7173753420408599E-5</c:v>
                </c:pt>
                <c:pt idx="3553">
                  <c:v>-3.5483214528274199E-5</c:v>
                </c:pt>
                <c:pt idx="3554">
                  <c:v>-3.9541634288304198E-5</c:v>
                </c:pt>
                <c:pt idx="3555">
                  <c:v>-3.3052625337387098E-5</c:v>
                </c:pt>
                <c:pt idx="3556">
                  <c:v>-3.7127539406600697E-5</c:v>
                </c:pt>
                <c:pt idx="3557">
                  <c:v>-3.6693383968588298E-5</c:v>
                </c:pt>
                <c:pt idx="3558">
                  <c:v>-4.0349862025570699E-5</c:v>
                </c:pt>
                <c:pt idx="3559">
                  <c:v>-2.8298487733428802E-5</c:v>
                </c:pt>
                <c:pt idx="3560">
                  <c:v>-3.9745640865100699E-5</c:v>
                </c:pt>
                <c:pt idx="3561">
                  <c:v>-3.8284140004080603E-5</c:v>
                </c:pt>
                <c:pt idx="3562">
                  <c:v>-2.70964375053565E-5</c:v>
                </c:pt>
                <c:pt idx="3563">
                  <c:v>-3.11163286309146E-5</c:v>
                </c:pt>
                <c:pt idx="3564">
                  <c:v>-3.58194423497867E-5</c:v>
                </c:pt>
                <c:pt idx="3565">
                  <c:v>-4.1286936816839602E-5</c:v>
                </c:pt>
                <c:pt idx="3566">
                  <c:v>-3.7321349538424101E-5</c:v>
                </c:pt>
                <c:pt idx="3567">
                  <c:v>-3.0842855074483299E-5</c:v>
                </c:pt>
                <c:pt idx="3568">
                  <c:v>-3.1816455272735298E-5</c:v>
                </c:pt>
                <c:pt idx="3569">
                  <c:v>-3.0382148185514801E-5</c:v>
                </c:pt>
                <c:pt idx="3570">
                  <c:v>-3.56875771809381E-5</c:v>
                </c:pt>
                <c:pt idx="3571">
                  <c:v>-3.5533329026455902E-5</c:v>
                </c:pt>
                <c:pt idx="3572">
                  <c:v>-3.3493295171445797E-5</c:v>
                </c:pt>
                <c:pt idx="3573">
                  <c:v>-3.3994031898887801E-5</c:v>
                </c:pt>
                <c:pt idx="3574">
                  <c:v>-3.7610619252228801E-5</c:v>
                </c:pt>
                <c:pt idx="3575">
                  <c:v>-3.8170783481675203E-5</c:v>
                </c:pt>
                <c:pt idx="3576">
                  <c:v>-3.6820356931953798E-5</c:v>
                </c:pt>
                <c:pt idx="3577">
                  <c:v>-3.1652545768926703E-5</c:v>
                </c:pt>
                <c:pt idx="3578">
                  <c:v>-3.2779732957596701E-5</c:v>
                </c:pt>
                <c:pt idx="3579">
                  <c:v>-3.1873171085759402E-5</c:v>
                </c:pt>
                <c:pt idx="3580">
                  <c:v>-4.03372411539296E-5</c:v>
                </c:pt>
                <c:pt idx="3581">
                  <c:v>-3.2063358735362997E-5</c:v>
                </c:pt>
                <c:pt idx="3582">
                  <c:v>-3.5234881483832997E-5</c:v>
                </c:pt>
                <c:pt idx="3583">
                  <c:v>-3.7553539135689703E-5</c:v>
                </c:pt>
                <c:pt idx="3584">
                  <c:v>-2.37658501377218E-5</c:v>
                </c:pt>
                <c:pt idx="3585">
                  <c:v>-3.2829299652483301E-5</c:v>
                </c:pt>
                <c:pt idx="3586">
                  <c:v>-3.471338727863E-5</c:v>
                </c:pt>
                <c:pt idx="3587">
                  <c:v>-3.3770118089858398E-5</c:v>
                </c:pt>
                <c:pt idx="3588">
                  <c:v>-3.1403950251471102E-5</c:v>
                </c:pt>
                <c:pt idx="3589">
                  <c:v>-3.2055407519893899E-5</c:v>
                </c:pt>
                <c:pt idx="3590">
                  <c:v>-3.3569732552376998E-5</c:v>
                </c:pt>
                <c:pt idx="3591">
                  <c:v>-3.3453516244761498E-5</c:v>
                </c:pt>
                <c:pt idx="3592">
                  <c:v>-3.2869863924213201E-5</c:v>
                </c:pt>
                <c:pt idx="3593">
                  <c:v>-3.6947309151169803E-5</c:v>
                </c:pt>
                <c:pt idx="3594">
                  <c:v>-3.5614976504241998E-5</c:v>
                </c:pt>
                <c:pt idx="3595">
                  <c:v>-3.49931419027082E-5</c:v>
                </c:pt>
                <c:pt idx="3596">
                  <c:v>-3.5484473356211102E-5</c:v>
                </c:pt>
                <c:pt idx="3597">
                  <c:v>-3.00497994605758E-5</c:v>
                </c:pt>
                <c:pt idx="3598">
                  <c:v>-2.71371342713508E-5</c:v>
                </c:pt>
                <c:pt idx="3599">
                  <c:v>-3.3398180905068602E-5</c:v>
                </c:pt>
                <c:pt idx="3600">
                  <c:v>-3.2112371533386203E-5</c:v>
                </c:pt>
                <c:pt idx="3601">
                  <c:v>-2.8173231003889201E-5</c:v>
                </c:pt>
                <c:pt idx="3602">
                  <c:v>-3.2368557658855202E-5</c:v>
                </c:pt>
                <c:pt idx="3603">
                  <c:v>-3.5748092400807902E-5</c:v>
                </c:pt>
                <c:pt idx="3604">
                  <c:v>-3.1095790772508401E-5</c:v>
                </c:pt>
                <c:pt idx="3605">
                  <c:v>-3.3367675276020601E-5</c:v>
                </c:pt>
                <c:pt idx="3606">
                  <c:v>-3.1269775413113501E-5</c:v>
                </c:pt>
                <c:pt idx="3607">
                  <c:v>-3.5328850854018702E-5</c:v>
                </c:pt>
                <c:pt idx="3608">
                  <c:v>-3.0529394446290997E-5</c:v>
                </c:pt>
                <c:pt idx="3609">
                  <c:v>-3.9870264124304103E-5</c:v>
                </c:pt>
                <c:pt idx="3610">
                  <c:v>-3.6281099431671698E-5</c:v>
                </c:pt>
                <c:pt idx="3611">
                  <c:v>-3.3833086136951202E-5</c:v>
                </c:pt>
                <c:pt idx="3612">
                  <c:v>-3.1044153291150501E-5</c:v>
                </c:pt>
                <c:pt idx="3613">
                  <c:v>-3.1170415774511799E-5</c:v>
                </c:pt>
                <c:pt idx="3614">
                  <c:v>-2.9057662820573001E-5</c:v>
                </c:pt>
                <c:pt idx="3615">
                  <c:v>-3.5240780942838E-5</c:v>
                </c:pt>
                <c:pt idx="3616">
                  <c:v>-3.4560407160741599E-5</c:v>
                </c:pt>
                <c:pt idx="3617">
                  <c:v>-3.5927676232304301E-5</c:v>
                </c:pt>
                <c:pt idx="3618">
                  <c:v>-3.18829475058E-5</c:v>
                </c:pt>
                <c:pt idx="3619">
                  <c:v>-3.0560072645535202E-5</c:v>
                </c:pt>
                <c:pt idx="3620">
                  <c:v>-3.6509183968533298E-5</c:v>
                </c:pt>
                <c:pt idx="3621">
                  <c:v>-3.4780337749542502E-5</c:v>
                </c:pt>
                <c:pt idx="3622">
                  <c:v>-3.13520329285102E-5</c:v>
                </c:pt>
                <c:pt idx="3623">
                  <c:v>-2.9207873571596899E-5</c:v>
                </c:pt>
                <c:pt idx="3624">
                  <c:v>-4.0179461101280499E-5</c:v>
                </c:pt>
                <c:pt idx="3625">
                  <c:v>-3.2205281225804302E-5</c:v>
                </c:pt>
                <c:pt idx="3626">
                  <c:v>-3.8814898253691898E-5</c:v>
                </c:pt>
                <c:pt idx="3627">
                  <c:v>-3.8360290928714102E-5</c:v>
                </c:pt>
                <c:pt idx="3628">
                  <c:v>-3.2054502072886103E-5</c:v>
                </c:pt>
                <c:pt idx="3629">
                  <c:v>-3.2667139237223101E-5</c:v>
                </c:pt>
                <c:pt idx="3630">
                  <c:v>-2.2805275213065298E-5</c:v>
                </c:pt>
                <c:pt idx="3631">
                  <c:v>-2.95728851185963E-5</c:v>
                </c:pt>
                <c:pt idx="3632">
                  <c:v>-3.4026690810699798E-5</c:v>
                </c:pt>
                <c:pt idx="3633">
                  <c:v>-2.92972304805075E-5</c:v>
                </c:pt>
                <c:pt idx="3634">
                  <c:v>-2.97564713546347E-5</c:v>
                </c:pt>
                <c:pt idx="3635">
                  <c:v>-3.1544885456416801E-5</c:v>
                </c:pt>
                <c:pt idx="3636">
                  <c:v>-3.5732832499988199E-5</c:v>
                </c:pt>
                <c:pt idx="3637">
                  <c:v>-3.7361053254275999E-5</c:v>
                </c:pt>
                <c:pt idx="3638">
                  <c:v>-3.1334694554976597E-5</c:v>
                </c:pt>
                <c:pt idx="3639">
                  <c:v>-4.0520188800360299E-5</c:v>
                </c:pt>
                <c:pt idx="3640">
                  <c:v>-3.6440764110058399E-5</c:v>
                </c:pt>
                <c:pt idx="3641">
                  <c:v>-3.3400036904243E-5</c:v>
                </c:pt>
                <c:pt idx="3642">
                  <c:v>-2.7660800813576401E-5</c:v>
                </c:pt>
                <c:pt idx="3643">
                  <c:v>-3.4397119504069099E-5</c:v>
                </c:pt>
                <c:pt idx="3644">
                  <c:v>-3.8062387017837702E-5</c:v>
                </c:pt>
                <c:pt idx="3645">
                  <c:v>-2.9129854297562699E-5</c:v>
                </c:pt>
                <c:pt idx="3646">
                  <c:v>-3.2842422448188798E-5</c:v>
                </c:pt>
                <c:pt idx="3647">
                  <c:v>-3.6876029535189003E-5</c:v>
                </c:pt>
                <c:pt idx="3648">
                  <c:v>-3.5512982693302499E-5</c:v>
                </c:pt>
                <c:pt idx="3649">
                  <c:v>-2.9109827581126501E-5</c:v>
                </c:pt>
                <c:pt idx="3650">
                  <c:v>-3.0752634840841903E-5</c:v>
                </c:pt>
                <c:pt idx="3651">
                  <c:v>-3.6490764042131102E-5</c:v>
                </c:pt>
                <c:pt idx="3652">
                  <c:v>-3.43898064791685E-5</c:v>
                </c:pt>
                <c:pt idx="3653">
                  <c:v>-2.8747301590117102E-5</c:v>
                </c:pt>
                <c:pt idx="3654">
                  <c:v>-3.7317771833013201E-5</c:v>
                </c:pt>
                <c:pt idx="3655">
                  <c:v>-3.7393427792081902E-5</c:v>
                </c:pt>
                <c:pt idx="3656">
                  <c:v>-3.8969124581767102E-5</c:v>
                </c:pt>
                <c:pt idx="3657">
                  <c:v>-3.5409832959170801E-5</c:v>
                </c:pt>
                <c:pt idx="3658">
                  <c:v>-3.6215909042578203E-5</c:v>
                </c:pt>
                <c:pt idx="3659">
                  <c:v>-3.80052099978912E-5</c:v>
                </c:pt>
                <c:pt idx="3660">
                  <c:v>-3.3513812534309403E-5</c:v>
                </c:pt>
                <c:pt idx="3661">
                  <c:v>-3.0047203761241501E-5</c:v>
                </c:pt>
                <c:pt idx="3662">
                  <c:v>-3.4544820560187201E-5</c:v>
                </c:pt>
                <c:pt idx="3663">
                  <c:v>-3.2026050605481002E-5</c:v>
                </c:pt>
                <c:pt idx="3664">
                  <c:v>-2.3535704760385298E-5</c:v>
                </c:pt>
                <c:pt idx="3665">
                  <c:v>-3.9811206116904498E-5</c:v>
                </c:pt>
                <c:pt idx="3666">
                  <c:v>-4.0627446202878197E-5</c:v>
                </c:pt>
                <c:pt idx="3667">
                  <c:v>-3.6561432016527503E-5</c:v>
                </c:pt>
                <c:pt idx="3668">
                  <c:v>-2.5993432517902698E-5</c:v>
                </c:pt>
                <c:pt idx="3669">
                  <c:v>-2.7310244249231901E-5</c:v>
                </c:pt>
                <c:pt idx="3670">
                  <c:v>-3.02885630426126E-5</c:v>
                </c:pt>
                <c:pt idx="3671">
                  <c:v>-2.8383948802406399E-5</c:v>
                </c:pt>
                <c:pt idx="3672">
                  <c:v>-2.7569258847449602E-5</c:v>
                </c:pt>
                <c:pt idx="3673">
                  <c:v>-3.7297875314447801E-5</c:v>
                </c:pt>
                <c:pt idx="3674">
                  <c:v>-3.3035390305363399E-5</c:v>
                </c:pt>
                <c:pt idx="3675">
                  <c:v>-3.4763727816940998E-5</c:v>
                </c:pt>
                <c:pt idx="3676">
                  <c:v>-3.6366031766391299E-5</c:v>
                </c:pt>
                <c:pt idx="3677">
                  <c:v>-3.2557490633196702E-5</c:v>
                </c:pt>
                <c:pt idx="3678">
                  <c:v>-3.2315577769149301E-5</c:v>
                </c:pt>
                <c:pt idx="3679">
                  <c:v>-3.02527303461576E-5</c:v>
                </c:pt>
                <c:pt idx="3680">
                  <c:v>-3.0679032068259197E-5</c:v>
                </c:pt>
                <c:pt idx="3681">
                  <c:v>-2.9538782453333101E-5</c:v>
                </c:pt>
                <c:pt idx="3682">
                  <c:v>-3.5959474756038199E-5</c:v>
                </c:pt>
                <c:pt idx="3683">
                  <c:v>-3.04392034551449E-5</c:v>
                </c:pt>
                <c:pt idx="3684">
                  <c:v>-2.78085475013786E-5</c:v>
                </c:pt>
                <c:pt idx="3685">
                  <c:v>-3.14453770147343E-5</c:v>
                </c:pt>
                <c:pt idx="3686">
                  <c:v>-3.9067157801162E-5</c:v>
                </c:pt>
                <c:pt idx="3687">
                  <c:v>-3.2585372476096903E-5</c:v>
                </c:pt>
                <c:pt idx="3688">
                  <c:v>-3.0626886290859701E-5</c:v>
                </c:pt>
                <c:pt idx="3689">
                  <c:v>-2.4286434878791101E-5</c:v>
                </c:pt>
                <c:pt idx="3690">
                  <c:v>-3.5787581352810497E-5</c:v>
                </c:pt>
                <c:pt idx="3691">
                  <c:v>-2.3177993955147499E-5</c:v>
                </c:pt>
                <c:pt idx="3692">
                  <c:v>-2.74766123352577E-5</c:v>
                </c:pt>
                <c:pt idx="3693">
                  <c:v>-3.44106804129525E-5</c:v>
                </c:pt>
                <c:pt idx="3694">
                  <c:v>-2.9115949505097399E-5</c:v>
                </c:pt>
                <c:pt idx="3695">
                  <c:v>-3.75400299524759E-5</c:v>
                </c:pt>
                <c:pt idx="3696">
                  <c:v>-3.4656818019072898E-5</c:v>
                </c:pt>
                <c:pt idx="3697">
                  <c:v>-2.7720512445902798E-5</c:v>
                </c:pt>
                <c:pt idx="3698">
                  <c:v>-2.7621946364598302E-5</c:v>
                </c:pt>
                <c:pt idx="3699">
                  <c:v>-3.4987079401457003E-5</c:v>
                </c:pt>
                <c:pt idx="3700">
                  <c:v>-2.3332827504653799E-5</c:v>
                </c:pt>
                <c:pt idx="3701">
                  <c:v>-3.0758901201548397E-5</c:v>
                </c:pt>
                <c:pt idx="3702">
                  <c:v>-3.8324867789502299E-5</c:v>
                </c:pt>
                <c:pt idx="3703">
                  <c:v>-3.03424723863987E-5</c:v>
                </c:pt>
                <c:pt idx="3704">
                  <c:v>-3.36692072996521E-5</c:v>
                </c:pt>
                <c:pt idx="3705">
                  <c:v>-2.7127454093019601E-5</c:v>
                </c:pt>
                <c:pt idx="3706">
                  <c:v>-2.4569706572312701E-5</c:v>
                </c:pt>
                <c:pt idx="3707">
                  <c:v>-2.23409407753104E-5</c:v>
                </c:pt>
                <c:pt idx="3708">
                  <c:v>-3.3897209501523101E-5</c:v>
                </c:pt>
                <c:pt idx="3709">
                  <c:v>-3.5660167415831897E-5</c:v>
                </c:pt>
                <c:pt idx="3710">
                  <c:v>-2.8590585884631601E-5</c:v>
                </c:pt>
                <c:pt idx="3711">
                  <c:v>-3.320359999573E-5</c:v>
                </c:pt>
                <c:pt idx="3712">
                  <c:v>-3.1285226450812403E-5</c:v>
                </c:pt>
                <c:pt idx="3713">
                  <c:v>-3.3468176262016002E-5</c:v>
                </c:pt>
                <c:pt idx="3714">
                  <c:v>-3.1601111886660599E-5</c:v>
                </c:pt>
                <c:pt idx="3715">
                  <c:v>-2.5680090953391599E-5</c:v>
                </c:pt>
                <c:pt idx="3716">
                  <c:v>-3.48771349349497E-5</c:v>
                </c:pt>
                <c:pt idx="3717">
                  <c:v>-2.5434116918373099E-5</c:v>
                </c:pt>
                <c:pt idx="3718">
                  <c:v>-2.8760404236889898E-5</c:v>
                </c:pt>
                <c:pt idx="3719">
                  <c:v>-2.5353092547213399E-5</c:v>
                </c:pt>
                <c:pt idx="3720">
                  <c:v>-2.9398139533547099E-5</c:v>
                </c:pt>
                <c:pt idx="3721">
                  <c:v>-3.5057879949666599E-5</c:v>
                </c:pt>
                <c:pt idx="3722">
                  <c:v>-2.6005947532062699E-5</c:v>
                </c:pt>
                <c:pt idx="3723">
                  <c:v>-2.9855557303885401E-5</c:v>
                </c:pt>
                <c:pt idx="3724">
                  <c:v>-3.1710475514836999E-5</c:v>
                </c:pt>
                <c:pt idx="3725">
                  <c:v>-3.2591499166806902E-5</c:v>
                </c:pt>
                <c:pt idx="3726">
                  <c:v>-3.6382995350257502E-5</c:v>
                </c:pt>
                <c:pt idx="3727">
                  <c:v>-3.2952454321056998E-5</c:v>
                </c:pt>
                <c:pt idx="3728">
                  <c:v>-3.0714538234189102E-5</c:v>
                </c:pt>
                <c:pt idx="3729">
                  <c:v>-3.9679233619154597E-5</c:v>
                </c:pt>
                <c:pt idx="3730">
                  <c:v>-3.7776019140360397E-5</c:v>
                </c:pt>
                <c:pt idx="3731">
                  <c:v>-4.0501571792029703E-5</c:v>
                </c:pt>
                <c:pt idx="3732">
                  <c:v>-3.0568776514781101E-5</c:v>
                </c:pt>
                <c:pt idx="3733">
                  <c:v>-2.8902498127439401E-5</c:v>
                </c:pt>
                <c:pt idx="3734">
                  <c:v>-3.0482144477212001E-5</c:v>
                </c:pt>
                <c:pt idx="3735">
                  <c:v>-3.3620308270504697E-5</c:v>
                </c:pt>
                <c:pt idx="3736">
                  <c:v>-3.1513059068191603E-5</c:v>
                </c:pt>
                <c:pt idx="3737">
                  <c:v>-3.4128366178911197E-5</c:v>
                </c:pt>
                <c:pt idx="3738">
                  <c:v>-3.2343447837388598E-5</c:v>
                </c:pt>
                <c:pt idx="3739">
                  <c:v>-2.7435457171372401E-5</c:v>
                </c:pt>
                <c:pt idx="3740">
                  <c:v>-3.3812713345235997E-5</c:v>
                </c:pt>
                <c:pt idx="3741">
                  <c:v>-2.5621200470907399E-5</c:v>
                </c:pt>
                <c:pt idx="3742">
                  <c:v>-2.90849794352747E-5</c:v>
                </c:pt>
                <c:pt idx="3743">
                  <c:v>-3.2183838634304701E-5</c:v>
                </c:pt>
                <c:pt idx="3744">
                  <c:v>-3.8634235808290798E-5</c:v>
                </c:pt>
                <c:pt idx="3745">
                  <c:v>-3.2980585979445203E-5</c:v>
                </c:pt>
                <c:pt idx="3746">
                  <c:v>-3.7600919527121701E-5</c:v>
                </c:pt>
                <c:pt idx="3747">
                  <c:v>-3.36296333642733E-5</c:v>
                </c:pt>
                <c:pt idx="3748">
                  <c:v>-2.95579193893313E-5</c:v>
                </c:pt>
                <c:pt idx="3749">
                  <c:v>-2.91029122739861E-5</c:v>
                </c:pt>
                <c:pt idx="3750">
                  <c:v>-3.1363155301862398E-5</c:v>
                </c:pt>
                <c:pt idx="3751">
                  <c:v>-3.88754920418832E-5</c:v>
                </c:pt>
                <c:pt idx="3752">
                  <c:v>-3.24589865751068E-5</c:v>
                </c:pt>
                <c:pt idx="3753">
                  <c:v>-3.6450891205743397E-5</c:v>
                </c:pt>
                <c:pt idx="3754">
                  <c:v>-3.7718412159802402E-5</c:v>
                </c:pt>
                <c:pt idx="3755">
                  <c:v>-3.27520486987193E-5</c:v>
                </c:pt>
                <c:pt idx="3756">
                  <c:v>-2.8713334786197901E-5</c:v>
                </c:pt>
                <c:pt idx="3757">
                  <c:v>-2.6916893113068701E-5</c:v>
                </c:pt>
                <c:pt idx="3758">
                  <c:v>-2.5204863757667301E-5</c:v>
                </c:pt>
                <c:pt idx="3759">
                  <c:v>-2.8729334513544E-5</c:v>
                </c:pt>
                <c:pt idx="3760">
                  <c:v>-3.42991431335673E-5</c:v>
                </c:pt>
                <c:pt idx="3761">
                  <c:v>-3.3310019166092099E-5</c:v>
                </c:pt>
                <c:pt idx="3762">
                  <c:v>-3.5745815441189701E-5</c:v>
                </c:pt>
                <c:pt idx="3763">
                  <c:v>-3.70228881090658E-5</c:v>
                </c:pt>
                <c:pt idx="3764">
                  <c:v>-2.75944703532749E-5</c:v>
                </c:pt>
                <c:pt idx="3765">
                  <c:v>-3.5123386449072601E-5</c:v>
                </c:pt>
                <c:pt idx="3766">
                  <c:v>-3.2988572427076399E-5</c:v>
                </c:pt>
                <c:pt idx="3767">
                  <c:v>-3.4660469648495702E-5</c:v>
                </c:pt>
                <c:pt idx="3768">
                  <c:v>-3.7745084061827403E-5</c:v>
                </c:pt>
                <c:pt idx="3769">
                  <c:v>-2.9727440344485202E-5</c:v>
                </c:pt>
                <c:pt idx="3770">
                  <c:v>-3.2506485212414901E-5</c:v>
                </c:pt>
                <c:pt idx="3771">
                  <c:v>-3.1533408797945301E-5</c:v>
                </c:pt>
                <c:pt idx="3772">
                  <c:v>-3.7907970592798198E-5</c:v>
                </c:pt>
                <c:pt idx="3773">
                  <c:v>-2.5415630523833699E-5</c:v>
                </c:pt>
                <c:pt idx="3774">
                  <c:v>-3.4764088850999001E-5</c:v>
                </c:pt>
                <c:pt idx="3775">
                  <c:v>-2.7315866391950901E-5</c:v>
                </c:pt>
                <c:pt idx="3776">
                  <c:v>-2.7744486960226798E-5</c:v>
                </c:pt>
                <c:pt idx="3777">
                  <c:v>-2.2635229125951301E-5</c:v>
                </c:pt>
                <c:pt idx="3778">
                  <c:v>-2.3315203471093699E-5</c:v>
                </c:pt>
                <c:pt idx="3779">
                  <c:v>-3.2581922146771498E-5</c:v>
                </c:pt>
                <c:pt idx="3780">
                  <c:v>-2.08157580392746E-5</c:v>
                </c:pt>
                <c:pt idx="3781">
                  <c:v>-3.1317878159732498E-5</c:v>
                </c:pt>
                <c:pt idx="3782">
                  <c:v>-3.3755373453188402E-5</c:v>
                </c:pt>
                <c:pt idx="3783">
                  <c:v>-2.8555187738444399E-5</c:v>
                </c:pt>
                <c:pt idx="3784">
                  <c:v>-2.9980632468497501E-5</c:v>
                </c:pt>
                <c:pt idx="3785">
                  <c:v>-3.3966078320351601E-5</c:v>
                </c:pt>
                <c:pt idx="3786">
                  <c:v>-3.0170602322142901E-5</c:v>
                </c:pt>
                <c:pt idx="3787">
                  <c:v>-2.8038013576626299E-5</c:v>
                </c:pt>
                <c:pt idx="3788">
                  <c:v>-3.2643705060045401E-5</c:v>
                </c:pt>
                <c:pt idx="3789">
                  <c:v>-3.8277883178286498E-5</c:v>
                </c:pt>
                <c:pt idx="3790">
                  <c:v>-3.4795658145048498E-5</c:v>
                </c:pt>
                <c:pt idx="3791">
                  <c:v>-3.6496860566652902E-5</c:v>
                </c:pt>
                <c:pt idx="3792">
                  <c:v>-4.03709607974324E-5</c:v>
                </c:pt>
                <c:pt idx="3793">
                  <c:v>-3.4821100830434901E-5</c:v>
                </c:pt>
                <c:pt idx="3794">
                  <c:v>-2.9905122319468301E-5</c:v>
                </c:pt>
                <c:pt idx="3795">
                  <c:v>-3.2183686802460803E-5</c:v>
                </c:pt>
                <c:pt idx="3796">
                  <c:v>-2.6437568010537102E-5</c:v>
                </c:pt>
                <c:pt idx="3797">
                  <c:v>-1.9508863405590699E-5</c:v>
                </c:pt>
                <c:pt idx="3798">
                  <c:v>-2.9937217776297099E-5</c:v>
                </c:pt>
                <c:pt idx="3799">
                  <c:v>-2.9773654857425899E-5</c:v>
                </c:pt>
                <c:pt idx="3800">
                  <c:v>-2.50405957643784E-5</c:v>
                </c:pt>
                <c:pt idx="3801">
                  <c:v>-3.22641244957281E-5</c:v>
                </c:pt>
                <c:pt idx="3802">
                  <c:v>-3.00750831242806E-5</c:v>
                </c:pt>
                <c:pt idx="3803">
                  <c:v>-3.1549298091167397E-5</c:v>
                </c:pt>
                <c:pt idx="3804">
                  <c:v>-2.7661530231075201E-5</c:v>
                </c:pt>
                <c:pt idx="3805">
                  <c:v>-3.2754567318320101E-5</c:v>
                </c:pt>
                <c:pt idx="3806">
                  <c:v>-3.4987987931977601E-5</c:v>
                </c:pt>
                <c:pt idx="3807">
                  <c:v>-3.1981577416473397E-5</c:v>
                </c:pt>
                <c:pt idx="3808">
                  <c:v>-3.7267013597984698E-5</c:v>
                </c:pt>
                <c:pt idx="3809">
                  <c:v>-3.21218676044718E-5</c:v>
                </c:pt>
                <c:pt idx="3810">
                  <c:v>-3.1137980539693403E-5</c:v>
                </c:pt>
                <c:pt idx="3811">
                  <c:v>-2.8912984637012699E-5</c:v>
                </c:pt>
                <c:pt idx="3812">
                  <c:v>-3.3700116627270401E-5</c:v>
                </c:pt>
                <c:pt idx="3813">
                  <c:v>-2.73446932196604E-5</c:v>
                </c:pt>
                <c:pt idx="3814">
                  <c:v>-2.76957994795246E-5</c:v>
                </c:pt>
                <c:pt idx="3815">
                  <c:v>-3.2904507700442399E-5</c:v>
                </c:pt>
                <c:pt idx="3816">
                  <c:v>-2.2885545614431099E-5</c:v>
                </c:pt>
                <c:pt idx="3817">
                  <c:v>-3.1677321591204799E-5</c:v>
                </c:pt>
                <c:pt idx="3818">
                  <c:v>-3.0543408093767901E-5</c:v>
                </c:pt>
                <c:pt idx="3819">
                  <c:v>-2.92724246169092E-5</c:v>
                </c:pt>
                <c:pt idx="3820">
                  <c:v>-2.46642990360749E-5</c:v>
                </c:pt>
                <c:pt idx="3821">
                  <c:v>-1.8285585311468301E-5</c:v>
                </c:pt>
                <c:pt idx="3822">
                  <c:v>-3.1296749648815002E-5</c:v>
                </c:pt>
                <c:pt idx="3823">
                  <c:v>-3.0901208961043897E-5</c:v>
                </c:pt>
                <c:pt idx="3824">
                  <c:v>-3.18573764434444E-5</c:v>
                </c:pt>
                <c:pt idx="3825">
                  <c:v>-2.85786201579244E-5</c:v>
                </c:pt>
                <c:pt idx="3826">
                  <c:v>-3.4613096022778198E-5</c:v>
                </c:pt>
                <c:pt idx="3827">
                  <c:v>-3.7744057433352897E-5</c:v>
                </c:pt>
                <c:pt idx="3828">
                  <c:v>-2.74611702774728E-5</c:v>
                </c:pt>
                <c:pt idx="3829">
                  <c:v>-3.4414411911049397E-5</c:v>
                </c:pt>
                <c:pt idx="3830">
                  <c:v>-2.85634073323199E-5</c:v>
                </c:pt>
                <c:pt idx="3831">
                  <c:v>-2.91082559943674E-5</c:v>
                </c:pt>
                <c:pt idx="3832">
                  <c:v>-3.3811650240191002E-5</c:v>
                </c:pt>
                <c:pt idx="3833">
                  <c:v>-3.5765042952453803E-5</c:v>
                </c:pt>
                <c:pt idx="3834">
                  <c:v>-2.22951287045485E-5</c:v>
                </c:pt>
                <c:pt idx="3835">
                  <c:v>-3.5864887953334302E-5</c:v>
                </c:pt>
                <c:pt idx="3836">
                  <c:v>-3.04688559982093E-5</c:v>
                </c:pt>
                <c:pt idx="3837">
                  <c:v>-3.2736157347058702E-5</c:v>
                </c:pt>
                <c:pt idx="3838">
                  <c:v>-2.6768600837264299E-5</c:v>
                </c:pt>
                <c:pt idx="3839">
                  <c:v>-2.1006264933943898E-5</c:v>
                </c:pt>
                <c:pt idx="3840">
                  <c:v>-2.9287645316907301E-5</c:v>
                </c:pt>
                <c:pt idx="3841">
                  <c:v>-2.6506446434615699E-5</c:v>
                </c:pt>
                <c:pt idx="3842">
                  <c:v>-2.7305036196078998E-5</c:v>
                </c:pt>
                <c:pt idx="3843">
                  <c:v>-3.56193230140008E-5</c:v>
                </c:pt>
                <c:pt idx="3844">
                  <c:v>-3.6962954415034901E-5</c:v>
                </c:pt>
                <c:pt idx="3845">
                  <c:v>-2.9099683664420601E-5</c:v>
                </c:pt>
                <c:pt idx="3846">
                  <c:v>-3.18523270058754E-5</c:v>
                </c:pt>
                <c:pt idx="3847">
                  <c:v>-3.2206439871711602E-5</c:v>
                </c:pt>
                <c:pt idx="3848">
                  <c:v>-2.9318102216255099E-5</c:v>
                </c:pt>
                <c:pt idx="3849">
                  <c:v>-3.05060980974981E-5</c:v>
                </c:pt>
                <c:pt idx="3850">
                  <c:v>-2.8128380505565301E-5</c:v>
                </c:pt>
                <c:pt idx="3851">
                  <c:v>-2.9010744697803001E-5</c:v>
                </c:pt>
                <c:pt idx="3852">
                  <c:v>-3.2038074498124697E-5</c:v>
                </c:pt>
                <c:pt idx="3853">
                  <c:v>-3.0105860066948901E-5</c:v>
                </c:pt>
                <c:pt idx="3854">
                  <c:v>-3.63307515575505E-5</c:v>
                </c:pt>
                <c:pt idx="3855">
                  <c:v>-3.644673535155E-5</c:v>
                </c:pt>
                <c:pt idx="3856">
                  <c:v>-2.7284286459113102E-5</c:v>
                </c:pt>
                <c:pt idx="3857">
                  <c:v>-2.5742963018495499E-5</c:v>
                </c:pt>
                <c:pt idx="3858">
                  <c:v>-3.6432008562722701E-5</c:v>
                </c:pt>
                <c:pt idx="3859">
                  <c:v>-2.0687818451145599E-5</c:v>
                </c:pt>
                <c:pt idx="3860">
                  <c:v>-2.23414343811544E-5</c:v>
                </c:pt>
                <c:pt idx="3861">
                  <c:v>-3.37119695483747E-5</c:v>
                </c:pt>
                <c:pt idx="3862">
                  <c:v>-3.2305921502351601E-5</c:v>
                </c:pt>
                <c:pt idx="3863">
                  <c:v>-2.8020485917978299E-5</c:v>
                </c:pt>
                <c:pt idx="3864">
                  <c:v>-3.3295701675995003E-5</c:v>
                </c:pt>
                <c:pt idx="3865">
                  <c:v>-2.6840027034383799E-5</c:v>
                </c:pt>
                <c:pt idx="3866">
                  <c:v>-3.0643302272876398E-5</c:v>
                </c:pt>
                <c:pt idx="3867">
                  <c:v>-2.13171768410734E-5</c:v>
                </c:pt>
                <c:pt idx="3868">
                  <c:v>-2.6383450558823101E-5</c:v>
                </c:pt>
                <c:pt idx="3869">
                  <c:v>-3.7386653424516803E-5</c:v>
                </c:pt>
                <c:pt idx="3870">
                  <c:v>-2.92463360539503E-5</c:v>
                </c:pt>
                <c:pt idx="3871">
                  <c:v>-3.4003991037769E-5</c:v>
                </c:pt>
                <c:pt idx="3872">
                  <c:v>-3.6574491906781E-5</c:v>
                </c:pt>
                <c:pt idx="3873">
                  <c:v>-2.22073039176813E-5</c:v>
                </c:pt>
                <c:pt idx="3874">
                  <c:v>-3.0933893886888801E-5</c:v>
                </c:pt>
                <c:pt idx="3875">
                  <c:v>-3.2680416775230103E-5</c:v>
                </c:pt>
                <c:pt idx="3876">
                  <c:v>-2.5006356021845699E-5</c:v>
                </c:pt>
                <c:pt idx="3877">
                  <c:v>-2.4552707545180798E-5</c:v>
                </c:pt>
                <c:pt idx="3878">
                  <c:v>-3.1414385551779699E-5</c:v>
                </c:pt>
                <c:pt idx="3879">
                  <c:v>-2.5541424167639199E-5</c:v>
                </c:pt>
                <c:pt idx="3880">
                  <c:v>-3.4127264097142701E-5</c:v>
                </c:pt>
                <c:pt idx="3881">
                  <c:v>-2.8358360961414501E-5</c:v>
                </c:pt>
                <c:pt idx="3882">
                  <c:v>-3.32613775840803E-5</c:v>
                </c:pt>
                <c:pt idx="3883">
                  <c:v>-3.4401807358461401E-5</c:v>
                </c:pt>
                <c:pt idx="3884">
                  <c:v>-2.7960237620977101E-5</c:v>
                </c:pt>
                <c:pt idx="3885">
                  <c:v>-2.7838303100962399E-5</c:v>
                </c:pt>
                <c:pt idx="3886">
                  <c:v>-2.0857227967860799E-5</c:v>
                </c:pt>
                <c:pt idx="3887">
                  <c:v>-3.5657824426408002E-5</c:v>
                </c:pt>
                <c:pt idx="3888">
                  <c:v>-3.2986140335448698E-5</c:v>
                </c:pt>
                <c:pt idx="3889">
                  <c:v>-2.78150977323314E-5</c:v>
                </c:pt>
                <c:pt idx="3890">
                  <c:v>-3.5831918491399301E-5</c:v>
                </c:pt>
                <c:pt idx="3891">
                  <c:v>-3.9081079616351801E-5</c:v>
                </c:pt>
                <c:pt idx="3892">
                  <c:v>-3.51666740832837E-5</c:v>
                </c:pt>
                <c:pt idx="3893">
                  <c:v>-3.16142002502775E-5</c:v>
                </c:pt>
                <c:pt idx="3894">
                  <c:v>-3.0862988348480698E-5</c:v>
                </c:pt>
                <c:pt idx="3895">
                  <c:v>-2.95793490341388E-5</c:v>
                </c:pt>
                <c:pt idx="3896">
                  <c:v>-2.9248682891714E-5</c:v>
                </c:pt>
                <c:pt idx="3897">
                  <c:v>-2.8703033268940499E-5</c:v>
                </c:pt>
                <c:pt idx="3898">
                  <c:v>-3.1738204951218601E-5</c:v>
                </c:pt>
                <c:pt idx="3899">
                  <c:v>-3.0224608916025299E-5</c:v>
                </c:pt>
                <c:pt idx="3900">
                  <c:v>-2.9966398314686001E-5</c:v>
                </c:pt>
                <c:pt idx="3901">
                  <c:v>-3.3597738173011903E-5</c:v>
                </c:pt>
                <c:pt idx="3902">
                  <c:v>-3.0126476958987499E-5</c:v>
                </c:pt>
                <c:pt idx="3903">
                  <c:v>-3.0090602365232901E-5</c:v>
                </c:pt>
                <c:pt idx="3904">
                  <c:v>-3.2911111677454099E-5</c:v>
                </c:pt>
                <c:pt idx="3905">
                  <c:v>-2.46894109535977E-5</c:v>
                </c:pt>
                <c:pt idx="3906">
                  <c:v>-3.17896079468848E-5</c:v>
                </c:pt>
                <c:pt idx="3907">
                  <c:v>-2.96931897873019E-5</c:v>
                </c:pt>
                <c:pt idx="3908">
                  <c:v>-2.5741288527951198E-5</c:v>
                </c:pt>
                <c:pt idx="3909">
                  <c:v>-3.6324393733055403E-5</c:v>
                </c:pt>
                <c:pt idx="3910">
                  <c:v>-2.5126088082893501E-5</c:v>
                </c:pt>
                <c:pt idx="3911">
                  <c:v>-2.1412401526774101E-5</c:v>
                </c:pt>
                <c:pt idx="3912">
                  <c:v>-3.2351930683975798E-5</c:v>
                </c:pt>
                <c:pt idx="3913">
                  <c:v>-2.8966656032491301E-5</c:v>
                </c:pt>
                <c:pt idx="3914">
                  <c:v>-3.4978522672802103E-5</c:v>
                </c:pt>
                <c:pt idx="3915">
                  <c:v>-2.5717236108828701E-5</c:v>
                </c:pt>
                <c:pt idx="3916">
                  <c:v>-3.03922312191529E-5</c:v>
                </c:pt>
                <c:pt idx="3917">
                  <c:v>-2.9780307776033202E-5</c:v>
                </c:pt>
                <c:pt idx="3918">
                  <c:v>-3.0026923372547999E-5</c:v>
                </c:pt>
                <c:pt idx="3919">
                  <c:v>-2.81212534156815E-5</c:v>
                </c:pt>
                <c:pt idx="3920">
                  <c:v>-2.9262378077139198E-5</c:v>
                </c:pt>
                <c:pt idx="3921">
                  <c:v>-2.7947163448707601E-5</c:v>
                </c:pt>
                <c:pt idx="3922">
                  <c:v>-3.6492305849701599E-5</c:v>
                </c:pt>
                <c:pt idx="3923">
                  <c:v>-3.2421894915320397E-5</c:v>
                </c:pt>
                <c:pt idx="3924">
                  <c:v>-2.6849335184072399E-5</c:v>
                </c:pt>
                <c:pt idx="3925">
                  <c:v>-3.1595323809593598E-5</c:v>
                </c:pt>
                <c:pt idx="3926">
                  <c:v>-3.3771545244453102E-5</c:v>
                </c:pt>
                <c:pt idx="3927">
                  <c:v>-3.2743031285119801E-5</c:v>
                </c:pt>
                <c:pt idx="3928">
                  <c:v>-3.1670347797887299E-5</c:v>
                </c:pt>
                <c:pt idx="3929">
                  <c:v>-2.3404090558139199E-5</c:v>
                </c:pt>
                <c:pt idx="3930">
                  <c:v>-2.7027762294217801E-5</c:v>
                </c:pt>
                <c:pt idx="3931">
                  <c:v>-2.2462600040394599E-5</c:v>
                </c:pt>
                <c:pt idx="3932">
                  <c:v>-2.45531852829232E-5</c:v>
                </c:pt>
                <c:pt idx="3933">
                  <c:v>-2.7020535246512401E-5</c:v>
                </c:pt>
                <c:pt idx="3934">
                  <c:v>-3.1811146445103898E-5</c:v>
                </c:pt>
                <c:pt idx="3935">
                  <c:v>-3.6141885458525503E-5</c:v>
                </c:pt>
                <c:pt idx="3936">
                  <c:v>-3.4481532264700499E-5</c:v>
                </c:pt>
                <c:pt idx="3937">
                  <c:v>-3.1528720313685198E-5</c:v>
                </c:pt>
                <c:pt idx="3938">
                  <c:v>-2.43579476190441E-5</c:v>
                </c:pt>
                <c:pt idx="3939">
                  <c:v>-2.82139434943688E-5</c:v>
                </c:pt>
                <c:pt idx="3940">
                  <c:v>-3.3503376145819198E-5</c:v>
                </c:pt>
                <c:pt idx="3941">
                  <c:v>-3.0214157026850499E-5</c:v>
                </c:pt>
                <c:pt idx="3942">
                  <c:v>-3.6433937178285499E-5</c:v>
                </c:pt>
                <c:pt idx="3943">
                  <c:v>-3.09241975888024E-5</c:v>
                </c:pt>
                <c:pt idx="3944">
                  <c:v>-3.5229985566223601E-5</c:v>
                </c:pt>
                <c:pt idx="3945">
                  <c:v>-3.28184247007635E-5</c:v>
                </c:pt>
                <c:pt idx="3946">
                  <c:v>-2.3858993114839599E-5</c:v>
                </c:pt>
                <c:pt idx="3947">
                  <c:v>-2.9221214159321401E-5</c:v>
                </c:pt>
                <c:pt idx="3948">
                  <c:v>-2.6741712915088E-5</c:v>
                </c:pt>
                <c:pt idx="3949">
                  <c:v>-2.38936018803385E-5</c:v>
                </c:pt>
                <c:pt idx="3950">
                  <c:v>-2.4728059695988402E-5</c:v>
                </c:pt>
                <c:pt idx="3951">
                  <c:v>-2.8975470221800899E-5</c:v>
                </c:pt>
                <c:pt idx="3952">
                  <c:v>-2.5723571328325E-5</c:v>
                </c:pt>
                <c:pt idx="3953">
                  <c:v>-2.52053579159716E-5</c:v>
                </c:pt>
                <c:pt idx="3954">
                  <c:v>-1.93922423210783E-5</c:v>
                </c:pt>
                <c:pt idx="3955">
                  <c:v>-2.65312164355091E-5</c:v>
                </c:pt>
                <c:pt idx="3956">
                  <c:v>-2.4531930043627699E-5</c:v>
                </c:pt>
                <c:pt idx="3957">
                  <c:v>-3.3301695358538699E-5</c:v>
                </c:pt>
                <c:pt idx="3958">
                  <c:v>-2.56525902333224E-5</c:v>
                </c:pt>
                <c:pt idx="3959">
                  <c:v>-2.73480620222937E-5</c:v>
                </c:pt>
                <c:pt idx="3960">
                  <c:v>-2.8864582265531899E-5</c:v>
                </c:pt>
                <c:pt idx="3961">
                  <c:v>-1.9120541203402501E-5</c:v>
                </c:pt>
                <c:pt idx="3962">
                  <c:v>-3.4881999611278402E-5</c:v>
                </c:pt>
                <c:pt idx="3963">
                  <c:v>-3.2236866919777299E-5</c:v>
                </c:pt>
                <c:pt idx="3964">
                  <c:v>-2.72135437362778E-5</c:v>
                </c:pt>
                <c:pt idx="3965">
                  <c:v>-2.5825858285042899E-5</c:v>
                </c:pt>
                <c:pt idx="3966">
                  <c:v>-2.8655399889714399E-5</c:v>
                </c:pt>
                <c:pt idx="3967">
                  <c:v>-2.5424340198433601E-5</c:v>
                </c:pt>
                <c:pt idx="3968">
                  <c:v>-3.1403491578567502E-5</c:v>
                </c:pt>
                <c:pt idx="3969">
                  <c:v>-2.6892769191020701E-5</c:v>
                </c:pt>
                <c:pt idx="3970">
                  <c:v>-3.1890578430400299E-5</c:v>
                </c:pt>
                <c:pt idx="3971">
                  <c:v>-3.0349721722398699E-5</c:v>
                </c:pt>
                <c:pt idx="3972">
                  <c:v>-2.26728923282045E-5</c:v>
                </c:pt>
                <c:pt idx="3973">
                  <c:v>-2.6054930738473301E-5</c:v>
                </c:pt>
                <c:pt idx="3974">
                  <c:v>-2.0157806892535E-5</c:v>
                </c:pt>
                <c:pt idx="3975">
                  <c:v>-2.90637986459858E-5</c:v>
                </c:pt>
                <c:pt idx="3976">
                  <c:v>-2.9027818616586801E-5</c:v>
                </c:pt>
                <c:pt idx="3977">
                  <c:v>-2.86535530777859E-5</c:v>
                </c:pt>
                <c:pt idx="3978">
                  <c:v>-2.5075890668466799E-5</c:v>
                </c:pt>
                <c:pt idx="3979">
                  <c:v>-2.1303802043907901E-5</c:v>
                </c:pt>
                <c:pt idx="3980">
                  <c:v>-3.3099935239897099E-5</c:v>
                </c:pt>
                <c:pt idx="3981">
                  <c:v>-2.8660470141315202E-5</c:v>
                </c:pt>
                <c:pt idx="3982">
                  <c:v>-3.2982705303532697E-5</c:v>
                </c:pt>
                <c:pt idx="3983">
                  <c:v>-3.05761766197116E-5</c:v>
                </c:pt>
                <c:pt idx="3984">
                  <c:v>-2.4327018761290199E-5</c:v>
                </c:pt>
                <c:pt idx="3985">
                  <c:v>-3.3943320691122498E-5</c:v>
                </c:pt>
                <c:pt idx="3986">
                  <c:v>-3.17239964033953E-5</c:v>
                </c:pt>
                <c:pt idx="3987">
                  <c:v>-2.0299392209207999E-5</c:v>
                </c:pt>
                <c:pt idx="3988">
                  <c:v>-3.1398313565960103E-5</c:v>
                </c:pt>
                <c:pt idx="3989">
                  <c:v>-3.4979718546809901E-5</c:v>
                </c:pt>
                <c:pt idx="3990">
                  <c:v>-2.6469967195313799E-5</c:v>
                </c:pt>
                <c:pt idx="3991">
                  <c:v>-3.03822099598215E-5</c:v>
                </c:pt>
                <c:pt idx="3992">
                  <c:v>-2.5795353272693199E-5</c:v>
                </c:pt>
                <c:pt idx="3993">
                  <c:v>-3.1149039536436499E-5</c:v>
                </c:pt>
                <c:pt idx="3994">
                  <c:v>-2.4681671844672299E-5</c:v>
                </c:pt>
                <c:pt idx="3995">
                  <c:v>-2.4334629454308302E-5</c:v>
                </c:pt>
                <c:pt idx="3996">
                  <c:v>-3.2053983654834797E-5</c:v>
                </c:pt>
                <c:pt idx="3997">
                  <c:v>-3.7692386324509903E-5</c:v>
                </c:pt>
                <c:pt idx="3998">
                  <c:v>-3.4750680799591497E-5</c:v>
                </c:pt>
                <c:pt idx="3999">
                  <c:v>-2.7034338556734001E-5</c:v>
                </c:pt>
                <c:pt idx="4000">
                  <c:v>-2.79756527311871E-5</c:v>
                </c:pt>
                <c:pt idx="4001">
                  <c:v>-2.3862747241791701E-5</c:v>
                </c:pt>
                <c:pt idx="4002">
                  <c:v>-2.69833475324485E-5</c:v>
                </c:pt>
                <c:pt idx="4003">
                  <c:v>-2.9833743698205101E-5</c:v>
                </c:pt>
                <c:pt idx="4004">
                  <c:v>-2.3546087478892499E-5</c:v>
                </c:pt>
                <c:pt idx="4005">
                  <c:v>-3.5630645070007402E-5</c:v>
                </c:pt>
                <c:pt idx="4006">
                  <c:v>-2.5881722311016698E-5</c:v>
                </c:pt>
                <c:pt idx="4007">
                  <c:v>-2.3079936212874498E-5</c:v>
                </c:pt>
                <c:pt idx="4008">
                  <c:v>-3.0884498801124399E-5</c:v>
                </c:pt>
                <c:pt idx="4009">
                  <c:v>-2.72866568600382E-5</c:v>
                </c:pt>
                <c:pt idx="4010">
                  <c:v>-2.5003445084100399E-5</c:v>
                </c:pt>
                <c:pt idx="4011">
                  <c:v>-3.1003053393738203E-5</c:v>
                </c:pt>
                <c:pt idx="4012">
                  <c:v>-2.7241042225004599E-5</c:v>
                </c:pt>
                <c:pt idx="4013">
                  <c:v>-3.03352899878442E-5</c:v>
                </c:pt>
                <c:pt idx="4014">
                  <c:v>-2.6604121687467399E-5</c:v>
                </c:pt>
                <c:pt idx="4015">
                  <c:v>-3.3016775381246802E-5</c:v>
                </c:pt>
                <c:pt idx="4016">
                  <c:v>-3.3884140782547102E-5</c:v>
                </c:pt>
                <c:pt idx="4017">
                  <c:v>-2.85920746825512E-5</c:v>
                </c:pt>
                <c:pt idx="4018">
                  <c:v>-2.7665685649358501E-5</c:v>
                </c:pt>
                <c:pt idx="4019">
                  <c:v>-2.9454757630972901E-5</c:v>
                </c:pt>
                <c:pt idx="4020">
                  <c:v>-2.6352559412205501E-5</c:v>
                </c:pt>
                <c:pt idx="4021">
                  <c:v>-2.8747439882259101E-5</c:v>
                </c:pt>
                <c:pt idx="4022">
                  <c:v>-3.3024039181539002E-5</c:v>
                </c:pt>
                <c:pt idx="4023">
                  <c:v>-2.99915484780737E-5</c:v>
                </c:pt>
                <c:pt idx="4024">
                  <c:v>-2.4779152982939899E-5</c:v>
                </c:pt>
                <c:pt idx="4025">
                  <c:v>-3.01650994586025E-5</c:v>
                </c:pt>
                <c:pt idx="4026">
                  <c:v>-3.2769747566535799E-5</c:v>
                </c:pt>
                <c:pt idx="4027">
                  <c:v>-3.1658965280855601E-5</c:v>
                </c:pt>
                <c:pt idx="4028">
                  <c:v>-3.01587352269703E-5</c:v>
                </c:pt>
                <c:pt idx="4029">
                  <c:v>-3.4952788926118403E-5</c:v>
                </c:pt>
                <c:pt idx="4030">
                  <c:v>-2.6585623008524199E-5</c:v>
                </c:pt>
                <c:pt idx="4031">
                  <c:v>-2.6440029780729499E-5</c:v>
                </c:pt>
                <c:pt idx="4032">
                  <c:v>-2.9739084697574401E-5</c:v>
                </c:pt>
                <c:pt idx="4033">
                  <c:v>-2.2264105205008698E-5</c:v>
                </c:pt>
                <c:pt idx="4034">
                  <c:v>-2.45458841425662E-5</c:v>
                </c:pt>
                <c:pt idx="4035">
                  <c:v>-3.00272849518477E-5</c:v>
                </c:pt>
                <c:pt idx="4036">
                  <c:v>-2.9304550757015301E-5</c:v>
                </c:pt>
                <c:pt idx="4037">
                  <c:v>-2.18929290828124E-5</c:v>
                </c:pt>
                <c:pt idx="4038">
                  <c:v>-3.2134310064973298E-5</c:v>
                </c:pt>
                <c:pt idx="4039">
                  <c:v>-3.0216698109509E-5</c:v>
                </c:pt>
                <c:pt idx="4040">
                  <c:v>-3.3588543820373198E-5</c:v>
                </c:pt>
                <c:pt idx="4041">
                  <c:v>-2.7652894632548899E-5</c:v>
                </c:pt>
                <c:pt idx="4042">
                  <c:v>-2.67437989089853E-5</c:v>
                </c:pt>
                <c:pt idx="4043">
                  <c:v>-3.0247987078319201E-5</c:v>
                </c:pt>
                <c:pt idx="4044">
                  <c:v>-3.5883543305584497E-5</c:v>
                </c:pt>
                <c:pt idx="4045">
                  <c:v>-2.6036647068646799E-5</c:v>
                </c:pt>
                <c:pt idx="4046">
                  <c:v>-2.5479073905437801E-5</c:v>
                </c:pt>
                <c:pt idx="4047">
                  <c:v>-2.9304764249669201E-5</c:v>
                </c:pt>
                <c:pt idx="4048">
                  <c:v>-2.80580095727939E-5</c:v>
                </c:pt>
                <c:pt idx="4049">
                  <c:v>-3.4205919336224303E-5</c:v>
                </c:pt>
                <c:pt idx="4050">
                  <c:v>-3.3415874494230303E-5</c:v>
                </c:pt>
                <c:pt idx="4051">
                  <c:v>-3.2066210174746003E-5</c:v>
                </c:pt>
                <c:pt idx="4052">
                  <c:v>-2.4698670629789599E-5</c:v>
                </c:pt>
                <c:pt idx="4053">
                  <c:v>-2.7426244980792601E-5</c:v>
                </c:pt>
                <c:pt idx="4054">
                  <c:v>-3.0491194251142102E-5</c:v>
                </c:pt>
                <c:pt idx="4055">
                  <c:v>-2.96618799760996E-5</c:v>
                </c:pt>
                <c:pt idx="4056">
                  <c:v>-2.9992628930386202E-5</c:v>
                </c:pt>
                <c:pt idx="4057">
                  <c:v>-2.6101799192924498E-5</c:v>
                </c:pt>
                <c:pt idx="4058">
                  <c:v>-2.6525345498493799E-5</c:v>
                </c:pt>
                <c:pt idx="4059">
                  <c:v>-3.0735173755277503E-5</c:v>
                </c:pt>
                <c:pt idx="4060">
                  <c:v>-3.4465741765151597E-5</c:v>
                </c:pt>
                <c:pt idx="4061">
                  <c:v>-2.5836465237446401E-5</c:v>
                </c:pt>
                <c:pt idx="4062">
                  <c:v>-3.0756051273916497E-5</c:v>
                </c:pt>
                <c:pt idx="4063">
                  <c:v>-3.2084574807263202E-5</c:v>
                </c:pt>
                <c:pt idx="4064">
                  <c:v>-2.7579942673182499E-5</c:v>
                </c:pt>
                <c:pt idx="4065">
                  <c:v>-3.0057505700438698E-5</c:v>
                </c:pt>
                <c:pt idx="4066">
                  <c:v>-3.2563510601551301E-5</c:v>
                </c:pt>
                <c:pt idx="4067">
                  <c:v>-2.4098910554978699E-5</c:v>
                </c:pt>
                <c:pt idx="4068">
                  <c:v>-2.8866338165239E-5</c:v>
                </c:pt>
                <c:pt idx="4069">
                  <c:v>-2.1184544097084301E-5</c:v>
                </c:pt>
                <c:pt idx="4070">
                  <c:v>-2.43296417347428E-5</c:v>
                </c:pt>
                <c:pt idx="4071">
                  <c:v>-3.0256850904075099E-5</c:v>
                </c:pt>
                <c:pt idx="4072">
                  <c:v>-2.3932573100974501E-5</c:v>
                </c:pt>
                <c:pt idx="4073">
                  <c:v>-3.8469283138220999E-5</c:v>
                </c:pt>
                <c:pt idx="4074">
                  <c:v>-2.9539856275227399E-5</c:v>
                </c:pt>
                <c:pt idx="4075">
                  <c:v>-3.4149813436454602E-5</c:v>
                </c:pt>
                <c:pt idx="4076">
                  <c:v>-3.4442062304521399E-5</c:v>
                </c:pt>
                <c:pt idx="4077">
                  <c:v>-3.6546772757408199E-5</c:v>
                </c:pt>
                <c:pt idx="4078">
                  <c:v>-3.2855235873195002E-5</c:v>
                </c:pt>
                <c:pt idx="4079">
                  <c:v>-3.1482091467328999E-5</c:v>
                </c:pt>
                <c:pt idx="4080">
                  <c:v>-3.8232208039760301E-5</c:v>
                </c:pt>
                <c:pt idx="4081">
                  <c:v>-2.9137323000325101E-5</c:v>
                </c:pt>
                <c:pt idx="4082">
                  <c:v>-2.4416299647496399E-5</c:v>
                </c:pt>
                <c:pt idx="4083">
                  <c:v>-2.7979456475951501E-5</c:v>
                </c:pt>
                <c:pt idx="4084">
                  <c:v>-3.1194571741753903E-5</c:v>
                </c:pt>
                <c:pt idx="4085">
                  <c:v>-2.98282296869283E-5</c:v>
                </c:pt>
                <c:pt idx="4086">
                  <c:v>-2.9935357874639401E-5</c:v>
                </c:pt>
                <c:pt idx="4087">
                  <c:v>-2.41336597282271E-5</c:v>
                </c:pt>
                <c:pt idx="4088">
                  <c:v>-2.9789466899261301E-5</c:v>
                </c:pt>
                <c:pt idx="4089">
                  <c:v>-3.01350958698114E-5</c:v>
                </c:pt>
                <c:pt idx="4090">
                  <c:v>-2.5925969762528699E-5</c:v>
                </c:pt>
                <c:pt idx="4091">
                  <c:v>-2.7864601940836602E-5</c:v>
                </c:pt>
                <c:pt idx="4092">
                  <c:v>-3.3479902743026297E-5</c:v>
                </c:pt>
                <c:pt idx="4093">
                  <c:v>-2.86704015064667E-5</c:v>
                </c:pt>
                <c:pt idx="4094">
                  <c:v>-2.9273313705512199E-5</c:v>
                </c:pt>
                <c:pt idx="4095">
                  <c:v>-3.2517067546908097E-5</c:v>
                </c:pt>
                <c:pt idx="4096">
                  <c:v>-3.3805731799579301E-5</c:v>
                </c:pt>
                <c:pt idx="4097">
                  <c:v>-2.3910756829667099E-5</c:v>
                </c:pt>
                <c:pt idx="4098">
                  <c:v>-3.4318653626538703E-5</c:v>
                </c:pt>
                <c:pt idx="4099">
                  <c:v>-3.6960432886502399E-5</c:v>
                </c:pt>
                <c:pt idx="4100">
                  <c:v>-3.3948954751982797E-5</c:v>
                </c:pt>
                <c:pt idx="4101">
                  <c:v>-3.0434736805995001E-5</c:v>
                </c:pt>
                <c:pt idx="4102">
                  <c:v>-2.6958614548497999E-5</c:v>
                </c:pt>
                <c:pt idx="4103">
                  <c:v>-3.4102280707062703E-5</c:v>
                </c:pt>
                <c:pt idx="4104">
                  <c:v>-2.05361181871723E-5</c:v>
                </c:pt>
                <c:pt idx="4105">
                  <c:v>-3.4116183317037599E-5</c:v>
                </c:pt>
                <c:pt idx="4106">
                  <c:v>-2.92684213711195E-5</c:v>
                </c:pt>
                <c:pt idx="4107">
                  <c:v>-3.2151801181538902E-5</c:v>
                </c:pt>
                <c:pt idx="4108">
                  <c:v>-2.16926713499558E-5</c:v>
                </c:pt>
                <c:pt idx="4109">
                  <c:v>-3.1487670391489302E-5</c:v>
                </c:pt>
                <c:pt idx="4110">
                  <c:v>-2.47774666611877E-5</c:v>
                </c:pt>
                <c:pt idx="4111">
                  <c:v>-2.9750386271511601E-5</c:v>
                </c:pt>
                <c:pt idx="4112">
                  <c:v>-3.3992298083466197E-5</c:v>
                </c:pt>
                <c:pt idx="4113">
                  <c:v>-2.8359096785706901E-5</c:v>
                </c:pt>
                <c:pt idx="4114">
                  <c:v>-3.0859903787157402E-5</c:v>
                </c:pt>
                <c:pt idx="4115">
                  <c:v>-1.19741596233039E-5</c:v>
                </c:pt>
                <c:pt idx="4116">
                  <c:v>-2.4687544068544699E-5</c:v>
                </c:pt>
                <c:pt idx="4117">
                  <c:v>-2.8920135878389399E-5</c:v>
                </c:pt>
                <c:pt idx="4118">
                  <c:v>-2.76613021371205E-5</c:v>
                </c:pt>
                <c:pt idx="4119">
                  <c:v>-2.8011933969265001E-5</c:v>
                </c:pt>
                <c:pt idx="4120">
                  <c:v>-2.71863834388046E-5</c:v>
                </c:pt>
                <c:pt idx="4121">
                  <c:v>-2.9304192395159899E-5</c:v>
                </c:pt>
                <c:pt idx="4122">
                  <c:v>-2.8455634181612699E-5</c:v>
                </c:pt>
                <c:pt idx="4123">
                  <c:v>-2.82557264363118E-5</c:v>
                </c:pt>
                <c:pt idx="4124">
                  <c:v>-2.8943906940199201E-5</c:v>
                </c:pt>
                <c:pt idx="4125">
                  <c:v>-2.5805581500366201E-5</c:v>
                </c:pt>
                <c:pt idx="4126">
                  <c:v>-2.63820030183504E-5</c:v>
                </c:pt>
                <c:pt idx="4127">
                  <c:v>-2.68778051392393E-5</c:v>
                </c:pt>
                <c:pt idx="4128">
                  <c:v>-2.6565179443760101E-5</c:v>
                </c:pt>
                <c:pt idx="4129">
                  <c:v>-3.26421288655923E-5</c:v>
                </c:pt>
                <c:pt idx="4130">
                  <c:v>-3.0867644336283602E-5</c:v>
                </c:pt>
                <c:pt idx="4131">
                  <c:v>-1.7728733635023401E-5</c:v>
                </c:pt>
                <c:pt idx="4132">
                  <c:v>-2.88083960899338E-5</c:v>
                </c:pt>
                <c:pt idx="4133">
                  <c:v>-2.3730074689121398E-5</c:v>
                </c:pt>
                <c:pt idx="4134">
                  <c:v>-3.1765642205737399E-5</c:v>
                </c:pt>
                <c:pt idx="4135">
                  <c:v>-2.4329877300745901E-5</c:v>
                </c:pt>
                <c:pt idx="4136">
                  <c:v>-2.8925048646808199E-5</c:v>
                </c:pt>
                <c:pt idx="4137">
                  <c:v>-3.1663170731456301E-5</c:v>
                </c:pt>
                <c:pt idx="4138">
                  <c:v>-3.1605437116343399E-5</c:v>
                </c:pt>
                <c:pt idx="4139">
                  <c:v>-3.1102747528924199E-5</c:v>
                </c:pt>
                <c:pt idx="4140">
                  <c:v>-3.3157367056382997E-5</c:v>
                </c:pt>
                <c:pt idx="4141">
                  <c:v>-2.5653905420793099E-5</c:v>
                </c:pt>
                <c:pt idx="4142">
                  <c:v>-3.2397290474356098E-5</c:v>
                </c:pt>
                <c:pt idx="4143">
                  <c:v>-2.88538097219181E-5</c:v>
                </c:pt>
                <c:pt idx="4144">
                  <c:v>-2.1332725782395001E-5</c:v>
                </c:pt>
                <c:pt idx="4145">
                  <c:v>-2.7269799649438201E-5</c:v>
                </c:pt>
                <c:pt idx="4146">
                  <c:v>-3.3106611714776202E-5</c:v>
                </c:pt>
                <c:pt idx="4147">
                  <c:v>-2.6547563003519902E-5</c:v>
                </c:pt>
                <c:pt idx="4148">
                  <c:v>-3.5074374961658399E-5</c:v>
                </c:pt>
                <c:pt idx="4149">
                  <c:v>-3.4914096226161301E-5</c:v>
                </c:pt>
                <c:pt idx="4150">
                  <c:v>-3.2117192272091597E-5</c:v>
                </c:pt>
                <c:pt idx="4151">
                  <c:v>-3.1171931063577301E-5</c:v>
                </c:pt>
                <c:pt idx="4152">
                  <c:v>-2.05629763824789E-5</c:v>
                </c:pt>
                <c:pt idx="4153">
                  <c:v>-1.8793328933714699E-5</c:v>
                </c:pt>
                <c:pt idx="4154">
                  <c:v>-2.17176068228448E-5</c:v>
                </c:pt>
                <c:pt idx="4155">
                  <c:v>-3.1436454839218198E-5</c:v>
                </c:pt>
                <c:pt idx="4156">
                  <c:v>-2.0549936084331901E-5</c:v>
                </c:pt>
                <c:pt idx="4157">
                  <c:v>-3.1250453797021303E-5</c:v>
                </c:pt>
                <c:pt idx="4158">
                  <c:v>-2.1440051186487901E-5</c:v>
                </c:pt>
                <c:pt idx="4159">
                  <c:v>-3.2579491995917098E-5</c:v>
                </c:pt>
                <c:pt idx="4160">
                  <c:v>-2.9477890215725801E-5</c:v>
                </c:pt>
                <c:pt idx="4161">
                  <c:v>-2.8862430478405701E-5</c:v>
                </c:pt>
                <c:pt idx="4162">
                  <c:v>-2.7901390044946299E-5</c:v>
                </c:pt>
                <c:pt idx="4163">
                  <c:v>-2.09037176491991E-5</c:v>
                </c:pt>
                <c:pt idx="4164">
                  <c:v>-2.8921952879382302E-5</c:v>
                </c:pt>
                <c:pt idx="4165">
                  <c:v>-3.2949889262329598E-5</c:v>
                </c:pt>
                <c:pt idx="4166">
                  <c:v>-2.43368739551588E-5</c:v>
                </c:pt>
                <c:pt idx="4167">
                  <c:v>-3.01678079140684E-5</c:v>
                </c:pt>
                <c:pt idx="4168">
                  <c:v>-2.7921362599456299E-5</c:v>
                </c:pt>
                <c:pt idx="4169">
                  <c:v>-3.0303180596912199E-5</c:v>
                </c:pt>
                <c:pt idx="4170">
                  <c:v>-2.46361292288606E-5</c:v>
                </c:pt>
                <c:pt idx="4171">
                  <c:v>-3.3497743820352203E-5</c:v>
                </c:pt>
                <c:pt idx="4172">
                  <c:v>-3.1330469019045403E-5</c:v>
                </c:pt>
                <c:pt idx="4173">
                  <c:v>-2.5675719267778202E-5</c:v>
                </c:pt>
                <c:pt idx="4174">
                  <c:v>-2.5974997361870001E-5</c:v>
                </c:pt>
                <c:pt idx="4175">
                  <c:v>-2.2835020092822199E-5</c:v>
                </c:pt>
                <c:pt idx="4176">
                  <c:v>-2.7306320975080901E-5</c:v>
                </c:pt>
                <c:pt idx="4177">
                  <c:v>-2.9683776711660998E-5</c:v>
                </c:pt>
                <c:pt idx="4178">
                  <c:v>-3.1136988483416202E-5</c:v>
                </c:pt>
                <c:pt idx="4179">
                  <c:v>-2.0345876341586001E-5</c:v>
                </c:pt>
                <c:pt idx="4180">
                  <c:v>-2.8216820998954902E-5</c:v>
                </c:pt>
                <c:pt idx="4181">
                  <c:v>-3.4707302892691802E-5</c:v>
                </c:pt>
                <c:pt idx="4182">
                  <c:v>-2.6287324725813199E-5</c:v>
                </c:pt>
                <c:pt idx="4183">
                  <c:v>-3.2041758783836802E-5</c:v>
                </c:pt>
                <c:pt idx="4184">
                  <c:v>-2.9410407534139601E-5</c:v>
                </c:pt>
                <c:pt idx="4185">
                  <c:v>-3.29602517097605E-5</c:v>
                </c:pt>
                <c:pt idx="4186">
                  <c:v>-2.3748794622273201E-5</c:v>
                </c:pt>
                <c:pt idx="4187">
                  <c:v>-2.1188962349736502E-5</c:v>
                </c:pt>
                <c:pt idx="4188">
                  <c:v>-3.0161476269530898E-5</c:v>
                </c:pt>
                <c:pt idx="4189">
                  <c:v>-3.0551023597580202E-5</c:v>
                </c:pt>
                <c:pt idx="4190">
                  <c:v>-3.3105981957650001E-5</c:v>
                </c:pt>
                <c:pt idx="4191">
                  <c:v>-2.8254408331756199E-5</c:v>
                </c:pt>
                <c:pt idx="4192">
                  <c:v>-3.2946872121673801E-5</c:v>
                </c:pt>
                <c:pt idx="4193">
                  <c:v>-3.0239539543474199E-5</c:v>
                </c:pt>
                <c:pt idx="4194">
                  <c:v>-2.84380288279407E-5</c:v>
                </c:pt>
                <c:pt idx="4195">
                  <c:v>-3.4017808132194501E-5</c:v>
                </c:pt>
                <c:pt idx="4196">
                  <c:v>-3.5169832873657697E-5</c:v>
                </c:pt>
                <c:pt idx="4197">
                  <c:v>-2.7231449826211199E-5</c:v>
                </c:pt>
                <c:pt idx="4198">
                  <c:v>-3.64100209992451E-5</c:v>
                </c:pt>
                <c:pt idx="4199">
                  <c:v>-2.48481090085834E-5</c:v>
                </c:pt>
                <c:pt idx="4200">
                  <c:v>-2.5851952000811699E-5</c:v>
                </c:pt>
                <c:pt idx="4201">
                  <c:v>-2.4737938891075699E-5</c:v>
                </c:pt>
                <c:pt idx="4202">
                  <c:v>-2.05168215509791E-5</c:v>
                </c:pt>
                <c:pt idx="4203">
                  <c:v>-2.7323899880024499E-5</c:v>
                </c:pt>
                <c:pt idx="4204">
                  <c:v>-2.9617152533221799E-5</c:v>
                </c:pt>
                <c:pt idx="4205">
                  <c:v>-2.7334768120052301E-5</c:v>
                </c:pt>
                <c:pt idx="4206">
                  <c:v>-2.97320288527474E-5</c:v>
                </c:pt>
                <c:pt idx="4207">
                  <c:v>-3.2531713440156302E-5</c:v>
                </c:pt>
                <c:pt idx="4208">
                  <c:v>-2.8765398648748299E-5</c:v>
                </c:pt>
                <c:pt idx="4209">
                  <c:v>-2.9143702297133499E-5</c:v>
                </c:pt>
                <c:pt idx="4210">
                  <c:v>-3.1608715644746601E-5</c:v>
                </c:pt>
                <c:pt idx="4211">
                  <c:v>-2.9491963776911501E-5</c:v>
                </c:pt>
                <c:pt idx="4212">
                  <c:v>-3.4473968357175499E-5</c:v>
                </c:pt>
                <c:pt idx="4213">
                  <c:v>-2.6786552677645102E-5</c:v>
                </c:pt>
                <c:pt idx="4214">
                  <c:v>-2.3216774562273599E-5</c:v>
                </c:pt>
                <c:pt idx="4215">
                  <c:v>-2.4653552002325999E-5</c:v>
                </c:pt>
                <c:pt idx="4216">
                  <c:v>-2.5203425989028E-5</c:v>
                </c:pt>
                <c:pt idx="4217">
                  <c:v>-2.6992099281114198E-5</c:v>
                </c:pt>
                <c:pt idx="4218">
                  <c:v>-2.8632523183446801E-5</c:v>
                </c:pt>
                <c:pt idx="4219">
                  <c:v>-3.46936058767428E-5</c:v>
                </c:pt>
                <c:pt idx="4220">
                  <c:v>-2.5396413905359099E-5</c:v>
                </c:pt>
                <c:pt idx="4221">
                  <c:v>-2.82830283102151E-5</c:v>
                </c:pt>
                <c:pt idx="4222">
                  <c:v>-2.7983683672659199E-5</c:v>
                </c:pt>
                <c:pt idx="4223">
                  <c:v>-3.2804556413082201E-5</c:v>
                </c:pt>
                <c:pt idx="4224">
                  <c:v>-2.8843037583616901E-5</c:v>
                </c:pt>
                <c:pt idx="4225">
                  <c:v>-3.2305565909496899E-5</c:v>
                </c:pt>
                <c:pt idx="4226">
                  <c:v>-2.9427159070948899E-5</c:v>
                </c:pt>
                <c:pt idx="4227">
                  <c:v>-2.4818854529333201E-5</c:v>
                </c:pt>
                <c:pt idx="4228">
                  <c:v>-2.3131116394996901E-5</c:v>
                </c:pt>
                <c:pt idx="4229">
                  <c:v>-2.8441282329296099E-5</c:v>
                </c:pt>
                <c:pt idx="4230">
                  <c:v>-2.6374134324830002E-5</c:v>
                </c:pt>
                <c:pt idx="4231">
                  <c:v>-3.2567538242471699E-5</c:v>
                </c:pt>
                <c:pt idx="4232">
                  <c:v>-3.3173579885605397E-5</c:v>
                </c:pt>
                <c:pt idx="4233">
                  <c:v>-2.9676298651566902E-5</c:v>
                </c:pt>
                <c:pt idx="4234">
                  <c:v>-3.3096258954084497E-5</c:v>
                </c:pt>
                <c:pt idx="4235">
                  <c:v>-2.2551351354378299E-5</c:v>
                </c:pt>
                <c:pt idx="4236">
                  <c:v>-3.3917922746323497E-5</c:v>
                </c:pt>
                <c:pt idx="4237">
                  <c:v>-2.6319738596435199E-5</c:v>
                </c:pt>
                <c:pt idx="4238">
                  <c:v>-2.98534391773058E-5</c:v>
                </c:pt>
                <c:pt idx="4239">
                  <c:v>-2.76929826300183E-5</c:v>
                </c:pt>
                <c:pt idx="4240">
                  <c:v>-2.89883600785552E-5</c:v>
                </c:pt>
                <c:pt idx="4241">
                  <c:v>-2.7768341214619401E-5</c:v>
                </c:pt>
                <c:pt idx="4242">
                  <c:v>-1.88096864827495E-5</c:v>
                </c:pt>
                <c:pt idx="4243">
                  <c:v>-1.90571884567713E-5</c:v>
                </c:pt>
                <c:pt idx="4244">
                  <c:v>-3.4135640940707102E-5</c:v>
                </c:pt>
                <c:pt idx="4245">
                  <c:v>-3.3028755256831802E-5</c:v>
                </c:pt>
                <c:pt idx="4246">
                  <c:v>-2.5530527529869601E-5</c:v>
                </c:pt>
                <c:pt idx="4247">
                  <c:v>-2.72748433429043E-5</c:v>
                </c:pt>
                <c:pt idx="4248">
                  <c:v>-2.9967796031997398E-5</c:v>
                </c:pt>
                <c:pt idx="4249">
                  <c:v>-3.3934997852685603E-5</c:v>
                </c:pt>
                <c:pt idx="4250">
                  <c:v>-1.92524435460918E-5</c:v>
                </c:pt>
                <c:pt idx="4251">
                  <c:v>-2.9321016636503701E-5</c:v>
                </c:pt>
                <c:pt idx="4252">
                  <c:v>-2.48614725680184E-5</c:v>
                </c:pt>
                <c:pt idx="4253">
                  <c:v>-3.1330500475490199E-5</c:v>
                </c:pt>
                <c:pt idx="4254">
                  <c:v>-2.0116320013858002E-5</c:v>
                </c:pt>
                <c:pt idx="4255">
                  <c:v>-2.6308786987673101E-5</c:v>
                </c:pt>
                <c:pt idx="4256">
                  <c:v>-2.7842752443621599E-5</c:v>
                </c:pt>
                <c:pt idx="4257">
                  <c:v>-3.4935282601241098E-5</c:v>
                </c:pt>
                <c:pt idx="4258">
                  <c:v>-2.6329714086809999E-5</c:v>
                </c:pt>
                <c:pt idx="4259">
                  <c:v>-2.52873302352784E-5</c:v>
                </c:pt>
                <c:pt idx="4260">
                  <c:v>-2.5663223729770399E-5</c:v>
                </c:pt>
                <c:pt idx="4261">
                  <c:v>-3.1039888387839501E-5</c:v>
                </c:pt>
                <c:pt idx="4262">
                  <c:v>-2.9838675173476801E-5</c:v>
                </c:pt>
                <c:pt idx="4263">
                  <c:v>-3.6022527745383603E-5</c:v>
                </c:pt>
                <c:pt idx="4264">
                  <c:v>-2.4932004058871801E-5</c:v>
                </c:pt>
                <c:pt idx="4265">
                  <c:v>-2.9727629576240199E-5</c:v>
                </c:pt>
                <c:pt idx="4266">
                  <c:v>-1.96446585702314E-5</c:v>
                </c:pt>
                <c:pt idx="4267">
                  <c:v>-2.1434552259080499E-5</c:v>
                </c:pt>
                <c:pt idx="4268">
                  <c:v>-3.1398134804238701E-5</c:v>
                </c:pt>
                <c:pt idx="4269">
                  <c:v>-3.00435981012283E-5</c:v>
                </c:pt>
                <c:pt idx="4270">
                  <c:v>-2.39227110223227E-5</c:v>
                </c:pt>
                <c:pt idx="4271">
                  <c:v>-3.0833945599502801E-5</c:v>
                </c:pt>
                <c:pt idx="4272">
                  <c:v>-2.04343754987091E-5</c:v>
                </c:pt>
                <c:pt idx="4273">
                  <c:v>-2.6237528358486699E-5</c:v>
                </c:pt>
                <c:pt idx="4274">
                  <c:v>-2.9524316322696298E-5</c:v>
                </c:pt>
                <c:pt idx="4275">
                  <c:v>-2.7967939640504401E-5</c:v>
                </c:pt>
                <c:pt idx="4276">
                  <c:v>-2.94480622314718E-5</c:v>
                </c:pt>
                <c:pt idx="4277">
                  <c:v>-2.31875272514004E-5</c:v>
                </c:pt>
                <c:pt idx="4278">
                  <c:v>-3.2437182649960797E-5</c:v>
                </c:pt>
                <c:pt idx="4279">
                  <c:v>-3.8379770286390201E-5</c:v>
                </c:pt>
                <c:pt idx="4280">
                  <c:v>-2.5051443915694098E-5</c:v>
                </c:pt>
                <c:pt idx="4281">
                  <c:v>-2.4602476399105599E-5</c:v>
                </c:pt>
                <c:pt idx="4282">
                  <c:v>-2.7061849122305699E-5</c:v>
                </c:pt>
                <c:pt idx="4283">
                  <c:v>-2.8172822994877899E-5</c:v>
                </c:pt>
                <c:pt idx="4284">
                  <c:v>-3.4945957693512599E-5</c:v>
                </c:pt>
                <c:pt idx="4285">
                  <c:v>-2.43365811221043E-5</c:v>
                </c:pt>
                <c:pt idx="4286">
                  <c:v>-2.47590082805813E-5</c:v>
                </c:pt>
                <c:pt idx="4287">
                  <c:v>-3.4461816980501697E-5</c:v>
                </c:pt>
                <c:pt idx="4288">
                  <c:v>-2.12216734636476E-5</c:v>
                </c:pt>
                <c:pt idx="4289">
                  <c:v>-2.8421365268341301E-5</c:v>
                </c:pt>
                <c:pt idx="4290">
                  <c:v>-2.9370156042001899E-5</c:v>
                </c:pt>
                <c:pt idx="4291">
                  <c:v>-2.4138281766931901E-5</c:v>
                </c:pt>
                <c:pt idx="4292">
                  <c:v>-3.2625444156881501E-5</c:v>
                </c:pt>
                <c:pt idx="4293">
                  <c:v>-3.2974912466903901E-5</c:v>
                </c:pt>
                <c:pt idx="4294">
                  <c:v>-1.8066682513351001E-5</c:v>
                </c:pt>
                <c:pt idx="4295">
                  <c:v>-2.8375586909754698E-5</c:v>
                </c:pt>
                <c:pt idx="4296">
                  <c:v>-2.90688320414881E-5</c:v>
                </c:pt>
                <c:pt idx="4297">
                  <c:v>-2.6649556160779701E-5</c:v>
                </c:pt>
                <c:pt idx="4298">
                  <c:v>-2.2405596208733001E-5</c:v>
                </c:pt>
                <c:pt idx="4299">
                  <c:v>-1.7313475953552901E-5</c:v>
                </c:pt>
                <c:pt idx="4300">
                  <c:v>-1.48418723797456E-5</c:v>
                </c:pt>
                <c:pt idx="4301">
                  <c:v>-2.9736928893058701E-5</c:v>
                </c:pt>
                <c:pt idx="4302">
                  <c:v>-3.29081253892814E-5</c:v>
                </c:pt>
                <c:pt idx="4303">
                  <c:v>-3.3770277872580397E-5</c:v>
                </c:pt>
                <c:pt idx="4304">
                  <c:v>-2.8309248529157401E-5</c:v>
                </c:pt>
                <c:pt idx="4305">
                  <c:v>-3.13466037478866E-5</c:v>
                </c:pt>
                <c:pt idx="4306">
                  <c:v>-3.0683673706169801E-5</c:v>
                </c:pt>
                <c:pt idx="4307">
                  <c:v>-2.6261827267913899E-5</c:v>
                </c:pt>
                <c:pt idx="4308">
                  <c:v>-3.4745353408753E-5</c:v>
                </c:pt>
                <c:pt idx="4309">
                  <c:v>-3.7902669784884501E-5</c:v>
                </c:pt>
                <c:pt idx="4310">
                  <c:v>-2.91629139859436E-5</c:v>
                </c:pt>
                <c:pt idx="4311">
                  <c:v>-2.60327868381394E-5</c:v>
                </c:pt>
                <c:pt idx="4312">
                  <c:v>-2.9798170406580301E-5</c:v>
                </c:pt>
                <c:pt idx="4313">
                  <c:v>-3.0016837267449201E-5</c:v>
                </c:pt>
                <c:pt idx="4314">
                  <c:v>-2.4918495926630902E-5</c:v>
                </c:pt>
                <c:pt idx="4315">
                  <c:v>-2.21821199161488E-5</c:v>
                </c:pt>
                <c:pt idx="4316">
                  <c:v>-2.8660342291878899E-5</c:v>
                </c:pt>
                <c:pt idx="4317">
                  <c:v>-3.1687575825118602E-5</c:v>
                </c:pt>
                <c:pt idx="4318">
                  <c:v>-1.92786929417396E-5</c:v>
                </c:pt>
                <c:pt idx="4319">
                  <c:v>-2.7287624381737399E-5</c:v>
                </c:pt>
                <c:pt idx="4320">
                  <c:v>-2.2630226547473301E-5</c:v>
                </c:pt>
                <c:pt idx="4321">
                  <c:v>-2.7869763077161199E-5</c:v>
                </c:pt>
                <c:pt idx="4322">
                  <c:v>-2.82064892009632E-5</c:v>
                </c:pt>
                <c:pt idx="4323">
                  <c:v>-2.70620535937342E-5</c:v>
                </c:pt>
                <c:pt idx="4324">
                  <c:v>-2.7171915790158501E-5</c:v>
                </c:pt>
                <c:pt idx="4325">
                  <c:v>-3.1971625468627997E-5</c:v>
                </c:pt>
                <c:pt idx="4326">
                  <c:v>-3.0666130098664298E-5</c:v>
                </c:pt>
                <c:pt idx="4327">
                  <c:v>-2.5567705193683299E-5</c:v>
                </c:pt>
                <c:pt idx="4328">
                  <c:v>-3.0794783796792298E-5</c:v>
                </c:pt>
                <c:pt idx="4329">
                  <c:v>-3.0384792506678201E-5</c:v>
                </c:pt>
                <c:pt idx="4330">
                  <c:v>-2.67048766571908E-5</c:v>
                </c:pt>
                <c:pt idx="4331">
                  <c:v>-3.1205281803856302E-5</c:v>
                </c:pt>
                <c:pt idx="4332">
                  <c:v>-3.14954064778155E-5</c:v>
                </c:pt>
                <c:pt idx="4333">
                  <c:v>-2.63932878461695E-5</c:v>
                </c:pt>
                <c:pt idx="4334">
                  <c:v>-3.44081984499437E-5</c:v>
                </c:pt>
                <c:pt idx="4335">
                  <c:v>-2.8844099916690898E-5</c:v>
                </c:pt>
                <c:pt idx="4336">
                  <c:v>-2.9072361421429401E-5</c:v>
                </c:pt>
                <c:pt idx="4337">
                  <c:v>-2.3834771277059E-5</c:v>
                </c:pt>
                <c:pt idx="4338">
                  <c:v>-2.7679320472512701E-5</c:v>
                </c:pt>
                <c:pt idx="4339">
                  <c:v>-3.4091926961483601E-5</c:v>
                </c:pt>
                <c:pt idx="4340">
                  <c:v>-2.9311052393143099E-5</c:v>
                </c:pt>
                <c:pt idx="4341">
                  <c:v>-2.9352301801912599E-5</c:v>
                </c:pt>
                <c:pt idx="4342">
                  <c:v>-2.7300686673625099E-5</c:v>
                </c:pt>
                <c:pt idx="4343">
                  <c:v>-2.65810891749847E-5</c:v>
                </c:pt>
                <c:pt idx="4344">
                  <c:v>-2.63261666682098E-5</c:v>
                </c:pt>
                <c:pt idx="4345">
                  <c:v>-3.1962099486716598E-5</c:v>
                </c:pt>
                <c:pt idx="4346">
                  <c:v>-2.61938576620279E-5</c:v>
                </c:pt>
                <c:pt idx="4347">
                  <c:v>-2.43289324071752E-5</c:v>
                </c:pt>
                <c:pt idx="4348">
                  <c:v>-2.39108671605986E-5</c:v>
                </c:pt>
                <c:pt idx="4349">
                  <c:v>-1.8676386102438601E-5</c:v>
                </c:pt>
                <c:pt idx="4350">
                  <c:v>-3.1442686655640599E-5</c:v>
                </c:pt>
                <c:pt idx="4351">
                  <c:v>-2.42093847196775E-5</c:v>
                </c:pt>
                <c:pt idx="4352">
                  <c:v>-2.0227933067398402E-5</c:v>
                </c:pt>
                <c:pt idx="4353">
                  <c:v>-2.7547151117155701E-5</c:v>
                </c:pt>
                <c:pt idx="4354">
                  <c:v>-2.9499667838971201E-5</c:v>
                </c:pt>
                <c:pt idx="4355">
                  <c:v>-2.9010779675471499E-5</c:v>
                </c:pt>
                <c:pt idx="4356">
                  <c:v>-2.96637343515392E-5</c:v>
                </c:pt>
                <c:pt idx="4357">
                  <c:v>-3.0451237261584301E-5</c:v>
                </c:pt>
                <c:pt idx="4358">
                  <c:v>-3.1303582756238097E-5</c:v>
                </c:pt>
                <c:pt idx="4359">
                  <c:v>-3.2872691762312498E-5</c:v>
                </c:pt>
                <c:pt idx="4360">
                  <c:v>-3.22970464094373E-5</c:v>
                </c:pt>
                <c:pt idx="4361">
                  <c:v>-2.9277812454281099E-5</c:v>
                </c:pt>
                <c:pt idx="4362">
                  <c:v>-2.8886204554837401E-5</c:v>
                </c:pt>
                <c:pt idx="4363">
                  <c:v>-3.6344051934357398E-5</c:v>
                </c:pt>
                <c:pt idx="4364">
                  <c:v>-2.26077563667626E-5</c:v>
                </c:pt>
                <c:pt idx="4365">
                  <c:v>-1.6224602675003099E-5</c:v>
                </c:pt>
                <c:pt idx="4366">
                  <c:v>-2.5881843105232301E-5</c:v>
                </c:pt>
                <c:pt idx="4367">
                  <c:v>-2.39398383151374E-5</c:v>
                </c:pt>
                <c:pt idx="4368">
                  <c:v>-2.59483791053236E-5</c:v>
                </c:pt>
                <c:pt idx="4369">
                  <c:v>-3.2725920591020301E-5</c:v>
                </c:pt>
                <c:pt idx="4370">
                  <c:v>-3.33576371862403E-5</c:v>
                </c:pt>
                <c:pt idx="4371">
                  <c:v>-3.0328997818517399E-5</c:v>
                </c:pt>
                <c:pt idx="4372">
                  <c:v>-2.5865537513902498E-5</c:v>
                </c:pt>
                <c:pt idx="4373">
                  <c:v>-2.90126910568977E-5</c:v>
                </c:pt>
                <c:pt idx="4374">
                  <c:v>-1.4487483555935199E-5</c:v>
                </c:pt>
                <c:pt idx="4375">
                  <c:v>-1.7900549980252199E-5</c:v>
                </c:pt>
                <c:pt idx="4376">
                  <c:v>-2.5352535578613001E-5</c:v>
                </c:pt>
                <c:pt idx="4377">
                  <c:v>-2.9306902872437001E-5</c:v>
                </c:pt>
                <c:pt idx="4378">
                  <c:v>-2.00052490939386E-5</c:v>
                </c:pt>
                <c:pt idx="4379">
                  <c:v>-3.3095342953048902E-5</c:v>
                </c:pt>
                <c:pt idx="4380">
                  <c:v>-3.2025036725932102E-5</c:v>
                </c:pt>
                <c:pt idx="4381">
                  <c:v>-2.1075082728160199E-5</c:v>
                </c:pt>
                <c:pt idx="4382">
                  <c:v>-2.4817228589013101E-5</c:v>
                </c:pt>
                <c:pt idx="4383">
                  <c:v>-2.3055385240476501E-5</c:v>
                </c:pt>
                <c:pt idx="4384">
                  <c:v>-2.1084444407238599E-5</c:v>
                </c:pt>
                <c:pt idx="4385">
                  <c:v>-2.2179283899116102E-5</c:v>
                </c:pt>
                <c:pt idx="4386">
                  <c:v>-2.9166421741205999E-5</c:v>
                </c:pt>
                <c:pt idx="4387">
                  <c:v>-3.4061583391592499E-5</c:v>
                </c:pt>
                <c:pt idx="4388">
                  <c:v>-2.9260377796997399E-5</c:v>
                </c:pt>
                <c:pt idx="4389">
                  <c:v>-2.1886425116531201E-5</c:v>
                </c:pt>
                <c:pt idx="4390">
                  <c:v>-2.0854051668088801E-5</c:v>
                </c:pt>
                <c:pt idx="4391">
                  <c:v>-2.5785354775571E-5</c:v>
                </c:pt>
                <c:pt idx="4392">
                  <c:v>-2.8271272844241701E-5</c:v>
                </c:pt>
                <c:pt idx="4393">
                  <c:v>-3.52331473612793E-5</c:v>
                </c:pt>
                <c:pt idx="4394">
                  <c:v>-3.4811827767911401E-5</c:v>
                </c:pt>
                <c:pt idx="4395">
                  <c:v>-2.9584344645664001E-5</c:v>
                </c:pt>
                <c:pt idx="4396">
                  <c:v>-3.0392471472824601E-5</c:v>
                </c:pt>
                <c:pt idx="4397">
                  <c:v>-2.5901602387529301E-5</c:v>
                </c:pt>
                <c:pt idx="4398">
                  <c:v>-2.4686308404362599E-5</c:v>
                </c:pt>
                <c:pt idx="4399">
                  <c:v>-3.2240756962403501E-5</c:v>
                </c:pt>
                <c:pt idx="4400">
                  <c:v>-2.4964929650591998E-5</c:v>
                </c:pt>
                <c:pt idx="4401">
                  <c:v>-3.3364910571794298E-5</c:v>
                </c:pt>
                <c:pt idx="4402">
                  <c:v>-2.4840962918764899E-5</c:v>
                </c:pt>
                <c:pt idx="4403">
                  <c:v>-2.9477954053012999E-5</c:v>
                </c:pt>
                <c:pt idx="4404">
                  <c:v>-3.0693536869795798E-5</c:v>
                </c:pt>
                <c:pt idx="4405">
                  <c:v>-2.9392424433744101E-5</c:v>
                </c:pt>
                <c:pt idx="4406">
                  <c:v>-2.1251740442711902E-5</c:v>
                </c:pt>
                <c:pt idx="4407">
                  <c:v>-2.9644510158756402E-5</c:v>
                </c:pt>
                <c:pt idx="4408">
                  <c:v>-3.3005606718271699E-5</c:v>
                </c:pt>
                <c:pt idx="4409">
                  <c:v>-2.9209819640721601E-5</c:v>
                </c:pt>
                <c:pt idx="4410">
                  <c:v>-2.4698819481551698E-5</c:v>
                </c:pt>
                <c:pt idx="4411">
                  <c:v>-2.3209135763306499E-5</c:v>
                </c:pt>
                <c:pt idx="4412">
                  <c:v>-3.0609182846079502E-5</c:v>
                </c:pt>
                <c:pt idx="4413">
                  <c:v>-2.88080679036279E-5</c:v>
                </c:pt>
                <c:pt idx="4414">
                  <c:v>-2.4723748559767801E-5</c:v>
                </c:pt>
                <c:pt idx="4415">
                  <c:v>-3.1967932346261401E-5</c:v>
                </c:pt>
                <c:pt idx="4416">
                  <c:v>-2.0136175866817899E-5</c:v>
                </c:pt>
                <c:pt idx="4417">
                  <c:v>-2.51796710311911E-5</c:v>
                </c:pt>
                <c:pt idx="4418">
                  <c:v>-3.0237670418565202E-5</c:v>
                </c:pt>
                <c:pt idx="4419">
                  <c:v>-2.63892859341445E-5</c:v>
                </c:pt>
                <c:pt idx="4420">
                  <c:v>-2.4183549502775E-5</c:v>
                </c:pt>
                <c:pt idx="4421">
                  <c:v>-2.9744454606116699E-5</c:v>
                </c:pt>
                <c:pt idx="4422">
                  <c:v>-3.5141623577744699E-5</c:v>
                </c:pt>
                <c:pt idx="4423">
                  <c:v>-3.6816732612638199E-5</c:v>
                </c:pt>
                <c:pt idx="4424">
                  <c:v>-2.5526524678749801E-5</c:v>
                </c:pt>
                <c:pt idx="4425">
                  <c:v>-2.6356114584385599E-5</c:v>
                </c:pt>
                <c:pt idx="4426">
                  <c:v>-3.11597290492473E-5</c:v>
                </c:pt>
                <c:pt idx="4427">
                  <c:v>-2.9266847854601001E-5</c:v>
                </c:pt>
                <c:pt idx="4428">
                  <c:v>-2.8341157923146401E-5</c:v>
                </c:pt>
                <c:pt idx="4429">
                  <c:v>-3.1185656949194697E-5</c:v>
                </c:pt>
                <c:pt idx="4430">
                  <c:v>-3.0574259229412603E-5</c:v>
                </c:pt>
                <c:pt idx="4431">
                  <c:v>-3.0839234856942197E-5</c:v>
                </c:pt>
                <c:pt idx="4432">
                  <c:v>-1.8713010770003499E-5</c:v>
                </c:pt>
                <c:pt idx="4433">
                  <c:v>-3.0293094960491499E-5</c:v>
                </c:pt>
                <c:pt idx="4434">
                  <c:v>-2.7427551036127301E-5</c:v>
                </c:pt>
                <c:pt idx="4435">
                  <c:v>-2.61125929413178E-5</c:v>
                </c:pt>
                <c:pt idx="4436">
                  <c:v>-2.51441669019272E-5</c:v>
                </c:pt>
                <c:pt idx="4437">
                  <c:v>-3.1344323409475297E-5</c:v>
                </c:pt>
                <c:pt idx="4438">
                  <c:v>-2.8899143838639901E-5</c:v>
                </c:pt>
                <c:pt idx="4439">
                  <c:v>-3.0631259884290302E-5</c:v>
                </c:pt>
                <c:pt idx="4440">
                  <c:v>-2.4031703563106901E-5</c:v>
                </c:pt>
                <c:pt idx="4441">
                  <c:v>-3.5248210666210603E-5</c:v>
                </c:pt>
                <c:pt idx="4442">
                  <c:v>-3.4264681542420999E-5</c:v>
                </c:pt>
                <c:pt idx="4443">
                  <c:v>-1.83133664367462E-5</c:v>
                </c:pt>
                <c:pt idx="4444">
                  <c:v>-2.2972599398621099E-5</c:v>
                </c:pt>
                <c:pt idx="4445">
                  <c:v>-2.9687597373554302E-5</c:v>
                </c:pt>
                <c:pt idx="4446">
                  <c:v>-3.5308077448207503E-5</c:v>
                </c:pt>
                <c:pt idx="4447">
                  <c:v>-3.3974228299991701E-5</c:v>
                </c:pt>
                <c:pt idx="4448">
                  <c:v>-3.05115668247484E-5</c:v>
                </c:pt>
                <c:pt idx="4449">
                  <c:v>-2.5312034114541799E-5</c:v>
                </c:pt>
                <c:pt idx="4450">
                  <c:v>-2.6221362287696101E-5</c:v>
                </c:pt>
                <c:pt idx="4451">
                  <c:v>-2.8624114748510301E-5</c:v>
                </c:pt>
                <c:pt idx="4452">
                  <c:v>-2.3689633081920301E-5</c:v>
                </c:pt>
                <c:pt idx="4453">
                  <c:v>-1.8165394614369701E-5</c:v>
                </c:pt>
                <c:pt idx="4454">
                  <c:v>-2.99392108247349E-5</c:v>
                </c:pt>
                <c:pt idx="4455">
                  <c:v>-2.4890305452505399E-5</c:v>
                </c:pt>
                <c:pt idx="4456">
                  <c:v>-2.5324502678090102E-5</c:v>
                </c:pt>
                <c:pt idx="4457">
                  <c:v>-2.6734444553376399E-5</c:v>
                </c:pt>
                <c:pt idx="4458">
                  <c:v>-2.8371677612587101E-5</c:v>
                </c:pt>
                <c:pt idx="4459">
                  <c:v>-1.7424313806747699E-5</c:v>
                </c:pt>
                <c:pt idx="4460">
                  <c:v>-2.14133635315618E-5</c:v>
                </c:pt>
                <c:pt idx="4461">
                  <c:v>-3.33587731982165E-5</c:v>
                </c:pt>
                <c:pt idx="4462">
                  <c:v>-2.3405226132738101E-5</c:v>
                </c:pt>
                <c:pt idx="4463">
                  <c:v>-2.1029585996222E-5</c:v>
                </c:pt>
                <c:pt idx="4464">
                  <c:v>-1.9008710331245401E-5</c:v>
                </c:pt>
                <c:pt idx="4465">
                  <c:v>-2.7138029618650601E-5</c:v>
                </c:pt>
                <c:pt idx="4466">
                  <c:v>-2.1747565459145701E-5</c:v>
                </c:pt>
                <c:pt idx="4467">
                  <c:v>-2.6640512876508501E-5</c:v>
                </c:pt>
                <c:pt idx="4468">
                  <c:v>-2.05042673942951E-5</c:v>
                </c:pt>
                <c:pt idx="4469">
                  <c:v>-3.0616173562148099E-5</c:v>
                </c:pt>
                <c:pt idx="4470">
                  <c:v>-2.4016031051625001E-5</c:v>
                </c:pt>
                <c:pt idx="4471">
                  <c:v>-3.0652431179300303E-5</c:v>
                </c:pt>
                <c:pt idx="4472">
                  <c:v>-3.0435460838297199E-5</c:v>
                </c:pt>
                <c:pt idx="4473">
                  <c:v>-3.4316361995319599E-5</c:v>
                </c:pt>
                <c:pt idx="4474">
                  <c:v>-2.7503634417536799E-5</c:v>
                </c:pt>
                <c:pt idx="4475">
                  <c:v>-2.3401253988469401E-5</c:v>
                </c:pt>
                <c:pt idx="4476">
                  <c:v>-2.8568422447698501E-5</c:v>
                </c:pt>
                <c:pt idx="4477">
                  <c:v>-2.7944586868893599E-5</c:v>
                </c:pt>
                <c:pt idx="4478">
                  <c:v>-2.7571076312168699E-5</c:v>
                </c:pt>
                <c:pt idx="4479">
                  <c:v>-2.74377176097789E-5</c:v>
                </c:pt>
                <c:pt idx="4480">
                  <c:v>-2.6197373854144199E-5</c:v>
                </c:pt>
                <c:pt idx="4481">
                  <c:v>-2.7633024668409101E-5</c:v>
                </c:pt>
                <c:pt idx="4482">
                  <c:v>-2.7149886869239499E-5</c:v>
                </c:pt>
                <c:pt idx="4483">
                  <c:v>-1.76453456517452E-5</c:v>
                </c:pt>
                <c:pt idx="4484">
                  <c:v>-2.5550414170029501E-5</c:v>
                </c:pt>
                <c:pt idx="4485">
                  <c:v>-3.3652898410555899E-5</c:v>
                </c:pt>
                <c:pt idx="4486">
                  <c:v>-3.0126293453032001E-5</c:v>
                </c:pt>
                <c:pt idx="4487">
                  <c:v>-3.1990831301152302E-5</c:v>
                </c:pt>
                <c:pt idx="4488">
                  <c:v>-3.0642192651073102E-5</c:v>
                </c:pt>
                <c:pt idx="4489">
                  <c:v>-2.2239673958407201E-5</c:v>
                </c:pt>
                <c:pt idx="4490">
                  <c:v>-1.8395943604309201E-5</c:v>
                </c:pt>
                <c:pt idx="4491">
                  <c:v>-2.99142647319766E-5</c:v>
                </c:pt>
                <c:pt idx="4492">
                  <c:v>-3.47354881512654E-5</c:v>
                </c:pt>
                <c:pt idx="4493">
                  <c:v>-3.1442158584403098E-5</c:v>
                </c:pt>
                <c:pt idx="4494">
                  <c:v>-2.7141466391217899E-5</c:v>
                </c:pt>
                <c:pt idx="4495">
                  <c:v>-2.3118878439935899E-5</c:v>
                </c:pt>
                <c:pt idx="4496">
                  <c:v>-1.8810574701549599E-5</c:v>
                </c:pt>
                <c:pt idx="4497">
                  <c:v>-2.8317599728341699E-5</c:v>
                </c:pt>
                <c:pt idx="4498">
                  <c:v>-2.28983810811182E-5</c:v>
                </c:pt>
                <c:pt idx="4499">
                  <c:v>-3.4388386524714799E-5</c:v>
                </c:pt>
                <c:pt idx="4500">
                  <c:v>-3.0468852239251501E-5</c:v>
                </c:pt>
                <c:pt idx="4501">
                  <c:v>-2.7991791723336098E-5</c:v>
                </c:pt>
                <c:pt idx="4502">
                  <c:v>-3.5778267674235799E-5</c:v>
                </c:pt>
                <c:pt idx="4503">
                  <c:v>-3.1436480065719201E-5</c:v>
                </c:pt>
                <c:pt idx="4504">
                  <c:v>-1.20940979115901E-5</c:v>
                </c:pt>
                <c:pt idx="4505">
                  <c:v>-1.82795088220485E-5</c:v>
                </c:pt>
                <c:pt idx="4506">
                  <c:v>-2.8964205852169101E-5</c:v>
                </c:pt>
                <c:pt idx="4507">
                  <c:v>-1.7450557241564101E-5</c:v>
                </c:pt>
                <c:pt idx="4508">
                  <c:v>-2.6052488543211E-5</c:v>
                </c:pt>
                <c:pt idx="4509">
                  <c:v>-3.2690121807265101E-5</c:v>
                </c:pt>
                <c:pt idx="4510">
                  <c:v>-3.2058654152876097E-5</c:v>
                </c:pt>
                <c:pt idx="4511">
                  <c:v>-2.67188699244687E-5</c:v>
                </c:pt>
                <c:pt idx="4512">
                  <c:v>-2.01595897922397E-5</c:v>
                </c:pt>
                <c:pt idx="4513">
                  <c:v>-2.48981397447797E-5</c:v>
                </c:pt>
                <c:pt idx="4514">
                  <c:v>-2.6286933736144501E-5</c:v>
                </c:pt>
                <c:pt idx="4515">
                  <c:v>-3.18057283061707E-5</c:v>
                </c:pt>
                <c:pt idx="4516">
                  <c:v>-2.1206867095773099E-5</c:v>
                </c:pt>
                <c:pt idx="4517">
                  <c:v>-2.7618666738122099E-5</c:v>
                </c:pt>
                <c:pt idx="4518">
                  <c:v>-2.9769383137827599E-5</c:v>
                </c:pt>
                <c:pt idx="4519">
                  <c:v>-2.5977080608619801E-5</c:v>
                </c:pt>
                <c:pt idx="4520">
                  <c:v>-3.0872947034226598E-5</c:v>
                </c:pt>
                <c:pt idx="4521">
                  <c:v>-2.5667630189834802E-5</c:v>
                </c:pt>
                <c:pt idx="4522">
                  <c:v>-3.28638608785183E-5</c:v>
                </c:pt>
                <c:pt idx="4523">
                  <c:v>-2.35849606351158E-5</c:v>
                </c:pt>
                <c:pt idx="4524">
                  <c:v>-3.1042883753391999E-5</c:v>
                </c:pt>
                <c:pt idx="4525">
                  <c:v>-2.8558191001366799E-5</c:v>
                </c:pt>
                <c:pt idx="4526">
                  <c:v>-3.4834871872155302E-5</c:v>
                </c:pt>
                <c:pt idx="4527">
                  <c:v>-3.50643839641578E-5</c:v>
                </c:pt>
                <c:pt idx="4528">
                  <c:v>-2.6270821831238398E-5</c:v>
                </c:pt>
                <c:pt idx="4529">
                  <c:v>-2.86371942090313E-5</c:v>
                </c:pt>
                <c:pt idx="4530">
                  <c:v>-3.1423794604637297E-5</c:v>
                </c:pt>
                <c:pt idx="4531">
                  <c:v>-2.8305470251972E-5</c:v>
                </c:pt>
                <c:pt idx="4532">
                  <c:v>-2.96060841446944E-5</c:v>
                </c:pt>
                <c:pt idx="4533">
                  <c:v>-2.91114119651398E-5</c:v>
                </c:pt>
                <c:pt idx="4534">
                  <c:v>-3.1622818527237102E-5</c:v>
                </c:pt>
                <c:pt idx="4535">
                  <c:v>-3.1411036781127997E-5</c:v>
                </c:pt>
                <c:pt idx="4536">
                  <c:v>-2.8177614924251999E-5</c:v>
                </c:pt>
                <c:pt idx="4537">
                  <c:v>-2.0754446997188899E-5</c:v>
                </c:pt>
                <c:pt idx="4538">
                  <c:v>-2.72246648532289E-5</c:v>
                </c:pt>
                <c:pt idx="4539">
                  <c:v>-2.9263123497715602E-5</c:v>
                </c:pt>
                <c:pt idx="4540">
                  <c:v>-3.2818447260941997E-5</c:v>
                </c:pt>
                <c:pt idx="4541">
                  <c:v>-2.6698834126876E-5</c:v>
                </c:pt>
                <c:pt idx="4542">
                  <c:v>-1.5969436429243699E-5</c:v>
                </c:pt>
                <c:pt idx="4543">
                  <c:v>-3.2105287985660802E-5</c:v>
                </c:pt>
                <c:pt idx="4544">
                  <c:v>-2.2272758155300401E-5</c:v>
                </c:pt>
                <c:pt idx="4545">
                  <c:v>-2.83298704378641E-5</c:v>
                </c:pt>
                <c:pt idx="4546">
                  <c:v>-3.3123562370914899E-5</c:v>
                </c:pt>
                <c:pt idx="4547">
                  <c:v>-2.3243710569664399E-5</c:v>
                </c:pt>
                <c:pt idx="4548">
                  <c:v>-2.1232205927932902E-5</c:v>
                </c:pt>
                <c:pt idx="4549">
                  <c:v>-1.7776205852269801E-5</c:v>
                </c:pt>
                <c:pt idx="4550">
                  <c:v>-2.88482729590843E-5</c:v>
                </c:pt>
                <c:pt idx="4551">
                  <c:v>-2.1494256329917501E-5</c:v>
                </c:pt>
                <c:pt idx="4552">
                  <c:v>-3.5830459741374698E-5</c:v>
                </c:pt>
                <c:pt idx="4553">
                  <c:v>-2.2845244575614199E-5</c:v>
                </c:pt>
                <c:pt idx="4554">
                  <c:v>-2.6698071304011301E-5</c:v>
                </c:pt>
                <c:pt idx="4555">
                  <c:v>-2.4405193026209099E-5</c:v>
                </c:pt>
                <c:pt idx="4556">
                  <c:v>-2.6286936018328999E-5</c:v>
                </c:pt>
                <c:pt idx="4557">
                  <c:v>-2.0763257741222802E-5</c:v>
                </c:pt>
                <c:pt idx="4558">
                  <c:v>-3.02302422391436E-5</c:v>
                </c:pt>
                <c:pt idx="4559">
                  <c:v>-3.5036158147755899E-5</c:v>
                </c:pt>
                <c:pt idx="4560">
                  <c:v>-2.8972232051477199E-5</c:v>
                </c:pt>
                <c:pt idx="4561">
                  <c:v>-2.4831964136768601E-5</c:v>
                </c:pt>
                <c:pt idx="4562">
                  <c:v>-2.41089347015519E-5</c:v>
                </c:pt>
                <c:pt idx="4563">
                  <c:v>-2.9591315194600399E-5</c:v>
                </c:pt>
                <c:pt idx="4564">
                  <c:v>-2.6939375934729199E-5</c:v>
                </c:pt>
                <c:pt idx="4565">
                  <c:v>-2.8615201748331701E-5</c:v>
                </c:pt>
                <c:pt idx="4566">
                  <c:v>-2.68668833550111E-5</c:v>
                </c:pt>
                <c:pt idx="4567">
                  <c:v>-2.25968605707664E-5</c:v>
                </c:pt>
                <c:pt idx="4568">
                  <c:v>-3.0587415354768697E-5</c:v>
                </c:pt>
                <c:pt idx="4569">
                  <c:v>-2.75438832504638E-5</c:v>
                </c:pt>
                <c:pt idx="4570">
                  <c:v>-2.84622633806031E-5</c:v>
                </c:pt>
                <c:pt idx="4571">
                  <c:v>-2.6047924945067101E-5</c:v>
                </c:pt>
                <c:pt idx="4572">
                  <c:v>-2.5971848099833399E-5</c:v>
                </c:pt>
                <c:pt idx="4573">
                  <c:v>-2.2522354392903501E-5</c:v>
                </c:pt>
                <c:pt idx="4574">
                  <c:v>-2.6484860847674898E-5</c:v>
                </c:pt>
                <c:pt idx="4575">
                  <c:v>-3.5807404843527603E-5</c:v>
                </c:pt>
                <c:pt idx="4576">
                  <c:v>-3.0585583747062E-5</c:v>
                </c:pt>
                <c:pt idx="4577">
                  <c:v>-3.1070551936793801E-5</c:v>
                </c:pt>
                <c:pt idx="4578">
                  <c:v>-2.9469210406442901E-5</c:v>
                </c:pt>
                <c:pt idx="4579">
                  <c:v>-3.1735096259834102E-5</c:v>
                </c:pt>
                <c:pt idx="4580">
                  <c:v>-2.7951069201964699E-5</c:v>
                </c:pt>
                <c:pt idx="4581">
                  <c:v>-3.3589983538914998E-5</c:v>
                </c:pt>
                <c:pt idx="4582">
                  <c:v>-2.72007735538112E-5</c:v>
                </c:pt>
                <c:pt idx="4583">
                  <c:v>-2.7386882358051101E-5</c:v>
                </c:pt>
                <c:pt idx="4584">
                  <c:v>-3.1457001401131497E-5</c:v>
                </c:pt>
                <c:pt idx="4585">
                  <c:v>-3.42432414875241E-5</c:v>
                </c:pt>
                <c:pt idx="4586">
                  <c:v>-3.3027001251387002E-5</c:v>
                </c:pt>
                <c:pt idx="4587">
                  <c:v>-3.6431269726600901E-5</c:v>
                </c:pt>
                <c:pt idx="4588">
                  <c:v>-2.8412781833605599E-5</c:v>
                </c:pt>
                <c:pt idx="4589">
                  <c:v>-3.2643766931544698E-5</c:v>
                </c:pt>
                <c:pt idx="4590">
                  <c:v>-2.3858827671247901E-5</c:v>
                </c:pt>
                <c:pt idx="4591">
                  <c:v>-2.8416548614488999E-5</c:v>
                </c:pt>
                <c:pt idx="4592">
                  <c:v>-2.2730331284527599E-5</c:v>
                </c:pt>
                <c:pt idx="4593">
                  <c:v>-2.5805332680230601E-5</c:v>
                </c:pt>
                <c:pt idx="4594">
                  <c:v>-3.3510317866121001E-5</c:v>
                </c:pt>
                <c:pt idx="4595">
                  <c:v>-3.0041737354965201E-5</c:v>
                </c:pt>
                <c:pt idx="4596">
                  <c:v>-2.1162357854374498E-5</c:v>
                </c:pt>
                <c:pt idx="4597">
                  <c:v>-2.7330539884064E-5</c:v>
                </c:pt>
                <c:pt idx="4598">
                  <c:v>-3.0030334183770001E-5</c:v>
                </c:pt>
                <c:pt idx="4599">
                  <c:v>-3.4170074552116203E-5</c:v>
                </c:pt>
                <c:pt idx="4600">
                  <c:v>-2.88182779967543E-5</c:v>
                </c:pt>
                <c:pt idx="4601">
                  <c:v>-2.40216575190583E-5</c:v>
                </c:pt>
                <c:pt idx="4602">
                  <c:v>-2.7032130919629099E-5</c:v>
                </c:pt>
                <c:pt idx="4603">
                  <c:v>-3.3126672661075902E-5</c:v>
                </c:pt>
                <c:pt idx="4604">
                  <c:v>-3.2971976264185297E-5</c:v>
                </c:pt>
                <c:pt idx="4605">
                  <c:v>-2.94920354099023E-5</c:v>
                </c:pt>
                <c:pt idx="4606">
                  <c:v>-3.33642160491368E-5</c:v>
                </c:pt>
                <c:pt idx="4607">
                  <c:v>-3.0670877529593298E-5</c:v>
                </c:pt>
                <c:pt idx="4608">
                  <c:v>-2.4452280226816699E-5</c:v>
                </c:pt>
                <c:pt idx="4609">
                  <c:v>-2.9445594270885499E-5</c:v>
                </c:pt>
                <c:pt idx="4610">
                  <c:v>-2.4574560150812099E-5</c:v>
                </c:pt>
                <c:pt idx="4611">
                  <c:v>-2.71849902969208E-5</c:v>
                </c:pt>
                <c:pt idx="4612">
                  <c:v>-3.1562598651253001E-5</c:v>
                </c:pt>
                <c:pt idx="4613">
                  <c:v>-2.6628782561995501E-5</c:v>
                </c:pt>
                <c:pt idx="4614">
                  <c:v>-2.3211332353234501E-5</c:v>
                </c:pt>
                <c:pt idx="4615">
                  <c:v>-3.4174334900787503E-5</c:v>
                </c:pt>
                <c:pt idx="4616">
                  <c:v>-2.7179378253637601E-5</c:v>
                </c:pt>
                <c:pt idx="4617">
                  <c:v>-2.2921828261232501E-5</c:v>
                </c:pt>
                <c:pt idx="4618">
                  <c:v>-2.5247224365666099E-5</c:v>
                </c:pt>
                <c:pt idx="4619">
                  <c:v>-3.3443395695346299E-5</c:v>
                </c:pt>
                <c:pt idx="4620">
                  <c:v>-2.4313427953954899E-5</c:v>
                </c:pt>
                <c:pt idx="4621">
                  <c:v>-2.4750105129962399E-5</c:v>
                </c:pt>
                <c:pt idx="4622">
                  <c:v>-3.6230844250455898E-5</c:v>
                </c:pt>
                <c:pt idx="4623">
                  <c:v>-2.9509714396333998E-5</c:v>
                </c:pt>
                <c:pt idx="4624">
                  <c:v>-2.54754425462388E-5</c:v>
                </c:pt>
                <c:pt idx="4625">
                  <c:v>-2.7738692434037301E-5</c:v>
                </c:pt>
                <c:pt idx="4626">
                  <c:v>-2.61243997873094E-5</c:v>
                </c:pt>
                <c:pt idx="4627">
                  <c:v>-2.47740316806484E-5</c:v>
                </c:pt>
                <c:pt idx="4628">
                  <c:v>-2.2857320694568901E-5</c:v>
                </c:pt>
                <c:pt idx="4629">
                  <c:v>-2.7198026377704301E-5</c:v>
                </c:pt>
                <c:pt idx="4630">
                  <c:v>-3.0930131697410298E-5</c:v>
                </c:pt>
                <c:pt idx="4631">
                  <c:v>-3.0619218521529701E-5</c:v>
                </c:pt>
                <c:pt idx="4632">
                  <c:v>-3.2342092455406703E-5</c:v>
                </c:pt>
                <c:pt idx="4633">
                  <c:v>-2.6379495216098501E-5</c:v>
                </c:pt>
                <c:pt idx="4634">
                  <c:v>-3.1697235302588203E-5</c:v>
                </c:pt>
                <c:pt idx="4635">
                  <c:v>-2.1636021544639802E-5</c:v>
                </c:pt>
                <c:pt idx="4636">
                  <c:v>-3.2495760831684702E-5</c:v>
                </c:pt>
                <c:pt idx="4637">
                  <c:v>-3.4276384423433599E-5</c:v>
                </c:pt>
                <c:pt idx="4638">
                  <c:v>-3.0959832009924003E-5</c:v>
                </c:pt>
                <c:pt idx="4639">
                  <c:v>-2.0286612307047701E-5</c:v>
                </c:pt>
                <c:pt idx="4640">
                  <c:v>-3.0264790009973801E-5</c:v>
                </c:pt>
                <c:pt idx="4641">
                  <c:v>-2.7781736155688298E-5</c:v>
                </c:pt>
                <c:pt idx="4642">
                  <c:v>-2.6651404328273902E-5</c:v>
                </c:pt>
                <c:pt idx="4643">
                  <c:v>-1.8050281622821399E-5</c:v>
                </c:pt>
                <c:pt idx="4644">
                  <c:v>-2.5515628629042801E-5</c:v>
                </c:pt>
                <c:pt idx="4645">
                  <c:v>-2.6923439808465102E-5</c:v>
                </c:pt>
                <c:pt idx="4646">
                  <c:v>-3.2265064229334203E-5</c:v>
                </c:pt>
                <c:pt idx="4647">
                  <c:v>-2.5441807276364801E-5</c:v>
                </c:pt>
                <c:pt idx="4648">
                  <c:v>-2.8111946351541601E-5</c:v>
                </c:pt>
                <c:pt idx="4649">
                  <c:v>-2.35773778577681E-5</c:v>
                </c:pt>
                <c:pt idx="4650">
                  <c:v>-3.0924792267946402E-5</c:v>
                </c:pt>
                <c:pt idx="4651">
                  <c:v>-2.7561717592529901E-5</c:v>
                </c:pt>
                <c:pt idx="4652">
                  <c:v>-3.1078793438241503E-5</c:v>
                </c:pt>
                <c:pt idx="4653">
                  <c:v>-2.71049783216661E-5</c:v>
                </c:pt>
                <c:pt idx="4654">
                  <c:v>-2.9414012910311902E-5</c:v>
                </c:pt>
                <c:pt idx="4655">
                  <c:v>-3.1618941339844399E-5</c:v>
                </c:pt>
                <c:pt idx="4656">
                  <c:v>-2.32221237018128E-5</c:v>
                </c:pt>
                <c:pt idx="4657">
                  <c:v>-3.1798225303052598E-5</c:v>
                </c:pt>
                <c:pt idx="4658">
                  <c:v>-2.20309880271668E-5</c:v>
                </c:pt>
                <c:pt idx="4659">
                  <c:v>-2.8129363177088302E-5</c:v>
                </c:pt>
                <c:pt idx="4660">
                  <c:v>-3.0719086528705399E-5</c:v>
                </c:pt>
                <c:pt idx="4661">
                  <c:v>-2.1954596137180602E-5</c:v>
                </c:pt>
                <c:pt idx="4662">
                  <c:v>-3.1085786468251802E-5</c:v>
                </c:pt>
                <c:pt idx="4663">
                  <c:v>-3.01787204510985E-5</c:v>
                </c:pt>
                <c:pt idx="4664">
                  <c:v>-2.1112030251157899E-5</c:v>
                </c:pt>
                <c:pt idx="4665">
                  <c:v>-3.0198244155757099E-5</c:v>
                </c:pt>
                <c:pt idx="4666">
                  <c:v>-2.8296872628359401E-5</c:v>
                </c:pt>
                <c:pt idx="4667">
                  <c:v>-2.86141332741549E-5</c:v>
                </c:pt>
                <c:pt idx="4668">
                  <c:v>-2.9782296237948601E-5</c:v>
                </c:pt>
                <c:pt idx="4669">
                  <c:v>-2.00584101697979E-5</c:v>
                </c:pt>
                <c:pt idx="4670">
                  <c:v>-2.51109765182383E-5</c:v>
                </c:pt>
                <c:pt idx="4671">
                  <c:v>-3.02215027291636E-5</c:v>
                </c:pt>
                <c:pt idx="4672">
                  <c:v>-2.2947032086806999E-5</c:v>
                </c:pt>
                <c:pt idx="4673">
                  <c:v>-2.76500473446147E-5</c:v>
                </c:pt>
                <c:pt idx="4674">
                  <c:v>-2.8486438158715901E-5</c:v>
                </c:pt>
                <c:pt idx="4675">
                  <c:v>-3.1152999645782298E-5</c:v>
                </c:pt>
                <c:pt idx="4676">
                  <c:v>-1.9220181717702299E-5</c:v>
                </c:pt>
                <c:pt idx="4677">
                  <c:v>-2.0669912521510799E-5</c:v>
                </c:pt>
                <c:pt idx="4678">
                  <c:v>-2.8793210559080802E-5</c:v>
                </c:pt>
                <c:pt idx="4679">
                  <c:v>-2.3513579300198099E-5</c:v>
                </c:pt>
                <c:pt idx="4680">
                  <c:v>-2.29262644339425E-5</c:v>
                </c:pt>
                <c:pt idx="4681">
                  <c:v>-2.4325669688658401E-5</c:v>
                </c:pt>
                <c:pt idx="4682">
                  <c:v>-2.6463990101817099E-5</c:v>
                </c:pt>
                <c:pt idx="4683">
                  <c:v>-3.4810722907129503E-5</c:v>
                </c:pt>
                <c:pt idx="4684">
                  <c:v>-2.44030163364017E-5</c:v>
                </c:pt>
                <c:pt idx="4685">
                  <c:v>-2.0368979755872798E-5</c:v>
                </c:pt>
                <c:pt idx="4686">
                  <c:v>-2.47775631307944E-5</c:v>
                </c:pt>
                <c:pt idx="4687">
                  <c:v>-2.5079304820985502E-5</c:v>
                </c:pt>
                <c:pt idx="4688">
                  <c:v>-3.9411112115852198E-5</c:v>
                </c:pt>
                <c:pt idx="4689">
                  <c:v>-3.1130001675329399E-5</c:v>
                </c:pt>
                <c:pt idx="4690">
                  <c:v>-2.4730988145529799E-5</c:v>
                </c:pt>
                <c:pt idx="4691">
                  <c:v>-3.1330528471057801E-5</c:v>
                </c:pt>
                <c:pt idx="4692">
                  <c:v>-3.4287816812196201E-5</c:v>
                </c:pt>
                <c:pt idx="4693">
                  <c:v>-3.19940740006689E-5</c:v>
                </c:pt>
                <c:pt idx="4694">
                  <c:v>-2.81176004081841E-5</c:v>
                </c:pt>
                <c:pt idx="4695">
                  <c:v>-2.8562883472619201E-5</c:v>
                </c:pt>
                <c:pt idx="4696">
                  <c:v>-3.1611760243487601E-5</c:v>
                </c:pt>
                <c:pt idx="4697">
                  <c:v>-2.9931995337137199E-5</c:v>
                </c:pt>
                <c:pt idx="4698">
                  <c:v>-2.0378220105663801E-5</c:v>
                </c:pt>
                <c:pt idx="4699">
                  <c:v>-2.7718993375776901E-5</c:v>
                </c:pt>
                <c:pt idx="4700">
                  <c:v>-2.9242822483926E-5</c:v>
                </c:pt>
                <c:pt idx="4701">
                  <c:v>-2.5709757619283601E-5</c:v>
                </c:pt>
                <c:pt idx="4702">
                  <c:v>-2.6918504025624401E-5</c:v>
                </c:pt>
                <c:pt idx="4703">
                  <c:v>-3.0264778249904002E-5</c:v>
                </c:pt>
                <c:pt idx="4704">
                  <c:v>-2.4632828586630702E-5</c:v>
                </c:pt>
                <c:pt idx="4705">
                  <c:v>-3.0393541934622702E-5</c:v>
                </c:pt>
                <c:pt idx="4706">
                  <c:v>-3.1721972128812599E-5</c:v>
                </c:pt>
                <c:pt idx="4707">
                  <c:v>-2.6350921211305199E-5</c:v>
                </c:pt>
                <c:pt idx="4708">
                  <c:v>-3.5452800077042397E-5</c:v>
                </c:pt>
                <c:pt idx="4709">
                  <c:v>-3.0818386017846E-5</c:v>
                </c:pt>
                <c:pt idx="4710">
                  <c:v>-3.2148214926531099E-5</c:v>
                </c:pt>
                <c:pt idx="4711">
                  <c:v>-2.93090917363313E-5</c:v>
                </c:pt>
                <c:pt idx="4712">
                  <c:v>-3.3908685740554999E-5</c:v>
                </c:pt>
                <c:pt idx="4713">
                  <c:v>-2.8911548719110901E-5</c:v>
                </c:pt>
                <c:pt idx="4714">
                  <c:v>-3.3474927143233801E-5</c:v>
                </c:pt>
                <c:pt idx="4715">
                  <c:v>-2.9897201905858699E-5</c:v>
                </c:pt>
                <c:pt idx="4716">
                  <c:v>-2.5820396822770702E-5</c:v>
                </c:pt>
                <c:pt idx="4717">
                  <c:v>-3.35353458116622E-5</c:v>
                </c:pt>
                <c:pt idx="4718">
                  <c:v>-2.1318896741753199E-5</c:v>
                </c:pt>
                <c:pt idx="4719">
                  <c:v>-2.85301650827712E-5</c:v>
                </c:pt>
                <c:pt idx="4720">
                  <c:v>-2.3209969219386299E-5</c:v>
                </c:pt>
                <c:pt idx="4721">
                  <c:v>-2.3463640119644E-5</c:v>
                </c:pt>
                <c:pt idx="4722">
                  <c:v>-3.3101054494563999E-5</c:v>
                </c:pt>
                <c:pt idx="4723">
                  <c:v>-2.1534221026629298E-5</c:v>
                </c:pt>
                <c:pt idx="4724">
                  <c:v>-3.0592995387586301E-5</c:v>
                </c:pt>
                <c:pt idx="4725">
                  <c:v>-2.3798563536153399E-5</c:v>
                </c:pt>
                <c:pt idx="4726">
                  <c:v>-2.8570646313144001E-5</c:v>
                </c:pt>
                <c:pt idx="4727">
                  <c:v>-2.8657712665539799E-5</c:v>
                </c:pt>
                <c:pt idx="4728">
                  <c:v>-2.0811327826336601E-5</c:v>
                </c:pt>
                <c:pt idx="4729">
                  <c:v>-3.2187373830732702E-5</c:v>
                </c:pt>
                <c:pt idx="4730">
                  <c:v>-3.2323291228672798E-5</c:v>
                </c:pt>
                <c:pt idx="4731">
                  <c:v>-2.8671936009892499E-5</c:v>
                </c:pt>
                <c:pt idx="4732">
                  <c:v>-2.2840973615365899E-5</c:v>
                </c:pt>
                <c:pt idx="4733">
                  <c:v>-3.0805913906451297E-5</c:v>
                </c:pt>
                <c:pt idx="4734">
                  <c:v>-2.7600904036339099E-5</c:v>
                </c:pt>
                <c:pt idx="4735">
                  <c:v>-2.5289543582947902E-5</c:v>
                </c:pt>
                <c:pt idx="4736">
                  <c:v>-2.9584810157820001E-5</c:v>
                </c:pt>
                <c:pt idx="4737">
                  <c:v>-2.21105689486935E-5</c:v>
                </c:pt>
                <c:pt idx="4738">
                  <c:v>-2.3442362191266501E-5</c:v>
                </c:pt>
                <c:pt idx="4739">
                  <c:v>-2.7158267455850801E-5</c:v>
                </c:pt>
                <c:pt idx="4740">
                  <c:v>-2.3715035555242099E-5</c:v>
                </c:pt>
                <c:pt idx="4741">
                  <c:v>-2.2931222842737099E-5</c:v>
                </c:pt>
                <c:pt idx="4742">
                  <c:v>-2.4583994148345201E-5</c:v>
                </c:pt>
                <c:pt idx="4743">
                  <c:v>-3.32036122200785E-5</c:v>
                </c:pt>
                <c:pt idx="4744">
                  <c:v>-2.8622913870190502E-5</c:v>
                </c:pt>
                <c:pt idx="4745">
                  <c:v>-2.2299383597752901E-5</c:v>
                </c:pt>
                <c:pt idx="4746">
                  <c:v>-3.02694005524046E-5</c:v>
                </c:pt>
                <c:pt idx="4747">
                  <c:v>-2.44889484515225E-5</c:v>
                </c:pt>
                <c:pt idx="4748">
                  <c:v>-2.2474759829035599E-5</c:v>
                </c:pt>
                <c:pt idx="4749">
                  <c:v>-1.9902727188075499E-5</c:v>
                </c:pt>
                <c:pt idx="4750">
                  <c:v>-2.6724891959885801E-5</c:v>
                </c:pt>
                <c:pt idx="4751">
                  <c:v>-2.6301946902344499E-5</c:v>
                </c:pt>
                <c:pt idx="4752">
                  <c:v>-2.9927366288358199E-5</c:v>
                </c:pt>
                <c:pt idx="4753">
                  <c:v>-3.7683035827127003E-5</c:v>
                </c:pt>
                <c:pt idx="4754">
                  <c:v>-1.9280608834504701E-5</c:v>
                </c:pt>
                <c:pt idx="4755">
                  <c:v>-2.0863206798825998E-5</c:v>
                </c:pt>
                <c:pt idx="4756">
                  <c:v>-1.61896968662151E-5</c:v>
                </c:pt>
                <c:pt idx="4757">
                  <c:v>-3.4540735549772503E-5</c:v>
                </c:pt>
                <c:pt idx="4758">
                  <c:v>-3.17574792347993E-5</c:v>
                </c:pt>
                <c:pt idx="4759">
                  <c:v>-2.6701998813718498E-5</c:v>
                </c:pt>
                <c:pt idx="4760">
                  <c:v>-1.7128143318235602E-5</c:v>
                </c:pt>
                <c:pt idx="4761">
                  <c:v>-3.3609318987849999E-5</c:v>
                </c:pt>
                <c:pt idx="4762">
                  <c:v>-2.28137997732506E-5</c:v>
                </c:pt>
                <c:pt idx="4763">
                  <c:v>-2.4242929582491199E-5</c:v>
                </c:pt>
                <c:pt idx="4764">
                  <c:v>-2.0231388428768601E-5</c:v>
                </c:pt>
                <c:pt idx="4765">
                  <c:v>-2.5675379420437201E-5</c:v>
                </c:pt>
                <c:pt idx="4766">
                  <c:v>-2.5873867182478801E-5</c:v>
                </c:pt>
                <c:pt idx="4767">
                  <c:v>-3.1065093267330397E-5</c:v>
                </c:pt>
                <c:pt idx="4768">
                  <c:v>-3.3012981236158802E-5</c:v>
                </c:pt>
                <c:pt idx="4769">
                  <c:v>-2.8087326930831701E-5</c:v>
                </c:pt>
                <c:pt idx="4770">
                  <c:v>-3.1556368806028198E-5</c:v>
                </c:pt>
                <c:pt idx="4771">
                  <c:v>-3.1731236868745299E-5</c:v>
                </c:pt>
                <c:pt idx="4772">
                  <c:v>-2.8728576632634799E-5</c:v>
                </c:pt>
                <c:pt idx="4773">
                  <c:v>-3.1731447540269802E-5</c:v>
                </c:pt>
                <c:pt idx="4774">
                  <c:v>-2.6170939368401999E-5</c:v>
                </c:pt>
                <c:pt idx="4775">
                  <c:v>-2.6323519580553101E-5</c:v>
                </c:pt>
                <c:pt idx="4776">
                  <c:v>-2.7266933779977901E-5</c:v>
                </c:pt>
                <c:pt idx="4777">
                  <c:v>-3.31485040023866E-5</c:v>
                </c:pt>
                <c:pt idx="4778">
                  <c:v>-3.2015667821349603E-5</c:v>
                </c:pt>
                <c:pt idx="4779">
                  <c:v>-3.3042128625607201E-5</c:v>
                </c:pt>
                <c:pt idx="4780">
                  <c:v>-2.1591040810651899E-5</c:v>
                </c:pt>
                <c:pt idx="4781">
                  <c:v>-2.7853338157859301E-5</c:v>
                </c:pt>
                <c:pt idx="4782">
                  <c:v>-2.8786798018974E-5</c:v>
                </c:pt>
                <c:pt idx="4783">
                  <c:v>-2.6303121399937099E-5</c:v>
                </c:pt>
                <c:pt idx="4784">
                  <c:v>-3.4630414543847097E-5</c:v>
                </c:pt>
                <c:pt idx="4785">
                  <c:v>-3.8733169514820702E-5</c:v>
                </c:pt>
                <c:pt idx="4786">
                  <c:v>-3.1060955345501503E-5</c:v>
                </c:pt>
                <c:pt idx="4787">
                  <c:v>-3.3503369211589301E-5</c:v>
                </c:pt>
                <c:pt idx="4788">
                  <c:v>-2.58337411599102E-5</c:v>
                </c:pt>
                <c:pt idx="4789">
                  <c:v>-2.8328713119900001E-5</c:v>
                </c:pt>
                <c:pt idx="4790">
                  <c:v>-2.9894742069130399E-5</c:v>
                </c:pt>
                <c:pt idx="4791">
                  <c:v>-3.6874850138981503E-5</c:v>
                </c:pt>
                <c:pt idx="4792">
                  <c:v>-3.4194561620046603E-5</c:v>
                </c:pt>
                <c:pt idx="4793">
                  <c:v>-3.7825847304350202E-5</c:v>
                </c:pt>
                <c:pt idx="4794">
                  <c:v>-3.2021693217440601E-5</c:v>
                </c:pt>
                <c:pt idx="4795">
                  <c:v>-2.9270922804051498E-5</c:v>
                </c:pt>
                <c:pt idx="4796">
                  <c:v>-2.6393093024319099E-5</c:v>
                </c:pt>
                <c:pt idx="4797">
                  <c:v>-3.3142692349644801E-5</c:v>
                </c:pt>
                <c:pt idx="4798">
                  <c:v>-3.0616709523602299E-5</c:v>
                </c:pt>
                <c:pt idx="4799">
                  <c:v>-3.1970348455680198E-5</c:v>
                </c:pt>
                <c:pt idx="4800">
                  <c:v>-3.2947095935112401E-5</c:v>
                </c:pt>
                <c:pt idx="4801">
                  <c:v>-2.7309854392327401E-5</c:v>
                </c:pt>
                <c:pt idx="4802">
                  <c:v>-2.4942686140269401E-5</c:v>
                </c:pt>
                <c:pt idx="4803">
                  <c:v>-3.5916370000775E-5</c:v>
                </c:pt>
                <c:pt idx="4804">
                  <c:v>-2.6784377231032401E-5</c:v>
                </c:pt>
                <c:pt idx="4805">
                  <c:v>-3.2011144602080102E-5</c:v>
                </c:pt>
                <c:pt idx="4806">
                  <c:v>-2.7029373339392301E-5</c:v>
                </c:pt>
                <c:pt idx="4807">
                  <c:v>-2.97746069256867E-5</c:v>
                </c:pt>
                <c:pt idx="4808">
                  <c:v>-2.6377273305516698E-5</c:v>
                </c:pt>
                <c:pt idx="4809">
                  <c:v>-3.2431825956497297E-5</c:v>
                </c:pt>
                <c:pt idx="4810">
                  <c:v>-2.7403917674955999E-5</c:v>
                </c:pt>
                <c:pt idx="4811">
                  <c:v>-2.9266809183967699E-5</c:v>
                </c:pt>
                <c:pt idx="4812">
                  <c:v>-2.0207878451395801E-5</c:v>
                </c:pt>
                <c:pt idx="4813">
                  <c:v>-2.44600092443746E-5</c:v>
                </c:pt>
                <c:pt idx="4814">
                  <c:v>-3.2492784610260402E-5</c:v>
                </c:pt>
                <c:pt idx="4815">
                  <c:v>-2.5361260604023099E-5</c:v>
                </c:pt>
                <c:pt idx="4816">
                  <c:v>-3.5557822345116602E-5</c:v>
                </c:pt>
                <c:pt idx="4817">
                  <c:v>-2.7510487643613999E-5</c:v>
                </c:pt>
                <c:pt idx="4818">
                  <c:v>-2.7901950939967401E-5</c:v>
                </c:pt>
                <c:pt idx="4819">
                  <c:v>-2.44469056670384E-5</c:v>
                </c:pt>
                <c:pt idx="4820">
                  <c:v>-2.7741744562129302E-5</c:v>
                </c:pt>
                <c:pt idx="4821">
                  <c:v>-3.1204284583348099E-5</c:v>
                </c:pt>
                <c:pt idx="4822">
                  <c:v>-3.3045099051168898E-5</c:v>
                </c:pt>
                <c:pt idx="4823">
                  <c:v>-3.2275133766209798E-5</c:v>
                </c:pt>
                <c:pt idx="4824">
                  <c:v>-3.4659504441381503E-5</c:v>
                </c:pt>
                <c:pt idx="4825">
                  <c:v>-3.4673016601656402E-5</c:v>
                </c:pt>
                <c:pt idx="4826">
                  <c:v>-2.8435189445977099E-5</c:v>
                </c:pt>
                <c:pt idx="4827">
                  <c:v>-3.1295639853212302E-5</c:v>
                </c:pt>
                <c:pt idx="4828">
                  <c:v>-2.97565061895042E-5</c:v>
                </c:pt>
                <c:pt idx="4829">
                  <c:v>-2.8153223733308901E-5</c:v>
                </c:pt>
                <c:pt idx="4830">
                  <c:v>-2.6380638053164799E-5</c:v>
                </c:pt>
                <c:pt idx="4831">
                  <c:v>-3.00852702154365E-5</c:v>
                </c:pt>
                <c:pt idx="4832">
                  <c:v>-3.0226011698009801E-5</c:v>
                </c:pt>
                <c:pt idx="4833">
                  <c:v>-3.5154052419842598E-5</c:v>
                </c:pt>
                <c:pt idx="4834">
                  <c:v>-3.1309669629613601E-5</c:v>
                </c:pt>
                <c:pt idx="4835">
                  <c:v>-3.3138818154959498E-5</c:v>
                </c:pt>
                <c:pt idx="4836">
                  <c:v>-2.77455609207474E-5</c:v>
                </c:pt>
                <c:pt idx="4837">
                  <c:v>-3.42175339665937E-5</c:v>
                </c:pt>
                <c:pt idx="4838">
                  <c:v>-3.3051355468262999E-5</c:v>
                </c:pt>
                <c:pt idx="4839">
                  <c:v>-3.1054482090311903E-5</c:v>
                </c:pt>
                <c:pt idx="4840">
                  <c:v>-3.2990603698762002E-5</c:v>
                </c:pt>
                <c:pt idx="4841">
                  <c:v>-3.44331177718769E-5</c:v>
                </c:pt>
                <c:pt idx="4842">
                  <c:v>-3.0224371311197501E-5</c:v>
                </c:pt>
                <c:pt idx="4843">
                  <c:v>-2.16538260863664E-5</c:v>
                </c:pt>
                <c:pt idx="4844">
                  <c:v>-3.5308652130839199E-5</c:v>
                </c:pt>
                <c:pt idx="4845">
                  <c:v>-1.75086227104828E-5</c:v>
                </c:pt>
                <c:pt idx="4846">
                  <c:v>-2.3414712406734299E-5</c:v>
                </c:pt>
                <c:pt idx="4847">
                  <c:v>-3.0011762086978099E-5</c:v>
                </c:pt>
                <c:pt idx="4848">
                  <c:v>-3.5609743200561E-5</c:v>
                </c:pt>
                <c:pt idx="4849">
                  <c:v>-2.6494540086416501E-5</c:v>
                </c:pt>
                <c:pt idx="4850">
                  <c:v>-2.90196835947656E-5</c:v>
                </c:pt>
                <c:pt idx="4851">
                  <c:v>-3.34619286294987E-5</c:v>
                </c:pt>
                <c:pt idx="4852">
                  <c:v>-2.72647454098238E-5</c:v>
                </c:pt>
                <c:pt idx="4853">
                  <c:v>-3.2295856844684602E-5</c:v>
                </c:pt>
                <c:pt idx="4854">
                  <c:v>-3.9233442734846602E-5</c:v>
                </c:pt>
                <c:pt idx="4855">
                  <c:v>-2.1013225684603601E-5</c:v>
                </c:pt>
                <c:pt idx="4856">
                  <c:v>-2.55744520396918E-5</c:v>
                </c:pt>
                <c:pt idx="4857">
                  <c:v>-3.1063645130996202E-5</c:v>
                </c:pt>
                <c:pt idx="4858">
                  <c:v>-2.71325184400295E-5</c:v>
                </c:pt>
                <c:pt idx="4859">
                  <c:v>-3.1189935162202202E-5</c:v>
                </c:pt>
                <c:pt idx="4860">
                  <c:v>-2.1754086539489E-5</c:v>
                </c:pt>
                <c:pt idx="4861">
                  <c:v>-2.76591945419079E-5</c:v>
                </c:pt>
                <c:pt idx="4862">
                  <c:v>-2.4900294779068199E-5</c:v>
                </c:pt>
                <c:pt idx="4863">
                  <c:v>-2.1228295500962601E-5</c:v>
                </c:pt>
                <c:pt idx="4864">
                  <c:v>-3.4567702874742502E-5</c:v>
                </c:pt>
                <c:pt idx="4865">
                  <c:v>-3.3851897344663099E-5</c:v>
                </c:pt>
                <c:pt idx="4866">
                  <c:v>-3.2253320289693799E-5</c:v>
                </c:pt>
                <c:pt idx="4867">
                  <c:v>-2.6770645399437001E-5</c:v>
                </c:pt>
                <c:pt idx="4868">
                  <c:v>-2.6485739735063601E-5</c:v>
                </c:pt>
                <c:pt idx="4869">
                  <c:v>-2.54465657785531E-5</c:v>
                </c:pt>
                <c:pt idx="4870">
                  <c:v>-2.2477832728964599E-5</c:v>
                </c:pt>
                <c:pt idx="4871">
                  <c:v>-3.1611884725540698E-5</c:v>
                </c:pt>
                <c:pt idx="4872">
                  <c:v>-3.3035438259180301E-5</c:v>
                </c:pt>
                <c:pt idx="4873">
                  <c:v>-2.4139465711185701E-5</c:v>
                </c:pt>
                <c:pt idx="4874">
                  <c:v>-2.41119112054425E-5</c:v>
                </c:pt>
                <c:pt idx="4875">
                  <c:v>-3.7150465911785899E-5</c:v>
                </c:pt>
                <c:pt idx="4876">
                  <c:v>-2.3218799318732101E-5</c:v>
                </c:pt>
                <c:pt idx="4877">
                  <c:v>-2.66365515779967E-5</c:v>
                </c:pt>
                <c:pt idx="4878">
                  <c:v>-2.3482429382265502E-5</c:v>
                </c:pt>
                <c:pt idx="4879">
                  <c:v>-3.0713674378093199E-5</c:v>
                </c:pt>
                <c:pt idx="4880">
                  <c:v>-3.1241791339254502E-5</c:v>
                </c:pt>
                <c:pt idx="4881">
                  <c:v>-3.09889695584574E-5</c:v>
                </c:pt>
                <c:pt idx="4882">
                  <c:v>-3.9483218385448303E-5</c:v>
                </c:pt>
                <c:pt idx="4883">
                  <c:v>-2.8987493075866001E-5</c:v>
                </c:pt>
                <c:pt idx="4884">
                  <c:v>-3.1110028727461299E-5</c:v>
                </c:pt>
                <c:pt idx="4885">
                  <c:v>-2.0286270828865599E-5</c:v>
                </c:pt>
                <c:pt idx="4886">
                  <c:v>-2.6733226532379701E-5</c:v>
                </c:pt>
                <c:pt idx="4887">
                  <c:v>-3.0392265299588301E-5</c:v>
                </c:pt>
                <c:pt idx="4888">
                  <c:v>-2.1616502961343199E-5</c:v>
                </c:pt>
                <c:pt idx="4889">
                  <c:v>-2.6635248273344501E-5</c:v>
                </c:pt>
                <c:pt idx="4890">
                  <c:v>-2.7038233194560702E-5</c:v>
                </c:pt>
                <c:pt idx="4891">
                  <c:v>-2.4737398695667102E-5</c:v>
                </c:pt>
                <c:pt idx="4892">
                  <c:v>-2.83685950554434E-5</c:v>
                </c:pt>
                <c:pt idx="4893">
                  <c:v>-3.1898057857727098E-5</c:v>
                </c:pt>
                <c:pt idx="4894">
                  <c:v>-1.9041656248743399E-5</c:v>
                </c:pt>
                <c:pt idx="4895">
                  <c:v>-3.1646355553087299E-5</c:v>
                </c:pt>
                <c:pt idx="4896">
                  <c:v>-2.8795342364106501E-5</c:v>
                </c:pt>
                <c:pt idx="4897">
                  <c:v>-1.8231882937490199E-5</c:v>
                </c:pt>
                <c:pt idx="4898">
                  <c:v>-2.6584112436550699E-5</c:v>
                </c:pt>
                <c:pt idx="4899">
                  <c:v>-3.2069349324199803E-5</c:v>
                </c:pt>
                <c:pt idx="4900">
                  <c:v>-3.3079017013575898E-5</c:v>
                </c:pt>
                <c:pt idx="4901">
                  <c:v>-1.58370065922231E-5</c:v>
                </c:pt>
                <c:pt idx="4902">
                  <c:v>-3.33136764105538E-5</c:v>
                </c:pt>
                <c:pt idx="4903">
                  <c:v>-2.8080210998546901E-5</c:v>
                </c:pt>
                <c:pt idx="4904">
                  <c:v>-3.1550333655644401E-5</c:v>
                </c:pt>
                <c:pt idx="4905">
                  <c:v>-2.5912244751779399E-5</c:v>
                </c:pt>
                <c:pt idx="4906">
                  <c:v>-3.4498939244592103E-5</c:v>
                </c:pt>
                <c:pt idx="4907">
                  <c:v>-3.3644160871899201E-5</c:v>
                </c:pt>
                <c:pt idx="4908">
                  <c:v>-2.8367617652380001E-5</c:v>
                </c:pt>
                <c:pt idx="4909">
                  <c:v>-2.5760986755543199E-5</c:v>
                </c:pt>
                <c:pt idx="4910">
                  <c:v>-3.1078743136523898E-5</c:v>
                </c:pt>
                <c:pt idx="4911">
                  <c:v>-3.1444348593098898E-5</c:v>
                </c:pt>
                <c:pt idx="4912">
                  <c:v>-3.1357122267007498E-5</c:v>
                </c:pt>
                <c:pt idx="4913">
                  <c:v>-3.4391059482481098E-5</c:v>
                </c:pt>
                <c:pt idx="4914">
                  <c:v>-2.9857066781678802E-5</c:v>
                </c:pt>
                <c:pt idx="4915">
                  <c:v>-2.4612205524645301E-5</c:v>
                </c:pt>
                <c:pt idx="4916">
                  <c:v>-3.2560633615724998E-5</c:v>
                </c:pt>
                <c:pt idx="4917">
                  <c:v>-3.1256299870139198E-5</c:v>
                </c:pt>
                <c:pt idx="4918">
                  <c:v>-3.6132735816951598E-5</c:v>
                </c:pt>
                <c:pt idx="4919">
                  <c:v>-3.2332858766439201E-5</c:v>
                </c:pt>
                <c:pt idx="4920">
                  <c:v>-3.3878363838537698E-5</c:v>
                </c:pt>
                <c:pt idx="4921">
                  <c:v>-2.99559890325734E-5</c:v>
                </c:pt>
                <c:pt idx="4922">
                  <c:v>-4.02240424296065E-5</c:v>
                </c:pt>
                <c:pt idx="4923">
                  <c:v>-3.6054741899096299E-5</c:v>
                </c:pt>
                <c:pt idx="4924">
                  <c:v>-3.1173653014449502E-5</c:v>
                </c:pt>
                <c:pt idx="4925">
                  <c:v>-2.3911797619953201E-5</c:v>
                </c:pt>
                <c:pt idx="4926">
                  <c:v>-2.6263925445607099E-5</c:v>
                </c:pt>
                <c:pt idx="4927">
                  <c:v>-2.9334822468314799E-5</c:v>
                </c:pt>
                <c:pt idx="4928">
                  <c:v>-1.96369881867318E-5</c:v>
                </c:pt>
                <c:pt idx="4929">
                  <c:v>-2.4908338405660701E-5</c:v>
                </c:pt>
                <c:pt idx="4930">
                  <c:v>-2.2644846729120001E-5</c:v>
                </c:pt>
                <c:pt idx="4931">
                  <c:v>-2.7378465975294799E-5</c:v>
                </c:pt>
                <c:pt idx="4932">
                  <c:v>-2.13625636331424E-5</c:v>
                </c:pt>
                <c:pt idx="4933">
                  <c:v>-3.27449410197586E-5</c:v>
                </c:pt>
                <c:pt idx="4934">
                  <c:v>-2.5627532493191899E-5</c:v>
                </c:pt>
                <c:pt idx="4935">
                  <c:v>-2.7173065404609899E-5</c:v>
                </c:pt>
                <c:pt idx="4936">
                  <c:v>-2.7675662688586401E-5</c:v>
                </c:pt>
                <c:pt idx="4937">
                  <c:v>-3.75468388068959E-5</c:v>
                </c:pt>
                <c:pt idx="4938">
                  <c:v>-3.4041140413667199E-5</c:v>
                </c:pt>
                <c:pt idx="4939">
                  <c:v>-2.7715549950495799E-5</c:v>
                </c:pt>
                <c:pt idx="4940">
                  <c:v>-2.5053248493524601E-5</c:v>
                </c:pt>
                <c:pt idx="4941">
                  <c:v>-2.85310666717116E-5</c:v>
                </c:pt>
                <c:pt idx="4942">
                  <c:v>-3.1619919892897502E-5</c:v>
                </c:pt>
                <c:pt idx="4943">
                  <c:v>-2.73242960094367E-5</c:v>
                </c:pt>
                <c:pt idx="4944">
                  <c:v>-3.0349264334156801E-5</c:v>
                </c:pt>
                <c:pt idx="4945">
                  <c:v>-2.73930148230584E-5</c:v>
                </c:pt>
                <c:pt idx="4946">
                  <c:v>-2.6251846350197201E-5</c:v>
                </c:pt>
                <c:pt idx="4947">
                  <c:v>-1.83745525608165E-5</c:v>
                </c:pt>
                <c:pt idx="4948">
                  <c:v>-2.7285677035140001E-5</c:v>
                </c:pt>
                <c:pt idx="4949">
                  <c:v>-3.3757113577753101E-5</c:v>
                </c:pt>
                <c:pt idx="4950">
                  <c:v>-3.1147521523768099E-5</c:v>
                </c:pt>
                <c:pt idx="4951">
                  <c:v>-2.3240020687522798E-5</c:v>
                </c:pt>
                <c:pt idx="4952">
                  <c:v>-2.94193651587554E-5</c:v>
                </c:pt>
                <c:pt idx="4953">
                  <c:v>-3.6831050518487797E-5</c:v>
                </c:pt>
                <c:pt idx="4954">
                  <c:v>-3.46894852432484E-5</c:v>
                </c:pt>
                <c:pt idx="4955">
                  <c:v>-3.2786659976299903E-5</c:v>
                </c:pt>
                <c:pt idx="4956">
                  <c:v>-2.98142549806265E-5</c:v>
                </c:pt>
                <c:pt idx="4957">
                  <c:v>-2.8044635266714298E-5</c:v>
                </c:pt>
                <c:pt idx="4958">
                  <c:v>-3.0701393288047701E-5</c:v>
                </c:pt>
                <c:pt idx="4959">
                  <c:v>-3.13616610460097E-5</c:v>
                </c:pt>
                <c:pt idx="4960">
                  <c:v>-2.4079809479017299E-5</c:v>
                </c:pt>
                <c:pt idx="4961">
                  <c:v>-2.66269333529887E-5</c:v>
                </c:pt>
                <c:pt idx="4962">
                  <c:v>-3.6349931202190397E-5</c:v>
                </c:pt>
                <c:pt idx="4963">
                  <c:v>-2.4758526130154799E-5</c:v>
                </c:pt>
                <c:pt idx="4964">
                  <c:v>-2.5036110858023E-5</c:v>
                </c:pt>
                <c:pt idx="4965">
                  <c:v>-2.61581128564454E-5</c:v>
                </c:pt>
                <c:pt idx="4966">
                  <c:v>-2.92795527445766E-5</c:v>
                </c:pt>
                <c:pt idx="4967">
                  <c:v>-3.1280143331733599E-5</c:v>
                </c:pt>
                <c:pt idx="4968">
                  <c:v>-2.8738701806243601E-5</c:v>
                </c:pt>
                <c:pt idx="4969">
                  <c:v>-3.0627436233964597E-5</c:v>
                </c:pt>
                <c:pt idx="4970">
                  <c:v>-2.8186707217099899E-5</c:v>
                </c:pt>
                <c:pt idx="4971">
                  <c:v>-2.5090905292372501E-5</c:v>
                </c:pt>
                <c:pt idx="4972">
                  <c:v>-3.8097335318618098E-5</c:v>
                </c:pt>
                <c:pt idx="4973">
                  <c:v>-2.5804793264913801E-5</c:v>
                </c:pt>
                <c:pt idx="4974">
                  <c:v>-2.72164918148525E-5</c:v>
                </c:pt>
                <c:pt idx="4975">
                  <c:v>-3.4895189727110803E-5</c:v>
                </c:pt>
                <c:pt idx="4976">
                  <c:v>-2.7240601438322299E-5</c:v>
                </c:pt>
                <c:pt idx="4977">
                  <c:v>-3.1020220985834203E-5</c:v>
                </c:pt>
                <c:pt idx="4978">
                  <c:v>-2.23289922087673E-5</c:v>
                </c:pt>
                <c:pt idx="4979">
                  <c:v>-2.6826876794766E-5</c:v>
                </c:pt>
                <c:pt idx="4980">
                  <c:v>-3.4830206930988197E-5</c:v>
                </c:pt>
                <c:pt idx="4981">
                  <c:v>-2.8070336501094202E-5</c:v>
                </c:pt>
                <c:pt idx="4982">
                  <c:v>-2.8945053006225401E-5</c:v>
                </c:pt>
                <c:pt idx="4983">
                  <c:v>-3.1669885781413398E-5</c:v>
                </c:pt>
                <c:pt idx="4984">
                  <c:v>-2.2942119136834399E-5</c:v>
                </c:pt>
                <c:pt idx="4985">
                  <c:v>-2.6266497465837501E-5</c:v>
                </c:pt>
                <c:pt idx="4986">
                  <c:v>-3.4027358052965001E-5</c:v>
                </c:pt>
                <c:pt idx="4987">
                  <c:v>-2.6396056285653201E-5</c:v>
                </c:pt>
                <c:pt idx="4988">
                  <c:v>-2.5843529093020901E-5</c:v>
                </c:pt>
                <c:pt idx="4989">
                  <c:v>-2.8934178415118201E-5</c:v>
                </c:pt>
                <c:pt idx="4990">
                  <c:v>-3.2881782722716197E-5</c:v>
                </c:pt>
                <c:pt idx="4991">
                  <c:v>-3.4331436700541899E-5</c:v>
                </c:pt>
                <c:pt idx="4992">
                  <c:v>-2.8063435687236199E-5</c:v>
                </c:pt>
                <c:pt idx="4993">
                  <c:v>-2.8393265249799498E-5</c:v>
                </c:pt>
                <c:pt idx="4994">
                  <c:v>-2.29915246141584E-5</c:v>
                </c:pt>
                <c:pt idx="4995">
                  <c:v>-3.4310985856744603E-5</c:v>
                </c:pt>
                <c:pt idx="4996">
                  <c:v>-3.5586243580275898E-5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75D-42EC-9F9F-E592ED52A136}"/>
            </c:ext>
          </c:extLst>
        </c:ser>
        <c:ser>
          <c:idx val="4"/>
          <c:order val="4"/>
          <c:tx>
            <c:v>927-SIS-down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2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Sheet1!$H$13:$H$1304</c:f>
              <c:numCache>
                <c:formatCode>General</c:formatCode>
                <c:ptCount val="1292"/>
                <c:pt idx="0">
                  <c:v>10000.0458984375</c:v>
                </c:pt>
                <c:pt idx="1">
                  <c:v>9992.466796875</c:v>
                </c:pt>
                <c:pt idx="2">
                  <c:v>9980.73681640625</c:v>
                </c:pt>
                <c:pt idx="3">
                  <c:v>9965.841796875</c:v>
                </c:pt>
                <c:pt idx="4">
                  <c:v>9950.94970703125</c:v>
                </c:pt>
                <c:pt idx="5">
                  <c:v>9936.56494140625</c:v>
                </c:pt>
                <c:pt idx="6">
                  <c:v>9921.568359375</c:v>
                </c:pt>
                <c:pt idx="7">
                  <c:v>9906.60498046875</c:v>
                </c:pt>
                <c:pt idx="8">
                  <c:v>9891.138671875</c:v>
                </c:pt>
                <c:pt idx="9">
                  <c:v>9876.03662109375</c:v>
                </c:pt>
                <c:pt idx="10">
                  <c:v>9861.48779296875</c:v>
                </c:pt>
                <c:pt idx="11">
                  <c:v>9846.46142578125</c:v>
                </c:pt>
                <c:pt idx="12">
                  <c:v>9831.146484375</c:v>
                </c:pt>
                <c:pt idx="13">
                  <c:v>9815.49169921875</c:v>
                </c:pt>
                <c:pt idx="14">
                  <c:v>9800.46484375</c:v>
                </c:pt>
                <c:pt idx="15">
                  <c:v>9786.20556640625</c:v>
                </c:pt>
                <c:pt idx="16">
                  <c:v>9771.6572265625</c:v>
                </c:pt>
                <c:pt idx="17">
                  <c:v>9756.27880859375</c:v>
                </c:pt>
                <c:pt idx="18">
                  <c:v>9740.8251953125</c:v>
                </c:pt>
                <c:pt idx="19">
                  <c:v>9726.3017578125</c:v>
                </c:pt>
                <c:pt idx="20">
                  <c:v>9711.72802734375</c:v>
                </c:pt>
                <c:pt idx="21">
                  <c:v>9696.236328125</c:v>
                </c:pt>
                <c:pt idx="22">
                  <c:v>9681.33544921875</c:v>
                </c:pt>
                <c:pt idx="23">
                  <c:v>9666.79931640625</c:v>
                </c:pt>
                <c:pt idx="24">
                  <c:v>9651.43359375</c:v>
                </c:pt>
                <c:pt idx="25">
                  <c:v>9636.48291015625</c:v>
                </c:pt>
                <c:pt idx="26">
                  <c:v>9621.88427734375</c:v>
                </c:pt>
                <c:pt idx="27">
                  <c:v>9606.53076171875</c:v>
                </c:pt>
                <c:pt idx="28">
                  <c:v>9591.39111328125</c:v>
                </c:pt>
                <c:pt idx="29">
                  <c:v>9576.27685546875</c:v>
                </c:pt>
                <c:pt idx="30">
                  <c:v>9560.69677734375</c:v>
                </c:pt>
                <c:pt idx="31">
                  <c:v>9546.32421875</c:v>
                </c:pt>
                <c:pt idx="32">
                  <c:v>9532.17822265625</c:v>
                </c:pt>
                <c:pt idx="33">
                  <c:v>9517.0263671875</c:v>
                </c:pt>
                <c:pt idx="34">
                  <c:v>9501.63525390625</c:v>
                </c:pt>
                <c:pt idx="35">
                  <c:v>9486.60888671875</c:v>
                </c:pt>
                <c:pt idx="36">
                  <c:v>9471.70849609375</c:v>
                </c:pt>
                <c:pt idx="37">
                  <c:v>9456.7578125</c:v>
                </c:pt>
                <c:pt idx="38">
                  <c:v>9441.3544921875</c:v>
                </c:pt>
                <c:pt idx="39">
                  <c:v>9426.2646484375</c:v>
                </c:pt>
                <c:pt idx="40">
                  <c:v>9411.8291015625</c:v>
                </c:pt>
                <c:pt idx="41">
                  <c:v>9396.89111328125</c:v>
                </c:pt>
                <c:pt idx="42">
                  <c:v>9381.76416015625</c:v>
                </c:pt>
                <c:pt idx="43">
                  <c:v>9366.54931640625</c:v>
                </c:pt>
                <c:pt idx="44">
                  <c:v>9351.53515625</c:v>
                </c:pt>
                <c:pt idx="45">
                  <c:v>9336.55908203125</c:v>
                </c:pt>
                <c:pt idx="46">
                  <c:v>9321.75927734375</c:v>
                </c:pt>
                <c:pt idx="47">
                  <c:v>9306.95947265625</c:v>
                </c:pt>
                <c:pt idx="48">
                  <c:v>9291.41748046875</c:v>
                </c:pt>
                <c:pt idx="49">
                  <c:v>9276.46630859375</c:v>
                </c:pt>
                <c:pt idx="50">
                  <c:v>9261.98095703125</c:v>
                </c:pt>
                <c:pt idx="51">
                  <c:v>9246.84130859375</c:v>
                </c:pt>
                <c:pt idx="52">
                  <c:v>9231.576171875</c:v>
                </c:pt>
                <c:pt idx="53">
                  <c:v>9216.1728515625</c:v>
                </c:pt>
                <c:pt idx="54">
                  <c:v>9200.73095703125</c:v>
                </c:pt>
                <c:pt idx="55">
                  <c:v>9186.2197265625</c:v>
                </c:pt>
                <c:pt idx="56">
                  <c:v>9171.91015625</c:v>
                </c:pt>
                <c:pt idx="57">
                  <c:v>9156.431640625</c:v>
                </c:pt>
                <c:pt idx="58">
                  <c:v>9141.4560546875</c:v>
                </c:pt>
                <c:pt idx="59">
                  <c:v>9127.18408203125</c:v>
                </c:pt>
                <c:pt idx="60">
                  <c:v>9112.01953125</c:v>
                </c:pt>
                <c:pt idx="61">
                  <c:v>9096.11279296875</c:v>
                </c:pt>
                <c:pt idx="62">
                  <c:v>9081.2998046875</c:v>
                </c:pt>
                <c:pt idx="63">
                  <c:v>9067.04052734375</c:v>
                </c:pt>
                <c:pt idx="64">
                  <c:v>9051.8759765625</c:v>
                </c:pt>
                <c:pt idx="65">
                  <c:v>9036.8623046875</c:v>
                </c:pt>
                <c:pt idx="66">
                  <c:v>9021.8486328125</c:v>
                </c:pt>
                <c:pt idx="67">
                  <c:v>9006.85986328125</c:v>
                </c:pt>
                <c:pt idx="68">
                  <c:v>8992.09716796875</c:v>
                </c:pt>
                <c:pt idx="69">
                  <c:v>8977.28466796875</c:v>
                </c:pt>
                <c:pt idx="70">
                  <c:v>8962.38427734375</c:v>
                </c:pt>
                <c:pt idx="71">
                  <c:v>8946.716796875</c:v>
                </c:pt>
                <c:pt idx="72">
                  <c:v>8931.765625</c:v>
                </c:pt>
                <c:pt idx="73">
                  <c:v>8917.15380859375</c:v>
                </c:pt>
                <c:pt idx="74">
                  <c:v>8902.001953125</c:v>
                </c:pt>
                <c:pt idx="75">
                  <c:v>8887.0888671875</c:v>
                </c:pt>
                <c:pt idx="76">
                  <c:v>8871.88671875</c:v>
                </c:pt>
                <c:pt idx="77">
                  <c:v>8857.0615234375</c:v>
                </c:pt>
                <c:pt idx="78">
                  <c:v>8842.412109375</c:v>
                </c:pt>
                <c:pt idx="79">
                  <c:v>8827.0966796875</c:v>
                </c:pt>
                <c:pt idx="80">
                  <c:v>8811.73095703125</c:v>
                </c:pt>
                <c:pt idx="81">
                  <c:v>8797.08154296875</c:v>
                </c:pt>
                <c:pt idx="82">
                  <c:v>8782.24365234375</c:v>
                </c:pt>
                <c:pt idx="83">
                  <c:v>8767.2177734375</c:v>
                </c:pt>
                <c:pt idx="84">
                  <c:v>8752.19140625</c:v>
                </c:pt>
                <c:pt idx="85">
                  <c:v>8737.353515625</c:v>
                </c:pt>
                <c:pt idx="86">
                  <c:v>8722.39013671875</c:v>
                </c:pt>
                <c:pt idx="87">
                  <c:v>8707.33837890625</c:v>
                </c:pt>
                <c:pt idx="88">
                  <c:v>8692.1357421875</c:v>
                </c:pt>
                <c:pt idx="89">
                  <c:v>8676.99658203125</c:v>
                </c:pt>
                <c:pt idx="90">
                  <c:v>8662.31005859375</c:v>
                </c:pt>
                <c:pt idx="91">
                  <c:v>8647.08203125</c:v>
                </c:pt>
                <c:pt idx="92">
                  <c:v>8632.244140625</c:v>
                </c:pt>
                <c:pt idx="93">
                  <c:v>8617.5703125</c:v>
                </c:pt>
                <c:pt idx="94">
                  <c:v>8602.4560546875</c:v>
                </c:pt>
                <c:pt idx="95">
                  <c:v>8587.3291015625</c:v>
                </c:pt>
                <c:pt idx="96">
                  <c:v>8572.25244140625</c:v>
                </c:pt>
                <c:pt idx="97">
                  <c:v>8557.0625</c:v>
                </c:pt>
                <c:pt idx="98">
                  <c:v>8542.2626953125</c:v>
                </c:pt>
                <c:pt idx="99">
                  <c:v>8527.5380859375</c:v>
                </c:pt>
                <c:pt idx="100">
                  <c:v>8512.05908203125</c:v>
                </c:pt>
                <c:pt idx="101">
                  <c:v>8497.04541015625</c:v>
                </c:pt>
                <c:pt idx="102">
                  <c:v>8482.634765625</c:v>
                </c:pt>
                <c:pt idx="103">
                  <c:v>8467.34423828125</c:v>
                </c:pt>
                <c:pt idx="104">
                  <c:v>8451.9033203125</c:v>
                </c:pt>
                <c:pt idx="105">
                  <c:v>8437.21630859375</c:v>
                </c:pt>
                <c:pt idx="106">
                  <c:v>8422.2529296875</c:v>
                </c:pt>
                <c:pt idx="107">
                  <c:v>8406.81201171875</c:v>
                </c:pt>
                <c:pt idx="108">
                  <c:v>8392.26318359375</c:v>
                </c:pt>
                <c:pt idx="109">
                  <c:v>8377.81494140625</c:v>
                </c:pt>
                <c:pt idx="110">
                  <c:v>8362.5498046875</c:v>
                </c:pt>
                <c:pt idx="111">
                  <c:v>8347.611328125</c:v>
                </c:pt>
                <c:pt idx="112">
                  <c:v>8332.72314453125</c:v>
                </c:pt>
                <c:pt idx="113">
                  <c:v>8317.52099609375</c:v>
                </c:pt>
                <c:pt idx="114">
                  <c:v>8302.70849609375</c:v>
                </c:pt>
                <c:pt idx="115">
                  <c:v>8287.54345703125</c:v>
                </c:pt>
                <c:pt idx="116">
                  <c:v>8272.0263671875</c:v>
                </c:pt>
                <c:pt idx="117">
                  <c:v>8257.40283203125</c:v>
                </c:pt>
                <c:pt idx="118">
                  <c:v>8242.75390625</c:v>
                </c:pt>
                <c:pt idx="119">
                  <c:v>8227.689453125</c:v>
                </c:pt>
                <c:pt idx="120">
                  <c:v>8212.08447265625</c:v>
                </c:pt>
                <c:pt idx="121">
                  <c:v>8196.26611328125</c:v>
                </c:pt>
                <c:pt idx="122">
                  <c:v>8181.88134765625</c:v>
                </c:pt>
                <c:pt idx="123">
                  <c:v>8167.8610839843795</c:v>
                </c:pt>
                <c:pt idx="124">
                  <c:v>8152.84716796875</c:v>
                </c:pt>
                <c:pt idx="125">
                  <c:v>8137.27978515625</c:v>
                </c:pt>
                <c:pt idx="126">
                  <c:v>8122.34130859375</c:v>
                </c:pt>
                <c:pt idx="127">
                  <c:v>8107.9943847656295</c:v>
                </c:pt>
                <c:pt idx="128">
                  <c:v>8092.4025878906295</c:v>
                </c:pt>
                <c:pt idx="129">
                  <c:v>8077.12451171875</c:v>
                </c:pt>
                <c:pt idx="130">
                  <c:v>8062.81494140625</c:v>
                </c:pt>
                <c:pt idx="131">
                  <c:v>8048.0524902343705</c:v>
                </c:pt>
                <c:pt idx="132">
                  <c:v>8033.02587890625</c:v>
                </c:pt>
                <c:pt idx="133">
                  <c:v>8017.974609375</c:v>
                </c:pt>
                <c:pt idx="134">
                  <c:v>8002.9104003906295</c:v>
                </c:pt>
                <c:pt idx="135">
                  <c:v>7987.4562988281295</c:v>
                </c:pt>
                <c:pt idx="136">
                  <c:v>7972.5432128906295</c:v>
                </c:pt>
                <c:pt idx="137">
                  <c:v>7957.91943359375</c:v>
                </c:pt>
                <c:pt idx="138">
                  <c:v>7942.6164550781205</c:v>
                </c:pt>
                <c:pt idx="139">
                  <c:v>7927.77880859375</c:v>
                </c:pt>
                <c:pt idx="140">
                  <c:v>7913.2429199218795</c:v>
                </c:pt>
                <c:pt idx="141">
                  <c:v>7897.7512207031205</c:v>
                </c:pt>
                <c:pt idx="142">
                  <c:v>7882.4733886718705</c:v>
                </c:pt>
                <c:pt idx="143">
                  <c:v>7867.49755859375</c:v>
                </c:pt>
                <c:pt idx="144">
                  <c:v>7852.78564453125</c:v>
                </c:pt>
                <c:pt idx="145">
                  <c:v>7838.2243652343705</c:v>
                </c:pt>
                <c:pt idx="146">
                  <c:v>7823.1979980468705</c:v>
                </c:pt>
                <c:pt idx="147">
                  <c:v>7808.1591796875</c:v>
                </c:pt>
                <c:pt idx="148">
                  <c:v>7792.5793457031205</c:v>
                </c:pt>
                <c:pt idx="149">
                  <c:v>7777.46484375</c:v>
                </c:pt>
                <c:pt idx="150">
                  <c:v>7763.0422363281295</c:v>
                </c:pt>
                <c:pt idx="151">
                  <c:v>7748.1540527343705</c:v>
                </c:pt>
                <c:pt idx="152">
                  <c:v>7733.25341796875</c:v>
                </c:pt>
                <c:pt idx="153">
                  <c:v>7717.9631347656295</c:v>
                </c:pt>
                <c:pt idx="154">
                  <c:v>7702.59716796875</c:v>
                </c:pt>
                <c:pt idx="155">
                  <c:v>7687.9982910156205</c:v>
                </c:pt>
                <c:pt idx="156">
                  <c:v>7673.0224609375</c:v>
                </c:pt>
                <c:pt idx="157">
                  <c:v>7657.97119140625</c:v>
                </c:pt>
                <c:pt idx="158">
                  <c:v>7643.3974609375</c:v>
                </c:pt>
                <c:pt idx="159">
                  <c:v>7628.0563964843795</c:v>
                </c:pt>
                <c:pt idx="160">
                  <c:v>7612.7531738281295</c:v>
                </c:pt>
                <c:pt idx="161">
                  <c:v>7598.2551269531295</c:v>
                </c:pt>
                <c:pt idx="162">
                  <c:v>7583.1408691406205</c:v>
                </c:pt>
                <c:pt idx="163">
                  <c:v>7568.00146484375</c:v>
                </c:pt>
                <c:pt idx="164">
                  <c:v>7552.7863769531295</c:v>
                </c:pt>
                <c:pt idx="165">
                  <c:v>7537.31982421875</c:v>
                </c:pt>
                <c:pt idx="166">
                  <c:v>7522.0295410156205</c:v>
                </c:pt>
                <c:pt idx="167">
                  <c:v>7507.7448730468705</c:v>
                </c:pt>
                <c:pt idx="168">
                  <c:v>7493.41015625</c:v>
                </c:pt>
                <c:pt idx="169">
                  <c:v>7478.396484375</c:v>
                </c:pt>
                <c:pt idx="170">
                  <c:v>7463.40771484375</c:v>
                </c:pt>
                <c:pt idx="171">
                  <c:v>7448.2932128906295</c:v>
                </c:pt>
                <c:pt idx="172">
                  <c:v>7433.4052734375</c:v>
                </c:pt>
                <c:pt idx="173">
                  <c:v>7417.9140625</c:v>
                </c:pt>
                <c:pt idx="174">
                  <c:v>7402.9001464843795</c:v>
                </c:pt>
                <c:pt idx="175">
                  <c:v>7388.2634277343705</c:v>
                </c:pt>
                <c:pt idx="176">
                  <c:v>7373.2497558593795</c:v>
                </c:pt>
                <c:pt idx="177">
                  <c:v>7358.3488769531295</c:v>
                </c:pt>
                <c:pt idx="178">
                  <c:v>7343.234375</c:v>
                </c:pt>
                <c:pt idx="179">
                  <c:v>7327.9191894531295</c:v>
                </c:pt>
                <c:pt idx="180">
                  <c:v>7312.4528808593795</c:v>
                </c:pt>
                <c:pt idx="181">
                  <c:v>7297.94189453125</c:v>
                </c:pt>
                <c:pt idx="182">
                  <c:v>7283.8837890625</c:v>
                </c:pt>
                <c:pt idx="183">
                  <c:v>7268.5554199218795</c:v>
                </c:pt>
                <c:pt idx="184">
                  <c:v>7252.5859375</c:v>
                </c:pt>
                <c:pt idx="185">
                  <c:v>7237.7609863281295</c:v>
                </c:pt>
                <c:pt idx="186">
                  <c:v>7223.2626953125</c:v>
                </c:pt>
                <c:pt idx="187">
                  <c:v>7208.2614746093705</c:v>
                </c:pt>
                <c:pt idx="188">
                  <c:v>7193.5244140625</c:v>
                </c:pt>
                <c:pt idx="189">
                  <c:v>7178.8752441406205</c:v>
                </c:pt>
                <c:pt idx="190">
                  <c:v>7163.4338378906295</c:v>
                </c:pt>
                <c:pt idx="191">
                  <c:v>7148.3193359375</c:v>
                </c:pt>
                <c:pt idx="192">
                  <c:v>7133.6198730468705</c:v>
                </c:pt>
                <c:pt idx="193">
                  <c:v>7118.279296875</c:v>
                </c:pt>
                <c:pt idx="194">
                  <c:v>7102.63671875</c:v>
                </c:pt>
                <c:pt idx="195">
                  <c:v>7087.9499511718705</c:v>
                </c:pt>
                <c:pt idx="196">
                  <c:v>7073.76611328125</c:v>
                </c:pt>
                <c:pt idx="197">
                  <c:v>7058.576171875</c:v>
                </c:pt>
                <c:pt idx="198">
                  <c:v>7043.4367675781205</c:v>
                </c:pt>
                <c:pt idx="199">
                  <c:v>7028.58642578125</c:v>
                </c:pt>
                <c:pt idx="200">
                  <c:v>7013.5725097656295</c:v>
                </c:pt>
                <c:pt idx="201">
                  <c:v>6998.2819824218795</c:v>
                </c:pt>
                <c:pt idx="202">
                  <c:v>6983.4697265625</c:v>
                </c:pt>
                <c:pt idx="203">
                  <c:v>6968.72021484375</c:v>
                </c:pt>
                <c:pt idx="204">
                  <c:v>6953.66845703125</c:v>
                </c:pt>
                <c:pt idx="205">
                  <c:v>6938.74267578125</c:v>
                </c:pt>
                <c:pt idx="206">
                  <c:v>6923.9553222656295</c:v>
                </c:pt>
                <c:pt idx="207">
                  <c:v>6908.61474609375</c:v>
                </c:pt>
                <c:pt idx="208">
                  <c:v>6892.6579589843795</c:v>
                </c:pt>
                <c:pt idx="209">
                  <c:v>6878.1345214843795</c:v>
                </c:pt>
                <c:pt idx="210">
                  <c:v>6863.9755859375</c:v>
                </c:pt>
                <c:pt idx="211">
                  <c:v>6848.3203125</c:v>
                </c:pt>
                <c:pt idx="212">
                  <c:v>6833.3947753906295</c:v>
                </c:pt>
                <c:pt idx="213">
                  <c:v>6819.0224609375</c:v>
                </c:pt>
                <c:pt idx="214">
                  <c:v>6803.8830566406205</c:v>
                </c:pt>
                <c:pt idx="215">
                  <c:v>6788.7810058593795</c:v>
                </c:pt>
                <c:pt idx="216">
                  <c:v>6773.779296875</c:v>
                </c:pt>
                <c:pt idx="217">
                  <c:v>6758.1369628906295</c:v>
                </c:pt>
                <c:pt idx="218">
                  <c:v>6743.2744140625</c:v>
                </c:pt>
                <c:pt idx="219">
                  <c:v>6729.1784667968795</c:v>
                </c:pt>
                <c:pt idx="220">
                  <c:v>6713.9509277343705</c:v>
                </c:pt>
                <c:pt idx="221">
                  <c:v>6698.8493652343705</c:v>
                </c:pt>
                <c:pt idx="222">
                  <c:v>6683.65966796875</c:v>
                </c:pt>
                <c:pt idx="223">
                  <c:v>6668.4572753906295</c:v>
                </c:pt>
                <c:pt idx="224">
                  <c:v>6653.5690917968795</c:v>
                </c:pt>
                <c:pt idx="225">
                  <c:v>6638.60546875</c:v>
                </c:pt>
                <c:pt idx="226">
                  <c:v>6624.0695800781205</c:v>
                </c:pt>
                <c:pt idx="227">
                  <c:v>6609.2067871093705</c:v>
                </c:pt>
                <c:pt idx="228">
                  <c:v>6593.6145019531295</c:v>
                </c:pt>
                <c:pt idx="229">
                  <c:v>6578.4372558593795</c:v>
                </c:pt>
                <c:pt idx="230">
                  <c:v>6563.72509765625</c:v>
                </c:pt>
                <c:pt idx="231">
                  <c:v>6549.05078125</c:v>
                </c:pt>
                <c:pt idx="232">
                  <c:v>6533.78564453125</c:v>
                </c:pt>
                <c:pt idx="233">
                  <c:v>6518.708984375</c:v>
                </c:pt>
                <c:pt idx="234">
                  <c:v>6503.9716796875</c:v>
                </c:pt>
                <c:pt idx="235">
                  <c:v>6488.7565917968795</c:v>
                </c:pt>
                <c:pt idx="236">
                  <c:v>6474.0573730468705</c:v>
                </c:pt>
                <c:pt idx="237">
                  <c:v>6459.0310058593795</c:v>
                </c:pt>
                <c:pt idx="238">
                  <c:v>6443.62744140625</c:v>
                </c:pt>
                <c:pt idx="239">
                  <c:v>6428.8151855468705</c:v>
                </c:pt>
                <c:pt idx="240">
                  <c:v>6414.21630859375</c:v>
                </c:pt>
                <c:pt idx="241">
                  <c:v>6397.7312011718705</c:v>
                </c:pt>
                <c:pt idx="242">
                  <c:v>6382.1767578125</c:v>
                </c:pt>
                <c:pt idx="243">
                  <c:v>6368.4958496093705</c:v>
                </c:pt>
                <c:pt idx="244">
                  <c:v>6353.3937988281295</c:v>
                </c:pt>
                <c:pt idx="245">
                  <c:v>6338.5686035156205</c:v>
                </c:pt>
                <c:pt idx="246">
                  <c:v>6324.2590332031205</c:v>
                </c:pt>
                <c:pt idx="247">
                  <c:v>6309.38330078125</c:v>
                </c:pt>
                <c:pt idx="248">
                  <c:v>6293.7785644531295</c:v>
                </c:pt>
                <c:pt idx="249">
                  <c:v>6278.5009765625</c:v>
                </c:pt>
                <c:pt idx="250">
                  <c:v>6264.16650390625</c:v>
                </c:pt>
                <c:pt idx="251">
                  <c:v>6249.3161621093705</c:v>
                </c:pt>
                <c:pt idx="252">
                  <c:v>6233.6484375</c:v>
                </c:pt>
                <c:pt idx="253">
                  <c:v>6218.8107910156205</c:v>
                </c:pt>
                <c:pt idx="254">
                  <c:v>6203.94775390625</c:v>
                </c:pt>
                <c:pt idx="255">
                  <c:v>6188.8078613281295</c:v>
                </c:pt>
                <c:pt idx="256">
                  <c:v>6174.2214355468705</c:v>
                </c:pt>
                <c:pt idx="257">
                  <c:v>6159.4973144531295</c:v>
                </c:pt>
                <c:pt idx="258">
                  <c:v>6144.5969238281295</c:v>
                </c:pt>
                <c:pt idx="259">
                  <c:v>6129.40673828125</c:v>
                </c:pt>
                <c:pt idx="260">
                  <c:v>6114.1413574218795</c:v>
                </c:pt>
                <c:pt idx="261">
                  <c:v>6098.5869140625</c:v>
                </c:pt>
                <c:pt idx="262">
                  <c:v>6083.4978027343705</c:v>
                </c:pt>
                <c:pt idx="263">
                  <c:v>6068.9494628906295</c:v>
                </c:pt>
                <c:pt idx="264">
                  <c:v>6054.2751464843795</c:v>
                </c:pt>
                <c:pt idx="265">
                  <c:v>6039.4499511718705</c:v>
                </c:pt>
                <c:pt idx="266">
                  <c:v>6024.2978515625</c:v>
                </c:pt>
                <c:pt idx="267">
                  <c:v>6009.0827636718705</c:v>
                </c:pt>
                <c:pt idx="268">
                  <c:v>5994.38330078125</c:v>
                </c:pt>
                <c:pt idx="269">
                  <c:v>5979.2814941406205</c:v>
                </c:pt>
                <c:pt idx="270">
                  <c:v>5964.11669921875</c:v>
                </c:pt>
                <c:pt idx="271">
                  <c:v>5949.07763671875</c:v>
                </c:pt>
                <c:pt idx="272">
                  <c:v>5934.3781738281295</c:v>
                </c:pt>
                <c:pt idx="273">
                  <c:v>5919.578125</c:v>
                </c:pt>
                <c:pt idx="274">
                  <c:v>5904.4260253906295</c:v>
                </c:pt>
                <c:pt idx="275">
                  <c:v>5889.58837890625</c:v>
                </c:pt>
                <c:pt idx="276">
                  <c:v>5874.57470703125</c:v>
                </c:pt>
                <c:pt idx="277">
                  <c:v>5859.8249511718705</c:v>
                </c:pt>
                <c:pt idx="278">
                  <c:v>5844.572265625</c:v>
                </c:pt>
                <c:pt idx="279">
                  <c:v>5829.18115234375</c:v>
                </c:pt>
                <c:pt idx="280">
                  <c:v>5814.0163574218795</c:v>
                </c:pt>
                <c:pt idx="281">
                  <c:v>5798.6633300781205</c:v>
                </c:pt>
                <c:pt idx="282">
                  <c:v>5784.0895996093705</c:v>
                </c:pt>
                <c:pt idx="283">
                  <c:v>5769.8049316406205</c:v>
                </c:pt>
                <c:pt idx="284">
                  <c:v>5754.55224609375</c:v>
                </c:pt>
                <c:pt idx="285">
                  <c:v>5738.97265625</c:v>
                </c:pt>
                <c:pt idx="286">
                  <c:v>5724.1350097656205</c:v>
                </c:pt>
                <c:pt idx="287">
                  <c:v>5709.75</c:v>
                </c:pt>
                <c:pt idx="288">
                  <c:v>5694.98779296875</c:v>
                </c:pt>
                <c:pt idx="289">
                  <c:v>5679.005859375</c:v>
                </c:pt>
                <c:pt idx="290">
                  <c:v>5664.1552734375</c:v>
                </c:pt>
                <c:pt idx="291">
                  <c:v>5649.98388671875</c:v>
                </c:pt>
                <c:pt idx="292">
                  <c:v>5634.7060546875</c:v>
                </c:pt>
                <c:pt idx="293">
                  <c:v>5619.1140136718795</c:v>
                </c:pt>
                <c:pt idx="294">
                  <c:v>5603.82373046875</c:v>
                </c:pt>
                <c:pt idx="295">
                  <c:v>5589.2624511718795</c:v>
                </c:pt>
                <c:pt idx="296">
                  <c:v>5574.7138671875</c:v>
                </c:pt>
                <c:pt idx="297">
                  <c:v>5560.0520019531295</c:v>
                </c:pt>
                <c:pt idx="298">
                  <c:v>5545.12646484375</c:v>
                </c:pt>
                <c:pt idx="299">
                  <c:v>5529.8234863281205</c:v>
                </c:pt>
                <c:pt idx="300">
                  <c:v>5514.5832519531295</c:v>
                </c:pt>
                <c:pt idx="301">
                  <c:v>5499.33056640625</c:v>
                </c:pt>
                <c:pt idx="302">
                  <c:v>5484.0651855468705</c:v>
                </c:pt>
                <c:pt idx="303">
                  <c:v>5469.013671875</c:v>
                </c:pt>
                <c:pt idx="304">
                  <c:v>5454.3395996093705</c:v>
                </c:pt>
                <c:pt idx="305">
                  <c:v>5439.96728515625</c:v>
                </c:pt>
                <c:pt idx="306">
                  <c:v>5424.7521972656205</c:v>
                </c:pt>
                <c:pt idx="307">
                  <c:v>5409.5498046875</c:v>
                </c:pt>
                <c:pt idx="308">
                  <c:v>5394.1083984375</c:v>
                </c:pt>
                <c:pt idx="309">
                  <c:v>5378.96875</c:v>
                </c:pt>
                <c:pt idx="310">
                  <c:v>5364.759765625</c:v>
                </c:pt>
                <c:pt idx="311">
                  <c:v>5350.2238769531295</c:v>
                </c:pt>
                <c:pt idx="312">
                  <c:v>5335.0969238281205</c:v>
                </c:pt>
                <c:pt idx="313">
                  <c:v>5319.9323730468705</c:v>
                </c:pt>
                <c:pt idx="314">
                  <c:v>5305.14501953125</c:v>
                </c:pt>
                <c:pt idx="315">
                  <c:v>5290.00537109375</c:v>
                </c:pt>
                <c:pt idx="316">
                  <c:v>5274.86572265625</c:v>
                </c:pt>
                <c:pt idx="317">
                  <c:v>5259.474609375</c:v>
                </c:pt>
                <c:pt idx="318">
                  <c:v>5243.9326171875</c:v>
                </c:pt>
                <c:pt idx="319">
                  <c:v>5229.1579589843795</c:v>
                </c:pt>
                <c:pt idx="320">
                  <c:v>5214.7229003906295</c:v>
                </c:pt>
                <c:pt idx="321">
                  <c:v>5199.4953613281205</c:v>
                </c:pt>
                <c:pt idx="322">
                  <c:v>5183.91552734375</c:v>
                </c:pt>
                <c:pt idx="323">
                  <c:v>5169.16552734375</c:v>
                </c:pt>
                <c:pt idx="324">
                  <c:v>5154.4411621093705</c:v>
                </c:pt>
                <c:pt idx="325">
                  <c:v>5139.45263671875</c:v>
                </c:pt>
                <c:pt idx="326">
                  <c:v>5124.87890625</c:v>
                </c:pt>
                <c:pt idx="327">
                  <c:v>5110.3430175781205</c:v>
                </c:pt>
                <c:pt idx="328">
                  <c:v>5095.2663574218795</c:v>
                </c:pt>
                <c:pt idx="329">
                  <c:v>5079.7119140625</c:v>
                </c:pt>
                <c:pt idx="330">
                  <c:v>5064.974609375</c:v>
                </c:pt>
                <c:pt idx="331">
                  <c:v>5050.08642578125</c:v>
                </c:pt>
                <c:pt idx="332">
                  <c:v>5034.1296386718795</c:v>
                </c:pt>
                <c:pt idx="333">
                  <c:v>5019.70703125</c:v>
                </c:pt>
                <c:pt idx="334">
                  <c:v>5005.24658203125</c:v>
                </c:pt>
                <c:pt idx="335">
                  <c:v>4989.5285644531295</c:v>
                </c:pt>
                <c:pt idx="336">
                  <c:v>4974.8415527343795</c:v>
                </c:pt>
                <c:pt idx="337">
                  <c:v>4960.34326171875</c:v>
                </c:pt>
                <c:pt idx="338">
                  <c:v>4945.3420410156205</c:v>
                </c:pt>
                <c:pt idx="339">
                  <c:v>4929.9636230468705</c:v>
                </c:pt>
                <c:pt idx="340">
                  <c:v>4915.1262207031295</c:v>
                </c:pt>
                <c:pt idx="341">
                  <c:v>4900.57763671875</c:v>
                </c:pt>
                <c:pt idx="342">
                  <c:v>4885.060546875</c:v>
                </c:pt>
                <c:pt idx="343">
                  <c:v>4870.2353515625</c:v>
                </c:pt>
                <c:pt idx="344">
                  <c:v>4854.9826660156205</c:v>
                </c:pt>
                <c:pt idx="345">
                  <c:v>4839.8684082031295</c:v>
                </c:pt>
                <c:pt idx="346">
                  <c:v>4825.14404296875</c:v>
                </c:pt>
                <c:pt idx="347">
                  <c:v>4809.7907714843795</c:v>
                </c:pt>
                <c:pt idx="348">
                  <c:v>4794.8020019531295</c:v>
                </c:pt>
                <c:pt idx="349">
                  <c:v>4780.1149902343795</c:v>
                </c:pt>
                <c:pt idx="350">
                  <c:v>4765.3654785156205</c:v>
                </c:pt>
                <c:pt idx="351">
                  <c:v>4750.52783203125</c:v>
                </c:pt>
                <c:pt idx="352">
                  <c:v>4735.7277832031295</c:v>
                </c:pt>
                <c:pt idx="353">
                  <c:v>4720.07275390625</c:v>
                </c:pt>
                <c:pt idx="354">
                  <c:v>4705.0085449218795</c:v>
                </c:pt>
                <c:pt idx="355">
                  <c:v>4690.5607910156205</c:v>
                </c:pt>
                <c:pt idx="356">
                  <c:v>4675.49658203125</c:v>
                </c:pt>
                <c:pt idx="357">
                  <c:v>4660.595703125</c:v>
                </c:pt>
                <c:pt idx="358">
                  <c:v>4644.6767578125</c:v>
                </c:pt>
                <c:pt idx="359">
                  <c:v>4629.5373535156205</c:v>
                </c:pt>
                <c:pt idx="360">
                  <c:v>4615.60498046875</c:v>
                </c:pt>
                <c:pt idx="361">
                  <c:v>4600.1259765625</c:v>
                </c:pt>
                <c:pt idx="362">
                  <c:v>4584.9736328125</c:v>
                </c:pt>
                <c:pt idx="363">
                  <c:v>4570.03515625</c:v>
                </c:pt>
                <c:pt idx="364">
                  <c:v>4554.0910644531295</c:v>
                </c:pt>
                <c:pt idx="365">
                  <c:v>4539.25341796875</c:v>
                </c:pt>
                <c:pt idx="366">
                  <c:v>4524.994140625</c:v>
                </c:pt>
                <c:pt idx="367">
                  <c:v>4510.52099609375</c:v>
                </c:pt>
                <c:pt idx="368">
                  <c:v>4495.833984375</c:v>
                </c:pt>
                <c:pt idx="369">
                  <c:v>4480.70703125</c:v>
                </c:pt>
                <c:pt idx="370">
                  <c:v>4465.34130859375</c:v>
                </c:pt>
                <c:pt idx="371">
                  <c:v>4450.3779296875</c:v>
                </c:pt>
                <c:pt idx="372">
                  <c:v>4435.7666015625</c:v>
                </c:pt>
                <c:pt idx="373">
                  <c:v>4420.7275390625</c:v>
                </c:pt>
                <c:pt idx="374">
                  <c:v>4405.90234375</c:v>
                </c:pt>
                <c:pt idx="375">
                  <c:v>4391.03955078125</c:v>
                </c:pt>
                <c:pt idx="376">
                  <c:v>4375.6105957031295</c:v>
                </c:pt>
                <c:pt idx="377">
                  <c:v>4360.609375</c:v>
                </c:pt>
                <c:pt idx="378">
                  <c:v>4345.85986328125</c:v>
                </c:pt>
                <c:pt idx="379">
                  <c:v>4330.5568847656205</c:v>
                </c:pt>
                <c:pt idx="380">
                  <c:v>4315.4299316406295</c:v>
                </c:pt>
                <c:pt idx="381">
                  <c:v>4299.69921875</c:v>
                </c:pt>
                <c:pt idx="382">
                  <c:v>4284.40869140625</c:v>
                </c:pt>
                <c:pt idx="383">
                  <c:v>4270.31298828125</c:v>
                </c:pt>
                <c:pt idx="384">
                  <c:v>4255.7770996093705</c:v>
                </c:pt>
                <c:pt idx="385">
                  <c:v>4240.4362792968705</c:v>
                </c:pt>
                <c:pt idx="386">
                  <c:v>4225.3972167968705</c:v>
                </c:pt>
                <c:pt idx="387">
                  <c:v>4210.5595703125</c:v>
                </c:pt>
                <c:pt idx="388">
                  <c:v>4195.7470703125</c:v>
                </c:pt>
                <c:pt idx="389">
                  <c:v>4181.07275390625</c:v>
                </c:pt>
                <c:pt idx="390">
                  <c:v>4166.2224121093705</c:v>
                </c:pt>
                <c:pt idx="391">
                  <c:v>4151.0830078125</c:v>
                </c:pt>
                <c:pt idx="392">
                  <c:v>4135.3273925781205</c:v>
                </c:pt>
                <c:pt idx="393">
                  <c:v>4119.8859863281205</c:v>
                </c:pt>
                <c:pt idx="394">
                  <c:v>4104.884765625</c:v>
                </c:pt>
                <c:pt idx="395">
                  <c:v>4090.0345458984398</c:v>
                </c:pt>
                <c:pt idx="396">
                  <c:v>4075.48608398438</c:v>
                </c:pt>
                <c:pt idx="397">
                  <c:v>4060.7615966796898</c:v>
                </c:pt>
                <c:pt idx="398">
                  <c:v>4045.88598632812</c:v>
                </c:pt>
                <c:pt idx="399">
                  <c:v>4031.1612548828102</c:v>
                </c:pt>
                <c:pt idx="400">
                  <c:v>4016.03442382812</c:v>
                </c:pt>
                <c:pt idx="401">
                  <c:v>4000.6434326171898</c:v>
                </c:pt>
                <c:pt idx="402">
                  <c:v>3985.6546630859398</c:v>
                </c:pt>
                <c:pt idx="403">
                  <c:v>3971.10620117188</c:v>
                </c:pt>
                <c:pt idx="404">
                  <c:v>3956.3817138671898</c:v>
                </c:pt>
                <c:pt idx="405">
                  <c:v>3941.21704101562</c:v>
                </c:pt>
                <c:pt idx="406">
                  <c:v>3925.36083984375</c:v>
                </c:pt>
                <c:pt idx="407">
                  <c:v>3910.0577392578102</c:v>
                </c:pt>
                <c:pt idx="408">
                  <c:v>3895.62231445313</c:v>
                </c:pt>
                <c:pt idx="409">
                  <c:v>3880.4576416015602</c:v>
                </c:pt>
                <c:pt idx="410">
                  <c:v>3865.73315429687</c:v>
                </c:pt>
                <c:pt idx="411">
                  <c:v>3851.2099609375</c:v>
                </c:pt>
                <c:pt idx="412">
                  <c:v>3835.65551757812</c:v>
                </c:pt>
                <c:pt idx="413">
                  <c:v>3820.7799072265602</c:v>
                </c:pt>
                <c:pt idx="414">
                  <c:v>3806.35693359375</c:v>
                </c:pt>
                <c:pt idx="415">
                  <c:v>3790.9659423828102</c:v>
                </c:pt>
                <c:pt idx="416">
                  <c:v>3775.8389892578102</c:v>
                </c:pt>
                <c:pt idx="417">
                  <c:v>3760.6492919921898</c:v>
                </c:pt>
                <c:pt idx="418">
                  <c:v>3745.4595947265602</c:v>
                </c:pt>
                <c:pt idx="419">
                  <c:v>3730.7852783203102</c:v>
                </c:pt>
                <c:pt idx="420">
                  <c:v>3716.2618408203102</c:v>
                </c:pt>
                <c:pt idx="421">
                  <c:v>3700.80786132812</c:v>
                </c:pt>
                <c:pt idx="422">
                  <c:v>3684.7880859375</c:v>
                </c:pt>
                <c:pt idx="423">
                  <c:v>3670.52880859375</c:v>
                </c:pt>
                <c:pt idx="424">
                  <c:v>3656.4078369140602</c:v>
                </c:pt>
                <c:pt idx="425">
                  <c:v>3640.95385742188</c:v>
                </c:pt>
                <c:pt idx="426">
                  <c:v>3625.8143310546898</c:v>
                </c:pt>
                <c:pt idx="427">
                  <c:v>3610.93896484375</c:v>
                </c:pt>
                <c:pt idx="428">
                  <c:v>3595.7366943359398</c:v>
                </c:pt>
                <c:pt idx="429">
                  <c:v>3580.9366455078102</c:v>
                </c:pt>
                <c:pt idx="430">
                  <c:v>3566.16162109375</c:v>
                </c:pt>
                <c:pt idx="431">
                  <c:v>3551.3114013671898</c:v>
                </c:pt>
                <c:pt idx="432">
                  <c:v>3536.2725830078102</c:v>
                </c:pt>
                <c:pt idx="433">
                  <c:v>3520.642578125</c:v>
                </c:pt>
                <c:pt idx="434">
                  <c:v>3505.3143310546898</c:v>
                </c:pt>
                <c:pt idx="435">
                  <c:v>3491.0675048828102</c:v>
                </c:pt>
                <c:pt idx="436">
                  <c:v>3476.6824951171898</c:v>
                </c:pt>
                <c:pt idx="437">
                  <c:v>3461.21606445313</c:v>
                </c:pt>
                <c:pt idx="438">
                  <c:v>3446.23999023438</c:v>
                </c:pt>
                <c:pt idx="439">
                  <c:v>3431.2640380859398</c:v>
                </c:pt>
                <c:pt idx="440">
                  <c:v>3415.96118164063</c:v>
                </c:pt>
                <c:pt idx="441">
                  <c:v>3401.2491455078102</c:v>
                </c:pt>
                <c:pt idx="442">
                  <c:v>3385.9837646484398</c:v>
                </c:pt>
                <c:pt idx="443">
                  <c:v>3370.7310791015602</c:v>
                </c:pt>
                <c:pt idx="444">
                  <c:v>3356.1070556640602</c:v>
                </c:pt>
                <c:pt idx="445">
                  <c:v>3341.50830078125</c:v>
                </c:pt>
                <c:pt idx="446">
                  <c:v>3325.94116210937</c:v>
                </c:pt>
                <c:pt idx="447">
                  <c:v>3310.49975585937</c:v>
                </c:pt>
                <c:pt idx="448">
                  <c:v>3295.9512939453102</c:v>
                </c:pt>
                <c:pt idx="449">
                  <c:v>3281.1260986328102</c:v>
                </c:pt>
                <c:pt idx="450">
                  <c:v>3266.47705078125</c:v>
                </c:pt>
                <c:pt idx="451">
                  <c:v>3251.9285888671898</c:v>
                </c:pt>
                <c:pt idx="452">
                  <c:v>3236.7261962890602</c:v>
                </c:pt>
                <c:pt idx="453">
                  <c:v>3221.41064453125</c:v>
                </c:pt>
                <c:pt idx="454">
                  <c:v>3206.29614257812</c:v>
                </c:pt>
                <c:pt idx="455">
                  <c:v>3191.5589599609398</c:v>
                </c:pt>
                <c:pt idx="456">
                  <c:v>3176.998046875</c:v>
                </c:pt>
                <c:pt idx="457">
                  <c:v>3161.4560546875</c:v>
                </c:pt>
                <c:pt idx="458">
                  <c:v>3145.8260498046898</c:v>
                </c:pt>
                <c:pt idx="459">
                  <c:v>3131.11401367188</c:v>
                </c:pt>
                <c:pt idx="460">
                  <c:v>3116.5528564453102</c:v>
                </c:pt>
                <c:pt idx="461">
                  <c:v>3101.21215820313</c:v>
                </c:pt>
                <c:pt idx="462">
                  <c:v>3086.412109375</c:v>
                </c:pt>
                <c:pt idx="463">
                  <c:v>3072.1278076171898</c:v>
                </c:pt>
                <c:pt idx="464">
                  <c:v>3056.8626708984398</c:v>
                </c:pt>
                <c:pt idx="465">
                  <c:v>3041.71044921875</c:v>
                </c:pt>
                <c:pt idx="466">
                  <c:v>3026.935546875</c:v>
                </c:pt>
                <c:pt idx="467">
                  <c:v>3011.55712890625</c:v>
                </c:pt>
                <c:pt idx="468">
                  <c:v>2995.70092773438</c:v>
                </c:pt>
                <c:pt idx="469">
                  <c:v>2980.9888916015602</c:v>
                </c:pt>
                <c:pt idx="470">
                  <c:v>2966.85522460937</c:v>
                </c:pt>
                <c:pt idx="471">
                  <c:v>2951.4266357421898</c:v>
                </c:pt>
                <c:pt idx="472">
                  <c:v>2936.3499755859398</c:v>
                </c:pt>
                <c:pt idx="473">
                  <c:v>2921.3236083984398</c:v>
                </c:pt>
                <c:pt idx="474">
                  <c:v>2906.2972412109398</c:v>
                </c:pt>
                <c:pt idx="475">
                  <c:v>2892.08813476562</c:v>
                </c:pt>
                <c:pt idx="476">
                  <c:v>2877.25048828125</c:v>
                </c:pt>
                <c:pt idx="477">
                  <c:v>2861.9349365234398</c:v>
                </c:pt>
                <c:pt idx="478">
                  <c:v>2846.4306640625</c:v>
                </c:pt>
                <c:pt idx="479">
                  <c:v>2831.73120117187</c:v>
                </c:pt>
                <c:pt idx="480">
                  <c:v>2816.90600585938</c:v>
                </c:pt>
                <c:pt idx="481">
                  <c:v>2801.3138427734398</c:v>
                </c:pt>
                <c:pt idx="482">
                  <c:v>2786.30004882813</c:v>
                </c:pt>
                <c:pt idx="483">
                  <c:v>2771.62573242187</c:v>
                </c:pt>
                <c:pt idx="484">
                  <c:v>2756.93896484375</c:v>
                </c:pt>
                <c:pt idx="485">
                  <c:v>2741.1455078125</c:v>
                </c:pt>
                <c:pt idx="486">
                  <c:v>2725.6790771484398</c:v>
                </c:pt>
                <c:pt idx="487">
                  <c:v>2711.74682617187</c:v>
                </c:pt>
                <c:pt idx="488">
                  <c:v>2696.7833251953102</c:v>
                </c:pt>
                <c:pt idx="489">
                  <c:v>2681.3419189453102</c:v>
                </c:pt>
                <c:pt idx="490">
                  <c:v>2666.3406982421898</c:v>
                </c:pt>
                <c:pt idx="491">
                  <c:v>2651.64135742187</c:v>
                </c:pt>
                <c:pt idx="492">
                  <c:v>2637.25634765625</c:v>
                </c:pt>
                <c:pt idx="493">
                  <c:v>2622.55688476562</c:v>
                </c:pt>
                <c:pt idx="494">
                  <c:v>2594.4656982421898</c:v>
                </c:pt>
                <c:pt idx="495">
                  <c:v>2586.40551757813</c:v>
                </c:pt>
                <c:pt idx="496">
                  <c:v>2573.0264892578102</c:v>
                </c:pt>
                <c:pt idx="497">
                  <c:v>2560.98022460938</c:v>
                </c:pt>
                <c:pt idx="498">
                  <c:v>2546.79638671875</c:v>
                </c:pt>
                <c:pt idx="499">
                  <c:v>2531.84545898438</c:v>
                </c:pt>
                <c:pt idx="500">
                  <c:v>2516.4920654296898</c:v>
                </c:pt>
                <c:pt idx="501">
                  <c:v>2499.50415039062</c:v>
                </c:pt>
                <c:pt idx="502">
                  <c:v>2484.5155029296898</c:v>
                </c:pt>
                <c:pt idx="503">
                  <c:v>2471.4759521484398</c:v>
                </c:pt>
                <c:pt idx="504">
                  <c:v>2457.07836914062</c:v>
                </c:pt>
                <c:pt idx="505">
                  <c:v>2442.12744140625</c:v>
                </c:pt>
                <c:pt idx="506">
                  <c:v>2427.4281005859398</c:v>
                </c:pt>
                <c:pt idx="507">
                  <c:v>2412.0999755859398</c:v>
                </c:pt>
                <c:pt idx="508">
                  <c:v>2396.4951171875</c:v>
                </c:pt>
                <c:pt idx="509">
                  <c:v>2381.46875</c:v>
                </c:pt>
                <c:pt idx="510">
                  <c:v>2366.6812744140602</c:v>
                </c:pt>
                <c:pt idx="511">
                  <c:v>2351.6800537109398</c:v>
                </c:pt>
                <c:pt idx="512">
                  <c:v>2337.09375</c:v>
                </c:pt>
                <c:pt idx="513">
                  <c:v>2322.3817138671898</c:v>
                </c:pt>
                <c:pt idx="514">
                  <c:v>2306.7518310546898</c:v>
                </c:pt>
                <c:pt idx="515">
                  <c:v>2291.6751708984398</c:v>
                </c:pt>
                <c:pt idx="516">
                  <c:v>2276.8248291015602</c:v>
                </c:pt>
                <c:pt idx="517">
                  <c:v>2261.33325195313</c:v>
                </c:pt>
                <c:pt idx="518">
                  <c:v>2246.3446044921898</c:v>
                </c:pt>
                <c:pt idx="519">
                  <c:v>2231.9344482421898</c:v>
                </c:pt>
                <c:pt idx="520">
                  <c:v>2216.64404296875</c:v>
                </c:pt>
                <c:pt idx="521">
                  <c:v>2201.1649169921898</c:v>
                </c:pt>
                <c:pt idx="522">
                  <c:v>2186.7421875</c:v>
                </c:pt>
                <c:pt idx="523">
                  <c:v>2172.1182861328102</c:v>
                </c:pt>
                <c:pt idx="524">
                  <c:v>2156.6895751953102</c:v>
                </c:pt>
                <c:pt idx="525">
                  <c:v>2141.5123291015602</c:v>
                </c:pt>
                <c:pt idx="526">
                  <c:v>2126.9764404296898</c:v>
                </c:pt>
                <c:pt idx="527">
                  <c:v>2111.5098876953102</c:v>
                </c:pt>
                <c:pt idx="528">
                  <c:v>2096.6845703125</c:v>
                </c:pt>
                <c:pt idx="529">
                  <c:v>2082.4378662109398</c:v>
                </c:pt>
                <c:pt idx="530">
                  <c:v>2067.5750732421898</c:v>
                </c:pt>
                <c:pt idx="531">
                  <c:v>2052.4481201171898</c:v>
                </c:pt>
                <c:pt idx="532">
                  <c:v>2036.81811523438</c:v>
                </c:pt>
                <c:pt idx="533">
                  <c:v>2021.9175415039099</c:v>
                </c:pt>
                <c:pt idx="534">
                  <c:v>2007.21813964844</c:v>
                </c:pt>
                <c:pt idx="535">
                  <c:v>1992.25463867187</c:v>
                </c:pt>
                <c:pt idx="536">
                  <c:v>1977.4169311523401</c:v>
                </c:pt>
                <c:pt idx="537">
                  <c:v>1962.1265258789099</c:v>
                </c:pt>
                <c:pt idx="538">
                  <c:v>1947.2636108398401</c:v>
                </c:pt>
                <c:pt idx="539">
                  <c:v>1932.7527465820301</c:v>
                </c:pt>
                <c:pt idx="540">
                  <c:v>1917.9275512695301</c:v>
                </c:pt>
                <c:pt idx="541">
                  <c:v>1902.5868530273401</c:v>
                </c:pt>
                <c:pt idx="542">
                  <c:v>1887.4221801757801</c:v>
                </c:pt>
                <c:pt idx="543">
                  <c:v>1872.44616699219</c:v>
                </c:pt>
                <c:pt idx="544">
                  <c:v>1856.67797851562</c:v>
                </c:pt>
                <c:pt idx="545">
                  <c:v>1841.80249023438</c:v>
                </c:pt>
                <c:pt idx="546">
                  <c:v>1827.27905273438</c:v>
                </c:pt>
                <c:pt idx="547">
                  <c:v>1812.15209960938</c:v>
                </c:pt>
                <c:pt idx="548">
                  <c:v>1797.6161499023401</c:v>
                </c:pt>
                <c:pt idx="549">
                  <c:v>1782.4640502929699</c:v>
                </c:pt>
                <c:pt idx="550">
                  <c:v>1767.1359252929699</c:v>
                </c:pt>
                <c:pt idx="551">
                  <c:v>1751.7197875976599</c:v>
                </c:pt>
                <c:pt idx="552">
                  <c:v>1736.4545288085901</c:v>
                </c:pt>
                <c:pt idx="553">
                  <c:v>1722.4717407226599</c:v>
                </c:pt>
                <c:pt idx="554">
                  <c:v>1707.89807128906</c:v>
                </c:pt>
                <c:pt idx="555">
                  <c:v>1692.9974975585901</c:v>
                </c:pt>
                <c:pt idx="556">
                  <c:v>1678.19750976562</c:v>
                </c:pt>
                <c:pt idx="557">
                  <c:v>1662.9700317382801</c:v>
                </c:pt>
                <c:pt idx="558">
                  <c:v>1647.5161743164099</c:v>
                </c:pt>
                <c:pt idx="559">
                  <c:v>1632.32629394531</c:v>
                </c:pt>
                <c:pt idx="560">
                  <c:v>1616.9603881835901</c:v>
                </c:pt>
                <c:pt idx="561">
                  <c:v>1601.06640625</c:v>
                </c:pt>
                <c:pt idx="562">
                  <c:v>1586.25378417969</c:v>
                </c:pt>
                <c:pt idx="563">
                  <c:v>1571.88134765625</c:v>
                </c:pt>
                <c:pt idx="564">
                  <c:v>1557.1945190429699</c:v>
                </c:pt>
                <c:pt idx="565">
                  <c:v>1542.4699096679699</c:v>
                </c:pt>
                <c:pt idx="566">
                  <c:v>1527.7327270507801</c:v>
                </c:pt>
                <c:pt idx="567">
                  <c:v>1513.18420410156</c:v>
                </c:pt>
                <c:pt idx="568">
                  <c:v>1498.3716430664099</c:v>
                </c:pt>
                <c:pt idx="569">
                  <c:v>1482.61596679687</c:v>
                </c:pt>
                <c:pt idx="570">
                  <c:v>1467.6525268554699</c:v>
                </c:pt>
                <c:pt idx="571">
                  <c:v>1453.09143066406</c:v>
                </c:pt>
                <c:pt idx="572">
                  <c:v>1437.8889770507801</c:v>
                </c:pt>
                <c:pt idx="573">
                  <c:v>1423.0512084960901</c:v>
                </c:pt>
                <c:pt idx="574">
                  <c:v>1407.7733764648401</c:v>
                </c:pt>
                <c:pt idx="575">
                  <c:v>1392.91052246094</c:v>
                </c:pt>
                <c:pt idx="576">
                  <c:v>1378.1985473632801</c:v>
                </c:pt>
                <c:pt idx="577">
                  <c:v>1362.59375</c:v>
                </c:pt>
                <c:pt idx="578">
                  <c:v>1347.2907104492199</c:v>
                </c:pt>
                <c:pt idx="579">
                  <c:v>1332.9308471679699</c:v>
                </c:pt>
                <c:pt idx="580">
                  <c:v>1318.08056640625</c:v>
                </c:pt>
                <c:pt idx="581">
                  <c:v>1302.4506225585901</c:v>
                </c:pt>
                <c:pt idx="582">
                  <c:v>1287.3110961914099</c:v>
                </c:pt>
                <c:pt idx="583">
                  <c:v>1272.80029296875</c:v>
                </c:pt>
                <c:pt idx="584">
                  <c:v>1257.79907226562</c:v>
                </c:pt>
                <c:pt idx="585">
                  <c:v>1243.07446289062</c:v>
                </c:pt>
                <c:pt idx="586">
                  <c:v>1228.5007934570301</c:v>
                </c:pt>
                <c:pt idx="587">
                  <c:v>1213.0846557617199</c:v>
                </c:pt>
                <c:pt idx="588">
                  <c:v>1197.9828491210901</c:v>
                </c:pt>
                <c:pt idx="589">
                  <c:v>1182.9942016601599</c:v>
                </c:pt>
                <c:pt idx="590">
                  <c:v>1168.11877441406</c:v>
                </c:pt>
                <c:pt idx="591">
                  <c:v>1152.6019897460901</c:v>
                </c:pt>
                <c:pt idx="592">
                  <c:v>1137.29895019531</c:v>
                </c:pt>
                <c:pt idx="593">
                  <c:v>1122.78820800781</c:v>
                </c:pt>
                <c:pt idx="594">
                  <c:v>1107.9379272460901</c:v>
                </c:pt>
                <c:pt idx="595">
                  <c:v>1092.48400878906</c:v>
                </c:pt>
                <c:pt idx="596">
                  <c:v>1077.65881347656</c:v>
                </c:pt>
                <c:pt idx="597">
                  <c:v>1063.1102905273401</c:v>
                </c:pt>
                <c:pt idx="598">
                  <c:v>1047.94567871094</c:v>
                </c:pt>
                <c:pt idx="599">
                  <c:v>1032.95703125</c:v>
                </c:pt>
                <c:pt idx="600">
                  <c:v>1018.29528808594</c:v>
                </c:pt>
                <c:pt idx="601">
                  <c:v>1002.9922790527301</c:v>
                </c:pt>
                <c:pt idx="602">
                  <c:v>987.81503295898403</c:v>
                </c:pt>
                <c:pt idx="603">
                  <c:v>973.29168701171898</c:v>
                </c:pt>
                <c:pt idx="604">
                  <c:v>958.13958740234398</c:v>
                </c:pt>
                <c:pt idx="605">
                  <c:v>943.27670288085903</c:v>
                </c:pt>
                <c:pt idx="606">
                  <c:v>928.43893432617199</c:v>
                </c:pt>
                <c:pt idx="607">
                  <c:v>913.71432495117199</c:v>
                </c:pt>
                <c:pt idx="608">
                  <c:v>897.65689086914097</c:v>
                </c:pt>
                <c:pt idx="609">
                  <c:v>881.87609863281295</c:v>
                </c:pt>
                <c:pt idx="610">
                  <c:v>866.56051635742199</c:v>
                </c:pt>
                <c:pt idx="611">
                  <c:v>851.7353515625</c:v>
                </c:pt>
                <c:pt idx="612">
                  <c:v>838.25564575195301</c:v>
                </c:pt>
                <c:pt idx="613">
                  <c:v>823.68194580078102</c:v>
                </c:pt>
                <c:pt idx="614">
                  <c:v>808.49215698242199</c:v>
                </c:pt>
                <c:pt idx="615">
                  <c:v>793.05087280273403</c:v>
                </c:pt>
                <c:pt idx="616">
                  <c:v>777.59698486328102</c:v>
                </c:pt>
                <c:pt idx="617">
                  <c:v>763.08621215820301</c:v>
                </c:pt>
                <c:pt idx="618">
                  <c:v>748.72628784179699</c:v>
                </c:pt>
                <c:pt idx="619">
                  <c:v>733.54901123046898</c:v>
                </c:pt>
                <c:pt idx="620">
                  <c:v>718.19570922851597</c:v>
                </c:pt>
                <c:pt idx="621">
                  <c:v>702.86755371093705</c:v>
                </c:pt>
                <c:pt idx="622">
                  <c:v>688.16815185546898</c:v>
                </c:pt>
                <c:pt idx="623">
                  <c:v>673.46875</c:v>
                </c:pt>
                <c:pt idx="624">
                  <c:v>658.07772827148403</c:v>
                </c:pt>
                <c:pt idx="625">
                  <c:v>643.441162109375</c:v>
                </c:pt>
                <c:pt idx="626">
                  <c:v>628.40222167968795</c:v>
                </c:pt>
                <c:pt idx="627">
                  <c:v>613.36328125</c:v>
                </c:pt>
                <c:pt idx="628">
                  <c:v>598.53811645507801</c:v>
                </c:pt>
                <c:pt idx="629">
                  <c:v>583.38601684570301</c:v>
                </c:pt>
                <c:pt idx="630">
                  <c:v>568.54827880859398</c:v>
                </c:pt>
                <c:pt idx="631">
                  <c:v>553.68539428710903</c:v>
                </c:pt>
                <c:pt idx="632">
                  <c:v>538.822509765625</c:v>
                </c:pt>
                <c:pt idx="633">
                  <c:v>523.83386230468705</c:v>
                </c:pt>
                <c:pt idx="634">
                  <c:v>508.63146972656199</c:v>
                </c:pt>
                <c:pt idx="635">
                  <c:v>493.03929138183599</c:v>
                </c:pt>
                <c:pt idx="636">
                  <c:v>478.54104614257801</c:v>
                </c:pt>
                <c:pt idx="637">
                  <c:v>463.86676025390602</c:v>
                </c:pt>
                <c:pt idx="638">
                  <c:v>448.08595275878901</c:v>
                </c:pt>
                <c:pt idx="639">
                  <c:v>433.32365417480497</c:v>
                </c:pt>
                <c:pt idx="640">
                  <c:v>419.07691955566401</c:v>
                </c:pt>
                <c:pt idx="641">
                  <c:v>403.52244567871099</c:v>
                </c:pt>
                <c:pt idx="642">
                  <c:v>388.40805053710898</c:v>
                </c:pt>
                <c:pt idx="643">
                  <c:v>373.99784851074202</c:v>
                </c:pt>
                <c:pt idx="644">
                  <c:v>358.99665832519503</c:v>
                </c:pt>
                <c:pt idx="645">
                  <c:v>343.98287963867199</c:v>
                </c:pt>
                <c:pt idx="646">
                  <c:v>329.09483337402298</c:v>
                </c:pt>
                <c:pt idx="647">
                  <c:v>313.67866516113298</c:v>
                </c:pt>
                <c:pt idx="648">
                  <c:v>298.55171203613298</c:v>
                </c:pt>
                <c:pt idx="649">
                  <c:v>283.97802734375</c:v>
                </c:pt>
                <c:pt idx="650">
                  <c:v>268.91395568847702</c:v>
                </c:pt>
                <c:pt idx="651">
                  <c:v>252.98225402832</c:v>
                </c:pt>
                <c:pt idx="652">
                  <c:v>237.39004516601599</c:v>
                </c:pt>
                <c:pt idx="653">
                  <c:v>223.344482421875</c:v>
                </c:pt>
                <c:pt idx="654">
                  <c:v>208.94684600830101</c:v>
                </c:pt>
                <c:pt idx="655">
                  <c:v>193.39260864257801</c:v>
                </c:pt>
                <c:pt idx="656">
                  <c:v>178.08985900878901</c:v>
                </c:pt>
                <c:pt idx="657">
                  <c:v>162.52281188964801</c:v>
                </c:pt>
                <c:pt idx="658">
                  <c:v>147.131797790527</c:v>
                </c:pt>
                <c:pt idx="659">
                  <c:v>133.33772277832</c:v>
                </c:pt>
                <c:pt idx="660">
                  <c:v>119.229293823242</c:v>
                </c:pt>
                <c:pt idx="661">
                  <c:v>103.22237777709999</c:v>
                </c:pt>
                <c:pt idx="662">
                  <c:v>87.466827392578097</c:v>
                </c:pt>
                <c:pt idx="663">
                  <c:v>73.685211181640597</c:v>
                </c:pt>
                <c:pt idx="664">
                  <c:v>59.627197265625</c:v>
                </c:pt>
                <c:pt idx="665">
                  <c:v>44.0099067687988</c:v>
                </c:pt>
                <c:pt idx="666">
                  <c:v>28.669161796569799</c:v>
                </c:pt>
                <c:pt idx="667">
                  <c:v>14.1332197189331</c:v>
                </c:pt>
                <c:pt idx="668">
                  <c:v>-1.2829418182373</c:v>
                </c:pt>
                <c:pt idx="669">
                  <c:v>-16.2715291976929</c:v>
                </c:pt>
                <c:pt idx="670">
                  <c:v>-30.694285392761198</c:v>
                </c:pt>
                <c:pt idx="671">
                  <c:v>-46.0475749969482</c:v>
                </c:pt>
                <c:pt idx="672">
                  <c:v>-61.199676513671903</c:v>
                </c:pt>
                <c:pt idx="673">
                  <c:v>-75.710487365722699</c:v>
                </c:pt>
                <c:pt idx="674">
                  <c:v>-90.6739692687988</c:v>
                </c:pt>
                <c:pt idx="675">
                  <c:v>-105.964385986328</c:v>
                </c:pt>
                <c:pt idx="676">
                  <c:v>-121.00331878662099</c:v>
                </c:pt>
                <c:pt idx="677">
                  <c:v>-136.004524230957</c:v>
                </c:pt>
                <c:pt idx="678">
                  <c:v>-150.99315643310501</c:v>
                </c:pt>
                <c:pt idx="679">
                  <c:v>-165.83089447021499</c:v>
                </c:pt>
                <c:pt idx="680">
                  <c:v>-180.54290008544899</c:v>
                </c:pt>
                <c:pt idx="681">
                  <c:v>-196.876991271973</c:v>
                </c:pt>
                <c:pt idx="682">
                  <c:v>-212.19255828857399</c:v>
                </c:pt>
                <c:pt idx="683">
                  <c:v>-225.84831237793</c:v>
                </c:pt>
                <c:pt idx="684">
                  <c:v>-240.81179046630899</c:v>
                </c:pt>
                <c:pt idx="685">
                  <c:v>-255.77528381347699</c:v>
                </c:pt>
                <c:pt idx="686">
                  <c:v>-270.48728942871099</c:v>
                </c:pt>
                <c:pt idx="687">
                  <c:v>-285.51364135742199</c:v>
                </c:pt>
                <c:pt idx="688">
                  <c:v>-300.66574096679699</c:v>
                </c:pt>
                <c:pt idx="689">
                  <c:v>-316.10704040527298</c:v>
                </c:pt>
                <c:pt idx="690">
                  <c:v>-331.10823059082003</c:v>
                </c:pt>
                <c:pt idx="691">
                  <c:v>-345.49330139160202</c:v>
                </c:pt>
                <c:pt idx="692">
                  <c:v>-361.17306518554699</c:v>
                </c:pt>
                <c:pt idx="693">
                  <c:v>-376.51332092285202</c:v>
                </c:pt>
                <c:pt idx="694">
                  <c:v>-390.64689636230497</c:v>
                </c:pt>
                <c:pt idx="695">
                  <c:v>-405.49720764160202</c:v>
                </c:pt>
                <c:pt idx="696">
                  <c:v>-420.81277465820301</c:v>
                </c:pt>
                <c:pt idx="697">
                  <c:v>-435.637939453125</c:v>
                </c:pt>
                <c:pt idx="698">
                  <c:v>-450.31222534179699</c:v>
                </c:pt>
                <c:pt idx="699">
                  <c:v>-465.51461791992199</c:v>
                </c:pt>
                <c:pt idx="700">
                  <c:v>-480.52838134765602</c:v>
                </c:pt>
                <c:pt idx="701">
                  <c:v>-496.09542846679699</c:v>
                </c:pt>
                <c:pt idx="702">
                  <c:v>-511.76307678222702</c:v>
                </c:pt>
                <c:pt idx="703">
                  <c:v>-526.02239990234398</c:v>
                </c:pt>
                <c:pt idx="704">
                  <c:v>-540.36975097656205</c:v>
                </c:pt>
                <c:pt idx="705">
                  <c:v>-555.49670410156205</c:v>
                </c:pt>
                <c:pt idx="706">
                  <c:v>-570.48532104492199</c:v>
                </c:pt>
                <c:pt idx="707">
                  <c:v>-585.20989990234398</c:v>
                </c:pt>
                <c:pt idx="708">
                  <c:v>-600.68893432617199</c:v>
                </c:pt>
                <c:pt idx="709">
                  <c:v>-615.65240478515602</c:v>
                </c:pt>
                <c:pt idx="710">
                  <c:v>-630.050048828125</c:v>
                </c:pt>
                <c:pt idx="711">
                  <c:v>-645.11413574218795</c:v>
                </c:pt>
                <c:pt idx="712">
                  <c:v>-660.102783203125</c:v>
                </c:pt>
                <c:pt idx="713">
                  <c:v>-675.0537109375</c:v>
                </c:pt>
                <c:pt idx="714">
                  <c:v>-690.23095703125</c:v>
                </c:pt>
                <c:pt idx="715">
                  <c:v>-705.54650878906295</c:v>
                </c:pt>
                <c:pt idx="716">
                  <c:v>-720.37167358398403</c:v>
                </c:pt>
                <c:pt idx="717">
                  <c:v>-735.07012939453102</c:v>
                </c:pt>
                <c:pt idx="718">
                  <c:v>-750.91287231445301</c:v>
                </c:pt>
                <c:pt idx="719">
                  <c:v>-765.97695922851597</c:v>
                </c:pt>
                <c:pt idx="720">
                  <c:v>-780.56320190429699</c:v>
                </c:pt>
                <c:pt idx="721">
                  <c:v>-797.13623046875</c:v>
                </c:pt>
                <c:pt idx="722">
                  <c:v>-811.69735717773403</c:v>
                </c:pt>
                <c:pt idx="723">
                  <c:v>-825.39083862304699</c:v>
                </c:pt>
                <c:pt idx="724">
                  <c:v>-840.37948608398403</c:v>
                </c:pt>
                <c:pt idx="725">
                  <c:v>-855.06631469726597</c:v>
                </c:pt>
                <c:pt idx="726">
                  <c:v>-870.55792236328102</c:v>
                </c:pt>
                <c:pt idx="727">
                  <c:v>-886.42678833007801</c:v>
                </c:pt>
                <c:pt idx="728">
                  <c:v>-900.98785400390602</c:v>
                </c:pt>
                <c:pt idx="729">
                  <c:v>-915.52380371093705</c:v>
                </c:pt>
                <c:pt idx="730">
                  <c:v>-930.4873046875</c:v>
                </c:pt>
                <c:pt idx="731">
                  <c:v>-945.06097412109398</c:v>
                </c:pt>
                <c:pt idx="732">
                  <c:v>-960.26336669921898</c:v>
                </c:pt>
                <c:pt idx="733">
                  <c:v>-975.56634521484398</c:v>
                </c:pt>
                <c:pt idx="734">
                  <c:v>-990.36633300781205</c:v>
                </c:pt>
                <c:pt idx="735">
                  <c:v>-1004.78912353516</c:v>
                </c:pt>
                <c:pt idx="736">
                  <c:v>-1019.94128417969</c:v>
                </c:pt>
                <c:pt idx="737">
                  <c:v>-1034.9172973632801</c:v>
                </c:pt>
                <c:pt idx="738">
                  <c:v>-1050.3963012695301</c:v>
                </c:pt>
                <c:pt idx="739">
                  <c:v>-1065.83764648438</c:v>
                </c:pt>
                <c:pt idx="740">
                  <c:v>-1080.2478637695301</c:v>
                </c:pt>
                <c:pt idx="741">
                  <c:v>-1095.4628295898401</c:v>
                </c:pt>
                <c:pt idx="742">
                  <c:v>-1110.2754516601599</c:v>
                </c:pt>
                <c:pt idx="743">
                  <c:v>-1124.82397460938</c:v>
                </c:pt>
                <c:pt idx="744">
                  <c:v>-1140.34069824219</c:v>
                </c:pt>
                <c:pt idx="745">
                  <c:v>-1155.48022460938</c:v>
                </c:pt>
                <c:pt idx="746">
                  <c:v>-1169.8652954101599</c:v>
                </c:pt>
                <c:pt idx="747">
                  <c:v>-1184.8790893554699</c:v>
                </c:pt>
                <c:pt idx="748">
                  <c:v>-1200.1694946289099</c:v>
                </c:pt>
                <c:pt idx="749">
                  <c:v>-1215.0575561523401</c:v>
                </c:pt>
                <c:pt idx="750">
                  <c:v>-1230.4862670898401</c:v>
                </c:pt>
                <c:pt idx="751">
                  <c:v>-1245.7263793945301</c:v>
                </c:pt>
                <c:pt idx="752">
                  <c:v>-1260.16174316406</c:v>
                </c:pt>
                <c:pt idx="753">
                  <c:v>-1274.8485717773401</c:v>
                </c:pt>
                <c:pt idx="754">
                  <c:v>-1289.8623657226599</c:v>
                </c:pt>
                <c:pt idx="755">
                  <c:v>-1305.0899047851599</c:v>
                </c:pt>
                <c:pt idx="756">
                  <c:v>-1319.9402465820301</c:v>
                </c:pt>
                <c:pt idx="757">
                  <c:v>-1334.8031616210901</c:v>
                </c:pt>
                <c:pt idx="758">
                  <c:v>-1349.81689453125</c:v>
                </c:pt>
                <c:pt idx="759">
                  <c:v>-1364.76782226562</c:v>
                </c:pt>
                <c:pt idx="760">
                  <c:v>-1379.9199829101599</c:v>
                </c:pt>
                <c:pt idx="761">
                  <c:v>-1395.83911132812</c:v>
                </c:pt>
                <c:pt idx="762">
                  <c:v>-1410.84033203125</c:v>
                </c:pt>
                <c:pt idx="763">
                  <c:v>-1424.92358398438</c:v>
                </c:pt>
                <c:pt idx="764">
                  <c:v>-1439.7864379882801</c:v>
                </c:pt>
                <c:pt idx="765">
                  <c:v>-1454.9385375976599</c:v>
                </c:pt>
                <c:pt idx="766">
                  <c:v>-1470.3295288085901</c:v>
                </c:pt>
                <c:pt idx="767">
                  <c:v>-1485.0521850585901</c:v>
                </c:pt>
                <c:pt idx="768">
                  <c:v>-1499.7622680664099</c:v>
                </c:pt>
                <c:pt idx="769">
                  <c:v>-1514.93957519531</c:v>
                </c:pt>
                <c:pt idx="770">
                  <c:v>-1529.96594238281</c:v>
                </c:pt>
                <c:pt idx="771">
                  <c:v>-1545.23120117187</c:v>
                </c:pt>
                <c:pt idx="772">
                  <c:v>-1560.10668945313</c:v>
                </c:pt>
                <c:pt idx="773">
                  <c:v>-1574.68041992187</c:v>
                </c:pt>
                <c:pt idx="774">
                  <c:v>-1589.63134765625</c:v>
                </c:pt>
                <c:pt idx="775">
                  <c:v>-1604.9216918945301</c:v>
                </c:pt>
                <c:pt idx="776">
                  <c:v>-1619.8600463867199</c:v>
                </c:pt>
                <c:pt idx="777">
                  <c:v>-1634.5595092773401</c:v>
                </c:pt>
                <c:pt idx="778">
                  <c:v>-1650.56665039062</c:v>
                </c:pt>
                <c:pt idx="779">
                  <c:v>-1665.73132324219</c:v>
                </c:pt>
                <c:pt idx="780">
                  <c:v>-1679.90258789062</c:v>
                </c:pt>
                <c:pt idx="781">
                  <c:v>-1695.0546264648401</c:v>
                </c:pt>
                <c:pt idx="782">
                  <c:v>-1710.0181274414099</c:v>
                </c:pt>
                <c:pt idx="783">
                  <c:v>-1724.7553100585901</c:v>
                </c:pt>
                <c:pt idx="784">
                  <c:v>-1739.7816772460901</c:v>
                </c:pt>
                <c:pt idx="785">
                  <c:v>-1754.7577514648401</c:v>
                </c:pt>
                <c:pt idx="786">
                  <c:v>-1769.5703735351599</c:v>
                </c:pt>
                <c:pt idx="787">
                  <c:v>-1784.5967407226599</c:v>
                </c:pt>
                <c:pt idx="788">
                  <c:v>-1800.0505981445301</c:v>
                </c:pt>
                <c:pt idx="789">
                  <c:v>-1815.2026977539099</c:v>
                </c:pt>
                <c:pt idx="790">
                  <c:v>-1830.1033325195301</c:v>
                </c:pt>
                <c:pt idx="791">
                  <c:v>-1845.1296997070301</c:v>
                </c:pt>
                <c:pt idx="792">
                  <c:v>-1859.8291015625</c:v>
                </c:pt>
                <c:pt idx="793">
                  <c:v>-1875.2830200195301</c:v>
                </c:pt>
                <c:pt idx="794">
                  <c:v>-1890.2590942382801</c:v>
                </c:pt>
                <c:pt idx="795">
                  <c:v>-1904.6692504882801</c:v>
                </c:pt>
                <c:pt idx="796">
                  <c:v>-1919.8842163085901</c:v>
                </c:pt>
                <c:pt idx="797">
                  <c:v>-1934.7597045898401</c:v>
                </c:pt>
                <c:pt idx="798">
                  <c:v>-1949.572265625</c:v>
                </c:pt>
                <c:pt idx="799">
                  <c:v>-1964.8626098632801</c:v>
                </c:pt>
                <c:pt idx="800">
                  <c:v>-1980.09020996094</c:v>
                </c:pt>
                <c:pt idx="801">
                  <c:v>-1995.1417846679699</c:v>
                </c:pt>
                <c:pt idx="802">
                  <c:v>-2010.28125</c:v>
                </c:pt>
                <c:pt idx="803">
                  <c:v>-2025.26989746094</c:v>
                </c:pt>
                <c:pt idx="804">
                  <c:v>-2039.931640625</c:v>
                </c:pt>
                <c:pt idx="805">
                  <c:v>-2054.7819213867201</c:v>
                </c:pt>
                <c:pt idx="806">
                  <c:v>-2069.9716796875</c:v>
                </c:pt>
                <c:pt idx="807">
                  <c:v>-2084.7843017578102</c:v>
                </c:pt>
                <c:pt idx="808">
                  <c:v>-2099.49633789062</c:v>
                </c:pt>
                <c:pt idx="809">
                  <c:v>-2114.8370361328102</c:v>
                </c:pt>
                <c:pt idx="810">
                  <c:v>-2129.95141601562</c:v>
                </c:pt>
                <c:pt idx="811">
                  <c:v>-2144.5250244140602</c:v>
                </c:pt>
                <c:pt idx="812">
                  <c:v>-2159.33764648438</c:v>
                </c:pt>
                <c:pt idx="813">
                  <c:v>-2174.4898681640602</c:v>
                </c:pt>
                <c:pt idx="814">
                  <c:v>-2190.1951904296898</c:v>
                </c:pt>
                <c:pt idx="815">
                  <c:v>-2205.0579833984398</c:v>
                </c:pt>
                <c:pt idx="816">
                  <c:v>-2219.44311523438</c:v>
                </c:pt>
                <c:pt idx="817">
                  <c:v>-2235.0478515625</c:v>
                </c:pt>
                <c:pt idx="818">
                  <c:v>-2250.04907226562</c:v>
                </c:pt>
                <c:pt idx="819">
                  <c:v>-2264.5599365234398</c:v>
                </c:pt>
                <c:pt idx="820">
                  <c:v>-2280.0389404296898</c:v>
                </c:pt>
                <c:pt idx="821">
                  <c:v>-2295.07788085938</c:v>
                </c:pt>
                <c:pt idx="822">
                  <c:v>-2309.61376953125</c:v>
                </c:pt>
                <c:pt idx="823">
                  <c:v>-2324.43896484375</c:v>
                </c:pt>
                <c:pt idx="824">
                  <c:v>-2339.6162109375</c:v>
                </c:pt>
                <c:pt idx="825">
                  <c:v>-2354.9443359375</c:v>
                </c:pt>
                <c:pt idx="826">
                  <c:v>-2370.09643554687</c:v>
                </c:pt>
                <c:pt idx="827">
                  <c:v>-2384.83349609375</c:v>
                </c:pt>
                <c:pt idx="828">
                  <c:v>-2399.6964111328102</c:v>
                </c:pt>
                <c:pt idx="829">
                  <c:v>-2414.6724853515602</c:v>
                </c:pt>
                <c:pt idx="830">
                  <c:v>-2429.8623046875</c:v>
                </c:pt>
                <c:pt idx="831">
                  <c:v>-2445.08984375</c:v>
                </c:pt>
                <c:pt idx="832">
                  <c:v>-2459.73901367187</c:v>
                </c:pt>
                <c:pt idx="833">
                  <c:v>-2474.5390625</c:v>
                </c:pt>
                <c:pt idx="834">
                  <c:v>-2489.43969726562</c:v>
                </c:pt>
                <c:pt idx="835">
                  <c:v>-2504.3026123046898</c:v>
                </c:pt>
                <c:pt idx="836">
                  <c:v>-2519.4547119140602</c:v>
                </c:pt>
                <c:pt idx="837">
                  <c:v>-2534.79541015625</c:v>
                </c:pt>
                <c:pt idx="838">
                  <c:v>-2551.9342041015602</c:v>
                </c:pt>
                <c:pt idx="839">
                  <c:v>-2568.5574951171898</c:v>
                </c:pt>
                <c:pt idx="840">
                  <c:v>-2582.2132568359398</c:v>
                </c:pt>
                <c:pt idx="841">
                  <c:v>-2596.7742919921898</c:v>
                </c:pt>
                <c:pt idx="842">
                  <c:v>-2611.0335693359398</c:v>
                </c:pt>
                <c:pt idx="843">
                  <c:v>-2625.0289306640602</c:v>
                </c:pt>
                <c:pt idx="844">
                  <c:v>-2640.60864257813</c:v>
                </c:pt>
                <c:pt idx="845">
                  <c:v>-2654.96850585938</c:v>
                </c:pt>
                <c:pt idx="846">
                  <c:v>-2669.37866210938</c:v>
                </c:pt>
                <c:pt idx="847">
                  <c:v>-2684.7320556640602</c:v>
                </c:pt>
                <c:pt idx="848">
                  <c:v>-2699.8087158203102</c:v>
                </c:pt>
                <c:pt idx="849">
                  <c:v>-2714.96069335938</c:v>
                </c:pt>
                <c:pt idx="850">
                  <c:v>-2729.7607421875</c:v>
                </c:pt>
                <c:pt idx="851">
                  <c:v>-2744.6614990234398</c:v>
                </c:pt>
                <c:pt idx="852">
                  <c:v>-2759.80102539062</c:v>
                </c:pt>
                <c:pt idx="853">
                  <c:v>-2774.6512451171898</c:v>
                </c:pt>
                <c:pt idx="854">
                  <c:v>-2789.71533203125</c:v>
                </c:pt>
                <c:pt idx="855">
                  <c:v>-2849.3931884765602</c:v>
                </c:pt>
                <c:pt idx="856">
                  <c:v>-2905.75146484375</c:v>
                </c:pt>
                <c:pt idx="857">
                  <c:v>-2913.2205810546898</c:v>
                </c:pt>
                <c:pt idx="858">
                  <c:v>-2926.0087890625</c:v>
                </c:pt>
                <c:pt idx="859">
                  <c:v>-2939.5513916015602</c:v>
                </c:pt>
                <c:pt idx="860">
                  <c:v>-2954.51489257812</c:v>
                </c:pt>
                <c:pt idx="861">
                  <c:v>-2969.62915039063</c:v>
                </c:pt>
                <c:pt idx="862">
                  <c:v>-2985.12963867188</c:v>
                </c:pt>
                <c:pt idx="863">
                  <c:v>-2999.97631835937</c:v>
                </c:pt>
                <c:pt idx="864">
                  <c:v>-3014.8013916015602</c:v>
                </c:pt>
                <c:pt idx="865">
                  <c:v>-3029.8780517578102</c:v>
                </c:pt>
                <c:pt idx="866">
                  <c:v>-3044.1373291015602</c:v>
                </c:pt>
                <c:pt idx="867">
                  <c:v>-3059.45288085937</c:v>
                </c:pt>
                <c:pt idx="868">
                  <c:v>-3074.95703125</c:v>
                </c:pt>
                <c:pt idx="869">
                  <c:v>-3089.95825195313</c:v>
                </c:pt>
                <c:pt idx="870">
                  <c:v>-3104.7457275390602</c:v>
                </c:pt>
                <c:pt idx="871">
                  <c:v>-3119.75952148438</c:v>
                </c:pt>
                <c:pt idx="872">
                  <c:v>-3134.71044921875</c:v>
                </c:pt>
                <c:pt idx="873">
                  <c:v>-3149.53564453125</c:v>
                </c:pt>
                <c:pt idx="874">
                  <c:v>-3165.0146484375</c:v>
                </c:pt>
                <c:pt idx="875">
                  <c:v>-3181.8642578125</c:v>
                </c:pt>
                <c:pt idx="876">
                  <c:v>-3199.0281982421898</c:v>
                </c:pt>
                <c:pt idx="877">
                  <c:v>-3214.9346923828102</c:v>
                </c:pt>
                <c:pt idx="878">
                  <c:v>-3228.2635498046898</c:v>
                </c:pt>
                <c:pt idx="879">
                  <c:v>-3240.72485351562</c:v>
                </c:pt>
                <c:pt idx="880">
                  <c:v>-3255.7386474609398</c:v>
                </c:pt>
                <c:pt idx="881">
                  <c:v>-3270.48828125</c:v>
                </c:pt>
                <c:pt idx="882">
                  <c:v>-3284.7476806640602</c:v>
                </c:pt>
                <c:pt idx="883">
                  <c:v>-3299.7991943359398</c:v>
                </c:pt>
                <c:pt idx="884">
                  <c:v>-3314.6494140625</c:v>
                </c:pt>
                <c:pt idx="885">
                  <c:v>-3330.24169921875</c:v>
                </c:pt>
                <c:pt idx="886">
                  <c:v>-3345.1549072265602</c:v>
                </c:pt>
                <c:pt idx="887">
                  <c:v>-3359.5147705078102</c:v>
                </c:pt>
                <c:pt idx="888">
                  <c:v>-3374.4783935546898</c:v>
                </c:pt>
                <c:pt idx="889">
                  <c:v>-3389.86938476562</c:v>
                </c:pt>
                <c:pt idx="890">
                  <c:v>-3404.8831787109398</c:v>
                </c:pt>
                <c:pt idx="891">
                  <c:v>-3420.0225830078102</c:v>
                </c:pt>
                <c:pt idx="892">
                  <c:v>-3435.02368164063</c:v>
                </c:pt>
                <c:pt idx="893">
                  <c:v>-3449.5848388671898</c:v>
                </c:pt>
                <c:pt idx="894">
                  <c:v>-3464.67407226562</c:v>
                </c:pt>
                <c:pt idx="895">
                  <c:v>-3479.7381591796898</c:v>
                </c:pt>
                <c:pt idx="896">
                  <c:v>-3495.31787109375</c:v>
                </c:pt>
                <c:pt idx="897">
                  <c:v>-3510.53295898438</c:v>
                </c:pt>
                <c:pt idx="898">
                  <c:v>-3525.14428710937</c:v>
                </c:pt>
                <c:pt idx="899">
                  <c:v>-3539.9190673828102</c:v>
                </c:pt>
                <c:pt idx="900">
                  <c:v>-3554.7694091796898</c:v>
                </c:pt>
                <c:pt idx="901">
                  <c:v>-3570.0347900390602</c:v>
                </c:pt>
                <c:pt idx="902">
                  <c:v>-3585.7401123046898</c:v>
                </c:pt>
                <c:pt idx="903">
                  <c:v>-3600.2130126953102</c:v>
                </c:pt>
                <c:pt idx="904">
                  <c:v>-3614.52270507812</c:v>
                </c:pt>
                <c:pt idx="905">
                  <c:v>-3629.4736328125</c:v>
                </c:pt>
                <c:pt idx="906">
                  <c:v>-3644.9400634765602</c:v>
                </c:pt>
                <c:pt idx="907">
                  <c:v>-3660.39404296875</c:v>
                </c:pt>
                <c:pt idx="908">
                  <c:v>-3674.9676513671898</c:v>
                </c:pt>
                <c:pt idx="909">
                  <c:v>-3690.1197509765602</c:v>
                </c:pt>
                <c:pt idx="910">
                  <c:v>-3705.3095703125</c:v>
                </c:pt>
                <c:pt idx="911">
                  <c:v>-3720.1221923828102</c:v>
                </c:pt>
                <c:pt idx="912">
                  <c:v>-3735.53833007812</c:v>
                </c:pt>
                <c:pt idx="913">
                  <c:v>-3750.8914794921898</c:v>
                </c:pt>
                <c:pt idx="914">
                  <c:v>-3765.3143310546898</c:v>
                </c:pt>
                <c:pt idx="915">
                  <c:v>-3779.6617431640602</c:v>
                </c:pt>
                <c:pt idx="916">
                  <c:v>-3795.07788085937</c:v>
                </c:pt>
                <c:pt idx="917">
                  <c:v>-3810.2803955078102</c:v>
                </c:pt>
                <c:pt idx="918">
                  <c:v>-3824.9044189453102</c:v>
                </c:pt>
                <c:pt idx="919">
                  <c:v>-3840.19482421875</c:v>
                </c:pt>
                <c:pt idx="920">
                  <c:v>-3855.04516601562</c:v>
                </c:pt>
                <c:pt idx="921">
                  <c:v>-3869.9329833984398</c:v>
                </c:pt>
                <c:pt idx="922">
                  <c:v>-3885.4747314453102</c:v>
                </c:pt>
                <c:pt idx="923">
                  <c:v>-3900.1868896484398</c:v>
                </c:pt>
                <c:pt idx="924">
                  <c:v>-3914.7354736328102</c:v>
                </c:pt>
                <c:pt idx="925">
                  <c:v>-3930.02587890625</c:v>
                </c:pt>
                <c:pt idx="926">
                  <c:v>-3945.39184570313</c:v>
                </c:pt>
                <c:pt idx="927">
                  <c:v>-3960.1163330078102</c:v>
                </c:pt>
                <c:pt idx="928">
                  <c:v>-3974.8785400390602</c:v>
                </c:pt>
                <c:pt idx="929">
                  <c:v>-3990.64697265625</c:v>
                </c:pt>
                <c:pt idx="930">
                  <c:v>-4005.5728759765602</c:v>
                </c:pt>
                <c:pt idx="931">
                  <c:v>-4019.9451904296898</c:v>
                </c:pt>
                <c:pt idx="932">
                  <c:v>-4035.0469970703102</c:v>
                </c:pt>
                <c:pt idx="933">
                  <c:v>-4049.9979248046898</c:v>
                </c:pt>
                <c:pt idx="934">
                  <c:v>-4065.0618896484398</c:v>
                </c:pt>
                <c:pt idx="935">
                  <c:v>-4080.51586914063</c:v>
                </c:pt>
                <c:pt idx="936">
                  <c:v>-4095.52978515625</c:v>
                </c:pt>
                <c:pt idx="937">
                  <c:v>-4109.1477050781205</c:v>
                </c:pt>
                <c:pt idx="938">
                  <c:v>-4124.0732421875</c:v>
                </c:pt>
                <c:pt idx="939">
                  <c:v>-4140.2062988281205</c:v>
                </c:pt>
                <c:pt idx="940">
                  <c:v>-4155.0693359375</c:v>
                </c:pt>
                <c:pt idx="941">
                  <c:v>-4170.0578613281205</c:v>
                </c:pt>
                <c:pt idx="942">
                  <c:v>-4185.197265625</c:v>
                </c:pt>
                <c:pt idx="943">
                  <c:v>-4200.57568359375</c:v>
                </c:pt>
                <c:pt idx="944">
                  <c:v>-4215.6774902343795</c:v>
                </c:pt>
                <c:pt idx="945">
                  <c:v>-4230.087890625</c:v>
                </c:pt>
                <c:pt idx="946">
                  <c:v>-4245.1142578125</c:v>
                </c:pt>
                <c:pt idx="947">
                  <c:v>-4260.2409667968705</c:v>
                </c:pt>
                <c:pt idx="948">
                  <c:v>-4275.1667480468705</c:v>
                </c:pt>
                <c:pt idx="949">
                  <c:v>-4289.7907714843795</c:v>
                </c:pt>
                <c:pt idx="950">
                  <c:v>-4348.9279785156205</c:v>
                </c:pt>
                <c:pt idx="951">
                  <c:v>-4406.0029296875</c:v>
                </c:pt>
                <c:pt idx="952">
                  <c:v>-4413.7990722656205</c:v>
                </c:pt>
                <c:pt idx="953">
                  <c:v>-4426.5495605468705</c:v>
                </c:pt>
                <c:pt idx="954">
                  <c:v>-4440.18017578125</c:v>
                </c:pt>
                <c:pt idx="955">
                  <c:v>-4455.8103027343795</c:v>
                </c:pt>
                <c:pt idx="956">
                  <c:v>-4470.6604003906295</c:v>
                </c:pt>
                <c:pt idx="957">
                  <c:v>-4485.03271484375</c:v>
                </c:pt>
                <c:pt idx="958">
                  <c:v>-4500.07177734375</c:v>
                </c:pt>
                <c:pt idx="959">
                  <c:v>-4515.5634765625</c:v>
                </c:pt>
                <c:pt idx="960">
                  <c:v>-4530.8161621093705</c:v>
                </c:pt>
                <c:pt idx="961">
                  <c:v>-4545.45263671875</c:v>
                </c:pt>
                <c:pt idx="962">
                  <c:v>-4560.2275390625</c:v>
                </c:pt>
                <c:pt idx="963">
                  <c:v>-4575.40478515625</c:v>
                </c:pt>
                <c:pt idx="964">
                  <c:v>-4590.5693359375</c:v>
                </c:pt>
                <c:pt idx="965">
                  <c:v>-4605.3317871093705</c:v>
                </c:pt>
                <c:pt idx="966">
                  <c:v>-4620.4462890625</c:v>
                </c:pt>
                <c:pt idx="967">
                  <c:v>-4635.3215332031295</c:v>
                </c:pt>
                <c:pt idx="968">
                  <c:v>-4649.8825683593705</c:v>
                </c:pt>
                <c:pt idx="969">
                  <c:v>-4665.04736328125</c:v>
                </c:pt>
                <c:pt idx="970">
                  <c:v>-4680.58935546875</c:v>
                </c:pt>
                <c:pt idx="971">
                  <c:v>-4696.3825683593705</c:v>
                </c:pt>
                <c:pt idx="972">
                  <c:v>-4711.974609375</c:v>
                </c:pt>
                <c:pt idx="973">
                  <c:v>-4726.25927734375</c:v>
                </c:pt>
                <c:pt idx="974">
                  <c:v>-4740.1667480468705</c:v>
                </c:pt>
                <c:pt idx="975">
                  <c:v>-4755.5578613281205</c:v>
                </c:pt>
                <c:pt idx="976">
                  <c:v>-4770.93603515625</c:v>
                </c:pt>
                <c:pt idx="977">
                  <c:v>-4785.5849609375</c:v>
                </c:pt>
                <c:pt idx="978">
                  <c:v>-4800.3977050781205</c:v>
                </c:pt>
                <c:pt idx="979">
                  <c:v>-4815.29833984375</c:v>
                </c:pt>
                <c:pt idx="980">
                  <c:v>-4830.6640625</c:v>
                </c:pt>
                <c:pt idx="981">
                  <c:v>-4845.7658691406295</c:v>
                </c:pt>
                <c:pt idx="982">
                  <c:v>-4860.4528808593705</c:v>
                </c:pt>
                <c:pt idx="983">
                  <c:v>-4875.39111328125</c:v>
                </c:pt>
                <c:pt idx="984">
                  <c:v>-4890.568359375</c:v>
                </c:pt>
                <c:pt idx="985">
                  <c:v>-4905.87158203125</c:v>
                </c:pt>
                <c:pt idx="986">
                  <c:v>-4921.3884277343795</c:v>
                </c:pt>
                <c:pt idx="987">
                  <c:v>-4936.376953125</c:v>
                </c:pt>
                <c:pt idx="988">
                  <c:v>-4950.4599609375</c:v>
                </c:pt>
                <c:pt idx="989">
                  <c:v>-4965.1970214843795</c:v>
                </c:pt>
                <c:pt idx="990">
                  <c:v>-4980.5</c:v>
                </c:pt>
                <c:pt idx="991">
                  <c:v>-4995.4636230468705</c:v>
                </c:pt>
                <c:pt idx="992">
                  <c:v>-5010.33935546875</c:v>
                </c:pt>
                <c:pt idx="993">
                  <c:v>-5025.5417480468705</c:v>
                </c:pt>
                <c:pt idx="994">
                  <c:v>-5040.3918457031295</c:v>
                </c:pt>
                <c:pt idx="995">
                  <c:v>-5055.2294921875</c:v>
                </c:pt>
                <c:pt idx="996">
                  <c:v>-5070.5451660156205</c:v>
                </c:pt>
                <c:pt idx="997">
                  <c:v>-5085.5966796875</c:v>
                </c:pt>
                <c:pt idx="998">
                  <c:v>-5100.4973144531295</c:v>
                </c:pt>
                <c:pt idx="999">
                  <c:v>-5115.3728027343795</c:v>
                </c:pt>
                <c:pt idx="1000">
                  <c:v>-5130.4619140625</c:v>
                </c:pt>
                <c:pt idx="1001">
                  <c:v>-5145.5764160156205</c:v>
                </c:pt>
                <c:pt idx="1002">
                  <c:v>-5160.439453125</c:v>
                </c:pt>
                <c:pt idx="1003">
                  <c:v>-5175.3525390625</c:v>
                </c:pt>
                <c:pt idx="1004">
                  <c:v>-5190.5046386718795</c:v>
                </c:pt>
                <c:pt idx="1005">
                  <c:v>-5205.505859375</c:v>
                </c:pt>
                <c:pt idx="1006">
                  <c:v>-5220.6076660156205</c:v>
                </c:pt>
                <c:pt idx="1007">
                  <c:v>-5235.7722167968705</c:v>
                </c:pt>
                <c:pt idx="1008">
                  <c:v>-5250.5471191406295</c:v>
                </c:pt>
                <c:pt idx="1009">
                  <c:v>-5265.54833984375</c:v>
                </c:pt>
                <c:pt idx="1010">
                  <c:v>-5280.5244140625</c:v>
                </c:pt>
                <c:pt idx="1011">
                  <c:v>-5295.91552734375</c:v>
                </c:pt>
                <c:pt idx="1012">
                  <c:v>-5311.2434082031295</c:v>
                </c:pt>
                <c:pt idx="1013">
                  <c:v>-5325.7919921875</c:v>
                </c:pt>
                <c:pt idx="1014">
                  <c:v>-5340.4538574218795</c:v>
                </c:pt>
                <c:pt idx="1015">
                  <c:v>-5355.341796875</c:v>
                </c:pt>
                <c:pt idx="1016">
                  <c:v>-5370.669921875</c:v>
                </c:pt>
                <c:pt idx="1017">
                  <c:v>-5386.04833984375</c:v>
                </c:pt>
                <c:pt idx="1018">
                  <c:v>-5400.9489746093705</c:v>
                </c:pt>
                <c:pt idx="1019">
                  <c:v>-5415.8371582031295</c:v>
                </c:pt>
                <c:pt idx="1020">
                  <c:v>-5430.6748046875</c:v>
                </c:pt>
                <c:pt idx="1021">
                  <c:v>-5445.67578125</c:v>
                </c:pt>
                <c:pt idx="1022">
                  <c:v>-5460.86572265625</c:v>
                </c:pt>
                <c:pt idx="1023">
                  <c:v>-5475.7287597656205</c:v>
                </c:pt>
                <c:pt idx="1024">
                  <c:v>-5490.8557128906295</c:v>
                </c:pt>
                <c:pt idx="1025">
                  <c:v>-5506.0329589843795</c:v>
                </c:pt>
                <c:pt idx="1026">
                  <c:v>-5520.68212890625</c:v>
                </c:pt>
                <c:pt idx="1027">
                  <c:v>-5535.7839355468705</c:v>
                </c:pt>
                <c:pt idx="1028">
                  <c:v>-5550.7473144531295</c:v>
                </c:pt>
                <c:pt idx="1029">
                  <c:v>-5565.53466796875</c:v>
                </c:pt>
                <c:pt idx="1030">
                  <c:v>-5580.8376464843795</c:v>
                </c:pt>
                <c:pt idx="1031">
                  <c:v>-5595.939453125</c:v>
                </c:pt>
                <c:pt idx="1032">
                  <c:v>-5610.7019042968705</c:v>
                </c:pt>
                <c:pt idx="1033">
                  <c:v>-5625.95458984375</c:v>
                </c:pt>
                <c:pt idx="1034">
                  <c:v>-5641.18212890625</c:v>
                </c:pt>
                <c:pt idx="1035">
                  <c:v>-5655.7685546875</c:v>
                </c:pt>
                <c:pt idx="1036">
                  <c:v>-5670.568359375</c:v>
                </c:pt>
                <c:pt idx="1037">
                  <c:v>-5685.58203125</c:v>
                </c:pt>
                <c:pt idx="1038">
                  <c:v>-5701.0109863281205</c:v>
                </c:pt>
                <c:pt idx="1039">
                  <c:v>-5715.8361816406295</c:v>
                </c:pt>
                <c:pt idx="1040">
                  <c:v>-5730.40966796875</c:v>
                </c:pt>
                <c:pt idx="1041">
                  <c:v>-5745.6496582031295</c:v>
                </c:pt>
                <c:pt idx="1042">
                  <c:v>-5760.85205078125</c:v>
                </c:pt>
                <c:pt idx="1043">
                  <c:v>-5775.9289550781205</c:v>
                </c:pt>
                <c:pt idx="1044">
                  <c:v>-5790.7917480468705</c:v>
                </c:pt>
                <c:pt idx="1045">
                  <c:v>-5805.81787109375</c:v>
                </c:pt>
                <c:pt idx="1046">
                  <c:v>-5821.04541015625</c:v>
                </c:pt>
                <c:pt idx="1047">
                  <c:v>-5835.9460449218795</c:v>
                </c:pt>
                <c:pt idx="1048">
                  <c:v>-5851.0983886718705</c:v>
                </c:pt>
                <c:pt idx="1049">
                  <c:v>-5866.3889160156205</c:v>
                </c:pt>
                <c:pt idx="1050">
                  <c:v>-5881.025390625</c:v>
                </c:pt>
                <c:pt idx="1051">
                  <c:v>-5895.78759765625</c:v>
                </c:pt>
                <c:pt idx="1052">
                  <c:v>-5910.8015136718705</c:v>
                </c:pt>
                <c:pt idx="1053">
                  <c:v>-5925.96630859375</c:v>
                </c:pt>
                <c:pt idx="1054">
                  <c:v>-5941.5207519531295</c:v>
                </c:pt>
                <c:pt idx="1055">
                  <c:v>-5956.4211425781205</c:v>
                </c:pt>
                <c:pt idx="1056">
                  <c:v>-5970.91162109375</c:v>
                </c:pt>
                <c:pt idx="1057">
                  <c:v>-5985.8801269531295</c:v>
                </c:pt>
                <c:pt idx="1058">
                  <c:v>-6001.2333984375</c:v>
                </c:pt>
                <c:pt idx="1059">
                  <c:v>-6016.7375488281295</c:v>
                </c:pt>
                <c:pt idx="1060">
                  <c:v>-6031.8896484375</c:v>
                </c:pt>
                <c:pt idx="1061">
                  <c:v>-6046.7775878906295</c:v>
                </c:pt>
                <c:pt idx="1062">
                  <c:v>-6061.4140625</c:v>
                </c:pt>
                <c:pt idx="1063">
                  <c:v>-6075.97509765625</c:v>
                </c:pt>
                <c:pt idx="1064">
                  <c:v>-6091.08935546875</c:v>
                </c:pt>
                <c:pt idx="1065">
                  <c:v>-6106.21630859375</c:v>
                </c:pt>
                <c:pt idx="1066">
                  <c:v>-6121.00390625</c:v>
                </c:pt>
                <c:pt idx="1067">
                  <c:v>-6136.1184082031205</c:v>
                </c:pt>
                <c:pt idx="1068">
                  <c:v>-6151.40869140625</c:v>
                </c:pt>
                <c:pt idx="1069">
                  <c:v>-6166.2468261718705</c:v>
                </c:pt>
                <c:pt idx="1070">
                  <c:v>-6182.0905761718705</c:v>
                </c:pt>
                <c:pt idx="1071">
                  <c:v>-6198.361328125</c:v>
                </c:pt>
                <c:pt idx="1072">
                  <c:v>-6213.2119140625</c:v>
                </c:pt>
                <c:pt idx="1073">
                  <c:v>-6227.98681640625</c:v>
                </c:pt>
                <c:pt idx="1074">
                  <c:v>-6242.4470214843795</c:v>
                </c:pt>
                <c:pt idx="1075">
                  <c:v>-6256.5554199218795</c:v>
                </c:pt>
                <c:pt idx="1076">
                  <c:v>-6271.8459472656295</c:v>
                </c:pt>
                <c:pt idx="1077">
                  <c:v>-6287.1740722656295</c:v>
                </c:pt>
                <c:pt idx="1078">
                  <c:v>-6301.6975097656295</c:v>
                </c:pt>
                <c:pt idx="1079">
                  <c:v>-6316.3720703125</c:v>
                </c:pt>
                <c:pt idx="1080">
                  <c:v>-6331.6623535156205</c:v>
                </c:pt>
                <c:pt idx="1081">
                  <c:v>-6346.75146484375</c:v>
                </c:pt>
                <c:pt idx="1082">
                  <c:v>-6361.3505859375</c:v>
                </c:pt>
                <c:pt idx="1083">
                  <c:v>-6376.5153808593795</c:v>
                </c:pt>
                <c:pt idx="1084">
                  <c:v>-6391.6423339843795</c:v>
                </c:pt>
                <c:pt idx="1085">
                  <c:v>-6406.3415527343705</c:v>
                </c:pt>
                <c:pt idx="1086">
                  <c:v>-6422.5119628906295</c:v>
                </c:pt>
                <c:pt idx="1087">
                  <c:v>-6438.4816894531295</c:v>
                </c:pt>
                <c:pt idx="1088">
                  <c:v>-6452.2380371093705</c:v>
                </c:pt>
                <c:pt idx="1089">
                  <c:v>-6466.3586425781205</c:v>
                </c:pt>
                <c:pt idx="1090">
                  <c:v>-6481.5485839843795</c:v>
                </c:pt>
                <c:pt idx="1091">
                  <c:v>-6497.7697753906295</c:v>
                </c:pt>
                <c:pt idx="1092">
                  <c:v>-6513.27392578125</c:v>
                </c:pt>
                <c:pt idx="1093">
                  <c:v>-6527.7470703125</c:v>
                </c:pt>
                <c:pt idx="1094">
                  <c:v>-6541.6794433593795</c:v>
                </c:pt>
                <c:pt idx="1095">
                  <c:v>-6556.3410644531295</c:v>
                </c:pt>
                <c:pt idx="1096">
                  <c:v>-6572.2600097656295</c:v>
                </c:pt>
                <c:pt idx="1097">
                  <c:v>-6587.3994140625</c:v>
                </c:pt>
                <c:pt idx="1098">
                  <c:v>-6602.2373046875</c:v>
                </c:pt>
                <c:pt idx="1099">
                  <c:v>-6617.21337890625</c:v>
                </c:pt>
                <c:pt idx="1100">
                  <c:v>-6632.0261230468705</c:v>
                </c:pt>
                <c:pt idx="1101">
                  <c:v>-6646.8137207031205</c:v>
                </c:pt>
                <c:pt idx="1102">
                  <c:v>-6662.0285644531295</c:v>
                </c:pt>
                <c:pt idx="1103">
                  <c:v>-6677.369140625</c:v>
                </c:pt>
                <c:pt idx="1104">
                  <c:v>-6692.21923828125</c:v>
                </c:pt>
                <c:pt idx="1105">
                  <c:v>-6705.1708984375</c:v>
                </c:pt>
                <c:pt idx="1106">
                  <c:v>-6764.6982421875</c:v>
                </c:pt>
                <c:pt idx="1107">
                  <c:v>-6819.0192871093705</c:v>
                </c:pt>
                <c:pt idx="1108">
                  <c:v>-6827.7585449218795</c:v>
                </c:pt>
                <c:pt idx="1109">
                  <c:v>-6842.6591796875</c:v>
                </c:pt>
                <c:pt idx="1110">
                  <c:v>-6857.3332519531295</c:v>
                </c:pt>
                <c:pt idx="1111">
                  <c:v>-6872.4851074218795</c:v>
                </c:pt>
                <c:pt idx="1112">
                  <c:v>-6888.1403808593795</c:v>
                </c:pt>
                <c:pt idx="1113">
                  <c:v>-6903.29248046875</c:v>
                </c:pt>
                <c:pt idx="1114">
                  <c:v>-6917.677734375</c:v>
                </c:pt>
                <c:pt idx="1115">
                  <c:v>-6932.4401855468705</c:v>
                </c:pt>
                <c:pt idx="1116">
                  <c:v>-6947.25244140625</c:v>
                </c:pt>
                <c:pt idx="1117">
                  <c:v>-6962.0021972656295</c:v>
                </c:pt>
                <c:pt idx="1118">
                  <c:v>-6977.33056640625</c:v>
                </c:pt>
                <c:pt idx="1119">
                  <c:v>-6992.4951171875</c:v>
                </c:pt>
                <c:pt idx="1120">
                  <c:v>-7008.23828125</c:v>
                </c:pt>
                <c:pt idx="1121">
                  <c:v>-7023.767578125</c:v>
                </c:pt>
                <c:pt idx="1122">
                  <c:v>-7038.1145019531295</c:v>
                </c:pt>
                <c:pt idx="1123">
                  <c:v>-7052.7888183593795</c:v>
                </c:pt>
                <c:pt idx="1124">
                  <c:v>-7067.65185546875</c:v>
                </c:pt>
                <c:pt idx="1125">
                  <c:v>-7082.3513183593795</c:v>
                </c:pt>
                <c:pt idx="1126">
                  <c:v>-7097.6669921875</c:v>
                </c:pt>
                <c:pt idx="1127">
                  <c:v>-7113.34716796875</c:v>
                </c:pt>
                <c:pt idx="1128">
                  <c:v>-7128.8640136718705</c:v>
                </c:pt>
                <c:pt idx="1129">
                  <c:v>-7143.3244628906295</c:v>
                </c:pt>
                <c:pt idx="1130">
                  <c:v>-7157.9357910156205</c:v>
                </c:pt>
                <c:pt idx="1131">
                  <c:v>-7173.0124511718705</c:v>
                </c:pt>
                <c:pt idx="1132">
                  <c:v>-7187.7873535156205</c:v>
                </c:pt>
                <c:pt idx="1133">
                  <c:v>-7448.06396484375</c:v>
                </c:pt>
                <c:pt idx="1134">
                  <c:v>-7643.9851074218795</c:v>
                </c:pt>
                <c:pt idx="1135">
                  <c:v>-7653.0134277343705</c:v>
                </c:pt>
                <c:pt idx="1136">
                  <c:v>-7668.5178222656295</c:v>
                </c:pt>
                <c:pt idx="1137">
                  <c:v>-7683.35546875</c:v>
                </c:pt>
                <c:pt idx="1138">
                  <c:v>-7698.3439941406205</c:v>
                </c:pt>
                <c:pt idx="1139">
                  <c:v>-7713.2067871093705</c:v>
                </c:pt>
                <c:pt idx="1140">
                  <c:v>-7729.0129394531295</c:v>
                </c:pt>
                <c:pt idx="1141">
                  <c:v>-7744.45458984375</c:v>
                </c:pt>
                <c:pt idx="1142">
                  <c:v>-7758.62548828125</c:v>
                </c:pt>
                <c:pt idx="1143">
                  <c:v>-7773.45068359375</c:v>
                </c:pt>
                <c:pt idx="1144">
                  <c:v>-7789.0305175781205</c:v>
                </c:pt>
                <c:pt idx="1145">
                  <c:v>-7804.11962890625</c:v>
                </c:pt>
                <c:pt idx="1146">
                  <c:v>-7818.73095703125</c:v>
                </c:pt>
                <c:pt idx="1147">
                  <c:v>-7834.3232421875</c:v>
                </c:pt>
                <c:pt idx="1148">
                  <c:v>-7849.21142578125</c:v>
                </c:pt>
                <c:pt idx="1149">
                  <c:v>-7863.6467285156205</c:v>
                </c:pt>
                <c:pt idx="1150">
                  <c:v>-7878.86181640625</c:v>
                </c:pt>
                <c:pt idx="1151">
                  <c:v>-7893.6237792968795</c:v>
                </c:pt>
                <c:pt idx="1152">
                  <c:v>-7908.599609375</c:v>
                </c:pt>
                <c:pt idx="1153">
                  <c:v>-7923.865234375</c:v>
                </c:pt>
                <c:pt idx="1154">
                  <c:v>-7939.26904296875</c:v>
                </c:pt>
                <c:pt idx="1155">
                  <c:v>-7954.3205566406205</c:v>
                </c:pt>
                <c:pt idx="1156">
                  <c:v>-7969.00732421875</c:v>
                </c:pt>
                <c:pt idx="1157">
                  <c:v>-7984.19677734375</c:v>
                </c:pt>
                <c:pt idx="1158">
                  <c:v>-7999.16015625</c:v>
                </c:pt>
                <c:pt idx="1159">
                  <c:v>-8014.1110839843795</c:v>
                </c:pt>
                <c:pt idx="1160">
                  <c:v>-8029.8669433593795</c:v>
                </c:pt>
                <c:pt idx="1161">
                  <c:v>-8044.7802734375</c:v>
                </c:pt>
                <c:pt idx="1162">
                  <c:v>-8059.5422363281295</c:v>
                </c:pt>
                <c:pt idx="1163">
                  <c:v>-8074.6064453125</c:v>
                </c:pt>
                <c:pt idx="1164">
                  <c:v>-8089.2431640625</c:v>
                </c:pt>
                <c:pt idx="1165">
                  <c:v>-8104.20654296875</c:v>
                </c:pt>
                <c:pt idx="1166">
                  <c:v>-8119.73583984375</c:v>
                </c:pt>
                <c:pt idx="1167">
                  <c:v>-8134.73681640625</c:v>
                </c:pt>
                <c:pt idx="1168">
                  <c:v>-8149.3356933593795</c:v>
                </c:pt>
                <c:pt idx="1169">
                  <c:v>-8164.50048828125</c:v>
                </c:pt>
                <c:pt idx="1170">
                  <c:v>-8179.52685546875</c:v>
                </c:pt>
                <c:pt idx="1171">
                  <c:v>-8194.8552246093695</c:v>
                </c:pt>
                <c:pt idx="1172">
                  <c:v>-8209.79345703125</c:v>
                </c:pt>
                <c:pt idx="1173">
                  <c:v>-8224.3798828125</c:v>
                </c:pt>
                <c:pt idx="1174">
                  <c:v>-8239.5947265625</c:v>
                </c:pt>
                <c:pt idx="1175">
                  <c:v>-8254.65869140625</c:v>
                </c:pt>
                <c:pt idx="1176">
                  <c:v>-8269.38330078125</c:v>
                </c:pt>
                <c:pt idx="1177">
                  <c:v>-8285.08837890625</c:v>
                </c:pt>
                <c:pt idx="1178">
                  <c:v>-8299.9638671875</c:v>
                </c:pt>
                <c:pt idx="1179">
                  <c:v>-8314.7138671875</c:v>
                </c:pt>
                <c:pt idx="1180">
                  <c:v>-8330.11767578125</c:v>
                </c:pt>
                <c:pt idx="1181">
                  <c:v>-8345.1689453125</c:v>
                </c:pt>
                <c:pt idx="1182">
                  <c:v>-8360.056640625</c:v>
                </c:pt>
                <c:pt idx="1183">
                  <c:v>-8374.7939453125</c:v>
                </c:pt>
                <c:pt idx="1184">
                  <c:v>-8389.732421875</c:v>
                </c:pt>
                <c:pt idx="1185">
                  <c:v>-8404.39404296875</c:v>
                </c:pt>
                <c:pt idx="1186">
                  <c:v>-8419.7099609375</c:v>
                </c:pt>
                <c:pt idx="1187">
                  <c:v>-8434.92529296875</c:v>
                </c:pt>
                <c:pt idx="1188">
                  <c:v>-8449.81298828125</c:v>
                </c:pt>
                <c:pt idx="1189">
                  <c:v>-8465.0654296875</c:v>
                </c:pt>
                <c:pt idx="1190">
                  <c:v>-8479.865234375</c:v>
                </c:pt>
                <c:pt idx="1191">
                  <c:v>-8494.72802734375</c:v>
                </c:pt>
                <c:pt idx="1192">
                  <c:v>-8509.7421875</c:v>
                </c:pt>
                <c:pt idx="1193">
                  <c:v>-8524.89404296875</c:v>
                </c:pt>
                <c:pt idx="1194">
                  <c:v>-8540.12158203125</c:v>
                </c:pt>
                <c:pt idx="1195">
                  <c:v>-8554.84619140625</c:v>
                </c:pt>
                <c:pt idx="1196">
                  <c:v>-8570.17431640625</c:v>
                </c:pt>
                <c:pt idx="1197">
                  <c:v>-8585.52783203125</c:v>
                </c:pt>
                <c:pt idx="1198">
                  <c:v>-8600.55419921875</c:v>
                </c:pt>
                <c:pt idx="1199">
                  <c:v>-8615.37939453125</c:v>
                </c:pt>
                <c:pt idx="1200">
                  <c:v>-8630.330078125</c:v>
                </c:pt>
                <c:pt idx="1201">
                  <c:v>-8645.2431640625</c:v>
                </c:pt>
                <c:pt idx="1202">
                  <c:v>-8659.94287109375</c:v>
                </c:pt>
                <c:pt idx="1203">
                  <c:v>-8674.931640625</c:v>
                </c:pt>
                <c:pt idx="1204">
                  <c:v>-8689.970703125</c:v>
                </c:pt>
                <c:pt idx="1205">
                  <c:v>-8705.185546875</c:v>
                </c:pt>
                <c:pt idx="1206">
                  <c:v>-8720.3623046875</c:v>
                </c:pt>
                <c:pt idx="1207">
                  <c:v>-8735.2880859375</c:v>
                </c:pt>
                <c:pt idx="1208">
                  <c:v>-8750.91845703125</c:v>
                </c:pt>
                <c:pt idx="1209">
                  <c:v>-8765.84423828125</c:v>
                </c:pt>
                <c:pt idx="1210">
                  <c:v>-8780.44287109375</c:v>
                </c:pt>
                <c:pt idx="1211">
                  <c:v>-8795.80859375</c:v>
                </c:pt>
                <c:pt idx="1212">
                  <c:v>-8810.4072265625</c:v>
                </c:pt>
                <c:pt idx="1213">
                  <c:v>-8825.232421875</c:v>
                </c:pt>
                <c:pt idx="1214">
                  <c:v>-8840.6865234375</c:v>
                </c:pt>
                <c:pt idx="1215">
                  <c:v>-8855.6376953125</c:v>
                </c:pt>
                <c:pt idx="1216">
                  <c:v>-8870.4248046875</c:v>
                </c:pt>
                <c:pt idx="1217">
                  <c:v>-8885.71533203125</c:v>
                </c:pt>
                <c:pt idx="1218">
                  <c:v>-8900.98095703125</c:v>
                </c:pt>
                <c:pt idx="1219">
                  <c:v>-8915.818359375</c:v>
                </c:pt>
                <c:pt idx="1220">
                  <c:v>-8931.20947265625</c:v>
                </c:pt>
                <c:pt idx="1221">
                  <c:v>-8946.66357421875</c:v>
                </c:pt>
                <c:pt idx="1222">
                  <c:v>-8961.06103515625</c:v>
                </c:pt>
                <c:pt idx="1223">
                  <c:v>-8975.84814453125</c:v>
                </c:pt>
                <c:pt idx="1224">
                  <c:v>-8990.7236328125</c:v>
                </c:pt>
                <c:pt idx="1225">
                  <c:v>-9005.51123046875</c:v>
                </c:pt>
                <c:pt idx="1226">
                  <c:v>-9020.7890625</c:v>
                </c:pt>
                <c:pt idx="1227">
                  <c:v>-9036.1044921875</c:v>
                </c:pt>
                <c:pt idx="1228">
                  <c:v>-9050.904296875</c:v>
                </c:pt>
                <c:pt idx="1229">
                  <c:v>-9065.70458984375</c:v>
                </c:pt>
                <c:pt idx="1230">
                  <c:v>-9080.74365234375</c:v>
                </c:pt>
                <c:pt idx="1231">
                  <c:v>-9095.66943359375</c:v>
                </c:pt>
                <c:pt idx="1232">
                  <c:v>-9110.833984375</c:v>
                </c:pt>
                <c:pt idx="1233">
                  <c:v>-9126.1494140625</c:v>
                </c:pt>
                <c:pt idx="1234">
                  <c:v>-9141.16357421875</c:v>
                </c:pt>
                <c:pt idx="1235">
                  <c:v>-9155.724609375</c:v>
                </c:pt>
                <c:pt idx="1236">
                  <c:v>-9170.51220703125</c:v>
                </c:pt>
                <c:pt idx="1237">
                  <c:v>-9185.802734375</c:v>
                </c:pt>
                <c:pt idx="1238">
                  <c:v>-9200.904296875</c:v>
                </c:pt>
                <c:pt idx="1239">
                  <c:v>-9216.16943359375</c:v>
                </c:pt>
                <c:pt idx="1240">
                  <c:v>-9231.7490234375</c:v>
                </c:pt>
                <c:pt idx="1241">
                  <c:v>-9246.4609375</c:v>
                </c:pt>
                <c:pt idx="1242">
                  <c:v>-9260.9716796875</c:v>
                </c:pt>
                <c:pt idx="1243">
                  <c:v>-9276.08642578125</c:v>
                </c:pt>
                <c:pt idx="1244">
                  <c:v>-9291.666015625</c:v>
                </c:pt>
                <c:pt idx="1245">
                  <c:v>-9306.79296875</c:v>
                </c:pt>
                <c:pt idx="1246">
                  <c:v>-9321.203125</c:v>
                </c:pt>
                <c:pt idx="1247">
                  <c:v>-9336.59375</c:v>
                </c:pt>
                <c:pt idx="1248">
                  <c:v>-9351.6455078125</c:v>
                </c:pt>
                <c:pt idx="1249">
                  <c:v>-9366.181640625</c:v>
                </c:pt>
                <c:pt idx="1250">
                  <c:v>-9381.1572265625</c:v>
                </c:pt>
                <c:pt idx="1251">
                  <c:v>-9396.095703125</c:v>
                </c:pt>
                <c:pt idx="1252">
                  <c:v>-9411.19775390625</c:v>
                </c:pt>
                <c:pt idx="1253">
                  <c:v>-9426.689453125</c:v>
                </c:pt>
                <c:pt idx="1254">
                  <c:v>-9441.66552734375</c:v>
                </c:pt>
                <c:pt idx="1255">
                  <c:v>-9456.11328125</c:v>
                </c:pt>
                <c:pt idx="1256">
                  <c:v>-9471.41650390625</c:v>
                </c:pt>
                <c:pt idx="1257">
                  <c:v>-9486.9833984375</c:v>
                </c:pt>
                <c:pt idx="1258">
                  <c:v>-9502.3994140625</c:v>
                </c:pt>
                <c:pt idx="1259">
                  <c:v>-9517.07373046875</c:v>
                </c:pt>
                <c:pt idx="1260">
                  <c:v>-9531.59716796875</c:v>
                </c:pt>
                <c:pt idx="1261">
                  <c:v>-9546.46044921875</c:v>
                </c:pt>
                <c:pt idx="1262">
                  <c:v>-9561.4365234375</c:v>
                </c:pt>
                <c:pt idx="1263">
                  <c:v>-9576.60107421875</c:v>
                </c:pt>
                <c:pt idx="1264">
                  <c:v>-9591.5517578125</c:v>
                </c:pt>
                <c:pt idx="1265">
                  <c:v>-9606.46484375</c:v>
                </c:pt>
                <c:pt idx="1266">
                  <c:v>-9621.416015625</c:v>
                </c:pt>
                <c:pt idx="1267">
                  <c:v>-9637.00830078125</c:v>
                </c:pt>
                <c:pt idx="1268">
                  <c:v>-9651.98388671875</c:v>
                </c:pt>
                <c:pt idx="1269">
                  <c:v>-9666.78369140625</c:v>
                </c:pt>
                <c:pt idx="1270">
                  <c:v>-9682.2001953125</c:v>
                </c:pt>
                <c:pt idx="1271">
                  <c:v>-9697.40283203125</c:v>
                </c:pt>
                <c:pt idx="1272">
                  <c:v>-9712.5048828125</c:v>
                </c:pt>
                <c:pt idx="1273">
                  <c:v>-9727.19140625</c:v>
                </c:pt>
                <c:pt idx="1274">
                  <c:v>-9741.802734375</c:v>
                </c:pt>
                <c:pt idx="1275">
                  <c:v>-9756.76611328125</c:v>
                </c:pt>
                <c:pt idx="1276">
                  <c:v>-9772.06884765625</c:v>
                </c:pt>
                <c:pt idx="1277">
                  <c:v>-9787.12060546875</c:v>
                </c:pt>
                <c:pt idx="1278">
                  <c:v>-9801.99609375</c:v>
                </c:pt>
                <c:pt idx="1279">
                  <c:v>-9817.24853515625</c:v>
                </c:pt>
                <c:pt idx="1280">
                  <c:v>-9832.337890625</c:v>
                </c:pt>
                <c:pt idx="1281">
                  <c:v>-9846.861328125</c:v>
                </c:pt>
                <c:pt idx="1282">
                  <c:v>-9861.74951171875</c:v>
                </c:pt>
                <c:pt idx="1283">
                  <c:v>-9877.09033203125</c:v>
                </c:pt>
                <c:pt idx="1284">
                  <c:v>-9892.30517578125</c:v>
                </c:pt>
                <c:pt idx="1285">
                  <c:v>-9907.45751953125</c:v>
                </c:pt>
                <c:pt idx="1286">
                  <c:v>-9922.97412109375</c:v>
                </c:pt>
                <c:pt idx="1287">
                  <c:v>-9938.17626953125</c:v>
                </c:pt>
                <c:pt idx="1288">
                  <c:v>-9952.4736328125</c:v>
                </c:pt>
                <c:pt idx="1289">
                  <c:v>-9966.896484375</c:v>
                </c:pt>
                <c:pt idx="1290">
                  <c:v>-9982.38720703125</c:v>
                </c:pt>
                <c:pt idx="1291">
                  <c:v>-10000.1826171875</c:v>
                </c:pt>
              </c:numCache>
            </c:numRef>
          </c:xVal>
          <c:yVal>
            <c:numRef>
              <c:f>Sheet1!$I$13:$I$1304</c:f>
              <c:numCache>
                <c:formatCode>0.00E+00</c:formatCode>
                <c:ptCount val="1292"/>
                <c:pt idx="0">
                  <c:v>-2.4471038816631001E-5</c:v>
                </c:pt>
                <c:pt idx="1">
                  <c:v>-3.4129589388488201E-5</c:v>
                </c:pt>
                <c:pt idx="2">
                  <c:v>-3.0414137450069E-5</c:v>
                </c:pt>
                <c:pt idx="3">
                  <c:v>-2.3553656131709599E-5</c:v>
                </c:pt>
                <c:pt idx="4">
                  <c:v>-2.26197860065204E-5</c:v>
                </c:pt>
                <c:pt idx="5">
                  <c:v>-2.26845006223527E-5</c:v>
                </c:pt>
                <c:pt idx="6">
                  <c:v>-1.7302648001953699E-5</c:v>
                </c:pt>
                <c:pt idx="7">
                  <c:v>-2.3133142629250601E-5</c:v>
                </c:pt>
                <c:pt idx="8">
                  <c:v>-2.33472052674612E-5</c:v>
                </c:pt>
                <c:pt idx="9">
                  <c:v>-3.2658728375812801E-5</c:v>
                </c:pt>
                <c:pt idx="10">
                  <c:v>-2.5119285978373901E-5</c:v>
                </c:pt>
                <c:pt idx="11">
                  <c:v>-2.1939744012780101E-5</c:v>
                </c:pt>
                <c:pt idx="12">
                  <c:v>-2.96004103954756E-5</c:v>
                </c:pt>
                <c:pt idx="13">
                  <c:v>-2.5755517242675401E-5</c:v>
                </c:pt>
                <c:pt idx="14">
                  <c:v>-2.8179793657578401E-5</c:v>
                </c:pt>
                <c:pt idx="15">
                  <c:v>-2.84439915949789E-5</c:v>
                </c:pt>
                <c:pt idx="16">
                  <c:v>-2.40216729488155E-5</c:v>
                </c:pt>
                <c:pt idx="17">
                  <c:v>-2.3980989714604099E-5</c:v>
                </c:pt>
                <c:pt idx="18">
                  <c:v>-2.6833183541473499E-5</c:v>
                </c:pt>
                <c:pt idx="19">
                  <c:v>-2.4491120595798999E-5</c:v>
                </c:pt>
                <c:pt idx="20">
                  <c:v>-2.9820872711327699E-5</c:v>
                </c:pt>
                <c:pt idx="21">
                  <c:v>-3.0104716758703501E-5</c:v>
                </c:pt>
                <c:pt idx="22">
                  <c:v>-2.35953850774377E-5</c:v>
                </c:pt>
                <c:pt idx="23">
                  <c:v>-2.2440460401380301E-5</c:v>
                </c:pt>
                <c:pt idx="24">
                  <c:v>-1.9781307417682401E-5</c:v>
                </c:pt>
                <c:pt idx="25">
                  <c:v>-2.3344819498681001E-5</c:v>
                </c:pt>
                <c:pt idx="26">
                  <c:v>-1.9273886281085499E-5</c:v>
                </c:pt>
                <c:pt idx="27">
                  <c:v>-1.8948050606885601E-5</c:v>
                </c:pt>
                <c:pt idx="28">
                  <c:v>-1.74705115266186E-5</c:v>
                </c:pt>
                <c:pt idx="29">
                  <c:v>-1.8739716485545001E-5</c:v>
                </c:pt>
                <c:pt idx="30">
                  <c:v>-2.4266223236969601E-5</c:v>
                </c:pt>
                <c:pt idx="31">
                  <c:v>-3.0723684699924698E-5</c:v>
                </c:pt>
                <c:pt idx="32">
                  <c:v>-2.0883623502751501E-5</c:v>
                </c:pt>
                <c:pt idx="33">
                  <c:v>-2.44316369191026E-5</c:v>
                </c:pt>
                <c:pt idx="34">
                  <c:v>-2.8244350413966601E-5</c:v>
                </c:pt>
                <c:pt idx="35">
                  <c:v>-2.1900067821481799E-5</c:v>
                </c:pt>
                <c:pt idx="36">
                  <c:v>-2.5910663717268599E-5</c:v>
                </c:pt>
                <c:pt idx="37">
                  <c:v>-2.9148815350797901E-5</c:v>
                </c:pt>
                <c:pt idx="38">
                  <c:v>-2.1284143132440499E-5</c:v>
                </c:pt>
                <c:pt idx="39">
                  <c:v>-2.80131049772351E-5</c:v>
                </c:pt>
                <c:pt idx="40">
                  <c:v>-1.8742371112015499E-5</c:v>
                </c:pt>
                <c:pt idx="41">
                  <c:v>-1.9595544296780601E-5</c:v>
                </c:pt>
                <c:pt idx="42">
                  <c:v>-2.23543097569035E-5</c:v>
                </c:pt>
                <c:pt idx="43">
                  <c:v>-2.2253292654455E-5</c:v>
                </c:pt>
                <c:pt idx="44">
                  <c:v>-2.6224174154660499E-5</c:v>
                </c:pt>
                <c:pt idx="45">
                  <c:v>-1.6922947985590501E-5</c:v>
                </c:pt>
                <c:pt idx="46">
                  <c:v>-2.2113361315535E-5</c:v>
                </c:pt>
                <c:pt idx="47">
                  <c:v>-2.1417967429165001E-5</c:v>
                </c:pt>
                <c:pt idx="48">
                  <c:v>-3.0871340085828303E-5</c:v>
                </c:pt>
                <c:pt idx="49">
                  <c:v>-2.0067880166140702E-5</c:v>
                </c:pt>
                <c:pt idx="50">
                  <c:v>-1.9067573973511398E-5</c:v>
                </c:pt>
                <c:pt idx="51">
                  <c:v>-2.8517021103503901E-5</c:v>
                </c:pt>
                <c:pt idx="52">
                  <c:v>-2.5482650233429299E-5</c:v>
                </c:pt>
                <c:pt idx="53">
                  <c:v>-2.22819092088614E-5</c:v>
                </c:pt>
                <c:pt idx="54">
                  <c:v>-3.2112145965701399E-5</c:v>
                </c:pt>
                <c:pt idx="55">
                  <c:v>-1.9042861749918299E-5</c:v>
                </c:pt>
                <c:pt idx="56">
                  <c:v>-2.4184620130088201E-5</c:v>
                </c:pt>
                <c:pt idx="57">
                  <c:v>-2.94720021847546E-5</c:v>
                </c:pt>
                <c:pt idx="58">
                  <c:v>-2.47737539974501E-5</c:v>
                </c:pt>
                <c:pt idx="59">
                  <c:v>-1.96772026916342E-5</c:v>
                </c:pt>
                <c:pt idx="60">
                  <c:v>-2.0127848904767901E-5</c:v>
                </c:pt>
                <c:pt idx="61">
                  <c:v>-2.4147944094601302E-5</c:v>
                </c:pt>
                <c:pt idx="62">
                  <c:v>-2.3764745834680499E-5</c:v>
                </c:pt>
                <c:pt idx="63">
                  <c:v>-2.6082791974513001E-5</c:v>
                </c:pt>
                <c:pt idx="64">
                  <c:v>-2.0141213833732899E-5</c:v>
                </c:pt>
                <c:pt idx="65">
                  <c:v>-2.3707301560464901E-5</c:v>
                </c:pt>
                <c:pt idx="66">
                  <c:v>-2.8825098337907701E-5</c:v>
                </c:pt>
                <c:pt idx="67">
                  <c:v>-2.1024082716766E-5</c:v>
                </c:pt>
                <c:pt idx="68">
                  <c:v>-1.9755245901226901E-5</c:v>
                </c:pt>
                <c:pt idx="69">
                  <c:v>-1.9862603670604001E-5</c:v>
                </c:pt>
                <c:pt idx="70">
                  <c:v>-2.0114974151964001E-5</c:v>
                </c:pt>
                <c:pt idx="71">
                  <c:v>-2.0458974549473401E-5</c:v>
                </c:pt>
                <c:pt idx="72">
                  <c:v>-2.3161664765188599E-5</c:v>
                </c:pt>
                <c:pt idx="73">
                  <c:v>-2.0795596998259401E-5</c:v>
                </c:pt>
                <c:pt idx="74">
                  <c:v>-1.5601956169196299E-5</c:v>
                </c:pt>
                <c:pt idx="75">
                  <c:v>-2.3986887821286802E-5</c:v>
                </c:pt>
                <c:pt idx="76">
                  <c:v>-1.8756450573264102E-5</c:v>
                </c:pt>
                <c:pt idx="77">
                  <c:v>-2.2211715092720499E-5</c:v>
                </c:pt>
                <c:pt idx="78">
                  <c:v>-1.6680415236778999E-5</c:v>
                </c:pt>
                <c:pt idx="79">
                  <c:v>-1.9368125051674099E-5</c:v>
                </c:pt>
                <c:pt idx="80">
                  <c:v>-2.3065195584938599E-5</c:v>
                </c:pt>
                <c:pt idx="81">
                  <c:v>-1.63074911528531E-5</c:v>
                </c:pt>
                <c:pt idx="82">
                  <c:v>-2.2345834322268201E-5</c:v>
                </c:pt>
                <c:pt idx="83">
                  <c:v>-2.8022523146590101E-5</c:v>
                </c:pt>
                <c:pt idx="84">
                  <c:v>-1.2560466362232599E-5</c:v>
                </c:pt>
                <c:pt idx="85">
                  <c:v>-1.7972508893725601E-5</c:v>
                </c:pt>
                <c:pt idx="86">
                  <c:v>-2.44869032127529E-5</c:v>
                </c:pt>
                <c:pt idx="87">
                  <c:v>-2.1138503577247101E-5</c:v>
                </c:pt>
                <c:pt idx="88">
                  <c:v>-1.7259776742690301E-5</c:v>
                </c:pt>
                <c:pt idx="89">
                  <c:v>-2.0022735670314102E-5</c:v>
                </c:pt>
                <c:pt idx="90">
                  <c:v>-2.6174431789857101E-5</c:v>
                </c:pt>
                <c:pt idx="91">
                  <c:v>-2.4694973217430799E-5</c:v>
                </c:pt>
                <c:pt idx="92">
                  <c:v>-2.2318675530232402E-5</c:v>
                </c:pt>
                <c:pt idx="93">
                  <c:v>-2.59761254020021E-5</c:v>
                </c:pt>
                <c:pt idx="94">
                  <c:v>-2.5913174768648302E-5</c:v>
                </c:pt>
                <c:pt idx="95">
                  <c:v>-2.5377361246057601E-5</c:v>
                </c:pt>
                <c:pt idx="96">
                  <c:v>-2.21733924740772E-5</c:v>
                </c:pt>
                <c:pt idx="97">
                  <c:v>-2.8253125309834099E-5</c:v>
                </c:pt>
                <c:pt idx="98">
                  <c:v>-2.4090006444281799E-5</c:v>
                </c:pt>
                <c:pt idx="99">
                  <c:v>-1.80435273842799E-5</c:v>
                </c:pt>
                <c:pt idx="100">
                  <c:v>-2.1906332311549799E-5</c:v>
                </c:pt>
                <c:pt idx="101">
                  <c:v>-1.8918020627393301E-5</c:v>
                </c:pt>
                <c:pt idx="102">
                  <c:v>-2.1149652066934401E-5</c:v>
                </c:pt>
                <c:pt idx="103">
                  <c:v>-2.0905312002251499E-5</c:v>
                </c:pt>
                <c:pt idx="104">
                  <c:v>-1.9813614125858899E-5</c:v>
                </c:pt>
                <c:pt idx="105">
                  <c:v>-2.2328161725455199E-5</c:v>
                </c:pt>
                <c:pt idx="106">
                  <c:v>-2.38191661801298E-5</c:v>
                </c:pt>
                <c:pt idx="107">
                  <c:v>-1.25845810440264E-5</c:v>
                </c:pt>
                <c:pt idx="108">
                  <c:v>-2.17837846063474E-5</c:v>
                </c:pt>
                <c:pt idx="109">
                  <c:v>-2.0888431858002999E-5</c:v>
                </c:pt>
                <c:pt idx="110">
                  <c:v>-2.20347217003539E-5</c:v>
                </c:pt>
                <c:pt idx="111">
                  <c:v>-1.5115368268781E-5</c:v>
                </c:pt>
                <c:pt idx="112">
                  <c:v>-1.5593433473534802E-5</c:v>
                </c:pt>
                <c:pt idx="113">
                  <c:v>-1.6478592612297502E-5</c:v>
                </c:pt>
                <c:pt idx="114">
                  <c:v>-2.7420963168448801E-5</c:v>
                </c:pt>
                <c:pt idx="115">
                  <c:v>-2.3682846638351899E-5</c:v>
                </c:pt>
                <c:pt idx="116">
                  <c:v>-2.38027991099639E-5</c:v>
                </c:pt>
                <c:pt idx="117">
                  <c:v>-2.43394454779089E-5</c:v>
                </c:pt>
                <c:pt idx="118">
                  <c:v>-2.91075710914912E-5</c:v>
                </c:pt>
                <c:pt idx="119">
                  <c:v>-2.8463447194056002E-5</c:v>
                </c:pt>
                <c:pt idx="120">
                  <c:v>-1.3994778352975101E-5</c:v>
                </c:pt>
                <c:pt idx="121">
                  <c:v>-2.2490138864873302E-5</c:v>
                </c:pt>
                <c:pt idx="122">
                  <c:v>-2.0515089247997101E-5</c:v>
                </c:pt>
                <c:pt idx="123">
                  <c:v>-1.5047394141118601E-5</c:v>
                </c:pt>
                <c:pt idx="124">
                  <c:v>-2.3253081563918301E-5</c:v>
                </c:pt>
                <c:pt idx="125">
                  <c:v>-2.2039009571923702E-5</c:v>
                </c:pt>
                <c:pt idx="126">
                  <c:v>-2.60003627545288E-5</c:v>
                </c:pt>
                <c:pt idx="127">
                  <c:v>-2.16448091910275E-5</c:v>
                </c:pt>
                <c:pt idx="128">
                  <c:v>-2.5161855323834002E-5</c:v>
                </c:pt>
                <c:pt idx="129">
                  <c:v>-1.9553767195405699E-5</c:v>
                </c:pt>
                <c:pt idx="130">
                  <c:v>-1.4848963390681701E-5</c:v>
                </c:pt>
                <c:pt idx="131">
                  <c:v>-2.2277704835088999E-5</c:v>
                </c:pt>
                <c:pt idx="132">
                  <c:v>-2.3037567126564799E-5</c:v>
                </c:pt>
                <c:pt idx="133">
                  <c:v>-2.5969159636699301E-5</c:v>
                </c:pt>
                <c:pt idx="134">
                  <c:v>-2.54113179629893E-5</c:v>
                </c:pt>
                <c:pt idx="135">
                  <c:v>-1.5883859813241801E-5</c:v>
                </c:pt>
                <c:pt idx="136">
                  <c:v>-1.5693741680691002E-5</c:v>
                </c:pt>
                <c:pt idx="137">
                  <c:v>-2.3911940505176701E-5</c:v>
                </c:pt>
                <c:pt idx="138">
                  <c:v>-2.0341149075929898E-5</c:v>
                </c:pt>
                <c:pt idx="139">
                  <c:v>-2.00321574299143E-5</c:v>
                </c:pt>
                <c:pt idx="140">
                  <c:v>-1.5622728584339101E-5</c:v>
                </c:pt>
                <c:pt idx="141">
                  <c:v>-1.6817270798256501E-5</c:v>
                </c:pt>
                <c:pt idx="142">
                  <c:v>-1.8103941696928599E-5</c:v>
                </c:pt>
                <c:pt idx="143">
                  <c:v>-1.9107836397916301E-5</c:v>
                </c:pt>
                <c:pt idx="144">
                  <c:v>-1.65349784536558E-5</c:v>
                </c:pt>
                <c:pt idx="145">
                  <c:v>-2.20273563551395E-5</c:v>
                </c:pt>
                <c:pt idx="146">
                  <c:v>-1.8778961459511899E-5</c:v>
                </c:pt>
                <c:pt idx="147">
                  <c:v>-7.5487441012501399E-6</c:v>
                </c:pt>
                <c:pt idx="148">
                  <c:v>-9.5113514801003407E-6</c:v>
                </c:pt>
                <c:pt idx="149">
                  <c:v>-1.9033786532897002E-5</c:v>
                </c:pt>
                <c:pt idx="150">
                  <c:v>-2.4128121356863699E-5</c:v>
                </c:pt>
                <c:pt idx="151">
                  <c:v>-2.1956631061095301E-5</c:v>
                </c:pt>
                <c:pt idx="152">
                  <c:v>-2.1563590791351401E-5</c:v>
                </c:pt>
                <c:pt idx="153">
                  <c:v>-1.5532694286665201E-5</c:v>
                </c:pt>
                <c:pt idx="154">
                  <c:v>-2.4169759940458199E-5</c:v>
                </c:pt>
                <c:pt idx="155">
                  <c:v>-2.5053768222237999E-5</c:v>
                </c:pt>
                <c:pt idx="156">
                  <c:v>-2.3992959052017499E-5</c:v>
                </c:pt>
                <c:pt idx="157">
                  <c:v>-1.00465554897729E-5</c:v>
                </c:pt>
                <c:pt idx="158">
                  <c:v>-2.19625430003042E-5</c:v>
                </c:pt>
                <c:pt idx="159">
                  <c:v>-2.06335062566967E-5</c:v>
                </c:pt>
                <c:pt idx="160">
                  <c:v>-2.12368319473825E-5</c:v>
                </c:pt>
                <c:pt idx="161">
                  <c:v>-2.4880398138585E-5</c:v>
                </c:pt>
                <c:pt idx="162">
                  <c:v>-1.7518772972024401E-5</c:v>
                </c:pt>
                <c:pt idx="163">
                  <c:v>-1.7586816480756602E-5</c:v>
                </c:pt>
                <c:pt idx="164">
                  <c:v>-1.6057974492676399E-5</c:v>
                </c:pt>
                <c:pt idx="165">
                  <c:v>-1.84661396773417E-5</c:v>
                </c:pt>
                <c:pt idx="166">
                  <c:v>-1.6758385942537201E-5</c:v>
                </c:pt>
                <c:pt idx="167">
                  <c:v>-1.56170704988059E-5</c:v>
                </c:pt>
                <c:pt idx="168">
                  <c:v>-1.1147769121405101E-5</c:v>
                </c:pt>
                <c:pt idx="169">
                  <c:v>-2.1645304360291399E-5</c:v>
                </c:pt>
                <c:pt idx="170">
                  <c:v>-2.0798878640001102E-5</c:v>
                </c:pt>
                <c:pt idx="171">
                  <c:v>-1.8597319653412001E-5</c:v>
                </c:pt>
                <c:pt idx="172">
                  <c:v>-2.5819101428955199E-5</c:v>
                </c:pt>
                <c:pt idx="173">
                  <c:v>-1.8865333739638301E-5</c:v>
                </c:pt>
                <c:pt idx="174">
                  <c:v>-2.0539578929154999E-5</c:v>
                </c:pt>
                <c:pt idx="175">
                  <c:v>-1.9382641229365099E-5</c:v>
                </c:pt>
                <c:pt idx="176">
                  <c:v>-1.6507720239534401E-5</c:v>
                </c:pt>
                <c:pt idx="177">
                  <c:v>-1.89481075889612E-5</c:v>
                </c:pt>
                <c:pt idx="178">
                  <c:v>-1.9644028452434101E-5</c:v>
                </c:pt>
                <c:pt idx="179">
                  <c:v>-2.2104311578482301E-5</c:v>
                </c:pt>
                <c:pt idx="180">
                  <c:v>-1.45080130498781E-5</c:v>
                </c:pt>
                <c:pt idx="181">
                  <c:v>-1.72850723059861E-5</c:v>
                </c:pt>
                <c:pt idx="182">
                  <c:v>-1.6643960028737201E-5</c:v>
                </c:pt>
                <c:pt idx="183">
                  <c:v>-8.6656775760649097E-6</c:v>
                </c:pt>
                <c:pt idx="184">
                  <c:v>-1.7170342441366801E-5</c:v>
                </c:pt>
                <c:pt idx="185">
                  <c:v>-1.67433572280991E-5</c:v>
                </c:pt>
                <c:pt idx="186">
                  <c:v>-1.61484414521473E-5</c:v>
                </c:pt>
                <c:pt idx="187">
                  <c:v>-2.3348479919311401E-5</c:v>
                </c:pt>
                <c:pt idx="188">
                  <c:v>-1.58064736498067E-5</c:v>
                </c:pt>
                <c:pt idx="189">
                  <c:v>-1.93688844638547E-5</c:v>
                </c:pt>
                <c:pt idx="190">
                  <c:v>-1.8648973712690801E-5</c:v>
                </c:pt>
                <c:pt idx="191">
                  <c:v>-1.6253600557275298E-5</c:v>
                </c:pt>
                <c:pt idx="192">
                  <c:v>-6.9980220288819396E-6</c:v>
                </c:pt>
                <c:pt idx="193">
                  <c:v>-1.3904677389761001E-5</c:v>
                </c:pt>
                <c:pt idx="194">
                  <c:v>-1.88518547795648E-5</c:v>
                </c:pt>
                <c:pt idx="195">
                  <c:v>-1.9481347748814399E-5</c:v>
                </c:pt>
                <c:pt idx="196">
                  <c:v>-1.5653760673573901E-5</c:v>
                </c:pt>
                <c:pt idx="197">
                  <c:v>-1.28234138882758E-5</c:v>
                </c:pt>
                <c:pt idx="198">
                  <c:v>-1.2078195691039599E-5</c:v>
                </c:pt>
                <c:pt idx="199">
                  <c:v>-8.15074294798737E-6</c:v>
                </c:pt>
                <c:pt idx="200">
                  <c:v>-1.5503938139981999E-5</c:v>
                </c:pt>
                <c:pt idx="201">
                  <c:v>-1.87691971588117E-5</c:v>
                </c:pt>
                <c:pt idx="202">
                  <c:v>-1.6785925460667501E-5</c:v>
                </c:pt>
                <c:pt idx="203">
                  <c:v>-1.8484533732278E-5</c:v>
                </c:pt>
                <c:pt idx="204">
                  <c:v>-1.6049392033989E-5</c:v>
                </c:pt>
                <c:pt idx="205">
                  <c:v>-1.3282753024332299E-5</c:v>
                </c:pt>
                <c:pt idx="206">
                  <c:v>-2.02945809851634E-5</c:v>
                </c:pt>
                <c:pt idx="207">
                  <c:v>-1.3874367430310999E-5</c:v>
                </c:pt>
                <c:pt idx="208">
                  <c:v>-8.6604561021835094E-6</c:v>
                </c:pt>
                <c:pt idx="209">
                  <c:v>-1.7017530233609101E-5</c:v>
                </c:pt>
                <c:pt idx="210">
                  <c:v>-1.6277310458139099E-5</c:v>
                </c:pt>
                <c:pt idx="211">
                  <c:v>-4.2217890718767103E-6</c:v>
                </c:pt>
                <c:pt idx="212">
                  <c:v>-1.88520813807236E-5</c:v>
                </c:pt>
                <c:pt idx="213">
                  <c:v>-2.38643114050623E-5</c:v>
                </c:pt>
                <c:pt idx="214">
                  <c:v>-8.7174691415287101E-6</c:v>
                </c:pt>
                <c:pt idx="215">
                  <c:v>-1.5697913467361701E-5</c:v>
                </c:pt>
                <c:pt idx="216">
                  <c:v>-1.02796644062281E-5</c:v>
                </c:pt>
                <c:pt idx="217">
                  <c:v>-1.7774187617341601E-5</c:v>
                </c:pt>
                <c:pt idx="218">
                  <c:v>-7.9415783385501397E-6</c:v>
                </c:pt>
                <c:pt idx="219">
                  <c:v>-2.2344816280259099E-5</c:v>
                </c:pt>
                <c:pt idx="220">
                  <c:v>-1.9765438330729401E-5</c:v>
                </c:pt>
                <c:pt idx="221">
                  <c:v>-2.02859352102912E-5</c:v>
                </c:pt>
                <c:pt idx="222">
                  <c:v>-2.1782739578167001E-5</c:v>
                </c:pt>
                <c:pt idx="223">
                  <c:v>-1.5418573620357201E-5</c:v>
                </c:pt>
                <c:pt idx="224">
                  <c:v>-2.0061352066471801E-5</c:v>
                </c:pt>
                <c:pt idx="225">
                  <c:v>-1.6841911635668902E-5</c:v>
                </c:pt>
                <c:pt idx="226">
                  <c:v>-1.45337851478785E-5</c:v>
                </c:pt>
                <c:pt idx="227">
                  <c:v>-1.8152451334108699E-5</c:v>
                </c:pt>
                <c:pt idx="228">
                  <c:v>-1.15420347242861E-5</c:v>
                </c:pt>
                <c:pt idx="229">
                  <c:v>-1.3865120114997699E-5</c:v>
                </c:pt>
                <c:pt idx="230">
                  <c:v>-1.38521749579404E-5</c:v>
                </c:pt>
                <c:pt idx="231">
                  <c:v>-1.0780159201880699E-5</c:v>
                </c:pt>
                <c:pt idx="232">
                  <c:v>-1.13830656651189E-5</c:v>
                </c:pt>
                <c:pt idx="233">
                  <c:v>-1.6047340143855699E-5</c:v>
                </c:pt>
                <c:pt idx="234">
                  <c:v>-1.05485535773377E-5</c:v>
                </c:pt>
                <c:pt idx="235">
                  <c:v>-1.4317544640066799E-5</c:v>
                </c:pt>
                <c:pt idx="236">
                  <c:v>-1.7432363944117598E-5</c:v>
                </c:pt>
                <c:pt idx="237">
                  <c:v>-8.4741760145379995E-6</c:v>
                </c:pt>
                <c:pt idx="238">
                  <c:v>-1.4998223544623401E-5</c:v>
                </c:pt>
                <c:pt idx="239">
                  <c:v>-5.7093426374523098E-6</c:v>
                </c:pt>
                <c:pt idx="240">
                  <c:v>-1.5598435969048001E-5</c:v>
                </c:pt>
                <c:pt idx="241">
                  <c:v>-1.26019850521443E-5</c:v>
                </c:pt>
                <c:pt idx="242">
                  <c:v>-1.25050351562556E-5</c:v>
                </c:pt>
                <c:pt idx="243">
                  <c:v>-1.36240736076863E-5</c:v>
                </c:pt>
                <c:pt idx="244">
                  <c:v>-1.7340436481440099E-5</c:v>
                </c:pt>
                <c:pt idx="245">
                  <c:v>-1.5352536505087099E-5</c:v>
                </c:pt>
                <c:pt idx="246">
                  <c:v>-9.3232046506645402E-6</c:v>
                </c:pt>
                <c:pt idx="247">
                  <c:v>-8.3975252796119495E-6</c:v>
                </c:pt>
                <c:pt idx="248">
                  <c:v>-1.6246849383697901E-5</c:v>
                </c:pt>
                <c:pt idx="249">
                  <c:v>-1.1927644165390601E-5</c:v>
                </c:pt>
                <c:pt idx="250">
                  <c:v>-8.4405582338869999E-6</c:v>
                </c:pt>
                <c:pt idx="251">
                  <c:v>-1.49091151036104E-5</c:v>
                </c:pt>
                <c:pt idx="252">
                  <c:v>-7.3380183907761201E-6</c:v>
                </c:pt>
                <c:pt idx="253">
                  <c:v>-1.21588923408151E-5</c:v>
                </c:pt>
                <c:pt idx="254">
                  <c:v>-7.8378975849694594E-6</c:v>
                </c:pt>
                <c:pt idx="255">
                  <c:v>-1.31538650698434E-5</c:v>
                </c:pt>
                <c:pt idx="256">
                  <c:v>-1.4723927434912499E-5</c:v>
                </c:pt>
                <c:pt idx="257">
                  <c:v>-1.1756929478993E-5</c:v>
                </c:pt>
                <c:pt idx="258">
                  <c:v>-1.33250427571749E-5</c:v>
                </c:pt>
                <c:pt idx="259">
                  <c:v>-7.5478988903547596E-6</c:v>
                </c:pt>
                <c:pt idx="260">
                  <c:v>-5.6176141917607996E-6</c:v>
                </c:pt>
                <c:pt idx="261">
                  <c:v>-1.3486440328312199E-5</c:v>
                </c:pt>
                <c:pt idx="262">
                  <c:v>-1.0206758696130799E-5</c:v>
                </c:pt>
                <c:pt idx="263">
                  <c:v>-7.0691439971677202E-6</c:v>
                </c:pt>
                <c:pt idx="264">
                  <c:v>-1.4827465719568799E-5</c:v>
                </c:pt>
                <c:pt idx="265">
                  <c:v>-1.5608644876130001E-5</c:v>
                </c:pt>
                <c:pt idx="266">
                  <c:v>-1.3612846596751E-5</c:v>
                </c:pt>
                <c:pt idx="267">
                  <c:v>-1.1589913788272499E-5</c:v>
                </c:pt>
                <c:pt idx="268">
                  <c:v>-1.36264246356865E-5</c:v>
                </c:pt>
                <c:pt idx="269">
                  <c:v>-1.41845432967081E-5</c:v>
                </c:pt>
                <c:pt idx="270">
                  <c:v>-1.16354811971579E-5</c:v>
                </c:pt>
                <c:pt idx="271">
                  <c:v>-1.15994514641164E-5</c:v>
                </c:pt>
                <c:pt idx="272">
                  <c:v>-7.7209889509945507E-6</c:v>
                </c:pt>
                <c:pt idx="273">
                  <c:v>-1.25279286006456E-5</c:v>
                </c:pt>
                <c:pt idx="274">
                  <c:v>-4.2339437216138803E-6</c:v>
                </c:pt>
                <c:pt idx="275">
                  <c:v>-1.2915007248103501E-5</c:v>
                </c:pt>
                <c:pt idx="276">
                  <c:v>-1.1880915375200401E-5</c:v>
                </c:pt>
                <c:pt idx="277">
                  <c:v>-7.00836811474824E-6</c:v>
                </c:pt>
                <c:pt idx="278">
                  <c:v>-1.00348961510665E-5</c:v>
                </c:pt>
                <c:pt idx="279">
                  <c:v>-6.8377704558414697E-6</c:v>
                </c:pt>
                <c:pt idx="280">
                  <c:v>-8.8998312328890603E-7</c:v>
                </c:pt>
                <c:pt idx="281">
                  <c:v>-6.1560786388854603E-6</c:v>
                </c:pt>
                <c:pt idx="282">
                  <c:v>-1.2271732018227601E-5</c:v>
                </c:pt>
                <c:pt idx="283">
                  <c:v>-8.7040472095347095E-6</c:v>
                </c:pt>
                <c:pt idx="284">
                  <c:v>-8.6783639406367408E-6</c:v>
                </c:pt>
                <c:pt idx="285">
                  <c:v>-1.16344101312366E-5</c:v>
                </c:pt>
                <c:pt idx="286">
                  <c:v>-1.25991099466549E-5</c:v>
                </c:pt>
                <c:pt idx="287">
                  <c:v>-7.5681950096217999E-6</c:v>
                </c:pt>
                <c:pt idx="288">
                  <c:v>-4.8031697295151203E-6</c:v>
                </c:pt>
                <c:pt idx="289">
                  <c:v>-7.3512418909435703E-6</c:v>
                </c:pt>
                <c:pt idx="290">
                  <c:v>-1.05587836337598E-5</c:v>
                </c:pt>
                <c:pt idx="291">
                  <c:v>-4.7478361722055097E-6</c:v>
                </c:pt>
                <c:pt idx="292">
                  <c:v>-8.4797997904855193E-6</c:v>
                </c:pt>
                <c:pt idx="293">
                  <c:v>-1.00508560178691E-5</c:v>
                </c:pt>
                <c:pt idx="294">
                  <c:v>-8.12585344518126E-6</c:v>
                </c:pt>
                <c:pt idx="295">
                  <c:v>-1.49721252769522E-7</c:v>
                </c:pt>
                <c:pt idx="296">
                  <c:v>-2.4723830075564402E-6</c:v>
                </c:pt>
                <c:pt idx="297">
                  <c:v>-1.22375343396405E-5</c:v>
                </c:pt>
                <c:pt idx="298">
                  <c:v>-9.6286698395923303E-6</c:v>
                </c:pt>
                <c:pt idx="299">
                  <c:v>-8.14897888182257E-6</c:v>
                </c:pt>
                <c:pt idx="300">
                  <c:v>-2.7641208327679901E-6</c:v>
                </c:pt>
                <c:pt idx="301">
                  <c:v>-4.43052479710556E-6</c:v>
                </c:pt>
                <c:pt idx="302">
                  <c:v>-4.6243170584410803E-6</c:v>
                </c:pt>
                <c:pt idx="303">
                  <c:v>-6.9540377030287499E-6</c:v>
                </c:pt>
                <c:pt idx="304">
                  <c:v>-8.4211624603588096E-6</c:v>
                </c:pt>
                <c:pt idx="305">
                  <c:v>-3.4241422095438499E-6</c:v>
                </c:pt>
                <c:pt idx="306">
                  <c:v>-7.5998663135587402E-6</c:v>
                </c:pt>
                <c:pt idx="307">
                  <c:v>-4.8050942542409001E-6</c:v>
                </c:pt>
                <c:pt idx="308">
                  <c:v>-9.1510253637572601E-6</c:v>
                </c:pt>
                <c:pt idx="309">
                  <c:v>-9.4809023010333395E-8</c:v>
                </c:pt>
                <c:pt idx="310">
                  <c:v>-7.3760526040225497E-6</c:v>
                </c:pt>
                <c:pt idx="311">
                  <c:v>-3.7237946228537999E-6</c:v>
                </c:pt>
                <c:pt idx="312">
                  <c:v>-5.9242965682442102E-6</c:v>
                </c:pt>
                <c:pt idx="313">
                  <c:v>-6.7769661902696098E-6</c:v>
                </c:pt>
                <c:pt idx="314">
                  <c:v>-2.5169792121975401E-6</c:v>
                </c:pt>
                <c:pt idx="315">
                  <c:v>-2.1226580120311299E-6</c:v>
                </c:pt>
                <c:pt idx="316">
                  <c:v>-2.5499952575604098E-7</c:v>
                </c:pt>
                <c:pt idx="317">
                  <c:v>-9.1458394842399103E-7</c:v>
                </c:pt>
                <c:pt idx="318">
                  <c:v>-7.1917553607929399E-6</c:v>
                </c:pt>
                <c:pt idx="319">
                  <c:v>-7.5172580373459403E-6</c:v>
                </c:pt>
                <c:pt idx="320">
                  <c:v>-4.4149747713631799E-6</c:v>
                </c:pt>
                <c:pt idx="321">
                  <c:v>-5.7291882658638603E-6</c:v>
                </c:pt>
                <c:pt idx="322">
                  <c:v>-6.1279910349662299E-6</c:v>
                </c:pt>
                <c:pt idx="323">
                  <c:v>-3.9797248715113101E-6</c:v>
                </c:pt>
                <c:pt idx="324">
                  <c:v>-5.8136840813127501E-6</c:v>
                </c:pt>
                <c:pt idx="325">
                  <c:v>-4.5242102652586103E-6</c:v>
                </c:pt>
                <c:pt idx="326">
                  <c:v>-2.3298309677497799E-6</c:v>
                </c:pt>
                <c:pt idx="327">
                  <c:v>1.44131572217194E-6</c:v>
                </c:pt>
                <c:pt idx="328">
                  <c:v>-1.51447863761788E-6</c:v>
                </c:pt>
                <c:pt idx="329">
                  <c:v>-1.9952964928551701E-6</c:v>
                </c:pt>
                <c:pt idx="330">
                  <c:v>-3.7420154304228899E-6</c:v>
                </c:pt>
                <c:pt idx="331">
                  <c:v>-3.3923262829693999E-6</c:v>
                </c:pt>
                <c:pt idx="332">
                  <c:v>-3.6018981512522599E-6</c:v>
                </c:pt>
                <c:pt idx="333">
                  <c:v>-7.7873417019074803E-7</c:v>
                </c:pt>
                <c:pt idx="334">
                  <c:v>1.2587630216237899E-6</c:v>
                </c:pt>
                <c:pt idx="335">
                  <c:v>7.9250865051184398E-7</c:v>
                </c:pt>
                <c:pt idx="336">
                  <c:v>3.6865110848321601E-6</c:v>
                </c:pt>
                <c:pt idx="337">
                  <c:v>-4.3386723926857099E-6</c:v>
                </c:pt>
                <c:pt idx="338">
                  <c:v>-1.4479488195042001E-6</c:v>
                </c:pt>
                <c:pt idx="339">
                  <c:v>9.5851841259052204E-7</c:v>
                </c:pt>
                <c:pt idx="340">
                  <c:v>4.6224314903471798E-6</c:v>
                </c:pt>
                <c:pt idx="341">
                  <c:v>3.3969453583946598E-6</c:v>
                </c:pt>
                <c:pt idx="342">
                  <c:v>3.29739958050181E-6</c:v>
                </c:pt>
                <c:pt idx="343">
                  <c:v>-6.3425503587939305E-7</c:v>
                </c:pt>
                <c:pt idx="344">
                  <c:v>3.6551726429933099E-6</c:v>
                </c:pt>
                <c:pt idx="345">
                  <c:v>9.3091944253327808E-6</c:v>
                </c:pt>
                <c:pt idx="346">
                  <c:v>1.26989192362963E-6</c:v>
                </c:pt>
                <c:pt idx="347">
                  <c:v>4.2371799876897103E-6</c:v>
                </c:pt>
                <c:pt idx="348">
                  <c:v>2.4736189031179002E-6</c:v>
                </c:pt>
                <c:pt idx="349">
                  <c:v>-1.30192476679029E-6</c:v>
                </c:pt>
                <c:pt idx="350">
                  <c:v>5.6387319722992002E-6</c:v>
                </c:pt>
                <c:pt idx="351">
                  <c:v>-1.1937998708128999E-6</c:v>
                </c:pt>
                <c:pt idx="352">
                  <c:v>-1.84598887301032E-6</c:v>
                </c:pt>
                <c:pt idx="353">
                  <c:v>4.9724677068918103E-6</c:v>
                </c:pt>
                <c:pt idx="354">
                  <c:v>6.00393748776434E-6</c:v>
                </c:pt>
                <c:pt idx="355">
                  <c:v>7.0214457461260901E-6</c:v>
                </c:pt>
                <c:pt idx="356">
                  <c:v>4.1153810234903998E-6</c:v>
                </c:pt>
                <c:pt idx="357">
                  <c:v>3.44731172932815E-6</c:v>
                </c:pt>
                <c:pt idx="358">
                  <c:v>6.9685116670370801E-6</c:v>
                </c:pt>
                <c:pt idx="359">
                  <c:v>1.9196650833803098E-6</c:v>
                </c:pt>
                <c:pt idx="360">
                  <c:v>1.9230307280694001E-6</c:v>
                </c:pt>
                <c:pt idx="361">
                  <c:v>3.4381689808492701E-6</c:v>
                </c:pt>
                <c:pt idx="362">
                  <c:v>5.6334812053846104E-6</c:v>
                </c:pt>
                <c:pt idx="363">
                  <c:v>6.8349948313798801E-6</c:v>
                </c:pt>
                <c:pt idx="364">
                  <c:v>4.8172623226895398E-6</c:v>
                </c:pt>
                <c:pt idx="365">
                  <c:v>4.4266381511141598E-6</c:v>
                </c:pt>
                <c:pt idx="366">
                  <c:v>6.0209845678694404E-6</c:v>
                </c:pt>
                <c:pt idx="367">
                  <c:v>1.16643395233744E-5</c:v>
                </c:pt>
                <c:pt idx="368">
                  <c:v>3.0734003888274201E-6</c:v>
                </c:pt>
                <c:pt idx="369">
                  <c:v>5.9930278816451298E-6</c:v>
                </c:pt>
                <c:pt idx="370">
                  <c:v>3.7129533946338398E-6</c:v>
                </c:pt>
                <c:pt idx="371">
                  <c:v>8.4296474442177098E-6</c:v>
                </c:pt>
                <c:pt idx="372">
                  <c:v>4.31483655691565E-6</c:v>
                </c:pt>
                <c:pt idx="373">
                  <c:v>6.34816576691511E-6</c:v>
                </c:pt>
                <c:pt idx="374">
                  <c:v>9.3725983485558198E-6</c:v>
                </c:pt>
                <c:pt idx="375">
                  <c:v>8.1723090734612898E-6</c:v>
                </c:pt>
                <c:pt idx="376">
                  <c:v>9.0356527278321903E-6</c:v>
                </c:pt>
                <c:pt idx="377">
                  <c:v>5.82505416096504E-6</c:v>
                </c:pt>
                <c:pt idx="378">
                  <c:v>4.0153191628222599E-6</c:v>
                </c:pt>
                <c:pt idx="379">
                  <c:v>1.2975368792980101E-5</c:v>
                </c:pt>
                <c:pt idx="380">
                  <c:v>1.0840539590773199E-5</c:v>
                </c:pt>
                <c:pt idx="381">
                  <c:v>7.8386251105456498E-6</c:v>
                </c:pt>
                <c:pt idx="382">
                  <c:v>6.8024512885825901E-6</c:v>
                </c:pt>
                <c:pt idx="383">
                  <c:v>4.3998567484660996E-6</c:v>
                </c:pt>
                <c:pt idx="384">
                  <c:v>9.9001240764864103E-6</c:v>
                </c:pt>
                <c:pt idx="385">
                  <c:v>6.7132353394038898E-6</c:v>
                </c:pt>
                <c:pt idx="386">
                  <c:v>5.5984446953357102E-6</c:v>
                </c:pt>
                <c:pt idx="387">
                  <c:v>8.5784099431421305E-6</c:v>
                </c:pt>
                <c:pt idx="388">
                  <c:v>1.03535929526207E-5</c:v>
                </c:pt>
                <c:pt idx="389">
                  <c:v>8.5757389986723706E-6</c:v>
                </c:pt>
                <c:pt idx="390">
                  <c:v>8.5583992935617107E-6</c:v>
                </c:pt>
                <c:pt idx="391">
                  <c:v>1.33874969308377E-5</c:v>
                </c:pt>
                <c:pt idx="392">
                  <c:v>5.98001513014231E-6</c:v>
                </c:pt>
                <c:pt idx="393">
                  <c:v>9.7083772690925897E-6</c:v>
                </c:pt>
                <c:pt idx="394">
                  <c:v>1.33801348995469E-5</c:v>
                </c:pt>
                <c:pt idx="395">
                  <c:v>1.33302475960992E-5</c:v>
                </c:pt>
                <c:pt idx="396">
                  <c:v>1.20809856252091E-5</c:v>
                </c:pt>
                <c:pt idx="397">
                  <c:v>1.57887353326568E-5</c:v>
                </c:pt>
                <c:pt idx="398">
                  <c:v>1.24895438961803E-5</c:v>
                </c:pt>
                <c:pt idx="399">
                  <c:v>1.38035099623648E-5</c:v>
                </c:pt>
                <c:pt idx="400">
                  <c:v>1.6112692426588602E-5</c:v>
                </c:pt>
                <c:pt idx="401">
                  <c:v>1.4489160049843101E-5</c:v>
                </c:pt>
                <c:pt idx="402">
                  <c:v>1.49925675227254E-5</c:v>
                </c:pt>
                <c:pt idx="403">
                  <c:v>1.4841747625224199E-5</c:v>
                </c:pt>
                <c:pt idx="404">
                  <c:v>1.2912568449428301E-5</c:v>
                </c:pt>
                <c:pt idx="405">
                  <c:v>1.7106816111697598E-5</c:v>
                </c:pt>
                <c:pt idx="406">
                  <c:v>9.2795726379837303E-6</c:v>
                </c:pt>
                <c:pt idx="407">
                  <c:v>2.3365112075644E-5</c:v>
                </c:pt>
                <c:pt idx="408">
                  <c:v>1.27151380871026E-5</c:v>
                </c:pt>
                <c:pt idx="409">
                  <c:v>1.33106014822422E-5</c:v>
                </c:pt>
                <c:pt idx="410">
                  <c:v>1.4054527575457501E-5</c:v>
                </c:pt>
                <c:pt idx="411">
                  <c:v>1.47194745597751E-5</c:v>
                </c:pt>
                <c:pt idx="412">
                  <c:v>1.3469358980522199E-5</c:v>
                </c:pt>
                <c:pt idx="413">
                  <c:v>1.83708101397765E-5</c:v>
                </c:pt>
                <c:pt idx="414">
                  <c:v>2.1233275608594501E-5</c:v>
                </c:pt>
                <c:pt idx="415">
                  <c:v>1.9803560984166299E-5</c:v>
                </c:pt>
                <c:pt idx="416">
                  <c:v>1.9826929316511199E-5</c:v>
                </c:pt>
                <c:pt idx="417">
                  <c:v>1.4050475753542701E-5</c:v>
                </c:pt>
                <c:pt idx="418">
                  <c:v>1.50651795527735E-5</c:v>
                </c:pt>
                <c:pt idx="419">
                  <c:v>1.3170357524000999E-5</c:v>
                </c:pt>
                <c:pt idx="420">
                  <c:v>1.48469175454344E-5</c:v>
                </c:pt>
                <c:pt idx="421">
                  <c:v>1.4635424442159201E-5</c:v>
                </c:pt>
                <c:pt idx="422">
                  <c:v>1.82124621756894E-5</c:v>
                </c:pt>
                <c:pt idx="423">
                  <c:v>1.6577474720434601E-5</c:v>
                </c:pt>
                <c:pt idx="424">
                  <c:v>2.3376358170299502E-5</c:v>
                </c:pt>
                <c:pt idx="425">
                  <c:v>2.2202027572951499E-5</c:v>
                </c:pt>
                <c:pt idx="426">
                  <c:v>1.50170324998938E-5</c:v>
                </c:pt>
                <c:pt idx="427">
                  <c:v>1.8084739865201299E-5</c:v>
                </c:pt>
                <c:pt idx="428">
                  <c:v>1.81253956178185E-5</c:v>
                </c:pt>
                <c:pt idx="429">
                  <c:v>1.9774006746588E-5</c:v>
                </c:pt>
                <c:pt idx="430">
                  <c:v>1.7266099692231701E-5</c:v>
                </c:pt>
                <c:pt idx="431">
                  <c:v>1.9654030810447501E-5</c:v>
                </c:pt>
                <c:pt idx="432">
                  <c:v>1.39646640178531E-5</c:v>
                </c:pt>
                <c:pt idx="433">
                  <c:v>2.0107665869695E-5</c:v>
                </c:pt>
                <c:pt idx="434">
                  <c:v>1.60194092363734E-5</c:v>
                </c:pt>
                <c:pt idx="435">
                  <c:v>1.5901757262357701E-5</c:v>
                </c:pt>
                <c:pt idx="436">
                  <c:v>1.9073278544949901E-5</c:v>
                </c:pt>
                <c:pt idx="437">
                  <c:v>1.7468873381636899E-5</c:v>
                </c:pt>
                <c:pt idx="438">
                  <c:v>1.69448960872386E-5</c:v>
                </c:pt>
                <c:pt idx="439">
                  <c:v>1.5982307374675399E-5</c:v>
                </c:pt>
                <c:pt idx="440">
                  <c:v>1.7263915195187599E-5</c:v>
                </c:pt>
                <c:pt idx="441">
                  <c:v>1.6708366763303501E-5</c:v>
                </c:pt>
                <c:pt idx="442">
                  <c:v>1.31396154468981E-5</c:v>
                </c:pt>
                <c:pt idx="443">
                  <c:v>1.4067627607674401E-5</c:v>
                </c:pt>
                <c:pt idx="444">
                  <c:v>1.6746146360386201E-5</c:v>
                </c:pt>
                <c:pt idx="445">
                  <c:v>1.58066420865115E-5</c:v>
                </c:pt>
                <c:pt idx="446">
                  <c:v>1.6355051804725899E-5</c:v>
                </c:pt>
                <c:pt idx="447">
                  <c:v>1.3133475935293899E-5</c:v>
                </c:pt>
                <c:pt idx="448">
                  <c:v>2.0192775745450301E-5</c:v>
                </c:pt>
                <c:pt idx="449">
                  <c:v>1.4990987917705099E-5</c:v>
                </c:pt>
                <c:pt idx="450">
                  <c:v>1.38566231663939E-5</c:v>
                </c:pt>
                <c:pt idx="451">
                  <c:v>1.78943195090131E-5</c:v>
                </c:pt>
                <c:pt idx="452">
                  <c:v>1.46532891369608E-5</c:v>
                </c:pt>
                <c:pt idx="453">
                  <c:v>1.3905448671452599E-5</c:v>
                </c:pt>
                <c:pt idx="454">
                  <c:v>1.8242198002636601E-5</c:v>
                </c:pt>
                <c:pt idx="455">
                  <c:v>1.02192535783616E-5</c:v>
                </c:pt>
                <c:pt idx="456">
                  <c:v>1.3802211675666899E-5</c:v>
                </c:pt>
                <c:pt idx="457">
                  <c:v>1.2099405314310899E-5</c:v>
                </c:pt>
                <c:pt idx="458">
                  <c:v>1.5146573896398E-5</c:v>
                </c:pt>
                <c:pt idx="459">
                  <c:v>1.53370904457354E-5</c:v>
                </c:pt>
                <c:pt idx="460">
                  <c:v>1.03343954963349E-5</c:v>
                </c:pt>
                <c:pt idx="461">
                  <c:v>1.1496601935247601E-5</c:v>
                </c:pt>
                <c:pt idx="462">
                  <c:v>1.3562297250362901E-5</c:v>
                </c:pt>
                <c:pt idx="463">
                  <c:v>1.1653297565567899E-5</c:v>
                </c:pt>
                <c:pt idx="464">
                  <c:v>1.03614719951679E-5</c:v>
                </c:pt>
                <c:pt idx="465">
                  <c:v>1.02288115151202E-5</c:v>
                </c:pt>
                <c:pt idx="466">
                  <c:v>7.6793151049164507E-6</c:v>
                </c:pt>
                <c:pt idx="467">
                  <c:v>6.2782153390138398E-6</c:v>
                </c:pt>
                <c:pt idx="468">
                  <c:v>6.86435953638151E-6</c:v>
                </c:pt>
                <c:pt idx="469">
                  <c:v>1.10557143767519E-5</c:v>
                </c:pt>
                <c:pt idx="470">
                  <c:v>8.2868262700710794E-6</c:v>
                </c:pt>
                <c:pt idx="471">
                  <c:v>6.68927756052959E-6</c:v>
                </c:pt>
                <c:pt idx="472">
                  <c:v>7.2635577721687797E-6</c:v>
                </c:pt>
                <c:pt idx="473">
                  <c:v>8.3486299860372399E-6</c:v>
                </c:pt>
                <c:pt idx="474">
                  <c:v>3.5212163544515E-6</c:v>
                </c:pt>
                <c:pt idx="475">
                  <c:v>5.4080203272315198E-6</c:v>
                </c:pt>
                <c:pt idx="476">
                  <c:v>1.9634025269507502E-6</c:v>
                </c:pt>
                <c:pt idx="477">
                  <c:v>6.7520608782645799E-6</c:v>
                </c:pt>
                <c:pt idx="478">
                  <c:v>2.1465865954214498E-6</c:v>
                </c:pt>
                <c:pt idx="479">
                  <c:v>1.23509649570241E-6</c:v>
                </c:pt>
                <c:pt idx="480">
                  <c:v>1.26787883002893E-6</c:v>
                </c:pt>
                <c:pt idx="481">
                  <c:v>-1.1911339794026001E-6</c:v>
                </c:pt>
                <c:pt idx="482">
                  <c:v>2.3492119094957101E-6</c:v>
                </c:pt>
                <c:pt idx="483">
                  <c:v>-4.7752832069877701E-6</c:v>
                </c:pt>
                <c:pt idx="484">
                  <c:v>-1.48558917530204E-7</c:v>
                </c:pt>
                <c:pt idx="485">
                  <c:v>-6.6319125207026203E-6</c:v>
                </c:pt>
                <c:pt idx="486">
                  <c:v>-3.5543900103106902E-6</c:v>
                </c:pt>
                <c:pt idx="487">
                  <c:v>-8.34125979043671E-6</c:v>
                </c:pt>
                <c:pt idx="488">
                  <c:v>-7.32881994179588E-6</c:v>
                </c:pt>
                <c:pt idx="489">
                  <c:v>-6.8211387366382204E-6</c:v>
                </c:pt>
                <c:pt idx="490">
                  <c:v>-1.16586480226433E-5</c:v>
                </c:pt>
                <c:pt idx="491">
                  <c:v>-1.33876382846465E-5</c:v>
                </c:pt>
                <c:pt idx="492">
                  <c:v>-1.1666709513692E-5</c:v>
                </c:pt>
                <c:pt idx="493">
                  <c:v>-1.6697129156813801E-5</c:v>
                </c:pt>
                <c:pt idx="494">
                  <c:v>-1.5508093207400898E-5</c:v>
                </c:pt>
                <c:pt idx="495">
                  <c:v>-1.7064895608443901E-5</c:v>
                </c:pt>
                <c:pt idx="496">
                  <c:v>-1.47771256498073E-5</c:v>
                </c:pt>
                <c:pt idx="497">
                  <c:v>-1.5681074758083599E-5</c:v>
                </c:pt>
                <c:pt idx="498">
                  <c:v>-2.01359133363203E-5</c:v>
                </c:pt>
                <c:pt idx="499">
                  <c:v>-2.2066934857757401E-5</c:v>
                </c:pt>
                <c:pt idx="500">
                  <c:v>-2.1985917899564401E-5</c:v>
                </c:pt>
                <c:pt idx="501">
                  <c:v>-1.86982298850901E-5</c:v>
                </c:pt>
                <c:pt idx="502">
                  <c:v>-2.5957699188503701E-5</c:v>
                </c:pt>
                <c:pt idx="503">
                  <c:v>-2.7811280033069499E-5</c:v>
                </c:pt>
                <c:pt idx="504">
                  <c:v>-2.7219468940681501E-5</c:v>
                </c:pt>
                <c:pt idx="505">
                  <c:v>-2.70339527255884E-5</c:v>
                </c:pt>
                <c:pt idx="506">
                  <c:v>-3.02857345699965E-5</c:v>
                </c:pt>
                <c:pt idx="507">
                  <c:v>-2.95726523460472E-5</c:v>
                </c:pt>
                <c:pt idx="508">
                  <c:v>-3.6178457964652703E-5</c:v>
                </c:pt>
                <c:pt idx="509">
                  <c:v>-3.6369976294397299E-5</c:v>
                </c:pt>
                <c:pt idx="510">
                  <c:v>-3.7934752238525098E-5</c:v>
                </c:pt>
                <c:pt idx="511">
                  <c:v>-3.96815286495797E-5</c:v>
                </c:pt>
                <c:pt idx="512">
                  <c:v>-3.8214362733582297E-5</c:v>
                </c:pt>
                <c:pt idx="513">
                  <c:v>-4.1229740367378903E-5</c:v>
                </c:pt>
                <c:pt idx="514">
                  <c:v>-4.1743487262112403E-5</c:v>
                </c:pt>
                <c:pt idx="515">
                  <c:v>-4.3370751949470402E-5</c:v>
                </c:pt>
                <c:pt idx="516">
                  <c:v>-4.39572093092608E-5</c:v>
                </c:pt>
                <c:pt idx="517">
                  <c:v>-5.1068938898215603E-5</c:v>
                </c:pt>
                <c:pt idx="518">
                  <c:v>-5.0491177179479999E-5</c:v>
                </c:pt>
                <c:pt idx="519">
                  <c:v>-5.0322787875382499E-5</c:v>
                </c:pt>
                <c:pt idx="520">
                  <c:v>-5.3524048232691798E-5</c:v>
                </c:pt>
                <c:pt idx="521">
                  <c:v>-5.7351577890780903E-5</c:v>
                </c:pt>
                <c:pt idx="522">
                  <c:v>-5.6590512735986202E-5</c:v>
                </c:pt>
                <c:pt idx="523">
                  <c:v>-6.0078446114722803E-5</c:v>
                </c:pt>
                <c:pt idx="524">
                  <c:v>-6.2959565946421703E-5</c:v>
                </c:pt>
                <c:pt idx="525">
                  <c:v>-6.5385881357752905E-5</c:v>
                </c:pt>
                <c:pt idx="526">
                  <c:v>-6.5128238488351399E-5</c:v>
                </c:pt>
                <c:pt idx="527">
                  <c:v>-6.6647221115523597E-5</c:v>
                </c:pt>
                <c:pt idx="528">
                  <c:v>-6.8566776384445903E-5</c:v>
                </c:pt>
                <c:pt idx="529">
                  <c:v>-7.2527410090796504E-5</c:v>
                </c:pt>
                <c:pt idx="530">
                  <c:v>-7.4680149506654896E-5</c:v>
                </c:pt>
                <c:pt idx="531">
                  <c:v>-7.1216880657592698E-5</c:v>
                </c:pt>
                <c:pt idx="532">
                  <c:v>-7.9596935923713206E-5</c:v>
                </c:pt>
                <c:pt idx="533">
                  <c:v>-7.94850059569362E-5</c:v>
                </c:pt>
                <c:pt idx="534">
                  <c:v>-8.3158718230625397E-5</c:v>
                </c:pt>
                <c:pt idx="535">
                  <c:v>-8.6553417820237199E-5</c:v>
                </c:pt>
                <c:pt idx="536">
                  <c:v>-8.8123398228594601E-5</c:v>
                </c:pt>
                <c:pt idx="537">
                  <c:v>-9.07273032561465E-5</c:v>
                </c:pt>
                <c:pt idx="538">
                  <c:v>-9.3614817209872501E-5</c:v>
                </c:pt>
                <c:pt idx="539">
                  <c:v>-9.4322553667715295E-5</c:v>
                </c:pt>
                <c:pt idx="540">
                  <c:v>-9.9745138586746504E-5</c:v>
                </c:pt>
                <c:pt idx="541">
                  <c:v>-9.9702812542278106E-5</c:v>
                </c:pt>
                <c:pt idx="542" formatCode="General">
                  <c:v>-1.0057247386243901E-4</c:v>
                </c:pt>
                <c:pt idx="543" formatCode="General">
                  <c:v>-1.05099288274785E-4</c:v>
                </c:pt>
                <c:pt idx="544" formatCode="General">
                  <c:v>-1.09696931370904E-4</c:v>
                </c:pt>
                <c:pt idx="545" formatCode="General">
                  <c:v>-1.1185378650264401E-4</c:v>
                </c:pt>
                <c:pt idx="546" formatCode="General">
                  <c:v>-1.1425559090316101E-4</c:v>
                </c:pt>
                <c:pt idx="547" formatCode="General">
                  <c:v>-1.19738953347441E-4</c:v>
                </c:pt>
                <c:pt idx="548" formatCode="General">
                  <c:v>-1.20913943068555E-4</c:v>
                </c:pt>
                <c:pt idx="549" formatCode="General">
                  <c:v>-1.2558338299412E-4</c:v>
                </c:pt>
                <c:pt idx="550" formatCode="General">
                  <c:v>-1.2656300858769899E-4</c:v>
                </c:pt>
                <c:pt idx="551" formatCode="General">
                  <c:v>-1.3198242471197999E-4</c:v>
                </c:pt>
                <c:pt idx="552" formatCode="General">
                  <c:v>-1.3001636908403099E-4</c:v>
                </c:pt>
                <c:pt idx="553" formatCode="General">
                  <c:v>-1.36996858643551E-4</c:v>
                </c:pt>
                <c:pt idx="554" formatCode="General">
                  <c:v>-1.38261706011725E-4</c:v>
                </c:pt>
                <c:pt idx="555" formatCode="General">
                  <c:v>-1.4296812660553299E-4</c:v>
                </c:pt>
                <c:pt idx="556" formatCode="General">
                  <c:v>-1.4710222724842201E-4</c:v>
                </c:pt>
                <c:pt idx="557" formatCode="General">
                  <c:v>-1.5055386386598501E-4</c:v>
                </c:pt>
                <c:pt idx="558" formatCode="General">
                  <c:v>-1.5383463615628701E-4</c:v>
                </c:pt>
                <c:pt idx="559" formatCode="General">
                  <c:v>-1.5667840844798699E-4</c:v>
                </c:pt>
                <c:pt idx="560" formatCode="General">
                  <c:v>-1.59253793904392E-4</c:v>
                </c:pt>
                <c:pt idx="561" formatCode="General">
                  <c:v>-1.62458406301182E-4</c:v>
                </c:pt>
                <c:pt idx="562" formatCode="General">
                  <c:v>-1.68449199856786E-4</c:v>
                </c:pt>
                <c:pt idx="563" formatCode="General">
                  <c:v>-1.7309489699371701E-4</c:v>
                </c:pt>
                <c:pt idx="564" formatCode="General">
                  <c:v>-1.73515248408953E-4</c:v>
                </c:pt>
                <c:pt idx="565" formatCode="General">
                  <c:v>-1.7990673597208901E-4</c:v>
                </c:pt>
                <c:pt idx="566" formatCode="General">
                  <c:v>-1.82050141123063E-4</c:v>
                </c:pt>
                <c:pt idx="567" formatCode="General">
                  <c:v>-1.88311566497957E-4</c:v>
                </c:pt>
                <c:pt idx="568" formatCode="General">
                  <c:v>-1.8945210368625099E-4</c:v>
                </c:pt>
                <c:pt idx="569" formatCode="General">
                  <c:v>-1.9700785802660001E-4</c:v>
                </c:pt>
                <c:pt idx="570" formatCode="General">
                  <c:v>-1.9976648252864401E-4</c:v>
                </c:pt>
                <c:pt idx="571" formatCode="General">
                  <c:v>-2.0315898703495501E-4</c:v>
                </c:pt>
                <c:pt idx="572" formatCode="General">
                  <c:v>-2.0999459767447799E-4</c:v>
                </c:pt>
                <c:pt idx="573" formatCode="General">
                  <c:v>-2.1431596041040401E-4</c:v>
                </c:pt>
                <c:pt idx="574" formatCode="General">
                  <c:v>-2.1692895238110201E-4</c:v>
                </c:pt>
                <c:pt idx="575" formatCode="General">
                  <c:v>-2.20554162068873E-4</c:v>
                </c:pt>
                <c:pt idx="576" formatCode="General">
                  <c:v>-2.2660617718346201E-4</c:v>
                </c:pt>
                <c:pt idx="577" formatCode="General">
                  <c:v>-2.3264398092632399E-4</c:v>
                </c:pt>
                <c:pt idx="578" formatCode="General">
                  <c:v>-2.3831368080810101E-4</c:v>
                </c:pt>
                <c:pt idx="579" formatCode="General">
                  <c:v>-2.4437522871897601E-4</c:v>
                </c:pt>
                <c:pt idx="580" formatCode="General">
                  <c:v>-2.50261578374132E-4</c:v>
                </c:pt>
                <c:pt idx="581" formatCode="General">
                  <c:v>-2.5330010562294098E-4</c:v>
                </c:pt>
                <c:pt idx="582" formatCode="General">
                  <c:v>-2.5619052364752698E-4</c:v>
                </c:pt>
                <c:pt idx="583" formatCode="General">
                  <c:v>-2.62917386760217E-4</c:v>
                </c:pt>
                <c:pt idx="584" formatCode="General">
                  <c:v>-2.69163849435035E-4</c:v>
                </c:pt>
                <c:pt idx="585" formatCode="General">
                  <c:v>-2.7522454424956498E-4</c:v>
                </c:pt>
                <c:pt idx="586" formatCode="General">
                  <c:v>-2.7839875402222699E-4</c:v>
                </c:pt>
                <c:pt idx="587" formatCode="General">
                  <c:v>-2.8208541310341699E-4</c:v>
                </c:pt>
                <c:pt idx="588" formatCode="General">
                  <c:v>-2.90210930552642E-4</c:v>
                </c:pt>
                <c:pt idx="589" formatCode="General">
                  <c:v>-2.9356379765814699E-4</c:v>
                </c:pt>
                <c:pt idx="590" formatCode="General">
                  <c:v>-2.98341899559572E-4</c:v>
                </c:pt>
                <c:pt idx="591" formatCode="General">
                  <c:v>-3.0395652436955101E-4</c:v>
                </c:pt>
                <c:pt idx="592" formatCode="General">
                  <c:v>-3.1154538015205002E-4</c:v>
                </c:pt>
                <c:pt idx="593" formatCode="General">
                  <c:v>-3.1232047166247301E-4</c:v>
                </c:pt>
                <c:pt idx="594" formatCode="General">
                  <c:v>-3.1790418217260598E-4</c:v>
                </c:pt>
                <c:pt idx="595" formatCode="General">
                  <c:v>-3.2247168416863799E-4</c:v>
                </c:pt>
                <c:pt idx="596" formatCode="General">
                  <c:v>-3.2325209481026901E-4</c:v>
                </c:pt>
                <c:pt idx="597" formatCode="General">
                  <c:v>-3.2640260473630497E-4</c:v>
                </c:pt>
                <c:pt idx="598" formatCode="General">
                  <c:v>-3.3199596846583701E-4</c:v>
                </c:pt>
                <c:pt idx="599" formatCode="General">
                  <c:v>-3.3404593395921101E-4</c:v>
                </c:pt>
                <c:pt idx="600" formatCode="General">
                  <c:v>-3.3376538756094203E-4</c:v>
                </c:pt>
                <c:pt idx="601" formatCode="General">
                  <c:v>-3.3716292939407701E-4</c:v>
                </c:pt>
                <c:pt idx="602" formatCode="General">
                  <c:v>-3.3734085618406298E-4</c:v>
                </c:pt>
                <c:pt idx="603" formatCode="General">
                  <c:v>-3.38980882366445E-4</c:v>
                </c:pt>
                <c:pt idx="604" formatCode="General">
                  <c:v>-3.3618550866907401E-4</c:v>
                </c:pt>
                <c:pt idx="605" formatCode="General">
                  <c:v>-3.3630718668840301E-4</c:v>
                </c:pt>
                <c:pt idx="606" formatCode="General">
                  <c:v>-3.3552412593196702E-4</c:v>
                </c:pt>
                <c:pt idx="607" formatCode="General">
                  <c:v>-3.3261479438255698E-4</c:v>
                </c:pt>
                <c:pt idx="608" formatCode="General">
                  <c:v>-3.2907788780586799E-4</c:v>
                </c:pt>
                <c:pt idx="609" formatCode="General">
                  <c:v>-3.28278029803542E-4</c:v>
                </c:pt>
                <c:pt idx="610" formatCode="General">
                  <c:v>-3.2477084030033598E-4</c:v>
                </c:pt>
                <c:pt idx="611" formatCode="General">
                  <c:v>-3.19141607475219E-4</c:v>
                </c:pt>
                <c:pt idx="612" formatCode="General">
                  <c:v>-3.1286091557570302E-4</c:v>
                </c:pt>
                <c:pt idx="613" formatCode="General">
                  <c:v>-3.0993073595439002E-4</c:v>
                </c:pt>
                <c:pt idx="614" formatCode="General">
                  <c:v>-3.0095917172107801E-4</c:v>
                </c:pt>
                <c:pt idx="615" formatCode="General">
                  <c:v>-2.9359651875677899E-4</c:v>
                </c:pt>
                <c:pt idx="616" formatCode="General">
                  <c:v>-2.8611933439977902E-4</c:v>
                </c:pt>
                <c:pt idx="617" formatCode="General">
                  <c:v>-2.7844719683645097E-4</c:v>
                </c:pt>
                <c:pt idx="618" formatCode="General">
                  <c:v>-2.7190713223548103E-4</c:v>
                </c:pt>
                <c:pt idx="619" formatCode="General">
                  <c:v>-2.6438531941628499E-4</c:v>
                </c:pt>
                <c:pt idx="620" formatCode="General">
                  <c:v>-2.54190426454058E-4</c:v>
                </c:pt>
                <c:pt idx="621" formatCode="General">
                  <c:v>-2.45805139407223E-4</c:v>
                </c:pt>
                <c:pt idx="622" formatCode="General">
                  <c:v>-2.34935155973675E-4</c:v>
                </c:pt>
                <c:pt idx="623" formatCode="General">
                  <c:v>-2.24567360650217E-4</c:v>
                </c:pt>
                <c:pt idx="624" formatCode="General">
                  <c:v>-2.1363627501282901E-4</c:v>
                </c:pt>
                <c:pt idx="625" formatCode="General">
                  <c:v>-2.0582956119178801E-4</c:v>
                </c:pt>
                <c:pt idx="626" formatCode="General">
                  <c:v>-1.9400266956340299E-4</c:v>
                </c:pt>
                <c:pt idx="627" formatCode="General">
                  <c:v>-1.8153639076320599E-4</c:v>
                </c:pt>
                <c:pt idx="628" formatCode="General">
                  <c:v>-1.7019817958658699E-4</c:v>
                </c:pt>
                <c:pt idx="629" formatCode="General">
                  <c:v>-1.57073095190991E-4</c:v>
                </c:pt>
                <c:pt idx="630" formatCode="General">
                  <c:v>-1.4523093943388199E-4</c:v>
                </c:pt>
                <c:pt idx="631" formatCode="General">
                  <c:v>-1.32148958877966E-4</c:v>
                </c:pt>
                <c:pt idx="632" formatCode="General">
                  <c:v>-1.15710025056901E-4</c:v>
                </c:pt>
                <c:pt idx="633" formatCode="General">
                  <c:v>-1.04384774957877E-4</c:v>
                </c:pt>
                <c:pt idx="634">
                  <c:v>-8.8155739323371904E-5</c:v>
                </c:pt>
                <c:pt idx="635">
                  <c:v>-7.5142435693247898E-5</c:v>
                </c:pt>
                <c:pt idx="636">
                  <c:v>-5.9181915171912598E-5</c:v>
                </c:pt>
                <c:pt idx="637">
                  <c:v>-4.5178379039845701E-5</c:v>
                </c:pt>
                <c:pt idx="638">
                  <c:v>-3.0809956233926002E-5</c:v>
                </c:pt>
                <c:pt idx="639">
                  <c:v>-1.45513879794214E-5</c:v>
                </c:pt>
                <c:pt idx="640">
                  <c:v>2.78021663513842E-6</c:v>
                </c:pt>
                <c:pt idx="641">
                  <c:v>1.9854202442725401E-5</c:v>
                </c:pt>
                <c:pt idx="642">
                  <c:v>3.3779232218326202E-5</c:v>
                </c:pt>
                <c:pt idx="643">
                  <c:v>5.12467628977767E-5</c:v>
                </c:pt>
                <c:pt idx="644">
                  <c:v>6.7924924058893594E-5</c:v>
                </c:pt>
                <c:pt idx="645">
                  <c:v>8.6584220672210902E-5</c:v>
                </c:pt>
                <c:pt idx="646" formatCode="General">
                  <c:v>1.0242806553798499E-4</c:v>
                </c:pt>
                <c:pt idx="647" formatCode="General">
                  <c:v>1.18854738788399E-4</c:v>
                </c:pt>
                <c:pt idx="648" formatCode="General">
                  <c:v>1.3779904560104201E-4</c:v>
                </c:pt>
                <c:pt idx="649" formatCode="General">
                  <c:v>1.5608489451963501E-4</c:v>
                </c:pt>
                <c:pt idx="650" formatCode="General">
                  <c:v>1.7277447209363599E-4</c:v>
                </c:pt>
                <c:pt idx="651" formatCode="General">
                  <c:v>1.90940474990315E-4</c:v>
                </c:pt>
                <c:pt idx="652" formatCode="General">
                  <c:v>2.0877082995174001E-4</c:v>
                </c:pt>
                <c:pt idx="653" formatCode="General">
                  <c:v>2.2820241302023701E-4</c:v>
                </c:pt>
                <c:pt idx="654" formatCode="General">
                  <c:v>2.4684207111324598E-4</c:v>
                </c:pt>
                <c:pt idx="655" formatCode="General">
                  <c:v>2.6344399104738303E-4</c:v>
                </c:pt>
                <c:pt idx="656" formatCode="General">
                  <c:v>2.8366547068943898E-4</c:v>
                </c:pt>
                <c:pt idx="657" formatCode="General">
                  <c:v>3.01472113278566E-4</c:v>
                </c:pt>
                <c:pt idx="658" formatCode="General">
                  <c:v>3.19875789154001E-4</c:v>
                </c:pt>
                <c:pt idx="659" formatCode="General">
                  <c:v>3.3700508536510699E-4</c:v>
                </c:pt>
                <c:pt idx="660" formatCode="General">
                  <c:v>3.5765875072969299E-4</c:v>
                </c:pt>
                <c:pt idx="661" formatCode="General">
                  <c:v>3.7493408802660299E-4</c:v>
                </c:pt>
                <c:pt idx="662" formatCode="General">
                  <c:v>3.93485144964466E-4</c:v>
                </c:pt>
                <c:pt idx="663" formatCode="General">
                  <c:v>4.1305297037154301E-4</c:v>
                </c:pt>
                <c:pt idx="664" formatCode="General">
                  <c:v>4.3065861145910101E-4</c:v>
                </c:pt>
                <c:pt idx="665" formatCode="General">
                  <c:v>4.49538347230266E-4</c:v>
                </c:pt>
                <c:pt idx="666" formatCode="General">
                  <c:v>4.6758306159975003E-4</c:v>
                </c:pt>
                <c:pt idx="667" formatCode="General">
                  <c:v>4.85656348240183E-4</c:v>
                </c:pt>
                <c:pt idx="668" formatCode="General">
                  <c:v>5.0526208300811799E-4</c:v>
                </c:pt>
                <c:pt idx="669" formatCode="General">
                  <c:v>5.2350478747543398E-4</c:v>
                </c:pt>
                <c:pt idx="670" formatCode="General">
                  <c:v>5.4214054892133795E-4</c:v>
                </c:pt>
                <c:pt idx="671" formatCode="General">
                  <c:v>5.6063979514758995E-4</c:v>
                </c:pt>
                <c:pt idx="672" formatCode="General">
                  <c:v>5.7730381525233801E-4</c:v>
                </c:pt>
                <c:pt idx="673" formatCode="General">
                  <c:v>5.95354264959458E-4</c:v>
                </c:pt>
                <c:pt idx="674" formatCode="General">
                  <c:v>6.13845568285023E-4</c:v>
                </c:pt>
                <c:pt idx="675" formatCode="General">
                  <c:v>6.3042705827343699E-4</c:v>
                </c:pt>
                <c:pt idx="676" formatCode="General">
                  <c:v>6.4806063390599204E-4</c:v>
                </c:pt>
                <c:pt idx="677" formatCode="General">
                  <c:v>6.6602716522835695E-4</c:v>
                </c:pt>
                <c:pt idx="678" formatCode="General">
                  <c:v>6.8380883105534699E-4</c:v>
                </c:pt>
                <c:pt idx="679" formatCode="General">
                  <c:v>7.0104864538419402E-4</c:v>
                </c:pt>
                <c:pt idx="680" formatCode="General">
                  <c:v>7.1824349672182505E-4</c:v>
                </c:pt>
                <c:pt idx="681" formatCode="General">
                  <c:v>7.35125065580639E-4</c:v>
                </c:pt>
                <c:pt idx="682" formatCode="General">
                  <c:v>7.5223025473605603E-4</c:v>
                </c:pt>
                <c:pt idx="683" formatCode="General">
                  <c:v>7.6933257175186001E-4</c:v>
                </c:pt>
                <c:pt idx="684" formatCode="General">
                  <c:v>7.8612705774446998E-4</c:v>
                </c:pt>
                <c:pt idx="685" formatCode="General">
                  <c:v>8.0291186813155201E-4</c:v>
                </c:pt>
                <c:pt idx="686" formatCode="General">
                  <c:v>8.1854889800999904E-4</c:v>
                </c:pt>
                <c:pt idx="687" formatCode="General">
                  <c:v>8.3515300544374197E-4</c:v>
                </c:pt>
                <c:pt idx="688" formatCode="General">
                  <c:v>8.5099039188294399E-4</c:v>
                </c:pt>
                <c:pt idx="689" formatCode="General">
                  <c:v>8.6755116046469702E-4</c:v>
                </c:pt>
                <c:pt idx="690" formatCode="General">
                  <c:v>8.8412608416581402E-4</c:v>
                </c:pt>
                <c:pt idx="691" formatCode="General">
                  <c:v>9.0105709415401198E-4</c:v>
                </c:pt>
                <c:pt idx="692" formatCode="General">
                  <c:v>9.1568523714370199E-4</c:v>
                </c:pt>
                <c:pt idx="693" formatCode="General">
                  <c:v>9.3123350947379503E-4</c:v>
                </c:pt>
                <c:pt idx="694" formatCode="General">
                  <c:v>9.4720059411728796E-4</c:v>
                </c:pt>
                <c:pt idx="695" formatCode="General">
                  <c:v>9.6301580008282899E-4</c:v>
                </c:pt>
                <c:pt idx="696" formatCode="General">
                  <c:v>9.7801171522195109E-4</c:v>
                </c:pt>
                <c:pt idx="697" formatCode="General">
                  <c:v>9.932093423839891E-4</c:v>
                </c:pt>
                <c:pt idx="698" formatCode="General">
                  <c:v>1.0090932746368499E-3</c:v>
                </c:pt>
                <c:pt idx="699" formatCode="General">
                  <c:v>1.02448255298747E-3</c:v>
                </c:pt>
                <c:pt idx="700" formatCode="General">
                  <c:v>1.03982423148386E-3</c:v>
                </c:pt>
                <c:pt idx="701" formatCode="General">
                  <c:v>1.0542313547439099E-3</c:v>
                </c:pt>
                <c:pt idx="702" formatCode="General">
                  <c:v>1.0694981156032901E-3</c:v>
                </c:pt>
                <c:pt idx="703" formatCode="General">
                  <c:v>1.0834466868893701E-3</c:v>
                </c:pt>
                <c:pt idx="704" formatCode="General">
                  <c:v>1.0981681189610099E-3</c:v>
                </c:pt>
                <c:pt idx="705" formatCode="General">
                  <c:v>1.1111701354087199E-3</c:v>
                </c:pt>
                <c:pt idx="706" formatCode="General">
                  <c:v>1.12526544275272E-3</c:v>
                </c:pt>
                <c:pt idx="707" formatCode="General">
                  <c:v>1.13781448513788E-3</c:v>
                </c:pt>
                <c:pt idx="708" formatCode="General">
                  <c:v>1.1525164694426999E-3</c:v>
                </c:pt>
                <c:pt idx="709" formatCode="General">
                  <c:v>1.1636492922911499E-3</c:v>
                </c:pt>
                <c:pt idx="710" formatCode="General">
                  <c:v>1.1758291207953899E-3</c:v>
                </c:pt>
                <c:pt idx="711" formatCode="General">
                  <c:v>1.18750748877298E-3</c:v>
                </c:pt>
                <c:pt idx="712" formatCode="General">
                  <c:v>1.19927507781772E-3</c:v>
                </c:pt>
                <c:pt idx="713" formatCode="General">
                  <c:v>1.21019431722848E-3</c:v>
                </c:pt>
                <c:pt idx="714" formatCode="General">
                  <c:v>1.22201514514685E-3</c:v>
                </c:pt>
                <c:pt idx="715" formatCode="General">
                  <c:v>1.2329124372139099E-3</c:v>
                </c:pt>
                <c:pt idx="716" formatCode="General">
                  <c:v>1.2423572249286501E-3</c:v>
                </c:pt>
                <c:pt idx="717" formatCode="General">
                  <c:v>1.25200833360078E-3</c:v>
                </c:pt>
                <c:pt idx="718" formatCode="General">
                  <c:v>1.26272564794503E-3</c:v>
                </c:pt>
                <c:pt idx="719" formatCode="General">
                  <c:v>1.2728427401000101E-3</c:v>
                </c:pt>
                <c:pt idx="720" formatCode="General">
                  <c:v>1.28347855039124E-3</c:v>
                </c:pt>
                <c:pt idx="721" formatCode="General">
                  <c:v>1.2927374426922201E-3</c:v>
                </c:pt>
                <c:pt idx="722" formatCode="General">
                  <c:v>1.3026781566593401E-3</c:v>
                </c:pt>
                <c:pt idx="723" formatCode="General">
                  <c:v>1.3115121703859199E-3</c:v>
                </c:pt>
                <c:pt idx="724" formatCode="General">
                  <c:v>1.3211782832886099E-3</c:v>
                </c:pt>
                <c:pt idx="725" formatCode="General">
                  <c:v>1.33057749274256E-3</c:v>
                </c:pt>
                <c:pt idx="726" formatCode="General">
                  <c:v>1.3400681821852901E-3</c:v>
                </c:pt>
                <c:pt idx="727" formatCode="General">
                  <c:v>1.34914433401017E-3</c:v>
                </c:pt>
                <c:pt idx="728" formatCode="General">
                  <c:v>1.3575430945898901E-3</c:v>
                </c:pt>
                <c:pt idx="729" formatCode="General">
                  <c:v>1.36643790014932E-3</c:v>
                </c:pt>
                <c:pt idx="730" formatCode="General">
                  <c:v>1.3751498394838099E-3</c:v>
                </c:pt>
                <c:pt idx="731" formatCode="General">
                  <c:v>1.3830493676292E-3</c:v>
                </c:pt>
                <c:pt idx="732" formatCode="General">
                  <c:v>1.39168056019198E-3</c:v>
                </c:pt>
                <c:pt idx="733" formatCode="General">
                  <c:v>1.3993523986145901E-3</c:v>
                </c:pt>
                <c:pt idx="734" formatCode="General">
                  <c:v>1.40737357052791E-3</c:v>
                </c:pt>
                <c:pt idx="735" formatCode="General">
                  <c:v>1.41480892307634E-3</c:v>
                </c:pt>
                <c:pt idx="736" formatCode="General">
                  <c:v>1.4227174495082E-3</c:v>
                </c:pt>
                <c:pt idx="737" formatCode="General">
                  <c:v>1.42963215833174E-3</c:v>
                </c:pt>
                <c:pt idx="738" formatCode="General">
                  <c:v>1.43648523877667E-3</c:v>
                </c:pt>
                <c:pt idx="739" formatCode="General">
                  <c:v>1.4436694159534499E-3</c:v>
                </c:pt>
                <c:pt idx="740" formatCode="General">
                  <c:v>1.4500064291246199E-3</c:v>
                </c:pt>
                <c:pt idx="741" formatCode="General">
                  <c:v>1.45547221911055E-3</c:v>
                </c:pt>
                <c:pt idx="742" formatCode="General">
                  <c:v>1.4619886718033801E-3</c:v>
                </c:pt>
                <c:pt idx="743" formatCode="General">
                  <c:v>1.46688002463484E-3</c:v>
                </c:pt>
                <c:pt idx="744" formatCode="General">
                  <c:v>1.4721635095429799E-3</c:v>
                </c:pt>
                <c:pt idx="745" formatCode="General">
                  <c:v>1.4767963280789801E-3</c:v>
                </c:pt>
                <c:pt idx="746" formatCode="General">
                  <c:v>1.4809415408745001E-3</c:v>
                </c:pt>
                <c:pt idx="747" formatCode="General">
                  <c:v>1.4851242885697399E-3</c:v>
                </c:pt>
                <c:pt idx="748" formatCode="General">
                  <c:v>1.4892047920813699E-3</c:v>
                </c:pt>
                <c:pt idx="749" formatCode="General">
                  <c:v>1.4914948934407501E-3</c:v>
                </c:pt>
                <c:pt idx="750" formatCode="General">
                  <c:v>1.49459900047693E-3</c:v>
                </c:pt>
                <c:pt idx="751" formatCode="General">
                  <c:v>1.4962116989226499E-3</c:v>
                </c:pt>
                <c:pt idx="752" formatCode="General">
                  <c:v>1.49839529168514E-3</c:v>
                </c:pt>
                <c:pt idx="753" formatCode="General">
                  <c:v>1.4998972343664701E-3</c:v>
                </c:pt>
                <c:pt idx="754" formatCode="General">
                  <c:v>1.49999784593615E-3</c:v>
                </c:pt>
                <c:pt idx="755" formatCode="General">
                  <c:v>1.50070946320003E-3</c:v>
                </c:pt>
                <c:pt idx="756" formatCode="General">
                  <c:v>1.4983075712856799E-3</c:v>
                </c:pt>
                <c:pt idx="757" formatCode="General">
                  <c:v>1.4954653967966501E-3</c:v>
                </c:pt>
                <c:pt idx="758" formatCode="General">
                  <c:v>1.4914878988433E-3</c:v>
                </c:pt>
                <c:pt idx="759" formatCode="General">
                  <c:v>1.4860250358147099E-3</c:v>
                </c:pt>
                <c:pt idx="760" formatCode="General">
                  <c:v>1.4785304808077901E-3</c:v>
                </c:pt>
                <c:pt idx="761" formatCode="General">
                  <c:v>1.46702113067318E-3</c:v>
                </c:pt>
                <c:pt idx="762" formatCode="General">
                  <c:v>1.4543321310732001E-3</c:v>
                </c:pt>
                <c:pt idx="763" formatCode="General">
                  <c:v>1.44001135409724E-3</c:v>
                </c:pt>
                <c:pt idx="764" formatCode="General">
                  <c:v>1.42177787800244E-3</c:v>
                </c:pt>
                <c:pt idx="765" formatCode="General">
                  <c:v>1.4017424223191099E-3</c:v>
                </c:pt>
                <c:pt idx="766" formatCode="General">
                  <c:v>1.3766929796073799E-3</c:v>
                </c:pt>
                <c:pt idx="767" formatCode="General">
                  <c:v>1.35120286037367E-3</c:v>
                </c:pt>
                <c:pt idx="768" formatCode="General">
                  <c:v>1.32165038145368E-3</c:v>
                </c:pt>
                <c:pt idx="769" formatCode="General">
                  <c:v>1.2898725931299699E-3</c:v>
                </c:pt>
                <c:pt idx="770" formatCode="General">
                  <c:v>1.2584876377644101E-3</c:v>
                </c:pt>
                <c:pt idx="771" formatCode="General">
                  <c:v>1.22248224619788E-3</c:v>
                </c:pt>
                <c:pt idx="772" formatCode="General">
                  <c:v>1.1885067252170099E-3</c:v>
                </c:pt>
                <c:pt idx="773" formatCode="General">
                  <c:v>1.1531916411246599E-3</c:v>
                </c:pt>
                <c:pt idx="774" formatCode="General">
                  <c:v>1.1198998399947499E-3</c:v>
                </c:pt>
                <c:pt idx="775" formatCode="General">
                  <c:v>1.08635730650826E-3</c:v>
                </c:pt>
                <c:pt idx="776" formatCode="General">
                  <c:v>1.0553468946082199E-3</c:v>
                </c:pt>
                <c:pt idx="777" formatCode="General">
                  <c:v>1.0251975499405801E-3</c:v>
                </c:pt>
                <c:pt idx="778" formatCode="General">
                  <c:v>9.9784649242731804E-4</c:v>
                </c:pt>
                <c:pt idx="779" formatCode="General">
                  <c:v>9.7238229645034099E-4</c:v>
                </c:pt>
                <c:pt idx="780" formatCode="General">
                  <c:v>9.4850651655299504E-4</c:v>
                </c:pt>
                <c:pt idx="781" formatCode="General">
                  <c:v>9.2665714274185295E-4</c:v>
                </c:pt>
                <c:pt idx="782" formatCode="General">
                  <c:v>9.0575919593357005E-4</c:v>
                </c:pt>
                <c:pt idx="783" formatCode="General">
                  <c:v>8.8500006046233299E-4</c:v>
                </c:pt>
                <c:pt idx="784" formatCode="General">
                  <c:v>8.6766828514773695E-4</c:v>
                </c:pt>
                <c:pt idx="785" formatCode="General">
                  <c:v>8.4964303546374595E-4</c:v>
                </c:pt>
                <c:pt idx="786" formatCode="General">
                  <c:v>8.3367799218523198E-4</c:v>
                </c:pt>
                <c:pt idx="787" formatCode="General">
                  <c:v>8.1657771416952297E-4</c:v>
                </c:pt>
                <c:pt idx="788" formatCode="General">
                  <c:v>8.0247995037912797E-4</c:v>
                </c:pt>
                <c:pt idx="789" formatCode="General">
                  <c:v>7.8719150290909698E-4</c:v>
                </c:pt>
                <c:pt idx="790" formatCode="General">
                  <c:v>7.7406032771568697E-4</c:v>
                </c:pt>
                <c:pt idx="791" formatCode="General">
                  <c:v>7.6093657541758905E-4</c:v>
                </c:pt>
                <c:pt idx="792" formatCode="General">
                  <c:v>7.4770383001906797E-4</c:v>
                </c:pt>
                <c:pt idx="793" formatCode="General">
                  <c:v>7.3583611507782099E-4</c:v>
                </c:pt>
                <c:pt idx="794" formatCode="General">
                  <c:v>7.2353737640125804E-4</c:v>
                </c:pt>
                <c:pt idx="795" formatCode="General">
                  <c:v>7.1165222407674903E-4</c:v>
                </c:pt>
                <c:pt idx="796" formatCode="General">
                  <c:v>7.0050962200880003E-4</c:v>
                </c:pt>
                <c:pt idx="797" formatCode="General">
                  <c:v>6.8920837056311098E-4</c:v>
                </c:pt>
                <c:pt idx="798" formatCode="General">
                  <c:v>6.7873801266171198E-4</c:v>
                </c:pt>
                <c:pt idx="799" formatCode="General">
                  <c:v>6.6825184019232199E-4</c:v>
                </c:pt>
                <c:pt idx="800" formatCode="General">
                  <c:v>6.5869306018096895E-4</c:v>
                </c:pt>
                <c:pt idx="801" formatCode="General">
                  <c:v>6.4848329273614201E-4</c:v>
                </c:pt>
                <c:pt idx="802" formatCode="General">
                  <c:v>6.3854802756114202E-4</c:v>
                </c:pt>
                <c:pt idx="803" formatCode="General">
                  <c:v>6.2902901668207903E-4</c:v>
                </c:pt>
                <c:pt idx="804" formatCode="General">
                  <c:v>6.1994735650695398E-4</c:v>
                </c:pt>
                <c:pt idx="805" formatCode="General">
                  <c:v>6.1185331819476598E-4</c:v>
                </c:pt>
                <c:pt idx="806" formatCode="General">
                  <c:v>6.0264006582507097E-4</c:v>
                </c:pt>
                <c:pt idx="807" formatCode="General">
                  <c:v>5.9448950056800298E-4</c:v>
                </c:pt>
                <c:pt idx="808" formatCode="General">
                  <c:v>5.8715778961092996E-4</c:v>
                </c:pt>
                <c:pt idx="809" formatCode="General">
                  <c:v>5.7896644559820502E-4</c:v>
                </c:pt>
                <c:pt idx="810" formatCode="General">
                  <c:v>5.7114541152862304E-4</c:v>
                </c:pt>
                <c:pt idx="811" formatCode="General">
                  <c:v>5.6273577790432003E-4</c:v>
                </c:pt>
                <c:pt idx="812" formatCode="General">
                  <c:v>5.5412577452349399E-4</c:v>
                </c:pt>
                <c:pt idx="813" formatCode="General">
                  <c:v>5.4760831731042196E-4</c:v>
                </c:pt>
                <c:pt idx="814" formatCode="General">
                  <c:v>5.40327195021204E-4</c:v>
                </c:pt>
                <c:pt idx="815" formatCode="General">
                  <c:v>5.3288226324503605E-4</c:v>
                </c:pt>
                <c:pt idx="816" formatCode="General">
                  <c:v>5.2651326423521795E-4</c:v>
                </c:pt>
                <c:pt idx="817" formatCode="General">
                  <c:v>5.1937843579837604E-4</c:v>
                </c:pt>
                <c:pt idx="818" formatCode="General">
                  <c:v>5.1120270595276195E-4</c:v>
                </c:pt>
                <c:pt idx="819" formatCode="General">
                  <c:v>5.0529155777038202E-4</c:v>
                </c:pt>
                <c:pt idx="820" formatCode="General">
                  <c:v>4.9851005705910004E-4</c:v>
                </c:pt>
                <c:pt idx="821" formatCode="General">
                  <c:v>4.9219818192346501E-4</c:v>
                </c:pt>
                <c:pt idx="822" formatCode="General">
                  <c:v>4.85600199225194E-4</c:v>
                </c:pt>
                <c:pt idx="823" formatCode="General">
                  <c:v>4.7966291412455801E-4</c:v>
                </c:pt>
                <c:pt idx="824" formatCode="General">
                  <c:v>4.7373266186438999E-4</c:v>
                </c:pt>
                <c:pt idx="825" formatCode="General">
                  <c:v>4.6778343376527803E-4</c:v>
                </c:pt>
                <c:pt idx="826" formatCode="General">
                  <c:v>4.6124490525213901E-4</c:v>
                </c:pt>
                <c:pt idx="827" formatCode="General">
                  <c:v>4.5596150920257502E-4</c:v>
                </c:pt>
                <c:pt idx="828" formatCode="General">
                  <c:v>4.4881584400916099E-4</c:v>
                </c:pt>
                <c:pt idx="829" formatCode="General">
                  <c:v>4.4380744068995599E-4</c:v>
                </c:pt>
                <c:pt idx="830" formatCode="General">
                  <c:v>4.38079050715758E-4</c:v>
                </c:pt>
                <c:pt idx="831" formatCode="General">
                  <c:v>4.3229019277711398E-4</c:v>
                </c:pt>
                <c:pt idx="832" formatCode="General">
                  <c:v>4.2711179727235402E-4</c:v>
                </c:pt>
                <c:pt idx="833" formatCode="General">
                  <c:v>4.2157376101887098E-4</c:v>
                </c:pt>
                <c:pt idx="834" formatCode="General">
                  <c:v>4.16022590991148E-4</c:v>
                </c:pt>
                <c:pt idx="835" formatCode="General">
                  <c:v>4.11513749826366E-4</c:v>
                </c:pt>
                <c:pt idx="836" formatCode="General">
                  <c:v>4.0606900994718598E-4</c:v>
                </c:pt>
                <c:pt idx="837" formatCode="General">
                  <c:v>4.0106486918638901E-4</c:v>
                </c:pt>
                <c:pt idx="838" formatCode="General">
                  <c:v>3.96146245037095E-4</c:v>
                </c:pt>
                <c:pt idx="839" formatCode="General">
                  <c:v>3.9052230701959299E-4</c:v>
                </c:pt>
                <c:pt idx="840" formatCode="General">
                  <c:v>3.8607081157592899E-4</c:v>
                </c:pt>
                <c:pt idx="841" formatCode="General">
                  <c:v>3.81455289923886E-4</c:v>
                </c:pt>
                <c:pt idx="842" formatCode="General">
                  <c:v>3.7570227581361701E-4</c:v>
                </c:pt>
                <c:pt idx="843" formatCode="General">
                  <c:v>3.7048940159575703E-4</c:v>
                </c:pt>
                <c:pt idx="844" formatCode="General">
                  <c:v>3.6646239523580498E-4</c:v>
                </c:pt>
                <c:pt idx="845" formatCode="General">
                  <c:v>3.6192480656809401E-4</c:v>
                </c:pt>
                <c:pt idx="846" formatCode="General">
                  <c:v>3.5667310309468498E-4</c:v>
                </c:pt>
                <c:pt idx="847" formatCode="General">
                  <c:v>3.5282950768769601E-4</c:v>
                </c:pt>
                <c:pt idx="848" formatCode="General">
                  <c:v>4.5628243281644698E-4</c:v>
                </c:pt>
                <c:pt idx="849" formatCode="General">
                  <c:v>3.4985864730760399E-4</c:v>
                </c:pt>
                <c:pt idx="850" formatCode="General">
                  <c:v>3.4254753399892002E-4</c:v>
                </c:pt>
                <c:pt idx="851" formatCode="General">
                  <c:v>3.3723996097540502E-4</c:v>
                </c:pt>
                <c:pt idx="852" formatCode="General">
                  <c:v>3.3138363310574999E-4</c:v>
                </c:pt>
                <c:pt idx="853" formatCode="General">
                  <c:v>3.26146968765573E-4</c:v>
                </c:pt>
                <c:pt idx="854">
                  <c:v>4.5770030533257899E-5</c:v>
                </c:pt>
                <c:pt idx="855" formatCode="General">
                  <c:v>3.1571930363776901E-4</c:v>
                </c:pt>
                <c:pt idx="856" formatCode="General">
                  <c:v>2.9328144111041198E-4</c:v>
                </c:pt>
                <c:pt idx="857" formatCode="General">
                  <c:v>2.8864153806176801E-4</c:v>
                </c:pt>
                <c:pt idx="858" formatCode="General">
                  <c:v>2.8506343838068701E-4</c:v>
                </c:pt>
                <c:pt idx="859" formatCode="General">
                  <c:v>2.80978209869281E-4</c:v>
                </c:pt>
                <c:pt idx="860" formatCode="General">
                  <c:v>2.7692956800577098E-4</c:v>
                </c:pt>
                <c:pt idx="861" formatCode="General">
                  <c:v>2.7360504249077398E-4</c:v>
                </c:pt>
                <c:pt idx="862" formatCode="General">
                  <c:v>2.69255844204411E-4</c:v>
                </c:pt>
                <c:pt idx="863" formatCode="General">
                  <c:v>2.65011214233942E-4</c:v>
                </c:pt>
                <c:pt idx="864" formatCode="General">
                  <c:v>2.62136610155344E-4</c:v>
                </c:pt>
                <c:pt idx="865" formatCode="General">
                  <c:v>2.5811538504920102E-4</c:v>
                </c:pt>
                <c:pt idx="866" formatCode="General">
                  <c:v>2.5460630016161398E-4</c:v>
                </c:pt>
                <c:pt idx="867" formatCode="General">
                  <c:v>2.51819744361056E-4</c:v>
                </c:pt>
                <c:pt idx="868" formatCode="General">
                  <c:v>2.48390859771677E-4</c:v>
                </c:pt>
                <c:pt idx="869" formatCode="General">
                  <c:v>2.4402545677783001E-4</c:v>
                </c:pt>
                <c:pt idx="870" formatCode="General">
                  <c:v>2.41569899142761E-4</c:v>
                </c:pt>
                <c:pt idx="871" formatCode="General">
                  <c:v>2.38165400211438E-4</c:v>
                </c:pt>
                <c:pt idx="872" formatCode="General">
                  <c:v>2.35579796992681E-4</c:v>
                </c:pt>
                <c:pt idx="873" formatCode="General">
                  <c:v>2.3028469052484399E-4</c:v>
                </c:pt>
                <c:pt idx="874" formatCode="General">
                  <c:v>2.2890686826716199E-4</c:v>
                </c:pt>
                <c:pt idx="875" formatCode="General">
                  <c:v>2.2512704812120099E-4</c:v>
                </c:pt>
                <c:pt idx="876" formatCode="General">
                  <c:v>2.23300402636315E-4</c:v>
                </c:pt>
                <c:pt idx="877" formatCode="General">
                  <c:v>2.2017801206835E-4</c:v>
                </c:pt>
                <c:pt idx="878" formatCode="General">
                  <c:v>2.17254623026822E-4</c:v>
                </c:pt>
                <c:pt idx="879" formatCode="General">
                  <c:v>2.1414168241854601E-4</c:v>
                </c:pt>
                <c:pt idx="880" formatCode="General">
                  <c:v>2.1100694330344999E-4</c:v>
                </c:pt>
                <c:pt idx="881" formatCode="General">
                  <c:v>2.09425367393579E-4</c:v>
                </c:pt>
                <c:pt idx="882" formatCode="General">
                  <c:v>2.0699703624885E-4</c:v>
                </c:pt>
                <c:pt idx="883" formatCode="General">
                  <c:v>2.0270733212837501E-4</c:v>
                </c:pt>
                <c:pt idx="884" formatCode="General">
                  <c:v>2.01467104884266E-4</c:v>
                </c:pt>
                <c:pt idx="885" formatCode="General">
                  <c:v>1.9933613753890999E-4</c:v>
                </c:pt>
                <c:pt idx="886" formatCode="General">
                  <c:v>1.9641062277259201E-4</c:v>
                </c:pt>
                <c:pt idx="887" formatCode="General">
                  <c:v>1.9369691777912701E-4</c:v>
                </c:pt>
                <c:pt idx="888" formatCode="General">
                  <c:v>1.9193099816183299E-4</c:v>
                </c:pt>
                <c:pt idx="889" formatCode="General">
                  <c:v>1.89149925987366E-4</c:v>
                </c:pt>
                <c:pt idx="890" formatCode="General">
                  <c:v>1.8720753489234201E-4</c:v>
                </c:pt>
                <c:pt idx="891" formatCode="General">
                  <c:v>1.8489399630769899E-4</c:v>
                </c:pt>
                <c:pt idx="892" formatCode="General">
                  <c:v>1.83278901053225E-4</c:v>
                </c:pt>
                <c:pt idx="893" formatCode="General">
                  <c:v>1.8065648112593701E-4</c:v>
                </c:pt>
                <c:pt idx="894" formatCode="General">
                  <c:v>1.7832282937472999E-4</c:v>
                </c:pt>
                <c:pt idx="895" formatCode="General">
                  <c:v>1.76242029148949E-4</c:v>
                </c:pt>
                <c:pt idx="896" formatCode="General">
                  <c:v>1.7604473720547601E-4</c:v>
                </c:pt>
                <c:pt idx="897" formatCode="General">
                  <c:v>1.72411867358417E-4</c:v>
                </c:pt>
                <c:pt idx="898" formatCode="General">
                  <c:v>1.7063234187699301E-4</c:v>
                </c:pt>
                <c:pt idx="899" formatCode="General">
                  <c:v>1.6842252459278701E-4</c:v>
                </c:pt>
                <c:pt idx="900" formatCode="General">
                  <c:v>1.66044187223424E-4</c:v>
                </c:pt>
                <c:pt idx="901" formatCode="General">
                  <c:v>1.6284049204117799E-4</c:v>
                </c:pt>
                <c:pt idx="902" formatCode="General">
                  <c:v>1.61951915964157E-4</c:v>
                </c:pt>
                <c:pt idx="903" formatCode="General">
                  <c:v>1.61975112196247E-4</c:v>
                </c:pt>
                <c:pt idx="904" formatCode="General">
                  <c:v>1.5906487405666501E-4</c:v>
                </c:pt>
                <c:pt idx="905" formatCode="General">
                  <c:v>1.58204931071308E-4</c:v>
                </c:pt>
                <c:pt idx="906" formatCode="General">
                  <c:v>1.57421473473677E-4</c:v>
                </c:pt>
                <c:pt idx="907" formatCode="General">
                  <c:v>1.5364941678964E-4</c:v>
                </c:pt>
                <c:pt idx="908" formatCode="General">
                  <c:v>1.5382545813772601E-4</c:v>
                </c:pt>
                <c:pt idx="909" formatCode="General">
                  <c:v>1.51241402939707E-4</c:v>
                </c:pt>
                <c:pt idx="910" formatCode="General">
                  <c:v>1.5022008830576801E-4</c:v>
                </c:pt>
                <c:pt idx="911" formatCode="General">
                  <c:v>1.48347553803827E-4</c:v>
                </c:pt>
                <c:pt idx="912" formatCode="General">
                  <c:v>1.45316509552234E-4</c:v>
                </c:pt>
                <c:pt idx="913" formatCode="General">
                  <c:v>1.45781985952949E-4</c:v>
                </c:pt>
                <c:pt idx="914" formatCode="General">
                  <c:v>1.4432838010294599E-4</c:v>
                </c:pt>
                <c:pt idx="915" formatCode="General">
                  <c:v>1.41532808317474E-4</c:v>
                </c:pt>
                <c:pt idx="916" formatCode="General">
                  <c:v>1.40995338251175E-4</c:v>
                </c:pt>
                <c:pt idx="917" formatCode="General">
                  <c:v>1.4010783311136401E-4</c:v>
                </c:pt>
                <c:pt idx="918" formatCode="General">
                  <c:v>1.39401460776884E-4</c:v>
                </c:pt>
                <c:pt idx="919" formatCode="General">
                  <c:v>1.3545404791598601E-4</c:v>
                </c:pt>
                <c:pt idx="920" formatCode="General">
                  <c:v>1.3638405234289399E-4</c:v>
                </c:pt>
                <c:pt idx="921" formatCode="General">
                  <c:v>1.34282813445162E-4</c:v>
                </c:pt>
                <c:pt idx="922" formatCode="General">
                  <c:v>1.3368883766538299E-4</c:v>
                </c:pt>
                <c:pt idx="923" formatCode="General">
                  <c:v>1.33266994086569E-4</c:v>
                </c:pt>
                <c:pt idx="924" formatCode="General">
                  <c:v>1.3175075403572199E-4</c:v>
                </c:pt>
                <c:pt idx="925" formatCode="General">
                  <c:v>1.3070119806752299E-4</c:v>
                </c:pt>
                <c:pt idx="926" formatCode="General">
                  <c:v>1.2808023907375001E-4</c:v>
                </c:pt>
                <c:pt idx="927" formatCode="General">
                  <c:v>1.2666298471845301E-4</c:v>
                </c:pt>
                <c:pt idx="928" formatCode="General">
                  <c:v>1.24725005530566E-4</c:v>
                </c:pt>
                <c:pt idx="929" formatCode="General">
                  <c:v>1.2447382136801901E-4</c:v>
                </c:pt>
                <c:pt idx="930" formatCode="General">
                  <c:v>1.2408571466633101E-4</c:v>
                </c:pt>
                <c:pt idx="931" formatCode="General">
                  <c:v>1.22481877890852E-4</c:v>
                </c:pt>
                <c:pt idx="932" formatCode="General">
                  <c:v>1.20688207395173E-4</c:v>
                </c:pt>
                <c:pt idx="933" formatCode="General">
                  <c:v>1.20536526144571E-4</c:v>
                </c:pt>
                <c:pt idx="934" formatCode="General">
                  <c:v>1.20425919389867E-4</c:v>
                </c:pt>
                <c:pt idx="935" formatCode="General">
                  <c:v>1.18870473023411E-4</c:v>
                </c:pt>
                <c:pt idx="936" formatCode="General">
                  <c:v>1.19612407200609E-4</c:v>
                </c:pt>
                <c:pt idx="937" formatCode="General">
                  <c:v>3.1211331371749901E-4</c:v>
                </c:pt>
                <c:pt idx="938" formatCode="General">
                  <c:v>1.03079318059703E-4</c:v>
                </c:pt>
                <c:pt idx="939" formatCode="General">
                  <c:v>1.2121332658821699E-4</c:v>
                </c:pt>
                <c:pt idx="940" formatCode="General">
                  <c:v>1.17124418938734E-4</c:v>
                </c:pt>
                <c:pt idx="941" formatCode="General">
                  <c:v>1.16320564679724E-4</c:v>
                </c:pt>
                <c:pt idx="942" formatCode="General">
                  <c:v>1.1480867176993399E-4</c:v>
                </c:pt>
                <c:pt idx="943" formatCode="General">
                  <c:v>1.1111720082879201E-4</c:v>
                </c:pt>
                <c:pt idx="944" formatCode="General">
                  <c:v>1.10877869228276E-4</c:v>
                </c:pt>
                <c:pt idx="945" formatCode="General">
                  <c:v>1.11616195246639E-4</c:v>
                </c:pt>
                <c:pt idx="946" formatCode="General">
                  <c:v>1.09410040005689E-4</c:v>
                </c:pt>
                <c:pt idx="947" formatCode="General">
                  <c:v>1.09102366613677E-4</c:v>
                </c:pt>
                <c:pt idx="948" formatCode="General">
                  <c:v>1.06987307643848E-4</c:v>
                </c:pt>
                <c:pt idx="949" formatCode="General">
                  <c:v>2.37595113959052E-4</c:v>
                </c:pt>
                <c:pt idx="950" formatCode="General">
                  <c:v>1.0696033284094E-4</c:v>
                </c:pt>
                <c:pt idx="951" formatCode="General">
                  <c:v>1.0075441893943E-4</c:v>
                </c:pt>
                <c:pt idx="952">
                  <c:v>9.8826355692496797E-5</c:v>
                </c:pt>
                <c:pt idx="953">
                  <c:v>9.7015639030971495E-5</c:v>
                </c:pt>
                <c:pt idx="954">
                  <c:v>9.9587382552907694E-5</c:v>
                </c:pt>
                <c:pt idx="955" formatCode="General">
                  <c:v>1.00501584313814E-4</c:v>
                </c:pt>
                <c:pt idx="956">
                  <c:v>9.8492766199854599E-5</c:v>
                </c:pt>
                <c:pt idx="957">
                  <c:v>9.4589748792823006E-5</c:v>
                </c:pt>
                <c:pt idx="958">
                  <c:v>9.4294880719133503E-5</c:v>
                </c:pt>
                <c:pt idx="959">
                  <c:v>9.61970939146444E-5</c:v>
                </c:pt>
                <c:pt idx="960">
                  <c:v>9.5046433281695798E-5</c:v>
                </c:pt>
                <c:pt idx="961">
                  <c:v>9.5672489512091196E-5</c:v>
                </c:pt>
                <c:pt idx="962">
                  <c:v>9.1990853720162494E-5</c:v>
                </c:pt>
                <c:pt idx="963">
                  <c:v>8.9976851066509605E-5</c:v>
                </c:pt>
                <c:pt idx="964">
                  <c:v>9.2985552271503206E-5</c:v>
                </c:pt>
                <c:pt idx="965">
                  <c:v>9.0986928149346103E-5</c:v>
                </c:pt>
                <c:pt idx="966">
                  <c:v>9.2735818341131105E-5</c:v>
                </c:pt>
                <c:pt idx="967">
                  <c:v>9.0126056068497498E-5</c:v>
                </c:pt>
                <c:pt idx="968">
                  <c:v>9.06321310325397E-5</c:v>
                </c:pt>
                <c:pt idx="969">
                  <c:v>8.8382617975663001E-5</c:v>
                </c:pt>
                <c:pt idx="970">
                  <c:v>8.9150240637210596E-5</c:v>
                </c:pt>
                <c:pt idx="971">
                  <c:v>8.5599686185306199E-5</c:v>
                </c:pt>
                <c:pt idx="972">
                  <c:v>8.9068606134547293E-5</c:v>
                </c:pt>
                <c:pt idx="973">
                  <c:v>8.79145841678935E-5</c:v>
                </c:pt>
                <c:pt idx="974">
                  <c:v>8.4823040288234904E-5</c:v>
                </c:pt>
                <c:pt idx="975">
                  <c:v>8.4995195764279701E-5</c:v>
                </c:pt>
                <c:pt idx="976">
                  <c:v>8.4469020919516994E-5</c:v>
                </c:pt>
                <c:pt idx="977">
                  <c:v>8.7624399540192597E-5</c:v>
                </c:pt>
                <c:pt idx="978">
                  <c:v>8.3372430333432097E-5</c:v>
                </c:pt>
                <c:pt idx="979">
                  <c:v>8.5122659818889104E-5</c:v>
                </c:pt>
                <c:pt idx="980">
                  <c:v>8.6766004400589596E-5</c:v>
                </c:pt>
                <c:pt idx="981">
                  <c:v>8.3973081952798E-5</c:v>
                </c:pt>
                <c:pt idx="982">
                  <c:v>7.7813768189354706E-5</c:v>
                </c:pt>
                <c:pt idx="983">
                  <c:v>8.4531021750752303E-5</c:v>
                </c:pt>
                <c:pt idx="984">
                  <c:v>8.4640625345688605E-5</c:v>
                </c:pt>
                <c:pt idx="985">
                  <c:v>7.9040208437346595E-5</c:v>
                </c:pt>
                <c:pt idx="986">
                  <c:v>7.8013191643339097E-5</c:v>
                </c:pt>
                <c:pt idx="987">
                  <c:v>8.1930131188699603E-5</c:v>
                </c:pt>
                <c:pt idx="988">
                  <c:v>7.8540697126639703E-5</c:v>
                </c:pt>
                <c:pt idx="989">
                  <c:v>7.6562342558077204E-5</c:v>
                </c:pt>
                <c:pt idx="990">
                  <c:v>7.8405702135858304E-5</c:v>
                </c:pt>
                <c:pt idx="991">
                  <c:v>7.3122392319140901E-5</c:v>
                </c:pt>
                <c:pt idx="992">
                  <c:v>7.7245559837588705E-5</c:v>
                </c:pt>
                <c:pt idx="993">
                  <c:v>7.8419219048377306E-5</c:v>
                </c:pt>
                <c:pt idx="994">
                  <c:v>7.6851994077334405E-5</c:v>
                </c:pt>
                <c:pt idx="995">
                  <c:v>7.9495325694269403E-5</c:v>
                </c:pt>
                <c:pt idx="996">
                  <c:v>7.6678670603385702E-5</c:v>
                </c:pt>
                <c:pt idx="997">
                  <c:v>7.0041509318646695E-5</c:v>
                </c:pt>
                <c:pt idx="998">
                  <c:v>-5.4836528422877898E-5</c:v>
                </c:pt>
                <c:pt idx="999">
                  <c:v>7.8917586623894402E-5</c:v>
                </c:pt>
                <c:pt idx="1000">
                  <c:v>7.6895538262957401E-5</c:v>
                </c:pt>
                <c:pt idx="1001">
                  <c:v>7.7126654529772199E-5</c:v>
                </c:pt>
                <c:pt idx="1002">
                  <c:v>7.4980567961764998E-5</c:v>
                </c:pt>
                <c:pt idx="1003">
                  <c:v>7.7063332194724396E-5</c:v>
                </c:pt>
                <c:pt idx="1004">
                  <c:v>7.1864277185146406E-5</c:v>
                </c:pt>
                <c:pt idx="1005">
                  <c:v>7.4806838262459895E-5</c:v>
                </c:pt>
                <c:pt idx="1006">
                  <c:v>6.8483739377238296E-5</c:v>
                </c:pt>
                <c:pt idx="1007">
                  <c:v>6.9006141704691895E-5</c:v>
                </c:pt>
                <c:pt idx="1008">
                  <c:v>7.2799427332026893E-5</c:v>
                </c:pt>
                <c:pt idx="1009">
                  <c:v>6.9750392048847096E-5</c:v>
                </c:pt>
                <c:pt idx="1010">
                  <c:v>6.8750843194076997E-5</c:v>
                </c:pt>
                <c:pt idx="1011">
                  <c:v>7.1170736338889098E-5</c:v>
                </c:pt>
                <c:pt idx="1012">
                  <c:v>7.2360130216670798E-5</c:v>
                </c:pt>
                <c:pt idx="1013">
                  <c:v>6.7994679981943501E-5</c:v>
                </c:pt>
                <c:pt idx="1014">
                  <c:v>6.8804288749183703E-5</c:v>
                </c:pt>
                <c:pt idx="1015">
                  <c:v>7.1371010743851099E-5</c:v>
                </c:pt>
                <c:pt idx="1016">
                  <c:v>7.0838679158218801E-5</c:v>
                </c:pt>
                <c:pt idx="1017">
                  <c:v>6.6641670529084894E-5</c:v>
                </c:pt>
                <c:pt idx="1018">
                  <c:v>6.6958761850490604E-5</c:v>
                </c:pt>
                <c:pt idx="1019">
                  <c:v>6.6811483787096194E-5</c:v>
                </c:pt>
                <c:pt idx="1020">
                  <c:v>6.8852617605174506E-5</c:v>
                </c:pt>
                <c:pt idx="1021">
                  <c:v>6.7399137079804603E-5</c:v>
                </c:pt>
                <c:pt idx="1022">
                  <c:v>7.09514692791185E-5</c:v>
                </c:pt>
                <c:pt idx="1023">
                  <c:v>6.9087057503657202E-5</c:v>
                </c:pt>
                <c:pt idx="1024">
                  <c:v>6.3770228386185297E-5</c:v>
                </c:pt>
                <c:pt idx="1025">
                  <c:v>6.4227538097636904E-5</c:v>
                </c:pt>
                <c:pt idx="1026">
                  <c:v>6.3418165766359998E-5</c:v>
                </c:pt>
                <c:pt idx="1027">
                  <c:v>6.6017178888114704E-5</c:v>
                </c:pt>
                <c:pt idx="1028">
                  <c:v>6.7432572771901998E-5</c:v>
                </c:pt>
                <c:pt idx="1029">
                  <c:v>6.7755691611258299E-5</c:v>
                </c:pt>
                <c:pt idx="1030">
                  <c:v>6.5660177297396306E-5</c:v>
                </c:pt>
                <c:pt idx="1031">
                  <c:v>5.9582328051715499E-5</c:v>
                </c:pt>
                <c:pt idx="1032">
                  <c:v>6.7642924409083501E-5</c:v>
                </c:pt>
                <c:pt idx="1033">
                  <c:v>6.67816024627455E-5</c:v>
                </c:pt>
                <c:pt idx="1034">
                  <c:v>6.4429644275074794E-5</c:v>
                </c:pt>
                <c:pt idx="1035">
                  <c:v>5.9321048385515202E-5</c:v>
                </c:pt>
                <c:pt idx="1036">
                  <c:v>6.3276604429642996E-5</c:v>
                </c:pt>
                <c:pt idx="1037">
                  <c:v>6.5781372518313504E-5</c:v>
                </c:pt>
                <c:pt idx="1038">
                  <c:v>6.2171251872467407E-5</c:v>
                </c:pt>
                <c:pt idx="1039">
                  <c:v>6.2391780356986298E-5</c:v>
                </c:pt>
                <c:pt idx="1040">
                  <c:v>6.1164979125868598E-5</c:v>
                </c:pt>
                <c:pt idx="1041">
                  <c:v>6.2112424930385899E-5</c:v>
                </c:pt>
                <c:pt idx="1042">
                  <c:v>5.7818745022446203E-5</c:v>
                </c:pt>
                <c:pt idx="1043">
                  <c:v>6.3333232079728995E-5</c:v>
                </c:pt>
                <c:pt idx="1044">
                  <c:v>5.7809288510746599E-5</c:v>
                </c:pt>
                <c:pt idx="1045">
                  <c:v>6.0828322761703602E-5</c:v>
                </c:pt>
                <c:pt idx="1046">
                  <c:v>5.8191721100168901E-5</c:v>
                </c:pt>
                <c:pt idx="1047">
                  <c:v>6.3532465151124203E-5</c:v>
                </c:pt>
                <c:pt idx="1048">
                  <c:v>6.1258909808799806E-5</c:v>
                </c:pt>
                <c:pt idx="1049">
                  <c:v>6.0063742555743901E-5</c:v>
                </c:pt>
                <c:pt idx="1050">
                  <c:v>5.1202300491950498E-5</c:v>
                </c:pt>
                <c:pt idx="1051">
                  <c:v>5.9466389982655702E-5</c:v>
                </c:pt>
                <c:pt idx="1052">
                  <c:v>5.8397249689816298E-5</c:v>
                </c:pt>
                <c:pt idx="1053">
                  <c:v>6.03523934090986E-5</c:v>
                </c:pt>
                <c:pt idx="1054">
                  <c:v>5.4546206606225498E-5</c:v>
                </c:pt>
                <c:pt idx="1055">
                  <c:v>5.6732857166749002E-5</c:v>
                </c:pt>
                <c:pt idx="1056">
                  <c:v>6.0001010323753202E-5</c:v>
                </c:pt>
                <c:pt idx="1057">
                  <c:v>5.7979880437572303E-5</c:v>
                </c:pt>
                <c:pt idx="1058">
                  <c:v>6.2715253418673197E-5</c:v>
                </c:pt>
                <c:pt idx="1059">
                  <c:v>5.6550893187254199E-5</c:v>
                </c:pt>
                <c:pt idx="1060">
                  <c:v>5.7285400312443199E-5</c:v>
                </c:pt>
                <c:pt idx="1061">
                  <c:v>5.8329813006288197E-5</c:v>
                </c:pt>
                <c:pt idx="1062">
                  <c:v>5.01044134409949E-5</c:v>
                </c:pt>
                <c:pt idx="1063">
                  <c:v>5.73323687554486E-5</c:v>
                </c:pt>
                <c:pt idx="1064">
                  <c:v>5.7453803993612999E-5</c:v>
                </c:pt>
                <c:pt idx="1065">
                  <c:v>5.739103653396E-5</c:v>
                </c:pt>
                <c:pt idx="1066">
                  <c:v>5.0789024421762997E-5</c:v>
                </c:pt>
                <c:pt idx="1067">
                  <c:v>5.6203644036808703E-5</c:v>
                </c:pt>
                <c:pt idx="1068">
                  <c:v>5.6977470606391598E-5</c:v>
                </c:pt>
                <c:pt idx="1069">
                  <c:v>5.5547676400149001E-5</c:v>
                </c:pt>
                <c:pt idx="1070">
                  <c:v>5.9930148238224901E-5</c:v>
                </c:pt>
                <c:pt idx="1071">
                  <c:v>5.3365557198798902E-5</c:v>
                </c:pt>
                <c:pt idx="1072">
                  <c:v>5.8256822848815201E-5</c:v>
                </c:pt>
                <c:pt idx="1073">
                  <c:v>5.6979284708653101E-5</c:v>
                </c:pt>
                <c:pt idx="1074">
                  <c:v>5.7586549055673499E-5</c:v>
                </c:pt>
                <c:pt idx="1075">
                  <c:v>5.2395124314318302E-5</c:v>
                </c:pt>
                <c:pt idx="1076">
                  <c:v>5.6412720183063197E-5</c:v>
                </c:pt>
                <c:pt idx="1077">
                  <c:v>5.6853706965627999E-5</c:v>
                </c:pt>
                <c:pt idx="1078">
                  <c:v>5.5387315295737703E-5</c:v>
                </c:pt>
                <c:pt idx="1079">
                  <c:v>5.17970970411197E-5</c:v>
                </c:pt>
                <c:pt idx="1080">
                  <c:v>6.0086243571882499E-5</c:v>
                </c:pt>
                <c:pt idx="1081">
                  <c:v>5.5076139103039897E-5</c:v>
                </c:pt>
                <c:pt idx="1082">
                  <c:v>5.50050602990632E-5</c:v>
                </c:pt>
                <c:pt idx="1083">
                  <c:v>5.7277359358147102E-5</c:v>
                </c:pt>
                <c:pt idx="1084">
                  <c:v>5.0582787544111303E-5</c:v>
                </c:pt>
                <c:pt idx="1085">
                  <c:v>4.6925235387919601E-5</c:v>
                </c:pt>
                <c:pt idx="1086">
                  <c:v>5.65455126781115E-5</c:v>
                </c:pt>
                <c:pt idx="1087">
                  <c:v>5.3277001142930001E-5</c:v>
                </c:pt>
                <c:pt idx="1088">
                  <c:v>5.5750059324771E-5</c:v>
                </c:pt>
                <c:pt idx="1089">
                  <c:v>5.0304139880432397E-5</c:v>
                </c:pt>
                <c:pt idx="1090">
                  <c:v>5.54052617703871E-5</c:v>
                </c:pt>
                <c:pt idx="1091">
                  <c:v>4.86298180909643E-5</c:v>
                </c:pt>
                <c:pt idx="1092">
                  <c:v>5.6405418371607899E-5</c:v>
                </c:pt>
                <c:pt idx="1093">
                  <c:v>5.2172633052821198E-5</c:v>
                </c:pt>
                <c:pt idx="1094">
                  <c:v>-8.1493278587866006E-5</c:v>
                </c:pt>
                <c:pt idx="1095">
                  <c:v>5.94779971911541E-5</c:v>
                </c:pt>
                <c:pt idx="1096">
                  <c:v>5.4804683843956199E-5</c:v>
                </c:pt>
                <c:pt idx="1097">
                  <c:v>4.79816645245522E-5</c:v>
                </c:pt>
                <c:pt idx="1098">
                  <c:v>5.7909879002787601E-5</c:v>
                </c:pt>
                <c:pt idx="1099">
                  <c:v>5.60543156204217E-5</c:v>
                </c:pt>
                <c:pt idx="1100">
                  <c:v>4.96420077778952E-5</c:v>
                </c:pt>
                <c:pt idx="1101">
                  <c:v>5.0441115830645402E-5</c:v>
                </c:pt>
                <c:pt idx="1102">
                  <c:v>5.1682016665839597E-5</c:v>
                </c:pt>
                <c:pt idx="1103">
                  <c:v>5.1245972719889203E-5</c:v>
                </c:pt>
                <c:pt idx="1104">
                  <c:v>4.4156793520771798E-5</c:v>
                </c:pt>
                <c:pt idx="1105" formatCode="General">
                  <c:v>-4.2626119028849301E-4</c:v>
                </c:pt>
                <c:pt idx="1106">
                  <c:v>4.1243441123960098E-5</c:v>
                </c:pt>
                <c:pt idx="1107">
                  <c:v>5.0144192546211098E-5</c:v>
                </c:pt>
                <c:pt idx="1108">
                  <c:v>5.0391404555943303E-5</c:v>
                </c:pt>
                <c:pt idx="1109">
                  <c:v>5.1871889572662398E-5</c:v>
                </c:pt>
                <c:pt idx="1110">
                  <c:v>5.2977654821586702E-5</c:v>
                </c:pt>
                <c:pt idx="1111">
                  <c:v>5.18319404980758E-5</c:v>
                </c:pt>
                <c:pt idx="1112">
                  <c:v>4.8461420631969098E-5</c:v>
                </c:pt>
                <c:pt idx="1113">
                  <c:v>5.4853554394159498E-5</c:v>
                </c:pt>
                <c:pt idx="1114">
                  <c:v>4.9754568373883303E-5</c:v>
                </c:pt>
                <c:pt idx="1115">
                  <c:v>5.14773727836154E-5</c:v>
                </c:pt>
                <c:pt idx="1116">
                  <c:v>4.5981217417929803E-5</c:v>
                </c:pt>
                <c:pt idx="1117">
                  <c:v>4.3295965917601903E-5</c:v>
                </c:pt>
                <c:pt idx="1118">
                  <c:v>5.0131122142893901E-5</c:v>
                </c:pt>
                <c:pt idx="1119">
                  <c:v>4.1829687016400897E-5</c:v>
                </c:pt>
                <c:pt idx="1120">
                  <c:v>4.8030647971214302E-5</c:v>
                </c:pt>
                <c:pt idx="1121">
                  <c:v>4.1373738092740699E-5</c:v>
                </c:pt>
                <c:pt idx="1122">
                  <c:v>5.2325470639095598E-5</c:v>
                </c:pt>
                <c:pt idx="1123">
                  <c:v>4.46317209180569E-5</c:v>
                </c:pt>
                <c:pt idx="1124">
                  <c:v>4.1466957678372699E-5</c:v>
                </c:pt>
                <c:pt idx="1125">
                  <c:v>4.9610455316784399E-5</c:v>
                </c:pt>
                <c:pt idx="1126">
                  <c:v>4.24013465900724E-5</c:v>
                </c:pt>
                <c:pt idx="1127">
                  <c:v>4.2050936691365001E-5</c:v>
                </c:pt>
                <c:pt idx="1128">
                  <c:v>4.74629745444672E-5</c:v>
                </c:pt>
                <c:pt idx="1129">
                  <c:v>4.5902215793502203E-5</c:v>
                </c:pt>
                <c:pt idx="1130">
                  <c:v>4.6721522408831101E-5</c:v>
                </c:pt>
                <c:pt idx="1131">
                  <c:v>4.8392882219230497E-5</c:v>
                </c:pt>
                <c:pt idx="1132">
                  <c:v>4.1846543225213197E-5</c:v>
                </c:pt>
                <c:pt idx="1134">
                  <c:v>-2.57155937579851E-6</c:v>
                </c:pt>
                <c:pt idx="1135">
                  <c:v>3.9785869510808298E-5</c:v>
                </c:pt>
                <c:pt idx="1136">
                  <c:v>4.5434881265621098E-5</c:v>
                </c:pt>
                <c:pt idx="1137">
                  <c:v>4.26150685858329E-5</c:v>
                </c:pt>
                <c:pt idx="1138">
                  <c:v>4.3746168461693398E-5</c:v>
                </c:pt>
                <c:pt idx="1139">
                  <c:v>4.64652360301691E-5</c:v>
                </c:pt>
                <c:pt idx="1140">
                  <c:v>4.1884021976273002E-5</c:v>
                </c:pt>
                <c:pt idx="1141">
                  <c:v>4.6687093336399897E-5</c:v>
                </c:pt>
                <c:pt idx="1142">
                  <c:v>4.2360207489201901E-5</c:v>
                </c:pt>
                <c:pt idx="1143">
                  <c:v>4.3700211654840503E-5</c:v>
                </c:pt>
                <c:pt idx="1144">
                  <c:v>3.9628257217604299E-5</c:v>
                </c:pt>
                <c:pt idx="1145">
                  <c:v>3.7768189624002401E-5</c:v>
                </c:pt>
                <c:pt idx="1146">
                  <c:v>5.1607284229161402E-5</c:v>
                </c:pt>
                <c:pt idx="1147">
                  <c:v>3.6802172009348603E-5</c:v>
                </c:pt>
                <c:pt idx="1148">
                  <c:v>3.4698446855254499E-5</c:v>
                </c:pt>
                <c:pt idx="1149">
                  <c:v>4.8204746650551799E-5</c:v>
                </c:pt>
                <c:pt idx="1150">
                  <c:v>3.4353306835387503E-5</c:v>
                </c:pt>
                <c:pt idx="1151">
                  <c:v>3.8426159610707397E-5</c:v>
                </c:pt>
                <c:pt idx="1152">
                  <c:v>4.4457545194317099E-5</c:v>
                </c:pt>
                <c:pt idx="1153">
                  <c:v>4.6780840894054098E-5</c:v>
                </c:pt>
                <c:pt idx="1154">
                  <c:v>3.5601029285521098E-5</c:v>
                </c:pt>
                <c:pt idx="1155">
                  <c:v>3.8621874825231802E-5</c:v>
                </c:pt>
                <c:pt idx="1156">
                  <c:v>3.5698930033738603E-5</c:v>
                </c:pt>
                <c:pt idx="1157">
                  <c:v>3.6756716949908301E-5</c:v>
                </c:pt>
                <c:pt idx="1158">
                  <c:v>4.2068333971674999E-5</c:v>
                </c:pt>
                <c:pt idx="1159">
                  <c:v>4.3289340160770501E-5</c:v>
                </c:pt>
                <c:pt idx="1160">
                  <c:v>3.5431840655011897E-5</c:v>
                </c:pt>
                <c:pt idx="1161">
                  <c:v>4.0959767472751697E-5</c:v>
                </c:pt>
                <c:pt idx="1162">
                  <c:v>4.2726814964638102E-5</c:v>
                </c:pt>
                <c:pt idx="1163">
                  <c:v>4.3615314361885903E-5</c:v>
                </c:pt>
                <c:pt idx="1164">
                  <c:v>3.3219500218155703E-5</c:v>
                </c:pt>
                <c:pt idx="1165">
                  <c:v>4.35425269248428E-5</c:v>
                </c:pt>
                <c:pt idx="1166">
                  <c:v>3.5143386873895101E-5</c:v>
                </c:pt>
                <c:pt idx="1167">
                  <c:v>4.3473415428384301E-5</c:v>
                </c:pt>
                <c:pt idx="1168">
                  <c:v>4.5494026453838003E-5</c:v>
                </c:pt>
                <c:pt idx="1169">
                  <c:v>4.5440059755805202E-5</c:v>
                </c:pt>
                <c:pt idx="1170">
                  <c:v>4.3738304502741802E-5</c:v>
                </c:pt>
                <c:pt idx="1171">
                  <c:v>4.6417801461693899E-5</c:v>
                </c:pt>
                <c:pt idx="1172">
                  <c:v>4.1830606472970901E-5</c:v>
                </c:pt>
                <c:pt idx="1173">
                  <c:v>3.5313350845608498E-5</c:v>
                </c:pt>
                <c:pt idx="1174">
                  <c:v>3.6078568493864901E-5</c:v>
                </c:pt>
                <c:pt idx="1175">
                  <c:v>4.34510709667503E-5</c:v>
                </c:pt>
                <c:pt idx="1176">
                  <c:v>4.2496393001441998E-5</c:v>
                </c:pt>
                <c:pt idx="1177">
                  <c:v>4.3683512862879899E-5</c:v>
                </c:pt>
                <c:pt idx="1178">
                  <c:v>4.1151184890141499E-5</c:v>
                </c:pt>
                <c:pt idx="1179">
                  <c:v>3.1940140833580003E-5</c:v>
                </c:pt>
                <c:pt idx="1180">
                  <c:v>4.4076144823028498E-5</c:v>
                </c:pt>
                <c:pt idx="1181">
                  <c:v>3.8320663051937498E-5</c:v>
                </c:pt>
                <c:pt idx="1182">
                  <c:v>4.1699372783542901E-5</c:v>
                </c:pt>
                <c:pt idx="1183">
                  <c:v>3.79315658079641E-5</c:v>
                </c:pt>
                <c:pt idx="1184">
                  <c:v>3.9419063768193901E-5</c:v>
                </c:pt>
                <c:pt idx="1185">
                  <c:v>4.4093403794148298E-5</c:v>
                </c:pt>
                <c:pt idx="1186">
                  <c:v>3.9165620547128699E-5</c:v>
                </c:pt>
                <c:pt idx="1187">
                  <c:v>4.3979250938143E-5</c:v>
                </c:pt>
                <c:pt idx="1188">
                  <c:v>4.0303194186582501E-5</c:v>
                </c:pt>
                <c:pt idx="1189">
                  <c:v>3.9041754810567498E-5</c:v>
                </c:pt>
                <c:pt idx="1190">
                  <c:v>4.2894894474076601E-5</c:v>
                </c:pt>
                <c:pt idx="1191">
                  <c:v>3.7376521165742299E-5</c:v>
                </c:pt>
                <c:pt idx="1192">
                  <c:v>3.9524323251738598E-5</c:v>
                </c:pt>
                <c:pt idx="1193">
                  <c:v>4.5440816897175601E-5</c:v>
                </c:pt>
                <c:pt idx="1194">
                  <c:v>3.2712765239596497E-5</c:v>
                </c:pt>
                <c:pt idx="1195">
                  <c:v>3.7178525166441498E-5</c:v>
                </c:pt>
                <c:pt idx="1196">
                  <c:v>4.65087549391804E-5</c:v>
                </c:pt>
                <c:pt idx="1197">
                  <c:v>4.0668711552066702E-5</c:v>
                </c:pt>
                <c:pt idx="1198">
                  <c:v>3.8681155129943902E-5</c:v>
                </c:pt>
                <c:pt idx="1199">
                  <c:v>4.3311939655472802E-5</c:v>
                </c:pt>
                <c:pt idx="1200">
                  <c:v>3.5490263762859597E-5</c:v>
                </c:pt>
                <c:pt idx="1201">
                  <c:v>3.2768893649238799E-5</c:v>
                </c:pt>
                <c:pt idx="1202">
                  <c:v>4.4856811142130398E-5</c:v>
                </c:pt>
                <c:pt idx="1203">
                  <c:v>4.5040841171186297E-5</c:v>
                </c:pt>
                <c:pt idx="1204">
                  <c:v>3.7670552109797703E-5</c:v>
                </c:pt>
                <c:pt idx="1205">
                  <c:v>3.8039746451756701E-5</c:v>
                </c:pt>
                <c:pt idx="1206">
                  <c:v>3.4079474279993097E-5</c:v>
                </c:pt>
                <c:pt idx="1207">
                  <c:v>3.4482979979459397E-5</c:v>
                </c:pt>
                <c:pt idx="1208">
                  <c:v>3.4780522887973902E-5</c:v>
                </c:pt>
                <c:pt idx="1209">
                  <c:v>4.1138196231130498E-5</c:v>
                </c:pt>
                <c:pt idx="1210">
                  <c:v>4.3442265730120303E-5</c:v>
                </c:pt>
                <c:pt idx="1211">
                  <c:v>4.4016206356002598E-5</c:v>
                </c:pt>
                <c:pt idx="1212">
                  <c:v>4.1308088382975097E-5</c:v>
                </c:pt>
                <c:pt idx="1213">
                  <c:v>3.91095925497522E-5</c:v>
                </c:pt>
                <c:pt idx="1214">
                  <c:v>4.6692163251213898E-5</c:v>
                </c:pt>
                <c:pt idx="1215">
                  <c:v>4.4224880910331397E-5</c:v>
                </c:pt>
                <c:pt idx="1216">
                  <c:v>4.1471526728421801E-5</c:v>
                </c:pt>
                <c:pt idx="1217">
                  <c:v>3.9422329694998099E-5</c:v>
                </c:pt>
                <c:pt idx="1218">
                  <c:v>4.1635115159823602E-5</c:v>
                </c:pt>
                <c:pt idx="1219">
                  <c:v>3.3235185195733297E-5</c:v>
                </c:pt>
                <c:pt idx="1220">
                  <c:v>4.8618184921273702E-5</c:v>
                </c:pt>
                <c:pt idx="1221">
                  <c:v>3.8924214954765998E-5</c:v>
                </c:pt>
                <c:pt idx="1222">
                  <c:v>3.5155229599339701E-5</c:v>
                </c:pt>
                <c:pt idx="1223">
                  <c:v>3.8005909537157503E-5</c:v>
                </c:pt>
                <c:pt idx="1224">
                  <c:v>3.9167762543266303E-5</c:v>
                </c:pt>
                <c:pt idx="1225">
                  <c:v>4.4889138227530201E-5</c:v>
                </c:pt>
                <c:pt idx="1226">
                  <c:v>4.5454232513236897E-5</c:v>
                </c:pt>
                <c:pt idx="1227">
                  <c:v>4.3737043883487601E-5</c:v>
                </c:pt>
                <c:pt idx="1228">
                  <c:v>5.0079378875212202E-5</c:v>
                </c:pt>
                <c:pt idx="1229">
                  <c:v>4.0700139314423902E-5</c:v>
                </c:pt>
                <c:pt idx="1230">
                  <c:v>3.8325354470138202E-5</c:v>
                </c:pt>
                <c:pt idx="1231">
                  <c:v>3.9006519039253701E-5</c:v>
                </c:pt>
                <c:pt idx="1232">
                  <c:v>3.8816060990003598E-5</c:v>
                </c:pt>
                <c:pt idx="1233">
                  <c:v>4.4927405062966701E-5</c:v>
                </c:pt>
                <c:pt idx="1234">
                  <c:v>4.5284876824328099E-5</c:v>
                </c:pt>
                <c:pt idx="1235">
                  <c:v>3.8208002033630701E-5</c:v>
                </c:pt>
                <c:pt idx="1236">
                  <c:v>3.8906060237765402E-5</c:v>
                </c:pt>
                <c:pt idx="1237">
                  <c:v>4.4800763567791201E-5</c:v>
                </c:pt>
                <c:pt idx="1238">
                  <c:v>3.4639892604808302E-5</c:v>
                </c:pt>
                <c:pt idx="1239">
                  <c:v>3.7372501233112498E-5</c:v>
                </c:pt>
                <c:pt idx="1240">
                  <c:v>3.68870006196523E-5</c:v>
                </c:pt>
                <c:pt idx="1241">
                  <c:v>4.2741711447758497E-5</c:v>
                </c:pt>
                <c:pt idx="1242">
                  <c:v>4.3084166701022198E-5</c:v>
                </c:pt>
                <c:pt idx="1243">
                  <c:v>4.3249868738168397E-5</c:v>
                </c:pt>
                <c:pt idx="1244">
                  <c:v>3.6452446783433203E-5</c:v>
                </c:pt>
                <c:pt idx="1245">
                  <c:v>3.8016886021349303E-5</c:v>
                </c:pt>
                <c:pt idx="1246">
                  <c:v>4.4254110184311097E-5</c:v>
                </c:pt>
                <c:pt idx="1247">
                  <c:v>4.3138779118505903E-5</c:v>
                </c:pt>
                <c:pt idx="1248">
                  <c:v>4.0178719297882603E-5</c:v>
                </c:pt>
                <c:pt idx="1249">
                  <c:v>4.06138217976515E-5</c:v>
                </c:pt>
                <c:pt idx="1250">
                  <c:v>4.1116576763234202E-5</c:v>
                </c:pt>
                <c:pt idx="1251">
                  <c:v>4.2085031005237902E-5</c:v>
                </c:pt>
                <c:pt idx="1252">
                  <c:v>4.3351250237502701E-5</c:v>
                </c:pt>
                <c:pt idx="1253">
                  <c:v>4.7953805525261497E-5</c:v>
                </c:pt>
                <c:pt idx="1254">
                  <c:v>3.8201355546923902E-5</c:v>
                </c:pt>
                <c:pt idx="1255">
                  <c:v>3.9638188592549599E-5</c:v>
                </c:pt>
                <c:pt idx="1256">
                  <c:v>3.8636588802306297E-5</c:v>
                </c:pt>
                <c:pt idx="1257">
                  <c:v>2.38754336706368E-5</c:v>
                </c:pt>
                <c:pt idx="1258">
                  <c:v>3.67111676721931E-5</c:v>
                </c:pt>
                <c:pt idx="1259">
                  <c:v>3.7860128272092397E-5</c:v>
                </c:pt>
                <c:pt idx="1260">
                  <c:v>4.4773217980212202E-5</c:v>
                </c:pt>
                <c:pt idx="1261">
                  <c:v>3.0127557227892299E-5</c:v>
                </c:pt>
                <c:pt idx="1262">
                  <c:v>3.54674674252937E-5</c:v>
                </c:pt>
                <c:pt idx="1263">
                  <c:v>4.2141032991314699E-5</c:v>
                </c:pt>
                <c:pt idx="1264">
                  <c:v>4.2140486432246797E-5</c:v>
                </c:pt>
                <c:pt idx="1265">
                  <c:v>3.8744677516060101E-5</c:v>
                </c:pt>
                <c:pt idx="1266">
                  <c:v>4.4594739853331798E-5</c:v>
                </c:pt>
                <c:pt idx="1267">
                  <c:v>4.2147429681853501E-5</c:v>
                </c:pt>
                <c:pt idx="1268">
                  <c:v>4.4235067938043001E-5</c:v>
                </c:pt>
                <c:pt idx="1269">
                  <c:v>4.6664471263587303E-5</c:v>
                </c:pt>
                <c:pt idx="1270">
                  <c:v>3.8842775229293999E-5</c:v>
                </c:pt>
                <c:pt idx="1271">
                  <c:v>3.2984018178666602E-5</c:v>
                </c:pt>
                <c:pt idx="1272">
                  <c:v>4.1465964184602497E-5</c:v>
                </c:pt>
                <c:pt idx="1273">
                  <c:v>4.5069619021348901E-5</c:v>
                </c:pt>
                <c:pt idx="1274">
                  <c:v>3.6113304844898698E-5</c:v>
                </c:pt>
                <c:pt idx="1275">
                  <c:v>4.09520836396348E-5</c:v>
                </c:pt>
                <c:pt idx="1276">
                  <c:v>4.0482558871244099E-5</c:v>
                </c:pt>
                <c:pt idx="1277">
                  <c:v>4.3119191009097202E-5</c:v>
                </c:pt>
                <c:pt idx="1278">
                  <c:v>4.4034753843670903E-5</c:v>
                </c:pt>
                <c:pt idx="1279">
                  <c:v>4.5848732815431003E-5</c:v>
                </c:pt>
                <c:pt idx="1280">
                  <c:v>3.6189182330149502E-5</c:v>
                </c:pt>
                <c:pt idx="1281">
                  <c:v>3.5916473779639001E-5</c:v>
                </c:pt>
                <c:pt idx="1282">
                  <c:v>3.5690358770554598E-5</c:v>
                </c:pt>
                <c:pt idx="1283">
                  <c:v>4.3695797467776901E-5</c:v>
                </c:pt>
                <c:pt idx="1284">
                  <c:v>3.9194710309934797E-5</c:v>
                </c:pt>
                <c:pt idx="1285">
                  <c:v>3.8615539773540103E-5</c:v>
                </c:pt>
                <c:pt idx="1286">
                  <c:v>4.4759867076816599E-5</c:v>
                </c:pt>
                <c:pt idx="1287">
                  <c:v>4.3174779132168603E-5</c:v>
                </c:pt>
                <c:pt idx="1288">
                  <c:v>3.6551405596914002E-5</c:v>
                </c:pt>
                <c:pt idx="1289">
                  <c:v>3.9213742034189599E-5</c:v>
                </c:pt>
                <c:pt idx="1290">
                  <c:v>3.3534176562764302E-5</c:v>
                </c:pt>
                <c:pt idx="1291">
                  <c:v>3.2822493100226997E-5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75D-42EC-9F9F-E592ED52A136}"/>
            </c:ext>
          </c:extLst>
        </c:ser>
        <c:ser>
          <c:idx val="5"/>
          <c:order val="5"/>
          <c:tx>
            <c:v>927-SIS-up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2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Sheet1!$N$12:$N$1306</c:f>
              <c:numCache>
                <c:formatCode>General</c:formatCode>
                <c:ptCount val="1295"/>
                <c:pt idx="0">
                  <c:v>-10000.1826171875</c:v>
                </c:pt>
                <c:pt idx="1">
                  <c:v>-10000.1923828125</c:v>
                </c:pt>
                <c:pt idx="2">
                  <c:v>-9997.388671875</c:v>
                </c:pt>
                <c:pt idx="3">
                  <c:v>-9989.740234375</c:v>
                </c:pt>
                <c:pt idx="4">
                  <c:v>-9979.0048828125</c:v>
                </c:pt>
                <c:pt idx="5">
                  <c:v>-9966.0205078125</c:v>
                </c:pt>
                <c:pt idx="6">
                  <c:v>-9952.01611328125</c:v>
                </c:pt>
                <c:pt idx="7">
                  <c:v>-9937.16552734375</c:v>
                </c:pt>
                <c:pt idx="8">
                  <c:v>-9921.89306640625</c:v>
                </c:pt>
                <c:pt idx="9">
                  <c:v>-9907.3349609375</c:v>
                </c:pt>
                <c:pt idx="10">
                  <c:v>-9892.6728515625</c:v>
                </c:pt>
                <c:pt idx="11">
                  <c:v>-9877.5458984375</c:v>
                </c:pt>
                <c:pt idx="12">
                  <c:v>-9862.58251953125</c:v>
                </c:pt>
                <c:pt idx="13">
                  <c:v>-9847.59375</c:v>
                </c:pt>
                <c:pt idx="14">
                  <c:v>-9832.63037109375</c:v>
                </c:pt>
                <c:pt idx="15">
                  <c:v>-9817.50341796875</c:v>
                </c:pt>
                <c:pt idx="16">
                  <c:v>-9802.6279296875</c:v>
                </c:pt>
                <c:pt idx="17">
                  <c:v>-9787.94091796875</c:v>
                </c:pt>
                <c:pt idx="18">
                  <c:v>-9772.5751953125</c:v>
                </c:pt>
                <c:pt idx="19">
                  <c:v>-9757.486328125</c:v>
                </c:pt>
                <c:pt idx="20">
                  <c:v>-9742.849609375</c:v>
                </c:pt>
                <c:pt idx="21">
                  <c:v>-9727.6220703125</c:v>
                </c:pt>
                <c:pt idx="22">
                  <c:v>-9712.2939453125</c:v>
                </c:pt>
                <c:pt idx="23">
                  <c:v>-9697.2294921875</c:v>
                </c:pt>
                <c:pt idx="24">
                  <c:v>-9682.228515625</c:v>
                </c:pt>
                <c:pt idx="25">
                  <c:v>-9667.6298828125</c:v>
                </c:pt>
                <c:pt idx="26">
                  <c:v>-9652.95556640625</c:v>
                </c:pt>
                <c:pt idx="27">
                  <c:v>-9637.90380859375</c:v>
                </c:pt>
                <c:pt idx="28">
                  <c:v>-9622.814453125</c:v>
                </c:pt>
                <c:pt idx="29">
                  <c:v>-9607.939453125</c:v>
                </c:pt>
                <c:pt idx="30">
                  <c:v>-9593.07666015625</c:v>
                </c:pt>
                <c:pt idx="31">
                  <c:v>-9577.88671875</c:v>
                </c:pt>
                <c:pt idx="32">
                  <c:v>-9562.873046875</c:v>
                </c:pt>
                <c:pt idx="33">
                  <c:v>-9547.99755859375</c:v>
                </c:pt>
                <c:pt idx="34">
                  <c:v>-9532.70703125</c:v>
                </c:pt>
                <c:pt idx="35">
                  <c:v>-9517.755859375</c:v>
                </c:pt>
                <c:pt idx="36">
                  <c:v>-9502.427734375</c:v>
                </c:pt>
                <c:pt idx="37">
                  <c:v>-9487.4521484375</c:v>
                </c:pt>
                <c:pt idx="38">
                  <c:v>-9473.1044921875</c:v>
                </c:pt>
                <c:pt idx="39">
                  <c:v>-9457.9521484375</c:v>
                </c:pt>
                <c:pt idx="40">
                  <c:v>-9443.06396484375</c:v>
                </c:pt>
                <c:pt idx="41">
                  <c:v>-9428.3515625</c:v>
                </c:pt>
                <c:pt idx="42">
                  <c:v>-9413.0107421875</c:v>
                </c:pt>
                <c:pt idx="43">
                  <c:v>-9397.58203125</c:v>
                </c:pt>
                <c:pt idx="44">
                  <c:v>-9382.85791015625</c:v>
                </c:pt>
                <c:pt idx="45">
                  <c:v>-9368.05810546875</c:v>
                </c:pt>
                <c:pt idx="46">
                  <c:v>-9352.81787109375</c:v>
                </c:pt>
                <c:pt idx="47">
                  <c:v>-9338.11865234375</c:v>
                </c:pt>
                <c:pt idx="48">
                  <c:v>-9323.1298828125</c:v>
                </c:pt>
                <c:pt idx="49">
                  <c:v>-9307.60009765625</c:v>
                </c:pt>
                <c:pt idx="50">
                  <c:v>-9292.67431640625</c:v>
                </c:pt>
                <c:pt idx="51">
                  <c:v>-9277.9501953125</c:v>
                </c:pt>
                <c:pt idx="52">
                  <c:v>-9262.1318359375</c:v>
                </c:pt>
                <c:pt idx="53">
                  <c:v>-9246.7783203125</c:v>
                </c:pt>
                <c:pt idx="54">
                  <c:v>-9232.6953125</c:v>
                </c:pt>
                <c:pt idx="55">
                  <c:v>-9218.24755859375</c:v>
                </c:pt>
                <c:pt idx="56">
                  <c:v>-9203.28369140625</c:v>
                </c:pt>
                <c:pt idx="57">
                  <c:v>-9188.20703125</c:v>
                </c:pt>
                <c:pt idx="58">
                  <c:v>-9173.2939453125</c:v>
                </c:pt>
                <c:pt idx="59">
                  <c:v>-9157.8271484375</c:v>
                </c:pt>
                <c:pt idx="60">
                  <c:v>-9142.775390625</c:v>
                </c:pt>
                <c:pt idx="61">
                  <c:v>-9128.1767578125</c:v>
                </c:pt>
                <c:pt idx="62">
                  <c:v>-9113.21337890625</c:v>
                </c:pt>
                <c:pt idx="63">
                  <c:v>-9097.99853515625</c:v>
                </c:pt>
                <c:pt idx="64">
                  <c:v>-9082.99755859375</c:v>
                </c:pt>
                <c:pt idx="65">
                  <c:v>-9068.28564453125</c:v>
                </c:pt>
                <c:pt idx="66">
                  <c:v>-9053.384765625</c:v>
                </c:pt>
                <c:pt idx="67">
                  <c:v>-9038.39599609375</c:v>
                </c:pt>
                <c:pt idx="68">
                  <c:v>-9023.130859375</c:v>
                </c:pt>
                <c:pt idx="69">
                  <c:v>-9007.6396484375</c:v>
                </c:pt>
                <c:pt idx="70">
                  <c:v>-8992.2861328125</c:v>
                </c:pt>
                <c:pt idx="71">
                  <c:v>-8977.96337890625</c:v>
                </c:pt>
                <c:pt idx="72">
                  <c:v>-8963.13818359375</c:v>
                </c:pt>
                <c:pt idx="73">
                  <c:v>-8947.873046875</c:v>
                </c:pt>
                <c:pt idx="74">
                  <c:v>-8933.0859375</c:v>
                </c:pt>
                <c:pt idx="75">
                  <c:v>-8918.0849609375</c:v>
                </c:pt>
                <c:pt idx="76">
                  <c:v>-8903.19677734375</c:v>
                </c:pt>
                <c:pt idx="77">
                  <c:v>-8888.484375</c:v>
                </c:pt>
                <c:pt idx="78">
                  <c:v>-8873.646484375</c:v>
                </c:pt>
                <c:pt idx="79">
                  <c:v>-8858.46923828125</c:v>
                </c:pt>
                <c:pt idx="80">
                  <c:v>-8842.85205078125</c:v>
                </c:pt>
                <c:pt idx="81">
                  <c:v>-8827.95166015625</c:v>
                </c:pt>
                <c:pt idx="82">
                  <c:v>-8813.4033203125</c:v>
                </c:pt>
                <c:pt idx="83">
                  <c:v>-8798.22607421875</c:v>
                </c:pt>
                <c:pt idx="84">
                  <c:v>-8782.62109375</c:v>
                </c:pt>
                <c:pt idx="85">
                  <c:v>-8767.53173828125</c:v>
                </c:pt>
                <c:pt idx="86">
                  <c:v>-8753.13427734375</c:v>
                </c:pt>
                <c:pt idx="87">
                  <c:v>-8738.4853515625</c:v>
                </c:pt>
                <c:pt idx="88">
                  <c:v>-8723.7734375</c:v>
                </c:pt>
                <c:pt idx="89">
                  <c:v>-8708.78466796875</c:v>
                </c:pt>
                <c:pt idx="90">
                  <c:v>-8693.5068359375</c:v>
                </c:pt>
                <c:pt idx="91">
                  <c:v>-8678.392578125</c:v>
                </c:pt>
                <c:pt idx="92">
                  <c:v>-8663.60498046875</c:v>
                </c:pt>
                <c:pt idx="93">
                  <c:v>-8648.716796875</c:v>
                </c:pt>
                <c:pt idx="94">
                  <c:v>-8633.7158203125</c:v>
                </c:pt>
                <c:pt idx="95">
                  <c:v>-8618.5888671875</c:v>
                </c:pt>
                <c:pt idx="96">
                  <c:v>-8602.99658203125</c:v>
                </c:pt>
                <c:pt idx="97">
                  <c:v>-8588.259765625</c:v>
                </c:pt>
                <c:pt idx="98">
                  <c:v>-8574.0126953125</c:v>
                </c:pt>
                <c:pt idx="99">
                  <c:v>-8558.74755859375</c:v>
                </c:pt>
                <c:pt idx="100">
                  <c:v>-8543.2431640625</c:v>
                </c:pt>
                <c:pt idx="101">
                  <c:v>-8528.48046875</c:v>
                </c:pt>
                <c:pt idx="102">
                  <c:v>-8513.78125</c:v>
                </c:pt>
                <c:pt idx="103">
                  <c:v>-8498.7802734375</c:v>
                </c:pt>
                <c:pt idx="104">
                  <c:v>-8483.98046875</c:v>
                </c:pt>
                <c:pt idx="105">
                  <c:v>-8468.916015625</c:v>
                </c:pt>
                <c:pt idx="106">
                  <c:v>-8453.44970703125</c:v>
                </c:pt>
                <c:pt idx="107">
                  <c:v>-8438.51171875</c:v>
                </c:pt>
                <c:pt idx="108">
                  <c:v>-8423.92529296875</c:v>
                </c:pt>
                <c:pt idx="109">
                  <c:v>-8408.3330078125</c:v>
                </c:pt>
                <c:pt idx="110">
                  <c:v>-8392.9296875</c:v>
                </c:pt>
                <c:pt idx="111">
                  <c:v>-8378.58251953125</c:v>
                </c:pt>
                <c:pt idx="112">
                  <c:v>-8363.76953125</c:v>
                </c:pt>
                <c:pt idx="113">
                  <c:v>-8348.45361328125</c:v>
                </c:pt>
                <c:pt idx="114">
                  <c:v>-8333.64111328125</c:v>
                </c:pt>
                <c:pt idx="115">
                  <c:v>-8318.4892578125</c:v>
                </c:pt>
                <c:pt idx="116">
                  <c:v>-8303.0859375</c:v>
                </c:pt>
                <c:pt idx="117">
                  <c:v>-8288.3359375</c:v>
                </c:pt>
                <c:pt idx="118">
                  <c:v>-8273.44775390625</c:v>
                </c:pt>
                <c:pt idx="119">
                  <c:v>-8258.42138671875</c:v>
                </c:pt>
                <c:pt idx="120">
                  <c:v>-8243.04296875</c:v>
                </c:pt>
                <c:pt idx="121">
                  <c:v>-8228.318359375</c:v>
                </c:pt>
                <c:pt idx="122">
                  <c:v>-8214.03369140625</c:v>
                </c:pt>
                <c:pt idx="123">
                  <c:v>-8198.6301269531305</c:v>
                </c:pt>
                <c:pt idx="124">
                  <c:v>-8182.8117675781205</c:v>
                </c:pt>
                <c:pt idx="125">
                  <c:v>-8168.0495605468705</c:v>
                </c:pt>
                <c:pt idx="126">
                  <c:v>-8153.65185546875</c:v>
                </c:pt>
                <c:pt idx="127">
                  <c:v>-8138.65087890625</c:v>
                </c:pt>
                <c:pt idx="128">
                  <c:v>-8123.82568359375</c:v>
                </c:pt>
                <c:pt idx="129">
                  <c:v>-8108.8493652343705</c:v>
                </c:pt>
                <c:pt idx="130">
                  <c:v>-8094.0368652343705</c:v>
                </c:pt>
                <c:pt idx="131">
                  <c:v>-8079.2998046875</c:v>
                </c:pt>
                <c:pt idx="132">
                  <c:v>-8063.5314941406205</c:v>
                </c:pt>
                <c:pt idx="133">
                  <c:v>-8048.1906738281295</c:v>
                </c:pt>
                <c:pt idx="134">
                  <c:v>-8033.591796875</c:v>
                </c:pt>
                <c:pt idx="135">
                  <c:v>-8019.1062011718705</c:v>
                </c:pt>
                <c:pt idx="136">
                  <c:v>-8004.5075683593795</c:v>
                </c:pt>
                <c:pt idx="137">
                  <c:v>-7989.01611328125</c:v>
                </c:pt>
                <c:pt idx="138">
                  <c:v>-7973.9772949218795</c:v>
                </c:pt>
                <c:pt idx="139">
                  <c:v>-7959.47900390625</c:v>
                </c:pt>
                <c:pt idx="140">
                  <c:v>-7943.9619140625</c:v>
                </c:pt>
                <c:pt idx="141">
                  <c:v>-7928.48291015625</c:v>
                </c:pt>
                <c:pt idx="142">
                  <c:v>-7914.04736328125</c:v>
                </c:pt>
                <c:pt idx="143">
                  <c:v>-7898.7443847656295</c:v>
                </c:pt>
                <c:pt idx="144">
                  <c:v>-7883.5673828125</c:v>
                </c:pt>
                <c:pt idx="145">
                  <c:v>-7869.18212890625</c:v>
                </c:pt>
                <c:pt idx="146">
                  <c:v>-7854.5456542968795</c:v>
                </c:pt>
                <c:pt idx="147">
                  <c:v>-7839.15478515625</c:v>
                </c:pt>
                <c:pt idx="148">
                  <c:v>-7824.078125</c:v>
                </c:pt>
                <c:pt idx="149">
                  <c:v>-7808.724609375</c:v>
                </c:pt>
                <c:pt idx="150">
                  <c:v>-7793.23291015625</c:v>
                </c:pt>
                <c:pt idx="151">
                  <c:v>-7778.9987792968795</c:v>
                </c:pt>
                <c:pt idx="152">
                  <c:v>-7764.0732421875</c:v>
                </c:pt>
                <c:pt idx="153">
                  <c:v>-7748.90869140625</c:v>
                </c:pt>
                <c:pt idx="154">
                  <c:v>-7734.3723144531295</c:v>
                </c:pt>
                <c:pt idx="155">
                  <c:v>-7719.345703125</c:v>
                </c:pt>
                <c:pt idx="156">
                  <c:v>-7703.9169921875</c:v>
                </c:pt>
                <c:pt idx="157">
                  <c:v>-7689.0920410156205</c:v>
                </c:pt>
                <c:pt idx="158">
                  <c:v>-7674.4558105468705</c:v>
                </c:pt>
                <c:pt idx="159">
                  <c:v>-7659.26611328125</c:v>
                </c:pt>
                <c:pt idx="160">
                  <c:v>-7643.8244628906295</c:v>
                </c:pt>
                <c:pt idx="161">
                  <c:v>-7629.1123046875</c:v>
                </c:pt>
                <c:pt idx="162">
                  <c:v>-7614.6142578125</c:v>
                </c:pt>
                <c:pt idx="163">
                  <c:v>-7598.9089355468705</c:v>
                </c:pt>
                <c:pt idx="164">
                  <c:v>-7583.4426269531295</c:v>
                </c:pt>
                <c:pt idx="165">
                  <c:v>-7569.1076660156205</c:v>
                </c:pt>
                <c:pt idx="166">
                  <c:v>-7554.43310546875</c:v>
                </c:pt>
                <c:pt idx="167">
                  <c:v>-7539.4697265625</c:v>
                </c:pt>
                <c:pt idx="168">
                  <c:v>-7523.8525390625</c:v>
                </c:pt>
                <c:pt idx="169">
                  <c:v>-7508.939453125</c:v>
                </c:pt>
                <c:pt idx="170">
                  <c:v>-7494.7431640625</c:v>
                </c:pt>
                <c:pt idx="171">
                  <c:v>-7479.56591796875</c:v>
                </c:pt>
                <c:pt idx="172">
                  <c:v>-7464.5270996093705</c:v>
                </c:pt>
                <c:pt idx="173">
                  <c:v>-7449.6013183593795</c:v>
                </c:pt>
                <c:pt idx="174">
                  <c:v>-7433.8454589843795</c:v>
                </c:pt>
                <c:pt idx="175">
                  <c:v>-7418.9699707031205</c:v>
                </c:pt>
                <c:pt idx="176">
                  <c:v>-7404.8864746093705</c:v>
                </c:pt>
                <c:pt idx="177">
                  <c:v>-7389.7346191406205</c:v>
                </c:pt>
                <c:pt idx="178">
                  <c:v>-7374.50732421875</c:v>
                </c:pt>
                <c:pt idx="179">
                  <c:v>-7359.2919921875</c:v>
                </c:pt>
                <c:pt idx="180">
                  <c:v>-7344.466796875</c:v>
                </c:pt>
                <c:pt idx="181">
                  <c:v>-7329.6923828125</c:v>
                </c:pt>
                <c:pt idx="182">
                  <c:v>-7314.59033203125</c:v>
                </c:pt>
                <c:pt idx="183">
                  <c:v>-7299.5134277343705</c:v>
                </c:pt>
                <c:pt idx="184">
                  <c:v>-7284.2106933593795</c:v>
                </c:pt>
                <c:pt idx="185">
                  <c:v>-7269.3981933593795</c:v>
                </c:pt>
                <c:pt idx="186">
                  <c:v>-7254.81201171875</c:v>
                </c:pt>
                <c:pt idx="187">
                  <c:v>-7239.923828125</c:v>
                </c:pt>
                <c:pt idx="188">
                  <c:v>-7224.369140625</c:v>
                </c:pt>
                <c:pt idx="189">
                  <c:v>-7209.09130859375</c:v>
                </c:pt>
                <c:pt idx="190">
                  <c:v>-7194.3918457031205</c:v>
                </c:pt>
                <c:pt idx="191">
                  <c:v>-7179.6423339843795</c:v>
                </c:pt>
                <c:pt idx="192">
                  <c:v>-7164.4904785156205</c:v>
                </c:pt>
                <c:pt idx="193">
                  <c:v>-7148.9230957031205</c:v>
                </c:pt>
                <c:pt idx="194">
                  <c:v>-7134.16064453125</c:v>
                </c:pt>
                <c:pt idx="195">
                  <c:v>-7119.4865722656295</c:v>
                </c:pt>
                <c:pt idx="196">
                  <c:v>-7104.54833984375</c:v>
                </c:pt>
                <c:pt idx="197">
                  <c:v>-7089.79833984375</c:v>
                </c:pt>
                <c:pt idx="198">
                  <c:v>-7074.8474121093705</c:v>
                </c:pt>
                <c:pt idx="199">
                  <c:v>-7059.921875</c:v>
                </c:pt>
                <c:pt idx="200">
                  <c:v>-7044.7443847656295</c:v>
                </c:pt>
                <c:pt idx="201">
                  <c:v>-7029.7053222656295</c:v>
                </c:pt>
                <c:pt idx="202">
                  <c:v>-7014.6416015625</c:v>
                </c:pt>
                <c:pt idx="203">
                  <c:v>-6999.6027832031205</c:v>
                </c:pt>
                <c:pt idx="204">
                  <c:v>-6984.95361328125</c:v>
                </c:pt>
                <c:pt idx="205">
                  <c:v>-6969.3737792968795</c:v>
                </c:pt>
                <c:pt idx="206">
                  <c:v>-6954.3347167968795</c:v>
                </c:pt>
                <c:pt idx="207">
                  <c:v>-6939.9499511718705</c:v>
                </c:pt>
                <c:pt idx="208">
                  <c:v>-6924.72216796875</c:v>
                </c:pt>
                <c:pt idx="209">
                  <c:v>-6909.4189453125</c:v>
                </c:pt>
                <c:pt idx="210">
                  <c:v>-6894.8205566406205</c:v>
                </c:pt>
                <c:pt idx="211">
                  <c:v>-6879.9074707031205</c:v>
                </c:pt>
                <c:pt idx="212">
                  <c:v>-6864.60400390625</c:v>
                </c:pt>
                <c:pt idx="213">
                  <c:v>-6849.9924316406205</c:v>
                </c:pt>
                <c:pt idx="214">
                  <c:v>-6835.3308105468705</c:v>
                </c:pt>
                <c:pt idx="215">
                  <c:v>-6819.9150390625</c:v>
                </c:pt>
                <c:pt idx="216">
                  <c:v>-6804.373046875</c:v>
                </c:pt>
                <c:pt idx="217">
                  <c:v>-6789.4221191406205</c:v>
                </c:pt>
                <c:pt idx="218">
                  <c:v>-6774.5090332031205</c:v>
                </c:pt>
                <c:pt idx="219">
                  <c:v>-6759.2937011718705</c:v>
                </c:pt>
                <c:pt idx="220">
                  <c:v>-6744.1667480468705</c:v>
                </c:pt>
                <c:pt idx="221">
                  <c:v>-6729.3291015625</c:v>
                </c:pt>
                <c:pt idx="222">
                  <c:v>-6714.57958984375</c:v>
                </c:pt>
                <c:pt idx="223">
                  <c:v>-6699.7419433593795</c:v>
                </c:pt>
                <c:pt idx="224">
                  <c:v>-6685.0803222656295</c:v>
                </c:pt>
                <c:pt idx="225">
                  <c:v>-6670.2175292968795</c:v>
                </c:pt>
                <c:pt idx="226">
                  <c:v>-6654.77587890625</c:v>
                </c:pt>
                <c:pt idx="227">
                  <c:v>-6639.74951171875</c:v>
                </c:pt>
                <c:pt idx="228">
                  <c:v>-6625.1760253906295</c:v>
                </c:pt>
                <c:pt idx="229">
                  <c:v>-6610.1623535156205</c:v>
                </c:pt>
                <c:pt idx="230">
                  <c:v>-6594.5830078125</c:v>
                </c:pt>
                <c:pt idx="231">
                  <c:v>-6579.7578125</c:v>
                </c:pt>
                <c:pt idx="232">
                  <c:v>-6565.3347167968795</c:v>
                </c:pt>
                <c:pt idx="233">
                  <c:v>-6550.22021484375</c:v>
                </c:pt>
                <c:pt idx="234">
                  <c:v>-6534.89208984375</c:v>
                </c:pt>
                <c:pt idx="235">
                  <c:v>-6519.6015625</c:v>
                </c:pt>
                <c:pt idx="236">
                  <c:v>-6504.6257324218795</c:v>
                </c:pt>
                <c:pt idx="237">
                  <c:v>-6490.16552734375</c:v>
                </c:pt>
                <c:pt idx="238">
                  <c:v>-6475.6545410156205</c:v>
                </c:pt>
                <c:pt idx="239">
                  <c:v>-6460.40185546875</c:v>
                </c:pt>
                <c:pt idx="240">
                  <c:v>-6445.07373046875</c:v>
                </c:pt>
                <c:pt idx="241">
                  <c:v>-6430.3615722656295</c:v>
                </c:pt>
                <c:pt idx="242">
                  <c:v>-6415.4860839843795</c:v>
                </c:pt>
                <c:pt idx="243">
                  <c:v>-6400.1328125</c:v>
                </c:pt>
                <c:pt idx="244">
                  <c:v>-6384.314453125</c:v>
                </c:pt>
                <c:pt idx="245">
                  <c:v>-6369.4765625</c:v>
                </c:pt>
                <c:pt idx="246">
                  <c:v>-6355.1667480468705</c:v>
                </c:pt>
                <c:pt idx="247">
                  <c:v>-6340.228515625</c:v>
                </c:pt>
                <c:pt idx="248">
                  <c:v>-6325.06396484375</c:v>
                </c:pt>
                <c:pt idx="249">
                  <c:v>-6310.15087890625</c:v>
                </c:pt>
                <c:pt idx="250">
                  <c:v>-6295.1745605468705</c:v>
                </c:pt>
                <c:pt idx="251">
                  <c:v>-6279.6201171875</c:v>
                </c:pt>
                <c:pt idx="252">
                  <c:v>-6264.9963378906295</c:v>
                </c:pt>
                <c:pt idx="253">
                  <c:v>-6250.5607910156205</c:v>
                </c:pt>
                <c:pt idx="254">
                  <c:v>-6235.7734375</c:v>
                </c:pt>
                <c:pt idx="255">
                  <c:v>-6220.6591796875</c:v>
                </c:pt>
                <c:pt idx="256">
                  <c:v>-6205.69580078125</c:v>
                </c:pt>
                <c:pt idx="257">
                  <c:v>-6191.0087890625</c:v>
                </c:pt>
                <c:pt idx="258">
                  <c:v>-6175.6552734375</c:v>
                </c:pt>
                <c:pt idx="259">
                  <c:v>-6160.69189453125</c:v>
                </c:pt>
                <c:pt idx="260">
                  <c:v>-6145.5021972656295</c:v>
                </c:pt>
                <c:pt idx="261">
                  <c:v>-6130.0231933593795</c:v>
                </c:pt>
                <c:pt idx="262">
                  <c:v>-6115.4494628906295</c:v>
                </c:pt>
                <c:pt idx="263">
                  <c:v>-6100.87548828125</c:v>
                </c:pt>
                <c:pt idx="264">
                  <c:v>-6085.6730957031205</c:v>
                </c:pt>
                <c:pt idx="265">
                  <c:v>-6070.3955078125</c:v>
                </c:pt>
                <c:pt idx="266">
                  <c:v>-6055.73388671875</c:v>
                </c:pt>
                <c:pt idx="267">
                  <c:v>-6040.6826171875</c:v>
                </c:pt>
                <c:pt idx="268">
                  <c:v>-6025.19091796875</c:v>
                </c:pt>
                <c:pt idx="269">
                  <c:v>-6010.1892089843795</c:v>
                </c:pt>
                <c:pt idx="270">
                  <c:v>-5995.125</c:v>
                </c:pt>
                <c:pt idx="271">
                  <c:v>-5980.1867675781205</c:v>
                </c:pt>
                <c:pt idx="272">
                  <c:v>-5965.7263183593795</c:v>
                </c:pt>
                <c:pt idx="273">
                  <c:v>-5950.5490722656295</c:v>
                </c:pt>
                <c:pt idx="274">
                  <c:v>-5935.28369140625</c:v>
                </c:pt>
                <c:pt idx="275">
                  <c:v>-5920.7351074218795</c:v>
                </c:pt>
                <c:pt idx="276">
                  <c:v>-5906.02294921875</c:v>
                </c:pt>
                <c:pt idx="277">
                  <c:v>-5890.732421875</c:v>
                </c:pt>
                <c:pt idx="278">
                  <c:v>-5875.36669921875</c:v>
                </c:pt>
                <c:pt idx="279">
                  <c:v>-5860.1015625</c:v>
                </c:pt>
                <c:pt idx="280">
                  <c:v>-5845.490234375</c:v>
                </c:pt>
                <c:pt idx="281">
                  <c:v>-5830.9416503906295</c:v>
                </c:pt>
                <c:pt idx="282">
                  <c:v>-5815.67626953125</c:v>
                </c:pt>
                <c:pt idx="283">
                  <c:v>-5800.0715332031205</c:v>
                </c:pt>
                <c:pt idx="284">
                  <c:v>-5784.0393066406205</c:v>
                </c:pt>
                <c:pt idx="285">
                  <c:v>-5769.6416015625</c:v>
                </c:pt>
                <c:pt idx="286">
                  <c:v>-5755.8977050781205</c:v>
                </c:pt>
                <c:pt idx="287">
                  <c:v>-5740.9719238281205</c:v>
                </c:pt>
                <c:pt idx="288">
                  <c:v>-5725.3420410156205</c:v>
                </c:pt>
                <c:pt idx="289">
                  <c:v>-5710.1774902343795</c:v>
                </c:pt>
                <c:pt idx="290">
                  <c:v>-5695.67919921875</c:v>
                </c:pt>
                <c:pt idx="291">
                  <c:v>-5680.56494140625</c:v>
                </c:pt>
                <c:pt idx="292">
                  <c:v>-5665.890625</c:v>
                </c:pt>
                <c:pt idx="293">
                  <c:v>-5651.3796386718795</c:v>
                </c:pt>
                <c:pt idx="294">
                  <c:v>-5635.7497558593705</c:v>
                </c:pt>
                <c:pt idx="295">
                  <c:v>-5620.14501953125</c:v>
                </c:pt>
                <c:pt idx="296">
                  <c:v>-5605.73486328125</c:v>
                </c:pt>
                <c:pt idx="297">
                  <c:v>-5591.060546875</c:v>
                </c:pt>
                <c:pt idx="298">
                  <c:v>-5575.4558105468705</c:v>
                </c:pt>
                <c:pt idx="299">
                  <c:v>-5560.5930175781205</c:v>
                </c:pt>
                <c:pt idx="300">
                  <c:v>-5546.2331542968705</c:v>
                </c:pt>
                <c:pt idx="301">
                  <c:v>-5531.068359375</c:v>
                </c:pt>
                <c:pt idx="302">
                  <c:v>-5515.1867675781205</c:v>
                </c:pt>
                <c:pt idx="303">
                  <c:v>-5500.5251464843795</c:v>
                </c:pt>
                <c:pt idx="304">
                  <c:v>-5486.12744140625</c:v>
                </c:pt>
                <c:pt idx="305">
                  <c:v>-5470.9501953125</c:v>
                </c:pt>
                <c:pt idx="306">
                  <c:v>-5455.59716796875</c:v>
                </c:pt>
                <c:pt idx="307">
                  <c:v>-5440.4450683593705</c:v>
                </c:pt>
                <c:pt idx="308">
                  <c:v>-5426.0725097656205</c:v>
                </c:pt>
                <c:pt idx="309">
                  <c:v>-5410.9831542968705</c:v>
                </c:pt>
                <c:pt idx="310">
                  <c:v>-5395.9567871093705</c:v>
                </c:pt>
                <c:pt idx="311">
                  <c:v>-5381.25732421875</c:v>
                </c:pt>
                <c:pt idx="312">
                  <c:v>-5365.8662109375</c:v>
                </c:pt>
                <c:pt idx="313">
                  <c:v>-5350.9909667968705</c:v>
                </c:pt>
                <c:pt idx="314">
                  <c:v>-5336.2412109375</c:v>
                </c:pt>
                <c:pt idx="315">
                  <c:v>-5320.9255371093705</c:v>
                </c:pt>
                <c:pt idx="316">
                  <c:v>-5305.6477050781205</c:v>
                </c:pt>
                <c:pt idx="317">
                  <c:v>-5290.759765625</c:v>
                </c:pt>
                <c:pt idx="318">
                  <c:v>-5276.21142578125</c:v>
                </c:pt>
                <c:pt idx="319">
                  <c:v>-5261.2353515625</c:v>
                </c:pt>
                <c:pt idx="320">
                  <c:v>-5245.4543457031295</c:v>
                </c:pt>
                <c:pt idx="321">
                  <c:v>-5230.56640625</c:v>
                </c:pt>
                <c:pt idx="322">
                  <c:v>-5216.3701171875</c:v>
                </c:pt>
                <c:pt idx="323">
                  <c:v>-5201.4064941406295</c:v>
                </c:pt>
                <c:pt idx="324">
                  <c:v>-5186.19140625</c:v>
                </c:pt>
                <c:pt idx="325">
                  <c:v>-5171.2907714843795</c:v>
                </c:pt>
                <c:pt idx="326">
                  <c:v>-5156.138671875</c:v>
                </c:pt>
                <c:pt idx="327">
                  <c:v>-5141.0871582031295</c:v>
                </c:pt>
                <c:pt idx="328">
                  <c:v>-5126.4255371093705</c:v>
                </c:pt>
                <c:pt idx="329">
                  <c:v>-5111.072265625</c:v>
                </c:pt>
                <c:pt idx="330">
                  <c:v>-5095.341796875</c:v>
                </c:pt>
                <c:pt idx="331">
                  <c:v>-5080.47900390625</c:v>
                </c:pt>
                <c:pt idx="332">
                  <c:v>-5065.0124511718795</c:v>
                </c:pt>
                <c:pt idx="333">
                  <c:v>-5050.30029296875</c:v>
                </c:pt>
                <c:pt idx="334">
                  <c:v>-5036.1667480468705</c:v>
                </c:pt>
                <c:pt idx="335">
                  <c:v>-5021.19091796875</c:v>
                </c:pt>
                <c:pt idx="336">
                  <c:v>-5006.5166015625</c:v>
                </c:pt>
                <c:pt idx="337">
                  <c:v>-4991.4020996093705</c:v>
                </c:pt>
                <c:pt idx="338">
                  <c:v>-4976.5393066406295</c:v>
                </c:pt>
                <c:pt idx="339">
                  <c:v>-4961.58837890625</c:v>
                </c:pt>
                <c:pt idx="340">
                  <c:v>-4946.1594238281205</c:v>
                </c:pt>
                <c:pt idx="341">
                  <c:v>-4931.22119140625</c:v>
                </c:pt>
                <c:pt idx="342">
                  <c:v>-4916.3459472656205</c:v>
                </c:pt>
                <c:pt idx="343">
                  <c:v>-4900.7663574218795</c:v>
                </c:pt>
                <c:pt idx="344">
                  <c:v>-4886.05419921875</c:v>
                </c:pt>
                <c:pt idx="345">
                  <c:v>-4870.7509765625</c:v>
                </c:pt>
                <c:pt idx="346">
                  <c:v>-4854.2912597656205</c:v>
                </c:pt>
                <c:pt idx="347">
                  <c:v>-4839.1142578125</c:v>
                </c:pt>
                <c:pt idx="348">
                  <c:v>-4825.609375</c:v>
                </c:pt>
                <c:pt idx="349">
                  <c:v>-4811.2744140625</c:v>
                </c:pt>
                <c:pt idx="350">
                  <c:v>-4796.2731933593705</c:v>
                </c:pt>
                <c:pt idx="351">
                  <c:v>-4781.234375</c:v>
                </c:pt>
                <c:pt idx="352">
                  <c:v>-4765.44091796875</c:v>
                </c:pt>
                <c:pt idx="353">
                  <c:v>-4750.9426269531295</c:v>
                </c:pt>
                <c:pt idx="354">
                  <c:v>-4736.89697265625</c:v>
                </c:pt>
                <c:pt idx="355">
                  <c:v>-4721.68212890625</c:v>
                </c:pt>
                <c:pt idx="356">
                  <c:v>-4706.7062988281205</c:v>
                </c:pt>
                <c:pt idx="357">
                  <c:v>-4691.74267578125</c:v>
                </c:pt>
                <c:pt idx="358">
                  <c:v>-4675.8107910156205</c:v>
                </c:pt>
                <c:pt idx="359">
                  <c:v>-4660.9855957031295</c:v>
                </c:pt>
                <c:pt idx="360">
                  <c:v>-4646.7390136718795</c:v>
                </c:pt>
                <c:pt idx="361">
                  <c:v>-4631.4990234375</c:v>
                </c:pt>
                <c:pt idx="362">
                  <c:v>-4616.2336425781205</c:v>
                </c:pt>
                <c:pt idx="363">
                  <c:v>-4601.3454589843795</c:v>
                </c:pt>
                <c:pt idx="364">
                  <c:v>-4586.44482421875</c:v>
                </c:pt>
                <c:pt idx="365">
                  <c:v>-4571.6950683593705</c:v>
                </c:pt>
                <c:pt idx="366">
                  <c:v>-4557.05859375</c:v>
                </c:pt>
                <c:pt idx="367">
                  <c:v>-4541.46630859375</c:v>
                </c:pt>
                <c:pt idx="368">
                  <c:v>-4526.40234375</c:v>
                </c:pt>
                <c:pt idx="369">
                  <c:v>-4511.8415527343795</c:v>
                </c:pt>
                <c:pt idx="370">
                  <c:v>-4496.576171875</c:v>
                </c:pt>
                <c:pt idx="371">
                  <c:v>-4481.3107910156205</c:v>
                </c:pt>
                <c:pt idx="372">
                  <c:v>-4466.5986328125</c:v>
                </c:pt>
                <c:pt idx="373">
                  <c:v>-4452.1630859375</c:v>
                </c:pt>
                <c:pt idx="374">
                  <c:v>-4437.162109375</c:v>
                </c:pt>
                <c:pt idx="375">
                  <c:v>-4421.3310546875</c:v>
                </c:pt>
                <c:pt idx="376">
                  <c:v>-4406.505859375</c:v>
                </c:pt>
                <c:pt idx="377">
                  <c:v>-4391.6179199218795</c:v>
                </c:pt>
                <c:pt idx="378">
                  <c:v>-4374.5041503906295</c:v>
                </c:pt>
                <c:pt idx="379">
                  <c:v>-4359.3645019531295</c:v>
                </c:pt>
                <c:pt idx="380">
                  <c:v>-4346.03564453125</c:v>
                </c:pt>
                <c:pt idx="381">
                  <c:v>-4331.7763671875</c:v>
                </c:pt>
                <c:pt idx="382">
                  <c:v>-4317.064453125</c:v>
                </c:pt>
                <c:pt idx="383">
                  <c:v>-4302.0632324218795</c:v>
                </c:pt>
                <c:pt idx="384">
                  <c:v>-4287.2255859375</c:v>
                </c:pt>
                <c:pt idx="385">
                  <c:v>-4271.796875</c:v>
                </c:pt>
                <c:pt idx="386">
                  <c:v>-4256.61962890625</c:v>
                </c:pt>
                <c:pt idx="387">
                  <c:v>-4241.857421875</c:v>
                </c:pt>
                <c:pt idx="388">
                  <c:v>-4226.5544433593705</c:v>
                </c:pt>
                <c:pt idx="389">
                  <c:v>-4211.5910644531295</c:v>
                </c:pt>
                <c:pt idx="390">
                  <c:v>-4196.9167480468705</c:v>
                </c:pt>
                <c:pt idx="391">
                  <c:v>-4182.1794433593705</c:v>
                </c:pt>
                <c:pt idx="392">
                  <c:v>-4167.0270996093705</c:v>
                </c:pt>
                <c:pt idx="393">
                  <c:v>-4151.92529296875</c:v>
                </c:pt>
                <c:pt idx="394">
                  <c:v>-4136.2956542968705</c:v>
                </c:pt>
                <c:pt idx="395">
                  <c:v>-4120.8669433593705</c:v>
                </c:pt>
                <c:pt idx="396">
                  <c:v>-4106.77099609375</c:v>
                </c:pt>
                <c:pt idx="397">
                  <c:v>-4092.33569335937</c:v>
                </c:pt>
                <c:pt idx="398">
                  <c:v>-4077.35961914063</c:v>
                </c:pt>
                <c:pt idx="399">
                  <c:v>-4062.0565185546898</c:v>
                </c:pt>
                <c:pt idx="400">
                  <c:v>-4047.04272460937</c:v>
                </c:pt>
                <c:pt idx="401">
                  <c:v>-4032.3306884765602</c:v>
                </c:pt>
                <c:pt idx="402">
                  <c:v>-4017.19116210937</c:v>
                </c:pt>
                <c:pt idx="403">
                  <c:v>-4002.20263671875</c:v>
                </c:pt>
                <c:pt idx="404">
                  <c:v>-3987.1888427734398</c:v>
                </c:pt>
                <c:pt idx="405">
                  <c:v>-3971.8984375</c:v>
                </c:pt>
                <c:pt idx="406">
                  <c:v>-3957.09838867188</c:v>
                </c:pt>
                <c:pt idx="407">
                  <c:v>-3942.5120849609398</c:v>
                </c:pt>
                <c:pt idx="408">
                  <c:v>-3927.00805664063</c:v>
                </c:pt>
                <c:pt idx="409">
                  <c:v>-3911.2900390625</c:v>
                </c:pt>
                <c:pt idx="410">
                  <c:v>-3896.95532226562</c:v>
                </c:pt>
                <c:pt idx="411">
                  <c:v>-3882.72119140625</c:v>
                </c:pt>
                <c:pt idx="412">
                  <c:v>-3867.0784912109398</c:v>
                </c:pt>
                <c:pt idx="413">
                  <c:v>-3852.07739257812</c:v>
                </c:pt>
                <c:pt idx="414">
                  <c:v>-3837.390625</c:v>
                </c:pt>
                <c:pt idx="415">
                  <c:v>-3822.32641601562</c:v>
                </c:pt>
                <c:pt idx="416">
                  <c:v>-3807.3377685546898</c:v>
                </c:pt>
                <c:pt idx="417">
                  <c:v>-3791.95947265625</c:v>
                </c:pt>
                <c:pt idx="418">
                  <c:v>-3776.9456787109398</c:v>
                </c:pt>
                <c:pt idx="419">
                  <c:v>-3760.14624023438</c:v>
                </c:pt>
                <c:pt idx="420">
                  <c:v>-3745.0067138671898</c:v>
                </c:pt>
                <c:pt idx="421">
                  <c:v>-3732.2940673828102</c:v>
                </c:pt>
                <c:pt idx="422">
                  <c:v>-3717.4312744140602</c:v>
                </c:pt>
                <c:pt idx="423">
                  <c:v>-3701.93969726562</c:v>
                </c:pt>
                <c:pt idx="424">
                  <c:v>-3687.3533935546898</c:v>
                </c:pt>
                <c:pt idx="425">
                  <c:v>-3673.0186767578102</c:v>
                </c:pt>
                <c:pt idx="426">
                  <c:v>-3657.6151123046898</c:v>
                </c:pt>
                <c:pt idx="427">
                  <c:v>-3642.3875732421898</c:v>
                </c:pt>
                <c:pt idx="428">
                  <c:v>-3627.537109375</c:v>
                </c:pt>
                <c:pt idx="429">
                  <c:v>-3612.27172851562</c:v>
                </c:pt>
                <c:pt idx="430">
                  <c:v>-3597.14477539063</c:v>
                </c:pt>
                <c:pt idx="431">
                  <c:v>-3582.646484375</c:v>
                </c:pt>
                <c:pt idx="432">
                  <c:v>-3567.5196533203102</c:v>
                </c:pt>
                <c:pt idx="433">
                  <c:v>-3552.04077148438</c:v>
                </c:pt>
                <c:pt idx="434">
                  <c:v>-3537.4293212890602</c:v>
                </c:pt>
                <c:pt idx="435">
                  <c:v>-3522.51611328125</c:v>
                </c:pt>
                <c:pt idx="436">
                  <c:v>-3507.5274658203102</c:v>
                </c:pt>
                <c:pt idx="437">
                  <c:v>-3492.2119140625</c:v>
                </c:pt>
                <c:pt idx="438">
                  <c:v>-3477.21069335937</c:v>
                </c:pt>
                <c:pt idx="439">
                  <c:v>-3462.57397460937</c:v>
                </c:pt>
                <c:pt idx="440">
                  <c:v>-3447.5853271484398</c:v>
                </c:pt>
                <c:pt idx="441">
                  <c:v>-3432.3201904296898</c:v>
                </c:pt>
                <c:pt idx="442">
                  <c:v>-3417.00463867188</c:v>
                </c:pt>
                <c:pt idx="443">
                  <c:v>-3401.8148193359398</c:v>
                </c:pt>
                <c:pt idx="444">
                  <c:v>-3387.2916259765602</c:v>
                </c:pt>
                <c:pt idx="445">
                  <c:v>-3372.89404296875</c:v>
                </c:pt>
                <c:pt idx="446">
                  <c:v>-3357.57836914063</c:v>
                </c:pt>
                <c:pt idx="447">
                  <c:v>-3342.7154541015602</c:v>
                </c:pt>
                <c:pt idx="448">
                  <c:v>-3327.41235351562</c:v>
                </c:pt>
                <c:pt idx="449">
                  <c:v>-3312.0841064453102</c:v>
                </c:pt>
                <c:pt idx="450">
                  <c:v>-3297.40991210937</c:v>
                </c:pt>
                <c:pt idx="451">
                  <c:v>-3282.7860107421898</c:v>
                </c:pt>
                <c:pt idx="452">
                  <c:v>-3268.07397460937</c:v>
                </c:pt>
                <c:pt idx="453">
                  <c:v>-3252.44409179687</c:v>
                </c:pt>
                <c:pt idx="454">
                  <c:v>-3236.82666015625</c:v>
                </c:pt>
                <c:pt idx="455">
                  <c:v>-3222.3912353515602</c:v>
                </c:pt>
                <c:pt idx="456">
                  <c:v>-3207.7296142578102</c:v>
                </c:pt>
                <c:pt idx="457">
                  <c:v>-3192.4517822265602</c:v>
                </c:pt>
                <c:pt idx="458">
                  <c:v>-3177.57641601562</c:v>
                </c:pt>
                <c:pt idx="459">
                  <c:v>-3162.2860107421898</c:v>
                </c:pt>
                <c:pt idx="460">
                  <c:v>-3147.41040039063</c:v>
                </c:pt>
                <c:pt idx="461">
                  <c:v>-3133.17626953125</c:v>
                </c:pt>
                <c:pt idx="462">
                  <c:v>-3117.92358398438</c:v>
                </c:pt>
                <c:pt idx="463">
                  <c:v>-3102.8846435546898</c:v>
                </c:pt>
                <c:pt idx="464">
                  <c:v>-3088.02172851562</c:v>
                </c:pt>
                <c:pt idx="465">
                  <c:v>-3072.7186279296898</c:v>
                </c:pt>
                <c:pt idx="466">
                  <c:v>-3057.0008544921898</c:v>
                </c:pt>
                <c:pt idx="467">
                  <c:v>-3042.0247802734398</c:v>
                </c:pt>
                <c:pt idx="468">
                  <c:v>-3027.91625976562</c:v>
                </c:pt>
                <c:pt idx="469">
                  <c:v>-3012.6258544921898</c:v>
                </c:pt>
                <c:pt idx="470">
                  <c:v>-2997.3607177734398</c:v>
                </c:pt>
                <c:pt idx="471">
                  <c:v>-2982.4853515625</c:v>
                </c:pt>
                <c:pt idx="472">
                  <c:v>-2967.73559570313</c:v>
                </c:pt>
                <c:pt idx="473">
                  <c:v>-2952.75952148438</c:v>
                </c:pt>
                <c:pt idx="474">
                  <c:v>-2937.4564208984398</c:v>
                </c:pt>
                <c:pt idx="475">
                  <c:v>-2922.7569580078102</c:v>
                </c:pt>
                <c:pt idx="476">
                  <c:v>-2907.71801757812</c:v>
                </c:pt>
                <c:pt idx="477">
                  <c:v>-2892.74194335937</c:v>
                </c:pt>
                <c:pt idx="478">
                  <c:v>-2877.77856445313</c:v>
                </c:pt>
                <c:pt idx="479">
                  <c:v>-2862.5887451171898</c:v>
                </c:pt>
                <c:pt idx="480">
                  <c:v>-2847.4617919921898</c:v>
                </c:pt>
                <c:pt idx="481">
                  <c:v>-2832.88818359375</c:v>
                </c:pt>
                <c:pt idx="482">
                  <c:v>-2818.18872070313</c:v>
                </c:pt>
                <c:pt idx="483">
                  <c:v>-2802.96118164062</c:v>
                </c:pt>
                <c:pt idx="484">
                  <c:v>-2787.9599609375</c:v>
                </c:pt>
                <c:pt idx="485">
                  <c:v>-2772.9210205078102</c:v>
                </c:pt>
                <c:pt idx="486">
                  <c:v>-2758.3096923828102</c:v>
                </c:pt>
                <c:pt idx="487">
                  <c:v>-2743.03173828125</c:v>
                </c:pt>
                <c:pt idx="488">
                  <c:v>-2728.0933837890602</c:v>
                </c:pt>
                <c:pt idx="489">
                  <c:v>-2713.0797119140602</c:v>
                </c:pt>
                <c:pt idx="490">
                  <c:v>-2697.7515869140602</c:v>
                </c:pt>
                <c:pt idx="491">
                  <c:v>-2682.7503662109398</c:v>
                </c:pt>
                <c:pt idx="492">
                  <c:v>-2667.447265625</c:v>
                </c:pt>
                <c:pt idx="493">
                  <c:v>-2652.4334716796898</c:v>
                </c:pt>
                <c:pt idx="494">
                  <c:v>-2637.6083984375</c:v>
                </c:pt>
                <c:pt idx="495">
                  <c:v>-2623.21069335938</c:v>
                </c:pt>
                <c:pt idx="496">
                  <c:v>-2608.3980712890602</c:v>
                </c:pt>
                <c:pt idx="497">
                  <c:v>-2593.0323486328102</c:v>
                </c:pt>
                <c:pt idx="498">
                  <c:v>-2578.3328857421898</c:v>
                </c:pt>
                <c:pt idx="499">
                  <c:v>-2563.1556396484398</c:v>
                </c:pt>
                <c:pt idx="500">
                  <c:v>-2548.11669921875</c:v>
                </c:pt>
                <c:pt idx="501">
                  <c:v>-2533.69384765625</c:v>
                </c:pt>
                <c:pt idx="502">
                  <c:v>-2518.1016845703102</c:v>
                </c:pt>
                <c:pt idx="503">
                  <c:v>-2502.66040039062</c:v>
                </c:pt>
                <c:pt idx="504">
                  <c:v>-2488.1119384765602</c:v>
                </c:pt>
                <c:pt idx="505">
                  <c:v>-2473.4124755859398</c:v>
                </c:pt>
                <c:pt idx="506">
                  <c:v>-2458.56201171875</c:v>
                </c:pt>
                <c:pt idx="507">
                  <c:v>-2443.0955810546898</c:v>
                </c:pt>
                <c:pt idx="508">
                  <c:v>-2428.09448242187</c:v>
                </c:pt>
                <c:pt idx="509">
                  <c:v>-2413.73461914062</c:v>
                </c:pt>
                <c:pt idx="510">
                  <c:v>-2398.44409179687</c:v>
                </c:pt>
                <c:pt idx="511">
                  <c:v>-2383.50561523438</c:v>
                </c:pt>
                <c:pt idx="512">
                  <c:v>-2367.3099365234398</c:v>
                </c:pt>
                <c:pt idx="513">
                  <c:v>-2352.2081298828102</c:v>
                </c:pt>
                <c:pt idx="514">
                  <c:v>-2338.7032470703102</c:v>
                </c:pt>
                <c:pt idx="515">
                  <c:v>-2323.2242431640602</c:v>
                </c:pt>
                <c:pt idx="516">
                  <c:v>-2308.3990478515602</c:v>
                </c:pt>
                <c:pt idx="517">
                  <c:v>-2293.8883056640602</c:v>
                </c:pt>
                <c:pt idx="518">
                  <c:v>-2278.2584228515602</c:v>
                </c:pt>
                <c:pt idx="519">
                  <c:v>-2262.5404052734398</c:v>
                </c:pt>
                <c:pt idx="520">
                  <c:v>-2248.18041992187</c:v>
                </c:pt>
                <c:pt idx="521">
                  <c:v>-2234.0343017578102</c:v>
                </c:pt>
                <c:pt idx="522">
                  <c:v>-2218.4169921875</c:v>
                </c:pt>
                <c:pt idx="523">
                  <c:v>-2202.81225585938</c:v>
                </c:pt>
                <c:pt idx="524">
                  <c:v>-2188.25122070313</c:v>
                </c:pt>
                <c:pt idx="525">
                  <c:v>-2173.7152099609398</c:v>
                </c:pt>
                <c:pt idx="526">
                  <c:v>-2158.8648681640602</c:v>
                </c:pt>
                <c:pt idx="527">
                  <c:v>-2143.599609375</c:v>
                </c:pt>
                <c:pt idx="528">
                  <c:v>-2128.44750976562</c:v>
                </c:pt>
                <c:pt idx="529">
                  <c:v>-2113.7733154296898</c:v>
                </c:pt>
                <c:pt idx="530">
                  <c:v>-2098.96069335938</c:v>
                </c:pt>
                <c:pt idx="531">
                  <c:v>-2083.4564208984398</c:v>
                </c:pt>
                <c:pt idx="532">
                  <c:v>-2068.29174804687</c:v>
                </c:pt>
                <c:pt idx="533">
                  <c:v>-2053.4414672851599</c:v>
                </c:pt>
                <c:pt idx="534">
                  <c:v>-2038.15100097656</c:v>
                </c:pt>
                <c:pt idx="535">
                  <c:v>-2023.0239868164099</c:v>
                </c:pt>
                <c:pt idx="536">
                  <c:v>-2008.13598632813</c:v>
                </c:pt>
                <c:pt idx="537">
                  <c:v>-1993.7510375976599</c:v>
                </c:pt>
                <c:pt idx="538">
                  <c:v>-1978.7246704101599</c:v>
                </c:pt>
                <c:pt idx="539">
                  <c:v>-1963.8617553710901</c:v>
                </c:pt>
                <c:pt idx="540">
                  <c:v>-1949.0365600585901</c:v>
                </c:pt>
                <c:pt idx="541">
                  <c:v>-1933.8593139648401</c:v>
                </c:pt>
                <c:pt idx="542">
                  <c:v>-1918.89587402344</c:v>
                </c:pt>
                <c:pt idx="543">
                  <c:v>-1903.8065795898401</c:v>
                </c:pt>
                <c:pt idx="544">
                  <c:v>-1888.65454101562</c:v>
                </c:pt>
                <c:pt idx="545">
                  <c:v>-1873.77905273438</c:v>
                </c:pt>
                <c:pt idx="546">
                  <c:v>-1858.45092773438</c:v>
                </c:pt>
                <c:pt idx="547">
                  <c:v>-1843.5629272460901</c:v>
                </c:pt>
                <c:pt idx="548">
                  <c:v>-1828.8759765625</c:v>
                </c:pt>
                <c:pt idx="549">
                  <c:v>-1813.3340454101599</c:v>
                </c:pt>
                <c:pt idx="550">
                  <c:v>-1798.18200683594</c:v>
                </c:pt>
                <c:pt idx="551">
                  <c:v>-1783.1431274414099</c:v>
                </c:pt>
                <c:pt idx="552">
                  <c:v>-1768.5819702148401</c:v>
                </c:pt>
                <c:pt idx="553">
                  <c:v>-1754.03344726562</c:v>
                </c:pt>
                <c:pt idx="554">
                  <c:v>-1738.60473632813</c:v>
                </c:pt>
                <c:pt idx="555">
                  <c:v>-1723.4525756835901</c:v>
                </c:pt>
                <c:pt idx="556">
                  <c:v>-1709.05493164062</c:v>
                </c:pt>
                <c:pt idx="557">
                  <c:v>-1694.04125976562</c:v>
                </c:pt>
                <c:pt idx="558">
                  <c:v>-1678.4616088867199</c:v>
                </c:pt>
                <c:pt idx="559">
                  <c:v>-1663.8124389648401</c:v>
                </c:pt>
                <c:pt idx="560">
                  <c:v>-1648.6351928710901</c:v>
                </c:pt>
                <c:pt idx="561">
                  <c:v>-1633.77221679687</c:v>
                </c:pt>
                <c:pt idx="562">
                  <c:v>-1619.12316894531</c:v>
                </c:pt>
                <c:pt idx="563">
                  <c:v>-1603.64416503906</c:v>
                </c:pt>
                <c:pt idx="564">
                  <c:v>-1589.2465209960901</c:v>
                </c:pt>
                <c:pt idx="565">
                  <c:v>-1574.2955932617199</c:v>
                </c:pt>
                <c:pt idx="566">
                  <c:v>-1559.2817993164099</c:v>
                </c:pt>
                <c:pt idx="567">
                  <c:v>-1544.24291992187</c:v>
                </c:pt>
                <c:pt idx="568">
                  <c:v>-1528.6506958007801</c:v>
                </c:pt>
                <c:pt idx="569">
                  <c:v>-1513.80041503906</c:v>
                </c:pt>
                <c:pt idx="570">
                  <c:v>-1498.76147460938</c:v>
                </c:pt>
                <c:pt idx="571">
                  <c:v>-1483.62194824219</c:v>
                </c:pt>
                <c:pt idx="572">
                  <c:v>-1469.0482788085901</c:v>
                </c:pt>
                <c:pt idx="573">
                  <c:v>-1454.3488159179699</c:v>
                </c:pt>
                <c:pt idx="574">
                  <c:v>-1439.3727416992199</c:v>
                </c:pt>
                <c:pt idx="575">
                  <c:v>-1424.4595336914099</c:v>
                </c:pt>
                <c:pt idx="576">
                  <c:v>-1409.6091918945301</c:v>
                </c:pt>
                <c:pt idx="577">
                  <c:v>-1394.1050415039099</c:v>
                </c:pt>
                <c:pt idx="578">
                  <c:v>-1379.11645507812</c:v>
                </c:pt>
                <c:pt idx="579">
                  <c:v>-1364.5427856445301</c:v>
                </c:pt>
                <c:pt idx="580">
                  <c:v>-1349.10144042969</c:v>
                </c:pt>
                <c:pt idx="581">
                  <c:v>-1334.10021972656</c:v>
                </c:pt>
                <c:pt idx="582">
                  <c:v>-1319.40087890625</c:v>
                </c:pt>
                <c:pt idx="583">
                  <c:v>-1303.97216796875</c:v>
                </c:pt>
                <c:pt idx="584">
                  <c:v>-1288.6439819335901</c:v>
                </c:pt>
                <c:pt idx="585">
                  <c:v>-1274.1959838867199</c:v>
                </c:pt>
                <c:pt idx="586">
                  <c:v>-1259.3707885742199</c:v>
                </c:pt>
                <c:pt idx="587">
                  <c:v>-1244.419921875</c:v>
                </c:pt>
                <c:pt idx="588">
                  <c:v>-1229.5696411132801</c:v>
                </c:pt>
                <c:pt idx="589">
                  <c:v>-1214.6564331054699</c:v>
                </c:pt>
                <c:pt idx="590">
                  <c:v>-1199.4917602539099</c:v>
                </c:pt>
                <c:pt idx="591">
                  <c:v>-1184.37744140625</c:v>
                </c:pt>
                <c:pt idx="592">
                  <c:v>-1169.7031860351599</c:v>
                </c:pt>
                <c:pt idx="593">
                  <c:v>-1154.26184082031</c:v>
                </c:pt>
                <c:pt idx="594">
                  <c:v>-1139.13488769531</c:v>
                </c:pt>
                <c:pt idx="595">
                  <c:v>-1124.5737915039099</c:v>
                </c:pt>
                <c:pt idx="596">
                  <c:v>-1109.11987304688</c:v>
                </c:pt>
                <c:pt idx="597">
                  <c:v>-1093.6533813476599</c:v>
                </c:pt>
                <c:pt idx="598">
                  <c:v>-1078.6018676757801</c:v>
                </c:pt>
                <c:pt idx="599">
                  <c:v>-1064.20422363281</c:v>
                </c:pt>
                <c:pt idx="600">
                  <c:v>-1049.8317260742199</c:v>
                </c:pt>
                <c:pt idx="601">
                  <c:v>-1034.4030151367199</c:v>
                </c:pt>
                <c:pt idx="602">
                  <c:v>-1019.41442871094</c:v>
                </c:pt>
                <c:pt idx="603">
                  <c:v>-1004.72760009766</c:v>
                </c:pt>
                <c:pt idx="604">
                  <c:v>-989.43713378906295</c:v>
                </c:pt>
                <c:pt idx="605">
                  <c:v>-974.27243041992199</c:v>
                </c:pt>
                <c:pt idx="606">
                  <c:v>-959.56045532226597</c:v>
                </c:pt>
                <c:pt idx="607">
                  <c:v>-944.68502807617199</c:v>
                </c:pt>
                <c:pt idx="608">
                  <c:v>-929.08023071289097</c:v>
                </c:pt>
                <c:pt idx="609">
                  <c:v>-914.26760864257801</c:v>
                </c:pt>
                <c:pt idx="610">
                  <c:v>-900.02090454101597</c:v>
                </c:pt>
                <c:pt idx="611">
                  <c:v>-884.85623168945301</c:v>
                </c:pt>
                <c:pt idx="612">
                  <c:v>-869.50296020507801</c:v>
                </c:pt>
                <c:pt idx="613">
                  <c:v>-854.36343383789097</c:v>
                </c:pt>
                <c:pt idx="614">
                  <c:v>-839.85256958007801</c:v>
                </c:pt>
                <c:pt idx="615">
                  <c:v>-825.01486206054699</c:v>
                </c:pt>
                <c:pt idx="616">
                  <c:v>-809.41009521484398</c:v>
                </c:pt>
                <c:pt idx="617">
                  <c:v>-794.23284912109398</c:v>
                </c:pt>
                <c:pt idx="618">
                  <c:v>-779.69689941406205</c:v>
                </c:pt>
                <c:pt idx="619">
                  <c:v>-765.16091918945301</c:v>
                </c:pt>
                <c:pt idx="620">
                  <c:v>-750.00885009765602</c:v>
                </c:pt>
                <c:pt idx="621">
                  <c:v>-734.54238891601597</c:v>
                </c:pt>
                <c:pt idx="622">
                  <c:v>-719.83038330078102</c:v>
                </c:pt>
                <c:pt idx="623">
                  <c:v>-704.86691284179699</c:v>
                </c:pt>
                <c:pt idx="624">
                  <c:v>-689.70220947265602</c:v>
                </c:pt>
                <c:pt idx="625">
                  <c:v>-674.70098876953102</c:v>
                </c:pt>
                <c:pt idx="626">
                  <c:v>-659.29742431640602</c:v>
                </c:pt>
                <c:pt idx="627">
                  <c:v>-643.65490722656295</c:v>
                </c:pt>
                <c:pt idx="628">
                  <c:v>-629.05606079101597</c:v>
                </c:pt>
                <c:pt idx="629">
                  <c:v>-614.79675292968795</c:v>
                </c:pt>
                <c:pt idx="630">
                  <c:v>-599.63211059570301</c:v>
                </c:pt>
                <c:pt idx="631">
                  <c:v>-584.228515625</c:v>
                </c:pt>
                <c:pt idx="632">
                  <c:v>-569.10153198242199</c:v>
                </c:pt>
                <c:pt idx="633">
                  <c:v>-554.66619873046898</c:v>
                </c:pt>
                <c:pt idx="634">
                  <c:v>-540.07998657226597</c:v>
                </c:pt>
                <c:pt idx="635">
                  <c:v>-524.68896484375</c:v>
                </c:pt>
                <c:pt idx="636">
                  <c:v>-509.68772888183599</c:v>
                </c:pt>
                <c:pt idx="637">
                  <c:v>-495.06375122070301</c:v>
                </c:pt>
                <c:pt idx="638">
                  <c:v>-479.67274475097702</c:v>
                </c:pt>
                <c:pt idx="639">
                  <c:v>-464.73440551757801</c:v>
                </c:pt>
                <c:pt idx="640">
                  <c:v>-450.32418823242199</c:v>
                </c:pt>
                <c:pt idx="641">
                  <c:v>-434.99606323242199</c:v>
                </c:pt>
                <c:pt idx="642">
                  <c:v>-419.98226928710898</c:v>
                </c:pt>
                <c:pt idx="643">
                  <c:v>-404.96847534179699</c:v>
                </c:pt>
                <c:pt idx="644">
                  <c:v>-389.82897949218801</c:v>
                </c:pt>
                <c:pt idx="645">
                  <c:v>-375.01638793945301</c:v>
                </c:pt>
                <c:pt idx="646">
                  <c:v>-360.00259399414102</c:v>
                </c:pt>
                <c:pt idx="647">
                  <c:v>-345.26545715332003</c:v>
                </c:pt>
                <c:pt idx="648">
                  <c:v>-329.78642272949202</c:v>
                </c:pt>
                <c:pt idx="649">
                  <c:v>-314.63430786132801</c:v>
                </c:pt>
                <c:pt idx="650">
                  <c:v>-300.09835815429699</c:v>
                </c:pt>
                <c:pt idx="651">
                  <c:v>-284.97142028808599</c:v>
                </c:pt>
                <c:pt idx="652">
                  <c:v>-269.81932067871099</c:v>
                </c:pt>
                <c:pt idx="653">
                  <c:v>-255.23305511474601</c:v>
                </c:pt>
                <c:pt idx="654">
                  <c:v>-240.30728912353501</c:v>
                </c:pt>
                <c:pt idx="655">
                  <c:v>-225.30609130859401</c:v>
                </c:pt>
                <c:pt idx="656">
                  <c:v>-209.66358947753901</c:v>
                </c:pt>
                <c:pt idx="657">
                  <c:v>-194.26000213623001</c:v>
                </c:pt>
                <c:pt idx="658">
                  <c:v>-179.98834991455101</c:v>
                </c:pt>
                <c:pt idx="659">
                  <c:v>-165.23886871337899</c:v>
                </c:pt>
                <c:pt idx="660">
                  <c:v>-149.948448181152</c:v>
                </c:pt>
                <c:pt idx="661">
                  <c:v>-135.08555603027301</c:v>
                </c:pt>
                <c:pt idx="662">
                  <c:v>-120.52445602416999</c:v>
                </c:pt>
                <c:pt idx="663">
                  <c:v>-105.37259292602501</c:v>
                </c:pt>
                <c:pt idx="664">
                  <c:v>-90.396648406982393</c:v>
                </c:pt>
                <c:pt idx="665">
                  <c:v>-75.571365356445298</c:v>
                </c:pt>
                <c:pt idx="666">
                  <c:v>-60.067302703857401</c:v>
                </c:pt>
                <c:pt idx="667">
                  <c:v>-45.041004180908203</c:v>
                </c:pt>
                <c:pt idx="668">
                  <c:v>-30.655910491943398</c:v>
                </c:pt>
                <c:pt idx="669">
                  <c:v>-15.516398906707799</c:v>
                </c:pt>
                <c:pt idx="670">
                  <c:v>0.52848005294799805</c:v>
                </c:pt>
                <c:pt idx="671">
                  <c:v>15.3787498474121</c:v>
                </c:pt>
                <c:pt idx="672">
                  <c:v>30.216462135314899</c:v>
                </c:pt>
                <c:pt idx="673">
                  <c:v>45.519454956054702</c:v>
                </c:pt>
                <c:pt idx="674">
                  <c:v>59.640457153320298</c:v>
                </c:pt>
                <c:pt idx="675">
                  <c:v>74.339881896972699</c:v>
                </c:pt>
                <c:pt idx="676">
                  <c:v>89.517127990722699</c:v>
                </c:pt>
                <c:pt idx="677">
                  <c:v>104.518329620361</c:v>
                </c:pt>
                <c:pt idx="678">
                  <c:v>119.783596038818</c:v>
                </c:pt>
                <c:pt idx="679">
                  <c:v>134.64649200439499</c:v>
                </c:pt>
                <c:pt idx="680">
                  <c:v>149.48423767089801</c:v>
                </c:pt>
                <c:pt idx="681">
                  <c:v>164.48544311523401</c:v>
                </c:pt>
                <c:pt idx="682">
                  <c:v>179.76329040527301</c:v>
                </c:pt>
                <c:pt idx="683">
                  <c:v>195.04113769531301</c:v>
                </c:pt>
                <c:pt idx="684">
                  <c:v>209.765701293945</c:v>
                </c:pt>
                <c:pt idx="685">
                  <c:v>224.71661376953099</c:v>
                </c:pt>
                <c:pt idx="686">
                  <c:v>239.44118499755899</c:v>
                </c:pt>
                <c:pt idx="687">
                  <c:v>254.15317535400399</c:v>
                </c:pt>
                <c:pt idx="688">
                  <c:v>269.11666870117199</c:v>
                </c:pt>
                <c:pt idx="689">
                  <c:v>284.31906127929699</c:v>
                </c:pt>
                <c:pt idx="690">
                  <c:v>299.65977478027298</c:v>
                </c:pt>
                <c:pt idx="691">
                  <c:v>314.49751281738298</c:v>
                </c:pt>
                <c:pt idx="692">
                  <c:v>329.14663696289102</c:v>
                </c:pt>
                <c:pt idx="693">
                  <c:v>343.98439025878901</c:v>
                </c:pt>
                <c:pt idx="694">
                  <c:v>358.98512268066401</c:v>
                </c:pt>
                <c:pt idx="695">
                  <c:v>373.97329711914102</c:v>
                </c:pt>
                <c:pt idx="696">
                  <c:v>388.97451782226602</c:v>
                </c:pt>
                <c:pt idx="697">
                  <c:v>404.73016357421898</c:v>
                </c:pt>
                <c:pt idx="698">
                  <c:v>420.51097106933599</c:v>
                </c:pt>
                <c:pt idx="699">
                  <c:v>435.77624511718801</c:v>
                </c:pt>
                <c:pt idx="700">
                  <c:v>450.47566223144503</c:v>
                </c:pt>
                <c:pt idx="701">
                  <c:v>464.47093200683599</c:v>
                </c:pt>
                <c:pt idx="702">
                  <c:v>479.13262939453102</c:v>
                </c:pt>
                <c:pt idx="703">
                  <c:v>494.27215576171898</c:v>
                </c:pt>
                <c:pt idx="704">
                  <c:v>509.27337646484398</c:v>
                </c:pt>
                <c:pt idx="705">
                  <c:v>524.13626098632801</c:v>
                </c:pt>
                <c:pt idx="706">
                  <c:v>539.01171875</c:v>
                </c:pt>
                <c:pt idx="707">
                  <c:v>554.12609863281205</c:v>
                </c:pt>
                <c:pt idx="708">
                  <c:v>569.00158691406295</c:v>
                </c:pt>
                <c:pt idx="709">
                  <c:v>584.02792358398403</c:v>
                </c:pt>
                <c:pt idx="710">
                  <c:v>599.16744995117199</c:v>
                </c:pt>
                <c:pt idx="711">
                  <c:v>614.75967407226597</c:v>
                </c:pt>
                <c:pt idx="712">
                  <c:v>631.67218017578102</c:v>
                </c:pt>
                <c:pt idx="713">
                  <c:v>646.396728515625</c:v>
                </c:pt>
                <c:pt idx="714">
                  <c:v>659.31057739257801</c:v>
                </c:pt>
                <c:pt idx="715">
                  <c:v>674.010009765625</c:v>
                </c:pt>
                <c:pt idx="716">
                  <c:v>688.986083984375</c:v>
                </c:pt>
                <c:pt idx="717">
                  <c:v>704.37710571289097</c:v>
                </c:pt>
                <c:pt idx="718">
                  <c:v>719.69265747070301</c:v>
                </c:pt>
                <c:pt idx="719">
                  <c:v>734.25280761718705</c:v>
                </c:pt>
                <c:pt idx="720">
                  <c:v>748.85070800781205</c:v>
                </c:pt>
                <c:pt idx="721">
                  <c:v>763.88967895507801</c:v>
                </c:pt>
                <c:pt idx="722">
                  <c:v>779.43157958984398</c:v>
                </c:pt>
                <c:pt idx="723">
                  <c:v>794.99862670898403</c:v>
                </c:pt>
                <c:pt idx="724">
                  <c:v>809.73577880859398</c:v>
                </c:pt>
                <c:pt idx="725">
                  <c:v>823.88192749023403</c:v>
                </c:pt>
                <c:pt idx="726">
                  <c:v>838.70709228515602</c:v>
                </c:pt>
                <c:pt idx="727">
                  <c:v>854.27413940429699</c:v>
                </c:pt>
                <c:pt idx="728">
                  <c:v>869.62744140625</c:v>
                </c:pt>
                <c:pt idx="729">
                  <c:v>884.94299316406205</c:v>
                </c:pt>
                <c:pt idx="730">
                  <c:v>900.37170410156205</c:v>
                </c:pt>
                <c:pt idx="731">
                  <c:v>914.76934814453102</c:v>
                </c:pt>
                <c:pt idx="732">
                  <c:v>929.14181518554699</c:v>
                </c:pt>
                <c:pt idx="733">
                  <c:v>944.15557861328102</c:v>
                </c:pt>
                <c:pt idx="734">
                  <c:v>959.65975952148403</c:v>
                </c:pt>
                <c:pt idx="735">
                  <c:v>974.54779052734398</c:v>
                </c:pt>
                <c:pt idx="736">
                  <c:v>988.7568359375</c:v>
                </c:pt>
                <c:pt idx="737">
                  <c:v>1003.72033691406</c:v>
                </c:pt>
                <c:pt idx="738">
                  <c:v>1018.9101867675799</c:v>
                </c:pt>
                <c:pt idx="739">
                  <c:v>1033.77307128906</c:v>
                </c:pt>
                <c:pt idx="740">
                  <c:v>1049.03833007812</c:v>
                </c:pt>
                <c:pt idx="741">
                  <c:v>1064.3665161132801</c:v>
                </c:pt>
                <c:pt idx="742">
                  <c:v>1078.95275878906</c:v>
                </c:pt>
                <c:pt idx="743">
                  <c:v>1093.7527465820301</c:v>
                </c:pt>
                <c:pt idx="744">
                  <c:v>1109.2066040039099</c:v>
                </c:pt>
                <c:pt idx="745">
                  <c:v>1124.06945800781</c:v>
                </c:pt>
                <c:pt idx="746">
                  <c:v>1138.8568725585901</c:v>
                </c:pt>
                <c:pt idx="747">
                  <c:v>1154.3359375</c:v>
                </c:pt>
                <c:pt idx="748">
                  <c:v>1169.11083984375</c:v>
                </c:pt>
                <c:pt idx="749">
                  <c:v>1184.11206054688</c:v>
                </c:pt>
                <c:pt idx="750">
                  <c:v>1199.4151000976599</c:v>
                </c:pt>
                <c:pt idx="751">
                  <c:v>1213.85046386719</c:v>
                </c:pt>
                <c:pt idx="752">
                  <c:v>1228.6881713867199</c:v>
                </c:pt>
                <c:pt idx="753">
                  <c:v>1243.65161132812</c:v>
                </c:pt>
                <c:pt idx="754">
                  <c:v>1258.94201660156</c:v>
                </c:pt>
                <c:pt idx="755">
                  <c:v>1274.08154296875</c:v>
                </c:pt>
                <c:pt idx="756">
                  <c:v>1288.5923461914099</c:v>
                </c:pt>
                <c:pt idx="757">
                  <c:v>1303.8827514648401</c:v>
                </c:pt>
                <c:pt idx="758">
                  <c:v>1318.9342651367199</c:v>
                </c:pt>
                <c:pt idx="759">
                  <c:v>1333.6714477539099</c:v>
                </c:pt>
                <c:pt idx="760">
                  <c:v>1349.1253051757801</c:v>
                </c:pt>
                <c:pt idx="761">
                  <c:v>1364.5540161132801</c:v>
                </c:pt>
                <c:pt idx="762">
                  <c:v>1379.1025390625</c:v>
                </c:pt>
                <c:pt idx="763">
                  <c:v>1393.5630493164099</c:v>
                </c:pt>
                <c:pt idx="764">
                  <c:v>1408.6522827148401</c:v>
                </c:pt>
                <c:pt idx="765">
                  <c:v>1423.5780639648401</c:v>
                </c:pt>
                <c:pt idx="766">
                  <c:v>1438.5164184570301</c:v>
                </c:pt>
                <c:pt idx="767">
                  <c:v>1453.6685180664099</c:v>
                </c:pt>
                <c:pt idx="768">
                  <c:v>1468.6320190429699</c:v>
                </c:pt>
                <c:pt idx="769">
                  <c:v>1483.6690063476599</c:v>
                </c:pt>
                <c:pt idx="770">
                  <c:v>1498.9575805664099</c:v>
                </c:pt>
                <c:pt idx="771">
                  <c:v>1514.26062011719</c:v>
                </c:pt>
                <c:pt idx="772">
                  <c:v>1528.8845825195301</c:v>
                </c:pt>
                <c:pt idx="773">
                  <c:v>1543.7726440429699</c:v>
                </c:pt>
                <c:pt idx="774">
                  <c:v>1558.89953613281</c:v>
                </c:pt>
                <c:pt idx="775">
                  <c:v>1573.7498168945301</c:v>
                </c:pt>
                <c:pt idx="776">
                  <c:v>1589.20373535156</c:v>
                </c:pt>
                <c:pt idx="777">
                  <c:v>1604.3433227539099</c:v>
                </c:pt>
                <c:pt idx="778">
                  <c:v>1618.64038085938</c:v>
                </c:pt>
                <c:pt idx="779">
                  <c:v>1633.5283813476599</c:v>
                </c:pt>
                <c:pt idx="780">
                  <c:v>1648.50439453125</c:v>
                </c:pt>
                <c:pt idx="781">
                  <c:v>1663.7822265625</c:v>
                </c:pt>
                <c:pt idx="782">
                  <c:v>1679.43737792969</c:v>
                </c:pt>
                <c:pt idx="783">
                  <c:v>1694.1242065429699</c:v>
                </c:pt>
                <c:pt idx="784">
                  <c:v>1708.6223754882801</c:v>
                </c:pt>
                <c:pt idx="785">
                  <c:v>1723.4852905273401</c:v>
                </c:pt>
                <c:pt idx="786">
                  <c:v>1738.38586425781</c:v>
                </c:pt>
                <c:pt idx="787">
                  <c:v>1753.43737792969</c:v>
                </c:pt>
                <c:pt idx="788">
                  <c:v>1768.7152709960901</c:v>
                </c:pt>
                <c:pt idx="789">
                  <c:v>1784.0433959960901</c:v>
                </c:pt>
                <c:pt idx="790">
                  <c:v>1799.33386230469</c:v>
                </c:pt>
                <c:pt idx="791">
                  <c:v>1814.5991821289099</c:v>
                </c:pt>
                <c:pt idx="792">
                  <c:v>1830.56860351562</c:v>
                </c:pt>
                <c:pt idx="793">
                  <c:v>1846.33679199219</c:v>
                </c:pt>
                <c:pt idx="794">
                  <c:v>1860.10571289062</c:v>
                </c:pt>
                <c:pt idx="795">
                  <c:v>1874.02551269531</c:v>
                </c:pt>
                <c:pt idx="796">
                  <c:v>1888.73742675781</c:v>
                </c:pt>
                <c:pt idx="797">
                  <c:v>1903.60034179687</c:v>
                </c:pt>
                <c:pt idx="798">
                  <c:v>1918.5764770507801</c:v>
                </c:pt>
                <c:pt idx="799">
                  <c:v>1933.4393920898401</c:v>
                </c:pt>
                <c:pt idx="800">
                  <c:v>1948.453125</c:v>
                </c:pt>
                <c:pt idx="801">
                  <c:v>1963.3034057617199</c:v>
                </c:pt>
                <c:pt idx="802">
                  <c:v>1979.03393554687</c:v>
                </c:pt>
                <c:pt idx="803">
                  <c:v>1994.4752807617199</c:v>
                </c:pt>
                <c:pt idx="804">
                  <c:v>2008.7598266601599</c:v>
                </c:pt>
                <c:pt idx="805">
                  <c:v>2023.37121582031</c:v>
                </c:pt>
                <c:pt idx="806">
                  <c:v>2038.24658203125</c:v>
                </c:pt>
                <c:pt idx="807">
                  <c:v>2053.3986206054701</c:v>
                </c:pt>
                <c:pt idx="808">
                  <c:v>2068.5633544921898</c:v>
                </c:pt>
                <c:pt idx="809">
                  <c:v>2083.5771484375</c:v>
                </c:pt>
                <c:pt idx="810">
                  <c:v>2098.82983398438</c:v>
                </c:pt>
                <c:pt idx="811">
                  <c:v>2113.529296875</c:v>
                </c:pt>
                <c:pt idx="812">
                  <c:v>2128.7191162109398</c:v>
                </c:pt>
                <c:pt idx="813">
                  <c:v>2143.85864257813</c:v>
                </c:pt>
                <c:pt idx="814">
                  <c:v>2158.595703125</c:v>
                </c:pt>
                <c:pt idx="815">
                  <c:v>2173.4837646484398</c:v>
                </c:pt>
                <c:pt idx="816">
                  <c:v>2188.3843994140602</c:v>
                </c:pt>
                <c:pt idx="817">
                  <c:v>2203.72509765625</c:v>
                </c:pt>
                <c:pt idx="818">
                  <c:v>2218.5628662109398</c:v>
                </c:pt>
                <c:pt idx="819">
                  <c:v>2233.50122070313</c:v>
                </c:pt>
                <c:pt idx="820">
                  <c:v>2248.8670654296898</c:v>
                </c:pt>
                <c:pt idx="821">
                  <c:v>2263.71728515625</c:v>
                </c:pt>
                <c:pt idx="822">
                  <c:v>2278.81909179687</c:v>
                </c:pt>
                <c:pt idx="823">
                  <c:v>2293.80786132813</c:v>
                </c:pt>
                <c:pt idx="824">
                  <c:v>2308.7587890625</c:v>
                </c:pt>
                <c:pt idx="825">
                  <c:v>2323.84790039062</c:v>
                </c:pt>
                <c:pt idx="826">
                  <c:v>2338.42163085938</c:v>
                </c:pt>
                <c:pt idx="827">
                  <c:v>2353.2342529296898</c:v>
                </c:pt>
                <c:pt idx="828">
                  <c:v>2368.3863525390602</c:v>
                </c:pt>
                <c:pt idx="829">
                  <c:v>2383.375</c:v>
                </c:pt>
                <c:pt idx="830">
                  <c:v>2398.2379150390602</c:v>
                </c:pt>
                <c:pt idx="831">
                  <c:v>2413.8677978515602</c:v>
                </c:pt>
                <c:pt idx="832">
                  <c:v>2429.2838134765602</c:v>
                </c:pt>
                <c:pt idx="833">
                  <c:v>2444.1593017578102</c:v>
                </c:pt>
                <c:pt idx="834">
                  <c:v>2459.2235107421898</c:v>
                </c:pt>
                <c:pt idx="835">
                  <c:v>2473.7469482421898</c:v>
                </c:pt>
                <c:pt idx="836">
                  <c:v>2488.2703857421898</c:v>
                </c:pt>
                <c:pt idx="837">
                  <c:v>2503.51049804687</c:v>
                </c:pt>
                <c:pt idx="838">
                  <c:v>2563.3140869140602</c:v>
                </c:pt>
                <c:pt idx="839">
                  <c:v>2617.0693359375</c:v>
                </c:pt>
                <c:pt idx="840">
                  <c:v>2624.7396240234398</c:v>
                </c:pt>
                <c:pt idx="841">
                  <c:v>2638.5338134765602</c:v>
                </c:pt>
                <c:pt idx="842">
                  <c:v>2653.3841552734398</c:v>
                </c:pt>
                <c:pt idx="843">
                  <c:v>2668.3726806640602</c:v>
                </c:pt>
                <c:pt idx="844">
                  <c:v>2683.53735351562</c:v>
                </c:pt>
                <c:pt idx="845">
                  <c:v>2698.5888671875</c:v>
                </c:pt>
                <c:pt idx="846">
                  <c:v>2713.5775146484398</c:v>
                </c:pt>
                <c:pt idx="847">
                  <c:v>2728.8804931640602</c:v>
                </c:pt>
                <c:pt idx="848">
                  <c:v>2743.869140625</c:v>
                </c:pt>
                <c:pt idx="849">
                  <c:v>2758.7196044921898</c:v>
                </c:pt>
                <c:pt idx="850">
                  <c:v>2773.75854492187</c:v>
                </c:pt>
                <c:pt idx="851">
                  <c:v>2788.6087646484398</c:v>
                </c:pt>
                <c:pt idx="852">
                  <c:v>2803.4339599609398</c:v>
                </c:pt>
                <c:pt idx="853">
                  <c:v>2818.5860595703102</c:v>
                </c:pt>
                <c:pt idx="854">
                  <c:v>2833.7884521484398</c:v>
                </c:pt>
                <c:pt idx="855">
                  <c:v>2848.6387939453102</c:v>
                </c:pt>
                <c:pt idx="856">
                  <c:v>2863.7908935546898</c:v>
                </c:pt>
                <c:pt idx="857">
                  <c:v>2878.67895507813</c:v>
                </c:pt>
                <c:pt idx="858">
                  <c:v>2893.3782958984398</c:v>
                </c:pt>
                <c:pt idx="859">
                  <c:v>2908.3668212890602</c:v>
                </c:pt>
                <c:pt idx="860">
                  <c:v>2923.53149414063</c:v>
                </c:pt>
                <c:pt idx="861">
                  <c:v>2938.5452880859398</c:v>
                </c:pt>
                <c:pt idx="862">
                  <c:v>2953.7225341796898</c:v>
                </c:pt>
                <c:pt idx="863">
                  <c:v>2969.0380859375</c:v>
                </c:pt>
                <c:pt idx="864">
                  <c:v>2983.69604492188</c:v>
                </c:pt>
                <c:pt idx="865">
                  <c:v>2998.2408447265602</c:v>
                </c:pt>
                <c:pt idx="866">
                  <c:v>3013.25463867188</c:v>
                </c:pt>
                <c:pt idx="867">
                  <c:v>3028.8970947265602</c:v>
                </c:pt>
                <c:pt idx="868">
                  <c:v>3043.63427734375</c:v>
                </c:pt>
                <c:pt idx="869">
                  <c:v>3058.1829833984398</c:v>
                </c:pt>
                <c:pt idx="870">
                  <c:v>3073.3853759765602</c:v>
                </c:pt>
                <c:pt idx="871">
                  <c:v>3088.2105712890602</c:v>
                </c:pt>
                <c:pt idx="872">
                  <c:v>3103.3375244140602</c:v>
                </c:pt>
                <c:pt idx="873">
                  <c:v>3118.8792724609398</c:v>
                </c:pt>
                <c:pt idx="874">
                  <c:v>3133.60375976562</c:v>
                </c:pt>
                <c:pt idx="875">
                  <c:v>3148.30322265625</c:v>
                </c:pt>
                <c:pt idx="876">
                  <c:v>3163.4930419921898</c:v>
                </c:pt>
                <c:pt idx="877">
                  <c:v>3178.94702148438</c:v>
                </c:pt>
                <c:pt idx="878">
                  <c:v>3193.9608154296898</c:v>
                </c:pt>
                <c:pt idx="879">
                  <c:v>3208.7354736328102</c:v>
                </c:pt>
                <c:pt idx="880">
                  <c:v>3223.6990966796898</c:v>
                </c:pt>
                <c:pt idx="881">
                  <c:v>3238.7884521484398</c:v>
                </c:pt>
                <c:pt idx="882">
                  <c:v>3253.82739257812</c:v>
                </c:pt>
                <c:pt idx="883">
                  <c:v>3268.4639892578102</c:v>
                </c:pt>
                <c:pt idx="884">
                  <c:v>3283.4273681640602</c:v>
                </c:pt>
                <c:pt idx="885">
                  <c:v>3298.416015625</c:v>
                </c:pt>
                <c:pt idx="886">
                  <c:v>3313.3040771484398</c:v>
                </c:pt>
                <c:pt idx="887">
                  <c:v>3328.6824951171898</c:v>
                </c:pt>
                <c:pt idx="888">
                  <c:v>3343.8848876953102</c:v>
                </c:pt>
                <c:pt idx="889">
                  <c:v>3358.5087890625</c:v>
                </c:pt>
                <c:pt idx="890">
                  <c:v>3373.58544921875</c:v>
                </c:pt>
                <c:pt idx="891">
                  <c:v>3388.9638671875</c:v>
                </c:pt>
                <c:pt idx="892">
                  <c:v>3403.62548828125</c:v>
                </c:pt>
                <c:pt idx="893">
                  <c:v>3418.8028564453102</c:v>
                </c:pt>
                <c:pt idx="894">
                  <c:v>3434.470703125</c:v>
                </c:pt>
                <c:pt idx="895">
                  <c:v>3448.83056640625</c:v>
                </c:pt>
                <c:pt idx="896">
                  <c:v>3463.1904296875</c:v>
                </c:pt>
                <c:pt idx="897">
                  <c:v>3478.1790771484398</c:v>
                </c:pt>
                <c:pt idx="898">
                  <c:v>3493.2557373046898</c:v>
                </c:pt>
                <c:pt idx="899">
                  <c:v>3508.30712890625</c:v>
                </c:pt>
                <c:pt idx="900">
                  <c:v>3523.43408203125</c:v>
                </c:pt>
                <c:pt idx="901">
                  <c:v>3538.4605712890602</c:v>
                </c:pt>
                <c:pt idx="902">
                  <c:v>3553.29809570313</c:v>
                </c:pt>
                <c:pt idx="903">
                  <c:v>3568.4375</c:v>
                </c:pt>
                <c:pt idx="904">
                  <c:v>3584.2310791015602</c:v>
                </c:pt>
                <c:pt idx="905">
                  <c:v>3598.91796875</c:v>
                </c:pt>
                <c:pt idx="906">
                  <c:v>3613.3533935546898</c:v>
                </c:pt>
                <c:pt idx="907">
                  <c:v>3629.14672851562</c:v>
                </c:pt>
                <c:pt idx="908">
                  <c:v>3643.984375</c:v>
                </c:pt>
                <c:pt idx="909">
                  <c:v>3658.7091064453102</c:v>
                </c:pt>
                <c:pt idx="910">
                  <c:v>3673.7479248046898</c:v>
                </c:pt>
                <c:pt idx="911">
                  <c:v>3688.79931640625</c:v>
                </c:pt>
                <c:pt idx="912">
                  <c:v>3703.96411132812</c:v>
                </c:pt>
                <c:pt idx="913">
                  <c:v>3718.88989257812</c:v>
                </c:pt>
                <c:pt idx="914">
                  <c:v>3734.4820556640602</c:v>
                </c:pt>
                <c:pt idx="915">
                  <c:v>3749.2694091796898</c:v>
                </c:pt>
                <c:pt idx="916">
                  <c:v>3763.55395507812</c:v>
                </c:pt>
                <c:pt idx="917">
                  <c:v>3778.5928955078102</c:v>
                </c:pt>
                <c:pt idx="918">
                  <c:v>3793.9208984375</c:v>
                </c:pt>
                <c:pt idx="919">
                  <c:v>3809.0731201171898</c:v>
                </c:pt>
                <c:pt idx="920">
                  <c:v>3824.1876220703102</c:v>
                </c:pt>
                <c:pt idx="921">
                  <c:v>3838.8870849609398</c:v>
                </c:pt>
                <c:pt idx="922">
                  <c:v>3853.5111083984398</c:v>
                </c:pt>
                <c:pt idx="923">
                  <c:v>3868.6253662109398</c:v>
                </c:pt>
                <c:pt idx="924">
                  <c:v>3883.95336914063</c:v>
                </c:pt>
                <c:pt idx="925">
                  <c:v>3899.8096923828102</c:v>
                </c:pt>
                <c:pt idx="926">
                  <c:v>3915.263671875</c:v>
                </c:pt>
                <c:pt idx="927">
                  <c:v>3929.98828125</c:v>
                </c:pt>
                <c:pt idx="928">
                  <c:v>3944.1092529296898</c:v>
                </c:pt>
                <c:pt idx="929">
                  <c:v>3958.5697021484398</c:v>
                </c:pt>
                <c:pt idx="930">
                  <c:v>3973.9732666015602</c:v>
                </c:pt>
                <c:pt idx="931">
                  <c:v>3989.1129150390602</c:v>
                </c:pt>
                <c:pt idx="932">
                  <c:v>4003.69921875</c:v>
                </c:pt>
                <c:pt idx="933">
                  <c:v>4018.9267578125</c:v>
                </c:pt>
                <c:pt idx="934">
                  <c:v>4034.22973632812</c:v>
                </c:pt>
                <c:pt idx="935">
                  <c:v>4049.5828857421898</c:v>
                </c:pt>
                <c:pt idx="936">
                  <c:v>4064.8355712890602</c:v>
                </c:pt>
                <c:pt idx="937">
                  <c:v>4079.1201171875</c:v>
                </c:pt>
                <c:pt idx="938">
                  <c:v>4093.6561279296898</c:v>
                </c:pt>
                <c:pt idx="939">
                  <c:v>4107.0227050781205</c:v>
                </c:pt>
                <c:pt idx="940">
                  <c:v>4122.2878417968705</c:v>
                </c:pt>
                <c:pt idx="941">
                  <c:v>4185.53662109375</c:v>
                </c:pt>
                <c:pt idx="942">
                  <c:v>4235.92236328125</c:v>
                </c:pt>
                <c:pt idx="943">
                  <c:v>4244.1962890625</c:v>
                </c:pt>
                <c:pt idx="944">
                  <c:v>4259.0969238281205</c:v>
                </c:pt>
                <c:pt idx="945">
                  <c:v>4273.9724121093705</c:v>
                </c:pt>
                <c:pt idx="946">
                  <c:v>4288.8728027343795</c:v>
                </c:pt>
                <c:pt idx="947">
                  <c:v>4304.2009277343795</c:v>
                </c:pt>
                <c:pt idx="948">
                  <c:v>4319.0388183593705</c:v>
                </c:pt>
                <c:pt idx="949">
                  <c:v>4333.8640136718795</c:v>
                </c:pt>
                <c:pt idx="950">
                  <c:v>4349.61962890625</c:v>
                </c:pt>
                <c:pt idx="951">
                  <c:v>4364.53271484375</c:v>
                </c:pt>
                <c:pt idx="952">
                  <c:v>4379.09375</c:v>
                </c:pt>
                <c:pt idx="953">
                  <c:v>4394.68603515625</c:v>
                </c:pt>
                <c:pt idx="954">
                  <c:v>4409.7878417968705</c:v>
                </c:pt>
                <c:pt idx="955">
                  <c:v>4424.22314453125</c:v>
                </c:pt>
                <c:pt idx="956">
                  <c:v>4438.7087402343795</c:v>
                </c:pt>
                <c:pt idx="957">
                  <c:v>4453.6848144531295</c:v>
                </c:pt>
                <c:pt idx="958">
                  <c:v>4468.59814453125</c:v>
                </c:pt>
                <c:pt idx="959">
                  <c:v>4483.888671875</c:v>
                </c:pt>
                <c:pt idx="960">
                  <c:v>4498.814453125</c:v>
                </c:pt>
                <c:pt idx="961">
                  <c:v>4513.67724609375</c:v>
                </c:pt>
                <c:pt idx="962">
                  <c:v>4529.470703125</c:v>
                </c:pt>
                <c:pt idx="963">
                  <c:v>4545.2390136718795</c:v>
                </c:pt>
                <c:pt idx="964">
                  <c:v>4560.3532714843795</c:v>
                </c:pt>
                <c:pt idx="965">
                  <c:v>4574.98974609375</c:v>
                </c:pt>
                <c:pt idx="966">
                  <c:v>4589.375</c:v>
                </c:pt>
                <c:pt idx="967">
                  <c:v>4603.7600097656205</c:v>
                </c:pt>
                <c:pt idx="968">
                  <c:v>4619.16357421875</c:v>
                </c:pt>
                <c:pt idx="969">
                  <c:v>4634.5168457031295</c:v>
                </c:pt>
                <c:pt idx="970">
                  <c:v>4649.1281738281205</c:v>
                </c:pt>
                <c:pt idx="971">
                  <c:v>4664.33056640625</c:v>
                </c:pt>
                <c:pt idx="972">
                  <c:v>4679.5202636718795</c:v>
                </c:pt>
                <c:pt idx="973">
                  <c:v>4694.1945800781205</c:v>
                </c:pt>
                <c:pt idx="974">
                  <c:v>4709.1706542968705</c:v>
                </c:pt>
                <c:pt idx="975">
                  <c:v>4724.171875</c:v>
                </c:pt>
                <c:pt idx="976">
                  <c:v>4739.37451171875</c:v>
                </c:pt>
                <c:pt idx="977">
                  <c:v>4754.70263671875</c:v>
                </c:pt>
                <c:pt idx="978">
                  <c:v>4769.5905761718795</c:v>
                </c:pt>
                <c:pt idx="979">
                  <c:v>4784.2521972656205</c:v>
                </c:pt>
                <c:pt idx="980">
                  <c:v>4799.03955078125</c:v>
                </c:pt>
                <c:pt idx="981">
                  <c:v>4814.1037597656205</c:v>
                </c:pt>
                <c:pt idx="982">
                  <c:v>4829.3942871093705</c:v>
                </c:pt>
                <c:pt idx="983">
                  <c:v>4844.4206542968705</c:v>
                </c:pt>
                <c:pt idx="984">
                  <c:v>4859.220703125</c:v>
                </c:pt>
                <c:pt idx="985">
                  <c:v>4874.8381347656205</c:v>
                </c:pt>
                <c:pt idx="986">
                  <c:v>4889.8518066406295</c:v>
                </c:pt>
                <c:pt idx="987">
                  <c:v>4903.8972167968705</c:v>
                </c:pt>
                <c:pt idx="988">
                  <c:v>4918.78515625</c:v>
                </c:pt>
                <c:pt idx="989">
                  <c:v>4934.6037597656205</c:v>
                </c:pt>
                <c:pt idx="990">
                  <c:v>4950.18359375</c:v>
                </c:pt>
                <c:pt idx="991">
                  <c:v>4964.6064453125</c:v>
                </c:pt>
                <c:pt idx="992">
                  <c:v>4979.1298828125</c:v>
                </c:pt>
                <c:pt idx="993">
                  <c:v>4994.2189941406295</c:v>
                </c:pt>
                <c:pt idx="994">
                  <c:v>5009.10693359375</c:v>
                </c:pt>
                <c:pt idx="995">
                  <c:v>5024.18359375</c:v>
                </c:pt>
                <c:pt idx="996">
                  <c:v>5039.2099609375</c:v>
                </c:pt>
                <c:pt idx="997">
                  <c:v>5053.921875</c:v>
                </c:pt>
                <c:pt idx="998">
                  <c:v>5069.13671875</c:v>
                </c:pt>
                <c:pt idx="999">
                  <c:v>5084.7919921875</c:v>
                </c:pt>
                <c:pt idx="1000">
                  <c:v>5099.4914550781205</c:v>
                </c:pt>
                <c:pt idx="1001">
                  <c:v>5114.36669921875</c:v>
                </c:pt>
                <c:pt idx="1002">
                  <c:v>5130.00927734375</c:v>
                </c:pt>
                <c:pt idx="1003">
                  <c:v>5144.54541015625</c:v>
                </c:pt>
                <c:pt idx="1004">
                  <c:v>5159.5842285156205</c:v>
                </c:pt>
                <c:pt idx="1005">
                  <c:v>5414.45361328125</c:v>
                </c:pt>
                <c:pt idx="1006">
                  <c:v>5607.3820800781205</c:v>
                </c:pt>
                <c:pt idx="1007">
                  <c:v>5615.0021972656205</c:v>
                </c:pt>
                <c:pt idx="1008">
                  <c:v>5629.83984375</c:v>
                </c:pt>
                <c:pt idx="1009">
                  <c:v>5643.49560546875</c:v>
                </c:pt>
                <c:pt idx="1010">
                  <c:v>5656.40966796875</c:v>
                </c:pt>
                <c:pt idx="1011">
                  <c:v>5670.8322753906295</c:v>
                </c:pt>
                <c:pt idx="1012">
                  <c:v>5685.4436035156205</c:v>
                </c:pt>
                <c:pt idx="1013">
                  <c:v>5700.6083984375</c:v>
                </c:pt>
                <c:pt idx="1014">
                  <c:v>5715.6223144531295</c:v>
                </c:pt>
                <c:pt idx="1015">
                  <c:v>5729.8942871093705</c:v>
                </c:pt>
                <c:pt idx="1016">
                  <c:v>5744.4677734375</c:v>
                </c:pt>
                <c:pt idx="1017">
                  <c:v>5759.64501953125</c:v>
                </c:pt>
                <c:pt idx="1018">
                  <c:v>5774.9606933593795</c:v>
                </c:pt>
                <c:pt idx="1019">
                  <c:v>5789.9494628906295</c:v>
                </c:pt>
                <c:pt idx="1020">
                  <c:v>5804.93798828125</c:v>
                </c:pt>
                <c:pt idx="1021">
                  <c:v>5819.4987792968795</c:v>
                </c:pt>
                <c:pt idx="1022">
                  <c:v>5834.0725097656295</c:v>
                </c:pt>
                <c:pt idx="1023">
                  <c:v>5849.3630371093705</c:v>
                </c:pt>
                <c:pt idx="1024">
                  <c:v>5864.6911621093705</c:v>
                </c:pt>
                <c:pt idx="1025">
                  <c:v>5879.7678222656295</c:v>
                </c:pt>
                <c:pt idx="1026">
                  <c:v>5895.0832519531295</c:v>
                </c:pt>
                <c:pt idx="1027">
                  <c:v>5910.2607421875</c:v>
                </c:pt>
                <c:pt idx="1028">
                  <c:v>5924.84716796875</c:v>
                </c:pt>
                <c:pt idx="1029">
                  <c:v>5939.5715332031205</c:v>
                </c:pt>
                <c:pt idx="1030">
                  <c:v>5954.4091796875</c:v>
                </c:pt>
                <c:pt idx="1031">
                  <c:v>5969.2893066406205</c:v>
                </c:pt>
                <c:pt idx="1032">
                  <c:v>5984.29541015625</c:v>
                </c:pt>
                <c:pt idx="1033">
                  <c:v>5999.53564453125</c:v>
                </c:pt>
                <c:pt idx="1034">
                  <c:v>6014.7509765625</c:v>
                </c:pt>
                <c:pt idx="1035">
                  <c:v>6029.9660644531295</c:v>
                </c:pt>
                <c:pt idx="1036">
                  <c:v>6044.8537597656295</c:v>
                </c:pt>
                <c:pt idx="1037">
                  <c:v>6059.6162109375</c:v>
                </c:pt>
                <c:pt idx="1038">
                  <c:v>6075.3466796875</c:v>
                </c:pt>
                <c:pt idx="1039">
                  <c:v>6090.0458984375</c:v>
                </c:pt>
                <c:pt idx="1040">
                  <c:v>6104.3933105468705</c:v>
                </c:pt>
                <c:pt idx="1041">
                  <c:v>6120.1994628906295</c:v>
                </c:pt>
                <c:pt idx="1042">
                  <c:v>6135.2385253906295</c:v>
                </c:pt>
                <c:pt idx="1043">
                  <c:v>6149.53564453125</c:v>
                </c:pt>
                <c:pt idx="1044">
                  <c:v>6164.8513183593795</c:v>
                </c:pt>
                <c:pt idx="1045">
                  <c:v>6180.0285644531295</c:v>
                </c:pt>
                <c:pt idx="1046">
                  <c:v>6194.9541015625</c:v>
                </c:pt>
                <c:pt idx="1047">
                  <c:v>6210.42041015625</c:v>
                </c:pt>
                <c:pt idx="1048">
                  <c:v>6225.2580566406205</c:v>
                </c:pt>
                <c:pt idx="1049">
                  <c:v>6239.8693847656295</c:v>
                </c:pt>
                <c:pt idx="1050">
                  <c:v>6254.8078613281295</c:v>
                </c:pt>
                <c:pt idx="1051">
                  <c:v>6270.3623046875</c:v>
                </c:pt>
                <c:pt idx="1052">
                  <c:v>6286.2687988281295</c:v>
                </c:pt>
                <c:pt idx="1053">
                  <c:v>6301.15673828125</c:v>
                </c:pt>
                <c:pt idx="1054">
                  <c:v>6358.3952636718705</c:v>
                </c:pt>
                <c:pt idx="1055">
                  <c:v>6413.3703613281295</c:v>
                </c:pt>
                <c:pt idx="1056">
                  <c:v>6421.5310058593795</c:v>
                </c:pt>
                <c:pt idx="1057">
                  <c:v>6435.513671875</c:v>
                </c:pt>
                <c:pt idx="1058">
                  <c:v>6450.1882324218795</c:v>
                </c:pt>
                <c:pt idx="1059">
                  <c:v>6465.416015625</c:v>
                </c:pt>
                <c:pt idx="1060">
                  <c:v>6480.9580078125</c:v>
                </c:pt>
                <c:pt idx="1061">
                  <c:v>6495.9592285156205</c:v>
                </c:pt>
                <c:pt idx="1062">
                  <c:v>6510.4572753906295</c:v>
                </c:pt>
                <c:pt idx="1063">
                  <c:v>6525.33251953125</c:v>
                </c:pt>
                <c:pt idx="1064">
                  <c:v>6540.2958984375</c:v>
                </c:pt>
                <c:pt idx="1065">
                  <c:v>6555.2971191406205</c:v>
                </c:pt>
                <c:pt idx="1066">
                  <c:v>6570.29833984375</c:v>
                </c:pt>
                <c:pt idx="1067">
                  <c:v>6585.7900390625</c:v>
                </c:pt>
                <c:pt idx="1068">
                  <c:v>6600.9924316406205</c:v>
                </c:pt>
                <c:pt idx="1069">
                  <c:v>6615.8425292968795</c:v>
                </c:pt>
                <c:pt idx="1070">
                  <c:v>6631.1455078125</c:v>
                </c:pt>
                <c:pt idx="1071">
                  <c:v>6646.197265625</c:v>
                </c:pt>
                <c:pt idx="1072">
                  <c:v>6660.97216796875</c:v>
                </c:pt>
                <c:pt idx="1073">
                  <c:v>6676.0109863281295</c:v>
                </c:pt>
                <c:pt idx="1074">
                  <c:v>6690.93701171875</c:v>
                </c:pt>
                <c:pt idx="1075">
                  <c:v>6705.56103515625</c:v>
                </c:pt>
                <c:pt idx="1076">
                  <c:v>6720.7004394531295</c:v>
                </c:pt>
                <c:pt idx="1077">
                  <c:v>6736.0158691406205</c:v>
                </c:pt>
                <c:pt idx="1078">
                  <c:v>6750.6525878906295</c:v>
                </c:pt>
                <c:pt idx="1079">
                  <c:v>6765.3269042968795</c:v>
                </c:pt>
                <c:pt idx="1080">
                  <c:v>6780.76806640625</c:v>
                </c:pt>
                <c:pt idx="1081">
                  <c:v>6796.3349609375</c:v>
                </c:pt>
                <c:pt idx="1082">
                  <c:v>6811.248046875</c:v>
                </c:pt>
                <c:pt idx="1083">
                  <c:v>6825.7839355468705</c:v>
                </c:pt>
                <c:pt idx="1084">
                  <c:v>6841.2126464843795</c:v>
                </c:pt>
                <c:pt idx="1085">
                  <c:v>6856.6418457031205</c:v>
                </c:pt>
                <c:pt idx="1086">
                  <c:v>6871.4167480468705</c:v>
                </c:pt>
                <c:pt idx="1087">
                  <c:v>6886.8703613281295</c:v>
                </c:pt>
                <c:pt idx="1088">
                  <c:v>6901.7585449218795</c:v>
                </c:pt>
                <c:pt idx="1089">
                  <c:v>6916.0178222656295</c:v>
                </c:pt>
                <c:pt idx="1090">
                  <c:v>6931.1950683593795</c:v>
                </c:pt>
                <c:pt idx="1091">
                  <c:v>6946.4228515625</c:v>
                </c:pt>
                <c:pt idx="1092">
                  <c:v>6961.3234863281295</c:v>
                </c:pt>
                <c:pt idx="1093">
                  <c:v>6976.4504394531295</c:v>
                </c:pt>
                <c:pt idx="1094">
                  <c:v>6991.6022949218795</c:v>
                </c:pt>
                <c:pt idx="1095">
                  <c:v>7006.5026855468705</c:v>
                </c:pt>
                <c:pt idx="1096">
                  <c:v>7021.3029785156205</c:v>
                </c:pt>
                <c:pt idx="1097">
                  <c:v>7037.2346191406205</c:v>
                </c:pt>
                <c:pt idx="1098">
                  <c:v>7052.4873046875</c:v>
                </c:pt>
                <c:pt idx="1099">
                  <c:v>7066.4951171875</c:v>
                </c:pt>
                <c:pt idx="1100">
                  <c:v>7081.5842285156205</c:v>
                </c:pt>
                <c:pt idx="1101">
                  <c:v>7096.3466796875</c:v>
                </c:pt>
                <c:pt idx="1102">
                  <c:v>7110.9833984375</c:v>
                </c:pt>
                <c:pt idx="1103">
                  <c:v>7126.6887207031205</c:v>
                </c:pt>
                <c:pt idx="1104">
                  <c:v>7141.9792480468705</c:v>
                </c:pt>
                <c:pt idx="1105">
                  <c:v>7156.4523925781205</c:v>
                </c:pt>
                <c:pt idx="1106">
                  <c:v>7171.31494140625</c:v>
                </c:pt>
                <c:pt idx="1107">
                  <c:v>7186.5676269531295</c:v>
                </c:pt>
                <c:pt idx="1108">
                  <c:v>7201.7321777343705</c:v>
                </c:pt>
                <c:pt idx="1109">
                  <c:v>7216.68310546875</c:v>
                </c:pt>
                <c:pt idx="1110">
                  <c:v>7231.8229980468705</c:v>
                </c:pt>
                <c:pt idx="1111">
                  <c:v>7246.8239746093705</c:v>
                </c:pt>
                <c:pt idx="1112">
                  <c:v>7261.7998046875</c:v>
                </c:pt>
                <c:pt idx="1113">
                  <c:v>7276.8264160156205</c:v>
                </c:pt>
                <c:pt idx="1114">
                  <c:v>7291.865234375</c:v>
                </c:pt>
                <c:pt idx="1115">
                  <c:v>7307.0676269531295</c:v>
                </c:pt>
                <c:pt idx="1116">
                  <c:v>7321.943359375</c:v>
                </c:pt>
                <c:pt idx="1117">
                  <c:v>7336.6931152343705</c:v>
                </c:pt>
                <c:pt idx="1118">
                  <c:v>7351.6813964843795</c:v>
                </c:pt>
                <c:pt idx="1119">
                  <c:v>7366.8962402343705</c:v>
                </c:pt>
                <c:pt idx="1120">
                  <c:v>7381.75927734375</c:v>
                </c:pt>
                <c:pt idx="1121">
                  <c:v>7396.5720214843795</c:v>
                </c:pt>
                <c:pt idx="1122">
                  <c:v>7411.7619628906295</c:v>
                </c:pt>
                <c:pt idx="1123">
                  <c:v>7427.1279296875</c:v>
                </c:pt>
                <c:pt idx="1124">
                  <c:v>7442.5441894531295</c:v>
                </c:pt>
                <c:pt idx="1125">
                  <c:v>7457.4443359375</c:v>
                </c:pt>
                <c:pt idx="1126">
                  <c:v>7471.9677734375</c:v>
                </c:pt>
                <c:pt idx="1127">
                  <c:v>7487.2712402343705</c:v>
                </c:pt>
                <c:pt idx="1128">
                  <c:v>7502.3225097656295</c:v>
                </c:pt>
                <c:pt idx="1129">
                  <c:v>7517.4494628906295</c:v>
                </c:pt>
                <c:pt idx="1130">
                  <c:v>7533.38134765625</c:v>
                </c:pt>
                <c:pt idx="1131">
                  <c:v>7549.7529296875</c:v>
                </c:pt>
                <c:pt idx="1132">
                  <c:v>7565.068359375</c:v>
                </c:pt>
                <c:pt idx="1133">
                  <c:v>7578.875</c:v>
                </c:pt>
                <c:pt idx="1134">
                  <c:v>7593.4738769531295</c:v>
                </c:pt>
                <c:pt idx="1135">
                  <c:v>7608.2233886718705</c:v>
                </c:pt>
                <c:pt idx="1136">
                  <c:v>7622.796875</c:v>
                </c:pt>
                <c:pt idx="1137">
                  <c:v>7637.7980957031205</c:v>
                </c:pt>
                <c:pt idx="1138">
                  <c:v>7652.5729980468705</c:v>
                </c:pt>
                <c:pt idx="1139">
                  <c:v>7667.3103027343705</c:v>
                </c:pt>
                <c:pt idx="1140">
                  <c:v>7682.2990722656295</c:v>
                </c:pt>
                <c:pt idx="1141">
                  <c:v>7697.7150878906295</c:v>
                </c:pt>
                <c:pt idx="1142">
                  <c:v>7712.80419921875</c:v>
                </c:pt>
                <c:pt idx="1143">
                  <c:v>7727.3151855468705</c:v>
                </c:pt>
                <c:pt idx="1144">
                  <c:v>7742.341796875</c:v>
                </c:pt>
                <c:pt idx="1145">
                  <c:v>7757.556640625</c:v>
                </c:pt>
                <c:pt idx="1146">
                  <c:v>7772.40673828125</c:v>
                </c:pt>
                <c:pt idx="1147">
                  <c:v>7787.23193359375</c:v>
                </c:pt>
                <c:pt idx="1148">
                  <c:v>7802.623046875</c:v>
                </c:pt>
                <c:pt idx="1149">
                  <c:v>7818.30322265625</c:v>
                </c:pt>
                <c:pt idx="1150">
                  <c:v>7833.22900390625</c:v>
                </c:pt>
                <c:pt idx="1151">
                  <c:v>7848.1423339843795</c:v>
                </c:pt>
                <c:pt idx="1152">
                  <c:v>7863.2692871093705</c:v>
                </c:pt>
                <c:pt idx="1153">
                  <c:v>7877.7548828125</c:v>
                </c:pt>
                <c:pt idx="1154">
                  <c:v>7892.2907714843795</c:v>
                </c:pt>
                <c:pt idx="1155">
                  <c:v>7907.4052734375</c:v>
                </c:pt>
                <c:pt idx="1156">
                  <c:v>7922.431640625</c:v>
                </c:pt>
                <c:pt idx="1157">
                  <c:v>7937.6086425781205</c:v>
                </c:pt>
                <c:pt idx="1158">
                  <c:v>7953.2888183593795</c:v>
                </c:pt>
                <c:pt idx="1159">
                  <c:v>7968.17724609375</c:v>
                </c:pt>
                <c:pt idx="1160">
                  <c:v>7982.7509765625</c:v>
                </c:pt>
                <c:pt idx="1161">
                  <c:v>7997.865234375</c:v>
                </c:pt>
                <c:pt idx="1162">
                  <c:v>8012.7155761718705</c:v>
                </c:pt>
                <c:pt idx="1163">
                  <c:v>8027.490234375</c:v>
                </c:pt>
                <c:pt idx="1164">
                  <c:v>8042.8310546875</c:v>
                </c:pt>
                <c:pt idx="1165">
                  <c:v>8058.3103027343705</c:v>
                </c:pt>
                <c:pt idx="1166">
                  <c:v>8073.5126953125</c:v>
                </c:pt>
                <c:pt idx="1167">
                  <c:v>8088.28759765625</c:v>
                </c:pt>
                <c:pt idx="1168">
                  <c:v>8102.923828125</c:v>
                </c:pt>
                <c:pt idx="1169">
                  <c:v>8118.05078125</c:v>
                </c:pt>
                <c:pt idx="1170">
                  <c:v>8133.1906738281295</c:v>
                </c:pt>
                <c:pt idx="1171">
                  <c:v>8148.2673339843795</c:v>
                </c:pt>
                <c:pt idx="1172">
                  <c:v>8163.4697265625</c:v>
                </c:pt>
                <c:pt idx="1173">
                  <c:v>8178.4079589843795</c:v>
                </c:pt>
                <c:pt idx="1174">
                  <c:v>8193.1198730468695</c:v>
                </c:pt>
                <c:pt idx="1175">
                  <c:v>8208.63623046875</c:v>
                </c:pt>
                <c:pt idx="1176">
                  <c:v>8223.826171875</c:v>
                </c:pt>
                <c:pt idx="1177">
                  <c:v>8238.1865234375</c:v>
                </c:pt>
                <c:pt idx="1178">
                  <c:v>8253.4638671875</c:v>
                </c:pt>
                <c:pt idx="1179">
                  <c:v>8268.64111328125</c:v>
                </c:pt>
                <c:pt idx="1180">
                  <c:v>8283.47900390625</c:v>
                </c:pt>
                <c:pt idx="1181">
                  <c:v>8298.681640625</c:v>
                </c:pt>
                <c:pt idx="1182">
                  <c:v>8313.80908203125</c:v>
                </c:pt>
                <c:pt idx="1183">
                  <c:v>8328.734375</c:v>
                </c:pt>
                <c:pt idx="1184">
                  <c:v>8343.4208984375</c:v>
                </c:pt>
                <c:pt idx="1185">
                  <c:v>8358.5732421875</c:v>
                </c:pt>
                <c:pt idx="1186">
                  <c:v>8373.67529296875</c:v>
                </c:pt>
                <c:pt idx="1187">
                  <c:v>8388.50048828125</c:v>
                </c:pt>
                <c:pt idx="1188">
                  <c:v>8403.68994140625</c:v>
                </c:pt>
                <c:pt idx="1189">
                  <c:v>8418.72900390625</c:v>
                </c:pt>
                <c:pt idx="1190">
                  <c:v>8434.38427734375</c:v>
                </c:pt>
                <c:pt idx="1191">
                  <c:v>8449.28466796875</c:v>
                </c:pt>
                <c:pt idx="1192">
                  <c:v>8463.5439453125</c:v>
                </c:pt>
                <c:pt idx="1193">
                  <c:v>8479.03564453125</c:v>
                </c:pt>
                <c:pt idx="1194">
                  <c:v>8494.1875</c:v>
                </c:pt>
                <c:pt idx="1195">
                  <c:v>8509.11328125</c:v>
                </c:pt>
                <c:pt idx="1196">
                  <c:v>8524.5419921875</c:v>
                </c:pt>
                <c:pt idx="1197">
                  <c:v>8539.21630859375</c:v>
                </c:pt>
                <c:pt idx="1198">
                  <c:v>8553.52587890625</c:v>
                </c:pt>
                <c:pt idx="1199">
                  <c:v>8568.7158203125</c:v>
                </c:pt>
                <c:pt idx="1200">
                  <c:v>8584.69775390625</c:v>
                </c:pt>
                <c:pt idx="1201">
                  <c:v>8599.5732421875</c:v>
                </c:pt>
                <c:pt idx="1202">
                  <c:v>8613.619140625</c:v>
                </c:pt>
                <c:pt idx="1203">
                  <c:v>8628.55712890625</c:v>
                </c:pt>
                <c:pt idx="1204">
                  <c:v>8643.67138671875</c:v>
                </c:pt>
                <c:pt idx="1205">
                  <c:v>8658.78564453125</c:v>
                </c:pt>
                <c:pt idx="1206">
                  <c:v>8674.30224609375</c:v>
                </c:pt>
                <c:pt idx="1207">
                  <c:v>8689.32861328125</c:v>
                </c:pt>
                <c:pt idx="1208">
                  <c:v>8704.06591796875</c:v>
                </c:pt>
                <c:pt idx="1209">
                  <c:v>8719.29345703125</c:v>
                </c:pt>
                <c:pt idx="1210">
                  <c:v>8734.181640625</c:v>
                </c:pt>
                <c:pt idx="1211">
                  <c:v>8749.2333984375</c:v>
                </c:pt>
                <c:pt idx="1212">
                  <c:v>8764.486328125</c:v>
                </c:pt>
                <c:pt idx="1213">
                  <c:v>8779.1357421875</c:v>
                </c:pt>
                <c:pt idx="1214">
                  <c:v>8793.7216796875</c:v>
                </c:pt>
                <c:pt idx="1215">
                  <c:v>8808.83544921875</c:v>
                </c:pt>
                <c:pt idx="1216">
                  <c:v>8824.1005859375</c:v>
                </c:pt>
                <c:pt idx="1217">
                  <c:v>8839.529296875</c:v>
                </c:pt>
                <c:pt idx="1218">
                  <c:v>8854.455078125</c:v>
                </c:pt>
                <c:pt idx="1219">
                  <c:v>8869.091796875</c:v>
                </c:pt>
                <c:pt idx="1220">
                  <c:v>8884.357421875</c:v>
                </c:pt>
                <c:pt idx="1221">
                  <c:v>8899.53466796875</c:v>
                </c:pt>
                <c:pt idx="1222">
                  <c:v>8914.5859375</c:v>
                </c:pt>
                <c:pt idx="1223">
                  <c:v>8929.77587890625</c:v>
                </c:pt>
                <c:pt idx="1224">
                  <c:v>8944.67626953125</c:v>
                </c:pt>
                <c:pt idx="1225">
                  <c:v>8959.42578125</c:v>
                </c:pt>
                <c:pt idx="1226">
                  <c:v>8975.04345703125</c:v>
                </c:pt>
                <c:pt idx="1227">
                  <c:v>8990.19580078125</c:v>
                </c:pt>
                <c:pt idx="1228">
                  <c:v>9004.51806640625</c:v>
                </c:pt>
                <c:pt idx="1229">
                  <c:v>9019.5947265625</c:v>
                </c:pt>
                <c:pt idx="1230">
                  <c:v>9034.77197265625</c:v>
                </c:pt>
                <c:pt idx="1231">
                  <c:v>9049.634765625</c:v>
                </c:pt>
                <c:pt idx="1232">
                  <c:v>9064.8369140625</c:v>
                </c:pt>
                <c:pt idx="1233">
                  <c:v>9080.34130859375</c:v>
                </c:pt>
                <c:pt idx="1234">
                  <c:v>9095.5185546875</c:v>
                </c:pt>
                <c:pt idx="1235">
                  <c:v>9109.76513671875</c:v>
                </c:pt>
                <c:pt idx="1236">
                  <c:v>9124.51513671875</c:v>
                </c:pt>
                <c:pt idx="1237">
                  <c:v>9139.7177734375</c:v>
                </c:pt>
                <c:pt idx="1238">
                  <c:v>9154.83203125</c:v>
                </c:pt>
                <c:pt idx="1239">
                  <c:v>9170.17236328125</c:v>
                </c:pt>
                <c:pt idx="1240">
                  <c:v>9184.9345703125</c:v>
                </c:pt>
                <c:pt idx="1241">
                  <c:v>9200.25</c:v>
                </c:pt>
                <c:pt idx="1242">
                  <c:v>9215.2890625</c:v>
                </c:pt>
                <c:pt idx="1243">
                  <c:v>9229.9384765625</c:v>
                </c:pt>
                <c:pt idx="1244">
                  <c:v>9244.92724609375</c:v>
                </c:pt>
                <c:pt idx="1245">
                  <c:v>9259.75244140625</c:v>
                </c:pt>
                <c:pt idx="1246">
                  <c:v>9274.703125</c:v>
                </c:pt>
                <c:pt idx="1247">
                  <c:v>9289.88037109375</c:v>
                </c:pt>
                <c:pt idx="1248">
                  <c:v>9305.19580078125</c:v>
                </c:pt>
                <c:pt idx="1249">
                  <c:v>9320.171875</c:v>
                </c:pt>
                <c:pt idx="1250">
                  <c:v>9335.6005859375</c:v>
                </c:pt>
                <c:pt idx="1251">
                  <c:v>9351.0166015625</c:v>
                </c:pt>
                <c:pt idx="1252">
                  <c:v>9365.51513671875</c:v>
                </c:pt>
                <c:pt idx="1253">
                  <c:v>9379.93798828125</c:v>
                </c:pt>
                <c:pt idx="1254">
                  <c:v>9394.9267578125</c:v>
                </c:pt>
                <c:pt idx="1255">
                  <c:v>9410.091796875</c:v>
                </c:pt>
                <c:pt idx="1256">
                  <c:v>9425.43212890625</c:v>
                </c:pt>
                <c:pt idx="1257">
                  <c:v>9441.1123046875</c:v>
                </c:pt>
                <c:pt idx="1258">
                  <c:v>9455.69873046875</c:v>
                </c:pt>
                <c:pt idx="1259">
                  <c:v>9470.25927734375</c:v>
                </c:pt>
                <c:pt idx="1260">
                  <c:v>9485.47412109375</c:v>
                </c:pt>
                <c:pt idx="1261">
                  <c:v>9500.4755859375</c:v>
                </c:pt>
                <c:pt idx="1262">
                  <c:v>9515.326171875</c:v>
                </c:pt>
                <c:pt idx="1263">
                  <c:v>9530.10107421875</c:v>
                </c:pt>
                <c:pt idx="1264">
                  <c:v>9545.353515625</c:v>
                </c:pt>
                <c:pt idx="1265">
                  <c:v>9560.3798828125</c:v>
                </c:pt>
                <c:pt idx="1266">
                  <c:v>9575.45654296875</c:v>
                </c:pt>
                <c:pt idx="1267">
                  <c:v>9590.8603515625</c:v>
                </c:pt>
                <c:pt idx="1268">
                  <c:v>9605.6728515625</c:v>
                </c:pt>
                <c:pt idx="1269">
                  <c:v>9620.82470703125</c:v>
                </c:pt>
                <c:pt idx="1270">
                  <c:v>9636.140625</c:v>
                </c:pt>
                <c:pt idx="1271">
                  <c:v>9650.7138671875</c:v>
                </c:pt>
                <c:pt idx="1272">
                  <c:v>9665.45068359375</c:v>
                </c:pt>
                <c:pt idx="1273">
                  <c:v>9680.7412109375</c:v>
                </c:pt>
                <c:pt idx="1274">
                  <c:v>9695.767578125</c:v>
                </c:pt>
                <c:pt idx="1275">
                  <c:v>9710.56787109375</c:v>
                </c:pt>
                <c:pt idx="1276">
                  <c:v>9725.80810546875</c:v>
                </c:pt>
                <c:pt idx="1277">
                  <c:v>9740.84716796875</c:v>
                </c:pt>
                <c:pt idx="1278">
                  <c:v>9756.17529296875</c:v>
                </c:pt>
                <c:pt idx="1279">
                  <c:v>9770.98779296875</c:v>
                </c:pt>
                <c:pt idx="1280">
                  <c:v>9785.71240234375</c:v>
                </c:pt>
                <c:pt idx="1281">
                  <c:v>9800.83935546875</c:v>
                </c:pt>
                <c:pt idx="1282">
                  <c:v>9815.87841796875</c:v>
                </c:pt>
                <c:pt idx="1283">
                  <c:v>9830.86669921875</c:v>
                </c:pt>
                <c:pt idx="1284">
                  <c:v>9845.75439453125</c:v>
                </c:pt>
                <c:pt idx="1285">
                  <c:v>9861.18359375</c:v>
                </c:pt>
                <c:pt idx="1286">
                  <c:v>9876.3232421875</c:v>
                </c:pt>
                <c:pt idx="1287">
                  <c:v>9891.41259765625</c:v>
                </c:pt>
                <c:pt idx="1288">
                  <c:v>9906.16259765625</c:v>
                </c:pt>
                <c:pt idx="1289">
                  <c:v>9921.201171875</c:v>
                </c:pt>
                <c:pt idx="1290">
                  <c:v>9937.29638671875</c:v>
                </c:pt>
                <c:pt idx="1291">
                  <c:v>9951.6943359375</c:v>
                </c:pt>
                <c:pt idx="1292">
                  <c:v>9965.5009765625</c:v>
                </c:pt>
                <c:pt idx="1293">
                  <c:v>9980.75</c:v>
                </c:pt>
                <c:pt idx="1294">
                  <c:v>10000.1240234375</c:v>
                </c:pt>
              </c:numCache>
            </c:numRef>
          </c:xVal>
          <c:yVal>
            <c:numRef>
              <c:f>Sheet1!$O$12:$O$1306</c:f>
              <c:numCache>
                <c:formatCode>0.00E+00</c:formatCode>
                <c:ptCount val="1295"/>
                <c:pt idx="0">
                  <c:v>3.2822493100226997E-5</c:v>
                </c:pt>
                <c:pt idx="1">
                  <c:v>3.5238114356904002E-5</c:v>
                </c:pt>
                <c:pt idx="2">
                  <c:v>4.0333022709402597E-5</c:v>
                </c:pt>
                <c:pt idx="3">
                  <c:v>3.0179815588134399E-5</c:v>
                </c:pt>
                <c:pt idx="4">
                  <c:v>3.0548028082336003E-5</c:v>
                </c:pt>
                <c:pt idx="5">
                  <c:v>2.9341573799213401E-5</c:v>
                </c:pt>
                <c:pt idx="6">
                  <c:v>3.0225722761856799E-5</c:v>
                </c:pt>
                <c:pt idx="7">
                  <c:v>3.2697648394532803E-5</c:v>
                </c:pt>
                <c:pt idx="8">
                  <c:v>3.1192349263452099E-5</c:v>
                </c:pt>
                <c:pt idx="9">
                  <c:v>2.9836880139229398E-5</c:v>
                </c:pt>
                <c:pt idx="10">
                  <c:v>2.9435978745128501E-5</c:v>
                </c:pt>
                <c:pt idx="11">
                  <c:v>3.0754701009581699E-5</c:v>
                </c:pt>
                <c:pt idx="12">
                  <c:v>2.75859556171697E-5</c:v>
                </c:pt>
                <c:pt idx="13">
                  <c:v>2.17073692859849E-5</c:v>
                </c:pt>
                <c:pt idx="14">
                  <c:v>2.71738504357192E-5</c:v>
                </c:pt>
                <c:pt idx="15">
                  <c:v>2.5989712010054399E-5</c:v>
                </c:pt>
                <c:pt idx="16">
                  <c:v>3.1965583151057502E-5</c:v>
                </c:pt>
                <c:pt idx="17">
                  <c:v>1.6908353798056601E-5</c:v>
                </c:pt>
                <c:pt idx="18">
                  <c:v>2.5422332353986198E-5</c:v>
                </c:pt>
                <c:pt idx="19">
                  <c:v>2.4118926839634001E-5</c:v>
                </c:pt>
                <c:pt idx="20">
                  <c:v>1.9123956870695698E-5</c:v>
                </c:pt>
                <c:pt idx="21">
                  <c:v>2.3377604781851999E-5</c:v>
                </c:pt>
                <c:pt idx="22">
                  <c:v>2.7218862153714E-5</c:v>
                </c:pt>
                <c:pt idx="23">
                  <c:v>2.52234445652095E-5</c:v>
                </c:pt>
                <c:pt idx="24">
                  <c:v>2.2163063364843501E-5</c:v>
                </c:pt>
                <c:pt idx="25">
                  <c:v>3.1489949585979303E-5</c:v>
                </c:pt>
                <c:pt idx="26">
                  <c:v>2.88566386254446E-5</c:v>
                </c:pt>
                <c:pt idx="27">
                  <c:v>2.3828675346755799E-5</c:v>
                </c:pt>
                <c:pt idx="28">
                  <c:v>2.58150657994351E-5</c:v>
                </c:pt>
                <c:pt idx="29">
                  <c:v>2.6941007381460299E-5</c:v>
                </c:pt>
                <c:pt idx="30">
                  <c:v>2.55391746409104E-5</c:v>
                </c:pt>
                <c:pt idx="31">
                  <c:v>2.7673652980122699E-5</c:v>
                </c:pt>
                <c:pt idx="32">
                  <c:v>3.0718930053102498E-5</c:v>
                </c:pt>
                <c:pt idx="33">
                  <c:v>2.5004411637492301E-5</c:v>
                </c:pt>
                <c:pt idx="34">
                  <c:v>2.77910734833596E-5</c:v>
                </c:pt>
                <c:pt idx="35">
                  <c:v>2.82678416751142E-5</c:v>
                </c:pt>
                <c:pt idx="36">
                  <c:v>2.89139678575388E-5</c:v>
                </c:pt>
                <c:pt idx="37">
                  <c:v>2.6704228233996502E-5</c:v>
                </c:pt>
                <c:pt idx="38">
                  <c:v>2.4667551574058399E-5</c:v>
                </c:pt>
                <c:pt idx="39">
                  <c:v>2.94528653632597E-5</c:v>
                </c:pt>
                <c:pt idx="40">
                  <c:v>2.9591427271990299E-5</c:v>
                </c:pt>
                <c:pt idx="41">
                  <c:v>2.2499385934741399E-5</c:v>
                </c:pt>
                <c:pt idx="42">
                  <c:v>2.3626568226125699E-5</c:v>
                </c:pt>
                <c:pt idx="43">
                  <c:v>2.88464112211254E-5</c:v>
                </c:pt>
                <c:pt idx="44">
                  <c:v>1.5105236990816799E-5</c:v>
                </c:pt>
                <c:pt idx="45">
                  <c:v>2.5211543651067601E-5</c:v>
                </c:pt>
                <c:pt idx="46">
                  <c:v>1.3457284489656899E-5</c:v>
                </c:pt>
                <c:pt idx="47">
                  <c:v>1.83603756476972E-5</c:v>
                </c:pt>
                <c:pt idx="48">
                  <c:v>2.61899774970357E-5</c:v>
                </c:pt>
                <c:pt idx="49">
                  <c:v>2.38665564499828E-5</c:v>
                </c:pt>
                <c:pt idx="50">
                  <c:v>2.5750681069743401E-5</c:v>
                </c:pt>
                <c:pt idx="51">
                  <c:v>2.9268096651704599E-5</c:v>
                </c:pt>
                <c:pt idx="52">
                  <c:v>2.9773655209982401E-5</c:v>
                </c:pt>
                <c:pt idx="53">
                  <c:v>3.04505620755553E-5</c:v>
                </c:pt>
                <c:pt idx="54">
                  <c:v>2.5949072634116602E-5</c:v>
                </c:pt>
                <c:pt idx="55">
                  <c:v>2.8694080101524999E-5</c:v>
                </c:pt>
                <c:pt idx="56">
                  <c:v>2.18562530959276E-5</c:v>
                </c:pt>
                <c:pt idx="57">
                  <c:v>2.1244138717767201E-5</c:v>
                </c:pt>
                <c:pt idx="58">
                  <c:v>2.5358611498303301E-5</c:v>
                </c:pt>
                <c:pt idx="59">
                  <c:v>2.7651331635383699E-5</c:v>
                </c:pt>
                <c:pt idx="60">
                  <c:v>1.93941769476468E-5</c:v>
                </c:pt>
                <c:pt idx="61">
                  <c:v>2.2740829954551098E-5</c:v>
                </c:pt>
                <c:pt idx="62">
                  <c:v>2.4756976696203099E-5</c:v>
                </c:pt>
                <c:pt idx="63">
                  <c:v>3.19683311615326E-5</c:v>
                </c:pt>
                <c:pt idx="64">
                  <c:v>1.58247258515042E-5</c:v>
                </c:pt>
                <c:pt idx="65">
                  <c:v>2.7682967629964799E-5</c:v>
                </c:pt>
                <c:pt idx="66">
                  <c:v>1.8512285028478299E-5</c:v>
                </c:pt>
                <c:pt idx="67">
                  <c:v>2.6407192739540199E-5</c:v>
                </c:pt>
                <c:pt idx="68">
                  <c:v>2.3035656609485102E-5</c:v>
                </c:pt>
                <c:pt idx="69">
                  <c:v>2.97251465778644E-5</c:v>
                </c:pt>
                <c:pt idx="70">
                  <c:v>2.32912762715211E-5</c:v>
                </c:pt>
                <c:pt idx="71">
                  <c:v>2.8322271766751201E-5</c:v>
                </c:pt>
                <c:pt idx="72">
                  <c:v>2.8731399006254801E-5</c:v>
                </c:pt>
                <c:pt idx="73">
                  <c:v>2.3444293850418398E-5</c:v>
                </c:pt>
                <c:pt idx="74">
                  <c:v>2.1749819284519798E-5</c:v>
                </c:pt>
                <c:pt idx="75">
                  <c:v>3.1089645385856899E-5</c:v>
                </c:pt>
                <c:pt idx="76">
                  <c:v>2.0367900201862299E-5</c:v>
                </c:pt>
                <c:pt idx="77">
                  <c:v>2.59412634761007E-5</c:v>
                </c:pt>
                <c:pt idx="78">
                  <c:v>2.3836407525128901E-5</c:v>
                </c:pt>
                <c:pt idx="79">
                  <c:v>2.34651516777545E-5</c:v>
                </c:pt>
                <c:pt idx="80">
                  <c:v>2.7123108252152499E-5</c:v>
                </c:pt>
                <c:pt idx="81">
                  <c:v>1.76704778001206E-5</c:v>
                </c:pt>
                <c:pt idx="82">
                  <c:v>2.4136108477681201E-5</c:v>
                </c:pt>
                <c:pt idx="83">
                  <c:v>1.7627477245872601E-5</c:v>
                </c:pt>
                <c:pt idx="84">
                  <c:v>2.4586238079007499E-5</c:v>
                </c:pt>
                <c:pt idx="85">
                  <c:v>2.4525181572557001E-5</c:v>
                </c:pt>
                <c:pt idx="86">
                  <c:v>2.4735571700608501E-5</c:v>
                </c:pt>
                <c:pt idx="87">
                  <c:v>2.5991738999714201E-5</c:v>
                </c:pt>
                <c:pt idx="88">
                  <c:v>1.97316514501619E-5</c:v>
                </c:pt>
                <c:pt idx="89">
                  <c:v>2.3409508895187399E-5</c:v>
                </c:pt>
                <c:pt idx="90">
                  <c:v>2.2907921233619099E-5</c:v>
                </c:pt>
                <c:pt idx="91">
                  <c:v>2.3674205538452398E-5</c:v>
                </c:pt>
                <c:pt idx="92">
                  <c:v>1.4464920458404699E-5</c:v>
                </c:pt>
                <c:pt idx="93">
                  <c:v>2.4466784558993699E-5</c:v>
                </c:pt>
                <c:pt idx="94">
                  <c:v>2.67045634435985E-5</c:v>
                </c:pt>
                <c:pt idx="95">
                  <c:v>2.1439303935942399E-5</c:v>
                </c:pt>
                <c:pt idx="96">
                  <c:v>1.6391665560142399E-5</c:v>
                </c:pt>
                <c:pt idx="97">
                  <c:v>2.1429136450517498E-5</c:v>
                </c:pt>
                <c:pt idx="98">
                  <c:v>1.82555151977394E-5</c:v>
                </c:pt>
                <c:pt idx="99">
                  <c:v>1.4872992661053201E-5</c:v>
                </c:pt>
                <c:pt idx="100">
                  <c:v>1.88830246239292E-5</c:v>
                </c:pt>
                <c:pt idx="101">
                  <c:v>1.02459846757296E-5</c:v>
                </c:pt>
                <c:pt idx="102">
                  <c:v>2.66256674986266E-5</c:v>
                </c:pt>
                <c:pt idx="103">
                  <c:v>2.7013578780248999E-5</c:v>
                </c:pt>
                <c:pt idx="104">
                  <c:v>2.7803639778820499E-5</c:v>
                </c:pt>
                <c:pt idx="105">
                  <c:v>3.0203775162407599E-5</c:v>
                </c:pt>
                <c:pt idx="106">
                  <c:v>2.6255752406688601E-5</c:v>
                </c:pt>
                <c:pt idx="107">
                  <c:v>1.5904428395599599E-5</c:v>
                </c:pt>
                <c:pt idx="108">
                  <c:v>2.0273440004624699E-5</c:v>
                </c:pt>
                <c:pt idx="109">
                  <c:v>1.43707238106559E-5</c:v>
                </c:pt>
                <c:pt idx="110">
                  <c:v>2.63110748530259E-5</c:v>
                </c:pt>
                <c:pt idx="111">
                  <c:v>1.6099893852177401E-5</c:v>
                </c:pt>
                <c:pt idx="112">
                  <c:v>2.1034802804033001E-5</c:v>
                </c:pt>
                <c:pt idx="113">
                  <c:v>2.1308776087789001E-5</c:v>
                </c:pt>
                <c:pt idx="114">
                  <c:v>2.5658588785822398E-5</c:v>
                </c:pt>
                <c:pt idx="115">
                  <c:v>1.39993056358136E-5</c:v>
                </c:pt>
                <c:pt idx="116">
                  <c:v>2.0755854326611801E-5</c:v>
                </c:pt>
                <c:pt idx="117">
                  <c:v>1.96347095831303E-5</c:v>
                </c:pt>
                <c:pt idx="118">
                  <c:v>1.9130559093933701E-5</c:v>
                </c:pt>
                <c:pt idx="119">
                  <c:v>2.1822904356136499E-5</c:v>
                </c:pt>
                <c:pt idx="120">
                  <c:v>2.2857496648427199E-5</c:v>
                </c:pt>
                <c:pt idx="121">
                  <c:v>2.0924369369406099E-5</c:v>
                </c:pt>
                <c:pt idx="122">
                  <c:v>2.2996377457830601E-5</c:v>
                </c:pt>
                <c:pt idx="123">
                  <c:v>1.78262075585624E-5</c:v>
                </c:pt>
                <c:pt idx="124">
                  <c:v>2.2157317633667101E-5</c:v>
                </c:pt>
                <c:pt idx="125">
                  <c:v>1.93813398139711E-5</c:v>
                </c:pt>
                <c:pt idx="126">
                  <c:v>2.43132241153449E-5</c:v>
                </c:pt>
                <c:pt idx="127">
                  <c:v>2.3085905804292999E-5</c:v>
                </c:pt>
                <c:pt idx="128">
                  <c:v>2.44347564067937E-5</c:v>
                </c:pt>
                <c:pt idx="129">
                  <c:v>2.0509435183543701E-5</c:v>
                </c:pt>
                <c:pt idx="130">
                  <c:v>1.71304084306713E-5</c:v>
                </c:pt>
                <c:pt idx="131">
                  <c:v>1.8861008306751301E-5</c:v>
                </c:pt>
                <c:pt idx="132">
                  <c:v>2.7646094613864499E-5</c:v>
                </c:pt>
                <c:pt idx="133">
                  <c:v>2.5370693379002001E-5</c:v>
                </c:pt>
                <c:pt idx="134">
                  <c:v>2.3324922702054101E-5</c:v>
                </c:pt>
                <c:pt idx="135">
                  <c:v>2.1324888944430999E-5</c:v>
                </c:pt>
                <c:pt idx="136">
                  <c:v>2.1789412284176401E-5</c:v>
                </c:pt>
                <c:pt idx="137">
                  <c:v>2.40657285001939E-5</c:v>
                </c:pt>
                <c:pt idx="138">
                  <c:v>1.7738477960457801E-5</c:v>
                </c:pt>
                <c:pt idx="139">
                  <c:v>2.39176703086357E-5</c:v>
                </c:pt>
                <c:pt idx="140">
                  <c:v>2.2304736160929299E-5</c:v>
                </c:pt>
                <c:pt idx="141">
                  <c:v>2.4066966859920098E-5</c:v>
                </c:pt>
                <c:pt idx="142">
                  <c:v>1.57025968043868E-5</c:v>
                </c:pt>
                <c:pt idx="143">
                  <c:v>2.2339592417545999E-5</c:v>
                </c:pt>
                <c:pt idx="144">
                  <c:v>2.2522094721537199E-5</c:v>
                </c:pt>
                <c:pt idx="145">
                  <c:v>2.0471282919528701E-5</c:v>
                </c:pt>
                <c:pt idx="146">
                  <c:v>1.1688491685348E-5</c:v>
                </c:pt>
                <c:pt idx="147">
                  <c:v>1.71058545010552E-5</c:v>
                </c:pt>
                <c:pt idx="148">
                  <c:v>2.16200201476238E-5</c:v>
                </c:pt>
                <c:pt idx="149">
                  <c:v>1.9248423264649501E-5</c:v>
                </c:pt>
                <c:pt idx="150">
                  <c:v>1.5970717026578199E-5</c:v>
                </c:pt>
                <c:pt idx="151">
                  <c:v>1.5552558642122199E-5</c:v>
                </c:pt>
                <c:pt idx="152">
                  <c:v>2.25337644899208E-5</c:v>
                </c:pt>
                <c:pt idx="153">
                  <c:v>1.8538197289672302E-5</c:v>
                </c:pt>
                <c:pt idx="154">
                  <c:v>2.4232810944028201E-5</c:v>
                </c:pt>
                <c:pt idx="155">
                  <c:v>1.7896508689968E-5</c:v>
                </c:pt>
                <c:pt idx="156">
                  <c:v>1.9570933626821799E-5</c:v>
                </c:pt>
                <c:pt idx="157">
                  <c:v>1.55958797516306E-5</c:v>
                </c:pt>
                <c:pt idx="158">
                  <c:v>1.0101315100259901E-5</c:v>
                </c:pt>
                <c:pt idx="159">
                  <c:v>2.6627041428900401E-5</c:v>
                </c:pt>
                <c:pt idx="160">
                  <c:v>2.5705671455367E-5</c:v>
                </c:pt>
                <c:pt idx="161">
                  <c:v>2.06257626240906E-5</c:v>
                </c:pt>
                <c:pt idx="162">
                  <c:v>1.6656448801880301E-5</c:v>
                </c:pt>
                <c:pt idx="163">
                  <c:v>2.1802226742157299E-5</c:v>
                </c:pt>
                <c:pt idx="164">
                  <c:v>1.7337044715620499E-5</c:v>
                </c:pt>
                <c:pt idx="165">
                  <c:v>2.4247490005315901E-5</c:v>
                </c:pt>
                <c:pt idx="166">
                  <c:v>2.19234736693379E-5</c:v>
                </c:pt>
                <c:pt idx="167">
                  <c:v>1.7426100490449501E-5</c:v>
                </c:pt>
                <c:pt idx="168">
                  <c:v>1.5803988739032699E-5</c:v>
                </c:pt>
                <c:pt idx="169">
                  <c:v>1.9157798133887899E-5</c:v>
                </c:pt>
                <c:pt idx="170">
                  <c:v>1.4698206196281201E-5</c:v>
                </c:pt>
                <c:pt idx="171">
                  <c:v>2.51345924770987E-5</c:v>
                </c:pt>
                <c:pt idx="172">
                  <c:v>1.6467575168696599E-5</c:v>
                </c:pt>
                <c:pt idx="173">
                  <c:v>2.1493883655183299E-5</c:v>
                </c:pt>
                <c:pt idx="174">
                  <c:v>2.1529932758959901E-5</c:v>
                </c:pt>
                <c:pt idx="175">
                  <c:v>2.4896643343616E-5</c:v>
                </c:pt>
                <c:pt idx="176">
                  <c:v>1.51432863791072E-5</c:v>
                </c:pt>
                <c:pt idx="177">
                  <c:v>1.8528729095100001E-5</c:v>
                </c:pt>
                <c:pt idx="178">
                  <c:v>2.03142032480281E-5</c:v>
                </c:pt>
                <c:pt idx="179">
                  <c:v>2.2855263095876801E-5</c:v>
                </c:pt>
                <c:pt idx="180">
                  <c:v>1.5857157910381E-5</c:v>
                </c:pt>
                <c:pt idx="181">
                  <c:v>1.9895921909959199E-5</c:v>
                </c:pt>
                <c:pt idx="182">
                  <c:v>1.8389499247033999E-5</c:v>
                </c:pt>
                <c:pt idx="183">
                  <c:v>2.5038508028969001E-5</c:v>
                </c:pt>
                <c:pt idx="184">
                  <c:v>2.00437451985401E-5</c:v>
                </c:pt>
                <c:pt idx="185">
                  <c:v>1.5505855130169601E-5</c:v>
                </c:pt>
                <c:pt idx="186">
                  <c:v>1.4351577193504099E-5</c:v>
                </c:pt>
                <c:pt idx="187">
                  <c:v>1.0842275137852399E-5</c:v>
                </c:pt>
                <c:pt idx="188">
                  <c:v>1.5375184238756298E-5</c:v>
                </c:pt>
                <c:pt idx="189">
                  <c:v>2.1267014026531901E-5</c:v>
                </c:pt>
                <c:pt idx="190">
                  <c:v>1.8024916674197499E-5</c:v>
                </c:pt>
                <c:pt idx="191">
                  <c:v>1.9724742082573501E-5</c:v>
                </c:pt>
                <c:pt idx="192">
                  <c:v>9.2059945303236198E-6</c:v>
                </c:pt>
                <c:pt idx="193">
                  <c:v>2.1199059808795399E-5</c:v>
                </c:pt>
                <c:pt idx="194">
                  <c:v>1.6916146817588799E-5</c:v>
                </c:pt>
                <c:pt idx="195">
                  <c:v>1.25622901734751E-5</c:v>
                </c:pt>
                <c:pt idx="196">
                  <c:v>1.8882916576601899E-5</c:v>
                </c:pt>
                <c:pt idx="197">
                  <c:v>6.6789994741522901E-6</c:v>
                </c:pt>
                <c:pt idx="198">
                  <c:v>1.6293247139920401E-5</c:v>
                </c:pt>
                <c:pt idx="199">
                  <c:v>2.1747600252273E-5</c:v>
                </c:pt>
                <c:pt idx="200">
                  <c:v>2.0329223200427201E-5</c:v>
                </c:pt>
                <c:pt idx="201">
                  <c:v>2.1707324370610999E-5</c:v>
                </c:pt>
                <c:pt idx="202">
                  <c:v>1.9208815660453699E-5</c:v>
                </c:pt>
                <c:pt idx="203">
                  <c:v>2.3762286502007699E-5</c:v>
                </c:pt>
                <c:pt idx="204">
                  <c:v>2.19875904424642E-5</c:v>
                </c:pt>
                <c:pt idx="205">
                  <c:v>2.4714175678048E-5</c:v>
                </c:pt>
                <c:pt idx="206">
                  <c:v>2.0427516223510701E-5</c:v>
                </c:pt>
                <c:pt idx="207">
                  <c:v>1.4806115588577801E-5</c:v>
                </c:pt>
                <c:pt idx="208">
                  <c:v>1.7854069466967001E-5</c:v>
                </c:pt>
                <c:pt idx="209">
                  <c:v>2.14196373788282E-5</c:v>
                </c:pt>
                <c:pt idx="210">
                  <c:v>1.70243840145651E-5</c:v>
                </c:pt>
                <c:pt idx="211">
                  <c:v>1.7674516954948701E-5</c:v>
                </c:pt>
                <c:pt idx="212">
                  <c:v>1.5530226714600701E-5</c:v>
                </c:pt>
                <c:pt idx="213">
                  <c:v>1.4214390684947301E-5</c:v>
                </c:pt>
                <c:pt idx="214">
                  <c:v>1.6516999406576199E-5</c:v>
                </c:pt>
                <c:pt idx="215">
                  <c:v>1.46257178829732E-5</c:v>
                </c:pt>
                <c:pt idx="216">
                  <c:v>1.1987100676839101E-5</c:v>
                </c:pt>
                <c:pt idx="217">
                  <c:v>2.3301315744432701E-5</c:v>
                </c:pt>
                <c:pt idx="218">
                  <c:v>1.6081374797126298E-5</c:v>
                </c:pt>
                <c:pt idx="219">
                  <c:v>2.2401244081984799E-5</c:v>
                </c:pt>
                <c:pt idx="220">
                  <c:v>2.2804859755220299E-5</c:v>
                </c:pt>
                <c:pt idx="221">
                  <c:v>2.06446195042976E-5</c:v>
                </c:pt>
                <c:pt idx="222">
                  <c:v>9.8812911854799596E-6</c:v>
                </c:pt>
                <c:pt idx="223">
                  <c:v>1.55160513860849E-5</c:v>
                </c:pt>
                <c:pt idx="224">
                  <c:v>2.4208811944471699E-5</c:v>
                </c:pt>
                <c:pt idx="225">
                  <c:v>2.0722275134485899E-5</c:v>
                </c:pt>
                <c:pt idx="226">
                  <c:v>1.5639826686216E-5</c:v>
                </c:pt>
                <c:pt idx="227">
                  <c:v>1.77888392336184E-5</c:v>
                </c:pt>
                <c:pt idx="228">
                  <c:v>1.8249133853453499E-5</c:v>
                </c:pt>
                <c:pt idx="229">
                  <c:v>1.65379762031957E-5</c:v>
                </c:pt>
                <c:pt idx="230">
                  <c:v>1.6388565340063401E-5</c:v>
                </c:pt>
                <c:pt idx="231">
                  <c:v>1.6453326392895801E-5</c:v>
                </c:pt>
                <c:pt idx="232">
                  <c:v>1.90633709380514E-5</c:v>
                </c:pt>
                <c:pt idx="233">
                  <c:v>1.49867279335076E-5</c:v>
                </c:pt>
                <c:pt idx="234">
                  <c:v>1.43292629978854E-5</c:v>
                </c:pt>
                <c:pt idx="235">
                  <c:v>8.7313532514906793E-6</c:v>
                </c:pt>
                <c:pt idx="236">
                  <c:v>1.8807686574713299E-5</c:v>
                </c:pt>
                <c:pt idx="237">
                  <c:v>1.57759098351782E-5</c:v>
                </c:pt>
                <c:pt idx="238">
                  <c:v>1.30379815812888E-5</c:v>
                </c:pt>
                <c:pt idx="239">
                  <c:v>1.52425041044711E-5</c:v>
                </c:pt>
                <c:pt idx="240">
                  <c:v>1.4518191556422201E-5</c:v>
                </c:pt>
                <c:pt idx="241">
                  <c:v>1.64423442361314E-5</c:v>
                </c:pt>
                <c:pt idx="242">
                  <c:v>2.0520577282247599E-5</c:v>
                </c:pt>
                <c:pt idx="243">
                  <c:v>1.47828027706704E-5</c:v>
                </c:pt>
                <c:pt idx="244">
                  <c:v>1.4674371901221399E-5</c:v>
                </c:pt>
                <c:pt idx="245">
                  <c:v>1.8072915326933402E-5</c:v>
                </c:pt>
                <c:pt idx="246">
                  <c:v>2.2530431811931101E-5</c:v>
                </c:pt>
                <c:pt idx="247">
                  <c:v>1.4219200156820801E-5</c:v>
                </c:pt>
                <c:pt idx="248">
                  <c:v>1.8698136055935499E-5</c:v>
                </c:pt>
                <c:pt idx="249">
                  <c:v>9.3350661595515899E-6</c:v>
                </c:pt>
                <c:pt idx="250">
                  <c:v>1.7300905537062198E-5</c:v>
                </c:pt>
                <c:pt idx="251">
                  <c:v>1.71817495467175E-5</c:v>
                </c:pt>
                <c:pt idx="252">
                  <c:v>1.31797921753153E-5</c:v>
                </c:pt>
                <c:pt idx="253">
                  <c:v>6.5365089829006499E-6</c:v>
                </c:pt>
                <c:pt idx="254">
                  <c:v>1.3746238153213599E-5</c:v>
                </c:pt>
                <c:pt idx="255">
                  <c:v>8.8494488655888506E-6</c:v>
                </c:pt>
                <c:pt idx="256">
                  <c:v>4.2792393005647299E-6</c:v>
                </c:pt>
                <c:pt idx="257">
                  <c:v>1.8723601147384001E-5</c:v>
                </c:pt>
                <c:pt idx="258">
                  <c:v>8.1912839687410794E-6</c:v>
                </c:pt>
                <c:pt idx="259">
                  <c:v>1.37655281509597E-5</c:v>
                </c:pt>
                <c:pt idx="260">
                  <c:v>2.0699209080741099E-5</c:v>
                </c:pt>
                <c:pt idx="261">
                  <c:v>1.38940558669192E-5</c:v>
                </c:pt>
                <c:pt idx="262">
                  <c:v>1.2312792652710099E-5</c:v>
                </c:pt>
                <c:pt idx="263">
                  <c:v>1.0009393744160899E-5</c:v>
                </c:pt>
                <c:pt idx="264">
                  <c:v>1.28785256249213E-5</c:v>
                </c:pt>
                <c:pt idx="265">
                  <c:v>1.05766438107505E-5</c:v>
                </c:pt>
                <c:pt idx="266">
                  <c:v>6.4398134319203901E-6</c:v>
                </c:pt>
                <c:pt idx="267">
                  <c:v>1.6917271498139099E-5</c:v>
                </c:pt>
                <c:pt idx="268">
                  <c:v>7.9557635600549895E-6</c:v>
                </c:pt>
                <c:pt idx="269">
                  <c:v>1.7410767677778501E-5</c:v>
                </c:pt>
                <c:pt idx="270">
                  <c:v>9.8848118789002993E-6</c:v>
                </c:pt>
                <c:pt idx="271">
                  <c:v>1.0624988838744501E-5</c:v>
                </c:pt>
                <c:pt idx="272">
                  <c:v>1.89434286395331E-5</c:v>
                </c:pt>
                <c:pt idx="273">
                  <c:v>1.51678270755816E-5</c:v>
                </c:pt>
                <c:pt idx="274">
                  <c:v>7.2522634457029004E-6</c:v>
                </c:pt>
                <c:pt idx="275">
                  <c:v>1.3184081916902501E-5</c:v>
                </c:pt>
                <c:pt idx="276">
                  <c:v>1.48381959853722E-5</c:v>
                </c:pt>
                <c:pt idx="277">
                  <c:v>9.5669455224380393E-6</c:v>
                </c:pt>
                <c:pt idx="278">
                  <c:v>2.7576479856361899E-6</c:v>
                </c:pt>
                <c:pt idx="279">
                  <c:v>1.54207243689521E-5</c:v>
                </c:pt>
                <c:pt idx="280">
                  <c:v>1.3466028219634601E-5</c:v>
                </c:pt>
                <c:pt idx="281">
                  <c:v>2.73911057207466E-6</c:v>
                </c:pt>
                <c:pt idx="282">
                  <c:v>7.5665051954271704E-6</c:v>
                </c:pt>
                <c:pt idx="283">
                  <c:v>1.62442536312537E-6</c:v>
                </c:pt>
                <c:pt idx="284">
                  <c:v>1.227242523546E-5</c:v>
                </c:pt>
                <c:pt idx="285">
                  <c:v>1.1662560464037E-5</c:v>
                </c:pt>
                <c:pt idx="286">
                  <c:v>6.9928157325117698E-6</c:v>
                </c:pt>
                <c:pt idx="287">
                  <c:v>7.15394100161802E-6</c:v>
                </c:pt>
                <c:pt idx="288">
                  <c:v>1.1310257145231599E-6</c:v>
                </c:pt>
                <c:pt idx="289">
                  <c:v>1.06402863087425E-5</c:v>
                </c:pt>
                <c:pt idx="290">
                  <c:v>6.66218497693356E-6</c:v>
                </c:pt>
                <c:pt idx="291">
                  <c:v>4.0314716412100398E-6</c:v>
                </c:pt>
                <c:pt idx="292">
                  <c:v>1.29577211172E-5</c:v>
                </c:pt>
                <c:pt idx="293">
                  <c:v>1.1068859163520599E-5</c:v>
                </c:pt>
                <c:pt idx="294">
                  <c:v>8.8455458578983302E-6</c:v>
                </c:pt>
                <c:pt idx="295">
                  <c:v>9.4949423019668995E-6</c:v>
                </c:pt>
                <c:pt idx="296">
                  <c:v>7.37260210934669E-6</c:v>
                </c:pt>
                <c:pt idx="297">
                  <c:v>1.3613671019258301E-5</c:v>
                </c:pt>
                <c:pt idx="298">
                  <c:v>1.12320121625665E-5</c:v>
                </c:pt>
                <c:pt idx="299">
                  <c:v>7.6899725631636507E-6</c:v>
                </c:pt>
                <c:pt idx="300">
                  <c:v>1.0440416270092799E-5</c:v>
                </c:pt>
                <c:pt idx="301">
                  <c:v>1.4109920226994299E-5</c:v>
                </c:pt>
                <c:pt idx="302">
                  <c:v>9.2058876446641E-6</c:v>
                </c:pt>
                <c:pt idx="303">
                  <c:v>1.2283886634167301E-5</c:v>
                </c:pt>
                <c:pt idx="304">
                  <c:v>9.0560116280546298E-6</c:v>
                </c:pt>
                <c:pt idx="305">
                  <c:v>8.6104319002467092E-6</c:v>
                </c:pt>
                <c:pt idx="306">
                  <c:v>7.1201329015350297E-6</c:v>
                </c:pt>
                <c:pt idx="307">
                  <c:v>2.4116640166347E-6</c:v>
                </c:pt>
                <c:pt idx="308">
                  <c:v>7.78563456320941E-6</c:v>
                </c:pt>
                <c:pt idx="309">
                  <c:v>1.7027946782337301E-6</c:v>
                </c:pt>
                <c:pt idx="310">
                  <c:v>5.6016286453379301E-6</c:v>
                </c:pt>
                <c:pt idx="311">
                  <c:v>8.0533137817091397E-6</c:v>
                </c:pt>
                <c:pt idx="312">
                  <c:v>1.09777303346008E-5</c:v>
                </c:pt>
                <c:pt idx="313">
                  <c:v>-1.72907219191161E-6</c:v>
                </c:pt>
                <c:pt idx="314">
                  <c:v>5.8226806379565595E-7</c:v>
                </c:pt>
                <c:pt idx="315">
                  <c:v>8.9001328100735902E-6</c:v>
                </c:pt>
                <c:pt idx="316">
                  <c:v>3.4930850468448699E-6</c:v>
                </c:pt>
                <c:pt idx="317">
                  <c:v>1.33773812338041E-5</c:v>
                </c:pt>
                <c:pt idx="318">
                  <c:v>1.0997489085014101E-5</c:v>
                </c:pt>
                <c:pt idx="319">
                  <c:v>7.5273229410258896E-6</c:v>
                </c:pt>
                <c:pt idx="320">
                  <c:v>1.6211713390382799E-6</c:v>
                </c:pt>
                <c:pt idx="321">
                  <c:v>8.21569686024211E-6</c:v>
                </c:pt>
                <c:pt idx="322">
                  <c:v>3.9774714493225897E-6</c:v>
                </c:pt>
                <c:pt idx="323">
                  <c:v>1.8968420149096301E-6</c:v>
                </c:pt>
                <c:pt idx="324">
                  <c:v>1.28343480681992E-6</c:v>
                </c:pt>
                <c:pt idx="325">
                  <c:v>5.8747222061399003E-6</c:v>
                </c:pt>
                <c:pt idx="326">
                  <c:v>2.1994052524517299E-6</c:v>
                </c:pt>
                <c:pt idx="327">
                  <c:v>6.4555528691243704E-6</c:v>
                </c:pt>
                <c:pt idx="328">
                  <c:v>4.03085178038469E-6</c:v>
                </c:pt>
                <c:pt idx="329">
                  <c:v>2.31254575063351E-6</c:v>
                </c:pt>
                <c:pt idx="330">
                  <c:v>6.9455623313231404E-6</c:v>
                </c:pt>
                <c:pt idx="331">
                  <c:v>2.36947073661187E-6</c:v>
                </c:pt>
                <c:pt idx="332">
                  <c:v>1.5675907538748599E-6</c:v>
                </c:pt>
                <c:pt idx="333">
                  <c:v>4.4999806933363503E-6</c:v>
                </c:pt>
                <c:pt idx="334">
                  <c:v>3.5989838380964798E-6</c:v>
                </c:pt>
                <c:pt idx="335">
                  <c:v>8.5534769442888007E-6</c:v>
                </c:pt>
                <c:pt idx="336">
                  <c:v>5.5927988452640396E-6</c:v>
                </c:pt>
                <c:pt idx="337">
                  <c:v>8.0913650800938899E-6</c:v>
                </c:pt>
                <c:pt idx="338">
                  <c:v>1.2271079300971799E-6</c:v>
                </c:pt>
                <c:pt idx="339">
                  <c:v>2.3881264585817301E-6</c:v>
                </c:pt>
                <c:pt idx="340">
                  <c:v>-6.1863876617935604E-6</c:v>
                </c:pt>
                <c:pt idx="341">
                  <c:v>5.7319759551798196E-6</c:v>
                </c:pt>
                <c:pt idx="342">
                  <c:v>-1.70175373974768E-6</c:v>
                </c:pt>
                <c:pt idx="343">
                  <c:v>-4.8956621674733102E-7</c:v>
                </c:pt>
                <c:pt idx="344">
                  <c:v>1.8428169285332199E-6</c:v>
                </c:pt>
                <c:pt idx="345">
                  <c:v>-1.54180671422922E-6</c:v>
                </c:pt>
                <c:pt idx="346">
                  <c:v>-1.92405081266774E-6</c:v>
                </c:pt>
                <c:pt idx="347">
                  <c:v>3.64585845252255E-6</c:v>
                </c:pt>
                <c:pt idx="348">
                  <c:v>-1.5137545011669801E-6</c:v>
                </c:pt>
                <c:pt idx="349">
                  <c:v>5.2232009196728498E-6</c:v>
                </c:pt>
                <c:pt idx="350">
                  <c:v>-2.1191469518157498E-6</c:v>
                </c:pt>
                <c:pt idx="351">
                  <c:v>4.3982832287287198E-6</c:v>
                </c:pt>
                <c:pt idx="352">
                  <c:v>-3.2784900933383301E-7</c:v>
                </c:pt>
                <c:pt idx="353">
                  <c:v>4.0452898983885599E-6</c:v>
                </c:pt>
                <c:pt idx="354">
                  <c:v>-1.88445261814991E-6</c:v>
                </c:pt>
                <c:pt idx="355">
                  <c:v>-1.57383996196312E-7</c:v>
                </c:pt>
                <c:pt idx="356">
                  <c:v>-5.3722549098213298E-6</c:v>
                </c:pt>
                <c:pt idx="357">
                  <c:v>1.8652177418462201E-7</c:v>
                </c:pt>
                <c:pt idx="358">
                  <c:v>-3.7717526120392901E-6</c:v>
                </c:pt>
                <c:pt idx="359">
                  <c:v>-7.7896558249410807E-6</c:v>
                </c:pt>
                <c:pt idx="360">
                  <c:v>-1.39445623137111E-6</c:v>
                </c:pt>
                <c:pt idx="361">
                  <c:v>-2.0309330214377502E-6</c:v>
                </c:pt>
                <c:pt idx="362">
                  <c:v>-3.9490371239042999E-6</c:v>
                </c:pt>
                <c:pt idx="363">
                  <c:v>-8.36456504905899E-6</c:v>
                </c:pt>
                <c:pt idx="364">
                  <c:v>-4.05855088846855E-6</c:v>
                </c:pt>
                <c:pt idx="365">
                  <c:v>-5.4479000492799999E-6</c:v>
                </c:pt>
                <c:pt idx="366">
                  <c:v>-1.40617150965275E-7</c:v>
                </c:pt>
                <c:pt idx="367">
                  <c:v>-6.4954701565946498E-6</c:v>
                </c:pt>
                <c:pt idx="368">
                  <c:v>2.3804686926668E-7</c:v>
                </c:pt>
                <c:pt idx="369">
                  <c:v>-7.9292001281079805E-6</c:v>
                </c:pt>
                <c:pt idx="370">
                  <c:v>-8.3502558828509998E-6</c:v>
                </c:pt>
                <c:pt idx="371">
                  <c:v>-3.41330383378537E-6</c:v>
                </c:pt>
                <c:pt idx="372">
                  <c:v>-3.9584347348407701E-6</c:v>
                </c:pt>
                <c:pt idx="373">
                  <c:v>-3.2889454943823198E-6</c:v>
                </c:pt>
                <c:pt idx="374">
                  <c:v>-4.1911488401406699E-6</c:v>
                </c:pt>
                <c:pt idx="375">
                  <c:v>-3.7049696210958599E-6</c:v>
                </c:pt>
                <c:pt idx="376">
                  <c:v>-2.48093554114322E-6</c:v>
                </c:pt>
                <c:pt idx="377">
                  <c:v>-3.46258628617144E-6</c:v>
                </c:pt>
                <c:pt idx="378">
                  <c:v>-5.6999706171409904E-6</c:v>
                </c:pt>
                <c:pt idx="379">
                  <c:v>-4.31035204040658E-6</c:v>
                </c:pt>
                <c:pt idx="380">
                  <c:v>-2.4682618715021999E-6</c:v>
                </c:pt>
                <c:pt idx="381">
                  <c:v>-1.54902710063461E-5</c:v>
                </c:pt>
                <c:pt idx="382">
                  <c:v>-6.4757613502985898E-6</c:v>
                </c:pt>
                <c:pt idx="383">
                  <c:v>-6.1841412971806501E-6</c:v>
                </c:pt>
                <c:pt idx="384">
                  <c:v>-3.1725544193200301E-6</c:v>
                </c:pt>
                <c:pt idx="385">
                  <c:v>-6.8429772341240096E-6</c:v>
                </c:pt>
                <c:pt idx="386">
                  <c:v>-1.4789465153289599E-5</c:v>
                </c:pt>
                <c:pt idx="387">
                  <c:v>-3.13738895836908E-6</c:v>
                </c:pt>
                <c:pt idx="388">
                  <c:v>-8.0261274016189692E-6</c:v>
                </c:pt>
                <c:pt idx="389">
                  <c:v>-5.1259651659448901E-6</c:v>
                </c:pt>
                <c:pt idx="390">
                  <c:v>-5.9053249699387999E-6</c:v>
                </c:pt>
                <c:pt idx="391">
                  <c:v>-5.4107166839114102E-6</c:v>
                </c:pt>
                <c:pt idx="392">
                  <c:v>-1.02366811230572E-5</c:v>
                </c:pt>
                <c:pt idx="393">
                  <c:v>-1.3743443517310499E-5</c:v>
                </c:pt>
                <c:pt idx="394">
                  <c:v>-9.3459201848070692E-6</c:v>
                </c:pt>
                <c:pt idx="395">
                  <c:v>-8.4321119681151994E-6</c:v>
                </c:pt>
                <c:pt idx="396">
                  <c:v>-1.0669195735901001E-5</c:v>
                </c:pt>
                <c:pt idx="397">
                  <c:v>-1.06880111533544E-5</c:v>
                </c:pt>
                <c:pt idx="398">
                  <c:v>-1.16595761210442E-5</c:v>
                </c:pt>
                <c:pt idx="399">
                  <c:v>-7.3526308360752997E-6</c:v>
                </c:pt>
                <c:pt idx="400">
                  <c:v>-9.3848146629183306E-6</c:v>
                </c:pt>
                <c:pt idx="401">
                  <c:v>-1.03464485178917E-5</c:v>
                </c:pt>
                <c:pt idx="402">
                  <c:v>-1.4906534382416001E-5</c:v>
                </c:pt>
                <c:pt idx="403">
                  <c:v>-1.4011046866480599E-5</c:v>
                </c:pt>
                <c:pt idx="404">
                  <c:v>-1.19748039157028E-5</c:v>
                </c:pt>
                <c:pt idx="405">
                  <c:v>-1.0921123015613E-5</c:v>
                </c:pt>
                <c:pt idx="406">
                  <c:v>-8.3741536157730304E-6</c:v>
                </c:pt>
                <c:pt idx="407">
                  <c:v>-1.3948420682539E-5</c:v>
                </c:pt>
                <c:pt idx="408">
                  <c:v>-1.09058996496808E-5</c:v>
                </c:pt>
                <c:pt idx="409">
                  <c:v>-1.19846108973364E-5</c:v>
                </c:pt>
                <c:pt idx="410">
                  <c:v>-1.37199130524342E-5</c:v>
                </c:pt>
                <c:pt idx="411">
                  <c:v>-1.4512810573963799E-5</c:v>
                </c:pt>
                <c:pt idx="412">
                  <c:v>-1.1803908484263601E-5</c:v>
                </c:pt>
                <c:pt idx="413">
                  <c:v>-1.35364380519975E-5</c:v>
                </c:pt>
                <c:pt idx="414">
                  <c:v>-1.1306094517908801E-5</c:v>
                </c:pt>
                <c:pt idx="415">
                  <c:v>-1.3565692280974299E-5</c:v>
                </c:pt>
                <c:pt idx="416">
                  <c:v>-1.5278112112054099E-5</c:v>
                </c:pt>
                <c:pt idx="417">
                  <c:v>-8.3475377743267397E-6</c:v>
                </c:pt>
                <c:pt idx="418">
                  <c:v>-1.45358767249002E-5</c:v>
                </c:pt>
                <c:pt idx="419">
                  <c:v>-1.11026009527744E-5</c:v>
                </c:pt>
                <c:pt idx="420">
                  <c:v>-1.8191571498239099E-5</c:v>
                </c:pt>
                <c:pt idx="421">
                  <c:v>-1.4813811793778401E-5</c:v>
                </c:pt>
                <c:pt idx="422">
                  <c:v>-1.60530756472531E-5</c:v>
                </c:pt>
                <c:pt idx="423">
                  <c:v>-1.5290933718516799E-5</c:v>
                </c:pt>
                <c:pt idx="424">
                  <c:v>-1.46241102511654E-5</c:v>
                </c:pt>
                <c:pt idx="425">
                  <c:v>-1.8218998006639099E-5</c:v>
                </c:pt>
                <c:pt idx="426">
                  <c:v>-1.3766896683945701E-5</c:v>
                </c:pt>
                <c:pt idx="427">
                  <c:v>-1.0502117172555699E-5</c:v>
                </c:pt>
                <c:pt idx="428">
                  <c:v>-1.6331458660451799E-5</c:v>
                </c:pt>
                <c:pt idx="429">
                  <c:v>-1.2619055883891201E-5</c:v>
                </c:pt>
                <c:pt idx="430">
                  <c:v>-1.7469193280751801E-5</c:v>
                </c:pt>
                <c:pt idx="431">
                  <c:v>-1.49303415843072E-5</c:v>
                </c:pt>
                <c:pt idx="432">
                  <c:v>-2.07517941452597E-5</c:v>
                </c:pt>
                <c:pt idx="433">
                  <c:v>-1.5538473629250199E-5</c:v>
                </c:pt>
                <c:pt idx="434">
                  <c:v>-1.4036320821164699E-5</c:v>
                </c:pt>
                <c:pt idx="435">
                  <c:v>-1.76036745678093E-5</c:v>
                </c:pt>
                <c:pt idx="436">
                  <c:v>-1.23168708695973E-5</c:v>
                </c:pt>
                <c:pt idx="437">
                  <c:v>-1.3203267660259E-5</c:v>
                </c:pt>
                <c:pt idx="438">
                  <c:v>-1.33073848824232E-5</c:v>
                </c:pt>
                <c:pt idx="439">
                  <c:v>-1.36911682793002E-5</c:v>
                </c:pt>
                <c:pt idx="440">
                  <c:v>-1.30210057198691E-5</c:v>
                </c:pt>
                <c:pt idx="441">
                  <c:v>-1.6572754832047199E-5</c:v>
                </c:pt>
                <c:pt idx="442">
                  <c:v>-1.36433415196697E-5</c:v>
                </c:pt>
                <c:pt idx="443">
                  <c:v>-1.31746557759448E-5</c:v>
                </c:pt>
                <c:pt idx="444">
                  <c:v>-1.77594519202377E-5</c:v>
                </c:pt>
                <c:pt idx="445">
                  <c:v>-1.6736598432308699E-5</c:v>
                </c:pt>
                <c:pt idx="446">
                  <c:v>-1.9151068161674201E-5</c:v>
                </c:pt>
                <c:pt idx="447">
                  <c:v>-1.1615876414783301E-5</c:v>
                </c:pt>
                <c:pt idx="448">
                  <c:v>-1.29582410332747E-5</c:v>
                </c:pt>
                <c:pt idx="449">
                  <c:v>-1.7159276655699099E-5</c:v>
                </c:pt>
                <c:pt idx="450">
                  <c:v>-1.73065834459609E-5</c:v>
                </c:pt>
                <c:pt idx="451">
                  <c:v>-1.14272321048995E-5</c:v>
                </c:pt>
                <c:pt idx="452">
                  <c:v>-9.2393396054860607E-6</c:v>
                </c:pt>
                <c:pt idx="453">
                  <c:v>-1.47355222501132E-5</c:v>
                </c:pt>
                <c:pt idx="454">
                  <c:v>-1.15848911168431E-5</c:v>
                </c:pt>
                <c:pt idx="455">
                  <c:v>-1.0006483455559E-5</c:v>
                </c:pt>
                <c:pt idx="456">
                  <c:v>-1.18757273468466E-5</c:v>
                </c:pt>
                <c:pt idx="457">
                  <c:v>-1.4087478626897301E-5</c:v>
                </c:pt>
                <c:pt idx="458">
                  <c:v>-1.1231627720939299E-5</c:v>
                </c:pt>
                <c:pt idx="459">
                  <c:v>-1.14777713813149E-5</c:v>
                </c:pt>
                <c:pt idx="460">
                  <c:v>-1.0041510641025E-5</c:v>
                </c:pt>
                <c:pt idx="461">
                  <c:v>-1.03867137567056E-5</c:v>
                </c:pt>
                <c:pt idx="462">
                  <c:v>-6.27900642345735E-6</c:v>
                </c:pt>
                <c:pt idx="463">
                  <c:v>-9.34163195306936E-6</c:v>
                </c:pt>
                <c:pt idx="464">
                  <c:v>-7.9576240368721494E-6</c:v>
                </c:pt>
                <c:pt idx="465">
                  <c:v>-1.08168214823333E-5</c:v>
                </c:pt>
                <c:pt idx="466">
                  <c:v>-1.18533032412188E-5</c:v>
                </c:pt>
                <c:pt idx="467">
                  <c:v>-4.8443377451179599E-6</c:v>
                </c:pt>
                <c:pt idx="468">
                  <c:v>-7.6923918002274903E-6</c:v>
                </c:pt>
                <c:pt idx="469">
                  <c:v>-4.3903640350599297E-6</c:v>
                </c:pt>
                <c:pt idx="470">
                  <c:v>-1.0943872370918699E-5</c:v>
                </c:pt>
                <c:pt idx="471">
                  <c:v>-4.7209712755402701E-6</c:v>
                </c:pt>
                <c:pt idx="472">
                  <c:v>-5.3888530752921496E-6</c:v>
                </c:pt>
                <c:pt idx="473">
                  <c:v>-5.5805000884781803E-6</c:v>
                </c:pt>
                <c:pt idx="474">
                  <c:v>-4.92779737731555E-6</c:v>
                </c:pt>
                <c:pt idx="475">
                  <c:v>-8.7458803681142397E-6</c:v>
                </c:pt>
                <c:pt idx="476">
                  <c:v>-5.4595407864117498E-6</c:v>
                </c:pt>
                <c:pt idx="477">
                  <c:v>4.7722005989278605E-7</c:v>
                </c:pt>
                <c:pt idx="478">
                  <c:v>-1.4973973270247501E-6</c:v>
                </c:pt>
                <c:pt idx="479">
                  <c:v>-3.8789657988456602E-6</c:v>
                </c:pt>
                <c:pt idx="480">
                  <c:v>1.5094431451056199E-6</c:v>
                </c:pt>
                <c:pt idx="481">
                  <c:v>3.9858867245620902E-6</c:v>
                </c:pt>
                <c:pt idx="482">
                  <c:v>3.3905140272896901E-6</c:v>
                </c:pt>
                <c:pt idx="483">
                  <c:v>5.2832108955844899E-6</c:v>
                </c:pt>
                <c:pt idx="484">
                  <c:v>5.7194922224068697E-6</c:v>
                </c:pt>
                <c:pt idx="485">
                  <c:v>5.5143399796557002E-6</c:v>
                </c:pt>
                <c:pt idx="486">
                  <c:v>8.4248177468776905E-6</c:v>
                </c:pt>
                <c:pt idx="487">
                  <c:v>1.05405529891695E-5</c:v>
                </c:pt>
                <c:pt idx="488">
                  <c:v>5.3560338247237396E-6</c:v>
                </c:pt>
                <c:pt idx="489">
                  <c:v>1.1436677704241501E-5</c:v>
                </c:pt>
                <c:pt idx="490">
                  <c:v>8.8369097946010993E-6</c:v>
                </c:pt>
                <c:pt idx="491">
                  <c:v>1.5484917198219501E-5</c:v>
                </c:pt>
                <c:pt idx="492">
                  <c:v>1.3689538026909001E-5</c:v>
                </c:pt>
                <c:pt idx="493">
                  <c:v>1.19408050746786E-5</c:v>
                </c:pt>
                <c:pt idx="494">
                  <c:v>1.5635594638208799E-5</c:v>
                </c:pt>
                <c:pt idx="495">
                  <c:v>1.6117018367273599E-5</c:v>
                </c:pt>
                <c:pt idx="496">
                  <c:v>1.82737350271617E-5</c:v>
                </c:pt>
                <c:pt idx="497">
                  <c:v>1.31116428551523E-5</c:v>
                </c:pt>
                <c:pt idx="498">
                  <c:v>2.1014774017785801E-5</c:v>
                </c:pt>
                <c:pt idx="499">
                  <c:v>1.9212988964205899E-5</c:v>
                </c:pt>
                <c:pt idx="500">
                  <c:v>2.2605079695257702E-5</c:v>
                </c:pt>
                <c:pt idx="501">
                  <c:v>2.1952231096678099E-5</c:v>
                </c:pt>
                <c:pt idx="502">
                  <c:v>2.6680726391362901E-5</c:v>
                </c:pt>
                <c:pt idx="503">
                  <c:v>2.7210766046212001E-5</c:v>
                </c:pt>
                <c:pt idx="504">
                  <c:v>2.79948796059574E-5</c:v>
                </c:pt>
                <c:pt idx="505">
                  <c:v>3.0092222056648499E-5</c:v>
                </c:pt>
                <c:pt idx="506">
                  <c:v>3.0526535757587897E-5</c:v>
                </c:pt>
                <c:pt idx="507">
                  <c:v>3.1717737058226899E-5</c:v>
                </c:pt>
                <c:pt idx="508">
                  <c:v>2.9440989987324E-5</c:v>
                </c:pt>
                <c:pt idx="509">
                  <c:v>3.58345342888684E-5</c:v>
                </c:pt>
                <c:pt idx="510">
                  <c:v>3.6348345900379803E-5</c:v>
                </c:pt>
                <c:pt idx="511">
                  <c:v>4.0248216070635598E-5</c:v>
                </c:pt>
                <c:pt idx="512">
                  <c:v>3.8548713530889197E-5</c:v>
                </c:pt>
                <c:pt idx="513">
                  <c:v>4.1150944146421103E-5</c:v>
                </c:pt>
                <c:pt idx="514">
                  <c:v>4.0679146170269798E-5</c:v>
                </c:pt>
                <c:pt idx="515">
                  <c:v>4.0780474978776999E-5</c:v>
                </c:pt>
                <c:pt idx="516">
                  <c:v>4.4066871810063202E-5</c:v>
                </c:pt>
                <c:pt idx="517">
                  <c:v>4.7538214077985202E-5</c:v>
                </c:pt>
                <c:pt idx="518">
                  <c:v>5.1458277853661697E-5</c:v>
                </c:pt>
                <c:pt idx="519">
                  <c:v>5.0249041812819997E-5</c:v>
                </c:pt>
                <c:pt idx="520">
                  <c:v>5.2980578550635999E-5</c:v>
                </c:pt>
                <c:pt idx="521">
                  <c:v>5.4130859421518799E-5</c:v>
                </c:pt>
                <c:pt idx="522">
                  <c:v>5.60543116696275E-5</c:v>
                </c:pt>
                <c:pt idx="523">
                  <c:v>5.5117990059638501E-5</c:v>
                </c:pt>
                <c:pt idx="524">
                  <c:v>6.1585292869664298E-5</c:v>
                </c:pt>
                <c:pt idx="525">
                  <c:v>6.2396955228987303E-5</c:v>
                </c:pt>
                <c:pt idx="526">
                  <c:v>6.5517796372784899E-5</c:v>
                </c:pt>
                <c:pt idx="527">
                  <c:v>6.7882851545157506E-5</c:v>
                </c:pt>
                <c:pt idx="528">
                  <c:v>6.6620200127581806E-5</c:v>
                </c:pt>
                <c:pt idx="529">
                  <c:v>6.8378011854026199E-5</c:v>
                </c:pt>
                <c:pt idx="530">
                  <c:v>7.3913772826413794E-5</c:v>
                </c:pt>
                <c:pt idx="531">
                  <c:v>7.3589338536942406E-5</c:v>
                </c:pt>
                <c:pt idx="532">
                  <c:v>7.2710109240748798E-5</c:v>
                </c:pt>
                <c:pt idx="533">
                  <c:v>7.7052445207103598E-5</c:v>
                </c:pt>
                <c:pt idx="534">
                  <c:v>8.0549948520585999E-5</c:v>
                </c:pt>
                <c:pt idx="535">
                  <c:v>8.0917400181535693E-5</c:v>
                </c:pt>
                <c:pt idx="536">
                  <c:v>8.3003971247976906E-5</c:v>
                </c:pt>
                <c:pt idx="537">
                  <c:v>8.8940886306808394E-5</c:v>
                </c:pt>
                <c:pt idx="538">
                  <c:v>9.1669393578069095E-5</c:v>
                </c:pt>
                <c:pt idx="539">
                  <c:v>9.4777652900346002E-5</c:v>
                </c:pt>
                <c:pt idx="540">
                  <c:v>9.7281882273630895E-5</c:v>
                </c:pt>
                <c:pt idx="541">
                  <c:v>9.6659888613131494E-5</c:v>
                </c:pt>
                <c:pt idx="542" formatCode="General">
                  <c:v>1.00090595880801E-4</c:v>
                </c:pt>
                <c:pt idx="543" formatCode="General">
                  <c:v>1.01453529496359E-4</c:v>
                </c:pt>
                <c:pt idx="544" formatCode="General">
                  <c:v>1.06296738883762E-4</c:v>
                </c:pt>
                <c:pt idx="545" formatCode="General">
                  <c:v>1.09354974881959E-4</c:v>
                </c:pt>
                <c:pt idx="546" formatCode="General">
                  <c:v>1.10945821691318E-4</c:v>
                </c:pt>
                <c:pt idx="547" formatCode="General">
                  <c:v>1.1701813341496301E-4</c:v>
                </c:pt>
                <c:pt idx="548" formatCode="General">
                  <c:v>1.1686812082339899E-4</c:v>
                </c:pt>
                <c:pt idx="549" formatCode="General">
                  <c:v>1.19628313251449E-4</c:v>
                </c:pt>
                <c:pt idx="550" formatCode="General">
                  <c:v>1.2349823057265701E-4</c:v>
                </c:pt>
                <c:pt idx="551" formatCode="General">
                  <c:v>1.2597132550374199E-4</c:v>
                </c:pt>
                <c:pt idx="552" formatCode="General">
                  <c:v>1.2956938039525201E-4</c:v>
                </c:pt>
                <c:pt idx="553" formatCode="General">
                  <c:v>1.3322925731105599E-4</c:v>
                </c:pt>
                <c:pt idx="554" formatCode="General">
                  <c:v>1.3360122573313201E-4</c:v>
                </c:pt>
                <c:pt idx="555" formatCode="General">
                  <c:v>1.34727706932786E-4</c:v>
                </c:pt>
                <c:pt idx="556" formatCode="General">
                  <c:v>1.4436439254237801E-4</c:v>
                </c:pt>
                <c:pt idx="557" formatCode="General">
                  <c:v>1.42488915525022E-4</c:v>
                </c:pt>
                <c:pt idx="558" formatCode="General">
                  <c:v>1.45959661379556E-4</c:v>
                </c:pt>
                <c:pt idx="559" formatCode="General">
                  <c:v>1.4957300295067899E-4</c:v>
                </c:pt>
                <c:pt idx="560" formatCode="General">
                  <c:v>1.5558299449375699E-4</c:v>
                </c:pt>
                <c:pt idx="561" formatCode="General">
                  <c:v>1.6030322996133799E-4</c:v>
                </c:pt>
                <c:pt idx="562" formatCode="General">
                  <c:v>1.6255018324610399E-4</c:v>
                </c:pt>
                <c:pt idx="563" formatCode="General">
                  <c:v>1.6837022283038301E-4</c:v>
                </c:pt>
                <c:pt idx="564" formatCode="General">
                  <c:v>1.72257825950403E-4</c:v>
                </c:pt>
                <c:pt idx="565" formatCode="General">
                  <c:v>1.72635058925958E-4</c:v>
                </c:pt>
                <c:pt idx="566" formatCode="General">
                  <c:v>1.7942436207498999E-4</c:v>
                </c:pt>
                <c:pt idx="567" formatCode="General">
                  <c:v>1.8147436022799499E-4</c:v>
                </c:pt>
                <c:pt idx="568" formatCode="General">
                  <c:v>1.8504508440740601E-4</c:v>
                </c:pt>
                <c:pt idx="569" formatCode="General">
                  <c:v>1.8976634615517599E-4</c:v>
                </c:pt>
                <c:pt idx="570" formatCode="General">
                  <c:v>1.94547737073982E-4</c:v>
                </c:pt>
                <c:pt idx="571" formatCode="General">
                  <c:v>2.00893815451339E-4</c:v>
                </c:pt>
                <c:pt idx="572" formatCode="General">
                  <c:v>2.0233459002075001E-4</c:v>
                </c:pt>
                <c:pt idx="573" formatCode="General">
                  <c:v>2.0699367761437701E-4</c:v>
                </c:pt>
                <c:pt idx="574" formatCode="General">
                  <c:v>2.13463705251521E-4</c:v>
                </c:pt>
                <c:pt idx="575" formatCode="General">
                  <c:v>2.15415772441911E-4</c:v>
                </c:pt>
                <c:pt idx="576" formatCode="General">
                  <c:v>2.22608484472069E-4</c:v>
                </c:pt>
                <c:pt idx="577" formatCode="General">
                  <c:v>2.2365104646334899E-4</c:v>
                </c:pt>
                <c:pt idx="578" formatCode="General">
                  <c:v>2.3124835605653699E-4</c:v>
                </c:pt>
                <c:pt idx="579" formatCode="General">
                  <c:v>2.3594634224049301E-4</c:v>
                </c:pt>
                <c:pt idx="580" formatCode="General">
                  <c:v>2.4117806176229701E-4</c:v>
                </c:pt>
                <c:pt idx="581" formatCode="General">
                  <c:v>2.4748739025386602E-4</c:v>
                </c:pt>
                <c:pt idx="582" formatCode="General">
                  <c:v>2.5146216648033E-4</c:v>
                </c:pt>
                <c:pt idx="583" formatCode="General">
                  <c:v>2.5534539772548701E-4</c:v>
                </c:pt>
                <c:pt idx="584" formatCode="General">
                  <c:v>2.5885005799005002E-4</c:v>
                </c:pt>
                <c:pt idx="585" formatCode="General">
                  <c:v>2.6639554673784797E-4</c:v>
                </c:pt>
                <c:pt idx="586" formatCode="General">
                  <c:v>2.7242033080416401E-4</c:v>
                </c:pt>
                <c:pt idx="587" formatCode="General">
                  <c:v>2.73119656279235E-4</c:v>
                </c:pt>
                <c:pt idx="588" formatCode="General">
                  <c:v>2.7999938389417601E-4</c:v>
                </c:pt>
                <c:pt idx="589" formatCode="General">
                  <c:v>2.8710856072904799E-4</c:v>
                </c:pt>
                <c:pt idx="590" formatCode="General">
                  <c:v>2.9154469558417302E-4</c:v>
                </c:pt>
                <c:pt idx="591" formatCode="General">
                  <c:v>2.9712442986300398E-4</c:v>
                </c:pt>
                <c:pt idx="592" formatCode="General">
                  <c:v>3.0174512874459302E-4</c:v>
                </c:pt>
                <c:pt idx="593" formatCode="General">
                  <c:v>3.0690343227093798E-4</c:v>
                </c:pt>
                <c:pt idx="594" formatCode="General">
                  <c:v>3.1302668756861299E-4</c:v>
                </c:pt>
                <c:pt idx="595" formatCode="General">
                  <c:v>3.1546347570989198E-4</c:v>
                </c:pt>
                <c:pt idx="596" formatCode="General">
                  <c:v>3.21387947840057E-4</c:v>
                </c:pt>
                <c:pt idx="597" formatCode="General">
                  <c:v>3.2401194438037297E-4</c:v>
                </c:pt>
                <c:pt idx="598" formatCode="General">
                  <c:v>3.2860961197860603E-4</c:v>
                </c:pt>
                <c:pt idx="599" formatCode="General">
                  <c:v>3.31597939180212E-4</c:v>
                </c:pt>
                <c:pt idx="600" formatCode="General">
                  <c:v>3.3392056508266998E-4</c:v>
                </c:pt>
                <c:pt idx="601" formatCode="General">
                  <c:v>3.3717059573357702E-4</c:v>
                </c:pt>
                <c:pt idx="602" formatCode="General">
                  <c:v>3.36723814603358E-4</c:v>
                </c:pt>
                <c:pt idx="603" formatCode="General">
                  <c:v>3.3861837291241498E-4</c:v>
                </c:pt>
                <c:pt idx="604" formatCode="General">
                  <c:v>3.4082125956436701E-4</c:v>
                </c:pt>
                <c:pt idx="605" formatCode="General">
                  <c:v>3.4135482494881102E-4</c:v>
                </c:pt>
                <c:pt idx="606" formatCode="General">
                  <c:v>3.38484606875858E-4</c:v>
                </c:pt>
                <c:pt idx="607" formatCode="General">
                  <c:v>3.3939569144252101E-4</c:v>
                </c:pt>
                <c:pt idx="608" formatCode="General">
                  <c:v>3.3719930285069601E-4</c:v>
                </c:pt>
                <c:pt idx="609" formatCode="General">
                  <c:v>3.3598578041805902E-4</c:v>
                </c:pt>
                <c:pt idx="610" formatCode="General">
                  <c:v>3.3345763950222201E-4</c:v>
                </c:pt>
                <c:pt idx="611" formatCode="General">
                  <c:v>3.3081388967088899E-4</c:v>
                </c:pt>
                <c:pt idx="612" formatCode="General">
                  <c:v>3.2558497202877601E-4</c:v>
                </c:pt>
                <c:pt idx="613" formatCode="General">
                  <c:v>3.2131493360021402E-4</c:v>
                </c:pt>
                <c:pt idx="614" formatCode="General">
                  <c:v>3.1796131046254702E-4</c:v>
                </c:pt>
                <c:pt idx="615" formatCode="General">
                  <c:v>3.0950930314627801E-4</c:v>
                </c:pt>
                <c:pt idx="616" formatCode="General">
                  <c:v>3.0352161505327199E-4</c:v>
                </c:pt>
                <c:pt idx="617" formatCode="General">
                  <c:v>2.9732410200918399E-4</c:v>
                </c:pt>
                <c:pt idx="618" formatCode="General">
                  <c:v>2.9001187767499601E-4</c:v>
                </c:pt>
                <c:pt idx="619" formatCode="General">
                  <c:v>2.8230630152946298E-4</c:v>
                </c:pt>
                <c:pt idx="620" formatCode="General">
                  <c:v>2.7367211098907099E-4</c:v>
                </c:pt>
                <c:pt idx="621" formatCode="General">
                  <c:v>2.6754823361576502E-4</c:v>
                </c:pt>
                <c:pt idx="622" formatCode="General">
                  <c:v>2.5811152777608699E-4</c:v>
                </c:pt>
                <c:pt idx="623" formatCode="General">
                  <c:v>2.4733537708519098E-4</c:v>
                </c:pt>
                <c:pt idx="624" formatCode="General">
                  <c:v>2.37830783152243E-4</c:v>
                </c:pt>
                <c:pt idx="625" formatCode="General">
                  <c:v>2.28070189502149E-4</c:v>
                </c:pt>
                <c:pt idx="626" formatCode="General">
                  <c:v>2.1811815477947201E-4</c:v>
                </c:pt>
                <c:pt idx="627" formatCode="General">
                  <c:v>2.0646539836487E-4</c:v>
                </c:pt>
                <c:pt idx="628" formatCode="General">
                  <c:v>1.9462253633925099E-4</c:v>
                </c:pt>
                <c:pt idx="629" formatCode="General">
                  <c:v>1.82875931639747E-4</c:v>
                </c:pt>
                <c:pt idx="630" formatCode="General">
                  <c:v>1.7282216745084699E-4</c:v>
                </c:pt>
                <c:pt idx="631" formatCode="General">
                  <c:v>1.6059762408215201E-4</c:v>
                </c:pt>
                <c:pt idx="632" formatCode="General">
                  <c:v>1.4698167549956199E-4</c:v>
                </c:pt>
                <c:pt idx="633" formatCode="General">
                  <c:v>1.3286880492984301E-4</c:v>
                </c:pt>
                <c:pt idx="634" formatCode="General">
                  <c:v>1.19670408600073E-4</c:v>
                </c:pt>
                <c:pt idx="635" formatCode="General">
                  <c:v>1.0484210310806E-4</c:v>
                </c:pt>
                <c:pt idx="636">
                  <c:v>9.2040350658119694E-5</c:v>
                </c:pt>
                <c:pt idx="637">
                  <c:v>7.7559033300959897E-5</c:v>
                </c:pt>
                <c:pt idx="638">
                  <c:v>6.3361493018004696E-5</c:v>
                </c:pt>
                <c:pt idx="639">
                  <c:v>4.7276902513361502E-5</c:v>
                </c:pt>
                <c:pt idx="640">
                  <c:v>3.09424087466714E-5</c:v>
                </c:pt>
                <c:pt idx="641">
                  <c:v>1.56576252340326E-5</c:v>
                </c:pt>
                <c:pt idx="642">
                  <c:v>-7.4877771820284596E-7</c:v>
                </c:pt>
                <c:pt idx="643">
                  <c:v>-1.6641503730520999E-5</c:v>
                </c:pt>
                <c:pt idx="644">
                  <c:v>-3.2351136413620203E-5</c:v>
                </c:pt>
                <c:pt idx="645">
                  <c:v>-4.8395905495173498E-5</c:v>
                </c:pt>
                <c:pt idx="646">
                  <c:v>-6.5262430073730006E-5</c:v>
                </c:pt>
                <c:pt idx="647">
                  <c:v>-8.23734058599877E-5</c:v>
                </c:pt>
                <c:pt idx="648" formatCode="General">
                  <c:v>-1.00611622347393E-4</c:v>
                </c:pt>
                <c:pt idx="649" formatCode="General">
                  <c:v>-1.15929465140038E-4</c:v>
                </c:pt>
                <c:pt idx="650" formatCode="General">
                  <c:v>-1.34546625027413E-4</c:v>
                </c:pt>
                <c:pt idx="651" formatCode="General">
                  <c:v>-1.5217240994872401E-4</c:v>
                </c:pt>
                <c:pt idx="652" formatCode="General">
                  <c:v>-1.7090671860009099E-4</c:v>
                </c:pt>
                <c:pt idx="653" formatCode="General">
                  <c:v>-1.8903194077031201E-4</c:v>
                </c:pt>
                <c:pt idx="654" formatCode="General">
                  <c:v>-2.06752221418254E-4</c:v>
                </c:pt>
                <c:pt idx="655" formatCode="General">
                  <c:v>-2.2505838036039499E-4</c:v>
                </c:pt>
                <c:pt idx="656" formatCode="General">
                  <c:v>-2.4388984504550499E-4</c:v>
                </c:pt>
                <c:pt idx="657" formatCode="General">
                  <c:v>-2.61814247991866E-4</c:v>
                </c:pt>
                <c:pt idx="658" formatCode="General">
                  <c:v>-2.8117096342351698E-4</c:v>
                </c:pt>
                <c:pt idx="659" formatCode="General">
                  <c:v>-2.9938082385542602E-4</c:v>
                </c:pt>
                <c:pt idx="660" formatCode="General">
                  <c:v>-3.1795612779259702E-4</c:v>
                </c:pt>
                <c:pt idx="661" formatCode="General">
                  <c:v>-3.3551563296181002E-4</c:v>
                </c:pt>
                <c:pt idx="662" formatCode="General">
                  <c:v>-3.5453210130891299E-4</c:v>
                </c:pt>
                <c:pt idx="663" formatCode="General">
                  <c:v>-3.7337419610489301E-4</c:v>
                </c:pt>
                <c:pt idx="664" formatCode="General">
                  <c:v>-3.9192037419319799E-4</c:v>
                </c:pt>
                <c:pt idx="665" formatCode="General">
                  <c:v>-4.1055498990301501E-4</c:v>
                </c:pt>
                <c:pt idx="666" formatCode="General">
                  <c:v>-4.2951307164601602E-4</c:v>
                </c:pt>
                <c:pt idx="667" formatCode="General">
                  <c:v>-4.4824066104708001E-4</c:v>
                </c:pt>
                <c:pt idx="668" formatCode="General">
                  <c:v>-4.6527847719681501E-4</c:v>
                </c:pt>
                <c:pt idx="669" formatCode="General">
                  <c:v>-4.8361380750497801E-4</c:v>
                </c:pt>
                <c:pt idx="670" formatCode="General">
                  <c:v>-5.0211881415292603E-4</c:v>
                </c:pt>
                <c:pt idx="671" formatCode="General">
                  <c:v>-5.1955877107352701E-4</c:v>
                </c:pt>
                <c:pt idx="672" formatCode="General">
                  <c:v>-5.3823685385895098E-4</c:v>
                </c:pt>
                <c:pt idx="673" formatCode="General">
                  <c:v>-5.5630695771266396E-4</c:v>
                </c:pt>
                <c:pt idx="674" formatCode="General">
                  <c:v>-5.7541774987502703E-4</c:v>
                </c:pt>
                <c:pt idx="675" formatCode="General">
                  <c:v>-5.9337448585350297E-4</c:v>
                </c:pt>
                <c:pt idx="676" formatCode="General">
                  <c:v>-6.1147081238403398E-4</c:v>
                </c:pt>
                <c:pt idx="677" formatCode="General">
                  <c:v>-6.2889269648477202E-4</c:v>
                </c:pt>
                <c:pt idx="678" formatCode="General">
                  <c:v>-6.4596174236013898E-4</c:v>
                </c:pt>
                <c:pt idx="679" formatCode="General">
                  <c:v>-6.6409381578549703E-4</c:v>
                </c:pt>
                <c:pt idx="680" formatCode="General">
                  <c:v>-6.8041562673394704E-4</c:v>
                </c:pt>
                <c:pt idx="681" formatCode="General">
                  <c:v>-6.9823169510770404E-4</c:v>
                </c:pt>
                <c:pt idx="682" formatCode="General">
                  <c:v>-7.1570543103619596E-4</c:v>
                </c:pt>
                <c:pt idx="683" formatCode="General">
                  <c:v>-7.3223925447237501E-4</c:v>
                </c:pt>
                <c:pt idx="684" formatCode="General">
                  <c:v>-7.5023723273052903E-4</c:v>
                </c:pt>
                <c:pt idx="685" formatCode="General">
                  <c:v>-7.6692751393004895E-4</c:v>
                </c:pt>
                <c:pt idx="686" formatCode="General">
                  <c:v>-7.8300643155762995E-4</c:v>
                </c:pt>
                <c:pt idx="687" formatCode="General">
                  <c:v>-7.9921750604917605E-4</c:v>
                </c:pt>
                <c:pt idx="688" formatCode="General">
                  <c:v>-8.1607888919701997E-4</c:v>
                </c:pt>
                <c:pt idx="689" formatCode="General">
                  <c:v>-8.3267186479285701E-4</c:v>
                </c:pt>
                <c:pt idx="690" formatCode="General">
                  <c:v>-8.4875605656935097E-4</c:v>
                </c:pt>
                <c:pt idx="691" formatCode="General">
                  <c:v>-8.6485232989818705E-4</c:v>
                </c:pt>
                <c:pt idx="692" formatCode="General">
                  <c:v>-8.8033793467018502E-4</c:v>
                </c:pt>
                <c:pt idx="693" formatCode="General">
                  <c:v>-8.9658182174323002E-4</c:v>
                </c:pt>
                <c:pt idx="694" formatCode="General">
                  <c:v>-9.1311580672033901E-4</c:v>
                </c:pt>
                <c:pt idx="695" formatCode="General">
                  <c:v>-9.2838478913072505E-4</c:v>
                </c:pt>
                <c:pt idx="696" formatCode="General">
                  <c:v>-9.4388190689144902E-4</c:v>
                </c:pt>
                <c:pt idx="697" formatCode="General">
                  <c:v>-9.6051505191327598E-4</c:v>
                </c:pt>
                <c:pt idx="698" formatCode="General">
                  <c:v>-9.7573158366803998E-4</c:v>
                </c:pt>
                <c:pt idx="699" formatCode="General">
                  <c:v>-9.9107551572622508E-4</c:v>
                </c:pt>
                <c:pt idx="700" formatCode="General">
                  <c:v>-1.0071785842871901E-3</c:v>
                </c:pt>
                <c:pt idx="701" formatCode="General">
                  <c:v>-1.02169272039301E-3</c:v>
                </c:pt>
                <c:pt idx="702" formatCode="General">
                  <c:v>-1.03635878978858E-3</c:v>
                </c:pt>
                <c:pt idx="703" formatCode="General">
                  <c:v>-1.0513473935575899E-3</c:v>
                </c:pt>
                <c:pt idx="704" formatCode="General">
                  <c:v>-1.0659019400113801E-3</c:v>
                </c:pt>
                <c:pt idx="705" formatCode="General">
                  <c:v>-1.0807772584403401E-3</c:v>
                </c:pt>
                <c:pt idx="706" formatCode="General">
                  <c:v>-1.09411355364924E-3</c:v>
                </c:pt>
                <c:pt idx="707" formatCode="General">
                  <c:v>-1.10842890869463E-3</c:v>
                </c:pt>
                <c:pt idx="708" formatCode="General">
                  <c:v>-1.1222440485149799E-3</c:v>
                </c:pt>
                <c:pt idx="709" formatCode="General">
                  <c:v>-1.1358285152203199E-3</c:v>
                </c:pt>
                <c:pt idx="710" formatCode="General">
                  <c:v>-1.14831842740629E-3</c:v>
                </c:pt>
                <c:pt idx="711" formatCode="General">
                  <c:v>-1.1606724546002201E-3</c:v>
                </c:pt>
                <c:pt idx="712" formatCode="General">
                  <c:v>-1.17305384107468E-3</c:v>
                </c:pt>
                <c:pt idx="713" formatCode="General">
                  <c:v>-1.1841822955727199E-3</c:v>
                </c:pt>
                <c:pt idx="714" formatCode="General">
                  <c:v>-1.19686798336474E-3</c:v>
                </c:pt>
                <c:pt idx="715" formatCode="General">
                  <c:v>-1.20752840753524E-3</c:v>
                </c:pt>
                <c:pt idx="716" formatCode="General">
                  <c:v>-1.21805042167904E-3</c:v>
                </c:pt>
                <c:pt idx="717" formatCode="General">
                  <c:v>-1.2280746464864501E-3</c:v>
                </c:pt>
                <c:pt idx="718" formatCode="General">
                  <c:v>-1.2388854088797999E-3</c:v>
                </c:pt>
                <c:pt idx="719" formatCode="General">
                  <c:v>-1.24958357580761E-3</c:v>
                </c:pt>
                <c:pt idx="720" formatCode="General">
                  <c:v>-1.25957829140125E-3</c:v>
                </c:pt>
                <c:pt idx="721" formatCode="General">
                  <c:v>-1.2696212324198701E-3</c:v>
                </c:pt>
                <c:pt idx="722" formatCode="General">
                  <c:v>-1.2796732116511201E-3</c:v>
                </c:pt>
                <c:pt idx="723" formatCode="General">
                  <c:v>-1.2898267028783801E-3</c:v>
                </c:pt>
                <c:pt idx="724" formatCode="General">
                  <c:v>-1.29867682944105E-3</c:v>
                </c:pt>
                <c:pt idx="725" formatCode="General">
                  <c:v>-1.30917248362621E-3</c:v>
                </c:pt>
                <c:pt idx="726" formatCode="General">
                  <c:v>-1.31807599016484E-3</c:v>
                </c:pt>
                <c:pt idx="727" formatCode="General">
                  <c:v>-1.3278712480543E-3</c:v>
                </c:pt>
                <c:pt idx="728" formatCode="General">
                  <c:v>-1.33616586599565E-3</c:v>
                </c:pt>
                <c:pt idx="729" formatCode="General">
                  <c:v>-1.34559564731508E-3</c:v>
                </c:pt>
                <c:pt idx="730" formatCode="General">
                  <c:v>-1.3543740051257E-3</c:v>
                </c:pt>
                <c:pt idx="731" formatCode="General">
                  <c:v>-1.36292110624988E-3</c:v>
                </c:pt>
                <c:pt idx="732" formatCode="General">
                  <c:v>-1.37156780791792E-3</c:v>
                </c:pt>
                <c:pt idx="733" formatCode="General">
                  <c:v>-1.3795418584681501E-3</c:v>
                </c:pt>
                <c:pt idx="734" formatCode="General">
                  <c:v>-1.3876150834644799E-3</c:v>
                </c:pt>
                <c:pt idx="735" formatCode="General">
                  <c:v>-1.3964489776626999E-3</c:v>
                </c:pt>
                <c:pt idx="736" formatCode="General">
                  <c:v>-1.4034900836551001E-3</c:v>
                </c:pt>
                <c:pt idx="737" formatCode="General">
                  <c:v>-1.4112105428831299E-3</c:v>
                </c:pt>
                <c:pt idx="738" formatCode="General">
                  <c:v>-1.4187078329431001E-3</c:v>
                </c:pt>
                <c:pt idx="739" formatCode="General">
                  <c:v>-1.42539542665715E-3</c:v>
                </c:pt>
                <c:pt idx="740" formatCode="General">
                  <c:v>-1.4330646453259801E-3</c:v>
                </c:pt>
                <c:pt idx="741" formatCode="General">
                  <c:v>-1.4391253271273301E-3</c:v>
                </c:pt>
                <c:pt idx="742" formatCode="General">
                  <c:v>-1.44656778814199E-3</c:v>
                </c:pt>
                <c:pt idx="743" formatCode="General">
                  <c:v>-1.4517895474935401E-3</c:v>
                </c:pt>
                <c:pt idx="744" formatCode="General">
                  <c:v>-1.45838581245319E-3</c:v>
                </c:pt>
                <c:pt idx="745" formatCode="General">
                  <c:v>-1.4629677469549501E-3</c:v>
                </c:pt>
                <c:pt idx="746" formatCode="General">
                  <c:v>-1.46817828892179E-3</c:v>
                </c:pt>
                <c:pt idx="747" formatCode="General">
                  <c:v>-1.47283809380243E-3</c:v>
                </c:pt>
                <c:pt idx="748" formatCode="General">
                  <c:v>-1.4767512203293399E-3</c:v>
                </c:pt>
                <c:pt idx="749" formatCode="General">
                  <c:v>-1.48170681513279E-3</c:v>
                </c:pt>
                <c:pt idx="750" formatCode="General">
                  <c:v>-1.48475793741892E-3</c:v>
                </c:pt>
                <c:pt idx="751" formatCode="General">
                  <c:v>-1.4880553049803199E-3</c:v>
                </c:pt>
                <c:pt idx="752" formatCode="General">
                  <c:v>-1.49087218448708E-3</c:v>
                </c:pt>
                <c:pt idx="753" formatCode="General">
                  <c:v>-1.49261396641924E-3</c:v>
                </c:pt>
                <c:pt idx="754" formatCode="General">
                  <c:v>-1.49445999943802E-3</c:v>
                </c:pt>
                <c:pt idx="755" formatCode="General">
                  <c:v>-1.4956825508035301E-3</c:v>
                </c:pt>
                <c:pt idx="756" formatCode="General">
                  <c:v>-1.4963348626420201E-3</c:v>
                </c:pt>
                <c:pt idx="757" formatCode="General">
                  <c:v>-1.49548154596727E-3</c:v>
                </c:pt>
                <c:pt idx="758" formatCode="General">
                  <c:v>-1.49518299595303E-3</c:v>
                </c:pt>
                <c:pt idx="759" formatCode="General">
                  <c:v>-1.4914856950463101E-3</c:v>
                </c:pt>
                <c:pt idx="760" formatCode="General">
                  <c:v>-1.48688812649322E-3</c:v>
                </c:pt>
                <c:pt idx="761" formatCode="General">
                  <c:v>-1.4808074043037799E-3</c:v>
                </c:pt>
                <c:pt idx="762" formatCode="General">
                  <c:v>-1.47364650151268E-3</c:v>
                </c:pt>
                <c:pt idx="763" formatCode="General">
                  <c:v>-1.4632977457689699E-3</c:v>
                </c:pt>
                <c:pt idx="764" formatCode="General">
                  <c:v>-1.4509101996483299E-3</c:v>
                </c:pt>
                <c:pt idx="765" formatCode="General">
                  <c:v>-1.4350390846506499E-3</c:v>
                </c:pt>
                <c:pt idx="766" formatCode="General">
                  <c:v>-1.4171512348076401E-3</c:v>
                </c:pt>
                <c:pt idx="767" formatCode="General">
                  <c:v>-1.39614250519908E-3</c:v>
                </c:pt>
                <c:pt idx="768" formatCode="General">
                  <c:v>-1.37396533877672E-3</c:v>
                </c:pt>
                <c:pt idx="769" formatCode="General">
                  <c:v>-1.3459019356619501E-3</c:v>
                </c:pt>
                <c:pt idx="770" formatCode="General">
                  <c:v>-1.3176027041571601E-3</c:v>
                </c:pt>
                <c:pt idx="771" formatCode="General">
                  <c:v>-1.28619172677118E-3</c:v>
                </c:pt>
                <c:pt idx="772" formatCode="General">
                  <c:v>-1.25286266278578E-3</c:v>
                </c:pt>
                <c:pt idx="773" formatCode="General">
                  <c:v>-1.21855992131316E-3</c:v>
                </c:pt>
                <c:pt idx="774" formatCode="General">
                  <c:v>-1.1847064188602601E-3</c:v>
                </c:pt>
                <c:pt idx="775" formatCode="General">
                  <c:v>-1.1499994981525399E-3</c:v>
                </c:pt>
                <c:pt idx="776" formatCode="General">
                  <c:v>-1.1160282879786299E-3</c:v>
                </c:pt>
                <c:pt idx="777" formatCode="General">
                  <c:v>-1.08194265376726E-3</c:v>
                </c:pt>
                <c:pt idx="778" formatCode="General">
                  <c:v>-1.05115036628524E-3</c:v>
                </c:pt>
                <c:pt idx="779" formatCode="General">
                  <c:v>-1.0208374885087601E-3</c:v>
                </c:pt>
                <c:pt idx="780" formatCode="General">
                  <c:v>-9.9329108370699109E-4</c:v>
                </c:pt>
                <c:pt idx="781" formatCode="General">
                  <c:v>-1.03137437725171E-3</c:v>
                </c:pt>
                <c:pt idx="782" formatCode="General">
                  <c:v>-9.4609265183906097E-4</c:v>
                </c:pt>
                <c:pt idx="783" formatCode="General">
                  <c:v>-9.22833074948731E-4</c:v>
                </c:pt>
                <c:pt idx="784" formatCode="General">
                  <c:v>-9.0135997785407496E-4</c:v>
                </c:pt>
                <c:pt idx="785" formatCode="General">
                  <c:v>-8.8193853699288297E-4</c:v>
                </c:pt>
                <c:pt idx="786" formatCode="General">
                  <c:v>-8.6374478896881395E-4</c:v>
                </c:pt>
                <c:pt idx="787" formatCode="General">
                  <c:v>-8.4560677135801798E-4</c:v>
                </c:pt>
                <c:pt idx="788" formatCode="General">
                  <c:v>-8.2889541844874003E-4</c:v>
                </c:pt>
                <c:pt idx="789" formatCode="General">
                  <c:v>-8.1200466990003796E-4</c:v>
                </c:pt>
                <c:pt idx="790" formatCode="General">
                  <c:v>-7.98568505754816E-4</c:v>
                </c:pt>
                <c:pt idx="791" formatCode="General">
                  <c:v>-7.8354251380500898E-4</c:v>
                </c:pt>
                <c:pt idx="792" formatCode="General">
                  <c:v>-7.6927464388923503E-4</c:v>
                </c:pt>
                <c:pt idx="793" formatCode="General">
                  <c:v>-7.5578428079577E-4</c:v>
                </c:pt>
                <c:pt idx="794" formatCode="General">
                  <c:v>-7.4347750716938102E-4</c:v>
                </c:pt>
                <c:pt idx="795" formatCode="General">
                  <c:v>-7.3110969867000203E-4</c:v>
                </c:pt>
                <c:pt idx="796" formatCode="General">
                  <c:v>-7.1943988327645902E-4</c:v>
                </c:pt>
                <c:pt idx="797" formatCode="General">
                  <c:v>-7.0685900308380199E-4</c:v>
                </c:pt>
                <c:pt idx="798" formatCode="General">
                  <c:v>-6.9561636566760202E-4</c:v>
                </c:pt>
                <c:pt idx="799" formatCode="General">
                  <c:v>-6.8467225170953103E-4</c:v>
                </c:pt>
                <c:pt idx="800" formatCode="General">
                  <c:v>-6.7422272664242205E-4</c:v>
                </c:pt>
                <c:pt idx="801" formatCode="General">
                  <c:v>-6.6412451174555998E-4</c:v>
                </c:pt>
                <c:pt idx="802" formatCode="General">
                  <c:v>-6.5446471177026502E-4</c:v>
                </c:pt>
                <c:pt idx="803" formatCode="General">
                  <c:v>-6.44088371096263E-4</c:v>
                </c:pt>
                <c:pt idx="804" formatCode="General">
                  <c:v>-6.3441012175327301E-4</c:v>
                </c:pt>
                <c:pt idx="805" formatCode="General">
                  <c:v>-6.2578588785119004E-4</c:v>
                </c:pt>
                <c:pt idx="806" formatCode="General">
                  <c:v>-6.1683948401904305E-4</c:v>
                </c:pt>
                <c:pt idx="807" formatCode="General">
                  <c:v>-6.0699496041464996E-4</c:v>
                </c:pt>
                <c:pt idx="808" formatCode="General">
                  <c:v>-5.9935287064038101E-4</c:v>
                </c:pt>
                <c:pt idx="809" formatCode="General">
                  <c:v>-5.9104451581414898E-4</c:v>
                </c:pt>
                <c:pt idx="810" formatCode="General">
                  <c:v>-5.8227938724449905E-4</c:v>
                </c:pt>
                <c:pt idx="811" formatCode="General">
                  <c:v>-5.7455844413947896E-4</c:v>
                </c:pt>
                <c:pt idx="812" formatCode="General">
                  <c:v>-5.6624373752621796E-4</c:v>
                </c:pt>
                <c:pt idx="813" formatCode="General">
                  <c:v>-5.5865713299898102E-4</c:v>
                </c:pt>
                <c:pt idx="814" formatCode="General">
                  <c:v>-5.5135097653441197E-4</c:v>
                </c:pt>
                <c:pt idx="815" formatCode="General">
                  <c:v>-5.4329924223556702E-4</c:v>
                </c:pt>
                <c:pt idx="816" formatCode="General">
                  <c:v>-5.36040568462717E-4</c:v>
                </c:pt>
                <c:pt idx="817" formatCode="General">
                  <c:v>-5.2910293968897501E-4</c:v>
                </c:pt>
                <c:pt idx="818" formatCode="General">
                  <c:v>-5.2178528740505199E-4</c:v>
                </c:pt>
                <c:pt idx="819" formatCode="General">
                  <c:v>-5.1443800355545604E-4</c:v>
                </c:pt>
                <c:pt idx="820" formatCode="General">
                  <c:v>-5.08227518969534E-4</c:v>
                </c:pt>
                <c:pt idx="821" formatCode="General">
                  <c:v>-5.0156848723064502E-4</c:v>
                </c:pt>
                <c:pt idx="822" formatCode="General">
                  <c:v>-4.9510598535511805E-4</c:v>
                </c:pt>
                <c:pt idx="823" formatCode="General">
                  <c:v>-4.8792506895445402E-4</c:v>
                </c:pt>
                <c:pt idx="824" formatCode="General">
                  <c:v>-4.8203280092947202E-4</c:v>
                </c:pt>
                <c:pt idx="825" formatCode="General">
                  <c:v>-4.7528229951949302E-4</c:v>
                </c:pt>
                <c:pt idx="826" formatCode="General">
                  <c:v>-4.7015877662894798E-4</c:v>
                </c:pt>
                <c:pt idx="827" formatCode="General">
                  <c:v>-4.6383863806052802E-4</c:v>
                </c:pt>
                <c:pt idx="828" formatCode="General">
                  <c:v>-4.5750299217326898E-4</c:v>
                </c:pt>
                <c:pt idx="829" formatCode="General">
                  <c:v>-4.5169977160259498E-4</c:v>
                </c:pt>
                <c:pt idx="830" formatCode="General">
                  <c:v>-4.4564656574860699E-4</c:v>
                </c:pt>
                <c:pt idx="831" formatCode="General">
                  <c:v>-4.39289364922472E-4</c:v>
                </c:pt>
                <c:pt idx="832" formatCode="General">
                  <c:v>-4.3462604946247797E-4</c:v>
                </c:pt>
                <c:pt idx="833" formatCode="General">
                  <c:v>-4.2936737632103298E-4</c:v>
                </c:pt>
                <c:pt idx="834" formatCode="General">
                  <c:v>-4.2334677951123199E-4</c:v>
                </c:pt>
                <c:pt idx="835" formatCode="General">
                  <c:v>-4.1726568046655002E-4</c:v>
                </c:pt>
                <c:pt idx="836" formatCode="General">
                  <c:v>-4.1172216655959001E-4</c:v>
                </c:pt>
                <c:pt idx="837" formatCode="General">
                  <c:v>-1.8651155284927701E-4</c:v>
                </c:pt>
                <c:pt idx="838" formatCode="General">
                  <c:v>-3.9881059158277299E-4</c:v>
                </c:pt>
                <c:pt idx="839" formatCode="General">
                  <c:v>-3.72280001428017E-4</c:v>
                </c:pt>
                <c:pt idx="840" formatCode="General">
                  <c:v>-3.67939980587972E-4</c:v>
                </c:pt>
                <c:pt idx="841" formatCode="General">
                  <c:v>-3.6258783268143698E-4</c:v>
                </c:pt>
                <c:pt idx="842" formatCode="General">
                  <c:v>-3.5800952293623902E-4</c:v>
                </c:pt>
                <c:pt idx="843" formatCode="General">
                  <c:v>-3.5391312666684598E-4</c:v>
                </c:pt>
                <c:pt idx="844" formatCode="General">
                  <c:v>-3.49970137078457E-4</c:v>
                </c:pt>
                <c:pt idx="845" formatCode="General">
                  <c:v>-3.44356541407893E-4</c:v>
                </c:pt>
                <c:pt idx="846" formatCode="General">
                  <c:v>-3.4029959484636999E-4</c:v>
                </c:pt>
                <c:pt idx="847" formatCode="General">
                  <c:v>-3.3535753626647599E-4</c:v>
                </c:pt>
                <c:pt idx="848" formatCode="General">
                  <c:v>-3.3157582098423401E-4</c:v>
                </c:pt>
                <c:pt idx="849" formatCode="General">
                  <c:v>-3.2680674906198297E-4</c:v>
                </c:pt>
                <c:pt idx="850" formatCode="General">
                  <c:v>-3.2267380422529198E-4</c:v>
                </c:pt>
                <c:pt idx="851" formatCode="General">
                  <c:v>-3.1868239503786698E-4</c:v>
                </c:pt>
                <c:pt idx="852" formatCode="General">
                  <c:v>-3.14335112654795E-4</c:v>
                </c:pt>
                <c:pt idx="853" formatCode="General">
                  <c:v>-3.0991282724271598E-4</c:v>
                </c:pt>
                <c:pt idx="854" formatCode="General">
                  <c:v>-3.0626317941400002E-4</c:v>
                </c:pt>
                <c:pt idx="855" formatCode="General">
                  <c:v>-3.0088470957801902E-4</c:v>
                </c:pt>
                <c:pt idx="856" formatCode="General">
                  <c:v>-2.9743032296537997E-4</c:v>
                </c:pt>
                <c:pt idx="857" formatCode="General">
                  <c:v>-2.9416810234692502E-4</c:v>
                </c:pt>
                <c:pt idx="858" formatCode="General">
                  <c:v>-2.8873115318289603E-4</c:v>
                </c:pt>
                <c:pt idx="859" formatCode="General">
                  <c:v>-2.8452228865385798E-4</c:v>
                </c:pt>
                <c:pt idx="860" formatCode="General">
                  <c:v>-2.818402042393E-4</c:v>
                </c:pt>
                <c:pt idx="861" formatCode="General">
                  <c:v>-2.7669075589332602E-4</c:v>
                </c:pt>
                <c:pt idx="862" formatCode="General">
                  <c:v>-2.7379195153767603E-4</c:v>
                </c:pt>
                <c:pt idx="863" formatCode="General">
                  <c:v>-2.71273833870506E-4</c:v>
                </c:pt>
                <c:pt idx="864" formatCode="General">
                  <c:v>-2.6617113626344302E-4</c:v>
                </c:pt>
                <c:pt idx="865" formatCode="General">
                  <c:v>-2.62516423798097E-4</c:v>
                </c:pt>
                <c:pt idx="866" formatCode="General">
                  <c:v>-2.5762988061942601E-4</c:v>
                </c:pt>
                <c:pt idx="867" formatCode="General">
                  <c:v>-2.5546736106793499E-4</c:v>
                </c:pt>
                <c:pt idx="868" formatCode="General">
                  <c:v>-2.52216331240456E-4</c:v>
                </c:pt>
                <c:pt idx="869" formatCode="General">
                  <c:v>-2.4771196195753502E-4</c:v>
                </c:pt>
                <c:pt idx="870" formatCode="General">
                  <c:v>-2.44144620787584E-4</c:v>
                </c:pt>
                <c:pt idx="871" formatCode="General">
                  <c:v>-2.41062622515364E-4</c:v>
                </c:pt>
                <c:pt idx="872" formatCode="General">
                  <c:v>-2.37711484538745E-4</c:v>
                </c:pt>
                <c:pt idx="873" formatCode="General">
                  <c:v>-2.3459740068814999E-4</c:v>
                </c:pt>
                <c:pt idx="874" formatCode="General">
                  <c:v>-2.30841545774735E-4</c:v>
                </c:pt>
                <c:pt idx="875" formatCode="General">
                  <c:v>-2.2814264987937099E-4</c:v>
                </c:pt>
                <c:pt idx="876" formatCode="General">
                  <c:v>-2.26140870326417E-4</c:v>
                </c:pt>
                <c:pt idx="877" formatCode="General">
                  <c:v>-2.22382685011087E-4</c:v>
                </c:pt>
                <c:pt idx="878" formatCode="General">
                  <c:v>-2.18430894086803E-4</c:v>
                </c:pt>
                <c:pt idx="879" formatCode="General">
                  <c:v>-2.16208641943144E-4</c:v>
                </c:pt>
                <c:pt idx="880" formatCode="General">
                  <c:v>-2.1374133337815401E-4</c:v>
                </c:pt>
                <c:pt idx="881" formatCode="General">
                  <c:v>-2.1102475991425701E-4</c:v>
                </c:pt>
                <c:pt idx="882" formatCode="General">
                  <c:v>-2.0801828415860799E-4</c:v>
                </c:pt>
                <c:pt idx="883" formatCode="General">
                  <c:v>-2.0564320941459299E-4</c:v>
                </c:pt>
                <c:pt idx="884" formatCode="General">
                  <c:v>-3.87994110721606E-4</c:v>
                </c:pt>
                <c:pt idx="885" formatCode="General">
                  <c:v>-2.0425730459595101E-4</c:v>
                </c:pt>
                <c:pt idx="886" formatCode="General">
                  <c:v>-2.04003499627468E-4</c:v>
                </c:pt>
                <c:pt idx="887" formatCode="General">
                  <c:v>-1.9921601893210499E-4</c:v>
                </c:pt>
                <c:pt idx="888" formatCode="General">
                  <c:v>-1.9328254474959301E-4</c:v>
                </c:pt>
                <c:pt idx="889" formatCode="General">
                  <c:v>-1.90256594568168E-4</c:v>
                </c:pt>
                <c:pt idx="890" formatCode="General">
                  <c:v>-1.8891064479826299E-4</c:v>
                </c:pt>
                <c:pt idx="891" formatCode="General">
                  <c:v>-1.8662598741847901E-4</c:v>
                </c:pt>
                <c:pt idx="892" formatCode="General">
                  <c:v>-1.8289612661866999E-4</c:v>
                </c:pt>
                <c:pt idx="893" formatCode="General">
                  <c:v>-1.8192870605510499E-4</c:v>
                </c:pt>
                <c:pt idx="894" formatCode="General">
                  <c:v>-1.7888497131740401E-4</c:v>
                </c:pt>
                <c:pt idx="895" formatCode="General">
                  <c:v>-1.7727323857595799E-4</c:v>
                </c:pt>
                <c:pt idx="896" formatCode="General">
                  <c:v>-1.73630315486483E-4</c:v>
                </c:pt>
                <c:pt idx="897" formatCode="General">
                  <c:v>-1.73088479500127E-4</c:v>
                </c:pt>
                <c:pt idx="898" formatCode="General">
                  <c:v>-1.71467482130431E-4</c:v>
                </c:pt>
                <c:pt idx="899" formatCode="General">
                  <c:v>-1.6927292003389601E-4</c:v>
                </c:pt>
                <c:pt idx="900" formatCode="General">
                  <c:v>-1.6716148244162599E-4</c:v>
                </c:pt>
                <c:pt idx="901" formatCode="General">
                  <c:v>-1.6442592513959099E-4</c:v>
                </c:pt>
                <c:pt idx="902" formatCode="General">
                  <c:v>-1.6242799507996199E-4</c:v>
                </c:pt>
                <c:pt idx="903" formatCode="General">
                  <c:v>-1.6233458646621401E-4</c:v>
                </c:pt>
                <c:pt idx="904" formatCode="General">
                  <c:v>-1.5912894121535999E-4</c:v>
                </c:pt>
                <c:pt idx="905" formatCode="General">
                  <c:v>-1.5738732225456601E-4</c:v>
                </c:pt>
                <c:pt idx="906" formatCode="General">
                  <c:v>-1.57449556713181E-4</c:v>
                </c:pt>
                <c:pt idx="907" formatCode="General">
                  <c:v>-1.54317762811301E-4</c:v>
                </c:pt>
                <c:pt idx="908" formatCode="General">
                  <c:v>-1.50762877164686E-4</c:v>
                </c:pt>
                <c:pt idx="909" formatCode="General">
                  <c:v>-1.5128683491198201E-4</c:v>
                </c:pt>
                <c:pt idx="910" formatCode="General">
                  <c:v>-1.4988463262964101E-4</c:v>
                </c:pt>
                <c:pt idx="911" formatCode="General">
                  <c:v>-1.47790202712606E-4</c:v>
                </c:pt>
                <c:pt idx="912" formatCode="General">
                  <c:v>-1.4680909618960001E-4</c:v>
                </c:pt>
                <c:pt idx="913" formatCode="General">
                  <c:v>-1.4484350918403E-4</c:v>
                </c:pt>
                <c:pt idx="914" formatCode="General">
                  <c:v>-1.4358368086138401E-4</c:v>
                </c:pt>
                <c:pt idx="915" formatCode="General">
                  <c:v>-1.4046852656592401E-4</c:v>
                </c:pt>
                <c:pt idx="916" formatCode="General">
                  <c:v>-1.4101527920152901E-4</c:v>
                </c:pt>
                <c:pt idx="917" formatCode="General">
                  <c:v>-1.39487678289316E-4</c:v>
                </c:pt>
                <c:pt idx="918" formatCode="General">
                  <c:v>-1.3625329785979699E-4</c:v>
                </c:pt>
                <c:pt idx="919" formatCode="General">
                  <c:v>-1.3698095955828101E-4</c:v>
                </c:pt>
                <c:pt idx="920" formatCode="General">
                  <c:v>-1.3508166638322199E-4</c:v>
                </c:pt>
                <c:pt idx="921" formatCode="General">
                  <c:v>-1.3341967141437699E-4</c:v>
                </c:pt>
                <c:pt idx="922" formatCode="General">
                  <c:v>-1.3329442717874E-4</c:v>
                </c:pt>
                <c:pt idx="923" formatCode="General">
                  <c:v>-1.3104969123934099E-4</c:v>
                </c:pt>
                <c:pt idx="924" formatCode="General">
                  <c:v>-1.2915533968122899E-4</c:v>
                </c:pt>
                <c:pt idx="925" formatCode="General">
                  <c:v>-1.2789602634504299E-4</c:v>
                </c:pt>
                <c:pt idx="926" formatCode="General">
                  <c:v>-1.2740193410865799E-4</c:v>
                </c:pt>
                <c:pt idx="927" formatCode="General">
                  <c:v>-1.24861151557665E-4</c:v>
                </c:pt>
                <c:pt idx="928" formatCode="General">
                  <c:v>-1.2544395520610799E-4</c:v>
                </c:pt>
                <c:pt idx="929" formatCode="General">
                  <c:v>-1.21580884014691E-4</c:v>
                </c:pt>
                <c:pt idx="930" formatCode="General">
                  <c:v>-1.2239489861476499E-4</c:v>
                </c:pt>
                <c:pt idx="931" formatCode="General">
                  <c:v>-1.22062951030328E-4</c:v>
                </c:pt>
                <c:pt idx="932" formatCode="General">
                  <c:v>-1.20752527925178E-4</c:v>
                </c:pt>
                <c:pt idx="933" formatCode="General">
                  <c:v>-1.20772001073696E-4</c:v>
                </c:pt>
                <c:pt idx="934" formatCode="General">
                  <c:v>-1.18779073005576E-4</c:v>
                </c:pt>
                <c:pt idx="935" formatCode="General">
                  <c:v>-1.1798536367487901E-4</c:v>
                </c:pt>
                <c:pt idx="936" formatCode="General">
                  <c:v>-1.1805852659436899E-4</c:v>
                </c:pt>
                <c:pt idx="937" formatCode="General">
                  <c:v>-1.12671407161181E-4</c:v>
                </c:pt>
                <c:pt idx="938" formatCode="General">
                  <c:v>-1.13328911844389E-4</c:v>
                </c:pt>
                <c:pt idx="939" formatCode="General">
                  <c:v>-1.1206220014062099E-4</c:v>
                </c:pt>
                <c:pt idx="940" formatCode="General">
                  <c:v>2.5790493229131098E-4</c:v>
                </c:pt>
                <c:pt idx="941" formatCode="General">
                  <c:v>-1.1434760474397E-4</c:v>
                </c:pt>
                <c:pt idx="942" formatCode="General">
                  <c:v>-1.05845512959996E-4</c:v>
                </c:pt>
                <c:pt idx="943" formatCode="General">
                  <c:v>-1.06299456397306E-4</c:v>
                </c:pt>
                <c:pt idx="944" formatCode="General">
                  <c:v>-1.03897682028645E-4</c:v>
                </c:pt>
                <c:pt idx="945" formatCode="General">
                  <c:v>-1.05165324851183E-4</c:v>
                </c:pt>
                <c:pt idx="946" formatCode="General">
                  <c:v>-1.02342287667151E-4</c:v>
                </c:pt>
                <c:pt idx="947" formatCode="General">
                  <c:v>-1.02227632544653E-4</c:v>
                </c:pt>
                <c:pt idx="948" formatCode="General">
                  <c:v>-1.03070400001716E-4</c:v>
                </c:pt>
                <c:pt idx="949">
                  <c:v>-9.9469483690950607E-5</c:v>
                </c:pt>
                <c:pt idx="950" formatCode="General">
                  <c:v>-1.0207922790975699E-4</c:v>
                </c:pt>
                <c:pt idx="951">
                  <c:v>-9.8408625340889094E-5</c:v>
                </c:pt>
                <c:pt idx="952" formatCode="General">
                  <c:v>-1.01241303113726E-4</c:v>
                </c:pt>
                <c:pt idx="953">
                  <c:v>-9.4090163977141695E-5</c:v>
                </c:pt>
                <c:pt idx="954">
                  <c:v>-9.4424910365654405E-5</c:v>
                </c:pt>
                <c:pt idx="955">
                  <c:v>-9.5330411772296406E-5</c:v>
                </c:pt>
                <c:pt idx="956">
                  <c:v>-9.4217019612933899E-5</c:v>
                </c:pt>
                <c:pt idx="957">
                  <c:v>-9.5869459647026197E-5</c:v>
                </c:pt>
                <c:pt idx="958">
                  <c:v>-9.5202017695698897E-5</c:v>
                </c:pt>
                <c:pt idx="959">
                  <c:v>-9.49482829513624E-5</c:v>
                </c:pt>
                <c:pt idx="960" formatCode="General">
                  <c:v>-9.0929115904987798E-4</c:v>
                </c:pt>
                <c:pt idx="961">
                  <c:v>-9.6051633703468205E-5</c:v>
                </c:pt>
                <c:pt idx="962">
                  <c:v>-9.9136703548829405E-5</c:v>
                </c:pt>
                <c:pt idx="963">
                  <c:v>-9.4144291157320894E-5</c:v>
                </c:pt>
                <c:pt idx="964">
                  <c:v>-9.4057700395051104E-5</c:v>
                </c:pt>
                <c:pt idx="965">
                  <c:v>-9.0168509056692505E-5</c:v>
                </c:pt>
                <c:pt idx="966">
                  <c:v>-8.8017420895867998E-5</c:v>
                </c:pt>
                <c:pt idx="967">
                  <c:v>-9.1347270610704395E-5</c:v>
                </c:pt>
                <c:pt idx="968">
                  <c:v>-8.8194841873723501E-5</c:v>
                </c:pt>
                <c:pt idx="969">
                  <c:v>-8.9375860042037306E-5</c:v>
                </c:pt>
                <c:pt idx="970">
                  <c:v>-8.7956986718062206E-5</c:v>
                </c:pt>
                <c:pt idx="971">
                  <c:v>-8.6469500682288206E-5</c:v>
                </c:pt>
                <c:pt idx="972">
                  <c:v>-8.5302327240392096E-5</c:v>
                </c:pt>
                <c:pt idx="973">
                  <c:v>-8.2424767262551801E-5</c:v>
                </c:pt>
                <c:pt idx="974">
                  <c:v>-8.5072157899537996E-5</c:v>
                </c:pt>
                <c:pt idx="975">
                  <c:v>-8.2850477517083798E-5</c:v>
                </c:pt>
                <c:pt idx="976">
                  <c:v>-8.3701473606665499E-5</c:v>
                </c:pt>
                <c:pt idx="977">
                  <c:v>-8.3361531896355306E-5</c:v>
                </c:pt>
                <c:pt idx="978">
                  <c:v>-8.5703417725980897E-5</c:v>
                </c:pt>
                <c:pt idx="979">
                  <c:v>-8.4619377723881006E-5</c:v>
                </c:pt>
                <c:pt idx="980">
                  <c:v>-8.2420491296432302E-5</c:v>
                </c:pt>
                <c:pt idx="981">
                  <c:v>-8.02937736092383E-5</c:v>
                </c:pt>
                <c:pt idx="982">
                  <c:v>-8.1682097625319106E-5</c:v>
                </c:pt>
                <c:pt idx="983">
                  <c:v>-8.4332649482533203E-5</c:v>
                </c:pt>
                <c:pt idx="984">
                  <c:v>-8.3622126287615897E-5</c:v>
                </c:pt>
                <c:pt idx="985">
                  <c:v>-8.05052911297094E-5</c:v>
                </c:pt>
                <c:pt idx="986">
                  <c:v>-7.8980231584806906E-5</c:v>
                </c:pt>
                <c:pt idx="987">
                  <c:v>-7.8043435057318402E-5</c:v>
                </c:pt>
                <c:pt idx="988">
                  <c:v>-7.69896836967123E-5</c:v>
                </c:pt>
                <c:pt idx="989">
                  <c:v>-7.9635862852585503E-5</c:v>
                </c:pt>
                <c:pt idx="990">
                  <c:v>-8.0569023075533503E-5</c:v>
                </c:pt>
                <c:pt idx="991">
                  <c:v>-7.8458250615332198E-5</c:v>
                </c:pt>
                <c:pt idx="992">
                  <c:v>-7.7287114239433594E-5</c:v>
                </c:pt>
                <c:pt idx="993">
                  <c:v>-7.4740757623409598E-5</c:v>
                </c:pt>
                <c:pt idx="994">
                  <c:v>-7.7723280066350199E-5</c:v>
                </c:pt>
                <c:pt idx="995">
                  <c:v>-7.7911427297427903E-5</c:v>
                </c:pt>
                <c:pt idx="996">
                  <c:v>-7.7602975980319694E-5</c:v>
                </c:pt>
                <c:pt idx="997">
                  <c:v>-7.4679355016664295E-5</c:v>
                </c:pt>
                <c:pt idx="998">
                  <c:v>-7.3365069898824603E-5</c:v>
                </c:pt>
                <c:pt idx="999">
                  <c:v>-7.1778876269827698E-5</c:v>
                </c:pt>
                <c:pt idx="1000">
                  <c:v>-6.7231858760762893E-5</c:v>
                </c:pt>
                <c:pt idx="1001">
                  <c:v>-7.0061064749633097E-5</c:v>
                </c:pt>
                <c:pt idx="1002">
                  <c:v>-7.3144662430034196E-5</c:v>
                </c:pt>
                <c:pt idx="1003">
                  <c:v>-7.2841992417224397E-5</c:v>
                </c:pt>
                <c:pt idx="1004">
                  <c:v>-7.6206071032022503E-5</c:v>
                </c:pt>
                <c:pt idx="1006">
                  <c:v>-6.4141063617685197E-5</c:v>
                </c:pt>
                <c:pt idx="1007">
                  <c:v>-6.6711877248942005E-5</c:v>
                </c:pt>
                <c:pt idx="1008">
                  <c:v>-6.6367883492411496E-5</c:v>
                </c:pt>
                <c:pt idx="1009">
                  <c:v>-6.5746824392991105E-5</c:v>
                </c:pt>
                <c:pt idx="1010">
                  <c:v>-6.2668215857694394E-5</c:v>
                </c:pt>
                <c:pt idx="1011">
                  <c:v>-6.6236017483286297E-5</c:v>
                </c:pt>
                <c:pt idx="1012">
                  <c:v>-6.1415063061020402E-5</c:v>
                </c:pt>
                <c:pt idx="1013">
                  <c:v>-5.8128305588188201E-5</c:v>
                </c:pt>
                <c:pt idx="1014">
                  <c:v>-6.4710823696824394E-5</c:v>
                </c:pt>
                <c:pt idx="1015">
                  <c:v>-6.5132622846149303E-5</c:v>
                </c:pt>
                <c:pt idx="1016">
                  <c:v>-6.4133995174662394E-5</c:v>
                </c:pt>
                <c:pt idx="1017">
                  <c:v>-5.9442231066519201E-5</c:v>
                </c:pt>
                <c:pt idx="1018">
                  <c:v>-6.0741401280731198E-5</c:v>
                </c:pt>
                <c:pt idx="1019">
                  <c:v>-5.8696203546110199E-5</c:v>
                </c:pt>
                <c:pt idx="1020">
                  <c:v>-6.2201022636930494E-5</c:v>
                </c:pt>
                <c:pt idx="1021">
                  <c:v>-5.6396478811361301E-5</c:v>
                </c:pt>
                <c:pt idx="1022">
                  <c:v>-5.7430228714168797E-5</c:v>
                </c:pt>
                <c:pt idx="1023">
                  <c:v>-6.2579233193606499E-5</c:v>
                </c:pt>
                <c:pt idx="1024">
                  <c:v>-6.2744959475048302E-5</c:v>
                </c:pt>
                <c:pt idx="1025">
                  <c:v>-5.7571631057748302E-5</c:v>
                </c:pt>
                <c:pt idx="1026">
                  <c:v>-5.6017744305284299E-5</c:v>
                </c:pt>
                <c:pt idx="1027">
                  <c:v>-4.8484512642729697E-5</c:v>
                </c:pt>
                <c:pt idx="1028">
                  <c:v>-5.81249463876745E-5</c:v>
                </c:pt>
                <c:pt idx="1029">
                  <c:v>-5.6819136051456098E-5</c:v>
                </c:pt>
                <c:pt idx="1030">
                  <c:v>-5.5451173911717101E-5</c:v>
                </c:pt>
                <c:pt idx="1031">
                  <c:v>-6.3543363300374496E-5</c:v>
                </c:pt>
                <c:pt idx="1032" formatCode="General">
                  <c:v>-1.00995066674795E-4</c:v>
                </c:pt>
                <c:pt idx="1033">
                  <c:v>-5.0679224855370299E-5</c:v>
                </c:pt>
                <c:pt idx="1034">
                  <c:v>-5.3493981745430201E-5</c:v>
                </c:pt>
                <c:pt idx="1035">
                  <c:v>-5.53970586431789E-5</c:v>
                </c:pt>
                <c:pt idx="1036">
                  <c:v>-5.2247875404638003E-5</c:v>
                </c:pt>
                <c:pt idx="1037">
                  <c:v>-5.7495782651585499E-5</c:v>
                </c:pt>
                <c:pt idx="1038">
                  <c:v>-5.1058185230093502E-5</c:v>
                </c:pt>
                <c:pt idx="1039">
                  <c:v>-5.6400285942896899E-5</c:v>
                </c:pt>
                <c:pt idx="1040">
                  <c:v>-5.1569917436669603E-5</c:v>
                </c:pt>
                <c:pt idx="1041">
                  <c:v>-5.5148323763491997E-5</c:v>
                </c:pt>
                <c:pt idx="1042">
                  <c:v>-5.4289056178494502E-5</c:v>
                </c:pt>
                <c:pt idx="1043">
                  <c:v>-5.9623414609166899E-5</c:v>
                </c:pt>
                <c:pt idx="1044">
                  <c:v>-4.80401710410543E-5</c:v>
                </c:pt>
                <c:pt idx="1045">
                  <c:v>-5.1406723949838298E-5</c:v>
                </c:pt>
                <c:pt idx="1046">
                  <c:v>-5.6196136273958401E-5</c:v>
                </c:pt>
                <c:pt idx="1047">
                  <c:v>-5.9749006133880798E-5</c:v>
                </c:pt>
                <c:pt idx="1048">
                  <c:v>-5.81771414099841E-5</c:v>
                </c:pt>
                <c:pt idx="1049">
                  <c:v>-5.0823820941935102E-5</c:v>
                </c:pt>
                <c:pt idx="1050">
                  <c:v>-5.2627002122650603E-5</c:v>
                </c:pt>
                <c:pt idx="1051">
                  <c:v>-5.59484490231841E-5</c:v>
                </c:pt>
                <c:pt idx="1052">
                  <c:v>-5.5950403345905603E-5</c:v>
                </c:pt>
                <c:pt idx="1053" formatCode="General">
                  <c:v>-1.9094169626640499E-4</c:v>
                </c:pt>
                <c:pt idx="1054">
                  <c:v>-5.5217850878499302E-5</c:v>
                </c:pt>
                <c:pt idx="1055">
                  <c:v>-5.2121693410753802E-5</c:v>
                </c:pt>
                <c:pt idx="1056">
                  <c:v>-5.0100112588331099E-5</c:v>
                </c:pt>
                <c:pt idx="1057">
                  <c:v>-5.1001211712167303E-5</c:v>
                </c:pt>
                <c:pt idx="1058">
                  <c:v>-4.4635992469584897E-5</c:v>
                </c:pt>
                <c:pt idx="1059">
                  <c:v>-4.6226262541937498E-5</c:v>
                </c:pt>
                <c:pt idx="1060">
                  <c:v>-5.41439399187004E-5</c:v>
                </c:pt>
                <c:pt idx="1061">
                  <c:v>-5.2175190773195697E-5</c:v>
                </c:pt>
                <c:pt idx="1062">
                  <c:v>-5.4354449185833001E-5</c:v>
                </c:pt>
                <c:pt idx="1063">
                  <c:v>-4.4547251014459102E-5</c:v>
                </c:pt>
                <c:pt idx="1064">
                  <c:v>-5.1718619588315897E-5</c:v>
                </c:pt>
                <c:pt idx="1065">
                  <c:v>-4.9433415435688203E-5</c:v>
                </c:pt>
                <c:pt idx="1066">
                  <c:v>-4.6883374066611201E-5</c:v>
                </c:pt>
                <c:pt idx="1067">
                  <c:v>-5.0616289741704199E-5</c:v>
                </c:pt>
                <c:pt idx="1068">
                  <c:v>-4.9590677496650901E-5</c:v>
                </c:pt>
                <c:pt idx="1069">
                  <c:v>-4.38168546334193E-5</c:v>
                </c:pt>
                <c:pt idx="1070">
                  <c:v>-5.0061683533114299E-5</c:v>
                </c:pt>
                <c:pt idx="1071">
                  <c:v>-5.5623658467773002E-5</c:v>
                </c:pt>
                <c:pt idx="1072">
                  <c:v>-5.1574329821448403E-5</c:v>
                </c:pt>
                <c:pt idx="1073">
                  <c:v>-4.9123958118440303E-5</c:v>
                </c:pt>
                <c:pt idx="1074">
                  <c:v>-4.8516375639771602E-5</c:v>
                </c:pt>
                <c:pt idx="1075">
                  <c:v>-4.9436135228346403E-5</c:v>
                </c:pt>
                <c:pt idx="1076">
                  <c:v>-4.8342014947350201E-5</c:v>
                </c:pt>
                <c:pt idx="1077">
                  <c:v>-5.4809001888546797E-5</c:v>
                </c:pt>
                <c:pt idx="1078">
                  <c:v>-4.9356223801497801E-5</c:v>
                </c:pt>
                <c:pt idx="1079">
                  <c:v>-5.01567427145692E-5</c:v>
                </c:pt>
                <c:pt idx="1080">
                  <c:v>-5.1398599646148103E-5</c:v>
                </c:pt>
                <c:pt idx="1081">
                  <c:v>-5.0800521789748197E-5</c:v>
                </c:pt>
                <c:pt idx="1082">
                  <c:v>-4.6289824143558401E-5</c:v>
                </c:pt>
                <c:pt idx="1083">
                  <c:v>-4.8458613728700303E-5</c:v>
                </c:pt>
                <c:pt idx="1084">
                  <c:v>-4.5831237209430499E-5</c:v>
                </c:pt>
                <c:pt idx="1085">
                  <c:v>-4.1592717783962697E-5</c:v>
                </c:pt>
                <c:pt idx="1086">
                  <c:v>-4.6629935978706002E-5</c:v>
                </c:pt>
                <c:pt idx="1087">
                  <c:v>-4.67308095689039E-5</c:v>
                </c:pt>
                <c:pt idx="1088">
                  <c:v>-5.1519927597501203E-5</c:v>
                </c:pt>
                <c:pt idx="1089">
                  <c:v>-5.0319035148847399E-5</c:v>
                </c:pt>
                <c:pt idx="1090">
                  <c:v>-5.3029900641200701E-5</c:v>
                </c:pt>
                <c:pt idx="1091">
                  <c:v>-4.5241084130292403E-5</c:v>
                </c:pt>
                <c:pt idx="1092">
                  <c:v>-4.2862793095717799E-5</c:v>
                </c:pt>
                <c:pt idx="1093">
                  <c:v>-4.7599968539657902E-5</c:v>
                </c:pt>
                <c:pt idx="1094">
                  <c:v>-4.8952212530729799E-5</c:v>
                </c:pt>
                <c:pt idx="1095">
                  <c:v>-5.0800987640361599E-5</c:v>
                </c:pt>
                <c:pt idx="1096">
                  <c:v>-4.22909229304345E-5</c:v>
                </c:pt>
                <c:pt idx="1097">
                  <c:v>-4.9428238232568298E-5</c:v>
                </c:pt>
                <c:pt idx="1098">
                  <c:v>-4.9870718873742497E-5</c:v>
                </c:pt>
                <c:pt idx="1099">
                  <c:v>-5.1233275329860597E-5</c:v>
                </c:pt>
                <c:pt idx="1100">
                  <c:v>-3.7762411617756402E-5</c:v>
                </c:pt>
                <c:pt idx="1101">
                  <c:v>-4.1985927336558798E-5</c:v>
                </c:pt>
                <c:pt idx="1102">
                  <c:v>-4.1070709818333598E-5</c:v>
                </c:pt>
                <c:pt idx="1103">
                  <c:v>-4.3060122678076903E-5</c:v>
                </c:pt>
                <c:pt idx="1104">
                  <c:v>-5.2488295291355898E-5</c:v>
                </c:pt>
                <c:pt idx="1105">
                  <c:v>-4.8349133573658401E-5</c:v>
                </c:pt>
                <c:pt idx="1106">
                  <c:v>-4.5578505265500103E-5</c:v>
                </c:pt>
                <c:pt idx="1107">
                  <c:v>-3.6038872851696597E-5</c:v>
                </c:pt>
                <c:pt idx="1108">
                  <c:v>-4.0156235615608499E-5</c:v>
                </c:pt>
                <c:pt idx="1109">
                  <c:v>-4.5981667133830403E-5</c:v>
                </c:pt>
                <c:pt idx="1110">
                  <c:v>-3.8732549488985002E-5</c:v>
                </c:pt>
                <c:pt idx="1111">
                  <c:v>-4.9262193993520199E-5</c:v>
                </c:pt>
                <c:pt idx="1112">
                  <c:v>-4.5026180310039698E-5</c:v>
                </c:pt>
                <c:pt idx="1113">
                  <c:v>-3.3440127506851098E-5</c:v>
                </c:pt>
                <c:pt idx="1114">
                  <c:v>-5.03084798694535E-5</c:v>
                </c:pt>
                <c:pt idx="1115">
                  <c:v>-4.5849987469957299E-5</c:v>
                </c:pt>
                <c:pt idx="1116">
                  <c:v>-4.8445239776266599E-5</c:v>
                </c:pt>
                <c:pt idx="1117">
                  <c:v>-3.6056644396831097E-5</c:v>
                </c:pt>
                <c:pt idx="1118">
                  <c:v>-4.15408654167154E-5</c:v>
                </c:pt>
                <c:pt idx="1119">
                  <c:v>-3.9427857895242103E-5</c:v>
                </c:pt>
                <c:pt idx="1120">
                  <c:v>-4.8048190698616001E-5</c:v>
                </c:pt>
                <c:pt idx="1121">
                  <c:v>-3.79008551242326E-5</c:v>
                </c:pt>
                <c:pt idx="1122">
                  <c:v>-3.7470981659866098E-5</c:v>
                </c:pt>
                <c:pt idx="1123">
                  <c:v>-4.1836911737195599E-5</c:v>
                </c:pt>
                <c:pt idx="1124">
                  <c:v>-4.6457335232822803E-5</c:v>
                </c:pt>
                <c:pt idx="1125">
                  <c:v>-3.5343808973181199E-5</c:v>
                </c:pt>
                <c:pt idx="1126">
                  <c:v>-4.7116205352484001E-5</c:v>
                </c:pt>
                <c:pt idx="1127">
                  <c:v>-3.9271908009593801E-5</c:v>
                </c:pt>
                <c:pt idx="1128">
                  <c:v>-3.8317146738240901E-5</c:v>
                </c:pt>
                <c:pt idx="1129">
                  <c:v>-3.00152943878477E-5</c:v>
                </c:pt>
                <c:pt idx="1130">
                  <c:v>-3.8006344801405901E-5</c:v>
                </c:pt>
                <c:pt idx="1131">
                  <c:v>-4.0965686385161698E-5</c:v>
                </c:pt>
                <c:pt idx="1132">
                  <c:v>-4.5750809245425798E-5</c:v>
                </c:pt>
                <c:pt idx="1133">
                  <c:v>-4.2527872221045899E-5</c:v>
                </c:pt>
                <c:pt idx="1134">
                  <c:v>-4.3981548842805498E-5</c:v>
                </c:pt>
                <c:pt idx="1135">
                  <c:v>-4.2037121375716502E-5</c:v>
                </c:pt>
                <c:pt idx="1136">
                  <c:v>-4.4982136073311301E-5</c:v>
                </c:pt>
                <c:pt idx="1137">
                  <c:v>-4.7672288973014497E-5</c:v>
                </c:pt>
                <c:pt idx="1138">
                  <c:v>-4.70967859399916E-5</c:v>
                </c:pt>
                <c:pt idx="1139">
                  <c:v>-4.0389576105019798E-5</c:v>
                </c:pt>
                <c:pt idx="1140">
                  <c:v>-4.0752893295171597E-5</c:v>
                </c:pt>
                <c:pt idx="1141">
                  <c:v>-2.9908898230156001E-5</c:v>
                </c:pt>
                <c:pt idx="1142">
                  <c:v>-4.8418635728191602E-5</c:v>
                </c:pt>
                <c:pt idx="1143">
                  <c:v>-4.1135829656454003E-5</c:v>
                </c:pt>
                <c:pt idx="1144">
                  <c:v>-3.5237825859767198E-5</c:v>
                </c:pt>
                <c:pt idx="1145">
                  <c:v>-4.2529555987296003E-5</c:v>
                </c:pt>
                <c:pt idx="1146">
                  <c:v>-4.0076875723882001E-5</c:v>
                </c:pt>
                <c:pt idx="1147">
                  <c:v>-4.3986255631375201E-5</c:v>
                </c:pt>
                <c:pt idx="1148">
                  <c:v>-4.4879910984695897E-5</c:v>
                </c:pt>
                <c:pt idx="1149">
                  <c:v>-4.1584861845100298E-5</c:v>
                </c:pt>
                <c:pt idx="1150">
                  <c:v>-4.4357179264636402E-5</c:v>
                </c:pt>
                <c:pt idx="1151">
                  <c:v>-4.3025570704768297E-5</c:v>
                </c:pt>
                <c:pt idx="1152">
                  <c:v>-4.0504953293859498E-5</c:v>
                </c:pt>
                <c:pt idx="1153">
                  <c:v>-4.3362006420669398E-5</c:v>
                </c:pt>
                <c:pt idx="1154">
                  <c:v>-4.4114664166330601E-5</c:v>
                </c:pt>
                <c:pt idx="1155">
                  <c:v>-3.8721506780674301E-5</c:v>
                </c:pt>
                <c:pt idx="1156">
                  <c:v>-4.1020072175610097E-5</c:v>
                </c:pt>
                <c:pt idx="1157">
                  <c:v>-4.2967057762076599E-5</c:v>
                </c:pt>
                <c:pt idx="1158">
                  <c:v>-4.3131543251537502E-5</c:v>
                </c:pt>
                <c:pt idx="1159">
                  <c:v>-3.1279003667509299E-5</c:v>
                </c:pt>
                <c:pt idx="1160">
                  <c:v>-4.1595366392777999E-5</c:v>
                </c:pt>
                <c:pt idx="1161">
                  <c:v>-4.0416612777144098E-5</c:v>
                </c:pt>
                <c:pt idx="1162">
                  <c:v>-3.94102930884971E-5</c:v>
                </c:pt>
                <c:pt idx="1163">
                  <c:v>-4.6654607768977999E-5</c:v>
                </c:pt>
                <c:pt idx="1164">
                  <c:v>-4.2990178751267897E-5</c:v>
                </c:pt>
                <c:pt idx="1165">
                  <c:v>-3.8877357902174999E-5</c:v>
                </c:pt>
                <c:pt idx="1166">
                  <c:v>-3.90471953130404E-5</c:v>
                </c:pt>
                <c:pt idx="1167">
                  <c:v>-3.7930739225414698E-5</c:v>
                </c:pt>
                <c:pt idx="1168">
                  <c:v>-3.35904838670426E-5</c:v>
                </c:pt>
                <c:pt idx="1169">
                  <c:v>-4.1362158503504201E-5</c:v>
                </c:pt>
                <c:pt idx="1170">
                  <c:v>-4.1660245166730299E-5</c:v>
                </c:pt>
                <c:pt idx="1171">
                  <c:v>-3.9497217212088497E-5</c:v>
                </c:pt>
                <c:pt idx="1172">
                  <c:v>-3.8532781788170201E-5</c:v>
                </c:pt>
                <c:pt idx="1173">
                  <c:v>-3.6448861496556602E-5</c:v>
                </c:pt>
                <c:pt idx="1174">
                  <c:v>-4.64898728543089E-5</c:v>
                </c:pt>
                <c:pt idx="1175">
                  <c:v>-4.2645582255188897E-5</c:v>
                </c:pt>
                <c:pt idx="1176">
                  <c:v>-4.2835261681509299E-5</c:v>
                </c:pt>
                <c:pt idx="1177">
                  <c:v>-4.1516019999344398E-5</c:v>
                </c:pt>
                <c:pt idx="1178">
                  <c:v>-3.5360141511592402E-5</c:v>
                </c:pt>
                <c:pt idx="1179">
                  <c:v>-3.9173253184405799E-5</c:v>
                </c:pt>
                <c:pt idx="1180">
                  <c:v>-4.7428268160861498E-5</c:v>
                </c:pt>
                <c:pt idx="1181">
                  <c:v>-4.6926112630783597E-5</c:v>
                </c:pt>
                <c:pt idx="1182">
                  <c:v>-3.1583203962968299E-5</c:v>
                </c:pt>
                <c:pt idx="1183">
                  <c:v>-3.5710890285728401E-5</c:v>
                </c:pt>
                <c:pt idx="1184">
                  <c:v>-4.0171845782713497E-5</c:v>
                </c:pt>
                <c:pt idx="1185">
                  <c:v>-3.92315720340235E-5</c:v>
                </c:pt>
                <c:pt idx="1186">
                  <c:v>-3.9274534769232203E-5</c:v>
                </c:pt>
                <c:pt idx="1187">
                  <c:v>-3.7427855318597001E-5</c:v>
                </c:pt>
                <c:pt idx="1188">
                  <c:v>-4.3749035466526597E-5</c:v>
                </c:pt>
                <c:pt idx="1189">
                  <c:v>-3.8119053275551897E-5</c:v>
                </c:pt>
                <c:pt idx="1190">
                  <c:v>-3.8126305966533197E-5</c:v>
                </c:pt>
                <c:pt idx="1191">
                  <c:v>-3.3649186428884899E-5</c:v>
                </c:pt>
                <c:pt idx="1192">
                  <c:v>-4.0686944067135498E-5</c:v>
                </c:pt>
                <c:pt idx="1193">
                  <c:v>-3.58389437167994E-5</c:v>
                </c:pt>
                <c:pt idx="1194">
                  <c:v>-4.0897740704856098E-5</c:v>
                </c:pt>
                <c:pt idx="1195">
                  <c:v>-3.6823970868234998E-5</c:v>
                </c:pt>
                <c:pt idx="1196">
                  <c:v>-4.4192777464764402E-5</c:v>
                </c:pt>
                <c:pt idx="1197">
                  <c:v>-3.2590668188161802E-5</c:v>
                </c:pt>
                <c:pt idx="1198">
                  <c:v>-4.1491165175227099E-5</c:v>
                </c:pt>
                <c:pt idx="1199">
                  <c:v>-3.8745511404144397E-5</c:v>
                </c:pt>
                <c:pt idx="1200">
                  <c:v>-3.8877135214286098E-5</c:v>
                </c:pt>
                <c:pt idx="1201">
                  <c:v>-3.5733298587435198E-5</c:v>
                </c:pt>
                <c:pt idx="1202">
                  <c:v>-3.6777235586416603E-5</c:v>
                </c:pt>
                <c:pt idx="1203">
                  <c:v>-4.3019433417057001E-5</c:v>
                </c:pt>
                <c:pt idx="1204">
                  <c:v>-3.69801353011839E-5</c:v>
                </c:pt>
                <c:pt idx="1205">
                  <c:v>-3.8933278738246502E-5</c:v>
                </c:pt>
                <c:pt idx="1206">
                  <c:v>-3.8626863067758299E-5</c:v>
                </c:pt>
                <c:pt idx="1207">
                  <c:v>-3.7040007305795703E-5</c:v>
                </c:pt>
                <c:pt idx="1208">
                  <c:v>-3.3573992597234697E-5</c:v>
                </c:pt>
                <c:pt idx="1209">
                  <c:v>-3.4749446266894798E-5</c:v>
                </c:pt>
                <c:pt idx="1210">
                  <c:v>-3.8783473727446503E-5</c:v>
                </c:pt>
                <c:pt idx="1211">
                  <c:v>-3.3983741264733097E-5</c:v>
                </c:pt>
                <c:pt idx="1212">
                  <c:v>-3.3509992918483897E-5</c:v>
                </c:pt>
                <c:pt idx="1213">
                  <c:v>-3.9163411940017299E-5</c:v>
                </c:pt>
                <c:pt idx="1214">
                  <c:v>-4.4764567968932499E-5</c:v>
                </c:pt>
                <c:pt idx="1215">
                  <c:v>-4.3326597594464898E-5</c:v>
                </c:pt>
                <c:pt idx="1216">
                  <c:v>-4.0418362901137402E-5</c:v>
                </c:pt>
                <c:pt idx="1217">
                  <c:v>-3.9495253347700499E-5</c:v>
                </c:pt>
                <c:pt idx="1218">
                  <c:v>-3.2738605160424197E-5</c:v>
                </c:pt>
                <c:pt idx="1219">
                  <c:v>-3.1395280914235301E-5</c:v>
                </c:pt>
                <c:pt idx="1220">
                  <c:v>-4.20405390853698E-5</c:v>
                </c:pt>
                <c:pt idx="1221">
                  <c:v>-3.8346223796481897E-5</c:v>
                </c:pt>
                <c:pt idx="1222">
                  <c:v>-4.0371537007488699E-5</c:v>
                </c:pt>
                <c:pt idx="1223">
                  <c:v>-3.6517684763261003E-5</c:v>
                </c:pt>
                <c:pt idx="1224">
                  <c:v>-4.1131756799812098E-5</c:v>
                </c:pt>
                <c:pt idx="1225">
                  <c:v>-4.22928455128573E-5</c:v>
                </c:pt>
                <c:pt idx="1226">
                  <c:v>-3.5686613753532497E-5</c:v>
                </c:pt>
                <c:pt idx="1227">
                  <c:v>-3.6593584151558702E-5</c:v>
                </c:pt>
                <c:pt idx="1228">
                  <c:v>-3.0537110252832E-5</c:v>
                </c:pt>
                <c:pt idx="1229">
                  <c:v>-3.7104781603229E-5</c:v>
                </c:pt>
                <c:pt idx="1230">
                  <c:v>-3.4693613246557899E-5</c:v>
                </c:pt>
                <c:pt idx="1231">
                  <c:v>-4.0315221654294199E-5</c:v>
                </c:pt>
                <c:pt idx="1232">
                  <c:v>-3.9561618168322503E-5</c:v>
                </c:pt>
                <c:pt idx="1233">
                  <c:v>-3.4780294449902797E-5</c:v>
                </c:pt>
                <c:pt idx="1234">
                  <c:v>-3.3815406160944599E-5</c:v>
                </c:pt>
                <c:pt idx="1235">
                  <c:v>-4.2170165111415803E-5</c:v>
                </c:pt>
                <c:pt idx="1236">
                  <c:v>-4.21659618877591E-5</c:v>
                </c:pt>
                <c:pt idx="1237">
                  <c:v>-3.2836923738728801E-5</c:v>
                </c:pt>
                <c:pt idx="1238">
                  <c:v>-3.6356380792675599E-5</c:v>
                </c:pt>
                <c:pt idx="1239">
                  <c:v>-4.4240792431928903E-5</c:v>
                </c:pt>
                <c:pt idx="1240">
                  <c:v>-4.0557002317231203E-5</c:v>
                </c:pt>
                <c:pt idx="1241">
                  <c:v>-3.6623343692644099E-5</c:v>
                </c:pt>
                <c:pt idx="1242">
                  <c:v>-3.2488649144178499E-5</c:v>
                </c:pt>
                <c:pt idx="1243">
                  <c:v>-3.8759367072577202E-5</c:v>
                </c:pt>
                <c:pt idx="1244">
                  <c:v>-3.7805545130869198E-5</c:v>
                </c:pt>
                <c:pt idx="1245">
                  <c:v>-4.4465478877564199E-5</c:v>
                </c:pt>
                <c:pt idx="1246">
                  <c:v>-3.6199692572767402E-5</c:v>
                </c:pt>
                <c:pt idx="1247">
                  <c:v>-4.02180229352715E-5</c:v>
                </c:pt>
                <c:pt idx="1248">
                  <c:v>-4.1329254654498603E-5</c:v>
                </c:pt>
                <c:pt idx="1249">
                  <c:v>-4.2212307767783299E-5</c:v>
                </c:pt>
                <c:pt idx="1250">
                  <c:v>-4.0592092339589399E-5</c:v>
                </c:pt>
                <c:pt idx="1251">
                  <c:v>-3.9986313028259698E-5</c:v>
                </c:pt>
                <c:pt idx="1252">
                  <c:v>-3.7261471056047699E-5</c:v>
                </c:pt>
                <c:pt idx="1253">
                  <c:v>-3.4483647419142597E-5</c:v>
                </c:pt>
                <c:pt idx="1254">
                  <c:v>-4.1101536543416797E-5</c:v>
                </c:pt>
                <c:pt idx="1255">
                  <c:v>-4.1764919889006597E-5</c:v>
                </c:pt>
                <c:pt idx="1256">
                  <c:v>-4.2527123472540597E-5</c:v>
                </c:pt>
                <c:pt idx="1257">
                  <c:v>-3.6313809399647101E-5</c:v>
                </c:pt>
                <c:pt idx="1258">
                  <c:v>-3.95215010130187E-5</c:v>
                </c:pt>
                <c:pt idx="1259">
                  <c:v>-3.8974962335641103E-5</c:v>
                </c:pt>
                <c:pt idx="1260">
                  <c:v>-4.1430854769765E-5</c:v>
                </c:pt>
                <c:pt idx="1261">
                  <c:v>-3.9623325021145302E-5</c:v>
                </c:pt>
                <c:pt idx="1262">
                  <c:v>-3.1992765367167303E-5</c:v>
                </c:pt>
                <c:pt idx="1263">
                  <c:v>-3.7860739799654398E-5</c:v>
                </c:pt>
                <c:pt idx="1264">
                  <c:v>-3.1690278374573301E-5</c:v>
                </c:pt>
                <c:pt idx="1265">
                  <c:v>-4.0806502844693702E-5</c:v>
                </c:pt>
                <c:pt idx="1266">
                  <c:v>-4.5999230232779298E-5</c:v>
                </c:pt>
                <c:pt idx="1267">
                  <c:v>-3.3949601883522402E-5</c:v>
                </c:pt>
                <c:pt idx="1268">
                  <c:v>-3.4282105331170199E-5</c:v>
                </c:pt>
                <c:pt idx="1269">
                  <c:v>-3.88959875286521E-5</c:v>
                </c:pt>
                <c:pt idx="1270">
                  <c:v>-4.2134179037563502E-5</c:v>
                </c:pt>
                <c:pt idx="1271">
                  <c:v>-4.0577448067474801E-5</c:v>
                </c:pt>
                <c:pt idx="1272">
                  <c:v>-3.2942268971417402E-5</c:v>
                </c:pt>
                <c:pt idx="1273">
                  <c:v>-3.9880328491533099E-5</c:v>
                </c:pt>
                <c:pt idx="1274">
                  <c:v>-4.8711838350788003E-5</c:v>
                </c:pt>
                <c:pt idx="1275">
                  <c:v>-4.1409616191844798E-5</c:v>
                </c:pt>
                <c:pt idx="1276">
                  <c:v>-3.3326981891053001E-5</c:v>
                </c:pt>
                <c:pt idx="1277">
                  <c:v>-3.7091046966136798E-5</c:v>
                </c:pt>
                <c:pt idx="1278">
                  <c:v>-3.62514520735749E-5</c:v>
                </c:pt>
                <c:pt idx="1279">
                  <c:v>-4.10457123822445E-5</c:v>
                </c:pt>
                <c:pt idx="1280">
                  <c:v>-4.5646742818038501E-5</c:v>
                </c:pt>
                <c:pt idx="1281">
                  <c:v>-3.7920590192866302E-5</c:v>
                </c:pt>
                <c:pt idx="1282">
                  <c:v>-3.9418760437021303E-5</c:v>
                </c:pt>
                <c:pt idx="1283">
                  <c:v>-3.1922534997388401E-5</c:v>
                </c:pt>
                <c:pt idx="1284">
                  <c:v>-4.1835795664298799E-5</c:v>
                </c:pt>
                <c:pt idx="1285">
                  <c:v>-4.2800762115737601E-5</c:v>
                </c:pt>
                <c:pt idx="1286">
                  <c:v>-3.9544219857925498E-5</c:v>
                </c:pt>
                <c:pt idx="1287">
                  <c:v>-4.2430404534827998E-5</c:v>
                </c:pt>
                <c:pt idx="1288">
                  <c:v>-3.7690729284161699E-5</c:v>
                </c:pt>
                <c:pt idx="1289">
                  <c:v>-3.7575121758286998E-5</c:v>
                </c:pt>
                <c:pt idx="1290">
                  <c:v>-3.4661761288562198E-5</c:v>
                </c:pt>
                <c:pt idx="1291">
                  <c:v>-4.4857637700920601E-5</c:v>
                </c:pt>
                <c:pt idx="1292">
                  <c:v>-4.2125670028385897E-5</c:v>
                </c:pt>
                <c:pt idx="1293">
                  <c:v>-4.1898894164089001E-5</c:v>
                </c:pt>
                <c:pt idx="1294">
                  <c:v>-3.9302799062905102E-5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75D-42EC-9F9F-E592ED52A136}"/>
            </c:ext>
          </c:extLst>
        </c:ser>
        <c:ser>
          <c:idx val="6"/>
          <c:order val="6"/>
          <c:tx>
            <c:v>897-NbN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2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Sheet1!$AK$19:$AK$5018</c:f>
              <c:numCache>
                <c:formatCode>General</c:formatCode>
                <c:ptCount val="5000"/>
                <c:pt idx="0">
                  <c:v>10.460831165313699</c:v>
                </c:pt>
                <c:pt idx="1">
                  <c:v>12.547153949737501</c:v>
                </c:pt>
                <c:pt idx="2">
                  <c:v>14.5210466384888</c:v>
                </c:pt>
                <c:pt idx="3">
                  <c:v>16.432259559631301</c:v>
                </c:pt>
                <c:pt idx="4">
                  <c:v>18.4441270828247</c:v>
                </c:pt>
                <c:pt idx="5">
                  <c:v>20.481173515319799</c:v>
                </c:pt>
                <c:pt idx="6">
                  <c:v>22.480496406555201</c:v>
                </c:pt>
                <c:pt idx="7">
                  <c:v>24.5175428390503</c:v>
                </c:pt>
                <c:pt idx="8">
                  <c:v>26.466567993164102</c:v>
                </c:pt>
                <c:pt idx="9">
                  <c:v>28.4155931472778</c:v>
                </c:pt>
                <c:pt idx="10">
                  <c:v>30.465212821960399</c:v>
                </c:pt>
                <c:pt idx="11">
                  <c:v>32.514832496643102</c:v>
                </c:pt>
                <c:pt idx="12">
                  <c:v>34.476432800292997</c:v>
                </c:pt>
                <c:pt idx="13">
                  <c:v>36.412883758544901</c:v>
                </c:pt>
                <c:pt idx="14">
                  <c:v>38.412206649780302</c:v>
                </c:pt>
                <c:pt idx="15">
                  <c:v>40.474401473999002</c:v>
                </c:pt>
                <c:pt idx="16">
                  <c:v>42.524021148681598</c:v>
                </c:pt>
                <c:pt idx="17">
                  <c:v>44.561065673828097</c:v>
                </c:pt>
                <c:pt idx="18">
                  <c:v>46.510030746459996</c:v>
                </c:pt>
                <c:pt idx="19">
                  <c:v>48.446422576904297</c:v>
                </c:pt>
                <c:pt idx="20">
                  <c:v>50.496044158935497</c:v>
                </c:pt>
                <c:pt idx="21">
                  <c:v>52.533208847045898</c:v>
                </c:pt>
                <c:pt idx="22">
                  <c:v>54.519954681396499</c:v>
                </c:pt>
                <c:pt idx="23">
                  <c:v>56.4940090179443</c:v>
                </c:pt>
                <c:pt idx="24">
                  <c:v>58.480758666992202</c:v>
                </c:pt>
                <c:pt idx="25">
                  <c:v>60.429904937744098</c:v>
                </c:pt>
                <c:pt idx="26">
                  <c:v>62.466949462890597</c:v>
                </c:pt>
                <c:pt idx="27">
                  <c:v>64.4913005828857</c:v>
                </c:pt>
                <c:pt idx="28">
                  <c:v>66.377574920654297</c:v>
                </c:pt>
                <c:pt idx="29">
                  <c:v>68.364322662353501</c:v>
                </c:pt>
                <c:pt idx="30">
                  <c:v>70.438972473144503</c:v>
                </c:pt>
                <c:pt idx="31">
                  <c:v>72.413146972656307</c:v>
                </c:pt>
                <c:pt idx="32">
                  <c:v>74.387317657470703</c:v>
                </c:pt>
                <c:pt idx="33">
                  <c:v>76.411788940429702</c:v>
                </c:pt>
                <c:pt idx="34">
                  <c:v>78.4112358093262</c:v>
                </c:pt>
                <c:pt idx="35">
                  <c:v>80.385410308837905</c:v>
                </c:pt>
                <c:pt idx="36">
                  <c:v>82.422454833984403</c:v>
                </c:pt>
                <c:pt idx="37">
                  <c:v>84.509918212890597</c:v>
                </c:pt>
                <c:pt idx="38">
                  <c:v>86.509120941162095</c:v>
                </c:pt>
                <c:pt idx="39">
                  <c:v>88.458145141601605</c:v>
                </c:pt>
                <c:pt idx="40">
                  <c:v>90.382019042968807</c:v>
                </c:pt>
                <c:pt idx="41">
                  <c:v>92.368534088134794</c:v>
                </c:pt>
                <c:pt idx="42">
                  <c:v>94.355289459228501</c:v>
                </c:pt>
                <c:pt idx="43">
                  <c:v>96.329582214355497</c:v>
                </c:pt>
                <c:pt idx="44">
                  <c:v>98.391773223876996</c:v>
                </c:pt>
                <c:pt idx="45">
                  <c:v>100.36594390869099</c:v>
                </c:pt>
                <c:pt idx="46">
                  <c:v>102.34012222290001</c:v>
                </c:pt>
                <c:pt idx="47">
                  <c:v>104.402317047119</c:v>
                </c:pt>
                <c:pt idx="48">
                  <c:v>106.401638031006</c:v>
                </c:pt>
                <c:pt idx="49">
                  <c:v>108.388622283936</c:v>
                </c:pt>
                <c:pt idx="50">
                  <c:v>110.43824005127</c:v>
                </c:pt>
                <c:pt idx="51">
                  <c:v>112.48762512207</c:v>
                </c:pt>
                <c:pt idx="52">
                  <c:v>114.512096405029</c:v>
                </c:pt>
                <c:pt idx="53">
                  <c:v>116.52399444580099</c:v>
                </c:pt>
                <c:pt idx="54">
                  <c:v>118.422954559326</c:v>
                </c:pt>
                <c:pt idx="55">
                  <c:v>120.38455581665001</c:v>
                </c:pt>
                <c:pt idx="56">
                  <c:v>122.35849761962901</c:v>
                </c:pt>
                <c:pt idx="57">
                  <c:v>124.295177459717</c:v>
                </c:pt>
                <c:pt idx="58">
                  <c:v>126.382522583008</c:v>
                </c:pt>
                <c:pt idx="59">
                  <c:v>128.36904144287101</c:v>
                </c:pt>
                <c:pt idx="60">
                  <c:v>130.393745422363</c:v>
                </c:pt>
                <c:pt idx="61">
                  <c:v>132.455940246582</c:v>
                </c:pt>
                <c:pt idx="62">
                  <c:v>134.429878234863</c:v>
                </c:pt>
                <c:pt idx="63">
                  <c:v>136.37889862060501</c:v>
                </c:pt>
                <c:pt idx="64">
                  <c:v>138.365646362305</c:v>
                </c:pt>
                <c:pt idx="65">
                  <c:v>140.42784118652301</c:v>
                </c:pt>
                <c:pt idx="66">
                  <c:v>142.50260925293</c:v>
                </c:pt>
                <c:pt idx="67">
                  <c:v>144.42648315429699</c:v>
                </c:pt>
                <c:pt idx="68">
                  <c:v>146.28749084472699</c:v>
                </c:pt>
                <c:pt idx="69">
                  <c:v>148.349685668945</c:v>
                </c:pt>
                <c:pt idx="70">
                  <c:v>150.399543762207</c:v>
                </c:pt>
                <c:pt idx="71">
                  <c:v>152.33599853515599</c:v>
                </c:pt>
                <c:pt idx="72">
                  <c:v>154.372802734375</c:v>
                </c:pt>
                <c:pt idx="73">
                  <c:v>156.40985107421901</c:v>
                </c:pt>
                <c:pt idx="74">
                  <c:v>158.371452331543</c:v>
                </c:pt>
                <c:pt idx="75">
                  <c:v>160.33305358886699</c:v>
                </c:pt>
                <c:pt idx="76">
                  <c:v>162.31980133056601</c:v>
                </c:pt>
                <c:pt idx="77">
                  <c:v>164.39479827880899</c:v>
                </c:pt>
                <c:pt idx="78">
                  <c:v>166.419509887695</c:v>
                </c:pt>
                <c:pt idx="79">
                  <c:v>168.35572814941401</c:v>
                </c:pt>
                <c:pt idx="80">
                  <c:v>170.329666137695</c:v>
                </c:pt>
                <c:pt idx="81">
                  <c:v>172.328987121582</c:v>
                </c:pt>
                <c:pt idx="82">
                  <c:v>174.341117858887</c:v>
                </c:pt>
                <c:pt idx="83">
                  <c:v>176.45360565185501</c:v>
                </c:pt>
                <c:pt idx="84">
                  <c:v>178.57843780517601</c:v>
                </c:pt>
                <c:pt idx="85">
                  <c:v>180.48974609375</c:v>
                </c:pt>
                <c:pt idx="86">
                  <c:v>182.32559967041001</c:v>
                </c:pt>
                <c:pt idx="87">
                  <c:v>184.31233978271499</c:v>
                </c:pt>
                <c:pt idx="88">
                  <c:v>186.31143188476599</c:v>
                </c:pt>
                <c:pt idx="89">
                  <c:v>188.31053161621099</c:v>
                </c:pt>
                <c:pt idx="90">
                  <c:v>190.36015319824199</c:v>
                </c:pt>
                <c:pt idx="91">
                  <c:v>192.34690093994101</c:v>
                </c:pt>
                <c:pt idx="92">
                  <c:v>194.334114074707</c:v>
                </c:pt>
                <c:pt idx="93">
                  <c:v>196.40934753418</c:v>
                </c:pt>
                <c:pt idx="94">
                  <c:v>198.45896148681601</c:v>
                </c:pt>
                <c:pt idx="95">
                  <c:v>200.39540863037101</c:v>
                </c:pt>
                <c:pt idx="96">
                  <c:v>202.34443664550801</c:v>
                </c:pt>
                <c:pt idx="97">
                  <c:v>204.331184387207</c:v>
                </c:pt>
                <c:pt idx="98">
                  <c:v>206.29278564453099</c:v>
                </c:pt>
                <c:pt idx="99">
                  <c:v>208.25439453125</c:v>
                </c:pt>
                <c:pt idx="100">
                  <c:v>210.29144287109401</c:v>
                </c:pt>
                <c:pt idx="101">
                  <c:v>212.29029083251999</c:v>
                </c:pt>
                <c:pt idx="102">
                  <c:v>214.26446533203099</c:v>
                </c:pt>
                <c:pt idx="103">
                  <c:v>216.31408691406199</c:v>
                </c:pt>
                <c:pt idx="104">
                  <c:v>218.313400268555</c:v>
                </c:pt>
                <c:pt idx="105">
                  <c:v>220.338340759277</c:v>
                </c:pt>
                <c:pt idx="106">
                  <c:v>222.28736877441401</c:v>
                </c:pt>
                <c:pt idx="107">
                  <c:v>224.23639678955101</c:v>
                </c:pt>
                <c:pt idx="108">
                  <c:v>226.33631896972699</c:v>
                </c:pt>
                <c:pt idx="109">
                  <c:v>228.33563232421901</c:v>
                </c:pt>
                <c:pt idx="110">
                  <c:v>230.25950622558599</c:v>
                </c:pt>
                <c:pt idx="111">
                  <c:v>232.32170867919899</c:v>
                </c:pt>
                <c:pt idx="112">
                  <c:v>234.39647674560501</c:v>
                </c:pt>
                <c:pt idx="113">
                  <c:v>236.31988525390599</c:v>
                </c:pt>
                <c:pt idx="114">
                  <c:v>238.268913269043</c:v>
                </c:pt>
                <c:pt idx="115">
                  <c:v>240.31852722168</c:v>
                </c:pt>
                <c:pt idx="116">
                  <c:v>242.304801940918</c:v>
                </c:pt>
                <c:pt idx="117">
                  <c:v>244.22914886474601</c:v>
                </c:pt>
                <c:pt idx="118">
                  <c:v>246.254096984863</c:v>
                </c:pt>
                <c:pt idx="119">
                  <c:v>248.32839965820301</c:v>
                </c:pt>
                <c:pt idx="120">
                  <c:v>250.28999328613301</c:v>
                </c:pt>
                <c:pt idx="121">
                  <c:v>252.252067565918</c:v>
                </c:pt>
                <c:pt idx="122">
                  <c:v>254.30168914794899</c:v>
                </c:pt>
                <c:pt idx="123">
                  <c:v>256.30052947998001</c:v>
                </c:pt>
                <c:pt idx="124">
                  <c:v>258.24908447265602</c:v>
                </c:pt>
                <c:pt idx="125">
                  <c:v>260.24888610839798</c:v>
                </c:pt>
                <c:pt idx="126">
                  <c:v>262.33624267578102</c:v>
                </c:pt>
                <c:pt idx="127">
                  <c:v>264.36071777343801</c:v>
                </c:pt>
                <c:pt idx="128">
                  <c:v>266.24685668945301</c:v>
                </c:pt>
                <c:pt idx="129">
                  <c:v>268.24617004394503</c:v>
                </c:pt>
                <c:pt idx="130">
                  <c:v>270.33352661132801</c:v>
                </c:pt>
                <c:pt idx="131">
                  <c:v>272.30769348144503</c:v>
                </c:pt>
                <c:pt idx="132">
                  <c:v>274.30746459960898</c:v>
                </c:pt>
                <c:pt idx="133">
                  <c:v>276.29374694824202</c:v>
                </c:pt>
                <c:pt idx="134">
                  <c:v>278.24230957031301</c:v>
                </c:pt>
                <c:pt idx="135">
                  <c:v>280.24211120605497</c:v>
                </c:pt>
                <c:pt idx="136">
                  <c:v>282.291748046875</c:v>
                </c:pt>
                <c:pt idx="137">
                  <c:v>284.29107666015602</c:v>
                </c:pt>
                <c:pt idx="138">
                  <c:v>286.22752380371099</c:v>
                </c:pt>
                <c:pt idx="139">
                  <c:v>288.21379089355497</c:v>
                </c:pt>
                <c:pt idx="140">
                  <c:v>290.20053100585898</c:v>
                </c:pt>
                <c:pt idx="141">
                  <c:v>292.18728637695301</c:v>
                </c:pt>
                <c:pt idx="142">
                  <c:v>294.22480773925798</c:v>
                </c:pt>
                <c:pt idx="143">
                  <c:v>296.28746032714798</c:v>
                </c:pt>
                <c:pt idx="144">
                  <c:v>298.28631591796898</c:v>
                </c:pt>
                <c:pt idx="145">
                  <c:v>300.29774475097702</c:v>
                </c:pt>
                <c:pt idx="146">
                  <c:v>302.25981140136702</c:v>
                </c:pt>
                <c:pt idx="147">
                  <c:v>304.19673156738298</c:v>
                </c:pt>
                <c:pt idx="148">
                  <c:v>306.23330688476602</c:v>
                </c:pt>
                <c:pt idx="149">
                  <c:v>308.26989746093699</c:v>
                </c:pt>
                <c:pt idx="150">
                  <c:v>310.34466552734398</c:v>
                </c:pt>
                <c:pt idx="151">
                  <c:v>312.31929016113298</c:v>
                </c:pt>
                <c:pt idx="152">
                  <c:v>314.20591735839798</c:v>
                </c:pt>
                <c:pt idx="153">
                  <c:v>316.18009948730497</c:v>
                </c:pt>
                <c:pt idx="154">
                  <c:v>318.19151306152298</c:v>
                </c:pt>
                <c:pt idx="155">
                  <c:v>320.24113464355497</c:v>
                </c:pt>
                <c:pt idx="156">
                  <c:v>322.27865600585898</c:v>
                </c:pt>
                <c:pt idx="157">
                  <c:v>324.30265808105497</c:v>
                </c:pt>
                <c:pt idx="158">
                  <c:v>326.28894042968699</c:v>
                </c:pt>
                <c:pt idx="159">
                  <c:v>328.20071411132801</c:v>
                </c:pt>
                <c:pt idx="160">
                  <c:v>330.31367492675798</c:v>
                </c:pt>
                <c:pt idx="161">
                  <c:v>332.36329650878901</c:v>
                </c:pt>
                <c:pt idx="162">
                  <c:v>334.21171569824202</c:v>
                </c:pt>
                <c:pt idx="163">
                  <c:v>336.18540954589798</c:v>
                </c:pt>
                <c:pt idx="164">
                  <c:v>338.18473815917997</c:v>
                </c:pt>
                <c:pt idx="165">
                  <c:v>340.18453979492199</c:v>
                </c:pt>
                <c:pt idx="166">
                  <c:v>342.19644165039102</c:v>
                </c:pt>
                <c:pt idx="167">
                  <c:v>344.19528198242199</c:v>
                </c:pt>
                <c:pt idx="168">
                  <c:v>346.19459533691401</c:v>
                </c:pt>
                <c:pt idx="169">
                  <c:v>348.18136596679699</c:v>
                </c:pt>
                <c:pt idx="170">
                  <c:v>350.18022155761702</c:v>
                </c:pt>
                <c:pt idx="171">
                  <c:v>352.24287414550798</c:v>
                </c:pt>
                <c:pt idx="172">
                  <c:v>354.28039550781199</c:v>
                </c:pt>
                <c:pt idx="173">
                  <c:v>356.29228210449202</c:v>
                </c:pt>
                <c:pt idx="174">
                  <c:v>358.24084472656199</c:v>
                </c:pt>
                <c:pt idx="175">
                  <c:v>360.29046630859398</c:v>
                </c:pt>
                <c:pt idx="176">
                  <c:v>362.35264587402298</c:v>
                </c:pt>
                <c:pt idx="177">
                  <c:v>364.25091552734398</c:v>
                </c:pt>
                <c:pt idx="178">
                  <c:v>366.18737792968699</c:v>
                </c:pt>
                <c:pt idx="179">
                  <c:v>368.19975280761702</c:v>
                </c:pt>
                <c:pt idx="180">
                  <c:v>370.17437744140602</c:v>
                </c:pt>
                <c:pt idx="181">
                  <c:v>372.19885253906301</c:v>
                </c:pt>
                <c:pt idx="182">
                  <c:v>374.24848937988298</c:v>
                </c:pt>
                <c:pt idx="183">
                  <c:v>376.21006774902298</c:v>
                </c:pt>
                <c:pt idx="184">
                  <c:v>378.19587707519503</c:v>
                </c:pt>
                <c:pt idx="185">
                  <c:v>380.22035217285202</c:v>
                </c:pt>
                <c:pt idx="186">
                  <c:v>382.25833129882801</c:v>
                </c:pt>
                <c:pt idx="187">
                  <c:v>384.20735168457003</c:v>
                </c:pt>
                <c:pt idx="188">
                  <c:v>386.143798828125</c:v>
                </c:pt>
                <c:pt idx="189">
                  <c:v>388.25628662109398</c:v>
                </c:pt>
                <c:pt idx="190">
                  <c:v>390.28076171875</c:v>
                </c:pt>
                <c:pt idx="191">
                  <c:v>392.22978210449202</c:v>
                </c:pt>
                <c:pt idx="192">
                  <c:v>394.26683044433599</c:v>
                </c:pt>
                <c:pt idx="193">
                  <c:v>396.22843933105497</c:v>
                </c:pt>
                <c:pt idx="194">
                  <c:v>398.17652893066401</c:v>
                </c:pt>
                <c:pt idx="195">
                  <c:v>400.18844604492199</c:v>
                </c:pt>
                <c:pt idx="196">
                  <c:v>402.25157165527298</c:v>
                </c:pt>
                <c:pt idx="197">
                  <c:v>404.26252746582003</c:v>
                </c:pt>
                <c:pt idx="198">
                  <c:v>406.21154785156199</c:v>
                </c:pt>
                <c:pt idx="199">
                  <c:v>408.17314147949202</c:v>
                </c:pt>
                <c:pt idx="200">
                  <c:v>410.23442077636702</c:v>
                </c:pt>
                <c:pt idx="201">
                  <c:v>412.20858764648398</c:v>
                </c:pt>
                <c:pt idx="202">
                  <c:v>414.14596557617199</c:v>
                </c:pt>
                <c:pt idx="203">
                  <c:v>416.19560241699202</c:v>
                </c:pt>
                <c:pt idx="204">
                  <c:v>418.22006225585898</c:v>
                </c:pt>
                <c:pt idx="205">
                  <c:v>420.17002868652298</c:v>
                </c:pt>
                <c:pt idx="206">
                  <c:v>422.18194580078102</c:v>
                </c:pt>
                <c:pt idx="207">
                  <c:v>424.21896362304699</c:v>
                </c:pt>
                <c:pt idx="208">
                  <c:v>426.13024902343801</c:v>
                </c:pt>
                <c:pt idx="209">
                  <c:v>428.11608886718801</c:v>
                </c:pt>
                <c:pt idx="210">
                  <c:v>430.12799072265602</c:v>
                </c:pt>
                <c:pt idx="211">
                  <c:v>432.11473083496099</c:v>
                </c:pt>
                <c:pt idx="212">
                  <c:v>434.12661743164102</c:v>
                </c:pt>
                <c:pt idx="213">
                  <c:v>436.13943481445301</c:v>
                </c:pt>
                <c:pt idx="214">
                  <c:v>438.10104370117199</c:v>
                </c:pt>
                <c:pt idx="215">
                  <c:v>440.12551879882801</c:v>
                </c:pt>
                <c:pt idx="216">
                  <c:v>442.14997863769503</c:v>
                </c:pt>
                <c:pt idx="217">
                  <c:v>444.19960021972702</c:v>
                </c:pt>
                <c:pt idx="218">
                  <c:v>446.18542480468699</c:v>
                </c:pt>
                <c:pt idx="219">
                  <c:v>448.08415222167997</c:v>
                </c:pt>
                <c:pt idx="220">
                  <c:v>450.09698486328102</c:v>
                </c:pt>
                <c:pt idx="221">
                  <c:v>452.1591796875</c:v>
                </c:pt>
                <c:pt idx="222">
                  <c:v>454.14593505859398</c:v>
                </c:pt>
                <c:pt idx="223">
                  <c:v>456.08146667480497</c:v>
                </c:pt>
                <c:pt idx="224">
                  <c:v>458.11756896972702</c:v>
                </c:pt>
                <c:pt idx="225">
                  <c:v>460.13038635253901</c:v>
                </c:pt>
                <c:pt idx="226">
                  <c:v>462.14321899414102</c:v>
                </c:pt>
                <c:pt idx="227">
                  <c:v>464.10482788085898</c:v>
                </c:pt>
                <c:pt idx="228">
                  <c:v>466.05291748046898</c:v>
                </c:pt>
                <c:pt idx="229">
                  <c:v>468.13931274414102</c:v>
                </c:pt>
                <c:pt idx="230">
                  <c:v>470.12699890136702</c:v>
                </c:pt>
                <c:pt idx="231">
                  <c:v>472.08953857421898</c:v>
                </c:pt>
                <c:pt idx="232">
                  <c:v>474.15174865722702</c:v>
                </c:pt>
                <c:pt idx="233">
                  <c:v>476.15107727050798</c:v>
                </c:pt>
                <c:pt idx="234">
                  <c:v>478.12522888183599</c:v>
                </c:pt>
                <c:pt idx="235">
                  <c:v>480.12455749511702</c:v>
                </c:pt>
                <c:pt idx="236">
                  <c:v>482.14903259277298</c:v>
                </c:pt>
                <c:pt idx="237">
                  <c:v>484.13577270507801</c:v>
                </c:pt>
                <c:pt idx="238">
                  <c:v>486.03450012207003</c:v>
                </c:pt>
                <c:pt idx="239">
                  <c:v>488.05802917480497</c:v>
                </c:pt>
                <c:pt idx="240">
                  <c:v>490.18309020996099</c:v>
                </c:pt>
                <c:pt idx="241">
                  <c:v>492.12048339843801</c:v>
                </c:pt>
                <c:pt idx="242">
                  <c:v>494.06951904296898</c:v>
                </c:pt>
                <c:pt idx="243">
                  <c:v>496.13169860839798</c:v>
                </c:pt>
                <c:pt idx="244">
                  <c:v>498.20646667480497</c:v>
                </c:pt>
                <c:pt idx="245">
                  <c:v>500.18064880371099</c:v>
                </c:pt>
                <c:pt idx="246">
                  <c:v>502.09194946289102</c:v>
                </c:pt>
                <c:pt idx="247">
                  <c:v>504.11642456054699</c:v>
                </c:pt>
                <c:pt idx="248">
                  <c:v>506.11482238769503</c:v>
                </c:pt>
                <c:pt idx="249">
                  <c:v>508.07643127441401</c:v>
                </c:pt>
                <c:pt idx="250">
                  <c:v>510.10183715820301</c:v>
                </c:pt>
                <c:pt idx="251">
                  <c:v>512.12631225585903</c:v>
                </c:pt>
                <c:pt idx="252">
                  <c:v>514.15078735351597</c:v>
                </c:pt>
                <c:pt idx="253">
                  <c:v>516.12493896484398</c:v>
                </c:pt>
                <c:pt idx="254">
                  <c:v>518.12423706054699</c:v>
                </c:pt>
                <c:pt idx="255">
                  <c:v>520.16128540039097</c:v>
                </c:pt>
                <c:pt idx="256">
                  <c:v>522.08517456054699</c:v>
                </c:pt>
                <c:pt idx="257">
                  <c:v>524.10964965820301</c:v>
                </c:pt>
                <c:pt idx="258">
                  <c:v>526.15832519531295</c:v>
                </c:pt>
                <c:pt idx="259">
                  <c:v>528.05703735351597</c:v>
                </c:pt>
                <c:pt idx="260">
                  <c:v>529.96835327148403</c:v>
                </c:pt>
                <c:pt idx="261">
                  <c:v>532.01797485351597</c:v>
                </c:pt>
                <c:pt idx="262">
                  <c:v>534.09368896484398</c:v>
                </c:pt>
                <c:pt idx="263">
                  <c:v>536.093017578125</c:v>
                </c:pt>
                <c:pt idx="264">
                  <c:v>538.13006591796898</c:v>
                </c:pt>
                <c:pt idx="265">
                  <c:v>540.104248046875</c:v>
                </c:pt>
                <c:pt idx="266">
                  <c:v>542.05325317382801</c:v>
                </c:pt>
                <c:pt idx="267">
                  <c:v>544.09030151367199</c:v>
                </c:pt>
                <c:pt idx="268">
                  <c:v>546.15249633789097</c:v>
                </c:pt>
                <c:pt idx="269">
                  <c:v>548.13925170898403</c:v>
                </c:pt>
                <c:pt idx="270">
                  <c:v>550.11248779296898</c:v>
                </c:pt>
                <c:pt idx="271">
                  <c:v>552.086669921875</c:v>
                </c:pt>
                <c:pt idx="272">
                  <c:v>554.06179809570301</c:v>
                </c:pt>
                <c:pt idx="273">
                  <c:v>556.14910888671898</c:v>
                </c:pt>
                <c:pt idx="274">
                  <c:v>558.17355346679699</c:v>
                </c:pt>
                <c:pt idx="275">
                  <c:v>560.07229614257801</c:v>
                </c:pt>
                <c:pt idx="276">
                  <c:v>562.12097167968705</c:v>
                </c:pt>
                <c:pt idx="277">
                  <c:v>564.18225097656205</c:v>
                </c:pt>
                <c:pt idx="278">
                  <c:v>566.06936645507801</c:v>
                </c:pt>
                <c:pt idx="279">
                  <c:v>568.00579833984398</c:v>
                </c:pt>
                <c:pt idx="280">
                  <c:v>570.01766967773403</c:v>
                </c:pt>
                <c:pt idx="281">
                  <c:v>572.0556640625</c:v>
                </c:pt>
                <c:pt idx="282">
                  <c:v>574.09271240234398</c:v>
                </c:pt>
                <c:pt idx="283">
                  <c:v>576.07943725585903</c:v>
                </c:pt>
                <c:pt idx="284">
                  <c:v>578.04104614257801</c:v>
                </c:pt>
                <c:pt idx="285">
                  <c:v>580.06460571289097</c:v>
                </c:pt>
                <c:pt idx="286">
                  <c:v>582.10165405273403</c:v>
                </c:pt>
                <c:pt idx="287">
                  <c:v>584.01388549804699</c:v>
                </c:pt>
                <c:pt idx="288">
                  <c:v>585.97546386718705</c:v>
                </c:pt>
                <c:pt idx="289">
                  <c:v>588.03765869140602</c:v>
                </c:pt>
                <c:pt idx="290">
                  <c:v>590.03698730468705</c:v>
                </c:pt>
                <c:pt idx="291">
                  <c:v>592.04888916015602</c:v>
                </c:pt>
                <c:pt idx="292">
                  <c:v>594.0859375</c:v>
                </c:pt>
                <c:pt idx="293">
                  <c:v>596.04751586914097</c:v>
                </c:pt>
                <c:pt idx="294">
                  <c:v>597.97140502929699</c:v>
                </c:pt>
                <c:pt idx="295">
                  <c:v>599.99591064453102</c:v>
                </c:pt>
                <c:pt idx="296">
                  <c:v>602.04553222656295</c:v>
                </c:pt>
                <c:pt idx="297">
                  <c:v>604.05645751953102</c:v>
                </c:pt>
                <c:pt idx="298">
                  <c:v>606.01806640625</c:v>
                </c:pt>
                <c:pt idx="299">
                  <c:v>608.08026123046898</c:v>
                </c:pt>
                <c:pt idx="300">
                  <c:v>610.09213256835903</c:v>
                </c:pt>
                <c:pt idx="301">
                  <c:v>612.06726074218795</c:v>
                </c:pt>
                <c:pt idx="302">
                  <c:v>614.10430908203102</c:v>
                </c:pt>
                <c:pt idx="303">
                  <c:v>616.02816772460903</c:v>
                </c:pt>
                <c:pt idx="304">
                  <c:v>617.97625732421898</c:v>
                </c:pt>
                <c:pt idx="305">
                  <c:v>619.98815917968795</c:v>
                </c:pt>
                <c:pt idx="306">
                  <c:v>622.01358032226597</c:v>
                </c:pt>
                <c:pt idx="307">
                  <c:v>624.07577514648403</c:v>
                </c:pt>
                <c:pt idx="308">
                  <c:v>626.04995727539097</c:v>
                </c:pt>
                <c:pt idx="309">
                  <c:v>627.98641967773403</c:v>
                </c:pt>
                <c:pt idx="310">
                  <c:v>630.03509521484398</c:v>
                </c:pt>
                <c:pt idx="311">
                  <c:v>632.14758300781205</c:v>
                </c:pt>
                <c:pt idx="312">
                  <c:v>634.110107421875</c:v>
                </c:pt>
                <c:pt idx="313">
                  <c:v>636.07077026367199</c:v>
                </c:pt>
                <c:pt idx="314">
                  <c:v>638.09524536132801</c:v>
                </c:pt>
                <c:pt idx="315">
                  <c:v>640.00747680664097</c:v>
                </c:pt>
                <c:pt idx="316">
                  <c:v>641.96908569335903</c:v>
                </c:pt>
                <c:pt idx="317">
                  <c:v>643.98098754882801</c:v>
                </c:pt>
                <c:pt idx="318">
                  <c:v>645.941650390625</c:v>
                </c:pt>
                <c:pt idx="319">
                  <c:v>647.92745971679699</c:v>
                </c:pt>
                <c:pt idx="320">
                  <c:v>650.003173828125</c:v>
                </c:pt>
                <c:pt idx="321">
                  <c:v>651.98992919921898</c:v>
                </c:pt>
                <c:pt idx="322">
                  <c:v>653.98831176757801</c:v>
                </c:pt>
                <c:pt idx="323">
                  <c:v>656.01373291015602</c:v>
                </c:pt>
                <c:pt idx="324">
                  <c:v>658.06430053710903</c:v>
                </c:pt>
                <c:pt idx="325">
                  <c:v>660.02587890625</c:v>
                </c:pt>
                <c:pt idx="326">
                  <c:v>661.93716430664097</c:v>
                </c:pt>
                <c:pt idx="327">
                  <c:v>664.09994506835903</c:v>
                </c:pt>
                <c:pt idx="328">
                  <c:v>666.07318115234398</c:v>
                </c:pt>
                <c:pt idx="329">
                  <c:v>667.93325805664097</c:v>
                </c:pt>
                <c:pt idx="330">
                  <c:v>669.99636840820301</c:v>
                </c:pt>
                <c:pt idx="331">
                  <c:v>672.07208251953102</c:v>
                </c:pt>
                <c:pt idx="332">
                  <c:v>674.03369140625</c:v>
                </c:pt>
                <c:pt idx="333">
                  <c:v>675.94497680664097</c:v>
                </c:pt>
                <c:pt idx="334">
                  <c:v>678.01974487304699</c:v>
                </c:pt>
                <c:pt idx="335">
                  <c:v>680.05679321289097</c:v>
                </c:pt>
                <c:pt idx="336">
                  <c:v>681.99325561523403</c:v>
                </c:pt>
                <c:pt idx="337">
                  <c:v>683.96743774414097</c:v>
                </c:pt>
                <c:pt idx="338">
                  <c:v>685.99191284179699</c:v>
                </c:pt>
                <c:pt idx="339">
                  <c:v>687.99124145507801</c:v>
                </c:pt>
                <c:pt idx="340">
                  <c:v>690.01571655273403</c:v>
                </c:pt>
                <c:pt idx="341">
                  <c:v>692.06533813476597</c:v>
                </c:pt>
                <c:pt idx="342">
                  <c:v>693.98919677734398</c:v>
                </c:pt>
                <c:pt idx="343">
                  <c:v>695.93728637695301</c:v>
                </c:pt>
                <c:pt idx="344">
                  <c:v>697.99856567382801</c:v>
                </c:pt>
                <c:pt idx="345">
                  <c:v>700.03656005859398</c:v>
                </c:pt>
                <c:pt idx="346">
                  <c:v>701.97393798828102</c:v>
                </c:pt>
                <c:pt idx="347">
                  <c:v>703.91036987304699</c:v>
                </c:pt>
                <c:pt idx="348">
                  <c:v>705.90969848632801</c:v>
                </c:pt>
                <c:pt idx="349">
                  <c:v>707.99703979492199</c:v>
                </c:pt>
                <c:pt idx="350">
                  <c:v>710.04666137695301</c:v>
                </c:pt>
                <c:pt idx="351">
                  <c:v>711.98312377929699</c:v>
                </c:pt>
                <c:pt idx="352">
                  <c:v>713.89440917968795</c:v>
                </c:pt>
                <c:pt idx="353">
                  <c:v>715.86856079101597</c:v>
                </c:pt>
                <c:pt idx="354">
                  <c:v>717.918212890625</c:v>
                </c:pt>
                <c:pt idx="355">
                  <c:v>719.98043823242199</c:v>
                </c:pt>
                <c:pt idx="356">
                  <c:v>721.99136352539097</c:v>
                </c:pt>
                <c:pt idx="357">
                  <c:v>723.94036865234398</c:v>
                </c:pt>
                <c:pt idx="358">
                  <c:v>725.97836303710903</c:v>
                </c:pt>
                <c:pt idx="359">
                  <c:v>728.10342407226597</c:v>
                </c:pt>
                <c:pt idx="360">
                  <c:v>730.05245971679699</c:v>
                </c:pt>
                <c:pt idx="361">
                  <c:v>731.96282958984398</c:v>
                </c:pt>
                <c:pt idx="362">
                  <c:v>733.93698120117199</c:v>
                </c:pt>
                <c:pt idx="363">
                  <c:v>735.912109375</c:v>
                </c:pt>
                <c:pt idx="364">
                  <c:v>737.88629150390602</c:v>
                </c:pt>
                <c:pt idx="365">
                  <c:v>739.91076660156205</c:v>
                </c:pt>
                <c:pt idx="366">
                  <c:v>741.94781494140602</c:v>
                </c:pt>
                <c:pt idx="367">
                  <c:v>743.88424682617199</c:v>
                </c:pt>
                <c:pt idx="368">
                  <c:v>745.89614868164097</c:v>
                </c:pt>
                <c:pt idx="369">
                  <c:v>747.92062377929699</c:v>
                </c:pt>
                <c:pt idx="370">
                  <c:v>749.90737915039097</c:v>
                </c:pt>
                <c:pt idx="371">
                  <c:v>751.94445800781205</c:v>
                </c:pt>
                <c:pt idx="372">
                  <c:v>753.98153686523403</c:v>
                </c:pt>
                <c:pt idx="373">
                  <c:v>755.93057250976597</c:v>
                </c:pt>
                <c:pt idx="374">
                  <c:v>757.89215087890602</c:v>
                </c:pt>
                <c:pt idx="375">
                  <c:v>759.92916870117199</c:v>
                </c:pt>
                <c:pt idx="376">
                  <c:v>762.09197998046898</c:v>
                </c:pt>
                <c:pt idx="377">
                  <c:v>764.03909301757801</c:v>
                </c:pt>
                <c:pt idx="378">
                  <c:v>765.84979248046898</c:v>
                </c:pt>
                <c:pt idx="379">
                  <c:v>767.88873291015602</c:v>
                </c:pt>
                <c:pt idx="380">
                  <c:v>769.95089721679699</c:v>
                </c:pt>
                <c:pt idx="381">
                  <c:v>771.93765258789097</c:v>
                </c:pt>
                <c:pt idx="382">
                  <c:v>773.96212768554699</c:v>
                </c:pt>
                <c:pt idx="383">
                  <c:v>775.92373657226597</c:v>
                </c:pt>
                <c:pt idx="384">
                  <c:v>777.84759521484398</c:v>
                </c:pt>
                <c:pt idx="385">
                  <c:v>779.89724731445301</c:v>
                </c:pt>
                <c:pt idx="386">
                  <c:v>781.88400268554699</c:v>
                </c:pt>
                <c:pt idx="387">
                  <c:v>783.85623168945301</c:v>
                </c:pt>
                <c:pt idx="388">
                  <c:v>785.893310546875</c:v>
                </c:pt>
                <c:pt idx="389">
                  <c:v>787.90713500976597</c:v>
                </c:pt>
                <c:pt idx="390">
                  <c:v>789.94415283203102</c:v>
                </c:pt>
                <c:pt idx="391">
                  <c:v>791.93087768554699</c:v>
                </c:pt>
                <c:pt idx="392">
                  <c:v>793.96795654296898</c:v>
                </c:pt>
                <c:pt idx="393">
                  <c:v>796.03015136718705</c:v>
                </c:pt>
                <c:pt idx="394">
                  <c:v>797.95401000976597</c:v>
                </c:pt>
                <c:pt idx="395">
                  <c:v>799.90304565429699</c:v>
                </c:pt>
                <c:pt idx="396">
                  <c:v>801.97784423828102</c:v>
                </c:pt>
                <c:pt idx="397">
                  <c:v>803.964599609375</c:v>
                </c:pt>
                <c:pt idx="398">
                  <c:v>805.86328125</c:v>
                </c:pt>
                <c:pt idx="399">
                  <c:v>807.83746337890602</c:v>
                </c:pt>
                <c:pt idx="400">
                  <c:v>809.86193847656295</c:v>
                </c:pt>
                <c:pt idx="401">
                  <c:v>811.88641357421898</c:v>
                </c:pt>
                <c:pt idx="402">
                  <c:v>813.84805297851597</c:v>
                </c:pt>
                <c:pt idx="403">
                  <c:v>815.85995483398403</c:v>
                </c:pt>
                <c:pt idx="404">
                  <c:v>817.89697265625</c:v>
                </c:pt>
                <c:pt idx="405">
                  <c:v>819.92141723632801</c:v>
                </c:pt>
                <c:pt idx="406">
                  <c:v>821.88299560546898</c:v>
                </c:pt>
                <c:pt idx="407">
                  <c:v>823.81942749023403</c:v>
                </c:pt>
                <c:pt idx="408">
                  <c:v>825.91940307617199</c:v>
                </c:pt>
                <c:pt idx="409">
                  <c:v>827.95648193359398</c:v>
                </c:pt>
                <c:pt idx="410">
                  <c:v>829.86776733398403</c:v>
                </c:pt>
                <c:pt idx="411">
                  <c:v>831.84194946289097</c:v>
                </c:pt>
                <c:pt idx="412">
                  <c:v>833.80352783203102</c:v>
                </c:pt>
                <c:pt idx="413">
                  <c:v>835.81539916992199</c:v>
                </c:pt>
                <c:pt idx="414">
                  <c:v>837.89016723632801</c:v>
                </c:pt>
                <c:pt idx="415">
                  <c:v>839.92724609375</c:v>
                </c:pt>
                <c:pt idx="416">
                  <c:v>841.886962890625</c:v>
                </c:pt>
                <c:pt idx="417">
                  <c:v>843.83596801757801</c:v>
                </c:pt>
                <c:pt idx="418">
                  <c:v>845.79946899414097</c:v>
                </c:pt>
                <c:pt idx="419">
                  <c:v>847.82394409179699</c:v>
                </c:pt>
                <c:pt idx="420">
                  <c:v>849.89871215820301</c:v>
                </c:pt>
                <c:pt idx="421">
                  <c:v>851.93572998046898</c:v>
                </c:pt>
                <c:pt idx="422">
                  <c:v>854.010498046875</c:v>
                </c:pt>
                <c:pt idx="423">
                  <c:v>855.95953369140602</c:v>
                </c:pt>
                <c:pt idx="424">
                  <c:v>857.820556640625</c:v>
                </c:pt>
                <c:pt idx="425">
                  <c:v>859.80731201171898</c:v>
                </c:pt>
                <c:pt idx="426">
                  <c:v>861.85690307617199</c:v>
                </c:pt>
                <c:pt idx="427">
                  <c:v>863.956787109375</c:v>
                </c:pt>
                <c:pt idx="428">
                  <c:v>865.94351196289097</c:v>
                </c:pt>
                <c:pt idx="429">
                  <c:v>867.82971191406205</c:v>
                </c:pt>
                <c:pt idx="430">
                  <c:v>869.81646728515602</c:v>
                </c:pt>
                <c:pt idx="431">
                  <c:v>871.82833862304699</c:v>
                </c:pt>
                <c:pt idx="432">
                  <c:v>873.89056396484398</c:v>
                </c:pt>
                <c:pt idx="433">
                  <c:v>875.88992309570301</c:v>
                </c:pt>
                <c:pt idx="434">
                  <c:v>877.90179443359398</c:v>
                </c:pt>
                <c:pt idx="435">
                  <c:v>879.87591552734398</c:v>
                </c:pt>
                <c:pt idx="436">
                  <c:v>881.85009765625</c:v>
                </c:pt>
                <c:pt idx="437">
                  <c:v>883.860107421875</c:v>
                </c:pt>
                <c:pt idx="438">
                  <c:v>885.79656982421898</c:v>
                </c:pt>
                <c:pt idx="439">
                  <c:v>887.77267456054699</c:v>
                </c:pt>
                <c:pt idx="440">
                  <c:v>889.822265625</c:v>
                </c:pt>
                <c:pt idx="441">
                  <c:v>891.89700317382801</c:v>
                </c:pt>
                <c:pt idx="442">
                  <c:v>893.83346557617199</c:v>
                </c:pt>
                <c:pt idx="443">
                  <c:v>895.79510498046898</c:v>
                </c:pt>
                <c:pt idx="444">
                  <c:v>897.80703735351597</c:v>
                </c:pt>
                <c:pt idx="445">
                  <c:v>899.79376220703102</c:v>
                </c:pt>
                <c:pt idx="446">
                  <c:v>901.881103515625</c:v>
                </c:pt>
                <c:pt idx="447">
                  <c:v>903.86785888671898</c:v>
                </c:pt>
                <c:pt idx="448">
                  <c:v>905.77914428710903</c:v>
                </c:pt>
                <c:pt idx="449">
                  <c:v>907.77844238281295</c:v>
                </c:pt>
                <c:pt idx="450">
                  <c:v>909.80291748046898</c:v>
                </c:pt>
                <c:pt idx="451">
                  <c:v>911.90283203125</c:v>
                </c:pt>
                <c:pt idx="452">
                  <c:v>913.87698364257801</c:v>
                </c:pt>
                <c:pt idx="453">
                  <c:v>915.80090332031205</c:v>
                </c:pt>
                <c:pt idx="454">
                  <c:v>917.83798217773403</c:v>
                </c:pt>
                <c:pt idx="455">
                  <c:v>919.849853515625</c:v>
                </c:pt>
                <c:pt idx="456">
                  <c:v>921.77371215820301</c:v>
                </c:pt>
                <c:pt idx="457">
                  <c:v>923.74789428710903</c:v>
                </c:pt>
                <c:pt idx="458">
                  <c:v>925.82269287109398</c:v>
                </c:pt>
                <c:pt idx="459">
                  <c:v>927.91003417968795</c:v>
                </c:pt>
                <c:pt idx="460">
                  <c:v>929.83389282226597</c:v>
                </c:pt>
                <c:pt idx="461">
                  <c:v>931.80807495117199</c:v>
                </c:pt>
                <c:pt idx="462">
                  <c:v>933.81997680664097</c:v>
                </c:pt>
                <c:pt idx="463">
                  <c:v>935.78155517578102</c:v>
                </c:pt>
                <c:pt idx="464">
                  <c:v>937.81857299804699</c:v>
                </c:pt>
                <c:pt idx="465">
                  <c:v>939.80532836914097</c:v>
                </c:pt>
                <c:pt idx="466">
                  <c:v>941.84237670898403</c:v>
                </c:pt>
                <c:pt idx="467">
                  <c:v>943.82913208007801</c:v>
                </c:pt>
                <c:pt idx="468">
                  <c:v>945.87875366210903</c:v>
                </c:pt>
                <c:pt idx="469">
                  <c:v>947.96609497070301</c:v>
                </c:pt>
                <c:pt idx="470">
                  <c:v>949.87738037109398</c:v>
                </c:pt>
                <c:pt idx="471">
                  <c:v>951.826416015625</c:v>
                </c:pt>
                <c:pt idx="472">
                  <c:v>953.86349487304699</c:v>
                </c:pt>
                <c:pt idx="473">
                  <c:v>955.90051269531295</c:v>
                </c:pt>
                <c:pt idx="474">
                  <c:v>957.79922485351597</c:v>
                </c:pt>
                <c:pt idx="475">
                  <c:v>959.68350219726597</c:v>
                </c:pt>
                <c:pt idx="476">
                  <c:v>961.74569702148403</c:v>
                </c:pt>
                <c:pt idx="477">
                  <c:v>963.84750366210903</c:v>
                </c:pt>
                <c:pt idx="478">
                  <c:v>965.94744873046898</c:v>
                </c:pt>
                <c:pt idx="479">
                  <c:v>967.93420410156205</c:v>
                </c:pt>
                <c:pt idx="480">
                  <c:v>969.83099365234398</c:v>
                </c:pt>
                <c:pt idx="481">
                  <c:v>971.74230957031205</c:v>
                </c:pt>
                <c:pt idx="482">
                  <c:v>973.86929321289097</c:v>
                </c:pt>
                <c:pt idx="483">
                  <c:v>975.93148803710903</c:v>
                </c:pt>
                <c:pt idx="484">
                  <c:v>977.817626953125</c:v>
                </c:pt>
                <c:pt idx="485">
                  <c:v>979.77728271484398</c:v>
                </c:pt>
                <c:pt idx="486">
                  <c:v>981.76403808593795</c:v>
                </c:pt>
                <c:pt idx="487">
                  <c:v>983.72760009765602</c:v>
                </c:pt>
                <c:pt idx="488">
                  <c:v>985.72692871093705</c:v>
                </c:pt>
                <c:pt idx="489">
                  <c:v>987.80166625976597</c:v>
                </c:pt>
                <c:pt idx="490">
                  <c:v>989.75070190429699</c:v>
                </c:pt>
                <c:pt idx="491">
                  <c:v>991.77517700195301</c:v>
                </c:pt>
                <c:pt idx="492">
                  <c:v>993.8857421875</c:v>
                </c:pt>
                <c:pt idx="493">
                  <c:v>995.91018676757801</c:v>
                </c:pt>
                <c:pt idx="494">
                  <c:v>997.81085205078102</c:v>
                </c:pt>
                <c:pt idx="495">
                  <c:v>999.68444824218795</c:v>
                </c:pt>
                <c:pt idx="496">
                  <c:v>1001.7591857910199</c:v>
                </c:pt>
                <c:pt idx="497">
                  <c:v>1003.8591003417999</c:v>
                </c:pt>
                <c:pt idx="498">
                  <c:v>1005.9212951660199</c:v>
                </c:pt>
                <c:pt idx="499">
                  <c:v>1007.8954772949201</c:v>
                </c:pt>
                <c:pt idx="500">
                  <c:v>1009.73132324219</c:v>
                </c:pt>
                <c:pt idx="501">
                  <c:v>1011.6929016113299</c:v>
                </c:pt>
                <c:pt idx="502">
                  <c:v>1013.7048034667999</c:v>
                </c:pt>
                <c:pt idx="503">
                  <c:v>1015.7292785644501</c:v>
                </c:pt>
                <c:pt idx="504">
                  <c:v>1017.7412109375</c:v>
                </c:pt>
                <c:pt idx="505">
                  <c:v>1019.69024658203</c:v>
                </c:pt>
                <c:pt idx="506">
                  <c:v>1021.7379455566401</c:v>
                </c:pt>
                <c:pt idx="507">
                  <c:v>1023.7247009277301</c:v>
                </c:pt>
                <c:pt idx="508">
                  <c:v>1025.75109863281</c:v>
                </c:pt>
                <c:pt idx="509">
                  <c:v>1027.7755737304699</c:v>
                </c:pt>
                <c:pt idx="510">
                  <c:v>1029.72265625</c:v>
                </c:pt>
                <c:pt idx="511">
                  <c:v>1031.6968383789099</c:v>
                </c:pt>
                <c:pt idx="512">
                  <c:v>1033.72326660156</c:v>
                </c:pt>
                <c:pt idx="513">
                  <c:v>1035.82312011719</c:v>
                </c:pt>
                <c:pt idx="514">
                  <c:v>1037.87268066406</c:v>
                </c:pt>
                <c:pt idx="515">
                  <c:v>1039.7839965820301</c:v>
                </c:pt>
                <c:pt idx="516">
                  <c:v>1041.72045898438</c:v>
                </c:pt>
                <c:pt idx="517">
                  <c:v>1043.71984863281</c:v>
                </c:pt>
                <c:pt idx="518">
                  <c:v>1045.6437377929699</c:v>
                </c:pt>
                <c:pt idx="519">
                  <c:v>1047.70593261719</c:v>
                </c:pt>
                <c:pt idx="520">
                  <c:v>1049.80395507812</c:v>
                </c:pt>
                <c:pt idx="521">
                  <c:v>1051.72778320312</c:v>
                </c:pt>
                <c:pt idx="522">
                  <c:v>1053.6787109375</c:v>
                </c:pt>
                <c:pt idx="523">
                  <c:v>1055.6654663085901</c:v>
                </c:pt>
                <c:pt idx="524">
                  <c:v>1057.6773071289099</c:v>
                </c:pt>
                <c:pt idx="525">
                  <c:v>1059.6640625</c:v>
                </c:pt>
                <c:pt idx="526">
                  <c:v>1061.6130981445301</c:v>
                </c:pt>
                <c:pt idx="527">
                  <c:v>1063.66271972656</c:v>
                </c:pt>
                <c:pt idx="528">
                  <c:v>1065.7123413085901</c:v>
                </c:pt>
                <c:pt idx="529">
                  <c:v>1067.83740234375</c:v>
                </c:pt>
                <c:pt idx="530">
                  <c:v>1069.91223144531</c:v>
                </c:pt>
                <c:pt idx="531">
                  <c:v>1071.8235473632801</c:v>
                </c:pt>
                <c:pt idx="532">
                  <c:v>1073.6970825195301</c:v>
                </c:pt>
                <c:pt idx="533">
                  <c:v>1075.67126464844</c:v>
                </c:pt>
                <c:pt idx="534">
                  <c:v>1077.68127441406</c:v>
                </c:pt>
                <c:pt idx="535">
                  <c:v>1079.6680297851599</c:v>
                </c:pt>
                <c:pt idx="536">
                  <c:v>1081.6315307617199</c:v>
                </c:pt>
                <c:pt idx="537">
                  <c:v>1083.69372558594</c:v>
                </c:pt>
                <c:pt idx="538">
                  <c:v>1085.7810668945301</c:v>
                </c:pt>
                <c:pt idx="539">
                  <c:v>1087.6904296875</c:v>
                </c:pt>
                <c:pt idx="540">
                  <c:v>1089.6897583007801</c:v>
                </c:pt>
                <c:pt idx="541">
                  <c:v>1091.81481933594</c:v>
                </c:pt>
                <c:pt idx="542">
                  <c:v>1093.75122070312</c:v>
                </c:pt>
                <c:pt idx="543">
                  <c:v>1095.7022094726599</c:v>
                </c:pt>
                <c:pt idx="544">
                  <c:v>1097.7518920898401</c:v>
                </c:pt>
                <c:pt idx="545">
                  <c:v>1099.81408691406</c:v>
                </c:pt>
                <c:pt idx="546">
                  <c:v>1101.83850097656</c:v>
                </c:pt>
                <c:pt idx="547">
                  <c:v>1103.724609375</c:v>
                </c:pt>
                <c:pt idx="548">
                  <c:v>1105.62341308594</c:v>
                </c:pt>
                <c:pt idx="549">
                  <c:v>1107.6353149414099</c:v>
                </c:pt>
                <c:pt idx="550">
                  <c:v>1109.6345825195301</c:v>
                </c:pt>
                <c:pt idx="551">
                  <c:v>1111.68420410156</c:v>
                </c:pt>
                <c:pt idx="552">
                  <c:v>1113.7841186523401</c:v>
                </c:pt>
                <c:pt idx="553">
                  <c:v>1115.6683959960901</c:v>
                </c:pt>
                <c:pt idx="554">
                  <c:v>1117.66772460938</c:v>
                </c:pt>
                <c:pt idx="555">
                  <c:v>1119.7191772460901</c:v>
                </c:pt>
                <c:pt idx="556">
                  <c:v>1121.693359375</c:v>
                </c:pt>
                <c:pt idx="557">
                  <c:v>1123.7429809570301</c:v>
                </c:pt>
                <c:pt idx="558">
                  <c:v>1125.74230957031</c:v>
                </c:pt>
                <c:pt idx="559">
                  <c:v>1127.7667846679699</c:v>
                </c:pt>
                <c:pt idx="560">
                  <c:v>1129.67810058594</c:v>
                </c:pt>
                <c:pt idx="561">
                  <c:v>1131.6648559570301</c:v>
                </c:pt>
                <c:pt idx="562">
                  <c:v>1133.72705078125</c:v>
                </c:pt>
                <c:pt idx="563">
                  <c:v>1135.6635131835901</c:v>
                </c:pt>
                <c:pt idx="564">
                  <c:v>1137.6376953125</c:v>
                </c:pt>
                <c:pt idx="565">
                  <c:v>1139.6873168945301</c:v>
                </c:pt>
                <c:pt idx="566">
                  <c:v>1141.72436523438</c:v>
                </c:pt>
                <c:pt idx="567">
                  <c:v>1143.7111206054699</c:v>
                </c:pt>
                <c:pt idx="568">
                  <c:v>1145.70849609375</c:v>
                </c:pt>
                <c:pt idx="569">
                  <c:v>1147.6826782226599</c:v>
                </c:pt>
                <c:pt idx="570">
                  <c:v>1149.7216796875</c:v>
                </c:pt>
                <c:pt idx="571">
                  <c:v>1151.7210083007801</c:v>
                </c:pt>
                <c:pt idx="572">
                  <c:v>1153.61975097656</c:v>
                </c:pt>
                <c:pt idx="573">
                  <c:v>1155.6065063476599</c:v>
                </c:pt>
                <c:pt idx="574">
                  <c:v>1157.7063598632801</c:v>
                </c:pt>
                <c:pt idx="575">
                  <c:v>1159.7433471679699</c:v>
                </c:pt>
                <c:pt idx="576">
                  <c:v>1161.62951660156</c:v>
                </c:pt>
                <c:pt idx="577">
                  <c:v>1163.55346679688</c:v>
                </c:pt>
                <c:pt idx="578">
                  <c:v>1165.65148925781</c:v>
                </c:pt>
                <c:pt idx="579">
                  <c:v>1167.62561035156</c:v>
                </c:pt>
                <c:pt idx="580">
                  <c:v>1169.58911132812</c:v>
                </c:pt>
                <c:pt idx="581">
                  <c:v>1171.6638793945301</c:v>
                </c:pt>
                <c:pt idx="582">
                  <c:v>1173.68835449219</c:v>
                </c:pt>
                <c:pt idx="583">
                  <c:v>1175.7254028320301</c:v>
                </c:pt>
                <c:pt idx="584">
                  <c:v>1177.78759765625</c:v>
                </c:pt>
                <c:pt idx="585">
                  <c:v>1179.6863403320301</c:v>
                </c:pt>
                <c:pt idx="586">
                  <c:v>1181.6604614257801</c:v>
                </c:pt>
                <c:pt idx="587">
                  <c:v>1183.74780273438</c:v>
                </c:pt>
                <c:pt idx="588">
                  <c:v>1185.7345581054699</c:v>
                </c:pt>
                <c:pt idx="589">
                  <c:v>1187.70874023438</c:v>
                </c:pt>
                <c:pt idx="590">
                  <c:v>1189.6074829101599</c:v>
                </c:pt>
                <c:pt idx="591">
                  <c:v>1191.60681152344</c:v>
                </c:pt>
                <c:pt idx="592">
                  <c:v>1193.7444458007801</c:v>
                </c:pt>
                <c:pt idx="593">
                  <c:v>1195.71667480469</c:v>
                </c:pt>
                <c:pt idx="594">
                  <c:v>1197.68896484375</c:v>
                </c:pt>
                <c:pt idx="595">
                  <c:v>1199.6273803710901</c:v>
                </c:pt>
                <c:pt idx="596">
                  <c:v>1201.6537475585901</c:v>
                </c:pt>
                <c:pt idx="597">
                  <c:v>1203.728515625</c:v>
                </c:pt>
                <c:pt idx="598">
                  <c:v>1205.6649780273401</c:v>
                </c:pt>
                <c:pt idx="599">
                  <c:v>1207.61401367188</c:v>
                </c:pt>
                <c:pt idx="600">
                  <c:v>1209.5881958007801</c:v>
                </c:pt>
                <c:pt idx="601">
                  <c:v>1211.6629028320301</c:v>
                </c:pt>
                <c:pt idx="602">
                  <c:v>1213.59936523438</c:v>
                </c:pt>
                <c:pt idx="603">
                  <c:v>1215.5484008789099</c:v>
                </c:pt>
                <c:pt idx="604">
                  <c:v>1217.59802246094</c:v>
                </c:pt>
                <c:pt idx="605">
                  <c:v>1219.6099243164099</c:v>
                </c:pt>
                <c:pt idx="606">
                  <c:v>1221.5840454101599</c:v>
                </c:pt>
                <c:pt idx="607">
                  <c:v>1223.5689086914099</c:v>
                </c:pt>
                <c:pt idx="608">
                  <c:v>1225.5556640625</c:v>
                </c:pt>
                <c:pt idx="609">
                  <c:v>1227.59460449219</c:v>
                </c:pt>
                <c:pt idx="610">
                  <c:v>1229.7177734375</c:v>
                </c:pt>
                <c:pt idx="611">
                  <c:v>1231.7045288085901</c:v>
                </c:pt>
                <c:pt idx="612">
                  <c:v>1233.59069824219</c:v>
                </c:pt>
                <c:pt idx="613">
                  <c:v>1235.5648803710901</c:v>
                </c:pt>
                <c:pt idx="614">
                  <c:v>1237.5661010742199</c:v>
                </c:pt>
                <c:pt idx="615">
                  <c:v>1239.55285644531</c:v>
                </c:pt>
                <c:pt idx="616">
                  <c:v>1241.5647583007801</c:v>
                </c:pt>
                <c:pt idx="617">
                  <c:v>1243.58728027344</c:v>
                </c:pt>
                <c:pt idx="618">
                  <c:v>1245.62243652344</c:v>
                </c:pt>
                <c:pt idx="619">
                  <c:v>1247.6740112304699</c:v>
                </c:pt>
                <c:pt idx="620">
                  <c:v>1249.6375122070301</c:v>
                </c:pt>
                <c:pt idx="621">
                  <c:v>1251.5990600585901</c:v>
                </c:pt>
                <c:pt idx="622">
                  <c:v>1253.63610839844</c:v>
                </c:pt>
                <c:pt idx="623">
                  <c:v>1255.64611816406</c:v>
                </c:pt>
                <c:pt idx="624">
                  <c:v>1257.6203002929699</c:v>
                </c:pt>
                <c:pt idx="625">
                  <c:v>1259.5586547851599</c:v>
                </c:pt>
                <c:pt idx="626">
                  <c:v>1261.52026367188</c:v>
                </c:pt>
                <c:pt idx="627">
                  <c:v>1263.55541992188</c:v>
                </c:pt>
                <c:pt idx="628">
                  <c:v>1265.6427612304699</c:v>
                </c:pt>
                <c:pt idx="629">
                  <c:v>1267.70495605469</c:v>
                </c:pt>
                <c:pt idx="630">
                  <c:v>1269.6791381835901</c:v>
                </c:pt>
                <c:pt idx="631">
                  <c:v>1271.6049194335901</c:v>
                </c:pt>
                <c:pt idx="632">
                  <c:v>1273.55200195312</c:v>
                </c:pt>
                <c:pt idx="633">
                  <c:v>1275.6519165039099</c:v>
                </c:pt>
                <c:pt idx="634">
                  <c:v>1277.6657104492199</c:v>
                </c:pt>
                <c:pt idx="635">
                  <c:v>1279.51416015625</c:v>
                </c:pt>
                <c:pt idx="636">
                  <c:v>1281.5260620117199</c:v>
                </c:pt>
                <c:pt idx="637">
                  <c:v>1283.6007690429699</c:v>
                </c:pt>
                <c:pt idx="638">
                  <c:v>1285.56237792969</c:v>
                </c:pt>
                <c:pt idx="639">
                  <c:v>1287.52404785156</c:v>
                </c:pt>
                <c:pt idx="640">
                  <c:v>1289.6113891601599</c:v>
                </c:pt>
                <c:pt idx="641">
                  <c:v>1291.66101074219</c:v>
                </c:pt>
                <c:pt idx="642">
                  <c:v>1293.6477661132801</c:v>
                </c:pt>
                <c:pt idx="643">
                  <c:v>1295.67224121094</c:v>
                </c:pt>
                <c:pt idx="644">
                  <c:v>1297.6087036132801</c:v>
                </c:pt>
                <c:pt idx="645">
                  <c:v>1299.4948120117199</c:v>
                </c:pt>
                <c:pt idx="646">
                  <c:v>1301.54443359375</c:v>
                </c:pt>
                <c:pt idx="647">
                  <c:v>1303.6317749023401</c:v>
                </c:pt>
                <c:pt idx="648">
                  <c:v>1305.5556640625</c:v>
                </c:pt>
                <c:pt idx="649">
                  <c:v>1307.5046997070301</c:v>
                </c:pt>
                <c:pt idx="650">
                  <c:v>1309.5416870117199</c:v>
                </c:pt>
                <c:pt idx="651">
                  <c:v>1311.57873535156</c:v>
                </c:pt>
                <c:pt idx="652">
                  <c:v>1313.576171875</c:v>
                </c:pt>
                <c:pt idx="653">
                  <c:v>1315.5126342773401</c:v>
                </c:pt>
                <c:pt idx="654">
                  <c:v>1317.5012817382801</c:v>
                </c:pt>
                <c:pt idx="655">
                  <c:v>1319.5131225585901</c:v>
                </c:pt>
                <c:pt idx="656">
                  <c:v>1321.62561035156</c:v>
                </c:pt>
                <c:pt idx="657">
                  <c:v>1323.68786621094</c:v>
                </c:pt>
                <c:pt idx="658">
                  <c:v>1325.5237426757801</c:v>
                </c:pt>
                <c:pt idx="659">
                  <c:v>1327.47277832031</c:v>
                </c:pt>
                <c:pt idx="660">
                  <c:v>1329.5475463867199</c:v>
                </c:pt>
                <c:pt idx="661">
                  <c:v>1331.5216674804699</c:v>
                </c:pt>
                <c:pt idx="662">
                  <c:v>1333.5712890625</c:v>
                </c:pt>
                <c:pt idx="663">
                  <c:v>1335.6083984375</c:v>
                </c:pt>
                <c:pt idx="664">
                  <c:v>1337.5071411132801</c:v>
                </c:pt>
                <c:pt idx="665">
                  <c:v>1339.4686889648401</c:v>
                </c:pt>
                <c:pt idx="666">
                  <c:v>1341.5056762695301</c:v>
                </c:pt>
                <c:pt idx="667">
                  <c:v>1343.56787109375</c:v>
                </c:pt>
                <c:pt idx="668">
                  <c:v>1345.5169067382801</c:v>
                </c:pt>
                <c:pt idx="669">
                  <c:v>1347.49108886719</c:v>
                </c:pt>
                <c:pt idx="670">
                  <c:v>1349.5029907226599</c:v>
                </c:pt>
                <c:pt idx="671">
                  <c:v>1351.55261230469</c:v>
                </c:pt>
                <c:pt idx="672">
                  <c:v>1353.5645141601599</c:v>
                </c:pt>
                <c:pt idx="673">
                  <c:v>1355.5009765625</c:v>
                </c:pt>
                <c:pt idx="674">
                  <c:v>1357.4877319335901</c:v>
                </c:pt>
                <c:pt idx="675">
                  <c:v>1359.48706054688</c:v>
                </c:pt>
                <c:pt idx="676">
                  <c:v>1361.4235229492199</c:v>
                </c:pt>
                <c:pt idx="677">
                  <c:v>1363.4228515625</c:v>
                </c:pt>
                <c:pt idx="678">
                  <c:v>1365.4976196289099</c:v>
                </c:pt>
                <c:pt idx="679">
                  <c:v>1367.4843139648401</c:v>
                </c:pt>
                <c:pt idx="680">
                  <c:v>1369.45849609375</c:v>
                </c:pt>
                <c:pt idx="681">
                  <c:v>1371.53332519531</c:v>
                </c:pt>
                <c:pt idx="682">
                  <c:v>1373.5829467773401</c:v>
                </c:pt>
                <c:pt idx="683">
                  <c:v>1375.5444946289099</c:v>
                </c:pt>
                <c:pt idx="684">
                  <c:v>1377.51867675781</c:v>
                </c:pt>
                <c:pt idx="685">
                  <c:v>1379.4425659179699</c:v>
                </c:pt>
                <c:pt idx="686">
                  <c:v>1381.4921875</c:v>
                </c:pt>
                <c:pt idx="687">
                  <c:v>1383.5543823242199</c:v>
                </c:pt>
                <c:pt idx="688">
                  <c:v>1385.46569824219</c:v>
                </c:pt>
                <c:pt idx="689">
                  <c:v>1387.4147338867199</c:v>
                </c:pt>
                <c:pt idx="690">
                  <c:v>1389.5145874023401</c:v>
                </c:pt>
                <c:pt idx="691">
                  <c:v>1391.55163574219</c:v>
                </c:pt>
                <c:pt idx="692">
                  <c:v>1393.52587890625</c:v>
                </c:pt>
                <c:pt idx="693">
                  <c:v>1395.5880737304699</c:v>
                </c:pt>
                <c:pt idx="694">
                  <c:v>1397.5747680664099</c:v>
                </c:pt>
                <c:pt idx="695">
                  <c:v>1399.54895019531</c:v>
                </c:pt>
                <c:pt idx="696">
                  <c:v>1401.56091308594</c:v>
                </c:pt>
                <c:pt idx="697">
                  <c:v>1403.5225219726599</c:v>
                </c:pt>
                <c:pt idx="698">
                  <c:v>1405.4714965820301</c:v>
                </c:pt>
                <c:pt idx="699">
                  <c:v>1407.45825195312</c:v>
                </c:pt>
                <c:pt idx="700">
                  <c:v>1409.5204467773401</c:v>
                </c:pt>
                <c:pt idx="701">
                  <c:v>1411.49462890625</c:v>
                </c:pt>
                <c:pt idx="702">
                  <c:v>1413.4562377929699</c:v>
                </c:pt>
                <c:pt idx="703">
                  <c:v>1415.4932250976599</c:v>
                </c:pt>
                <c:pt idx="704">
                  <c:v>1417.5302734375</c:v>
                </c:pt>
                <c:pt idx="705">
                  <c:v>1419.52966308594</c:v>
                </c:pt>
                <c:pt idx="706">
                  <c:v>1421.4786987304699</c:v>
                </c:pt>
                <c:pt idx="707">
                  <c:v>1423.55151367188</c:v>
                </c:pt>
                <c:pt idx="708">
                  <c:v>1425.56335449219</c:v>
                </c:pt>
                <c:pt idx="709">
                  <c:v>1427.48913574219</c:v>
                </c:pt>
                <c:pt idx="710">
                  <c:v>1429.45080566406</c:v>
                </c:pt>
                <c:pt idx="711">
                  <c:v>1431.4249877929699</c:v>
                </c:pt>
                <c:pt idx="712">
                  <c:v>1433.4368286132801</c:v>
                </c:pt>
                <c:pt idx="713">
                  <c:v>1435.44873046875</c:v>
                </c:pt>
                <c:pt idx="714">
                  <c:v>1437.51098632812</c:v>
                </c:pt>
                <c:pt idx="715">
                  <c:v>1439.48510742188</c:v>
                </c:pt>
                <c:pt idx="716">
                  <c:v>1441.39636230469</c:v>
                </c:pt>
                <c:pt idx="717">
                  <c:v>1443.39575195313</c:v>
                </c:pt>
                <c:pt idx="718">
                  <c:v>1445.4453735351599</c:v>
                </c:pt>
                <c:pt idx="719">
                  <c:v>1447.46984863281</c:v>
                </c:pt>
                <c:pt idx="720">
                  <c:v>1449.4817504882801</c:v>
                </c:pt>
                <c:pt idx="721">
                  <c:v>1451.50622558594</c:v>
                </c:pt>
                <c:pt idx="722">
                  <c:v>1453.4804077148401</c:v>
                </c:pt>
                <c:pt idx="723">
                  <c:v>1455.4293823242199</c:v>
                </c:pt>
                <c:pt idx="724">
                  <c:v>1457.41613769531</c:v>
                </c:pt>
                <c:pt idx="725">
                  <c:v>1459.4154663085901</c:v>
                </c:pt>
                <c:pt idx="726">
                  <c:v>1461.45251464844</c:v>
                </c:pt>
                <c:pt idx="727">
                  <c:v>1463.4015502929699</c:v>
                </c:pt>
                <c:pt idx="728">
                  <c:v>1465.30029296875</c:v>
                </c:pt>
                <c:pt idx="729">
                  <c:v>1467.3624877929699</c:v>
                </c:pt>
                <c:pt idx="730">
                  <c:v>1469.41015625</c:v>
                </c:pt>
                <c:pt idx="731">
                  <c:v>1471.4346313476599</c:v>
                </c:pt>
                <c:pt idx="732">
                  <c:v>1473.4861450195301</c:v>
                </c:pt>
                <c:pt idx="733">
                  <c:v>1475.48547363281</c:v>
                </c:pt>
                <c:pt idx="734">
                  <c:v>1477.5099487304699</c:v>
                </c:pt>
                <c:pt idx="735">
                  <c:v>1479.53247070313</c:v>
                </c:pt>
                <c:pt idx="736">
                  <c:v>1481.4563598632801</c:v>
                </c:pt>
                <c:pt idx="737">
                  <c:v>1483.3821411132801</c:v>
                </c:pt>
                <c:pt idx="738">
                  <c:v>1485.45690917969</c:v>
                </c:pt>
                <c:pt idx="739">
                  <c:v>1487.49401855469</c:v>
                </c:pt>
                <c:pt idx="740">
                  <c:v>1489.3550415039099</c:v>
                </c:pt>
                <c:pt idx="741">
                  <c:v>1491.3291625976599</c:v>
                </c:pt>
                <c:pt idx="742">
                  <c:v>1493.4271850585901</c:v>
                </c:pt>
                <c:pt idx="743">
                  <c:v>1495.42468261719</c:v>
                </c:pt>
                <c:pt idx="744">
                  <c:v>1497.4114379882801</c:v>
                </c:pt>
                <c:pt idx="745">
                  <c:v>1499.4107055664099</c:v>
                </c:pt>
                <c:pt idx="746">
                  <c:v>1501.4100952148401</c:v>
                </c:pt>
                <c:pt idx="747">
                  <c:v>1503.4472045898401</c:v>
                </c:pt>
                <c:pt idx="748">
                  <c:v>1505.4087524414099</c:v>
                </c:pt>
                <c:pt idx="749">
                  <c:v>1507.4118041992199</c:v>
                </c:pt>
                <c:pt idx="750">
                  <c:v>1509.3984985351599</c:v>
                </c:pt>
                <c:pt idx="751">
                  <c:v>1511.38146972656</c:v>
                </c:pt>
                <c:pt idx="752">
                  <c:v>1513.40600585938</c:v>
                </c:pt>
                <c:pt idx="753">
                  <c:v>1515.4556274414099</c:v>
                </c:pt>
                <c:pt idx="754">
                  <c:v>1517.4335327148401</c:v>
                </c:pt>
                <c:pt idx="755">
                  <c:v>1519.38256835938</c:v>
                </c:pt>
                <c:pt idx="756">
                  <c:v>1521.4321899414099</c:v>
                </c:pt>
                <c:pt idx="757">
                  <c:v>1523.3561401367199</c:v>
                </c:pt>
                <c:pt idx="758">
                  <c:v>1525.35546875</c:v>
                </c:pt>
                <c:pt idx="759">
                  <c:v>1527.4464721679699</c:v>
                </c:pt>
                <c:pt idx="760">
                  <c:v>1529.44201660156</c:v>
                </c:pt>
                <c:pt idx="761">
                  <c:v>1531.3746948242199</c:v>
                </c:pt>
                <c:pt idx="762">
                  <c:v>1533.27722167969</c:v>
                </c:pt>
                <c:pt idx="763">
                  <c:v>1535.37719726562</c:v>
                </c:pt>
                <c:pt idx="764">
                  <c:v>1537.42309570313</c:v>
                </c:pt>
                <c:pt idx="765">
                  <c:v>1539.2715454101599</c:v>
                </c:pt>
                <c:pt idx="766">
                  <c:v>1541.3839721679699</c:v>
                </c:pt>
                <c:pt idx="767">
                  <c:v>1543.43359375</c:v>
                </c:pt>
                <c:pt idx="768">
                  <c:v>1545.4077758789099</c:v>
                </c:pt>
                <c:pt idx="769">
                  <c:v>1547.43591308594</c:v>
                </c:pt>
                <c:pt idx="770">
                  <c:v>1549.3849487304699</c:v>
                </c:pt>
                <c:pt idx="771">
                  <c:v>1551.3843383789099</c:v>
                </c:pt>
                <c:pt idx="772">
                  <c:v>1553.4716796875</c:v>
                </c:pt>
                <c:pt idx="773">
                  <c:v>1555.4923706054699</c:v>
                </c:pt>
                <c:pt idx="774">
                  <c:v>1557.35705566406</c:v>
                </c:pt>
                <c:pt idx="775">
                  <c:v>1559.4192504882801</c:v>
                </c:pt>
                <c:pt idx="776">
                  <c:v>1561.4186401367199</c:v>
                </c:pt>
                <c:pt idx="777">
                  <c:v>1563.29602050781</c:v>
                </c:pt>
                <c:pt idx="778">
                  <c:v>1565.4336547851599</c:v>
                </c:pt>
                <c:pt idx="779">
                  <c:v>1567.4580688476599</c:v>
                </c:pt>
                <c:pt idx="780">
                  <c:v>1569.4285278320301</c:v>
                </c:pt>
                <c:pt idx="781">
                  <c:v>1571.4404907226599</c:v>
                </c:pt>
                <c:pt idx="782">
                  <c:v>1573.33032226562</c:v>
                </c:pt>
                <c:pt idx="783">
                  <c:v>1575.35473632813</c:v>
                </c:pt>
                <c:pt idx="784">
                  <c:v>1577.38806152344</c:v>
                </c:pt>
                <c:pt idx="785">
                  <c:v>1579.3710327148401</c:v>
                </c:pt>
                <c:pt idx="786">
                  <c:v>1581.3200073242199</c:v>
                </c:pt>
                <c:pt idx="787">
                  <c:v>1583.29797363281</c:v>
                </c:pt>
                <c:pt idx="788">
                  <c:v>1585.3262329101599</c:v>
                </c:pt>
                <c:pt idx="789">
                  <c:v>1587.2966918945301</c:v>
                </c:pt>
                <c:pt idx="790">
                  <c:v>1589.35888671875</c:v>
                </c:pt>
                <c:pt idx="791">
                  <c:v>1591.3959350585901</c:v>
                </c:pt>
                <c:pt idx="792">
                  <c:v>1593.3412475585901</c:v>
                </c:pt>
                <c:pt idx="793">
                  <c:v>1595.3568725585901</c:v>
                </c:pt>
                <c:pt idx="794">
                  <c:v>1597.34741210938</c:v>
                </c:pt>
                <c:pt idx="795">
                  <c:v>1599.30529785156</c:v>
                </c:pt>
                <c:pt idx="796">
                  <c:v>1601.32592773438</c:v>
                </c:pt>
                <c:pt idx="797">
                  <c:v>1603.3666381835901</c:v>
                </c:pt>
                <c:pt idx="798">
                  <c:v>1605.31945800781</c:v>
                </c:pt>
                <c:pt idx="799">
                  <c:v>1607.32763671875</c:v>
                </c:pt>
                <c:pt idx="800">
                  <c:v>1609.3269653320301</c:v>
                </c:pt>
                <c:pt idx="801">
                  <c:v>1611.25085449219</c:v>
                </c:pt>
                <c:pt idx="802">
                  <c:v>1613.2376098632801</c:v>
                </c:pt>
                <c:pt idx="803">
                  <c:v>1615.2998046875</c:v>
                </c:pt>
                <c:pt idx="804">
                  <c:v>1617.32421875</c:v>
                </c:pt>
                <c:pt idx="805">
                  <c:v>1619.2858276367199</c:v>
                </c:pt>
                <c:pt idx="806">
                  <c:v>1621.3103637695301</c:v>
                </c:pt>
                <c:pt idx="807">
                  <c:v>1623.3473510742199</c:v>
                </c:pt>
                <c:pt idx="808">
                  <c:v>1625.3591918945301</c:v>
                </c:pt>
                <c:pt idx="809">
                  <c:v>1627.3082885742199</c:v>
                </c:pt>
                <c:pt idx="810">
                  <c:v>1629.28247070313</c:v>
                </c:pt>
                <c:pt idx="811">
                  <c:v>1631.27294921875</c:v>
                </c:pt>
                <c:pt idx="812">
                  <c:v>1633.28491210938</c:v>
                </c:pt>
                <c:pt idx="813">
                  <c:v>1635.3219604492199</c:v>
                </c:pt>
                <c:pt idx="814">
                  <c:v>1637.3551635742199</c:v>
                </c:pt>
                <c:pt idx="815">
                  <c:v>1639.32556152344</c:v>
                </c:pt>
                <c:pt idx="816">
                  <c:v>1641.25317382813</c:v>
                </c:pt>
                <c:pt idx="817">
                  <c:v>1643.28137207031</c:v>
                </c:pt>
                <c:pt idx="818">
                  <c:v>1645.32727050781</c:v>
                </c:pt>
                <c:pt idx="819">
                  <c:v>1647.30151367187</c:v>
                </c:pt>
                <c:pt idx="820">
                  <c:v>1649.25061035156</c:v>
                </c:pt>
                <c:pt idx="821">
                  <c:v>1651.2964477539099</c:v>
                </c:pt>
                <c:pt idx="822">
                  <c:v>1653.3082885742199</c:v>
                </c:pt>
                <c:pt idx="823">
                  <c:v>1655.2610473632801</c:v>
                </c:pt>
                <c:pt idx="824">
                  <c:v>1657.27673339844</c:v>
                </c:pt>
                <c:pt idx="825">
                  <c:v>1659.3137817382801</c:v>
                </c:pt>
                <c:pt idx="826">
                  <c:v>1661.2879028320301</c:v>
                </c:pt>
                <c:pt idx="827">
                  <c:v>1663.2709350585901</c:v>
                </c:pt>
                <c:pt idx="828">
                  <c:v>1665.2666015625</c:v>
                </c:pt>
                <c:pt idx="829">
                  <c:v>1667.34509277344</c:v>
                </c:pt>
                <c:pt idx="830">
                  <c:v>1669.4072875976599</c:v>
                </c:pt>
                <c:pt idx="831">
                  <c:v>1671.251953125</c:v>
                </c:pt>
                <c:pt idx="832">
                  <c:v>1673.18835449219</c:v>
                </c:pt>
                <c:pt idx="833">
                  <c:v>1675.3008422851599</c:v>
                </c:pt>
                <c:pt idx="834">
                  <c:v>1677.3793334960901</c:v>
                </c:pt>
                <c:pt idx="835">
                  <c:v>1679.3195190429699</c:v>
                </c:pt>
                <c:pt idx="836">
                  <c:v>1681.23962402344</c:v>
                </c:pt>
                <c:pt idx="837">
                  <c:v>1683.22265625</c:v>
                </c:pt>
                <c:pt idx="838">
                  <c:v>1685.2760620117199</c:v>
                </c:pt>
                <c:pt idx="839">
                  <c:v>1687.3508911132801</c:v>
                </c:pt>
                <c:pt idx="840">
                  <c:v>1689.2836303710901</c:v>
                </c:pt>
                <c:pt idx="841">
                  <c:v>1691.22375488281</c:v>
                </c:pt>
                <c:pt idx="842">
                  <c:v>1693.2607421875</c:v>
                </c:pt>
                <c:pt idx="843">
                  <c:v>1695.37329101562</c:v>
                </c:pt>
                <c:pt idx="844">
                  <c:v>1697.3600463867199</c:v>
                </c:pt>
                <c:pt idx="845">
                  <c:v>1699.25866699219</c:v>
                </c:pt>
                <c:pt idx="846">
                  <c:v>1701.2202758789099</c:v>
                </c:pt>
                <c:pt idx="847">
                  <c:v>1703.1781616210901</c:v>
                </c:pt>
                <c:pt idx="848">
                  <c:v>1705.22778320313</c:v>
                </c:pt>
                <c:pt idx="849">
                  <c:v>1707.3440551757801</c:v>
                </c:pt>
                <c:pt idx="850">
                  <c:v>1709.3974609375</c:v>
                </c:pt>
                <c:pt idx="851">
                  <c:v>1711.27990722656</c:v>
                </c:pt>
                <c:pt idx="852">
                  <c:v>1713.2125854492199</c:v>
                </c:pt>
                <c:pt idx="853">
                  <c:v>1715.2030639648401</c:v>
                </c:pt>
                <c:pt idx="854">
                  <c:v>1717.2438354492199</c:v>
                </c:pt>
                <c:pt idx="855">
                  <c:v>1719.2933959960901</c:v>
                </c:pt>
                <c:pt idx="856">
                  <c:v>1721.2135620117199</c:v>
                </c:pt>
                <c:pt idx="857">
                  <c:v>1723.19653320313</c:v>
                </c:pt>
                <c:pt idx="858">
                  <c:v>1725.2335815429699</c:v>
                </c:pt>
                <c:pt idx="859">
                  <c:v>1727.1701049804699</c:v>
                </c:pt>
                <c:pt idx="860">
                  <c:v>1729.15686035156</c:v>
                </c:pt>
                <c:pt idx="861">
                  <c:v>1731.2442016601599</c:v>
                </c:pt>
                <c:pt idx="862">
                  <c:v>1733.19689941406</c:v>
                </c:pt>
                <c:pt idx="863">
                  <c:v>1735.0956420898401</c:v>
                </c:pt>
                <c:pt idx="864">
                  <c:v>1737.1327514648401</c:v>
                </c:pt>
                <c:pt idx="865">
                  <c:v>1739.11950683594</c:v>
                </c:pt>
                <c:pt idx="866">
                  <c:v>1741.14392089844</c:v>
                </c:pt>
                <c:pt idx="867">
                  <c:v>1743.1935424804699</c:v>
                </c:pt>
                <c:pt idx="868">
                  <c:v>1745.1388549804699</c:v>
                </c:pt>
                <c:pt idx="869">
                  <c:v>1747.17590332031</c:v>
                </c:pt>
                <c:pt idx="870">
                  <c:v>1749.2380981445301</c:v>
                </c:pt>
                <c:pt idx="871">
                  <c:v>1751.2122192382801</c:v>
                </c:pt>
                <c:pt idx="872">
                  <c:v>1753.21154785156</c:v>
                </c:pt>
                <c:pt idx="873">
                  <c:v>1755.2146606445301</c:v>
                </c:pt>
                <c:pt idx="874">
                  <c:v>1757.1799926757801</c:v>
                </c:pt>
                <c:pt idx="875">
                  <c:v>1759.1918334960901</c:v>
                </c:pt>
                <c:pt idx="876">
                  <c:v>1761.2503051757801</c:v>
                </c:pt>
                <c:pt idx="877">
                  <c:v>1763.2459106445301</c:v>
                </c:pt>
                <c:pt idx="878">
                  <c:v>1765.2112426757801</c:v>
                </c:pt>
                <c:pt idx="879">
                  <c:v>1767.23571777344</c:v>
                </c:pt>
                <c:pt idx="880">
                  <c:v>1769.20983886719</c:v>
                </c:pt>
                <c:pt idx="881">
                  <c:v>1771.1588745117199</c:v>
                </c:pt>
                <c:pt idx="882">
                  <c:v>1773.15454101562</c:v>
                </c:pt>
                <c:pt idx="883">
                  <c:v>1775.1664428710901</c:v>
                </c:pt>
                <c:pt idx="884">
                  <c:v>1777.1908569335901</c:v>
                </c:pt>
                <c:pt idx="885">
                  <c:v>1779.1398315429699</c:v>
                </c:pt>
                <c:pt idx="886">
                  <c:v>1781.0762329101599</c:v>
                </c:pt>
                <c:pt idx="887">
                  <c:v>1783.12963867187</c:v>
                </c:pt>
                <c:pt idx="888">
                  <c:v>1785.2459106445301</c:v>
                </c:pt>
                <c:pt idx="889">
                  <c:v>1787.30810546875</c:v>
                </c:pt>
                <c:pt idx="890">
                  <c:v>1789.18176269531</c:v>
                </c:pt>
                <c:pt idx="891">
                  <c:v>1791.1559448242199</c:v>
                </c:pt>
                <c:pt idx="892">
                  <c:v>1793.1891479492199</c:v>
                </c:pt>
                <c:pt idx="893">
                  <c:v>1795.2009887695301</c:v>
                </c:pt>
                <c:pt idx="894">
                  <c:v>1797.21667480469</c:v>
                </c:pt>
                <c:pt idx="895">
                  <c:v>1799.13684082031</c:v>
                </c:pt>
                <c:pt idx="896">
                  <c:v>1801.1449584960901</c:v>
                </c:pt>
                <c:pt idx="897">
                  <c:v>1803.2072143554699</c:v>
                </c:pt>
                <c:pt idx="898">
                  <c:v>1805.18518066406</c:v>
                </c:pt>
                <c:pt idx="899">
                  <c:v>1807.2258911132801</c:v>
                </c:pt>
                <c:pt idx="900">
                  <c:v>1809.2377319335901</c:v>
                </c:pt>
                <c:pt idx="901">
                  <c:v>1811.1742553710901</c:v>
                </c:pt>
                <c:pt idx="902">
                  <c:v>1813.1987915039099</c:v>
                </c:pt>
                <c:pt idx="903">
                  <c:v>1815.1943359375</c:v>
                </c:pt>
                <c:pt idx="904">
                  <c:v>1817.1559448242199</c:v>
                </c:pt>
                <c:pt idx="905">
                  <c:v>1819.1087036132801</c:v>
                </c:pt>
                <c:pt idx="906">
                  <c:v>1821.14196777344</c:v>
                </c:pt>
                <c:pt idx="907">
                  <c:v>1823.2003784179699</c:v>
                </c:pt>
                <c:pt idx="908">
                  <c:v>1825.1154174804699</c:v>
                </c:pt>
                <c:pt idx="909">
                  <c:v>1827.09338378906</c:v>
                </c:pt>
                <c:pt idx="910">
                  <c:v>1829.13928222656</c:v>
                </c:pt>
                <c:pt idx="911">
                  <c:v>1831.1259765625</c:v>
                </c:pt>
                <c:pt idx="912">
                  <c:v>1833.12902832031</c:v>
                </c:pt>
                <c:pt idx="913">
                  <c:v>1835.1157836914099</c:v>
                </c:pt>
                <c:pt idx="914">
                  <c:v>1837.16540527344</c:v>
                </c:pt>
                <c:pt idx="915">
                  <c:v>1839.1736450195301</c:v>
                </c:pt>
                <c:pt idx="916">
                  <c:v>1841.1729125976599</c:v>
                </c:pt>
                <c:pt idx="917">
                  <c:v>1843.1847534179699</c:v>
                </c:pt>
                <c:pt idx="918">
                  <c:v>1845.1841430664099</c:v>
                </c:pt>
                <c:pt idx="919">
                  <c:v>1847.1746215820301</c:v>
                </c:pt>
                <c:pt idx="920">
                  <c:v>1849.14501953125</c:v>
                </c:pt>
                <c:pt idx="921">
                  <c:v>1851.1531372070301</c:v>
                </c:pt>
                <c:pt idx="922">
                  <c:v>1853.1310424804699</c:v>
                </c:pt>
                <c:pt idx="923">
                  <c:v>1855.11779785156</c:v>
                </c:pt>
                <c:pt idx="924">
                  <c:v>1857.19262695313</c:v>
                </c:pt>
                <c:pt idx="925">
                  <c:v>1859.19201660156</c:v>
                </c:pt>
                <c:pt idx="926">
                  <c:v>1861.0492553710901</c:v>
                </c:pt>
                <c:pt idx="927">
                  <c:v>1863.0233764648401</c:v>
                </c:pt>
                <c:pt idx="928">
                  <c:v>1865.09814453125</c:v>
                </c:pt>
                <c:pt idx="929">
                  <c:v>1867.15148925781</c:v>
                </c:pt>
                <c:pt idx="930">
                  <c:v>1869.14196777344</c:v>
                </c:pt>
                <c:pt idx="931">
                  <c:v>1871.0873413085901</c:v>
                </c:pt>
                <c:pt idx="932">
                  <c:v>1873.0578002929699</c:v>
                </c:pt>
                <c:pt idx="933">
                  <c:v>1875.0696411132801</c:v>
                </c:pt>
                <c:pt idx="934">
                  <c:v>1877.1355590820301</c:v>
                </c:pt>
                <c:pt idx="935">
                  <c:v>1879.17639160156</c:v>
                </c:pt>
                <c:pt idx="936">
                  <c:v>1881.1002807617199</c:v>
                </c:pt>
                <c:pt idx="937">
                  <c:v>1883.08703613281</c:v>
                </c:pt>
                <c:pt idx="938">
                  <c:v>1885.12036132813</c:v>
                </c:pt>
                <c:pt idx="939">
                  <c:v>1887.13220214844</c:v>
                </c:pt>
                <c:pt idx="940">
                  <c:v>1889.2232055664099</c:v>
                </c:pt>
                <c:pt idx="941">
                  <c:v>1891.2062377929699</c:v>
                </c:pt>
                <c:pt idx="942">
                  <c:v>1893.0924682617199</c:v>
                </c:pt>
                <c:pt idx="943">
                  <c:v>1895.04150390625</c:v>
                </c:pt>
                <c:pt idx="944">
                  <c:v>1897.07482910156</c:v>
                </c:pt>
                <c:pt idx="945">
                  <c:v>1899.10302734375</c:v>
                </c:pt>
                <c:pt idx="946">
                  <c:v>1901.0808715820301</c:v>
                </c:pt>
                <c:pt idx="947">
                  <c:v>1903.0890502929699</c:v>
                </c:pt>
                <c:pt idx="948">
                  <c:v>1905.11352539062</c:v>
                </c:pt>
                <c:pt idx="949">
                  <c:v>1907.2008666992199</c:v>
                </c:pt>
                <c:pt idx="950">
                  <c:v>1909.14624023438</c:v>
                </c:pt>
                <c:pt idx="951">
                  <c:v>1911.02355957031</c:v>
                </c:pt>
                <c:pt idx="952">
                  <c:v>1913.0768432617199</c:v>
                </c:pt>
                <c:pt idx="953">
                  <c:v>1915.0849609375</c:v>
                </c:pt>
                <c:pt idx="954">
                  <c:v>1917.07165527344</c:v>
                </c:pt>
                <c:pt idx="955">
                  <c:v>1919.09985351562</c:v>
                </c:pt>
                <c:pt idx="956">
                  <c:v>1921.0703125</c:v>
                </c:pt>
                <c:pt idx="957">
                  <c:v>1923.0444946289099</c:v>
                </c:pt>
                <c:pt idx="958">
                  <c:v>1925.0224609375</c:v>
                </c:pt>
                <c:pt idx="959">
                  <c:v>1926.99291992187</c:v>
                </c:pt>
                <c:pt idx="960">
                  <c:v>1929.0173950195301</c:v>
                </c:pt>
                <c:pt idx="961">
                  <c:v>1931.0958862304699</c:v>
                </c:pt>
                <c:pt idx="962">
                  <c:v>1933.0914916992199</c:v>
                </c:pt>
                <c:pt idx="963">
                  <c:v>1935.05310058594</c:v>
                </c:pt>
                <c:pt idx="964">
                  <c:v>1937.05236816406</c:v>
                </c:pt>
                <c:pt idx="965">
                  <c:v>1939.1019897460901</c:v>
                </c:pt>
                <c:pt idx="966">
                  <c:v>1941.10131835938</c:v>
                </c:pt>
                <c:pt idx="967">
                  <c:v>1943.0880737304699</c:v>
                </c:pt>
                <c:pt idx="968">
                  <c:v>1945.0785522460901</c:v>
                </c:pt>
                <c:pt idx="969">
                  <c:v>1947.06530761719</c:v>
                </c:pt>
                <c:pt idx="970">
                  <c:v>1949.12377929687</c:v>
                </c:pt>
                <c:pt idx="971">
                  <c:v>1951.1105346679699</c:v>
                </c:pt>
                <c:pt idx="972">
                  <c:v>1953.0632934570301</c:v>
                </c:pt>
                <c:pt idx="973">
                  <c:v>1955.03747558594</c:v>
                </c:pt>
                <c:pt idx="974">
                  <c:v>1957.0493774414099</c:v>
                </c:pt>
                <c:pt idx="975">
                  <c:v>1959.13293457031</c:v>
                </c:pt>
                <c:pt idx="976">
                  <c:v>1961.16625976562</c:v>
                </c:pt>
                <c:pt idx="977">
                  <c:v>1963.0436401367199</c:v>
                </c:pt>
                <c:pt idx="978">
                  <c:v>1965.0215454101599</c:v>
                </c:pt>
                <c:pt idx="979">
                  <c:v>1967.0962524414099</c:v>
                </c:pt>
                <c:pt idx="980">
                  <c:v>1969.0918579101599</c:v>
                </c:pt>
                <c:pt idx="981">
                  <c:v>1971.0498046875</c:v>
                </c:pt>
                <c:pt idx="982">
                  <c:v>1973.04028320313</c:v>
                </c:pt>
                <c:pt idx="983">
                  <c:v>1975.09362792969</c:v>
                </c:pt>
                <c:pt idx="984">
                  <c:v>1977.1017456054699</c:v>
                </c:pt>
                <c:pt idx="985">
                  <c:v>1979.0720825195301</c:v>
                </c:pt>
                <c:pt idx="986">
                  <c:v>1981.12170410156</c:v>
                </c:pt>
                <c:pt idx="987">
                  <c:v>1983.04931640625</c:v>
                </c:pt>
                <c:pt idx="988">
                  <c:v>1984.9354858398401</c:v>
                </c:pt>
                <c:pt idx="989">
                  <c:v>1986.99780273438</c:v>
                </c:pt>
                <c:pt idx="990">
                  <c:v>1989.1103515625</c:v>
                </c:pt>
                <c:pt idx="991">
                  <c:v>1991.04675292969</c:v>
                </c:pt>
                <c:pt idx="992">
                  <c:v>1992.98315429687</c:v>
                </c:pt>
                <c:pt idx="993">
                  <c:v>1995.0038452148401</c:v>
                </c:pt>
                <c:pt idx="994">
                  <c:v>1997.0911254882801</c:v>
                </c:pt>
                <c:pt idx="995">
                  <c:v>1999.15710449219</c:v>
                </c:pt>
                <c:pt idx="996">
                  <c:v>2000.9716186523401</c:v>
                </c:pt>
                <c:pt idx="997">
                  <c:v>2002.9546508789099</c:v>
                </c:pt>
                <c:pt idx="998">
                  <c:v>2005.0005493164099</c:v>
                </c:pt>
                <c:pt idx="999">
                  <c:v>2007.0249633789099</c:v>
                </c:pt>
                <c:pt idx="1000">
                  <c:v>2009.0996704101599</c:v>
                </c:pt>
                <c:pt idx="1001">
                  <c:v>2010.99841308594</c:v>
                </c:pt>
                <c:pt idx="1002">
                  <c:v>2012.9348754882801</c:v>
                </c:pt>
                <c:pt idx="1003">
                  <c:v>2014.9970703125</c:v>
                </c:pt>
                <c:pt idx="1004">
                  <c:v>2016.98754882813</c:v>
                </c:pt>
                <c:pt idx="1005">
                  <c:v>2018.97802734375</c:v>
                </c:pt>
                <c:pt idx="1006">
                  <c:v>2020.98999023438</c:v>
                </c:pt>
                <c:pt idx="1007">
                  <c:v>2022.9641723632801</c:v>
                </c:pt>
                <c:pt idx="1008">
                  <c:v>2024.95971679687</c:v>
                </c:pt>
                <c:pt idx="1009">
                  <c:v>2026.99682617187</c:v>
                </c:pt>
                <c:pt idx="1010">
                  <c:v>2029.0715942382801</c:v>
                </c:pt>
                <c:pt idx="1011">
                  <c:v>2031.0167846679699</c:v>
                </c:pt>
                <c:pt idx="1012">
                  <c:v>2032.97839355469</c:v>
                </c:pt>
                <c:pt idx="1013">
                  <c:v>2035.0657348632801</c:v>
                </c:pt>
                <c:pt idx="1014">
                  <c:v>2037.07763671875</c:v>
                </c:pt>
                <c:pt idx="1015">
                  <c:v>2039.00158691406</c:v>
                </c:pt>
                <c:pt idx="1016">
                  <c:v>2040.9418334960901</c:v>
                </c:pt>
                <c:pt idx="1017">
                  <c:v>2043.0203247070301</c:v>
                </c:pt>
                <c:pt idx="1018">
                  <c:v>2045.01586914062</c:v>
                </c:pt>
                <c:pt idx="1019">
                  <c:v>2046.9485473632801</c:v>
                </c:pt>
                <c:pt idx="1020">
                  <c:v>2049.0233154296898</c:v>
                </c:pt>
                <c:pt idx="1021">
                  <c:v>2050.95971679687</c:v>
                </c:pt>
                <c:pt idx="1022">
                  <c:v>2052.93383789062</c:v>
                </c:pt>
                <c:pt idx="1023">
                  <c:v>2054.9835205078102</c:v>
                </c:pt>
                <c:pt idx="1024">
                  <c:v>2056.9615478515602</c:v>
                </c:pt>
                <c:pt idx="1025">
                  <c:v>2059.11181640625</c:v>
                </c:pt>
                <c:pt idx="1026">
                  <c:v>2061.06958007813</c:v>
                </c:pt>
                <c:pt idx="1027">
                  <c:v>2062.8802490234398</c:v>
                </c:pt>
                <c:pt idx="1028">
                  <c:v>2064.90478515625</c:v>
                </c:pt>
                <c:pt idx="1029">
                  <c:v>2066.94555664062</c:v>
                </c:pt>
                <c:pt idx="1030">
                  <c:v>2068.9736328125</c:v>
                </c:pt>
                <c:pt idx="1031">
                  <c:v>2071.0107421875</c:v>
                </c:pt>
                <c:pt idx="1032">
                  <c:v>2072.9686279296898</c:v>
                </c:pt>
                <c:pt idx="1033">
                  <c:v>2074.9515380859398</c:v>
                </c:pt>
                <c:pt idx="1034">
                  <c:v>2076.99243164062</c:v>
                </c:pt>
                <c:pt idx="1035">
                  <c:v>2079.0206298828102</c:v>
                </c:pt>
                <c:pt idx="1036">
                  <c:v>2080.9658203125</c:v>
                </c:pt>
                <c:pt idx="1037">
                  <c:v>2082.9237060546898</c:v>
                </c:pt>
                <c:pt idx="1038">
                  <c:v>2084.97705078125</c:v>
                </c:pt>
                <c:pt idx="1039">
                  <c:v>2087.1309814453102</c:v>
                </c:pt>
                <c:pt idx="1040">
                  <c:v>2089.1517333984398</c:v>
                </c:pt>
                <c:pt idx="1041">
                  <c:v>2090.9964599609398</c:v>
                </c:pt>
                <c:pt idx="1042">
                  <c:v>2092.9580078125</c:v>
                </c:pt>
                <c:pt idx="1043">
                  <c:v>2094.9949951171898</c:v>
                </c:pt>
                <c:pt idx="1044">
                  <c:v>2097.0069580078102</c:v>
                </c:pt>
                <c:pt idx="1045">
                  <c:v>2098.9560546875</c:v>
                </c:pt>
                <c:pt idx="1046">
                  <c:v>2100.94653320313</c:v>
                </c:pt>
                <c:pt idx="1047">
                  <c:v>2102.92065429687</c:v>
                </c:pt>
                <c:pt idx="1048">
                  <c:v>2104.85717773438</c:v>
                </c:pt>
                <c:pt idx="1049">
                  <c:v>2106.9571533203102</c:v>
                </c:pt>
                <c:pt idx="1050">
                  <c:v>2109.06958007813</c:v>
                </c:pt>
                <c:pt idx="1051">
                  <c:v>2110.9971923828102</c:v>
                </c:pt>
                <c:pt idx="1052">
                  <c:v>2112.9425048828102</c:v>
                </c:pt>
                <c:pt idx="1053">
                  <c:v>2114.9505615234398</c:v>
                </c:pt>
                <c:pt idx="1054">
                  <c:v>2116.8995361328102</c:v>
                </c:pt>
                <c:pt idx="1055">
                  <c:v>2118.89892578125</c:v>
                </c:pt>
                <c:pt idx="1056">
                  <c:v>2120.9649658203102</c:v>
                </c:pt>
                <c:pt idx="1057">
                  <c:v>2122.9517822265602</c:v>
                </c:pt>
                <c:pt idx="1058">
                  <c:v>2124.96362304687</c:v>
                </c:pt>
                <c:pt idx="1059">
                  <c:v>2126.94140625</c:v>
                </c:pt>
                <c:pt idx="1060">
                  <c:v>2128.8779296875</c:v>
                </c:pt>
                <c:pt idx="1061">
                  <c:v>2130.9742431640602</c:v>
                </c:pt>
                <c:pt idx="1062">
                  <c:v>2132.98608398438</c:v>
                </c:pt>
                <c:pt idx="1063">
                  <c:v>2134.85961914062</c:v>
                </c:pt>
                <c:pt idx="1064">
                  <c:v>2136.9468994140602</c:v>
                </c:pt>
                <c:pt idx="1065">
                  <c:v>2139.0091552734398</c:v>
                </c:pt>
                <c:pt idx="1066">
                  <c:v>2140.8953857421898</c:v>
                </c:pt>
                <c:pt idx="1067">
                  <c:v>2142.9449462890602</c:v>
                </c:pt>
                <c:pt idx="1068">
                  <c:v>2144.9945068359398</c:v>
                </c:pt>
                <c:pt idx="1069">
                  <c:v>2146.93090820313</c:v>
                </c:pt>
                <c:pt idx="1070">
                  <c:v>2148.87622070313</c:v>
                </c:pt>
                <c:pt idx="1071">
                  <c:v>2150.86303710938</c:v>
                </c:pt>
                <c:pt idx="1072">
                  <c:v>2152.9000244140602</c:v>
                </c:pt>
                <c:pt idx="1073">
                  <c:v>2154.88671875</c:v>
                </c:pt>
                <c:pt idx="1074">
                  <c:v>2156.9276123046898</c:v>
                </c:pt>
                <c:pt idx="1075">
                  <c:v>2158.95581054687</c:v>
                </c:pt>
                <c:pt idx="1076">
                  <c:v>2160.955078125</c:v>
                </c:pt>
                <c:pt idx="1077">
                  <c:v>2163.0299072265602</c:v>
                </c:pt>
                <c:pt idx="1078">
                  <c:v>2164.9915771484398</c:v>
                </c:pt>
                <c:pt idx="1079">
                  <c:v>2166.92797851562</c:v>
                </c:pt>
                <c:pt idx="1080">
                  <c:v>2168.9901123046898</c:v>
                </c:pt>
                <c:pt idx="1081">
                  <c:v>2170.96435546875</c:v>
                </c:pt>
                <c:pt idx="1082">
                  <c:v>2172.8466796875</c:v>
                </c:pt>
                <c:pt idx="1083">
                  <c:v>2174.9088134765602</c:v>
                </c:pt>
                <c:pt idx="1084">
                  <c:v>2176.8956298828102</c:v>
                </c:pt>
                <c:pt idx="1085">
                  <c:v>2178.82836914062</c:v>
                </c:pt>
                <c:pt idx="1086">
                  <c:v>2180.94091796875</c:v>
                </c:pt>
                <c:pt idx="1087">
                  <c:v>2182.9439697265602</c:v>
                </c:pt>
                <c:pt idx="1088">
                  <c:v>2184.8929443359398</c:v>
                </c:pt>
                <c:pt idx="1089">
                  <c:v>2186.9049072265602</c:v>
                </c:pt>
                <c:pt idx="1090">
                  <c:v>2188.904296875</c:v>
                </c:pt>
                <c:pt idx="1091">
                  <c:v>2190.90356445313</c:v>
                </c:pt>
                <c:pt idx="1092">
                  <c:v>2192.9908447265602</c:v>
                </c:pt>
                <c:pt idx="1093">
                  <c:v>2194.9990234375</c:v>
                </c:pt>
                <c:pt idx="1094">
                  <c:v>2196.9140625</c:v>
                </c:pt>
                <c:pt idx="1095">
                  <c:v>2198.84155273438</c:v>
                </c:pt>
                <c:pt idx="1096">
                  <c:v>2200.83715820313</c:v>
                </c:pt>
                <c:pt idx="1097">
                  <c:v>2202.9083251953102</c:v>
                </c:pt>
                <c:pt idx="1098">
                  <c:v>2204.8572998046898</c:v>
                </c:pt>
                <c:pt idx="1099">
                  <c:v>2206.7811279296898</c:v>
                </c:pt>
                <c:pt idx="1100">
                  <c:v>2208.8345947265602</c:v>
                </c:pt>
                <c:pt idx="1101">
                  <c:v>2210.9093017578102</c:v>
                </c:pt>
                <c:pt idx="1102">
                  <c:v>2212.8671875</c:v>
                </c:pt>
                <c:pt idx="1103">
                  <c:v>2214.8414306640602</c:v>
                </c:pt>
                <c:pt idx="1104">
                  <c:v>2216.85693359375</c:v>
                </c:pt>
                <c:pt idx="1105">
                  <c:v>2218.88134765625</c:v>
                </c:pt>
                <c:pt idx="1106">
                  <c:v>2220.8643798828102</c:v>
                </c:pt>
                <c:pt idx="1107">
                  <c:v>2222.8046875</c:v>
                </c:pt>
                <c:pt idx="1108">
                  <c:v>2224.91723632813</c:v>
                </c:pt>
                <c:pt idx="1109">
                  <c:v>2226.90014648438</c:v>
                </c:pt>
                <c:pt idx="1110">
                  <c:v>2228.7611083984398</c:v>
                </c:pt>
                <c:pt idx="1111">
                  <c:v>2230.7730712890602</c:v>
                </c:pt>
                <c:pt idx="1112">
                  <c:v>2232.8138427734398</c:v>
                </c:pt>
                <c:pt idx="1113">
                  <c:v>2234.8546142578102</c:v>
                </c:pt>
                <c:pt idx="1114">
                  <c:v>2236.83764648438</c:v>
                </c:pt>
                <c:pt idx="1115">
                  <c:v>2238.8243408203102</c:v>
                </c:pt>
                <c:pt idx="1116">
                  <c:v>2240.8399658203102</c:v>
                </c:pt>
                <c:pt idx="1117">
                  <c:v>2242.8355712890602</c:v>
                </c:pt>
                <c:pt idx="1118">
                  <c:v>2244.8348388671898</c:v>
                </c:pt>
                <c:pt idx="1119">
                  <c:v>2246.81274414062</c:v>
                </c:pt>
                <c:pt idx="1120">
                  <c:v>2248.8624267578102</c:v>
                </c:pt>
                <c:pt idx="1121">
                  <c:v>2250.9083251953102</c:v>
                </c:pt>
                <c:pt idx="1122">
                  <c:v>2252.9290771484398</c:v>
                </c:pt>
                <c:pt idx="1123">
                  <c:v>2254.97875976562</c:v>
                </c:pt>
                <c:pt idx="1124">
                  <c:v>2256.89379882813</c:v>
                </c:pt>
                <c:pt idx="1125">
                  <c:v>2258.8427734375</c:v>
                </c:pt>
                <c:pt idx="1126">
                  <c:v>2260.8671875</c:v>
                </c:pt>
                <c:pt idx="1127">
                  <c:v>2262.8199462890602</c:v>
                </c:pt>
                <c:pt idx="1128">
                  <c:v>2264.8406982421898</c:v>
                </c:pt>
                <c:pt idx="1129">
                  <c:v>2266.8614501953102</c:v>
                </c:pt>
                <c:pt idx="1130">
                  <c:v>2268.83569335938</c:v>
                </c:pt>
                <c:pt idx="1131">
                  <c:v>2270.8135986328102</c:v>
                </c:pt>
                <c:pt idx="1132">
                  <c:v>2272.72485351562</c:v>
                </c:pt>
                <c:pt idx="1133">
                  <c:v>2274.7366943359398</c:v>
                </c:pt>
                <c:pt idx="1134">
                  <c:v>2276.86181640625</c:v>
                </c:pt>
                <c:pt idx="1135">
                  <c:v>2278.94921875</c:v>
                </c:pt>
                <c:pt idx="1136">
                  <c:v>2280.9610595703102</c:v>
                </c:pt>
                <c:pt idx="1137">
                  <c:v>2282.87231445313</c:v>
                </c:pt>
                <c:pt idx="1138">
                  <c:v>2284.7747802734398</c:v>
                </c:pt>
                <c:pt idx="1139">
                  <c:v>2286.7867431640602</c:v>
                </c:pt>
                <c:pt idx="1140">
                  <c:v>2288.82006835938</c:v>
                </c:pt>
                <c:pt idx="1141">
                  <c:v>2290.8658447265602</c:v>
                </c:pt>
                <c:pt idx="1142">
                  <c:v>2292.865234375</c:v>
                </c:pt>
                <c:pt idx="1143">
                  <c:v>2294.80541992187</c:v>
                </c:pt>
                <c:pt idx="1144">
                  <c:v>2296.8084716796898</c:v>
                </c:pt>
                <c:pt idx="1145">
                  <c:v>2298.8167724609398</c:v>
                </c:pt>
                <c:pt idx="1146">
                  <c:v>2300.81225585938</c:v>
                </c:pt>
                <c:pt idx="1147">
                  <c:v>2302.8492431640602</c:v>
                </c:pt>
                <c:pt idx="1148">
                  <c:v>2304.82348632813</c:v>
                </c:pt>
                <c:pt idx="1149">
                  <c:v>2306.83911132813</c:v>
                </c:pt>
                <c:pt idx="1150">
                  <c:v>2308.8760986328102</c:v>
                </c:pt>
                <c:pt idx="1151">
                  <c:v>2310.80883789062</c:v>
                </c:pt>
                <c:pt idx="1152">
                  <c:v>2312.7703857421898</c:v>
                </c:pt>
                <c:pt idx="1153">
                  <c:v>2314.7734375</c:v>
                </c:pt>
                <c:pt idx="1154">
                  <c:v>2316.73510742187</c:v>
                </c:pt>
                <c:pt idx="1155">
                  <c:v>2318.8099365234398</c:v>
                </c:pt>
                <c:pt idx="1156">
                  <c:v>2320.8507080078102</c:v>
                </c:pt>
                <c:pt idx="1157">
                  <c:v>2322.77075195313</c:v>
                </c:pt>
                <c:pt idx="1158">
                  <c:v>2324.79516601562</c:v>
                </c:pt>
                <c:pt idx="1159">
                  <c:v>2326.7945556640602</c:v>
                </c:pt>
                <c:pt idx="1160">
                  <c:v>2328.75244140625</c:v>
                </c:pt>
                <c:pt idx="1161">
                  <c:v>2330.8812255859398</c:v>
                </c:pt>
                <c:pt idx="1162">
                  <c:v>2332.8968505859398</c:v>
                </c:pt>
                <c:pt idx="1163">
                  <c:v>2334.7955322265602</c:v>
                </c:pt>
                <c:pt idx="1164">
                  <c:v>2336.7911376953102</c:v>
                </c:pt>
                <c:pt idx="1165">
                  <c:v>2338.8118896484398</c:v>
                </c:pt>
                <c:pt idx="1166">
                  <c:v>2340.7646484375</c:v>
                </c:pt>
                <c:pt idx="1167">
                  <c:v>2342.7261962890602</c:v>
                </c:pt>
                <c:pt idx="1168">
                  <c:v>2344.8135986328102</c:v>
                </c:pt>
                <c:pt idx="1169">
                  <c:v>2346.8004150390602</c:v>
                </c:pt>
                <c:pt idx="1170">
                  <c:v>2348.71166992187</c:v>
                </c:pt>
                <c:pt idx="1171">
                  <c:v>2350.7398681640602</c:v>
                </c:pt>
                <c:pt idx="1172">
                  <c:v>2352.80200195313</c:v>
                </c:pt>
                <c:pt idx="1173">
                  <c:v>2354.79760742187</c:v>
                </c:pt>
                <c:pt idx="1174">
                  <c:v>2356.7430419921898</c:v>
                </c:pt>
                <c:pt idx="1175">
                  <c:v>2358.6920166015602</c:v>
                </c:pt>
                <c:pt idx="1176">
                  <c:v>2360.74536132813</c:v>
                </c:pt>
                <c:pt idx="1177">
                  <c:v>2362.73583984375</c:v>
                </c:pt>
                <c:pt idx="1178">
                  <c:v>2364.7476806640602</c:v>
                </c:pt>
                <c:pt idx="1179">
                  <c:v>2366.8350830078102</c:v>
                </c:pt>
                <c:pt idx="1180">
                  <c:v>2368.7841796875</c:v>
                </c:pt>
                <c:pt idx="1181">
                  <c:v>2370.7584228515602</c:v>
                </c:pt>
                <c:pt idx="1182">
                  <c:v>2372.7664794921898</c:v>
                </c:pt>
                <c:pt idx="1183">
                  <c:v>2374.6990966796898</c:v>
                </c:pt>
                <c:pt idx="1184">
                  <c:v>2376.69848632813</c:v>
                </c:pt>
                <c:pt idx="1185">
                  <c:v>2378.7607421875</c:v>
                </c:pt>
                <c:pt idx="1186">
                  <c:v>2380.7889404296898</c:v>
                </c:pt>
                <c:pt idx="1187">
                  <c:v>2382.72900390625</c:v>
                </c:pt>
                <c:pt idx="1188">
                  <c:v>2384.724609375</c:v>
                </c:pt>
                <c:pt idx="1189">
                  <c:v>2386.7705078125</c:v>
                </c:pt>
                <c:pt idx="1190">
                  <c:v>2388.7320556640602</c:v>
                </c:pt>
                <c:pt idx="1191">
                  <c:v>2390.7979736328102</c:v>
                </c:pt>
                <c:pt idx="1192">
                  <c:v>2392.8387451171898</c:v>
                </c:pt>
                <c:pt idx="1193">
                  <c:v>2394.7337646484398</c:v>
                </c:pt>
                <c:pt idx="1194">
                  <c:v>2396.7293701171898</c:v>
                </c:pt>
                <c:pt idx="1195">
                  <c:v>2398.75390625</c:v>
                </c:pt>
                <c:pt idx="1196">
                  <c:v>2400.74072265625</c:v>
                </c:pt>
                <c:pt idx="1197">
                  <c:v>2402.73120117187</c:v>
                </c:pt>
                <c:pt idx="1198">
                  <c:v>2404.78076171875</c:v>
                </c:pt>
                <c:pt idx="1199">
                  <c:v>2406.767578125</c:v>
                </c:pt>
                <c:pt idx="1200">
                  <c:v>2408.7957763671898</c:v>
                </c:pt>
                <c:pt idx="1201">
                  <c:v>2410.8201904296898</c:v>
                </c:pt>
                <c:pt idx="1202">
                  <c:v>2412.67749023438</c:v>
                </c:pt>
                <c:pt idx="1203">
                  <c:v>2414.685546875</c:v>
                </c:pt>
                <c:pt idx="1204">
                  <c:v>2416.8017578125</c:v>
                </c:pt>
                <c:pt idx="1205">
                  <c:v>2418.78857421875</c:v>
                </c:pt>
                <c:pt idx="1206">
                  <c:v>2420.7464599609398</c:v>
                </c:pt>
                <c:pt idx="1207">
                  <c:v>2422.7369384765602</c:v>
                </c:pt>
                <c:pt idx="1208">
                  <c:v>2424.7613525390602</c:v>
                </c:pt>
                <c:pt idx="1209">
                  <c:v>2426.74438476562</c:v>
                </c:pt>
                <c:pt idx="1210">
                  <c:v>2428.6556396484398</c:v>
                </c:pt>
                <c:pt idx="1211">
                  <c:v>2430.65869140625</c:v>
                </c:pt>
                <c:pt idx="1212">
                  <c:v>2432.7750244140602</c:v>
                </c:pt>
                <c:pt idx="1213">
                  <c:v>2434.8082275390602</c:v>
                </c:pt>
                <c:pt idx="1214">
                  <c:v>2436.7320556640602</c:v>
                </c:pt>
                <c:pt idx="1215">
                  <c:v>2438.69750976562</c:v>
                </c:pt>
                <c:pt idx="1216">
                  <c:v>2440.7220458984398</c:v>
                </c:pt>
                <c:pt idx="1217">
                  <c:v>2442.7301025390602</c:v>
                </c:pt>
                <c:pt idx="1218">
                  <c:v>2444.71313476562</c:v>
                </c:pt>
                <c:pt idx="1219">
                  <c:v>2446.70361328125</c:v>
                </c:pt>
                <c:pt idx="1220">
                  <c:v>2448.68139648438</c:v>
                </c:pt>
                <c:pt idx="1221">
                  <c:v>2450.7525634765602</c:v>
                </c:pt>
                <c:pt idx="1222">
                  <c:v>2452.78588867187</c:v>
                </c:pt>
                <c:pt idx="1223">
                  <c:v>2454.70971679687</c:v>
                </c:pt>
                <c:pt idx="1224">
                  <c:v>2456.67138671875</c:v>
                </c:pt>
                <c:pt idx="1225">
                  <c:v>2458.6832275390602</c:v>
                </c:pt>
                <c:pt idx="1226">
                  <c:v>2460.7327880859398</c:v>
                </c:pt>
                <c:pt idx="1227">
                  <c:v>2462.8076171875</c:v>
                </c:pt>
                <c:pt idx="1228">
                  <c:v>2464.7818603515602</c:v>
                </c:pt>
                <c:pt idx="1229">
                  <c:v>2466.6553955078102</c:v>
                </c:pt>
                <c:pt idx="1230">
                  <c:v>2468.6710205078102</c:v>
                </c:pt>
                <c:pt idx="1231">
                  <c:v>2470.6829833984398</c:v>
                </c:pt>
                <c:pt idx="1232">
                  <c:v>2472.6319580078102</c:v>
                </c:pt>
                <c:pt idx="1233">
                  <c:v>2474.69409179687</c:v>
                </c:pt>
                <c:pt idx="1234">
                  <c:v>2476.7274169921898</c:v>
                </c:pt>
                <c:pt idx="1235">
                  <c:v>2478.6927490234398</c:v>
                </c:pt>
                <c:pt idx="1236">
                  <c:v>2480.69580078125</c:v>
                </c:pt>
                <c:pt idx="1237">
                  <c:v>2482.75805664062</c:v>
                </c:pt>
                <c:pt idx="1238">
                  <c:v>2484.7574462890602</c:v>
                </c:pt>
                <c:pt idx="1239">
                  <c:v>2486.6650390625</c:v>
                </c:pt>
                <c:pt idx="1240">
                  <c:v>2488.6265869140602</c:v>
                </c:pt>
                <c:pt idx="1241">
                  <c:v>2490.64208984375</c:v>
                </c:pt>
                <c:pt idx="1242">
                  <c:v>2492.6790771484398</c:v>
                </c:pt>
                <c:pt idx="1243">
                  <c:v>2494.70361328125</c:v>
                </c:pt>
                <c:pt idx="1244">
                  <c:v>2496.64013671875</c:v>
                </c:pt>
                <c:pt idx="1245">
                  <c:v>2498.626953125</c:v>
                </c:pt>
                <c:pt idx="1246">
                  <c:v>2500.7607421875</c:v>
                </c:pt>
                <c:pt idx="1247">
                  <c:v>2502.7940673828102</c:v>
                </c:pt>
                <c:pt idx="1248">
                  <c:v>2504.69287109375</c:v>
                </c:pt>
                <c:pt idx="1249">
                  <c:v>2506.6669921875</c:v>
                </c:pt>
                <c:pt idx="1250">
                  <c:v>2508.6160888671898</c:v>
                </c:pt>
                <c:pt idx="1251">
                  <c:v>2510.619140625</c:v>
                </c:pt>
                <c:pt idx="1252">
                  <c:v>2512.6435546875</c:v>
                </c:pt>
                <c:pt idx="1253">
                  <c:v>2514.60131835938</c:v>
                </c:pt>
                <c:pt idx="1254">
                  <c:v>2516.6005859375</c:v>
                </c:pt>
                <c:pt idx="1255">
                  <c:v>2518.6629638671898</c:v>
                </c:pt>
                <c:pt idx="1256">
                  <c:v>2520.71630859375</c:v>
                </c:pt>
                <c:pt idx="1257">
                  <c:v>2522.6689453125</c:v>
                </c:pt>
                <c:pt idx="1258">
                  <c:v>2524.7060546875</c:v>
                </c:pt>
                <c:pt idx="1259">
                  <c:v>2526.751953125</c:v>
                </c:pt>
                <c:pt idx="1260">
                  <c:v>2528.6846923828102</c:v>
                </c:pt>
                <c:pt idx="1261">
                  <c:v>2530.7003173828102</c:v>
                </c:pt>
                <c:pt idx="1262">
                  <c:v>2532.77880859375</c:v>
                </c:pt>
                <c:pt idx="1263">
                  <c:v>2534.71533203125</c:v>
                </c:pt>
                <c:pt idx="1264">
                  <c:v>2536.6102294921898</c:v>
                </c:pt>
                <c:pt idx="1265">
                  <c:v>2538.57177734375</c:v>
                </c:pt>
                <c:pt idx="1266">
                  <c:v>2540.5208740234398</c:v>
                </c:pt>
                <c:pt idx="1267">
                  <c:v>2542.5919189453102</c:v>
                </c:pt>
                <c:pt idx="1268">
                  <c:v>2544.6290283203102</c:v>
                </c:pt>
                <c:pt idx="1269">
                  <c:v>2546.5943603515602</c:v>
                </c:pt>
                <c:pt idx="1270">
                  <c:v>2548.5848388671898</c:v>
                </c:pt>
                <c:pt idx="1271">
                  <c:v>2550.5841064453102</c:v>
                </c:pt>
                <c:pt idx="1272">
                  <c:v>2552.6085205078102</c:v>
                </c:pt>
                <c:pt idx="1273">
                  <c:v>2554.59155273438</c:v>
                </c:pt>
                <c:pt idx="1274">
                  <c:v>2556.6123046875</c:v>
                </c:pt>
                <c:pt idx="1275">
                  <c:v>2558.57763671875</c:v>
                </c:pt>
                <c:pt idx="1276">
                  <c:v>2560.60205078125</c:v>
                </c:pt>
                <c:pt idx="1277">
                  <c:v>2562.6517333984398</c:v>
                </c:pt>
                <c:pt idx="1278">
                  <c:v>2564.5667724609398</c:v>
                </c:pt>
                <c:pt idx="1279">
                  <c:v>2566.5498046875</c:v>
                </c:pt>
                <c:pt idx="1280">
                  <c:v>2568.595703125</c:v>
                </c:pt>
                <c:pt idx="1281">
                  <c:v>2570.6239013671898</c:v>
                </c:pt>
                <c:pt idx="1282">
                  <c:v>2572.5352783203102</c:v>
                </c:pt>
                <c:pt idx="1283">
                  <c:v>2574.5308837890602</c:v>
                </c:pt>
                <c:pt idx="1284">
                  <c:v>2576.6307373046898</c:v>
                </c:pt>
                <c:pt idx="1285">
                  <c:v>2578.74682617187</c:v>
                </c:pt>
                <c:pt idx="1286">
                  <c:v>2580.76245117187</c:v>
                </c:pt>
                <c:pt idx="1287">
                  <c:v>2582.5570068359398</c:v>
                </c:pt>
                <c:pt idx="1288">
                  <c:v>2584.45581054687</c:v>
                </c:pt>
                <c:pt idx="1289">
                  <c:v>2586.5341796875</c:v>
                </c:pt>
                <c:pt idx="1290">
                  <c:v>2588.55859375</c:v>
                </c:pt>
                <c:pt idx="1291">
                  <c:v>2590.5164794921898</c:v>
                </c:pt>
                <c:pt idx="1292">
                  <c:v>2592.50317382813</c:v>
                </c:pt>
                <c:pt idx="1293">
                  <c:v>2594.5528564453102</c:v>
                </c:pt>
                <c:pt idx="1294">
                  <c:v>2596.62768554687</c:v>
                </c:pt>
                <c:pt idx="1295">
                  <c:v>2598.6646728515602</c:v>
                </c:pt>
                <c:pt idx="1296">
                  <c:v>2600.6011962890602</c:v>
                </c:pt>
                <c:pt idx="1297">
                  <c:v>2602.55395507813</c:v>
                </c:pt>
                <c:pt idx="1298">
                  <c:v>2604.67895507813</c:v>
                </c:pt>
                <c:pt idx="1299">
                  <c:v>2606.6619873046898</c:v>
                </c:pt>
                <c:pt idx="1300">
                  <c:v>2608.6236572265602</c:v>
                </c:pt>
                <c:pt idx="1301">
                  <c:v>2610.67333984375</c:v>
                </c:pt>
                <c:pt idx="1302">
                  <c:v>2612.6185302734398</c:v>
                </c:pt>
                <c:pt idx="1303">
                  <c:v>2614.60522460938</c:v>
                </c:pt>
                <c:pt idx="1304">
                  <c:v>2616.5831298828102</c:v>
                </c:pt>
                <c:pt idx="1305">
                  <c:v>2618.5233154296898</c:v>
                </c:pt>
                <c:pt idx="1306">
                  <c:v>2620.50634765625</c:v>
                </c:pt>
                <c:pt idx="1307">
                  <c:v>2622.5308837890602</c:v>
                </c:pt>
                <c:pt idx="1308">
                  <c:v>2624.64721679687</c:v>
                </c:pt>
                <c:pt idx="1309">
                  <c:v>2626.62133789062</c:v>
                </c:pt>
                <c:pt idx="1310">
                  <c:v>2628.52880859375</c:v>
                </c:pt>
                <c:pt idx="1311">
                  <c:v>2630.57470703125</c:v>
                </c:pt>
                <c:pt idx="1312">
                  <c:v>2632.5274658203102</c:v>
                </c:pt>
                <c:pt idx="1313">
                  <c:v>2634.5518798828102</c:v>
                </c:pt>
                <c:pt idx="1314">
                  <c:v>2636.5726318359398</c:v>
                </c:pt>
                <c:pt idx="1315">
                  <c:v>2638.49658203125</c:v>
                </c:pt>
                <c:pt idx="1316">
                  <c:v>2640.5750732421898</c:v>
                </c:pt>
                <c:pt idx="1317">
                  <c:v>2642.6409912109398</c:v>
                </c:pt>
                <c:pt idx="1318">
                  <c:v>2644.5611572265602</c:v>
                </c:pt>
                <c:pt idx="1319">
                  <c:v>2646.51025390625</c:v>
                </c:pt>
                <c:pt idx="1320">
                  <c:v>2648.55102539062</c:v>
                </c:pt>
                <c:pt idx="1321">
                  <c:v>2650.55908203125</c:v>
                </c:pt>
                <c:pt idx="1322">
                  <c:v>2652.5458984375</c:v>
                </c:pt>
                <c:pt idx="1323">
                  <c:v>2654.62060546875</c:v>
                </c:pt>
                <c:pt idx="1324">
                  <c:v>2656.61987304687</c:v>
                </c:pt>
                <c:pt idx="1325">
                  <c:v>2658.55639648438</c:v>
                </c:pt>
                <c:pt idx="1326">
                  <c:v>2660.60229492187</c:v>
                </c:pt>
                <c:pt idx="1327">
                  <c:v>2662.61791992187</c:v>
                </c:pt>
                <c:pt idx="1328">
                  <c:v>2664.5958251953102</c:v>
                </c:pt>
                <c:pt idx="1329">
                  <c:v>2666.57006835938</c:v>
                </c:pt>
                <c:pt idx="1330">
                  <c:v>2668.5819091796898</c:v>
                </c:pt>
                <c:pt idx="1331">
                  <c:v>2670.57739257813</c:v>
                </c:pt>
                <c:pt idx="1332">
                  <c:v>2672.5604248046898</c:v>
                </c:pt>
                <c:pt idx="1333">
                  <c:v>2674.5509033203102</c:v>
                </c:pt>
                <c:pt idx="1334">
                  <c:v>2676.52880859375</c:v>
                </c:pt>
                <c:pt idx="1335">
                  <c:v>2678.5533447265602</c:v>
                </c:pt>
                <c:pt idx="1336">
                  <c:v>2680.57788085938</c:v>
                </c:pt>
                <c:pt idx="1337">
                  <c:v>2682.5609130859398</c:v>
                </c:pt>
                <c:pt idx="1338">
                  <c:v>2684.54760742187</c:v>
                </c:pt>
                <c:pt idx="1339">
                  <c:v>2686.52172851562</c:v>
                </c:pt>
                <c:pt idx="1340">
                  <c:v>2688.4921875</c:v>
                </c:pt>
                <c:pt idx="1341">
                  <c:v>2690.48266601562</c:v>
                </c:pt>
                <c:pt idx="1342">
                  <c:v>2692.5108642578102</c:v>
                </c:pt>
                <c:pt idx="1343">
                  <c:v>2694.5064697265602</c:v>
                </c:pt>
                <c:pt idx="1344">
                  <c:v>2696.5146484375</c:v>
                </c:pt>
                <c:pt idx="1345">
                  <c:v>2698.5264892578102</c:v>
                </c:pt>
                <c:pt idx="1346">
                  <c:v>2700.5509033203102</c:v>
                </c:pt>
                <c:pt idx="1347">
                  <c:v>2702.5289306640602</c:v>
                </c:pt>
                <c:pt idx="1348">
                  <c:v>2704.4151611328102</c:v>
                </c:pt>
                <c:pt idx="1349">
                  <c:v>2706.4647216796898</c:v>
                </c:pt>
                <c:pt idx="1350">
                  <c:v>2708.52685546875</c:v>
                </c:pt>
                <c:pt idx="1351">
                  <c:v>2710.57275390625</c:v>
                </c:pt>
                <c:pt idx="1352">
                  <c:v>2712.5595703125</c:v>
                </c:pt>
                <c:pt idx="1353">
                  <c:v>2714.54638671875</c:v>
                </c:pt>
                <c:pt idx="1354">
                  <c:v>2716.5870361328102</c:v>
                </c:pt>
                <c:pt idx="1355">
                  <c:v>2718.5108642578102</c:v>
                </c:pt>
                <c:pt idx="1356">
                  <c:v>2720.4437255859398</c:v>
                </c:pt>
                <c:pt idx="1357">
                  <c:v>2722.4932861328102</c:v>
                </c:pt>
                <c:pt idx="1358">
                  <c:v>2724.50512695313</c:v>
                </c:pt>
                <c:pt idx="1359">
                  <c:v>2726.4327392578102</c:v>
                </c:pt>
                <c:pt idx="1360">
                  <c:v>2728.45727539062</c:v>
                </c:pt>
                <c:pt idx="1361">
                  <c:v>2730.55346679687</c:v>
                </c:pt>
                <c:pt idx="1362">
                  <c:v>2732.5186767578102</c:v>
                </c:pt>
                <c:pt idx="1363">
                  <c:v>2734.39599609375</c:v>
                </c:pt>
                <c:pt idx="1364">
                  <c:v>2736.4205322265602</c:v>
                </c:pt>
                <c:pt idx="1365">
                  <c:v>2738.4073486328102</c:v>
                </c:pt>
                <c:pt idx="1366">
                  <c:v>2740.41918945313</c:v>
                </c:pt>
                <c:pt idx="1367">
                  <c:v>2742.54052734375</c:v>
                </c:pt>
                <c:pt idx="1368">
                  <c:v>2744.6405029296898</c:v>
                </c:pt>
                <c:pt idx="1369">
                  <c:v>2746.62719726562</c:v>
                </c:pt>
                <c:pt idx="1370">
                  <c:v>2748.54736328125</c:v>
                </c:pt>
                <c:pt idx="1371">
                  <c:v>2750.5216064453102</c:v>
                </c:pt>
                <c:pt idx="1372">
                  <c:v>2752.5711669921898</c:v>
                </c:pt>
                <c:pt idx="1373">
                  <c:v>2754.55786132813</c:v>
                </c:pt>
                <c:pt idx="1374">
                  <c:v>2756.4439697265602</c:v>
                </c:pt>
                <c:pt idx="1375">
                  <c:v>2758.49365234375</c:v>
                </c:pt>
                <c:pt idx="1376">
                  <c:v>2760.4591064453102</c:v>
                </c:pt>
                <c:pt idx="1377">
                  <c:v>2762.42065429687</c:v>
                </c:pt>
                <c:pt idx="1378">
                  <c:v>2764.5205078125</c:v>
                </c:pt>
                <c:pt idx="1379">
                  <c:v>2766.4443359375</c:v>
                </c:pt>
                <c:pt idx="1380">
                  <c:v>2768.3770751953102</c:v>
                </c:pt>
                <c:pt idx="1381">
                  <c:v>2770.4178466796898</c:v>
                </c:pt>
                <c:pt idx="1382">
                  <c:v>2772.5843505859398</c:v>
                </c:pt>
                <c:pt idx="1383">
                  <c:v>2774.55859375</c:v>
                </c:pt>
                <c:pt idx="1384">
                  <c:v>2776.4698486328102</c:v>
                </c:pt>
                <c:pt idx="1385">
                  <c:v>2778.5194091796898</c:v>
                </c:pt>
                <c:pt idx="1386">
                  <c:v>2780.42700195313</c:v>
                </c:pt>
                <c:pt idx="1387">
                  <c:v>2782.37231445313</c:v>
                </c:pt>
                <c:pt idx="1388">
                  <c:v>2784.45092773438</c:v>
                </c:pt>
                <c:pt idx="1389">
                  <c:v>2786.4879150390602</c:v>
                </c:pt>
                <c:pt idx="1390">
                  <c:v>2788.40795898438</c:v>
                </c:pt>
                <c:pt idx="1391">
                  <c:v>2790.4488525390602</c:v>
                </c:pt>
                <c:pt idx="1392">
                  <c:v>2792.5023193359398</c:v>
                </c:pt>
                <c:pt idx="1393">
                  <c:v>2794.44750976562</c:v>
                </c:pt>
                <c:pt idx="1394">
                  <c:v>2796.47192382813</c:v>
                </c:pt>
                <c:pt idx="1395">
                  <c:v>2798.4964599609398</c:v>
                </c:pt>
                <c:pt idx="1396">
                  <c:v>2800.43286132813</c:v>
                </c:pt>
                <c:pt idx="1397">
                  <c:v>2802.4195556640602</c:v>
                </c:pt>
                <c:pt idx="1398">
                  <c:v>2804.44409179687</c:v>
                </c:pt>
                <c:pt idx="1399">
                  <c:v>2806.4849853515602</c:v>
                </c:pt>
                <c:pt idx="1400">
                  <c:v>2808.44653320313</c:v>
                </c:pt>
                <c:pt idx="1401">
                  <c:v>2810.4168701171898</c:v>
                </c:pt>
                <c:pt idx="1402">
                  <c:v>2812.4376220703102</c:v>
                </c:pt>
                <c:pt idx="1403">
                  <c:v>2814.39916992187</c:v>
                </c:pt>
                <c:pt idx="1404">
                  <c:v>2816.4739990234398</c:v>
                </c:pt>
                <c:pt idx="1405">
                  <c:v>2818.4482421875</c:v>
                </c:pt>
                <c:pt idx="1406">
                  <c:v>2820.47631835938</c:v>
                </c:pt>
                <c:pt idx="1407">
                  <c:v>2822.5673828125</c:v>
                </c:pt>
                <c:pt idx="1408">
                  <c:v>2824.4913330078102</c:v>
                </c:pt>
                <c:pt idx="1409">
                  <c:v>2826.42407226562</c:v>
                </c:pt>
                <c:pt idx="1410">
                  <c:v>2828.4107666015602</c:v>
                </c:pt>
                <c:pt idx="1411">
                  <c:v>2830.43896484375</c:v>
                </c:pt>
                <c:pt idx="1412">
                  <c:v>2832.47607421875</c:v>
                </c:pt>
                <c:pt idx="1413">
                  <c:v>2834.4339599609398</c:v>
                </c:pt>
                <c:pt idx="1414">
                  <c:v>2836.4169921875</c:v>
                </c:pt>
                <c:pt idx="1415">
                  <c:v>2838.4200439453102</c:v>
                </c:pt>
                <c:pt idx="1416">
                  <c:v>2840.435546875</c:v>
                </c:pt>
                <c:pt idx="1417">
                  <c:v>2842.4600830078102</c:v>
                </c:pt>
                <c:pt idx="1418">
                  <c:v>2844.3929443359398</c:v>
                </c:pt>
                <c:pt idx="1419">
                  <c:v>2846.4261474609398</c:v>
                </c:pt>
                <c:pt idx="1420">
                  <c:v>2848.39135742187</c:v>
                </c:pt>
                <c:pt idx="1421">
                  <c:v>2850.32788085938</c:v>
                </c:pt>
                <c:pt idx="1422">
                  <c:v>2852.3990478515602</c:v>
                </c:pt>
                <c:pt idx="1423">
                  <c:v>2854.4234619140602</c:v>
                </c:pt>
                <c:pt idx="1424">
                  <c:v>2856.3975830078102</c:v>
                </c:pt>
                <c:pt idx="1425">
                  <c:v>2858.45971679687</c:v>
                </c:pt>
                <c:pt idx="1426">
                  <c:v>2860.47534179687</c:v>
                </c:pt>
                <c:pt idx="1427">
                  <c:v>2862.4495849609398</c:v>
                </c:pt>
                <c:pt idx="1428">
                  <c:v>2864.38598632813</c:v>
                </c:pt>
                <c:pt idx="1429">
                  <c:v>2866.3223876953102</c:v>
                </c:pt>
                <c:pt idx="1430">
                  <c:v>2868.39721679687</c:v>
                </c:pt>
                <c:pt idx="1431">
                  <c:v>2870.38403320313</c:v>
                </c:pt>
                <c:pt idx="1432">
                  <c:v>2872.36694335938</c:v>
                </c:pt>
                <c:pt idx="1433">
                  <c:v>2874.39135742187</c:v>
                </c:pt>
                <c:pt idx="1434">
                  <c:v>2876.36938476562</c:v>
                </c:pt>
                <c:pt idx="1435">
                  <c:v>2878.3436279296898</c:v>
                </c:pt>
                <c:pt idx="1436">
                  <c:v>2880.376953125</c:v>
                </c:pt>
                <c:pt idx="1437">
                  <c:v>2882.4642333984398</c:v>
                </c:pt>
                <c:pt idx="1438">
                  <c:v>2884.4132080078102</c:v>
                </c:pt>
                <c:pt idx="1439">
                  <c:v>2886.3408203125</c:v>
                </c:pt>
                <c:pt idx="1440">
                  <c:v>2888.39038085937</c:v>
                </c:pt>
                <c:pt idx="1441">
                  <c:v>2890.3897705078102</c:v>
                </c:pt>
                <c:pt idx="1442">
                  <c:v>2892.4017333984398</c:v>
                </c:pt>
                <c:pt idx="1443">
                  <c:v>2894.384765625</c:v>
                </c:pt>
                <c:pt idx="1444">
                  <c:v>2896.35009765625</c:v>
                </c:pt>
                <c:pt idx="1445">
                  <c:v>2898.4373779296898</c:v>
                </c:pt>
                <c:pt idx="1446">
                  <c:v>2900.52099609375</c:v>
                </c:pt>
                <c:pt idx="1447">
                  <c:v>2902.4072265625</c:v>
                </c:pt>
                <c:pt idx="1448">
                  <c:v>2904.2933349609398</c:v>
                </c:pt>
                <c:pt idx="1449">
                  <c:v>2906.35546875</c:v>
                </c:pt>
                <c:pt idx="1450">
                  <c:v>2908.3333740234398</c:v>
                </c:pt>
                <c:pt idx="1451">
                  <c:v>2910.31127929687</c:v>
                </c:pt>
                <c:pt idx="1452">
                  <c:v>2912.3861083984398</c:v>
                </c:pt>
                <c:pt idx="1453">
                  <c:v>2914.39428710937</c:v>
                </c:pt>
                <c:pt idx="1454">
                  <c:v>2916.36840820313</c:v>
                </c:pt>
                <c:pt idx="1455">
                  <c:v>2918.40551757812</c:v>
                </c:pt>
                <c:pt idx="1456">
                  <c:v>2920.3671875</c:v>
                </c:pt>
                <c:pt idx="1457">
                  <c:v>2922.291015625</c:v>
                </c:pt>
                <c:pt idx="1458">
                  <c:v>2924.36572265625</c:v>
                </c:pt>
                <c:pt idx="1459">
                  <c:v>2926.5537109375</c:v>
                </c:pt>
                <c:pt idx="1460">
                  <c:v>2928.51538085937</c:v>
                </c:pt>
                <c:pt idx="1461">
                  <c:v>2930.35498046875</c:v>
                </c:pt>
                <c:pt idx="1462">
                  <c:v>2932.3756103515602</c:v>
                </c:pt>
                <c:pt idx="1463">
                  <c:v>2934.3836669921898</c:v>
                </c:pt>
                <c:pt idx="1464">
                  <c:v>2936.33276367188</c:v>
                </c:pt>
                <c:pt idx="1465">
                  <c:v>2938.40747070313</c:v>
                </c:pt>
                <c:pt idx="1466">
                  <c:v>2940.4105224609398</c:v>
                </c:pt>
                <c:pt idx="1467">
                  <c:v>2942.33813476562</c:v>
                </c:pt>
                <c:pt idx="1468">
                  <c:v>2944.35888671875</c:v>
                </c:pt>
                <c:pt idx="1469">
                  <c:v>2946.32934570313</c:v>
                </c:pt>
                <c:pt idx="1470">
                  <c:v>2948.32861328125</c:v>
                </c:pt>
                <c:pt idx="1471">
                  <c:v>2950.3280029296898</c:v>
                </c:pt>
                <c:pt idx="1472">
                  <c:v>2952.21411132812</c:v>
                </c:pt>
                <c:pt idx="1473">
                  <c:v>2954.2510986328102</c:v>
                </c:pt>
                <c:pt idx="1474">
                  <c:v>2956.35107421875</c:v>
                </c:pt>
                <c:pt idx="1475">
                  <c:v>2958.3253173828102</c:v>
                </c:pt>
                <c:pt idx="1476">
                  <c:v>2960.2869873046898</c:v>
                </c:pt>
                <c:pt idx="1477">
                  <c:v>2962.3529052734398</c:v>
                </c:pt>
                <c:pt idx="1478">
                  <c:v>2964.3935546875</c:v>
                </c:pt>
                <c:pt idx="1479">
                  <c:v>2966.3011474609398</c:v>
                </c:pt>
                <c:pt idx="1480">
                  <c:v>2968.2464599609398</c:v>
                </c:pt>
                <c:pt idx="1481">
                  <c:v>2970.27099609375</c:v>
                </c:pt>
                <c:pt idx="1482">
                  <c:v>2972.3961181640602</c:v>
                </c:pt>
                <c:pt idx="1483">
                  <c:v>2974.3701171875</c:v>
                </c:pt>
                <c:pt idx="1484">
                  <c:v>2976.2939453125</c:v>
                </c:pt>
                <c:pt idx="1485">
                  <c:v>2978.3687744140602</c:v>
                </c:pt>
                <c:pt idx="1486">
                  <c:v>2980.30517578125</c:v>
                </c:pt>
                <c:pt idx="1487">
                  <c:v>2982.2919921875</c:v>
                </c:pt>
                <c:pt idx="1488">
                  <c:v>2984.37939453125</c:v>
                </c:pt>
                <c:pt idx="1489">
                  <c:v>2986.39501953125</c:v>
                </c:pt>
                <c:pt idx="1490">
                  <c:v>2988.2850341796898</c:v>
                </c:pt>
                <c:pt idx="1491">
                  <c:v>2990.2894287109398</c:v>
                </c:pt>
                <c:pt idx="1492">
                  <c:v>2992.31884765625</c:v>
                </c:pt>
                <c:pt idx="1493">
                  <c:v>2994.2552490234398</c:v>
                </c:pt>
                <c:pt idx="1494">
                  <c:v>2996.3123779296898</c:v>
                </c:pt>
                <c:pt idx="1495">
                  <c:v>2998.3443603515602</c:v>
                </c:pt>
                <c:pt idx="1496">
                  <c:v>3000.41918945313</c:v>
                </c:pt>
                <c:pt idx="1497">
                  <c:v>3002.33056640625</c:v>
                </c:pt>
                <c:pt idx="1498">
                  <c:v>3004.27197265625</c:v>
                </c:pt>
                <c:pt idx="1499">
                  <c:v>3006.28881835937</c:v>
                </c:pt>
                <c:pt idx="1500">
                  <c:v>3008.27563476562</c:v>
                </c:pt>
                <c:pt idx="1501">
                  <c:v>3010.3076171875</c:v>
                </c:pt>
                <c:pt idx="1502">
                  <c:v>3012.2264404296898</c:v>
                </c:pt>
                <c:pt idx="1503">
                  <c:v>3014.23828125</c:v>
                </c:pt>
                <c:pt idx="1504">
                  <c:v>3016.31298828125</c:v>
                </c:pt>
                <c:pt idx="1505">
                  <c:v>3018.3375244140602</c:v>
                </c:pt>
                <c:pt idx="1506">
                  <c:v>3020.3243408203102</c:v>
                </c:pt>
                <c:pt idx="1507">
                  <c:v>3022.34887695313</c:v>
                </c:pt>
                <c:pt idx="1508">
                  <c:v>3024.3408203125</c:v>
                </c:pt>
                <c:pt idx="1509">
                  <c:v>3026.2520751953102</c:v>
                </c:pt>
                <c:pt idx="1510">
                  <c:v>3028.22607421875</c:v>
                </c:pt>
                <c:pt idx="1511">
                  <c:v>3030.26318359375</c:v>
                </c:pt>
                <c:pt idx="1512">
                  <c:v>3032.2825927734398</c:v>
                </c:pt>
                <c:pt idx="1513">
                  <c:v>3034.29443359375</c:v>
                </c:pt>
                <c:pt idx="1514">
                  <c:v>3036.25610351562</c:v>
                </c:pt>
                <c:pt idx="1515">
                  <c:v>3038.1673583984398</c:v>
                </c:pt>
                <c:pt idx="1516">
                  <c:v>3040.20947265625</c:v>
                </c:pt>
                <c:pt idx="1517">
                  <c:v>3042.3470458984398</c:v>
                </c:pt>
                <c:pt idx="1518">
                  <c:v>3044.3663330078102</c:v>
                </c:pt>
                <c:pt idx="1519">
                  <c:v>3046.29541015625</c:v>
                </c:pt>
                <c:pt idx="1520">
                  <c:v>3048.2193603515602</c:v>
                </c:pt>
                <c:pt idx="1521">
                  <c:v>3050.1810302734398</c:v>
                </c:pt>
                <c:pt idx="1522">
                  <c:v>3052.2684326171898</c:v>
                </c:pt>
                <c:pt idx="1523">
                  <c:v>3054.2877197265602</c:v>
                </c:pt>
                <c:pt idx="1524">
                  <c:v>3056.29956054687</c:v>
                </c:pt>
                <c:pt idx="1525">
                  <c:v>3058.28637695313</c:v>
                </c:pt>
                <c:pt idx="1526">
                  <c:v>3060.2857666015602</c:v>
                </c:pt>
                <c:pt idx="1527">
                  <c:v>3062.27758789063</c:v>
                </c:pt>
                <c:pt idx="1528">
                  <c:v>3064.2064208984398</c:v>
                </c:pt>
                <c:pt idx="1529">
                  <c:v>3066.3388671875</c:v>
                </c:pt>
                <c:pt idx="1530">
                  <c:v>3068.37084960937</c:v>
                </c:pt>
                <c:pt idx="1531">
                  <c:v>3070.30737304687</c:v>
                </c:pt>
                <c:pt idx="1532">
                  <c:v>3072.26904296875</c:v>
                </c:pt>
                <c:pt idx="1533">
                  <c:v>3074.2734375</c:v>
                </c:pt>
                <c:pt idx="1534">
                  <c:v>3076.27783203125</c:v>
                </c:pt>
                <c:pt idx="1535">
                  <c:v>3078.17138671875</c:v>
                </c:pt>
                <c:pt idx="1536">
                  <c:v>3080.1707763671898</c:v>
                </c:pt>
                <c:pt idx="1537">
                  <c:v>3082.24560546875</c:v>
                </c:pt>
                <c:pt idx="1538">
                  <c:v>3084.2271728515602</c:v>
                </c:pt>
                <c:pt idx="1539">
                  <c:v>3086.17626953125</c:v>
                </c:pt>
                <c:pt idx="1540">
                  <c:v>3088.22583007812</c:v>
                </c:pt>
                <c:pt idx="1541">
                  <c:v>3090.25024414063</c:v>
                </c:pt>
                <c:pt idx="1542">
                  <c:v>3092.2044677734398</c:v>
                </c:pt>
                <c:pt idx="1543">
                  <c:v>3094.2288818359398</c:v>
                </c:pt>
                <c:pt idx="1544">
                  <c:v>3096.29858398438</c:v>
                </c:pt>
                <c:pt idx="1545">
                  <c:v>3098.32836914063</c:v>
                </c:pt>
                <c:pt idx="1546">
                  <c:v>3100.2950439453102</c:v>
                </c:pt>
                <c:pt idx="1547">
                  <c:v>3102.2188720703102</c:v>
                </c:pt>
                <c:pt idx="1548">
                  <c:v>3104.2508544921898</c:v>
                </c:pt>
                <c:pt idx="1549">
                  <c:v>3106.2825927734398</c:v>
                </c:pt>
                <c:pt idx="1550">
                  <c:v>3108.29443359375</c:v>
                </c:pt>
                <c:pt idx="1551">
                  <c:v>3110.3441162109398</c:v>
                </c:pt>
                <c:pt idx="1552">
                  <c:v>3112.2679443359398</c:v>
                </c:pt>
                <c:pt idx="1553">
                  <c:v>3114.1917724609398</c:v>
                </c:pt>
                <c:pt idx="1554">
                  <c:v>3116.2540283203102</c:v>
                </c:pt>
                <c:pt idx="1555">
                  <c:v>3118.3037109375</c:v>
                </c:pt>
                <c:pt idx="1556">
                  <c:v>3120.2401123046898</c:v>
                </c:pt>
                <c:pt idx="1557">
                  <c:v>3122.1766357421898</c:v>
                </c:pt>
                <c:pt idx="1558">
                  <c:v>3124.17602539063</c:v>
                </c:pt>
                <c:pt idx="1559">
                  <c:v>3126.25073242188</c:v>
                </c:pt>
                <c:pt idx="1560">
                  <c:v>3128.20483398438</c:v>
                </c:pt>
                <c:pt idx="1561">
                  <c:v>3130.1162109375</c:v>
                </c:pt>
                <c:pt idx="1562">
                  <c:v>3132.19848632812</c:v>
                </c:pt>
                <c:pt idx="1563">
                  <c:v>3134.2354736328102</c:v>
                </c:pt>
                <c:pt idx="1564">
                  <c:v>3136.17700195313</c:v>
                </c:pt>
                <c:pt idx="1565">
                  <c:v>3138.16381835937</c:v>
                </c:pt>
                <c:pt idx="1566">
                  <c:v>3140.19580078125</c:v>
                </c:pt>
                <c:pt idx="1567">
                  <c:v>3142.1951904296898</c:v>
                </c:pt>
                <c:pt idx="1568">
                  <c:v>3144.1943359375</c:v>
                </c:pt>
                <c:pt idx="1569">
                  <c:v>3146.1357421875</c:v>
                </c:pt>
                <c:pt idx="1570">
                  <c:v>3148.12255859375</c:v>
                </c:pt>
                <c:pt idx="1571">
                  <c:v>3150.10424804687</c:v>
                </c:pt>
                <c:pt idx="1572">
                  <c:v>3152.1162109375</c:v>
                </c:pt>
                <c:pt idx="1573">
                  <c:v>3154.19091796875</c:v>
                </c:pt>
                <c:pt idx="1574">
                  <c:v>3156.2279052734398</c:v>
                </c:pt>
                <c:pt idx="1575">
                  <c:v>3158.22729492188</c:v>
                </c:pt>
                <c:pt idx="1576">
                  <c:v>3160.21411132812</c:v>
                </c:pt>
                <c:pt idx="1577">
                  <c:v>3162.2813720703102</c:v>
                </c:pt>
                <c:pt idx="1578">
                  <c:v>3164.19262695313</c:v>
                </c:pt>
                <c:pt idx="1579">
                  <c:v>3166.1114501953102</c:v>
                </c:pt>
                <c:pt idx="1580">
                  <c:v>3168.18627929687</c:v>
                </c:pt>
                <c:pt idx="1581">
                  <c:v>3170.2735595703102</c:v>
                </c:pt>
                <c:pt idx="1582">
                  <c:v>3172.2904052734398</c:v>
                </c:pt>
                <c:pt idx="1583">
                  <c:v>3174.23950195313</c:v>
                </c:pt>
                <c:pt idx="1584">
                  <c:v>3176.17602539063</c:v>
                </c:pt>
                <c:pt idx="1585">
                  <c:v>3178.10498046875</c:v>
                </c:pt>
                <c:pt idx="1586">
                  <c:v>3180.1243896484398</c:v>
                </c:pt>
                <c:pt idx="1587">
                  <c:v>3182.1689453125</c:v>
                </c:pt>
                <c:pt idx="1588">
                  <c:v>3184.1431884765602</c:v>
                </c:pt>
                <c:pt idx="1589">
                  <c:v>3186.1300048828102</c:v>
                </c:pt>
                <c:pt idx="1590">
                  <c:v>3188.1343994140602</c:v>
                </c:pt>
                <c:pt idx="1591">
                  <c:v>3190.15869140625</c:v>
                </c:pt>
                <c:pt idx="1592">
                  <c:v>3192.1654052734398</c:v>
                </c:pt>
                <c:pt idx="1593">
                  <c:v>3194.0767822265602</c:v>
                </c:pt>
                <c:pt idx="1594">
                  <c:v>3196.02587890625</c:v>
                </c:pt>
                <c:pt idx="1595">
                  <c:v>3198.1058349609398</c:v>
                </c:pt>
                <c:pt idx="1596">
                  <c:v>3200.15551757812</c:v>
                </c:pt>
                <c:pt idx="1597">
                  <c:v>3202.1119384765602</c:v>
                </c:pt>
                <c:pt idx="1598">
                  <c:v>3204.14892578125</c:v>
                </c:pt>
                <c:pt idx="1599">
                  <c:v>3206.09790039063</c:v>
                </c:pt>
                <c:pt idx="1600">
                  <c:v>3208.1348876953102</c:v>
                </c:pt>
                <c:pt idx="1601">
                  <c:v>3210.22729492188</c:v>
                </c:pt>
                <c:pt idx="1602">
                  <c:v>3212.1060791015602</c:v>
                </c:pt>
                <c:pt idx="1603">
                  <c:v>3214.10034179687</c:v>
                </c:pt>
                <c:pt idx="1604">
                  <c:v>3216.1322021484398</c:v>
                </c:pt>
                <c:pt idx="1605">
                  <c:v>3218.1114501953102</c:v>
                </c:pt>
                <c:pt idx="1606">
                  <c:v>3220.07299804687</c:v>
                </c:pt>
                <c:pt idx="1607">
                  <c:v>3222.0421142578102</c:v>
                </c:pt>
                <c:pt idx="1608">
                  <c:v>3224.091796875</c:v>
                </c:pt>
                <c:pt idx="1609">
                  <c:v>3226.15405273438</c:v>
                </c:pt>
                <c:pt idx="1610">
                  <c:v>3228.1407470703102</c:v>
                </c:pt>
                <c:pt idx="1611">
                  <c:v>3230.06958007812</c:v>
                </c:pt>
                <c:pt idx="1612">
                  <c:v>3232.0941162109398</c:v>
                </c:pt>
                <c:pt idx="1613">
                  <c:v>3234.2518310546898</c:v>
                </c:pt>
                <c:pt idx="1614">
                  <c:v>3236.23852539063</c:v>
                </c:pt>
                <c:pt idx="1615">
                  <c:v>3238.1246337890602</c:v>
                </c:pt>
                <c:pt idx="1616">
                  <c:v>3240.1240234375</c:v>
                </c:pt>
                <c:pt idx="1617">
                  <c:v>3242.0479736328102</c:v>
                </c:pt>
                <c:pt idx="1618">
                  <c:v>3244.0849609375</c:v>
                </c:pt>
                <c:pt idx="1619">
                  <c:v>3246.2100830078102</c:v>
                </c:pt>
                <c:pt idx="1620">
                  <c:v>3248.1466064453102</c:v>
                </c:pt>
                <c:pt idx="1621">
                  <c:v>3250.06298828125</c:v>
                </c:pt>
                <c:pt idx="1622">
                  <c:v>3252.0498046875</c:v>
                </c:pt>
                <c:pt idx="1623">
                  <c:v>3254.11206054687</c:v>
                </c:pt>
                <c:pt idx="1624">
                  <c:v>3256.1414794921898</c:v>
                </c:pt>
                <c:pt idx="1625">
                  <c:v>3258.1156005859398</c:v>
                </c:pt>
                <c:pt idx="1626">
                  <c:v>3260.16015625</c:v>
                </c:pt>
                <c:pt idx="1627">
                  <c:v>3262.1719970703102</c:v>
                </c:pt>
                <c:pt idx="1628">
                  <c:v>3264.0833740234398</c:v>
                </c:pt>
                <c:pt idx="1629">
                  <c:v>3266.06518554687</c:v>
                </c:pt>
                <c:pt idx="1630">
                  <c:v>3268.11474609375</c:v>
                </c:pt>
                <c:pt idx="1631">
                  <c:v>3270.119140625</c:v>
                </c:pt>
                <c:pt idx="1632">
                  <c:v>3272.1561279296898</c:v>
                </c:pt>
                <c:pt idx="1633">
                  <c:v>3274.1051025390602</c:v>
                </c:pt>
                <c:pt idx="1634">
                  <c:v>3276.0792236328102</c:v>
                </c:pt>
                <c:pt idx="1635">
                  <c:v>3278.0985107421898</c:v>
                </c:pt>
                <c:pt idx="1636">
                  <c:v>3280.07275390625</c:v>
                </c:pt>
                <c:pt idx="1637">
                  <c:v>3282.0845947265602</c:v>
                </c:pt>
                <c:pt idx="1638">
                  <c:v>3284.1016845703102</c:v>
                </c:pt>
                <c:pt idx="1639">
                  <c:v>3286.11376953125</c:v>
                </c:pt>
                <c:pt idx="1640">
                  <c:v>3288.158203125</c:v>
                </c:pt>
                <c:pt idx="1641">
                  <c:v>3290.33862304687</c:v>
                </c:pt>
                <c:pt idx="1642">
                  <c:v>3292.26245117188</c:v>
                </c:pt>
                <c:pt idx="1643">
                  <c:v>3294.04809570313</c:v>
                </c:pt>
                <c:pt idx="1644">
                  <c:v>3296.06005859375</c:v>
                </c:pt>
                <c:pt idx="1645">
                  <c:v>3298.0164794921898</c:v>
                </c:pt>
                <c:pt idx="1646">
                  <c:v>3300.00317382812</c:v>
                </c:pt>
                <c:pt idx="1647">
                  <c:v>3302.09057617188</c:v>
                </c:pt>
                <c:pt idx="1648">
                  <c:v>3304.0648193359398</c:v>
                </c:pt>
                <c:pt idx="1649">
                  <c:v>3306.0389404296898</c:v>
                </c:pt>
                <c:pt idx="1650">
                  <c:v>3308.1387939453102</c:v>
                </c:pt>
                <c:pt idx="1651">
                  <c:v>3310.1053466796898</c:v>
                </c:pt>
                <c:pt idx="1652">
                  <c:v>3312.0166015625</c:v>
                </c:pt>
                <c:pt idx="1653">
                  <c:v>3314.07373046875</c:v>
                </c:pt>
                <c:pt idx="1654">
                  <c:v>3316.14868164063</c:v>
                </c:pt>
                <c:pt idx="1655">
                  <c:v>3318.16577148438</c:v>
                </c:pt>
                <c:pt idx="1656">
                  <c:v>3320.12719726562</c:v>
                </c:pt>
                <c:pt idx="1657">
                  <c:v>3322.0836181640602</c:v>
                </c:pt>
                <c:pt idx="1658">
                  <c:v>3324.10815429687</c:v>
                </c:pt>
                <c:pt idx="1659">
                  <c:v>3326.14526367188</c:v>
                </c:pt>
                <c:pt idx="1660">
                  <c:v>3328.0491943359398</c:v>
                </c:pt>
                <c:pt idx="1661">
                  <c:v>3329.96044921875</c:v>
                </c:pt>
                <c:pt idx="1662">
                  <c:v>3332.0426025390602</c:v>
                </c:pt>
                <c:pt idx="1663">
                  <c:v>3334.072265625</c:v>
                </c:pt>
                <c:pt idx="1664">
                  <c:v>3336.04638671875</c:v>
                </c:pt>
                <c:pt idx="1665">
                  <c:v>3338.0531005859398</c:v>
                </c:pt>
                <c:pt idx="1666">
                  <c:v>3340.06494140625</c:v>
                </c:pt>
                <c:pt idx="1667">
                  <c:v>3342.05688476562</c:v>
                </c:pt>
                <c:pt idx="1668">
                  <c:v>3343.9683837890602</c:v>
                </c:pt>
                <c:pt idx="1669">
                  <c:v>3346.0128173828102</c:v>
                </c:pt>
                <c:pt idx="1670">
                  <c:v>3348.080078125</c:v>
                </c:pt>
                <c:pt idx="1671">
                  <c:v>3350.0091552734398</c:v>
                </c:pt>
                <c:pt idx="1672">
                  <c:v>3352.0284423828102</c:v>
                </c:pt>
                <c:pt idx="1673">
                  <c:v>3354.03515625</c:v>
                </c:pt>
                <c:pt idx="1674">
                  <c:v>3356.0345458984398</c:v>
                </c:pt>
                <c:pt idx="1675">
                  <c:v>3358.0716552734398</c:v>
                </c:pt>
                <c:pt idx="1676">
                  <c:v>3360.10864257812</c:v>
                </c:pt>
                <c:pt idx="1677">
                  <c:v>3362.0953369140602</c:v>
                </c:pt>
                <c:pt idx="1678">
                  <c:v>3364.06958007812</c:v>
                </c:pt>
                <c:pt idx="1679">
                  <c:v>3366.048828125</c:v>
                </c:pt>
                <c:pt idx="1680">
                  <c:v>3367.9473876953102</c:v>
                </c:pt>
                <c:pt idx="1681">
                  <c:v>3369.984375</c:v>
                </c:pt>
                <c:pt idx="1682">
                  <c:v>3372.0467529296898</c:v>
                </c:pt>
                <c:pt idx="1683">
                  <c:v>3374.0032958984398</c:v>
                </c:pt>
                <c:pt idx="1684">
                  <c:v>3376.01513671875</c:v>
                </c:pt>
                <c:pt idx="1685">
                  <c:v>3378.0447998046898</c:v>
                </c:pt>
                <c:pt idx="1686">
                  <c:v>3379.986328125</c:v>
                </c:pt>
                <c:pt idx="1687">
                  <c:v>3382.0181884765602</c:v>
                </c:pt>
                <c:pt idx="1688">
                  <c:v>3384.087890625</c:v>
                </c:pt>
                <c:pt idx="1689">
                  <c:v>3386.0872802734398</c:v>
                </c:pt>
                <c:pt idx="1690">
                  <c:v>3388.0413818359398</c:v>
                </c:pt>
                <c:pt idx="1691">
                  <c:v>3390.02807617188</c:v>
                </c:pt>
                <c:pt idx="1692">
                  <c:v>3392.0223388671898</c:v>
                </c:pt>
                <c:pt idx="1693">
                  <c:v>3393.9461669921898</c:v>
                </c:pt>
                <c:pt idx="1694">
                  <c:v>3396.0208740234398</c:v>
                </c:pt>
                <c:pt idx="1695">
                  <c:v>3398.0831298828102</c:v>
                </c:pt>
                <c:pt idx="1696">
                  <c:v>3400.00708007812</c:v>
                </c:pt>
                <c:pt idx="1697">
                  <c:v>3401.9434814453102</c:v>
                </c:pt>
                <c:pt idx="1698">
                  <c:v>3403.9227294921898</c:v>
                </c:pt>
                <c:pt idx="1699">
                  <c:v>3406.0277099609398</c:v>
                </c:pt>
                <c:pt idx="1700">
                  <c:v>3408.09741210937</c:v>
                </c:pt>
                <c:pt idx="1701">
                  <c:v>3409.978515625</c:v>
                </c:pt>
                <c:pt idx="1702">
                  <c:v>3411.95263671875</c:v>
                </c:pt>
                <c:pt idx="1703">
                  <c:v>3414.09033203125</c:v>
                </c:pt>
                <c:pt idx="1704">
                  <c:v>3416.1148681640602</c:v>
                </c:pt>
                <c:pt idx="1705">
                  <c:v>3418.14428710937</c:v>
                </c:pt>
                <c:pt idx="1706">
                  <c:v>3420.1688232421898</c:v>
                </c:pt>
                <c:pt idx="1707">
                  <c:v>3422.03002929687</c:v>
                </c:pt>
                <c:pt idx="1708">
                  <c:v>3423.97143554687</c:v>
                </c:pt>
                <c:pt idx="1709">
                  <c:v>3425.970703125</c:v>
                </c:pt>
                <c:pt idx="1710">
                  <c:v>3428.0076904296898</c:v>
                </c:pt>
                <c:pt idx="1711">
                  <c:v>3430.0145263671898</c:v>
                </c:pt>
                <c:pt idx="1712">
                  <c:v>3431.98364257812</c:v>
                </c:pt>
                <c:pt idx="1713">
                  <c:v>3434.0709228515602</c:v>
                </c:pt>
                <c:pt idx="1714">
                  <c:v>3436</c:v>
                </c:pt>
                <c:pt idx="1715">
                  <c:v>3437.90380859375</c:v>
                </c:pt>
                <c:pt idx="1716">
                  <c:v>3439.97338867188</c:v>
                </c:pt>
                <c:pt idx="1717">
                  <c:v>3441.9979248046898</c:v>
                </c:pt>
                <c:pt idx="1718">
                  <c:v>3443.99731445313</c:v>
                </c:pt>
                <c:pt idx="1719">
                  <c:v>3445.95385742188</c:v>
                </c:pt>
                <c:pt idx="1720">
                  <c:v>3448.06640625</c:v>
                </c:pt>
                <c:pt idx="1721">
                  <c:v>3450.1336669921898</c:v>
                </c:pt>
                <c:pt idx="1722">
                  <c:v>3452.01220703125</c:v>
                </c:pt>
                <c:pt idx="1723">
                  <c:v>3454.03149414063</c:v>
                </c:pt>
                <c:pt idx="1724">
                  <c:v>3456.0560302734398</c:v>
                </c:pt>
                <c:pt idx="1725">
                  <c:v>3457.9925537109398</c:v>
                </c:pt>
                <c:pt idx="1726">
                  <c:v>3459.97412109375</c:v>
                </c:pt>
                <c:pt idx="1727">
                  <c:v>3461.9986572265602</c:v>
                </c:pt>
                <c:pt idx="1728">
                  <c:v>3464.01049804687</c:v>
                </c:pt>
                <c:pt idx="1729">
                  <c:v>3465.98461914063</c:v>
                </c:pt>
                <c:pt idx="1730">
                  <c:v>3467.958984375</c:v>
                </c:pt>
                <c:pt idx="1731">
                  <c:v>3469.9205322265602</c:v>
                </c:pt>
                <c:pt idx="1732">
                  <c:v>3471.8443603515602</c:v>
                </c:pt>
                <c:pt idx="1733">
                  <c:v>3473.89404296875</c:v>
                </c:pt>
                <c:pt idx="1734">
                  <c:v>3476.0946044921898</c:v>
                </c:pt>
                <c:pt idx="1735">
                  <c:v>3478.13159179687</c:v>
                </c:pt>
                <c:pt idx="1736">
                  <c:v>3480.0228271484398</c:v>
                </c:pt>
                <c:pt idx="1737">
                  <c:v>3481.9718017578102</c:v>
                </c:pt>
                <c:pt idx="1738">
                  <c:v>3483.9207763671898</c:v>
                </c:pt>
                <c:pt idx="1739">
                  <c:v>3485.9830322265602</c:v>
                </c:pt>
                <c:pt idx="1740">
                  <c:v>3488.0023193359398</c:v>
                </c:pt>
                <c:pt idx="1741">
                  <c:v>3489.86840820313</c:v>
                </c:pt>
                <c:pt idx="1742">
                  <c:v>3491.88037109375</c:v>
                </c:pt>
                <c:pt idx="1743">
                  <c:v>3493.9375</c:v>
                </c:pt>
                <c:pt idx="1744">
                  <c:v>3495.83618164063</c:v>
                </c:pt>
                <c:pt idx="1745">
                  <c:v>3497.93603515625</c:v>
                </c:pt>
                <c:pt idx="1746">
                  <c:v>3499.9857177734398</c:v>
                </c:pt>
                <c:pt idx="1747">
                  <c:v>3501.8643798828102</c:v>
                </c:pt>
                <c:pt idx="1748">
                  <c:v>3503.9390869140602</c:v>
                </c:pt>
                <c:pt idx="1749">
                  <c:v>3506.0013427734398</c:v>
                </c:pt>
                <c:pt idx="1750">
                  <c:v>3508.05615234375</c:v>
                </c:pt>
                <c:pt idx="1751">
                  <c:v>3510.04296875</c:v>
                </c:pt>
                <c:pt idx="1752">
                  <c:v>3511.91137695313</c:v>
                </c:pt>
                <c:pt idx="1753">
                  <c:v>3513.95581054687</c:v>
                </c:pt>
                <c:pt idx="1754">
                  <c:v>3515.96020507812</c:v>
                </c:pt>
                <c:pt idx="1755">
                  <c:v>3517.9091796875</c:v>
                </c:pt>
                <c:pt idx="1756">
                  <c:v>3520.03442382812</c:v>
                </c:pt>
                <c:pt idx="1757">
                  <c:v>3522.0211181640602</c:v>
                </c:pt>
                <c:pt idx="1758">
                  <c:v>3523.9019775390602</c:v>
                </c:pt>
                <c:pt idx="1759">
                  <c:v>3525.93920898438</c:v>
                </c:pt>
                <c:pt idx="1760">
                  <c:v>3528.01391601562</c:v>
                </c:pt>
                <c:pt idx="1761">
                  <c:v>3530.0130615234398</c:v>
                </c:pt>
                <c:pt idx="1762">
                  <c:v>3531.9874267578102</c:v>
                </c:pt>
                <c:pt idx="1763">
                  <c:v>3534.05493164063</c:v>
                </c:pt>
                <c:pt idx="1764">
                  <c:v>3536.0794677734398</c:v>
                </c:pt>
                <c:pt idx="1765">
                  <c:v>3538.0284423828102</c:v>
                </c:pt>
                <c:pt idx="1766">
                  <c:v>3539.9698486328102</c:v>
                </c:pt>
                <c:pt idx="1767">
                  <c:v>3541.98168945313</c:v>
                </c:pt>
                <c:pt idx="1768">
                  <c:v>3543.9632568359398</c:v>
                </c:pt>
                <c:pt idx="1769">
                  <c:v>3545.8568115234398</c:v>
                </c:pt>
                <c:pt idx="1770">
                  <c:v>3547.86889648438</c:v>
                </c:pt>
                <c:pt idx="1771">
                  <c:v>3549.95629882812</c:v>
                </c:pt>
                <c:pt idx="1772">
                  <c:v>3551.93041992188</c:v>
                </c:pt>
                <c:pt idx="1773">
                  <c:v>3553.8543701171898</c:v>
                </c:pt>
                <c:pt idx="1774">
                  <c:v>3555.9417724609398</c:v>
                </c:pt>
                <c:pt idx="1775">
                  <c:v>3557.9661865234398</c:v>
                </c:pt>
                <c:pt idx="1776">
                  <c:v>3559.9278564453102</c:v>
                </c:pt>
                <c:pt idx="1777">
                  <c:v>3561.9322509765602</c:v>
                </c:pt>
                <c:pt idx="1778">
                  <c:v>3563.98168945313</c:v>
                </c:pt>
                <c:pt idx="1779">
                  <c:v>3565.91821289063</c:v>
                </c:pt>
                <c:pt idx="1780">
                  <c:v>3567.93017578125</c:v>
                </c:pt>
                <c:pt idx="1781">
                  <c:v>3570.0048828125</c:v>
                </c:pt>
                <c:pt idx="1782">
                  <c:v>3571.90869140625</c:v>
                </c:pt>
                <c:pt idx="1783">
                  <c:v>3573.8577880859398</c:v>
                </c:pt>
                <c:pt idx="1784">
                  <c:v>3575.93994140625</c:v>
                </c:pt>
                <c:pt idx="1785">
                  <c:v>3577.98950195313</c:v>
                </c:pt>
                <c:pt idx="1786">
                  <c:v>3579.8504638671898</c:v>
                </c:pt>
                <c:pt idx="1787">
                  <c:v>3581.9127197265602</c:v>
                </c:pt>
                <c:pt idx="1788">
                  <c:v>3583.96240234375</c:v>
                </c:pt>
                <c:pt idx="1789">
                  <c:v>3585.88110351562</c:v>
                </c:pt>
                <c:pt idx="1790">
                  <c:v>3587.83032226562</c:v>
                </c:pt>
                <c:pt idx="1791">
                  <c:v>3589.8800048828102</c:v>
                </c:pt>
                <c:pt idx="1792">
                  <c:v>3591.9295654296898</c:v>
                </c:pt>
                <c:pt idx="1793">
                  <c:v>3593.80322265625</c:v>
                </c:pt>
                <c:pt idx="1794">
                  <c:v>3595.7900390625</c:v>
                </c:pt>
                <c:pt idx="1795">
                  <c:v>3597.86474609375</c:v>
                </c:pt>
                <c:pt idx="1796">
                  <c:v>3599.8765869140602</c:v>
                </c:pt>
                <c:pt idx="1797">
                  <c:v>3601.8507080078102</c:v>
                </c:pt>
                <c:pt idx="1798">
                  <c:v>3603.9002685546898</c:v>
                </c:pt>
                <c:pt idx="1799">
                  <c:v>3605.9625244140602</c:v>
                </c:pt>
                <c:pt idx="1800">
                  <c:v>3608.0498046875</c:v>
                </c:pt>
                <c:pt idx="1801">
                  <c:v>3610.0616455078102</c:v>
                </c:pt>
                <c:pt idx="1802">
                  <c:v>3611.93530273438</c:v>
                </c:pt>
                <c:pt idx="1803">
                  <c:v>3613.8768310546898</c:v>
                </c:pt>
                <c:pt idx="1804">
                  <c:v>3615.86865234375</c:v>
                </c:pt>
                <c:pt idx="1805">
                  <c:v>3617.90063476562</c:v>
                </c:pt>
                <c:pt idx="1806">
                  <c:v>3619.87475585937</c:v>
                </c:pt>
                <c:pt idx="1807">
                  <c:v>3621.84887695313</c:v>
                </c:pt>
                <c:pt idx="1808">
                  <c:v>3623.8231201171898</c:v>
                </c:pt>
                <c:pt idx="1809">
                  <c:v>3625.79736328125</c:v>
                </c:pt>
                <c:pt idx="1810">
                  <c:v>3627.9298095703102</c:v>
                </c:pt>
                <c:pt idx="1811">
                  <c:v>3629.95434570313</c:v>
                </c:pt>
                <c:pt idx="1812">
                  <c:v>3631.80786132812</c:v>
                </c:pt>
                <c:pt idx="1813">
                  <c:v>3633.8448486328102</c:v>
                </c:pt>
                <c:pt idx="1814">
                  <c:v>3636.00268554687</c:v>
                </c:pt>
                <c:pt idx="1815">
                  <c:v>3637.9642333984398</c:v>
                </c:pt>
                <c:pt idx="1816">
                  <c:v>3639.837890625</c:v>
                </c:pt>
                <c:pt idx="1817">
                  <c:v>3641.81201171875</c:v>
                </c:pt>
                <c:pt idx="1818">
                  <c:v>3643.84887695313</c:v>
                </c:pt>
                <c:pt idx="1819">
                  <c:v>3645.8232421875</c:v>
                </c:pt>
                <c:pt idx="1820">
                  <c:v>3647.82763671875</c:v>
                </c:pt>
                <c:pt idx="1821">
                  <c:v>3649.80688476562</c:v>
                </c:pt>
                <c:pt idx="1822">
                  <c:v>3651.74340820313</c:v>
                </c:pt>
                <c:pt idx="1823">
                  <c:v>3653.8507080078102</c:v>
                </c:pt>
                <c:pt idx="1824">
                  <c:v>3655.8701171875</c:v>
                </c:pt>
                <c:pt idx="1825">
                  <c:v>3657.84423828125</c:v>
                </c:pt>
                <c:pt idx="1826">
                  <c:v>3659.8812255859398</c:v>
                </c:pt>
                <c:pt idx="1827">
                  <c:v>3662.00634765625</c:v>
                </c:pt>
                <c:pt idx="1828">
                  <c:v>3663.9227294921898</c:v>
                </c:pt>
                <c:pt idx="1829">
                  <c:v>3665.7635498046898</c:v>
                </c:pt>
                <c:pt idx="1830">
                  <c:v>3667.87109375</c:v>
                </c:pt>
                <c:pt idx="1831">
                  <c:v>3669.96606445313</c:v>
                </c:pt>
                <c:pt idx="1832">
                  <c:v>3671.8824462890602</c:v>
                </c:pt>
                <c:pt idx="1833">
                  <c:v>3673.8365478515602</c:v>
                </c:pt>
                <c:pt idx="1834">
                  <c:v>3675.9815673828102</c:v>
                </c:pt>
                <c:pt idx="1835">
                  <c:v>3677.9129638671898</c:v>
                </c:pt>
                <c:pt idx="1836">
                  <c:v>3679.81176757812</c:v>
                </c:pt>
                <c:pt idx="1837">
                  <c:v>3681.75317382812</c:v>
                </c:pt>
                <c:pt idx="1838">
                  <c:v>3683.7071533203102</c:v>
                </c:pt>
                <c:pt idx="1839">
                  <c:v>3685.7518310546898</c:v>
                </c:pt>
                <c:pt idx="1840">
                  <c:v>3687.859375</c:v>
                </c:pt>
                <c:pt idx="1841">
                  <c:v>3689.83349609375</c:v>
                </c:pt>
                <c:pt idx="1842">
                  <c:v>3691.8074951171898</c:v>
                </c:pt>
                <c:pt idx="1843">
                  <c:v>3693.8570556640602</c:v>
                </c:pt>
                <c:pt idx="1844">
                  <c:v>3695.93188476562</c:v>
                </c:pt>
                <c:pt idx="1845">
                  <c:v>3697.9815673828102</c:v>
                </c:pt>
                <c:pt idx="1846">
                  <c:v>3699.8802490234398</c:v>
                </c:pt>
                <c:pt idx="1847">
                  <c:v>3701.89208984375</c:v>
                </c:pt>
                <c:pt idx="1848">
                  <c:v>3703.87890625</c:v>
                </c:pt>
                <c:pt idx="1849">
                  <c:v>3705.8531494140602</c:v>
                </c:pt>
                <c:pt idx="1850">
                  <c:v>3707.90795898438</c:v>
                </c:pt>
                <c:pt idx="1851">
                  <c:v>3709.93237304687</c:v>
                </c:pt>
                <c:pt idx="1852">
                  <c:v>3711.8760986328102</c:v>
                </c:pt>
                <c:pt idx="1853">
                  <c:v>3713.7296142578102</c:v>
                </c:pt>
                <c:pt idx="1854">
                  <c:v>3715.75415039063</c:v>
                </c:pt>
                <c:pt idx="1855">
                  <c:v>3717.8616943359398</c:v>
                </c:pt>
                <c:pt idx="1856">
                  <c:v>3719.79077148438</c:v>
                </c:pt>
                <c:pt idx="1857">
                  <c:v>3721.7774658203102</c:v>
                </c:pt>
                <c:pt idx="1858">
                  <c:v>3723.8470458984398</c:v>
                </c:pt>
                <c:pt idx="1859">
                  <c:v>3725.87133789063</c:v>
                </c:pt>
                <c:pt idx="1860">
                  <c:v>3727.8631591796898</c:v>
                </c:pt>
                <c:pt idx="1861">
                  <c:v>3729.8876953125</c:v>
                </c:pt>
                <c:pt idx="1862">
                  <c:v>3731.80639648438</c:v>
                </c:pt>
                <c:pt idx="1863">
                  <c:v>3733.7177734375</c:v>
                </c:pt>
                <c:pt idx="1864">
                  <c:v>3735.7674560546898</c:v>
                </c:pt>
                <c:pt idx="1865">
                  <c:v>3737.779296875</c:v>
                </c:pt>
                <c:pt idx="1866">
                  <c:v>3739.81640625</c:v>
                </c:pt>
                <c:pt idx="1867">
                  <c:v>3741.77807617188</c:v>
                </c:pt>
                <c:pt idx="1868">
                  <c:v>3743.7020263671898</c:v>
                </c:pt>
                <c:pt idx="1869">
                  <c:v>3745.79443359375</c:v>
                </c:pt>
                <c:pt idx="1870">
                  <c:v>3747.8616943359398</c:v>
                </c:pt>
                <c:pt idx="1871">
                  <c:v>3749.86108398438</c:v>
                </c:pt>
                <c:pt idx="1872">
                  <c:v>3751.7923583984398</c:v>
                </c:pt>
                <c:pt idx="1873">
                  <c:v>3753.76123046875</c:v>
                </c:pt>
                <c:pt idx="1874">
                  <c:v>3755.77319335937</c:v>
                </c:pt>
                <c:pt idx="1875">
                  <c:v>3757.73486328125</c:v>
                </c:pt>
                <c:pt idx="1876">
                  <c:v>3759.7467041015602</c:v>
                </c:pt>
                <c:pt idx="1877">
                  <c:v>3761.79638671875</c:v>
                </c:pt>
                <c:pt idx="1878">
                  <c:v>3763.80834960937</c:v>
                </c:pt>
                <c:pt idx="1879">
                  <c:v>3765.77514648438</c:v>
                </c:pt>
                <c:pt idx="1880">
                  <c:v>3767.8499755859398</c:v>
                </c:pt>
                <c:pt idx="1881">
                  <c:v>3769.87426757812</c:v>
                </c:pt>
                <c:pt idx="1882">
                  <c:v>3771.81567382812</c:v>
                </c:pt>
                <c:pt idx="1883">
                  <c:v>3773.76489257812</c:v>
                </c:pt>
                <c:pt idx="1884">
                  <c:v>3775.72143554687</c:v>
                </c:pt>
                <c:pt idx="1885">
                  <c:v>3777.80859375</c:v>
                </c:pt>
                <c:pt idx="1886">
                  <c:v>3779.8634033203102</c:v>
                </c:pt>
                <c:pt idx="1887">
                  <c:v>3781.8829345703102</c:v>
                </c:pt>
                <c:pt idx="1888">
                  <c:v>3783.86450195313</c:v>
                </c:pt>
                <c:pt idx="1889">
                  <c:v>3785.7431640625</c:v>
                </c:pt>
                <c:pt idx="1890">
                  <c:v>3787.7174072265602</c:v>
                </c:pt>
                <c:pt idx="1891">
                  <c:v>3789.72924804687</c:v>
                </c:pt>
                <c:pt idx="1892">
                  <c:v>3791.7535400390602</c:v>
                </c:pt>
                <c:pt idx="1893">
                  <c:v>3793.7855224609398</c:v>
                </c:pt>
                <c:pt idx="1894">
                  <c:v>3795.8856201171898</c:v>
                </c:pt>
                <c:pt idx="1895">
                  <c:v>3797.87231445313</c:v>
                </c:pt>
                <c:pt idx="1896">
                  <c:v>3799.7205810546898</c:v>
                </c:pt>
                <c:pt idx="1897">
                  <c:v>3801.79541015625</c:v>
                </c:pt>
                <c:pt idx="1898">
                  <c:v>3803.7998046875</c:v>
                </c:pt>
                <c:pt idx="1899">
                  <c:v>3805.7916259765602</c:v>
                </c:pt>
                <c:pt idx="1900">
                  <c:v>3807.8614501953102</c:v>
                </c:pt>
                <c:pt idx="1901">
                  <c:v>3809.7928466796898</c:v>
                </c:pt>
                <c:pt idx="1902">
                  <c:v>3811.7545166015602</c:v>
                </c:pt>
                <c:pt idx="1903">
                  <c:v>3813.76635742188</c:v>
                </c:pt>
                <c:pt idx="1904">
                  <c:v>3815.6951904296898</c:v>
                </c:pt>
                <c:pt idx="1905">
                  <c:v>3817.7825927734398</c:v>
                </c:pt>
                <c:pt idx="1906">
                  <c:v>3819.86499023438</c:v>
                </c:pt>
                <c:pt idx="1907">
                  <c:v>3821.7635498046898</c:v>
                </c:pt>
                <c:pt idx="1908">
                  <c:v>3823.775390625</c:v>
                </c:pt>
                <c:pt idx="1909">
                  <c:v>3825.68676757812</c:v>
                </c:pt>
                <c:pt idx="1910">
                  <c:v>3827.7489013671898</c:v>
                </c:pt>
                <c:pt idx="1911">
                  <c:v>3829.8363037109398</c:v>
                </c:pt>
                <c:pt idx="1912">
                  <c:v>3831.7728271484398</c:v>
                </c:pt>
                <c:pt idx="1913">
                  <c:v>3833.73950195313</c:v>
                </c:pt>
                <c:pt idx="1914">
                  <c:v>3835.69360351562</c:v>
                </c:pt>
                <c:pt idx="1915">
                  <c:v>3837.7633056640602</c:v>
                </c:pt>
                <c:pt idx="1916">
                  <c:v>3839.8328857421898</c:v>
                </c:pt>
                <c:pt idx="1917">
                  <c:v>3841.7567138671898</c:v>
                </c:pt>
                <c:pt idx="1918">
                  <c:v>3843.70581054687</c:v>
                </c:pt>
                <c:pt idx="1919">
                  <c:v>3845.7177734375</c:v>
                </c:pt>
                <c:pt idx="1920">
                  <c:v>3847.8302001953102</c:v>
                </c:pt>
                <c:pt idx="1921">
                  <c:v>3849.8671875</c:v>
                </c:pt>
                <c:pt idx="1922">
                  <c:v>3851.7081298828102</c:v>
                </c:pt>
                <c:pt idx="1923">
                  <c:v>3853.6319580078102</c:v>
                </c:pt>
                <c:pt idx="1924">
                  <c:v>3855.80224609375</c:v>
                </c:pt>
                <c:pt idx="1925">
                  <c:v>3857.79418945313</c:v>
                </c:pt>
                <c:pt idx="1926">
                  <c:v>3859.60498046875</c:v>
                </c:pt>
                <c:pt idx="1927">
                  <c:v>3861.7122802734398</c:v>
                </c:pt>
                <c:pt idx="1928">
                  <c:v>3863.77954101562</c:v>
                </c:pt>
                <c:pt idx="1929">
                  <c:v>3865.6783447265602</c:v>
                </c:pt>
                <c:pt idx="1930">
                  <c:v>3867.7103271484398</c:v>
                </c:pt>
                <c:pt idx="1931">
                  <c:v>3869.7598876953102</c:v>
                </c:pt>
                <c:pt idx="1932">
                  <c:v>3871.6585693359398</c:v>
                </c:pt>
                <c:pt idx="1933">
                  <c:v>3873.72583007812</c:v>
                </c:pt>
                <c:pt idx="1934">
                  <c:v>3875.81323242188</c:v>
                </c:pt>
                <c:pt idx="1935">
                  <c:v>3877.6943359375</c:v>
                </c:pt>
                <c:pt idx="1936">
                  <c:v>3879.68115234375</c:v>
                </c:pt>
                <c:pt idx="1937">
                  <c:v>3881.73583984375</c:v>
                </c:pt>
                <c:pt idx="1938">
                  <c:v>3883.71508789063</c:v>
                </c:pt>
                <c:pt idx="1939">
                  <c:v>3885.67163085937</c:v>
                </c:pt>
                <c:pt idx="1940">
                  <c:v>3887.6531982421898</c:v>
                </c:pt>
                <c:pt idx="1941">
                  <c:v>3889.67016601562</c:v>
                </c:pt>
                <c:pt idx="1942">
                  <c:v>3891.74487304687</c:v>
                </c:pt>
                <c:pt idx="1943">
                  <c:v>3893.77685546875</c:v>
                </c:pt>
                <c:pt idx="1944">
                  <c:v>3895.6807861328102</c:v>
                </c:pt>
                <c:pt idx="1945">
                  <c:v>3897.6851806640602</c:v>
                </c:pt>
                <c:pt idx="1946">
                  <c:v>3899.66674804687</c:v>
                </c:pt>
                <c:pt idx="1947">
                  <c:v>3901.6409912109398</c:v>
                </c:pt>
                <c:pt idx="1948">
                  <c:v>3903.8037109375</c:v>
                </c:pt>
                <c:pt idx="1949">
                  <c:v>3905.7652587890602</c:v>
                </c:pt>
                <c:pt idx="1950">
                  <c:v>3907.6314697265602</c:v>
                </c:pt>
                <c:pt idx="1951">
                  <c:v>3909.6004638671898</c:v>
                </c:pt>
                <c:pt idx="1952">
                  <c:v>3911.74560546875</c:v>
                </c:pt>
                <c:pt idx="1953">
                  <c:v>3913.7701416015602</c:v>
                </c:pt>
                <c:pt idx="1954">
                  <c:v>3915.60595703125</c:v>
                </c:pt>
                <c:pt idx="1955">
                  <c:v>3917.693359375</c:v>
                </c:pt>
                <c:pt idx="1956">
                  <c:v>3919.76806640625</c:v>
                </c:pt>
                <c:pt idx="1957">
                  <c:v>3921.79248046875</c:v>
                </c:pt>
                <c:pt idx="1958">
                  <c:v>3923.7591552734398</c:v>
                </c:pt>
                <c:pt idx="1959">
                  <c:v>3925.68310546875</c:v>
                </c:pt>
                <c:pt idx="1960">
                  <c:v>3927.73266601562</c:v>
                </c:pt>
                <c:pt idx="1961">
                  <c:v>3929.681640625</c:v>
                </c:pt>
                <c:pt idx="1962">
                  <c:v>3931.64331054687</c:v>
                </c:pt>
                <c:pt idx="1963">
                  <c:v>3933.74829101562</c:v>
                </c:pt>
                <c:pt idx="1964">
                  <c:v>3935.7225341796898</c:v>
                </c:pt>
                <c:pt idx="1965">
                  <c:v>3937.7294921875</c:v>
                </c:pt>
                <c:pt idx="1966">
                  <c:v>3939.7664794921898</c:v>
                </c:pt>
                <c:pt idx="1967">
                  <c:v>3941.75317382812</c:v>
                </c:pt>
                <c:pt idx="1968">
                  <c:v>3943.6468505859398</c:v>
                </c:pt>
                <c:pt idx="1969">
                  <c:v>3945.57568359375</c:v>
                </c:pt>
                <c:pt idx="1970">
                  <c:v>3947.58764648438</c:v>
                </c:pt>
                <c:pt idx="1971">
                  <c:v>3949.5694580078102</c:v>
                </c:pt>
                <c:pt idx="1972">
                  <c:v>3951.59375</c:v>
                </c:pt>
                <c:pt idx="1973">
                  <c:v>3953.6180419921898</c:v>
                </c:pt>
                <c:pt idx="1974">
                  <c:v>3955.55981445313</c:v>
                </c:pt>
                <c:pt idx="1975">
                  <c:v>3957.48364257812</c:v>
                </c:pt>
                <c:pt idx="1976">
                  <c:v>3959.55322265625</c:v>
                </c:pt>
                <c:pt idx="1977">
                  <c:v>3961.6029052734398</c:v>
                </c:pt>
                <c:pt idx="1978">
                  <c:v>3963.5394287109398</c:v>
                </c:pt>
                <c:pt idx="1979">
                  <c:v>3965.67724609375</c:v>
                </c:pt>
                <c:pt idx="1980">
                  <c:v>3967.7142333984398</c:v>
                </c:pt>
                <c:pt idx="1981">
                  <c:v>3969.71337890625</c:v>
                </c:pt>
                <c:pt idx="1982">
                  <c:v>3971.8509521484398</c:v>
                </c:pt>
                <c:pt idx="1983">
                  <c:v>3973.76245117188</c:v>
                </c:pt>
                <c:pt idx="1984">
                  <c:v>3975.6485595703102</c:v>
                </c:pt>
                <c:pt idx="1985">
                  <c:v>3977.5848388671898</c:v>
                </c:pt>
                <c:pt idx="1986">
                  <c:v>3979.609375</c:v>
                </c:pt>
                <c:pt idx="1987">
                  <c:v>3981.6514892578102</c:v>
                </c:pt>
                <c:pt idx="1988">
                  <c:v>3983.6434326171898</c:v>
                </c:pt>
                <c:pt idx="1989">
                  <c:v>3985.6177978515602</c:v>
                </c:pt>
                <c:pt idx="1990">
                  <c:v>3987.57421875</c:v>
                </c:pt>
                <c:pt idx="1991">
                  <c:v>3989.59350585937</c:v>
                </c:pt>
                <c:pt idx="1992">
                  <c:v>3991.65576171875</c:v>
                </c:pt>
                <c:pt idx="1993">
                  <c:v>3993.6728515625</c:v>
                </c:pt>
                <c:pt idx="1994">
                  <c:v>3995.6395263671898</c:v>
                </c:pt>
                <c:pt idx="1995">
                  <c:v>3997.67651367188</c:v>
                </c:pt>
                <c:pt idx="1996">
                  <c:v>3999.859375</c:v>
                </c:pt>
                <c:pt idx="1997">
                  <c:v>4001.8033447265602</c:v>
                </c:pt>
                <c:pt idx="1998">
                  <c:v>4003.61401367188</c:v>
                </c:pt>
                <c:pt idx="1999">
                  <c:v>4005.6383056640602</c:v>
                </c:pt>
                <c:pt idx="2000">
                  <c:v>4007.5999755859398</c:v>
                </c:pt>
                <c:pt idx="2001">
                  <c:v>4009.5919189453102</c:v>
                </c:pt>
                <c:pt idx="2002">
                  <c:v>4011.5836181640602</c:v>
                </c:pt>
                <c:pt idx="2003">
                  <c:v>4013.51489257812</c:v>
                </c:pt>
                <c:pt idx="2004">
                  <c:v>4015.57202148438</c:v>
                </c:pt>
                <c:pt idx="2005">
                  <c:v>4017.5965576171898</c:v>
                </c:pt>
                <c:pt idx="2006">
                  <c:v>4019.56323242188</c:v>
                </c:pt>
                <c:pt idx="2007">
                  <c:v>4021.5877685546898</c:v>
                </c:pt>
                <c:pt idx="2008">
                  <c:v>4023.65747070313</c:v>
                </c:pt>
                <c:pt idx="2009">
                  <c:v>4025.6114501953102</c:v>
                </c:pt>
                <c:pt idx="2010">
                  <c:v>4027.4901123046898</c:v>
                </c:pt>
                <c:pt idx="2011">
                  <c:v>4029.59765625</c:v>
                </c:pt>
                <c:pt idx="2012">
                  <c:v>4031.6673583984398</c:v>
                </c:pt>
                <c:pt idx="2013">
                  <c:v>4033.5333251953102</c:v>
                </c:pt>
                <c:pt idx="2014">
                  <c:v>4035.5201416015602</c:v>
                </c:pt>
                <c:pt idx="2015">
                  <c:v>4037.5521240234398</c:v>
                </c:pt>
                <c:pt idx="2016">
                  <c:v>4039.5010986328102</c:v>
                </c:pt>
                <c:pt idx="2017">
                  <c:v>4041.52563476562</c:v>
                </c:pt>
                <c:pt idx="2018">
                  <c:v>4043.5426025390602</c:v>
                </c:pt>
                <c:pt idx="2019">
                  <c:v>4045.5419921875</c:v>
                </c:pt>
                <c:pt idx="2020">
                  <c:v>4047.6168212890602</c:v>
                </c:pt>
                <c:pt idx="2021">
                  <c:v>4049.61596679687</c:v>
                </c:pt>
                <c:pt idx="2022">
                  <c:v>4051.5975341796898</c:v>
                </c:pt>
                <c:pt idx="2023">
                  <c:v>4053.5465087890602</c:v>
                </c:pt>
                <c:pt idx="2024">
                  <c:v>4055.4451904296898</c:v>
                </c:pt>
                <c:pt idx="2025">
                  <c:v>4057.53784179687</c:v>
                </c:pt>
                <c:pt idx="2026">
                  <c:v>4059.6051025390602</c:v>
                </c:pt>
                <c:pt idx="2027">
                  <c:v>4061.5162353515602</c:v>
                </c:pt>
                <c:pt idx="2028">
                  <c:v>4063.47290039063</c:v>
                </c:pt>
                <c:pt idx="2029">
                  <c:v>4065.45971679687</c:v>
                </c:pt>
                <c:pt idx="2030">
                  <c:v>4067.5218505859398</c:v>
                </c:pt>
                <c:pt idx="2031">
                  <c:v>4069.5841064453102</c:v>
                </c:pt>
                <c:pt idx="2032">
                  <c:v>4071.5330810546898</c:v>
                </c:pt>
                <c:pt idx="2033">
                  <c:v>4073.5322265625</c:v>
                </c:pt>
                <c:pt idx="2034">
                  <c:v>4075.51147460937</c:v>
                </c:pt>
                <c:pt idx="2035">
                  <c:v>4077.55615234375</c:v>
                </c:pt>
                <c:pt idx="2036">
                  <c:v>4079.58813476562</c:v>
                </c:pt>
                <c:pt idx="2037">
                  <c:v>4081.5296630859398</c:v>
                </c:pt>
                <c:pt idx="2038">
                  <c:v>4083.50390625</c:v>
                </c:pt>
                <c:pt idx="2039">
                  <c:v>4085.56103515625</c:v>
                </c:pt>
                <c:pt idx="2040">
                  <c:v>4087.6358642578102</c:v>
                </c:pt>
                <c:pt idx="2041">
                  <c:v>4089.5596923828102</c:v>
                </c:pt>
                <c:pt idx="2042">
                  <c:v>4091.4583740234398</c:v>
                </c:pt>
                <c:pt idx="2043">
                  <c:v>4093.48291015625</c:v>
                </c:pt>
                <c:pt idx="2044">
                  <c:v>4095.60791015625</c:v>
                </c:pt>
                <c:pt idx="2045">
                  <c:v>4097.6247558593705</c:v>
                </c:pt>
                <c:pt idx="2046">
                  <c:v>4099.5485839843795</c:v>
                </c:pt>
                <c:pt idx="2047">
                  <c:v>4101.6611328125</c:v>
                </c:pt>
                <c:pt idx="2048">
                  <c:v>4103.6101074218795</c:v>
                </c:pt>
                <c:pt idx="2049">
                  <c:v>4105.4912109375</c:v>
                </c:pt>
                <c:pt idx="2050">
                  <c:v>4107.5837402343795</c:v>
                </c:pt>
                <c:pt idx="2051">
                  <c:v>4109.54541015625</c:v>
                </c:pt>
                <c:pt idx="2052">
                  <c:v>4111.5146484375</c:v>
                </c:pt>
                <c:pt idx="2053">
                  <c:v>4113.6320800781205</c:v>
                </c:pt>
                <c:pt idx="2054">
                  <c:v>4115.5859375</c:v>
                </c:pt>
                <c:pt idx="2055">
                  <c:v>4117.4973144531295</c:v>
                </c:pt>
                <c:pt idx="2056">
                  <c:v>4119.5671386718795</c:v>
                </c:pt>
                <c:pt idx="2057">
                  <c:v>4121.59912109375</c:v>
                </c:pt>
                <c:pt idx="2058">
                  <c:v>4123.53564453125</c:v>
                </c:pt>
                <c:pt idx="2059">
                  <c:v>4125.5524902343795</c:v>
                </c:pt>
                <c:pt idx="2060">
                  <c:v>4127.6396484375</c:v>
                </c:pt>
                <c:pt idx="2061">
                  <c:v>4129.6843261718795</c:v>
                </c:pt>
                <c:pt idx="2062">
                  <c:v>4131.5830078125</c:v>
                </c:pt>
                <c:pt idx="2063">
                  <c:v>4133.4616699218795</c:v>
                </c:pt>
                <c:pt idx="2064">
                  <c:v>4135.5290527343795</c:v>
                </c:pt>
                <c:pt idx="2065">
                  <c:v>4137.5358886718795</c:v>
                </c:pt>
                <c:pt idx="2066">
                  <c:v>4139.4924316406295</c:v>
                </c:pt>
                <c:pt idx="2067">
                  <c:v>4141.4465332031295</c:v>
                </c:pt>
                <c:pt idx="2068">
                  <c:v>4143.5087890625</c:v>
                </c:pt>
                <c:pt idx="2069">
                  <c:v>4145.5458984375</c:v>
                </c:pt>
                <c:pt idx="2070">
                  <c:v>4147.44970703125</c:v>
                </c:pt>
                <c:pt idx="2071">
                  <c:v>4149.494140625</c:v>
                </c:pt>
                <c:pt idx="2072">
                  <c:v>4151.55615234375</c:v>
                </c:pt>
                <c:pt idx="2073">
                  <c:v>4153.4348144531295</c:v>
                </c:pt>
                <c:pt idx="2074">
                  <c:v>4155.4167480468705</c:v>
                </c:pt>
                <c:pt idx="2075">
                  <c:v>4157.4990234375</c:v>
                </c:pt>
                <c:pt idx="2076">
                  <c:v>4159.5107421875</c:v>
                </c:pt>
                <c:pt idx="2077">
                  <c:v>4161.5100097656205</c:v>
                </c:pt>
                <c:pt idx="2078">
                  <c:v>4163.5598144531295</c:v>
                </c:pt>
                <c:pt idx="2079">
                  <c:v>4165.5842285156205</c:v>
                </c:pt>
                <c:pt idx="2080">
                  <c:v>4167.419921875</c:v>
                </c:pt>
                <c:pt idx="2081">
                  <c:v>4169.3615722656205</c:v>
                </c:pt>
                <c:pt idx="2082">
                  <c:v>4171.423828125</c:v>
                </c:pt>
                <c:pt idx="2083">
                  <c:v>4173.3928222656205</c:v>
                </c:pt>
                <c:pt idx="2084">
                  <c:v>4175.4045410156205</c:v>
                </c:pt>
                <c:pt idx="2085">
                  <c:v>4177.466796875</c:v>
                </c:pt>
                <c:pt idx="2086">
                  <c:v>4179.4208984375</c:v>
                </c:pt>
                <c:pt idx="2087">
                  <c:v>4181.4377441406295</c:v>
                </c:pt>
                <c:pt idx="2088">
                  <c:v>4183.5578613281205</c:v>
                </c:pt>
                <c:pt idx="2089">
                  <c:v>4185.4641113281205</c:v>
                </c:pt>
                <c:pt idx="2090">
                  <c:v>4187.4055175781205</c:v>
                </c:pt>
                <c:pt idx="2091">
                  <c:v>4189.4802246093705</c:v>
                </c:pt>
                <c:pt idx="2092">
                  <c:v>4191.4997558593705</c:v>
                </c:pt>
                <c:pt idx="2093">
                  <c:v>4193.4489746093705</c:v>
                </c:pt>
                <c:pt idx="2094">
                  <c:v>4195.4987792968705</c:v>
                </c:pt>
                <c:pt idx="2095">
                  <c:v>4197.5859375</c:v>
                </c:pt>
                <c:pt idx="2096">
                  <c:v>4199.52734375</c:v>
                </c:pt>
                <c:pt idx="2097">
                  <c:v>4201.4765625</c:v>
                </c:pt>
                <c:pt idx="2098">
                  <c:v>4203.3625488281205</c:v>
                </c:pt>
                <c:pt idx="2099">
                  <c:v>4205.3996582031295</c:v>
                </c:pt>
                <c:pt idx="2100">
                  <c:v>4207.5197753906295</c:v>
                </c:pt>
                <c:pt idx="2101">
                  <c:v>4209.43115234375</c:v>
                </c:pt>
                <c:pt idx="2102">
                  <c:v>4211.4431152343795</c:v>
                </c:pt>
                <c:pt idx="2103">
                  <c:v>4213.54296875</c:v>
                </c:pt>
                <c:pt idx="2104">
                  <c:v>4215.5422363281205</c:v>
                </c:pt>
                <c:pt idx="2105">
                  <c:v>4217.478515625</c:v>
                </c:pt>
                <c:pt idx="2106">
                  <c:v>4219.5080566406295</c:v>
                </c:pt>
                <c:pt idx="2107">
                  <c:v>4221.4697265625</c:v>
                </c:pt>
                <c:pt idx="2108">
                  <c:v>4223.4689941406295</c:v>
                </c:pt>
                <c:pt idx="2109">
                  <c:v>4225.4934082031295</c:v>
                </c:pt>
                <c:pt idx="2110">
                  <c:v>4227.38720703125</c:v>
                </c:pt>
                <c:pt idx="2111">
                  <c:v>4229.3037109375</c:v>
                </c:pt>
                <c:pt idx="2112">
                  <c:v>4231.3659667968705</c:v>
                </c:pt>
                <c:pt idx="2113">
                  <c:v>4233.5612792968705</c:v>
                </c:pt>
                <c:pt idx="2114">
                  <c:v>4235.49755859375</c:v>
                </c:pt>
                <c:pt idx="2115">
                  <c:v>4237.30078125</c:v>
                </c:pt>
                <c:pt idx="2116">
                  <c:v>4239.337890625</c:v>
                </c:pt>
                <c:pt idx="2117">
                  <c:v>4241.3874511718795</c:v>
                </c:pt>
                <c:pt idx="2118">
                  <c:v>4243.3742675781205</c:v>
                </c:pt>
                <c:pt idx="2119">
                  <c:v>4245.48193359375</c:v>
                </c:pt>
                <c:pt idx="2120">
                  <c:v>4247.443359375</c:v>
                </c:pt>
                <c:pt idx="2121">
                  <c:v>4249.3469238281205</c:v>
                </c:pt>
                <c:pt idx="2122">
                  <c:v>4251.3840332031295</c:v>
                </c:pt>
                <c:pt idx="2123">
                  <c:v>4253.4211425781205</c:v>
                </c:pt>
                <c:pt idx="2124">
                  <c:v>4255.43310546875</c:v>
                </c:pt>
                <c:pt idx="2125">
                  <c:v>4257.4323730468705</c:v>
                </c:pt>
                <c:pt idx="2126">
                  <c:v>4259.38134765625</c:v>
                </c:pt>
                <c:pt idx="2127">
                  <c:v>4261.3430175781205</c:v>
                </c:pt>
                <c:pt idx="2128">
                  <c:v>4263.3850097656205</c:v>
                </c:pt>
                <c:pt idx="2129">
                  <c:v>4265.3918457031295</c:v>
                </c:pt>
                <c:pt idx="2130">
                  <c:v>4267.423828125</c:v>
                </c:pt>
                <c:pt idx="2131">
                  <c:v>4269.4609375</c:v>
                </c:pt>
                <c:pt idx="2132">
                  <c:v>4271.541015625</c:v>
                </c:pt>
                <c:pt idx="2133">
                  <c:v>4273.5026855468705</c:v>
                </c:pt>
                <c:pt idx="2134">
                  <c:v>4275.3962402343795</c:v>
                </c:pt>
                <c:pt idx="2135">
                  <c:v>4277.4079589843795</c:v>
                </c:pt>
                <c:pt idx="2136">
                  <c:v>4279.4196777343795</c:v>
                </c:pt>
                <c:pt idx="2137">
                  <c:v>4281.3937988281205</c:v>
                </c:pt>
                <c:pt idx="2138">
                  <c:v>4283.40576171875</c:v>
                </c:pt>
                <c:pt idx="2139">
                  <c:v>4285.3801269531295</c:v>
                </c:pt>
                <c:pt idx="2140">
                  <c:v>4287.3039550781205</c:v>
                </c:pt>
                <c:pt idx="2141">
                  <c:v>4289.41650390625</c:v>
                </c:pt>
                <c:pt idx="2142">
                  <c:v>4291.4714355468705</c:v>
                </c:pt>
                <c:pt idx="2143">
                  <c:v>4293.4831542968705</c:v>
                </c:pt>
                <c:pt idx="2144">
                  <c:v>4295.4772949218795</c:v>
                </c:pt>
                <c:pt idx="2145">
                  <c:v>4297.501953125</c:v>
                </c:pt>
                <c:pt idx="2146">
                  <c:v>4299.5263671875</c:v>
                </c:pt>
                <c:pt idx="2147">
                  <c:v>4301.5056152343795</c:v>
                </c:pt>
                <c:pt idx="2148">
                  <c:v>4303.3918457031295</c:v>
                </c:pt>
                <c:pt idx="2149">
                  <c:v>4305.26025390625</c:v>
                </c:pt>
                <c:pt idx="2150">
                  <c:v>4307.27197265625</c:v>
                </c:pt>
                <c:pt idx="2151">
                  <c:v>4309.3215332031295</c:v>
                </c:pt>
                <c:pt idx="2152">
                  <c:v>4311.34619140625</c:v>
                </c:pt>
                <c:pt idx="2153">
                  <c:v>4313.2751464843795</c:v>
                </c:pt>
                <c:pt idx="2154">
                  <c:v>4315.2868652343795</c:v>
                </c:pt>
                <c:pt idx="2155">
                  <c:v>4317.3994140625</c:v>
                </c:pt>
                <c:pt idx="2156">
                  <c:v>4319.4240722656205</c:v>
                </c:pt>
                <c:pt idx="2157">
                  <c:v>4321.3427734375</c:v>
                </c:pt>
                <c:pt idx="2158">
                  <c:v>4323.32958984375</c:v>
                </c:pt>
                <c:pt idx="2159">
                  <c:v>4325.35400390625</c:v>
                </c:pt>
                <c:pt idx="2160">
                  <c:v>4327.3405761718795</c:v>
                </c:pt>
                <c:pt idx="2161">
                  <c:v>4329.3400878906295</c:v>
                </c:pt>
                <c:pt idx="2162">
                  <c:v>4331.3395996093705</c:v>
                </c:pt>
                <c:pt idx="2163">
                  <c:v>4333.30615234375</c:v>
                </c:pt>
                <c:pt idx="2164">
                  <c:v>4335.3054199218795</c:v>
                </c:pt>
                <c:pt idx="2165">
                  <c:v>4337.3625488281205</c:v>
                </c:pt>
                <c:pt idx="2166">
                  <c:v>4339.3293457031295</c:v>
                </c:pt>
                <c:pt idx="2167">
                  <c:v>4341.35888671875</c:v>
                </c:pt>
                <c:pt idx="2168">
                  <c:v>4343.4033203125</c:v>
                </c:pt>
                <c:pt idx="2169">
                  <c:v>4345.4228515625</c:v>
                </c:pt>
                <c:pt idx="2170">
                  <c:v>4347.51513671875</c:v>
                </c:pt>
                <c:pt idx="2171">
                  <c:v>4349.388671875</c:v>
                </c:pt>
                <c:pt idx="2172">
                  <c:v>4351.224609375</c:v>
                </c:pt>
                <c:pt idx="2173">
                  <c:v>4353.279296875</c:v>
                </c:pt>
                <c:pt idx="2174">
                  <c:v>4355.2734375</c:v>
                </c:pt>
                <c:pt idx="2175">
                  <c:v>4357.2424316406295</c:v>
                </c:pt>
                <c:pt idx="2176">
                  <c:v>4359.3347167968705</c:v>
                </c:pt>
                <c:pt idx="2177">
                  <c:v>4361.3466796875</c:v>
                </c:pt>
                <c:pt idx="2178">
                  <c:v>4363.3034667968705</c:v>
                </c:pt>
                <c:pt idx="2179">
                  <c:v>4365.3151855468705</c:v>
                </c:pt>
                <c:pt idx="2180">
                  <c:v>4367.3195800781205</c:v>
                </c:pt>
                <c:pt idx="2181">
                  <c:v>4369.39453125</c:v>
                </c:pt>
                <c:pt idx="2182">
                  <c:v>4371.4313964843795</c:v>
                </c:pt>
                <c:pt idx="2183">
                  <c:v>4373.3928222656205</c:v>
                </c:pt>
                <c:pt idx="2184">
                  <c:v>4375.3620605468705</c:v>
                </c:pt>
                <c:pt idx="2185">
                  <c:v>4377.2482910156205</c:v>
                </c:pt>
                <c:pt idx="2186">
                  <c:v>4379.240234375</c:v>
                </c:pt>
                <c:pt idx="2187">
                  <c:v>4381.365234375</c:v>
                </c:pt>
                <c:pt idx="2188">
                  <c:v>4383.3342285156205</c:v>
                </c:pt>
                <c:pt idx="2189">
                  <c:v>4385.2204589843795</c:v>
                </c:pt>
                <c:pt idx="2190">
                  <c:v>4387.2072753906295</c:v>
                </c:pt>
                <c:pt idx="2191">
                  <c:v>4389.2443847656205</c:v>
                </c:pt>
                <c:pt idx="2192">
                  <c:v>4391.3239746093705</c:v>
                </c:pt>
                <c:pt idx="2193">
                  <c:v>4393.3359375</c:v>
                </c:pt>
                <c:pt idx="2194">
                  <c:v>4395.3430175781205</c:v>
                </c:pt>
                <c:pt idx="2195">
                  <c:v>4397.2795410156205</c:v>
                </c:pt>
                <c:pt idx="2196">
                  <c:v>4399.2912597656205</c:v>
                </c:pt>
                <c:pt idx="2197">
                  <c:v>4401.3029785156205</c:v>
                </c:pt>
                <c:pt idx="2198">
                  <c:v>4403.2268066406295</c:v>
                </c:pt>
                <c:pt idx="2199">
                  <c:v>4405.2639160156205</c:v>
                </c:pt>
                <c:pt idx="2200">
                  <c:v>4407.27587890625</c:v>
                </c:pt>
                <c:pt idx="2201">
                  <c:v>4409.30029296875</c:v>
                </c:pt>
                <c:pt idx="2202">
                  <c:v>4411.2419433593705</c:v>
                </c:pt>
                <c:pt idx="2203">
                  <c:v>4413.19091796875</c:v>
                </c:pt>
                <c:pt idx="2204">
                  <c:v>4415.22265625</c:v>
                </c:pt>
                <c:pt idx="2205">
                  <c:v>4417.23974609375</c:v>
                </c:pt>
                <c:pt idx="2206">
                  <c:v>4419.2644042968705</c:v>
                </c:pt>
                <c:pt idx="2207">
                  <c:v>4421.2585449218795</c:v>
                </c:pt>
                <c:pt idx="2208">
                  <c:v>4423.25048828125</c:v>
                </c:pt>
                <c:pt idx="2209">
                  <c:v>4425.2751464843795</c:v>
                </c:pt>
                <c:pt idx="2210">
                  <c:v>4427.2692871093705</c:v>
                </c:pt>
                <c:pt idx="2211">
                  <c:v>4429.2106933593705</c:v>
                </c:pt>
                <c:pt idx="2212">
                  <c:v>4431.2478027343795</c:v>
                </c:pt>
                <c:pt idx="2213">
                  <c:v>4433.3176269531295</c:v>
                </c:pt>
                <c:pt idx="2214">
                  <c:v>4435.31689453125</c:v>
                </c:pt>
                <c:pt idx="2215">
                  <c:v>4437.3034667968705</c:v>
                </c:pt>
                <c:pt idx="2216">
                  <c:v>4439.2902832031295</c:v>
                </c:pt>
                <c:pt idx="2217">
                  <c:v>4441.2443847656205</c:v>
                </c:pt>
                <c:pt idx="2218">
                  <c:v>4443.1730957031295</c:v>
                </c:pt>
                <c:pt idx="2219">
                  <c:v>4445.1799316406295</c:v>
                </c:pt>
                <c:pt idx="2220">
                  <c:v>4447.36279296875</c:v>
                </c:pt>
                <c:pt idx="2221">
                  <c:v>4449.3117675781205</c:v>
                </c:pt>
                <c:pt idx="2222">
                  <c:v>4451.185546875</c:v>
                </c:pt>
                <c:pt idx="2223">
                  <c:v>4453.2529296875</c:v>
                </c:pt>
                <c:pt idx="2224">
                  <c:v>4455.2321777343795</c:v>
                </c:pt>
                <c:pt idx="2225">
                  <c:v>4457.26416015625</c:v>
                </c:pt>
                <c:pt idx="2226">
                  <c:v>4459.28857421875</c:v>
                </c:pt>
                <c:pt idx="2227">
                  <c:v>4461.1999511718795</c:v>
                </c:pt>
                <c:pt idx="2228">
                  <c:v>4463.26953125</c:v>
                </c:pt>
                <c:pt idx="2229">
                  <c:v>4465.2937011718795</c:v>
                </c:pt>
                <c:pt idx="2230">
                  <c:v>4467.1599121093705</c:v>
                </c:pt>
                <c:pt idx="2231">
                  <c:v>4469.1267089843795</c:v>
                </c:pt>
                <c:pt idx="2232">
                  <c:v>4471.095703125</c:v>
                </c:pt>
                <c:pt idx="2233">
                  <c:v>4473.2082519531295</c:v>
                </c:pt>
                <c:pt idx="2234">
                  <c:v>4475.2705078125</c:v>
                </c:pt>
                <c:pt idx="2235">
                  <c:v>4477.1767578125</c:v>
                </c:pt>
                <c:pt idx="2236">
                  <c:v>4479.2138671875</c:v>
                </c:pt>
                <c:pt idx="2237">
                  <c:v>4481.3640136718795</c:v>
                </c:pt>
                <c:pt idx="2238">
                  <c:v>4483.4260253906295</c:v>
                </c:pt>
                <c:pt idx="2239">
                  <c:v>4485.2995605468705</c:v>
                </c:pt>
                <c:pt idx="2240">
                  <c:v>4487.2236328125</c:v>
                </c:pt>
                <c:pt idx="2241">
                  <c:v>4489.2482910156205</c:v>
                </c:pt>
                <c:pt idx="2242">
                  <c:v>4491.2727050781205</c:v>
                </c:pt>
                <c:pt idx="2243">
                  <c:v>4493.2141113281205</c:v>
                </c:pt>
                <c:pt idx="2244">
                  <c:v>4495.2185058593705</c:v>
                </c:pt>
                <c:pt idx="2245">
                  <c:v>4497.26806640625</c:v>
                </c:pt>
                <c:pt idx="2246">
                  <c:v>4499.2497558593705</c:v>
                </c:pt>
                <c:pt idx="2247">
                  <c:v>4501.2365722656205</c:v>
                </c:pt>
                <c:pt idx="2248">
                  <c:v>4503.185546875</c:v>
                </c:pt>
                <c:pt idx="2249">
                  <c:v>4505.1923828125</c:v>
                </c:pt>
                <c:pt idx="2250">
                  <c:v>4507.3173828125</c:v>
                </c:pt>
                <c:pt idx="2251">
                  <c:v>4509.359375</c:v>
                </c:pt>
                <c:pt idx="2252">
                  <c:v>4511.2204589843795</c:v>
                </c:pt>
                <c:pt idx="2253">
                  <c:v>4513.1520996093705</c:v>
                </c:pt>
                <c:pt idx="2254">
                  <c:v>4515.2067871093705</c:v>
                </c:pt>
                <c:pt idx="2255">
                  <c:v>4517.23095703125</c:v>
                </c:pt>
                <c:pt idx="2256">
                  <c:v>4519.1926269531295</c:v>
                </c:pt>
                <c:pt idx="2257">
                  <c:v>4521.1594238281205</c:v>
                </c:pt>
                <c:pt idx="2258">
                  <c:v>4523.1032714843795</c:v>
                </c:pt>
                <c:pt idx="2259">
                  <c:v>4525.2106933593705</c:v>
                </c:pt>
                <c:pt idx="2260">
                  <c:v>4527.27294921875</c:v>
                </c:pt>
                <c:pt idx="2261">
                  <c:v>4529.1643066406295</c:v>
                </c:pt>
                <c:pt idx="2262">
                  <c:v>4531.2517089843795</c:v>
                </c:pt>
                <c:pt idx="2263">
                  <c:v>4533.2509765625</c:v>
                </c:pt>
                <c:pt idx="2264">
                  <c:v>4535.15478515625</c:v>
                </c:pt>
                <c:pt idx="2265">
                  <c:v>4537.1867675781205</c:v>
                </c:pt>
                <c:pt idx="2266">
                  <c:v>4539.17333984375</c:v>
                </c:pt>
                <c:pt idx="2267">
                  <c:v>4541.134765625</c:v>
                </c:pt>
                <c:pt idx="2268">
                  <c:v>4543.20458984375</c:v>
                </c:pt>
                <c:pt idx="2269">
                  <c:v>4545.24169921875</c:v>
                </c:pt>
                <c:pt idx="2270">
                  <c:v>4547.2033691406295</c:v>
                </c:pt>
                <c:pt idx="2271">
                  <c:v>4549.21533203125</c:v>
                </c:pt>
                <c:pt idx="2272">
                  <c:v>4551.23974609375</c:v>
                </c:pt>
                <c:pt idx="2273">
                  <c:v>4553.2314453125</c:v>
                </c:pt>
                <c:pt idx="2274">
                  <c:v>4555.1677246093705</c:v>
                </c:pt>
                <c:pt idx="2275">
                  <c:v>4557.1923828125</c:v>
                </c:pt>
                <c:pt idx="2276">
                  <c:v>4559.19189453125</c:v>
                </c:pt>
                <c:pt idx="2277">
                  <c:v>4561.1608886718795</c:v>
                </c:pt>
                <c:pt idx="2278">
                  <c:v>4563.1853027343795</c:v>
                </c:pt>
                <c:pt idx="2279">
                  <c:v>4565.197265625</c:v>
                </c:pt>
                <c:pt idx="2280">
                  <c:v>4567.1892089843795</c:v>
                </c:pt>
                <c:pt idx="2281">
                  <c:v>4569.13818359375</c:v>
                </c:pt>
                <c:pt idx="2282">
                  <c:v>4571.1950683593705</c:v>
                </c:pt>
                <c:pt idx="2283">
                  <c:v>4573.25732421875</c:v>
                </c:pt>
                <c:pt idx="2284">
                  <c:v>4575.1611328125</c:v>
                </c:pt>
                <c:pt idx="2285">
                  <c:v>4577.0773925781205</c:v>
                </c:pt>
                <c:pt idx="2286">
                  <c:v>4579.1145019531295</c:v>
                </c:pt>
                <c:pt idx="2287">
                  <c:v>4581.146484375</c:v>
                </c:pt>
                <c:pt idx="2288">
                  <c:v>4583.12060546875</c:v>
                </c:pt>
                <c:pt idx="2289">
                  <c:v>4585.14501953125</c:v>
                </c:pt>
                <c:pt idx="2290">
                  <c:v>4587.26513671875</c:v>
                </c:pt>
                <c:pt idx="2291">
                  <c:v>4589.21435546875</c:v>
                </c:pt>
                <c:pt idx="2292">
                  <c:v>4591.0554199218795</c:v>
                </c:pt>
                <c:pt idx="2293">
                  <c:v>4593.1174316406295</c:v>
                </c:pt>
                <c:pt idx="2294">
                  <c:v>4595.224609375</c:v>
                </c:pt>
                <c:pt idx="2295">
                  <c:v>4597.1359863281205</c:v>
                </c:pt>
                <c:pt idx="2296">
                  <c:v>4599.1982421875</c:v>
                </c:pt>
                <c:pt idx="2297">
                  <c:v>4601.28564453125</c:v>
                </c:pt>
                <c:pt idx="2298">
                  <c:v>4603.1213378906295</c:v>
                </c:pt>
                <c:pt idx="2299">
                  <c:v>4605.10791015625</c:v>
                </c:pt>
                <c:pt idx="2300">
                  <c:v>4607.1201171875</c:v>
                </c:pt>
                <c:pt idx="2301">
                  <c:v>4609.1623535156205</c:v>
                </c:pt>
                <c:pt idx="2302">
                  <c:v>4611.1865234375</c:v>
                </c:pt>
                <c:pt idx="2303">
                  <c:v>4613.10546875</c:v>
                </c:pt>
                <c:pt idx="2304">
                  <c:v>4615.12255859375</c:v>
                </c:pt>
                <c:pt idx="2305">
                  <c:v>4617.126953125</c:v>
                </c:pt>
                <c:pt idx="2306">
                  <c:v>4619.09619140625</c:v>
                </c:pt>
                <c:pt idx="2307">
                  <c:v>4621.1154785156205</c:v>
                </c:pt>
                <c:pt idx="2308">
                  <c:v>4623.064453125</c:v>
                </c:pt>
                <c:pt idx="2309">
                  <c:v>4625.0637207031295</c:v>
                </c:pt>
                <c:pt idx="2310">
                  <c:v>4627.1435546875</c:v>
                </c:pt>
                <c:pt idx="2311">
                  <c:v>4629.1730957031295</c:v>
                </c:pt>
                <c:pt idx="2312">
                  <c:v>4631.1599121093705</c:v>
                </c:pt>
                <c:pt idx="2313">
                  <c:v>4633.0661621093705</c:v>
                </c:pt>
                <c:pt idx="2314">
                  <c:v>4635.09814453125</c:v>
                </c:pt>
                <c:pt idx="2315">
                  <c:v>4637.13525390625</c:v>
                </c:pt>
                <c:pt idx="2316">
                  <c:v>4639.0969238281205</c:v>
                </c:pt>
                <c:pt idx="2317">
                  <c:v>4641.10888671875</c:v>
                </c:pt>
                <c:pt idx="2318">
                  <c:v>4643.18359375</c:v>
                </c:pt>
                <c:pt idx="2319">
                  <c:v>4645.17041015625</c:v>
                </c:pt>
                <c:pt idx="2320">
                  <c:v>4647.1696777343795</c:v>
                </c:pt>
                <c:pt idx="2321">
                  <c:v>4649.20654296875</c:v>
                </c:pt>
                <c:pt idx="2322">
                  <c:v>4651.1428222656205</c:v>
                </c:pt>
                <c:pt idx="2323">
                  <c:v>4653.1169433593705</c:v>
                </c:pt>
                <c:pt idx="2324">
                  <c:v>4655.0837402343795</c:v>
                </c:pt>
                <c:pt idx="2325">
                  <c:v>4657.13330078125</c:v>
                </c:pt>
                <c:pt idx="2326">
                  <c:v>4659.1904296875</c:v>
                </c:pt>
                <c:pt idx="2327">
                  <c:v>4661.08935546875</c:v>
                </c:pt>
                <c:pt idx="2328">
                  <c:v>4663.1691894531295</c:v>
                </c:pt>
                <c:pt idx="2329">
                  <c:v>4665.2438964843795</c:v>
                </c:pt>
                <c:pt idx="2330">
                  <c:v>4667.0798339843795</c:v>
                </c:pt>
                <c:pt idx="2331">
                  <c:v>4669.0791015625</c:v>
                </c:pt>
                <c:pt idx="2332">
                  <c:v>4671.21142578125</c:v>
                </c:pt>
                <c:pt idx="2333">
                  <c:v>4673.1730957031295</c:v>
                </c:pt>
                <c:pt idx="2334">
                  <c:v>4675.0393066406295</c:v>
                </c:pt>
                <c:pt idx="2335">
                  <c:v>4677.0637207031295</c:v>
                </c:pt>
                <c:pt idx="2336">
                  <c:v>4679.03271484375</c:v>
                </c:pt>
                <c:pt idx="2337">
                  <c:v>4680.98681640625</c:v>
                </c:pt>
                <c:pt idx="2338">
                  <c:v>4683.04931640625</c:v>
                </c:pt>
                <c:pt idx="2339">
                  <c:v>4685.05615234375</c:v>
                </c:pt>
                <c:pt idx="2340">
                  <c:v>4687.0100097656205</c:v>
                </c:pt>
                <c:pt idx="2341">
                  <c:v>4689.0847167968705</c:v>
                </c:pt>
                <c:pt idx="2342">
                  <c:v>4691.197265625</c:v>
                </c:pt>
                <c:pt idx="2343">
                  <c:v>4693.1716308593705</c:v>
                </c:pt>
                <c:pt idx="2344">
                  <c:v>4695.1154785156205</c:v>
                </c:pt>
                <c:pt idx="2345">
                  <c:v>4697.1022949218795</c:v>
                </c:pt>
                <c:pt idx="2346">
                  <c:v>4699.1896972656205</c:v>
                </c:pt>
                <c:pt idx="2347">
                  <c:v>4701.1887207031295</c:v>
                </c:pt>
                <c:pt idx="2348">
                  <c:v>4703.1555175781205</c:v>
                </c:pt>
                <c:pt idx="2349">
                  <c:v>4705.1044921875</c:v>
                </c:pt>
                <c:pt idx="2350">
                  <c:v>4707.0231933593705</c:v>
                </c:pt>
                <c:pt idx="2351">
                  <c:v>4709.060546875</c:v>
                </c:pt>
                <c:pt idx="2352">
                  <c:v>4711.0849609375</c:v>
                </c:pt>
                <c:pt idx="2353">
                  <c:v>4713.0642089843795</c:v>
                </c:pt>
                <c:pt idx="2354">
                  <c:v>4715.02587890625</c:v>
                </c:pt>
                <c:pt idx="2355">
                  <c:v>4717.0451660156205</c:v>
                </c:pt>
                <c:pt idx="2356">
                  <c:v>4719.107421875</c:v>
                </c:pt>
                <c:pt idx="2357">
                  <c:v>4721.08154296875</c:v>
                </c:pt>
                <c:pt idx="2358">
                  <c:v>4723.0556640625</c:v>
                </c:pt>
                <c:pt idx="2359">
                  <c:v>4725.0927734375</c:v>
                </c:pt>
                <c:pt idx="2360">
                  <c:v>4727.1296386718795</c:v>
                </c:pt>
                <c:pt idx="2361">
                  <c:v>4729.12890625</c:v>
                </c:pt>
                <c:pt idx="2362">
                  <c:v>4731.11572265625</c:v>
                </c:pt>
                <c:pt idx="2363">
                  <c:v>4733.1276855468705</c:v>
                </c:pt>
                <c:pt idx="2364">
                  <c:v>4735.08935546875</c:v>
                </c:pt>
                <c:pt idx="2365">
                  <c:v>4737.05078125</c:v>
                </c:pt>
                <c:pt idx="2366">
                  <c:v>4739.1003417968705</c:v>
                </c:pt>
                <c:pt idx="2367">
                  <c:v>4741.1374511718795</c:v>
                </c:pt>
                <c:pt idx="2368">
                  <c:v>4743.11181640625</c:v>
                </c:pt>
                <c:pt idx="2369">
                  <c:v>4745.0734863281205</c:v>
                </c:pt>
                <c:pt idx="2370">
                  <c:v>4747.0224609375</c:v>
                </c:pt>
                <c:pt idx="2371">
                  <c:v>4749.0344238281205</c:v>
                </c:pt>
                <c:pt idx="2372">
                  <c:v>4751.1091308593705</c:v>
                </c:pt>
                <c:pt idx="2373">
                  <c:v>4753.04541015625</c:v>
                </c:pt>
                <c:pt idx="2374">
                  <c:v>4755.0070800781205</c:v>
                </c:pt>
                <c:pt idx="2375">
                  <c:v>4757.0944824218795</c:v>
                </c:pt>
                <c:pt idx="2376">
                  <c:v>4759.05615234375</c:v>
                </c:pt>
                <c:pt idx="2377">
                  <c:v>4761.0556640625</c:v>
                </c:pt>
                <c:pt idx="2378">
                  <c:v>4763.1101074218795</c:v>
                </c:pt>
                <c:pt idx="2379">
                  <c:v>4765.1145019531295</c:v>
                </c:pt>
                <c:pt idx="2380">
                  <c:v>4767.0837402343795</c:v>
                </c:pt>
                <c:pt idx="2381">
                  <c:v>4769.0075683593705</c:v>
                </c:pt>
                <c:pt idx="2382">
                  <c:v>4770.9943847656205</c:v>
                </c:pt>
                <c:pt idx="2383">
                  <c:v>4773.0012207031295</c:v>
                </c:pt>
                <c:pt idx="2384">
                  <c:v>4775.0256347656205</c:v>
                </c:pt>
                <c:pt idx="2385">
                  <c:v>4777.0300292968705</c:v>
                </c:pt>
                <c:pt idx="2386">
                  <c:v>4779.0168457031295</c:v>
                </c:pt>
                <c:pt idx="2387">
                  <c:v>4780.9606933593705</c:v>
                </c:pt>
                <c:pt idx="2388">
                  <c:v>4782.876953125</c:v>
                </c:pt>
                <c:pt idx="2389">
                  <c:v>4784.8635253906295</c:v>
                </c:pt>
                <c:pt idx="2390">
                  <c:v>4786.99609375</c:v>
                </c:pt>
                <c:pt idx="2391">
                  <c:v>4789.1340332031295</c:v>
                </c:pt>
                <c:pt idx="2392">
                  <c:v>4791.0881347656205</c:v>
                </c:pt>
                <c:pt idx="2393">
                  <c:v>4793.0622558593705</c:v>
                </c:pt>
                <c:pt idx="2394">
                  <c:v>4795.10693359375</c:v>
                </c:pt>
                <c:pt idx="2395">
                  <c:v>4797.0358886718795</c:v>
                </c:pt>
                <c:pt idx="2396">
                  <c:v>4798.9343261718795</c:v>
                </c:pt>
                <c:pt idx="2397">
                  <c:v>4801.0341796875</c:v>
                </c:pt>
                <c:pt idx="2398">
                  <c:v>4803.05126953125</c:v>
                </c:pt>
                <c:pt idx="2399">
                  <c:v>4804.9699707031295</c:v>
                </c:pt>
                <c:pt idx="2400">
                  <c:v>4807.001953125</c:v>
                </c:pt>
                <c:pt idx="2401">
                  <c:v>4808.9636230468705</c:v>
                </c:pt>
                <c:pt idx="2402">
                  <c:v>4810.9377441406295</c:v>
                </c:pt>
                <c:pt idx="2403">
                  <c:v>4812.9873046875</c:v>
                </c:pt>
                <c:pt idx="2404">
                  <c:v>4815.01171875</c:v>
                </c:pt>
                <c:pt idx="2405">
                  <c:v>4816.9909667968705</c:v>
                </c:pt>
                <c:pt idx="2406">
                  <c:v>4819.0783691406295</c:v>
                </c:pt>
                <c:pt idx="2407">
                  <c:v>4821.10302734375</c:v>
                </c:pt>
                <c:pt idx="2408">
                  <c:v>4823.1276855468705</c:v>
                </c:pt>
                <c:pt idx="2409">
                  <c:v>4825.0966796875</c:v>
                </c:pt>
                <c:pt idx="2410">
                  <c:v>4826.97021484375</c:v>
                </c:pt>
                <c:pt idx="2411">
                  <c:v>4828.9821777343795</c:v>
                </c:pt>
                <c:pt idx="2412">
                  <c:v>4830.9738769531295</c:v>
                </c:pt>
                <c:pt idx="2413">
                  <c:v>4832.96044921875</c:v>
                </c:pt>
                <c:pt idx="2414">
                  <c:v>4835.0051269531295</c:v>
                </c:pt>
                <c:pt idx="2415">
                  <c:v>4837.01708984375</c:v>
                </c:pt>
                <c:pt idx="2416">
                  <c:v>4838.978515625</c:v>
                </c:pt>
                <c:pt idx="2417">
                  <c:v>4841.05322265625</c:v>
                </c:pt>
                <c:pt idx="2418">
                  <c:v>4843.052734375</c:v>
                </c:pt>
                <c:pt idx="2419">
                  <c:v>4845.0144042968705</c:v>
                </c:pt>
                <c:pt idx="2420">
                  <c:v>4847.05126953125</c:v>
                </c:pt>
                <c:pt idx="2421">
                  <c:v>4849.0380859375</c:v>
                </c:pt>
                <c:pt idx="2422">
                  <c:v>4851.0300292968705</c:v>
                </c:pt>
                <c:pt idx="2423">
                  <c:v>4853.0041503906295</c:v>
                </c:pt>
                <c:pt idx="2424">
                  <c:v>4854.9479980468705</c:v>
                </c:pt>
                <c:pt idx="2425">
                  <c:v>4856.9147949218795</c:v>
                </c:pt>
                <c:pt idx="2426">
                  <c:v>4858.9267578125</c:v>
                </c:pt>
                <c:pt idx="2427">
                  <c:v>4860.90087890625</c:v>
                </c:pt>
                <c:pt idx="2428">
                  <c:v>4862.9128417968705</c:v>
                </c:pt>
                <c:pt idx="2429">
                  <c:v>4865.0378417968705</c:v>
                </c:pt>
                <c:pt idx="2430">
                  <c:v>4867.0549316406295</c:v>
                </c:pt>
                <c:pt idx="2431">
                  <c:v>4868.9611816406295</c:v>
                </c:pt>
                <c:pt idx="2432">
                  <c:v>4870.9226074218795</c:v>
                </c:pt>
                <c:pt idx="2433">
                  <c:v>4872.9973144531295</c:v>
                </c:pt>
                <c:pt idx="2434">
                  <c:v>4875.0168457031295</c:v>
                </c:pt>
                <c:pt idx="2435">
                  <c:v>4876.9658203125</c:v>
                </c:pt>
                <c:pt idx="2436">
                  <c:v>4878.9147949218795</c:v>
                </c:pt>
                <c:pt idx="2437">
                  <c:v>4880.9645996093705</c:v>
                </c:pt>
                <c:pt idx="2438">
                  <c:v>4883.0065917968705</c:v>
                </c:pt>
                <c:pt idx="2439">
                  <c:v>4884.892578125</c:v>
                </c:pt>
                <c:pt idx="2440">
                  <c:v>4886.87939453125</c:v>
                </c:pt>
                <c:pt idx="2441">
                  <c:v>4888.91650390625</c:v>
                </c:pt>
                <c:pt idx="2442">
                  <c:v>4890.9484863281205</c:v>
                </c:pt>
                <c:pt idx="2443">
                  <c:v>4892.9855957031295</c:v>
                </c:pt>
                <c:pt idx="2444">
                  <c:v>4894.98486328125</c:v>
                </c:pt>
                <c:pt idx="2445">
                  <c:v>4896.92138671875</c:v>
                </c:pt>
                <c:pt idx="2446">
                  <c:v>4898.8957519531295</c:v>
                </c:pt>
                <c:pt idx="2447">
                  <c:v>4900.91259765625</c:v>
                </c:pt>
                <c:pt idx="2448">
                  <c:v>4902.8740234375</c:v>
                </c:pt>
                <c:pt idx="2449">
                  <c:v>4904.8430175781205</c:v>
                </c:pt>
                <c:pt idx="2450">
                  <c:v>4906.8850097656205</c:v>
                </c:pt>
                <c:pt idx="2451">
                  <c:v>4908.9221191406295</c:v>
                </c:pt>
                <c:pt idx="2452">
                  <c:v>4910.8913574218795</c:v>
                </c:pt>
                <c:pt idx="2453">
                  <c:v>4912.9787597656205</c:v>
                </c:pt>
                <c:pt idx="2454">
                  <c:v>4914.97802734375</c:v>
                </c:pt>
                <c:pt idx="2455">
                  <c:v>4916.83154296875</c:v>
                </c:pt>
                <c:pt idx="2456">
                  <c:v>4918.8737792968705</c:v>
                </c:pt>
                <c:pt idx="2457">
                  <c:v>4921.0744628906295</c:v>
                </c:pt>
                <c:pt idx="2458">
                  <c:v>4923.0310058593705</c:v>
                </c:pt>
                <c:pt idx="2459">
                  <c:v>4924.83642578125</c:v>
                </c:pt>
                <c:pt idx="2460">
                  <c:v>4926.7980957031295</c:v>
                </c:pt>
                <c:pt idx="2461">
                  <c:v>4928.81005859375</c:v>
                </c:pt>
                <c:pt idx="2462">
                  <c:v>4930.8596191406295</c:v>
                </c:pt>
                <c:pt idx="2463">
                  <c:v>4932.8713378906295</c:v>
                </c:pt>
                <c:pt idx="2464">
                  <c:v>4934.98388671875</c:v>
                </c:pt>
                <c:pt idx="2465">
                  <c:v>4936.9455566406295</c:v>
                </c:pt>
                <c:pt idx="2466">
                  <c:v>4938.7561035156205</c:v>
                </c:pt>
                <c:pt idx="2467">
                  <c:v>4940.818359375</c:v>
                </c:pt>
                <c:pt idx="2468">
                  <c:v>4942.91845703125</c:v>
                </c:pt>
                <c:pt idx="2469">
                  <c:v>4944.94287109375</c:v>
                </c:pt>
                <c:pt idx="2470">
                  <c:v>4946.8791503906295</c:v>
                </c:pt>
                <c:pt idx="2471">
                  <c:v>4948.89111328125</c:v>
                </c:pt>
                <c:pt idx="2472">
                  <c:v>4950.8903808593705</c:v>
                </c:pt>
                <c:pt idx="2473">
                  <c:v>4952.90234375</c:v>
                </c:pt>
                <c:pt idx="2474">
                  <c:v>4954.97705078125</c:v>
                </c:pt>
                <c:pt idx="2475">
                  <c:v>4956.951171875</c:v>
                </c:pt>
                <c:pt idx="2476">
                  <c:v>4958.8249511718795</c:v>
                </c:pt>
                <c:pt idx="2477">
                  <c:v>4960.8117675781205</c:v>
                </c:pt>
                <c:pt idx="2478">
                  <c:v>4962.8486328125</c:v>
                </c:pt>
                <c:pt idx="2479">
                  <c:v>4964.8479003906295</c:v>
                </c:pt>
                <c:pt idx="2480">
                  <c:v>4966.9353027343795</c:v>
                </c:pt>
                <c:pt idx="2481">
                  <c:v>4968.9221191406295</c:v>
                </c:pt>
                <c:pt idx="2482">
                  <c:v>4970.86376953125</c:v>
                </c:pt>
                <c:pt idx="2483">
                  <c:v>4972.87548828125</c:v>
                </c:pt>
                <c:pt idx="2484">
                  <c:v>4974.9201660156205</c:v>
                </c:pt>
                <c:pt idx="2485">
                  <c:v>4976.94482421875</c:v>
                </c:pt>
                <c:pt idx="2486">
                  <c:v>4978.87353515625</c:v>
                </c:pt>
                <c:pt idx="2487">
                  <c:v>4980.84765625</c:v>
                </c:pt>
                <c:pt idx="2488">
                  <c:v>4982.90478515625</c:v>
                </c:pt>
                <c:pt idx="2489">
                  <c:v>4984.8713378906295</c:v>
                </c:pt>
                <c:pt idx="2490">
                  <c:v>4986.8581542968705</c:v>
                </c:pt>
                <c:pt idx="2491">
                  <c:v>4988.80224609375</c:v>
                </c:pt>
                <c:pt idx="2492">
                  <c:v>4990.83935546875</c:v>
                </c:pt>
                <c:pt idx="2493">
                  <c:v>4992.9443359375</c:v>
                </c:pt>
                <c:pt idx="2494">
                  <c:v>4994.90576171875</c:v>
                </c:pt>
                <c:pt idx="2495">
                  <c:v>4996.8747558593705</c:v>
                </c:pt>
                <c:pt idx="2496">
                  <c:v>4998.8991699218795</c:v>
                </c:pt>
                <c:pt idx="2497">
                  <c:v>5000.84814453125</c:v>
                </c:pt>
                <c:pt idx="2498">
                  <c:v>5002.8225097656205</c:v>
                </c:pt>
                <c:pt idx="2499">
                  <c:v>5004.8017578125</c:v>
                </c:pt>
                <c:pt idx="2500">
                  <c:v>5006.87646484375</c:v>
                </c:pt>
                <c:pt idx="2501">
                  <c:v>5008.9462890625</c:v>
                </c:pt>
                <c:pt idx="2502">
                  <c:v>5010.84521484375</c:v>
                </c:pt>
                <c:pt idx="2503">
                  <c:v>5012.8571777343795</c:v>
                </c:pt>
                <c:pt idx="2504">
                  <c:v>5014.861328125</c:v>
                </c:pt>
                <c:pt idx="2505">
                  <c:v>5016.8103027343795</c:v>
                </c:pt>
                <c:pt idx="2506">
                  <c:v>5018.7919921875</c:v>
                </c:pt>
                <c:pt idx="2507">
                  <c:v>5020.615234375</c:v>
                </c:pt>
                <c:pt idx="2508">
                  <c:v>5022.7404785156205</c:v>
                </c:pt>
                <c:pt idx="2509">
                  <c:v>5025.0090332031295</c:v>
                </c:pt>
                <c:pt idx="2510">
                  <c:v>5026.8874511718795</c:v>
                </c:pt>
                <c:pt idx="2511">
                  <c:v>5028.88671875</c:v>
                </c:pt>
                <c:pt idx="2512">
                  <c:v>5030.923828125</c:v>
                </c:pt>
                <c:pt idx="2513">
                  <c:v>5032.8298339843795</c:v>
                </c:pt>
                <c:pt idx="2514">
                  <c:v>5034.86181640625</c:v>
                </c:pt>
                <c:pt idx="2515">
                  <c:v>5036.91162109375</c:v>
                </c:pt>
                <c:pt idx="2516">
                  <c:v>5038.83544921875</c:v>
                </c:pt>
                <c:pt idx="2517">
                  <c:v>5040.8146972656205</c:v>
                </c:pt>
                <c:pt idx="2518">
                  <c:v>5042.8190917968705</c:v>
                </c:pt>
                <c:pt idx="2519">
                  <c:v>5044.7502441406295</c:v>
                </c:pt>
                <c:pt idx="2520">
                  <c:v>5046.7697753906295</c:v>
                </c:pt>
                <c:pt idx="2521">
                  <c:v>5048.82470703125</c:v>
                </c:pt>
                <c:pt idx="2522">
                  <c:v>5050.7861328125</c:v>
                </c:pt>
                <c:pt idx="2523">
                  <c:v>5052.85595703125</c:v>
                </c:pt>
                <c:pt idx="2524">
                  <c:v>5054.943359375</c:v>
                </c:pt>
                <c:pt idx="2525">
                  <c:v>5056.8166503906295</c:v>
                </c:pt>
                <c:pt idx="2526">
                  <c:v>5058.7028808593705</c:v>
                </c:pt>
                <c:pt idx="2527">
                  <c:v>5060.8154296875</c:v>
                </c:pt>
                <c:pt idx="2528">
                  <c:v>5062.927734375</c:v>
                </c:pt>
                <c:pt idx="2529">
                  <c:v>5064.8818359375</c:v>
                </c:pt>
                <c:pt idx="2530">
                  <c:v>5066.8562011718795</c:v>
                </c:pt>
                <c:pt idx="2531">
                  <c:v>5068.8557128906295</c:v>
                </c:pt>
                <c:pt idx="2532">
                  <c:v>5070.8425292968705</c:v>
                </c:pt>
                <c:pt idx="2533">
                  <c:v>5072.8542480468705</c:v>
                </c:pt>
                <c:pt idx="2534">
                  <c:v>5074.83349609375</c:v>
                </c:pt>
                <c:pt idx="2535">
                  <c:v>5076.7900390625</c:v>
                </c:pt>
                <c:pt idx="2536">
                  <c:v>5078.8596191406295</c:v>
                </c:pt>
                <c:pt idx="2537">
                  <c:v>5080.9343261718795</c:v>
                </c:pt>
                <c:pt idx="2538">
                  <c:v>5082.8330078125</c:v>
                </c:pt>
                <c:pt idx="2539">
                  <c:v>5084.7946777343795</c:v>
                </c:pt>
                <c:pt idx="2540">
                  <c:v>5086.85693359375</c:v>
                </c:pt>
                <c:pt idx="2541">
                  <c:v>5088.8310546875</c:v>
                </c:pt>
                <c:pt idx="2542">
                  <c:v>5090.78515625</c:v>
                </c:pt>
                <c:pt idx="2543">
                  <c:v>5092.8347167968705</c:v>
                </c:pt>
                <c:pt idx="2544">
                  <c:v>5094.7785644531295</c:v>
                </c:pt>
                <c:pt idx="2545">
                  <c:v>5096.740234375</c:v>
                </c:pt>
                <c:pt idx="2546">
                  <c:v>5098.70703125</c:v>
                </c:pt>
                <c:pt idx="2547">
                  <c:v>5100.6611328125</c:v>
                </c:pt>
                <c:pt idx="2548">
                  <c:v>5102.7434082031295</c:v>
                </c:pt>
                <c:pt idx="2549">
                  <c:v>5104.705078125</c:v>
                </c:pt>
                <c:pt idx="2550">
                  <c:v>5106.7346191406295</c:v>
                </c:pt>
                <c:pt idx="2551">
                  <c:v>5108.8850097656205</c:v>
                </c:pt>
                <c:pt idx="2552">
                  <c:v>5110.81640625</c:v>
                </c:pt>
                <c:pt idx="2553">
                  <c:v>5112.697265625</c:v>
                </c:pt>
                <c:pt idx="2554">
                  <c:v>5114.7971191406295</c:v>
                </c:pt>
                <c:pt idx="2555">
                  <c:v>5116.8518066406295</c:v>
                </c:pt>
                <c:pt idx="2556">
                  <c:v>5118.76806640625</c:v>
                </c:pt>
                <c:pt idx="2557">
                  <c:v>5120.80029296875</c:v>
                </c:pt>
                <c:pt idx="2558">
                  <c:v>5122.8249511718795</c:v>
                </c:pt>
                <c:pt idx="2559">
                  <c:v>5124.8115234375</c:v>
                </c:pt>
                <c:pt idx="2560">
                  <c:v>5126.8056640625</c:v>
                </c:pt>
                <c:pt idx="2561">
                  <c:v>5128.7294921875</c:v>
                </c:pt>
                <c:pt idx="2562">
                  <c:v>5130.6787109375</c:v>
                </c:pt>
                <c:pt idx="2563">
                  <c:v>5132.703125</c:v>
                </c:pt>
                <c:pt idx="2564">
                  <c:v>5134.8029785156205</c:v>
                </c:pt>
                <c:pt idx="2565">
                  <c:v>5136.8024902343795</c:v>
                </c:pt>
                <c:pt idx="2566">
                  <c:v>5138.8017578125</c:v>
                </c:pt>
                <c:pt idx="2567">
                  <c:v>5140.9392089843795</c:v>
                </c:pt>
                <c:pt idx="2568">
                  <c:v>5142.8430175781205</c:v>
                </c:pt>
                <c:pt idx="2569">
                  <c:v>5144.734375</c:v>
                </c:pt>
                <c:pt idx="2570">
                  <c:v>5146.7663574218795</c:v>
                </c:pt>
                <c:pt idx="2571">
                  <c:v>5148.7353515625</c:v>
                </c:pt>
                <c:pt idx="2572">
                  <c:v>5150.7648925781205</c:v>
                </c:pt>
                <c:pt idx="2573">
                  <c:v>5152.71923828125</c:v>
                </c:pt>
                <c:pt idx="2574">
                  <c:v>5154.6882324218795</c:v>
                </c:pt>
                <c:pt idx="2575">
                  <c:v>5156.79541015625</c:v>
                </c:pt>
                <c:pt idx="2576">
                  <c:v>5158.85009765625</c:v>
                </c:pt>
                <c:pt idx="2577">
                  <c:v>5160.8117675781205</c:v>
                </c:pt>
                <c:pt idx="2578">
                  <c:v>5162.79345703125</c:v>
                </c:pt>
                <c:pt idx="2579">
                  <c:v>5164.7802734375</c:v>
                </c:pt>
                <c:pt idx="2580">
                  <c:v>5166.76708984375</c:v>
                </c:pt>
                <c:pt idx="2581">
                  <c:v>5168.7663574218795</c:v>
                </c:pt>
                <c:pt idx="2582">
                  <c:v>5170.71533203125</c:v>
                </c:pt>
                <c:pt idx="2583">
                  <c:v>5172.7019042968705</c:v>
                </c:pt>
                <c:pt idx="2584">
                  <c:v>5174.76416015625</c:v>
                </c:pt>
                <c:pt idx="2585">
                  <c:v>5176.81396484375</c:v>
                </c:pt>
                <c:pt idx="2586">
                  <c:v>5178.7805175781205</c:v>
                </c:pt>
                <c:pt idx="2587">
                  <c:v>5180.7043457031295</c:v>
                </c:pt>
                <c:pt idx="2588">
                  <c:v>5182.6608886718795</c:v>
                </c:pt>
                <c:pt idx="2589">
                  <c:v>5184.6853027343795</c:v>
                </c:pt>
                <c:pt idx="2590">
                  <c:v>5186.740234375</c:v>
                </c:pt>
                <c:pt idx="2591">
                  <c:v>5188.7521972656205</c:v>
                </c:pt>
                <c:pt idx="2592">
                  <c:v>5190.771484375</c:v>
                </c:pt>
                <c:pt idx="2593">
                  <c:v>5192.7707519531295</c:v>
                </c:pt>
                <c:pt idx="2594">
                  <c:v>5194.7878417968705</c:v>
                </c:pt>
                <c:pt idx="2595">
                  <c:v>5196.7746582031295</c:v>
                </c:pt>
                <c:pt idx="2596">
                  <c:v>5198.6809082031295</c:v>
                </c:pt>
                <c:pt idx="2597">
                  <c:v>5200.6728515625</c:v>
                </c:pt>
                <c:pt idx="2598">
                  <c:v>5202.7272949218795</c:v>
                </c:pt>
                <c:pt idx="2599">
                  <c:v>5204.7265625</c:v>
                </c:pt>
                <c:pt idx="2600">
                  <c:v>5206.6630859375</c:v>
                </c:pt>
                <c:pt idx="2601">
                  <c:v>5208.60693359375</c:v>
                </c:pt>
                <c:pt idx="2602">
                  <c:v>5210.6765136718795</c:v>
                </c:pt>
                <c:pt idx="2603">
                  <c:v>5212.7136230468705</c:v>
                </c:pt>
                <c:pt idx="2604">
                  <c:v>5214.7004394531295</c:v>
                </c:pt>
                <c:pt idx="2605">
                  <c:v>5216.75</c:v>
                </c:pt>
                <c:pt idx="2606">
                  <c:v>5218.7292480468705</c:v>
                </c:pt>
                <c:pt idx="2607">
                  <c:v>5220.8544921875</c:v>
                </c:pt>
                <c:pt idx="2608">
                  <c:v>5222.9040527343795</c:v>
                </c:pt>
                <c:pt idx="2609">
                  <c:v>5224.7145996093705</c:v>
                </c:pt>
                <c:pt idx="2610">
                  <c:v>5226.7014160156205</c:v>
                </c:pt>
                <c:pt idx="2611">
                  <c:v>5228.71826171875</c:v>
                </c:pt>
                <c:pt idx="2612">
                  <c:v>5230.6999511718795</c:v>
                </c:pt>
                <c:pt idx="2613">
                  <c:v>5232.6943359375</c:v>
                </c:pt>
                <c:pt idx="2614">
                  <c:v>5234.59326171875</c:v>
                </c:pt>
                <c:pt idx="2615">
                  <c:v>5236.580078125</c:v>
                </c:pt>
                <c:pt idx="2616">
                  <c:v>5238.7048339843795</c:v>
                </c:pt>
                <c:pt idx="2617">
                  <c:v>5240.69140625</c:v>
                </c:pt>
                <c:pt idx="2618">
                  <c:v>5242.62060546875</c:v>
                </c:pt>
                <c:pt idx="2619">
                  <c:v>5244.6828613281205</c:v>
                </c:pt>
                <c:pt idx="2620">
                  <c:v>5246.7021484375</c:v>
                </c:pt>
                <c:pt idx="2621">
                  <c:v>5248.751953125</c:v>
                </c:pt>
                <c:pt idx="2622">
                  <c:v>5250.6630859375</c:v>
                </c:pt>
                <c:pt idx="2623">
                  <c:v>5252.5617675781205</c:v>
                </c:pt>
                <c:pt idx="2624">
                  <c:v>5254.59912109375</c:v>
                </c:pt>
                <c:pt idx="2625">
                  <c:v>5256.6662597656205</c:v>
                </c:pt>
                <c:pt idx="2626">
                  <c:v>5258.7409667968705</c:v>
                </c:pt>
                <c:pt idx="2627">
                  <c:v>5260.6398925781205</c:v>
                </c:pt>
                <c:pt idx="2628">
                  <c:v>5262.6643066406295</c:v>
                </c:pt>
                <c:pt idx="2629">
                  <c:v>5264.68359375</c:v>
                </c:pt>
                <c:pt idx="2630">
                  <c:v>5266.6452636718795</c:v>
                </c:pt>
                <c:pt idx="2631">
                  <c:v>5268.68212890625</c:v>
                </c:pt>
                <c:pt idx="2632">
                  <c:v>5270.6940917968705</c:v>
                </c:pt>
                <c:pt idx="2633">
                  <c:v>5272.67333984375</c:v>
                </c:pt>
                <c:pt idx="2634">
                  <c:v>5274.6472167968705</c:v>
                </c:pt>
                <c:pt idx="2635">
                  <c:v>5276.69189453125</c:v>
                </c:pt>
                <c:pt idx="2636">
                  <c:v>5278.6962890625</c:v>
                </c:pt>
                <c:pt idx="2637">
                  <c:v>5280.6955566406295</c:v>
                </c:pt>
                <c:pt idx="2638">
                  <c:v>5282.6447753906295</c:v>
                </c:pt>
                <c:pt idx="2639">
                  <c:v>5284.6442871093705</c:v>
                </c:pt>
                <c:pt idx="2640">
                  <c:v>5286.65625</c:v>
                </c:pt>
                <c:pt idx="2641">
                  <c:v>5288.6354980468705</c:v>
                </c:pt>
                <c:pt idx="2642">
                  <c:v>5290.64208984375</c:v>
                </c:pt>
                <c:pt idx="2643">
                  <c:v>5292.5859375</c:v>
                </c:pt>
                <c:pt idx="2644">
                  <c:v>5294.57275390625</c:v>
                </c:pt>
                <c:pt idx="2645">
                  <c:v>5296.5847167968705</c:v>
                </c:pt>
                <c:pt idx="2646">
                  <c:v>5298.58935546875</c:v>
                </c:pt>
                <c:pt idx="2647">
                  <c:v>5300.638671875</c:v>
                </c:pt>
                <c:pt idx="2648">
                  <c:v>5302.68310546875</c:v>
                </c:pt>
                <c:pt idx="2649">
                  <c:v>5304.7077636718795</c:v>
                </c:pt>
                <c:pt idx="2650">
                  <c:v>5306.68701171875</c:v>
                </c:pt>
                <c:pt idx="2651">
                  <c:v>5308.6486816406295</c:v>
                </c:pt>
                <c:pt idx="2652">
                  <c:v>5310.71826171875</c:v>
                </c:pt>
                <c:pt idx="2653">
                  <c:v>5312.7678222656205</c:v>
                </c:pt>
                <c:pt idx="2654">
                  <c:v>5314.67919921875</c:v>
                </c:pt>
                <c:pt idx="2655">
                  <c:v>5316.59033203125</c:v>
                </c:pt>
                <c:pt idx="2656">
                  <c:v>5318.5695800781205</c:v>
                </c:pt>
                <c:pt idx="2657">
                  <c:v>5320.59423828125</c:v>
                </c:pt>
                <c:pt idx="2658">
                  <c:v>5322.70166015625</c:v>
                </c:pt>
                <c:pt idx="2659">
                  <c:v>5324.65576171875</c:v>
                </c:pt>
                <c:pt idx="2660">
                  <c:v>5326.5847167968705</c:v>
                </c:pt>
                <c:pt idx="2661">
                  <c:v>5328.6418457031295</c:v>
                </c:pt>
                <c:pt idx="2662">
                  <c:v>5330.560546875</c:v>
                </c:pt>
                <c:pt idx="2663">
                  <c:v>5332.5270996093705</c:v>
                </c:pt>
                <c:pt idx="2664">
                  <c:v>5334.60205078125</c:v>
                </c:pt>
                <c:pt idx="2665">
                  <c:v>5336.62158203125</c:v>
                </c:pt>
                <c:pt idx="2666">
                  <c:v>5338.6457519531295</c:v>
                </c:pt>
                <c:pt idx="2667">
                  <c:v>5340.6953125</c:v>
                </c:pt>
                <c:pt idx="2668">
                  <c:v>5342.6569824218795</c:v>
                </c:pt>
                <c:pt idx="2669">
                  <c:v>5344.6689453125</c:v>
                </c:pt>
                <c:pt idx="2670">
                  <c:v>5346.6809082031295</c:v>
                </c:pt>
                <c:pt idx="2671">
                  <c:v>5348.6726074218795</c:v>
                </c:pt>
                <c:pt idx="2672">
                  <c:v>5350.6142578125</c:v>
                </c:pt>
                <c:pt idx="2673">
                  <c:v>5352.5380859375</c:v>
                </c:pt>
                <c:pt idx="2674">
                  <c:v>5354.6328125</c:v>
                </c:pt>
                <c:pt idx="2675">
                  <c:v>5356.63232421875</c:v>
                </c:pt>
                <c:pt idx="2676">
                  <c:v>5358.58642578125</c:v>
                </c:pt>
                <c:pt idx="2677">
                  <c:v>5360.6560058593705</c:v>
                </c:pt>
                <c:pt idx="2678">
                  <c:v>5362.68798828125</c:v>
                </c:pt>
                <c:pt idx="2679">
                  <c:v>5364.6748046875</c:v>
                </c:pt>
                <c:pt idx="2680">
                  <c:v>5366.6867675781205</c:v>
                </c:pt>
                <c:pt idx="2681">
                  <c:v>5368.6481933593705</c:v>
                </c:pt>
                <c:pt idx="2682">
                  <c:v>5370.6022949218795</c:v>
                </c:pt>
                <c:pt idx="2683">
                  <c:v>5372.6396484375</c:v>
                </c:pt>
                <c:pt idx="2684">
                  <c:v>5374.6589355468705</c:v>
                </c:pt>
                <c:pt idx="2685">
                  <c:v>5376.6506347656205</c:v>
                </c:pt>
                <c:pt idx="2686">
                  <c:v>5378.5871582031295</c:v>
                </c:pt>
                <c:pt idx="2687">
                  <c:v>5380.505859375</c:v>
                </c:pt>
                <c:pt idx="2688">
                  <c:v>5382.56787109375</c:v>
                </c:pt>
                <c:pt idx="2689">
                  <c:v>5384.60498046875</c:v>
                </c:pt>
                <c:pt idx="2690">
                  <c:v>5386.6220703125</c:v>
                </c:pt>
                <c:pt idx="2691">
                  <c:v>5388.6013183593705</c:v>
                </c:pt>
                <c:pt idx="2692">
                  <c:v>5390.5705566406295</c:v>
                </c:pt>
                <c:pt idx="2693">
                  <c:v>5392.5773925781205</c:v>
                </c:pt>
                <c:pt idx="2694">
                  <c:v>5394.6142578125</c:v>
                </c:pt>
                <c:pt idx="2695">
                  <c:v>5396.5632324218795</c:v>
                </c:pt>
                <c:pt idx="2696">
                  <c:v>5398.4997558593705</c:v>
                </c:pt>
                <c:pt idx="2697">
                  <c:v>5400.54931640625</c:v>
                </c:pt>
                <c:pt idx="2698">
                  <c:v>5402.5612792968705</c:v>
                </c:pt>
                <c:pt idx="2699">
                  <c:v>5404.63623046875</c:v>
                </c:pt>
                <c:pt idx="2700">
                  <c:v>5406.64794921875</c:v>
                </c:pt>
                <c:pt idx="2701">
                  <c:v>5408.5466308593705</c:v>
                </c:pt>
                <c:pt idx="2702">
                  <c:v>5410.5334472656205</c:v>
                </c:pt>
                <c:pt idx="2703">
                  <c:v>5412.53271484375</c:v>
                </c:pt>
                <c:pt idx="2704">
                  <c:v>5414.46923828125</c:v>
                </c:pt>
                <c:pt idx="2705">
                  <c:v>5416.443359375</c:v>
                </c:pt>
                <c:pt idx="2706">
                  <c:v>5418.51806640625</c:v>
                </c:pt>
                <c:pt idx="2707">
                  <c:v>5420.55517578125</c:v>
                </c:pt>
                <c:pt idx="2708">
                  <c:v>5422.5295410156205</c:v>
                </c:pt>
                <c:pt idx="2709">
                  <c:v>5424.478515625</c:v>
                </c:pt>
                <c:pt idx="2710">
                  <c:v>5426.5456542968705</c:v>
                </c:pt>
                <c:pt idx="2711">
                  <c:v>5428.5954589843795</c:v>
                </c:pt>
                <c:pt idx="2712">
                  <c:v>5430.5017089843795</c:v>
                </c:pt>
                <c:pt idx="2713">
                  <c:v>5432.48828125</c:v>
                </c:pt>
                <c:pt idx="2714">
                  <c:v>5434.5126953125</c:v>
                </c:pt>
                <c:pt idx="2715">
                  <c:v>5436.5422363281205</c:v>
                </c:pt>
                <c:pt idx="2716">
                  <c:v>5438.45361328125</c:v>
                </c:pt>
                <c:pt idx="2717">
                  <c:v>5440.5158691406295</c:v>
                </c:pt>
                <c:pt idx="2718">
                  <c:v>5442.6032714843795</c:v>
                </c:pt>
                <c:pt idx="2719">
                  <c:v>5444.43408203125</c:v>
                </c:pt>
                <c:pt idx="2720">
                  <c:v>5446.3955078125</c:v>
                </c:pt>
                <c:pt idx="2721">
                  <c:v>5448.4953613281205</c:v>
                </c:pt>
                <c:pt idx="2722">
                  <c:v>5450.5576171875</c:v>
                </c:pt>
                <c:pt idx="2723">
                  <c:v>5452.5695800781205</c:v>
                </c:pt>
                <c:pt idx="2724">
                  <c:v>5454.56884765625</c:v>
                </c:pt>
                <c:pt idx="2725">
                  <c:v>5456.560546875</c:v>
                </c:pt>
                <c:pt idx="2726">
                  <c:v>5458.5849609375</c:v>
                </c:pt>
                <c:pt idx="2727">
                  <c:v>5460.48388671875</c:v>
                </c:pt>
                <c:pt idx="2728">
                  <c:v>5462.4130859375</c:v>
                </c:pt>
                <c:pt idx="2729">
                  <c:v>5464.4826660156205</c:v>
                </c:pt>
                <c:pt idx="2730">
                  <c:v>5466.5146484375</c:v>
                </c:pt>
                <c:pt idx="2731">
                  <c:v>5468.5012207031295</c:v>
                </c:pt>
                <c:pt idx="2732">
                  <c:v>5470.48779296875</c:v>
                </c:pt>
                <c:pt idx="2733">
                  <c:v>5472.5124511718795</c:v>
                </c:pt>
                <c:pt idx="2734">
                  <c:v>5474.51171875</c:v>
                </c:pt>
                <c:pt idx="2735">
                  <c:v>5476.5739746093705</c:v>
                </c:pt>
                <c:pt idx="2736">
                  <c:v>5478.54833984375</c:v>
                </c:pt>
                <c:pt idx="2737">
                  <c:v>5480.47705078125</c:v>
                </c:pt>
                <c:pt idx="2738">
                  <c:v>5482.48876953125</c:v>
                </c:pt>
                <c:pt idx="2739">
                  <c:v>5484.5458984375</c:v>
                </c:pt>
                <c:pt idx="2740">
                  <c:v>5486.5378417968705</c:v>
                </c:pt>
                <c:pt idx="2741">
                  <c:v>5488.4619140625</c:v>
                </c:pt>
                <c:pt idx="2742">
                  <c:v>5490.41845703125</c:v>
                </c:pt>
                <c:pt idx="2743">
                  <c:v>5492.4931640625</c:v>
                </c:pt>
                <c:pt idx="2744">
                  <c:v>5494.56787109375</c:v>
                </c:pt>
                <c:pt idx="2745">
                  <c:v>5496.52197265625</c:v>
                </c:pt>
                <c:pt idx="2746">
                  <c:v>5498.46337890625</c:v>
                </c:pt>
                <c:pt idx="2747">
                  <c:v>5500.533203125</c:v>
                </c:pt>
                <c:pt idx="2748">
                  <c:v>5502.5275878906295</c:v>
                </c:pt>
                <c:pt idx="2749">
                  <c:v>5504.41357421875</c:v>
                </c:pt>
                <c:pt idx="2750">
                  <c:v>5506.53125</c:v>
                </c:pt>
                <c:pt idx="2751">
                  <c:v>5508.63134765625</c:v>
                </c:pt>
                <c:pt idx="2752">
                  <c:v>5510.4870605468705</c:v>
                </c:pt>
                <c:pt idx="2753">
                  <c:v>5512.52392578125</c:v>
                </c:pt>
                <c:pt idx="2754">
                  <c:v>5514.56103515625</c:v>
                </c:pt>
                <c:pt idx="2755">
                  <c:v>5516.4094238281205</c:v>
                </c:pt>
                <c:pt idx="2756">
                  <c:v>5518.4465332031295</c:v>
                </c:pt>
                <c:pt idx="2757">
                  <c:v>5520.4636230468705</c:v>
                </c:pt>
                <c:pt idx="2758">
                  <c:v>5522.42529296875</c:v>
                </c:pt>
                <c:pt idx="2759">
                  <c:v>5524.41943359375</c:v>
                </c:pt>
                <c:pt idx="2760">
                  <c:v>5526.4187011718795</c:v>
                </c:pt>
                <c:pt idx="2761">
                  <c:v>5528.5439453125</c:v>
                </c:pt>
                <c:pt idx="2762">
                  <c:v>5530.53564453125</c:v>
                </c:pt>
                <c:pt idx="2763">
                  <c:v>5532.4846191406295</c:v>
                </c:pt>
                <c:pt idx="2764">
                  <c:v>5534.5041503906295</c:v>
                </c:pt>
                <c:pt idx="2765">
                  <c:v>5536.40283203125</c:v>
                </c:pt>
                <c:pt idx="2766">
                  <c:v>5538.2888183593705</c:v>
                </c:pt>
                <c:pt idx="2767">
                  <c:v>5540.2756347656205</c:v>
                </c:pt>
                <c:pt idx="2768">
                  <c:v>5542.3630371093705</c:v>
                </c:pt>
                <c:pt idx="2769">
                  <c:v>5544.32958984375</c:v>
                </c:pt>
                <c:pt idx="2770">
                  <c:v>5546.3591308593705</c:v>
                </c:pt>
                <c:pt idx="2771">
                  <c:v>5548.49169921875</c:v>
                </c:pt>
                <c:pt idx="2772">
                  <c:v>5550.51123046875</c:v>
                </c:pt>
                <c:pt idx="2773">
                  <c:v>5552.46044921875</c:v>
                </c:pt>
                <c:pt idx="2774">
                  <c:v>5554.4094238281205</c:v>
                </c:pt>
                <c:pt idx="2775">
                  <c:v>5556.4514160156205</c:v>
                </c:pt>
                <c:pt idx="2776">
                  <c:v>5558.5388183593705</c:v>
                </c:pt>
                <c:pt idx="2777">
                  <c:v>5560.47021484375</c:v>
                </c:pt>
                <c:pt idx="2778">
                  <c:v>5562.4064941406295</c:v>
                </c:pt>
                <c:pt idx="2779">
                  <c:v>5564.44873046875</c:v>
                </c:pt>
                <c:pt idx="2780">
                  <c:v>5566.4104003906295</c:v>
                </c:pt>
                <c:pt idx="2781">
                  <c:v>5568.4172363281205</c:v>
                </c:pt>
                <c:pt idx="2782">
                  <c:v>5570.4040527343795</c:v>
                </c:pt>
                <c:pt idx="2783">
                  <c:v>5572.44091796875</c:v>
                </c:pt>
                <c:pt idx="2784">
                  <c:v>5574.45263671875</c:v>
                </c:pt>
                <c:pt idx="2785">
                  <c:v>5576.4191894531295</c:v>
                </c:pt>
                <c:pt idx="2786">
                  <c:v>5578.4489746093705</c:v>
                </c:pt>
                <c:pt idx="2787">
                  <c:v>5580.39306640625</c:v>
                </c:pt>
                <c:pt idx="2788">
                  <c:v>5582.40478515625</c:v>
                </c:pt>
                <c:pt idx="2789">
                  <c:v>5584.47216796875</c:v>
                </c:pt>
                <c:pt idx="2790">
                  <c:v>5586.44140625</c:v>
                </c:pt>
                <c:pt idx="2791">
                  <c:v>5588.37255859375</c:v>
                </c:pt>
                <c:pt idx="2792">
                  <c:v>5590.3718261718795</c:v>
                </c:pt>
                <c:pt idx="2793">
                  <c:v>5592.4216308593705</c:v>
                </c:pt>
                <c:pt idx="2794">
                  <c:v>5594.4208984375</c:v>
                </c:pt>
                <c:pt idx="2795">
                  <c:v>5596.357421875</c:v>
                </c:pt>
                <c:pt idx="2796">
                  <c:v>5598.3566894531295</c:v>
                </c:pt>
                <c:pt idx="2797">
                  <c:v>5600.37353515625</c:v>
                </c:pt>
                <c:pt idx="2798">
                  <c:v>5602.44091796875</c:v>
                </c:pt>
                <c:pt idx="2799">
                  <c:v>5604.46533203125</c:v>
                </c:pt>
                <c:pt idx="2800">
                  <c:v>5606.4597167968705</c:v>
                </c:pt>
                <c:pt idx="2801">
                  <c:v>5608.4665527343795</c:v>
                </c:pt>
                <c:pt idx="2802">
                  <c:v>5610.41552734375</c:v>
                </c:pt>
                <c:pt idx="2803">
                  <c:v>5612.4650878906295</c:v>
                </c:pt>
                <c:pt idx="2804">
                  <c:v>5614.5773925781205</c:v>
                </c:pt>
                <c:pt idx="2805">
                  <c:v>5616.451171875</c:v>
                </c:pt>
                <c:pt idx="2806">
                  <c:v>5618.35009765625</c:v>
                </c:pt>
                <c:pt idx="2807">
                  <c:v>5620.3796386718795</c:v>
                </c:pt>
                <c:pt idx="2808">
                  <c:v>5622.3840332031295</c:v>
                </c:pt>
                <c:pt idx="2809">
                  <c:v>5624.4587402343795</c:v>
                </c:pt>
                <c:pt idx="2810">
                  <c:v>5626.39501953125</c:v>
                </c:pt>
                <c:pt idx="2811">
                  <c:v>5628.3388671875</c:v>
                </c:pt>
                <c:pt idx="2812">
                  <c:v>5630.3759765625</c:v>
                </c:pt>
                <c:pt idx="2813">
                  <c:v>5632.47607421875</c:v>
                </c:pt>
                <c:pt idx="2814">
                  <c:v>5634.4880371093705</c:v>
                </c:pt>
                <c:pt idx="2815">
                  <c:v>5636.4494628906295</c:v>
                </c:pt>
                <c:pt idx="2816">
                  <c:v>5638.4814453125</c:v>
                </c:pt>
                <c:pt idx="2817">
                  <c:v>5640.4431152343795</c:v>
                </c:pt>
                <c:pt idx="2818">
                  <c:v>5642.37939453125</c:v>
                </c:pt>
                <c:pt idx="2819">
                  <c:v>5644.2780761718795</c:v>
                </c:pt>
                <c:pt idx="2820">
                  <c:v>5646.3654785156205</c:v>
                </c:pt>
                <c:pt idx="2821">
                  <c:v>5648.4528808593705</c:v>
                </c:pt>
                <c:pt idx="2822">
                  <c:v>5650.4069824218795</c:v>
                </c:pt>
                <c:pt idx="2823">
                  <c:v>5652.36865234375</c:v>
                </c:pt>
                <c:pt idx="2824">
                  <c:v>5654.3503417968705</c:v>
                </c:pt>
                <c:pt idx="2825">
                  <c:v>5656.349609375</c:v>
                </c:pt>
                <c:pt idx="2826">
                  <c:v>5658.3740234375</c:v>
                </c:pt>
                <c:pt idx="2827">
                  <c:v>5660.43603515625</c:v>
                </c:pt>
                <c:pt idx="2828">
                  <c:v>5662.46044921875</c:v>
                </c:pt>
                <c:pt idx="2829">
                  <c:v>5664.4724121093705</c:v>
                </c:pt>
                <c:pt idx="2830">
                  <c:v>5666.43408203125</c:v>
                </c:pt>
                <c:pt idx="2831">
                  <c:v>5668.4084472656205</c:v>
                </c:pt>
                <c:pt idx="2832">
                  <c:v>5670.3952636718795</c:v>
                </c:pt>
                <c:pt idx="2833">
                  <c:v>5672.4069824218795</c:v>
                </c:pt>
                <c:pt idx="2834">
                  <c:v>5674.36865234375</c:v>
                </c:pt>
                <c:pt idx="2835">
                  <c:v>5676.2297363281205</c:v>
                </c:pt>
                <c:pt idx="2836">
                  <c:v>5678.2214355468705</c:v>
                </c:pt>
                <c:pt idx="2837">
                  <c:v>5680.3088378906295</c:v>
                </c:pt>
                <c:pt idx="2838">
                  <c:v>5682.3156738281205</c:v>
                </c:pt>
                <c:pt idx="2839">
                  <c:v>5684.3776855468705</c:v>
                </c:pt>
                <c:pt idx="2840">
                  <c:v>5686.43994140625</c:v>
                </c:pt>
                <c:pt idx="2841">
                  <c:v>5688.4016113281205</c:v>
                </c:pt>
                <c:pt idx="2842">
                  <c:v>5690.33056640625</c:v>
                </c:pt>
                <c:pt idx="2843">
                  <c:v>5692.3425292968705</c:v>
                </c:pt>
                <c:pt idx="2844">
                  <c:v>5694.37939453125</c:v>
                </c:pt>
                <c:pt idx="2845">
                  <c:v>5696.41650390625</c:v>
                </c:pt>
                <c:pt idx="2846">
                  <c:v>5698.3908691406295</c:v>
                </c:pt>
                <c:pt idx="2847">
                  <c:v>5700.3649902343795</c:v>
                </c:pt>
                <c:pt idx="2848">
                  <c:v>5702.40185546875</c:v>
                </c:pt>
                <c:pt idx="2849">
                  <c:v>5704.3759765625</c:v>
                </c:pt>
                <c:pt idx="2850">
                  <c:v>5706.3125</c:v>
                </c:pt>
                <c:pt idx="2851">
                  <c:v>5708.236328125</c:v>
                </c:pt>
                <c:pt idx="2852">
                  <c:v>5710.29345703125</c:v>
                </c:pt>
                <c:pt idx="2853">
                  <c:v>5712.46142578125</c:v>
                </c:pt>
                <c:pt idx="2854">
                  <c:v>5714.49853515625</c:v>
                </c:pt>
                <c:pt idx="2855">
                  <c:v>5716.3166503906295</c:v>
                </c:pt>
                <c:pt idx="2856">
                  <c:v>5718.23291015625</c:v>
                </c:pt>
                <c:pt idx="2857">
                  <c:v>5720.37060546875</c:v>
                </c:pt>
                <c:pt idx="2858">
                  <c:v>5722.33984375</c:v>
                </c:pt>
                <c:pt idx="2859">
                  <c:v>5724.2058105468705</c:v>
                </c:pt>
                <c:pt idx="2860">
                  <c:v>5726.2805175781205</c:v>
                </c:pt>
                <c:pt idx="2861">
                  <c:v>5728.4384765625</c:v>
                </c:pt>
                <c:pt idx="2862">
                  <c:v>5730.392578125</c:v>
                </c:pt>
                <c:pt idx="2863">
                  <c:v>5732.3288574218795</c:v>
                </c:pt>
                <c:pt idx="2864">
                  <c:v>5734.4287109375</c:v>
                </c:pt>
                <c:pt idx="2865">
                  <c:v>5736.44580078125</c:v>
                </c:pt>
                <c:pt idx="2866">
                  <c:v>5738.3771972656205</c:v>
                </c:pt>
                <c:pt idx="2867">
                  <c:v>5740.396484375</c:v>
                </c:pt>
                <c:pt idx="2868">
                  <c:v>5742.4084472656205</c:v>
                </c:pt>
                <c:pt idx="2869">
                  <c:v>5744.2995605468705</c:v>
                </c:pt>
                <c:pt idx="2870">
                  <c:v>5746.2863769531295</c:v>
                </c:pt>
                <c:pt idx="2871">
                  <c:v>5748.3488769531295</c:v>
                </c:pt>
                <c:pt idx="2872">
                  <c:v>5750.2902832031295</c:v>
                </c:pt>
                <c:pt idx="2873">
                  <c:v>5752.2844238281205</c:v>
                </c:pt>
                <c:pt idx="2874">
                  <c:v>5754.35400390625</c:v>
                </c:pt>
                <c:pt idx="2875">
                  <c:v>5756.3205566406295</c:v>
                </c:pt>
                <c:pt idx="2876">
                  <c:v>5758.3200683593705</c:v>
                </c:pt>
                <c:pt idx="2877">
                  <c:v>5760.2893066406295</c:v>
                </c:pt>
                <c:pt idx="2878">
                  <c:v>5762.16796875</c:v>
                </c:pt>
                <c:pt idx="2879">
                  <c:v>5764.2175292968705</c:v>
                </c:pt>
                <c:pt idx="2880">
                  <c:v>5766.3249511718705</c:v>
                </c:pt>
                <c:pt idx="2881">
                  <c:v>5768.2614746093705</c:v>
                </c:pt>
                <c:pt idx="2882">
                  <c:v>5770.24072265625</c:v>
                </c:pt>
                <c:pt idx="2883">
                  <c:v>5772.2902832031205</c:v>
                </c:pt>
                <c:pt idx="2884">
                  <c:v>5774.322265625</c:v>
                </c:pt>
                <c:pt idx="2885">
                  <c:v>5776.4221191406205</c:v>
                </c:pt>
                <c:pt idx="2886">
                  <c:v>5778.5146484375</c:v>
                </c:pt>
                <c:pt idx="2887">
                  <c:v>5780.3884277343705</c:v>
                </c:pt>
                <c:pt idx="2888">
                  <c:v>5782.244140625</c:v>
                </c:pt>
                <c:pt idx="2889">
                  <c:v>5784.2431640625</c:v>
                </c:pt>
                <c:pt idx="2890">
                  <c:v>5786.2927246093705</c:v>
                </c:pt>
                <c:pt idx="2891">
                  <c:v>5788.4052734375</c:v>
                </c:pt>
                <c:pt idx="2892">
                  <c:v>5790.3796386718705</c:v>
                </c:pt>
                <c:pt idx="2893">
                  <c:v>5792.2783203125</c:v>
                </c:pt>
                <c:pt idx="2894">
                  <c:v>5794.302734375</c:v>
                </c:pt>
                <c:pt idx="2895">
                  <c:v>5796.3322753906295</c:v>
                </c:pt>
                <c:pt idx="2896">
                  <c:v>5798.31884765625</c:v>
                </c:pt>
                <c:pt idx="2897">
                  <c:v>5800.3132324218795</c:v>
                </c:pt>
                <c:pt idx="2898">
                  <c:v>5802.3000488281295</c:v>
                </c:pt>
                <c:pt idx="2899">
                  <c:v>5804.2919921875</c:v>
                </c:pt>
                <c:pt idx="2900">
                  <c:v>5806.4172363281295</c:v>
                </c:pt>
                <c:pt idx="2901">
                  <c:v>5808.37353515625</c:v>
                </c:pt>
                <c:pt idx="2902">
                  <c:v>5810.2092285156205</c:v>
                </c:pt>
                <c:pt idx="2903">
                  <c:v>5812.22119140625</c:v>
                </c:pt>
                <c:pt idx="2904">
                  <c:v>5814.1953125</c:v>
                </c:pt>
                <c:pt idx="2905">
                  <c:v>5816.18212890625</c:v>
                </c:pt>
                <c:pt idx="2906">
                  <c:v>5818.181640625</c:v>
                </c:pt>
                <c:pt idx="2907">
                  <c:v>5820.2060546875</c:v>
                </c:pt>
                <c:pt idx="2908">
                  <c:v>5822.2556152343705</c:v>
                </c:pt>
                <c:pt idx="2909">
                  <c:v>5824.154296875</c:v>
                </c:pt>
                <c:pt idx="2910">
                  <c:v>5826.1662597656295</c:v>
                </c:pt>
                <c:pt idx="2911">
                  <c:v>5828.2839355468705</c:v>
                </c:pt>
                <c:pt idx="2912">
                  <c:v>5830.33349609375</c:v>
                </c:pt>
                <c:pt idx="2913">
                  <c:v>5832.294921875</c:v>
                </c:pt>
                <c:pt idx="2914">
                  <c:v>5834.33203125</c:v>
                </c:pt>
                <c:pt idx="2915">
                  <c:v>5836.3063964843795</c:v>
                </c:pt>
                <c:pt idx="2916">
                  <c:v>5838.24267578125</c:v>
                </c:pt>
                <c:pt idx="2917">
                  <c:v>5840.2922363281295</c:v>
                </c:pt>
                <c:pt idx="2918">
                  <c:v>5842.24658203125</c:v>
                </c:pt>
                <c:pt idx="2919">
                  <c:v>5844.1652832031205</c:v>
                </c:pt>
                <c:pt idx="2920">
                  <c:v>5846.1267089843795</c:v>
                </c:pt>
                <c:pt idx="2921">
                  <c:v>5848.18896484375</c:v>
                </c:pt>
                <c:pt idx="2922">
                  <c:v>5850.2336425781205</c:v>
                </c:pt>
                <c:pt idx="2923">
                  <c:v>5852.2834472656295</c:v>
                </c:pt>
                <c:pt idx="2924">
                  <c:v>5854.2375488281295</c:v>
                </c:pt>
                <c:pt idx="2925">
                  <c:v>5856.21142578125</c:v>
                </c:pt>
                <c:pt idx="2926">
                  <c:v>5858.30615234375</c:v>
                </c:pt>
                <c:pt idx="2927">
                  <c:v>5860.36865234375</c:v>
                </c:pt>
                <c:pt idx="2928">
                  <c:v>5862.3806152343705</c:v>
                </c:pt>
                <c:pt idx="2929">
                  <c:v>5864.3544921875</c:v>
                </c:pt>
                <c:pt idx="2930">
                  <c:v>5866.2907714843795</c:v>
                </c:pt>
                <c:pt idx="2931">
                  <c:v>5868.1770019531295</c:v>
                </c:pt>
                <c:pt idx="2932">
                  <c:v>5870.2268066406205</c:v>
                </c:pt>
                <c:pt idx="2933">
                  <c:v>5872.3142089843795</c:v>
                </c:pt>
                <c:pt idx="2934">
                  <c:v>5874.23046875</c:v>
                </c:pt>
                <c:pt idx="2935">
                  <c:v>5876.1669921875</c:v>
                </c:pt>
                <c:pt idx="2936">
                  <c:v>5878.1286621093705</c:v>
                </c:pt>
                <c:pt idx="2937">
                  <c:v>5880.24609375</c:v>
                </c:pt>
                <c:pt idx="2938">
                  <c:v>5882.2529296875</c:v>
                </c:pt>
                <c:pt idx="2939">
                  <c:v>5884.1516113281295</c:v>
                </c:pt>
                <c:pt idx="2940">
                  <c:v>5886.23876953125</c:v>
                </c:pt>
                <c:pt idx="2941">
                  <c:v>5888.30859375</c:v>
                </c:pt>
                <c:pt idx="2942">
                  <c:v>5890.30810546875</c:v>
                </c:pt>
                <c:pt idx="2943">
                  <c:v>5892.3073730468705</c:v>
                </c:pt>
                <c:pt idx="2944">
                  <c:v>5894.25634765625</c:v>
                </c:pt>
                <c:pt idx="2945">
                  <c:v>5896.18017578125</c:v>
                </c:pt>
                <c:pt idx="2946">
                  <c:v>5898.2424316406205</c:v>
                </c:pt>
                <c:pt idx="2947">
                  <c:v>5900.2919921875</c:v>
                </c:pt>
                <c:pt idx="2948">
                  <c:v>5902.2409667968795</c:v>
                </c:pt>
                <c:pt idx="2949">
                  <c:v>5904.23291015625</c:v>
                </c:pt>
                <c:pt idx="2950">
                  <c:v>5906.3203125</c:v>
                </c:pt>
                <c:pt idx="2951">
                  <c:v>5908.3322753906295</c:v>
                </c:pt>
                <c:pt idx="2952">
                  <c:v>5910.21826171875</c:v>
                </c:pt>
                <c:pt idx="2953">
                  <c:v>5912.1672363281295</c:v>
                </c:pt>
                <c:pt idx="2954">
                  <c:v>5914.2546386718705</c:v>
                </c:pt>
                <c:pt idx="2955">
                  <c:v>5916.2741699218795</c:v>
                </c:pt>
                <c:pt idx="2956">
                  <c:v>5918.203125</c:v>
                </c:pt>
                <c:pt idx="2957">
                  <c:v>5920.126953125</c:v>
                </c:pt>
                <c:pt idx="2958">
                  <c:v>5922.2092285156205</c:v>
                </c:pt>
                <c:pt idx="2959">
                  <c:v>5924.24609375</c:v>
                </c:pt>
                <c:pt idx="2960">
                  <c:v>5926.1826171875</c:v>
                </c:pt>
                <c:pt idx="2961">
                  <c:v>5928.1315917968795</c:v>
                </c:pt>
                <c:pt idx="2962">
                  <c:v>5930.2189941406205</c:v>
                </c:pt>
                <c:pt idx="2963">
                  <c:v>5932.2990722656295</c:v>
                </c:pt>
                <c:pt idx="2964">
                  <c:v>5934.19775390625</c:v>
                </c:pt>
                <c:pt idx="2965">
                  <c:v>5936.20458984375</c:v>
                </c:pt>
                <c:pt idx="2966">
                  <c:v>5938.22900390625</c:v>
                </c:pt>
                <c:pt idx="2967">
                  <c:v>5940.1779785156205</c:v>
                </c:pt>
                <c:pt idx="2968">
                  <c:v>5942.126953125</c:v>
                </c:pt>
                <c:pt idx="2969">
                  <c:v>5944.1943359375</c:v>
                </c:pt>
                <c:pt idx="2970">
                  <c:v>5946.2062988281295</c:v>
                </c:pt>
                <c:pt idx="2971">
                  <c:v>5948.212890625</c:v>
                </c:pt>
                <c:pt idx="2972">
                  <c:v>5950.2121582031205</c:v>
                </c:pt>
                <c:pt idx="2973">
                  <c:v>5952.1159667968795</c:v>
                </c:pt>
                <c:pt idx="2974">
                  <c:v>5954.1027832031205</c:v>
                </c:pt>
                <c:pt idx="2975">
                  <c:v>5956.1022949218795</c:v>
                </c:pt>
                <c:pt idx="2976">
                  <c:v>5958.1394042968795</c:v>
                </c:pt>
                <c:pt idx="2977">
                  <c:v>5960.1711425781205</c:v>
                </c:pt>
                <c:pt idx="2978">
                  <c:v>5962.07470703125</c:v>
                </c:pt>
                <c:pt idx="2979">
                  <c:v>5964.02880859375</c:v>
                </c:pt>
                <c:pt idx="2980">
                  <c:v>5966.111328125</c:v>
                </c:pt>
                <c:pt idx="2981">
                  <c:v>5968.1433105468705</c:v>
                </c:pt>
                <c:pt idx="2982">
                  <c:v>5970.12255859375</c:v>
                </c:pt>
                <c:pt idx="2983">
                  <c:v>5972.2099609375</c:v>
                </c:pt>
                <c:pt idx="2984">
                  <c:v>5974.19140625</c:v>
                </c:pt>
                <c:pt idx="2985">
                  <c:v>5976.1154785156205</c:v>
                </c:pt>
                <c:pt idx="2986">
                  <c:v>5978.07470703125</c:v>
                </c:pt>
                <c:pt idx="2987">
                  <c:v>5980.0234375</c:v>
                </c:pt>
                <c:pt idx="2988">
                  <c:v>5982.0881347656295</c:v>
                </c:pt>
                <c:pt idx="2989">
                  <c:v>5984.1506347656295</c:v>
                </c:pt>
                <c:pt idx="2990">
                  <c:v>5986.2255859375</c:v>
                </c:pt>
                <c:pt idx="2991">
                  <c:v>5988.2497558593795</c:v>
                </c:pt>
                <c:pt idx="2992">
                  <c:v>5990.1984863281295</c:v>
                </c:pt>
                <c:pt idx="2993">
                  <c:v>5992.15771484375</c:v>
                </c:pt>
                <c:pt idx="2994">
                  <c:v>5994.2072753906295</c:v>
                </c:pt>
                <c:pt idx="2995">
                  <c:v>5996.2216796875</c:v>
                </c:pt>
                <c:pt idx="2996">
                  <c:v>5998.1455078125</c:v>
                </c:pt>
                <c:pt idx="2997">
                  <c:v>6000.07958984375</c:v>
                </c:pt>
                <c:pt idx="2998">
                  <c:v>6002.11669921875</c:v>
                </c:pt>
                <c:pt idx="2999">
                  <c:v>6004.1813964843795</c:v>
                </c:pt>
                <c:pt idx="3000">
                  <c:v>6006.1179199218795</c:v>
                </c:pt>
                <c:pt idx="3001">
                  <c:v>6008.0920410156205</c:v>
                </c:pt>
                <c:pt idx="3002">
                  <c:v>6010.06640625</c:v>
                </c:pt>
                <c:pt idx="3003">
                  <c:v>6012.12841796875</c:v>
                </c:pt>
                <c:pt idx="3004">
                  <c:v>6014.10009765625</c:v>
                </c:pt>
                <c:pt idx="3005">
                  <c:v>6016.0368652343705</c:v>
                </c:pt>
                <c:pt idx="3006">
                  <c:v>6018.0764160156205</c:v>
                </c:pt>
                <c:pt idx="3007">
                  <c:v>6020.0754394531295</c:v>
                </c:pt>
                <c:pt idx="3008">
                  <c:v>6022.1728515625</c:v>
                </c:pt>
                <c:pt idx="3009">
                  <c:v>6024.2099609375</c:v>
                </c:pt>
                <c:pt idx="3010">
                  <c:v>6026.23681640625</c:v>
                </c:pt>
                <c:pt idx="3011">
                  <c:v>6028.236328125</c:v>
                </c:pt>
                <c:pt idx="3012">
                  <c:v>6030.072265625</c:v>
                </c:pt>
                <c:pt idx="3013">
                  <c:v>6032.0964355468705</c:v>
                </c:pt>
                <c:pt idx="3014">
                  <c:v>6034.1584472656295</c:v>
                </c:pt>
                <c:pt idx="3015">
                  <c:v>6036.17041015625</c:v>
                </c:pt>
                <c:pt idx="3016">
                  <c:v>6038.1320800781205</c:v>
                </c:pt>
                <c:pt idx="3017">
                  <c:v>6040.0559082031205</c:v>
                </c:pt>
                <c:pt idx="3018">
                  <c:v>6042.130859375</c:v>
                </c:pt>
                <c:pt idx="3019">
                  <c:v>6044.16796875</c:v>
                </c:pt>
                <c:pt idx="3020">
                  <c:v>6046.1296386718705</c:v>
                </c:pt>
                <c:pt idx="3021">
                  <c:v>6048.1291503906295</c:v>
                </c:pt>
                <c:pt idx="3022">
                  <c:v>6050.2414550781205</c:v>
                </c:pt>
                <c:pt idx="3023">
                  <c:v>6052.2785644531295</c:v>
                </c:pt>
                <c:pt idx="3024">
                  <c:v>6054.16455078125</c:v>
                </c:pt>
                <c:pt idx="3025">
                  <c:v>6056.1511230468705</c:v>
                </c:pt>
                <c:pt idx="3026">
                  <c:v>6058.1003417968795</c:v>
                </c:pt>
                <c:pt idx="3027">
                  <c:v>6060.03662109375</c:v>
                </c:pt>
                <c:pt idx="3028">
                  <c:v>6062.07373046875</c:v>
                </c:pt>
                <c:pt idx="3029">
                  <c:v>6064.0732421875</c:v>
                </c:pt>
                <c:pt idx="3030">
                  <c:v>6066.0598144531295</c:v>
                </c:pt>
                <c:pt idx="3031">
                  <c:v>6068.08447265625</c:v>
                </c:pt>
                <c:pt idx="3032">
                  <c:v>6070.1843261718705</c:v>
                </c:pt>
                <c:pt idx="3033">
                  <c:v>6072.1833496093705</c:v>
                </c:pt>
                <c:pt idx="3034">
                  <c:v>6074.1953125</c:v>
                </c:pt>
                <c:pt idx="3035">
                  <c:v>6076.20703125</c:v>
                </c:pt>
                <c:pt idx="3036">
                  <c:v>6078.2316894531295</c:v>
                </c:pt>
                <c:pt idx="3037">
                  <c:v>6080.10546875</c:v>
                </c:pt>
                <c:pt idx="3038">
                  <c:v>6081.94140625</c:v>
                </c:pt>
                <c:pt idx="3039">
                  <c:v>6084.06640625</c:v>
                </c:pt>
                <c:pt idx="3040">
                  <c:v>6086.1511230468705</c:v>
                </c:pt>
                <c:pt idx="3041">
                  <c:v>6088.0876464843795</c:v>
                </c:pt>
                <c:pt idx="3042">
                  <c:v>6090.0515136718705</c:v>
                </c:pt>
                <c:pt idx="3043">
                  <c:v>6092.1640625</c:v>
                </c:pt>
                <c:pt idx="3044">
                  <c:v>6094.0856933593795</c:v>
                </c:pt>
                <c:pt idx="3045">
                  <c:v>6095.9719238281295</c:v>
                </c:pt>
                <c:pt idx="3046">
                  <c:v>6097.986328125</c:v>
                </c:pt>
                <c:pt idx="3047">
                  <c:v>6100.0234375</c:v>
                </c:pt>
                <c:pt idx="3048">
                  <c:v>6102.1735839843795</c:v>
                </c:pt>
                <c:pt idx="3049">
                  <c:v>6104.21044921875</c:v>
                </c:pt>
                <c:pt idx="3050">
                  <c:v>6106.10888671875</c:v>
                </c:pt>
                <c:pt idx="3051">
                  <c:v>6108.0703125</c:v>
                </c:pt>
                <c:pt idx="3052">
                  <c:v>6110.0319824218795</c:v>
                </c:pt>
                <c:pt idx="3053">
                  <c:v>6112.1193847656295</c:v>
                </c:pt>
                <c:pt idx="3054">
                  <c:v>6114.0810546875</c:v>
                </c:pt>
                <c:pt idx="3055">
                  <c:v>6115.99267578125</c:v>
                </c:pt>
                <c:pt idx="3056">
                  <c:v>6118.080078125</c:v>
                </c:pt>
                <c:pt idx="3057">
                  <c:v>6120.064453125</c:v>
                </c:pt>
                <c:pt idx="3058">
                  <c:v>6121.98828125</c:v>
                </c:pt>
                <c:pt idx="3059">
                  <c:v>6124.0021972656295</c:v>
                </c:pt>
                <c:pt idx="3060">
                  <c:v>6126.1652832031205</c:v>
                </c:pt>
                <c:pt idx="3061">
                  <c:v>6128.18994140625</c:v>
                </c:pt>
                <c:pt idx="3062">
                  <c:v>6130.11376953125</c:v>
                </c:pt>
                <c:pt idx="3063">
                  <c:v>6132.087890625</c:v>
                </c:pt>
                <c:pt idx="3064">
                  <c:v>6134.0871582031205</c:v>
                </c:pt>
                <c:pt idx="3065">
                  <c:v>6136.1115722656295</c:v>
                </c:pt>
                <c:pt idx="3066">
                  <c:v>6138.0856933593795</c:v>
                </c:pt>
                <c:pt idx="3067">
                  <c:v>6140.04736328125</c:v>
                </c:pt>
                <c:pt idx="3068">
                  <c:v>6142.046875</c:v>
                </c:pt>
                <c:pt idx="3069">
                  <c:v>6143.9934082031205</c:v>
                </c:pt>
                <c:pt idx="3070">
                  <c:v>6146.0051269531295</c:v>
                </c:pt>
                <c:pt idx="3071">
                  <c:v>6148.0822753906295</c:v>
                </c:pt>
                <c:pt idx="3072">
                  <c:v>6150.09423828125</c:v>
                </c:pt>
                <c:pt idx="3073">
                  <c:v>6152.1188964843795</c:v>
                </c:pt>
                <c:pt idx="3074">
                  <c:v>6154.1306152343705</c:v>
                </c:pt>
                <c:pt idx="3075">
                  <c:v>6156.1171875</c:v>
                </c:pt>
                <c:pt idx="3076">
                  <c:v>6158.11669921875</c:v>
                </c:pt>
                <c:pt idx="3077">
                  <c:v>6160.0910644531295</c:v>
                </c:pt>
                <c:pt idx="3078">
                  <c:v>6162.052734375</c:v>
                </c:pt>
                <c:pt idx="3079">
                  <c:v>6164.02685546875</c:v>
                </c:pt>
                <c:pt idx="3080">
                  <c:v>6166.0134277343705</c:v>
                </c:pt>
                <c:pt idx="3081">
                  <c:v>6168.0378417968795</c:v>
                </c:pt>
                <c:pt idx="3082">
                  <c:v>6169.9968261718705</c:v>
                </c:pt>
                <c:pt idx="3083">
                  <c:v>6172.0314941406205</c:v>
                </c:pt>
                <c:pt idx="3084">
                  <c:v>6174.1340332031205</c:v>
                </c:pt>
                <c:pt idx="3085">
                  <c:v>6176.0852050781205</c:v>
                </c:pt>
                <c:pt idx="3086">
                  <c:v>6178.0720214843795</c:v>
                </c:pt>
                <c:pt idx="3087">
                  <c:v>6180.05908203125</c:v>
                </c:pt>
                <c:pt idx="3088">
                  <c:v>6181.955078125</c:v>
                </c:pt>
                <c:pt idx="3089">
                  <c:v>6183.94189453125</c:v>
                </c:pt>
                <c:pt idx="3090">
                  <c:v>6185.9816894531295</c:v>
                </c:pt>
                <c:pt idx="3091">
                  <c:v>6188.0539550781205</c:v>
                </c:pt>
                <c:pt idx="3092">
                  <c:v>6190.04052734375</c:v>
                </c:pt>
                <c:pt idx="3093">
                  <c:v>6191.9543457031205</c:v>
                </c:pt>
                <c:pt idx="3094">
                  <c:v>6193.95361328125</c:v>
                </c:pt>
                <c:pt idx="3095">
                  <c:v>6196.1162109375</c:v>
                </c:pt>
                <c:pt idx="3096">
                  <c:v>6198.1281738281295</c:v>
                </c:pt>
                <c:pt idx="3097">
                  <c:v>6199.9638671875</c:v>
                </c:pt>
                <c:pt idx="3098">
                  <c:v>6201.9631347656295</c:v>
                </c:pt>
                <c:pt idx="3099">
                  <c:v>6204.1262207031205</c:v>
                </c:pt>
                <c:pt idx="3100">
                  <c:v>6206.1884765625</c:v>
                </c:pt>
                <c:pt idx="3101">
                  <c:v>6207.9990234375</c:v>
                </c:pt>
                <c:pt idx="3102">
                  <c:v>6210.0361328125</c:v>
                </c:pt>
                <c:pt idx="3103">
                  <c:v>6212.0856933593795</c:v>
                </c:pt>
                <c:pt idx="3104">
                  <c:v>6214.02197265625</c:v>
                </c:pt>
                <c:pt idx="3105">
                  <c:v>6216.0090332031205</c:v>
                </c:pt>
                <c:pt idx="3106">
                  <c:v>6217.9831542968795</c:v>
                </c:pt>
                <c:pt idx="3107">
                  <c:v>6220.1181640625</c:v>
                </c:pt>
                <c:pt idx="3108">
                  <c:v>6222.1552734375</c:v>
                </c:pt>
                <c:pt idx="3109">
                  <c:v>6224.0185546875</c:v>
                </c:pt>
                <c:pt idx="3110">
                  <c:v>6225.9299316406205</c:v>
                </c:pt>
                <c:pt idx="3111">
                  <c:v>6227.8791503906295</c:v>
                </c:pt>
                <c:pt idx="3112">
                  <c:v>6229.9289550781205</c:v>
                </c:pt>
                <c:pt idx="3113">
                  <c:v>6232.00390625</c:v>
                </c:pt>
                <c:pt idx="3114">
                  <c:v>6234.0783691406205</c:v>
                </c:pt>
                <c:pt idx="3115">
                  <c:v>6236.0524902343705</c:v>
                </c:pt>
                <c:pt idx="3116">
                  <c:v>6237.93896484375</c:v>
                </c:pt>
                <c:pt idx="3117">
                  <c:v>6239.9382324218795</c:v>
                </c:pt>
                <c:pt idx="3118">
                  <c:v>6241.9123535156205</c:v>
                </c:pt>
                <c:pt idx="3119">
                  <c:v>6243.8486328125</c:v>
                </c:pt>
                <c:pt idx="3120">
                  <c:v>6245.9230957031205</c:v>
                </c:pt>
                <c:pt idx="3121">
                  <c:v>6248.0986328125</c:v>
                </c:pt>
                <c:pt idx="3122">
                  <c:v>6250.0603027343705</c:v>
                </c:pt>
                <c:pt idx="3123">
                  <c:v>6251.9587402343705</c:v>
                </c:pt>
                <c:pt idx="3124">
                  <c:v>6254.00830078125</c:v>
                </c:pt>
                <c:pt idx="3125">
                  <c:v>6255.9953613281295</c:v>
                </c:pt>
                <c:pt idx="3126">
                  <c:v>6258.0202636718705</c:v>
                </c:pt>
                <c:pt idx="3127">
                  <c:v>6260.0046386718705</c:v>
                </c:pt>
                <c:pt idx="3128">
                  <c:v>6262.0036621093705</c:v>
                </c:pt>
                <c:pt idx="3129">
                  <c:v>6264.04296875</c:v>
                </c:pt>
                <c:pt idx="3130">
                  <c:v>6265.966796875</c:v>
                </c:pt>
                <c:pt idx="3131">
                  <c:v>6267.9284667968795</c:v>
                </c:pt>
                <c:pt idx="3132">
                  <c:v>6269.9655761718705</c:v>
                </c:pt>
                <c:pt idx="3133">
                  <c:v>6272.0026855468705</c:v>
                </c:pt>
                <c:pt idx="3134">
                  <c:v>6273.93896484375</c:v>
                </c:pt>
                <c:pt idx="3135">
                  <c:v>6275.96337890625</c:v>
                </c:pt>
                <c:pt idx="3136">
                  <c:v>6278.0886230468705</c:v>
                </c:pt>
                <c:pt idx="3137">
                  <c:v>6280.087890625</c:v>
                </c:pt>
                <c:pt idx="3138">
                  <c:v>6281.96142578125</c:v>
                </c:pt>
                <c:pt idx="3139">
                  <c:v>6283.935546875</c:v>
                </c:pt>
                <c:pt idx="3140">
                  <c:v>6285.9599609375</c:v>
                </c:pt>
                <c:pt idx="3141">
                  <c:v>6287.9318847656295</c:v>
                </c:pt>
                <c:pt idx="3142">
                  <c:v>6290.0068359375</c:v>
                </c:pt>
                <c:pt idx="3143">
                  <c:v>6291.970703125</c:v>
                </c:pt>
                <c:pt idx="3144">
                  <c:v>6293.9323730468705</c:v>
                </c:pt>
                <c:pt idx="3145">
                  <c:v>6296.00732421875</c:v>
                </c:pt>
                <c:pt idx="3146">
                  <c:v>6298.0314941406205</c:v>
                </c:pt>
                <c:pt idx="3147">
                  <c:v>6299.9802246093705</c:v>
                </c:pt>
                <c:pt idx="3148">
                  <c:v>6301.8664550781205</c:v>
                </c:pt>
                <c:pt idx="3149">
                  <c:v>6303.853515625</c:v>
                </c:pt>
                <c:pt idx="3150">
                  <c:v>6305.95361328125</c:v>
                </c:pt>
                <c:pt idx="3151">
                  <c:v>6307.9528808593795</c:v>
                </c:pt>
                <c:pt idx="3152">
                  <c:v>6309.84912109375</c:v>
                </c:pt>
                <c:pt idx="3153">
                  <c:v>6311.8986816406205</c:v>
                </c:pt>
                <c:pt idx="3154">
                  <c:v>6314.05126953125</c:v>
                </c:pt>
                <c:pt idx="3155">
                  <c:v>6316.1511230468705</c:v>
                </c:pt>
                <c:pt idx="3156">
                  <c:v>6318.1628417968795</c:v>
                </c:pt>
                <c:pt idx="3157">
                  <c:v>6320.0869140625</c:v>
                </c:pt>
                <c:pt idx="3158">
                  <c:v>6321.89794921875</c:v>
                </c:pt>
                <c:pt idx="3159">
                  <c:v>6323.7941894531295</c:v>
                </c:pt>
                <c:pt idx="3160">
                  <c:v>6325.9318847656295</c:v>
                </c:pt>
                <c:pt idx="3161">
                  <c:v>6327.97119140625</c:v>
                </c:pt>
                <c:pt idx="3162">
                  <c:v>6329.9201660156205</c:v>
                </c:pt>
                <c:pt idx="3163">
                  <c:v>6331.9699707031205</c:v>
                </c:pt>
                <c:pt idx="3164">
                  <c:v>6333.8937988281295</c:v>
                </c:pt>
                <c:pt idx="3165">
                  <c:v>6335.88037109375</c:v>
                </c:pt>
                <c:pt idx="3166">
                  <c:v>6337.93017578125</c:v>
                </c:pt>
                <c:pt idx="3167">
                  <c:v>6339.86669921875</c:v>
                </c:pt>
                <c:pt idx="3168">
                  <c:v>6341.87841796875</c:v>
                </c:pt>
                <c:pt idx="3169">
                  <c:v>6343.8903808593795</c:v>
                </c:pt>
                <c:pt idx="3170">
                  <c:v>6345.9147949218795</c:v>
                </c:pt>
                <c:pt idx="3171">
                  <c:v>6347.93896484375</c:v>
                </c:pt>
                <c:pt idx="3172">
                  <c:v>6349.8249511718705</c:v>
                </c:pt>
                <c:pt idx="3173">
                  <c:v>6351.81201171875</c:v>
                </c:pt>
                <c:pt idx="3174">
                  <c:v>6354.0126953125</c:v>
                </c:pt>
                <c:pt idx="3175">
                  <c:v>6356.0495605468705</c:v>
                </c:pt>
                <c:pt idx="3176">
                  <c:v>6357.92333984375</c:v>
                </c:pt>
                <c:pt idx="3177">
                  <c:v>6359.8723144531295</c:v>
                </c:pt>
                <c:pt idx="3178">
                  <c:v>6361.9216308593795</c:v>
                </c:pt>
                <c:pt idx="3179">
                  <c:v>6363.90625</c:v>
                </c:pt>
                <c:pt idx="3180">
                  <c:v>6365.8552246093705</c:v>
                </c:pt>
                <c:pt idx="3181">
                  <c:v>6367.81884765625</c:v>
                </c:pt>
                <c:pt idx="3182">
                  <c:v>6369.86865234375</c:v>
                </c:pt>
                <c:pt idx="3183">
                  <c:v>6371.93115234375</c:v>
                </c:pt>
                <c:pt idx="3184">
                  <c:v>6373.85498046875</c:v>
                </c:pt>
                <c:pt idx="3185">
                  <c:v>6375.9169921875</c:v>
                </c:pt>
                <c:pt idx="3186">
                  <c:v>6377.9641113281295</c:v>
                </c:pt>
                <c:pt idx="3187">
                  <c:v>6379.9382324218795</c:v>
                </c:pt>
                <c:pt idx="3188">
                  <c:v>6382.0510253906295</c:v>
                </c:pt>
                <c:pt idx="3189">
                  <c:v>6383.96240234375</c:v>
                </c:pt>
                <c:pt idx="3190">
                  <c:v>6385.888671875</c:v>
                </c:pt>
                <c:pt idx="3191">
                  <c:v>6387.9006347656295</c:v>
                </c:pt>
                <c:pt idx="3192">
                  <c:v>6389.9250488281295</c:v>
                </c:pt>
                <c:pt idx="3193">
                  <c:v>6392</c:v>
                </c:pt>
                <c:pt idx="3194">
                  <c:v>6393.84814453125</c:v>
                </c:pt>
                <c:pt idx="3195">
                  <c:v>6395.8098144531295</c:v>
                </c:pt>
                <c:pt idx="3196">
                  <c:v>6397.8720703125</c:v>
                </c:pt>
                <c:pt idx="3197">
                  <c:v>6399.9465332031205</c:v>
                </c:pt>
                <c:pt idx="3198">
                  <c:v>6401.9587402343705</c:v>
                </c:pt>
                <c:pt idx="3199">
                  <c:v>6403.8825683593795</c:v>
                </c:pt>
                <c:pt idx="3200">
                  <c:v>6405.8918457031205</c:v>
                </c:pt>
                <c:pt idx="3201">
                  <c:v>6407.8659667968795</c:v>
                </c:pt>
                <c:pt idx="3202">
                  <c:v>6409.9306640625</c:v>
                </c:pt>
                <c:pt idx="3203">
                  <c:v>6412.0305175781205</c:v>
                </c:pt>
                <c:pt idx="3204">
                  <c:v>6413.88916015625</c:v>
                </c:pt>
                <c:pt idx="3205">
                  <c:v>6415.8508300781205</c:v>
                </c:pt>
                <c:pt idx="3206">
                  <c:v>6417.8876953125</c:v>
                </c:pt>
                <c:pt idx="3207">
                  <c:v>6419.8747558593795</c:v>
                </c:pt>
                <c:pt idx="3208">
                  <c:v>6421.8640136718705</c:v>
                </c:pt>
                <c:pt idx="3209">
                  <c:v>6423.75</c:v>
                </c:pt>
                <c:pt idx="3210">
                  <c:v>6425.7365722656295</c:v>
                </c:pt>
                <c:pt idx="3211">
                  <c:v>6427.7966308593795</c:v>
                </c:pt>
                <c:pt idx="3212">
                  <c:v>6429.8337402343705</c:v>
                </c:pt>
                <c:pt idx="3213">
                  <c:v>6431.79736328125</c:v>
                </c:pt>
                <c:pt idx="3214">
                  <c:v>6433.7214355468705</c:v>
                </c:pt>
                <c:pt idx="3215">
                  <c:v>6435.7209472656295</c:v>
                </c:pt>
                <c:pt idx="3216">
                  <c:v>6437.80810546875</c:v>
                </c:pt>
                <c:pt idx="3217">
                  <c:v>6439.7822265625</c:v>
                </c:pt>
                <c:pt idx="3218">
                  <c:v>6441.806640625</c:v>
                </c:pt>
                <c:pt idx="3219">
                  <c:v>6443.89404296875</c:v>
                </c:pt>
                <c:pt idx="3220">
                  <c:v>6445.8681640625</c:v>
                </c:pt>
                <c:pt idx="3221">
                  <c:v>6447.8171386718705</c:v>
                </c:pt>
                <c:pt idx="3222">
                  <c:v>6449.8291015625</c:v>
                </c:pt>
                <c:pt idx="3223">
                  <c:v>6451.8659667968795</c:v>
                </c:pt>
                <c:pt idx="3224">
                  <c:v>6453.77490234375</c:v>
                </c:pt>
                <c:pt idx="3225">
                  <c:v>6455.7492675781205</c:v>
                </c:pt>
                <c:pt idx="3226">
                  <c:v>6457.8391113281295</c:v>
                </c:pt>
                <c:pt idx="3227">
                  <c:v>6459.8132324218795</c:v>
                </c:pt>
                <c:pt idx="3228">
                  <c:v>6461.8503417968795</c:v>
                </c:pt>
                <c:pt idx="3229">
                  <c:v>6463.8876953125</c:v>
                </c:pt>
                <c:pt idx="3230">
                  <c:v>6465.8742675781205</c:v>
                </c:pt>
                <c:pt idx="3231">
                  <c:v>6467.86083984375</c:v>
                </c:pt>
                <c:pt idx="3232">
                  <c:v>6469.81005859375</c:v>
                </c:pt>
                <c:pt idx="3233">
                  <c:v>6471.84716796875</c:v>
                </c:pt>
                <c:pt idx="3234">
                  <c:v>6473.91943359375</c:v>
                </c:pt>
                <c:pt idx="3235">
                  <c:v>6475.9938964843795</c:v>
                </c:pt>
                <c:pt idx="3236">
                  <c:v>6477.8825683593795</c:v>
                </c:pt>
                <c:pt idx="3237">
                  <c:v>6479.8317871093705</c:v>
                </c:pt>
                <c:pt idx="3238">
                  <c:v>6481.90625</c:v>
                </c:pt>
                <c:pt idx="3239">
                  <c:v>6483.76708984375</c:v>
                </c:pt>
                <c:pt idx="3240">
                  <c:v>6485.7790527343705</c:v>
                </c:pt>
                <c:pt idx="3241">
                  <c:v>6487.8415527343705</c:v>
                </c:pt>
                <c:pt idx="3242">
                  <c:v>6489.8156738281295</c:v>
                </c:pt>
                <c:pt idx="3243">
                  <c:v>6491.89013671875</c:v>
                </c:pt>
                <c:pt idx="3244">
                  <c:v>6493.8894042968795</c:v>
                </c:pt>
                <c:pt idx="3245">
                  <c:v>6495.7883300781205</c:v>
                </c:pt>
                <c:pt idx="3246">
                  <c:v>6497.7878417968795</c:v>
                </c:pt>
                <c:pt idx="3247">
                  <c:v>6499.82470703125</c:v>
                </c:pt>
                <c:pt idx="3248">
                  <c:v>6501.7609863281295</c:v>
                </c:pt>
                <c:pt idx="3249">
                  <c:v>6503.7204589843795</c:v>
                </c:pt>
                <c:pt idx="3250">
                  <c:v>6505.7575683593795</c:v>
                </c:pt>
                <c:pt idx="3251">
                  <c:v>6507.84716796875</c:v>
                </c:pt>
                <c:pt idx="3252">
                  <c:v>6509.89697265625</c:v>
                </c:pt>
                <c:pt idx="3253">
                  <c:v>6511.90869140625</c:v>
                </c:pt>
                <c:pt idx="3254">
                  <c:v>6513.92041015625</c:v>
                </c:pt>
                <c:pt idx="3255">
                  <c:v>6515.919921875</c:v>
                </c:pt>
                <c:pt idx="3256">
                  <c:v>6517.95703125</c:v>
                </c:pt>
                <c:pt idx="3257">
                  <c:v>6519.8532714843795</c:v>
                </c:pt>
                <c:pt idx="3258">
                  <c:v>6521.7141113281295</c:v>
                </c:pt>
                <c:pt idx="3259">
                  <c:v>6523.8037109375</c:v>
                </c:pt>
                <c:pt idx="3260">
                  <c:v>6525.7907714843795</c:v>
                </c:pt>
                <c:pt idx="3261">
                  <c:v>6527.7653808593795</c:v>
                </c:pt>
                <c:pt idx="3262">
                  <c:v>6529.73681640625</c:v>
                </c:pt>
                <c:pt idx="3263">
                  <c:v>6531.658203125</c:v>
                </c:pt>
                <c:pt idx="3264">
                  <c:v>6533.73583984375</c:v>
                </c:pt>
                <c:pt idx="3265">
                  <c:v>6535.8251953125</c:v>
                </c:pt>
                <c:pt idx="3266">
                  <c:v>6537.8117675781205</c:v>
                </c:pt>
                <c:pt idx="3267">
                  <c:v>6539.7863769531295</c:v>
                </c:pt>
                <c:pt idx="3268">
                  <c:v>6541.8234863281295</c:v>
                </c:pt>
                <c:pt idx="3269">
                  <c:v>6543.81005859375</c:v>
                </c:pt>
                <c:pt idx="3270">
                  <c:v>6545.7214355468705</c:v>
                </c:pt>
                <c:pt idx="3271">
                  <c:v>6547.8212890625</c:v>
                </c:pt>
                <c:pt idx="3272">
                  <c:v>6549.88330078125</c:v>
                </c:pt>
                <c:pt idx="3273">
                  <c:v>6551.81982421875</c:v>
                </c:pt>
                <c:pt idx="3274">
                  <c:v>6553.84423828125</c:v>
                </c:pt>
                <c:pt idx="3275">
                  <c:v>6555.8059082031205</c:v>
                </c:pt>
                <c:pt idx="3276">
                  <c:v>6557.80517578125</c:v>
                </c:pt>
                <c:pt idx="3277">
                  <c:v>6559.7917480468705</c:v>
                </c:pt>
                <c:pt idx="3278">
                  <c:v>6561.6530761718705</c:v>
                </c:pt>
                <c:pt idx="3279">
                  <c:v>6563.7404785156205</c:v>
                </c:pt>
                <c:pt idx="3280">
                  <c:v>6565.8527832031205</c:v>
                </c:pt>
                <c:pt idx="3281">
                  <c:v>6567.7238769531295</c:v>
                </c:pt>
                <c:pt idx="3282">
                  <c:v>6569.72314453125</c:v>
                </c:pt>
                <c:pt idx="3283">
                  <c:v>6571.8508300781205</c:v>
                </c:pt>
                <c:pt idx="3284">
                  <c:v>6573.8752441406205</c:v>
                </c:pt>
                <c:pt idx="3285">
                  <c:v>6575.7614746093705</c:v>
                </c:pt>
                <c:pt idx="3286">
                  <c:v>6577.7355957031205</c:v>
                </c:pt>
                <c:pt idx="3287">
                  <c:v>6579.7976074218795</c:v>
                </c:pt>
                <c:pt idx="3288">
                  <c:v>6581.7468261718705</c:v>
                </c:pt>
                <c:pt idx="3289">
                  <c:v>6583.82177734375</c:v>
                </c:pt>
                <c:pt idx="3290">
                  <c:v>6585.9216308593795</c:v>
                </c:pt>
                <c:pt idx="3291">
                  <c:v>6587.8454589843795</c:v>
                </c:pt>
                <c:pt idx="3292">
                  <c:v>6589.8447265625</c:v>
                </c:pt>
                <c:pt idx="3293">
                  <c:v>6591.8312988281295</c:v>
                </c:pt>
                <c:pt idx="3294">
                  <c:v>6593.7551269531295</c:v>
                </c:pt>
                <c:pt idx="3295">
                  <c:v>6595.7644042968795</c:v>
                </c:pt>
                <c:pt idx="3296">
                  <c:v>6597.6857910156205</c:v>
                </c:pt>
                <c:pt idx="3297">
                  <c:v>6599.76318359375</c:v>
                </c:pt>
                <c:pt idx="3298">
                  <c:v>6601.8154296875</c:v>
                </c:pt>
                <c:pt idx="3299">
                  <c:v>6603.7265625</c:v>
                </c:pt>
                <c:pt idx="3300">
                  <c:v>6605.7761230468705</c:v>
                </c:pt>
                <c:pt idx="3301">
                  <c:v>6607.7883300781205</c:v>
                </c:pt>
                <c:pt idx="3302">
                  <c:v>6609.8127441406205</c:v>
                </c:pt>
                <c:pt idx="3303">
                  <c:v>6611.7365722656295</c:v>
                </c:pt>
                <c:pt idx="3304">
                  <c:v>6613.6982421875</c:v>
                </c:pt>
                <c:pt idx="3305">
                  <c:v>6615.72021484375</c:v>
                </c:pt>
                <c:pt idx="3306">
                  <c:v>6617.7448730468705</c:v>
                </c:pt>
                <c:pt idx="3307">
                  <c:v>6619.65869140625</c:v>
                </c:pt>
                <c:pt idx="3308">
                  <c:v>6621.720703125</c:v>
                </c:pt>
                <c:pt idx="3309">
                  <c:v>6623.7951660156205</c:v>
                </c:pt>
                <c:pt idx="3310">
                  <c:v>6625.6813964843795</c:v>
                </c:pt>
                <c:pt idx="3311">
                  <c:v>6627.7062988281295</c:v>
                </c:pt>
                <c:pt idx="3312">
                  <c:v>6629.6552734375</c:v>
                </c:pt>
                <c:pt idx="3313">
                  <c:v>6631.71728515625</c:v>
                </c:pt>
                <c:pt idx="3314">
                  <c:v>6633.7038574218795</c:v>
                </c:pt>
                <c:pt idx="3315">
                  <c:v>6635.7409667968795</c:v>
                </c:pt>
                <c:pt idx="3316">
                  <c:v>6637.7907714843795</c:v>
                </c:pt>
                <c:pt idx="3317">
                  <c:v>6639.72705078125</c:v>
                </c:pt>
                <c:pt idx="3318">
                  <c:v>6641.7741699218795</c:v>
                </c:pt>
                <c:pt idx="3319">
                  <c:v>6643.6604003906295</c:v>
                </c:pt>
                <c:pt idx="3320">
                  <c:v>6645.6745605468705</c:v>
                </c:pt>
                <c:pt idx="3321">
                  <c:v>6647.69677734375</c:v>
                </c:pt>
                <c:pt idx="3322">
                  <c:v>6649.6564941406205</c:v>
                </c:pt>
                <c:pt idx="3323">
                  <c:v>6651.78369140625</c:v>
                </c:pt>
                <c:pt idx="3324">
                  <c:v>6653.6970214843795</c:v>
                </c:pt>
                <c:pt idx="3325">
                  <c:v>6655.55810546875</c:v>
                </c:pt>
                <c:pt idx="3326">
                  <c:v>6657.6330566406205</c:v>
                </c:pt>
                <c:pt idx="3327">
                  <c:v>6659.6325683593795</c:v>
                </c:pt>
                <c:pt idx="3328">
                  <c:v>6661.5563964843795</c:v>
                </c:pt>
                <c:pt idx="3329">
                  <c:v>6663.54296875</c:v>
                </c:pt>
                <c:pt idx="3330">
                  <c:v>6665.6806640625</c:v>
                </c:pt>
                <c:pt idx="3331">
                  <c:v>6667.7556152343705</c:v>
                </c:pt>
                <c:pt idx="3332">
                  <c:v>6669.79248046875</c:v>
                </c:pt>
                <c:pt idx="3333">
                  <c:v>6671.8420410156205</c:v>
                </c:pt>
                <c:pt idx="3334">
                  <c:v>6673.67578125</c:v>
                </c:pt>
                <c:pt idx="3335">
                  <c:v>6675.5869140625</c:v>
                </c:pt>
                <c:pt idx="3336">
                  <c:v>6677.7141113281295</c:v>
                </c:pt>
                <c:pt idx="3337">
                  <c:v>6679.73876953125</c:v>
                </c:pt>
                <c:pt idx="3338">
                  <c:v>6681.7004394531295</c:v>
                </c:pt>
                <c:pt idx="3339">
                  <c:v>6683.75</c:v>
                </c:pt>
                <c:pt idx="3340">
                  <c:v>6685.7995605468705</c:v>
                </c:pt>
                <c:pt idx="3341">
                  <c:v>6687.7233886718705</c:v>
                </c:pt>
                <c:pt idx="3342">
                  <c:v>6689.7099609375</c:v>
                </c:pt>
                <c:pt idx="3343">
                  <c:v>6691.734375</c:v>
                </c:pt>
                <c:pt idx="3344">
                  <c:v>6693.5832519531295</c:v>
                </c:pt>
                <c:pt idx="3345">
                  <c:v>6695.4543457031205</c:v>
                </c:pt>
                <c:pt idx="3346">
                  <c:v>6697.55419921875</c:v>
                </c:pt>
                <c:pt idx="3347">
                  <c:v>6699.7067871093705</c:v>
                </c:pt>
                <c:pt idx="3348">
                  <c:v>6701.6181640625</c:v>
                </c:pt>
                <c:pt idx="3349">
                  <c:v>6703.5419921875</c:v>
                </c:pt>
                <c:pt idx="3350">
                  <c:v>6705.6770019531295</c:v>
                </c:pt>
                <c:pt idx="3351">
                  <c:v>6707.68896484375</c:v>
                </c:pt>
                <c:pt idx="3352">
                  <c:v>6709.5900878906295</c:v>
                </c:pt>
                <c:pt idx="3353">
                  <c:v>6711.61474609375</c:v>
                </c:pt>
                <c:pt idx="3354">
                  <c:v>6713.6896972656295</c:v>
                </c:pt>
                <c:pt idx="3355">
                  <c:v>6715.70166015625</c:v>
                </c:pt>
                <c:pt idx="3356">
                  <c:v>6717.6379394531295</c:v>
                </c:pt>
                <c:pt idx="3357">
                  <c:v>6719.6496582031205</c:v>
                </c:pt>
                <c:pt idx="3358">
                  <c:v>6721.611328125</c:v>
                </c:pt>
                <c:pt idx="3359">
                  <c:v>6723.5705566406205</c:v>
                </c:pt>
                <c:pt idx="3360">
                  <c:v>6725.5822753906295</c:v>
                </c:pt>
                <c:pt idx="3361">
                  <c:v>6727.6970214843795</c:v>
                </c:pt>
                <c:pt idx="3362">
                  <c:v>6729.65869140625</c:v>
                </c:pt>
                <c:pt idx="3363">
                  <c:v>6731.5324707031205</c:v>
                </c:pt>
                <c:pt idx="3364">
                  <c:v>6733.6950683593795</c:v>
                </c:pt>
                <c:pt idx="3365">
                  <c:v>6735.8703613281295</c:v>
                </c:pt>
                <c:pt idx="3366">
                  <c:v>6737.78173828125</c:v>
                </c:pt>
                <c:pt idx="3367">
                  <c:v>6739.5549316406205</c:v>
                </c:pt>
                <c:pt idx="3368">
                  <c:v>6741.5544433593795</c:v>
                </c:pt>
                <c:pt idx="3369">
                  <c:v>6743.59130859375</c:v>
                </c:pt>
                <c:pt idx="3370">
                  <c:v>6745.5529785156205</c:v>
                </c:pt>
                <c:pt idx="3371">
                  <c:v>6747.57763671875</c:v>
                </c:pt>
                <c:pt idx="3372">
                  <c:v>6749.6018066406205</c:v>
                </c:pt>
                <c:pt idx="3373">
                  <c:v>6751.6364746093705</c:v>
                </c:pt>
                <c:pt idx="3374">
                  <c:v>6753.673828125</c:v>
                </c:pt>
                <c:pt idx="3375">
                  <c:v>6755.6882324218795</c:v>
                </c:pt>
                <c:pt idx="3376">
                  <c:v>6757.662109375</c:v>
                </c:pt>
                <c:pt idx="3377">
                  <c:v>6759.6359863281295</c:v>
                </c:pt>
                <c:pt idx="3378">
                  <c:v>6761.6857910156205</c:v>
                </c:pt>
                <c:pt idx="3379">
                  <c:v>6763.7604980468705</c:v>
                </c:pt>
                <c:pt idx="3380">
                  <c:v>6765.6843261718705</c:v>
                </c:pt>
                <c:pt idx="3381">
                  <c:v>6767.54541015625</c:v>
                </c:pt>
                <c:pt idx="3382">
                  <c:v>6769.5446777343705</c:v>
                </c:pt>
                <c:pt idx="3383">
                  <c:v>6771.4934082031205</c:v>
                </c:pt>
                <c:pt idx="3384">
                  <c:v>6773.45263671875</c:v>
                </c:pt>
                <c:pt idx="3385">
                  <c:v>6775.5400390625</c:v>
                </c:pt>
                <c:pt idx="3386">
                  <c:v>6777.6171875</c:v>
                </c:pt>
                <c:pt idx="3387">
                  <c:v>6779.626953125</c:v>
                </c:pt>
                <c:pt idx="3388">
                  <c:v>6781.5134277343705</c:v>
                </c:pt>
                <c:pt idx="3389">
                  <c:v>6783.5651855468705</c:v>
                </c:pt>
                <c:pt idx="3390">
                  <c:v>6785.70263671875</c:v>
                </c:pt>
                <c:pt idx="3391">
                  <c:v>6787.6643066406205</c:v>
                </c:pt>
                <c:pt idx="3392">
                  <c:v>6789.61328125</c:v>
                </c:pt>
                <c:pt idx="3393">
                  <c:v>6791.5222167968795</c:v>
                </c:pt>
                <c:pt idx="3394">
                  <c:v>6793.47119140625</c:v>
                </c:pt>
                <c:pt idx="3395">
                  <c:v>6795.5485839843795</c:v>
                </c:pt>
                <c:pt idx="3396">
                  <c:v>6797.5729980468705</c:v>
                </c:pt>
                <c:pt idx="3397">
                  <c:v>6799.62255859375</c:v>
                </c:pt>
                <c:pt idx="3398">
                  <c:v>6801.609375</c:v>
                </c:pt>
                <c:pt idx="3399">
                  <c:v>6803.4826660156205</c:v>
                </c:pt>
                <c:pt idx="3400">
                  <c:v>6805.4821777343705</c:v>
                </c:pt>
                <c:pt idx="3401">
                  <c:v>6807.5446777343705</c:v>
                </c:pt>
                <c:pt idx="3402">
                  <c:v>6809.556640625</c:v>
                </c:pt>
                <c:pt idx="3403">
                  <c:v>6811.5432128906295</c:v>
                </c:pt>
                <c:pt idx="3404">
                  <c:v>6813.56494140625</c:v>
                </c:pt>
                <c:pt idx="3405">
                  <c:v>6815.6145019531295</c:v>
                </c:pt>
                <c:pt idx="3406">
                  <c:v>6817.62646484375</c:v>
                </c:pt>
                <c:pt idx="3407">
                  <c:v>6819.6513671875</c:v>
                </c:pt>
                <c:pt idx="3408">
                  <c:v>6821.60302734375</c:v>
                </c:pt>
                <c:pt idx="3409">
                  <c:v>6823.5769042968795</c:v>
                </c:pt>
                <c:pt idx="3410">
                  <c:v>6825.6767578125</c:v>
                </c:pt>
                <c:pt idx="3411">
                  <c:v>6827.62353515625</c:v>
                </c:pt>
                <c:pt idx="3412">
                  <c:v>6829.5725097656295</c:v>
                </c:pt>
                <c:pt idx="3413">
                  <c:v>6831.5490722656295</c:v>
                </c:pt>
                <c:pt idx="3414">
                  <c:v>6833.5104980468705</c:v>
                </c:pt>
                <c:pt idx="3415">
                  <c:v>6835.658203125</c:v>
                </c:pt>
                <c:pt idx="3416">
                  <c:v>6837.7077636718705</c:v>
                </c:pt>
                <c:pt idx="3417">
                  <c:v>6839.55859375</c:v>
                </c:pt>
                <c:pt idx="3418">
                  <c:v>6841.4699707031205</c:v>
                </c:pt>
                <c:pt idx="3419">
                  <c:v>6843.51953125</c:v>
                </c:pt>
                <c:pt idx="3420">
                  <c:v>6845.5690917968795</c:v>
                </c:pt>
                <c:pt idx="3421">
                  <c:v>6847.4929199218795</c:v>
                </c:pt>
                <c:pt idx="3422">
                  <c:v>6849.55517578125</c:v>
                </c:pt>
                <c:pt idx="3423">
                  <c:v>6851.642578125</c:v>
                </c:pt>
                <c:pt idx="3424">
                  <c:v>6853.6042480468705</c:v>
                </c:pt>
                <c:pt idx="3425">
                  <c:v>6855.65380859375</c:v>
                </c:pt>
                <c:pt idx="3426">
                  <c:v>6857.6027832031205</c:v>
                </c:pt>
                <c:pt idx="3427">
                  <c:v>6859.564453125</c:v>
                </c:pt>
                <c:pt idx="3428">
                  <c:v>6861.6267089843795</c:v>
                </c:pt>
                <c:pt idx="3429">
                  <c:v>6863.67626953125</c:v>
                </c:pt>
                <c:pt idx="3430">
                  <c:v>6865.6755371093705</c:v>
                </c:pt>
                <c:pt idx="3431">
                  <c:v>6867.4611816406205</c:v>
                </c:pt>
                <c:pt idx="3432">
                  <c:v>6869.4982910156205</c:v>
                </c:pt>
                <c:pt idx="3433">
                  <c:v>6871.595703125</c:v>
                </c:pt>
                <c:pt idx="3434">
                  <c:v>6873.4440917968795</c:v>
                </c:pt>
                <c:pt idx="3435">
                  <c:v>6875.45849609375</c:v>
                </c:pt>
                <c:pt idx="3436">
                  <c:v>6877.5207519531295</c:v>
                </c:pt>
                <c:pt idx="3437">
                  <c:v>6879.595703125</c:v>
                </c:pt>
                <c:pt idx="3438">
                  <c:v>6881.607421875</c:v>
                </c:pt>
                <c:pt idx="3439">
                  <c:v>6883.58154296875</c:v>
                </c:pt>
                <c:pt idx="3440">
                  <c:v>6885.5935058593795</c:v>
                </c:pt>
                <c:pt idx="3441">
                  <c:v>6887.5048828125</c:v>
                </c:pt>
                <c:pt idx="3442">
                  <c:v>6889.5419921875</c:v>
                </c:pt>
                <c:pt idx="3443">
                  <c:v>6891.62890625</c:v>
                </c:pt>
                <c:pt idx="3444">
                  <c:v>6893.552734375</c:v>
                </c:pt>
                <c:pt idx="3445">
                  <c:v>6895.55224609375</c:v>
                </c:pt>
                <c:pt idx="3446">
                  <c:v>6897.5642089843795</c:v>
                </c:pt>
                <c:pt idx="3447">
                  <c:v>6899.5134277343705</c:v>
                </c:pt>
                <c:pt idx="3448">
                  <c:v>6901.4875488281295</c:v>
                </c:pt>
                <c:pt idx="3449">
                  <c:v>6903.458984375</c:v>
                </c:pt>
                <c:pt idx="3450">
                  <c:v>6905.44580078125</c:v>
                </c:pt>
                <c:pt idx="3451">
                  <c:v>6907.470703125</c:v>
                </c:pt>
                <c:pt idx="3452">
                  <c:v>6909.5202636718705</c:v>
                </c:pt>
                <c:pt idx="3453">
                  <c:v>6911.59716796875</c:v>
                </c:pt>
                <c:pt idx="3454">
                  <c:v>6913.53369140625</c:v>
                </c:pt>
                <c:pt idx="3455">
                  <c:v>6915.5078125</c:v>
                </c:pt>
                <c:pt idx="3456">
                  <c:v>6917.5324707031205</c:v>
                </c:pt>
                <c:pt idx="3457">
                  <c:v>6919.4289550781205</c:v>
                </c:pt>
                <c:pt idx="3458">
                  <c:v>6921.4909667968795</c:v>
                </c:pt>
                <c:pt idx="3459">
                  <c:v>6923.5302734375</c:v>
                </c:pt>
                <c:pt idx="3460">
                  <c:v>6925.4541015625</c:v>
                </c:pt>
                <c:pt idx="3461">
                  <c:v>6927.4658203125</c:v>
                </c:pt>
                <c:pt idx="3462">
                  <c:v>6929.5029296875</c:v>
                </c:pt>
                <c:pt idx="3463">
                  <c:v>6931.4645996093705</c:v>
                </c:pt>
                <c:pt idx="3464">
                  <c:v>6933.4765625</c:v>
                </c:pt>
                <c:pt idx="3465">
                  <c:v>6935.42578125</c:v>
                </c:pt>
                <c:pt idx="3466">
                  <c:v>6937.4123535156205</c:v>
                </c:pt>
                <c:pt idx="3467">
                  <c:v>6939.4619140625</c:v>
                </c:pt>
                <c:pt idx="3468">
                  <c:v>6941.43603515625</c:v>
                </c:pt>
                <c:pt idx="3469">
                  <c:v>6943.4982910156205</c:v>
                </c:pt>
                <c:pt idx="3470">
                  <c:v>6945.52294921875</c:v>
                </c:pt>
                <c:pt idx="3471">
                  <c:v>6947.509765625</c:v>
                </c:pt>
                <c:pt idx="3472">
                  <c:v>6949.4211425781205</c:v>
                </c:pt>
                <c:pt idx="3473">
                  <c:v>6951.357421875</c:v>
                </c:pt>
                <c:pt idx="3474">
                  <c:v>6953.43212890625</c:v>
                </c:pt>
                <c:pt idx="3475">
                  <c:v>6955.45654296875</c:v>
                </c:pt>
                <c:pt idx="3476">
                  <c:v>6957.49365234375</c:v>
                </c:pt>
                <c:pt idx="3477">
                  <c:v>6959.5056152343705</c:v>
                </c:pt>
                <c:pt idx="3478">
                  <c:v>6961.4797363281295</c:v>
                </c:pt>
                <c:pt idx="3479">
                  <c:v>6963.529296875</c:v>
                </c:pt>
                <c:pt idx="3480">
                  <c:v>6965.5534667968795</c:v>
                </c:pt>
                <c:pt idx="3481">
                  <c:v>6967.4875488281295</c:v>
                </c:pt>
                <c:pt idx="3482">
                  <c:v>6969.3740234375</c:v>
                </c:pt>
                <c:pt idx="3483">
                  <c:v>6971.3505859375</c:v>
                </c:pt>
                <c:pt idx="3484">
                  <c:v>6973.5107421875</c:v>
                </c:pt>
                <c:pt idx="3485">
                  <c:v>6975.560546875</c:v>
                </c:pt>
                <c:pt idx="3486">
                  <c:v>6977.5246582031205</c:v>
                </c:pt>
                <c:pt idx="3487">
                  <c:v>6979.5363769531295</c:v>
                </c:pt>
                <c:pt idx="3488">
                  <c:v>6981.53564453125</c:v>
                </c:pt>
                <c:pt idx="3489">
                  <c:v>6983.4699707031205</c:v>
                </c:pt>
                <c:pt idx="3490">
                  <c:v>6985.45458984375</c:v>
                </c:pt>
                <c:pt idx="3491">
                  <c:v>6987.4560546875</c:v>
                </c:pt>
                <c:pt idx="3492">
                  <c:v>6989.4072265625</c:v>
                </c:pt>
                <c:pt idx="3493">
                  <c:v>6991.38134765625</c:v>
                </c:pt>
                <c:pt idx="3494">
                  <c:v>6993.3430175781205</c:v>
                </c:pt>
                <c:pt idx="3495">
                  <c:v>6995.3801269531295</c:v>
                </c:pt>
                <c:pt idx="3496">
                  <c:v>6997.4675292968795</c:v>
                </c:pt>
                <c:pt idx="3497">
                  <c:v>6999.5400390625</c:v>
                </c:pt>
                <c:pt idx="3498">
                  <c:v>7001.4763183593795</c:v>
                </c:pt>
                <c:pt idx="3499">
                  <c:v>7003.4150390625</c:v>
                </c:pt>
                <c:pt idx="3500">
                  <c:v>7005.4270019531295</c:v>
                </c:pt>
                <c:pt idx="3501">
                  <c:v>7007.46435546875</c:v>
                </c:pt>
                <c:pt idx="3502">
                  <c:v>7009.451171875</c:v>
                </c:pt>
                <c:pt idx="3503">
                  <c:v>7011.3874511718705</c:v>
                </c:pt>
                <c:pt idx="3504">
                  <c:v>7013.3869628906295</c:v>
                </c:pt>
                <c:pt idx="3505">
                  <c:v>7015.4111328125</c:v>
                </c:pt>
                <c:pt idx="3506">
                  <c:v>7017.38525390625</c:v>
                </c:pt>
                <c:pt idx="3507">
                  <c:v>7019.30712890625</c:v>
                </c:pt>
                <c:pt idx="3508">
                  <c:v>7021.3312988281295</c:v>
                </c:pt>
                <c:pt idx="3509">
                  <c:v>7023.3581542968795</c:v>
                </c:pt>
                <c:pt idx="3510">
                  <c:v>7025.4079589843795</c:v>
                </c:pt>
                <c:pt idx="3511">
                  <c:v>7027.4196777343705</c:v>
                </c:pt>
                <c:pt idx="3512">
                  <c:v>7029.3937988281295</c:v>
                </c:pt>
                <c:pt idx="3513">
                  <c:v>7031.4033203125</c:v>
                </c:pt>
                <c:pt idx="3514">
                  <c:v>7033.4150390625</c:v>
                </c:pt>
                <c:pt idx="3515">
                  <c:v>7035.5173339843795</c:v>
                </c:pt>
                <c:pt idx="3516">
                  <c:v>7037.4919433593795</c:v>
                </c:pt>
                <c:pt idx="3517">
                  <c:v>7039.4157714843795</c:v>
                </c:pt>
                <c:pt idx="3518">
                  <c:v>7041.4147949218795</c:v>
                </c:pt>
                <c:pt idx="3519">
                  <c:v>7043.40185546875</c:v>
                </c:pt>
                <c:pt idx="3520">
                  <c:v>7045.4140625</c:v>
                </c:pt>
                <c:pt idx="3521">
                  <c:v>7047.4382324218795</c:v>
                </c:pt>
                <c:pt idx="3522">
                  <c:v>7049.3994140625</c:v>
                </c:pt>
                <c:pt idx="3523">
                  <c:v>7051.3610839843795</c:v>
                </c:pt>
                <c:pt idx="3524">
                  <c:v>7053.4235839843795</c:v>
                </c:pt>
                <c:pt idx="3525">
                  <c:v>7055.435546875</c:v>
                </c:pt>
                <c:pt idx="3526">
                  <c:v>7057.3444824218795</c:v>
                </c:pt>
                <c:pt idx="3527">
                  <c:v>7059.3034667968795</c:v>
                </c:pt>
                <c:pt idx="3528">
                  <c:v>7061.2170410156205</c:v>
                </c:pt>
                <c:pt idx="3529">
                  <c:v>7063.2795410156205</c:v>
                </c:pt>
                <c:pt idx="3530">
                  <c:v>7065.4045410156205</c:v>
                </c:pt>
                <c:pt idx="3531">
                  <c:v>7067.3435058593795</c:v>
                </c:pt>
                <c:pt idx="3532">
                  <c:v>7069.2927246093705</c:v>
                </c:pt>
                <c:pt idx="3533">
                  <c:v>7071.28955078125</c:v>
                </c:pt>
                <c:pt idx="3534">
                  <c:v>7073.298828125</c:v>
                </c:pt>
                <c:pt idx="3535">
                  <c:v>7075.2624511718705</c:v>
                </c:pt>
                <c:pt idx="3536">
                  <c:v>7077.26416015625</c:v>
                </c:pt>
                <c:pt idx="3537">
                  <c:v>7079.376953125</c:v>
                </c:pt>
                <c:pt idx="3538">
                  <c:v>7081.4392089843795</c:v>
                </c:pt>
                <c:pt idx="3539">
                  <c:v>7083.4384765625</c:v>
                </c:pt>
                <c:pt idx="3540">
                  <c:v>7085.3474121093705</c:v>
                </c:pt>
                <c:pt idx="3541">
                  <c:v>7087.333984375</c:v>
                </c:pt>
                <c:pt idx="3542">
                  <c:v>7089.3732910156205</c:v>
                </c:pt>
                <c:pt idx="3543">
                  <c:v>7091.29736328125</c:v>
                </c:pt>
                <c:pt idx="3544">
                  <c:v>7093.3093261718705</c:v>
                </c:pt>
                <c:pt idx="3545">
                  <c:v>7095.35888671875</c:v>
                </c:pt>
                <c:pt idx="3546">
                  <c:v>7097.345703125</c:v>
                </c:pt>
                <c:pt idx="3547">
                  <c:v>7099.3576660156205</c:v>
                </c:pt>
                <c:pt idx="3548">
                  <c:v>7101.36962890625</c:v>
                </c:pt>
                <c:pt idx="3549">
                  <c:v>7103.3059082031205</c:v>
                </c:pt>
                <c:pt idx="3550">
                  <c:v>7105.3427734375</c:v>
                </c:pt>
                <c:pt idx="3551">
                  <c:v>7107.3420410156205</c:v>
                </c:pt>
                <c:pt idx="3552">
                  <c:v>7109.3791503906295</c:v>
                </c:pt>
                <c:pt idx="3553">
                  <c:v>7111.3786621093705</c:v>
                </c:pt>
                <c:pt idx="3554">
                  <c:v>7113.2521972656295</c:v>
                </c:pt>
                <c:pt idx="3555">
                  <c:v>7115.3896484375</c:v>
                </c:pt>
                <c:pt idx="3556">
                  <c:v>7117.4519042968795</c:v>
                </c:pt>
                <c:pt idx="3557">
                  <c:v>7119.3508300781205</c:v>
                </c:pt>
                <c:pt idx="3558">
                  <c:v>7121.37548828125</c:v>
                </c:pt>
                <c:pt idx="3559">
                  <c:v>7123.39990234375</c:v>
                </c:pt>
                <c:pt idx="3560">
                  <c:v>7125.3864746093705</c:v>
                </c:pt>
                <c:pt idx="3561">
                  <c:v>7127.39599609375</c:v>
                </c:pt>
                <c:pt idx="3562">
                  <c:v>7129.31982421875</c:v>
                </c:pt>
                <c:pt idx="3563">
                  <c:v>7131.1706542968795</c:v>
                </c:pt>
                <c:pt idx="3564">
                  <c:v>7133.1574707031205</c:v>
                </c:pt>
                <c:pt idx="3565">
                  <c:v>7135.27001953125</c:v>
                </c:pt>
                <c:pt idx="3566">
                  <c:v>7137.3068847656295</c:v>
                </c:pt>
                <c:pt idx="3567">
                  <c:v>7139.2810058593795</c:v>
                </c:pt>
                <c:pt idx="3568">
                  <c:v>7141.29296875</c:v>
                </c:pt>
                <c:pt idx="3569">
                  <c:v>7143.3425292968795</c:v>
                </c:pt>
                <c:pt idx="3570">
                  <c:v>7145.40478515625</c:v>
                </c:pt>
                <c:pt idx="3571">
                  <c:v>7147.3913574218795</c:v>
                </c:pt>
                <c:pt idx="3572">
                  <c:v>7149.30029296875</c:v>
                </c:pt>
                <c:pt idx="3573">
                  <c:v>7151.2116699218795</c:v>
                </c:pt>
                <c:pt idx="3574">
                  <c:v>7153.3142089843795</c:v>
                </c:pt>
                <c:pt idx="3575">
                  <c:v>7155.326171875</c:v>
                </c:pt>
                <c:pt idx="3576">
                  <c:v>7157.28759765625</c:v>
                </c:pt>
                <c:pt idx="3577">
                  <c:v>7159.3874511718705</c:v>
                </c:pt>
                <c:pt idx="3578">
                  <c:v>7161.2985839843795</c:v>
                </c:pt>
                <c:pt idx="3579">
                  <c:v>7163.26025390625</c:v>
                </c:pt>
                <c:pt idx="3580">
                  <c:v>7165.2849121093705</c:v>
                </c:pt>
                <c:pt idx="3581">
                  <c:v>7167.33447265625</c:v>
                </c:pt>
                <c:pt idx="3582">
                  <c:v>7169.4091796875</c:v>
                </c:pt>
                <c:pt idx="3583">
                  <c:v>7171.3583984375</c:v>
                </c:pt>
                <c:pt idx="3584">
                  <c:v>7173.3576660156205</c:v>
                </c:pt>
                <c:pt idx="3585">
                  <c:v>7175.4450683593795</c:v>
                </c:pt>
                <c:pt idx="3586">
                  <c:v>7177.4318847656295</c:v>
                </c:pt>
                <c:pt idx="3587">
                  <c:v>7179.2802734375</c:v>
                </c:pt>
                <c:pt idx="3588">
                  <c:v>7181.2043457031205</c:v>
                </c:pt>
                <c:pt idx="3589">
                  <c:v>7183.1657714843795</c:v>
                </c:pt>
                <c:pt idx="3590">
                  <c:v>7185.240234375</c:v>
                </c:pt>
                <c:pt idx="3591">
                  <c:v>7187.3903808593795</c:v>
                </c:pt>
                <c:pt idx="3592">
                  <c:v>7189.4375</c:v>
                </c:pt>
                <c:pt idx="3593">
                  <c:v>7191.412109375</c:v>
                </c:pt>
                <c:pt idx="3594">
                  <c:v>7193.3134765625</c:v>
                </c:pt>
                <c:pt idx="3595">
                  <c:v>7195.2497558593795</c:v>
                </c:pt>
                <c:pt idx="3596">
                  <c:v>7197.3974609375</c:v>
                </c:pt>
                <c:pt idx="3597">
                  <c:v>7199.4345703125</c:v>
                </c:pt>
                <c:pt idx="3598">
                  <c:v>7201.36083984375</c:v>
                </c:pt>
                <c:pt idx="3599">
                  <c:v>7203.3200683593795</c:v>
                </c:pt>
                <c:pt idx="3600">
                  <c:v>7205.2565917968795</c:v>
                </c:pt>
                <c:pt idx="3601">
                  <c:v>7207.2707519531295</c:v>
                </c:pt>
                <c:pt idx="3602">
                  <c:v>7209.29541015625</c:v>
                </c:pt>
                <c:pt idx="3603">
                  <c:v>7211.29248046875</c:v>
                </c:pt>
                <c:pt idx="3604">
                  <c:v>7213.2014160156205</c:v>
                </c:pt>
                <c:pt idx="3605">
                  <c:v>7215.1779785156205</c:v>
                </c:pt>
                <c:pt idx="3606">
                  <c:v>7217.2424316406205</c:v>
                </c:pt>
                <c:pt idx="3607">
                  <c:v>7219.2541503906295</c:v>
                </c:pt>
                <c:pt idx="3608">
                  <c:v>7221.3288574218795</c:v>
                </c:pt>
                <c:pt idx="3609">
                  <c:v>7223.3532714843795</c:v>
                </c:pt>
                <c:pt idx="3610">
                  <c:v>7225.3146972656295</c:v>
                </c:pt>
                <c:pt idx="3611">
                  <c:v>7227.3391113281295</c:v>
                </c:pt>
                <c:pt idx="3612">
                  <c:v>7229.25048828125</c:v>
                </c:pt>
                <c:pt idx="3613">
                  <c:v>7231.28759765625</c:v>
                </c:pt>
                <c:pt idx="3614">
                  <c:v>7233.375</c:v>
                </c:pt>
                <c:pt idx="3615">
                  <c:v>7235.298828125</c:v>
                </c:pt>
                <c:pt idx="3616">
                  <c:v>7237.2326660156205</c:v>
                </c:pt>
                <c:pt idx="3617">
                  <c:v>7239.19189453125</c:v>
                </c:pt>
                <c:pt idx="3618">
                  <c:v>7241.19384765625</c:v>
                </c:pt>
                <c:pt idx="3619">
                  <c:v>7243.25830078125</c:v>
                </c:pt>
                <c:pt idx="3620">
                  <c:v>7245.3078613281295</c:v>
                </c:pt>
                <c:pt idx="3621">
                  <c:v>7247.3327636718705</c:v>
                </c:pt>
                <c:pt idx="3622">
                  <c:v>7249.3447265625</c:v>
                </c:pt>
                <c:pt idx="3623">
                  <c:v>7251.3310546875</c:v>
                </c:pt>
                <c:pt idx="3624">
                  <c:v>7253.3806152343705</c:v>
                </c:pt>
                <c:pt idx="3625">
                  <c:v>7255.25439453125</c:v>
                </c:pt>
                <c:pt idx="3626">
                  <c:v>7257.1657714843795</c:v>
                </c:pt>
                <c:pt idx="3627">
                  <c:v>7259.31591796875</c:v>
                </c:pt>
                <c:pt idx="3628">
                  <c:v>7261.3278808593795</c:v>
                </c:pt>
                <c:pt idx="3629">
                  <c:v>7263.2116699218795</c:v>
                </c:pt>
                <c:pt idx="3630">
                  <c:v>7265.1857910156205</c:v>
                </c:pt>
                <c:pt idx="3631">
                  <c:v>7267.2126464843795</c:v>
                </c:pt>
                <c:pt idx="3632">
                  <c:v>7269.259765625</c:v>
                </c:pt>
                <c:pt idx="3633">
                  <c:v>7271.3095703125</c:v>
                </c:pt>
                <c:pt idx="3634">
                  <c:v>7273.2482910156205</c:v>
                </c:pt>
                <c:pt idx="3635">
                  <c:v>7275.1845703125</c:v>
                </c:pt>
                <c:pt idx="3636">
                  <c:v>7277.1716308593795</c:v>
                </c:pt>
                <c:pt idx="3637">
                  <c:v>7279.2336425781205</c:v>
                </c:pt>
                <c:pt idx="3638">
                  <c:v>7281.2956542968795</c:v>
                </c:pt>
                <c:pt idx="3639">
                  <c:v>7283.2951660156205</c:v>
                </c:pt>
                <c:pt idx="3640">
                  <c:v>7285.2568359375</c:v>
                </c:pt>
                <c:pt idx="3641">
                  <c:v>7287.24365234375</c:v>
                </c:pt>
                <c:pt idx="3642">
                  <c:v>7289.2302246093705</c:v>
                </c:pt>
                <c:pt idx="3643">
                  <c:v>7291.1416015625</c:v>
                </c:pt>
                <c:pt idx="3644">
                  <c:v>7293.0908203125</c:v>
                </c:pt>
                <c:pt idx="3645">
                  <c:v>7295.1906738281295</c:v>
                </c:pt>
                <c:pt idx="3646">
                  <c:v>7297.2526855468705</c:v>
                </c:pt>
                <c:pt idx="3647">
                  <c:v>7299.20166015625</c:v>
                </c:pt>
                <c:pt idx="3648">
                  <c:v>7301.2136230468705</c:v>
                </c:pt>
                <c:pt idx="3649">
                  <c:v>7303.2253417968795</c:v>
                </c:pt>
                <c:pt idx="3650">
                  <c:v>7305.197265625</c:v>
                </c:pt>
                <c:pt idx="3651">
                  <c:v>7307.19677734375</c:v>
                </c:pt>
                <c:pt idx="3652">
                  <c:v>7309.1857910156205</c:v>
                </c:pt>
                <c:pt idx="3653">
                  <c:v>7311.2229003906295</c:v>
                </c:pt>
                <c:pt idx="3654">
                  <c:v>7313.2097167968795</c:v>
                </c:pt>
                <c:pt idx="3655">
                  <c:v>7315.17138671875</c:v>
                </c:pt>
                <c:pt idx="3656">
                  <c:v>7317.19580078125</c:v>
                </c:pt>
                <c:pt idx="3657">
                  <c:v>7319.169921875</c:v>
                </c:pt>
                <c:pt idx="3658">
                  <c:v>7321.0812988281295</c:v>
                </c:pt>
                <c:pt idx="3659">
                  <c:v>7323.1184082031205</c:v>
                </c:pt>
                <c:pt idx="3660">
                  <c:v>7325.2685546875</c:v>
                </c:pt>
                <c:pt idx="3661">
                  <c:v>7327.2551269531295</c:v>
                </c:pt>
                <c:pt idx="3662">
                  <c:v>7329.1516113281295</c:v>
                </c:pt>
                <c:pt idx="3663">
                  <c:v>7331.1008300781205</c:v>
                </c:pt>
                <c:pt idx="3664">
                  <c:v>7333.14013671875</c:v>
                </c:pt>
                <c:pt idx="3665">
                  <c:v>7335.1643066406205</c:v>
                </c:pt>
                <c:pt idx="3666">
                  <c:v>7337.2392578125</c:v>
                </c:pt>
                <c:pt idx="3667">
                  <c:v>7339.2512207031205</c:v>
                </c:pt>
                <c:pt idx="3668">
                  <c:v>7341.1726074218795</c:v>
                </c:pt>
                <c:pt idx="3669">
                  <c:v>7343.16943359375</c:v>
                </c:pt>
                <c:pt idx="3670">
                  <c:v>7345.23388671875</c:v>
                </c:pt>
                <c:pt idx="3671">
                  <c:v>7347.185546875</c:v>
                </c:pt>
                <c:pt idx="3672">
                  <c:v>7349.1472167968795</c:v>
                </c:pt>
                <c:pt idx="3673">
                  <c:v>7351.2092285156205</c:v>
                </c:pt>
                <c:pt idx="3674">
                  <c:v>7353.1833496093705</c:v>
                </c:pt>
                <c:pt idx="3675">
                  <c:v>7355.2077636718705</c:v>
                </c:pt>
                <c:pt idx="3676">
                  <c:v>7357.1569824218795</c:v>
                </c:pt>
                <c:pt idx="3677">
                  <c:v>7359.11865234375</c:v>
                </c:pt>
                <c:pt idx="3678">
                  <c:v>7361.15576171875</c:v>
                </c:pt>
                <c:pt idx="3679">
                  <c:v>7363.1804199218795</c:v>
                </c:pt>
                <c:pt idx="3680">
                  <c:v>7365.2424316406205</c:v>
                </c:pt>
                <c:pt idx="3681">
                  <c:v>7367.1535644531295</c:v>
                </c:pt>
                <c:pt idx="3682">
                  <c:v>7369.05224609375</c:v>
                </c:pt>
                <c:pt idx="3683">
                  <c:v>7371.0769042968795</c:v>
                </c:pt>
                <c:pt idx="3684">
                  <c:v>7373.23974609375</c:v>
                </c:pt>
                <c:pt idx="3685">
                  <c:v>7375.2390136718705</c:v>
                </c:pt>
                <c:pt idx="3686">
                  <c:v>7377.150390625</c:v>
                </c:pt>
                <c:pt idx="3687">
                  <c:v>7379.1872558593795</c:v>
                </c:pt>
                <c:pt idx="3688">
                  <c:v>7381.1359863281295</c:v>
                </c:pt>
                <c:pt idx="3689">
                  <c:v>7383.04736328125</c:v>
                </c:pt>
                <c:pt idx="3690">
                  <c:v>7385.0847167968795</c:v>
                </c:pt>
                <c:pt idx="3691">
                  <c:v>7387.1845703125</c:v>
                </c:pt>
                <c:pt idx="3692">
                  <c:v>7389.2087402343705</c:v>
                </c:pt>
                <c:pt idx="3693">
                  <c:v>7391.17041015625</c:v>
                </c:pt>
                <c:pt idx="3694">
                  <c:v>7393.1574707031205</c:v>
                </c:pt>
                <c:pt idx="3695">
                  <c:v>7395.12939453125</c:v>
                </c:pt>
                <c:pt idx="3696">
                  <c:v>7397.0910644531295</c:v>
                </c:pt>
                <c:pt idx="3697">
                  <c:v>7399.1682128906295</c:v>
                </c:pt>
                <c:pt idx="3698">
                  <c:v>7401.1799316406205</c:v>
                </c:pt>
                <c:pt idx="3699">
                  <c:v>7403.16650390625</c:v>
                </c:pt>
                <c:pt idx="3700">
                  <c:v>7405.1281738281295</c:v>
                </c:pt>
                <c:pt idx="3701">
                  <c:v>7407.15283203125</c:v>
                </c:pt>
                <c:pt idx="3702">
                  <c:v>7409.15234375</c:v>
                </c:pt>
                <c:pt idx="3703">
                  <c:v>7411.10107421875</c:v>
                </c:pt>
                <c:pt idx="3704">
                  <c:v>7413.0498046875</c:v>
                </c:pt>
                <c:pt idx="3705">
                  <c:v>7415.04931640625</c:v>
                </c:pt>
                <c:pt idx="3706">
                  <c:v>7417.2370605468705</c:v>
                </c:pt>
                <c:pt idx="3707">
                  <c:v>7419.2111816406205</c:v>
                </c:pt>
                <c:pt idx="3708">
                  <c:v>7421.1982421875</c:v>
                </c:pt>
                <c:pt idx="3709">
                  <c:v>7423.2604980468705</c:v>
                </c:pt>
                <c:pt idx="3710">
                  <c:v>7425.19677734375</c:v>
                </c:pt>
                <c:pt idx="3711">
                  <c:v>7427.13330078125</c:v>
                </c:pt>
                <c:pt idx="3712">
                  <c:v>7429.0949707031205</c:v>
                </c:pt>
                <c:pt idx="3713">
                  <c:v>7431.08154296875</c:v>
                </c:pt>
                <c:pt idx="3714">
                  <c:v>7433.0808105468705</c:v>
                </c:pt>
                <c:pt idx="3715">
                  <c:v>7435.15576171875</c:v>
                </c:pt>
                <c:pt idx="3716">
                  <c:v>7437.1677246093705</c:v>
                </c:pt>
                <c:pt idx="3717">
                  <c:v>7439.1669921875</c:v>
                </c:pt>
                <c:pt idx="3718">
                  <c:v>7441.0656738281295</c:v>
                </c:pt>
                <c:pt idx="3719">
                  <c:v>7443.115234375</c:v>
                </c:pt>
                <c:pt idx="3720">
                  <c:v>7445.1774902343705</c:v>
                </c:pt>
                <c:pt idx="3721">
                  <c:v>7447.0888671875</c:v>
                </c:pt>
                <c:pt idx="3722">
                  <c:v>7449.1511230468705</c:v>
                </c:pt>
                <c:pt idx="3723">
                  <c:v>7451.150390625</c:v>
                </c:pt>
                <c:pt idx="3724">
                  <c:v>7453.12451171875</c:v>
                </c:pt>
                <c:pt idx="3725">
                  <c:v>7455.1237792968795</c:v>
                </c:pt>
                <c:pt idx="3726">
                  <c:v>7457.0703125</c:v>
                </c:pt>
                <c:pt idx="3727">
                  <c:v>7459.15771484375</c:v>
                </c:pt>
                <c:pt idx="3728">
                  <c:v>7461.1218261718705</c:v>
                </c:pt>
                <c:pt idx="3729">
                  <c:v>7463.0686035156205</c:v>
                </c:pt>
                <c:pt idx="3730">
                  <c:v>7465.16845703125</c:v>
                </c:pt>
                <c:pt idx="3731">
                  <c:v>7467.11962890625</c:v>
                </c:pt>
                <c:pt idx="3732">
                  <c:v>7469.04345703125</c:v>
                </c:pt>
                <c:pt idx="3733">
                  <c:v>7471.2062988281295</c:v>
                </c:pt>
                <c:pt idx="3734">
                  <c:v>7473.3439941406205</c:v>
                </c:pt>
                <c:pt idx="3735">
                  <c:v>7475.1799316406205</c:v>
                </c:pt>
                <c:pt idx="3736">
                  <c:v>7477.0661621093705</c:v>
                </c:pt>
                <c:pt idx="3737">
                  <c:v>7479.1535644531295</c:v>
                </c:pt>
                <c:pt idx="3738">
                  <c:v>7481.12744140625</c:v>
                </c:pt>
                <c:pt idx="3739">
                  <c:v>7483.0009765625</c:v>
                </c:pt>
                <c:pt idx="3740">
                  <c:v>7485.11376953125</c:v>
                </c:pt>
                <c:pt idx="3741">
                  <c:v>7487.16357421875</c:v>
                </c:pt>
                <c:pt idx="3742">
                  <c:v>7489.0622558593795</c:v>
                </c:pt>
                <c:pt idx="3743">
                  <c:v>7491.0612792968795</c:v>
                </c:pt>
                <c:pt idx="3744">
                  <c:v>7493.0729980468705</c:v>
                </c:pt>
                <c:pt idx="3745">
                  <c:v>7495.04736328125</c:v>
                </c:pt>
                <c:pt idx="3746">
                  <c:v>7496.994140625</c:v>
                </c:pt>
                <c:pt idx="3747">
                  <c:v>7499.0437011718705</c:v>
                </c:pt>
                <c:pt idx="3748">
                  <c:v>7501.17138671875</c:v>
                </c:pt>
                <c:pt idx="3749">
                  <c:v>7503.1328125</c:v>
                </c:pt>
                <c:pt idx="3750">
                  <c:v>7505.08154296875</c:v>
                </c:pt>
                <c:pt idx="3751">
                  <c:v>7507.068359375</c:v>
                </c:pt>
                <c:pt idx="3752">
                  <c:v>7509.0148925781205</c:v>
                </c:pt>
                <c:pt idx="3753">
                  <c:v>7511.0749511718705</c:v>
                </c:pt>
                <c:pt idx="3754">
                  <c:v>7513.0642089843795</c:v>
                </c:pt>
                <c:pt idx="3755">
                  <c:v>7515.0029296875</c:v>
                </c:pt>
                <c:pt idx="3756">
                  <c:v>7517.0524902343705</c:v>
                </c:pt>
                <c:pt idx="3757">
                  <c:v>7519.064453125</c:v>
                </c:pt>
                <c:pt idx="3758">
                  <c:v>7521.1394042968795</c:v>
                </c:pt>
                <c:pt idx="3759">
                  <c:v>7523.0632324218795</c:v>
                </c:pt>
                <c:pt idx="3760">
                  <c:v>7525.02490234375</c:v>
                </c:pt>
                <c:pt idx="3761">
                  <c:v>7527.04931640625</c:v>
                </c:pt>
                <c:pt idx="3762">
                  <c:v>7528.97314453125</c:v>
                </c:pt>
                <c:pt idx="3763">
                  <c:v>7531.03515625</c:v>
                </c:pt>
                <c:pt idx="3764">
                  <c:v>7533.0217285156205</c:v>
                </c:pt>
                <c:pt idx="3765">
                  <c:v>7535.0588378906295</c:v>
                </c:pt>
                <c:pt idx="3766">
                  <c:v>7537.1062011718705</c:v>
                </c:pt>
                <c:pt idx="3767">
                  <c:v>7538.9924316406205</c:v>
                </c:pt>
                <c:pt idx="3768">
                  <c:v>7540.9816894531295</c:v>
                </c:pt>
                <c:pt idx="3769">
                  <c:v>7542.9306640625</c:v>
                </c:pt>
                <c:pt idx="3770">
                  <c:v>7544.9045410156205</c:v>
                </c:pt>
                <c:pt idx="3771">
                  <c:v>7547.080078125</c:v>
                </c:pt>
                <c:pt idx="3772">
                  <c:v>7549.1298828125</c:v>
                </c:pt>
                <c:pt idx="3773">
                  <c:v>7551.0158691406205</c:v>
                </c:pt>
                <c:pt idx="3774">
                  <c:v>7553.0275878906295</c:v>
                </c:pt>
                <c:pt idx="3775">
                  <c:v>7555.1149902343705</c:v>
                </c:pt>
                <c:pt idx="3776">
                  <c:v>7557.126953125</c:v>
                </c:pt>
                <c:pt idx="3777">
                  <c:v>7559.0634765625</c:v>
                </c:pt>
                <c:pt idx="3778">
                  <c:v>7560.9724121093705</c:v>
                </c:pt>
                <c:pt idx="3779">
                  <c:v>7563.0471191406205</c:v>
                </c:pt>
                <c:pt idx="3780">
                  <c:v>7565.1618652343705</c:v>
                </c:pt>
                <c:pt idx="3781">
                  <c:v>7567.0729980468705</c:v>
                </c:pt>
                <c:pt idx="3782">
                  <c:v>7568.9968261718705</c:v>
                </c:pt>
                <c:pt idx="3783">
                  <c:v>7570.9963378906295</c:v>
                </c:pt>
                <c:pt idx="3784">
                  <c:v>7572.9958496093705</c:v>
                </c:pt>
                <c:pt idx="3785">
                  <c:v>7575.1965332031205</c:v>
                </c:pt>
                <c:pt idx="3786">
                  <c:v>7577.1706542968795</c:v>
                </c:pt>
                <c:pt idx="3787">
                  <c:v>7579.03125</c:v>
                </c:pt>
                <c:pt idx="3788">
                  <c:v>7581.01806640625</c:v>
                </c:pt>
                <c:pt idx="3789">
                  <c:v>7582.9797363281295</c:v>
                </c:pt>
                <c:pt idx="3790">
                  <c:v>7584.9140625</c:v>
                </c:pt>
                <c:pt idx="3791">
                  <c:v>7586.8732910156205</c:v>
                </c:pt>
                <c:pt idx="3792">
                  <c:v>7588.8850097656295</c:v>
                </c:pt>
                <c:pt idx="3793">
                  <c:v>7590.9245605468705</c:v>
                </c:pt>
                <c:pt idx="3794">
                  <c:v>7593.0771484375</c:v>
                </c:pt>
                <c:pt idx="3795">
                  <c:v>7595.1394042968795</c:v>
                </c:pt>
                <c:pt idx="3796">
                  <c:v>7597.0505371093705</c:v>
                </c:pt>
                <c:pt idx="3797">
                  <c:v>7598.9489746093705</c:v>
                </c:pt>
                <c:pt idx="3798">
                  <c:v>7601.0615234375</c:v>
                </c:pt>
                <c:pt idx="3799">
                  <c:v>7603.0485839843795</c:v>
                </c:pt>
                <c:pt idx="3800">
                  <c:v>7604.919921875</c:v>
                </c:pt>
                <c:pt idx="3801">
                  <c:v>7606.931640625</c:v>
                </c:pt>
                <c:pt idx="3802">
                  <c:v>7608.9206542968795</c:v>
                </c:pt>
                <c:pt idx="3803">
                  <c:v>7610.9704589843795</c:v>
                </c:pt>
                <c:pt idx="3804">
                  <c:v>7613.0178222656295</c:v>
                </c:pt>
                <c:pt idx="3805">
                  <c:v>7614.9140625</c:v>
                </c:pt>
                <c:pt idx="3806">
                  <c:v>7616.8400878906295</c:v>
                </c:pt>
                <c:pt idx="3807">
                  <c:v>7618.841796875</c:v>
                </c:pt>
                <c:pt idx="3808">
                  <c:v>7620.8913574218795</c:v>
                </c:pt>
                <c:pt idx="3809">
                  <c:v>7622.95361328125</c:v>
                </c:pt>
                <c:pt idx="3810">
                  <c:v>7624.953125</c:v>
                </c:pt>
                <c:pt idx="3811">
                  <c:v>7627.0529785156205</c:v>
                </c:pt>
                <c:pt idx="3812">
                  <c:v>7629.0524902343705</c:v>
                </c:pt>
                <c:pt idx="3813">
                  <c:v>7630.9387207031205</c:v>
                </c:pt>
                <c:pt idx="3814">
                  <c:v>7632.93798828125</c:v>
                </c:pt>
                <c:pt idx="3815">
                  <c:v>7635.05029296875</c:v>
                </c:pt>
                <c:pt idx="3816">
                  <c:v>7636.9489746093705</c:v>
                </c:pt>
                <c:pt idx="3817">
                  <c:v>7638.8076171875</c:v>
                </c:pt>
                <c:pt idx="3818">
                  <c:v>7640.9201660156205</c:v>
                </c:pt>
                <c:pt idx="3819">
                  <c:v>7642.98486328125</c:v>
                </c:pt>
                <c:pt idx="3820">
                  <c:v>7645.0217285156205</c:v>
                </c:pt>
                <c:pt idx="3821">
                  <c:v>7646.9958496093705</c:v>
                </c:pt>
                <c:pt idx="3822">
                  <c:v>7648.9826660156205</c:v>
                </c:pt>
                <c:pt idx="3823">
                  <c:v>7650.98193359375</c:v>
                </c:pt>
                <c:pt idx="3824">
                  <c:v>7652.91845703125</c:v>
                </c:pt>
                <c:pt idx="3825">
                  <c:v>7654.8801269531295</c:v>
                </c:pt>
                <c:pt idx="3826">
                  <c:v>7656.93994140625</c:v>
                </c:pt>
                <c:pt idx="3827">
                  <c:v>7658.9895019531295</c:v>
                </c:pt>
                <c:pt idx="3828">
                  <c:v>7660.9284667968795</c:v>
                </c:pt>
                <c:pt idx="3829">
                  <c:v>7662.83984375</c:v>
                </c:pt>
                <c:pt idx="3830">
                  <c:v>7664.81396484375</c:v>
                </c:pt>
                <c:pt idx="3831">
                  <c:v>7667.0144042968795</c:v>
                </c:pt>
                <c:pt idx="3832">
                  <c:v>7669.03857421875</c:v>
                </c:pt>
                <c:pt idx="3833">
                  <c:v>7670.912109375</c:v>
                </c:pt>
                <c:pt idx="3834">
                  <c:v>7672.94921875</c:v>
                </c:pt>
                <c:pt idx="3835">
                  <c:v>7675.0241699218795</c:v>
                </c:pt>
                <c:pt idx="3836">
                  <c:v>7676.9455566406205</c:v>
                </c:pt>
                <c:pt idx="3837">
                  <c:v>7678.8566894531295</c:v>
                </c:pt>
                <c:pt idx="3838">
                  <c:v>7680.8835449218795</c:v>
                </c:pt>
                <c:pt idx="3839">
                  <c:v>7682.93310546875</c:v>
                </c:pt>
                <c:pt idx="3840">
                  <c:v>7684.9577636718705</c:v>
                </c:pt>
                <c:pt idx="3841">
                  <c:v>7686.91943359375</c:v>
                </c:pt>
                <c:pt idx="3842">
                  <c:v>7688.9060058593795</c:v>
                </c:pt>
                <c:pt idx="3843">
                  <c:v>7690.9177246093705</c:v>
                </c:pt>
                <c:pt idx="3844">
                  <c:v>7692.9802246093705</c:v>
                </c:pt>
                <c:pt idx="3845">
                  <c:v>7694.9548339843795</c:v>
                </c:pt>
                <c:pt idx="3846">
                  <c:v>7696.77783203125</c:v>
                </c:pt>
                <c:pt idx="3847">
                  <c:v>7698.751953125</c:v>
                </c:pt>
                <c:pt idx="3848">
                  <c:v>7700.9150390625</c:v>
                </c:pt>
                <c:pt idx="3849">
                  <c:v>7702.9895019531295</c:v>
                </c:pt>
                <c:pt idx="3850">
                  <c:v>7704.9133300781205</c:v>
                </c:pt>
                <c:pt idx="3851">
                  <c:v>7706.85009765625</c:v>
                </c:pt>
                <c:pt idx="3852">
                  <c:v>7708.8366699218795</c:v>
                </c:pt>
                <c:pt idx="3853">
                  <c:v>7710.88623046875</c:v>
                </c:pt>
                <c:pt idx="3854">
                  <c:v>7712.8605957031205</c:v>
                </c:pt>
                <c:pt idx="3855">
                  <c:v>7714.8701171875</c:v>
                </c:pt>
                <c:pt idx="3856">
                  <c:v>7717.0202636718705</c:v>
                </c:pt>
                <c:pt idx="3857">
                  <c:v>7719.01953125</c:v>
                </c:pt>
                <c:pt idx="3858">
                  <c:v>7721.0439453125</c:v>
                </c:pt>
                <c:pt idx="3859">
                  <c:v>7722.9326171875</c:v>
                </c:pt>
                <c:pt idx="3860">
                  <c:v>7724.869140625</c:v>
                </c:pt>
                <c:pt idx="3861">
                  <c:v>7726.8684082031205</c:v>
                </c:pt>
                <c:pt idx="3862">
                  <c:v>7728.8779296875</c:v>
                </c:pt>
                <c:pt idx="3863">
                  <c:v>7731.015625</c:v>
                </c:pt>
                <c:pt idx="3864">
                  <c:v>7732.9040527343705</c:v>
                </c:pt>
                <c:pt idx="3865">
                  <c:v>7734.802734375</c:v>
                </c:pt>
                <c:pt idx="3866">
                  <c:v>7736.8649902343705</c:v>
                </c:pt>
                <c:pt idx="3867">
                  <c:v>7738.8742675781205</c:v>
                </c:pt>
                <c:pt idx="3868">
                  <c:v>7740.923828125</c:v>
                </c:pt>
                <c:pt idx="3869">
                  <c:v>7743.0012207031205</c:v>
                </c:pt>
                <c:pt idx="3870">
                  <c:v>7745.01318359375</c:v>
                </c:pt>
                <c:pt idx="3871">
                  <c:v>7746.9724121093705</c:v>
                </c:pt>
                <c:pt idx="3872">
                  <c:v>7748.8962402343705</c:v>
                </c:pt>
                <c:pt idx="3873">
                  <c:v>7750.8977050781205</c:v>
                </c:pt>
                <c:pt idx="3874">
                  <c:v>7752.8845214843795</c:v>
                </c:pt>
                <c:pt idx="3875">
                  <c:v>7754.8439941406205</c:v>
                </c:pt>
                <c:pt idx="3876">
                  <c:v>7756.7927246093705</c:v>
                </c:pt>
                <c:pt idx="3877">
                  <c:v>7758.7941894531295</c:v>
                </c:pt>
                <c:pt idx="3878">
                  <c:v>7760.8566894531295</c:v>
                </c:pt>
                <c:pt idx="3879">
                  <c:v>7762.84375</c:v>
                </c:pt>
                <c:pt idx="3880">
                  <c:v>7764.8427734375</c:v>
                </c:pt>
                <c:pt idx="3881">
                  <c:v>7766.9172363281295</c:v>
                </c:pt>
                <c:pt idx="3882">
                  <c:v>7768.9670410156205</c:v>
                </c:pt>
                <c:pt idx="3883">
                  <c:v>7770.9162597656295</c:v>
                </c:pt>
                <c:pt idx="3884">
                  <c:v>7772.865234375</c:v>
                </c:pt>
                <c:pt idx="3885">
                  <c:v>7774.9396972656295</c:v>
                </c:pt>
                <c:pt idx="3886">
                  <c:v>7776.97705078125</c:v>
                </c:pt>
                <c:pt idx="3887">
                  <c:v>7778.86328125</c:v>
                </c:pt>
                <c:pt idx="3888">
                  <c:v>7780.7995605468705</c:v>
                </c:pt>
                <c:pt idx="3889">
                  <c:v>7782.7087402343705</c:v>
                </c:pt>
                <c:pt idx="3890">
                  <c:v>7784.7204589843795</c:v>
                </c:pt>
                <c:pt idx="3891">
                  <c:v>7786.78466796875</c:v>
                </c:pt>
                <c:pt idx="3892">
                  <c:v>7788.8095703125</c:v>
                </c:pt>
                <c:pt idx="3893">
                  <c:v>7790.89697265625</c:v>
                </c:pt>
                <c:pt idx="3894">
                  <c:v>7792.8181152343705</c:v>
                </c:pt>
                <c:pt idx="3895">
                  <c:v>7794.8427734375</c:v>
                </c:pt>
                <c:pt idx="3896">
                  <c:v>7796.8444824218795</c:v>
                </c:pt>
                <c:pt idx="3897">
                  <c:v>7798.79345703125</c:v>
                </c:pt>
                <c:pt idx="3898">
                  <c:v>7800.8181152343705</c:v>
                </c:pt>
                <c:pt idx="3899">
                  <c:v>7802.89306640625</c:v>
                </c:pt>
                <c:pt idx="3900">
                  <c:v>7804.9299316406205</c:v>
                </c:pt>
                <c:pt idx="3901">
                  <c:v>7806.73828125</c:v>
                </c:pt>
                <c:pt idx="3902">
                  <c:v>7808.67236328125</c:v>
                </c:pt>
                <c:pt idx="3903">
                  <c:v>7810.7116699218795</c:v>
                </c:pt>
                <c:pt idx="3904">
                  <c:v>7812.7639160156205</c:v>
                </c:pt>
                <c:pt idx="3905">
                  <c:v>7814.8513183593795</c:v>
                </c:pt>
                <c:pt idx="3906">
                  <c:v>7816.87548828125</c:v>
                </c:pt>
                <c:pt idx="3907">
                  <c:v>7818.85986328125</c:v>
                </c:pt>
                <c:pt idx="3908">
                  <c:v>7820.859375</c:v>
                </c:pt>
                <c:pt idx="3909">
                  <c:v>7822.86083984375</c:v>
                </c:pt>
                <c:pt idx="3910">
                  <c:v>7824.8850097656295</c:v>
                </c:pt>
                <c:pt idx="3911">
                  <c:v>7826.8342285156205</c:v>
                </c:pt>
                <c:pt idx="3912">
                  <c:v>7828.7958984375</c:v>
                </c:pt>
                <c:pt idx="3913">
                  <c:v>7830.7927246093705</c:v>
                </c:pt>
                <c:pt idx="3914">
                  <c:v>7832.85498046875</c:v>
                </c:pt>
                <c:pt idx="3915">
                  <c:v>7834.8818359375</c:v>
                </c:pt>
                <c:pt idx="3916">
                  <c:v>7836.818359375</c:v>
                </c:pt>
                <c:pt idx="3917">
                  <c:v>7838.7546386718705</c:v>
                </c:pt>
                <c:pt idx="3918">
                  <c:v>7840.79150390625</c:v>
                </c:pt>
                <c:pt idx="3919">
                  <c:v>7842.9167480468705</c:v>
                </c:pt>
                <c:pt idx="3920">
                  <c:v>7844.8132324218795</c:v>
                </c:pt>
                <c:pt idx="3921">
                  <c:v>7846.8127441406205</c:v>
                </c:pt>
                <c:pt idx="3922">
                  <c:v>7848.8771972656295</c:v>
                </c:pt>
                <c:pt idx="3923">
                  <c:v>7850.86376953125</c:v>
                </c:pt>
                <c:pt idx="3924">
                  <c:v>7852.837890625</c:v>
                </c:pt>
                <c:pt idx="3925">
                  <c:v>7854.79931640625</c:v>
                </c:pt>
                <c:pt idx="3926">
                  <c:v>7856.74609375</c:v>
                </c:pt>
                <c:pt idx="3927">
                  <c:v>7858.74560546875</c:v>
                </c:pt>
                <c:pt idx="3928">
                  <c:v>7860.7951660156205</c:v>
                </c:pt>
                <c:pt idx="3929">
                  <c:v>7862.79443359375</c:v>
                </c:pt>
                <c:pt idx="3930">
                  <c:v>7864.77099609375</c:v>
                </c:pt>
                <c:pt idx="3931">
                  <c:v>7866.7199707031205</c:v>
                </c:pt>
                <c:pt idx="3932">
                  <c:v>7868.6418457031205</c:v>
                </c:pt>
                <c:pt idx="3933">
                  <c:v>7870.6516113281295</c:v>
                </c:pt>
                <c:pt idx="3934">
                  <c:v>7872.80419921875</c:v>
                </c:pt>
                <c:pt idx="3935">
                  <c:v>7874.818359375</c:v>
                </c:pt>
                <c:pt idx="3936">
                  <c:v>7876.76708984375</c:v>
                </c:pt>
                <c:pt idx="3937">
                  <c:v>7878.7160644531295</c:v>
                </c:pt>
                <c:pt idx="3938">
                  <c:v>7880.765625</c:v>
                </c:pt>
                <c:pt idx="3939">
                  <c:v>7882.85302734375</c:v>
                </c:pt>
                <c:pt idx="3940">
                  <c:v>7884.8400878906295</c:v>
                </c:pt>
                <c:pt idx="3941">
                  <c:v>7886.7390136718705</c:v>
                </c:pt>
                <c:pt idx="3942">
                  <c:v>7888.7131347656295</c:v>
                </c:pt>
                <c:pt idx="3943">
                  <c:v>7890.7248535156205</c:v>
                </c:pt>
                <c:pt idx="3944">
                  <c:v>7892.7365722656295</c:v>
                </c:pt>
                <c:pt idx="3945">
                  <c:v>7894.7863769531295</c:v>
                </c:pt>
                <c:pt idx="3946">
                  <c:v>7896.7707519531295</c:v>
                </c:pt>
                <c:pt idx="3947">
                  <c:v>7898.7697753906295</c:v>
                </c:pt>
                <c:pt idx="3948">
                  <c:v>7900.74658203125</c:v>
                </c:pt>
                <c:pt idx="3949">
                  <c:v>7902.7712402343705</c:v>
                </c:pt>
                <c:pt idx="3950">
                  <c:v>7904.79541015625</c:v>
                </c:pt>
                <c:pt idx="3951">
                  <c:v>7906.76953125</c:v>
                </c:pt>
                <c:pt idx="3952">
                  <c:v>7908.7565917968795</c:v>
                </c:pt>
                <c:pt idx="3953">
                  <c:v>7910.755859375</c:v>
                </c:pt>
                <c:pt idx="3954">
                  <c:v>7912.8054199218795</c:v>
                </c:pt>
                <c:pt idx="3955">
                  <c:v>7914.85498046875</c:v>
                </c:pt>
                <c:pt idx="3956">
                  <c:v>7916.76611328125</c:v>
                </c:pt>
                <c:pt idx="3957">
                  <c:v>7918.740234375</c:v>
                </c:pt>
                <c:pt idx="3958">
                  <c:v>7920.7121582031205</c:v>
                </c:pt>
                <c:pt idx="3959">
                  <c:v>7922.673828125</c:v>
                </c:pt>
                <c:pt idx="3960">
                  <c:v>7924.650390625</c:v>
                </c:pt>
                <c:pt idx="3961">
                  <c:v>7926.6623535156205</c:v>
                </c:pt>
                <c:pt idx="3962">
                  <c:v>7928.7497558593795</c:v>
                </c:pt>
                <c:pt idx="3963">
                  <c:v>7930.7365722656295</c:v>
                </c:pt>
                <c:pt idx="3964">
                  <c:v>7932.7607421875</c:v>
                </c:pt>
                <c:pt idx="3965">
                  <c:v>7934.8605957031205</c:v>
                </c:pt>
                <c:pt idx="3966">
                  <c:v>7936.7443847656295</c:v>
                </c:pt>
                <c:pt idx="3967">
                  <c:v>7938.6911621093705</c:v>
                </c:pt>
                <c:pt idx="3968">
                  <c:v>7940.7810058593795</c:v>
                </c:pt>
                <c:pt idx="3969">
                  <c:v>7942.74462890625</c:v>
                </c:pt>
                <c:pt idx="3970">
                  <c:v>7944.7312011718705</c:v>
                </c:pt>
                <c:pt idx="3971">
                  <c:v>7946.7053222656295</c:v>
                </c:pt>
                <c:pt idx="3972">
                  <c:v>7948.64208984375</c:v>
                </c:pt>
                <c:pt idx="3973">
                  <c:v>7950.69189453125</c:v>
                </c:pt>
                <c:pt idx="3974">
                  <c:v>7952.75390625</c:v>
                </c:pt>
                <c:pt idx="3975">
                  <c:v>7954.7282714843795</c:v>
                </c:pt>
                <c:pt idx="3976">
                  <c:v>7956.7150878906295</c:v>
                </c:pt>
                <c:pt idx="3977">
                  <c:v>7958.70166015625</c:v>
                </c:pt>
                <c:pt idx="3978">
                  <c:v>7960.6506347656295</c:v>
                </c:pt>
                <c:pt idx="3979">
                  <c:v>7962.75048828125</c:v>
                </c:pt>
                <c:pt idx="3980">
                  <c:v>7964.78759765625</c:v>
                </c:pt>
                <c:pt idx="3981">
                  <c:v>7966.6486816406205</c:v>
                </c:pt>
                <c:pt idx="3982">
                  <c:v>7968.6982421875</c:v>
                </c:pt>
                <c:pt idx="3983">
                  <c:v>7970.69775390625</c:v>
                </c:pt>
                <c:pt idx="3984">
                  <c:v>7972.697265625</c:v>
                </c:pt>
                <c:pt idx="3985">
                  <c:v>7974.708984375</c:v>
                </c:pt>
                <c:pt idx="3986">
                  <c:v>7976.65771484375</c:v>
                </c:pt>
                <c:pt idx="3987">
                  <c:v>7978.6066894531295</c:v>
                </c:pt>
                <c:pt idx="3988">
                  <c:v>7980.65625</c:v>
                </c:pt>
                <c:pt idx="3989">
                  <c:v>7982.7312011718705</c:v>
                </c:pt>
                <c:pt idx="3990">
                  <c:v>7984.69287109375</c:v>
                </c:pt>
                <c:pt idx="3991">
                  <c:v>7986.65185546875</c:v>
                </c:pt>
                <c:pt idx="3992">
                  <c:v>7988.6513671875</c:v>
                </c:pt>
                <c:pt idx="3993">
                  <c:v>7990.7160644531295</c:v>
                </c:pt>
                <c:pt idx="3994">
                  <c:v>7992.73828125</c:v>
                </c:pt>
                <c:pt idx="3995">
                  <c:v>7994.75</c:v>
                </c:pt>
                <c:pt idx="3996">
                  <c:v>7996.701171875</c:v>
                </c:pt>
                <c:pt idx="3997">
                  <c:v>7998.67529296875</c:v>
                </c:pt>
                <c:pt idx="3998">
                  <c:v>8000.6975097656295</c:v>
                </c:pt>
                <c:pt idx="3999">
                  <c:v>8002.873046875</c:v>
                </c:pt>
                <c:pt idx="4000">
                  <c:v>8004.8620605468705</c:v>
                </c:pt>
                <c:pt idx="4001">
                  <c:v>8006.6853027343705</c:v>
                </c:pt>
                <c:pt idx="4002">
                  <c:v>8008.6848144531295</c:v>
                </c:pt>
                <c:pt idx="4003">
                  <c:v>8010.7722167968795</c:v>
                </c:pt>
                <c:pt idx="4004">
                  <c:v>8012.7312011718705</c:v>
                </c:pt>
                <c:pt idx="4005">
                  <c:v>8014.7177734375</c:v>
                </c:pt>
                <c:pt idx="4006">
                  <c:v>8016.6943359375</c:v>
                </c:pt>
                <c:pt idx="4007">
                  <c:v>8018.6311035156205</c:v>
                </c:pt>
                <c:pt idx="4008">
                  <c:v>8020.75634765625</c:v>
                </c:pt>
                <c:pt idx="4009">
                  <c:v>8022.6149902343705</c:v>
                </c:pt>
                <c:pt idx="4010">
                  <c:v>8024.6015625</c:v>
                </c:pt>
                <c:pt idx="4011">
                  <c:v>8026.7287597656295</c:v>
                </c:pt>
                <c:pt idx="4012">
                  <c:v>8028.7158203125</c:v>
                </c:pt>
                <c:pt idx="4013">
                  <c:v>8030.71533203125</c:v>
                </c:pt>
                <c:pt idx="4014">
                  <c:v>8032.71435546875</c:v>
                </c:pt>
                <c:pt idx="4015">
                  <c:v>8034.73876953125</c:v>
                </c:pt>
                <c:pt idx="4016">
                  <c:v>8036.7001953125</c:v>
                </c:pt>
                <c:pt idx="4017">
                  <c:v>8038.63427734375</c:v>
                </c:pt>
                <c:pt idx="4018">
                  <c:v>8040.7216796875</c:v>
                </c:pt>
                <c:pt idx="4019">
                  <c:v>8042.7863769531295</c:v>
                </c:pt>
                <c:pt idx="4020">
                  <c:v>8044.6477050781205</c:v>
                </c:pt>
                <c:pt idx="4021">
                  <c:v>8046.5964355468705</c:v>
                </c:pt>
                <c:pt idx="4022">
                  <c:v>8048.7087402343705</c:v>
                </c:pt>
                <c:pt idx="4023">
                  <c:v>8050.67041015625</c:v>
                </c:pt>
                <c:pt idx="4024">
                  <c:v>8052.68017578125</c:v>
                </c:pt>
                <c:pt idx="4025">
                  <c:v>8054.74267578125</c:v>
                </c:pt>
                <c:pt idx="4026">
                  <c:v>8056.630859375</c:v>
                </c:pt>
                <c:pt idx="4027">
                  <c:v>8058.529296875</c:v>
                </c:pt>
                <c:pt idx="4028">
                  <c:v>8060.591796875</c:v>
                </c:pt>
                <c:pt idx="4029">
                  <c:v>8062.7170410156205</c:v>
                </c:pt>
                <c:pt idx="4030">
                  <c:v>8064.7536621093705</c:v>
                </c:pt>
                <c:pt idx="4031">
                  <c:v>8066.68994140625</c:v>
                </c:pt>
                <c:pt idx="4032">
                  <c:v>8068.66455078125</c:v>
                </c:pt>
                <c:pt idx="4033">
                  <c:v>8070.70166015625</c:v>
                </c:pt>
                <c:pt idx="4034">
                  <c:v>8072.6628417968795</c:v>
                </c:pt>
                <c:pt idx="4035">
                  <c:v>8074.61181640625</c:v>
                </c:pt>
                <c:pt idx="4036">
                  <c:v>8076.6091308593795</c:v>
                </c:pt>
                <c:pt idx="4037">
                  <c:v>8078.6337890625</c:v>
                </c:pt>
                <c:pt idx="4038">
                  <c:v>8080.59765625</c:v>
                </c:pt>
                <c:pt idx="4039">
                  <c:v>8082.5969238281295</c:v>
                </c:pt>
                <c:pt idx="4040">
                  <c:v>8084.6086425781205</c:v>
                </c:pt>
                <c:pt idx="4041">
                  <c:v>8086.5827636718705</c:v>
                </c:pt>
                <c:pt idx="4042">
                  <c:v>8088.63232421875</c:v>
                </c:pt>
                <c:pt idx="4043">
                  <c:v>8090.74462890625</c:v>
                </c:pt>
                <c:pt idx="4044">
                  <c:v>8092.76953125</c:v>
                </c:pt>
                <c:pt idx="4045">
                  <c:v>8094.66845703125</c:v>
                </c:pt>
                <c:pt idx="4046">
                  <c:v>8096.6423339843795</c:v>
                </c:pt>
                <c:pt idx="4047">
                  <c:v>8098.6921386718705</c:v>
                </c:pt>
                <c:pt idx="4048">
                  <c:v>8100.6916503906295</c:v>
                </c:pt>
                <c:pt idx="4049">
                  <c:v>8102.6530761718705</c:v>
                </c:pt>
                <c:pt idx="4050">
                  <c:v>8104.58935546875</c:v>
                </c:pt>
                <c:pt idx="4051">
                  <c:v>8106.5759277343705</c:v>
                </c:pt>
                <c:pt idx="4052">
                  <c:v>8108.62548828125</c:v>
                </c:pt>
                <c:pt idx="4053">
                  <c:v>8110.57470703125</c:v>
                </c:pt>
                <c:pt idx="4054">
                  <c:v>8112.57421875</c:v>
                </c:pt>
                <c:pt idx="4055">
                  <c:v>8114.66162109375</c:v>
                </c:pt>
                <c:pt idx="4056">
                  <c:v>8116.7111816406205</c:v>
                </c:pt>
                <c:pt idx="4057">
                  <c:v>8118.6574707031205</c:v>
                </c:pt>
                <c:pt idx="4058">
                  <c:v>8120.5183105468705</c:v>
                </c:pt>
                <c:pt idx="4059">
                  <c:v>8122.5705566406205</c:v>
                </c:pt>
                <c:pt idx="4060">
                  <c:v>8124.6330566406205</c:v>
                </c:pt>
                <c:pt idx="4061">
                  <c:v>8126.5693359375</c:v>
                </c:pt>
                <c:pt idx="4062">
                  <c:v>8128.541015625</c:v>
                </c:pt>
                <c:pt idx="4063">
                  <c:v>8130.50048828125</c:v>
                </c:pt>
                <c:pt idx="4064">
                  <c:v>8132.5773925781205</c:v>
                </c:pt>
                <c:pt idx="4065">
                  <c:v>8134.6669921875</c:v>
                </c:pt>
                <c:pt idx="4066">
                  <c:v>8136.6162109375</c:v>
                </c:pt>
                <c:pt idx="4067">
                  <c:v>8138.5021972656295</c:v>
                </c:pt>
                <c:pt idx="4068">
                  <c:v>8140.46142578125</c:v>
                </c:pt>
                <c:pt idx="4069">
                  <c:v>8142.52392578125</c:v>
                </c:pt>
                <c:pt idx="4070">
                  <c:v>8144.638671875</c:v>
                </c:pt>
                <c:pt idx="4071">
                  <c:v>8146.7111816406205</c:v>
                </c:pt>
                <c:pt idx="4072">
                  <c:v>8148.7106933593795</c:v>
                </c:pt>
                <c:pt idx="4073">
                  <c:v>8150.63671875</c:v>
                </c:pt>
                <c:pt idx="4074">
                  <c:v>8152.5480957031205</c:v>
                </c:pt>
                <c:pt idx="4075">
                  <c:v>8154.5598144531295</c:v>
                </c:pt>
                <c:pt idx="4076">
                  <c:v>8156.53369140625</c:v>
                </c:pt>
                <c:pt idx="4077">
                  <c:v>8158.5456542968795</c:v>
                </c:pt>
                <c:pt idx="4078">
                  <c:v>8160.4948730468705</c:v>
                </c:pt>
                <c:pt idx="4079">
                  <c:v>8162.46923828125</c:v>
                </c:pt>
                <c:pt idx="4080">
                  <c:v>8164.5314941406205</c:v>
                </c:pt>
                <c:pt idx="4081">
                  <c:v>8166.5810546875</c:v>
                </c:pt>
                <c:pt idx="4082">
                  <c:v>8168.5803222656295</c:v>
                </c:pt>
                <c:pt idx="4083">
                  <c:v>8170.5168457031205</c:v>
                </c:pt>
                <c:pt idx="4084">
                  <c:v>8172.5163574218795</c:v>
                </c:pt>
                <c:pt idx="4085">
                  <c:v>8174.5029296875</c:v>
                </c:pt>
                <c:pt idx="4086">
                  <c:v>8176.5270996093705</c:v>
                </c:pt>
                <c:pt idx="4087">
                  <c:v>8178.6145019531295</c:v>
                </c:pt>
                <c:pt idx="4088">
                  <c:v>8180.6389160156205</c:v>
                </c:pt>
                <c:pt idx="4089">
                  <c:v>8182.5983886718705</c:v>
                </c:pt>
                <c:pt idx="4090">
                  <c:v>8184.623046875</c:v>
                </c:pt>
                <c:pt idx="4091">
                  <c:v>8186.64990234375</c:v>
                </c:pt>
                <c:pt idx="4092">
                  <c:v>8188.57373046875</c:v>
                </c:pt>
                <c:pt idx="4093">
                  <c:v>8190.47216796875</c:v>
                </c:pt>
                <c:pt idx="4094">
                  <c:v>8192.43115234375</c:v>
                </c:pt>
                <c:pt idx="4095">
                  <c:v>8194.53125</c:v>
                </c:pt>
                <c:pt idx="4096">
                  <c:v>8196.58349609375</c:v>
                </c:pt>
                <c:pt idx="4097">
                  <c:v>8198.58251953125</c:v>
                </c:pt>
                <c:pt idx="4098">
                  <c:v>8200.5693359375</c:v>
                </c:pt>
                <c:pt idx="4099">
                  <c:v>8202.4931640625</c:v>
                </c:pt>
                <c:pt idx="4100">
                  <c:v>8204.40185546875</c:v>
                </c:pt>
                <c:pt idx="4101">
                  <c:v>8206.42626953125</c:v>
                </c:pt>
                <c:pt idx="4102">
                  <c:v>8208.5791015625</c:v>
                </c:pt>
                <c:pt idx="4103">
                  <c:v>8210.70458984375</c:v>
                </c:pt>
                <c:pt idx="4104">
                  <c:v>8212.64111328125</c:v>
                </c:pt>
                <c:pt idx="4105">
                  <c:v>8214.52685546875</c:v>
                </c:pt>
                <c:pt idx="4106">
                  <c:v>8216.51318359375</c:v>
                </c:pt>
                <c:pt idx="4107">
                  <c:v>8218.55029296875</c:v>
                </c:pt>
                <c:pt idx="4108">
                  <c:v>8220.49951171875</c:v>
                </c:pt>
                <c:pt idx="4109">
                  <c:v>8222.46142578125</c:v>
                </c:pt>
                <c:pt idx="4110">
                  <c:v>8224.5361328125</c:v>
                </c:pt>
                <c:pt idx="4111">
                  <c:v>8226.58544921875</c:v>
                </c:pt>
                <c:pt idx="4112">
                  <c:v>8228.62255859375</c:v>
                </c:pt>
                <c:pt idx="4113">
                  <c:v>8230.59423828125</c:v>
                </c:pt>
                <c:pt idx="4114">
                  <c:v>8232.681640625</c:v>
                </c:pt>
                <c:pt idx="4115">
                  <c:v>8234.60791015625</c:v>
                </c:pt>
                <c:pt idx="4116">
                  <c:v>8236.556640625</c:v>
                </c:pt>
                <c:pt idx="4117">
                  <c:v>8238.70458984375</c:v>
                </c:pt>
                <c:pt idx="4118">
                  <c:v>8240.69189453125</c:v>
                </c:pt>
                <c:pt idx="4119">
                  <c:v>8242.65576171875</c:v>
                </c:pt>
                <c:pt idx="4120">
                  <c:v>8244.62939453125</c:v>
                </c:pt>
                <c:pt idx="4121">
                  <c:v>8246.56396484375</c:v>
                </c:pt>
                <c:pt idx="4122">
                  <c:v>8248.4755859375</c:v>
                </c:pt>
                <c:pt idx="4123">
                  <c:v>8250.4521484375</c:v>
                </c:pt>
                <c:pt idx="4124">
                  <c:v>8252.4765625</c:v>
                </c:pt>
                <c:pt idx="4125">
                  <c:v>8254.48828125</c:v>
                </c:pt>
                <c:pt idx="4126">
                  <c:v>8256.43505859375</c:v>
                </c:pt>
                <c:pt idx="4127">
                  <c:v>8258.45947265625</c:v>
                </c:pt>
                <c:pt idx="4128">
                  <c:v>8260.54931640625</c:v>
                </c:pt>
                <c:pt idx="4129">
                  <c:v>8262.57373046875</c:v>
                </c:pt>
                <c:pt idx="4130">
                  <c:v>8264.59814453125</c:v>
                </c:pt>
                <c:pt idx="4131">
                  <c:v>8266.56005859375</c:v>
                </c:pt>
                <c:pt idx="4132">
                  <c:v>8268.46875</c:v>
                </c:pt>
                <c:pt idx="4133">
                  <c:v>8270.50537109375</c:v>
                </c:pt>
                <c:pt idx="4134">
                  <c:v>8272.5673828125</c:v>
                </c:pt>
                <c:pt idx="4135">
                  <c:v>8274.4912109375</c:v>
                </c:pt>
                <c:pt idx="4136">
                  <c:v>8276.4677734375</c:v>
                </c:pt>
                <c:pt idx="4137">
                  <c:v>8278.45458984375</c:v>
                </c:pt>
                <c:pt idx="4138">
                  <c:v>8280.5419921875</c:v>
                </c:pt>
                <c:pt idx="4139">
                  <c:v>8282.6171875</c:v>
                </c:pt>
                <c:pt idx="4140">
                  <c:v>8284.6015625</c:v>
                </c:pt>
                <c:pt idx="4141">
                  <c:v>8286.5</c:v>
                </c:pt>
                <c:pt idx="4142">
                  <c:v>8288.46435546875</c:v>
                </c:pt>
                <c:pt idx="4143">
                  <c:v>8290.48876953125</c:v>
                </c:pt>
                <c:pt idx="4144">
                  <c:v>8292.41259765625</c:v>
                </c:pt>
                <c:pt idx="4145">
                  <c:v>8294.5</c:v>
                </c:pt>
                <c:pt idx="4146">
                  <c:v>8296.5244140625</c:v>
                </c:pt>
                <c:pt idx="4147">
                  <c:v>8298.4609375</c:v>
                </c:pt>
                <c:pt idx="4148">
                  <c:v>8300.5732421875</c:v>
                </c:pt>
                <c:pt idx="4149">
                  <c:v>8302.53466796875</c:v>
                </c:pt>
                <c:pt idx="4150">
                  <c:v>8304.45849609375</c:v>
                </c:pt>
                <c:pt idx="4151">
                  <c:v>8306.55859375</c:v>
                </c:pt>
                <c:pt idx="4152">
                  <c:v>8308.48046875</c:v>
                </c:pt>
                <c:pt idx="4153">
                  <c:v>8310.3896484375</c:v>
                </c:pt>
                <c:pt idx="4154">
                  <c:v>8312.4287109375</c:v>
                </c:pt>
                <c:pt idx="4155">
                  <c:v>8314.4423828125</c:v>
                </c:pt>
                <c:pt idx="4156">
                  <c:v>8316.46728515625</c:v>
                </c:pt>
                <c:pt idx="4157">
                  <c:v>8318.54248046875</c:v>
                </c:pt>
                <c:pt idx="4158">
                  <c:v>8320.56640625</c:v>
                </c:pt>
                <c:pt idx="4159">
                  <c:v>8322.44970703125</c:v>
                </c:pt>
                <c:pt idx="4160">
                  <c:v>8324.4619140625</c:v>
                </c:pt>
                <c:pt idx="4161">
                  <c:v>8326.51416015625</c:v>
                </c:pt>
                <c:pt idx="4162">
                  <c:v>8328.46337890625</c:v>
                </c:pt>
                <c:pt idx="4163">
                  <c:v>8330.51318359375</c:v>
                </c:pt>
                <c:pt idx="4164">
                  <c:v>8332.58740234375</c:v>
                </c:pt>
                <c:pt idx="4165">
                  <c:v>8334.583984375</c:v>
                </c:pt>
                <c:pt idx="4166">
                  <c:v>8336.419921875</c:v>
                </c:pt>
                <c:pt idx="4167">
                  <c:v>8338.39404296875</c:v>
                </c:pt>
                <c:pt idx="4168">
                  <c:v>8340.55712890625</c:v>
                </c:pt>
                <c:pt idx="4169">
                  <c:v>8342.57177734375</c:v>
                </c:pt>
                <c:pt idx="4170">
                  <c:v>8344.419921875</c:v>
                </c:pt>
                <c:pt idx="4171">
                  <c:v>8346.35400390625</c:v>
                </c:pt>
                <c:pt idx="4172">
                  <c:v>8348.4267578125</c:v>
                </c:pt>
                <c:pt idx="4173">
                  <c:v>8350.4033203125</c:v>
                </c:pt>
                <c:pt idx="4174">
                  <c:v>8352.32958984375</c:v>
                </c:pt>
                <c:pt idx="4175">
                  <c:v>8354.3662109375</c:v>
                </c:pt>
                <c:pt idx="4176">
                  <c:v>8356.4658203125</c:v>
                </c:pt>
                <c:pt idx="4177">
                  <c:v>8358.515625</c:v>
                </c:pt>
                <c:pt idx="4178">
                  <c:v>8360.55029296875</c:v>
                </c:pt>
                <c:pt idx="4179">
                  <c:v>8362.5498046875</c:v>
                </c:pt>
                <c:pt idx="4180">
                  <c:v>8364.51171875</c:v>
                </c:pt>
                <c:pt idx="4181">
                  <c:v>8366.49853515625</c:v>
                </c:pt>
                <c:pt idx="4182">
                  <c:v>8368.47509765625</c:v>
                </c:pt>
                <c:pt idx="4183">
                  <c:v>8370.47412109375</c:v>
                </c:pt>
                <c:pt idx="4184">
                  <c:v>8372.47314453125</c:v>
                </c:pt>
                <c:pt idx="4185">
                  <c:v>8374.44775390625</c:v>
                </c:pt>
                <c:pt idx="4186">
                  <c:v>8376.5478515625</c:v>
                </c:pt>
                <c:pt idx="4187">
                  <c:v>8378.5595703125</c:v>
                </c:pt>
                <c:pt idx="4188">
                  <c:v>8380.470703125</c:v>
                </c:pt>
                <c:pt idx="4189">
                  <c:v>8382.4951171875</c:v>
                </c:pt>
                <c:pt idx="4190">
                  <c:v>8384.4169921875</c:v>
                </c:pt>
                <c:pt idx="4191">
                  <c:v>8386.37841796875</c:v>
                </c:pt>
                <c:pt idx="4192">
                  <c:v>8388.4150390625</c:v>
                </c:pt>
                <c:pt idx="4193">
                  <c:v>8390.47705078125</c:v>
                </c:pt>
                <c:pt idx="4194">
                  <c:v>8392.44091796875</c:v>
                </c:pt>
                <c:pt idx="4195">
                  <c:v>8394.3525390625</c:v>
                </c:pt>
                <c:pt idx="4196">
                  <c:v>8396.40234375</c:v>
                </c:pt>
                <c:pt idx="4197">
                  <c:v>8398.37451171875</c:v>
                </c:pt>
                <c:pt idx="4198">
                  <c:v>8400.42431640625</c:v>
                </c:pt>
                <c:pt idx="4199">
                  <c:v>8402.3876953125</c:v>
                </c:pt>
                <c:pt idx="4200">
                  <c:v>8404.3369140625</c:v>
                </c:pt>
                <c:pt idx="4201">
                  <c:v>8406.52490234375</c:v>
                </c:pt>
                <c:pt idx="4202">
                  <c:v>8408.53662109375</c:v>
                </c:pt>
                <c:pt idx="4203">
                  <c:v>8410.37060546875</c:v>
                </c:pt>
                <c:pt idx="4204">
                  <c:v>8412.29443359375</c:v>
                </c:pt>
                <c:pt idx="4205">
                  <c:v>8414.3212890625</c:v>
                </c:pt>
                <c:pt idx="4206">
                  <c:v>8416.37109375</c:v>
                </c:pt>
                <c:pt idx="4207">
                  <c:v>8418.40771484375</c:v>
                </c:pt>
                <c:pt idx="4208">
                  <c:v>8420.5322265625</c:v>
                </c:pt>
                <c:pt idx="4209">
                  <c:v>8422.49365234375</c:v>
                </c:pt>
                <c:pt idx="4210">
                  <c:v>8424.26708984375</c:v>
                </c:pt>
                <c:pt idx="4211">
                  <c:v>8426.3525390625</c:v>
                </c:pt>
                <c:pt idx="4212">
                  <c:v>8428.50244140625</c:v>
                </c:pt>
                <c:pt idx="4213">
                  <c:v>8430.416015625</c:v>
                </c:pt>
                <c:pt idx="4214">
                  <c:v>8432.37744140625</c:v>
                </c:pt>
                <c:pt idx="4215">
                  <c:v>8434.40185546875</c:v>
                </c:pt>
                <c:pt idx="4216">
                  <c:v>8436.439453125</c:v>
                </c:pt>
                <c:pt idx="4217">
                  <c:v>8438.388671875</c:v>
                </c:pt>
                <c:pt idx="4218">
                  <c:v>8440.32470703125</c:v>
                </c:pt>
                <c:pt idx="4219">
                  <c:v>8442.2861328125</c:v>
                </c:pt>
                <c:pt idx="4220">
                  <c:v>8444.31103515625</c:v>
                </c:pt>
                <c:pt idx="4221">
                  <c:v>8446.310546875</c:v>
                </c:pt>
                <c:pt idx="4222">
                  <c:v>8448.271484375</c:v>
                </c:pt>
                <c:pt idx="4223">
                  <c:v>8450.3310546875</c:v>
                </c:pt>
                <c:pt idx="4224">
                  <c:v>8452.35595703125</c:v>
                </c:pt>
                <c:pt idx="4225">
                  <c:v>8454.3447265625</c:v>
                </c:pt>
                <c:pt idx="4226">
                  <c:v>8456.44189453125</c:v>
                </c:pt>
                <c:pt idx="4227">
                  <c:v>8458.37890625</c:v>
                </c:pt>
                <c:pt idx="4228">
                  <c:v>8460.21728515625</c:v>
                </c:pt>
                <c:pt idx="4229">
                  <c:v>8462.2666015625</c:v>
                </c:pt>
                <c:pt idx="4230">
                  <c:v>8464.31396484375</c:v>
                </c:pt>
                <c:pt idx="4231">
                  <c:v>8466.37646484375</c:v>
                </c:pt>
                <c:pt idx="4232">
                  <c:v>8468.37841796875</c:v>
                </c:pt>
                <c:pt idx="4233">
                  <c:v>8470.33984375</c:v>
                </c:pt>
                <c:pt idx="4234">
                  <c:v>8472.439453125</c:v>
                </c:pt>
                <c:pt idx="4235">
                  <c:v>8474.43896484375</c:v>
                </c:pt>
                <c:pt idx="4236">
                  <c:v>8476.3251953125</c:v>
                </c:pt>
                <c:pt idx="4237">
                  <c:v>8478.349609375</c:v>
                </c:pt>
                <c:pt idx="4238">
                  <c:v>8480.3994140625</c:v>
                </c:pt>
                <c:pt idx="4239">
                  <c:v>8482.4111328125</c:v>
                </c:pt>
                <c:pt idx="4240">
                  <c:v>8484.322265625</c:v>
                </c:pt>
                <c:pt idx="4241">
                  <c:v>8486.2587890625</c:v>
                </c:pt>
                <c:pt idx="4242">
                  <c:v>8488.35888671875</c:v>
                </c:pt>
                <c:pt idx="4243">
                  <c:v>8490.3056640625</c:v>
                </c:pt>
                <c:pt idx="4244">
                  <c:v>8492.30224609375</c:v>
                </c:pt>
                <c:pt idx="4245">
                  <c:v>8494.31640625</c:v>
                </c:pt>
                <c:pt idx="4246">
                  <c:v>8496.22998046875</c:v>
                </c:pt>
                <c:pt idx="4247">
                  <c:v>8498.32958984375</c:v>
                </c:pt>
                <c:pt idx="4248">
                  <c:v>8500.40478515625</c:v>
                </c:pt>
                <c:pt idx="4249">
                  <c:v>8502.4169921875</c:v>
                </c:pt>
                <c:pt idx="4250">
                  <c:v>8504.3154296875</c:v>
                </c:pt>
                <c:pt idx="4251">
                  <c:v>8506.33984375</c:v>
                </c:pt>
                <c:pt idx="4252">
                  <c:v>8508.32666015625</c:v>
                </c:pt>
                <c:pt idx="4253">
                  <c:v>8510.212890625</c:v>
                </c:pt>
                <c:pt idx="4254">
                  <c:v>8512.3251953125</c:v>
                </c:pt>
                <c:pt idx="4255">
                  <c:v>8514.41259765625</c:v>
                </c:pt>
                <c:pt idx="4256">
                  <c:v>8516.37451171875</c:v>
                </c:pt>
                <c:pt idx="4257">
                  <c:v>8518.32373046875</c:v>
                </c:pt>
                <c:pt idx="4258">
                  <c:v>8520.197265625</c:v>
                </c:pt>
                <c:pt idx="4259">
                  <c:v>8522.23388671875</c:v>
                </c:pt>
                <c:pt idx="4260">
                  <c:v>8524.421875</c:v>
                </c:pt>
                <c:pt idx="4261">
                  <c:v>8526.484375</c:v>
                </c:pt>
                <c:pt idx="4262">
                  <c:v>8528.3427734375</c:v>
                </c:pt>
                <c:pt idx="4263">
                  <c:v>8530.20361328125</c:v>
                </c:pt>
                <c:pt idx="4264">
                  <c:v>8532.26806640625</c:v>
                </c:pt>
                <c:pt idx="4265">
                  <c:v>8534.29248046875</c:v>
                </c:pt>
                <c:pt idx="4266">
                  <c:v>8536.3046875</c:v>
                </c:pt>
                <c:pt idx="4267">
                  <c:v>8538.31689453125</c:v>
                </c:pt>
                <c:pt idx="4268">
                  <c:v>8540.31640625</c:v>
                </c:pt>
                <c:pt idx="4269">
                  <c:v>8542.3154296875</c:v>
                </c:pt>
                <c:pt idx="4270">
                  <c:v>8544.3525390625</c:v>
                </c:pt>
                <c:pt idx="4271">
                  <c:v>8546.2890625</c:v>
                </c:pt>
                <c:pt idx="4272">
                  <c:v>8548.275390625</c:v>
                </c:pt>
                <c:pt idx="4273">
                  <c:v>8550.33740234375</c:v>
                </c:pt>
                <c:pt idx="4274">
                  <c:v>8552.39990234375</c:v>
                </c:pt>
                <c:pt idx="4275">
                  <c:v>8554.39697265625</c:v>
                </c:pt>
                <c:pt idx="4276">
                  <c:v>8556.3583984375</c:v>
                </c:pt>
                <c:pt idx="4277">
                  <c:v>8558.3603515625</c:v>
                </c:pt>
                <c:pt idx="4278">
                  <c:v>8560.23388671875</c:v>
                </c:pt>
                <c:pt idx="4279">
                  <c:v>8562.14501953125</c:v>
                </c:pt>
                <c:pt idx="4280">
                  <c:v>8564.28271484375</c:v>
                </c:pt>
                <c:pt idx="4281">
                  <c:v>8566.29443359375</c:v>
                </c:pt>
                <c:pt idx="4282">
                  <c:v>8568.1806640625</c:v>
                </c:pt>
                <c:pt idx="4283">
                  <c:v>8570.18017578125</c:v>
                </c:pt>
                <c:pt idx="4284">
                  <c:v>8572.26708984375</c:v>
                </c:pt>
                <c:pt idx="4285">
                  <c:v>8574.30419921875</c:v>
                </c:pt>
                <c:pt idx="4286">
                  <c:v>8576.228515625</c:v>
                </c:pt>
                <c:pt idx="4287">
                  <c:v>8578.2529296875</c:v>
                </c:pt>
                <c:pt idx="4288">
                  <c:v>8580.2900390625</c:v>
                </c:pt>
                <c:pt idx="4289">
                  <c:v>8582.314453125</c:v>
                </c:pt>
                <c:pt idx="4290">
                  <c:v>8584.4267578125</c:v>
                </c:pt>
                <c:pt idx="4291">
                  <c:v>8586.3505859375</c:v>
                </c:pt>
                <c:pt idx="4292">
                  <c:v>8588.21142578125</c:v>
                </c:pt>
                <c:pt idx="4293">
                  <c:v>8590.32373046875</c:v>
                </c:pt>
                <c:pt idx="4294">
                  <c:v>8592.36083984375</c:v>
                </c:pt>
                <c:pt idx="4295">
                  <c:v>8594.29541015625</c:v>
                </c:pt>
                <c:pt idx="4296">
                  <c:v>8596.25732421875</c:v>
                </c:pt>
                <c:pt idx="4297">
                  <c:v>8598.24609375</c:v>
                </c:pt>
                <c:pt idx="4298">
                  <c:v>8600.20751953125</c:v>
                </c:pt>
                <c:pt idx="4299">
                  <c:v>8602.14404296875</c:v>
                </c:pt>
                <c:pt idx="4300">
                  <c:v>8604.19384765625</c:v>
                </c:pt>
                <c:pt idx="4301">
                  <c:v>8606.2431640625</c:v>
                </c:pt>
                <c:pt idx="4302">
                  <c:v>8608.3427734375</c:v>
                </c:pt>
                <c:pt idx="4303">
                  <c:v>8610.46826171875</c:v>
                </c:pt>
                <c:pt idx="4304">
                  <c:v>8612.37939453125</c:v>
                </c:pt>
                <c:pt idx="4305">
                  <c:v>8614.17724609375</c:v>
                </c:pt>
                <c:pt idx="4306">
                  <c:v>8616.189453125</c:v>
                </c:pt>
                <c:pt idx="4307">
                  <c:v>8618.26220703125</c:v>
                </c:pt>
                <c:pt idx="4308">
                  <c:v>8620.1611328125</c:v>
                </c:pt>
                <c:pt idx="4309">
                  <c:v>8622.1728515625</c:v>
                </c:pt>
                <c:pt idx="4310">
                  <c:v>8624.2724609375</c:v>
                </c:pt>
                <c:pt idx="4311">
                  <c:v>8626.3115234375</c:v>
                </c:pt>
                <c:pt idx="4312">
                  <c:v>8628.2607421875</c:v>
                </c:pt>
                <c:pt idx="4313">
                  <c:v>8630.28564453125</c:v>
                </c:pt>
                <c:pt idx="4314">
                  <c:v>8632.28515625</c:v>
                </c:pt>
                <c:pt idx="4315">
                  <c:v>8634.1962890625</c:v>
                </c:pt>
                <c:pt idx="4316">
                  <c:v>8636.1826171875</c:v>
                </c:pt>
                <c:pt idx="4317">
                  <c:v>8638.28271484375</c:v>
                </c:pt>
                <c:pt idx="4318">
                  <c:v>8640.408203125</c:v>
                </c:pt>
                <c:pt idx="4319">
                  <c:v>8642.29443359375</c:v>
                </c:pt>
                <c:pt idx="4320">
                  <c:v>8644.1298828125</c:v>
                </c:pt>
                <c:pt idx="4321">
                  <c:v>8646.21728515625</c:v>
                </c:pt>
                <c:pt idx="4322">
                  <c:v>8648.32763671875</c:v>
                </c:pt>
                <c:pt idx="4323">
                  <c:v>8650.3642578125</c:v>
                </c:pt>
                <c:pt idx="4324">
                  <c:v>8652.30322265625</c:v>
                </c:pt>
                <c:pt idx="4325">
                  <c:v>8654.21484375</c:v>
                </c:pt>
                <c:pt idx="4326">
                  <c:v>8656.28955078125</c:v>
                </c:pt>
                <c:pt idx="4327">
                  <c:v>8658.33642578125</c:v>
                </c:pt>
                <c:pt idx="4328">
                  <c:v>8660.1845703125</c:v>
                </c:pt>
                <c:pt idx="4329">
                  <c:v>8662.0986328125</c:v>
                </c:pt>
                <c:pt idx="4330">
                  <c:v>8664.21142578125</c:v>
                </c:pt>
                <c:pt idx="4331">
                  <c:v>8666.2734375</c:v>
                </c:pt>
                <c:pt idx="4332">
                  <c:v>8668.2978515625</c:v>
                </c:pt>
                <c:pt idx="4333">
                  <c:v>8670.322265625</c:v>
                </c:pt>
                <c:pt idx="4334">
                  <c:v>8672.37158203125</c:v>
                </c:pt>
                <c:pt idx="4335">
                  <c:v>8674.458984375</c:v>
                </c:pt>
                <c:pt idx="4336">
                  <c:v>8676.44580078125</c:v>
                </c:pt>
                <c:pt idx="4337">
                  <c:v>8678.3193359375</c:v>
                </c:pt>
                <c:pt idx="4338">
                  <c:v>8680.2431640625</c:v>
                </c:pt>
                <c:pt idx="4339">
                  <c:v>8682.31787109375</c:v>
                </c:pt>
                <c:pt idx="4340">
                  <c:v>8684.251953125</c:v>
                </c:pt>
                <c:pt idx="4341">
                  <c:v>8686.1884765625</c:v>
                </c:pt>
                <c:pt idx="4342">
                  <c:v>8688.24072265625</c:v>
                </c:pt>
                <c:pt idx="4343">
                  <c:v>8690.17724609375</c:v>
                </c:pt>
                <c:pt idx="4344">
                  <c:v>8692.11328125</c:v>
                </c:pt>
                <c:pt idx="4345">
                  <c:v>8694.09765625</c:v>
                </c:pt>
                <c:pt idx="4346">
                  <c:v>8696.1728515625</c:v>
                </c:pt>
                <c:pt idx="4347">
                  <c:v>8698.19970703125</c:v>
                </c:pt>
                <c:pt idx="4348">
                  <c:v>8700.21142578125</c:v>
                </c:pt>
                <c:pt idx="4349">
                  <c:v>8702.298828125</c:v>
                </c:pt>
                <c:pt idx="4350">
                  <c:v>8704.26025390625</c:v>
                </c:pt>
                <c:pt idx="4351">
                  <c:v>8706.18408203125</c:v>
                </c:pt>
                <c:pt idx="4352">
                  <c:v>8708.10546875</c:v>
                </c:pt>
                <c:pt idx="4353">
                  <c:v>8710.19287109375</c:v>
                </c:pt>
                <c:pt idx="4354">
                  <c:v>8712.2705078125</c:v>
                </c:pt>
                <c:pt idx="4355">
                  <c:v>8714.181640625</c:v>
                </c:pt>
                <c:pt idx="4356">
                  <c:v>8716.14306640625</c:v>
                </c:pt>
                <c:pt idx="4357">
                  <c:v>8718.2177734375</c:v>
                </c:pt>
                <c:pt idx="4358">
                  <c:v>8720.29248046875</c:v>
                </c:pt>
                <c:pt idx="4359">
                  <c:v>8722.2041015625</c:v>
                </c:pt>
                <c:pt idx="4360">
                  <c:v>8724.29150390625</c:v>
                </c:pt>
                <c:pt idx="4361">
                  <c:v>8726.3662109375</c:v>
                </c:pt>
                <c:pt idx="4362">
                  <c:v>8728.23974609375</c:v>
                </c:pt>
                <c:pt idx="4363">
                  <c:v>8730.201171875</c:v>
                </c:pt>
                <c:pt idx="4364">
                  <c:v>8732.17529296875</c:v>
                </c:pt>
                <c:pt idx="4365">
                  <c:v>8734.1494140625</c:v>
                </c:pt>
                <c:pt idx="4366">
                  <c:v>8736.2470703125</c:v>
                </c:pt>
                <c:pt idx="4367">
                  <c:v>8738.2841796875</c:v>
                </c:pt>
                <c:pt idx="4368">
                  <c:v>8740.08447265625</c:v>
                </c:pt>
                <c:pt idx="4369">
                  <c:v>8741.970703125</c:v>
                </c:pt>
                <c:pt idx="4370">
                  <c:v>8744.07080078125</c:v>
                </c:pt>
                <c:pt idx="4371">
                  <c:v>8746.1455078125</c:v>
                </c:pt>
                <c:pt idx="4372">
                  <c:v>8748.19482421875</c:v>
                </c:pt>
                <c:pt idx="4373">
                  <c:v>8750.15625</c:v>
                </c:pt>
                <c:pt idx="4374">
                  <c:v>8752.1181640625</c:v>
                </c:pt>
                <c:pt idx="4375">
                  <c:v>8754.24365234375</c:v>
                </c:pt>
                <c:pt idx="4376">
                  <c:v>8756.19287109375</c:v>
                </c:pt>
                <c:pt idx="4377">
                  <c:v>8758.154296875</c:v>
                </c:pt>
                <c:pt idx="4378">
                  <c:v>8760.3798828125</c:v>
                </c:pt>
                <c:pt idx="4379">
                  <c:v>8762.2763671875</c:v>
                </c:pt>
                <c:pt idx="4380">
                  <c:v>8764.099609375</c:v>
                </c:pt>
                <c:pt idx="4381">
                  <c:v>8766.0888671875</c:v>
                </c:pt>
                <c:pt idx="4382">
                  <c:v>8768.087890625</c:v>
                </c:pt>
                <c:pt idx="4383">
                  <c:v>8770.21240234375</c:v>
                </c:pt>
                <c:pt idx="4384">
                  <c:v>8772.17431640625</c:v>
                </c:pt>
                <c:pt idx="4385">
                  <c:v>8774.1865234375</c:v>
                </c:pt>
                <c:pt idx="4386">
                  <c:v>8776.28662109375</c:v>
                </c:pt>
                <c:pt idx="4387">
                  <c:v>8778.22314453125</c:v>
                </c:pt>
                <c:pt idx="4388">
                  <c:v>8780.109375</c:v>
                </c:pt>
                <c:pt idx="4389">
                  <c:v>8782.146484375</c:v>
                </c:pt>
                <c:pt idx="4390">
                  <c:v>8784.23388671875</c:v>
                </c:pt>
                <c:pt idx="4391">
                  <c:v>8786.16748046875</c:v>
                </c:pt>
                <c:pt idx="4392">
                  <c:v>8788.21630859375</c:v>
                </c:pt>
                <c:pt idx="4393">
                  <c:v>8790.2431640625</c:v>
                </c:pt>
                <c:pt idx="4394">
                  <c:v>8792.18017578125</c:v>
                </c:pt>
                <c:pt idx="4395">
                  <c:v>8794.267578125</c:v>
                </c:pt>
                <c:pt idx="4396">
                  <c:v>8796.2919921875</c:v>
                </c:pt>
                <c:pt idx="4397">
                  <c:v>8798.11572265625</c:v>
                </c:pt>
                <c:pt idx="4398">
                  <c:v>8800.08984375</c:v>
                </c:pt>
                <c:pt idx="4399">
                  <c:v>8802.21484375</c:v>
                </c:pt>
                <c:pt idx="4400">
                  <c:v>8804.11376953125</c:v>
                </c:pt>
                <c:pt idx="4401">
                  <c:v>8806.12548828125</c:v>
                </c:pt>
                <c:pt idx="4402">
                  <c:v>8808.1875</c:v>
                </c:pt>
                <c:pt idx="4403">
                  <c:v>8810.2119140625</c:v>
                </c:pt>
                <c:pt idx="4404">
                  <c:v>8812.20849609375</c:v>
                </c:pt>
                <c:pt idx="4405">
                  <c:v>8814.15771484375</c:v>
                </c:pt>
                <c:pt idx="4406">
                  <c:v>8816.134765625</c:v>
                </c:pt>
                <c:pt idx="4407">
                  <c:v>8818.12109375</c:v>
                </c:pt>
                <c:pt idx="4408">
                  <c:v>8820.10791015625</c:v>
                </c:pt>
                <c:pt idx="4409">
                  <c:v>8822.08203125</c:v>
                </c:pt>
                <c:pt idx="4410">
                  <c:v>8824.154296875</c:v>
                </c:pt>
                <c:pt idx="4411">
                  <c:v>8826.15380859375</c:v>
                </c:pt>
                <c:pt idx="4412">
                  <c:v>8828.2431640625</c:v>
                </c:pt>
                <c:pt idx="4413">
                  <c:v>8830.24267578125</c:v>
                </c:pt>
                <c:pt idx="4414">
                  <c:v>8832.10400390625</c:v>
                </c:pt>
                <c:pt idx="4415">
                  <c:v>8834.078125</c:v>
                </c:pt>
                <c:pt idx="4416">
                  <c:v>8836.1279296875</c:v>
                </c:pt>
                <c:pt idx="4417">
                  <c:v>8838.18994140625</c:v>
                </c:pt>
                <c:pt idx="4418">
                  <c:v>8840.14892578125</c:v>
                </c:pt>
                <c:pt idx="4419">
                  <c:v>8842.1357421875</c:v>
                </c:pt>
                <c:pt idx="4420">
                  <c:v>8844.17529296875</c:v>
                </c:pt>
                <c:pt idx="4421">
                  <c:v>8846.12451171875</c:v>
                </c:pt>
                <c:pt idx="4422">
                  <c:v>8848.16162109375</c:v>
                </c:pt>
                <c:pt idx="4423">
                  <c:v>8850.17333984375</c:v>
                </c:pt>
                <c:pt idx="4424">
                  <c:v>8852.09716796875</c:v>
                </c:pt>
                <c:pt idx="4425">
                  <c:v>8854.12158203125</c:v>
                </c:pt>
                <c:pt idx="4426">
                  <c:v>8856.15869140625</c:v>
                </c:pt>
                <c:pt idx="4427">
                  <c:v>8858.12060546875</c:v>
                </c:pt>
                <c:pt idx="4428">
                  <c:v>8860.04443359375</c:v>
                </c:pt>
                <c:pt idx="4429">
                  <c:v>8862.0185546875</c:v>
                </c:pt>
                <c:pt idx="4430">
                  <c:v>8864.09326171875</c:v>
                </c:pt>
                <c:pt idx="4431">
                  <c:v>8866.19287109375</c:v>
                </c:pt>
                <c:pt idx="4432">
                  <c:v>8868.1015625</c:v>
                </c:pt>
                <c:pt idx="4433">
                  <c:v>8869.98779296875</c:v>
                </c:pt>
                <c:pt idx="4434">
                  <c:v>8872.0400390625</c:v>
                </c:pt>
                <c:pt idx="4435">
                  <c:v>8874.0771484375</c:v>
                </c:pt>
                <c:pt idx="4436">
                  <c:v>8876.03857421875</c:v>
                </c:pt>
                <c:pt idx="4437">
                  <c:v>8877.96240234375</c:v>
                </c:pt>
                <c:pt idx="4438">
                  <c:v>8880.10009765625</c:v>
                </c:pt>
                <c:pt idx="4439">
                  <c:v>8882.212890625</c:v>
                </c:pt>
                <c:pt idx="4440">
                  <c:v>8884.0234375</c:v>
                </c:pt>
                <c:pt idx="4441">
                  <c:v>8885.921875</c:v>
                </c:pt>
                <c:pt idx="4442">
                  <c:v>8887.931640625</c:v>
                </c:pt>
                <c:pt idx="4443">
                  <c:v>8890.056640625</c:v>
                </c:pt>
                <c:pt idx="4444">
                  <c:v>8892.20947265625</c:v>
                </c:pt>
                <c:pt idx="4445">
                  <c:v>8894.208984375</c:v>
                </c:pt>
                <c:pt idx="4446">
                  <c:v>8896.05712890625</c:v>
                </c:pt>
                <c:pt idx="4447">
                  <c:v>8897.98095703125</c:v>
                </c:pt>
                <c:pt idx="4448">
                  <c:v>8900.15625</c:v>
                </c:pt>
                <c:pt idx="4449">
                  <c:v>8902.13037109375</c:v>
                </c:pt>
                <c:pt idx="4450">
                  <c:v>8904.00390625</c:v>
                </c:pt>
                <c:pt idx="4451">
                  <c:v>8906.041015625</c:v>
                </c:pt>
                <c:pt idx="4452">
                  <c:v>8907.98974609375</c:v>
                </c:pt>
                <c:pt idx="4453">
                  <c:v>8909.9638671875</c:v>
                </c:pt>
                <c:pt idx="4454">
                  <c:v>8911.97607421875</c:v>
                </c:pt>
                <c:pt idx="4455">
                  <c:v>8914.05078125</c:v>
                </c:pt>
                <c:pt idx="4456">
                  <c:v>8916.1884765625</c:v>
                </c:pt>
                <c:pt idx="4457">
                  <c:v>8918.17529296875</c:v>
                </c:pt>
                <c:pt idx="4458">
                  <c:v>8920.1875</c:v>
                </c:pt>
                <c:pt idx="4459">
                  <c:v>8922.111328125</c:v>
                </c:pt>
                <c:pt idx="4460">
                  <c:v>8924.04736328125</c:v>
                </c:pt>
                <c:pt idx="4461">
                  <c:v>8926.1220703125</c:v>
                </c:pt>
                <c:pt idx="4462">
                  <c:v>8928.02099609375</c:v>
                </c:pt>
                <c:pt idx="4463">
                  <c:v>8930.0078125</c:v>
                </c:pt>
                <c:pt idx="4464">
                  <c:v>8932.04248046875</c:v>
                </c:pt>
                <c:pt idx="4465">
                  <c:v>8933.99169921875</c:v>
                </c:pt>
                <c:pt idx="4466">
                  <c:v>8936.06884765625</c:v>
                </c:pt>
                <c:pt idx="4467">
                  <c:v>8938.09326171875</c:v>
                </c:pt>
                <c:pt idx="4468">
                  <c:v>8940.0673828125</c:v>
                </c:pt>
                <c:pt idx="4469">
                  <c:v>8942.02880859375</c:v>
                </c:pt>
                <c:pt idx="4470">
                  <c:v>8943.990234375</c:v>
                </c:pt>
                <c:pt idx="4471">
                  <c:v>8946.15283203125</c:v>
                </c:pt>
                <c:pt idx="4472">
                  <c:v>8948.27783203125</c:v>
                </c:pt>
                <c:pt idx="4473">
                  <c:v>8950.13916015625</c:v>
                </c:pt>
                <c:pt idx="4474">
                  <c:v>8951.97509765625</c:v>
                </c:pt>
                <c:pt idx="4475">
                  <c:v>8953.947265625</c:v>
                </c:pt>
                <c:pt idx="4476">
                  <c:v>8955.921875</c:v>
                </c:pt>
                <c:pt idx="4477">
                  <c:v>8957.935546875</c:v>
                </c:pt>
                <c:pt idx="4478">
                  <c:v>8959.98486328125</c:v>
                </c:pt>
                <c:pt idx="4479">
                  <c:v>8962.02197265625</c:v>
                </c:pt>
                <c:pt idx="4480">
                  <c:v>8964.083984375</c:v>
                </c:pt>
                <c:pt idx="4481">
                  <c:v>8966.00537109375</c:v>
                </c:pt>
                <c:pt idx="4482">
                  <c:v>8967.8662109375</c:v>
                </c:pt>
                <c:pt idx="4483">
                  <c:v>8969.87841796875</c:v>
                </c:pt>
                <c:pt idx="4484">
                  <c:v>8971.9033203125</c:v>
                </c:pt>
                <c:pt idx="4485">
                  <c:v>8974.03076171875</c:v>
                </c:pt>
                <c:pt idx="4486">
                  <c:v>8976.0927734375</c:v>
                </c:pt>
                <c:pt idx="4487">
                  <c:v>8978.1044921875</c:v>
                </c:pt>
                <c:pt idx="4488">
                  <c:v>8980.11376953125</c:v>
                </c:pt>
                <c:pt idx="4489">
                  <c:v>8982</c:v>
                </c:pt>
                <c:pt idx="4490">
                  <c:v>8984.03955078125</c:v>
                </c:pt>
                <c:pt idx="4491">
                  <c:v>8986.08935546875</c:v>
                </c:pt>
                <c:pt idx="4492">
                  <c:v>8988.076171875</c:v>
                </c:pt>
                <c:pt idx="4493">
                  <c:v>8989.9599609375</c:v>
                </c:pt>
                <c:pt idx="4494">
                  <c:v>8991.92138671875</c:v>
                </c:pt>
                <c:pt idx="4495">
                  <c:v>8994.0234375</c:v>
                </c:pt>
                <c:pt idx="4496">
                  <c:v>8996.060546875</c:v>
                </c:pt>
                <c:pt idx="4497">
                  <c:v>8998.03515625</c:v>
                </c:pt>
                <c:pt idx="4498">
                  <c:v>8999.92138671875</c:v>
                </c:pt>
                <c:pt idx="4499">
                  <c:v>9001.93310546875</c:v>
                </c:pt>
                <c:pt idx="4500">
                  <c:v>9004.146484375</c:v>
                </c:pt>
                <c:pt idx="4501">
                  <c:v>9006.10546875</c:v>
                </c:pt>
                <c:pt idx="4502">
                  <c:v>9008.029296875</c:v>
                </c:pt>
                <c:pt idx="4503">
                  <c:v>9010.02880859375</c:v>
                </c:pt>
                <c:pt idx="4504">
                  <c:v>9011.95263671875</c:v>
                </c:pt>
                <c:pt idx="4505">
                  <c:v>9013.9794921875</c:v>
                </c:pt>
                <c:pt idx="4506">
                  <c:v>9016.0791015625</c:v>
                </c:pt>
                <c:pt idx="4507">
                  <c:v>9017.96533203125</c:v>
                </c:pt>
                <c:pt idx="4508">
                  <c:v>9019.96484375</c:v>
                </c:pt>
                <c:pt idx="4509">
                  <c:v>9022.15234375</c:v>
                </c:pt>
                <c:pt idx="4510">
                  <c:v>9024.0009765625</c:v>
                </c:pt>
                <c:pt idx="4511">
                  <c:v>9026.02587890625</c:v>
                </c:pt>
                <c:pt idx="4512">
                  <c:v>9028.201171875</c:v>
                </c:pt>
                <c:pt idx="4513">
                  <c:v>9030.125</c:v>
                </c:pt>
                <c:pt idx="4514">
                  <c:v>9032.01123046875</c:v>
                </c:pt>
                <c:pt idx="4515">
                  <c:v>9034.146484375</c:v>
                </c:pt>
                <c:pt idx="4516">
                  <c:v>9036.10791015625</c:v>
                </c:pt>
                <c:pt idx="4517">
                  <c:v>9037.908203125</c:v>
                </c:pt>
                <c:pt idx="4518">
                  <c:v>9039.919921875</c:v>
                </c:pt>
                <c:pt idx="4519">
                  <c:v>9042.00732421875</c:v>
                </c:pt>
                <c:pt idx="4520">
                  <c:v>9044.05712890625</c:v>
                </c:pt>
                <c:pt idx="4521">
                  <c:v>9045.9560546875</c:v>
                </c:pt>
                <c:pt idx="4522">
                  <c:v>9047.93017578125</c:v>
                </c:pt>
                <c:pt idx="4523">
                  <c:v>9049.94189453125</c:v>
                </c:pt>
                <c:pt idx="4524">
                  <c:v>9051.94140625</c:v>
                </c:pt>
                <c:pt idx="4525">
                  <c:v>9053.91552734375</c:v>
                </c:pt>
                <c:pt idx="4526">
                  <c:v>9056.0029296875</c:v>
                </c:pt>
                <c:pt idx="4527">
                  <c:v>9058.1533203125</c:v>
                </c:pt>
                <c:pt idx="4528">
                  <c:v>9060.1904296875</c:v>
                </c:pt>
                <c:pt idx="4529">
                  <c:v>9062.06396484375</c:v>
                </c:pt>
                <c:pt idx="4530">
                  <c:v>9063.89990234375</c:v>
                </c:pt>
                <c:pt idx="4531">
                  <c:v>9065.92431640625</c:v>
                </c:pt>
                <c:pt idx="4532">
                  <c:v>9067.9482421875</c:v>
                </c:pt>
                <c:pt idx="4533">
                  <c:v>9069.9599609375</c:v>
                </c:pt>
                <c:pt idx="4534">
                  <c:v>9071.95947265625</c:v>
                </c:pt>
                <c:pt idx="4535">
                  <c:v>9073.9716796875</c:v>
                </c:pt>
                <c:pt idx="4536">
                  <c:v>9076.03369140625</c:v>
                </c:pt>
                <c:pt idx="4537">
                  <c:v>9078.0205078125</c:v>
                </c:pt>
                <c:pt idx="4538">
                  <c:v>9079.91943359375</c:v>
                </c:pt>
                <c:pt idx="4539">
                  <c:v>9081.94384765625</c:v>
                </c:pt>
                <c:pt idx="4540">
                  <c:v>9084.05615234375</c:v>
                </c:pt>
                <c:pt idx="4541">
                  <c:v>9085.9296875</c:v>
                </c:pt>
                <c:pt idx="4542">
                  <c:v>9087.87890625</c:v>
                </c:pt>
                <c:pt idx="4543">
                  <c:v>9089.916015625</c:v>
                </c:pt>
                <c:pt idx="4544">
                  <c:v>9091.97802734375</c:v>
                </c:pt>
                <c:pt idx="4545">
                  <c:v>9093.98974609375</c:v>
                </c:pt>
                <c:pt idx="4546">
                  <c:v>9095.888671875</c:v>
                </c:pt>
                <c:pt idx="4547">
                  <c:v>9097.9609375</c:v>
                </c:pt>
                <c:pt idx="4548">
                  <c:v>9099.9853515625</c:v>
                </c:pt>
                <c:pt idx="4549">
                  <c:v>9101.93701171875</c:v>
                </c:pt>
                <c:pt idx="4550">
                  <c:v>9103.8857421875</c:v>
                </c:pt>
                <c:pt idx="4551">
                  <c:v>9106.0234375</c:v>
                </c:pt>
                <c:pt idx="4552">
                  <c:v>9108.0107421875</c:v>
                </c:pt>
                <c:pt idx="4553">
                  <c:v>9109.98486328125</c:v>
                </c:pt>
                <c:pt idx="4554">
                  <c:v>9112.04443359375</c:v>
                </c:pt>
                <c:pt idx="4555">
                  <c:v>9113.892578125</c:v>
                </c:pt>
                <c:pt idx="4556">
                  <c:v>9115.7939453125</c:v>
                </c:pt>
                <c:pt idx="4557">
                  <c:v>9117.8056640625</c:v>
                </c:pt>
                <c:pt idx="4558">
                  <c:v>9119.8798828125</c:v>
                </c:pt>
                <c:pt idx="4559">
                  <c:v>9122.00537109375</c:v>
                </c:pt>
                <c:pt idx="4560">
                  <c:v>9123.96728515625</c:v>
                </c:pt>
                <c:pt idx="4561">
                  <c:v>9125.8662109375</c:v>
                </c:pt>
                <c:pt idx="4562">
                  <c:v>9127.9033203125</c:v>
                </c:pt>
                <c:pt idx="4563">
                  <c:v>9129.8896484375</c:v>
                </c:pt>
                <c:pt idx="4564">
                  <c:v>9131.87646484375</c:v>
                </c:pt>
                <c:pt idx="4565">
                  <c:v>9133.82568359375</c:v>
                </c:pt>
                <c:pt idx="4566">
                  <c:v>9135.86279296875</c:v>
                </c:pt>
                <c:pt idx="4567">
                  <c:v>9137.87451171875</c:v>
                </c:pt>
                <c:pt idx="4568">
                  <c:v>9139.9365234375</c:v>
                </c:pt>
                <c:pt idx="4569">
                  <c:v>9142.01123046875</c:v>
                </c:pt>
                <c:pt idx="4570">
                  <c:v>9143.91015625</c:v>
                </c:pt>
                <c:pt idx="4571">
                  <c:v>9145.884765625</c:v>
                </c:pt>
                <c:pt idx="4572">
                  <c:v>9147.87109375</c:v>
                </c:pt>
                <c:pt idx="4573">
                  <c:v>9149.794921875</c:v>
                </c:pt>
                <c:pt idx="4574">
                  <c:v>9151.86767578125</c:v>
                </c:pt>
                <c:pt idx="4575">
                  <c:v>9154.0029296875</c:v>
                </c:pt>
                <c:pt idx="4576">
                  <c:v>9155.91650390625</c:v>
                </c:pt>
                <c:pt idx="4577">
                  <c:v>9157.943359375</c:v>
                </c:pt>
                <c:pt idx="4578">
                  <c:v>9159.9677734375</c:v>
                </c:pt>
                <c:pt idx="4579">
                  <c:v>9161.7783203125</c:v>
                </c:pt>
                <c:pt idx="4580">
                  <c:v>9163.853515625</c:v>
                </c:pt>
                <c:pt idx="4581">
                  <c:v>9165.94091796875</c:v>
                </c:pt>
                <c:pt idx="4582">
                  <c:v>9167.82666015625</c:v>
                </c:pt>
                <c:pt idx="4583">
                  <c:v>9169.88916015625</c:v>
                </c:pt>
                <c:pt idx="4584">
                  <c:v>9171.9638671875</c:v>
                </c:pt>
                <c:pt idx="4585">
                  <c:v>9173.79931640625</c:v>
                </c:pt>
                <c:pt idx="4586">
                  <c:v>9175.7734375</c:v>
                </c:pt>
                <c:pt idx="4587">
                  <c:v>9177.8857421875</c:v>
                </c:pt>
                <c:pt idx="4588">
                  <c:v>9179.9228515625</c:v>
                </c:pt>
                <c:pt idx="4589">
                  <c:v>9181.998046875</c:v>
                </c:pt>
                <c:pt idx="4590">
                  <c:v>9183.9345703125</c:v>
                </c:pt>
                <c:pt idx="4591">
                  <c:v>9185.7705078125</c:v>
                </c:pt>
                <c:pt idx="4592">
                  <c:v>9187.80517578125</c:v>
                </c:pt>
                <c:pt idx="4593">
                  <c:v>9189.841796875</c:v>
                </c:pt>
                <c:pt idx="4594">
                  <c:v>9191.7802734375</c:v>
                </c:pt>
                <c:pt idx="4595">
                  <c:v>9193.9052734375</c:v>
                </c:pt>
                <c:pt idx="4596">
                  <c:v>9195.91748046875</c:v>
                </c:pt>
                <c:pt idx="4597">
                  <c:v>9197.76611328125</c:v>
                </c:pt>
                <c:pt idx="4598">
                  <c:v>9199.76318359375</c:v>
                </c:pt>
                <c:pt idx="4599">
                  <c:v>9201.77490234375</c:v>
                </c:pt>
                <c:pt idx="4600">
                  <c:v>9203.91455078125</c:v>
                </c:pt>
                <c:pt idx="4601">
                  <c:v>9205.98974609375</c:v>
                </c:pt>
                <c:pt idx="4602">
                  <c:v>9207.80078125</c:v>
                </c:pt>
                <c:pt idx="4603">
                  <c:v>9209.724609375</c:v>
                </c:pt>
                <c:pt idx="4604">
                  <c:v>9211.87451171875</c:v>
                </c:pt>
                <c:pt idx="4605">
                  <c:v>9213.99951171875</c:v>
                </c:pt>
                <c:pt idx="4606">
                  <c:v>9215.8857421875</c:v>
                </c:pt>
                <c:pt idx="4607">
                  <c:v>9217.796875</c:v>
                </c:pt>
                <c:pt idx="4608">
                  <c:v>9219.88427734375</c:v>
                </c:pt>
                <c:pt idx="4609">
                  <c:v>9221.80810546875</c:v>
                </c:pt>
                <c:pt idx="4610">
                  <c:v>9223.8076171875</c:v>
                </c:pt>
                <c:pt idx="4611">
                  <c:v>9225.9326171875</c:v>
                </c:pt>
                <c:pt idx="4612">
                  <c:v>9227.81884765625</c:v>
                </c:pt>
                <c:pt idx="4613">
                  <c:v>9229.73046875</c:v>
                </c:pt>
                <c:pt idx="4614">
                  <c:v>9231.80517578125</c:v>
                </c:pt>
                <c:pt idx="4615">
                  <c:v>9233.8017578125</c:v>
                </c:pt>
                <c:pt idx="4616">
                  <c:v>9235.712890625</c:v>
                </c:pt>
                <c:pt idx="4617">
                  <c:v>9237.6748046875</c:v>
                </c:pt>
                <c:pt idx="4618">
                  <c:v>9239.81005859375</c:v>
                </c:pt>
                <c:pt idx="4619">
                  <c:v>9241.92236328125</c:v>
                </c:pt>
                <c:pt idx="4620">
                  <c:v>9243.9365234375</c:v>
                </c:pt>
                <c:pt idx="4621">
                  <c:v>9245.8251953125</c:v>
                </c:pt>
                <c:pt idx="4622">
                  <c:v>9247.787109375</c:v>
                </c:pt>
                <c:pt idx="4623">
                  <c:v>9249.88671875</c:v>
                </c:pt>
                <c:pt idx="4624">
                  <c:v>9251.86083984375</c:v>
                </c:pt>
                <c:pt idx="4625">
                  <c:v>9253.759765625</c:v>
                </c:pt>
                <c:pt idx="4626">
                  <c:v>9255.7587890625</c:v>
                </c:pt>
                <c:pt idx="4627">
                  <c:v>9257.9443359375</c:v>
                </c:pt>
                <c:pt idx="4628">
                  <c:v>9259.85595703125</c:v>
                </c:pt>
                <c:pt idx="4629">
                  <c:v>9261.8076171875</c:v>
                </c:pt>
                <c:pt idx="4630">
                  <c:v>9263.78173828125</c:v>
                </c:pt>
                <c:pt idx="4631">
                  <c:v>9265.642578125</c:v>
                </c:pt>
                <c:pt idx="4632">
                  <c:v>9267.72998046875</c:v>
                </c:pt>
                <c:pt idx="4633">
                  <c:v>9269.82958984375</c:v>
                </c:pt>
                <c:pt idx="4634">
                  <c:v>9271.904296875</c:v>
                </c:pt>
                <c:pt idx="4635">
                  <c:v>9273.8916015625</c:v>
                </c:pt>
                <c:pt idx="4636">
                  <c:v>9275.7900390625</c:v>
                </c:pt>
                <c:pt idx="4637">
                  <c:v>9277.72607421875</c:v>
                </c:pt>
                <c:pt idx="4638">
                  <c:v>9279.8134765625</c:v>
                </c:pt>
                <c:pt idx="4639">
                  <c:v>9281.8251953125</c:v>
                </c:pt>
                <c:pt idx="4640">
                  <c:v>9283.69921875</c:v>
                </c:pt>
                <c:pt idx="4641">
                  <c:v>9285.73681640625</c:v>
                </c:pt>
                <c:pt idx="4642">
                  <c:v>9287.83642578125</c:v>
                </c:pt>
                <c:pt idx="4643">
                  <c:v>9289.81005859375</c:v>
                </c:pt>
                <c:pt idx="4644">
                  <c:v>9291.75927734375</c:v>
                </c:pt>
                <c:pt idx="4645">
                  <c:v>9293.796875</c:v>
                </c:pt>
                <c:pt idx="4646">
                  <c:v>9295.783203125</c:v>
                </c:pt>
                <c:pt idx="4647">
                  <c:v>9297.794921875</c:v>
                </c:pt>
                <c:pt idx="4648">
                  <c:v>9299.857421875</c:v>
                </c:pt>
                <c:pt idx="4649">
                  <c:v>9301.84375</c:v>
                </c:pt>
                <c:pt idx="4650">
                  <c:v>9303.85595703125</c:v>
                </c:pt>
                <c:pt idx="4651">
                  <c:v>9305.89306640625</c:v>
                </c:pt>
                <c:pt idx="4652">
                  <c:v>9307.85205078125</c:v>
                </c:pt>
                <c:pt idx="4653">
                  <c:v>9309.826171875</c:v>
                </c:pt>
                <c:pt idx="4654">
                  <c:v>9311.8154296875</c:v>
                </c:pt>
                <c:pt idx="4655">
                  <c:v>9313.84033203125</c:v>
                </c:pt>
                <c:pt idx="4656">
                  <c:v>9315.85205078125</c:v>
                </c:pt>
                <c:pt idx="4657">
                  <c:v>9317.75048828125</c:v>
                </c:pt>
                <c:pt idx="4658">
                  <c:v>9319.68701171875</c:v>
                </c:pt>
                <c:pt idx="4659">
                  <c:v>9321.82470703125</c:v>
                </c:pt>
                <c:pt idx="4660">
                  <c:v>9323.86181640625</c:v>
                </c:pt>
                <c:pt idx="4661">
                  <c:v>9325.78564453125</c:v>
                </c:pt>
                <c:pt idx="4662">
                  <c:v>9327.7470703125</c:v>
                </c:pt>
                <c:pt idx="4663">
                  <c:v>9329.83447265625</c:v>
                </c:pt>
                <c:pt idx="4664">
                  <c:v>9331.85888671875</c:v>
                </c:pt>
                <c:pt idx="4665">
                  <c:v>9333.7578125</c:v>
                </c:pt>
                <c:pt idx="4666">
                  <c:v>9335.75732421875</c:v>
                </c:pt>
                <c:pt idx="4667">
                  <c:v>9337.68115234375</c:v>
                </c:pt>
                <c:pt idx="4668">
                  <c:v>9339.65283203125</c:v>
                </c:pt>
                <c:pt idx="4669">
                  <c:v>9341.7529296875</c:v>
                </c:pt>
                <c:pt idx="4670">
                  <c:v>9343.88037109375</c:v>
                </c:pt>
                <c:pt idx="4671">
                  <c:v>9345.79150390625</c:v>
                </c:pt>
                <c:pt idx="4672">
                  <c:v>9347.61474609375</c:v>
                </c:pt>
                <c:pt idx="4673">
                  <c:v>9349.626953125</c:v>
                </c:pt>
                <c:pt idx="4674">
                  <c:v>9351.63623046875</c:v>
                </c:pt>
                <c:pt idx="4675">
                  <c:v>9353.6982421875</c:v>
                </c:pt>
                <c:pt idx="4676">
                  <c:v>9355.75048828125</c:v>
                </c:pt>
                <c:pt idx="4677">
                  <c:v>9357.76220703125</c:v>
                </c:pt>
                <c:pt idx="4678">
                  <c:v>9359.68603515625</c:v>
                </c:pt>
                <c:pt idx="4679">
                  <c:v>9361.685546875</c:v>
                </c:pt>
                <c:pt idx="4680">
                  <c:v>9363.7705078125</c:v>
                </c:pt>
                <c:pt idx="4681">
                  <c:v>9365.794921875</c:v>
                </c:pt>
                <c:pt idx="4682">
                  <c:v>9367.8095703125</c:v>
                </c:pt>
                <c:pt idx="4683">
                  <c:v>9369.720703125</c:v>
                </c:pt>
                <c:pt idx="4684">
                  <c:v>9371.70703125</c:v>
                </c:pt>
                <c:pt idx="4685">
                  <c:v>9373.78173828125</c:v>
                </c:pt>
                <c:pt idx="4686">
                  <c:v>9375.7431640625</c:v>
                </c:pt>
                <c:pt idx="4687">
                  <c:v>9377.8056640625</c:v>
                </c:pt>
                <c:pt idx="4688">
                  <c:v>9379.880859375</c:v>
                </c:pt>
                <c:pt idx="4689">
                  <c:v>9381.7919921875</c:v>
                </c:pt>
                <c:pt idx="4690">
                  <c:v>9383.75341796875</c:v>
                </c:pt>
                <c:pt idx="4691">
                  <c:v>9385.66455078125</c:v>
                </c:pt>
                <c:pt idx="4692">
                  <c:v>9387.6513671875</c:v>
                </c:pt>
                <c:pt idx="4693">
                  <c:v>9389.65087890625</c:v>
                </c:pt>
                <c:pt idx="4694">
                  <c:v>9391.63525390625</c:v>
                </c:pt>
                <c:pt idx="4695">
                  <c:v>9393.7099609375</c:v>
                </c:pt>
                <c:pt idx="4696">
                  <c:v>9395.63623046875</c:v>
                </c:pt>
                <c:pt idx="4697">
                  <c:v>9397.57275390625</c:v>
                </c:pt>
                <c:pt idx="4698">
                  <c:v>9399.62255859375</c:v>
                </c:pt>
                <c:pt idx="4699">
                  <c:v>9401.7099609375</c:v>
                </c:pt>
                <c:pt idx="4700">
                  <c:v>9403.75927734375</c:v>
                </c:pt>
                <c:pt idx="4701">
                  <c:v>9405.7060546875</c:v>
                </c:pt>
                <c:pt idx="4702">
                  <c:v>9407.65478515625</c:v>
                </c:pt>
                <c:pt idx="4703">
                  <c:v>9409.61865234375</c:v>
                </c:pt>
                <c:pt idx="4704">
                  <c:v>9411.69384765625</c:v>
                </c:pt>
                <c:pt idx="4705">
                  <c:v>9413.71826171875</c:v>
                </c:pt>
                <c:pt idx="4706">
                  <c:v>9415.7177734375</c:v>
                </c:pt>
                <c:pt idx="4707">
                  <c:v>9417.6767578125</c:v>
                </c:pt>
                <c:pt idx="4708">
                  <c:v>9419.587890625</c:v>
                </c:pt>
                <c:pt idx="4709">
                  <c:v>9421.74072265625</c:v>
                </c:pt>
                <c:pt idx="4710">
                  <c:v>9423.7900390625</c:v>
                </c:pt>
                <c:pt idx="4711">
                  <c:v>9425.7265625</c:v>
                </c:pt>
                <c:pt idx="4712">
                  <c:v>9427.71337890625</c:v>
                </c:pt>
                <c:pt idx="4713">
                  <c:v>9429.81103515625</c:v>
                </c:pt>
                <c:pt idx="4714">
                  <c:v>9431.8232421875</c:v>
                </c:pt>
                <c:pt idx="4715">
                  <c:v>9433.6962890625</c:v>
                </c:pt>
                <c:pt idx="4716">
                  <c:v>9435.6953125</c:v>
                </c:pt>
                <c:pt idx="4717">
                  <c:v>9437.634765625</c:v>
                </c:pt>
                <c:pt idx="4718">
                  <c:v>9439.64697265625</c:v>
                </c:pt>
                <c:pt idx="4719">
                  <c:v>9441.73388671875</c:v>
                </c:pt>
                <c:pt idx="4720">
                  <c:v>9443.69287109375</c:v>
                </c:pt>
                <c:pt idx="4721">
                  <c:v>9445.64208984375</c:v>
                </c:pt>
                <c:pt idx="4722">
                  <c:v>9447.64404296875</c:v>
                </c:pt>
                <c:pt idx="4723">
                  <c:v>9449.64306640625</c:v>
                </c:pt>
                <c:pt idx="4724">
                  <c:v>9451.72802734375</c:v>
                </c:pt>
                <c:pt idx="4725">
                  <c:v>9453.77783203125</c:v>
                </c:pt>
                <c:pt idx="4726">
                  <c:v>9455.74169921875</c:v>
                </c:pt>
                <c:pt idx="4727">
                  <c:v>9457.70361328125</c:v>
                </c:pt>
                <c:pt idx="4728">
                  <c:v>9459.65234375</c:v>
                </c:pt>
                <c:pt idx="4729">
                  <c:v>9461.64892578125</c:v>
                </c:pt>
                <c:pt idx="4730">
                  <c:v>9463.69873046875</c:v>
                </c:pt>
                <c:pt idx="4731">
                  <c:v>9465.68798828125</c:v>
                </c:pt>
                <c:pt idx="4732">
                  <c:v>9467.662109375</c:v>
                </c:pt>
                <c:pt idx="4733">
                  <c:v>9469.63623046875</c:v>
                </c:pt>
                <c:pt idx="4734">
                  <c:v>9471.77392578125</c:v>
                </c:pt>
                <c:pt idx="4735">
                  <c:v>9473.748046875</c:v>
                </c:pt>
                <c:pt idx="4736">
                  <c:v>9475.609375</c:v>
                </c:pt>
                <c:pt idx="4737">
                  <c:v>9477.69677734375</c:v>
                </c:pt>
                <c:pt idx="4738">
                  <c:v>9479.6455078125</c:v>
                </c:pt>
                <c:pt idx="4739">
                  <c:v>9481.60693359375</c:v>
                </c:pt>
                <c:pt idx="4740">
                  <c:v>9483.70458984375</c:v>
                </c:pt>
                <c:pt idx="4741">
                  <c:v>9485.7041015625</c:v>
                </c:pt>
                <c:pt idx="4742">
                  <c:v>9487.6552734375</c:v>
                </c:pt>
                <c:pt idx="4743">
                  <c:v>9489.6796875</c:v>
                </c:pt>
                <c:pt idx="4744">
                  <c:v>9491.7294921875</c:v>
                </c:pt>
                <c:pt idx="4745">
                  <c:v>9493.7919921875</c:v>
                </c:pt>
                <c:pt idx="4746">
                  <c:v>9495.69091796875</c:v>
                </c:pt>
                <c:pt idx="4747">
                  <c:v>9497.5263671875</c:v>
                </c:pt>
                <c:pt idx="4748">
                  <c:v>9499.63623046875</c:v>
                </c:pt>
                <c:pt idx="4749">
                  <c:v>9501.623046875</c:v>
                </c:pt>
                <c:pt idx="4750">
                  <c:v>9503.5244140625</c:v>
                </c:pt>
                <c:pt idx="4751">
                  <c:v>9505.61181640625</c:v>
                </c:pt>
                <c:pt idx="4752">
                  <c:v>9507.61083984375</c:v>
                </c:pt>
                <c:pt idx="4753">
                  <c:v>9509.64794921875</c:v>
                </c:pt>
                <c:pt idx="4754">
                  <c:v>9511.609375</c:v>
                </c:pt>
                <c:pt idx="4755">
                  <c:v>9513.58349609375</c:v>
                </c:pt>
                <c:pt idx="4756">
                  <c:v>9515.595703125</c:v>
                </c:pt>
                <c:pt idx="4757">
                  <c:v>9517.54443359375</c:v>
                </c:pt>
                <c:pt idx="4758">
                  <c:v>9519.70703125</c:v>
                </c:pt>
                <c:pt idx="4759">
                  <c:v>9521.7568359375</c:v>
                </c:pt>
                <c:pt idx="4760">
                  <c:v>9523.73095703125</c:v>
                </c:pt>
                <c:pt idx="4761">
                  <c:v>9525.7177734375</c:v>
                </c:pt>
                <c:pt idx="4762">
                  <c:v>9527.62939453125</c:v>
                </c:pt>
                <c:pt idx="4763">
                  <c:v>9529.57861328125</c:v>
                </c:pt>
                <c:pt idx="4764">
                  <c:v>9531.640625</c:v>
                </c:pt>
                <c:pt idx="4765">
                  <c:v>9533.6376953125</c:v>
                </c:pt>
                <c:pt idx="4766">
                  <c:v>9535.5869140625</c:v>
                </c:pt>
                <c:pt idx="4767">
                  <c:v>9537.6259765625</c:v>
                </c:pt>
                <c:pt idx="4768">
                  <c:v>9539.58740234375</c:v>
                </c:pt>
                <c:pt idx="4769">
                  <c:v>9541.662109375</c:v>
                </c:pt>
                <c:pt idx="4770">
                  <c:v>9543.7119140625</c:v>
                </c:pt>
                <c:pt idx="4771">
                  <c:v>9545.59814453125</c:v>
                </c:pt>
                <c:pt idx="4772">
                  <c:v>9547.62255859375</c:v>
                </c:pt>
                <c:pt idx="4773">
                  <c:v>9549.78515625</c:v>
                </c:pt>
                <c:pt idx="4774">
                  <c:v>9551.796875</c:v>
                </c:pt>
                <c:pt idx="4775">
                  <c:v>9553.658203125</c:v>
                </c:pt>
                <c:pt idx="4776">
                  <c:v>9555.55712890625</c:v>
                </c:pt>
                <c:pt idx="4777">
                  <c:v>9557.6318359375</c:v>
                </c:pt>
                <c:pt idx="4778">
                  <c:v>9559.74169921875</c:v>
                </c:pt>
                <c:pt idx="4779">
                  <c:v>9561.66552734375</c:v>
                </c:pt>
                <c:pt idx="4780">
                  <c:v>9563.591796875</c:v>
                </c:pt>
                <c:pt idx="4781">
                  <c:v>9565.6416015625</c:v>
                </c:pt>
                <c:pt idx="4782">
                  <c:v>9567.603515625</c:v>
                </c:pt>
                <c:pt idx="4783">
                  <c:v>9569.57763671875</c:v>
                </c:pt>
                <c:pt idx="4784">
                  <c:v>9571.65234375</c:v>
                </c:pt>
                <c:pt idx="4785">
                  <c:v>9573.61376953125</c:v>
                </c:pt>
                <c:pt idx="4786">
                  <c:v>9575.63818359375</c:v>
                </c:pt>
                <c:pt idx="4787">
                  <c:v>9577.66259765625</c:v>
                </c:pt>
                <c:pt idx="4788">
                  <c:v>9579.61181640625</c:v>
                </c:pt>
                <c:pt idx="4789">
                  <c:v>9581.63623046875</c:v>
                </c:pt>
                <c:pt idx="4790">
                  <c:v>9583.6103515625</c:v>
                </c:pt>
                <c:pt idx="4791">
                  <c:v>9585.5068359375</c:v>
                </c:pt>
                <c:pt idx="4792">
                  <c:v>9587.505859375</c:v>
                </c:pt>
                <c:pt idx="4793">
                  <c:v>9589.49462890625</c:v>
                </c:pt>
                <c:pt idx="4794">
                  <c:v>9591.5068359375</c:v>
                </c:pt>
                <c:pt idx="4795">
                  <c:v>9593.5693359375</c:v>
                </c:pt>
                <c:pt idx="4796">
                  <c:v>9595.49072265625</c:v>
                </c:pt>
                <c:pt idx="4797">
                  <c:v>9597.55322265625</c:v>
                </c:pt>
                <c:pt idx="4798">
                  <c:v>9599.65283203125</c:v>
                </c:pt>
                <c:pt idx="4799">
                  <c:v>9601.57666015625</c:v>
                </c:pt>
                <c:pt idx="4800">
                  <c:v>9603.57861328125</c:v>
                </c:pt>
                <c:pt idx="4801">
                  <c:v>9605.57763671875</c:v>
                </c:pt>
                <c:pt idx="4802">
                  <c:v>9607.5517578125</c:v>
                </c:pt>
                <c:pt idx="4803">
                  <c:v>9609.576171875</c:v>
                </c:pt>
                <c:pt idx="4804">
                  <c:v>9611.5126953125</c:v>
                </c:pt>
                <c:pt idx="4805">
                  <c:v>9613.52490234375</c:v>
                </c:pt>
                <c:pt idx="4806">
                  <c:v>9615.58740234375</c:v>
                </c:pt>
                <c:pt idx="4807">
                  <c:v>9617.52392578125</c:v>
                </c:pt>
                <c:pt idx="4808">
                  <c:v>9619.49755859375</c:v>
                </c:pt>
                <c:pt idx="4809">
                  <c:v>9621.572265625</c:v>
                </c:pt>
                <c:pt idx="4810">
                  <c:v>9623.697265625</c:v>
                </c:pt>
                <c:pt idx="4811">
                  <c:v>9625.59326171875</c:v>
                </c:pt>
                <c:pt idx="4812">
                  <c:v>9627.466796875</c:v>
                </c:pt>
                <c:pt idx="4813">
                  <c:v>9629.5439453125</c:v>
                </c:pt>
                <c:pt idx="4814">
                  <c:v>9631.5185546875</c:v>
                </c:pt>
                <c:pt idx="4815">
                  <c:v>9633.41748046875</c:v>
                </c:pt>
                <c:pt idx="4816">
                  <c:v>9635.36376953125</c:v>
                </c:pt>
                <c:pt idx="4817">
                  <c:v>9637.564453125</c:v>
                </c:pt>
                <c:pt idx="4818">
                  <c:v>9639.64208984375</c:v>
                </c:pt>
                <c:pt idx="4819">
                  <c:v>9641.4775390625</c:v>
                </c:pt>
                <c:pt idx="4820">
                  <c:v>9643.4892578125</c:v>
                </c:pt>
                <c:pt idx="4821">
                  <c:v>9645.564453125</c:v>
                </c:pt>
                <c:pt idx="4822">
                  <c:v>9647.576171875</c:v>
                </c:pt>
                <c:pt idx="4823">
                  <c:v>9649.6005859375</c:v>
                </c:pt>
                <c:pt idx="4824">
                  <c:v>9651.5625</c:v>
                </c:pt>
                <c:pt idx="4825">
                  <c:v>9653.486328125</c:v>
                </c:pt>
                <c:pt idx="4826">
                  <c:v>9655.43505859375</c:v>
                </c:pt>
                <c:pt idx="4827">
                  <c:v>9657.421875</c:v>
                </c:pt>
                <c:pt idx="4828">
                  <c:v>9659.59716796875</c:v>
                </c:pt>
                <c:pt idx="4829">
                  <c:v>9661.619140625</c:v>
                </c:pt>
                <c:pt idx="4830">
                  <c:v>9663.490234375</c:v>
                </c:pt>
                <c:pt idx="4831">
                  <c:v>9665.47705078125</c:v>
                </c:pt>
                <c:pt idx="4832">
                  <c:v>9667.44140625</c:v>
                </c:pt>
                <c:pt idx="4833">
                  <c:v>9669.45556640625</c:v>
                </c:pt>
                <c:pt idx="4834">
                  <c:v>9671.47998046875</c:v>
                </c:pt>
                <c:pt idx="4835">
                  <c:v>9673.46435546875</c:v>
                </c:pt>
                <c:pt idx="4836">
                  <c:v>9675.5263671875</c:v>
                </c:pt>
                <c:pt idx="4837">
                  <c:v>9677.51318359375</c:v>
                </c:pt>
                <c:pt idx="4838">
                  <c:v>9679.47509765625</c:v>
                </c:pt>
                <c:pt idx="4839">
                  <c:v>9681.55224609375</c:v>
                </c:pt>
                <c:pt idx="4840">
                  <c:v>9683.48828125</c:v>
                </c:pt>
                <c:pt idx="4841">
                  <c:v>9685.47509765625</c:v>
                </c:pt>
                <c:pt idx="4842">
                  <c:v>9687.51220703125</c:v>
                </c:pt>
                <c:pt idx="4843">
                  <c:v>9689.4609375</c:v>
                </c:pt>
                <c:pt idx="4844">
                  <c:v>9691.44775390625</c:v>
                </c:pt>
                <c:pt idx="4845">
                  <c:v>9693.40966796875</c:v>
                </c:pt>
                <c:pt idx="4846">
                  <c:v>9695.4716796875</c:v>
                </c:pt>
                <c:pt idx="4847">
                  <c:v>9697.44580078125</c:v>
                </c:pt>
                <c:pt idx="4848">
                  <c:v>9699.38232421875</c:v>
                </c:pt>
                <c:pt idx="4849">
                  <c:v>9701.53271484375</c:v>
                </c:pt>
                <c:pt idx="4850">
                  <c:v>9703.49462890625</c:v>
                </c:pt>
                <c:pt idx="4851">
                  <c:v>9705.4306640625</c:v>
                </c:pt>
                <c:pt idx="4852">
                  <c:v>9707.51806640625</c:v>
                </c:pt>
                <c:pt idx="4853">
                  <c:v>9709.59326171875</c:v>
                </c:pt>
                <c:pt idx="4854">
                  <c:v>9711.57958984375</c:v>
                </c:pt>
                <c:pt idx="4855">
                  <c:v>9713.46533203125</c:v>
                </c:pt>
                <c:pt idx="4856">
                  <c:v>9715.5</c:v>
                </c:pt>
                <c:pt idx="4857">
                  <c:v>9717.58740234375</c:v>
                </c:pt>
                <c:pt idx="4858">
                  <c:v>9719.57666015625</c:v>
                </c:pt>
                <c:pt idx="4859">
                  <c:v>9721.52587890625</c:v>
                </c:pt>
                <c:pt idx="4860">
                  <c:v>9723.46240234375</c:v>
                </c:pt>
                <c:pt idx="4861">
                  <c:v>9725.37109375</c:v>
                </c:pt>
                <c:pt idx="4862">
                  <c:v>9727.35791015625</c:v>
                </c:pt>
                <c:pt idx="4863">
                  <c:v>9729.40771484375</c:v>
                </c:pt>
                <c:pt idx="4864">
                  <c:v>9731.41943359375</c:v>
                </c:pt>
                <c:pt idx="4865">
                  <c:v>9733.48388671875</c:v>
                </c:pt>
                <c:pt idx="4866">
                  <c:v>9735.53369140625</c:v>
                </c:pt>
                <c:pt idx="4867">
                  <c:v>9737.54541015625</c:v>
                </c:pt>
                <c:pt idx="4868">
                  <c:v>9739.58251953125</c:v>
                </c:pt>
                <c:pt idx="4869">
                  <c:v>9741.55712890625</c:v>
                </c:pt>
                <c:pt idx="4870">
                  <c:v>9743.59423828125</c:v>
                </c:pt>
                <c:pt idx="4871">
                  <c:v>9745.54296875</c:v>
                </c:pt>
                <c:pt idx="4872">
                  <c:v>9747.529296875</c:v>
                </c:pt>
                <c:pt idx="4873">
                  <c:v>9749.55419921875</c:v>
                </c:pt>
                <c:pt idx="4874">
                  <c:v>9751.47802734375</c:v>
                </c:pt>
                <c:pt idx="4875">
                  <c:v>9753.388671875</c:v>
                </c:pt>
                <c:pt idx="4876">
                  <c:v>9755.3759765625</c:v>
                </c:pt>
                <c:pt idx="4877">
                  <c:v>9757.451171875</c:v>
                </c:pt>
                <c:pt idx="4878">
                  <c:v>9759.412109375</c:v>
                </c:pt>
                <c:pt idx="4879">
                  <c:v>9761.3486328125</c:v>
                </c:pt>
                <c:pt idx="4880">
                  <c:v>9763.4111328125</c:v>
                </c:pt>
                <c:pt idx="4881">
                  <c:v>9765.5107421875</c:v>
                </c:pt>
                <c:pt idx="4882">
                  <c:v>9767.47265625</c:v>
                </c:pt>
                <c:pt idx="4883">
                  <c:v>9769.509765625</c:v>
                </c:pt>
                <c:pt idx="4884">
                  <c:v>9771.54638671875</c:v>
                </c:pt>
                <c:pt idx="4885">
                  <c:v>9773.47021484375</c:v>
                </c:pt>
                <c:pt idx="4886">
                  <c:v>9775.41943359375</c:v>
                </c:pt>
                <c:pt idx="4887">
                  <c:v>9777.41650390625</c:v>
                </c:pt>
                <c:pt idx="4888">
                  <c:v>9779.50390625</c:v>
                </c:pt>
                <c:pt idx="4889">
                  <c:v>9781.49267578125</c:v>
                </c:pt>
                <c:pt idx="4890">
                  <c:v>9783.353515625</c:v>
                </c:pt>
                <c:pt idx="4891">
                  <c:v>9785.3408203125</c:v>
                </c:pt>
                <c:pt idx="4892">
                  <c:v>9787.41552734375</c:v>
                </c:pt>
                <c:pt idx="4893">
                  <c:v>9789.3642578125</c:v>
                </c:pt>
                <c:pt idx="4894">
                  <c:v>9791.4013671875</c:v>
                </c:pt>
                <c:pt idx="4895">
                  <c:v>9793.4638671875</c:v>
                </c:pt>
                <c:pt idx="4896">
                  <c:v>9795.42333984375</c:v>
                </c:pt>
                <c:pt idx="4897">
                  <c:v>9797.53564453125</c:v>
                </c:pt>
                <c:pt idx="4898">
                  <c:v>9799.4365234375</c:v>
                </c:pt>
                <c:pt idx="4899">
                  <c:v>9801.2724609375</c:v>
                </c:pt>
                <c:pt idx="4900">
                  <c:v>9803.2841796875</c:v>
                </c:pt>
                <c:pt idx="4901">
                  <c:v>9805.2333984375</c:v>
                </c:pt>
                <c:pt idx="4902">
                  <c:v>9807.283203125</c:v>
                </c:pt>
                <c:pt idx="4903">
                  <c:v>9809.45849609375</c:v>
                </c:pt>
                <c:pt idx="4904">
                  <c:v>9811.533203125</c:v>
                </c:pt>
                <c:pt idx="4905">
                  <c:v>9813.4189453125</c:v>
                </c:pt>
                <c:pt idx="4906">
                  <c:v>9815.380859375</c:v>
                </c:pt>
                <c:pt idx="4907">
                  <c:v>9817.36572265625</c:v>
                </c:pt>
                <c:pt idx="4908">
                  <c:v>9819.3017578125</c:v>
                </c:pt>
                <c:pt idx="4909">
                  <c:v>9821.3408203125</c:v>
                </c:pt>
                <c:pt idx="4910">
                  <c:v>9823.37841796875</c:v>
                </c:pt>
                <c:pt idx="4911">
                  <c:v>9825.40283203125</c:v>
                </c:pt>
                <c:pt idx="4912">
                  <c:v>9827.439453125</c:v>
                </c:pt>
                <c:pt idx="4913">
                  <c:v>9829.43896484375</c:v>
                </c:pt>
                <c:pt idx="4914">
                  <c:v>9831.36083984375</c:v>
                </c:pt>
                <c:pt idx="4915">
                  <c:v>9833.34765625</c:v>
                </c:pt>
                <c:pt idx="4916">
                  <c:v>9835.31103515625</c:v>
                </c:pt>
                <c:pt idx="4917">
                  <c:v>9837.33544921875</c:v>
                </c:pt>
                <c:pt idx="4918">
                  <c:v>9839.4228515625</c:v>
                </c:pt>
                <c:pt idx="4919">
                  <c:v>9841.3193359375</c:v>
                </c:pt>
                <c:pt idx="4920">
                  <c:v>9843.369140625</c:v>
                </c:pt>
                <c:pt idx="4921">
                  <c:v>9845.44580078125</c:v>
                </c:pt>
                <c:pt idx="4922">
                  <c:v>9847.34423828125</c:v>
                </c:pt>
                <c:pt idx="4923">
                  <c:v>9849.318359375</c:v>
                </c:pt>
                <c:pt idx="4924">
                  <c:v>9851.380859375</c:v>
                </c:pt>
                <c:pt idx="4925">
                  <c:v>9853.46826171875</c:v>
                </c:pt>
                <c:pt idx="4926">
                  <c:v>9855.4169921875</c:v>
                </c:pt>
                <c:pt idx="4927">
                  <c:v>9857.30322265625</c:v>
                </c:pt>
                <c:pt idx="4928">
                  <c:v>9859.3154296875</c:v>
                </c:pt>
                <c:pt idx="4929">
                  <c:v>9861.34033203125</c:v>
                </c:pt>
                <c:pt idx="4930">
                  <c:v>9863.28955078125</c:v>
                </c:pt>
                <c:pt idx="4931">
                  <c:v>9865.36376953125</c:v>
                </c:pt>
                <c:pt idx="4932">
                  <c:v>9867.42578125</c:v>
                </c:pt>
                <c:pt idx="4933">
                  <c:v>9869.36279296875</c:v>
                </c:pt>
                <c:pt idx="4934">
                  <c:v>9871.37451171875</c:v>
                </c:pt>
                <c:pt idx="4935">
                  <c:v>9873.3232421875</c:v>
                </c:pt>
                <c:pt idx="4936">
                  <c:v>9875.2978515625</c:v>
                </c:pt>
                <c:pt idx="4937">
                  <c:v>9877.4228515625</c:v>
                </c:pt>
                <c:pt idx="4938">
                  <c:v>9879.3466796875</c:v>
                </c:pt>
                <c:pt idx="4939">
                  <c:v>9881.25830078125</c:v>
                </c:pt>
                <c:pt idx="4940">
                  <c:v>9883.2548828125</c:v>
                </c:pt>
                <c:pt idx="4941">
                  <c:v>9885.2666015625</c:v>
                </c:pt>
                <c:pt idx="4942">
                  <c:v>9887.318359375</c:v>
                </c:pt>
                <c:pt idx="4943">
                  <c:v>9889.27978515625</c:v>
                </c:pt>
                <c:pt idx="4944">
                  <c:v>9891.3173828125</c:v>
                </c:pt>
                <c:pt idx="4945">
                  <c:v>9893.33935546875</c:v>
                </c:pt>
                <c:pt idx="4946">
                  <c:v>9895.29833984375</c:v>
                </c:pt>
                <c:pt idx="4947">
                  <c:v>9897.2880859375</c:v>
                </c:pt>
                <c:pt idx="4948">
                  <c:v>9899.30224609375</c:v>
                </c:pt>
                <c:pt idx="4949">
                  <c:v>9901.326171875</c:v>
                </c:pt>
                <c:pt idx="4950">
                  <c:v>9903.35107421875</c:v>
                </c:pt>
                <c:pt idx="4951">
                  <c:v>9905.36328125</c:v>
                </c:pt>
                <c:pt idx="4952">
                  <c:v>9907.3876953125</c:v>
                </c:pt>
                <c:pt idx="4953">
                  <c:v>9909.36181640625</c:v>
                </c:pt>
                <c:pt idx="4954">
                  <c:v>9911.3359375</c:v>
                </c:pt>
                <c:pt idx="4955">
                  <c:v>9913.373046875</c:v>
                </c:pt>
                <c:pt idx="4956">
                  <c:v>9915.384765625</c:v>
                </c:pt>
                <c:pt idx="4957">
                  <c:v>9917.35888671875</c:v>
                </c:pt>
                <c:pt idx="4958">
                  <c:v>9919.29541015625</c:v>
                </c:pt>
                <c:pt idx="4959">
                  <c:v>9921.31982421875</c:v>
                </c:pt>
                <c:pt idx="4960">
                  <c:v>9923.306640625</c:v>
                </c:pt>
                <c:pt idx="4961">
                  <c:v>9925.3056640625</c:v>
                </c:pt>
                <c:pt idx="4962">
                  <c:v>9927.41796875</c:v>
                </c:pt>
                <c:pt idx="4963">
                  <c:v>9929.35498046875</c:v>
                </c:pt>
                <c:pt idx="4964">
                  <c:v>9931.39208984375</c:v>
                </c:pt>
                <c:pt idx="4965">
                  <c:v>9933.529296875</c:v>
                </c:pt>
                <c:pt idx="4966">
                  <c:v>9935.34033203125</c:v>
                </c:pt>
                <c:pt idx="4967">
                  <c:v>9937.17626953125</c:v>
                </c:pt>
                <c:pt idx="4968">
                  <c:v>9939.31396484375</c:v>
                </c:pt>
                <c:pt idx="4969">
                  <c:v>9941.35107421875</c:v>
                </c:pt>
                <c:pt idx="4970">
                  <c:v>9943.2119140625</c:v>
                </c:pt>
                <c:pt idx="4971">
                  <c:v>9945.1611328125</c:v>
                </c:pt>
                <c:pt idx="4972">
                  <c:v>9947.19580078125</c:v>
                </c:pt>
                <c:pt idx="4973">
                  <c:v>9949.29541015625</c:v>
                </c:pt>
                <c:pt idx="4974">
                  <c:v>9951.34716796875</c:v>
                </c:pt>
                <c:pt idx="4975">
                  <c:v>9953.35693359375</c:v>
                </c:pt>
                <c:pt idx="4976">
                  <c:v>9955.3564453125</c:v>
                </c:pt>
                <c:pt idx="4977">
                  <c:v>9957.4208984375</c:v>
                </c:pt>
                <c:pt idx="4978">
                  <c:v>9959.4326171875</c:v>
                </c:pt>
                <c:pt idx="4979">
                  <c:v>9961.20556640625</c:v>
                </c:pt>
                <c:pt idx="4980">
                  <c:v>9963.2177734375</c:v>
                </c:pt>
                <c:pt idx="4981">
                  <c:v>9965.36767578125</c:v>
                </c:pt>
                <c:pt idx="4982">
                  <c:v>9967.2412109375</c:v>
                </c:pt>
                <c:pt idx="4983">
                  <c:v>9969.1630859375</c:v>
                </c:pt>
                <c:pt idx="4984">
                  <c:v>9971.2626953125</c:v>
                </c:pt>
                <c:pt idx="4985">
                  <c:v>9973.3125</c:v>
                </c:pt>
                <c:pt idx="4986">
                  <c:v>9975.349609375</c:v>
                </c:pt>
                <c:pt idx="4987">
                  <c:v>9977.275390625</c:v>
                </c:pt>
                <c:pt idx="4988">
                  <c:v>9979.2119140625</c:v>
                </c:pt>
                <c:pt idx="4989">
                  <c:v>9981.2490234375</c:v>
                </c:pt>
                <c:pt idx="4990">
                  <c:v>9983.18310546875</c:v>
                </c:pt>
                <c:pt idx="4991">
                  <c:v>9985.32080078125</c:v>
                </c:pt>
                <c:pt idx="4992">
                  <c:v>9987.3603515625</c:v>
                </c:pt>
                <c:pt idx="4993">
                  <c:v>9989.2216796875</c:v>
                </c:pt>
                <c:pt idx="4994">
                  <c:v>9991.2958984375</c:v>
                </c:pt>
                <c:pt idx="4995">
                  <c:v>9993.27001953125</c:v>
                </c:pt>
                <c:pt idx="4996">
                  <c:v>9995.24462890625</c:v>
                </c:pt>
                <c:pt idx="4997">
                  <c:v>9997.279296875</c:v>
                </c:pt>
                <c:pt idx="4998">
                  <c:v>9998.87060546875</c:v>
                </c:pt>
                <c:pt idx="4999">
                  <c:v>10000.005859375</c:v>
                </c:pt>
              </c:numCache>
            </c:numRef>
          </c:xVal>
          <c:yVal>
            <c:numRef>
              <c:f>Sheet1!$AL$19:$AL$5018</c:f>
              <c:numCache>
                <c:formatCode>0.00E+00</c:formatCode>
                <c:ptCount val="5000"/>
                <c:pt idx="0">
                  <c:v>-4.7945995210281902E-7</c:v>
                </c:pt>
                <c:pt idx="1">
                  <c:v>-1.00407013872621E-6</c:v>
                </c:pt>
                <c:pt idx="2">
                  <c:v>-1.06054231924195E-6</c:v>
                </c:pt>
                <c:pt idx="3">
                  <c:v>-1.60154771163775E-6</c:v>
                </c:pt>
                <c:pt idx="4">
                  <c:v>-1.6393678739385099E-6</c:v>
                </c:pt>
                <c:pt idx="5">
                  <c:v>-2.2259993713635701E-6</c:v>
                </c:pt>
                <c:pt idx="6">
                  <c:v>-2.3480528963402398E-6</c:v>
                </c:pt>
                <c:pt idx="7">
                  <c:v>-2.67532348380987E-6</c:v>
                </c:pt>
                <c:pt idx="8">
                  <c:v>-2.78559422811241E-6</c:v>
                </c:pt>
                <c:pt idx="9">
                  <c:v>-3.1242603849318402E-6</c:v>
                </c:pt>
                <c:pt idx="10">
                  <c:v>-3.6247795273660198E-6</c:v>
                </c:pt>
                <c:pt idx="11">
                  <c:v>-3.7602673321608201E-6</c:v>
                </c:pt>
                <c:pt idx="12">
                  <c:v>-3.6596993340803002E-6</c:v>
                </c:pt>
                <c:pt idx="13">
                  <c:v>-4.4050682279806503E-6</c:v>
                </c:pt>
                <c:pt idx="14">
                  <c:v>-4.1813445363673403E-6</c:v>
                </c:pt>
                <c:pt idx="15">
                  <c:v>-4.5043303267405799E-6</c:v>
                </c:pt>
                <c:pt idx="16">
                  <c:v>-4.8053109882517602E-6</c:v>
                </c:pt>
                <c:pt idx="17">
                  <c:v>-5.1983859918884103E-6</c:v>
                </c:pt>
                <c:pt idx="18">
                  <c:v>-5.2448837367892499E-6</c:v>
                </c:pt>
                <c:pt idx="19">
                  <c:v>-5.5588125062343099E-6</c:v>
                </c:pt>
                <c:pt idx="20">
                  <c:v>-5.8348652714209099E-6</c:v>
                </c:pt>
                <c:pt idx="21">
                  <c:v>-5.9833567027475701E-6</c:v>
                </c:pt>
                <c:pt idx="22">
                  <c:v>-6.3056450048079598E-6</c:v>
                </c:pt>
                <c:pt idx="23">
                  <c:v>-6.0664776622013498E-6</c:v>
                </c:pt>
                <c:pt idx="24">
                  <c:v>-6.76631743410355E-6</c:v>
                </c:pt>
                <c:pt idx="25">
                  <c:v>-6.9152401807100499E-6</c:v>
                </c:pt>
                <c:pt idx="26">
                  <c:v>-7.0741227678511003E-6</c:v>
                </c:pt>
                <c:pt idx="27">
                  <c:v>-7.6278688763163503E-6</c:v>
                </c:pt>
                <c:pt idx="28">
                  <c:v>-7.6931319753162403E-6</c:v>
                </c:pt>
                <c:pt idx="29">
                  <c:v>-7.32902603206672E-6</c:v>
                </c:pt>
                <c:pt idx="30">
                  <c:v>-8.0436904960322296E-6</c:v>
                </c:pt>
                <c:pt idx="31">
                  <c:v>-7.9813801506633307E-6</c:v>
                </c:pt>
                <c:pt idx="32">
                  <c:v>-8.2852235588255598E-6</c:v>
                </c:pt>
                <c:pt idx="33">
                  <c:v>-8.8362634705190493E-6</c:v>
                </c:pt>
                <c:pt idx="34">
                  <c:v>-8.8522929372166008E-6</c:v>
                </c:pt>
                <c:pt idx="35">
                  <c:v>-9.0964401583391902E-6</c:v>
                </c:pt>
                <c:pt idx="36">
                  <c:v>-9.4581658885190993E-6</c:v>
                </c:pt>
                <c:pt idx="37">
                  <c:v>-9.6653168290043906E-6</c:v>
                </c:pt>
                <c:pt idx="38">
                  <c:v>-1.0092287094012899E-5</c:v>
                </c:pt>
                <c:pt idx="39">
                  <c:v>-9.9189592237118696E-6</c:v>
                </c:pt>
                <c:pt idx="40">
                  <c:v>-1.0504679711045799E-5</c:v>
                </c:pt>
                <c:pt idx="41">
                  <c:v>-1.0326617104485201E-5</c:v>
                </c:pt>
                <c:pt idx="42">
                  <c:v>-1.11398724131253E-5</c:v>
                </c:pt>
                <c:pt idx="43">
                  <c:v>-1.03732122456107E-5</c:v>
                </c:pt>
                <c:pt idx="44">
                  <c:v>-1.11498861336298E-5</c:v>
                </c:pt>
                <c:pt idx="45">
                  <c:v>-1.13820621768947E-5</c:v>
                </c:pt>
                <c:pt idx="46">
                  <c:v>-1.1851629154792199E-5</c:v>
                </c:pt>
                <c:pt idx="47">
                  <c:v>-1.15494770502422E-5</c:v>
                </c:pt>
                <c:pt idx="48">
                  <c:v>-1.20469221861287E-5</c:v>
                </c:pt>
                <c:pt idx="49">
                  <c:v>-1.26305906320027E-5</c:v>
                </c:pt>
                <c:pt idx="50">
                  <c:v>-1.2908535019655201E-5</c:v>
                </c:pt>
                <c:pt idx="51">
                  <c:v>-1.2416053804340401E-5</c:v>
                </c:pt>
                <c:pt idx="52">
                  <c:v>-1.3424446819399501E-5</c:v>
                </c:pt>
                <c:pt idx="53">
                  <c:v>-1.29887882456078E-5</c:v>
                </c:pt>
                <c:pt idx="54">
                  <c:v>-1.3040797010641801E-5</c:v>
                </c:pt>
                <c:pt idx="55">
                  <c:v>-1.30968855841018E-5</c:v>
                </c:pt>
                <c:pt idx="56">
                  <c:v>-1.37928947493221E-5</c:v>
                </c:pt>
                <c:pt idx="57">
                  <c:v>-1.37819559317276E-5</c:v>
                </c:pt>
                <c:pt idx="58">
                  <c:v>-1.4197307202539299E-5</c:v>
                </c:pt>
                <c:pt idx="59">
                  <c:v>-1.48055925166291E-5</c:v>
                </c:pt>
                <c:pt idx="60">
                  <c:v>-1.4411371287296701E-5</c:v>
                </c:pt>
                <c:pt idx="61">
                  <c:v>-1.4630752628575801E-5</c:v>
                </c:pt>
                <c:pt idx="62">
                  <c:v>-1.5022185341085999E-5</c:v>
                </c:pt>
                <c:pt idx="63">
                  <c:v>-1.5597977731622502E-5</c:v>
                </c:pt>
                <c:pt idx="64">
                  <c:v>-1.5793782868174E-5</c:v>
                </c:pt>
                <c:pt idx="65">
                  <c:v>-1.5432511462355901E-5</c:v>
                </c:pt>
                <c:pt idx="66">
                  <c:v>-1.5942898505740399E-5</c:v>
                </c:pt>
                <c:pt idx="67">
                  <c:v>-1.5718353421551801E-5</c:v>
                </c:pt>
                <c:pt idx="68">
                  <c:v>-1.66676523578688E-5</c:v>
                </c:pt>
                <c:pt idx="69">
                  <c:v>-1.66286668362675E-5</c:v>
                </c:pt>
                <c:pt idx="70">
                  <c:v>-1.6634594592328099E-5</c:v>
                </c:pt>
                <c:pt idx="71">
                  <c:v>-1.6843610755515499E-5</c:v>
                </c:pt>
                <c:pt idx="72">
                  <c:v>-1.6642092157882201E-5</c:v>
                </c:pt>
                <c:pt idx="73">
                  <c:v>-1.7515471631678699E-5</c:v>
                </c:pt>
                <c:pt idx="74">
                  <c:v>-1.7018369926353901E-5</c:v>
                </c:pt>
                <c:pt idx="75">
                  <c:v>-1.73546137907269E-5</c:v>
                </c:pt>
                <c:pt idx="76">
                  <c:v>-1.6846716483121901E-5</c:v>
                </c:pt>
                <c:pt idx="77">
                  <c:v>-1.8017987232242001E-5</c:v>
                </c:pt>
                <c:pt idx="78">
                  <c:v>-1.8161879063671601E-5</c:v>
                </c:pt>
                <c:pt idx="79">
                  <c:v>-1.8446473928083399E-5</c:v>
                </c:pt>
                <c:pt idx="80">
                  <c:v>-1.81242880065628E-5</c:v>
                </c:pt>
                <c:pt idx="81">
                  <c:v>-1.8229602674615899E-5</c:v>
                </c:pt>
                <c:pt idx="82">
                  <c:v>-1.8059573137425799E-5</c:v>
                </c:pt>
                <c:pt idx="83">
                  <c:v>-1.89640882821006E-5</c:v>
                </c:pt>
                <c:pt idx="84">
                  <c:v>-1.79711161380644E-5</c:v>
                </c:pt>
                <c:pt idx="85">
                  <c:v>-1.9903501262025302E-5</c:v>
                </c:pt>
                <c:pt idx="86">
                  <c:v>-1.9701885026519501E-5</c:v>
                </c:pt>
                <c:pt idx="87">
                  <c:v>-2.0169649481079499E-5</c:v>
                </c:pt>
                <c:pt idx="88">
                  <c:v>-2.0188751056064499E-5</c:v>
                </c:pt>
                <c:pt idx="89">
                  <c:v>-1.9630875829531699E-5</c:v>
                </c:pt>
                <c:pt idx="90">
                  <c:v>-2.0713304779191302E-5</c:v>
                </c:pt>
                <c:pt idx="91">
                  <c:v>-1.98938376621927E-5</c:v>
                </c:pt>
                <c:pt idx="92">
                  <c:v>-2.0461835974015699E-5</c:v>
                </c:pt>
                <c:pt idx="93">
                  <c:v>-2.0461650467241901E-5</c:v>
                </c:pt>
                <c:pt idx="94">
                  <c:v>-1.9989216901863699E-5</c:v>
                </c:pt>
                <c:pt idx="95">
                  <c:v>-2.10043845887928E-5</c:v>
                </c:pt>
                <c:pt idx="96">
                  <c:v>-2.1303346462725499E-5</c:v>
                </c:pt>
                <c:pt idx="97">
                  <c:v>-2.0968279050866802E-5</c:v>
                </c:pt>
                <c:pt idx="98">
                  <c:v>-2.16866457504913E-5</c:v>
                </c:pt>
                <c:pt idx="99">
                  <c:v>-2.0765020949374199E-5</c:v>
                </c:pt>
                <c:pt idx="100">
                  <c:v>-2.1297739134541E-5</c:v>
                </c:pt>
                <c:pt idx="101">
                  <c:v>-2.2127244914694899E-5</c:v>
                </c:pt>
                <c:pt idx="102">
                  <c:v>-2.2477621293528901E-5</c:v>
                </c:pt>
                <c:pt idx="103">
                  <c:v>-2.2363532710265401E-5</c:v>
                </c:pt>
                <c:pt idx="104">
                  <c:v>-2.2752231735044899E-5</c:v>
                </c:pt>
                <c:pt idx="105">
                  <c:v>-2.2585937052652799E-5</c:v>
                </c:pt>
                <c:pt idx="106">
                  <c:v>-2.2730095112249098E-5</c:v>
                </c:pt>
                <c:pt idx="107">
                  <c:v>-2.2695323285576402E-5</c:v>
                </c:pt>
                <c:pt idx="108">
                  <c:v>-2.35929445686808E-5</c:v>
                </c:pt>
                <c:pt idx="109">
                  <c:v>-2.3425150852375801E-5</c:v>
                </c:pt>
                <c:pt idx="110">
                  <c:v>-2.3263616666513302E-5</c:v>
                </c:pt>
                <c:pt idx="111">
                  <c:v>-2.4041616688292299E-5</c:v>
                </c:pt>
                <c:pt idx="112">
                  <c:v>-2.4409911203379799E-5</c:v>
                </c:pt>
                <c:pt idx="113">
                  <c:v>-2.4022247223339698E-5</c:v>
                </c:pt>
                <c:pt idx="114">
                  <c:v>-2.5103508523113999E-5</c:v>
                </c:pt>
                <c:pt idx="115">
                  <c:v>-2.3724630893395599E-5</c:v>
                </c:pt>
                <c:pt idx="116">
                  <c:v>-2.46534033965958E-5</c:v>
                </c:pt>
                <c:pt idx="117">
                  <c:v>-2.4686362127985802E-5</c:v>
                </c:pt>
                <c:pt idx="118">
                  <c:v>-2.42638894991607E-5</c:v>
                </c:pt>
                <c:pt idx="119">
                  <c:v>-2.4360887973795501E-5</c:v>
                </c:pt>
                <c:pt idx="120">
                  <c:v>-2.50038256706051E-5</c:v>
                </c:pt>
                <c:pt idx="121">
                  <c:v>-2.53088942699421E-5</c:v>
                </c:pt>
                <c:pt idx="122">
                  <c:v>-2.52758499853678E-5</c:v>
                </c:pt>
                <c:pt idx="123">
                  <c:v>-2.57088603781599E-5</c:v>
                </c:pt>
                <c:pt idx="124">
                  <c:v>-2.6216520255101099E-5</c:v>
                </c:pt>
                <c:pt idx="125">
                  <c:v>-2.6066739585819302E-5</c:v>
                </c:pt>
                <c:pt idx="126">
                  <c:v>-2.5398724422970399E-5</c:v>
                </c:pt>
                <c:pt idx="127">
                  <c:v>-2.7430531719335001E-5</c:v>
                </c:pt>
                <c:pt idx="128">
                  <c:v>-2.6039006867096199E-5</c:v>
                </c:pt>
                <c:pt idx="129">
                  <c:v>-2.6389879319950401E-5</c:v>
                </c:pt>
                <c:pt idx="130">
                  <c:v>-2.64631042578916E-5</c:v>
                </c:pt>
                <c:pt idx="131">
                  <c:v>-2.71132063463974E-5</c:v>
                </c:pt>
                <c:pt idx="132">
                  <c:v>-2.6663560713551699E-5</c:v>
                </c:pt>
                <c:pt idx="133">
                  <c:v>-2.7009715496358801E-5</c:v>
                </c:pt>
                <c:pt idx="134">
                  <c:v>-2.7001361409068801E-5</c:v>
                </c:pt>
                <c:pt idx="135">
                  <c:v>-2.7429914959528899E-5</c:v>
                </c:pt>
                <c:pt idx="136">
                  <c:v>-2.7103624207673198E-5</c:v>
                </c:pt>
                <c:pt idx="137">
                  <c:v>-2.7374494149980201E-5</c:v>
                </c:pt>
                <c:pt idx="138">
                  <c:v>-2.90205530637523E-5</c:v>
                </c:pt>
                <c:pt idx="139">
                  <c:v>-2.9392948017342999E-5</c:v>
                </c:pt>
                <c:pt idx="140">
                  <c:v>-2.8925217185178999E-5</c:v>
                </c:pt>
                <c:pt idx="141">
                  <c:v>-2.9670992143872601E-5</c:v>
                </c:pt>
                <c:pt idx="142">
                  <c:v>-2.94131493180823E-5</c:v>
                </c:pt>
                <c:pt idx="143">
                  <c:v>-2.9682561208485799E-5</c:v>
                </c:pt>
                <c:pt idx="144">
                  <c:v>-2.95827733962204E-5</c:v>
                </c:pt>
                <c:pt idx="145">
                  <c:v>-2.8443332612344001E-5</c:v>
                </c:pt>
                <c:pt idx="146">
                  <c:v>-3.01686679704486E-5</c:v>
                </c:pt>
                <c:pt idx="147">
                  <c:v>-2.88975644615709E-5</c:v>
                </c:pt>
                <c:pt idx="148">
                  <c:v>-2.9476782086922798E-5</c:v>
                </c:pt>
                <c:pt idx="149">
                  <c:v>-3.0103032989438698E-5</c:v>
                </c:pt>
                <c:pt idx="150">
                  <c:v>-3.0860164730831202E-5</c:v>
                </c:pt>
                <c:pt idx="151">
                  <c:v>-3.1281172171693E-5</c:v>
                </c:pt>
                <c:pt idx="152">
                  <c:v>-3.08225215473399E-5</c:v>
                </c:pt>
                <c:pt idx="153">
                  <c:v>-3.0743094323965698E-5</c:v>
                </c:pt>
                <c:pt idx="154">
                  <c:v>-3.12101679377757E-5</c:v>
                </c:pt>
                <c:pt idx="155">
                  <c:v>-3.2028291500883801E-5</c:v>
                </c:pt>
                <c:pt idx="156">
                  <c:v>-3.2462396126765797E-5</c:v>
                </c:pt>
                <c:pt idx="157">
                  <c:v>-3.3335888167481901E-5</c:v>
                </c:pt>
                <c:pt idx="158">
                  <c:v>-3.2361567482627002E-5</c:v>
                </c:pt>
                <c:pt idx="159">
                  <c:v>-3.3431644530092802E-5</c:v>
                </c:pt>
                <c:pt idx="160">
                  <c:v>-3.1522188027679202E-5</c:v>
                </c:pt>
                <c:pt idx="161">
                  <c:v>-3.26187140406432E-5</c:v>
                </c:pt>
                <c:pt idx="162">
                  <c:v>-3.2919326810809298E-5</c:v>
                </c:pt>
                <c:pt idx="163">
                  <c:v>-3.2566947137268401E-5</c:v>
                </c:pt>
                <c:pt idx="164">
                  <c:v>-3.25984513988111E-5</c:v>
                </c:pt>
                <c:pt idx="165">
                  <c:v>-3.3327621509949003E-5</c:v>
                </c:pt>
                <c:pt idx="166">
                  <c:v>-3.36371056201356E-5</c:v>
                </c:pt>
                <c:pt idx="167">
                  <c:v>-3.3886150165625703E-5</c:v>
                </c:pt>
                <c:pt idx="168">
                  <c:v>-3.3393920395445199E-5</c:v>
                </c:pt>
                <c:pt idx="169">
                  <c:v>-3.4255143690890698E-5</c:v>
                </c:pt>
                <c:pt idx="170">
                  <c:v>-3.24128726875278E-5</c:v>
                </c:pt>
                <c:pt idx="171">
                  <c:v>-3.4951281320339201E-5</c:v>
                </c:pt>
                <c:pt idx="172">
                  <c:v>-3.49708158566567E-5</c:v>
                </c:pt>
                <c:pt idx="173">
                  <c:v>-3.6105670775325998E-5</c:v>
                </c:pt>
                <c:pt idx="174">
                  <c:v>-3.4056671708963801E-5</c:v>
                </c:pt>
                <c:pt idx="175">
                  <c:v>-3.5449683026608599E-5</c:v>
                </c:pt>
                <c:pt idx="176">
                  <c:v>-3.5709214577549901E-5</c:v>
                </c:pt>
                <c:pt idx="177">
                  <c:v>-3.5490437049569103E-5</c:v>
                </c:pt>
                <c:pt idx="178">
                  <c:v>-3.5941713835952202E-5</c:v>
                </c:pt>
                <c:pt idx="179">
                  <c:v>-3.5627118340308801E-5</c:v>
                </c:pt>
                <c:pt idx="180">
                  <c:v>-3.63997586244518E-5</c:v>
                </c:pt>
                <c:pt idx="181">
                  <c:v>-3.5924817262110102E-5</c:v>
                </c:pt>
                <c:pt idx="182">
                  <c:v>-3.5249153498455497E-5</c:v>
                </c:pt>
                <c:pt idx="183">
                  <c:v>-3.6579663874527302E-5</c:v>
                </c:pt>
                <c:pt idx="184">
                  <c:v>-3.60725487758355E-5</c:v>
                </c:pt>
                <c:pt idx="185">
                  <c:v>-3.6312642154786398E-5</c:v>
                </c:pt>
                <c:pt idx="186">
                  <c:v>-3.5573625892423697E-5</c:v>
                </c:pt>
                <c:pt idx="187">
                  <c:v>-3.6719556086495298E-5</c:v>
                </c:pt>
                <c:pt idx="188">
                  <c:v>-3.57743721588326E-5</c:v>
                </c:pt>
                <c:pt idx="189">
                  <c:v>-3.67066067370539E-5</c:v>
                </c:pt>
                <c:pt idx="190">
                  <c:v>-3.7651650237333299E-5</c:v>
                </c:pt>
                <c:pt idx="191">
                  <c:v>-3.7108056260591798E-5</c:v>
                </c:pt>
                <c:pt idx="192">
                  <c:v>-3.8205801560006599E-5</c:v>
                </c:pt>
                <c:pt idx="193">
                  <c:v>-3.5922954188408197E-5</c:v>
                </c:pt>
                <c:pt idx="194">
                  <c:v>-3.82008806832999E-5</c:v>
                </c:pt>
                <c:pt idx="195">
                  <c:v>-3.82432425385244E-5</c:v>
                </c:pt>
                <c:pt idx="196">
                  <c:v>-3.8110226060536399E-5</c:v>
                </c:pt>
                <c:pt idx="197">
                  <c:v>-3.7862751558429901E-5</c:v>
                </c:pt>
                <c:pt idx="198">
                  <c:v>-3.8973323001300099E-5</c:v>
                </c:pt>
                <c:pt idx="199">
                  <c:v>-3.8127906831621197E-5</c:v>
                </c:pt>
                <c:pt idx="200">
                  <c:v>-3.8412595515749802E-5</c:v>
                </c:pt>
                <c:pt idx="201">
                  <c:v>-3.7865568279293798E-5</c:v>
                </c:pt>
                <c:pt idx="202">
                  <c:v>-3.8393162033126198E-5</c:v>
                </c:pt>
                <c:pt idx="203">
                  <c:v>-3.9422324938271097E-5</c:v>
                </c:pt>
                <c:pt idx="204">
                  <c:v>-3.8438658318006601E-5</c:v>
                </c:pt>
                <c:pt idx="205">
                  <c:v>-3.8406484588233199E-5</c:v>
                </c:pt>
                <c:pt idx="206">
                  <c:v>-3.9466654969849798E-5</c:v>
                </c:pt>
                <c:pt idx="207">
                  <c:v>-3.8570882666349203E-5</c:v>
                </c:pt>
                <c:pt idx="208">
                  <c:v>-4.2428151302738101E-5</c:v>
                </c:pt>
                <c:pt idx="209">
                  <c:v>-4.0309300352020798E-5</c:v>
                </c:pt>
                <c:pt idx="210">
                  <c:v>-4.02355756257695E-5</c:v>
                </c:pt>
                <c:pt idx="211">
                  <c:v>-4.0444354193344401E-5</c:v>
                </c:pt>
                <c:pt idx="212">
                  <c:v>-3.9987147004715802E-5</c:v>
                </c:pt>
                <c:pt idx="213">
                  <c:v>-3.9510457506979498E-5</c:v>
                </c:pt>
                <c:pt idx="214">
                  <c:v>-4.1161536162929099E-5</c:v>
                </c:pt>
                <c:pt idx="215">
                  <c:v>-3.9792294228828199E-5</c:v>
                </c:pt>
                <c:pt idx="216">
                  <c:v>-4.2449577523673103E-5</c:v>
                </c:pt>
                <c:pt idx="217">
                  <c:v>-4.0767534203849502E-5</c:v>
                </c:pt>
                <c:pt idx="218">
                  <c:v>-4.1346217689723703E-5</c:v>
                </c:pt>
                <c:pt idx="219">
                  <c:v>-4.1863662427571403E-5</c:v>
                </c:pt>
                <c:pt idx="220">
                  <c:v>-4.0942150982486999E-5</c:v>
                </c:pt>
                <c:pt idx="221">
                  <c:v>-4.18916688646053E-5</c:v>
                </c:pt>
                <c:pt idx="222">
                  <c:v>-4.2953014931496103E-5</c:v>
                </c:pt>
                <c:pt idx="223">
                  <c:v>-4.1251326215056502E-5</c:v>
                </c:pt>
                <c:pt idx="224">
                  <c:v>-4.2256981175185502E-5</c:v>
                </c:pt>
                <c:pt idx="225">
                  <c:v>-4.2595203227647203E-5</c:v>
                </c:pt>
                <c:pt idx="226">
                  <c:v>-4.1611265321417003E-5</c:v>
                </c:pt>
                <c:pt idx="227">
                  <c:v>-4.2194416757536003E-5</c:v>
                </c:pt>
                <c:pt idx="228">
                  <c:v>-4.2428424341625898E-5</c:v>
                </c:pt>
                <c:pt idx="229">
                  <c:v>-4.3138890825660802E-5</c:v>
                </c:pt>
                <c:pt idx="230">
                  <c:v>-4.3203963205503902E-5</c:v>
                </c:pt>
                <c:pt idx="231">
                  <c:v>-4.2618009789294298E-5</c:v>
                </c:pt>
                <c:pt idx="232">
                  <c:v>-4.27776319297106E-5</c:v>
                </c:pt>
                <c:pt idx="233">
                  <c:v>-4.40489670837506E-5</c:v>
                </c:pt>
                <c:pt idx="234">
                  <c:v>-4.2873829937890501E-5</c:v>
                </c:pt>
                <c:pt idx="235">
                  <c:v>-4.25445870910697E-5</c:v>
                </c:pt>
                <c:pt idx="236">
                  <c:v>-4.4074022217071402E-5</c:v>
                </c:pt>
                <c:pt idx="237">
                  <c:v>-4.39153236845687E-5</c:v>
                </c:pt>
                <c:pt idx="238">
                  <c:v>-4.4550144792640597E-5</c:v>
                </c:pt>
                <c:pt idx="239">
                  <c:v>-4.3871374017293598E-5</c:v>
                </c:pt>
                <c:pt idx="240">
                  <c:v>-4.36953440711877E-5</c:v>
                </c:pt>
                <c:pt idx="241">
                  <c:v>-4.4233854157381199E-5</c:v>
                </c:pt>
                <c:pt idx="242">
                  <c:v>-4.5704003141661303E-5</c:v>
                </c:pt>
                <c:pt idx="243">
                  <c:v>-4.437559030693E-5</c:v>
                </c:pt>
                <c:pt idx="244">
                  <c:v>-4.3688264195281299E-5</c:v>
                </c:pt>
                <c:pt idx="245">
                  <c:v>-4.4311934036291701E-5</c:v>
                </c:pt>
                <c:pt idx="246">
                  <c:v>-4.5124931512259902E-5</c:v>
                </c:pt>
                <c:pt idx="247">
                  <c:v>-4.5435005717548499E-5</c:v>
                </c:pt>
                <c:pt idx="248">
                  <c:v>-4.6448589869140803E-5</c:v>
                </c:pt>
                <c:pt idx="249">
                  <c:v>-4.5305956660824899E-5</c:v>
                </c:pt>
                <c:pt idx="250">
                  <c:v>-4.6561302703367401E-5</c:v>
                </c:pt>
                <c:pt idx="251">
                  <c:v>-4.63893453900833E-5</c:v>
                </c:pt>
                <c:pt idx="252">
                  <c:v>-4.5546247006084898E-5</c:v>
                </c:pt>
                <c:pt idx="253">
                  <c:v>-4.7632580721178597E-5</c:v>
                </c:pt>
                <c:pt idx="254">
                  <c:v>-4.5819875732538301E-5</c:v>
                </c:pt>
                <c:pt idx="255">
                  <c:v>-4.6838417908153898E-5</c:v>
                </c:pt>
                <c:pt idx="256">
                  <c:v>-4.7148669584527997E-5</c:v>
                </c:pt>
                <c:pt idx="257">
                  <c:v>-4.6906831164274797E-5</c:v>
                </c:pt>
                <c:pt idx="258">
                  <c:v>-4.7014481313309298E-5</c:v>
                </c:pt>
                <c:pt idx="259">
                  <c:v>-4.7045494256282699E-5</c:v>
                </c:pt>
                <c:pt idx="260">
                  <c:v>-4.66063912453227E-5</c:v>
                </c:pt>
                <c:pt idx="261">
                  <c:v>-4.8085884600997499E-5</c:v>
                </c:pt>
                <c:pt idx="262">
                  <c:v>-4.8836671335642498E-5</c:v>
                </c:pt>
                <c:pt idx="263">
                  <c:v>-5.0174549181719602E-5</c:v>
                </c:pt>
                <c:pt idx="264">
                  <c:v>-4.7984511010695503E-5</c:v>
                </c:pt>
                <c:pt idx="265">
                  <c:v>-4.8359026142302199E-5</c:v>
                </c:pt>
                <c:pt idx="266">
                  <c:v>-4.8593454130146303E-5</c:v>
                </c:pt>
                <c:pt idx="267">
                  <c:v>-4.8511094395926199E-5</c:v>
                </c:pt>
                <c:pt idx="268">
                  <c:v>-4.72166269206579E-5</c:v>
                </c:pt>
                <c:pt idx="269">
                  <c:v>-5.1095720721070502E-5</c:v>
                </c:pt>
                <c:pt idx="270">
                  <c:v>-4.91256400964809E-5</c:v>
                </c:pt>
                <c:pt idx="271">
                  <c:v>-4.9779583465130498E-5</c:v>
                </c:pt>
                <c:pt idx="272">
                  <c:v>-4.8412878114756598E-5</c:v>
                </c:pt>
                <c:pt idx="273">
                  <c:v>-4.9197515034289302E-5</c:v>
                </c:pt>
                <c:pt idx="274">
                  <c:v>-4.8207453270750301E-5</c:v>
                </c:pt>
                <c:pt idx="275">
                  <c:v>-5.2052791425780497E-5</c:v>
                </c:pt>
                <c:pt idx="276">
                  <c:v>-5.2258928750047599E-5</c:v>
                </c:pt>
                <c:pt idx="277">
                  <c:v>-5.3066787472580697E-5</c:v>
                </c:pt>
                <c:pt idx="278">
                  <c:v>-5.0400160799330901E-5</c:v>
                </c:pt>
                <c:pt idx="279">
                  <c:v>-5.0646443924623098E-5</c:v>
                </c:pt>
                <c:pt idx="280">
                  <c:v>-5.1247106140853497E-5</c:v>
                </c:pt>
                <c:pt idx="281">
                  <c:v>-4.8686007951431798E-5</c:v>
                </c:pt>
                <c:pt idx="282">
                  <c:v>-5.1461452904211897E-5</c:v>
                </c:pt>
                <c:pt idx="283">
                  <c:v>-5.39270509006326E-5</c:v>
                </c:pt>
                <c:pt idx="284">
                  <c:v>-5.1872513218574898E-5</c:v>
                </c:pt>
                <c:pt idx="285">
                  <c:v>-5.1554463492210102E-5</c:v>
                </c:pt>
                <c:pt idx="286">
                  <c:v>-5.1507463880257598E-5</c:v>
                </c:pt>
                <c:pt idx="287">
                  <c:v>-5.3066595690534602E-5</c:v>
                </c:pt>
                <c:pt idx="288">
                  <c:v>-5.1986433265354197E-5</c:v>
                </c:pt>
                <c:pt idx="289">
                  <c:v>-5.4028449197011698E-5</c:v>
                </c:pt>
                <c:pt idx="290">
                  <c:v>-5.1493774660287797E-5</c:v>
                </c:pt>
                <c:pt idx="291">
                  <c:v>-5.25121238395105E-5</c:v>
                </c:pt>
                <c:pt idx="292">
                  <c:v>-5.29522433588783E-5</c:v>
                </c:pt>
                <c:pt idx="293">
                  <c:v>-5.4751867508727497E-5</c:v>
                </c:pt>
                <c:pt idx="294">
                  <c:v>-5.8465615010991702E-5</c:v>
                </c:pt>
                <c:pt idx="295">
                  <c:v>-5.4811138234206397E-5</c:v>
                </c:pt>
                <c:pt idx="296">
                  <c:v>-5.4983027944316503E-5</c:v>
                </c:pt>
                <c:pt idx="297">
                  <c:v>-5.6973141833846701E-5</c:v>
                </c:pt>
                <c:pt idx="298">
                  <c:v>-5.4044544934197497E-5</c:v>
                </c:pt>
                <c:pt idx="299">
                  <c:v>-5.8352708750114397E-5</c:v>
                </c:pt>
                <c:pt idx="300">
                  <c:v>-5.4921319338922003E-5</c:v>
                </c:pt>
                <c:pt idx="301">
                  <c:v>-5.7263827973115698E-5</c:v>
                </c:pt>
                <c:pt idx="302">
                  <c:v>-5.8087916922537397E-5</c:v>
                </c:pt>
                <c:pt idx="303">
                  <c:v>-5.73450694219145E-5</c:v>
                </c:pt>
                <c:pt idx="304">
                  <c:v>-5.67176001010561E-5</c:v>
                </c:pt>
                <c:pt idx="305">
                  <c:v>-5.5122135445980798E-5</c:v>
                </c:pt>
                <c:pt idx="306">
                  <c:v>-5.9869928730272001E-5</c:v>
                </c:pt>
                <c:pt idx="307">
                  <c:v>-5.3732215184482503E-5</c:v>
                </c:pt>
                <c:pt idx="308">
                  <c:v>-5.7145322114213499E-5</c:v>
                </c:pt>
                <c:pt idx="309">
                  <c:v>-5.6827000242987701E-5</c:v>
                </c:pt>
                <c:pt idx="310">
                  <c:v>-5.8381499360240098E-5</c:v>
                </c:pt>
                <c:pt idx="311">
                  <c:v>-5.3410087192209797E-5</c:v>
                </c:pt>
                <c:pt idx="312">
                  <c:v>-5.61125790613823E-5</c:v>
                </c:pt>
                <c:pt idx="313">
                  <c:v>-5.5616077446388201E-5</c:v>
                </c:pt>
                <c:pt idx="314">
                  <c:v>-5.55889935884209E-5</c:v>
                </c:pt>
                <c:pt idx="315">
                  <c:v>-5.6838353853251903E-5</c:v>
                </c:pt>
                <c:pt idx="316">
                  <c:v>-5.68238884684193E-5</c:v>
                </c:pt>
                <c:pt idx="317">
                  <c:v>-5.5454464551067002E-5</c:v>
                </c:pt>
                <c:pt idx="318">
                  <c:v>-5.7363149678839201E-5</c:v>
                </c:pt>
                <c:pt idx="319">
                  <c:v>-5.8799396831373098E-5</c:v>
                </c:pt>
                <c:pt idx="320">
                  <c:v>-5.7123557803390902E-5</c:v>
                </c:pt>
                <c:pt idx="321">
                  <c:v>-5.7801234668758802E-5</c:v>
                </c:pt>
                <c:pt idx="322">
                  <c:v>-5.7255127855801101E-5</c:v>
                </c:pt>
                <c:pt idx="323">
                  <c:v>-5.5339894502642902E-5</c:v>
                </c:pt>
                <c:pt idx="324">
                  <c:v>-5.8388384381904599E-5</c:v>
                </c:pt>
                <c:pt idx="325">
                  <c:v>-5.8631505927310999E-5</c:v>
                </c:pt>
                <c:pt idx="326">
                  <c:v>-5.6633698207200401E-5</c:v>
                </c:pt>
                <c:pt idx="327">
                  <c:v>-5.7534552305561103E-5</c:v>
                </c:pt>
                <c:pt idx="328">
                  <c:v>-5.9500450145043598E-5</c:v>
                </c:pt>
                <c:pt idx="329">
                  <c:v>-5.8234871945565899E-5</c:v>
                </c:pt>
                <c:pt idx="330">
                  <c:v>-5.6498763041735997E-5</c:v>
                </c:pt>
                <c:pt idx="331">
                  <c:v>-5.8953033604122302E-5</c:v>
                </c:pt>
                <c:pt idx="332">
                  <c:v>-5.9266749086010199E-5</c:v>
                </c:pt>
                <c:pt idx="333">
                  <c:v>-5.6654177581515197E-5</c:v>
                </c:pt>
                <c:pt idx="334">
                  <c:v>-6.2293988873142098E-5</c:v>
                </c:pt>
                <c:pt idx="335">
                  <c:v>-6.2045227605595795E-5</c:v>
                </c:pt>
                <c:pt idx="336">
                  <c:v>-5.7322730540192397E-5</c:v>
                </c:pt>
                <c:pt idx="337">
                  <c:v>-5.9344526152179103E-5</c:v>
                </c:pt>
                <c:pt idx="338">
                  <c:v>-5.8013681556222899E-5</c:v>
                </c:pt>
                <c:pt idx="339">
                  <c:v>-5.9866099011351302E-5</c:v>
                </c:pt>
                <c:pt idx="340">
                  <c:v>-5.9140535174989102E-5</c:v>
                </c:pt>
                <c:pt idx="341">
                  <c:v>-5.7773140869650597E-5</c:v>
                </c:pt>
                <c:pt idx="342">
                  <c:v>-5.8939117847571802E-5</c:v>
                </c:pt>
                <c:pt idx="343">
                  <c:v>-6.3357968263010701E-5</c:v>
                </c:pt>
                <c:pt idx="344">
                  <c:v>-6.0495879363240498E-5</c:v>
                </c:pt>
                <c:pt idx="345">
                  <c:v>-6.1451885848741995E-5</c:v>
                </c:pt>
                <c:pt idx="346">
                  <c:v>-6.3189235544382699E-5</c:v>
                </c:pt>
                <c:pt idx="347">
                  <c:v>-6.0054067355453197E-5</c:v>
                </c:pt>
                <c:pt idx="348">
                  <c:v>-6.1280471067732005E-5</c:v>
                </c:pt>
                <c:pt idx="349">
                  <c:v>-6.3451477179862003E-5</c:v>
                </c:pt>
                <c:pt idx="350">
                  <c:v>-5.8772242966450899E-5</c:v>
                </c:pt>
                <c:pt idx="351">
                  <c:v>-6.1942591262731806E-5</c:v>
                </c:pt>
                <c:pt idx="352">
                  <c:v>-6.2134772286115699E-5</c:v>
                </c:pt>
                <c:pt idx="353">
                  <c:v>-6.00842274942523E-5</c:v>
                </c:pt>
                <c:pt idx="354">
                  <c:v>-6.0461327322563899E-5</c:v>
                </c:pt>
                <c:pt idx="355">
                  <c:v>-6.3115227468964503E-5</c:v>
                </c:pt>
                <c:pt idx="356">
                  <c:v>-6.07071041294906E-5</c:v>
                </c:pt>
                <c:pt idx="357">
                  <c:v>-6.1982950073658299E-5</c:v>
                </c:pt>
                <c:pt idx="358">
                  <c:v>-6.3795746191060406E-5</c:v>
                </c:pt>
                <c:pt idx="359">
                  <c:v>-6.1744538966342704E-5</c:v>
                </c:pt>
                <c:pt idx="360">
                  <c:v>-6.3744967220017598E-5</c:v>
                </c:pt>
                <c:pt idx="361">
                  <c:v>-6.5302901628631896E-5</c:v>
                </c:pt>
                <c:pt idx="362">
                  <c:v>-6.1994025807674699E-5</c:v>
                </c:pt>
                <c:pt idx="363">
                  <c:v>-6.1067088209661895E-5</c:v>
                </c:pt>
                <c:pt idx="364">
                  <c:v>-6.1046095823953994E-5</c:v>
                </c:pt>
                <c:pt idx="365">
                  <c:v>-5.9302251645763901E-5</c:v>
                </c:pt>
                <c:pt idx="366">
                  <c:v>-6.7023018628630104E-5</c:v>
                </c:pt>
                <c:pt idx="367">
                  <c:v>-6.5495341485003004E-5</c:v>
                </c:pt>
                <c:pt idx="368">
                  <c:v>-6.3409261902137498E-5</c:v>
                </c:pt>
                <c:pt idx="369">
                  <c:v>-6.6215476109129093E-5</c:v>
                </c:pt>
                <c:pt idx="370">
                  <c:v>-6.7707777498708896E-5</c:v>
                </c:pt>
                <c:pt idx="371">
                  <c:v>-6.3730043378714996E-5</c:v>
                </c:pt>
                <c:pt idx="372">
                  <c:v>-6.4998967146210303E-5</c:v>
                </c:pt>
                <c:pt idx="373">
                  <c:v>-6.5835635299566002E-5</c:v>
                </c:pt>
                <c:pt idx="374">
                  <c:v>-6.4268784568879796E-5</c:v>
                </c:pt>
                <c:pt idx="375">
                  <c:v>-6.2701165765622794E-5</c:v>
                </c:pt>
                <c:pt idx="376">
                  <c:v>-6.4648054483146505E-5</c:v>
                </c:pt>
                <c:pt idx="377">
                  <c:v>-6.5905069924366197E-5</c:v>
                </c:pt>
                <c:pt idx="378">
                  <c:v>-6.8129663702382601E-5</c:v>
                </c:pt>
                <c:pt idx="379">
                  <c:v>-6.2646574892857694E-5</c:v>
                </c:pt>
                <c:pt idx="380">
                  <c:v>-6.7067140286773097E-5</c:v>
                </c:pt>
                <c:pt idx="381">
                  <c:v>-6.3948401804174898E-5</c:v>
                </c:pt>
                <c:pt idx="382">
                  <c:v>-6.2417807973874799E-5</c:v>
                </c:pt>
                <c:pt idx="383">
                  <c:v>-6.2601812740164102E-5</c:v>
                </c:pt>
                <c:pt idx="384">
                  <c:v>-6.9147186453805405E-5</c:v>
                </c:pt>
                <c:pt idx="385">
                  <c:v>-6.4264004939163099E-5</c:v>
                </c:pt>
                <c:pt idx="386">
                  <c:v>-6.6087752673099702E-5</c:v>
                </c:pt>
                <c:pt idx="387">
                  <c:v>-6.7154614417413798E-5</c:v>
                </c:pt>
                <c:pt idx="388">
                  <c:v>-6.2691042788123495E-5</c:v>
                </c:pt>
                <c:pt idx="389">
                  <c:v>-6.5117157074333094E-5</c:v>
                </c:pt>
                <c:pt idx="390">
                  <c:v>-6.4619510271893003E-5</c:v>
                </c:pt>
                <c:pt idx="391">
                  <c:v>-6.5397462143916096E-5</c:v>
                </c:pt>
                <c:pt idx="392">
                  <c:v>-6.7218362485343695E-5</c:v>
                </c:pt>
                <c:pt idx="393">
                  <c:v>-6.48531377500819E-5</c:v>
                </c:pt>
                <c:pt idx="394">
                  <c:v>-6.4560374455025694E-5</c:v>
                </c:pt>
                <c:pt idx="395">
                  <c:v>-6.7649582391817906E-5</c:v>
                </c:pt>
                <c:pt idx="396">
                  <c:v>-6.9388344356140303E-5</c:v>
                </c:pt>
                <c:pt idx="397">
                  <c:v>-6.5494352763533696E-5</c:v>
                </c:pt>
                <c:pt idx="398">
                  <c:v>-6.9837873961658796E-5</c:v>
                </c:pt>
                <c:pt idx="399">
                  <c:v>-6.9683947113305104E-5</c:v>
                </c:pt>
                <c:pt idx="400">
                  <c:v>-6.7280292312889395E-5</c:v>
                </c:pt>
                <c:pt idx="401">
                  <c:v>-6.4649065923432698E-5</c:v>
                </c:pt>
                <c:pt idx="402">
                  <c:v>-6.9181774628499E-5</c:v>
                </c:pt>
                <c:pt idx="403">
                  <c:v>-6.5979597780800906E-5</c:v>
                </c:pt>
                <c:pt idx="404">
                  <c:v>-6.6710651133846999E-5</c:v>
                </c:pt>
                <c:pt idx="405">
                  <c:v>-6.4286573243253105E-5</c:v>
                </c:pt>
                <c:pt idx="406">
                  <c:v>-6.8376396142188101E-5</c:v>
                </c:pt>
                <c:pt idx="407">
                  <c:v>-6.6680417340519502E-5</c:v>
                </c:pt>
                <c:pt idx="408">
                  <c:v>-7.2916959955221004E-5</c:v>
                </c:pt>
                <c:pt idx="409">
                  <c:v>-6.7033001863937302E-5</c:v>
                </c:pt>
                <c:pt idx="410">
                  <c:v>-6.7050617721760804E-5</c:v>
                </c:pt>
                <c:pt idx="411">
                  <c:v>-6.9552688748655603E-5</c:v>
                </c:pt>
                <c:pt idx="412">
                  <c:v>-7.0772054412918703E-5</c:v>
                </c:pt>
                <c:pt idx="413">
                  <c:v>-6.7737551585680497E-5</c:v>
                </c:pt>
                <c:pt idx="414">
                  <c:v>-6.71367602703883E-5</c:v>
                </c:pt>
                <c:pt idx="415">
                  <c:v>-7.0340671194514797E-5</c:v>
                </c:pt>
                <c:pt idx="416">
                  <c:v>-6.8094516813104399E-5</c:v>
                </c:pt>
                <c:pt idx="417">
                  <c:v>-7.0769531196572907E-5</c:v>
                </c:pt>
                <c:pt idx="418">
                  <c:v>-6.8032304152818696E-5</c:v>
                </c:pt>
                <c:pt idx="419">
                  <c:v>-7.1526757784906594E-5</c:v>
                </c:pt>
                <c:pt idx="420">
                  <c:v>-6.7827474967007307E-5</c:v>
                </c:pt>
                <c:pt idx="421">
                  <c:v>-6.9914264428481195E-5</c:v>
                </c:pt>
                <c:pt idx="422">
                  <c:v>-7.1669861958671398E-5</c:v>
                </c:pt>
                <c:pt idx="423">
                  <c:v>-7.0964204905815196E-5</c:v>
                </c:pt>
                <c:pt idx="424">
                  <c:v>-7.2075036029554506E-5</c:v>
                </c:pt>
                <c:pt idx="425">
                  <c:v>-6.8679846677696497E-5</c:v>
                </c:pt>
                <c:pt idx="426">
                  <c:v>-7.1088886700056107E-5</c:v>
                </c:pt>
                <c:pt idx="427">
                  <c:v>-7.1859861041013003E-5</c:v>
                </c:pt>
                <c:pt idx="428">
                  <c:v>-7.0983155987632595E-5</c:v>
                </c:pt>
                <c:pt idx="429">
                  <c:v>-6.9414546033666697E-5</c:v>
                </c:pt>
                <c:pt idx="430">
                  <c:v>-7.2240795069391698E-5</c:v>
                </c:pt>
                <c:pt idx="431">
                  <c:v>-6.9877986990405606E-5</c:v>
                </c:pt>
                <c:pt idx="432">
                  <c:v>-7.1269197055823602E-5</c:v>
                </c:pt>
                <c:pt idx="433">
                  <c:v>-7.2000753462707294E-5</c:v>
                </c:pt>
                <c:pt idx="434">
                  <c:v>-6.9770894254335503E-5</c:v>
                </c:pt>
                <c:pt idx="435">
                  <c:v>-7.13584932845642E-5</c:v>
                </c:pt>
                <c:pt idx="436">
                  <c:v>-7.2051100883974899E-5</c:v>
                </c:pt>
                <c:pt idx="437">
                  <c:v>-7.1288886547221607E-5</c:v>
                </c:pt>
                <c:pt idx="438">
                  <c:v>-6.9128446307604297E-5</c:v>
                </c:pt>
                <c:pt idx="439">
                  <c:v>-7.1570034091758802E-5</c:v>
                </c:pt>
                <c:pt idx="440">
                  <c:v>-6.9885140733132802E-5</c:v>
                </c:pt>
                <c:pt idx="441">
                  <c:v>-7.2661879619053595E-5</c:v>
                </c:pt>
                <c:pt idx="442">
                  <c:v>-6.8511283622286595E-5</c:v>
                </c:pt>
                <c:pt idx="443">
                  <c:v>-7.3400758996218694E-5</c:v>
                </c:pt>
                <c:pt idx="444">
                  <c:v>-7.0550979856439606E-5</c:v>
                </c:pt>
                <c:pt idx="445">
                  <c:v>-6.99861437359785E-5</c:v>
                </c:pt>
                <c:pt idx="446">
                  <c:v>-7.3012290742748804E-5</c:v>
                </c:pt>
                <c:pt idx="447">
                  <c:v>-6.9531767062166506E-5</c:v>
                </c:pt>
                <c:pt idx="448">
                  <c:v>-7.2599368673747402E-5</c:v>
                </c:pt>
                <c:pt idx="449">
                  <c:v>-7.1225230899125296E-5</c:v>
                </c:pt>
                <c:pt idx="450">
                  <c:v>-6.9737447210214498E-5</c:v>
                </c:pt>
                <c:pt idx="451">
                  <c:v>-7.53528530205396E-5</c:v>
                </c:pt>
                <c:pt idx="452">
                  <c:v>-7.4630898950030702E-5</c:v>
                </c:pt>
                <c:pt idx="453">
                  <c:v>-7.1560052028038398E-5</c:v>
                </c:pt>
                <c:pt idx="454">
                  <c:v>-7.3651069607556403E-5</c:v>
                </c:pt>
                <c:pt idx="455">
                  <c:v>-7.1414336651218801E-5</c:v>
                </c:pt>
                <c:pt idx="456">
                  <c:v>-7.2719943217596305E-5</c:v>
                </c:pt>
                <c:pt idx="457">
                  <c:v>-7.7680027144982105E-5</c:v>
                </c:pt>
                <c:pt idx="458">
                  <c:v>-7.0875389868096901E-5</c:v>
                </c:pt>
                <c:pt idx="459">
                  <c:v>-7.4304879382337794E-5</c:v>
                </c:pt>
                <c:pt idx="460">
                  <c:v>-7.6421762840297704E-5</c:v>
                </c:pt>
                <c:pt idx="461">
                  <c:v>-7.2815192049266396E-5</c:v>
                </c:pt>
                <c:pt idx="462">
                  <c:v>-7.5807910222665999E-5</c:v>
                </c:pt>
                <c:pt idx="463">
                  <c:v>-7.0086143348771593E-5</c:v>
                </c:pt>
                <c:pt idx="464">
                  <c:v>-7.4450344089816705E-5</c:v>
                </c:pt>
                <c:pt idx="465">
                  <c:v>-7.6552988159311506E-5</c:v>
                </c:pt>
                <c:pt idx="466">
                  <c:v>-7.4406152981391205E-5</c:v>
                </c:pt>
                <c:pt idx="467">
                  <c:v>-7.3193187966982205E-5</c:v>
                </c:pt>
                <c:pt idx="468">
                  <c:v>-7.1676758028967405E-5</c:v>
                </c:pt>
                <c:pt idx="469">
                  <c:v>-7.2709107675813495E-5</c:v>
                </c:pt>
                <c:pt idx="470">
                  <c:v>-7.3432128830673097E-5</c:v>
                </c:pt>
                <c:pt idx="471">
                  <c:v>-7.7352223430861202E-5</c:v>
                </c:pt>
                <c:pt idx="472">
                  <c:v>-7.38424129631055E-5</c:v>
                </c:pt>
                <c:pt idx="473">
                  <c:v>-7.2728062745409995E-5</c:v>
                </c:pt>
                <c:pt idx="474">
                  <c:v>-7.7192297835005101E-5</c:v>
                </c:pt>
                <c:pt idx="475">
                  <c:v>-7.5517303576439E-5</c:v>
                </c:pt>
                <c:pt idx="476">
                  <c:v>-7.2305776418847705E-5</c:v>
                </c:pt>
                <c:pt idx="477">
                  <c:v>-7.8061336646787795E-5</c:v>
                </c:pt>
                <c:pt idx="478">
                  <c:v>-7.5264198414055005E-5</c:v>
                </c:pt>
                <c:pt idx="479">
                  <c:v>-7.8903532977792705E-5</c:v>
                </c:pt>
                <c:pt idx="480">
                  <c:v>-7.2549114861477303E-5</c:v>
                </c:pt>
                <c:pt idx="481">
                  <c:v>-7.3523386552100002E-5</c:v>
                </c:pt>
                <c:pt idx="482">
                  <c:v>-7.1890064477117294E-5</c:v>
                </c:pt>
                <c:pt idx="483">
                  <c:v>-7.6411231938947795E-5</c:v>
                </c:pt>
                <c:pt idx="484">
                  <c:v>-7.6091633373039793E-5</c:v>
                </c:pt>
                <c:pt idx="485">
                  <c:v>-7.6011761387479704E-5</c:v>
                </c:pt>
                <c:pt idx="486">
                  <c:v>-7.8583894596471598E-5</c:v>
                </c:pt>
                <c:pt idx="487">
                  <c:v>-7.75073793917554E-5</c:v>
                </c:pt>
                <c:pt idx="488">
                  <c:v>-7.7344816554144501E-5</c:v>
                </c:pt>
                <c:pt idx="489">
                  <c:v>-7.8380613652227901E-5</c:v>
                </c:pt>
                <c:pt idx="490">
                  <c:v>-7.5809515905021996E-5</c:v>
                </c:pt>
                <c:pt idx="491">
                  <c:v>-7.3203702592701395E-5</c:v>
                </c:pt>
                <c:pt idx="492">
                  <c:v>-7.8567543593554103E-5</c:v>
                </c:pt>
                <c:pt idx="493">
                  <c:v>-7.5694925530646207E-5</c:v>
                </c:pt>
                <c:pt idx="494">
                  <c:v>-7.6712604204523998E-5</c:v>
                </c:pt>
                <c:pt idx="495">
                  <c:v>-7.63767227281253E-5</c:v>
                </c:pt>
                <c:pt idx="496">
                  <c:v>-7.8187460293472705E-5</c:v>
                </c:pt>
                <c:pt idx="497">
                  <c:v>-7.9217720036255497E-5</c:v>
                </c:pt>
                <c:pt idx="498">
                  <c:v>-8.0961693095434994E-5</c:v>
                </c:pt>
                <c:pt idx="499">
                  <c:v>-7.8362942589588203E-5</c:v>
                </c:pt>
                <c:pt idx="500">
                  <c:v>-7.8520723355900203E-5</c:v>
                </c:pt>
                <c:pt idx="501">
                  <c:v>-7.8905651823210794E-5</c:v>
                </c:pt>
                <c:pt idx="502">
                  <c:v>-7.8134631011625595E-5</c:v>
                </c:pt>
                <c:pt idx="503">
                  <c:v>-8.2416923997467005E-5</c:v>
                </c:pt>
                <c:pt idx="504">
                  <c:v>-8.1406011131443897E-5</c:v>
                </c:pt>
                <c:pt idx="505">
                  <c:v>-7.6578559583893706E-5</c:v>
                </c:pt>
                <c:pt idx="506">
                  <c:v>-7.7236632505917302E-5</c:v>
                </c:pt>
                <c:pt idx="507">
                  <c:v>-7.8432696161074802E-5</c:v>
                </c:pt>
                <c:pt idx="508">
                  <c:v>-7.8218811743674898E-5</c:v>
                </c:pt>
                <c:pt idx="509">
                  <c:v>-7.6314863129565706E-5</c:v>
                </c:pt>
                <c:pt idx="510">
                  <c:v>-7.5982037804316296E-5</c:v>
                </c:pt>
                <c:pt idx="511">
                  <c:v>-7.6802180863562002E-5</c:v>
                </c:pt>
                <c:pt idx="512">
                  <c:v>-7.6144857328300699E-5</c:v>
                </c:pt>
                <c:pt idx="513">
                  <c:v>-7.71620363592422E-5</c:v>
                </c:pt>
                <c:pt idx="514">
                  <c:v>-7.9917785090988098E-5</c:v>
                </c:pt>
                <c:pt idx="515">
                  <c:v>-7.7378869594558894E-5</c:v>
                </c:pt>
                <c:pt idx="516">
                  <c:v>-7.8594582223439897E-5</c:v>
                </c:pt>
                <c:pt idx="517">
                  <c:v>-7.7983725513961302E-5</c:v>
                </c:pt>
                <c:pt idx="518">
                  <c:v>-7.6146218787918201E-5</c:v>
                </c:pt>
                <c:pt idx="519">
                  <c:v>-7.8553250170547504E-5</c:v>
                </c:pt>
                <c:pt idx="520">
                  <c:v>-7.9801731318488803E-5</c:v>
                </c:pt>
                <c:pt idx="521">
                  <c:v>-8.0298600164385402E-5</c:v>
                </c:pt>
                <c:pt idx="522">
                  <c:v>-7.733220912069E-5</c:v>
                </c:pt>
                <c:pt idx="523">
                  <c:v>-7.7998991387281399E-5</c:v>
                </c:pt>
                <c:pt idx="524">
                  <c:v>-7.8521273935972595E-5</c:v>
                </c:pt>
                <c:pt idx="525">
                  <c:v>-7.8421346231590205E-5</c:v>
                </c:pt>
                <c:pt idx="526">
                  <c:v>-7.5803830236792895E-5</c:v>
                </c:pt>
                <c:pt idx="527">
                  <c:v>-8.3590180273400595E-5</c:v>
                </c:pt>
                <c:pt idx="528">
                  <c:v>-8.2678133539348196E-5</c:v>
                </c:pt>
                <c:pt idx="529">
                  <c:v>-8.0962367743512306E-5</c:v>
                </c:pt>
                <c:pt idx="530">
                  <c:v>-8.1050569214157801E-5</c:v>
                </c:pt>
                <c:pt idx="531">
                  <c:v>-8.1146127983822296E-5</c:v>
                </c:pt>
                <c:pt idx="532">
                  <c:v>-7.7681891591734704E-5</c:v>
                </c:pt>
                <c:pt idx="533">
                  <c:v>-7.8734021238659494E-5</c:v>
                </c:pt>
                <c:pt idx="534">
                  <c:v>-7.9394547043135595E-5</c:v>
                </c:pt>
                <c:pt idx="535">
                  <c:v>-8.2179193619371296E-5</c:v>
                </c:pt>
                <c:pt idx="536">
                  <c:v>-8.0536076701959199E-5</c:v>
                </c:pt>
                <c:pt idx="537">
                  <c:v>-8.1384282087924002E-5</c:v>
                </c:pt>
                <c:pt idx="538">
                  <c:v>-8.4848699218755295E-5</c:v>
                </c:pt>
                <c:pt idx="539">
                  <c:v>-8.2329882668135201E-5</c:v>
                </c:pt>
                <c:pt idx="540">
                  <c:v>-8.2218925053511701E-5</c:v>
                </c:pt>
                <c:pt idx="541">
                  <c:v>-7.9482969328650803E-5</c:v>
                </c:pt>
                <c:pt idx="542">
                  <c:v>-8.5683496376976604E-5</c:v>
                </c:pt>
                <c:pt idx="543">
                  <c:v>-8.1114941555293703E-5</c:v>
                </c:pt>
                <c:pt idx="544">
                  <c:v>-7.8015651760551905E-5</c:v>
                </c:pt>
                <c:pt idx="545">
                  <c:v>-8.3967987157894901E-5</c:v>
                </c:pt>
                <c:pt idx="546">
                  <c:v>-8.0502709706919504E-5</c:v>
                </c:pt>
                <c:pt idx="547">
                  <c:v>-8.2222450430610602E-5</c:v>
                </c:pt>
                <c:pt idx="548">
                  <c:v>-7.8752629124130701E-5</c:v>
                </c:pt>
                <c:pt idx="549">
                  <c:v>-8.2592170778047802E-5</c:v>
                </c:pt>
                <c:pt idx="550">
                  <c:v>-7.92816449493955E-5</c:v>
                </c:pt>
                <c:pt idx="551">
                  <c:v>-8.0766135994553704E-5</c:v>
                </c:pt>
                <c:pt idx="552">
                  <c:v>-7.9821136042713194E-5</c:v>
                </c:pt>
                <c:pt idx="553">
                  <c:v>-8.5366776325230306E-5</c:v>
                </c:pt>
                <c:pt idx="554">
                  <c:v>-8.08718850303032E-5</c:v>
                </c:pt>
                <c:pt idx="555">
                  <c:v>-8.2052618842151493E-5</c:v>
                </c:pt>
                <c:pt idx="556">
                  <c:v>-8.3956427205507698E-5</c:v>
                </c:pt>
                <c:pt idx="557">
                  <c:v>-8.28034475791967E-5</c:v>
                </c:pt>
                <c:pt idx="558">
                  <c:v>-8.2934703926805899E-5</c:v>
                </c:pt>
                <c:pt idx="559">
                  <c:v>-8.56001748983413E-5</c:v>
                </c:pt>
                <c:pt idx="560">
                  <c:v>-8.5105524722856697E-5</c:v>
                </c:pt>
                <c:pt idx="561">
                  <c:v>-8.1925956785563306E-5</c:v>
                </c:pt>
                <c:pt idx="562">
                  <c:v>-8.5736075157890904E-5</c:v>
                </c:pt>
                <c:pt idx="563">
                  <c:v>-8.3084619483625495E-5</c:v>
                </c:pt>
                <c:pt idx="564">
                  <c:v>-8.3192235469619605E-5</c:v>
                </c:pt>
                <c:pt idx="565">
                  <c:v>-8.5898350962145694E-5</c:v>
                </c:pt>
                <c:pt idx="566">
                  <c:v>-8.3886638320382597E-5</c:v>
                </c:pt>
                <c:pt idx="567">
                  <c:v>-8.4674568484642698E-5</c:v>
                </c:pt>
                <c:pt idx="568">
                  <c:v>-8.5337246827304296E-5</c:v>
                </c:pt>
                <c:pt idx="569">
                  <c:v>-8.7229444791154498E-5</c:v>
                </c:pt>
                <c:pt idx="570">
                  <c:v>-8.7096159282747305E-5</c:v>
                </c:pt>
                <c:pt idx="571">
                  <c:v>-8.3908739934820701E-5</c:v>
                </c:pt>
                <c:pt idx="572">
                  <c:v>-8.2577283685182501E-5</c:v>
                </c:pt>
                <c:pt idx="573">
                  <c:v>-8.3990786253560401E-5</c:v>
                </c:pt>
                <c:pt idx="574">
                  <c:v>-8.4987408779568102E-5</c:v>
                </c:pt>
                <c:pt idx="575">
                  <c:v>-8.9271845150680403E-5</c:v>
                </c:pt>
                <c:pt idx="576">
                  <c:v>-8.7020245418867402E-5</c:v>
                </c:pt>
                <c:pt idx="577">
                  <c:v>-8.6796015894137298E-5</c:v>
                </c:pt>
                <c:pt idx="578">
                  <c:v>-8.4897588262889895E-5</c:v>
                </c:pt>
                <c:pt idx="579">
                  <c:v>-8.7766731439789406E-5</c:v>
                </c:pt>
                <c:pt idx="580">
                  <c:v>-8.7862151227223906E-5</c:v>
                </c:pt>
                <c:pt idx="581">
                  <c:v>-8.6537427087196705E-5</c:v>
                </c:pt>
                <c:pt idx="582">
                  <c:v>-8.4069685246695999E-5</c:v>
                </c:pt>
                <c:pt idx="583">
                  <c:v>-8.8396724947668003E-5</c:v>
                </c:pt>
                <c:pt idx="584">
                  <c:v>-8.7067000219030006E-5</c:v>
                </c:pt>
                <c:pt idx="585">
                  <c:v>-8.75067286601027E-5</c:v>
                </c:pt>
                <c:pt idx="586">
                  <c:v>-8.5255799044347503E-5</c:v>
                </c:pt>
                <c:pt idx="587">
                  <c:v>-8.8868873536369897E-5</c:v>
                </c:pt>
                <c:pt idx="588">
                  <c:v>-8.3154471506088605E-5</c:v>
                </c:pt>
                <c:pt idx="589">
                  <c:v>-9.0988271786276295E-5</c:v>
                </c:pt>
                <c:pt idx="590">
                  <c:v>-8.5125053265313705E-5</c:v>
                </c:pt>
                <c:pt idx="591">
                  <c:v>-8.5164455262901203E-5</c:v>
                </c:pt>
                <c:pt idx="592">
                  <c:v>-8.7826594942623794E-5</c:v>
                </c:pt>
                <c:pt idx="593">
                  <c:v>-8.6054743231258994E-5</c:v>
                </c:pt>
                <c:pt idx="594">
                  <c:v>-8.7900493724610005E-5</c:v>
                </c:pt>
                <c:pt idx="595">
                  <c:v>-9.19251267734101E-5</c:v>
                </c:pt>
                <c:pt idx="596">
                  <c:v>-8.9701998738071697E-5</c:v>
                </c:pt>
                <c:pt idx="597">
                  <c:v>-9.1781427299439803E-5</c:v>
                </c:pt>
                <c:pt idx="598">
                  <c:v>-8.7732644069505499E-5</c:v>
                </c:pt>
                <c:pt idx="599">
                  <c:v>-8.8726184494630596E-5</c:v>
                </c:pt>
                <c:pt idx="600">
                  <c:v>-8.8568844732589701E-5</c:v>
                </c:pt>
                <c:pt idx="601">
                  <c:v>-9.1291845907980494E-5</c:v>
                </c:pt>
                <c:pt idx="602">
                  <c:v>-8.8043637123228399E-5</c:v>
                </c:pt>
                <c:pt idx="603">
                  <c:v>-8.8946852106178395E-5</c:v>
                </c:pt>
                <c:pt idx="604">
                  <c:v>-9.00647280275962E-5</c:v>
                </c:pt>
                <c:pt idx="605">
                  <c:v>-8.9612396157007205E-5</c:v>
                </c:pt>
                <c:pt idx="606">
                  <c:v>-8.7540515383344202E-5</c:v>
                </c:pt>
                <c:pt idx="607">
                  <c:v>-8.9143674980489304E-5</c:v>
                </c:pt>
                <c:pt idx="608">
                  <c:v>-8.8956262528867901E-5</c:v>
                </c:pt>
                <c:pt idx="609">
                  <c:v>-9.0804442247057599E-5</c:v>
                </c:pt>
                <c:pt idx="610">
                  <c:v>-8.6410550311092005E-5</c:v>
                </c:pt>
                <c:pt idx="611">
                  <c:v>-8.9911956806870997E-5</c:v>
                </c:pt>
                <c:pt idx="612">
                  <c:v>-9.3966791003507704E-5</c:v>
                </c:pt>
                <c:pt idx="613">
                  <c:v>-9.2918244429951601E-5</c:v>
                </c:pt>
                <c:pt idx="614">
                  <c:v>-9.2819435131277696E-5</c:v>
                </c:pt>
                <c:pt idx="615">
                  <c:v>-9.0548015037404103E-5</c:v>
                </c:pt>
                <c:pt idx="616">
                  <c:v>-9.0914828868776502E-5</c:v>
                </c:pt>
                <c:pt idx="617">
                  <c:v>-8.9532014477691096E-5</c:v>
                </c:pt>
                <c:pt idx="618">
                  <c:v>-8.8060861651511501E-5</c:v>
                </c:pt>
                <c:pt idx="619">
                  <c:v>-9.0527635867484503E-5</c:v>
                </c:pt>
                <c:pt idx="620">
                  <c:v>-8.8642551822036005E-5</c:v>
                </c:pt>
                <c:pt idx="621">
                  <c:v>-9.1080530508760594E-5</c:v>
                </c:pt>
                <c:pt idx="622">
                  <c:v>-9.0886525350788503E-5</c:v>
                </c:pt>
                <c:pt idx="623">
                  <c:v>-9.1850998163683798E-5</c:v>
                </c:pt>
                <c:pt idx="624">
                  <c:v>-8.9880269288944605E-5</c:v>
                </c:pt>
                <c:pt idx="625">
                  <c:v>-9.1020459870682095E-5</c:v>
                </c:pt>
                <c:pt idx="626">
                  <c:v>-8.6574824173402907E-5</c:v>
                </c:pt>
                <c:pt idx="627">
                  <c:v>-9.1048733257090801E-5</c:v>
                </c:pt>
                <c:pt idx="628">
                  <c:v>-8.9129989348497502E-5</c:v>
                </c:pt>
                <c:pt idx="629">
                  <c:v>-9.1153101978828295E-5</c:v>
                </c:pt>
                <c:pt idx="630">
                  <c:v>-8.7708281069566596E-5</c:v>
                </c:pt>
                <c:pt idx="631">
                  <c:v>-9.2962711639057004E-5</c:v>
                </c:pt>
                <c:pt idx="632">
                  <c:v>-9.1038571431605896E-5</c:v>
                </c:pt>
                <c:pt idx="633">
                  <c:v>-9.0679130448814E-5</c:v>
                </c:pt>
                <c:pt idx="634">
                  <c:v>-8.9866479665360298E-5</c:v>
                </c:pt>
                <c:pt idx="635">
                  <c:v>-9.1132905866212399E-5</c:v>
                </c:pt>
                <c:pt idx="636">
                  <c:v>-9.4631867983543E-5</c:v>
                </c:pt>
                <c:pt idx="637">
                  <c:v>-9.2644627744977299E-5</c:v>
                </c:pt>
                <c:pt idx="638">
                  <c:v>-9.2052127797387099E-5</c:v>
                </c:pt>
                <c:pt idx="639">
                  <c:v>-9.0198437661651501E-5</c:v>
                </c:pt>
                <c:pt idx="640">
                  <c:v>-8.9210126719028996E-5</c:v>
                </c:pt>
                <c:pt idx="641">
                  <c:v>-9.2401178708306398E-5</c:v>
                </c:pt>
                <c:pt idx="642">
                  <c:v>-8.9276265637525896E-5</c:v>
                </c:pt>
                <c:pt idx="643">
                  <c:v>-9.5288925872948703E-5</c:v>
                </c:pt>
                <c:pt idx="644">
                  <c:v>-9.3357448495237701E-5</c:v>
                </c:pt>
                <c:pt idx="645">
                  <c:v>-9.1351940076209599E-5</c:v>
                </c:pt>
                <c:pt idx="646">
                  <c:v>-9.1045158908609395E-5</c:v>
                </c:pt>
                <c:pt idx="647">
                  <c:v>-9.0309411767271503E-5</c:v>
                </c:pt>
                <c:pt idx="648">
                  <c:v>-9.2664776128403305E-5</c:v>
                </c:pt>
                <c:pt idx="649">
                  <c:v>-9.2245979004245302E-5</c:v>
                </c:pt>
                <c:pt idx="650">
                  <c:v>-9.2776574713232402E-5</c:v>
                </c:pt>
                <c:pt idx="651">
                  <c:v>-8.9421991180241802E-5</c:v>
                </c:pt>
                <c:pt idx="652">
                  <c:v>-9.0928780578192097E-5</c:v>
                </c:pt>
                <c:pt idx="653">
                  <c:v>-8.9389007973185501E-5</c:v>
                </c:pt>
                <c:pt idx="654">
                  <c:v>-9.0913416581368199E-5</c:v>
                </c:pt>
                <c:pt idx="655">
                  <c:v>-9.2680466989193301E-5</c:v>
                </c:pt>
                <c:pt idx="656">
                  <c:v>-9.2860993912155705E-5</c:v>
                </c:pt>
                <c:pt idx="657">
                  <c:v>-8.7927780494498499E-5</c:v>
                </c:pt>
                <c:pt idx="658">
                  <c:v>-9.5563066899531697E-5</c:v>
                </c:pt>
                <c:pt idx="659">
                  <c:v>-9.5629185220733704E-5</c:v>
                </c:pt>
                <c:pt idx="660">
                  <c:v>-9.4851560086943096E-5</c:v>
                </c:pt>
                <c:pt idx="661">
                  <c:v>-9.4231325671142302E-5</c:v>
                </c:pt>
                <c:pt idx="662">
                  <c:v>-9.1696140767501399E-5</c:v>
                </c:pt>
                <c:pt idx="663">
                  <c:v>-9.0768947498363496E-5</c:v>
                </c:pt>
                <c:pt idx="664">
                  <c:v>-9.2974845727182196E-5</c:v>
                </c:pt>
                <c:pt idx="665">
                  <c:v>-9.7535910000585499E-5</c:v>
                </c:pt>
                <c:pt idx="666">
                  <c:v>-9.2910807609676105E-5</c:v>
                </c:pt>
                <c:pt idx="667">
                  <c:v>-9.2635043512796796E-5</c:v>
                </c:pt>
                <c:pt idx="668">
                  <c:v>-9.5721524832275296E-5</c:v>
                </c:pt>
                <c:pt idx="669">
                  <c:v>-9.3931960938642994E-5</c:v>
                </c:pt>
                <c:pt idx="670">
                  <c:v>-9.6302777164307505E-5</c:v>
                </c:pt>
                <c:pt idx="671">
                  <c:v>-9.2552060227862795E-5</c:v>
                </c:pt>
                <c:pt idx="672">
                  <c:v>-9.1575082897862094E-5</c:v>
                </c:pt>
                <c:pt idx="673">
                  <c:v>-9.8773811269388498E-5</c:v>
                </c:pt>
                <c:pt idx="674">
                  <c:v>-9.4209397111230406E-5</c:v>
                </c:pt>
                <c:pt idx="675">
                  <c:v>-9.1514065247928701E-5</c:v>
                </c:pt>
                <c:pt idx="676">
                  <c:v>-9.4742067305939598E-5</c:v>
                </c:pt>
                <c:pt idx="677">
                  <c:v>-9.3456364373737598E-5</c:v>
                </c:pt>
                <c:pt idx="678">
                  <c:v>-9.6115276744118694E-5</c:v>
                </c:pt>
                <c:pt idx="679">
                  <c:v>-9.4657634937951295E-5</c:v>
                </c:pt>
                <c:pt idx="680">
                  <c:v>-9.6471133903505598E-5</c:v>
                </c:pt>
                <c:pt idx="681">
                  <c:v>-9.6834530970017196E-5</c:v>
                </c:pt>
                <c:pt idx="682">
                  <c:v>-9.4409738076462805E-5</c:v>
                </c:pt>
                <c:pt idx="683">
                  <c:v>-9.1999449712503305E-5</c:v>
                </c:pt>
                <c:pt idx="684">
                  <c:v>-9.3315257362835101E-5</c:v>
                </c:pt>
                <c:pt idx="685">
                  <c:v>-9.5326244288075705E-5</c:v>
                </c:pt>
                <c:pt idx="686">
                  <c:v>-9.7433696360729795E-5</c:v>
                </c:pt>
                <c:pt idx="687">
                  <c:v>-9.9638147821583801E-5</c:v>
                </c:pt>
                <c:pt idx="688">
                  <c:v>-9.9119005081750204E-5</c:v>
                </c:pt>
                <c:pt idx="689">
                  <c:v>-9.4734414212061302E-5</c:v>
                </c:pt>
                <c:pt idx="690">
                  <c:v>-9.4099476346783098E-5</c:v>
                </c:pt>
                <c:pt idx="691">
                  <c:v>-9.3272171047756902E-5</c:v>
                </c:pt>
                <c:pt idx="692">
                  <c:v>-9.6394377761158494E-5</c:v>
                </c:pt>
                <c:pt idx="693">
                  <c:v>-9.7282764126803507E-5</c:v>
                </c:pt>
                <c:pt idx="694">
                  <c:v>-9.4877909903210401E-5</c:v>
                </c:pt>
                <c:pt idx="695">
                  <c:v>-9.7141410315336704E-5</c:v>
                </c:pt>
                <c:pt idx="696">
                  <c:v>-9.3003066810184803E-5</c:v>
                </c:pt>
                <c:pt idx="697">
                  <c:v>-9.4004562245838703E-5</c:v>
                </c:pt>
                <c:pt idx="698">
                  <c:v>-9.4794787310947801E-5</c:v>
                </c:pt>
                <c:pt idx="699">
                  <c:v>-9.7384281099929698E-5</c:v>
                </c:pt>
                <c:pt idx="700">
                  <c:v>-9.7518324542250804E-5</c:v>
                </c:pt>
                <c:pt idx="701">
                  <c:v>-9.6383687774263596E-5</c:v>
                </c:pt>
                <c:pt idx="702">
                  <c:v>-9.3839811541297996E-5</c:v>
                </c:pt>
                <c:pt idx="703">
                  <c:v>-9.5145577969726804E-5</c:v>
                </c:pt>
                <c:pt idx="704">
                  <c:v>-9.8199634676739494E-5</c:v>
                </c:pt>
                <c:pt idx="705">
                  <c:v>-9.8645367722381897E-5</c:v>
                </c:pt>
                <c:pt idx="706">
                  <c:v>-9.7622060589626396E-5</c:v>
                </c:pt>
                <c:pt idx="707">
                  <c:v>-9.8096329535972095E-5</c:v>
                </c:pt>
                <c:pt idx="708">
                  <c:v>-9.9938392322456698E-5</c:v>
                </c:pt>
                <c:pt idx="709">
                  <c:v>-9.6487939801853797E-5</c:v>
                </c:pt>
                <c:pt idx="710">
                  <c:v>-9.5480750147751602E-5</c:v>
                </c:pt>
                <c:pt idx="711">
                  <c:v>-9.8783497644756301E-5</c:v>
                </c:pt>
                <c:pt idx="712" formatCode="General">
                  <c:v>-1.0079233584978E-4</c:v>
                </c:pt>
                <c:pt idx="713" formatCode="General">
                  <c:v>-1.01279594276237E-4</c:v>
                </c:pt>
                <c:pt idx="714" formatCode="General">
                  <c:v>-1.04283750619389E-4</c:v>
                </c:pt>
                <c:pt idx="715" formatCode="General">
                  <c:v>-1.00147052121984E-4</c:v>
                </c:pt>
                <c:pt idx="716" formatCode="General">
                  <c:v>-1.01183255492103E-4</c:v>
                </c:pt>
                <c:pt idx="717">
                  <c:v>-9.7807357906412996E-5</c:v>
                </c:pt>
                <c:pt idx="718" formatCode="General">
                  <c:v>-1.00684641717201E-4</c:v>
                </c:pt>
                <c:pt idx="719">
                  <c:v>-9.9202558436622794E-5</c:v>
                </c:pt>
                <c:pt idx="720" formatCode="General">
                  <c:v>-1.0380428643182501E-4</c:v>
                </c:pt>
                <c:pt idx="721" formatCode="General">
                  <c:v>-1.0140844457935901E-4</c:v>
                </c:pt>
                <c:pt idx="722" formatCode="General">
                  <c:v>-1.05075526698779E-4</c:v>
                </c:pt>
                <c:pt idx="723" formatCode="General">
                  <c:v>-1.01930206240578E-4</c:v>
                </c:pt>
                <c:pt idx="724" formatCode="General">
                  <c:v>-1.03422212670227E-4</c:v>
                </c:pt>
                <c:pt idx="725" formatCode="General">
                  <c:v>-1.0226117194377601E-4</c:v>
                </c:pt>
                <c:pt idx="726" formatCode="General">
                  <c:v>-1.0202305399829001E-4</c:v>
                </c:pt>
                <c:pt idx="727" formatCode="General">
                  <c:v>-1.00162195660147E-4</c:v>
                </c:pt>
                <c:pt idx="728" formatCode="General">
                  <c:v>-1.02216188584694E-4</c:v>
                </c:pt>
                <c:pt idx="729" formatCode="General">
                  <c:v>-1.0449239474599499E-4</c:v>
                </c:pt>
                <c:pt idx="730" formatCode="General">
                  <c:v>-1.0227027716509699E-4</c:v>
                </c:pt>
                <c:pt idx="731" formatCode="General">
                  <c:v>-1.0145175570043399E-4</c:v>
                </c:pt>
                <c:pt idx="732">
                  <c:v>-9.8726582712714103E-5</c:v>
                </c:pt>
                <c:pt idx="733" formatCode="General">
                  <c:v>-1.03118244527937E-4</c:v>
                </c:pt>
                <c:pt idx="734" formatCode="General">
                  <c:v>-1.01157521442439E-4</c:v>
                </c:pt>
                <c:pt idx="735" formatCode="General">
                  <c:v>-1.0196977808170901E-4</c:v>
                </c:pt>
                <c:pt idx="736">
                  <c:v>-9.7164387100487603E-5</c:v>
                </c:pt>
                <c:pt idx="737">
                  <c:v>-9.8697061944153603E-5</c:v>
                </c:pt>
                <c:pt idx="738" formatCode="General">
                  <c:v>-1.03118941208745E-4</c:v>
                </c:pt>
                <c:pt idx="739">
                  <c:v>-9.8138767090199101E-5</c:v>
                </c:pt>
                <c:pt idx="740" formatCode="General">
                  <c:v>-1.02414532154644E-4</c:v>
                </c:pt>
                <c:pt idx="741">
                  <c:v>-9.8730496716764696E-5</c:v>
                </c:pt>
                <c:pt idx="742" formatCode="General">
                  <c:v>-1.03666795320423E-4</c:v>
                </c:pt>
                <c:pt idx="743">
                  <c:v>-9.9354263116642201E-5</c:v>
                </c:pt>
                <c:pt idx="744">
                  <c:v>-9.9992539392526007E-5</c:v>
                </c:pt>
                <c:pt idx="745" formatCode="General">
                  <c:v>-1.00505442536447E-4</c:v>
                </c:pt>
                <c:pt idx="746" formatCode="General">
                  <c:v>-1.01964341139353E-4</c:v>
                </c:pt>
                <c:pt idx="747" formatCode="General">
                  <c:v>-1.0089437043989701E-4</c:v>
                </c:pt>
                <c:pt idx="748" formatCode="General">
                  <c:v>-1.02788110561811E-4</c:v>
                </c:pt>
                <c:pt idx="749" formatCode="General">
                  <c:v>-1.05335788617166E-4</c:v>
                </c:pt>
                <c:pt idx="750">
                  <c:v>-9.9614560788902103E-5</c:v>
                </c:pt>
                <c:pt idx="751" formatCode="General">
                  <c:v>-1.0284610267128E-4</c:v>
                </c:pt>
                <c:pt idx="752">
                  <c:v>-9.9772878083888999E-5</c:v>
                </c:pt>
                <c:pt idx="753" formatCode="General">
                  <c:v>-1.01985194922507E-4</c:v>
                </c:pt>
                <c:pt idx="754" formatCode="General">
                  <c:v>-1.0076732439396301E-4</c:v>
                </c:pt>
                <c:pt idx="755" formatCode="General">
                  <c:v>-1.01409778290659E-4</c:v>
                </c:pt>
                <c:pt idx="756" formatCode="General">
                  <c:v>-1.0089077541643501E-4</c:v>
                </c:pt>
                <c:pt idx="757" formatCode="General">
                  <c:v>-1.04857655025123E-4</c:v>
                </c:pt>
                <c:pt idx="758" formatCode="General">
                  <c:v>-1.01054186330459E-4</c:v>
                </c:pt>
                <c:pt idx="759" formatCode="General">
                  <c:v>-1.02509817666993E-4</c:v>
                </c:pt>
                <c:pt idx="760" formatCode="General">
                  <c:v>-1.00530085597106E-4</c:v>
                </c:pt>
                <c:pt idx="761">
                  <c:v>-9.9744602222030503E-5</c:v>
                </c:pt>
                <c:pt idx="762" formatCode="General">
                  <c:v>-1.0429470086969099E-4</c:v>
                </c:pt>
                <c:pt idx="763" formatCode="General">
                  <c:v>-1.0434913576686901E-4</c:v>
                </c:pt>
                <c:pt idx="764" formatCode="General">
                  <c:v>-1.0472017641288501E-4</c:v>
                </c:pt>
                <c:pt idx="765" formatCode="General">
                  <c:v>-1.01925888702898E-4</c:v>
                </c:pt>
                <c:pt idx="766" formatCode="General">
                  <c:v>-1.04364840785421E-4</c:v>
                </c:pt>
                <c:pt idx="767" formatCode="General">
                  <c:v>-1.01737067410116E-4</c:v>
                </c:pt>
                <c:pt idx="768" formatCode="General">
                  <c:v>-1.00863005383008E-4</c:v>
                </c:pt>
                <c:pt idx="769" formatCode="General">
                  <c:v>-1.05287920054827E-4</c:v>
                </c:pt>
                <c:pt idx="770" formatCode="General">
                  <c:v>-1.01287119564344E-4</c:v>
                </c:pt>
                <c:pt idx="771" formatCode="General">
                  <c:v>-1.0074038860292299E-4</c:v>
                </c:pt>
                <c:pt idx="772">
                  <c:v>-9.8856714918646706E-5</c:v>
                </c:pt>
                <c:pt idx="773" formatCode="General">
                  <c:v>-1.03414463052007E-4</c:v>
                </c:pt>
                <c:pt idx="774" formatCode="General">
                  <c:v>-1.08781528222977E-4</c:v>
                </c:pt>
                <c:pt idx="775">
                  <c:v>-9.8015503856890403E-5</c:v>
                </c:pt>
                <c:pt idx="776" formatCode="General">
                  <c:v>-1.03457655950548E-4</c:v>
                </c:pt>
                <c:pt idx="777" formatCode="General">
                  <c:v>-1.02061203074396E-4</c:v>
                </c:pt>
                <c:pt idx="778" formatCode="General">
                  <c:v>-1.04063860628261E-4</c:v>
                </c:pt>
                <c:pt idx="779" formatCode="General">
                  <c:v>-1.0320830891104801E-4</c:v>
                </c:pt>
                <c:pt idx="780" formatCode="General">
                  <c:v>-1.02771735635929E-4</c:v>
                </c:pt>
                <c:pt idx="781" formatCode="General">
                  <c:v>-1.01337640629136E-4</c:v>
                </c:pt>
                <c:pt idx="782" formatCode="General">
                  <c:v>-1.05305983358579E-4</c:v>
                </c:pt>
                <c:pt idx="783" formatCode="General">
                  <c:v>-1.06309020550463E-4</c:v>
                </c:pt>
                <c:pt idx="784" formatCode="General">
                  <c:v>-1.0428099615210699E-4</c:v>
                </c:pt>
                <c:pt idx="785" formatCode="General">
                  <c:v>-1.0995767764828E-4</c:v>
                </c:pt>
                <c:pt idx="786" formatCode="General">
                  <c:v>-1.04410355011508E-4</c:v>
                </c:pt>
                <c:pt idx="787" formatCode="General">
                  <c:v>-1.02414048355193E-4</c:v>
                </c:pt>
                <c:pt idx="788" formatCode="General">
                  <c:v>-1.06139888539959E-4</c:v>
                </c:pt>
                <c:pt idx="789" formatCode="General">
                  <c:v>-1.03846062833291E-4</c:v>
                </c:pt>
                <c:pt idx="790" formatCode="General">
                  <c:v>-1.00840343737222E-4</c:v>
                </c:pt>
                <c:pt idx="791" formatCode="General">
                  <c:v>-1.04435386510627E-4</c:v>
                </c:pt>
                <c:pt idx="792" formatCode="General">
                  <c:v>-1.0302954250656299E-4</c:v>
                </c:pt>
                <c:pt idx="793" formatCode="General">
                  <c:v>-1.06339194078888E-4</c:v>
                </c:pt>
                <c:pt idx="794" formatCode="General">
                  <c:v>-1.05954194441515E-4</c:v>
                </c:pt>
                <c:pt idx="795" formatCode="General">
                  <c:v>-1.038014259932E-4</c:v>
                </c:pt>
                <c:pt idx="796" formatCode="General">
                  <c:v>-1.0722035145202E-4</c:v>
                </c:pt>
                <c:pt idx="797" formatCode="General">
                  <c:v>-1.06923640823483E-4</c:v>
                </c:pt>
                <c:pt idx="798" formatCode="General">
                  <c:v>-1.0843937101389101E-4</c:v>
                </c:pt>
                <c:pt idx="799" formatCode="General">
                  <c:v>-1.07093837573893E-4</c:v>
                </c:pt>
                <c:pt idx="800" formatCode="General">
                  <c:v>-1.06268805130397E-4</c:v>
                </c:pt>
                <c:pt idx="801" formatCode="General">
                  <c:v>-1.05561243668314E-4</c:v>
                </c:pt>
                <c:pt idx="802" formatCode="General">
                  <c:v>-1.09494783955371E-4</c:v>
                </c:pt>
                <c:pt idx="803" formatCode="General">
                  <c:v>-1.02059836299691E-4</c:v>
                </c:pt>
                <c:pt idx="804" formatCode="General">
                  <c:v>-1.05927147386482E-4</c:v>
                </c:pt>
                <c:pt idx="805" formatCode="General">
                  <c:v>-1.0830829693435201E-4</c:v>
                </c:pt>
                <c:pt idx="806" formatCode="General">
                  <c:v>-1.0892999111981101E-4</c:v>
                </c:pt>
                <c:pt idx="807" formatCode="General">
                  <c:v>-1.05628825798034E-4</c:v>
                </c:pt>
                <c:pt idx="808" formatCode="General">
                  <c:v>-1.09642418306612E-4</c:v>
                </c:pt>
                <c:pt idx="809" formatCode="General">
                  <c:v>-1.0924127013241599E-4</c:v>
                </c:pt>
                <c:pt idx="810" formatCode="General">
                  <c:v>-1.1040287726284701E-4</c:v>
                </c:pt>
                <c:pt idx="811" formatCode="General">
                  <c:v>-1.10751664136243E-4</c:v>
                </c:pt>
                <c:pt idx="812" formatCode="General">
                  <c:v>-1.07627172271047E-4</c:v>
                </c:pt>
                <c:pt idx="813" formatCode="General">
                  <c:v>-1.0700561866161699E-4</c:v>
                </c:pt>
                <c:pt idx="814" formatCode="General">
                  <c:v>-1.05085927427259E-4</c:v>
                </c:pt>
                <c:pt idx="815" formatCode="General">
                  <c:v>-1.10312356463531E-4</c:v>
                </c:pt>
                <c:pt idx="816" formatCode="General">
                  <c:v>-1.0691315571351E-4</c:v>
                </c:pt>
                <c:pt idx="817" formatCode="General">
                  <c:v>-1.08135294550488E-4</c:v>
                </c:pt>
                <c:pt idx="818" formatCode="General">
                  <c:v>-1.0742755242413299E-4</c:v>
                </c:pt>
                <c:pt idx="819" formatCode="General">
                  <c:v>-1.09359266199119E-4</c:v>
                </c:pt>
                <c:pt idx="820" formatCode="General">
                  <c:v>-1.10457838037226E-4</c:v>
                </c:pt>
                <c:pt idx="821" formatCode="General">
                  <c:v>-1.0940195321056899E-4</c:v>
                </c:pt>
                <c:pt idx="822" formatCode="General">
                  <c:v>-1.10399256220053E-4</c:v>
                </c:pt>
                <c:pt idx="823" formatCode="General">
                  <c:v>-1.08038031894523E-4</c:v>
                </c:pt>
                <c:pt idx="824" formatCode="General">
                  <c:v>-1.08609919282545E-4</c:v>
                </c:pt>
                <c:pt idx="825" formatCode="General">
                  <c:v>-1.08918117273318E-4</c:v>
                </c:pt>
                <c:pt idx="826" formatCode="General">
                  <c:v>-1.10482484017032E-4</c:v>
                </c:pt>
                <c:pt idx="827" formatCode="General">
                  <c:v>-1.10344859272947E-4</c:v>
                </c:pt>
                <c:pt idx="828" formatCode="General">
                  <c:v>-1.0743404312103E-4</c:v>
                </c:pt>
                <c:pt idx="829" formatCode="General">
                  <c:v>-1.13684852804484E-4</c:v>
                </c:pt>
                <c:pt idx="830" formatCode="General">
                  <c:v>-1.09797733758585E-4</c:v>
                </c:pt>
                <c:pt idx="831" formatCode="General">
                  <c:v>-1.11730335772241E-4</c:v>
                </c:pt>
                <c:pt idx="832" formatCode="General">
                  <c:v>-1.18757416258058E-4</c:v>
                </c:pt>
                <c:pt idx="833" formatCode="General">
                  <c:v>-1.0697955287244601E-4</c:v>
                </c:pt>
                <c:pt idx="834" formatCode="General">
                  <c:v>-1.08234852047363E-4</c:v>
                </c:pt>
                <c:pt idx="835" formatCode="General">
                  <c:v>-1.11780840399954E-4</c:v>
                </c:pt>
                <c:pt idx="836" formatCode="General">
                  <c:v>-1.12673961776507E-4</c:v>
                </c:pt>
                <c:pt idx="837" formatCode="General">
                  <c:v>-1.10145075994455E-4</c:v>
                </c:pt>
                <c:pt idx="838" formatCode="General">
                  <c:v>-1.09607086435141E-4</c:v>
                </c:pt>
                <c:pt idx="839" formatCode="General">
                  <c:v>-1.1388844015672399E-4</c:v>
                </c:pt>
                <c:pt idx="840" formatCode="General">
                  <c:v>-1.12014856252972E-4</c:v>
                </c:pt>
                <c:pt idx="841" formatCode="General">
                  <c:v>-1.1458178365049001E-4</c:v>
                </c:pt>
                <c:pt idx="842" formatCode="General">
                  <c:v>-1.1730019135227299E-4</c:v>
                </c:pt>
                <c:pt idx="843" formatCode="General">
                  <c:v>-1.1348078194686899E-4</c:v>
                </c:pt>
                <c:pt idx="844" formatCode="General">
                  <c:v>-1.14908258816987E-4</c:v>
                </c:pt>
                <c:pt idx="845" formatCode="General">
                  <c:v>-1.14535510362745E-4</c:v>
                </c:pt>
                <c:pt idx="846" formatCode="General">
                  <c:v>-1.21034180043745E-4</c:v>
                </c:pt>
                <c:pt idx="847" formatCode="General">
                  <c:v>-1.1952492123001101E-4</c:v>
                </c:pt>
                <c:pt idx="848" formatCode="General">
                  <c:v>-1.14134630881192E-4</c:v>
                </c:pt>
                <c:pt idx="849" formatCode="General">
                  <c:v>-1.1647928597463799E-4</c:v>
                </c:pt>
                <c:pt idx="850" formatCode="General">
                  <c:v>-1.14896425200819E-4</c:v>
                </c:pt>
                <c:pt idx="851" formatCode="General">
                  <c:v>-1.17588290454008E-4</c:v>
                </c:pt>
                <c:pt idx="852" formatCode="General">
                  <c:v>-1.16508234882779E-4</c:v>
                </c:pt>
                <c:pt idx="853" formatCode="General">
                  <c:v>-1.15523157154371E-4</c:v>
                </c:pt>
                <c:pt idx="854" formatCode="General">
                  <c:v>-1.18081447980731E-4</c:v>
                </c:pt>
                <c:pt idx="855" formatCode="General">
                  <c:v>-1.1182354925866199E-4</c:v>
                </c:pt>
                <c:pt idx="856" formatCode="General">
                  <c:v>-1.11809338472168E-4</c:v>
                </c:pt>
                <c:pt idx="857" formatCode="General">
                  <c:v>-1.14802022655484E-4</c:v>
                </c:pt>
                <c:pt idx="858" formatCode="General">
                  <c:v>-1.14758375077037E-4</c:v>
                </c:pt>
                <c:pt idx="859" formatCode="General">
                  <c:v>-1.16136702320777E-4</c:v>
                </c:pt>
                <c:pt idx="860" formatCode="General">
                  <c:v>-1.1445257634602101E-4</c:v>
                </c:pt>
                <c:pt idx="861" formatCode="General">
                  <c:v>-1.14248752080921E-4</c:v>
                </c:pt>
                <c:pt idx="862" formatCode="General">
                  <c:v>-1.14827435038259E-4</c:v>
                </c:pt>
                <c:pt idx="863" formatCode="General">
                  <c:v>-1.15017512512134E-4</c:v>
                </c:pt>
                <c:pt idx="864" formatCode="General">
                  <c:v>-1.20590080831873E-4</c:v>
                </c:pt>
                <c:pt idx="865" formatCode="General">
                  <c:v>-1.1470192756048E-4</c:v>
                </c:pt>
                <c:pt idx="866" formatCode="General">
                  <c:v>-1.1967214519839601E-4</c:v>
                </c:pt>
                <c:pt idx="867" formatCode="General">
                  <c:v>-1.18504723253973E-4</c:v>
                </c:pt>
                <c:pt idx="868" formatCode="General">
                  <c:v>-1.19008954578102E-4</c:v>
                </c:pt>
                <c:pt idx="869" formatCode="General">
                  <c:v>-1.17972277233515E-4</c:v>
                </c:pt>
                <c:pt idx="870" formatCode="General">
                  <c:v>-1.19932519321551E-4</c:v>
                </c:pt>
                <c:pt idx="871" formatCode="General">
                  <c:v>-1.15268416397871E-4</c:v>
                </c:pt>
                <c:pt idx="872" formatCode="General">
                  <c:v>-1.1736739447759E-4</c:v>
                </c:pt>
                <c:pt idx="873" formatCode="General">
                  <c:v>-1.14666931120062E-4</c:v>
                </c:pt>
                <c:pt idx="874" formatCode="General">
                  <c:v>-1.15973966297919E-4</c:v>
                </c:pt>
                <c:pt idx="875" formatCode="General">
                  <c:v>-1.1962739087854301E-4</c:v>
                </c:pt>
                <c:pt idx="876" formatCode="General">
                  <c:v>-1.12037502596365E-4</c:v>
                </c:pt>
                <c:pt idx="877" formatCode="General">
                  <c:v>-1.23261625319994E-4</c:v>
                </c:pt>
                <c:pt idx="878" formatCode="General">
                  <c:v>-1.11144615607978E-4</c:v>
                </c:pt>
                <c:pt idx="879" formatCode="General">
                  <c:v>-1.10469655744829E-4</c:v>
                </c:pt>
                <c:pt idx="880" formatCode="General">
                  <c:v>-1.17558307981769E-4</c:v>
                </c:pt>
                <c:pt idx="881" formatCode="General">
                  <c:v>-1.1433753863192599E-4</c:v>
                </c:pt>
                <c:pt idx="882" formatCode="General">
                  <c:v>-1.11224433873731E-4</c:v>
                </c:pt>
                <c:pt idx="883" formatCode="General">
                  <c:v>-1.17659182685296E-4</c:v>
                </c:pt>
                <c:pt idx="884" formatCode="General">
                  <c:v>-1.20012815847525E-4</c:v>
                </c:pt>
                <c:pt idx="885" formatCode="General">
                  <c:v>-1.1535990813289501E-4</c:v>
                </c:pt>
                <c:pt idx="886" formatCode="General">
                  <c:v>-1.1709711854956E-4</c:v>
                </c:pt>
                <c:pt idx="887" formatCode="General">
                  <c:v>-1.1978592411725699E-4</c:v>
                </c:pt>
                <c:pt idx="888" formatCode="General">
                  <c:v>-1.2048167294E-4</c:v>
                </c:pt>
                <c:pt idx="889" formatCode="General">
                  <c:v>-1.18992980065049E-4</c:v>
                </c:pt>
                <c:pt idx="890" formatCode="General">
                  <c:v>-1.18252410846679E-4</c:v>
                </c:pt>
                <c:pt idx="891" formatCode="General">
                  <c:v>-1.17661129759915E-4</c:v>
                </c:pt>
                <c:pt idx="892" formatCode="General">
                  <c:v>-1.2084287790071901E-4</c:v>
                </c:pt>
                <c:pt idx="893" formatCode="General">
                  <c:v>-1.1547774159488999E-4</c:v>
                </c:pt>
                <c:pt idx="894" formatCode="General">
                  <c:v>-1.21841742878342E-4</c:v>
                </c:pt>
                <c:pt idx="895" formatCode="General">
                  <c:v>-1.23145069703366E-4</c:v>
                </c:pt>
                <c:pt idx="896" formatCode="General">
                  <c:v>-1.1781221892362E-4</c:v>
                </c:pt>
                <c:pt idx="897" formatCode="General">
                  <c:v>-1.1585212588286501E-4</c:v>
                </c:pt>
                <c:pt idx="898" formatCode="General">
                  <c:v>-1.204717900537E-4</c:v>
                </c:pt>
                <c:pt idx="899" formatCode="General">
                  <c:v>-1.2087073657158E-4</c:v>
                </c:pt>
                <c:pt idx="900" formatCode="General">
                  <c:v>-1.20125771649416E-4</c:v>
                </c:pt>
                <c:pt idx="901" formatCode="General">
                  <c:v>-1.20404921180544E-4</c:v>
                </c:pt>
                <c:pt idx="902" formatCode="General">
                  <c:v>-1.15582094444604E-4</c:v>
                </c:pt>
                <c:pt idx="903" formatCode="General">
                  <c:v>-1.15480849993817E-4</c:v>
                </c:pt>
                <c:pt idx="904" formatCode="General">
                  <c:v>-1.16623403004276E-4</c:v>
                </c:pt>
                <c:pt idx="905" formatCode="General">
                  <c:v>-1.1584102148995199E-4</c:v>
                </c:pt>
                <c:pt idx="906" formatCode="General">
                  <c:v>-1.13021945346087E-4</c:v>
                </c:pt>
                <c:pt idx="907" formatCode="General">
                  <c:v>-1.23179010003353E-4</c:v>
                </c:pt>
                <c:pt idx="908" formatCode="General">
                  <c:v>-1.2008462190429299E-4</c:v>
                </c:pt>
                <c:pt idx="909" formatCode="General">
                  <c:v>-1.1673224257002701E-4</c:v>
                </c:pt>
                <c:pt idx="910" formatCode="General">
                  <c:v>-1.17667239315198E-4</c:v>
                </c:pt>
                <c:pt idx="911" formatCode="General">
                  <c:v>-1.2191772876387101E-4</c:v>
                </c:pt>
                <c:pt idx="912" formatCode="General">
                  <c:v>-1.16605423613979E-4</c:v>
                </c:pt>
                <c:pt idx="913" formatCode="General">
                  <c:v>-1.22058169843684E-4</c:v>
                </c:pt>
                <c:pt idx="914" formatCode="General">
                  <c:v>-1.2461943073546899E-4</c:v>
                </c:pt>
                <c:pt idx="915" formatCode="General">
                  <c:v>-1.2071486679603E-4</c:v>
                </c:pt>
                <c:pt idx="916" formatCode="General">
                  <c:v>-1.1814968115152599E-4</c:v>
                </c:pt>
                <c:pt idx="917" formatCode="General">
                  <c:v>-1.2004289735084801E-4</c:v>
                </c:pt>
                <c:pt idx="918" formatCode="General">
                  <c:v>-1.2400923158661101E-4</c:v>
                </c:pt>
                <c:pt idx="919" formatCode="General">
                  <c:v>-1.1811407391729201E-4</c:v>
                </c:pt>
                <c:pt idx="920" formatCode="General">
                  <c:v>-1.20619575597635E-4</c:v>
                </c:pt>
                <c:pt idx="921" formatCode="General">
                  <c:v>-1.2493813637069301E-4</c:v>
                </c:pt>
                <c:pt idx="922" formatCode="General">
                  <c:v>-1.27212816392624E-4</c:v>
                </c:pt>
                <c:pt idx="923" formatCode="General">
                  <c:v>-1.27783079131157E-4</c:v>
                </c:pt>
                <c:pt idx="924" formatCode="General">
                  <c:v>-1.2540291440119399E-4</c:v>
                </c:pt>
                <c:pt idx="925" formatCode="General">
                  <c:v>-1.23738038519787E-4</c:v>
                </c:pt>
                <c:pt idx="926" formatCode="General">
                  <c:v>-1.25833714426595E-4</c:v>
                </c:pt>
                <c:pt idx="927" formatCode="General">
                  <c:v>-1.19995552434963E-4</c:v>
                </c:pt>
                <c:pt idx="928" formatCode="General">
                  <c:v>-1.2575546864491399E-4</c:v>
                </c:pt>
                <c:pt idx="929" formatCode="General">
                  <c:v>-1.2676395647625999E-4</c:v>
                </c:pt>
                <c:pt idx="930" formatCode="General">
                  <c:v>-1.21319919533205E-4</c:v>
                </c:pt>
                <c:pt idx="931" formatCode="General">
                  <c:v>-1.2399078890170699E-4</c:v>
                </c:pt>
                <c:pt idx="932" formatCode="General">
                  <c:v>-1.2660353062538199E-4</c:v>
                </c:pt>
                <c:pt idx="933" formatCode="General">
                  <c:v>-1.22009193478324E-4</c:v>
                </c:pt>
                <c:pt idx="934" formatCode="General">
                  <c:v>-1.29910215435327E-4</c:v>
                </c:pt>
                <c:pt idx="935" formatCode="General">
                  <c:v>-1.2753969080748299E-4</c:v>
                </c:pt>
                <c:pt idx="936" formatCode="General">
                  <c:v>-1.21389687669415E-4</c:v>
                </c:pt>
                <c:pt idx="937" formatCode="General">
                  <c:v>-1.2324327265925001E-4</c:v>
                </c:pt>
                <c:pt idx="938" formatCode="General">
                  <c:v>-1.2217888139857399E-4</c:v>
                </c:pt>
                <c:pt idx="939" formatCode="General">
                  <c:v>-1.2288622649677501E-4</c:v>
                </c:pt>
                <c:pt idx="940" formatCode="General">
                  <c:v>-1.21679832742454E-4</c:v>
                </c:pt>
                <c:pt idx="941" formatCode="General">
                  <c:v>-1.18580119325146E-4</c:v>
                </c:pt>
                <c:pt idx="942" formatCode="General">
                  <c:v>-1.21634643799752E-4</c:v>
                </c:pt>
                <c:pt idx="943" formatCode="General">
                  <c:v>-1.2186146886933101E-4</c:v>
                </c:pt>
                <c:pt idx="944" formatCode="General">
                  <c:v>-1.1928753069338E-4</c:v>
                </c:pt>
                <c:pt idx="945" formatCode="General">
                  <c:v>-1.2810138717246001E-4</c:v>
                </c:pt>
                <c:pt idx="946" formatCode="General">
                  <c:v>-1.22587204981044E-4</c:v>
                </c:pt>
                <c:pt idx="947" formatCode="General">
                  <c:v>-1.21193865348921E-4</c:v>
                </c:pt>
                <c:pt idx="948" formatCode="General">
                  <c:v>-1.15912969440095E-4</c:v>
                </c:pt>
                <c:pt idx="949" formatCode="General">
                  <c:v>-1.2396824904217099E-4</c:v>
                </c:pt>
                <c:pt idx="950" formatCode="General">
                  <c:v>-1.24937838463825E-4</c:v>
                </c:pt>
                <c:pt idx="951" formatCode="General">
                  <c:v>-1.2555718163684201E-4</c:v>
                </c:pt>
                <c:pt idx="952" formatCode="General">
                  <c:v>-1.25053139855179E-4</c:v>
                </c:pt>
                <c:pt idx="953" formatCode="General">
                  <c:v>-1.2643593525667101E-4</c:v>
                </c:pt>
                <c:pt idx="954" formatCode="General">
                  <c:v>-1.22628685186098E-4</c:v>
                </c:pt>
                <c:pt idx="955" formatCode="General">
                  <c:v>-1.2516986244818099E-4</c:v>
                </c:pt>
                <c:pt idx="956" formatCode="General">
                  <c:v>-1.2696430687120599E-4</c:v>
                </c:pt>
                <c:pt idx="957" formatCode="General">
                  <c:v>-1.2986433409049999E-4</c:v>
                </c:pt>
                <c:pt idx="958" formatCode="General">
                  <c:v>-1.20963053150184E-4</c:v>
                </c:pt>
                <c:pt idx="959" formatCode="General">
                  <c:v>-1.29706703396809E-4</c:v>
                </c:pt>
                <c:pt idx="960" formatCode="General">
                  <c:v>-1.29945221285337E-4</c:v>
                </c:pt>
                <c:pt idx="961" formatCode="General">
                  <c:v>-1.34243238757217E-4</c:v>
                </c:pt>
                <c:pt idx="962" formatCode="General">
                  <c:v>-1.3128692089806599E-4</c:v>
                </c:pt>
                <c:pt idx="963" formatCode="General">
                  <c:v>-1.2634505341350901E-4</c:v>
                </c:pt>
                <c:pt idx="964" formatCode="General">
                  <c:v>-1.3099639566419699E-4</c:v>
                </c:pt>
                <c:pt idx="965" formatCode="General">
                  <c:v>-1.3309326529971699E-4</c:v>
                </c:pt>
                <c:pt idx="966" formatCode="General">
                  <c:v>-1.2407204318322899E-4</c:v>
                </c:pt>
                <c:pt idx="967" formatCode="General">
                  <c:v>-1.3097403466842201E-4</c:v>
                </c:pt>
                <c:pt idx="968" formatCode="General">
                  <c:v>-1.29953013115353E-4</c:v>
                </c:pt>
                <c:pt idx="969" formatCode="General">
                  <c:v>-1.2974899418213601E-4</c:v>
                </c:pt>
                <c:pt idx="970" formatCode="General">
                  <c:v>-1.2130177087194901E-4</c:v>
                </c:pt>
                <c:pt idx="971" formatCode="General">
                  <c:v>-1.29964247927378E-4</c:v>
                </c:pt>
                <c:pt idx="972" formatCode="General">
                  <c:v>-1.2346732897376299E-4</c:v>
                </c:pt>
                <c:pt idx="973" formatCode="General">
                  <c:v>-1.24183042521301E-4</c:v>
                </c:pt>
                <c:pt idx="974" formatCode="General">
                  <c:v>-1.23095460228824E-4</c:v>
                </c:pt>
                <c:pt idx="975" formatCode="General">
                  <c:v>-1.2348315767127401E-4</c:v>
                </c:pt>
                <c:pt idx="976" formatCode="General">
                  <c:v>-1.26395626198793E-4</c:v>
                </c:pt>
                <c:pt idx="977" formatCode="General">
                  <c:v>-1.25454363075895E-4</c:v>
                </c:pt>
                <c:pt idx="978" formatCode="General">
                  <c:v>-1.2528636870735301E-4</c:v>
                </c:pt>
                <c:pt idx="979" formatCode="General">
                  <c:v>-1.2571826544669799E-4</c:v>
                </c:pt>
                <c:pt idx="980" formatCode="General">
                  <c:v>-1.23428533457964E-4</c:v>
                </c:pt>
                <c:pt idx="981" formatCode="General">
                  <c:v>-1.19689372576659E-4</c:v>
                </c:pt>
                <c:pt idx="982" formatCode="General">
                  <c:v>-1.2909185411800599E-4</c:v>
                </c:pt>
                <c:pt idx="983" formatCode="General">
                  <c:v>-1.32145267870679E-4</c:v>
                </c:pt>
                <c:pt idx="984" formatCode="General">
                  <c:v>-1.24853768150778E-4</c:v>
                </c:pt>
                <c:pt idx="985" formatCode="General">
                  <c:v>-1.2856068342678701E-4</c:v>
                </c:pt>
                <c:pt idx="986" formatCode="General">
                  <c:v>-1.2789273993282701E-4</c:v>
                </c:pt>
                <c:pt idx="987" formatCode="General">
                  <c:v>-1.2431109022669501E-4</c:v>
                </c:pt>
                <c:pt idx="988" formatCode="General">
                  <c:v>-1.2475618188572199E-4</c:v>
                </c:pt>
                <c:pt idx="989" formatCode="General">
                  <c:v>-1.19913744177611E-4</c:v>
                </c:pt>
                <c:pt idx="990" formatCode="General">
                  <c:v>-1.2702009086312899E-4</c:v>
                </c:pt>
                <c:pt idx="991" formatCode="General">
                  <c:v>-1.2852631338405401E-4</c:v>
                </c:pt>
                <c:pt idx="992" formatCode="General">
                  <c:v>-1.3064007698045501E-4</c:v>
                </c:pt>
                <c:pt idx="993" formatCode="General">
                  <c:v>-1.26098297107011E-4</c:v>
                </c:pt>
                <c:pt idx="994" formatCode="General">
                  <c:v>-1.26576635118165E-4</c:v>
                </c:pt>
                <c:pt idx="995" formatCode="General">
                  <c:v>-1.26169951353191E-4</c:v>
                </c:pt>
                <c:pt idx="996" formatCode="General">
                  <c:v>-1.1998462003173699E-4</c:v>
                </c:pt>
                <c:pt idx="997" formatCode="General">
                  <c:v>-1.2548857224157199E-4</c:v>
                </c:pt>
                <c:pt idx="998" formatCode="General">
                  <c:v>-1.28392883124012E-4</c:v>
                </c:pt>
                <c:pt idx="999" formatCode="General">
                  <c:v>-1.24565510037788E-4</c:v>
                </c:pt>
                <c:pt idx="1000" formatCode="General">
                  <c:v>-1.20015846506534E-4</c:v>
                </c:pt>
                <c:pt idx="1001" formatCode="General">
                  <c:v>-1.31786837307189E-4</c:v>
                </c:pt>
                <c:pt idx="1002" formatCode="General">
                  <c:v>-1.24495665001231E-4</c:v>
                </c:pt>
                <c:pt idx="1003" formatCode="General">
                  <c:v>-1.26301705889481E-4</c:v>
                </c:pt>
                <c:pt idx="1004" formatCode="General">
                  <c:v>-1.3125038585195701E-4</c:v>
                </c:pt>
                <c:pt idx="1005" formatCode="General">
                  <c:v>-1.2076749197078801E-4</c:v>
                </c:pt>
                <c:pt idx="1006" formatCode="General">
                  <c:v>-1.29251661102062E-4</c:v>
                </c:pt>
                <c:pt idx="1007" formatCode="General">
                  <c:v>-1.25340837438296E-4</c:v>
                </c:pt>
                <c:pt idx="1008" formatCode="General">
                  <c:v>-1.2694698093473699E-4</c:v>
                </c:pt>
                <c:pt idx="1009" formatCode="General">
                  <c:v>-1.2836348721562699E-4</c:v>
                </c:pt>
                <c:pt idx="1010" formatCode="General">
                  <c:v>-1.2883479927550701E-4</c:v>
                </c:pt>
                <c:pt idx="1011" formatCode="General">
                  <c:v>-1.26555338400306E-4</c:v>
                </c:pt>
                <c:pt idx="1012" formatCode="General">
                  <c:v>-1.2776751060599801E-4</c:v>
                </c:pt>
                <c:pt idx="1013" formatCode="General">
                  <c:v>-1.2286522232197601E-4</c:v>
                </c:pt>
                <c:pt idx="1014" formatCode="General">
                  <c:v>-1.27680188666994E-4</c:v>
                </c:pt>
                <c:pt idx="1015" formatCode="General">
                  <c:v>-1.2490935985360799E-4</c:v>
                </c:pt>
                <c:pt idx="1016" formatCode="General">
                  <c:v>-1.3843463528640001E-4</c:v>
                </c:pt>
                <c:pt idx="1017" formatCode="General">
                  <c:v>-1.32608542774648E-4</c:v>
                </c:pt>
                <c:pt idx="1018" formatCode="General">
                  <c:v>-1.24969466297512E-4</c:v>
                </c:pt>
                <c:pt idx="1019" formatCode="General">
                  <c:v>-1.32076676476004E-4</c:v>
                </c:pt>
                <c:pt idx="1020" formatCode="General">
                  <c:v>-1.29923651962412E-4</c:v>
                </c:pt>
                <c:pt idx="1021" formatCode="General">
                  <c:v>-1.3489361551911099E-4</c:v>
                </c:pt>
                <c:pt idx="1022" formatCode="General">
                  <c:v>-1.31682989310051E-4</c:v>
                </c:pt>
                <c:pt idx="1023" formatCode="General">
                  <c:v>-1.3061402472961899E-4</c:v>
                </c:pt>
                <c:pt idx="1024" formatCode="General">
                  <c:v>-1.3056124427004401E-4</c:v>
                </c:pt>
                <c:pt idx="1025" formatCode="General">
                  <c:v>-1.3153406198709901E-4</c:v>
                </c:pt>
                <c:pt idx="1026" formatCode="General">
                  <c:v>-1.3050321373631E-4</c:v>
                </c:pt>
                <c:pt idx="1027" formatCode="General">
                  <c:v>-1.2825889943084601E-4</c:v>
                </c:pt>
                <c:pt idx="1028" formatCode="General">
                  <c:v>-1.3288733301963101E-4</c:v>
                </c:pt>
                <c:pt idx="1029" formatCode="General">
                  <c:v>-1.2999801059249E-4</c:v>
                </c:pt>
                <c:pt idx="1030" formatCode="General">
                  <c:v>-1.2410957989537899E-4</c:v>
                </c:pt>
                <c:pt idx="1031" formatCode="General">
                  <c:v>-1.2993474894617001E-4</c:v>
                </c:pt>
                <c:pt idx="1032" formatCode="General">
                  <c:v>-1.2787482984649099E-4</c:v>
                </c:pt>
                <c:pt idx="1033" formatCode="General">
                  <c:v>-1.26879873807497E-4</c:v>
                </c:pt>
                <c:pt idx="1034" formatCode="General">
                  <c:v>-1.3376712797658701E-4</c:v>
                </c:pt>
                <c:pt idx="1035" formatCode="General">
                  <c:v>-1.2846817796632301E-4</c:v>
                </c:pt>
                <c:pt idx="1036" formatCode="General">
                  <c:v>-1.3746044969314999E-4</c:v>
                </c:pt>
                <c:pt idx="1037" formatCode="General">
                  <c:v>-1.32497167696631E-4</c:v>
                </c:pt>
                <c:pt idx="1038" formatCode="General">
                  <c:v>-1.2896107565474199E-4</c:v>
                </c:pt>
                <c:pt idx="1039" formatCode="General">
                  <c:v>-1.3324281582741899E-4</c:v>
                </c:pt>
                <c:pt idx="1040" formatCode="General">
                  <c:v>-1.33949532102382E-4</c:v>
                </c:pt>
                <c:pt idx="1041" formatCode="General">
                  <c:v>-1.28795955782714E-4</c:v>
                </c:pt>
                <c:pt idx="1042" formatCode="General">
                  <c:v>-1.31815178183045E-4</c:v>
                </c:pt>
                <c:pt idx="1043" formatCode="General">
                  <c:v>-1.36452601704231E-4</c:v>
                </c:pt>
                <c:pt idx="1044" formatCode="General">
                  <c:v>-1.3559915957110999E-4</c:v>
                </c:pt>
                <c:pt idx="1045" formatCode="General">
                  <c:v>-1.4136244088792301E-4</c:v>
                </c:pt>
                <c:pt idx="1046" formatCode="General">
                  <c:v>-1.3797409955312301E-4</c:v>
                </c:pt>
                <c:pt idx="1047" formatCode="General">
                  <c:v>-1.2515877968798499E-4</c:v>
                </c:pt>
                <c:pt idx="1048" formatCode="General">
                  <c:v>-1.2330267006547299E-4</c:v>
                </c:pt>
                <c:pt idx="1049" formatCode="General">
                  <c:v>-1.3075896036392101E-4</c:v>
                </c:pt>
                <c:pt idx="1050" formatCode="General">
                  <c:v>-1.3278173399535199E-4</c:v>
                </c:pt>
                <c:pt idx="1051" formatCode="General">
                  <c:v>-1.27891163610483E-4</c:v>
                </c:pt>
                <c:pt idx="1052" formatCode="General">
                  <c:v>-1.3472760017210899E-4</c:v>
                </c:pt>
                <c:pt idx="1053" formatCode="General">
                  <c:v>-1.4060901040384701E-4</c:v>
                </c:pt>
                <c:pt idx="1054" formatCode="General">
                  <c:v>-1.47475413525652E-4</c:v>
                </c:pt>
                <c:pt idx="1055" formatCode="General">
                  <c:v>-1.44729663928471E-4</c:v>
                </c:pt>
                <c:pt idx="1056" formatCode="General">
                  <c:v>-1.4008091648071101E-4</c:v>
                </c:pt>
                <c:pt idx="1057" formatCode="General">
                  <c:v>-1.2893242604958101E-4</c:v>
                </c:pt>
                <c:pt idx="1058" formatCode="General">
                  <c:v>-1.3191197732122001E-4</c:v>
                </c:pt>
                <c:pt idx="1059" formatCode="General">
                  <c:v>-1.43074176440717E-4</c:v>
                </c:pt>
                <c:pt idx="1060" formatCode="General">
                  <c:v>-1.3249612107625001E-4</c:v>
                </c:pt>
                <c:pt idx="1061" formatCode="General">
                  <c:v>-1.38375682786945E-4</c:v>
                </c:pt>
                <c:pt idx="1062" formatCode="General">
                  <c:v>-1.27220865662367E-4</c:v>
                </c:pt>
                <c:pt idx="1063" formatCode="General">
                  <c:v>-1.3911219906858599E-4</c:v>
                </c:pt>
                <c:pt idx="1064" formatCode="General">
                  <c:v>-1.3443049331274699E-4</c:v>
                </c:pt>
                <c:pt idx="1065" formatCode="General">
                  <c:v>-1.29927217815165E-4</c:v>
                </c:pt>
                <c:pt idx="1066" formatCode="General">
                  <c:v>-1.3161494375413599E-4</c:v>
                </c:pt>
                <c:pt idx="1067" formatCode="General">
                  <c:v>-1.3372649755087401E-4</c:v>
                </c:pt>
                <c:pt idx="1068" formatCode="General">
                  <c:v>-1.3338987062320599E-4</c:v>
                </c:pt>
                <c:pt idx="1069" formatCode="General">
                  <c:v>-1.4398926897577901E-4</c:v>
                </c:pt>
                <c:pt idx="1070" formatCode="General">
                  <c:v>-1.3197888732547001E-4</c:v>
                </c:pt>
                <c:pt idx="1071" formatCode="General">
                  <c:v>-1.3361678957309501E-4</c:v>
                </c:pt>
                <c:pt idx="1072" formatCode="General">
                  <c:v>-1.35162401620654E-4</c:v>
                </c:pt>
                <c:pt idx="1073" formatCode="General">
                  <c:v>-1.3176553028264001E-4</c:v>
                </c:pt>
                <c:pt idx="1074" formatCode="General">
                  <c:v>-1.39150484581565E-4</c:v>
                </c:pt>
                <c:pt idx="1075" formatCode="General">
                  <c:v>-1.38299092493034E-4</c:v>
                </c:pt>
                <c:pt idx="1076" formatCode="General">
                  <c:v>-1.3586656412716599E-4</c:v>
                </c:pt>
                <c:pt idx="1077" formatCode="General">
                  <c:v>-1.35051663504537E-4</c:v>
                </c:pt>
                <c:pt idx="1078" formatCode="General">
                  <c:v>-1.4112998278014601E-4</c:v>
                </c:pt>
                <c:pt idx="1079" formatCode="General">
                  <c:v>-1.41375169732441E-4</c:v>
                </c:pt>
                <c:pt idx="1080" formatCode="General">
                  <c:v>-1.41471999705378E-4</c:v>
                </c:pt>
                <c:pt idx="1081" formatCode="General">
                  <c:v>-1.4222186610682701E-4</c:v>
                </c:pt>
                <c:pt idx="1082" formatCode="General">
                  <c:v>-1.41038339975998E-4</c:v>
                </c:pt>
                <c:pt idx="1083" formatCode="General">
                  <c:v>-1.33861317406634E-4</c:v>
                </c:pt>
                <c:pt idx="1084" formatCode="General">
                  <c:v>-1.30469969030961E-4</c:v>
                </c:pt>
                <c:pt idx="1085" formatCode="General">
                  <c:v>-1.33943844275175E-4</c:v>
                </c:pt>
                <c:pt idx="1086" formatCode="General">
                  <c:v>-1.36486970651229E-4</c:v>
                </c:pt>
                <c:pt idx="1087" formatCode="General">
                  <c:v>-1.39964547852187E-4</c:v>
                </c:pt>
                <c:pt idx="1088" formatCode="General">
                  <c:v>-1.44214296487862E-4</c:v>
                </c:pt>
                <c:pt idx="1089" formatCode="General">
                  <c:v>-1.41224662326244E-4</c:v>
                </c:pt>
                <c:pt idx="1090" formatCode="General">
                  <c:v>-1.40294133717745E-4</c:v>
                </c:pt>
                <c:pt idx="1091" formatCode="General">
                  <c:v>-1.42336304349205E-4</c:v>
                </c:pt>
                <c:pt idx="1092" formatCode="General">
                  <c:v>-1.42386115797294E-4</c:v>
                </c:pt>
                <c:pt idx="1093" formatCode="General">
                  <c:v>-1.356272606356E-4</c:v>
                </c:pt>
                <c:pt idx="1094" formatCode="General">
                  <c:v>-1.4662735165327001E-4</c:v>
                </c:pt>
                <c:pt idx="1095" formatCode="General">
                  <c:v>-1.4232174155464101E-4</c:v>
                </c:pt>
                <c:pt idx="1096" formatCode="General">
                  <c:v>-1.3684106152268201E-4</c:v>
                </c:pt>
                <c:pt idx="1097" formatCode="General">
                  <c:v>-1.3528465441599901E-4</c:v>
                </c:pt>
                <c:pt idx="1098" formatCode="General">
                  <c:v>-1.4208682307773499E-4</c:v>
                </c:pt>
                <c:pt idx="1099" formatCode="General">
                  <c:v>-1.40516106672418E-4</c:v>
                </c:pt>
                <c:pt idx="1100" formatCode="General">
                  <c:v>-1.35438164815936E-4</c:v>
                </c:pt>
                <c:pt idx="1101" formatCode="General">
                  <c:v>-1.4071732707407201E-4</c:v>
                </c:pt>
                <c:pt idx="1102" formatCode="General">
                  <c:v>-1.3652667652438199E-4</c:v>
                </c:pt>
                <c:pt idx="1103" formatCode="General">
                  <c:v>-1.3698433950207499E-4</c:v>
                </c:pt>
                <c:pt idx="1104" formatCode="General">
                  <c:v>-1.37551687348022E-4</c:v>
                </c:pt>
                <c:pt idx="1105" formatCode="General">
                  <c:v>-1.3912919566066501E-4</c:v>
                </c:pt>
                <c:pt idx="1106" formatCode="General">
                  <c:v>-1.3445901043566101E-4</c:v>
                </c:pt>
                <c:pt idx="1107" formatCode="General">
                  <c:v>-1.32116305902136E-4</c:v>
                </c:pt>
                <c:pt idx="1108" formatCode="General">
                  <c:v>-1.37709869646647E-4</c:v>
                </c:pt>
                <c:pt idx="1109" formatCode="General">
                  <c:v>-1.3390733065718E-4</c:v>
                </c:pt>
                <c:pt idx="1110" formatCode="General">
                  <c:v>-1.3235474451263099E-4</c:v>
                </c:pt>
                <c:pt idx="1111" formatCode="General">
                  <c:v>-1.3259125435855301E-4</c:v>
                </c:pt>
                <c:pt idx="1112" formatCode="General">
                  <c:v>-1.36361112031224E-4</c:v>
                </c:pt>
                <c:pt idx="1113" formatCode="General">
                  <c:v>-1.2887169843547801E-4</c:v>
                </c:pt>
                <c:pt idx="1114" formatCode="General">
                  <c:v>-1.2804341846809001E-4</c:v>
                </c:pt>
                <c:pt idx="1115" formatCode="General">
                  <c:v>-1.28148504194217E-4</c:v>
                </c:pt>
                <c:pt idx="1116" formatCode="General">
                  <c:v>-1.26598663596041E-4</c:v>
                </c:pt>
                <c:pt idx="1117" formatCode="General">
                  <c:v>-1.3031410530184599E-4</c:v>
                </c:pt>
                <c:pt idx="1118" formatCode="General">
                  <c:v>-1.31727329633681E-4</c:v>
                </c:pt>
                <c:pt idx="1119" formatCode="General">
                  <c:v>-1.3046147849386E-4</c:v>
                </c:pt>
                <c:pt idx="1120" formatCode="General">
                  <c:v>-1.30668963290683E-4</c:v>
                </c:pt>
                <c:pt idx="1121" formatCode="General">
                  <c:v>-1.30975378795946E-4</c:v>
                </c:pt>
                <c:pt idx="1122" formatCode="General">
                  <c:v>-1.3372849885885901E-4</c:v>
                </c:pt>
                <c:pt idx="1123" formatCode="General">
                  <c:v>-1.32163112487077E-4</c:v>
                </c:pt>
                <c:pt idx="1124" formatCode="General">
                  <c:v>-1.28165591011836E-4</c:v>
                </c:pt>
                <c:pt idx="1125" formatCode="General">
                  <c:v>-1.3138350416465501E-4</c:v>
                </c:pt>
                <c:pt idx="1126" formatCode="General">
                  <c:v>-1.36151836871505E-4</c:v>
                </c:pt>
                <c:pt idx="1127" formatCode="General">
                  <c:v>-1.2705906743923901E-4</c:v>
                </c:pt>
                <c:pt idx="1128" formatCode="General">
                  <c:v>-1.2816628846874399E-4</c:v>
                </c:pt>
                <c:pt idx="1129" formatCode="General">
                  <c:v>-1.3300104943085399E-4</c:v>
                </c:pt>
                <c:pt idx="1130" formatCode="General">
                  <c:v>-1.3578805859075599E-4</c:v>
                </c:pt>
                <c:pt idx="1131" formatCode="General">
                  <c:v>-1.3275738793681199E-4</c:v>
                </c:pt>
                <c:pt idx="1132" formatCode="General">
                  <c:v>-1.3213141565348799E-4</c:v>
                </c:pt>
                <c:pt idx="1133" formatCode="General">
                  <c:v>-1.36590580849199E-4</c:v>
                </c:pt>
                <c:pt idx="1134" formatCode="General">
                  <c:v>-1.3316395728064299E-4</c:v>
                </c:pt>
                <c:pt idx="1135" formatCode="General">
                  <c:v>-1.3072817032535499E-4</c:v>
                </c:pt>
                <c:pt idx="1136" formatCode="General">
                  <c:v>-1.3306064951132599E-4</c:v>
                </c:pt>
                <c:pt idx="1137" formatCode="General">
                  <c:v>-1.35951871833643E-4</c:v>
                </c:pt>
                <c:pt idx="1138" formatCode="General">
                  <c:v>-1.25782648097428E-4</c:v>
                </c:pt>
                <c:pt idx="1139" formatCode="General">
                  <c:v>-1.3460883914036701E-4</c:v>
                </c:pt>
                <c:pt idx="1140" formatCode="General">
                  <c:v>-1.3334810931809799E-4</c:v>
                </c:pt>
                <c:pt idx="1141" formatCode="General">
                  <c:v>-1.2494980990764999E-4</c:v>
                </c:pt>
                <c:pt idx="1142" formatCode="General">
                  <c:v>-1.3107342848785801E-4</c:v>
                </c:pt>
                <c:pt idx="1143" formatCode="General">
                  <c:v>-1.39375709483102E-4</c:v>
                </c:pt>
                <c:pt idx="1144" formatCode="General">
                  <c:v>-1.3013882898455799E-4</c:v>
                </c:pt>
                <c:pt idx="1145" formatCode="General">
                  <c:v>-1.3037330005087001E-4</c:v>
                </c:pt>
                <c:pt idx="1146" formatCode="General">
                  <c:v>-1.30361271743603E-4</c:v>
                </c:pt>
                <c:pt idx="1147" formatCode="General">
                  <c:v>-1.3783111876789701E-4</c:v>
                </c:pt>
                <c:pt idx="1148" formatCode="General">
                  <c:v>-1.31925733767984E-4</c:v>
                </c:pt>
                <c:pt idx="1149" formatCode="General">
                  <c:v>-1.3156560574716699E-4</c:v>
                </c:pt>
                <c:pt idx="1150" formatCode="General">
                  <c:v>-1.32209837228608E-4</c:v>
                </c:pt>
                <c:pt idx="1151" formatCode="General">
                  <c:v>-1.34366072877977E-4</c:v>
                </c:pt>
                <c:pt idx="1152" formatCode="General">
                  <c:v>-1.3321205470543201E-4</c:v>
                </c:pt>
                <c:pt idx="1153" formatCode="General">
                  <c:v>-1.38904201923809E-4</c:v>
                </c:pt>
                <c:pt idx="1154" formatCode="General">
                  <c:v>-1.32441047753009E-4</c:v>
                </c:pt>
                <c:pt idx="1155" formatCode="General">
                  <c:v>-1.2827049666994401E-4</c:v>
                </c:pt>
                <c:pt idx="1156" formatCode="General">
                  <c:v>-1.3590692837935799E-4</c:v>
                </c:pt>
                <c:pt idx="1157" formatCode="General">
                  <c:v>-1.29352970534551E-4</c:v>
                </c:pt>
                <c:pt idx="1158" formatCode="General">
                  <c:v>-1.3513217402713699E-4</c:v>
                </c:pt>
                <c:pt idx="1159" formatCode="General">
                  <c:v>-1.3403870204619199E-4</c:v>
                </c:pt>
                <c:pt idx="1160" formatCode="General">
                  <c:v>-1.3391027457814201E-4</c:v>
                </c:pt>
                <c:pt idx="1161" formatCode="General">
                  <c:v>-1.3528578120174201E-4</c:v>
                </c:pt>
                <c:pt idx="1162" formatCode="General">
                  <c:v>-1.3286955137667501E-4</c:v>
                </c:pt>
                <c:pt idx="1163" formatCode="General">
                  <c:v>-1.34486801911912E-4</c:v>
                </c:pt>
                <c:pt idx="1164" formatCode="General">
                  <c:v>-1.31414198288288E-4</c:v>
                </c:pt>
                <c:pt idx="1165" formatCode="General">
                  <c:v>-1.3301478816771399E-4</c:v>
                </c:pt>
                <c:pt idx="1166" formatCode="General">
                  <c:v>-1.3040572762165699E-4</c:v>
                </c:pt>
                <c:pt idx="1167" formatCode="General">
                  <c:v>-1.3237958066934999E-4</c:v>
                </c:pt>
                <c:pt idx="1168" formatCode="General">
                  <c:v>-1.3914236088442299E-4</c:v>
                </c:pt>
                <c:pt idx="1169" formatCode="General">
                  <c:v>-1.2979775987314701E-4</c:v>
                </c:pt>
                <c:pt idx="1170" formatCode="General">
                  <c:v>-1.27471827652279E-4</c:v>
                </c:pt>
                <c:pt idx="1171" formatCode="General">
                  <c:v>-1.34148051252529E-4</c:v>
                </c:pt>
                <c:pt idx="1172" formatCode="General">
                  <c:v>-1.3239969238570501E-4</c:v>
                </c:pt>
                <c:pt idx="1173" formatCode="General">
                  <c:v>-1.3252375618817301E-4</c:v>
                </c:pt>
                <c:pt idx="1174" formatCode="General">
                  <c:v>-1.3503989539268899E-4</c:v>
                </c:pt>
                <c:pt idx="1175" formatCode="General">
                  <c:v>-1.3837921573255901E-4</c:v>
                </c:pt>
                <c:pt idx="1176" formatCode="General">
                  <c:v>-1.3450568791588199E-4</c:v>
                </c:pt>
                <c:pt idx="1177" formatCode="General">
                  <c:v>-1.3636119217152399E-4</c:v>
                </c:pt>
                <c:pt idx="1178" formatCode="General">
                  <c:v>-1.32361589275104E-4</c:v>
                </c:pt>
                <c:pt idx="1179" formatCode="General">
                  <c:v>-1.4154171707742499E-4</c:v>
                </c:pt>
                <c:pt idx="1180" formatCode="General">
                  <c:v>-1.3641923221654101E-4</c:v>
                </c:pt>
                <c:pt idx="1181" formatCode="General">
                  <c:v>-1.31692092623555E-4</c:v>
                </c:pt>
                <c:pt idx="1182" formatCode="General">
                  <c:v>-1.31964557908047E-4</c:v>
                </c:pt>
                <c:pt idx="1183" formatCode="General">
                  <c:v>-1.3617662528408301E-4</c:v>
                </c:pt>
                <c:pt idx="1184" formatCode="General">
                  <c:v>-1.3172595617522701E-4</c:v>
                </c:pt>
                <c:pt idx="1185" formatCode="General">
                  <c:v>-1.3323843870751399E-4</c:v>
                </c:pt>
                <c:pt idx="1186" formatCode="General">
                  <c:v>-1.3498398686886799E-4</c:v>
                </c:pt>
                <c:pt idx="1187" formatCode="General">
                  <c:v>-1.37226594457604E-4</c:v>
                </c:pt>
                <c:pt idx="1188" formatCode="General">
                  <c:v>-1.2968216282151801E-4</c:v>
                </c:pt>
                <c:pt idx="1189" formatCode="General">
                  <c:v>-1.3534808531397001E-4</c:v>
                </c:pt>
                <c:pt idx="1190" formatCode="General">
                  <c:v>-1.3540138709076401E-4</c:v>
                </c:pt>
                <c:pt idx="1191" formatCode="General">
                  <c:v>-1.2837323841018199E-4</c:v>
                </c:pt>
                <c:pt idx="1192" formatCode="General">
                  <c:v>-1.4007406995159699E-4</c:v>
                </c:pt>
                <c:pt idx="1193" formatCode="General">
                  <c:v>-1.36765192719714E-4</c:v>
                </c:pt>
                <c:pt idx="1194" formatCode="General">
                  <c:v>-1.3416604324804001E-4</c:v>
                </c:pt>
                <c:pt idx="1195" formatCode="General">
                  <c:v>-1.3393791096265301E-4</c:v>
                </c:pt>
                <c:pt idx="1196" formatCode="General">
                  <c:v>-1.3048981393525E-4</c:v>
                </c:pt>
                <c:pt idx="1197" formatCode="General">
                  <c:v>-1.3903895541650301E-4</c:v>
                </c:pt>
                <c:pt idx="1198" formatCode="General">
                  <c:v>-1.3542238165971401E-4</c:v>
                </c:pt>
                <c:pt idx="1199" formatCode="General">
                  <c:v>-1.39539347849589E-4</c:v>
                </c:pt>
                <c:pt idx="1200" formatCode="General">
                  <c:v>-1.3419557303337299E-4</c:v>
                </c:pt>
                <c:pt idx="1201" formatCode="General">
                  <c:v>-1.2916441341863599E-4</c:v>
                </c:pt>
                <c:pt idx="1202" formatCode="General">
                  <c:v>-1.4329343228893299E-4</c:v>
                </c:pt>
                <c:pt idx="1203" formatCode="General">
                  <c:v>-1.34289374714372E-4</c:v>
                </c:pt>
                <c:pt idx="1204" formatCode="General">
                  <c:v>-1.4109077760276101E-4</c:v>
                </c:pt>
                <c:pt idx="1205" formatCode="General">
                  <c:v>-1.32371980962179E-4</c:v>
                </c:pt>
                <c:pt idx="1206" formatCode="General">
                  <c:v>-1.3974540365167199E-4</c:v>
                </c:pt>
                <c:pt idx="1207" formatCode="General">
                  <c:v>-1.39286888006122E-4</c:v>
                </c:pt>
                <c:pt idx="1208" formatCode="General">
                  <c:v>-1.39529885721578E-4</c:v>
                </c:pt>
                <c:pt idx="1209" formatCode="General">
                  <c:v>-1.38079390918524E-4</c:v>
                </c:pt>
                <c:pt idx="1210" formatCode="General">
                  <c:v>-1.31326564796975E-4</c:v>
                </c:pt>
                <c:pt idx="1211" formatCode="General">
                  <c:v>-1.3163751153064099E-4</c:v>
                </c:pt>
                <c:pt idx="1212" formatCode="General">
                  <c:v>-1.4038982009297599E-4</c:v>
                </c:pt>
                <c:pt idx="1213" formatCode="General">
                  <c:v>-1.39319030704282E-4</c:v>
                </c:pt>
                <c:pt idx="1214" formatCode="General">
                  <c:v>-1.36635369771808E-4</c:v>
                </c:pt>
                <c:pt idx="1215" formatCode="General">
                  <c:v>-1.3941251192553099E-4</c:v>
                </c:pt>
                <c:pt idx="1216" formatCode="General">
                  <c:v>-1.43704366764926E-4</c:v>
                </c:pt>
                <c:pt idx="1217" formatCode="General">
                  <c:v>-1.3815534592760001E-4</c:v>
                </c:pt>
                <c:pt idx="1218" formatCode="General">
                  <c:v>-1.4230057072325901E-4</c:v>
                </c:pt>
                <c:pt idx="1219" formatCode="General">
                  <c:v>-1.3581182825568699E-4</c:v>
                </c:pt>
                <c:pt idx="1220" formatCode="General">
                  <c:v>-1.42664935519591E-4</c:v>
                </c:pt>
                <c:pt idx="1221" formatCode="General">
                  <c:v>-1.40050886182355E-4</c:v>
                </c:pt>
                <c:pt idx="1222" formatCode="General">
                  <c:v>-1.4239864778295099E-4</c:v>
                </c:pt>
                <c:pt idx="1223" formatCode="General">
                  <c:v>-1.4451451804594099E-4</c:v>
                </c:pt>
                <c:pt idx="1224" formatCode="General">
                  <c:v>-1.3720879038519199E-4</c:v>
                </c:pt>
                <c:pt idx="1225" formatCode="General">
                  <c:v>-1.34700016720114E-4</c:v>
                </c:pt>
                <c:pt idx="1226" formatCode="General">
                  <c:v>-1.3257270242778601E-4</c:v>
                </c:pt>
                <c:pt idx="1227" formatCode="General">
                  <c:v>-1.2923395292899201E-4</c:v>
                </c:pt>
                <c:pt idx="1228" formatCode="General">
                  <c:v>-1.3462637930896501E-4</c:v>
                </c:pt>
                <c:pt idx="1229" formatCode="General">
                  <c:v>-1.38844194727747E-4</c:v>
                </c:pt>
                <c:pt idx="1230" formatCode="General">
                  <c:v>-1.3501105341455301E-4</c:v>
                </c:pt>
                <c:pt idx="1231" formatCode="General">
                  <c:v>-1.33685682352369E-4</c:v>
                </c:pt>
                <c:pt idx="1232" formatCode="General">
                  <c:v>-1.4655751608502401E-4</c:v>
                </c:pt>
                <c:pt idx="1233" formatCode="General">
                  <c:v>-1.3496095398522699E-4</c:v>
                </c:pt>
                <c:pt idx="1234" formatCode="General">
                  <c:v>-1.4071669570662801E-4</c:v>
                </c:pt>
                <c:pt idx="1235" formatCode="General">
                  <c:v>-1.3402959534331401E-4</c:v>
                </c:pt>
                <c:pt idx="1236" formatCode="General">
                  <c:v>-1.3878504222310199E-4</c:v>
                </c:pt>
                <c:pt idx="1237" formatCode="General">
                  <c:v>-1.4282663576713401E-4</c:v>
                </c:pt>
                <c:pt idx="1238" formatCode="General">
                  <c:v>-1.3960019800658799E-4</c:v>
                </c:pt>
                <c:pt idx="1239" formatCode="General">
                  <c:v>-1.3639035320482299E-4</c:v>
                </c:pt>
                <c:pt idx="1240" formatCode="General">
                  <c:v>-1.3480364484363901E-4</c:v>
                </c:pt>
                <c:pt idx="1241" formatCode="General">
                  <c:v>-1.39997610521275E-4</c:v>
                </c:pt>
                <c:pt idx="1242" formatCode="General">
                  <c:v>-1.37155937063837E-4</c:v>
                </c:pt>
                <c:pt idx="1243" formatCode="General">
                  <c:v>-1.4385615698169E-4</c:v>
                </c:pt>
                <c:pt idx="1244" formatCode="General">
                  <c:v>-1.3986915702045099E-4</c:v>
                </c:pt>
                <c:pt idx="1245" formatCode="General">
                  <c:v>-1.3855082175890499E-4</c:v>
                </c:pt>
                <c:pt idx="1246" formatCode="General">
                  <c:v>-1.4401315724984299E-4</c:v>
                </c:pt>
                <c:pt idx="1247" formatCode="General">
                  <c:v>-1.4771547264930899E-4</c:v>
                </c:pt>
                <c:pt idx="1248" formatCode="General">
                  <c:v>-1.4429480922679299E-4</c:v>
                </c:pt>
                <c:pt idx="1249" formatCode="General">
                  <c:v>-1.36598191143371E-4</c:v>
                </c:pt>
                <c:pt idx="1250" formatCode="General">
                  <c:v>-1.4305084286422799E-4</c:v>
                </c:pt>
                <c:pt idx="1251" formatCode="General">
                  <c:v>-1.3820950021098101E-4</c:v>
                </c:pt>
                <c:pt idx="1252" formatCode="General">
                  <c:v>-1.4225919163979401E-4</c:v>
                </c:pt>
                <c:pt idx="1253" formatCode="General">
                  <c:v>-1.3700763746199199E-4</c:v>
                </c:pt>
                <c:pt idx="1254" formatCode="General">
                  <c:v>-1.4334564340482E-4</c:v>
                </c:pt>
                <c:pt idx="1255" formatCode="General">
                  <c:v>-1.3654088786946501E-4</c:v>
                </c:pt>
                <c:pt idx="1256" formatCode="General">
                  <c:v>-1.36904125887068E-4</c:v>
                </c:pt>
                <c:pt idx="1257" formatCode="General">
                  <c:v>-1.4559150843821201E-4</c:v>
                </c:pt>
                <c:pt idx="1258" formatCode="General">
                  <c:v>-1.4508083203843599E-4</c:v>
                </c:pt>
                <c:pt idx="1259" formatCode="General">
                  <c:v>-1.40784030997303E-4</c:v>
                </c:pt>
                <c:pt idx="1260" formatCode="General">
                  <c:v>-1.4438665607674399E-4</c:v>
                </c:pt>
                <c:pt idx="1261" formatCode="General">
                  <c:v>-1.3507308017066301E-4</c:v>
                </c:pt>
                <c:pt idx="1262" formatCode="General">
                  <c:v>-1.4651864716382101E-4</c:v>
                </c:pt>
                <c:pt idx="1263" formatCode="General">
                  <c:v>-1.4465121080159499E-4</c:v>
                </c:pt>
                <c:pt idx="1264" formatCode="General">
                  <c:v>-1.36467000580629E-4</c:v>
                </c:pt>
                <c:pt idx="1265" formatCode="General">
                  <c:v>-1.3806462746430699E-4</c:v>
                </c:pt>
                <c:pt idx="1266" formatCode="General">
                  <c:v>-1.3628251452247901E-4</c:v>
                </c:pt>
                <c:pt idx="1267" formatCode="General">
                  <c:v>-1.35484088707591E-4</c:v>
                </c:pt>
                <c:pt idx="1268" formatCode="General">
                  <c:v>-1.45846324063882E-4</c:v>
                </c:pt>
                <c:pt idx="1269" formatCode="General">
                  <c:v>-1.37307549958398E-4</c:v>
                </c:pt>
                <c:pt idx="1270" formatCode="General">
                  <c:v>-1.43303199746031E-4</c:v>
                </c:pt>
                <c:pt idx="1271" formatCode="General">
                  <c:v>-1.4397291244352899E-4</c:v>
                </c:pt>
                <c:pt idx="1272" formatCode="General">
                  <c:v>-1.35309257840314E-4</c:v>
                </c:pt>
                <c:pt idx="1273" formatCode="General">
                  <c:v>-1.3526502330505401E-4</c:v>
                </c:pt>
                <c:pt idx="1274" formatCode="General">
                  <c:v>-1.34237861350984E-4</c:v>
                </c:pt>
                <c:pt idx="1275" formatCode="General">
                  <c:v>-1.41286609170546E-4</c:v>
                </c:pt>
                <c:pt idx="1276" formatCode="General">
                  <c:v>-1.44083452199052E-4</c:v>
                </c:pt>
                <c:pt idx="1277" formatCode="General">
                  <c:v>-1.434772933415E-4</c:v>
                </c:pt>
                <c:pt idx="1278" formatCode="General">
                  <c:v>-1.41684366871209E-4</c:v>
                </c:pt>
                <c:pt idx="1279" formatCode="General">
                  <c:v>-1.4198854692074801E-4</c:v>
                </c:pt>
                <c:pt idx="1280" formatCode="General">
                  <c:v>-1.4347552545036999E-4</c:v>
                </c:pt>
                <c:pt idx="1281" formatCode="General">
                  <c:v>-1.50751221616726E-4</c:v>
                </c:pt>
                <c:pt idx="1282" formatCode="General">
                  <c:v>-1.4030188334891299E-4</c:v>
                </c:pt>
                <c:pt idx="1283" formatCode="General">
                  <c:v>-1.3050760441483901E-4</c:v>
                </c:pt>
                <c:pt idx="1284" formatCode="General">
                  <c:v>-1.4228112998814E-4</c:v>
                </c:pt>
                <c:pt idx="1285" formatCode="General">
                  <c:v>-1.3510143560669001E-4</c:v>
                </c:pt>
                <c:pt idx="1286" formatCode="General">
                  <c:v>-1.3808233168361101E-4</c:v>
                </c:pt>
                <c:pt idx="1287" formatCode="General">
                  <c:v>-1.33578053858964E-4</c:v>
                </c:pt>
                <c:pt idx="1288" formatCode="General">
                  <c:v>-1.4432872577129399E-4</c:v>
                </c:pt>
                <c:pt idx="1289" formatCode="General">
                  <c:v>-1.37983085419123E-4</c:v>
                </c:pt>
                <c:pt idx="1290" formatCode="General">
                  <c:v>-1.4111188923655299E-4</c:v>
                </c:pt>
                <c:pt idx="1291" formatCode="General">
                  <c:v>-1.36581206695941E-4</c:v>
                </c:pt>
                <c:pt idx="1292" formatCode="General">
                  <c:v>-1.44398381187556E-4</c:v>
                </c:pt>
                <c:pt idx="1293" formatCode="General">
                  <c:v>-1.4743121126015599E-4</c:v>
                </c:pt>
                <c:pt idx="1294" formatCode="General">
                  <c:v>-1.3805916277701699E-4</c:v>
                </c:pt>
                <c:pt idx="1295" formatCode="General">
                  <c:v>-1.46589284412338E-4</c:v>
                </c:pt>
                <c:pt idx="1296" formatCode="General">
                  <c:v>-1.43182710009564E-4</c:v>
                </c:pt>
                <c:pt idx="1297" formatCode="General">
                  <c:v>-1.44675337300413E-4</c:v>
                </c:pt>
                <c:pt idx="1298" formatCode="General">
                  <c:v>-1.3328133520485E-4</c:v>
                </c:pt>
                <c:pt idx="1299" formatCode="General">
                  <c:v>-1.40914930636198E-4</c:v>
                </c:pt>
                <c:pt idx="1300" formatCode="General">
                  <c:v>-1.40515566777246E-4</c:v>
                </c:pt>
                <c:pt idx="1301" formatCode="General">
                  <c:v>-1.44276304596875E-4</c:v>
                </c:pt>
                <c:pt idx="1302" formatCode="General">
                  <c:v>-1.4456519672052901E-4</c:v>
                </c:pt>
                <c:pt idx="1303" formatCode="General">
                  <c:v>-1.4354532192395599E-4</c:v>
                </c:pt>
                <c:pt idx="1304" formatCode="General">
                  <c:v>-1.4420167408306801E-4</c:v>
                </c:pt>
                <c:pt idx="1305" formatCode="General">
                  <c:v>-1.4642928724376201E-4</c:v>
                </c:pt>
                <c:pt idx="1306" formatCode="General">
                  <c:v>-1.4919992787546801E-4</c:v>
                </c:pt>
                <c:pt idx="1307" formatCode="General">
                  <c:v>-1.3305326348844699E-4</c:v>
                </c:pt>
                <c:pt idx="1308" formatCode="General">
                  <c:v>-1.30496342142976E-4</c:v>
                </c:pt>
                <c:pt idx="1309" formatCode="General">
                  <c:v>-1.3884752836391899E-4</c:v>
                </c:pt>
                <c:pt idx="1310" formatCode="General">
                  <c:v>-1.41367965731447E-4</c:v>
                </c:pt>
                <c:pt idx="1311" formatCode="General">
                  <c:v>-1.3411120545886901E-4</c:v>
                </c:pt>
                <c:pt idx="1312" formatCode="General">
                  <c:v>-1.3842219389106E-4</c:v>
                </c:pt>
                <c:pt idx="1313" formatCode="General">
                  <c:v>-1.4525188723302001E-4</c:v>
                </c:pt>
                <c:pt idx="1314" formatCode="General">
                  <c:v>-1.3948652784576701E-4</c:v>
                </c:pt>
                <c:pt idx="1315" formatCode="General">
                  <c:v>-1.4148611130584301E-4</c:v>
                </c:pt>
                <c:pt idx="1316" formatCode="General">
                  <c:v>-1.40781738804609E-4</c:v>
                </c:pt>
                <c:pt idx="1317" formatCode="General">
                  <c:v>-1.49275069373824E-4</c:v>
                </c:pt>
                <c:pt idx="1318" formatCode="General">
                  <c:v>-1.47954815215208E-4</c:v>
                </c:pt>
                <c:pt idx="1319" formatCode="General">
                  <c:v>-1.47001750123104E-4</c:v>
                </c:pt>
                <c:pt idx="1320" formatCode="General">
                  <c:v>-1.4173700464159E-4</c:v>
                </c:pt>
                <c:pt idx="1321" formatCode="General">
                  <c:v>-1.4985632003467199E-4</c:v>
                </c:pt>
                <c:pt idx="1322" formatCode="General">
                  <c:v>-1.47577508486611E-4</c:v>
                </c:pt>
                <c:pt idx="1323" formatCode="General">
                  <c:v>-1.4708130813058501E-4</c:v>
                </c:pt>
                <c:pt idx="1324" formatCode="General">
                  <c:v>-1.4797070124949801E-4</c:v>
                </c:pt>
                <c:pt idx="1325" formatCode="General">
                  <c:v>-1.55651931265229E-4</c:v>
                </c:pt>
                <c:pt idx="1326" formatCode="General">
                  <c:v>-1.4712783199308301E-4</c:v>
                </c:pt>
                <c:pt idx="1327" formatCode="General">
                  <c:v>-1.3953854727867299E-4</c:v>
                </c:pt>
                <c:pt idx="1328" formatCode="General">
                  <c:v>-1.5138608730028299E-4</c:v>
                </c:pt>
                <c:pt idx="1329" formatCode="General">
                  <c:v>-1.3968306975307E-4</c:v>
                </c:pt>
                <c:pt idx="1330" formatCode="General">
                  <c:v>-1.4511703773797201E-4</c:v>
                </c:pt>
                <c:pt idx="1331" formatCode="General">
                  <c:v>-1.46133525051366E-4</c:v>
                </c:pt>
                <c:pt idx="1332" formatCode="General">
                  <c:v>-1.4023173644784099E-4</c:v>
                </c:pt>
                <c:pt idx="1333" formatCode="General">
                  <c:v>-1.4486249964457799E-4</c:v>
                </c:pt>
                <c:pt idx="1334" formatCode="General">
                  <c:v>-1.43869744070992E-4</c:v>
                </c:pt>
                <c:pt idx="1335" formatCode="General">
                  <c:v>-1.3960411290558599E-4</c:v>
                </c:pt>
                <c:pt idx="1336" formatCode="General">
                  <c:v>-1.47348798500794E-4</c:v>
                </c:pt>
                <c:pt idx="1337" formatCode="General">
                  <c:v>-1.42122778817491E-4</c:v>
                </c:pt>
                <c:pt idx="1338" formatCode="General">
                  <c:v>-1.4544182849559801E-4</c:v>
                </c:pt>
                <c:pt idx="1339" formatCode="General">
                  <c:v>-1.42007953271755E-4</c:v>
                </c:pt>
                <c:pt idx="1340" formatCode="General">
                  <c:v>-1.4832569753006801E-4</c:v>
                </c:pt>
                <c:pt idx="1341" formatCode="General">
                  <c:v>-1.48497092978269E-4</c:v>
                </c:pt>
                <c:pt idx="1342" formatCode="General">
                  <c:v>-1.4603572733434499E-4</c:v>
                </c:pt>
                <c:pt idx="1343" formatCode="General">
                  <c:v>-1.52895533110995E-4</c:v>
                </c:pt>
                <c:pt idx="1344" formatCode="General">
                  <c:v>-1.47479866867185E-4</c:v>
                </c:pt>
                <c:pt idx="1345" formatCode="General">
                  <c:v>-1.4332950783672499E-4</c:v>
                </c:pt>
                <c:pt idx="1346" formatCode="General">
                  <c:v>-1.4283206457406001E-4</c:v>
                </c:pt>
                <c:pt idx="1347" formatCode="General">
                  <c:v>-1.4403057806395699E-4</c:v>
                </c:pt>
                <c:pt idx="1348" formatCode="General">
                  <c:v>-1.4130435528091599E-4</c:v>
                </c:pt>
                <c:pt idx="1349" formatCode="General">
                  <c:v>-1.38418510057051E-4</c:v>
                </c:pt>
                <c:pt idx="1350" formatCode="General">
                  <c:v>-1.46928624873347E-4</c:v>
                </c:pt>
                <c:pt idx="1351" formatCode="General">
                  <c:v>-1.5076277413687001E-4</c:v>
                </c:pt>
                <c:pt idx="1352" formatCode="General">
                  <c:v>-1.4275104118542599E-4</c:v>
                </c:pt>
                <c:pt idx="1353" formatCode="General">
                  <c:v>-1.4347127577214299E-4</c:v>
                </c:pt>
                <c:pt idx="1354" formatCode="General">
                  <c:v>-1.4776253457031999E-4</c:v>
                </c:pt>
                <c:pt idx="1355" formatCode="General">
                  <c:v>-1.47617594203887E-4</c:v>
                </c:pt>
                <c:pt idx="1356" formatCode="General">
                  <c:v>-1.46479932662116E-4</c:v>
                </c:pt>
                <c:pt idx="1357" formatCode="General">
                  <c:v>-1.53186500277758E-4</c:v>
                </c:pt>
                <c:pt idx="1358" formatCode="General">
                  <c:v>-1.4127540830074199E-4</c:v>
                </c:pt>
                <c:pt idx="1359" formatCode="General">
                  <c:v>-1.4954845838785E-4</c:v>
                </c:pt>
                <c:pt idx="1360" formatCode="General">
                  <c:v>-1.4181005921663401E-4</c:v>
                </c:pt>
                <c:pt idx="1361" formatCode="General">
                  <c:v>-1.39371578535284E-4</c:v>
                </c:pt>
                <c:pt idx="1362" formatCode="General">
                  <c:v>-1.4880068069885599E-4</c:v>
                </c:pt>
                <c:pt idx="1363" formatCode="General">
                  <c:v>-1.5783307954669599E-4</c:v>
                </c:pt>
                <c:pt idx="1364" formatCode="General">
                  <c:v>-1.6283959582864799E-4</c:v>
                </c:pt>
                <c:pt idx="1365" formatCode="General">
                  <c:v>-1.5148822361583201E-4</c:v>
                </c:pt>
                <c:pt idx="1366" formatCode="General">
                  <c:v>-1.4902862438731401E-4</c:v>
                </c:pt>
                <c:pt idx="1367" formatCode="General">
                  <c:v>-1.45282455212618E-4</c:v>
                </c:pt>
                <c:pt idx="1368" formatCode="General">
                  <c:v>-1.41329567439499E-4</c:v>
                </c:pt>
                <c:pt idx="1369" formatCode="General">
                  <c:v>-1.45861367672862E-4</c:v>
                </c:pt>
                <c:pt idx="1370" formatCode="General">
                  <c:v>-1.56445891353819E-4</c:v>
                </c:pt>
                <c:pt idx="1371" formatCode="General">
                  <c:v>-1.56566222309525E-4</c:v>
                </c:pt>
                <c:pt idx="1372" formatCode="General">
                  <c:v>-1.5408573137928999E-4</c:v>
                </c:pt>
                <c:pt idx="1373" formatCode="General">
                  <c:v>-1.4896615379866E-4</c:v>
                </c:pt>
                <c:pt idx="1374" formatCode="General">
                  <c:v>-1.4895824305975801E-4</c:v>
                </c:pt>
                <c:pt idx="1375" formatCode="General">
                  <c:v>-1.57578262497119E-4</c:v>
                </c:pt>
                <c:pt idx="1376" formatCode="General">
                  <c:v>-1.55923553652906E-4</c:v>
                </c:pt>
                <c:pt idx="1377" formatCode="General">
                  <c:v>-1.5458434620570699E-4</c:v>
                </c:pt>
                <c:pt idx="1378" formatCode="General">
                  <c:v>-1.5458534303763901E-4</c:v>
                </c:pt>
                <c:pt idx="1379" formatCode="General">
                  <c:v>-1.4385682060650699E-4</c:v>
                </c:pt>
                <c:pt idx="1380" formatCode="General">
                  <c:v>-1.48362845305915E-4</c:v>
                </c:pt>
                <c:pt idx="1381" formatCode="General">
                  <c:v>-1.5823711261609601E-4</c:v>
                </c:pt>
                <c:pt idx="1382" formatCode="General">
                  <c:v>-1.54027381395396E-4</c:v>
                </c:pt>
                <c:pt idx="1383" formatCode="General">
                  <c:v>-1.47290266103188E-4</c:v>
                </c:pt>
                <c:pt idx="1384" formatCode="General">
                  <c:v>-1.52510218239894E-4</c:v>
                </c:pt>
                <c:pt idx="1385" formatCode="General">
                  <c:v>-1.5207486934993599E-4</c:v>
                </c:pt>
                <c:pt idx="1386" formatCode="General">
                  <c:v>-1.5303654998590001E-4</c:v>
                </c:pt>
                <c:pt idx="1387" formatCode="General">
                  <c:v>-1.5169046312659199E-4</c:v>
                </c:pt>
                <c:pt idx="1388" formatCode="General">
                  <c:v>-1.47701420944185E-4</c:v>
                </c:pt>
                <c:pt idx="1389" formatCode="General">
                  <c:v>-1.4899017616115399E-4</c:v>
                </c:pt>
                <c:pt idx="1390" formatCode="General">
                  <c:v>-1.4408282922696801E-4</c:v>
                </c:pt>
                <c:pt idx="1391" formatCode="General">
                  <c:v>-1.4618891123442199E-4</c:v>
                </c:pt>
                <c:pt idx="1392" formatCode="General">
                  <c:v>-1.5145735588494499E-4</c:v>
                </c:pt>
                <c:pt idx="1393" formatCode="General">
                  <c:v>-1.44880788420523E-4</c:v>
                </c:pt>
                <c:pt idx="1394" formatCode="General">
                  <c:v>-1.43576620277834E-4</c:v>
                </c:pt>
                <c:pt idx="1395" formatCode="General">
                  <c:v>-1.5128887969053699E-4</c:v>
                </c:pt>
                <c:pt idx="1396" formatCode="General">
                  <c:v>-1.46396358607217E-4</c:v>
                </c:pt>
                <c:pt idx="1397" formatCode="General">
                  <c:v>-1.4764963927896301E-4</c:v>
                </c:pt>
                <c:pt idx="1398" formatCode="General">
                  <c:v>-1.5369178866240301E-4</c:v>
                </c:pt>
                <c:pt idx="1399" formatCode="General">
                  <c:v>-1.5249161345132399E-4</c:v>
                </c:pt>
                <c:pt idx="1400" formatCode="General">
                  <c:v>-1.6247567252947E-4</c:v>
                </c:pt>
                <c:pt idx="1401" formatCode="General">
                  <c:v>-1.4666858009970601E-4</c:v>
                </c:pt>
                <c:pt idx="1402" formatCode="General">
                  <c:v>-1.4581039821908099E-4</c:v>
                </c:pt>
                <c:pt idx="1403" formatCode="General">
                  <c:v>-1.43033673692353E-4</c:v>
                </c:pt>
                <c:pt idx="1404" formatCode="General">
                  <c:v>-1.4799239022018299E-4</c:v>
                </c:pt>
                <c:pt idx="1405" formatCode="General">
                  <c:v>-1.4654411923430201E-4</c:v>
                </c:pt>
                <c:pt idx="1406" formatCode="General">
                  <c:v>-1.47546758320703E-4</c:v>
                </c:pt>
                <c:pt idx="1407" formatCode="General">
                  <c:v>-1.4775434041096401E-4</c:v>
                </c:pt>
                <c:pt idx="1408" formatCode="General">
                  <c:v>-1.46497379202205E-4</c:v>
                </c:pt>
                <c:pt idx="1409" formatCode="General">
                  <c:v>-1.4879395489965399E-4</c:v>
                </c:pt>
                <c:pt idx="1410" formatCode="General">
                  <c:v>-1.44033219301591E-4</c:v>
                </c:pt>
                <c:pt idx="1411" formatCode="General">
                  <c:v>-1.4645665249395201E-4</c:v>
                </c:pt>
                <c:pt idx="1412" formatCode="General">
                  <c:v>-1.41856950504294E-4</c:v>
                </c:pt>
                <c:pt idx="1413" formatCode="General">
                  <c:v>-1.47700659734856E-4</c:v>
                </c:pt>
                <c:pt idx="1414" formatCode="General">
                  <c:v>-1.4757233221358699E-4</c:v>
                </c:pt>
                <c:pt idx="1415" formatCode="General">
                  <c:v>-1.4643746113274101E-4</c:v>
                </c:pt>
                <c:pt idx="1416" formatCode="General">
                  <c:v>-1.4526564028521501E-4</c:v>
                </c:pt>
                <c:pt idx="1417" formatCode="General">
                  <c:v>-1.48738914712016E-4</c:v>
                </c:pt>
                <c:pt idx="1418" formatCode="General">
                  <c:v>-1.4819766940747401E-4</c:v>
                </c:pt>
                <c:pt idx="1419" formatCode="General">
                  <c:v>-1.50955539141537E-4</c:v>
                </c:pt>
                <c:pt idx="1420" formatCode="General">
                  <c:v>-1.5407485732468499E-4</c:v>
                </c:pt>
                <c:pt idx="1421" formatCode="General">
                  <c:v>-1.6025034821739401E-4</c:v>
                </c:pt>
                <c:pt idx="1422" formatCode="General">
                  <c:v>-1.5346906643128399E-4</c:v>
                </c:pt>
                <c:pt idx="1423" formatCode="General">
                  <c:v>-1.5248382313494299E-4</c:v>
                </c:pt>
                <c:pt idx="1424" formatCode="General">
                  <c:v>-1.3880177157095199E-4</c:v>
                </c:pt>
                <c:pt idx="1425" formatCode="General">
                  <c:v>-1.45990196999624E-4</c:v>
                </c:pt>
                <c:pt idx="1426" formatCode="General">
                  <c:v>-1.4868502891704E-4</c:v>
                </c:pt>
                <c:pt idx="1427" formatCode="General">
                  <c:v>-1.5061103863908001E-4</c:v>
                </c:pt>
                <c:pt idx="1428" formatCode="General">
                  <c:v>-1.5122146799273901E-4</c:v>
                </c:pt>
                <c:pt idx="1429" formatCode="General">
                  <c:v>-1.50287198498921E-4</c:v>
                </c:pt>
                <c:pt idx="1430" formatCode="General">
                  <c:v>-1.40329056567284E-4</c:v>
                </c:pt>
                <c:pt idx="1431" formatCode="General">
                  <c:v>-1.4683095434576499E-4</c:v>
                </c:pt>
                <c:pt idx="1432" formatCode="General">
                  <c:v>-1.5350090213765699E-4</c:v>
                </c:pt>
                <c:pt idx="1433" formatCode="General">
                  <c:v>-1.46820928154381E-4</c:v>
                </c:pt>
                <c:pt idx="1434" formatCode="General">
                  <c:v>-1.4539036835861099E-4</c:v>
                </c:pt>
                <c:pt idx="1435" formatCode="General">
                  <c:v>-1.5242280854589201E-4</c:v>
                </c:pt>
                <c:pt idx="1436" formatCode="General">
                  <c:v>-1.5866893260104499E-4</c:v>
                </c:pt>
                <c:pt idx="1437" formatCode="General">
                  <c:v>-1.5625714945028901E-4</c:v>
                </c:pt>
                <c:pt idx="1438" formatCode="General">
                  <c:v>-1.4774216335453199E-4</c:v>
                </c:pt>
                <c:pt idx="1439" formatCode="General">
                  <c:v>-1.4994088264674E-4</c:v>
                </c:pt>
                <c:pt idx="1440" formatCode="General">
                  <c:v>-1.58415197561883E-4</c:v>
                </c:pt>
                <c:pt idx="1441" formatCode="General">
                  <c:v>-1.5402875080271301E-4</c:v>
                </c:pt>
                <c:pt idx="1442" formatCode="General">
                  <c:v>-1.5332093798088199E-4</c:v>
                </c:pt>
                <c:pt idx="1443" formatCode="General">
                  <c:v>-1.53968478232517E-4</c:v>
                </c:pt>
                <c:pt idx="1444" formatCode="General">
                  <c:v>-1.47266230000118E-4</c:v>
                </c:pt>
                <c:pt idx="1445" formatCode="General">
                  <c:v>-1.49740917785675E-4</c:v>
                </c:pt>
                <c:pt idx="1446" formatCode="General">
                  <c:v>-1.48271583544934E-4</c:v>
                </c:pt>
                <c:pt idx="1447" formatCode="General">
                  <c:v>-1.57883835619379E-4</c:v>
                </c:pt>
                <c:pt idx="1448" formatCode="General">
                  <c:v>-1.51439443779479E-4</c:v>
                </c:pt>
                <c:pt idx="1449" formatCode="General">
                  <c:v>-1.62809604269613E-4</c:v>
                </c:pt>
                <c:pt idx="1450" formatCode="General">
                  <c:v>-1.6369831019732401E-4</c:v>
                </c:pt>
                <c:pt idx="1451" formatCode="General">
                  <c:v>-1.5051545321531799E-4</c:v>
                </c:pt>
                <c:pt idx="1452" formatCode="General">
                  <c:v>-1.53441837259417E-4</c:v>
                </c:pt>
                <c:pt idx="1453" formatCode="General">
                  <c:v>-1.5872395138596899E-4</c:v>
                </c:pt>
                <c:pt idx="1454" formatCode="General">
                  <c:v>-1.5257290570495099E-4</c:v>
                </c:pt>
                <c:pt idx="1455" formatCode="General">
                  <c:v>-1.5329919654130501E-4</c:v>
                </c:pt>
                <c:pt idx="1456" formatCode="General">
                  <c:v>-1.4737985968185801E-4</c:v>
                </c:pt>
                <c:pt idx="1457" formatCode="General">
                  <c:v>-1.5301401474467001E-4</c:v>
                </c:pt>
                <c:pt idx="1458" formatCode="General">
                  <c:v>-1.5595939339297E-4</c:v>
                </c:pt>
                <c:pt idx="1459" formatCode="General">
                  <c:v>-1.5265048855075299E-4</c:v>
                </c:pt>
                <c:pt idx="1460" formatCode="General">
                  <c:v>-1.49219509195117E-4</c:v>
                </c:pt>
                <c:pt idx="1461" formatCode="General">
                  <c:v>-1.4827710624216799E-4</c:v>
                </c:pt>
                <c:pt idx="1462" formatCode="General">
                  <c:v>-1.4183624339314901E-4</c:v>
                </c:pt>
                <c:pt idx="1463" formatCode="General">
                  <c:v>-1.5816835395360501E-4</c:v>
                </c:pt>
                <c:pt idx="1464" formatCode="General">
                  <c:v>-1.50913379294332E-4</c:v>
                </c:pt>
                <c:pt idx="1465" formatCode="General">
                  <c:v>-1.4703126361403901E-4</c:v>
                </c:pt>
                <c:pt idx="1466" formatCode="General">
                  <c:v>-1.5694447798216801E-4</c:v>
                </c:pt>
                <c:pt idx="1467" formatCode="General">
                  <c:v>-1.5982495271216901E-4</c:v>
                </c:pt>
                <c:pt idx="1468" formatCode="General">
                  <c:v>-1.5177370367484201E-4</c:v>
                </c:pt>
                <c:pt idx="1469" formatCode="General">
                  <c:v>-1.5252462214433E-4</c:v>
                </c:pt>
                <c:pt idx="1470" formatCode="General">
                  <c:v>-1.49850128325275E-4</c:v>
                </c:pt>
                <c:pt idx="1471" formatCode="General">
                  <c:v>-1.5385434031716999E-4</c:v>
                </c:pt>
                <c:pt idx="1472" formatCode="General">
                  <c:v>-1.5175577925811501E-4</c:v>
                </c:pt>
                <c:pt idx="1473" formatCode="General">
                  <c:v>-1.5815923221317699E-4</c:v>
                </c:pt>
                <c:pt idx="1474" formatCode="General">
                  <c:v>-1.54437038954305E-4</c:v>
                </c:pt>
                <c:pt idx="1475" formatCode="General">
                  <c:v>-1.5311206528913001E-4</c:v>
                </c:pt>
                <c:pt idx="1476" formatCode="General">
                  <c:v>-1.5612711999274701E-4</c:v>
                </c:pt>
                <c:pt idx="1477" formatCode="General">
                  <c:v>-1.5575716145252601E-4</c:v>
                </c:pt>
                <c:pt idx="1478" formatCode="General">
                  <c:v>-1.51860453141239E-4</c:v>
                </c:pt>
                <c:pt idx="1479" formatCode="General">
                  <c:v>-1.4757780602072101E-4</c:v>
                </c:pt>
                <c:pt idx="1480" formatCode="General">
                  <c:v>-1.58304545883122E-4</c:v>
                </c:pt>
                <c:pt idx="1481" formatCode="General">
                  <c:v>-1.52224998022785E-4</c:v>
                </c:pt>
                <c:pt idx="1482" formatCode="General">
                  <c:v>-1.5645119669951E-4</c:v>
                </c:pt>
                <c:pt idx="1483" formatCode="General">
                  <c:v>-1.5656654002291101E-4</c:v>
                </c:pt>
                <c:pt idx="1484" formatCode="General">
                  <c:v>-1.58719421345124E-4</c:v>
                </c:pt>
                <c:pt idx="1485" formatCode="General">
                  <c:v>-1.4750401853709299E-4</c:v>
                </c:pt>
                <c:pt idx="1486" formatCode="General">
                  <c:v>-1.5290028035498001E-4</c:v>
                </c:pt>
                <c:pt idx="1487" formatCode="General">
                  <c:v>-1.5033835655639801E-4</c:v>
                </c:pt>
                <c:pt idx="1488" formatCode="General">
                  <c:v>-1.5343569860732501E-4</c:v>
                </c:pt>
                <c:pt idx="1489" formatCode="General">
                  <c:v>-1.4611334964208001E-4</c:v>
                </c:pt>
                <c:pt idx="1490" formatCode="General">
                  <c:v>-1.6229321573743699E-4</c:v>
                </c:pt>
                <c:pt idx="1491" formatCode="General">
                  <c:v>-1.4325420188626199E-4</c:v>
                </c:pt>
                <c:pt idx="1492" formatCode="General">
                  <c:v>-1.5483595069749699E-4</c:v>
                </c:pt>
                <c:pt idx="1493" formatCode="General">
                  <c:v>-1.52194679349904E-4</c:v>
                </c:pt>
                <c:pt idx="1494" formatCode="General">
                  <c:v>-1.5960081031275399E-4</c:v>
                </c:pt>
                <c:pt idx="1495" formatCode="General">
                  <c:v>-1.5752618311343599E-4</c:v>
                </c:pt>
                <c:pt idx="1496" formatCode="General">
                  <c:v>-1.5330897620737801E-4</c:v>
                </c:pt>
                <c:pt idx="1497" formatCode="General">
                  <c:v>-1.5401953318931101E-4</c:v>
                </c:pt>
                <c:pt idx="1498" formatCode="General">
                  <c:v>-1.5639436347130001E-4</c:v>
                </c:pt>
                <c:pt idx="1499" formatCode="General">
                  <c:v>-1.58308356720162E-4</c:v>
                </c:pt>
                <c:pt idx="1500" formatCode="General">
                  <c:v>-1.4424813598348999E-4</c:v>
                </c:pt>
                <c:pt idx="1501" formatCode="General">
                  <c:v>-1.5588882955716601E-4</c:v>
                </c:pt>
                <c:pt idx="1502" formatCode="General">
                  <c:v>-1.54981578158661E-4</c:v>
                </c:pt>
                <c:pt idx="1503" formatCode="General">
                  <c:v>-1.50396807565791E-4</c:v>
                </c:pt>
                <c:pt idx="1504" formatCode="General">
                  <c:v>-1.45416233978046E-4</c:v>
                </c:pt>
                <c:pt idx="1505" formatCode="General">
                  <c:v>-1.5269303146947901E-4</c:v>
                </c:pt>
                <c:pt idx="1506" formatCode="General">
                  <c:v>-1.5348862916129201E-4</c:v>
                </c:pt>
                <c:pt idx="1507" formatCode="General">
                  <c:v>-1.5397262812237499E-4</c:v>
                </c:pt>
                <c:pt idx="1508" formatCode="General">
                  <c:v>-1.5123390537375201E-4</c:v>
                </c:pt>
                <c:pt idx="1509" formatCode="General">
                  <c:v>-1.45623173751837E-4</c:v>
                </c:pt>
                <c:pt idx="1510" formatCode="General">
                  <c:v>-1.6666456690309501E-4</c:v>
                </c:pt>
                <c:pt idx="1511" formatCode="General">
                  <c:v>-1.63889686369607E-4</c:v>
                </c:pt>
                <c:pt idx="1512" formatCode="General">
                  <c:v>-1.60362223376062E-4</c:v>
                </c:pt>
                <c:pt idx="1513" formatCode="General">
                  <c:v>-1.6103183019875299E-4</c:v>
                </c:pt>
                <c:pt idx="1514" formatCode="General">
                  <c:v>-1.4861905411840199E-4</c:v>
                </c:pt>
                <c:pt idx="1515" formatCode="General">
                  <c:v>-1.4818507633381601E-4</c:v>
                </c:pt>
                <c:pt idx="1516" formatCode="General">
                  <c:v>-1.57233972505937E-4</c:v>
                </c:pt>
                <c:pt idx="1517" formatCode="General">
                  <c:v>-1.5527715823438699E-4</c:v>
                </c:pt>
                <c:pt idx="1518" formatCode="General">
                  <c:v>-1.4985298098247401E-4</c:v>
                </c:pt>
                <c:pt idx="1519" formatCode="General">
                  <c:v>-1.61585084647217E-4</c:v>
                </c:pt>
                <c:pt idx="1520" formatCode="General">
                  <c:v>-1.5210090259860001E-4</c:v>
                </c:pt>
                <c:pt idx="1521" formatCode="General">
                  <c:v>-1.5350337474295499E-4</c:v>
                </c:pt>
                <c:pt idx="1522" formatCode="General">
                  <c:v>-1.4716042294901801E-4</c:v>
                </c:pt>
                <c:pt idx="1523" formatCode="General">
                  <c:v>-1.5153982978936099E-4</c:v>
                </c:pt>
                <c:pt idx="1524" formatCode="General">
                  <c:v>-1.5804402849386499E-4</c:v>
                </c:pt>
                <c:pt idx="1525" formatCode="General">
                  <c:v>-1.61194505092491E-4</c:v>
                </c:pt>
                <c:pt idx="1526" formatCode="General">
                  <c:v>-1.6077635267169199E-4</c:v>
                </c:pt>
                <c:pt idx="1527" formatCode="General">
                  <c:v>-1.54568751046319E-4</c:v>
                </c:pt>
                <c:pt idx="1528" formatCode="General">
                  <c:v>-1.5467705252662E-4</c:v>
                </c:pt>
                <c:pt idx="1529" formatCode="General">
                  <c:v>-1.6487779804584001E-4</c:v>
                </c:pt>
                <c:pt idx="1530" formatCode="General">
                  <c:v>-1.49035866756616E-4</c:v>
                </c:pt>
                <c:pt idx="1531" formatCode="General">
                  <c:v>-1.5556131788208201E-4</c:v>
                </c:pt>
                <c:pt idx="1532" formatCode="General">
                  <c:v>-1.5749655940720599E-4</c:v>
                </c:pt>
                <c:pt idx="1533" formatCode="General">
                  <c:v>-1.5753230623810299E-4</c:v>
                </c:pt>
                <c:pt idx="1534" formatCode="General">
                  <c:v>-1.6295024908572601E-4</c:v>
                </c:pt>
                <c:pt idx="1535" formatCode="General">
                  <c:v>-1.56147610275016E-4</c:v>
                </c:pt>
                <c:pt idx="1536" formatCode="General">
                  <c:v>-1.6065168799483801E-4</c:v>
                </c:pt>
                <c:pt idx="1537" formatCode="General">
                  <c:v>-1.5836847939067699E-4</c:v>
                </c:pt>
                <c:pt idx="1538" formatCode="General">
                  <c:v>-1.53446730114628E-4</c:v>
                </c:pt>
                <c:pt idx="1539" formatCode="General">
                  <c:v>-1.6002342216442101E-4</c:v>
                </c:pt>
                <c:pt idx="1540" formatCode="General">
                  <c:v>-1.5854623047083799E-4</c:v>
                </c:pt>
                <c:pt idx="1541" formatCode="General">
                  <c:v>-1.6089067069114199E-4</c:v>
                </c:pt>
                <c:pt idx="1542" formatCode="General">
                  <c:v>-1.6054735353087201E-4</c:v>
                </c:pt>
                <c:pt idx="1543" formatCode="General">
                  <c:v>-1.6369123345843099E-4</c:v>
                </c:pt>
                <c:pt idx="1544" formatCode="General">
                  <c:v>-1.4802532767179899E-4</c:v>
                </c:pt>
                <c:pt idx="1545" formatCode="General">
                  <c:v>-1.54834277109172E-4</c:v>
                </c:pt>
                <c:pt idx="1546" formatCode="General">
                  <c:v>-1.5987359948631499E-4</c:v>
                </c:pt>
                <c:pt idx="1547" formatCode="General">
                  <c:v>-1.5742555307178701E-4</c:v>
                </c:pt>
                <c:pt idx="1548" formatCode="General">
                  <c:v>-1.5812256389095101E-4</c:v>
                </c:pt>
                <c:pt idx="1549" formatCode="General">
                  <c:v>-1.50142919548863E-4</c:v>
                </c:pt>
                <c:pt idx="1550" formatCode="General">
                  <c:v>-1.68985542227035E-4</c:v>
                </c:pt>
                <c:pt idx="1551" formatCode="General">
                  <c:v>-1.6071382180378701E-4</c:v>
                </c:pt>
                <c:pt idx="1552" formatCode="General">
                  <c:v>-1.7085322019004699E-4</c:v>
                </c:pt>
                <c:pt idx="1553" formatCode="General">
                  <c:v>-1.5505963207845401E-4</c:v>
                </c:pt>
                <c:pt idx="1554" formatCode="General">
                  <c:v>-1.6609382689517199E-4</c:v>
                </c:pt>
                <c:pt idx="1555" formatCode="General">
                  <c:v>-1.5719258660563601E-4</c:v>
                </c:pt>
                <c:pt idx="1556" formatCode="General">
                  <c:v>-1.5518973208711301E-4</c:v>
                </c:pt>
                <c:pt idx="1557" formatCode="General">
                  <c:v>-1.5262784788337401E-4</c:v>
                </c:pt>
                <c:pt idx="1558" formatCode="General">
                  <c:v>-1.56045088398001E-4</c:v>
                </c:pt>
                <c:pt idx="1559" formatCode="General">
                  <c:v>-1.5956627799878901E-4</c:v>
                </c:pt>
                <c:pt idx="1560" formatCode="General">
                  <c:v>-1.66646328388223E-4</c:v>
                </c:pt>
                <c:pt idx="1561" formatCode="General">
                  <c:v>-1.6033890843679101E-4</c:v>
                </c:pt>
                <c:pt idx="1562" formatCode="General">
                  <c:v>-1.55589981511235E-4</c:v>
                </c:pt>
                <c:pt idx="1563" formatCode="General">
                  <c:v>-1.5512035247023699E-4</c:v>
                </c:pt>
                <c:pt idx="1564" formatCode="General">
                  <c:v>-1.58896216061792E-4</c:v>
                </c:pt>
                <c:pt idx="1565" formatCode="General">
                  <c:v>-1.5937444045357701E-4</c:v>
                </c:pt>
                <c:pt idx="1566" formatCode="General">
                  <c:v>-1.6285040759443301E-4</c:v>
                </c:pt>
                <c:pt idx="1567" formatCode="General">
                  <c:v>-1.56950631146814E-4</c:v>
                </c:pt>
                <c:pt idx="1568" formatCode="General">
                  <c:v>-1.6275365422246699E-4</c:v>
                </c:pt>
                <c:pt idx="1569" formatCode="General">
                  <c:v>-1.6026199808271899E-4</c:v>
                </c:pt>
                <c:pt idx="1570" formatCode="General">
                  <c:v>-1.4721253818503199E-4</c:v>
                </c:pt>
                <c:pt idx="1571" formatCode="General">
                  <c:v>-1.5790814688588701E-4</c:v>
                </c:pt>
                <c:pt idx="1572" formatCode="General">
                  <c:v>-1.5370174205196199E-4</c:v>
                </c:pt>
                <c:pt idx="1573" formatCode="General">
                  <c:v>-1.6479848171986299E-4</c:v>
                </c:pt>
                <c:pt idx="1574" formatCode="General">
                  <c:v>-1.61266538629247E-4</c:v>
                </c:pt>
                <c:pt idx="1575" formatCode="General">
                  <c:v>-1.5706398916720299E-4</c:v>
                </c:pt>
                <c:pt idx="1576" formatCode="General">
                  <c:v>-1.56223474492871E-4</c:v>
                </c:pt>
                <c:pt idx="1577" formatCode="General">
                  <c:v>-1.5785607919115301E-4</c:v>
                </c:pt>
                <c:pt idx="1578" formatCode="General">
                  <c:v>-1.5932175820257801E-4</c:v>
                </c:pt>
                <c:pt idx="1579" formatCode="General">
                  <c:v>-1.6939472698084999E-4</c:v>
                </c:pt>
                <c:pt idx="1580" formatCode="General">
                  <c:v>-1.63848855961315E-4</c:v>
                </c:pt>
                <c:pt idx="1581" formatCode="General">
                  <c:v>-1.53192588405174E-4</c:v>
                </c:pt>
                <c:pt idx="1582" formatCode="General">
                  <c:v>-1.6093076180732799E-4</c:v>
                </c:pt>
                <c:pt idx="1583" formatCode="General">
                  <c:v>-1.5859927206028399E-4</c:v>
                </c:pt>
                <c:pt idx="1584" formatCode="General">
                  <c:v>-1.56775870141705E-4</c:v>
                </c:pt>
                <c:pt idx="1585" formatCode="General">
                  <c:v>-1.5450031921207199E-4</c:v>
                </c:pt>
                <c:pt idx="1586" formatCode="General">
                  <c:v>-1.6108414270732101E-4</c:v>
                </c:pt>
                <c:pt idx="1587" formatCode="General">
                  <c:v>-1.5435003743157499E-4</c:v>
                </c:pt>
                <c:pt idx="1588" formatCode="General">
                  <c:v>-1.6123751112514099E-4</c:v>
                </c:pt>
                <c:pt idx="1589" formatCode="General">
                  <c:v>-1.58971289537236E-4</c:v>
                </c:pt>
                <c:pt idx="1590" formatCode="General">
                  <c:v>-1.5611775875761999E-4</c:v>
                </c:pt>
                <c:pt idx="1591" formatCode="General">
                  <c:v>-1.5027138616453299E-4</c:v>
                </c:pt>
                <c:pt idx="1592" formatCode="General">
                  <c:v>-1.5964603200046499E-4</c:v>
                </c:pt>
                <c:pt idx="1593" formatCode="General">
                  <c:v>-1.5839303530078999E-4</c:v>
                </c:pt>
                <c:pt idx="1594" formatCode="General">
                  <c:v>-1.6009814656478899E-4</c:v>
                </c:pt>
                <c:pt idx="1595" formatCode="General">
                  <c:v>-1.5630921012769799E-4</c:v>
                </c:pt>
                <c:pt idx="1596" formatCode="General">
                  <c:v>-1.5939583176295701E-4</c:v>
                </c:pt>
                <c:pt idx="1597" formatCode="General">
                  <c:v>-1.58732953573875E-4</c:v>
                </c:pt>
                <c:pt idx="1598" formatCode="General">
                  <c:v>-1.6770103615686E-4</c:v>
                </c:pt>
                <c:pt idx="1599" formatCode="General">
                  <c:v>-1.55806892404492E-4</c:v>
                </c:pt>
                <c:pt idx="1600" formatCode="General">
                  <c:v>-1.56170993633503E-4</c:v>
                </c:pt>
                <c:pt idx="1601" formatCode="General">
                  <c:v>-1.6651317860995801E-4</c:v>
                </c:pt>
                <c:pt idx="1602" formatCode="General">
                  <c:v>-1.66192283430442E-4</c:v>
                </c:pt>
                <c:pt idx="1603" formatCode="General">
                  <c:v>-1.61698475360958E-4</c:v>
                </c:pt>
                <c:pt idx="1604" formatCode="General">
                  <c:v>-1.5550954142559001E-4</c:v>
                </c:pt>
                <c:pt idx="1605" formatCode="General">
                  <c:v>-1.5065790588749301E-4</c:v>
                </c:pt>
                <c:pt idx="1606" formatCode="General">
                  <c:v>-1.55492268798696E-4</c:v>
                </c:pt>
                <c:pt idx="1607" formatCode="General">
                  <c:v>-1.6282067747287201E-4</c:v>
                </c:pt>
                <c:pt idx="1608" formatCode="General">
                  <c:v>-1.5619855187884899E-4</c:v>
                </c:pt>
                <c:pt idx="1609" formatCode="General">
                  <c:v>-1.5116492746893801E-4</c:v>
                </c:pt>
                <c:pt idx="1610" formatCode="General">
                  <c:v>-1.5672335248786301E-4</c:v>
                </c:pt>
                <c:pt idx="1611" formatCode="General">
                  <c:v>-1.64804912896851E-4</c:v>
                </c:pt>
                <c:pt idx="1612" formatCode="General">
                  <c:v>-1.5647016028860601E-4</c:v>
                </c:pt>
                <c:pt idx="1613" formatCode="General">
                  <c:v>-1.60270888404684E-4</c:v>
                </c:pt>
                <c:pt idx="1614" formatCode="General">
                  <c:v>-1.5460861406012901E-4</c:v>
                </c:pt>
                <c:pt idx="1615" formatCode="General">
                  <c:v>-1.61630744164165E-4</c:v>
                </c:pt>
                <c:pt idx="1616" formatCode="General">
                  <c:v>-1.6317752535969601E-4</c:v>
                </c:pt>
                <c:pt idx="1617" formatCode="General">
                  <c:v>-1.6058143954332901E-4</c:v>
                </c:pt>
                <c:pt idx="1618" formatCode="General">
                  <c:v>-1.62556719632877E-4</c:v>
                </c:pt>
                <c:pt idx="1619" formatCode="General">
                  <c:v>-1.60799584172832E-4</c:v>
                </c:pt>
                <c:pt idx="1620" formatCode="General">
                  <c:v>-1.5839723031153401E-4</c:v>
                </c:pt>
                <c:pt idx="1621" formatCode="General">
                  <c:v>-1.58377034186489E-4</c:v>
                </c:pt>
                <c:pt idx="1622" formatCode="General">
                  <c:v>-1.5491065892006301E-4</c:v>
                </c:pt>
                <c:pt idx="1623" formatCode="General">
                  <c:v>-1.57975546773427E-4</c:v>
                </c:pt>
                <c:pt idx="1624" formatCode="General">
                  <c:v>-1.5245560684926901E-4</c:v>
                </c:pt>
                <c:pt idx="1625" formatCode="General">
                  <c:v>-1.5695668102184499E-4</c:v>
                </c:pt>
                <c:pt idx="1626" formatCode="General">
                  <c:v>-1.63134909582338E-4</c:v>
                </c:pt>
                <c:pt idx="1627" formatCode="General">
                  <c:v>-1.55512300301044E-4</c:v>
                </c:pt>
                <c:pt idx="1628" formatCode="General">
                  <c:v>-1.5606842091913501E-4</c:v>
                </c:pt>
                <c:pt idx="1629" formatCode="General">
                  <c:v>-1.6429590518697899E-4</c:v>
                </c:pt>
                <c:pt idx="1630" formatCode="General">
                  <c:v>-1.5722513611014701E-4</c:v>
                </c:pt>
                <c:pt idx="1631" formatCode="General">
                  <c:v>-1.5874554628653899E-4</c:v>
                </c:pt>
                <c:pt idx="1632" formatCode="General">
                  <c:v>-1.57589192679187E-4</c:v>
                </c:pt>
                <c:pt idx="1633" formatCode="General">
                  <c:v>-1.5917450718843E-4</c:v>
                </c:pt>
                <c:pt idx="1634" formatCode="General">
                  <c:v>-1.57706186339496E-4</c:v>
                </c:pt>
                <c:pt idx="1635" formatCode="General">
                  <c:v>-1.65884367586992E-4</c:v>
                </c:pt>
                <c:pt idx="1636" formatCode="General">
                  <c:v>-1.5185565461023199E-4</c:v>
                </c:pt>
                <c:pt idx="1637" formatCode="General">
                  <c:v>-1.7172829208455699E-4</c:v>
                </c:pt>
                <c:pt idx="1638" formatCode="General">
                  <c:v>-1.60743269164993E-4</c:v>
                </c:pt>
                <c:pt idx="1639" formatCode="General">
                  <c:v>-1.6327999841341201E-4</c:v>
                </c:pt>
                <c:pt idx="1640" formatCode="General">
                  <c:v>-1.5612133023056799E-4</c:v>
                </c:pt>
                <c:pt idx="1641" formatCode="General">
                  <c:v>-1.6460618882184599E-4</c:v>
                </c:pt>
                <c:pt idx="1642" formatCode="General">
                  <c:v>-1.6080122517364199E-4</c:v>
                </c:pt>
                <c:pt idx="1643" formatCode="General">
                  <c:v>-1.5546070562113301E-4</c:v>
                </c:pt>
                <c:pt idx="1644" formatCode="General">
                  <c:v>-1.6114859447079801E-4</c:v>
                </c:pt>
                <c:pt idx="1645" formatCode="General">
                  <c:v>-1.5266904561576201E-4</c:v>
                </c:pt>
                <c:pt idx="1646" formatCode="General">
                  <c:v>-1.5727254665152799E-4</c:v>
                </c:pt>
                <c:pt idx="1647" formatCode="General">
                  <c:v>-1.6195001361548001E-4</c:v>
                </c:pt>
                <c:pt idx="1648" formatCode="General">
                  <c:v>-1.6559338441540601E-4</c:v>
                </c:pt>
                <c:pt idx="1649" formatCode="General">
                  <c:v>-1.58442250935364E-4</c:v>
                </c:pt>
                <c:pt idx="1650" formatCode="General">
                  <c:v>-1.60842966960857E-4</c:v>
                </c:pt>
                <c:pt idx="1651" formatCode="General">
                  <c:v>-1.6250720217804399E-4</c:v>
                </c:pt>
                <c:pt idx="1652" formatCode="General">
                  <c:v>-1.62213460259057E-4</c:v>
                </c:pt>
                <c:pt idx="1653" formatCode="General">
                  <c:v>-1.61793442182826E-4</c:v>
                </c:pt>
                <c:pt idx="1654" formatCode="General">
                  <c:v>-1.5809573658287799E-4</c:v>
                </c:pt>
                <c:pt idx="1655" formatCode="General">
                  <c:v>-1.6130241571017301E-4</c:v>
                </c:pt>
                <c:pt idx="1656" formatCode="General">
                  <c:v>-1.5914547844266599E-4</c:v>
                </c:pt>
                <c:pt idx="1657" formatCode="General">
                  <c:v>-1.5702606473052999E-4</c:v>
                </c:pt>
                <c:pt idx="1658" formatCode="General">
                  <c:v>-1.67414163139606E-4</c:v>
                </c:pt>
                <c:pt idx="1659" formatCode="General">
                  <c:v>-1.57732592468578E-4</c:v>
                </c:pt>
                <c:pt idx="1660" formatCode="General">
                  <c:v>-1.6720944241147701E-4</c:v>
                </c:pt>
                <c:pt idx="1661" formatCode="General">
                  <c:v>-1.64645125970978E-4</c:v>
                </c:pt>
                <c:pt idx="1662" formatCode="General">
                  <c:v>-1.7257146478806901E-4</c:v>
                </c:pt>
                <c:pt idx="1663" formatCode="General">
                  <c:v>-1.6662734334821699E-4</c:v>
                </c:pt>
                <c:pt idx="1664" formatCode="General">
                  <c:v>-1.5696279653180299E-4</c:v>
                </c:pt>
                <c:pt idx="1665" formatCode="General">
                  <c:v>-1.66626027527813E-4</c:v>
                </c:pt>
                <c:pt idx="1666" formatCode="General">
                  <c:v>-1.5327942030081299E-4</c:v>
                </c:pt>
                <c:pt idx="1667" formatCode="General">
                  <c:v>-1.5933954341129999E-4</c:v>
                </c:pt>
                <c:pt idx="1668" formatCode="General">
                  <c:v>-1.60030641006426E-4</c:v>
                </c:pt>
                <c:pt idx="1669" formatCode="General">
                  <c:v>-1.5307581625127701E-4</c:v>
                </c:pt>
                <c:pt idx="1670" formatCode="General">
                  <c:v>-1.6077798919028399E-4</c:v>
                </c:pt>
                <c:pt idx="1671" formatCode="General">
                  <c:v>-1.56338741314519E-4</c:v>
                </c:pt>
                <c:pt idx="1672" formatCode="General">
                  <c:v>-1.6722108037621E-4</c:v>
                </c:pt>
                <c:pt idx="1673" formatCode="General">
                  <c:v>-1.7487590887267499E-4</c:v>
                </c:pt>
                <c:pt idx="1674" formatCode="General">
                  <c:v>-1.74249752770461E-4</c:v>
                </c:pt>
                <c:pt idx="1675" formatCode="General">
                  <c:v>-1.56205705736772E-4</c:v>
                </c:pt>
                <c:pt idx="1676" formatCode="General">
                  <c:v>-1.6374541969636799E-4</c:v>
                </c:pt>
                <c:pt idx="1677" formatCode="General">
                  <c:v>-1.6536727927652999E-4</c:v>
                </c:pt>
                <c:pt idx="1678" formatCode="General">
                  <c:v>-1.6891018272033301E-4</c:v>
                </c:pt>
                <c:pt idx="1679" formatCode="General">
                  <c:v>-1.6150979265934699E-4</c:v>
                </c:pt>
                <c:pt idx="1680" formatCode="General">
                  <c:v>-1.6684858847797101E-4</c:v>
                </c:pt>
                <c:pt idx="1681" formatCode="General">
                  <c:v>-1.6087704806561599E-4</c:v>
                </c:pt>
                <c:pt idx="1682" formatCode="General">
                  <c:v>-1.68148474996576E-4</c:v>
                </c:pt>
                <c:pt idx="1683" formatCode="General">
                  <c:v>-1.5732870094990999E-4</c:v>
                </c:pt>
                <c:pt idx="1684" formatCode="General">
                  <c:v>-1.58932045587572E-4</c:v>
                </c:pt>
                <c:pt idx="1685" formatCode="General">
                  <c:v>-1.5625583977845099E-4</c:v>
                </c:pt>
                <c:pt idx="1686" formatCode="General">
                  <c:v>-1.62772257257908E-4</c:v>
                </c:pt>
                <c:pt idx="1687" formatCode="General">
                  <c:v>-1.58623287312939E-4</c:v>
                </c:pt>
                <c:pt idx="1688" formatCode="General">
                  <c:v>-1.61520053865438E-4</c:v>
                </c:pt>
                <c:pt idx="1689" formatCode="General">
                  <c:v>-1.6309742132778401E-4</c:v>
                </c:pt>
                <c:pt idx="1690" formatCode="General">
                  <c:v>-1.6140408396796201E-4</c:v>
                </c:pt>
                <c:pt idx="1691" formatCode="General">
                  <c:v>-1.5947480994007901E-4</c:v>
                </c:pt>
                <c:pt idx="1692" formatCode="General">
                  <c:v>-1.5766871857493601E-4</c:v>
                </c:pt>
                <c:pt idx="1693" formatCode="General">
                  <c:v>-1.6699671657076601E-4</c:v>
                </c:pt>
                <c:pt idx="1694" formatCode="General">
                  <c:v>-1.5887295817839601E-4</c:v>
                </c:pt>
                <c:pt idx="1695" formatCode="General">
                  <c:v>-1.62402320517403E-4</c:v>
                </c:pt>
                <c:pt idx="1696" formatCode="General">
                  <c:v>-1.62528901121129E-4</c:v>
                </c:pt>
                <c:pt idx="1697" formatCode="General">
                  <c:v>-1.64492886148226E-4</c:v>
                </c:pt>
                <c:pt idx="1698" formatCode="General">
                  <c:v>-1.5806526814961101E-4</c:v>
                </c:pt>
                <c:pt idx="1699" formatCode="General">
                  <c:v>-1.6149723246261399E-4</c:v>
                </c:pt>
                <c:pt idx="1700" formatCode="General">
                  <c:v>-1.5389200562411799E-4</c:v>
                </c:pt>
                <c:pt idx="1701" formatCode="General">
                  <c:v>-1.55311713141602E-4</c:v>
                </c:pt>
                <c:pt idx="1702" formatCode="General">
                  <c:v>-1.56046570674867E-4</c:v>
                </c:pt>
                <c:pt idx="1703" formatCode="General">
                  <c:v>-1.68361177985739E-4</c:v>
                </c:pt>
                <c:pt idx="1704" formatCode="General">
                  <c:v>-1.5841864278383599E-4</c:v>
                </c:pt>
                <c:pt idx="1705" formatCode="General">
                  <c:v>-1.57275848763402E-4</c:v>
                </c:pt>
                <c:pt idx="1706" formatCode="General">
                  <c:v>-1.5762939523663699E-4</c:v>
                </c:pt>
                <c:pt idx="1707" formatCode="General">
                  <c:v>-1.5957813921617701E-4</c:v>
                </c:pt>
                <c:pt idx="1708" formatCode="General">
                  <c:v>-1.5948699176133099E-4</c:v>
                </c:pt>
                <c:pt idx="1709" formatCode="General">
                  <c:v>-1.64499686059836E-4</c:v>
                </c:pt>
                <c:pt idx="1710" formatCode="General">
                  <c:v>-1.5721946849535899E-4</c:v>
                </c:pt>
                <c:pt idx="1711" formatCode="General">
                  <c:v>-1.64942786281627E-4</c:v>
                </c:pt>
                <c:pt idx="1712" formatCode="General">
                  <c:v>-1.6339418547623699E-4</c:v>
                </c:pt>
                <c:pt idx="1713" formatCode="General">
                  <c:v>-1.7045347361554101E-4</c:v>
                </c:pt>
                <c:pt idx="1714" formatCode="General">
                  <c:v>-1.5662104169187E-4</c:v>
                </c:pt>
                <c:pt idx="1715" formatCode="General">
                  <c:v>-1.6961533015639999E-4</c:v>
                </c:pt>
                <c:pt idx="1716" formatCode="General">
                  <c:v>-1.5357494023842999E-4</c:v>
                </c:pt>
                <c:pt idx="1717" formatCode="General">
                  <c:v>-1.6436724708643501E-4</c:v>
                </c:pt>
                <c:pt idx="1718" formatCode="General">
                  <c:v>-1.6948909229755899E-4</c:v>
                </c:pt>
                <c:pt idx="1719" formatCode="General">
                  <c:v>-1.5972185699064499E-4</c:v>
                </c:pt>
                <c:pt idx="1720" formatCode="General">
                  <c:v>-1.6662586313600299E-4</c:v>
                </c:pt>
                <c:pt idx="1721" formatCode="General">
                  <c:v>-1.61079653442289E-4</c:v>
                </c:pt>
                <c:pt idx="1722" formatCode="General">
                  <c:v>-1.7218714492621699E-4</c:v>
                </c:pt>
                <c:pt idx="1723" formatCode="General">
                  <c:v>-1.6734876756615701E-4</c:v>
                </c:pt>
                <c:pt idx="1724" formatCode="General">
                  <c:v>-1.63040369999834E-4</c:v>
                </c:pt>
                <c:pt idx="1725" formatCode="General">
                  <c:v>-1.5917530504422001E-4</c:v>
                </c:pt>
                <c:pt idx="1726" formatCode="General">
                  <c:v>-1.6045579074725001E-4</c:v>
                </c:pt>
                <c:pt idx="1727" formatCode="General">
                  <c:v>-1.6157091979578301E-4</c:v>
                </c:pt>
                <c:pt idx="1728" formatCode="General">
                  <c:v>-1.6037541707543599E-4</c:v>
                </c:pt>
                <c:pt idx="1729" formatCode="General">
                  <c:v>-1.5816316245463599E-4</c:v>
                </c:pt>
                <c:pt idx="1730" formatCode="General">
                  <c:v>-1.7034353449004599E-4</c:v>
                </c:pt>
                <c:pt idx="1731" formatCode="General">
                  <c:v>-1.7071073609626399E-4</c:v>
                </c:pt>
                <c:pt idx="1732" formatCode="General">
                  <c:v>-1.67455003644496E-4</c:v>
                </c:pt>
                <c:pt idx="1733" formatCode="General">
                  <c:v>-1.70349393243847E-4</c:v>
                </c:pt>
                <c:pt idx="1734" formatCode="General">
                  <c:v>-1.6881523019775699E-4</c:v>
                </c:pt>
                <c:pt idx="1735" formatCode="General">
                  <c:v>-1.5892546581870899E-4</c:v>
                </c:pt>
                <c:pt idx="1736" formatCode="General">
                  <c:v>-1.6323555934100699E-4</c:v>
                </c:pt>
                <c:pt idx="1737" formatCode="General">
                  <c:v>-1.5734948199073399E-4</c:v>
                </c:pt>
                <c:pt idx="1738" formatCode="General">
                  <c:v>-1.6391946027140701E-4</c:v>
                </c:pt>
                <c:pt idx="1739" formatCode="General">
                  <c:v>-1.5798720247400401E-4</c:v>
                </c:pt>
                <c:pt idx="1740" formatCode="General">
                  <c:v>-1.6946976871838401E-4</c:v>
                </c:pt>
                <c:pt idx="1741" formatCode="General">
                  <c:v>-1.6431865203555499E-4</c:v>
                </c:pt>
                <c:pt idx="1742" formatCode="General">
                  <c:v>-1.62607354767278E-4</c:v>
                </c:pt>
                <c:pt idx="1743" formatCode="General">
                  <c:v>-1.6523489465791901E-4</c:v>
                </c:pt>
                <c:pt idx="1744" formatCode="General">
                  <c:v>-1.6586989896262E-4</c:v>
                </c:pt>
                <c:pt idx="1745" formatCode="General">
                  <c:v>-1.7304956787680701E-4</c:v>
                </c:pt>
                <c:pt idx="1746" formatCode="General">
                  <c:v>-1.5767531919263001E-4</c:v>
                </c:pt>
                <c:pt idx="1747" formatCode="General">
                  <c:v>-1.5988915534157801E-4</c:v>
                </c:pt>
                <c:pt idx="1748" formatCode="General">
                  <c:v>-1.6408917064480899E-4</c:v>
                </c:pt>
                <c:pt idx="1749" formatCode="General">
                  <c:v>-1.74059980538619E-4</c:v>
                </c:pt>
                <c:pt idx="1750" formatCode="General">
                  <c:v>-1.6308022197247701E-4</c:v>
                </c:pt>
                <c:pt idx="1751" formatCode="General">
                  <c:v>-1.67418616621662E-4</c:v>
                </c:pt>
                <c:pt idx="1752" formatCode="General">
                  <c:v>-1.5818029189411899E-4</c:v>
                </c:pt>
                <c:pt idx="1753" formatCode="General">
                  <c:v>-1.6451441855921901E-4</c:v>
                </c:pt>
                <c:pt idx="1754" formatCode="General">
                  <c:v>-1.6699456353937601E-4</c:v>
                </c:pt>
                <c:pt idx="1755" formatCode="General">
                  <c:v>-1.5505387559939501E-4</c:v>
                </c:pt>
                <c:pt idx="1756" formatCode="General">
                  <c:v>-1.69835843165987E-4</c:v>
                </c:pt>
                <c:pt idx="1757" formatCode="General">
                  <c:v>-1.5546689465438599E-4</c:v>
                </c:pt>
                <c:pt idx="1758" formatCode="General">
                  <c:v>-1.6129187485112501E-4</c:v>
                </c:pt>
                <c:pt idx="1759" formatCode="General">
                  <c:v>-1.61632730171381E-4</c:v>
                </c:pt>
                <c:pt idx="1760" formatCode="General">
                  <c:v>-1.6147971278253399E-4</c:v>
                </c:pt>
                <c:pt idx="1761" formatCode="General">
                  <c:v>-1.5665077004698799E-4</c:v>
                </c:pt>
                <c:pt idx="1762" formatCode="General">
                  <c:v>-1.5308962918400299E-4</c:v>
                </c:pt>
                <c:pt idx="1763" formatCode="General">
                  <c:v>-1.7250838478375299E-4</c:v>
                </c:pt>
                <c:pt idx="1764" formatCode="General">
                  <c:v>-1.5951877641786599E-4</c:v>
                </c:pt>
                <c:pt idx="1765" formatCode="General">
                  <c:v>-1.63271563099731E-4</c:v>
                </c:pt>
                <c:pt idx="1766" formatCode="General">
                  <c:v>-1.6907975074123501E-4</c:v>
                </c:pt>
                <c:pt idx="1767" formatCode="General">
                  <c:v>-1.72235760001635E-4</c:v>
                </c:pt>
                <c:pt idx="1768" formatCode="General">
                  <c:v>-1.5020337559933699E-4</c:v>
                </c:pt>
                <c:pt idx="1769" formatCode="General">
                  <c:v>-1.6251714467945799E-4</c:v>
                </c:pt>
                <c:pt idx="1770" formatCode="General">
                  <c:v>-1.70224342654065E-4</c:v>
                </c:pt>
                <c:pt idx="1771" formatCode="General">
                  <c:v>-1.71232524146744E-4</c:v>
                </c:pt>
                <c:pt idx="1772" formatCode="General">
                  <c:v>-1.70303197522118E-4</c:v>
                </c:pt>
                <c:pt idx="1773" formatCode="General">
                  <c:v>-1.6449146691661199E-4</c:v>
                </c:pt>
                <c:pt idx="1774" formatCode="General">
                  <c:v>-1.59648715232164E-4</c:v>
                </c:pt>
                <c:pt idx="1775" formatCode="General">
                  <c:v>-1.68902220803156E-4</c:v>
                </c:pt>
                <c:pt idx="1776" formatCode="General">
                  <c:v>-1.740527422184E-4</c:v>
                </c:pt>
                <c:pt idx="1777" formatCode="General">
                  <c:v>-1.67871330303111E-4</c:v>
                </c:pt>
                <c:pt idx="1778" formatCode="General">
                  <c:v>-1.7334765221138499E-4</c:v>
                </c:pt>
                <c:pt idx="1779" formatCode="General">
                  <c:v>-1.62966733493192E-4</c:v>
                </c:pt>
                <c:pt idx="1780" formatCode="General">
                  <c:v>-1.63144481637246E-4</c:v>
                </c:pt>
                <c:pt idx="1781" formatCode="General">
                  <c:v>-1.7009518844487899E-4</c:v>
                </c:pt>
                <c:pt idx="1782" formatCode="General">
                  <c:v>-1.6278998145659901E-4</c:v>
                </c:pt>
                <c:pt idx="1783" formatCode="General">
                  <c:v>-1.60365870269283E-4</c:v>
                </c:pt>
                <c:pt idx="1784" formatCode="General">
                  <c:v>-1.6208727354217201E-4</c:v>
                </c:pt>
                <c:pt idx="1785" formatCode="General">
                  <c:v>-1.7249991008040801E-4</c:v>
                </c:pt>
                <c:pt idx="1786" formatCode="General">
                  <c:v>-1.67307916751943E-4</c:v>
                </c:pt>
                <c:pt idx="1787" formatCode="General">
                  <c:v>-1.7407455359384801E-4</c:v>
                </c:pt>
                <c:pt idx="1788" formatCode="General">
                  <c:v>-1.63385263438506E-4</c:v>
                </c:pt>
                <c:pt idx="1789" formatCode="General">
                  <c:v>-1.7283277304253899E-4</c:v>
                </c:pt>
                <c:pt idx="1790" formatCode="General">
                  <c:v>-1.6539154839350701E-4</c:v>
                </c:pt>
                <c:pt idx="1791" formatCode="General">
                  <c:v>-1.73145788189949E-4</c:v>
                </c:pt>
                <c:pt idx="1792" formatCode="General">
                  <c:v>-1.7016296760751201E-4</c:v>
                </c:pt>
                <c:pt idx="1793" formatCode="General">
                  <c:v>-1.7065608111928901E-4</c:v>
                </c:pt>
                <c:pt idx="1794" formatCode="General">
                  <c:v>-1.7124743584254499E-4</c:v>
                </c:pt>
                <c:pt idx="1795" formatCode="General">
                  <c:v>-1.7226776030491799E-4</c:v>
                </c:pt>
                <c:pt idx="1796" formatCode="General">
                  <c:v>-1.74399864891748E-4</c:v>
                </c:pt>
                <c:pt idx="1797" formatCode="General">
                  <c:v>-1.7512446710065701E-4</c:v>
                </c:pt>
                <c:pt idx="1798" formatCode="General">
                  <c:v>-1.76755290810628E-4</c:v>
                </c:pt>
                <c:pt idx="1799" formatCode="General">
                  <c:v>-1.8430275268138899E-4</c:v>
                </c:pt>
                <c:pt idx="1800" formatCode="General">
                  <c:v>-1.7015748493483899E-4</c:v>
                </c:pt>
                <c:pt idx="1801" formatCode="General">
                  <c:v>-1.7121782235958699E-4</c:v>
                </c:pt>
                <c:pt idx="1802" formatCode="General">
                  <c:v>-1.7370886737875599E-4</c:v>
                </c:pt>
                <c:pt idx="1803" formatCode="General">
                  <c:v>-1.73881361517852E-4</c:v>
                </c:pt>
                <c:pt idx="1804" formatCode="General">
                  <c:v>-1.7283363573064199E-4</c:v>
                </c:pt>
                <c:pt idx="1805" formatCode="General">
                  <c:v>-1.7287242630171701E-4</c:v>
                </c:pt>
                <c:pt idx="1806" formatCode="General">
                  <c:v>-1.69853024841892E-4</c:v>
                </c:pt>
                <c:pt idx="1807" formatCode="General">
                  <c:v>-1.7109168630059999E-4</c:v>
                </c:pt>
                <c:pt idx="1808" formatCode="General">
                  <c:v>-1.7207406985685601E-4</c:v>
                </c:pt>
                <c:pt idx="1809" formatCode="General">
                  <c:v>-1.75079893503399E-4</c:v>
                </c:pt>
                <c:pt idx="1810" formatCode="General">
                  <c:v>-1.7361647795646599E-4</c:v>
                </c:pt>
                <c:pt idx="1811" formatCode="General">
                  <c:v>-1.72876245145506E-4</c:v>
                </c:pt>
                <c:pt idx="1812" formatCode="General">
                  <c:v>-1.7051333898090399E-4</c:v>
                </c:pt>
                <c:pt idx="1813" formatCode="General">
                  <c:v>-1.6920672264157999E-4</c:v>
                </c:pt>
                <c:pt idx="1814" formatCode="General">
                  <c:v>-1.7984771564607001E-4</c:v>
                </c:pt>
                <c:pt idx="1815" formatCode="General">
                  <c:v>-1.77957837114474E-4</c:v>
                </c:pt>
                <c:pt idx="1816" formatCode="General">
                  <c:v>-1.7946696620692499E-4</c:v>
                </c:pt>
                <c:pt idx="1817" formatCode="General">
                  <c:v>-1.6709029708611301E-4</c:v>
                </c:pt>
                <c:pt idx="1818" formatCode="General">
                  <c:v>-1.77002123594172E-4</c:v>
                </c:pt>
                <c:pt idx="1819" formatCode="General">
                  <c:v>-1.8155863805980501E-4</c:v>
                </c:pt>
                <c:pt idx="1820" formatCode="General">
                  <c:v>-1.7524132090075101E-4</c:v>
                </c:pt>
                <c:pt idx="1821" formatCode="General">
                  <c:v>-1.70244823181773E-4</c:v>
                </c:pt>
                <c:pt idx="1822" formatCode="General">
                  <c:v>-1.69325618015892E-4</c:v>
                </c:pt>
                <c:pt idx="1823" formatCode="General">
                  <c:v>-1.7248771250176099E-4</c:v>
                </c:pt>
                <c:pt idx="1824" formatCode="General">
                  <c:v>-1.7892569478980099E-4</c:v>
                </c:pt>
                <c:pt idx="1825" formatCode="General">
                  <c:v>-1.68208059575487E-4</c:v>
                </c:pt>
                <c:pt idx="1826" formatCode="General">
                  <c:v>-1.7421449838130301E-4</c:v>
                </c:pt>
                <c:pt idx="1827" formatCode="General">
                  <c:v>-1.7071330813262501E-4</c:v>
                </c:pt>
                <c:pt idx="1828" formatCode="General">
                  <c:v>-1.73510105618139E-4</c:v>
                </c:pt>
                <c:pt idx="1829" formatCode="General">
                  <c:v>-1.66320894436423E-4</c:v>
                </c:pt>
                <c:pt idx="1830" formatCode="General">
                  <c:v>-1.7071597370004401E-4</c:v>
                </c:pt>
                <c:pt idx="1831" formatCode="General">
                  <c:v>-1.6780258151181899E-4</c:v>
                </c:pt>
                <c:pt idx="1832" formatCode="General">
                  <c:v>-1.65054385194208E-4</c:v>
                </c:pt>
                <c:pt idx="1833" formatCode="General">
                  <c:v>-1.7812930542206699E-4</c:v>
                </c:pt>
                <c:pt idx="1834" formatCode="General">
                  <c:v>-1.6946951168765701E-4</c:v>
                </c:pt>
                <c:pt idx="1835" formatCode="General">
                  <c:v>-1.7316452987380901E-4</c:v>
                </c:pt>
                <c:pt idx="1836" formatCode="General">
                  <c:v>-1.7034917167370401E-4</c:v>
                </c:pt>
                <c:pt idx="1837" formatCode="General">
                  <c:v>-1.73930052144896E-4</c:v>
                </c:pt>
                <c:pt idx="1838" formatCode="General">
                  <c:v>-1.7895028513844E-4</c:v>
                </c:pt>
                <c:pt idx="1839" formatCode="General">
                  <c:v>-1.7277382383959001E-4</c:v>
                </c:pt>
                <c:pt idx="1840" formatCode="General">
                  <c:v>-1.65544908776975E-4</c:v>
                </c:pt>
                <c:pt idx="1841" formatCode="General">
                  <c:v>-1.64286463372061E-4</c:v>
                </c:pt>
                <c:pt idx="1842" formatCode="General">
                  <c:v>-1.7621268627108301E-4</c:v>
                </c:pt>
                <c:pt idx="1843" formatCode="General">
                  <c:v>-1.8210497439858801E-4</c:v>
                </c:pt>
                <c:pt idx="1844" formatCode="General">
                  <c:v>-1.7626899596757701E-4</c:v>
                </c:pt>
                <c:pt idx="1845" formatCode="General">
                  <c:v>-1.7276227666410799E-4</c:v>
                </c:pt>
                <c:pt idx="1846" formatCode="General">
                  <c:v>-1.76568278845063E-4</c:v>
                </c:pt>
                <c:pt idx="1847" formatCode="General">
                  <c:v>-1.7068998149693E-4</c:v>
                </c:pt>
                <c:pt idx="1848" formatCode="General">
                  <c:v>-1.6904003954049801E-4</c:v>
                </c:pt>
                <c:pt idx="1849" formatCode="General">
                  <c:v>-1.6830535121563901E-4</c:v>
                </c:pt>
                <c:pt idx="1850" formatCode="General">
                  <c:v>-1.7441392840472999E-4</c:v>
                </c:pt>
                <c:pt idx="1851" formatCode="General">
                  <c:v>-1.7149334828640801E-4</c:v>
                </c:pt>
                <c:pt idx="1852" formatCode="General">
                  <c:v>-1.6727184042757601E-4</c:v>
                </c:pt>
                <c:pt idx="1853" formatCode="General">
                  <c:v>-1.64152629598115E-4</c:v>
                </c:pt>
                <c:pt idx="1854" formatCode="General">
                  <c:v>-1.7572492150071299E-4</c:v>
                </c:pt>
                <c:pt idx="1855" formatCode="General">
                  <c:v>-1.7641702059984499E-4</c:v>
                </c:pt>
                <c:pt idx="1856" formatCode="General">
                  <c:v>-1.7768700605877801E-4</c:v>
                </c:pt>
                <c:pt idx="1857" formatCode="General">
                  <c:v>-1.66324394219902E-4</c:v>
                </c:pt>
                <c:pt idx="1858" formatCode="General">
                  <c:v>-1.70181742556076E-4</c:v>
                </c:pt>
                <c:pt idx="1859" formatCode="General">
                  <c:v>-1.71204504360986E-4</c:v>
                </c:pt>
                <c:pt idx="1860" formatCode="General">
                  <c:v>-1.7175359882632199E-4</c:v>
                </c:pt>
                <c:pt idx="1861" formatCode="General">
                  <c:v>-1.7239349187952901E-4</c:v>
                </c:pt>
                <c:pt idx="1862" formatCode="General">
                  <c:v>-1.6957227780532399E-4</c:v>
                </c:pt>
                <c:pt idx="1863" formatCode="General">
                  <c:v>-1.68565020277659E-4</c:v>
                </c:pt>
                <c:pt idx="1864" formatCode="General">
                  <c:v>-1.7799007365916199E-4</c:v>
                </c:pt>
                <c:pt idx="1865" formatCode="General">
                  <c:v>-1.6551024385685E-4</c:v>
                </c:pt>
                <c:pt idx="1866" formatCode="General">
                  <c:v>-1.6872576378020799E-4</c:v>
                </c:pt>
                <c:pt idx="1867" formatCode="General">
                  <c:v>-1.71437771644619E-4</c:v>
                </c:pt>
                <c:pt idx="1868" formatCode="General">
                  <c:v>-1.7089158311015801E-4</c:v>
                </c:pt>
                <c:pt idx="1869" formatCode="General">
                  <c:v>-1.7012072655950701E-4</c:v>
                </c:pt>
                <c:pt idx="1870" formatCode="General">
                  <c:v>-1.6835191706360999E-4</c:v>
                </c:pt>
                <c:pt idx="1871" formatCode="General">
                  <c:v>-1.7028134310538199E-4</c:v>
                </c:pt>
                <c:pt idx="1872" formatCode="General">
                  <c:v>-1.6967885095595101E-4</c:v>
                </c:pt>
                <c:pt idx="1873" formatCode="General">
                  <c:v>-1.7093278171133401E-4</c:v>
                </c:pt>
                <c:pt idx="1874" formatCode="General">
                  <c:v>-1.7211859974194E-4</c:v>
                </c:pt>
                <c:pt idx="1875" formatCode="General">
                  <c:v>-1.7165728873144801E-4</c:v>
                </c:pt>
                <c:pt idx="1876" formatCode="General">
                  <c:v>-1.7695833628669601E-4</c:v>
                </c:pt>
                <c:pt idx="1877" formatCode="General">
                  <c:v>-1.7631589204456801E-4</c:v>
                </c:pt>
                <c:pt idx="1878" formatCode="General">
                  <c:v>-1.7591342635997701E-4</c:v>
                </c:pt>
                <c:pt idx="1879" formatCode="General">
                  <c:v>-1.7977032809701E-4</c:v>
                </c:pt>
                <c:pt idx="1880" formatCode="General">
                  <c:v>-1.6774176051329801E-4</c:v>
                </c:pt>
                <c:pt idx="1881" formatCode="General">
                  <c:v>-1.7258380078918401E-4</c:v>
                </c:pt>
                <c:pt idx="1882" formatCode="General">
                  <c:v>-1.6996010026898401E-4</c:v>
                </c:pt>
                <c:pt idx="1883" formatCode="General">
                  <c:v>-1.6623463191561499E-4</c:v>
                </c:pt>
                <c:pt idx="1884" formatCode="General">
                  <c:v>-1.6938439151626899E-4</c:v>
                </c:pt>
                <c:pt idx="1885" formatCode="General">
                  <c:v>-1.6577882213257599E-4</c:v>
                </c:pt>
                <c:pt idx="1886" formatCode="General">
                  <c:v>-1.7975874079299199E-4</c:v>
                </c:pt>
                <c:pt idx="1887" formatCode="General">
                  <c:v>-1.7200284369002199E-4</c:v>
                </c:pt>
                <c:pt idx="1888" formatCode="General">
                  <c:v>-1.67269186221274E-4</c:v>
                </c:pt>
                <c:pt idx="1889" formatCode="General">
                  <c:v>-1.7942726813986699E-4</c:v>
                </c:pt>
                <c:pt idx="1890" formatCode="General">
                  <c:v>-1.6460178464764301E-4</c:v>
                </c:pt>
                <c:pt idx="1891" formatCode="General">
                  <c:v>-1.75010843036059E-4</c:v>
                </c:pt>
                <c:pt idx="1892" formatCode="General">
                  <c:v>-1.6980680072157801E-4</c:v>
                </c:pt>
                <c:pt idx="1893" formatCode="General">
                  <c:v>-1.7024460366125499E-4</c:v>
                </c:pt>
                <c:pt idx="1894" formatCode="General">
                  <c:v>-1.69000480973321E-4</c:v>
                </c:pt>
                <c:pt idx="1895" formatCode="General">
                  <c:v>-1.7709243228003699E-4</c:v>
                </c:pt>
                <c:pt idx="1896" formatCode="General">
                  <c:v>-1.66571935420303E-4</c:v>
                </c:pt>
                <c:pt idx="1897" formatCode="General">
                  <c:v>-1.74606882004449E-4</c:v>
                </c:pt>
                <c:pt idx="1898" formatCode="General">
                  <c:v>-1.63241983692983E-4</c:v>
                </c:pt>
                <c:pt idx="1899" formatCode="General">
                  <c:v>-1.76430153573092E-4</c:v>
                </c:pt>
                <c:pt idx="1900" formatCode="General">
                  <c:v>-1.6820051119932901E-4</c:v>
                </c:pt>
                <c:pt idx="1901" formatCode="General">
                  <c:v>-1.6315323591263399E-4</c:v>
                </c:pt>
                <c:pt idx="1902" formatCode="General">
                  <c:v>-1.7055690911926301E-4</c:v>
                </c:pt>
                <c:pt idx="1903" formatCode="General">
                  <c:v>-1.6735758647943501E-4</c:v>
                </c:pt>
                <c:pt idx="1904" formatCode="General">
                  <c:v>-1.72052881937647E-4</c:v>
                </c:pt>
                <c:pt idx="1905" formatCode="General">
                  <c:v>-1.7028273260801899E-4</c:v>
                </c:pt>
                <c:pt idx="1906" formatCode="General">
                  <c:v>-1.7244847320844101E-4</c:v>
                </c:pt>
                <c:pt idx="1907" formatCode="General">
                  <c:v>-1.75085423366907E-4</c:v>
                </c:pt>
                <c:pt idx="1908" formatCode="General">
                  <c:v>-1.8231592727699299E-4</c:v>
                </c:pt>
                <c:pt idx="1909" formatCode="General">
                  <c:v>-1.7357423979571301E-4</c:v>
                </c:pt>
                <c:pt idx="1910" formatCode="General">
                  <c:v>-1.6756044273494601E-4</c:v>
                </c:pt>
                <c:pt idx="1911" formatCode="General">
                  <c:v>-1.60248030504817E-4</c:v>
                </c:pt>
                <c:pt idx="1912" formatCode="General">
                  <c:v>-1.73563286348148E-4</c:v>
                </c:pt>
                <c:pt idx="1913" formatCode="General">
                  <c:v>-1.7045252717663801E-4</c:v>
                </c:pt>
                <c:pt idx="1914" formatCode="General">
                  <c:v>-1.63612253466932E-4</c:v>
                </c:pt>
                <c:pt idx="1915" formatCode="General">
                  <c:v>-1.64623650027244E-4</c:v>
                </c:pt>
                <c:pt idx="1916" formatCode="General">
                  <c:v>-1.6462219782992799E-4</c:v>
                </c:pt>
                <c:pt idx="1917" formatCode="General">
                  <c:v>-1.72912889200965E-4</c:v>
                </c:pt>
                <c:pt idx="1918" formatCode="General">
                  <c:v>-1.6851304720192601E-4</c:v>
                </c:pt>
                <c:pt idx="1919" formatCode="General">
                  <c:v>-1.7264855703924399E-4</c:v>
                </c:pt>
                <c:pt idx="1920" formatCode="General">
                  <c:v>-1.73069103427182E-4</c:v>
                </c:pt>
                <c:pt idx="1921" formatCode="General">
                  <c:v>-1.6863001447914999E-4</c:v>
                </c:pt>
                <c:pt idx="1922" formatCode="General">
                  <c:v>-1.6965470938146699E-4</c:v>
                </c:pt>
                <c:pt idx="1923" formatCode="General">
                  <c:v>-1.74098396763515E-4</c:v>
                </c:pt>
                <c:pt idx="1924" formatCode="General">
                  <c:v>-1.81548653546782E-4</c:v>
                </c:pt>
                <c:pt idx="1925" formatCode="General">
                  <c:v>-1.7342455180299101E-4</c:v>
                </c:pt>
                <c:pt idx="1926" formatCode="General">
                  <c:v>-1.73660842731794E-4</c:v>
                </c:pt>
                <c:pt idx="1927" formatCode="General">
                  <c:v>-1.7153084543903999E-4</c:v>
                </c:pt>
                <c:pt idx="1928" formatCode="General">
                  <c:v>-1.6699851155140699E-4</c:v>
                </c:pt>
                <c:pt idx="1929" formatCode="General">
                  <c:v>-1.6694939493167401E-4</c:v>
                </c:pt>
                <c:pt idx="1930" formatCode="General">
                  <c:v>-1.6863580251707901E-4</c:v>
                </c:pt>
                <c:pt idx="1931" formatCode="General">
                  <c:v>-1.7059760805201199E-4</c:v>
                </c:pt>
                <c:pt idx="1932" formatCode="General">
                  <c:v>-1.88004855338084E-4</c:v>
                </c:pt>
                <c:pt idx="1933" formatCode="General">
                  <c:v>-1.7684099087255601E-4</c:v>
                </c:pt>
                <c:pt idx="1934" formatCode="General">
                  <c:v>-1.7377606121902399E-4</c:v>
                </c:pt>
                <c:pt idx="1935" formatCode="General">
                  <c:v>-1.8095564106455E-4</c:v>
                </c:pt>
                <c:pt idx="1936" formatCode="General">
                  <c:v>-1.7998759846304401E-4</c:v>
                </c:pt>
                <c:pt idx="1937" formatCode="General">
                  <c:v>-1.72540681154917E-4</c:v>
                </c:pt>
                <c:pt idx="1938" formatCode="General">
                  <c:v>-1.6707848061787601E-4</c:v>
                </c:pt>
                <c:pt idx="1939" formatCode="General">
                  <c:v>-1.7617202881071601E-4</c:v>
                </c:pt>
                <c:pt idx="1940" formatCode="General">
                  <c:v>-1.7482386678577201E-4</c:v>
                </c:pt>
                <c:pt idx="1941" formatCode="General">
                  <c:v>-1.6687917271965901E-4</c:v>
                </c:pt>
                <c:pt idx="1942" formatCode="General">
                  <c:v>-1.6468262271450101E-4</c:v>
                </c:pt>
                <c:pt idx="1943" formatCode="General">
                  <c:v>-1.6980952430772301E-4</c:v>
                </c:pt>
                <c:pt idx="1944" formatCode="General">
                  <c:v>-1.73258393356626E-4</c:v>
                </c:pt>
                <c:pt idx="1945" formatCode="General">
                  <c:v>-1.7343789637827599E-4</c:v>
                </c:pt>
                <c:pt idx="1946" formatCode="General">
                  <c:v>-1.67272349093818E-4</c:v>
                </c:pt>
                <c:pt idx="1947" formatCode="General">
                  <c:v>-1.6521821365139599E-4</c:v>
                </c:pt>
                <c:pt idx="1948" formatCode="General">
                  <c:v>-1.71264245922088E-4</c:v>
                </c:pt>
                <c:pt idx="1949" formatCode="General">
                  <c:v>-1.7281542669441401E-4</c:v>
                </c:pt>
                <c:pt idx="1950" formatCode="General">
                  <c:v>-1.64610840300833E-4</c:v>
                </c:pt>
                <c:pt idx="1951" formatCode="General">
                  <c:v>-1.69872315299734E-4</c:v>
                </c:pt>
                <c:pt idx="1952" formatCode="General">
                  <c:v>-1.6978935721528101E-4</c:v>
                </c:pt>
                <c:pt idx="1953" formatCode="General">
                  <c:v>-1.72666115967995E-4</c:v>
                </c:pt>
                <c:pt idx="1954" formatCode="General">
                  <c:v>-1.7076598065023099E-4</c:v>
                </c:pt>
                <c:pt idx="1955" formatCode="General">
                  <c:v>-1.6777286393046599E-4</c:v>
                </c:pt>
                <c:pt idx="1956" formatCode="General">
                  <c:v>-1.65892636405857E-4</c:v>
                </c:pt>
                <c:pt idx="1957" formatCode="General">
                  <c:v>-1.5968610033664701E-4</c:v>
                </c:pt>
                <c:pt idx="1958" formatCode="General">
                  <c:v>-1.71157111695722E-4</c:v>
                </c:pt>
                <c:pt idx="1959" formatCode="General">
                  <c:v>-1.7413418859953101E-4</c:v>
                </c:pt>
                <c:pt idx="1960" formatCode="General">
                  <c:v>-1.6866162302121699E-4</c:v>
                </c:pt>
                <c:pt idx="1961" formatCode="General">
                  <c:v>-1.6646322032997101E-4</c:v>
                </c:pt>
                <c:pt idx="1962" formatCode="General">
                  <c:v>-1.6945986644955699E-4</c:v>
                </c:pt>
                <c:pt idx="1963" formatCode="General">
                  <c:v>-1.7279313770224899E-4</c:v>
                </c:pt>
                <c:pt idx="1964" formatCode="General">
                  <c:v>-1.7216162112999701E-4</c:v>
                </c:pt>
                <c:pt idx="1965" formatCode="General">
                  <c:v>-1.67202897703342E-4</c:v>
                </c:pt>
                <c:pt idx="1966" formatCode="General">
                  <c:v>-1.68935645847298E-4</c:v>
                </c:pt>
                <c:pt idx="1967" formatCode="General">
                  <c:v>-1.6412006432667099E-4</c:v>
                </c:pt>
                <c:pt idx="1968" formatCode="General">
                  <c:v>-1.6738176791721799E-4</c:v>
                </c:pt>
                <c:pt idx="1969" formatCode="General">
                  <c:v>-1.66612456846196E-4</c:v>
                </c:pt>
                <c:pt idx="1970" formatCode="General">
                  <c:v>-1.74222898787934E-4</c:v>
                </c:pt>
                <c:pt idx="1971" formatCode="General">
                  <c:v>-1.61579507765963E-4</c:v>
                </c:pt>
                <c:pt idx="1972" formatCode="General">
                  <c:v>-1.80466900673499E-4</c:v>
                </c:pt>
                <c:pt idx="1973" formatCode="General">
                  <c:v>-1.66976640991959E-4</c:v>
                </c:pt>
                <c:pt idx="1974" formatCode="General">
                  <c:v>-1.75169707857361E-4</c:v>
                </c:pt>
                <c:pt idx="1975" formatCode="General">
                  <c:v>-1.6765126186134101E-4</c:v>
                </c:pt>
                <c:pt idx="1976" formatCode="General">
                  <c:v>-1.7635757279153101E-4</c:v>
                </c:pt>
                <c:pt idx="1977" formatCode="General">
                  <c:v>-1.6351222348773701E-4</c:v>
                </c:pt>
                <c:pt idx="1978" formatCode="General">
                  <c:v>-1.7765371656322E-4</c:v>
                </c:pt>
                <c:pt idx="1979" formatCode="General">
                  <c:v>-1.7058386141124E-4</c:v>
                </c:pt>
                <c:pt idx="1980" formatCode="General">
                  <c:v>-1.6881752157965E-4</c:v>
                </c:pt>
                <c:pt idx="1981" formatCode="General">
                  <c:v>-1.7006225512512999E-4</c:v>
                </c:pt>
                <c:pt idx="1982" formatCode="General">
                  <c:v>-1.6733683000867201E-4</c:v>
                </c:pt>
                <c:pt idx="1983" formatCode="General">
                  <c:v>-1.6769218958393801E-4</c:v>
                </c:pt>
                <c:pt idx="1984" formatCode="General">
                  <c:v>-1.78125409082256E-4</c:v>
                </c:pt>
                <c:pt idx="1985" formatCode="General">
                  <c:v>-1.6766064515431501E-4</c:v>
                </c:pt>
                <c:pt idx="1986" formatCode="General">
                  <c:v>-1.61699723471086E-4</c:v>
                </c:pt>
                <c:pt idx="1987" formatCode="General">
                  <c:v>-1.6449097618180099E-4</c:v>
                </c:pt>
                <c:pt idx="1988" formatCode="General">
                  <c:v>-1.7019661205312401E-4</c:v>
                </c:pt>
                <c:pt idx="1989" formatCode="General">
                  <c:v>-1.58596034300887E-4</c:v>
                </c:pt>
                <c:pt idx="1990" formatCode="General">
                  <c:v>-1.6684151068489301E-4</c:v>
                </c:pt>
                <c:pt idx="1991" formatCode="General">
                  <c:v>-1.7057425879882701E-4</c:v>
                </c:pt>
                <c:pt idx="1992" formatCode="General">
                  <c:v>-1.6348521696509199E-4</c:v>
                </c:pt>
                <c:pt idx="1993" formatCode="General">
                  <c:v>-1.57431468346852E-4</c:v>
                </c:pt>
                <c:pt idx="1994" formatCode="General">
                  <c:v>-1.61537083449462E-4</c:v>
                </c:pt>
                <c:pt idx="1995" formatCode="General">
                  <c:v>-1.692200606942E-4</c:v>
                </c:pt>
                <c:pt idx="1996" formatCode="General">
                  <c:v>-1.66408830857741E-4</c:v>
                </c:pt>
                <c:pt idx="1997" formatCode="General">
                  <c:v>-1.6392152863321999E-4</c:v>
                </c:pt>
                <c:pt idx="1998" formatCode="General">
                  <c:v>-1.6586108133303899E-4</c:v>
                </c:pt>
                <c:pt idx="1999" formatCode="General">
                  <c:v>-1.7010951900556199E-4</c:v>
                </c:pt>
                <c:pt idx="2000" formatCode="General">
                  <c:v>-1.59343626801709E-4</c:v>
                </c:pt>
                <c:pt idx="2001" formatCode="General">
                  <c:v>-1.61789378238153E-4</c:v>
                </c:pt>
                <c:pt idx="2002" formatCode="General">
                  <c:v>-1.6324972843779399E-4</c:v>
                </c:pt>
                <c:pt idx="2003" formatCode="General">
                  <c:v>-1.61355987738574E-4</c:v>
                </c:pt>
                <c:pt idx="2004" formatCode="General">
                  <c:v>-1.6591156083070301E-4</c:v>
                </c:pt>
                <c:pt idx="2005" formatCode="General">
                  <c:v>-1.6251695765943201E-4</c:v>
                </c:pt>
                <c:pt idx="2006" formatCode="General">
                  <c:v>-1.6392465249547901E-4</c:v>
                </c:pt>
                <c:pt idx="2007" formatCode="General">
                  <c:v>-1.6081716319848701E-4</c:v>
                </c:pt>
                <c:pt idx="2008" formatCode="General">
                  <c:v>-1.6527575089430601E-4</c:v>
                </c:pt>
                <c:pt idx="2009" formatCode="General">
                  <c:v>-1.7297932983898501E-4</c:v>
                </c:pt>
                <c:pt idx="2010" formatCode="General">
                  <c:v>-1.5925204014977801E-4</c:v>
                </c:pt>
                <c:pt idx="2011" formatCode="General">
                  <c:v>-1.7494982377750799E-4</c:v>
                </c:pt>
                <c:pt idx="2012" formatCode="General">
                  <c:v>-1.7075954867670599E-4</c:v>
                </c:pt>
                <c:pt idx="2013" formatCode="General">
                  <c:v>-1.6782752609709799E-4</c:v>
                </c:pt>
                <c:pt idx="2014" formatCode="General">
                  <c:v>-1.8016434345280701E-4</c:v>
                </c:pt>
                <c:pt idx="2015" formatCode="General">
                  <c:v>-1.8039650360055201E-4</c:v>
                </c:pt>
                <c:pt idx="2016" formatCode="General">
                  <c:v>-1.7957836350199601E-4</c:v>
                </c:pt>
                <c:pt idx="2017" formatCode="General">
                  <c:v>-1.72410115351329E-4</c:v>
                </c:pt>
                <c:pt idx="2018" formatCode="General">
                  <c:v>-1.6999413647016999E-4</c:v>
                </c:pt>
                <c:pt idx="2019" formatCode="General">
                  <c:v>-1.7196298472971501E-4</c:v>
                </c:pt>
                <c:pt idx="2020" formatCode="General">
                  <c:v>-1.7245885743749601E-4</c:v>
                </c:pt>
                <c:pt idx="2021" formatCode="General">
                  <c:v>-1.7140254411186499E-4</c:v>
                </c:pt>
                <c:pt idx="2022" formatCode="General">
                  <c:v>-1.6947011904780901E-4</c:v>
                </c:pt>
                <c:pt idx="2023" formatCode="General">
                  <c:v>-1.63172733908153E-4</c:v>
                </c:pt>
                <c:pt idx="2024" formatCode="General">
                  <c:v>-1.6800110810137001E-4</c:v>
                </c:pt>
                <c:pt idx="2025" formatCode="General">
                  <c:v>-1.7110544695890401E-4</c:v>
                </c:pt>
                <c:pt idx="2026" formatCode="General">
                  <c:v>-1.81303183143239E-4</c:v>
                </c:pt>
                <c:pt idx="2027" formatCode="General">
                  <c:v>-1.7326274628744399E-4</c:v>
                </c:pt>
                <c:pt idx="2028" formatCode="General">
                  <c:v>-1.67857647732181E-4</c:v>
                </c:pt>
                <c:pt idx="2029" formatCode="General">
                  <c:v>-1.5975791045126799E-4</c:v>
                </c:pt>
                <c:pt idx="2030" formatCode="General">
                  <c:v>-1.6589109519939699E-4</c:v>
                </c:pt>
                <c:pt idx="2031" formatCode="General">
                  <c:v>-1.6189243933470901E-4</c:v>
                </c:pt>
                <c:pt idx="2032" formatCode="General">
                  <c:v>-1.7094673742978201E-4</c:v>
                </c:pt>
                <c:pt idx="2033" formatCode="General">
                  <c:v>-1.6164705548589101E-4</c:v>
                </c:pt>
                <c:pt idx="2034" formatCode="General">
                  <c:v>-1.7562419219588601E-4</c:v>
                </c:pt>
                <c:pt idx="2035" formatCode="General">
                  <c:v>-1.6102005122982301E-4</c:v>
                </c:pt>
                <c:pt idx="2036" formatCode="General">
                  <c:v>-1.67105474533819E-4</c:v>
                </c:pt>
                <c:pt idx="2037" formatCode="General">
                  <c:v>-1.60432083387841E-4</c:v>
                </c:pt>
                <c:pt idx="2038" formatCode="General">
                  <c:v>-1.7004945314687701E-4</c:v>
                </c:pt>
                <c:pt idx="2039" formatCode="General">
                  <c:v>-1.7877041929637499E-4</c:v>
                </c:pt>
                <c:pt idx="2040" formatCode="General">
                  <c:v>-1.6139167427360601E-4</c:v>
                </c:pt>
                <c:pt idx="2041" formatCode="General">
                  <c:v>-1.6655093700518799E-4</c:v>
                </c:pt>
                <c:pt idx="2042" formatCode="General">
                  <c:v>-1.6412021616724699E-4</c:v>
                </c:pt>
                <c:pt idx="2043" formatCode="General">
                  <c:v>-1.63498455449084E-4</c:v>
                </c:pt>
                <c:pt idx="2044" formatCode="General">
                  <c:v>-1.64186443656935E-4</c:v>
                </c:pt>
                <c:pt idx="2045" formatCode="General">
                  <c:v>-1.6072213877557501E-4</c:v>
                </c:pt>
                <c:pt idx="2046" formatCode="General">
                  <c:v>-1.6663998255754799E-4</c:v>
                </c:pt>
                <c:pt idx="2047" formatCode="General">
                  <c:v>-1.5904170336955399E-4</c:v>
                </c:pt>
                <c:pt idx="2048" formatCode="General">
                  <c:v>-1.69617956848507E-4</c:v>
                </c:pt>
                <c:pt idx="2049" formatCode="General">
                  <c:v>-1.72266941868456E-4</c:v>
                </c:pt>
                <c:pt idx="2050" formatCode="General">
                  <c:v>-1.6422370986539199E-4</c:v>
                </c:pt>
                <c:pt idx="2051" formatCode="General">
                  <c:v>-1.6382462958359001E-4</c:v>
                </c:pt>
                <c:pt idx="2052" formatCode="General">
                  <c:v>-1.71400890898394E-4</c:v>
                </c:pt>
                <c:pt idx="2053" formatCode="General">
                  <c:v>-1.64161378351277E-4</c:v>
                </c:pt>
                <c:pt idx="2054" formatCode="General">
                  <c:v>-1.6608904177857701E-4</c:v>
                </c:pt>
                <c:pt idx="2055" formatCode="General">
                  <c:v>-1.6546959617172501E-4</c:v>
                </c:pt>
                <c:pt idx="2056" formatCode="General">
                  <c:v>-1.59095600149943E-4</c:v>
                </c:pt>
                <c:pt idx="2057" formatCode="General">
                  <c:v>-1.6233384080991401E-4</c:v>
                </c:pt>
                <c:pt idx="2058" formatCode="General">
                  <c:v>-1.77721273794942E-4</c:v>
                </c:pt>
                <c:pt idx="2059" formatCode="General">
                  <c:v>-1.69996282618462E-4</c:v>
                </c:pt>
                <c:pt idx="2060" formatCode="General">
                  <c:v>-1.68900942166849E-4</c:v>
                </c:pt>
                <c:pt idx="2061" formatCode="General">
                  <c:v>-1.6399493271370501E-4</c:v>
                </c:pt>
                <c:pt idx="2062" formatCode="General">
                  <c:v>-1.5881275448496499E-4</c:v>
                </c:pt>
                <c:pt idx="2063" formatCode="General">
                  <c:v>-1.7284274889465699E-4</c:v>
                </c:pt>
                <c:pt idx="2064" formatCode="General">
                  <c:v>-1.7025094969202499E-4</c:v>
                </c:pt>
                <c:pt idx="2065" formatCode="General">
                  <c:v>-1.61632724682969E-4</c:v>
                </c:pt>
                <c:pt idx="2066" formatCode="General">
                  <c:v>-1.6890651393470401E-4</c:v>
                </c:pt>
                <c:pt idx="2067" formatCode="General">
                  <c:v>-1.5973981493609899E-4</c:v>
                </c:pt>
                <c:pt idx="2068" formatCode="General">
                  <c:v>-1.6420030718999301E-4</c:v>
                </c:pt>
                <c:pt idx="2069" formatCode="General">
                  <c:v>-1.6263249876261699E-4</c:v>
                </c:pt>
                <c:pt idx="2070" formatCode="General">
                  <c:v>-1.70239006302207E-4</c:v>
                </c:pt>
                <c:pt idx="2071" formatCode="General">
                  <c:v>-1.5790214389048101E-4</c:v>
                </c:pt>
                <c:pt idx="2072" formatCode="General">
                  <c:v>-1.6061094599435099E-4</c:v>
                </c:pt>
                <c:pt idx="2073" formatCode="General">
                  <c:v>-1.64705215719546E-4</c:v>
                </c:pt>
                <c:pt idx="2074" formatCode="General">
                  <c:v>-1.61127936602806E-4</c:v>
                </c:pt>
                <c:pt idx="2075" formatCode="General">
                  <c:v>-1.62761999769088E-4</c:v>
                </c:pt>
                <c:pt idx="2076" formatCode="General">
                  <c:v>-1.6784683310148001E-4</c:v>
                </c:pt>
                <c:pt idx="2077" formatCode="General">
                  <c:v>-1.6111149792366101E-4</c:v>
                </c:pt>
                <c:pt idx="2078" formatCode="General">
                  <c:v>-1.6724158043027599E-4</c:v>
                </c:pt>
                <c:pt idx="2079" formatCode="General">
                  <c:v>-1.7512896225418899E-4</c:v>
                </c:pt>
                <c:pt idx="2080" formatCode="General">
                  <c:v>-1.69991842791038E-4</c:v>
                </c:pt>
                <c:pt idx="2081" formatCode="General">
                  <c:v>-1.65961165541951E-4</c:v>
                </c:pt>
                <c:pt idx="2082" formatCode="General">
                  <c:v>-1.68722943069625E-4</c:v>
                </c:pt>
                <c:pt idx="2083" formatCode="General">
                  <c:v>-1.6778541662546001E-4</c:v>
                </c:pt>
                <c:pt idx="2084" formatCode="General">
                  <c:v>-1.6315221167073201E-4</c:v>
                </c:pt>
                <c:pt idx="2085" formatCode="General">
                  <c:v>-1.7025025302047701E-4</c:v>
                </c:pt>
                <c:pt idx="2086" formatCode="General">
                  <c:v>-1.6405511228229999E-4</c:v>
                </c:pt>
                <c:pt idx="2087" formatCode="General">
                  <c:v>-1.6857296750667999E-4</c:v>
                </c:pt>
                <c:pt idx="2088" formatCode="General">
                  <c:v>-1.72278726397744E-4</c:v>
                </c:pt>
                <c:pt idx="2089" formatCode="General">
                  <c:v>-1.6353856836264901E-4</c:v>
                </c:pt>
                <c:pt idx="2090" formatCode="General">
                  <c:v>-1.6814622920059401E-4</c:v>
                </c:pt>
                <c:pt idx="2091" formatCode="General">
                  <c:v>-1.64548218844334E-4</c:v>
                </c:pt>
                <c:pt idx="2092" formatCode="General">
                  <c:v>-1.61580893130391E-4</c:v>
                </c:pt>
                <c:pt idx="2093" formatCode="General">
                  <c:v>-1.6595202421737E-4</c:v>
                </c:pt>
                <c:pt idx="2094" formatCode="General">
                  <c:v>-1.6408211458465699E-4</c:v>
                </c:pt>
                <c:pt idx="2095" formatCode="General">
                  <c:v>-1.6429836483451799E-4</c:v>
                </c:pt>
                <c:pt idx="2096" formatCode="General">
                  <c:v>-1.7566690986575901E-4</c:v>
                </c:pt>
                <c:pt idx="2097" formatCode="General">
                  <c:v>-1.6932716116025901E-4</c:v>
                </c:pt>
                <c:pt idx="2098" formatCode="General">
                  <c:v>-1.6697139577125599E-4</c:v>
                </c:pt>
                <c:pt idx="2099" formatCode="General">
                  <c:v>-1.6909144265105501E-4</c:v>
                </c:pt>
                <c:pt idx="2100" formatCode="General">
                  <c:v>-1.6904181038614199E-4</c:v>
                </c:pt>
                <c:pt idx="2101" formatCode="General">
                  <c:v>-1.7025793111482499E-4</c:v>
                </c:pt>
                <c:pt idx="2102" formatCode="General">
                  <c:v>-1.6263126449639101E-4</c:v>
                </c:pt>
                <c:pt idx="2103" formatCode="General">
                  <c:v>-1.5503137480909701E-4</c:v>
                </c:pt>
                <c:pt idx="2104" formatCode="General">
                  <c:v>-1.5784419891303001E-4</c:v>
                </c:pt>
                <c:pt idx="2105" formatCode="General">
                  <c:v>-1.6479551181897601E-4</c:v>
                </c:pt>
                <c:pt idx="2106" formatCode="General">
                  <c:v>-1.6037483498160501E-4</c:v>
                </c:pt>
                <c:pt idx="2107" formatCode="General">
                  <c:v>-1.6723573120085801E-4</c:v>
                </c:pt>
                <c:pt idx="2108" formatCode="General">
                  <c:v>-1.6171599981267801E-4</c:v>
                </c:pt>
                <c:pt idx="2109" formatCode="General">
                  <c:v>-1.7318173711729001E-4</c:v>
                </c:pt>
                <c:pt idx="2110" formatCode="General">
                  <c:v>-1.60550235340701E-4</c:v>
                </c:pt>
                <c:pt idx="2111" formatCode="General">
                  <c:v>-1.6013956874084601E-4</c:v>
                </c:pt>
                <c:pt idx="2112" formatCode="General">
                  <c:v>-1.6317642443724201E-4</c:v>
                </c:pt>
                <c:pt idx="2113" formatCode="General">
                  <c:v>-1.6413420310837099E-4</c:v>
                </c:pt>
                <c:pt idx="2114" formatCode="General">
                  <c:v>-1.6164195261872801E-4</c:v>
                </c:pt>
                <c:pt idx="2115" formatCode="General">
                  <c:v>-1.6575428321352099E-4</c:v>
                </c:pt>
                <c:pt idx="2116" formatCode="General">
                  <c:v>-1.6509107981627899E-4</c:v>
                </c:pt>
                <c:pt idx="2117" formatCode="General">
                  <c:v>-1.6778072249145999E-4</c:v>
                </c:pt>
                <c:pt idx="2118" formatCode="General">
                  <c:v>-1.8507942861655801E-4</c:v>
                </c:pt>
                <c:pt idx="2119" formatCode="General">
                  <c:v>-1.70471565342874E-4</c:v>
                </c:pt>
                <c:pt idx="2120" formatCode="General">
                  <c:v>-1.60639271493899E-4</c:v>
                </c:pt>
                <c:pt idx="2121" formatCode="General">
                  <c:v>-1.75523738333842E-4</c:v>
                </c:pt>
                <c:pt idx="2122" formatCode="General">
                  <c:v>-1.6177862942450599E-4</c:v>
                </c:pt>
                <c:pt idx="2123" formatCode="General">
                  <c:v>-1.5755922749409701E-4</c:v>
                </c:pt>
                <c:pt idx="2124" formatCode="General">
                  <c:v>-1.68363669661571E-4</c:v>
                </c:pt>
                <c:pt idx="2125" formatCode="General">
                  <c:v>-1.6972297665124799E-4</c:v>
                </c:pt>
                <c:pt idx="2126" formatCode="General">
                  <c:v>-1.5467192606946899E-4</c:v>
                </c:pt>
                <c:pt idx="2127" formatCode="General">
                  <c:v>-1.6629531997932101E-4</c:v>
                </c:pt>
                <c:pt idx="2128" formatCode="General">
                  <c:v>-1.6481984992584199E-4</c:v>
                </c:pt>
                <c:pt idx="2129" formatCode="General">
                  <c:v>-1.61282272217852E-4</c:v>
                </c:pt>
                <c:pt idx="2130" formatCode="General">
                  <c:v>-1.68004913836223E-4</c:v>
                </c:pt>
                <c:pt idx="2131" formatCode="General">
                  <c:v>-1.7533700541589599E-4</c:v>
                </c:pt>
                <c:pt idx="2132" formatCode="General">
                  <c:v>-1.7532151225583899E-4</c:v>
                </c:pt>
                <c:pt idx="2133" formatCode="General">
                  <c:v>-1.71496102557916E-4</c:v>
                </c:pt>
                <c:pt idx="2134" formatCode="General">
                  <c:v>-1.6677390999802401E-4</c:v>
                </c:pt>
                <c:pt idx="2135" formatCode="General">
                  <c:v>-1.66043671719602E-4</c:v>
                </c:pt>
                <c:pt idx="2136" formatCode="General">
                  <c:v>-1.5831032560396699E-4</c:v>
                </c:pt>
                <c:pt idx="2137" formatCode="General">
                  <c:v>-1.7018879409900499E-4</c:v>
                </c:pt>
                <c:pt idx="2138" formatCode="General">
                  <c:v>-1.66824009189827E-4</c:v>
                </c:pt>
                <c:pt idx="2139" formatCode="General">
                  <c:v>-1.62013634837886E-4</c:v>
                </c:pt>
                <c:pt idx="2140" formatCode="General">
                  <c:v>-1.62139919680878E-4</c:v>
                </c:pt>
                <c:pt idx="2141" formatCode="General">
                  <c:v>-1.7182623046649301E-4</c:v>
                </c:pt>
                <c:pt idx="2142" formatCode="General">
                  <c:v>-1.64776450140703E-4</c:v>
                </c:pt>
                <c:pt idx="2143" formatCode="General">
                  <c:v>-1.6125371411715301E-4</c:v>
                </c:pt>
                <c:pt idx="2144" formatCode="General">
                  <c:v>-1.6420515323842301E-4</c:v>
                </c:pt>
                <c:pt idx="2145" formatCode="General">
                  <c:v>-1.6059618092725201E-4</c:v>
                </c:pt>
                <c:pt idx="2146" formatCode="General">
                  <c:v>-1.66817596593449E-4</c:v>
                </c:pt>
                <c:pt idx="2147" formatCode="General">
                  <c:v>-1.6637510050170501E-4</c:v>
                </c:pt>
                <c:pt idx="2148" formatCode="General">
                  <c:v>-1.6819759919314701E-4</c:v>
                </c:pt>
                <c:pt idx="2149" formatCode="General">
                  <c:v>-1.7037178454309E-4</c:v>
                </c:pt>
                <c:pt idx="2150" formatCode="General">
                  <c:v>-1.79113539115275E-4</c:v>
                </c:pt>
                <c:pt idx="2151" formatCode="General">
                  <c:v>-1.7329645496944201E-4</c:v>
                </c:pt>
                <c:pt idx="2152" formatCode="General">
                  <c:v>-1.70440374026722E-4</c:v>
                </c:pt>
                <c:pt idx="2153" formatCode="General">
                  <c:v>-1.6401855146802699E-4</c:v>
                </c:pt>
                <c:pt idx="2154" formatCode="General">
                  <c:v>-1.64224665721544E-4</c:v>
                </c:pt>
                <c:pt idx="2155" formatCode="General">
                  <c:v>-1.6481271128113601E-4</c:v>
                </c:pt>
                <c:pt idx="2156" formatCode="General">
                  <c:v>-1.64010909301873E-4</c:v>
                </c:pt>
                <c:pt idx="2157" formatCode="General">
                  <c:v>-1.6219358575394701E-4</c:v>
                </c:pt>
                <c:pt idx="2158" formatCode="General">
                  <c:v>-1.6762612670670899E-4</c:v>
                </c:pt>
                <c:pt idx="2159" formatCode="General">
                  <c:v>-1.6326537242990899E-4</c:v>
                </c:pt>
                <c:pt idx="2160" formatCode="General">
                  <c:v>-1.6944818963680701E-4</c:v>
                </c:pt>
                <c:pt idx="2161" formatCode="General">
                  <c:v>-1.7121812953962301E-4</c:v>
                </c:pt>
                <c:pt idx="2162" formatCode="General">
                  <c:v>-1.6559433734898501E-4</c:v>
                </c:pt>
                <c:pt idx="2163" formatCode="General">
                  <c:v>-1.6548757841992301E-4</c:v>
                </c:pt>
                <c:pt idx="2164" formatCode="General">
                  <c:v>-1.6718424017006701E-4</c:v>
                </c:pt>
                <c:pt idx="2165" formatCode="General">
                  <c:v>-1.7075331438255701E-4</c:v>
                </c:pt>
                <c:pt idx="2166" formatCode="General">
                  <c:v>-1.7078137198610699E-4</c:v>
                </c:pt>
                <c:pt idx="2167" formatCode="General">
                  <c:v>-1.7269923500716001E-4</c:v>
                </c:pt>
                <c:pt idx="2168" formatCode="General">
                  <c:v>-1.6724037239190199E-4</c:v>
                </c:pt>
                <c:pt idx="2169" formatCode="General">
                  <c:v>-1.6973224354273399E-4</c:v>
                </c:pt>
                <c:pt idx="2170" formatCode="General">
                  <c:v>-1.70732330648087E-4</c:v>
                </c:pt>
                <c:pt idx="2171" formatCode="General">
                  <c:v>-1.6602813336391299E-4</c:v>
                </c:pt>
                <c:pt idx="2172" formatCode="General">
                  <c:v>-1.8031786778111201E-4</c:v>
                </c:pt>
                <c:pt idx="2173" formatCode="General">
                  <c:v>-1.73339768333036E-4</c:v>
                </c:pt>
                <c:pt idx="2174" formatCode="General">
                  <c:v>-1.69879671787608E-4</c:v>
                </c:pt>
                <c:pt idx="2175" formatCode="General">
                  <c:v>-1.6875318523153801E-4</c:v>
                </c:pt>
                <c:pt idx="2176" formatCode="General">
                  <c:v>-1.62066635308342E-4</c:v>
                </c:pt>
                <c:pt idx="2177" formatCode="General">
                  <c:v>-1.7346211576336801E-4</c:v>
                </c:pt>
                <c:pt idx="2178" formatCode="General">
                  <c:v>-1.8021109514024299E-4</c:v>
                </c:pt>
                <c:pt idx="2179" formatCode="General">
                  <c:v>-1.6125306711781099E-4</c:v>
                </c:pt>
                <c:pt idx="2180" formatCode="General">
                  <c:v>-1.7710927147744201E-4</c:v>
                </c:pt>
                <c:pt idx="2181" formatCode="General">
                  <c:v>-1.69568323470025E-4</c:v>
                </c:pt>
                <c:pt idx="2182" formatCode="General">
                  <c:v>-1.6659233659504499E-4</c:v>
                </c:pt>
                <c:pt idx="2183" formatCode="General">
                  <c:v>-1.6642414361244101E-4</c:v>
                </c:pt>
                <c:pt idx="2184" formatCode="General">
                  <c:v>-1.67940543646089E-4</c:v>
                </c:pt>
                <c:pt idx="2185" formatCode="General">
                  <c:v>-1.7270836665206999E-4</c:v>
                </c:pt>
                <c:pt idx="2186" formatCode="General">
                  <c:v>-1.68717467513012E-4</c:v>
                </c:pt>
                <c:pt idx="2187" formatCode="General">
                  <c:v>-1.80094611290192E-4</c:v>
                </c:pt>
                <c:pt idx="2188" formatCode="General">
                  <c:v>-1.8482755950167601E-4</c:v>
                </c:pt>
                <c:pt idx="2189" formatCode="General">
                  <c:v>-1.66823952311002E-4</c:v>
                </c:pt>
                <c:pt idx="2190" formatCode="General">
                  <c:v>-1.6603876869582799E-4</c:v>
                </c:pt>
                <c:pt idx="2191" formatCode="General">
                  <c:v>-1.7133649295322001E-4</c:v>
                </c:pt>
                <c:pt idx="2192" formatCode="General">
                  <c:v>-1.7410790799150301E-4</c:v>
                </c:pt>
                <c:pt idx="2193" formatCode="General">
                  <c:v>-1.74062709554092E-4</c:v>
                </c:pt>
                <c:pt idx="2194" formatCode="General">
                  <c:v>-1.7446190807056099E-4</c:v>
                </c:pt>
                <c:pt idx="2195" formatCode="General">
                  <c:v>-1.64278081215556E-4</c:v>
                </c:pt>
                <c:pt idx="2196" formatCode="General">
                  <c:v>-1.7438423613914901E-4</c:v>
                </c:pt>
                <c:pt idx="2197" formatCode="General">
                  <c:v>-1.70802214061337E-4</c:v>
                </c:pt>
                <c:pt idx="2198" formatCode="General">
                  <c:v>-1.8196187502731299E-4</c:v>
                </c:pt>
                <c:pt idx="2199" formatCode="General">
                  <c:v>-1.77155742927272E-4</c:v>
                </c:pt>
                <c:pt idx="2200" formatCode="General">
                  <c:v>-1.6720579763108601E-4</c:v>
                </c:pt>
                <c:pt idx="2201" formatCode="General">
                  <c:v>-1.6737701352661699E-4</c:v>
                </c:pt>
                <c:pt idx="2202" formatCode="General">
                  <c:v>-1.70924467870679E-4</c:v>
                </c:pt>
                <c:pt idx="2203" formatCode="General">
                  <c:v>-1.6359617595666399E-4</c:v>
                </c:pt>
                <c:pt idx="2204" formatCode="General">
                  <c:v>-1.7199409327440699E-4</c:v>
                </c:pt>
                <c:pt idx="2205" formatCode="General">
                  <c:v>-1.7491585878277399E-4</c:v>
                </c:pt>
                <c:pt idx="2206" formatCode="General">
                  <c:v>-1.71248377960175E-4</c:v>
                </c:pt>
                <c:pt idx="2207" formatCode="General">
                  <c:v>-1.7952006396930299E-4</c:v>
                </c:pt>
                <c:pt idx="2208" formatCode="General">
                  <c:v>-1.6604698570639299E-4</c:v>
                </c:pt>
                <c:pt idx="2209" formatCode="General">
                  <c:v>-1.63518338670072E-4</c:v>
                </c:pt>
                <c:pt idx="2210" formatCode="General">
                  <c:v>-1.71613954318005E-4</c:v>
                </c:pt>
                <c:pt idx="2211" formatCode="General">
                  <c:v>-1.65721602592705E-4</c:v>
                </c:pt>
                <c:pt idx="2212" formatCode="General">
                  <c:v>-1.69231600106332E-4</c:v>
                </c:pt>
                <c:pt idx="2213" formatCode="General">
                  <c:v>-1.77415454435155E-4</c:v>
                </c:pt>
                <c:pt idx="2214" formatCode="General">
                  <c:v>-1.6899602177774501E-4</c:v>
                </c:pt>
                <c:pt idx="2215" formatCode="General">
                  <c:v>-1.6974922638249699E-4</c:v>
                </c:pt>
                <c:pt idx="2216" formatCode="General">
                  <c:v>-1.7194906126158201E-4</c:v>
                </c:pt>
                <c:pt idx="2217" formatCode="General">
                  <c:v>-1.7827422516648501E-4</c:v>
                </c:pt>
                <c:pt idx="2218" formatCode="General">
                  <c:v>-1.6295820115936401E-4</c:v>
                </c:pt>
                <c:pt idx="2219" formatCode="General">
                  <c:v>-1.73218917429122E-4</c:v>
                </c:pt>
                <c:pt idx="2220" formatCode="General">
                  <c:v>-1.7717247496047101E-4</c:v>
                </c:pt>
                <c:pt idx="2221" formatCode="General">
                  <c:v>-1.7579769951125499E-4</c:v>
                </c:pt>
                <c:pt idx="2222" formatCode="General">
                  <c:v>-1.7323991820134501E-4</c:v>
                </c:pt>
                <c:pt idx="2223" formatCode="General">
                  <c:v>-1.67505142827288E-4</c:v>
                </c:pt>
                <c:pt idx="2224" formatCode="General">
                  <c:v>-1.7705681348382301E-4</c:v>
                </c:pt>
                <c:pt idx="2225" formatCode="General">
                  <c:v>-1.67519284873541E-4</c:v>
                </c:pt>
                <c:pt idx="2226" formatCode="General">
                  <c:v>-1.7210665679881899E-4</c:v>
                </c:pt>
                <c:pt idx="2227" formatCode="General">
                  <c:v>-1.7394385220771699E-4</c:v>
                </c:pt>
                <c:pt idx="2228" formatCode="General">
                  <c:v>-1.7318385335034699E-4</c:v>
                </c:pt>
                <c:pt idx="2229" formatCode="General">
                  <c:v>-1.7580275452324301E-4</c:v>
                </c:pt>
                <c:pt idx="2230" formatCode="General">
                  <c:v>-1.6901341617967601E-4</c:v>
                </c:pt>
                <c:pt idx="2231" formatCode="General">
                  <c:v>-1.61579656524128E-4</c:v>
                </c:pt>
                <c:pt idx="2232" formatCode="General">
                  <c:v>-1.6894377404746901E-4</c:v>
                </c:pt>
                <c:pt idx="2233" formatCode="General">
                  <c:v>-1.64257358442961E-4</c:v>
                </c:pt>
                <c:pt idx="2234" formatCode="General">
                  <c:v>-1.6936556722288101E-4</c:v>
                </c:pt>
                <c:pt idx="2235" formatCode="General">
                  <c:v>-1.6050171399211501E-4</c:v>
                </c:pt>
                <c:pt idx="2236" formatCode="General">
                  <c:v>-1.66715069652313E-4</c:v>
                </c:pt>
                <c:pt idx="2237" formatCode="General">
                  <c:v>-1.74718814261323E-4</c:v>
                </c:pt>
                <c:pt idx="2238" formatCode="General">
                  <c:v>-1.6731581298761001E-4</c:v>
                </c:pt>
                <c:pt idx="2239" formatCode="General">
                  <c:v>-1.7193739491998299E-4</c:v>
                </c:pt>
                <c:pt idx="2240" formatCode="General">
                  <c:v>-1.6976767733110299E-4</c:v>
                </c:pt>
                <c:pt idx="2241" formatCode="General">
                  <c:v>-1.7874042764179799E-4</c:v>
                </c:pt>
                <c:pt idx="2242" formatCode="General">
                  <c:v>-1.6745763258017E-4</c:v>
                </c:pt>
                <c:pt idx="2243" formatCode="General">
                  <c:v>-1.60171984134682E-4</c:v>
                </c:pt>
                <c:pt idx="2244" formatCode="General">
                  <c:v>-1.7335778072580501E-4</c:v>
                </c:pt>
                <c:pt idx="2245" formatCode="General">
                  <c:v>-1.6593847217316501E-4</c:v>
                </c:pt>
                <c:pt idx="2246" formatCode="General">
                  <c:v>-1.7616940756798099E-4</c:v>
                </c:pt>
                <c:pt idx="2247" formatCode="General">
                  <c:v>-1.63748774715135E-4</c:v>
                </c:pt>
                <c:pt idx="2248" formatCode="General">
                  <c:v>-1.63611868307252E-4</c:v>
                </c:pt>
                <c:pt idx="2249" formatCode="General">
                  <c:v>-1.7261697164325099E-4</c:v>
                </c:pt>
                <c:pt idx="2250" formatCode="General">
                  <c:v>-1.6684748309364801E-4</c:v>
                </c:pt>
                <c:pt idx="2251" formatCode="General">
                  <c:v>-1.76652293869617E-4</c:v>
                </c:pt>
                <c:pt idx="2252" formatCode="General">
                  <c:v>-1.6325196635407101E-4</c:v>
                </c:pt>
                <c:pt idx="2253" formatCode="General">
                  <c:v>-1.7208709446049099E-4</c:v>
                </c:pt>
                <c:pt idx="2254" formatCode="General">
                  <c:v>-1.6820870368559299E-4</c:v>
                </c:pt>
                <c:pt idx="2255" formatCode="General">
                  <c:v>-1.8182140457264099E-4</c:v>
                </c:pt>
                <c:pt idx="2256" formatCode="General">
                  <c:v>-1.65195093689918E-4</c:v>
                </c:pt>
                <c:pt idx="2257" formatCode="General">
                  <c:v>-1.7992064158809201E-4</c:v>
                </c:pt>
                <c:pt idx="2258" formatCode="General">
                  <c:v>-1.7531186444763101E-4</c:v>
                </c:pt>
                <c:pt idx="2259" formatCode="General">
                  <c:v>-1.7090323532180599E-4</c:v>
                </c:pt>
                <c:pt idx="2260" formatCode="General">
                  <c:v>-1.6660102478797899E-4</c:v>
                </c:pt>
                <c:pt idx="2261" formatCode="General">
                  <c:v>-1.7137289193954001E-4</c:v>
                </c:pt>
                <c:pt idx="2262" formatCode="General">
                  <c:v>-1.7029682352949301E-4</c:v>
                </c:pt>
                <c:pt idx="2263" formatCode="General">
                  <c:v>-1.7462542366830801E-4</c:v>
                </c:pt>
                <c:pt idx="2264" formatCode="General">
                  <c:v>-1.6996655202631899E-4</c:v>
                </c:pt>
                <c:pt idx="2265" formatCode="General">
                  <c:v>-1.6598796872100501E-4</c:v>
                </c:pt>
                <c:pt idx="2266" formatCode="General">
                  <c:v>-1.68697493096592E-4</c:v>
                </c:pt>
                <c:pt idx="2267" formatCode="General">
                  <c:v>-1.7309603068899E-4</c:v>
                </c:pt>
                <c:pt idx="2268" formatCode="General">
                  <c:v>-1.7119463362886799E-4</c:v>
                </c:pt>
                <c:pt idx="2269" formatCode="General">
                  <c:v>-1.7345494983293501E-4</c:v>
                </c:pt>
                <c:pt idx="2270" formatCode="General">
                  <c:v>-1.7446477517459201E-4</c:v>
                </c:pt>
                <c:pt idx="2271" formatCode="General">
                  <c:v>-1.6967930077308401E-4</c:v>
                </c:pt>
                <c:pt idx="2272" formatCode="General">
                  <c:v>-1.70614140561933E-4</c:v>
                </c:pt>
                <c:pt idx="2273" formatCode="General">
                  <c:v>-1.7322969652222499E-4</c:v>
                </c:pt>
                <c:pt idx="2274" formatCode="General">
                  <c:v>-1.7404168353215099E-4</c:v>
                </c:pt>
                <c:pt idx="2275" formatCode="General">
                  <c:v>-1.7357786809085E-4</c:v>
                </c:pt>
                <c:pt idx="2276" formatCode="General">
                  <c:v>-1.81995695127338E-4</c:v>
                </c:pt>
                <c:pt idx="2277" formatCode="General">
                  <c:v>-1.66296874826417E-4</c:v>
                </c:pt>
                <c:pt idx="2278" formatCode="General">
                  <c:v>-1.7384740519626701E-4</c:v>
                </c:pt>
                <c:pt idx="2279" formatCode="General">
                  <c:v>-1.83702194088702E-4</c:v>
                </c:pt>
                <c:pt idx="2280" formatCode="General">
                  <c:v>-1.67911940627477E-4</c:v>
                </c:pt>
                <c:pt idx="2281" formatCode="General">
                  <c:v>-1.6867737888826099E-4</c:v>
                </c:pt>
                <c:pt idx="2282" formatCode="General">
                  <c:v>-1.8149249237663301E-4</c:v>
                </c:pt>
                <c:pt idx="2283" formatCode="General">
                  <c:v>-1.7627488566692901E-4</c:v>
                </c:pt>
                <c:pt idx="2284" formatCode="General">
                  <c:v>-1.7399523358190401E-4</c:v>
                </c:pt>
                <c:pt idx="2285" formatCode="General">
                  <c:v>-1.7839570455619399E-4</c:v>
                </c:pt>
                <c:pt idx="2286" formatCode="General">
                  <c:v>-1.8850975204580999E-4</c:v>
                </c:pt>
                <c:pt idx="2287" formatCode="General">
                  <c:v>-1.7020562207704901E-4</c:v>
                </c:pt>
                <c:pt idx="2288" formatCode="General">
                  <c:v>-1.6619701918320701E-4</c:v>
                </c:pt>
                <c:pt idx="2289" formatCode="General">
                  <c:v>-1.6618616551292999E-4</c:v>
                </c:pt>
                <c:pt idx="2290" formatCode="General">
                  <c:v>-1.6282622139362999E-4</c:v>
                </c:pt>
                <c:pt idx="2291" formatCode="General">
                  <c:v>-1.6362816993971399E-4</c:v>
                </c:pt>
                <c:pt idx="2292" formatCode="General">
                  <c:v>-1.7021130767082599E-4</c:v>
                </c:pt>
                <c:pt idx="2293" formatCode="General">
                  <c:v>-1.6801844936371399E-4</c:v>
                </c:pt>
                <c:pt idx="2294" formatCode="General">
                  <c:v>-1.69448111606237E-4</c:v>
                </c:pt>
                <c:pt idx="2295" formatCode="General">
                  <c:v>-1.79031437334319E-4</c:v>
                </c:pt>
                <c:pt idx="2296" formatCode="General">
                  <c:v>-1.83734942862414E-4</c:v>
                </c:pt>
                <c:pt idx="2297" formatCode="General">
                  <c:v>-1.6766851312737601E-4</c:v>
                </c:pt>
                <c:pt idx="2298" formatCode="General">
                  <c:v>-1.8397915396371401E-4</c:v>
                </c:pt>
                <c:pt idx="2299" formatCode="General">
                  <c:v>-1.7524184986830699E-4</c:v>
                </c:pt>
                <c:pt idx="2300" formatCode="General">
                  <c:v>-1.7518498851573701E-4</c:v>
                </c:pt>
                <c:pt idx="2301" formatCode="General">
                  <c:v>-1.81629609998106E-4</c:v>
                </c:pt>
                <c:pt idx="2302" formatCode="General">
                  <c:v>-1.8030431247442901E-4</c:v>
                </c:pt>
                <c:pt idx="2303" formatCode="General">
                  <c:v>-1.74256852571729E-4</c:v>
                </c:pt>
                <c:pt idx="2304" formatCode="General">
                  <c:v>-1.79527356625348E-4</c:v>
                </c:pt>
                <c:pt idx="2305" formatCode="General">
                  <c:v>-1.7776700741983301E-4</c:v>
                </c:pt>
                <c:pt idx="2306" formatCode="General">
                  <c:v>-1.9213935896290099E-4</c:v>
                </c:pt>
                <c:pt idx="2307" formatCode="General">
                  <c:v>-1.75868464020949E-4</c:v>
                </c:pt>
                <c:pt idx="2308" formatCode="General">
                  <c:v>-1.7852771808037901E-4</c:v>
                </c:pt>
                <c:pt idx="2309" formatCode="General">
                  <c:v>-1.7414212314441501E-4</c:v>
                </c:pt>
                <c:pt idx="2310" formatCode="General">
                  <c:v>-1.8980986633775E-4</c:v>
                </c:pt>
                <c:pt idx="2311" formatCode="General">
                  <c:v>-1.7306875101653801E-4</c:v>
                </c:pt>
                <c:pt idx="2312" formatCode="General">
                  <c:v>-1.69181160172169E-4</c:v>
                </c:pt>
                <c:pt idx="2313" formatCode="General">
                  <c:v>-1.75739183358672E-4</c:v>
                </c:pt>
                <c:pt idx="2314" formatCode="General">
                  <c:v>-1.7415044831641199E-4</c:v>
                </c:pt>
                <c:pt idx="2315" formatCode="General">
                  <c:v>-1.7060941298600399E-4</c:v>
                </c:pt>
                <c:pt idx="2316" formatCode="General">
                  <c:v>-1.7011050259889201E-4</c:v>
                </c:pt>
                <c:pt idx="2317" formatCode="General">
                  <c:v>-1.69300816647088E-4</c:v>
                </c:pt>
                <c:pt idx="2318" formatCode="General">
                  <c:v>-1.7090606688501201E-4</c:v>
                </c:pt>
                <c:pt idx="2319" formatCode="General">
                  <c:v>-1.8819681012050701E-4</c:v>
                </c:pt>
                <c:pt idx="2320" formatCode="General">
                  <c:v>-1.72297442445483E-4</c:v>
                </c:pt>
                <c:pt idx="2321" formatCode="General">
                  <c:v>-1.6586352105481299E-4</c:v>
                </c:pt>
                <c:pt idx="2322" formatCode="General">
                  <c:v>-1.6236866279215501E-4</c:v>
                </c:pt>
                <c:pt idx="2323" formatCode="General">
                  <c:v>-1.74074169780861E-4</c:v>
                </c:pt>
                <c:pt idx="2324" formatCode="General">
                  <c:v>-1.70968913896359E-4</c:v>
                </c:pt>
                <c:pt idx="2325" formatCode="General">
                  <c:v>-1.59142192867013E-4</c:v>
                </c:pt>
                <c:pt idx="2326" formatCode="General">
                  <c:v>-1.8105356005745899E-4</c:v>
                </c:pt>
                <c:pt idx="2327" formatCode="General">
                  <c:v>-1.68560968645521E-4</c:v>
                </c:pt>
                <c:pt idx="2328" formatCode="General">
                  <c:v>-1.85800714021298E-4</c:v>
                </c:pt>
                <c:pt idx="2329" formatCode="General">
                  <c:v>-1.7381176515485799E-4</c:v>
                </c:pt>
                <c:pt idx="2330" formatCode="General">
                  <c:v>-1.8354459655821299E-4</c:v>
                </c:pt>
                <c:pt idx="2331" formatCode="General">
                  <c:v>-1.8713417513546799E-4</c:v>
                </c:pt>
                <c:pt idx="2332" formatCode="General">
                  <c:v>-1.7295824793561501E-4</c:v>
                </c:pt>
                <c:pt idx="2333" formatCode="General">
                  <c:v>-1.7363650274828001E-4</c:v>
                </c:pt>
                <c:pt idx="2334" formatCode="General">
                  <c:v>-1.7237344743314999E-4</c:v>
                </c:pt>
                <c:pt idx="2335" formatCode="General">
                  <c:v>-1.7089021080712399E-4</c:v>
                </c:pt>
                <c:pt idx="2336" formatCode="General">
                  <c:v>-1.6598257228539801E-4</c:v>
                </c:pt>
                <c:pt idx="2337" formatCode="General">
                  <c:v>-1.70334306563653E-4</c:v>
                </c:pt>
                <c:pt idx="2338" formatCode="General">
                  <c:v>-1.7611682055382899E-4</c:v>
                </c:pt>
                <c:pt idx="2339" formatCode="General">
                  <c:v>-1.94713359608053E-4</c:v>
                </c:pt>
                <c:pt idx="2340" formatCode="General">
                  <c:v>-1.70682744049884E-4</c:v>
                </c:pt>
                <c:pt idx="2341" formatCode="General">
                  <c:v>-1.70050324466832E-4</c:v>
                </c:pt>
                <c:pt idx="2342" formatCode="General">
                  <c:v>-1.6604065599127999E-4</c:v>
                </c:pt>
                <c:pt idx="2343" formatCode="General">
                  <c:v>-1.6326918169222001E-4</c:v>
                </c:pt>
                <c:pt idx="2344" formatCode="General">
                  <c:v>-1.7209524926769501E-4</c:v>
                </c:pt>
                <c:pt idx="2345" formatCode="General">
                  <c:v>-1.63058228285477E-4</c:v>
                </c:pt>
                <c:pt idx="2346" formatCode="General">
                  <c:v>-1.6601448800748601E-4</c:v>
                </c:pt>
                <c:pt idx="2347" formatCode="General">
                  <c:v>-1.6670779818223199E-4</c:v>
                </c:pt>
                <c:pt idx="2348" formatCode="General">
                  <c:v>-1.81570967295545E-4</c:v>
                </c:pt>
                <c:pt idx="2349" formatCode="General">
                  <c:v>-1.6323218307567899E-4</c:v>
                </c:pt>
                <c:pt idx="2350" formatCode="General">
                  <c:v>-1.7790730650693999E-4</c:v>
                </c:pt>
                <c:pt idx="2351" formatCode="General">
                  <c:v>-1.7324618270452E-4</c:v>
                </c:pt>
                <c:pt idx="2352" formatCode="General">
                  <c:v>-1.67247004628082E-4</c:v>
                </c:pt>
                <c:pt idx="2353" formatCode="General">
                  <c:v>-1.7254376158537901E-4</c:v>
                </c:pt>
                <c:pt idx="2354" formatCode="General">
                  <c:v>-1.6285997983745001E-4</c:v>
                </c:pt>
                <c:pt idx="2355" formatCode="General">
                  <c:v>-1.72295937809417E-4</c:v>
                </c:pt>
                <c:pt idx="2356" formatCode="General">
                  <c:v>-1.7217159549851E-4</c:v>
                </c:pt>
                <c:pt idx="2357" formatCode="General">
                  <c:v>-1.6262822037549899E-4</c:v>
                </c:pt>
                <c:pt idx="2358" formatCode="General">
                  <c:v>-1.72063251938844E-4</c:v>
                </c:pt>
                <c:pt idx="2359" formatCode="General">
                  <c:v>-1.6466257155056801E-4</c:v>
                </c:pt>
                <c:pt idx="2360" formatCode="General">
                  <c:v>-1.6513381908882599E-4</c:v>
                </c:pt>
                <c:pt idx="2361" formatCode="General">
                  <c:v>-1.7701435557308399E-4</c:v>
                </c:pt>
                <c:pt idx="2362" formatCode="General">
                  <c:v>-1.6161598402879E-4</c:v>
                </c:pt>
                <c:pt idx="2363" formatCode="General">
                  <c:v>-1.64737057060454E-4</c:v>
                </c:pt>
                <c:pt idx="2364" formatCode="General">
                  <c:v>-1.69426604076995E-4</c:v>
                </c:pt>
                <c:pt idx="2365" formatCode="General">
                  <c:v>-1.75211334945828E-4</c:v>
                </c:pt>
                <c:pt idx="2366" formatCode="General">
                  <c:v>-1.78161652421117E-4</c:v>
                </c:pt>
                <c:pt idx="2367" formatCode="General">
                  <c:v>-1.7154661211735901E-4</c:v>
                </c:pt>
                <c:pt idx="2368" formatCode="General">
                  <c:v>-1.6851211846281901E-4</c:v>
                </c:pt>
                <c:pt idx="2369" formatCode="General">
                  <c:v>-1.69436942261774E-4</c:v>
                </c:pt>
                <c:pt idx="2370" formatCode="General">
                  <c:v>-1.6304666040999801E-4</c:v>
                </c:pt>
                <c:pt idx="2371" formatCode="General">
                  <c:v>-1.7130108546195799E-4</c:v>
                </c:pt>
                <c:pt idx="2372" formatCode="General">
                  <c:v>-1.6864542258242899E-4</c:v>
                </c:pt>
                <c:pt idx="2373" formatCode="General">
                  <c:v>-1.7252399568280701E-4</c:v>
                </c:pt>
                <c:pt idx="2374" formatCode="General">
                  <c:v>-1.6749578411722499E-4</c:v>
                </c:pt>
                <c:pt idx="2375" formatCode="General">
                  <c:v>-1.7330128467055801E-4</c:v>
                </c:pt>
                <c:pt idx="2376" formatCode="General">
                  <c:v>-1.7875494951049401E-4</c:v>
                </c:pt>
                <c:pt idx="2377" formatCode="General">
                  <c:v>-1.8115410577199801E-4</c:v>
                </c:pt>
                <c:pt idx="2378" formatCode="General">
                  <c:v>-1.6527016978982599E-4</c:v>
                </c:pt>
                <c:pt idx="2379" formatCode="General">
                  <c:v>-1.8045265272684401E-4</c:v>
                </c:pt>
                <c:pt idx="2380" formatCode="General">
                  <c:v>-1.80115415184007E-4</c:v>
                </c:pt>
                <c:pt idx="2381" formatCode="General">
                  <c:v>-1.7256476063965E-4</c:v>
                </c:pt>
                <c:pt idx="2382" formatCode="General">
                  <c:v>-1.73811401930955E-4</c:v>
                </c:pt>
                <c:pt idx="2383" formatCode="General">
                  <c:v>-1.6538171554564401E-4</c:v>
                </c:pt>
                <c:pt idx="2384" formatCode="General">
                  <c:v>-1.6950370453892399E-4</c:v>
                </c:pt>
                <c:pt idx="2385" formatCode="General">
                  <c:v>-1.76012415982693E-4</c:v>
                </c:pt>
                <c:pt idx="2386" formatCode="General">
                  <c:v>-1.6934981035312901E-4</c:v>
                </c:pt>
                <c:pt idx="2387" formatCode="General">
                  <c:v>-1.70936935950378E-4</c:v>
                </c:pt>
                <c:pt idx="2388" formatCode="General">
                  <c:v>-1.7046967574832901E-4</c:v>
                </c:pt>
                <c:pt idx="2389" formatCode="General">
                  <c:v>-1.6756945588658999E-4</c:v>
                </c:pt>
                <c:pt idx="2390" formatCode="General">
                  <c:v>-1.73820673794857E-4</c:v>
                </c:pt>
                <c:pt idx="2391" formatCode="General">
                  <c:v>-1.73337127245699E-4</c:v>
                </c:pt>
                <c:pt idx="2392" formatCode="General">
                  <c:v>-1.69703320878637E-4</c:v>
                </c:pt>
                <c:pt idx="2393" formatCode="General">
                  <c:v>-1.7713024473307699E-4</c:v>
                </c:pt>
                <c:pt idx="2394" formatCode="General">
                  <c:v>-1.6725189029214701E-4</c:v>
                </c:pt>
                <c:pt idx="2395" formatCode="General">
                  <c:v>-1.7467880029243499E-4</c:v>
                </c:pt>
                <c:pt idx="2396" formatCode="General">
                  <c:v>-1.7250998592042001E-4</c:v>
                </c:pt>
                <c:pt idx="2397" formatCode="General">
                  <c:v>-1.7866113937808E-4</c:v>
                </c:pt>
                <c:pt idx="2398" formatCode="General">
                  <c:v>-1.66552272195816E-4</c:v>
                </c:pt>
                <c:pt idx="2399" formatCode="General">
                  <c:v>-1.6621018618293899E-4</c:v>
                </c:pt>
                <c:pt idx="2400" formatCode="General">
                  <c:v>-1.7190444279220301E-4</c:v>
                </c:pt>
                <c:pt idx="2401" formatCode="General">
                  <c:v>-1.58154440898713E-4</c:v>
                </c:pt>
                <c:pt idx="2402" formatCode="General">
                  <c:v>-1.6485542559654899E-4</c:v>
                </c:pt>
                <c:pt idx="2403" formatCode="General">
                  <c:v>-1.6440153836074699E-4</c:v>
                </c:pt>
                <c:pt idx="2404" formatCode="General">
                  <c:v>-1.75881995624765E-4</c:v>
                </c:pt>
                <c:pt idx="2405" formatCode="General">
                  <c:v>-1.7668452766197301E-4</c:v>
                </c:pt>
                <c:pt idx="2406" formatCode="General">
                  <c:v>-1.7056352572872099E-4</c:v>
                </c:pt>
                <c:pt idx="2407" formatCode="General">
                  <c:v>-1.6706835331052101E-4</c:v>
                </c:pt>
                <c:pt idx="2408" formatCode="General">
                  <c:v>-1.68417284455517E-4</c:v>
                </c:pt>
                <c:pt idx="2409" formatCode="General">
                  <c:v>-1.70537125778253E-4</c:v>
                </c:pt>
                <c:pt idx="2410" formatCode="General">
                  <c:v>-1.7212688237910401E-4</c:v>
                </c:pt>
                <c:pt idx="2411" formatCode="General">
                  <c:v>-1.76319790063697E-4</c:v>
                </c:pt>
                <c:pt idx="2412" formatCode="General">
                  <c:v>-1.73405646715234E-4</c:v>
                </c:pt>
                <c:pt idx="2413" formatCode="General">
                  <c:v>-1.68528215607308E-4</c:v>
                </c:pt>
                <c:pt idx="2414" formatCode="General">
                  <c:v>-1.7259155133617099E-4</c:v>
                </c:pt>
                <c:pt idx="2415" formatCode="General">
                  <c:v>-1.7183627094688499E-4</c:v>
                </c:pt>
                <c:pt idx="2416" formatCode="General">
                  <c:v>-1.7350942785584599E-4</c:v>
                </c:pt>
                <c:pt idx="2417" formatCode="General">
                  <c:v>-1.74462738499957E-4</c:v>
                </c:pt>
                <c:pt idx="2418" formatCode="General">
                  <c:v>-1.7233633595486599E-4</c:v>
                </c:pt>
                <c:pt idx="2419" formatCode="General">
                  <c:v>-1.69660313985919E-4</c:v>
                </c:pt>
                <c:pt idx="2420" formatCode="General">
                  <c:v>-1.71192128407176E-4</c:v>
                </c:pt>
                <c:pt idx="2421" formatCode="General">
                  <c:v>-1.66577953097299E-4</c:v>
                </c:pt>
                <c:pt idx="2422" formatCode="General">
                  <c:v>-1.6375358710283899E-4</c:v>
                </c:pt>
                <c:pt idx="2423" formatCode="General">
                  <c:v>-1.7414058817392001E-4</c:v>
                </c:pt>
                <c:pt idx="2424" formatCode="General">
                  <c:v>-1.7673523206016801E-4</c:v>
                </c:pt>
                <c:pt idx="2425" formatCode="General">
                  <c:v>-1.7418696966368401E-4</c:v>
                </c:pt>
                <c:pt idx="2426" formatCode="General">
                  <c:v>-1.6910968740397499E-4</c:v>
                </c:pt>
                <c:pt idx="2427" formatCode="General">
                  <c:v>-1.66560981022501E-4</c:v>
                </c:pt>
                <c:pt idx="2428" formatCode="General">
                  <c:v>-1.67438704677068E-4</c:v>
                </c:pt>
                <c:pt idx="2429" formatCode="General">
                  <c:v>-1.7891353610411E-4</c:v>
                </c:pt>
                <c:pt idx="2430" formatCode="General">
                  <c:v>-1.7585349879425401E-4</c:v>
                </c:pt>
                <c:pt idx="2431" formatCode="General">
                  <c:v>-1.70824749665366E-4</c:v>
                </c:pt>
                <c:pt idx="2432" formatCode="General">
                  <c:v>-1.7180461783714699E-4</c:v>
                </c:pt>
                <c:pt idx="2433" formatCode="General">
                  <c:v>-1.8292499118845201E-4</c:v>
                </c:pt>
                <c:pt idx="2434" formatCode="General">
                  <c:v>-1.6676078792506399E-4</c:v>
                </c:pt>
                <c:pt idx="2435" formatCode="General">
                  <c:v>-1.6241916931855E-4</c:v>
                </c:pt>
                <c:pt idx="2436" formatCode="General">
                  <c:v>-1.6768430233065899E-4</c:v>
                </c:pt>
                <c:pt idx="2437" formatCode="General">
                  <c:v>-1.65529581394325E-4</c:v>
                </c:pt>
                <c:pt idx="2438" formatCode="General">
                  <c:v>-1.6474811706577601E-4</c:v>
                </c:pt>
                <c:pt idx="2439" formatCode="General">
                  <c:v>-1.64014117176477E-4</c:v>
                </c:pt>
                <c:pt idx="2440" formatCode="General">
                  <c:v>-1.6883484234280001E-4</c:v>
                </c:pt>
                <c:pt idx="2441" formatCode="General">
                  <c:v>-1.65950373348131E-4</c:v>
                </c:pt>
                <c:pt idx="2442" formatCode="General">
                  <c:v>-1.70118047959574E-4</c:v>
                </c:pt>
                <c:pt idx="2443" formatCode="General">
                  <c:v>-1.7050796924640701E-4</c:v>
                </c:pt>
                <c:pt idx="2444" formatCode="General">
                  <c:v>-1.65601126326935E-4</c:v>
                </c:pt>
                <c:pt idx="2445" formatCode="General">
                  <c:v>-1.7577510860834099E-4</c:v>
                </c:pt>
                <c:pt idx="2446" formatCode="General">
                  <c:v>-1.71085874889752E-4</c:v>
                </c:pt>
                <c:pt idx="2447" formatCode="General">
                  <c:v>-1.7803495665901E-4</c:v>
                </c:pt>
                <c:pt idx="2448" formatCode="General">
                  <c:v>-1.7268780176140101E-4</c:v>
                </c:pt>
                <c:pt idx="2449" formatCode="General">
                  <c:v>-1.6579985527560501E-4</c:v>
                </c:pt>
                <c:pt idx="2450" formatCode="General">
                  <c:v>-1.64369347192248E-4</c:v>
                </c:pt>
                <c:pt idx="2451" formatCode="General">
                  <c:v>-1.6357753474751101E-4</c:v>
                </c:pt>
                <c:pt idx="2452" formatCode="General">
                  <c:v>-1.74032751726182E-4</c:v>
                </c:pt>
                <c:pt idx="2453" formatCode="General">
                  <c:v>-1.7017035064149799E-4</c:v>
                </c:pt>
                <c:pt idx="2454" formatCode="General">
                  <c:v>-1.65928830454674E-4</c:v>
                </c:pt>
                <c:pt idx="2455" formatCode="General">
                  <c:v>-1.6996823765572799E-4</c:v>
                </c:pt>
                <c:pt idx="2456" formatCode="General">
                  <c:v>-1.6349724440712301E-4</c:v>
                </c:pt>
                <c:pt idx="2457" formatCode="General">
                  <c:v>-1.58736542357506E-4</c:v>
                </c:pt>
                <c:pt idx="2458" formatCode="General">
                  <c:v>-1.64191423253872E-4</c:v>
                </c:pt>
                <c:pt idx="2459" formatCode="General">
                  <c:v>-1.6445602150253299E-4</c:v>
                </c:pt>
                <c:pt idx="2460" formatCode="General">
                  <c:v>-1.7840841716691599E-4</c:v>
                </c:pt>
                <c:pt idx="2461" formatCode="General">
                  <c:v>-1.7464972223730699E-4</c:v>
                </c:pt>
                <c:pt idx="2462" formatCode="General">
                  <c:v>-1.7363674930343E-4</c:v>
                </c:pt>
                <c:pt idx="2463" formatCode="General">
                  <c:v>-1.6082769556920401E-4</c:v>
                </c:pt>
                <c:pt idx="2464" formatCode="General">
                  <c:v>-1.6453554710767801E-4</c:v>
                </c:pt>
                <c:pt idx="2465" formatCode="General">
                  <c:v>-1.8165877754492701E-4</c:v>
                </c:pt>
                <c:pt idx="2466" formatCode="General">
                  <c:v>-1.78219506693985E-4</c:v>
                </c:pt>
                <c:pt idx="2467" formatCode="General">
                  <c:v>-1.6685394493627201E-4</c:v>
                </c:pt>
                <c:pt idx="2468" formatCode="General">
                  <c:v>-1.61808208176167E-4</c:v>
                </c:pt>
                <c:pt idx="2469" formatCode="General">
                  <c:v>-1.7168104249494601E-4</c:v>
                </c:pt>
                <c:pt idx="2470" formatCode="General">
                  <c:v>-1.6821924862046501E-4</c:v>
                </c:pt>
                <c:pt idx="2471" formatCode="General">
                  <c:v>-1.6197574289133701E-4</c:v>
                </c:pt>
                <c:pt idx="2472" formatCode="General">
                  <c:v>-1.7318929974249699E-4</c:v>
                </c:pt>
                <c:pt idx="2473" formatCode="General">
                  <c:v>-1.68899010776755E-4</c:v>
                </c:pt>
                <c:pt idx="2474" formatCode="General">
                  <c:v>-1.62137034691136E-4</c:v>
                </c:pt>
                <c:pt idx="2475" formatCode="General">
                  <c:v>-1.7191261199753899E-4</c:v>
                </c:pt>
                <c:pt idx="2476" formatCode="General">
                  <c:v>-1.7326324148053701E-4</c:v>
                </c:pt>
                <c:pt idx="2477" formatCode="General">
                  <c:v>-1.6117833549921101E-4</c:v>
                </c:pt>
                <c:pt idx="2478" formatCode="General">
                  <c:v>-1.6026438164117E-4</c:v>
                </c:pt>
                <c:pt idx="2479" formatCode="General">
                  <c:v>-1.74445799211743E-4</c:v>
                </c:pt>
                <c:pt idx="2480" formatCode="General">
                  <c:v>-1.60378157668566E-4</c:v>
                </c:pt>
                <c:pt idx="2481" formatCode="General">
                  <c:v>-1.58515930134842E-4</c:v>
                </c:pt>
                <c:pt idx="2482" formatCode="General">
                  <c:v>-1.7564536115873699E-4</c:v>
                </c:pt>
                <c:pt idx="2483" formatCode="General">
                  <c:v>-1.59200889032383E-4</c:v>
                </c:pt>
                <c:pt idx="2484" formatCode="General">
                  <c:v>-1.5985831784646001E-4</c:v>
                </c:pt>
                <c:pt idx="2485" formatCode="General">
                  <c:v>-1.6607904561347599E-4</c:v>
                </c:pt>
                <c:pt idx="2486" formatCode="General">
                  <c:v>-1.58396624760649E-4</c:v>
                </c:pt>
                <c:pt idx="2487" formatCode="General">
                  <c:v>-1.65837322197513E-4</c:v>
                </c:pt>
                <c:pt idx="2488" formatCode="General">
                  <c:v>-1.62990459894775E-4</c:v>
                </c:pt>
                <c:pt idx="2489" formatCode="General">
                  <c:v>-1.6846773452461E-4</c:v>
                </c:pt>
                <c:pt idx="2490" formatCode="General">
                  <c:v>-1.6113460684184799E-4</c:v>
                </c:pt>
                <c:pt idx="2491" formatCode="General">
                  <c:v>-1.6298845823835699E-4</c:v>
                </c:pt>
                <c:pt idx="2492" formatCode="General">
                  <c:v>-1.5887352069869301E-4</c:v>
                </c:pt>
                <c:pt idx="2493" formatCode="General">
                  <c:v>-1.59891146901341E-4</c:v>
                </c:pt>
                <c:pt idx="2494" formatCode="General">
                  <c:v>-1.6175987870100899E-4</c:v>
                </c:pt>
                <c:pt idx="2495" formatCode="General">
                  <c:v>-1.66368322007048E-4</c:v>
                </c:pt>
                <c:pt idx="2496" formatCode="General">
                  <c:v>-1.6872323795004299E-4</c:v>
                </c:pt>
                <c:pt idx="2497" formatCode="General">
                  <c:v>-1.7119151606832101E-4</c:v>
                </c:pt>
                <c:pt idx="2498" formatCode="General">
                  <c:v>-1.59434630731057E-4</c:v>
                </c:pt>
                <c:pt idx="2499" formatCode="General">
                  <c:v>-1.6715260567167799E-4</c:v>
                </c:pt>
                <c:pt idx="2500" formatCode="General">
                  <c:v>-1.6866561143031499E-4</c:v>
                </c:pt>
                <c:pt idx="2501" formatCode="General">
                  <c:v>-1.8309525885450801E-4</c:v>
                </c:pt>
                <c:pt idx="2502" formatCode="General">
                  <c:v>-1.6752078041462899E-4</c:v>
                </c:pt>
                <c:pt idx="2503" formatCode="General">
                  <c:v>-1.65694496827862E-4</c:v>
                </c:pt>
                <c:pt idx="2504" formatCode="General">
                  <c:v>-1.6904964200066601E-4</c:v>
                </c:pt>
                <c:pt idx="2505" formatCode="General">
                  <c:v>-1.68469800920787E-4</c:v>
                </c:pt>
                <c:pt idx="2506" formatCode="General">
                  <c:v>-1.6795940516472501E-4</c:v>
                </c:pt>
                <c:pt idx="2507" formatCode="General">
                  <c:v>-1.64762258927617E-4</c:v>
                </c:pt>
                <c:pt idx="2508" formatCode="General">
                  <c:v>-3.4260026985864902E-4</c:v>
                </c:pt>
                <c:pt idx="2509" formatCode="General">
                  <c:v>-1.7614489285455799E-4</c:v>
                </c:pt>
                <c:pt idx="2510" formatCode="General">
                  <c:v>-1.67152977211264E-4</c:v>
                </c:pt>
                <c:pt idx="2511" formatCode="General">
                  <c:v>-1.7410601749083199E-4</c:v>
                </c:pt>
                <c:pt idx="2512" formatCode="General">
                  <c:v>-1.7271921556906699E-4</c:v>
                </c:pt>
                <c:pt idx="2513" formatCode="General">
                  <c:v>-1.5940889703790599E-4</c:v>
                </c:pt>
                <c:pt idx="2514" formatCode="General">
                  <c:v>-1.6704774745566E-4</c:v>
                </c:pt>
                <c:pt idx="2515" formatCode="General">
                  <c:v>-1.6785351194407999E-4</c:v>
                </c:pt>
                <c:pt idx="2516" formatCode="General">
                  <c:v>-1.6561517374755899E-4</c:v>
                </c:pt>
                <c:pt idx="2517" formatCode="General">
                  <c:v>-1.7004015869249501E-4</c:v>
                </c:pt>
                <c:pt idx="2518" formatCode="General">
                  <c:v>-1.6736933032679801E-4</c:v>
                </c:pt>
                <c:pt idx="2519" formatCode="General">
                  <c:v>-1.6603440576053199E-4</c:v>
                </c:pt>
                <c:pt idx="2520" formatCode="General">
                  <c:v>-1.6205175533501599E-4</c:v>
                </c:pt>
                <c:pt idx="2521" formatCode="General">
                  <c:v>-1.76341856462628E-4</c:v>
                </c:pt>
                <c:pt idx="2522" formatCode="General">
                  <c:v>-1.68411257923714E-4</c:v>
                </c:pt>
                <c:pt idx="2523" formatCode="General">
                  <c:v>-1.65791123123365E-4</c:v>
                </c:pt>
                <c:pt idx="2524" formatCode="General">
                  <c:v>-1.6979635804085E-4</c:v>
                </c:pt>
                <c:pt idx="2525" formatCode="General">
                  <c:v>-1.6474837595407401E-4</c:v>
                </c:pt>
                <c:pt idx="2526" formatCode="General">
                  <c:v>-1.81215676649745E-4</c:v>
                </c:pt>
                <c:pt idx="2527" formatCode="General">
                  <c:v>-1.6594508420390101E-4</c:v>
                </c:pt>
                <c:pt idx="2528" formatCode="General">
                  <c:v>-1.62895835952361E-4</c:v>
                </c:pt>
                <c:pt idx="2529" formatCode="General">
                  <c:v>-1.6303799612439E-4</c:v>
                </c:pt>
                <c:pt idx="2530" formatCode="General">
                  <c:v>-1.67476896303646E-4</c:v>
                </c:pt>
                <c:pt idx="2531" formatCode="General">
                  <c:v>-1.72283746777561E-4</c:v>
                </c:pt>
                <c:pt idx="2532" formatCode="General">
                  <c:v>-1.70477059559628E-4</c:v>
                </c:pt>
                <c:pt idx="2533" formatCode="General">
                  <c:v>-1.66565023957183E-4</c:v>
                </c:pt>
                <c:pt idx="2534" formatCode="General">
                  <c:v>-1.68511928863681E-4</c:v>
                </c:pt>
                <c:pt idx="2535" formatCode="General">
                  <c:v>-1.6688077782860299E-4</c:v>
                </c:pt>
                <c:pt idx="2536" formatCode="General">
                  <c:v>-1.7701028057378899E-4</c:v>
                </c:pt>
                <c:pt idx="2537" formatCode="General">
                  <c:v>-1.7444882534964999E-4</c:v>
                </c:pt>
                <c:pt idx="2538" formatCode="General">
                  <c:v>-1.72820922100932E-4</c:v>
                </c:pt>
                <c:pt idx="2539" formatCode="General">
                  <c:v>-1.7885962383362399E-4</c:v>
                </c:pt>
                <c:pt idx="2540" formatCode="General">
                  <c:v>-1.71716403525699E-4</c:v>
                </c:pt>
                <c:pt idx="2541" formatCode="General">
                  <c:v>-1.6083860450777899E-4</c:v>
                </c:pt>
                <c:pt idx="2542" formatCode="General">
                  <c:v>-1.6284009584392701E-4</c:v>
                </c:pt>
                <c:pt idx="2543" formatCode="General">
                  <c:v>-1.63068925436504E-4</c:v>
                </c:pt>
                <c:pt idx="2544" formatCode="General">
                  <c:v>-1.68803905444864E-4</c:v>
                </c:pt>
                <c:pt idx="2545" formatCode="General">
                  <c:v>-1.6195197879117099E-4</c:v>
                </c:pt>
                <c:pt idx="2546" formatCode="General">
                  <c:v>-1.6507335132072201E-4</c:v>
                </c:pt>
                <c:pt idx="2547" formatCode="General">
                  <c:v>-1.74072445328582E-4</c:v>
                </c:pt>
                <c:pt idx="2548" formatCode="General">
                  <c:v>-1.7362414449057799E-4</c:v>
                </c:pt>
                <c:pt idx="2549" formatCode="General">
                  <c:v>-1.66816097923177E-4</c:v>
                </c:pt>
                <c:pt idx="2550" formatCode="General">
                  <c:v>-1.68854842466506E-4</c:v>
                </c:pt>
                <c:pt idx="2551" formatCode="General">
                  <c:v>-1.7208772848276101E-4</c:v>
                </c:pt>
                <c:pt idx="2552" formatCode="General">
                  <c:v>-1.68940981548191E-4</c:v>
                </c:pt>
                <c:pt idx="2553" formatCode="General">
                  <c:v>-1.59332195695859E-4</c:v>
                </c:pt>
                <c:pt idx="2554" formatCode="General">
                  <c:v>-1.59919535077612E-4</c:v>
                </c:pt>
                <c:pt idx="2555" formatCode="General">
                  <c:v>-1.6916640321105301E-4</c:v>
                </c:pt>
                <c:pt idx="2556" formatCode="General">
                  <c:v>-1.6383591596973301E-4</c:v>
                </c:pt>
                <c:pt idx="2557" formatCode="General">
                  <c:v>-1.6881764344713201E-4</c:v>
                </c:pt>
                <c:pt idx="2558" formatCode="General">
                  <c:v>-1.7912312734860299E-4</c:v>
                </c:pt>
                <c:pt idx="2559" formatCode="General">
                  <c:v>-1.6890360300642101E-4</c:v>
                </c:pt>
                <c:pt idx="2560" formatCode="General">
                  <c:v>-1.6003231982245701E-4</c:v>
                </c:pt>
                <c:pt idx="2561" formatCode="General">
                  <c:v>-1.68853494608344E-4</c:v>
                </c:pt>
                <c:pt idx="2562" formatCode="General">
                  <c:v>-1.7182403432993901E-4</c:v>
                </c:pt>
                <c:pt idx="2563" formatCode="General">
                  <c:v>-1.76985125802329E-4</c:v>
                </c:pt>
                <c:pt idx="2564" formatCode="General">
                  <c:v>-1.7315272727595399E-4</c:v>
                </c:pt>
                <c:pt idx="2565" formatCode="General">
                  <c:v>-1.7411205762939201E-4</c:v>
                </c:pt>
                <c:pt idx="2566" formatCode="General">
                  <c:v>-1.6903145652064501E-4</c:v>
                </c:pt>
                <c:pt idx="2567" formatCode="General">
                  <c:v>-1.6616959243829899E-4</c:v>
                </c:pt>
                <c:pt idx="2568" formatCode="General">
                  <c:v>-1.6864865749197501E-4</c:v>
                </c:pt>
                <c:pt idx="2569" formatCode="General">
                  <c:v>-1.6818534049975001E-4</c:v>
                </c:pt>
                <c:pt idx="2570" formatCode="General">
                  <c:v>-1.7712773989256699E-4</c:v>
                </c:pt>
                <c:pt idx="2571" formatCode="General">
                  <c:v>-1.86550432240495E-4</c:v>
                </c:pt>
                <c:pt idx="2572" formatCode="General">
                  <c:v>-1.7320796031097401E-4</c:v>
                </c:pt>
                <c:pt idx="2573" formatCode="General">
                  <c:v>-1.7675386446517699E-4</c:v>
                </c:pt>
                <c:pt idx="2574" formatCode="General">
                  <c:v>-1.66927744504652E-4</c:v>
                </c:pt>
                <c:pt idx="2575" formatCode="General">
                  <c:v>-1.65054391189071E-4</c:v>
                </c:pt>
                <c:pt idx="2576" formatCode="General">
                  <c:v>-1.6509921110442901E-4</c:v>
                </c:pt>
                <c:pt idx="2577" formatCode="General">
                  <c:v>-1.72106745573579E-4</c:v>
                </c:pt>
                <c:pt idx="2578" formatCode="General">
                  <c:v>-1.60520629983077E-4</c:v>
                </c:pt>
                <c:pt idx="2579" formatCode="General">
                  <c:v>-1.63997502677761E-4</c:v>
                </c:pt>
                <c:pt idx="2580" formatCode="General">
                  <c:v>-1.6474574976161699E-4</c:v>
                </c:pt>
                <c:pt idx="2581" formatCode="General">
                  <c:v>-1.6932405449007599E-4</c:v>
                </c:pt>
                <c:pt idx="2582" formatCode="General">
                  <c:v>-1.66157157940048E-4</c:v>
                </c:pt>
                <c:pt idx="2583" formatCode="General">
                  <c:v>-1.6466723829453001E-4</c:v>
                </c:pt>
                <c:pt idx="2584" formatCode="General">
                  <c:v>-1.7555387907299501E-4</c:v>
                </c:pt>
                <c:pt idx="2585" formatCode="General">
                  <c:v>-1.6920406643888201E-4</c:v>
                </c:pt>
                <c:pt idx="2586" formatCode="General">
                  <c:v>-1.7622516446708799E-4</c:v>
                </c:pt>
                <c:pt idx="2587" formatCode="General">
                  <c:v>-1.8452991094100501E-4</c:v>
                </c:pt>
                <c:pt idx="2588" formatCode="General">
                  <c:v>-1.83087379221668E-4</c:v>
                </c:pt>
                <c:pt idx="2589" formatCode="General">
                  <c:v>-1.69569308341637E-4</c:v>
                </c:pt>
                <c:pt idx="2590" formatCode="General">
                  <c:v>-1.59689199202076E-4</c:v>
                </c:pt>
                <c:pt idx="2591" formatCode="General">
                  <c:v>-1.7233029597479599E-4</c:v>
                </c:pt>
                <c:pt idx="2592" formatCode="General">
                  <c:v>-1.7802885187177901E-4</c:v>
                </c:pt>
                <c:pt idx="2593" formatCode="General">
                  <c:v>-1.6555382499405601E-4</c:v>
                </c:pt>
                <c:pt idx="2594" formatCode="General">
                  <c:v>-1.7681540442445799E-4</c:v>
                </c:pt>
                <c:pt idx="2595" formatCode="General">
                  <c:v>-1.76404513454722E-4</c:v>
                </c:pt>
                <c:pt idx="2596" formatCode="General">
                  <c:v>-1.6469573571145399E-4</c:v>
                </c:pt>
                <c:pt idx="2597" formatCode="General">
                  <c:v>-1.8522780833276701E-4</c:v>
                </c:pt>
                <c:pt idx="2598" formatCode="General">
                  <c:v>-1.83194400147254E-4</c:v>
                </c:pt>
                <c:pt idx="2599" formatCode="General">
                  <c:v>-1.6475376090334E-4</c:v>
                </c:pt>
                <c:pt idx="2600" formatCode="General">
                  <c:v>-1.5693506079270101E-4</c:v>
                </c:pt>
                <c:pt idx="2601" formatCode="General">
                  <c:v>-1.6942912939355299E-4</c:v>
                </c:pt>
                <c:pt idx="2602" formatCode="General">
                  <c:v>-1.6887749680906701E-4</c:v>
                </c:pt>
                <c:pt idx="2603" formatCode="General">
                  <c:v>-1.6983832219729099E-4</c:v>
                </c:pt>
                <c:pt idx="2604" formatCode="General">
                  <c:v>-1.6280956927172999E-4</c:v>
                </c:pt>
                <c:pt idx="2605" formatCode="General">
                  <c:v>-1.6263671372551301E-4</c:v>
                </c:pt>
                <c:pt idx="2606" formatCode="General">
                  <c:v>-1.8166817074604199E-4</c:v>
                </c:pt>
                <c:pt idx="2607" formatCode="General">
                  <c:v>-1.74652636404022E-4</c:v>
                </c:pt>
                <c:pt idx="2608" formatCode="General">
                  <c:v>-1.68539717627828E-4</c:v>
                </c:pt>
                <c:pt idx="2609" formatCode="General">
                  <c:v>-1.7199918627554999E-4</c:v>
                </c:pt>
                <c:pt idx="2610" formatCode="General">
                  <c:v>-1.7495534561179E-4</c:v>
                </c:pt>
                <c:pt idx="2611" formatCode="General">
                  <c:v>-1.8079985502734899E-4</c:v>
                </c:pt>
                <c:pt idx="2612" formatCode="General">
                  <c:v>-1.6209553810603701E-4</c:v>
                </c:pt>
                <c:pt idx="2613" formatCode="General">
                  <c:v>-1.66905084277487E-4</c:v>
                </c:pt>
                <c:pt idx="2614" formatCode="General">
                  <c:v>-1.7696617641240701E-4</c:v>
                </c:pt>
                <c:pt idx="2615" formatCode="General">
                  <c:v>-1.7980083895996699E-4</c:v>
                </c:pt>
                <c:pt idx="2616" formatCode="General">
                  <c:v>-1.7200022624617501E-4</c:v>
                </c:pt>
                <c:pt idx="2617" formatCode="General">
                  <c:v>-1.7274177393053299E-4</c:v>
                </c:pt>
                <c:pt idx="2618" formatCode="General">
                  <c:v>-1.7476217380808299E-4</c:v>
                </c:pt>
                <c:pt idx="2619" formatCode="General">
                  <c:v>-1.6832089227090301E-4</c:v>
                </c:pt>
                <c:pt idx="2620" formatCode="General">
                  <c:v>-1.7561077374728099E-4</c:v>
                </c:pt>
                <c:pt idx="2621" formatCode="General">
                  <c:v>-1.8314519960384101E-4</c:v>
                </c:pt>
                <c:pt idx="2622" formatCode="General">
                  <c:v>-1.69007919445357E-4</c:v>
                </c:pt>
                <c:pt idx="2623" formatCode="General">
                  <c:v>-1.81635241708308E-4</c:v>
                </c:pt>
                <c:pt idx="2624" formatCode="General">
                  <c:v>-1.63524575164837E-4</c:v>
                </c:pt>
                <c:pt idx="2625" formatCode="General">
                  <c:v>-1.7284202350337E-4</c:v>
                </c:pt>
                <c:pt idx="2626" formatCode="General">
                  <c:v>-1.8178332934167801E-4</c:v>
                </c:pt>
                <c:pt idx="2627" formatCode="General">
                  <c:v>-1.7162805811346901E-4</c:v>
                </c:pt>
                <c:pt idx="2628" formatCode="General">
                  <c:v>-1.71095209266668E-4</c:v>
                </c:pt>
                <c:pt idx="2629" formatCode="General">
                  <c:v>-1.8181729657323401E-4</c:v>
                </c:pt>
                <c:pt idx="2630" formatCode="General">
                  <c:v>-1.74552424572816E-4</c:v>
                </c:pt>
                <c:pt idx="2631" formatCode="General">
                  <c:v>-1.7566612544294501E-4</c:v>
                </c:pt>
                <c:pt idx="2632" formatCode="General">
                  <c:v>-1.6895738408907E-4</c:v>
                </c:pt>
                <c:pt idx="2633" formatCode="General">
                  <c:v>-1.65184003824373E-4</c:v>
                </c:pt>
                <c:pt idx="2634" formatCode="General">
                  <c:v>-1.6278640899830001E-4</c:v>
                </c:pt>
                <c:pt idx="2635" formatCode="General">
                  <c:v>-1.6549536009759599E-4</c:v>
                </c:pt>
                <c:pt idx="2636" formatCode="General">
                  <c:v>-1.6746989661826499E-4</c:v>
                </c:pt>
                <c:pt idx="2637" formatCode="General">
                  <c:v>-1.75783454260404E-4</c:v>
                </c:pt>
                <c:pt idx="2638" formatCode="General">
                  <c:v>-1.64588809534189E-4</c:v>
                </c:pt>
                <c:pt idx="2639" formatCode="General">
                  <c:v>-1.75062178598273E-4</c:v>
                </c:pt>
                <c:pt idx="2640" formatCode="General">
                  <c:v>-1.7206609448687E-4</c:v>
                </c:pt>
                <c:pt idx="2641" formatCode="General">
                  <c:v>-1.6974054576877001E-4</c:v>
                </c:pt>
                <c:pt idx="2642" formatCode="General">
                  <c:v>-1.82999333225238E-4</c:v>
                </c:pt>
                <c:pt idx="2643" formatCode="General">
                  <c:v>-1.7520635966453301E-4</c:v>
                </c:pt>
                <c:pt idx="2644" formatCode="General">
                  <c:v>-1.7180845293675201E-4</c:v>
                </c:pt>
                <c:pt idx="2645" formatCode="General">
                  <c:v>-1.81362231643322E-4</c:v>
                </c:pt>
                <c:pt idx="2646" formatCode="General">
                  <c:v>-1.7982005306978901E-4</c:v>
                </c:pt>
                <c:pt idx="2647" formatCode="General">
                  <c:v>-1.7456032605353E-4</c:v>
                </c:pt>
                <c:pt idx="2648" formatCode="General">
                  <c:v>-1.7883757359712999E-4</c:v>
                </c:pt>
                <c:pt idx="2649" formatCode="General">
                  <c:v>-1.64848897272436E-4</c:v>
                </c:pt>
                <c:pt idx="2650" formatCode="General">
                  <c:v>-1.6490794420622899E-4</c:v>
                </c:pt>
                <c:pt idx="2651" formatCode="General">
                  <c:v>-1.6991031461784201E-4</c:v>
                </c:pt>
                <c:pt idx="2652" formatCode="General">
                  <c:v>-1.7052897209121501E-4</c:v>
                </c:pt>
                <c:pt idx="2653" formatCode="General">
                  <c:v>-1.7143141883021101E-4</c:v>
                </c:pt>
                <c:pt idx="2654" formatCode="General">
                  <c:v>-1.74985094287647E-4</c:v>
                </c:pt>
                <c:pt idx="2655" formatCode="General">
                  <c:v>-1.6738040123132099E-4</c:v>
                </c:pt>
                <c:pt idx="2656" formatCode="General">
                  <c:v>-1.67729913209878E-4</c:v>
                </c:pt>
                <c:pt idx="2657" formatCode="General">
                  <c:v>-1.9079304865168601E-4</c:v>
                </c:pt>
                <c:pt idx="2658" formatCode="General">
                  <c:v>-1.7154763364554001E-4</c:v>
                </c:pt>
                <c:pt idx="2659" formatCode="General">
                  <c:v>-1.6694462291947201E-4</c:v>
                </c:pt>
                <c:pt idx="2660" formatCode="General">
                  <c:v>-1.6531830054850499E-4</c:v>
                </c:pt>
                <c:pt idx="2661" formatCode="General">
                  <c:v>-1.70756228403691E-4</c:v>
                </c:pt>
                <c:pt idx="2662" formatCode="General">
                  <c:v>-1.7410946253052699E-4</c:v>
                </c:pt>
                <c:pt idx="2663" formatCode="General">
                  <c:v>-1.7847172164164399E-4</c:v>
                </c:pt>
                <c:pt idx="2664" formatCode="General">
                  <c:v>-1.7621747863125201E-4</c:v>
                </c:pt>
                <c:pt idx="2665" formatCode="General">
                  <c:v>-1.6985601213918801E-4</c:v>
                </c:pt>
                <c:pt idx="2666" formatCode="General">
                  <c:v>-1.6462093148136099E-4</c:v>
                </c:pt>
                <c:pt idx="2667" formatCode="General">
                  <c:v>-1.70321838359861E-4</c:v>
                </c:pt>
                <c:pt idx="2668" formatCode="General">
                  <c:v>-1.83163949168829E-4</c:v>
                </c:pt>
                <c:pt idx="2669" formatCode="General">
                  <c:v>-1.8443571055606401E-4</c:v>
                </c:pt>
                <c:pt idx="2670" formatCode="General">
                  <c:v>-1.7920928531879899E-4</c:v>
                </c:pt>
                <c:pt idx="2671" formatCode="General">
                  <c:v>-1.86311275107295E-4</c:v>
                </c:pt>
                <c:pt idx="2672" formatCode="General">
                  <c:v>-1.7896961839626501E-4</c:v>
                </c:pt>
                <c:pt idx="2673" formatCode="General">
                  <c:v>-1.7092181384075801E-4</c:v>
                </c:pt>
                <c:pt idx="2674" formatCode="General">
                  <c:v>-1.6243925078080799E-4</c:v>
                </c:pt>
                <c:pt idx="2675" formatCode="General">
                  <c:v>-1.8233760100506001E-4</c:v>
                </c:pt>
                <c:pt idx="2676" formatCode="General">
                  <c:v>-1.6781952848276001E-4</c:v>
                </c:pt>
                <c:pt idx="2677" formatCode="General">
                  <c:v>-1.73462882835951E-4</c:v>
                </c:pt>
                <c:pt idx="2678" formatCode="General">
                  <c:v>-1.5905208006641701E-4</c:v>
                </c:pt>
                <c:pt idx="2679" formatCode="General">
                  <c:v>-1.73279396339268E-4</c:v>
                </c:pt>
                <c:pt idx="2680" formatCode="General">
                  <c:v>-1.86962876875259E-4</c:v>
                </c:pt>
                <c:pt idx="2681" formatCode="General">
                  <c:v>-1.76335329360319E-4</c:v>
                </c:pt>
                <c:pt idx="2682" formatCode="General">
                  <c:v>-1.6856402221331599E-4</c:v>
                </c:pt>
                <c:pt idx="2683" formatCode="General">
                  <c:v>-1.7593808910288999E-4</c:v>
                </c:pt>
                <c:pt idx="2684" formatCode="General">
                  <c:v>-1.68257657461282E-4</c:v>
                </c:pt>
                <c:pt idx="2685" formatCode="General">
                  <c:v>-1.68499553830817E-4</c:v>
                </c:pt>
                <c:pt idx="2686" formatCode="General">
                  <c:v>-1.7339607100345E-4</c:v>
                </c:pt>
                <c:pt idx="2687" formatCode="General">
                  <c:v>-1.7280475420503399E-4</c:v>
                </c:pt>
                <c:pt idx="2688" formatCode="General">
                  <c:v>-1.7002133283143401E-4</c:v>
                </c:pt>
                <c:pt idx="2689" formatCode="General">
                  <c:v>-1.72395131849781E-4</c:v>
                </c:pt>
                <c:pt idx="2690" formatCode="General">
                  <c:v>-1.8237562685979701E-4</c:v>
                </c:pt>
                <c:pt idx="2691" formatCode="General">
                  <c:v>-1.6673349536687899E-4</c:v>
                </c:pt>
                <c:pt idx="2692" formatCode="General">
                  <c:v>-1.7536354730025199E-4</c:v>
                </c:pt>
                <c:pt idx="2693" formatCode="General">
                  <c:v>-1.79568910424777E-4</c:v>
                </c:pt>
                <c:pt idx="2694" formatCode="General">
                  <c:v>-1.6597497474942201E-4</c:v>
                </c:pt>
                <c:pt idx="2695" formatCode="General">
                  <c:v>-1.7916724618265999E-4</c:v>
                </c:pt>
                <c:pt idx="2696" formatCode="General">
                  <c:v>-1.69282066883397E-4</c:v>
                </c:pt>
                <c:pt idx="2697" formatCode="General">
                  <c:v>-1.6182492586986499E-4</c:v>
                </c:pt>
                <c:pt idx="2698" formatCode="General">
                  <c:v>-1.7304495891770801E-4</c:v>
                </c:pt>
                <c:pt idx="2699" formatCode="General">
                  <c:v>-1.70683804601644E-4</c:v>
                </c:pt>
                <c:pt idx="2700" formatCode="General">
                  <c:v>-1.6943265354689199E-4</c:v>
                </c:pt>
                <c:pt idx="2701" formatCode="General">
                  <c:v>-1.7114394994812701E-4</c:v>
                </c:pt>
                <c:pt idx="2702" formatCode="General">
                  <c:v>-1.7249647723529201E-4</c:v>
                </c:pt>
                <c:pt idx="2703" formatCode="General">
                  <c:v>-1.7865847598123999E-4</c:v>
                </c:pt>
                <c:pt idx="2704" formatCode="General">
                  <c:v>-1.7598605874190001E-4</c:v>
                </c:pt>
                <c:pt idx="2705" formatCode="General">
                  <c:v>-1.75280100296053E-4</c:v>
                </c:pt>
                <c:pt idx="2706" formatCode="General">
                  <c:v>-1.6687961879628701E-4</c:v>
                </c:pt>
                <c:pt idx="2707" formatCode="General">
                  <c:v>-1.7205598950987899E-4</c:v>
                </c:pt>
                <c:pt idx="2708" formatCode="General">
                  <c:v>-1.70946597286814E-4</c:v>
                </c:pt>
                <c:pt idx="2709" formatCode="General">
                  <c:v>-1.7033907676826401E-4</c:v>
                </c:pt>
                <c:pt idx="2710" formatCode="General">
                  <c:v>-1.7599282617892199E-4</c:v>
                </c:pt>
                <c:pt idx="2711" formatCode="General">
                  <c:v>-1.7173425240569801E-4</c:v>
                </c:pt>
                <c:pt idx="2712" formatCode="General">
                  <c:v>-1.7647607261820101E-4</c:v>
                </c:pt>
                <c:pt idx="2713" formatCode="General">
                  <c:v>-1.6529285671894499E-4</c:v>
                </c:pt>
                <c:pt idx="2714" formatCode="General">
                  <c:v>-1.70567137506256E-4</c:v>
                </c:pt>
                <c:pt idx="2715" formatCode="General">
                  <c:v>-1.60861277044477E-4</c:v>
                </c:pt>
                <c:pt idx="2716" formatCode="General">
                  <c:v>-1.6466318290517999E-4</c:v>
                </c:pt>
                <c:pt idx="2717" formatCode="General">
                  <c:v>-1.7118685882668301E-4</c:v>
                </c:pt>
                <c:pt idx="2718" formatCode="General">
                  <c:v>-1.6843919670308201E-4</c:v>
                </c:pt>
                <c:pt idx="2719" formatCode="General">
                  <c:v>-1.77553659958319E-4</c:v>
                </c:pt>
                <c:pt idx="2720" formatCode="General">
                  <c:v>-1.7055833221370901E-4</c:v>
                </c:pt>
                <c:pt idx="2721" formatCode="General">
                  <c:v>-1.8428512856663701E-4</c:v>
                </c:pt>
                <c:pt idx="2722" formatCode="General">
                  <c:v>-1.7520677771973899E-4</c:v>
                </c:pt>
                <c:pt idx="2723" formatCode="General">
                  <c:v>-1.8633368892409101E-4</c:v>
                </c:pt>
                <c:pt idx="2724" formatCode="General">
                  <c:v>-1.6622329108259199E-4</c:v>
                </c:pt>
                <c:pt idx="2725" formatCode="General">
                  <c:v>-1.7281139206309001E-4</c:v>
                </c:pt>
                <c:pt idx="2726" formatCode="General">
                  <c:v>-1.6335963428142699E-4</c:v>
                </c:pt>
                <c:pt idx="2727" formatCode="General">
                  <c:v>-1.6522405902014199E-4</c:v>
                </c:pt>
                <c:pt idx="2728" formatCode="General">
                  <c:v>-1.6479804115856499E-4</c:v>
                </c:pt>
                <c:pt idx="2729" formatCode="General">
                  <c:v>-1.63479814337489E-4</c:v>
                </c:pt>
                <c:pt idx="2730" formatCode="General">
                  <c:v>-1.68228811497847E-4</c:v>
                </c:pt>
                <c:pt idx="2731" formatCode="General">
                  <c:v>-1.56567331360669E-4</c:v>
                </c:pt>
                <c:pt idx="2732" formatCode="General">
                  <c:v>-1.6649600331608401E-4</c:v>
                </c:pt>
                <c:pt idx="2733" formatCode="General">
                  <c:v>-1.78168619902163E-4</c:v>
                </c:pt>
                <c:pt idx="2734" formatCode="General">
                  <c:v>-1.7162079388106401E-4</c:v>
                </c:pt>
                <c:pt idx="2735" formatCode="General">
                  <c:v>-1.79348682444643E-4</c:v>
                </c:pt>
                <c:pt idx="2736" formatCode="General">
                  <c:v>-1.7649371266111299E-4</c:v>
                </c:pt>
                <c:pt idx="2737" formatCode="General">
                  <c:v>-1.6718957669899001E-4</c:v>
                </c:pt>
                <c:pt idx="2738" formatCode="General">
                  <c:v>-1.7490503320844101E-4</c:v>
                </c:pt>
                <c:pt idx="2739" formatCode="General">
                  <c:v>-1.7568151261896899E-4</c:v>
                </c:pt>
                <c:pt idx="2740" formatCode="General">
                  <c:v>-1.7442931734465601E-4</c:v>
                </c:pt>
                <c:pt idx="2741" formatCode="General">
                  <c:v>-1.8014033889969199E-4</c:v>
                </c:pt>
                <c:pt idx="2742" formatCode="General">
                  <c:v>-1.7112447958551999E-4</c:v>
                </c:pt>
                <c:pt idx="2743" formatCode="General">
                  <c:v>-1.7162708374718E-4</c:v>
                </c:pt>
                <c:pt idx="2744" formatCode="General">
                  <c:v>-1.72985196410626E-4</c:v>
                </c:pt>
                <c:pt idx="2745" formatCode="General">
                  <c:v>-1.73770006453897E-4</c:v>
                </c:pt>
                <c:pt idx="2746" formatCode="General">
                  <c:v>-1.7615260124676901E-4</c:v>
                </c:pt>
                <c:pt idx="2747" formatCode="General">
                  <c:v>-1.6854029271322701E-4</c:v>
                </c:pt>
                <c:pt idx="2748" formatCode="General">
                  <c:v>-1.70495641097121E-4</c:v>
                </c:pt>
                <c:pt idx="2749" formatCode="General">
                  <c:v>-1.7291387517193201E-4</c:v>
                </c:pt>
                <c:pt idx="2750" formatCode="General">
                  <c:v>-1.77662343773418E-4</c:v>
                </c:pt>
                <c:pt idx="2751" formatCode="General">
                  <c:v>-1.7397411400155299E-4</c:v>
                </c:pt>
                <c:pt idx="2752" formatCode="General">
                  <c:v>-1.7088512590192199E-4</c:v>
                </c:pt>
                <c:pt idx="2753" formatCode="General">
                  <c:v>-1.71711750506283E-4</c:v>
                </c:pt>
                <c:pt idx="2754" formatCode="General">
                  <c:v>-1.5679736894659099E-4</c:v>
                </c:pt>
                <c:pt idx="2755" formatCode="General">
                  <c:v>-1.7458487173634699E-4</c:v>
                </c:pt>
                <c:pt idx="2756" formatCode="General">
                  <c:v>-1.7125287585025801E-4</c:v>
                </c:pt>
                <c:pt idx="2757" formatCode="General">
                  <c:v>-1.84116430035958E-4</c:v>
                </c:pt>
                <c:pt idx="2758" formatCode="General">
                  <c:v>-1.79996084575318E-4</c:v>
                </c:pt>
                <c:pt idx="2759" formatCode="General">
                  <c:v>-1.6549411527114199E-4</c:v>
                </c:pt>
                <c:pt idx="2760" formatCode="General">
                  <c:v>-1.6585017435281999E-4</c:v>
                </c:pt>
                <c:pt idx="2761" formatCode="General">
                  <c:v>-1.7615930150321899E-4</c:v>
                </c:pt>
                <c:pt idx="2762" formatCode="General">
                  <c:v>-1.82751401251047E-4</c:v>
                </c:pt>
                <c:pt idx="2763" formatCode="General">
                  <c:v>-1.60812509376436E-4</c:v>
                </c:pt>
                <c:pt idx="2764" formatCode="General">
                  <c:v>-1.6341040340723501E-4</c:v>
                </c:pt>
                <c:pt idx="2765" formatCode="General">
                  <c:v>-1.6277659286338301E-4</c:v>
                </c:pt>
                <c:pt idx="2766" formatCode="General">
                  <c:v>-1.6648143498715999E-4</c:v>
                </c:pt>
                <c:pt idx="2767" formatCode="General">
                  <c:v>-1.7877926213697199E-4</c:v>
                </c:pt>
                <c:pt idx="2768" formatCode="General">
                  <c:v>-1.8516332932711301E-4</c:v>
                </c:pt>
                <c:pt idx="2769" formatCode="General">
                  <c:v>-1.6660449783961501E-4</c:v>
                </c:pt>
                <c:pt idx="2770" formatCode="General">
                  <c:v>-1.5687294222696099E-4</c:v>
                </c:pt>
                <c:pt idx="2771" formatCode="General">
                  <c:v>-1.64308265879338E-4</c:v>
                </c:pt>
                <c:pt idx="2772" formatCode="General">
                  <c:v>-1.65204043503719E-4</c:v>
                </c:pt>
                <c:pt idx="2773" formatCode="General">
                  <c:v>-1.70960833924326E-4</c:v>
                </c:pt>
                <c:pt idx="2774" formatCode="General">
                  <c:v>-1.76815633850226E-4</c:v>
                </c:pt>
                <c:pt idx="2775" formatCode="General">
                  <c:v>-1.69490533683053E-4</c:v>
                </c:pt>
                <c:pt idx="2776" formatCode="General">
                  <c:v>-1.7377800482572001E-4</c:v>
                </c:pt>
                <c:pt idx="2777" formatCode="General">
                  <c:v>-1.81672514190412E-4</c:v>
                </c:pt>
                <c:pt idx="2778" formatCode="General">
                  <c:v>-1.6963455464948701E-4</c:v>
                </c:pt>
                <c:pt idx="2779" formatCode="General">
                  <c:v>-1.71512532379521E-4</c:v>
                </c:pt>
                <c:pt idx="2780" formatCode="General">
                  <c:v>-1.6440405712616699E-4</c:v>
                </c:pt>
                <c:pt idx="2781" formatCode="General">
                  <c:v>-1.6571906940105201E-4</c:v>
                </c:pt>
                <c:pt idx="2782" formatCode="General">
                  <c:v>-1.68904601057073E-4</c:v>
                </c:pt>
                <c:pt idx="2783" formatCode="General">
                  <c:v>-1.78458052277895E-4</c:v>
                </c:pt>
                <c:pt idx="2784" formatCode="General">
                  <c:v>-1.75466608517606E-4</c:v>
                </c:pt>
                <c:pt idx="2785" formatCode="General">
                  <c:v>-1.6384515469460801E-4</c:v>
                </c:pt>
                <c:pt idx="2786" formatCode="General">
                  <c:v>-1.7567457229062601E-4</c:v>
                </c:pt>
                <c:pt idx="2787" formatCode="General">
                  <c:v>-1.70705216854205E-4</c:v>
                </c:pt>
                <c:pt idx="2788" formatCode="General">
                  <c:v>-1.73838113978021E-4</c:v>
                </c:pt>
                <c:pt idx="2789" formatCode="General">
                  <c:v>-1.6025555413529E-4</c:v>
                </c:pt>
                <c:pt idx="2790" formatCode="General">
                  <c:v>-1.74158863785155E-4</c:v>
                </c:pt>
                <c:pt idx="2791" formatCode="General">
                  <c:v>-1.78395719864533E-4</c:v>
                </c:pt>
                <c:pt idx="2792" formatCode="General">
                  <c:v>-1.63200920189917E-4</c:v>
                </c:pt>
                <c:pt idx="2793" formatCode="General">
                  <c:v>-1.58480225195807E-4</c:v>
                </c:pt>
                <c:pt idx="2794" formatCode="General">
                  <c:v>-1.7325630823757299E-4</c:v>
                </c:pt>
                <c:pt idx="2795" formatCode="General">
                  <c:v>-1.6898375816295201E-4</c:v>
                </c:pt>
                <c:pt idx="2796" formatCode="General">
                  <c:v>-1.6957556901333901E-4</c:v>
                </c:pt>
                <c:pt idx="2797" formatCode="General">
                  <c:v>-1.6288869414043201E-4</c:v>
                </c:pt>
                <c:pt idx="2798" formatCode="General">
                  <c:v>-1.6530332848245399E-4</c:v>
                </c:pt>
                <c:pt idx="2799" formatCode="General">
                  <c:v>-1.7054977647963101E-4</c:v>
                </c:pt>
                <c:pt idx="2800" formatCode="General">
                  <c:v>-1.5821820991881099E-4</c:v>
                </c:pt>
                <c:pt idx="2801" formatCode="General">
                  <c:v>-1.64360834625457E-4</c:v>
                </c:pt>
                <c:pt idx="2802" formatCode="General">
                  <c:v>-1.70135643570077E-4</c:v>
                </c:pt>
                <c:pt idx="2803" formatCode="General">
                  <c:v>-1.63951280627419E-4</c:v>
                </c:pt>
                <c:pt idx="2804" formatCode="General">
                  <c:v>-1.5845832291830201E-4</c:v>
                </c:pt>
                <c:pt idx="2805" formatCode="General">
                  <c:v>-1.7275654680117401E-4</c:v>
                </c:pt>
                <c:pt idx="2806" formatCode="General">
                  <c:v>-1.5734132661436001E-4</c:v>
                </c:pt>
                <c:pt idx="2807" formatCode="General">
                  <c:v>-1.61112748189977E-4</c:v>
                </c:pt>
                <c:pt idx="2808" formatCode="General">
                  <c:v>-1.7803969710909799E-4</c:v>
                </c:pt>
                <c:pt idx="2809" formatCode="General">
                  <c:v>-1.7168576185916799E-4</c:v>
                </c:pt>
                <c:pt idx="2810" formatCode="General">
                  <c:v>-1.7299812307131201E-4</c:v>
                </c:pt>
                <c:pt idx="2811" formatCode="General">
                  <c:v>-1.7992636446193601E-4</c:v>
                </c:pt>
                <c:pt idx="2812" formatCode="General">
                  <c:v>-1.77934810549827E-4</c:v>
                </c:pt>
                <c:pt idx="2813" formatCode="General">
                  <c:v>-1.7051972433876201E-4</c:v>
                </c:pt>
                <c:pt idx="2814" formatCode="General">
                  <c:v>-1.7269578807790499E-4</c:v>
                </c:pt>
                <c:pt idx="2815" formatCode="General">
                  <c:v>-1.77938672814674E-4</c:v>
                </c:pt>
                <c:pt idx="2816" formatCode="General">
                  <c:v>-1.7549128867391201E-4</c:v>
                </c:pt>
                <c:pt idx="2817" formatCode="General">
                  <c:v>-1.6912393993383999E-4</c:v>
                </c:pt>
                <c:pt idx="2818" formatCode="General">
                  <c:v>-1.70970520612201E-4</c:v>
                </c:pt>
                <c:pt idx="2819" formatCode="General">
                  <c:v>-1.7017125078178699E-4</c:v>
                </c:pt>
                <c:pt idx="2820" formatCode="General">
                  <c:v>-1.7890596246648499E-4</c:v>
                </c:pt>
                <c:pt idx="2821" formatCode="General">
                  <c:v>-1.63093901911652E-4</c:v>
                </c:pt>
                <c:pt idx="2822" formatCode="General">
                  <c:v>-1.8214890502203101E-4</c:v>
                </c:pt>
                <c:pt idx="2823" formatCode="General">
                  <c:v>-1.7409448276010399E-4</c:v>
                </c:pt>
                <c:pt idx="2824" formatCode="General">
                  <c:v>-1.7595018760757801E-4</c:v>
                </c:pt>
                <c:pt idx="2825" formatCode="General">
                  <c:v>-1.6425943691430301E-4</c:v>
                </c:pt>
                <c:pt idx="2826" formatCode="General">
                  <c:v>-1.7624639976586301E-4</c:v>
                </c:pt>
                <c:pt idx="2827" formatCode="General">
                  <c:v>-1.6912293260601201E-4</c:v>
                </c:pt>
                <c:pt idx="2828" formatCode="General">
                  <c:v>-1.7508507113568101E-4</c:v>
                </c:pt>
                <c:pt idx="2829" formatCode="General">
                  <c:v>-1.6798980063680399E-4</c:v>
                </c:pt>
                <c:pt idx="2830" formatCode="General">
                  <c:v>-1.6821342462688699E-4</c:v>
                </c:pt>
                <c:pt idx="2831" formatCode="General">
                  <c:v>-1.60332244792217E-4</c:v>
                </c:pt>
                <c:pt idx="2832" formatCode="General">
                  <c:v>-1.6105776211700401E-4</c:v>
                </c:pt>
                <c:pt idx="2833" formatCode="General">
                  <c:v>-1.7144747395788699E-4</c:v>
                </c:pt>
                <c:pt idx="2834" formatCode="General">
                  <c:v>-1.6668510315076101E-4</c:v>
                </c:pt>
                <c:pt idx="2835" formatCode="General">
                  <c:v>-1.59527597658765E-4</c:v>
                </c:pt>
                <c:pt idx="2836" formatCode="General">
                  <c:v>-1.70951536693021E-4</c:v>
                </c:pt>
                <c:pt idx="2837" formatCode="General">
                  <c:v>-1.6447255538617399E-4</c:v>
                </c:pt>
                <c:pt idx="2838" formatCode="General">
                  <c:v>-1.68822819287759E-4</c:v>
                </c:pt>
                <c:pt idx="2839" formatCode="General">
                  <c:v>-1.65815778734907E-4</c:v>
                </c:pt>
                <c:pt idx="2840" formatCode="General">
                  <c:v>-1.8285564609481599E-4</c:v>
                </c:pt>
                <c:pt idx="2841" formatCode="General">
                  <c:v>-1.55528308039027E-4</c:v>
                </c:pt>
                <c:pt idx="2842" formatCode="General">
                  <c:v>-1.6290180999830201E-4</c:v>
                </c:pt>
                <c:pt idx="2843" formatCode="General">
                  <c:v>-1.7102250868856201E-4</c:v>
                </c:pt>
                <c:pt idx="2844" formatCode="General">
                  <c:v>-1.6684328916842601E-4</c:v>
                </c:pt>
                <c:pt idx="2845" formatCode="General">
                  <c:v>-1.63764170446928E-4</c:v>
                </c:pt>
                <c:pt idx="2846" formatCode="General">
                  <c:v>-1.5772660380072401E-4</c:v>
                </c:pt>
                <c:pt idx="2847" formatCode="General">
                  <c:v>-1.6874639646263201E-4</c:v>
                </c:pt>
                <c:pt idx="2848" formatCode="General">
                  <c:v>-1.6626638933319799E-4</c:v>
                </c:pt>
                <c:pt idx="2849" formatCode="General">
                  <c:v>-1.81290556710195E-4</c:v>
                </c:pt>
                <c:pt idx="2850" formatCode="General">
                  <c:v>-1.5553132027402899E-4</c:v>
                </c:pt>
                <c:pt idx="2851" formatCode="General">
                  <c:v>-1.7256447948135999E-4</c:v>
                </c:pt>
                <c:pt idx="2852" formatCode="General">
                  <c:v>-1.6677597019380499E-4</c:v>
                </c:pt>
                <c:pt idx="2853" formatCode="General">
                  <c:v>-1.6581914025737E-4</c:v>
                </c:pt>
                <c:pt idx="2854" formatCode="General">
                  <c:v>-1.6316670274759901E-4</c:v>
                </c:pt>
                <c:pt idx="2855" formatCode="General">
                  <c:v>-1.6713063450695499E-4</c:v>
                </c:pt>
                <c:pt idx="2856" formatCode="General">
                  <c:v>-1.6656123008934701E-4</c:v>
                </c:pt>
                <c:pt idx="2857" formatCode="General">
                  <c:v>-1.6806071965300899E-4</c:v>
                </c:pt>
                <c:pt idx="2858" formatCode="General">
                  <c:v>-1.59414274897001E-4</c:v>
                </c:pt>
                <c:pt idx="2859" formatCode="General">
                  <c:v>-1.62821018480401E-4</c:v>
                </c:pt>
                <c:pt idx="2860" formatCode="General">
                  <c:v>-1.6968794585897501E-4</c:v>
                </c:pt>
                <c:pt idx="2861" formatCode="General">
                  <c:v>-1.6012193934861901E-4</c:v>
                </c:pt>
                <c:pt idx="2862" formatCode="General">
                  <c:v>-1.6389535507544401E-4</c:v>
                </c:pt>
                <c:pt idx="2863" formatCode="General">
                  <c:v>-1.7292677640474801E-4</c:v>
                </c:pt>
                <c:pt idx="2864" formatCode="General">
                  <c:v>-1.5618352767631801E-4</c:v>
                </c:pt>
                <c:pt idx="2865" formatCode="General">
                  <c:v>-1.8495015265549501E-4</c:v>
                </c:pt>
                <c:pt idx="2866" formatCode="General">
                  <c:v>-1.72626339189077E-4</c:v>
                </c:pt>
                <c:pt idx="2867" formatCode="General">
                  <c:v>-1.7148550110640301E-4</c:v>
                </c:pt>
                <c:pt idx="2868" formatCode="General">
                  <c:v>-1.63947717704235E-4</c:v>
                </c:pt>
                <c:pt idx="2869" formatCode="General">
                  <c:v>-1.83338485487487E-4</c:v>
                </c:pt>
                <c:pt idx="2870" formatCode="General">
                  <c:v>-1.8862529156184801E-4</c:v>
                </c:pt>
                <c:pt idx="2871" formatCode="General">
                  <c:v>-1.6383017937085401E-4</c:v>
                </c:pt>
                <c:pt idx="2872" formatCode="General">
                  <c:v>-1.65394627928411E-4</c:v>
                </c:pt>
                <c:pt idx="2873" formatCode="General">
                  <c:v>-1.6139402027583001E-4</c:v>
                </c:pt>
                <c:pt idx="2874" formatCode="General">
                  <c:v>-1.68226506470096E-4</c:v>
                </c:pt>
                <c:pt idx="2875" formatCode="General">
                  <c:v>-1.7993602264482301E-4</c:v>
                </c:pt>
                <c:pt idx="2876" formatCode="General">
                  <c:v>-1.5302008959136199E-4</c:v>
                </c:pt>
                <c:pt idx="2877" formatCode="General">
                  <c:v>-1.6857436593839699E-4</c:v>
                </c:pt>
                <c:pt idx="2878" formatCode="General">
                  <c:v>-1.69484449340529E-4</c:v>
                </c:pt>
                <c:pt idx="2879" formatCode="General">
                  <c:v>-1.7916591512663E-4</c:v>
                </c:pt>
                <c:pt idx="2880" formatCode="General">
                  <c:v>-1.69682604870441E-4</c:v>
                </c:pt>
                <c:pt idx="2881" formatCode="General">
                  <c:v>-1.61425905416761E-4</c:v>
                </c:pt>
                <c:pt idx="2882" formatCode="General">
                  <c:v>-1.6596495559758801E-4</c:v>
                </c:pt>
                <c:pt idx="2883" formatCode="General">
                  <c:v>-1.5780236679944199E-4</c:v>
                </c:pt>
                <c:pt idx="2884" formatCode="General">
                  <c:v>-1.6130603686022999E-4</c:v>
                </c:pt>
                <c:pt idx="2885" formatCode="General">
                  <c:v>-1.6177030127551001E-4</c:v>
                </c:pt>
                <c:pt idx="2886" formatCode="General">
                  <c:v>-1.58430114668052E-4</c:v>
                </c:pt>
                <c:pt idx="2887" formatCode="General">
                  <c:v>-1.64673502249727E-4</c:v>
                </c:pt>
                <c:pt idx="2888" formatCode="General">
                  <c:v>-1.5301628830585501E-4</c:v>
                </c:pt>
                <c:pt idx="2889" formatCode="General">
                  <c:v>-1.6944702188739899E-4</c:v>
                </c:pt>
                <c:pt idx="2890" formatCode="General">
                  <c:v>-1.7005736486509101E-4</c:v>
                </c:pt>
                <c:pt idx="2891" formatCode="General">
                  <c:v>-1.9945793024920199E-4</c:v>
                </c:pt>
                <c:pt idx="2892" formatCode="General">
                  <c:v>-1.7114666971134501E-4</c:v>
                </c:pt>
                <c:pt idx="2893" formatCode="General">
                  <c:v>-1.6385005877729499E-4</c:v>
                </c:pt>
                <c:pt idx="2894" formatCode="General">
                  <c:v>-1.6650413253659299E-4</c:v>
                </c:pt>
                <c:pt idx="2895" formatCode="General">
                  <c:v>-1.6822926749661301E-4</c:v>
                </c:pt>
                <c:pt idx="2896" formatCode="General">
                  <c:v>-1.68012402127868E-4</c:v>
                </c:pt>
                <c:pt idx="2897" formatCode="General">
                  <c:v>-1.6747795571852599E-4</c:v>
                </c:pt>
                <c:pt idx="2898" formatCode="General">
                  <c:v>-1.6449376552528201E-4</c:v>
                </c:pt>
                <c:pt idx="2899" formatCode="General">
                  <c:v>-1.7402244591410701E-4</c:v>
                </c:pt>
                <c:pt idx="2900" formatCode="General">
                  <c:v>-1.8159973648331401E-4</c:v>
                </c:pt>
                <c:pt idx="2901" formatCode="General">
                  <c:v>-1.6097408239299001E-4</c:v>
                </c:pt>
                <c:pt idx="2902" formatCode="General">
                  <c:v>-1.7301580284145401E-4</c:v>
                </c:pt>
                <c:pt idx="2903" formatCode="General">
                  <c:v>-1.7371109734464399E-4</c:v>
                </c:pt>
                <c:pt idx="2904" formatCode="General">
                  <c:v>-1.64697552249261E-4</c:v>
                </c:pt>
                <c:pt idx="2905" formatCode="General">
                  <c:v>-1.7649770654393299E-4</c:v>
                </c:pt>
                <c:pt idx="2906" formatCode="General">
                  <c:v>-1.6972836404123499E-4</c:v>
                </c:pt>
                <c:pt idx="2907" formatCode="General">
                  <c:v>-1.6361789274470199E-4</c:v>
                </c:pt>
                <c:pt idx="2908" formatCode="General">
                  <c:v>-1.8779475664646101E-4</c:v>
                </c:pt>
                <c:pt idx="2909" formatCode="General">
                  <c:v>-1.74540199025073E-4</c:v>
                </c:pt>
                <c:pt idx="2910" formatCode="General">
                  <c:v>-1.7653441281853701E-4</c:v>
                </c:pt>
                <c:pt idx="2911" formatCode="General">
                  <c:v>-1.7093418707065199E-4</c:v>
                </c:pt>
                <c:pt idx="2912" formatCode="General">
                  <c:v>-1.64388400072278E-4</c:v>
                </c:pt>
                <c:pt idx="2913" formatCode="General">
                  <c:v>-1.6137159814232901E-4</c:v>
                </c:pt>
                <c:pt idx="2914" formatCode="General">
                  <c:v>-1.7525927297833499E-4</c:v>
                </c:pt>
                <c:pt idx="2915" formatCode="General">
                  <c:v>-1.87689610127177E-4</c:v>
                </c:pt>
                <c:pt idx="2916" formatCode="General">
                  <c:v>-1.70667223158068E-4</c:v>
                </c:pt>
                <c:pt idx="2917" formatCode="General">
                  <c:v>-1.7227401181637301E-4</c:v>
                </c:pt>
                <c:pt idx="2918" formatCode="General">
                  <c:v>-1.6929917360779601E-4</c:v>
                </c:pt>
                <c:pt idx="2919" formatCode="General">
                  <c:v>-1.76763167838709E-4</c:v>
                </c:pt>
                <c:pt idx="2920" formatCode="General">
                  <c:v>-1.6154026423048599E-4</c:v>
                </c:pt>
                <c:pt idx="2921" formatCode="General">
                  <c:v>-1.7862777957247401E-4</c:v>
                </c:pt>
                <c:pt idx="2922" formatCode="General">
                  <c:v>-1.81083931939331E-4</c:v>
                </c:pt>
                <c:pt idx="2923" formatCode="General">
                  <c:v>-1.74019439454586E-4</c:v>
                </c:pt>
                <c:pt idx="2924" formatCode="General">
                  <c:v>-1.8315264557520501E-4</c:v>
                </c:pt>
                <c:pt idx="2925" formatCode="General">
                  <c:v>-1.6776996129409599E-4</c:v>
                </c:pt>
                <c:pt idx="2926" formatCode="General">
                  <c:v>-1.6968778389794901E-4</c:v>
                </c:pt>
                <c:pt idx="2927" formatCode="General">
                  <c:v>-1.7073980474260501E-4</c:v>
                </c:pt>
                <c:pt idx="2928" formatCode="General">
                  <c:v>-1.6983871420963E-4</c:v>
                </c:pt>
                <c:pt idx="2929" formatCode="General">
                  <c:v>-1.8488130917701401E-4</c:v>
                </c:pt>
                <c:pt idx="2930" formatCode="General">
                  <c:v>-1.7417768364945901E-4</c:v>
                </c:pt>
                <c:pt idx="2931" formatCode="General">
                  <c:v>-1.8622807281758899E-4</c:v>
                </c:pt>
                <c:pt idx="2932" formatCode="General">
                  <c:v>-1.5854261323104501E-4</c:v>
                </c:pt>
                <c:pt idx="2933" formatCode="General">
                  <c:v>-1.69512812412787E-4</c:v>
                </c:pt>
                <c:pt idx="2934" formatCode="General">
                  <c:v>-1.82198877067243E-4</c:v>
                </c:pt>
                <c:pt idx="2935" formatCode="General">
                  <c:v>-1.83369469042048E-4</c:v>
                </c:pt>
                <c:pt idx="2936" formatCode="General">
                  <c:v>-1.7195434189299399E-4</c:v>
                </c:pt>
                <c:pt idx="2937" formatCode="General">
                  <c:v>-1.72242505048667E-4</c:v>
                </c:pt>
                <c:pt idx="2938" formatCode="General">
                  <c:v>-1.72577987286794E-4</c:v>
                </c:pt>
                <c:pt idx="2939" formatCode="General">
                  <c:v>-1.791888377217E-4</c:v>
                </c:pt>
                <c:pt idx="2940" formatCode="General">
                  <c:v>-1.8238682505382101E-4</c:v>
                </c:pt>
                <c:pt idx="2941" formatCode="General">
                  <c:v>-1.7922310415112601E-4</c:v>
                </c:pt>
                <c:pt idx="2942" formatCode="General">
                  <c:v>-1.8232308175201799E-4</c:v>
                </c:pt>
                <c:pt idx="2943" formatCode="General">
                  <c:v>-1.75688077354343E-4</c:v>
                </c:pt>
                <c:pt idx="2944" formatCode="General">
                  <c:v>-1.9516282724188201E-4</c:v>
                </c:pt>
                <c:pt idx="2945" formatCode="General">
                  <c:v>-1.65668298296669E-4</c:v>
                </c:pt>
                <c:pt idx="2946" formatCode="General">
                  <c:v>-1.7771010140853601E-4</c:v>
                </c:pt>
                <c:pt idx="2947" formatCode="General">
                  <c:v>-1.69537048855056E-4</c:v>
                </c:pt>
                <c:pt idx="2948" formatCode="General">
                  <c:v>-1.87376767877386E-4</c:v>
                </c:pt>
                <c:pt idx="2949" formatCode="General">
                  <c:v>-1.7596450998027001E-4</c:v>
                </c:pt>
                <c:pt idx="2950" formatCode="General">
                  <c:v>-2.0233329832702499E-4</c:v>
                </c:pt>
                <c:pt idx="2951" formatCode="General">
                  <c:v>-1.9323872091798599E-4</c:v>
                </c:pt>
                <c:pt idx="2952" formatCode="General">
                  <c:v>-1.9740403943051201E-4</c:v>
                </c:pt>
                <c:pt idx="2953" formatCode="General">
                  <c:v>-1.92633740300484E-4</c:v>
                </c:pt>
                <c:pt idx="2954" formatCode="General">
                  <c:v>-1.8396951256900699E-4</c:v>
                </c:pt>
                <c:pt idx="2955" formatCode="General">
                  <c:v>-1.9168351687708299E-4</c:v>
                </c:pt>
                <c:pt idx="2956" formatCode="General">
                  <c:v>-1.6852192122011899E-4</c:v>
                </c:pt>
                <c:pt idx="2957" formatCode="General">
                  <c:v>-1.7054168443816101E-4</c:v>
                </c:pt>
                <c:pt idx="2958" formatCode="General">
                  <c:v>-1.7524741800699101E-4</c:v>
                </c:pt>
                <c:pt idx="2959" formatCode="General">
                  <c:v>-1.7337119386808699E-4</c:v>
                </c:pt>
                <c:pt idx="2960" formatCode="General">
                  <c:v>-1.9668863632167801E-4</c:v>
                </c:pt>
                <c:pt idx="2961" formatCode="General">
                  <c:v>-1.8619910019192001E-4</c:v>
                </c:pt>
                <c:pt idx="2962" formatCode="General">
                  <c:v>-1.75466378699763E-4</c:v>
                </c:pt>
                <c:pt idx="2963" formatCode="General">
                  <c:v>-1.92046661361403E-4</c:v>
                </c:pt>
                <c:pt idx="2964" formatCode="General">
                  <c:v>-1.7309979286645201E-4</c:v>
                </c:pt>
                <c:pt idx="2965" formatCode="General">
                  <c:v>-1.68197218415664E-4</c:v>
                </c:pt>
                <c:pt idx="2966" formatCode="General">
                  <c:v>-1.97377803814611E-4</c:v>
                </c:pt>
                <c:pt idx="2967" formatCode="General">
                  <c:v>-1.80712960427751E-4</c:v>
                </c:pt>
                <c:pt idx="2968" formatCode="General">
                  <c:v>-1.7814814875385999E-4</c:v>
                </c:pt>
                <c:pt idx="2969" formatCode="General">
                  <c:v>-1.8840996419871401E-4</c:v>
                </c:pt>
                <c:pt idx="2970" formatCode="General">
                  <c:v>-1.75810591970669E-4</c:v>
                </c:pt>
                <c:pt idx="2971" formatCode="General">
                  <c:v>-1.7393336469915499E-4</c:v>
                </c:pt>
                <c:pt idx="2972" formatCode="General">
                  <c:v>-1.99715680146514E-4</c:v>
                </c:pt>
                <c:pt idx="2973" formatCode="General">
                  <c:v>-1.6634661279384201E-4</c:v>
                </c:pt>
                <c:pt idx="2974" formatCode="General">
                  <c:v>-1.7456505039926799E-4</c:v>
                </c:pt>
                <c:pt idx="2975" formatCode="General">
                  <c:v>-1.7690870503920801E-4</c:v>
                </c:pt>
                <c:pt idx="2976" formatCode="General">
                  <c:v>-1.84514106857944E-4</c:v>
                </c:pt>
                <c:pt idx="2977" formatCode="General">
                  <c:v>-1.6264439978120601E-4</c:v>
                </c:pt>
                <c:pt idx="2978" formatCode="General">
                  <c:v>-1.8184432498092801E-4</c:v>
                </c:pt>
                <c:pt idx="2979" formatCode="General">
                  <c:v>-1.9188963008928399E-4</c:v>
                </c:pt>
                <c:pt idx="2980" formatCode="General">
                  <c:v>-1.7287509739631301E-4</c:v>
                </c:pt>
                <c:pt idx="2981" formatCode="General">
                  <c:v>-1.85568070804646E-4</c:v>
                </c:pt>
                <c:pt idx="2982" formatCode="General">
                  <c:v>-1.8047130741022301E-4</c:v>
                </c:pt>
                <c:pt idx="2983" formatCode="General">
                  <c:v>-1.9557823045475499E-4</c:v>
                </c:pt>
                <c:pt idx="2984" formatCode="General">
                  <c:v>-1.6429775543583901E-4</c:v>
                </c:pt>
                <c:pt idx="2985" formatCode="General">
                  <c:v>-1.8551070422120699E-4</c:v>
                </c:pt>
                <c:pt idx="2986" formatCode="General">
                  <c:v>-1.7757627059213001E-4</c:v>
                </c:pt>
                <c:pt idx="2987" formatCode="General">
                  <c:v>-1.7154744865519999E-4</c:v>
                </c:pt>
                <c:pt idx="2988" formatCode="General">
                  <c:v>-1.7690180060114601E-4</c:v>
                </c:pt>
                <c:pt idx="2989" formatCode="General">
                  <c:v>-1.7079761827499699E-4</c:v>
                </c:pt>
                <c:pt idx="2990" formatCode="General">
                  <c:v>-1.72992902517448E-4</c:v>
                </c:pt>
                <c:pt idx="2991" formatCode="General">
                  <c:v>-1.7982954352328999E-4</c:v>
                </c:pt>
                <c:pt idx="2992" formatCode="General">
                  <c:v>-1.9333798109836999E-4</c:v>
                </c:pt>
                <c:pt idx="2993" formatCode="General">
                  <c:v>-1.7719252545951201E-4</c:v>
                </c:pt>
                <c:pt idx="2994" formatCode="General">
                  <c:v>-1.6306714648090499E-4</c:v>
                </c:pt>
                <c:pt idx="2995" formatCode="General">
                  <c:v>-1.8547112868223001E-4</c:v>
                </c:pt>
                <c:pt idx="2996" formatCode="General">
                  <c:v>-1.9006647744787301E-4</c:v>
                </c:pt>
                <c:pt idx="2997" formatCode="General">
                  <c:v>-1.7843012411763101E-4</c:v>
                </c:pt>
                <c:pt idx="2998" formatCode="General">
                  <c:v>-1.72783715067376E-4</c:v>
                </c:pt>
                <c:pt idx="2999" formatCode="General">
                  <c:v>-1.66461311896023E-4</c:v>
                </c:pt>
                <c:pt idx="3000" formatCode="General">
                  <c:v>-1.7459984856483599E-4</c:v>
                </c:pt>
                <c:pt idx="3001" formatCode="General">
                  <c:v>-1.81467803290793E-4</c:v>
                </c:pt>
                <c:pt idx="3002" formatCode="General">
                  <c:v>-1.8017363033630401E-4</c:v>
                </c:pt>
                <c:pt idx="3003" formatCode="General">
                  <c:v>-1.68534251452289E-4</c:v>
                </c:pt>
                <c:pt idx="3004" formatCode="General">
                  <c:v>-1.6815298055964501E-4</c:v>
                </c:pt>
                <c:pt idx="3005" formatCode="General">
                  <c:v>-1.6661399538458601E-4</c:v>
                </c:pt>
                <c:pt idx="3006" formatCode="General">
                  <c:v>-1.7683780927343299E-4</c:v>
                </c:pt>
                <c:pt idx="3007" formatCode="General">
                  <c:v>-1.7972708943377299E-4</c:v>
                </c:pt>
                <c:pt idx="3008" formatCode="General">
                  <c:v>-1.70151109981851E-4</c:v>
                </c:pt>
                <c:pt idx="3009" formatCode="General">
                  <c:v>-1.6356643995134001E-4</c:v>
                </c:pt>
                <c:pt idx="3010" formatCode="General">
                  <c:v>-1.8224324537410801E-4</c:v>
                </c:pt>
                <c:pt idx="3011" formatCode="General">
                  <c:v>-1.7037319441861001E-4</c:v>
                </c:pt>
                <c:pt idx="3012" formatCode="General">
                  <c:v>-1.7706809071917E-4</c:v>
                </c:pt>
                <c:pt idx="3013" formatCode="General">
                  <c:v>-1.6743119134631101E-4</c:v>
                </c:pt>
                <c:pt idx="3014" formatCode="General">
                  <c:v>-1.6867941619760901E-4</c:v>
                </c:pt>
                <c:pt idx="3015" formatCode="General">
                  <c:v>-1.7467836447746299E-4</c:v>
                </c:pt>
                <c:pt idx="3016" formatCode="General">
                  <c:v>-1.7264529537610199E-4</c:v>
                </c:pt>
                <c:pt idx="3017" formatCode="General">
                  <c:v>-1.95727535908083E-4</c:v>
                </c:pt>
                <c:pt idx="3018" formatCode="General">
                  <c:v>-1.7923206657931301E-4</c:v>
                </c:pt>
                <c:pt idx="3019" formatCode="General">
                  <c:v>-1.7590154372628999E-4</c:v>
                </c:pt>
                <c:pt idx="3020" formatCode="General">
                  <c:v>-1.64084355106293E-4</c:v>
                </c:pt>
                <c:pt idx="3021" formatCode="General">
                  <c:v>-1.7161762609439599E-4</c:v>
                </c:pt>
                <c:pt idx="3022" formatCode="General">
                  <c:v>-1.75299034774623E-4</c:v>
                </c:pt>
                <c:pt idx="3023" formatCode="General">
                  <c:v>-1.6886204596142299E-4</c:v>
                </c:pt>
                <c:pt idx="3024" formatCode="General">
                  <c:v>-1.73219542788312E-4</c:v>
                </c:pt>
                <c:pt idx="3025" formatCode="General">
                  <c:v>-1.66247150880322E-4</c:v>
                </c:pt>
                <c:pt idx="3026" formatCode="General">
                  <c:v>-1.7374983242802501E-4</c:v>
                </c:pt>
                <c:pt idx="3027" formatCode="General">
                  <c:v>-1.82147676886343E-4</c:v>
                </c:pt>
                <c:pt idx="3028" formatCode="General">
                  <c:v>-1.71372194785896E-4</c:v>
                </c:pt>
                <c:pt idx="3029" formatCode="General">
                  <c:v>-1.7956720662476599E-4</c:v>
                </c:pt>
                <c:pt idx="3030" formatCode="General">
                  <c:v>-1.6318138758679399E-4</c:v>
                </c:pt>
                <c:pt idx="3031" formatCode="General">
                  <c:v>-1.74980901526406E-4</c:v>
                </c:pt>
                <c:pt idx="3032" formatCode="General">
                  <c:v>-1.7448160790603301E-4</c:v>
                </c:pt>
                <c:pt idx="3033" formatCode="General">
                  <c:v>-1.6624530804025401E-4</c:v>
                </c:pt>
                <c:pt idx="3034" formatCode="General">
                  <c:v>-1.73517025014534E-4</c:v>
                </c:pt>
                <c:pt idx="3035" formatCode="General">
                  <c:v>-1.75064564404208E-4</c:v>
                </c:pt>
                <c:pt idx="3036" formatCode="General">
                  <c:v>-1.71897648960627E-4</c:v>
                </c:pt>
                <c:pt idx="3037" formatCode="General">
                  <c:v>-1.6181573445665399E-4</c:v>
                </c:pt>
                <c:pt idx="3038" formatCode="General">
                  <c:v>-1.70883728986772E-4</c:v>
                </c:pt>
                <c:pt idx="3039" formatCode="General">
                  <c:v>-1.7877239160459801E-4</c:v>
                </c:pt>
                <c:pt idx="3040" formatCode="General">
                  <c:v>-1.7208145023432401E-4</c:v>
                </c:pt>
                <c:pt idx="3041" formatCode="General">
                  <c:v>-1.7595493759864499E-4</c:v>
                </c:pt>
                <c:pt idx="3042" formatCode="General">
                  <c:v>-1.6912807434157299E-4</c:v>
                </c:pt>
                <c:pt idx="3043" formatCode="General">
                  <c:v>-1.7372948579158601E-4</c:v>
                </c:pt>
                <c:pt idx="3044" formatCode="General">
                  <c:v>-1.6809221624976099E-4</c:v>
                </c:pt>
                <c:pt idx="3045" formatCode="General">
                  <c:v>-1.70344399702836E-4</c:v>
                </c:pt>
                <c:pt idx="3046" formatCode="General">
                  <c:v>-1.7512336618072399E-4</c:v>
                </c:pt>
                <c:pt idx="3047" formatCode="General">
                  <c:v>-2.0269379655335601E-4</c:v>
                </c:pt>
                <c:pt idx="3048" formatCode="General">
                  <c:v>-1.8312069964367901E-4</c:v>
                </c:pt>
                <c:pt idx="3049" formatCode="General">
                  <c:v>-1.8476736680074301E-4</c:v>
                </c:pt>
                <c:pt idx="3050" formatCode="General">
                  <c:v>-1.76695447343956E-4</c:v>
                </c:pt>
                <c:pt idx="3051" formatCode="General">
                  <c:v>-1.73346410651948E-4</c:v>
                </c:pt>
                <c:pt idx="3052" formatCode="General">
                  <c:v>-1.6955106768908599E-4</c:v>
                </c:pt>
                <c:pt idx="3053" formatCode="General">
                  <c:v>-1.7039227767040799E-4</c:v>
                </c:pt>
                <c:pt idx="3054" formatCode="General">
                  <c:v>-1.8072444717456899E-4</c:v>
                </c:pt>
                <c:pt idx="3055" formatCode="General">
                  <c:v>-1.92655341895765E-4</c:v>
                </c:pt>
                <c:pt idx="3056" formatCode="General">
                  <c:v>-1.98855962343996E-4</c:v>
                </c:pt>
                <c:pt idx="3057" formatCode="General">
                  <c:v>-1.7697658107484199E-4</c:v>
                </c:pt>
                <c:pt idx="3058" formatCode="General">
                  <c:v>-1.73612127033021E-4</c:v>
                </c:pt>
                <c:pt idx="3059" formatCode="General">
                  <c:v>-1.69583073226995E-4</c:v>
                </c:pt>
                <c:pt idx="3060" formatCode="General">
                  <c:v>-1.74875998021799E-4</c:v>
                </c:pt>
                <c:pt idx="3061" formatCode="General">
                  <c:v>-1.7971523911705899E-4</c:v>
                </c:pt>
                <c:pt idx="3062" formatCode="General">
                  <c:v>-1.80975773989564E-4</c:v>
                </c:pt>
                <c:pt idx="3063" formatCode="General">
                  <c:v>-1.7629085102942801E-4</c:v>
                </c:pt>
                <c:pt idx="3064" formatCode="General">
                  <c:v>-1.72538323466819E-4</c:v>
                </c:pt>
                <c:pt idx="3065" formatCode="General">
                  <c:v>-1.77805630866029E-4</c:v>
                </c:pt>
                <c:pt idx="3066" formatCode="General">
                  <c:v>-1.7295891743544E-4</c:v>
                </c:pt>
                <c:pt idx="3067" formatCode="General">
                  <c:v>-1.81361382225707E-4</c:v>
                </c:pt>
                <c:pt idx="3068" formatCode="General">
                  <c:v>-1.7287851562018699E-4</c:v>
                </c:pt>
                <c:pt idx="3069" formatCode="General">
                  <c:v>-1.91155878863143E-4</c:v>
                </c:pt>
                <c:pt idx="3070" formatCode="General">
                  <c:v>-1.8580287028005201E-4</c:v>
                </c:pt>
                <c:pt idx="3071" formatCode="General">
                  <c:v>-1.92249234867722E-4</c:v>
                </c:pt>
                <c:pt idx="3072" formatCode="General">
                  <c:v>-1.9654972331276501E-4</c:v>
                </c:pt>
                <c:pt idx="3073" formatCode="General">
                  <c:v>-1.96591429140897E-4</c:v>
                </c:pt>
                <c:pt idx="3074" formatCode="General">
                  <c:v>-1.9655411734979399E-4</c:v>
                </c:pt>
                <c:pt idx="3075" formatCode="General">
                  <c:v>-1.79434613675783E-4</c:v>
                </c:pt>
                <c:pt idx="3076" formatCode="General">
                  <c:v>-1.6125992103732301E-4</c:v>
                </c:pt>
                <c:pt idx="3077" formatCode="General">
                  <c:v>-1.8171221523210601E-4</c:v>
                </c:pt>
                <c:pt idx="3078" formatCode="General">
                  <c:v>-1.84411617231883E-4</c:v>
                </c:pt>
                <c:pt idx="3079" formatCode="General">
                  <c:v>-1.95504488244521E-4</c:v>
                </c:pt>
                <c:pt idx="3080" formatCode="General">
                  <c:v>-1.8651829658659799E-4</c:v>
                </c:pt>
                <c:pt idx="3081" formatCode="General">
                  <c:v>-2.0183565150576799E-4</c:v>
                </c:pt>
                <c:pt idx="3082" formatCode="General">
                  <c:v>-1.9385831231873201E-4</c:v>
                </c:pt>
                <c:pt idx="3083" formatCode="General">
                  <c:v>-1.78407499741604E-4</c:v>
                </c:pt>
                <c:pt idx="3084" formatCode="General">
                  <c:v>-2.03446107268099E-4</c:v>
                </c:pt>
                <c:pt idx="3085" formatCode="General">
                  <c:v>-1.77247095090429E-4</c:v>
                </c:pt>
                <c:pt idx="3086" formatCode="General">
                  <c:v>-1.75523334323453E-4</c:v>
                </c:pt>
                <c:pt idx="3087" formatCode="General">
                  <c:v>-1.88820176624833E-4</c:v>
                </c:pt>
                <c:pt idx="3088" formatCode="General">
                  <c:v>-1.9980089744288599E-4</c:v>
                </c:pt>
                <c:pt idx="3089" formatCode="General">
                  <c:v>-1.9358462210544901E-4</c:v>
                </c:pt>
                <c:pt idx="3090" formatCode="General">
                  <c:v>-1.7647400527132101E-4</c:v>
                </c:pt>
                <c:pt idx="3091" formatCode="General">
                  <c:v>-1.8460046606398199E-4</c:v>
                </c:pt>
                <c:pt idx="3092" formatCode="General">
                  <c:v>-1.9017853564500599E-4</c:v>
                </c:pt>
                <c:pt idx="3093" formatCode="General">
                  <c:v>-1.8166440393267301E-4</c:v>
                </c:pt>
                <c:pt idx="3094" formatCode="General">
                  <c:v>-1.76834524676797E-4</c:v>
                </c:pt>
                <c:pt idx="3095" formatCode="General">
                  <c:v>-1.92145301501945E-4</c:v>
                </c:pt>
                <c:pt idx="3096" formatCode="General">
                  <c:v>-1.8813871481390999E-4</c:v>
                </c:pt>
                <c:pt idx="3097" formatCode="General">
                  <c:v>-1.93712800555669E-4</c:v>
                </c:pt>
                <c:pt idx="3098" formatCode="General">
                  <c:v>-1.8572775117406599E-4</c:v>
                </c:pt>
                <c:pt idx="3099" formatCode="General">
                  <c:v>-1.87115491795067E-4</c:v>
                </c:pt>
                <c:pt idx="3100" formatCode="General">
                  <c:v>-2.06073262646967E-4</c:v>
                </c:pt>
                <c:pt idx="3101" formatCode="General">
                  <c:v>-1.7696662186011901E-4</c:v>
                </c:pt>
                <c:pt idx="3102" formatCode="General">
                  <c:v>-1.88046894408552E-4</c:v>
                </c:pt>
                <c:pt idx="3103" formatCode="General">
                  <c:v>-1.86970306454765E-4</c:v>
                </c:pt>
                <c:pt idx="3104" formatCode="General">
                  <c:v>-1.85664207536137E-4</c:v>
                </c:pt>
                <c:pt idx="3105" formatCode="General">
                  <c:v>-2.0070564822812601E-4</c:v>
                </c:pt>
                <c:pt idx="3106" formatCode="General">
                  <c:v>-1.9839092706946799E-4</c:v>
                </c:pt>
                <c:pt idx="3107" formatCode="General">
                  <c:v>-1.9306577289022699E-4</c:v>
                </c:pt>
                <c:pt idx="3108" formatCode="General">
                  <c:v>-1.7345190728706899E-4</c:v>
                </c:pt>
                <c:pt idx="3109" formatCode="General">
                  <c:v>-1.98726576716901E-4</c:v>
                </c:pt>
                <c:pt idx="3110" formatCode="General">
                  <c:v>-1.8687195797906399E-4</c:v>
                </c:pt>
                <c:pt idx="3111" formatCode="General">
                  <c:v>-1.85723799009565E-4</c:v>
                </c:pt>
                <c:pt idx="3112" formatCode="General">
                  <c:v>-1.6939617522027499E-4</c:v>
                </c:pt>
                <c:pt idx="3113" formatCode="General">
                  <c:v>-2.0673407126626801E-4</c:v>
                </c:pt>
                <c:pt idx="3114" formatCode="General">
                  <c:v>-1.75093157433023E-4</c:v>
                </c:pt>
                <c:pt idx="3115" formatCode="General">
                  <c:v>-1.88725471469269E-4</c:v>
                </c:pt>
                <c:pt idx="3116" formatCode="General">
                  <c:v>-1.78809850134977E-4</c:v>
                </c:pt>
                <c:pt idx="3117" formatCode="General">
                  <c:v>-1.7473942591161799E-4</c:v>
                </c:pt>
                <c:pt idx="3118" formatCode="General">
                  <c:v>-1.9638744910748201E-4</c:v>
                </c:pt>
                <c:pt idx="3119" formatCode="General">
                  <c:v>-1.97415858006033E-4</c:v>
                </c:pt>
                <c:pt idx="3120" formatCode="General">
                  <c:v>-1.8456531569067299E-4</c:v>
                </c:pt>
                <c:pt idx="3121" formatCode="General">
                  <c:v>-1.7654040407677401E-4</c:v>
                </c:pt>
                <c:pt idx="3122" formatCode="General">
                  <c:v>-1.8164473993058901E-4</c:v>
                </c:pt>
                <c:pt idx="3123" formatCode="General">
                  <c:v>-1.6969987632768499E-4</c:v>
                </c:pt>
                <c:pt idx="3124" formatCode="General">
                  <c:v>-1.63212588589497E-4</c:v>
                </c:pt>
                <c:pt idx="3125" formatCode="General">
                  <c:v>-1.7414235400377501E-4</c:v>
                </c:pt>
                <c:pt idx="3126" formatCode="General">
                  <c:v>-1.9371838178231399E-4</c:v>
                </c:pt>
                <c:pt idx="3127" formatCode="General">
                  <c:v>-1.85795918655596E-4</c:v>
                </c:pt>
                <c:pt idx="3128" formatCode="General">
                  <c:v>-1.7043693236667499E-4</c:v>
                </c:pt>
                <c:pt idx="3129" formatCode="General">
                  <c:v>-1.64786297222249E-4</c:v>
                </c:pt>
                <c:pt idx="3130" formatCode="General">
                  <c:v>-1.7593227673579201E-4</c:v>
                </c:pt>
                <c:pt idx="3131" formatCode="General">
                  <c:v>-1.9581093739726399E-4</c:v>
                </c:pt>
                <c:pt idx="3132" formatCode="General">
                  <c:v>-1.7612090108582999E-4</c:v>
                </c:pt>
                <c:pt idx="3133" formatCode="General">
                  <c:v>-1.8834530644108201E-4</c:v>
                </c:pt>
                <c:pt idx="3134" formatCode="General">
                  <c:v>-1.9081563938758299E-4</c:v>
                </c:pt>
                <c:pt idx="3135" formatCode="General">
                  <c:v>-1.8906099654706E-4</c:v>
                </c:pt>
                <c:pt idx="3136" formatCode="General">
                  <c:v>-2.0197886439783801E-4</c:v>
                </c:pt>
                <c:pt idx="3137" formatCode="General">
                  <c:v>-1.80397429792551E-4</c:v>
                </c:pt>
                <c:pt idx="3138" formatCode="General">
                  <c:v>-1.80580017242652E-4</c:v>
                </c:pt>
                <c:pt idx="3139" formatCode="General">
                  <c:v>-1.8864417957313901E-4</c:v>
                </c:pt>
                <c:pt idx="3140" formatCode="General">
                  <c:v>-1.6670303982326801E-4</c:v>
                </c:pt>
                <c:pt idx="3141" formatCode="General">
                  <c:v>-1.7329162028031201E-4</c:v>
                </c:pt>
                <c:pt idx="3142" formatCode="General">
                  <c:v>-1.85473836240456E-4</c:v>
                </c:pt>
                <c:pt idx="3143" formatCode="General">
                  <c:v>-1.9943653548140899E-4</c:v>
                </c:pt>
                <c:pt idx="3144" formatCode="General">
                  <c:v>-1.70368593577507E-4</c:v>
                </c:pt>
                <c:pt idx="3145" formatCode="General">
                  <c:v>-1.7526870452446599E-4</c:v>
                </c:pt>
                <c:pt idx="3146" formatCode="General">
                  <c:v>-1.7176051312093799E-4</c:v>
                </c:pt>
                <c:pt idx="3147" formatCode="General">
                  <c:v>-1.6801851658311499E-4</c:v>
                </c:pt>
                <c:pt idx="3148" formatCode="General">
                  <c:v>-1.78667574975961E-4</c:v>
                </c:pt>
                <c:pt idx="3149" formatCode="General">
                  <c:v>-1.7776930885732401E-4</c:v>
                </c:pt>
                <c:pt idx="3150" formatCode="General">
                  <c:v>-1.6443040025144299E-4</c:v>
                </c:pt>
                <c:pt idx="3151" formatCode="General">
                  <c:v>-1.86461621520281E-4</c:v>
                </c:pt>
                <c:pt idx="3152" formatCode="General">
                  <c:v>-1.65374903960418E-4</c:v>
                </c:pt>
                <c:pt idx="3153" formatCode="General">
                  <c:v>-1.93115691797554E-4</c:v>
                </c:pt>
                <c:pt idx="3154" formatCode="General">
                  <c:v>-1.7598916531728001E-4</c:v>
                </c:pt>
                <c:pt idx="3155" formatCode="General">
                  <c:v>-1.77303647343911E-4</c:v>
                </c:pt>
                <c:pt idx="3156" formatCode="General">
                  <c:v>-1.7050810785161001E-4</c:v>
                </c:pt>
                <c:pt idx="3157" formatCode="General">
                  <c:v>-1.91932525607384E-4</c:v>
                </c:pt>
                <c:pt idx="3158" formatCode="General">
                  <c:v>-1.8620064954223201E-4</c:v>
                </c:pt>
                <c:pt idx="3159" formatCode="General">
                  <c:v>-1.7345441901616399E-4</c:v>
                </c:pt>
                <c:pt idx="3160" formatCode="General">
                  <c:v>-1.86489517134431E-4</c:v>
                </c:pt>
                <c:pt idx="3161" formatCode="General">
                  <c:v>-1.8461534189212299E-4</c:v>
                </c:pt>
                <c:pt idx="3162" formatCode="General">
                  <c:v>-1.96092908146403E-4</c:v>
                </c:pt>
                <c:pt idx="3163" formatCode="General">
                  <c:v>-1.88308849828889E-4</c:v>
                </c:pt>
                <c:pt idx="3164" formatCode="General">
                  <c:v>-1.72028269742237E-4</c:v>
                </c:pt>
                <c:pt idx="3165" formatCode="General">
                  <c:v>-1.86435288166789E-4</c:v>
                </c:pt>
                <c:pt idx="3166" formatCode="General">
                  <c:v>-1.84853225001582E-4</c:v>
                </c:pt>
                <c:pt idx="3167" formatCode="General">
                  <c:v>-1.7979029266523201E-4</c:v>
                </c:pt>
                <c:pt idx="3168" formatCode="General">
                  <c:v>-1.69559404638111E-4</c:v>
                </c:pt>
                <c:pt idx="3169" formatCode="General">
                  <c:v>-1.63635627733058E-4</c:v>
                </c:pt>
                <c:pt idx="3170" formatCode="General">
                  <c:v>-1.8063446719451299E-4</c:v>
                </c:pt>
                <c:pt idx="3171" formatCode="General">
                  <c:v>-1.79457318509942E-4</c:v>
                </c:pt>
                <c:pt idx="3172" formatCode="General">
                  <c:v>-1.8128074870487601E-4</c:v>
                </c:pt>
                <c:pt idx="3173" formatCode="General">
                  <c:v>-1.75540078544746E-4</c:v>
                </c:pt>
                <c:pt idx="3174" formatCode="General">
                  <c:v>-1.8661511379277699E-4</c:v>
                </c:pt>
                <c:pt idx="3175" formatCode="General">
                  <c:v>-1.76487076992109E-4</c:v>
                </c:pt>
                <c:pt idx="3176" formatCode="General">
                  <c:v>-1.9508791994359001E-4</c:v>
                </c:pt>
                <c:pt idx="3177" formatCode="General">
                  <c:v>-1.71571940109215E-4</c:v>
                </c:pt>
                <c:pt idx="3178" formatCode="General">
                  <c:v>-1.95250845527647E-4</c:v>
                </c:pt>
                <c:pt idx="3179" formatCode="General">
                  <c:v>-1.7448527299683699E-4</c:v>
                </c:pt>
                <c:pt idx="3180" formatCode="General">
                  <c:v>-1.8007891573396299E-4</c:v>
                </c:pt>
                <c:pt idx="3181" formatCode="General">
                  <c:v>-1.9045138871889099E-4</c:v>
                </c:pt>
                <c:pt idx="3182" formatCode="General">
                  <c:v>-1.86766903182903E-4</c:v>
                </c:pt>
                <c:pt idx="3183" formatCode="General">
                  <c:v>-1.67374334022253E-4</c:v>
                </c:pt>
                <c:pt idx="3184" formatCode="General">
                  <c:v>-1.8532634908776399E-4</c:v>
                </c:pt>
                <c:pt idx="3185" formatCode="General">
                  <c:v>-1.7493005644761601E-4</c:v>
                </c:pt>
                <c:pt idx="3186" formatCode="General">
                  <c:v>-1.71715472643475E-4</c:v>
                </c:pt>
                <c:pt idx="3187" formatCode="General">
                  <c:v>-1.99083742937048E-4</c:v>
                </c:pt>
                <c:pt idx="3188" formatCode="General">
                  <c:v>-1.8058128013336699E-4</c:v>
                </c:pt>
                <c:pt idx="3189" formatCode="General">
                  <c:v>-1.8774343543201299E-4</c:v>
                </c:pt>
                <c:pt idx="3190" formatCode="General">
                  <c:v>-1.8803352335793099E-4</c:v>
                </c:pt>
                <c:pt idx="3191" formatCode="General">
                  <c:v>-1.9602272829196299E-4</c:v>
                </c:pt>
                <c:pt idx="3192" formatCode="General">
                  <c:v>-1.8089544447838699E-4</c:v>
                </c:pt>
                <c:pt idx="3193" formatCode="General">
                  <c:v>-1.9845249996171599E-4</c:v>
                </c:pt>
                <c:pt idx="3194" formatCode="General">
                  <c:v>-1.8440079846205099E-4</c:v>
                </c:pt>
                <c:pt idx="3195" formatCode="General">
                  <c:v>-1.95182498872755E-4</c:v>
                </c:pt>
                <c:pt idx="3196" formatCode="General">
                  <c:v>-1.87021458235961E-4</c:v>
                </c:pt>
                <c:pt idx="3197" formatCode="General">
                  <c:v>-1.7726171295019799E-4</c:v>
                </c:pt>
                <c:pt idx="3198" formatCode="General">
                  <c:v>-1.7789245554253099E-4</c:v>
                </c:pt>
                <c:pt idx="3199" formatCode="General">
                  <c:v>-1.9269206987132699E-4</c:v>
                </c:pt>
                <c:pt idx="3200" formatCode="General">
                  <c:v>-1.77249370985948E-4</c:v>
                </c:pt>
                <c:pt idx="3201" formatCode="General">
                  <c:v>-1.77630630547791E-4</c:v>
                </c:pt>
                <c:pt idx="3202" formatCode="General">
                  <c:v>-1.8103571272010599E-4</c:v>
                </c:pt>
                <c:pt idx="3203" formatCode="General">
                  <c:v>-1.9254001895507901E-4</c:v>
                </c:pt>
                <c:pt idx="3204" formatCode="General">
                  <c:v>-1.7267809013507101E-4</c:v>
                </c:pt>
                <c:pt idx="3205" formatCode="General">
                  <c:v>-1.7176395742032601E-4</c:v>
                </c:pt>
                <c:pt idx="3206" formatCode="General">
                  <c:v>-1.8860269219924601E-4</c:v>
                </c:pt>
                <c:pt idx="3207" formatCode="General">
                  <c:v>-1.9654188160188099E-4</c:v>
                </c:pt>
                <c:pt idx="3208" formatCode="General">
                  <c:v>-1.75762951703711E-4</c:v>
                </c:pt>
                <c:pt idx="3209" formatCode="General">
                  <c:v>-1.8020210768888599E-4</c:v>
                </c:pt>
                <c:pt idx="3210" formatCode="General">
                  <c:v>-1.83792733536775E-4</c:v>
                </c:pt>
                <c:pt idx="3211" formatCode="General">
                  <c:v>-1.8336224100008399E-4</c:v>
                </c:pt>
                <c:pt idx="3212" formatCode="General">
                  <c:v>-1.98309171246012E-4</c:v>
                </c:pt>
                <c:pt idx="3213" formatCode="General">
                  <c:v>-1.7989026851885601E-4</c:v>
                </c:pt>
                <c:pt idx="3214" formatCode="General">
                  <c:v>-1.81938833915781E-4</c:v>
                </c:pt>
                <c:pt idx="3215" formatCode="General">
                  <c:v>-1.9449024803786801E-4</c:v>
                </c:pt>
                <c:pt idx="3216" formatCode="General">
                  <c:v>-1.7440951025279801E-4</c:v>
                </c:pt>
                <c:pt idx="3217" formatCode="General">
                  <c:v>-1.7646345395162699E-4</c:v>
                </c:pt>
                <c:pt idx="3218" formatCode="General">
                  <c:v>-1.8504028571132499E-4</c:v>
                </c:pt>
                <c:pt idx="3219" formatCode="General">
                  <c:v>-1.7323797055635799E-4</c:v>
                </c:pt>
                <c:pt idx="3220" formatCode="General">
                  <c:v>-2.1288854662885001E-4</c:v>
                </c:pt>
                <c:pt idx="3221" formatCode="General">
                  <c:v>-1.90320362881855E-4</c:v>
                </c:pt>
                <c:pt idx="3222" formatCode="General">
                  <c:v>-1.8003617241510599E-4</c:v>
                </c:pt>
                <c:pt idx="3223" formatCode="General">
                  <c:v>-1.89660690774859E-4</c:v>
                </c:pt>
                <c:pt idx="3224" formatCode="General">
                  <c:v>-1.68687568699322E-4</c:v>
                </c:pt>
                <c:pt idx="3225" formatCode="General">
                  <c:v>-1.7335954000556101E-4</c:v>
                </c:pt>
                <c:pt idx="3226" formatCode="General">
                  <c:v>-1.7624816002203401E-4</c:v>
                </c:pt>
                <c:pt idx="3227" formatCode="General">
                  <c:v>-2.0808474515487499E-4</c:v>
                </c:pt>
                <c:pt idx="3228" formatCode="General">
                  <c:v>-1.8236752712871799E-4</c:v>
                </c:pt>
                <c:pt idx="3229" formatCode="General">
                  <c:v>-1.86951611130333E-4</c:v>
                </c:pt>
                <c:pt idx="3230" formatCode="General">
                  <c:v>-2.0105794050516901E-4</c:v>
                </c:pt>
                <c:pt idx="3231" formatCode="General">
                  <c:v>-1.7989295412272E-4</c:v>
                </c:pt>
                <c:pt idx="3232" formatCode="General">
                  <c:v>-2.0763320859662899E-4</c:v>
                </c:pt>
                <c:pt idx="3233" formatCode="General">
                  <c:v>-1.9368180726414799E-4</c:v>
                </c:pt>
                <c:pt idx="3234" formatCode="General">
                  <c:v>-1.9888030022431499E-4</c:v>
                </c:pt>
                <c:pt idx="3235" formatCode="General">
                  <c:v>-1.8777382834518001E-4</c:v>
                </c:pt>
                <c:pt idx="3236" formatCode="General">
                  <c:v>-1.7615176267521201E-4</c:v>
                </c:pt>
                <c:pt idx="3237" formatCode="General">
                  <c:v>-1.70032000590009E-4</c:v>
                </c:pt>
                <c:pt idx="3238" formatCode="General">
                  <c:v>-1.7200590650931201E-4</c:v>
                </c:pt>
                <c:pt idx="3239" formatCode="General">
                  <c:v>-1.9136484380571201E-4</c:v>
                </c:pt>
                <c:pt idx="3240" formatCode="General">
                  <c:v>-1.92485474471253E-4</c:v>
                </c:pt>
                <c:pt idx="3241" formatCode="General">
                  <c:v>-1.9975899469336001E-4</c:v>
                </c:pt>
                <c:pt idx="3242" formatCode="General">
                  <c:v>-1.8250607996152601E-4</c:v>
                </c:pt>
                <c:pt idx="3243" formatCode="General">
                  <c:v>-1.8705152322424099E-4</c:v>
                </c:pt>
                <c:pt idx="3244" formatCode="General">
                  <c:v>-1.89750617034839E-4</c:v>
                </c:pt>
                <c:pt idx="3245" formatCode="General">
                  <c:v>-1.86780449727725E-4</c:v>
                </c:pt>
                <c:pt idx="3246" formatCode="General">
                  <c:v>-1.9823771738927099E-4</c:v>
                </c:pt>
                <c:pt idx="3247" formatCode="General">
                  <c:v>-1.9701852957782501E-4</c:v>
                </c:pt>
                <c:pt idx="3248" formatCode="General">
                  <c:v>-1.7645508202575701E-4</c:v>
                </c:pt>
                <c:pt idx="3249" formatCode="General">
                  <c:v>-1.86018968442914E-4</c:v>
                </c:pt>
                <c:pt idx="3250" formatCode="General">
                  <c:v>-1.86714973891628E-4</c:v>
                </c:pt>
                <c:pt idx="3251" formatCode="General">
                  <c:v>-1.9157120365777801E-4</c:v>
                </c:pt>
                <c:pt idx="3252" formatCode="General">
                  <c:v>-1.8263933737082901E-4</c:v>
                </c:pt>
                <c:pt idx="3253" formatCode="General">
                  <c:v>-1.9900868257119E-4</c:v>
                </c:pt>
                <c:pt idx="3254" formatCode="General">
                  <c:v>-1.7720746108081101E-4</c:v>
                </c:pt>
                <c:pt idx="3255" formatCode="General">
                  <c:v>-1.85800890274904E-4</c:v>
                </c:pt>
                <c:pt idx="3256" formatCode="General">
                  <c:v>-1.7395738834486901E-4</c:v>
                </c:pt>
                <c:pt idx="3257" formatCode="General">
                  <c:v>-1.9277380222264799E-4</c:v>
                </c:pt>
                <c:pt idx="3258" formatCode="General">
                  <c:v>-1.85376997814865E-4</c:v>
                </c:pt>
                <c:pt idx="3259" formatCode="General">
                  <c:v>-1.75467586313846E-4</c:v>
                </c:pt>
                <c:pt idx="3260" formatCode="General">
                  <c:v>-1.71328067977965E-4</c:v>
                </c:pt>
                <c:pt idx="3261" formatCode="General">
                  <c:v>-1.7407112251003099E-4</c:v>
                </c:pt>
                <c:pt idx="3262" formatCode="General">
                  <c:v>-1.6563492314832201E-4</c:v>
                </c:pt>
                <c:pt idx="3263" formatCode="General">
                  <c:v>-1.75118437280372E-4</c:v>
                </c:pt>
                <c:pt idx="3264" formatCode="General">
                  <c:v>-1.8029099142957E-4</c:v>
                </c:pt>
                <c:pt idx="3265" formatCode="General">
                  <c:v>-1.7247636533439001E-4</c:v>
                </c:pt>
                <c:pt idx="3266" formatCode="General">
                  <c:v>-1.9014652973740699E-4</c:v>
                </c:pt>
                <c:pt idx="3267" formatCode="General">
                  <c:v>-2.0316860503566999E-4</c:v>
                </c:pt>
                <c:pt idx="3268" formatCode="General">
                  <c:v>-1.7291146619763099E-4</c:v>
                </c:pt>
                <c:pt idx="3269" formatCode="General">
                  <c:v>-1.9481850478840401E-4</c:v>
                </c:pt>
                <c:pt idx="3270" formatCode="General">
                  <c:v>-1.79763807944112E-4</c:v>
                </c:pt>
                <c:pt idx="3271" formatCode="General">
                  <c:v>-1.82681419165606E-4</c:v>
                </c:pt>
                <c:pt idx="3272" formatCode="General">
                  <c:v>-1.9857893704436201E-4</c:v>
                </c:pt>
                <c:pt idx="3273" formatCode="General">
                  <c:v>-1.7592449276210401E-4</c:v>
                </c:pt>
                <c:pt idx="3274" formatCode="General">
                  <c:v>-1.7809450373465499E-4</c:v>
                </c:pt>
                <c:pt idx="3275" formatCode="General">
                  <c:v>-1.71414891025691E-4</c:v>
                </c:pt>
                <c:pt idx="3276" formatCode="General">
                  <c:v>-1.6369762617797601E-4</c:v>
                </c:pt>
                <c:pt idx="3277" formatCode="General">
                  <c:v>-1.67121672393985E-4</c:v>
                </c:pt>
                <c:pt idx="3278" formatCode="General">
                  <c:v>-1.7895097015138299E-4</c:v>
                </c:pt>
                <c:pt idx="3279" formatCode="General">
                  <c:v>-1.78046380798933E-4</c:v>
                </c:pt>
                <c:pt idx="3280" formatCode="General">
                  <c:v>-1.7408516562195201E-4</c:v>
                </c:pt>
                <c:pt idx="3281" formatCode="General">
                  <c:v>-2.1348711415368601E-4</c:v>
                </c:pt>
                <c:pt idx="3282" formatCode="General">
                  <c:v>-1.7603973707388599E-4</c:v>
                </c:pt>
                <c:pt idx="3283" formatCode="General">
                  <c:v>-1.8545783357844299E-4</c:v>
                </c:pt>
                <c:pt idx="3284" formatCode="General">
                  <c:v>-1.9301915949906901E-4</c:v>
                </c:pt>
                <c:pt idx="3285" formatCode="General">
                  <c:v>-1.7049675568048099E-4</c:v>
                </c:pt>
                <c:pt idx="3286" formatCode="General">
                  <c:v>-1.7816214910903701E-4</c:v>
                </c:pt>
                <c:pt idx="3287" formatCode="General">
                  <c:v>-1.7621778386557599E-4</c:v>
                </c:pt>
                <c:pt idx="3288" formatCode="General">
                  <c:v>-1.8675425606069101E-4</c:v>
                </c:pt>
                <c:pt idx="3289" formatCode="General">
                  <c:v>-2.0437564790808601E-4</c:v>
                </c:pt>
                <c:pt idx="3290" formatCode="General">
                  <c:v>-1.7601279680275E-4</c:v>
                </c:pt>
                <c:pt idx="3291" formatCode="General">
                  <c:v>-1.8803295869301601E-4</c:v>
                </c:pt>
                <c:pt idx="3292" formatCode="General">
                  <c:v>-1.8218168641820001E-4</c:v>
                </c:pt>
                <c:pt idx="3293" formatCode="General">
                  <c:v>-1.7724784338379399E-4</c:v>
                </c:pt>
                <c:pt idx="3294" formatCode="General">
                  <c:v>-1.7214934476628599E-4</c:v>
                </c:pt>
                <c:pt idx="3295" formatCode="General">
                  <c:v>-1.7367832148266899E-4</c:v>
                </c:pt>
                <c:pt idx="3296" formatCode="General">
                  <c:v>-1.81234460925901E-4</c:v>
                </c:pt>
                <c:pt idx="3297" formatCode="General">
                  <c:v>-1.8559027588009499E-4</c:v>
                </c:pt>
                <c:pt idx="3298" formatCode="General">
                  <c:v>-1.7503399140696499E-4</c:v>
                </c:pt>
                <c:pt idx="3299" formatCode="General">
                  <c:v>-1.7095665629540999E-4</c:v>
                </c:pt>
                <c:pt idx="3300" formatCode="General">
                  <c:v>-1.8969571921506799E-4</c:v>
                </c:pt>
                <c:pt idx="3301" formatCode="General">
                  <c:v>-1.8592638804933601E-4</c:v>
                </c:pt>
                <c:pt idx="3302" formatCode="General">
                  <c:v>-1.80603968675906E-4</c:v>
                </c:pt>
                <c:pt idx="3303" formatCode="General">
                  <c:v>-1.9874150302355201E-4</c:v>
                </c:pt>
                <c:pt idx="3304" formatCode="General">
                  <c:v>-1.7243714880687801E-4</c:v>
                </c:pt>
                <c:pt idx="3305" formatCode="General">
                  <c:v>-1.8100481583387999E-4</c:v>
                </c:pt>
                <c:pt idx="3306" formatCode="General">
                  <c:v>-1.91460348955787E-4</c:v>
                </c:pt>
                <c:pt idx="3307" formatCode="General">
                  <c:v>-1.8592391023222E-4</c:v>
                </c:pt>
                <c:pt idx="3308" formatCode="General">
                  <c:v>-1.71076164371551E-4</c:v>
                </c:pt>
                <c:pt idx="3309" formatCode="General">
                  <c:v>-1.9221311073053699E-4</c:v>
                </c:pt>
                <c:pt idx="3310" formatCode="General">
                  <c:v>-1.7892469678598799E-4</c:v>
                </c:pt>
                <c:pt idx="3311" formatCode="General">
                  <c:v>-1.6567225800754801E-4</c:v>
                </c:pt>
                <c:pt idx="3312" formatCode="General">
                  <c:v>-1.6295760692334701E-4</c:v>
                </c:pt>
                <c:pt idx="3313" formatCode="General">
                  <c:v>-1.8491031873978499E-4</c:v>
                </c:pt>
                <c:pt idx="3314" formatCode="General">
                  <c:v>-1.76093536193577E-4</c:v>
                </c:pt>
                <c:pt idx="3315" formatCode="General">
                  <c:v>-1.9814306649472099E-4</c:v>
                </c:pt>
                <c:pt idx="3316" formatCode="General">
                  <c:v>-1.72844634998743E-4</c:v>
                </c:pt>
                <c:pt idx="3317" formatCode="General">
                  <c:v>-1.69675497338202E-4</c:v>
                </c:pt>
                <c:pt idx="3318" formatCode="General">
                  <c:v>-1.7834923815121799E-4</c:v>
                </c:pt>
                <c:pt idx="3319" formatCode="General">
                  <c:v>-1.83872682521584E-4</c:v>
                </c:pt>
                <c:pt idx="3320" formatCode="General">
                  <c:v>-1.7218774770199699E-4</c:v>
                </c:pt>
                <c:pt idx="3321" formatCode="General">
                  <c:v>-1.6782157283502599E-4</c:v>
                </c:pt>
                <c:pt idx="3322" formatCode="General">
                  <c:v>-1.83846268170985E-4</c:v>
                </c:pt>
                <c:pt idx="3323" formatCode="General">
                  <c:v>-1.88045535347493E-4</c:v>
                </c:pt>
                <c:pt idx="3324" formatCode="General">
                  <c:v>-1.81951424015941E-4</c:v>
                </c:pt>
                <c:pt idx="3325" formatCode="General">
                  <c:v>-1.7711569002797599E-4</c:v>
                </c:pt>
                <c:pt idx="3326" formatCode="General">
                  <c:v>-1.7563997562225901E-4</c:v>
                </c:pt>
                <c:pt idx="3327" formatCode="General">
                  <c:v>-1.82380477811201E-4</c:v>
                </c:pt>
                <c:pt idx="3328" formatCode="General">
                  <c:v>-1.7601450125048101E-4</c:v>
                </c:pt>
                <c:pt idx="3329" formatCode="General">
                  <c:v>-1.8364660338833101E-4</c:v>
                </c:pt>
                <c:pt idx="3330" formatCode="General">
                  <c:v>-1.79536398852692E-4</c:v>
                </c:pt>
                <c:pt idx="3331" formatCode="General">
                  <c:v>-1.7246922815628601E-4</c:v>
                </c:pt>
                <c:pt idx="3332" formatCode="General">
                  <c:v>-1.73773376679063E-4</c:v>
                </c:pt>
                <c:pt idx="3333" formatCode="General">
                  <c:v>-1.72934143070662E-4</c:v>
                </c:pt>
                <c:pt idx="3334" formatCode="General">
                  <c:v>-1.78028358620699E-4</c:v>
                </c:pt>
                <c:pt idx="3335" formatCode="General">
                  <c:v>-1.75001634940374E-4</c:v>
                </c:pt>
                <c:pt idx="3336" formatCode="General">
                  <c:v>-1.8696333353182499E-4</c:v>
                </c:pt>
                <c:pt idx="3337" formatCode="General">
                  <c:v>-1.78520053749982E-4</c:v>
                </c:pt>
                <c:pt idx="3338" formatCode="General">
                  <c:v>-1.7502082666772599E-4</c:v>
                </c:pt>
                <c:pt idx="3339" formatCode="General">
                  <c:v>-1.9077502018189E-4</c:v>
                </c:pt>
                <c:pt idx="3340" formatCode="General">
                  <c:v>-1.7798312813668E-4</c:v>
                </c:pt>
                <c:pt idx="3341" formatCode="General">
                  <c:v>-1.7791907102036999E-4</c:v>
                </c:pt>
                <c:pt idx="3342" formatCode="General">
                  <c:v>-1.8239043030492301E-4</c:v>
                </c:pt>
                <c:pt idx="3343" formatCode="General">
                  <c:v>-1.8041729475504599E-4</c:v>
                </c:pt>
                <c:pt idx="3344" formatCode="General">
                  <c:v>-1.86525722474638E-4</c:v>
                </c:pt>
                <c:pt idx="3345" formatCode="General">
                  <c:v>-1.7238292707810699E-4</c:v>
                </c:pt>
                <c:pt idx="3346" formatCode="General">
                  <c:v>-1.8353893678904699E-4</c:v>
                </c:pt>
                <c:pt idx="3347" formatCode="General">
                  <c:v>-1.8179300913105401E-4</c:v>
                </c:pt>
                <c:pt idx="3348" formatCode="General">
                  <c:v>-1.7580833029967699E-4</c:v>
                </c:pt>
                <c:pt idx="3349" formatCode="General">
                  <c:v>-1.77217285005008E-4</c:v>
                </c:pt>
                <c:pt idx="3350" formatCode="General">
                  <c:v>-1.7935655231066E-4</c:v>
                </c:pt>
                <c:pt idx="3351" formatCode="General">
                  <c:v>-1.9194434251418801E-4</c:v>
                </c:pt>
                <c:pt idx="3352" formatCode="General">
                  <c:v>-1.7382926350685999E-4</c:v>
                </c:pt>
                <c:pt idx="3353" formatCode="General">
                  <c:v>-1.8401567608532501E-4</c:v>
                </c:pt>
                <c:pt idx="3354" formatCode="General">
                  <c:v>-1.80473203562517E-4</c:v>
                </c:pt>
                <c:pt idx="3355" formatCode="General">
                  <c:v>-1.7837704564773799E-4</c:v>
                </c:pt>
                <c:pt idx="3356" formatCode="General">
                  <c:v>-1.8051173542795999E-4</c:v>
                </c:pt>
                <c:pt idx="3357" formatCode="General">
                  <c:v>-1.71070944916839E-4</c:v>
                </c:pt>
                <c:pt idx="3358" formatCode="General">
                  <c:v>-1.78725410522464E-4</c:v>
                </c:pt>
                <c:pt idx="3359" formatCode="General">
                  <c:v>-1.7596269076472699E-4</c:v>
                </c:pt>
                <c:pt idx="3360" formatCode="General">
                  <c:v>-1.7607493135410801E-4</c:v>
                </c:pt>
                <c:pt idx="3361" formatCode="General">
                  <c:v>-1.7605164792767599E-4</c:v>
                </c:pt>
                <c:pt idx="3362" formatCode="General">
                  <c:v>-1.7586958346486501E-4</c:v>
                </c:pt>
                <c:pt idx="3363" formatCode="General">
                  <c:v>-1.6477036545074899E-4</c:v>
                </c:pt>
                <c:pt idx="3364" formatCode="General">
                  <c:v>-1.7805154657280799E-4</c:v>
                </c:pt>
                <c:pt idx="3365" formatCode="General">
                  <c:v>-1.7223849082783E-4</c:v>
                </c:pt>
                <c:pt idx="3366" formatCode="General">
                  <c:v>-1.8056559208851999E-4</c:v>
                </c:pt>
                <c:pt idx="3367" formatCode="General">
                  <c:v>-1.8022031198318501E-4</c:v>
                </c:pt>
                <c:pt idx="3368" formatCode="General">
                  <c:v>-1.82730139338857E-4</c:v>
                </c:pt>
                <c:pt idx="3369" formatCode="General">
                  <c:v>-1.8403879134744799E-4</c:v>
                </c:pt>
                <c:pt idx="3370" formatCode="General">
                  <c:v>-1.7467148080920801E-4</c:v>
                </c:pt>
                <c:pt idx="3371" formatCode="General">
                  <c:v>-1.8167837449854099E-4</c:v>
                </c:pt>
                <c:pt idx="3372" formatCode="General">
                  <c:v>-1.79803344441994E-4</c:v>
                </c:pt>
                <c:pt idx="3373" formatCode="General">
                  <c:v>-1.7746856320772901E-4</c:v>
                </c:pt>
                <c:pt idx="3374" formatCode="General">
                  <c:v>-1.7834460816056399E-4</c:v>
                </c:pt>
                <c:pt idx="3375" formatCode="General">
                  <c:v>-1.8459719551759701E-4</c:v>
                </c:pt>
                <c:pt idx="3376" formatCode="General">
                  <c:v>-1.8591742506598801E-4</c:v>
                </c:pt>
                <c:pt idx="3377" formatCode="General">
                  <c:v>-1.7018454117784601E-4</c:v>
                </c:pt>
                <c:pt idx="3378" formatCode="General">
                  <c:v>-1.77100484802037E-4</c:v>
                </c:pt>
                <c:pt idx="3379" formatCode="General">
                  <c:v>-1.7529051758952301E-4</c:v>
                </c:pt>
                <c:pt idx="3380" formatCode="General">
                  <c:v>-1.73902899528601E-4</c:v>
                </c:pt>
                <c:pt idx="3381" formatCode="General">
                  <c:v>-1.9180573506766E-4</c:v>
                </c:pt>
                <c:pt idx="3382" formatCode="General">
                  <c:v>-1.7808044962346699E-4</c:v>
                </c:pt>
                <c:pt idx="3383" formatCode="General">
                  <c:v>-1.7864451118551001E-4</c:v>
                </c:pt>
                <c:pt idx="3384" formatCode="General">
                  <c:v>-1.85922820698564E-4</c:v>
                </c:pt>
                <c:pt idx="3385" formatCode="General">
                  <c:v>-1.79324961131639E-4</c:v>
                </c:pt>
                <c:pt idx="3386" formatCode="General">
                  <c:v>-1.8097650865575999E-4</c:v>
                </c:pt>
                <c:pt idx="3387" formatCode="General">
                  <c:v>-1.8363798248659401E-4</c:v>
                </c:pt>
                <c:pt idx="3388" formatCode="General">
                  <c:v>-1.74072316634988E-4</c:v>
                </c:pt>
                <c:pt idx="3389" formatCode="General">
                  <c:v>-1.87072519481985E-4</c:v>
                </c:pt>
                <c:pt idx="3390" formatCode="General">
                  <c:v>-1.7683143419766501E-4</c:v>
                </c:pt>
                <c:pt idx="3391" formatCode="General">
                  <c:v>-1.74583372722852E-4</c:v>
                </c:pt>
                <c:pt idx="3392" formatCode="General">
                  <c:v>-1.72601844830133E-4</c:v>
                </c:pt>
                <c:pt idx="3393" formatCode="General">
                  <c:v>-1.9340847923566E-4</c:v>
                </c:pt>
                <c:pt idx="3394" formatCode="General">
                  <c:v>-1.7771343406382801E-4</c:v>
                </c:pt>
                <c:pt idx="3395" formatCode="General">
                  <c:v>-1.7962890124578E-4</c:v>
                </c:pt>
                <c:pt idx="3396" formatCode="General">
                  <c:v>-1.7791605321517599E-4</c:v>
                </c:pt>
                <c:pt idx="3397" formatCode="General">
                  <c:v>-1.7630048222109501E-4</c:v>
                </c:pt>
                <c:pt idx="3398" formatCode="General">
                  <c:v>-1.7306619236095701E-4</c:v>
                </c:pt>
                <c:pt idx="3399" formatCode="General">
                  <c:v>-1.75593823733467E-4</c:v>
                </c:pt>
                <c:pt idx="3400" formatCode="General">
                  <c:v>-1.7179926531073E-4</c:v>
                </c:pt>
                <c:pt idx="3401" formatCode="General">
                  <c:v>-1.7880895993171501E-4</c:v>
                </c:pt>
                <c:pt idx="3402" formatCode="General">
                  <c:v>-1.7940257763035999E-4</c:v>
                </c:pt>
                <c:pt idx="3403" formatCode="General">
                  <c:v>-1.89633312433236E-4</c:v>
                </c:pt>
                <c:pt idx="3404" formatCode="General">
                  <c:v>-1.7665663837363699E-4</c:v>
                </c:pt>
                <c:pt idx="3405" formatCode="General">
                  <c:v>-1.82988735001419E-4</c:v>
                </c:pt>
                <c:pt idx="3406" formatCode="General">
                  <c:v>-1.7677299039276E-4</c:v>
                </c:pt>
                <c:pt idx="3407" formatCode="General">
                  <c:v>-1.93365408836124E-4</c:v>
                </c:pt>
                <c:pt idx="3408" formatCode="General">
                  <c:v>-1.84576895055227E-4</c:v>
                </c:pt>
                <c:pt idx="3409" formatCode="General">
                  <c:v>-1.7898079522832701E-4</c:v>
                </c:pt>
                <c:pt idx="3410" formatCode="General">
                  <c:v>-1.8976772374523001E-4</c:v>
                </c:pt>
                <c:pt idx="3411" formatCode="General">
                  <c:v>-1.7461165929195E-4</c:v>
                </c:pt>
                <c:pt idx="3412" formatCode="General">
                  <c:v>-1.6926603405438599E-4</c:v>
                </c:pt>
                <c:pt idx="3413" formatCode="General">
                  <c:v>-1.7528107084024399E-4</c:v>
                </c:pt>
                <c:pt idx="3414" formatCode="General">
                  <c:v>-1.76487771896013E-4</c:v>
                </c:pt>
                <c:pt idx="3415" formatCode="General">
                  <c:v>-1.8691021259631901E-4</c:v>
                </c:pt>
                <c:pt idx="3416" formatCode="General">
                  <c:v>-1.7975137104043901E-4</c:v>
                </c:pt>
                <c:pt idx="3417" formatCode="General">
                  <c:v>-1.82045745299885E-4</c:v>
                </c:pt>
                <c:pt idx="3418" formatCode="General">
                  <c:v>-1.7879636316666501E-4</c:v>
                </c:pt>
                <c:pt idx="3419" formatCode="General">
                  <c:v>-1.74028469645794E-4</c:v>
                </c:pt>
                <c:pt idx="3420" formatCode="General">
                  <c:v>-1.61561764263306E-4</c:v>
                </c:pt>
                <c:pt idx="3421" formatCode="General">
                  <c:v>-1.84274541214084E-4</c:v>
                </c:pt>
                <c:pt idx="3422" formatCode="General">
                  <c:v>-1.7790710508097299E-4</c:v>
                </c:pt>
                <c:pt idx="3423" formatCode="General">
                  <c:v>-1.8508387269974599E-4</c:v>
                </c:pt>
                <c:pt idx="3424" formatCode="General">
                  <c:v>-1.7294838121058301E-4</c:v>
                </c:pt>
                <c:pt idx="3425" formatCode="General">
                  <c:v>-1.7145508226307701E-4</c:v>
                </c:pt>
                <c:pt idx="3426" formatCode="General">
                  <c:v>-1.88533992812078E-4</c:v>
                </c:pt>
                <c:pt idx="3427" formatCode="General">
                  <c:v>-2.11386192175952E-4</c:v>
                </c:pt>
                <c:pt idx="3428" formatCode="General">
                  <c:v>-1.8067061674091901E-4</c:v>
                </c:pt>
                <c:pt idx="3429" formatCode="General">
                  <c:v>-1.8348766122102501E-4</c:v>
                </c:pt>
                <c:pt idx="3430" formatCode="General">
                  <c:v>-1.7097169809122099E-4</c:v>
                </c:pt>
                <c:pt idx="3431" formatCode="General">
                  <c:v>-1.7379009761204201E-4</c:v>
                </c:pt>
                <c:pt idx="3432" formatCode="General">
                  <c:v>-1.8650621333100899E-4</c:v>
                </c:pt>
                <c:pt idx="3433" formatCode="General">
                  <c:v>-1.7781025646488899E-4</c:v>
                </c:pt>
                <c:pt idx="3434" formatCode="General">
                  <c:v>-1.8785540132193899E-4</c:v>
                </c:pt>
                <c:pt idx="3435" formatCode="General">
                  <c:v>-1.78376990012344E-4</c:v>
                </c:pt>
                <c:pt idx="3436" formatCode="General">
                  <c:v>-1.7761792505819899E-4</c:v>
                </c:pt>
                <c:pt idx="3437" formatCode="General">
                  <c:v>-1.67338163530814E-4</c:v>
                </c:pt>
                <c:pt idx="3438" formatCode="General">
                  <c:v>-1.8440626516082599E-4</c:v>
                </c:pt>
                <c:pt idx="3439" formatCode="General">
                  <c:v>-1.79459799662722E-4</c:v>
                </c:pt>
                <c:pt idx="3440" formatCode="General">
                  <c:v>-1.8928198120621699E-4</c:v>
                </c:pt>
                <c:pt idx="3441" formatCode="General">
                  <c:v>-1.7826581758867999E-4</c:v>
                </c:pt>
                <c:pt idx="3442" formatCode="General">
                  <c:v>-1.8436576060196599E-4</c:v>
                </c:pt>
                <c:pt idx="3443" formatCode="General">
                  <c:v>-1.8475555536216499E-4</c:v>
                </c:pt>
                <c:pt idx="3444" formatCode="General">
                  <c:v>-1.79338732475366E-4</c:v>
                </c:pt>
                <c:pt idx="3445" formatCode="General">
                  <c:v>-1.6776084141964599E-4</c:v>
                </c:pt>
                <c:pt idx="3446" formatCode="General">
                  <c:v>-1.8449178044953999E-4</c:v>
                </c:pt>
                <c:pt idx="3447" formatCode="General">
                  <c:v>-1.77072993806708E-4</c:v>
                </c:pt>
                <c:pt idx="3448" formatCode="General">
                  <c:v>-1.9172354711353699E-4</c:v>
                </c:pt>
                <c:pt idx="3449" formatCode="General">
                  <c:v>-1.85926413671953E-4</c:v>
                </c:pt>
                <c:pt idx="3450" formatCode="General">
                  <c:v>-1.74782801270279E-4</c:v>
                </c:pt>
                <c:pt idx="3451" formatCode="General">
                  <c:v>-1.7699233380188899E-4</c:v>
                </c:pt>
                <c:pt idx="3452" formatCode="General">
                  <c:v>-1.7601036401261399E-4</c:v>
                </c:pt>
                <c:pt idx="3453" formatCode="General">
                  <c:v>-1.69904912899485E-4</c:v>
                </c:pt>
                <c:pt idx="3454" formatCode="General">
                  <c:v>-1.7771397895732099E-4</c:v>
                </c:pt>
                <c:pt idx="3455" formatCode="General">
                  <c:v>-1.9407912034262299E-4</c:v>
                </c:pt>
                <c:pt idx="3456" formatCode="General">
                  <c:v>-1.8193576792955099E-4</c:v>
                </c:pt>
                <c:pt idx="3457" formatCode="General">
                  <c:v>-1.80139368122861E-4</c:v>
                </c:pt>
                <c:pt idx="3458" formatCode="General">
                  <c:v>-1.9116421318265099E-4</c:v>
                </c:pt>
                <c:pt idx="3459" formatCode="General">
                  <c:v>-1.8205270874877E-4</c:v>
                </c:pt>
                <c:pt idx="3460" formatCode="General">
                  <c:v>-1.8355425900182999E-4</c:v>
                </c:pt>
                <c:pt idx="3461" formatCode="General">
                  <c:v>-1.7325720359933399E-4</c:v>
                </c:pt>
                <c:pt idx="3462" formatCode="General">
                  <c:v>-1.8938209301228899E-4</c:v>
                </c:pt>
                <c:pt idx="3463" formatCode="General">
                  <c:v>-1.8122075310862299E-4</c:v>
                </c:pt>
                <c:pt idx="3464" formatCode="General">
                  <c:v>-1.7925105021432601E-4</c:v>
                </c:pt>
                <c:pt idx="3465" formatCode="General">
                  <c:v>-1.8146364469233899E-4</c:v>
                </c:pt>
                <c:pt idx="3466" formatCode="General">
                  <c:v>-1.66604444806857E-4</c:v>
                </c:pt>
                <c:pt idx="3467" formatCode="General">
                  <c:v>-1.75442233747941E-4</c:v>
                </c:pt>
                <c:pt idx="3468" formatCode="General">
                  <c:v>-1.9004607326651E-4</c:v>
                </c:pt>
                <c:pt idx="3469" formatCode="General">
                  <c:v>-1.7219074234647001E-4</c:v>
                </c:pt>
                <c:pt idx="3470" formatCode="General">
                  <c:v>-1.7844070979163899E-4</c:v>
                </c:pt>
                <c:pt idx="3471" formatCode="General">
                  <c:v>-1.7147406610913801E-4</c:v>
                </c:pt>
                <c:pt idx="3472" formatCode="General">
                  <c:v>-1.8237538178321699E-4</c:v>
                </c:pt>
                <c:pt idx="3473" formatCode="General">
                  <c:v>-1.8538698115626599E-4</c:v>
                </c:pt>
                <c:pt idx="3474" formatCode="General">
                  <c:v>-1.73321341357214E-4</c:v>
                </c:pt>
                <c:pt idx="3475" formatCode="General">
                  <c:v>-1.7400719787789501E-4</c:v>
                </c:pt>
                <c:pt idx="3476" formatCode="General">
                  <c:v>-1.7704583498659299E-4</c:v>
                </c:pt>
                <c:pt idx="3477" formatCode="General">
                  <c:v>-1.8117663676052399E-4</c:v>
                </c:pt>
                <c:pt idx="3478" formatCode="General">
                  <c:v>-1.67217786130822E-4</c:v>
                </c:pt>
                <c:pt idx="3479" formatCode="General">
                  <c:v>-1.7901551169052001E-4</c:v>
                </c:pt>
                <c:pt idx="3480" formatCode="General">
                  <c:v>-1.67599190821151E-4</c:v>
                </c:pt>
                <c:pt idx="3481" formatCode="General">
                  <c:v>-1.7681750846913901E-4</c:v>
                </c:pt>
                <c:pt idx="3482" formatCode="General">
                  <c:v>-1.9064357542303699E-4</c:v>
                </c:pt>
                <c:pt idx="3483" formatCode="General">
                  <c:v>-1.8462536519571099E-4</c:v>
                </c:pt>
                <c:pt idx="3484" formatCode="General">
                  <c:v>-1.90121971331244E-4</c:v>
                </c:pt>
                <c:pt idx="3485" formatCode="General">
                  <c:v>-1.8064266522324201E-4</c:v>
                </c:pt>
                <c:pt idx="3486" formatCode="General">
                  <c:v>-1.7774112919480999E-4</c:v>
                </c:pt>
                <c:pt idx="3487" formatCode="General">
                  <c:v>-1.77338036132917E-4</c:v>
                </c:pt>
                <c:pt idx="3488" formatCode="General">
                  <c:v>-1.8372252939403901E-4</c:v>
                </c:pt>
                <c:pt idx="3489" formatCode="General">
                  <c:v>-1.7023354724966599E-4</c:v>
                </c:pt>
                <c:pt idx="3490" formatCode="General">
                  <c:v>-1.7126799484025001E-4</c:v>
                </c:pt>
                <c:pt idx="3491" formatCode="General">
                  <c:v>-1.84690816826869E-4</c:v>
                </c:pt>
                <c:pt idx="3492" formatCode="General">
                  <c:v>-1.6878243060861899E-4</c:v>
                </c:pt>
                <c:pt idx="3493" formatCode="General">
                  <c:v>-1.74548910434898E-4</c:v>
                </c:pt>
                <c:pt idx="3494" formatCode="General">
                  <c:v>-1.7650969478603899E-4</c:v>
                </c:pt>
                <c:pt idx="3495" formatCode="General">
                  <c:v>-1.8843843430544301E-4</c:v>
                </c:pt>
                <c:pt idx="3496" formatCode="General">
                  <c:v>-1.80635704659405E-4</c:v>
                </c:pt>
                <c:pt idx="3497" formatCode="General">
                  <c:v>-1.7840960009313399E-4</c:v>
                </c:pt>
                <c:pt idx="3498" formatCode="General">
                  <c:v>-1.7148137374867E-4</c:v>
                </c:pt>
                <c:pt idx="3499" formatCode="General">
                  <c:v>-1.8180806910909699E-4</c:v>
                </c:pt>
                <c:pt idx="3500" formatCode="General">
                  <c:v>-1.89618339028312E-4</c:v>
                </c:pt>
                <c:pt idx="3501" formatCode="General">
                  <c:v>-1.7497243036078601E-4</c:v>
                </c:pt>
                <c:pt idx="3502" formatCode="General">
                  <c:v>-1.8283626608943699E-4</c:v>
                </c:pt>
                <c:pt idx="3503" formatCode="General">
                  <c:v>-1.8463531532137301E-4</c:v>
                </c:pt>
                <c:pt idx="3504" formatCode="General">
                  <c:v>-1.7738599080188599E-4</c:v>
                </c:pt>
                <c:pt idx="3505" formatCode="General">
                  <c:v>-1.7778704785331801E-4</c:v>
                </c:pt>
                <c:pt idx="3506" formatCode="General">
                  <c:v>-1.6325385010403101E-4</c:v>
                </c:pt>
                <c:pt idx="3507" formatCode="General">
                  <c:v>-1.7906724016646E-4</c:v>
                </c:pt>
                <c:pt idx="3508" formatCode="General">
                  <c:v>-1.8485076430027901E-4</c:v>
                </c:pt>
                <c:pt idx="3509" formatCode="General">
                  <c:v>-1.6987146056200801E-4</c:v>
                </c:pt>
                <c:pt idx="3510" formatCode="General">
                  <c:v>-1.83756974170689E-4</c:v>
                </c:pt>
                <c:pt idx="3511" formatCode="General">
                  <c:v>-1.91703473661888E-4</c:v>
                </c:pt>
                <c:pt idx="3512" formatCode="General">
                  <c:v>-1.78149970924467E-4</c:v>
                </c:pt>
                <c:pt idx="3513" formatCode="General">
                  <c:v>-1.6926440350239201E-4</c:v>
                </c:pt>
                <c:pt idx="3514" formatCode="General">
                  <c:v>-1.6662318909994601E-4</c:v>
                </c:pt>
                <c:pt idx="3515" formatCode="General">
                  <c:v>-1.8848148802222899E-4</c:v>
                </c:pt>
                <c:pt idx="3516" formatCode="General">
                  <c:v>-1.7516101168053199E-4</c:v>
                </c:pt>
                <c:pt idx="3517" formatCode="General">
                  <c:v>-1.8173966923773401E-4</c:v>
                </c:pt>
                <c:pt idx="3518" formatCode="General">
                  <c:v>-1.7416436581211E-4</c:v>
                </c:pt>
                <c:pt idx="3519" formatCode="General">
                  <c:v>-1.78908184461563E-4</c:v>
                </c:pt>
                <c:pt idx="3520" formatCode="General">
                  <c:v>-1.8131622688193801E-4</c:v>
                </c:pt>
                <c:pt idx="3521" formatCode="General">
                  <c:v>-1.72730613018619E-4</c:v>
                </c:pt>
                <c:pt idx="3522" formatCode="General">
                  <c:v>-1.79994761512921E-4</c:v>
                </c:pt>
                <c:pt idx="3523" formatCode="General">
                  <c:v>-1.81337270317342E-4</c:v>
                </c:pt>
                <c:pt idx="3524" formatCode="General">
                  <c:v>-1.7729195307735599E-4</c:v>
                </c:pt>
                <c:pt idx="3525" formatCode="General">
                  <c:v>-1.7388958576737399E-4</c:v>
                </c:pt>
                <c:pt idx="3526" formatCode="General">
                  <c:v>-1.7575167605210401E-4</c:v>
                </c:pt>
                <c:pt idx="3527" formatCode="General">
                  <c:v>-1.77852785205264E-4</c:v>
                </c:pt>
                <c:pt idx="3528" formatCode="General">
                  <c:v>-1.7190628188798601E-4</c:v>
                </c:pt>
                <c:pt idx="3529" formatCode="General">
                  <c:v>-1.8396522165269901E-4</c:v>
                </c:pt>
                <c:pt idx="3530" formatCode="General">
                  <c:v>-1.86833246329912E-4</c:v>
                </c:pt>
                <c:pt idx="3531" formatCode="General">
                  <c:v>-1.79625442051538E-4</c:v>
                </c:pt>
                <c:pt idx="3532" formatCode="General">
                  <c:v>-1.69617220040638E-4</c:v>
                </c:pt>
                <c:pt idx="3533" formatCode="General">
                  <c:v>-1.7350479458466399E-4</c:v>
                </c:pt>
                <c:pt idx="3534" formatCode="General">
                  <c:v>-1.71111072581362E-4</c:v>
                </c:pt>
                <c:pt idx="3535" formatCode="General">
                  <c:v>-1.76516316744557E-4</c:v>
                </c:pt>
                <c:pt idx="3536" formatCode="General">
                  <c:v>-1.72318285310605E-4</c:v>
                </c:pt>
                <c:pt idx="3537" formatCode="General">
                  <c:v>-1.89265423916742E-4</c:v>
                </c:pt>
                <c:pt idx="3538" formatCode="General">
                  <c:v>-1.7867641006158599E-4</c:v>
                </c:pt>
                <c:pt idx="3539" formatCode="General">
                  <c:v>-1.8533578234295701E-4</c:v>
                </c:pt>
                <c:pt idx="3540" formatCode="General">
                  <c:v>-1.70969880361757E-4</c:v>
                </c:pt>
                <c:pt idx="3541" formatCode="General">
                  <c:v>-1.7977106101893799E-4</c:v>
                </c:pt>
                <c:pt idx="3542" formatCode="General">
                  <c:v>-1.8921951128486901E-4</c:v>
                </c:pt>
                <c:pt idx="3543" formatCode="General">
                  <c:v>-1.82535221818224E-4</c:v>
                </c:pt>
                <c:pt idx="3544" formatCode="General">
                  <c:v>-1.83767158942004E-4</c:v>
                </c:pt>
                <c:pt idx="3545" formatCode="General">
                  <c:v>-1.83555048671367E-4</c:v>
                </c:pt>
                <c:pt idx="3546" formatCode="General">
                  <c:v>-1.7502173754297001E-4</c:v>
                </c:pt>
                <c:pt idx="3547" formatCode="General">
                  <c:v>-1.90353716631123E-4</c:v>
                </c:pt>
                <c:pt idx="3548" formatCode="General">
                  <c:v>-1.80103998762918E-4</c:v>
                </c:pt>
                <c:pt idx="3549" formatCode="General">
                  <c:v>-1.76455744919498E-4</c:v>
                </c:pt>
                <c:pt idx="3550" formatCode="General">
                  <c:v>-1.84031626120702E-4</c:v>
                </c:pt>
                <c:pt idx="3551" formatCode="General">
                  <c:v>-1.7743144359049401E-4</c:v>
                </c:pt>
                <c:pt idx="3552" formatCode="General">
                  <c:v>-1.81065567419696E-4</c:v>
                </c:pt>
                <c:pt idx="3553" formatCode="General">
                  <c:v>-1.8498924598898001E-4</c:v>
                </c:pt>
                <c:pt idx="3554" formatCode="General">
                  <c:v>-1.97155266467341E-4</c:v>
                </c:pt>
                <c:pt idx="3555" formatCode="General">
                  <c:v>-1.77677325433877E-4</c:v>
                </c:pt>
                <c:pt idx="3556" formatCode="General">
                  <c:v>-1.9466543609287999E-4</c:v>
                </c:pt>
                <c:pt idx="3557" formatCode="General">
                  <c:v>-1.77744070418876E-4</c:v>
                </c:pt>
                <c:pt idx="3558" formatCode="General">
                  <c:v>-1.79905234672248E-4</c:v>
                </c:pt>
                <c:pt idx="3559" formatCode="General">
                  <c:v>-1.8212751592589101E-4</c:v>
                </c:pt>
                <c:pt idx="3560" formatCode="General">
                  <c:v>-1.87647508500088E-4</c:v>
                </c:pt>
                <c:pt idx="3561" formatCode="General">
                  <c:v>-1.7444750349782399E-4</c:v>
                </c:pt>
                <c:pt idx="3562" formatCode="General">
                  <c:v>-1.8435393285638399E-4</c:v>
                </c:pt>
                <c:pt idx="3563" formatCode="General">
                  <c:v>-1.8105686624150799E-4</c:v>
                </c:pt>
                <c:pt idx="3564" formatCode="General">
                  <c:v>-1.8116712357204101E-4</c:v>
                </c:pt>
                <c:pt idx="3565" formatCode="General">
                  <c:v>-1.8189890727358699E-4</c:v>
                </c:pt>
                <c:pt idx="3566" formatCode="General">
                  <c:v>-1.82442438251772E-4</c:v>
                </c:pt>
                <c:pt idx="3567" formatCode="General">
                  <c:v>-1.69824763320726E-4</c:v>
                </c:pt>
                <c:pt idx="3568" formatCode="General">
                  <c:v>-1.6902736005826601E-4</c:v>
                </c:pt>
                <c:pt idx="3569" formatCode="General">
                  <c:v>-1.73206280187166E-4</c:v>
                </c:pt>
                <c:pt idx="3570" formatCode="General">
                  <c:v>-1.7649608969282399E-4</c:v>
                </c:pt>
                <c:pt idx="3571" formatCode="General">
                  <c:v>-1.7574362830444001E-4</c:v>
                </c:pt>
                <c:pt idx="3572" formatCode="General">
                  <c:v>-1.7474433145900199E-4</c:v>
                </c:pt>
                <c:pt idx="3573" formatCode="General">
                  <c:v>-1.8364098833947699E-4</c:v>
                </c:pt>
                <c:pt idx="3574" formatCode="General">
                  <c:v>-1.63606370138355E-4</c:v>
                </c:pt>
                <c:pt idx="3575" formatCode="General">
                  <c:v>-1.6793709029308901E-4</c:v>
                </c:pt>
                <c:pt idx="3576" formatCode="General">
                  <c:v>-1.7768198339396401E-4</c:v>
                </c:pt>
                <c:pt idx="3577" formatCode="General">
                  <c:v>-1.9139821991373001E-4</c:v>
                </c:pt>
                <c:pt idx="3578" formatCode="General">
                  <c:v>-1.6812985780889099E-4</c:v>
                </c:pt>
                <c:pt idx="3579" formatCode="General">
                  <c:v>-1.82486798050569E-4</c:v>
                </c:pt>
                <c:pt idx="3580" formatCode="General">
                  <c:v>-1.8345320558281399E-4</c:v>
                </c:pt>
                <c:pt idx="3581" formatCode="General">
                  <c:v>-1.64182389894835E-4</c:v>
                </c:pt>
                <c:pt idx="3582" formatCode="General">
                  <c:v>-1.7458080015152099E-4</c:v>
                </c:pt>
                <c:pt idx="3583" formatCode="General">
                  <c:v>-1.77506584207407E-4</c:v>
                </c:pt>
                <c:pt idx="3584" formatCode="General">
                  <c:v>-1.7428864966976699E-4</c:v>
                </c:pt>
                <c:pt idx="3585" formatCode="General">
                  <c:v>-1.7097478485231799E-4</c:v>
                </c:pt>
                <c:pt idx="3586" formatCode="General">
                  <c:v>-1.8156553109687301E-4</c:v>
                </c:pt>
                <c:pt idx="3587" formatCode="General">
                  <c:v>-1.7027899861688799E-4</c:v>
                </c:pt>
                <c:pt idx="3588" formatCode="General">
                  <c:v>-1.7478399528044101E-4</c:v>
                </c:pt>
                <c:pt idx="3589" formatCode="General">
                  <c:v>-1.68966166783026E-4</c:v>
                </c:pt>
                <c:pt idx="3590" formatCode="General">
                  <c:v>-1.6532990793302499E-4</c:v>
                </c:pt>
                <c:pt idx="3591" formatCode="General">
                  <c:v>-1.8174659531441801E-4</c:v>
                </c:pt>
                <c:pt idx="3592" formatCode="General">
                  <c:v>-1.7447294478838401E-4</c:v>
                </c:pt>
                <c:pt idx="3593" formatCode="General">
                  <c:v>-1.7929049386622599E-4</c:v>
                </c:pt>
                <c:pt idx="3594" formatCode="General">
                  <c:v>-1.8233340155206999E-4</c:v>
                </c:pt>
                <c:pt idx="3595" formatCode="General">
                  <c:v>-1.7064048524916001E-4</c:v>
                </c:pt>
                <c:pt idx="3596" formatCode="General">
                  <c:v>-1.8466067464091999E-4</c:v>
                </c:pt>
                <c:pt idx="3597" formatCode="General">
                  <c:v>-1.9717345538140501E-4</c:v>
                </c:pt>
                <c:pt idx="3598" formatCode="General">
                  <c:v>-1.73884225153659E-4</c:v>
                </c:pt>
                <c:pt idx="3599" formatCode="General">
                  <c:v>-1.8405110290884699E-4</c:v>
                </c:pt>
                <c:pt idx="3600" formatCode="General">
                  <c:v>-1.82574033676996E-4</c:v>
                </c:pt>
                <c:pt idx="3601" formatCode="General">
                  <c:v>-1.8652650726919901E-4</c:v>
                </c:pt>
                <c:pt idx="3602" formatCode="General">
                  <c:v>-1.8231588275373399E-4</c:v>
                </c:pt>
                <c:pt idx="3603" formatCode="General">
                  <c:v>-1.7353131035447201E-4</c:v>
                </c:pt>
                <c:pt idx="3604" formatCode="General">
                  <c:v>-1.7693879835431001E-4</c:v>
                </c:pt>
                <c:pt idx="3605" formatCode="General">
                  <c:v>-1.7364281850121001E-4</c:v>
                </c:pt>
                <c:pt idx="3606" formatCode="General">
                  <c:v>-1.6302085395162401E-4</c:v>
                </c:pt>
                <c:pt idx="3607" formatCode="General">
                  <c:v>-1.7964099687100901E-4</c:v>
                </c:pt>
                <c:pt idx="3608" formatCode="General">
                  <c:v>-1.88053414660947E-4</c:v>
                </c:pt>
                <c:pt idx="3609" formatCode="General">
                  <c:v>-1.7039909736347899E-4</c:v>
                </c:pt>
                <c:pt idx="3610" formatCode="General">
                  <c:v>-1.7965210398880599E-4</c:v>
                </c:pt>
                <c:pt idx="3611" formatCode="General">
                  <c:v>-1.7091230840593301E-4</c:v>
                </c:pt>
                <c:pt idx="3612" formatCode="General">
                  <c:v>-1.75997679234576E-4</c:v>
                </c:pt>
                <c:pt idx="3613" formatCode="General">
                  <c:v>-1.7807353200880401E-4</c:v>
                </c:pt>
                <c:pt idx="3614" formatCode="General">
                  <c:v>-1.7535387966794401E-4</c:v>
                </c:pt>
                <c:pt idx="3615" formatCode="General">
                  <c:v>-1.7548180399405599E-4</c:v>
                </c:pt>
                <c:pt idx="3616" formatCode="General">
                  <c:v>-1.7985441422250199E-4</c:v>
                </c:pt>
                <c:pt idx="3617" formatCode="General">
                  <c:v>-1.68945775956527E-4</c:v>
                </c:pt>
                <c:pt idx="3618" formatCode="General">
                  <c:v>-1.6696789420922201E-4</c:v>
                </c:pt>
                <c:pt idx="3619" formatCode="General">
                  <c:v>-1.7105980025618699E-4</c:v>
                </c:pt>
                <c:pt idx="3620" formatCode="General">
                  <c:v>-1.7028584352373299E-4</c:v>
                </c:pt>
                <c:pt idx="3621" formatCode="General">
                  <c:v>-1.97087865853559E-4</c:v>
                </c:pt>
                <c:pt idx="3622" formatCode="General">
                  <c:v>-1.71852544539873E-4</c:v>
                </c:pt>
                <c:pt idx="3623" formatCode="General">
                  <c:v>-1.72955223715346E-4</c:v>
                </c:pt>
                <c:pt idx="3624" formatCode="General">
                  <c:v>-1.78849187155622E-4</c:v>
                </c:pt>
                <c:pt idx="3625" formatCode="General">
                  <c:v>-1.7948236934823601E-4</c:v>
                </c:pt>
                <c:pt idx="3626" formatCode="General">
                  <c:v>-1.7206976074503401E-4</c:v>
                </c:pt>
                <c:pt idx="3627" formatCode="General">
                  <c:v>-1.83895372504751E-4</c:v>
                </c:pt>
                <c:pt idx="3628" formatCode="General">
                  <c:v>-1.8535537743989499E-4</c:v>
                </c:pt>
                <c:pt idx="3629" formatCode="General">
                  <c:v>-1.83369462557268E-4</c:v>
                </c:pt>
                <c:pt idx="3630" formatCode="General">
                  <c:v>-1.85442080267633E-4</c:v>
                </c:pt>
                <c:pt idx="3631" formatCode="General">
                  <c:v>-1.8990694269659E-4</c:v>
                </c:pt>
                <c:pt idx="3632" formatCode="General">
                  <c:v>-1.92144370864766E-4</c:v>
                </c:pt>
                <c:pt idx="3633" formatCode="General">
                  <c:v>-1.6793050541750001E-4</c:v>
                </c:pt>
                <c:pt idx="3634" formatCode="General">
                  <c:v>-1.9849245711533E-4</c:v>
                </c:pt>
                <c:pt idx="3635" formatCode="General">
                  <c:v>-1.8878423180975301E-4</c:v>
                </c:pt>
                <c:pt idx="3636" formatCode="General">
                  <c:v>-1.7314038998172E-4</c:v>
                </c:pt>
                <c:pt idx="3637" formatCode="General">
                  <c:v>-1.7055574465448401E-4</c:v>
                </c:pt>
                <c:pt idx="3638" formatCode="General">
                  <c:v>-1.76144205162551E-4</c:v>
                </c:pt>
                <c:pt idx="3639" formatCode="General">
                  <c:v>-1.92495951228092E-4</c:v>
                </c:pt>
                <c:pt idx="3640" formatCode="General">
                  <c:v>-1.6769307620080601E-4</c:v>
                </c:pt>
                <c:pt idx="3641" formatCode="General">
                  <c:v>-1.73828846444192E-4</c:v>
                </c:pt>
                <c:pt idx="3642" formatCode="General">
                  <c:v>-1.74452421045099E-4</c:v>
                </c:pt>
                <c:pt idx="3643" formatCode="General">
                  <c:v>-1.8304045964190701E-4</c:v>
                </c:pt>
                <c:pt idx="3644" formatCode="General">
                  <c:v>-1.8084073143452201E-4</c:v>
                </c:pt>
                <c:pt idx="3645" formatCode="General">
                  <c:v>-1.6602744716637499E-4</c:v>
                </c:pt>
                <c:pt idx="3646" formatCode="General">
                  <c:v>-1.6718307722115899E-4</c:v>
                </c:pt>
                <c:pt idx="3647" formatCode="General">
                  <c:v>-1.78525494576153E-4</c:v>
                </c:pt>
                <c:pt idx="3648" formatCode="General">
                  <c:v>-2.00553947460539E-4</c:v>
                </c:pt>
                <c:pt idx="3649" formatCode="General">
                  <c:v>-1.6705020039141101E-4</c:v>
                </c:pt>
                <c:pt idx="3650" formatCode="General">
                  <c:v>-1.8181757519541099E-4</c:v>
                </c:pt>
                <c:pt idx="3651" formatCode="General">
                  <c:v>-1.7652336433529901E-4</c:v>
                </c:pt>
                <c:pt idx="3652" formatCode="General">
                  <c:v>-1.7715508448556001E-4</c:v>
                </c:pt>
                <c:pt idx="3653" formatCode="General">
                  <c:v>-1.7451051090675899E-4</c:v>
                </c:pt>
                <c:pt idx="3654" formatCode="General">
                  <c:v>-1.76366402270934E-4</c:v>
                </c:pt>
                <c:pt idx="3655" formatCode="General">
                  <c:v>-1.9166251488803601E-4</c:v>
                </c:pt>
                <c:pt idx="3656" formatCode="General">
                  <c:v>-1.8854294333270599E-4</c:v>
                </c:pt>
                <c:pt idx="3657" formatCode="General">
                  <c:v>-1.8386089443341399E-4</c:v>
                </c:pt>
                <c:pt idx="3658" formatCode="General">
                  <c:v>-1.6719841569663799E-4</c:v>
                </c:pt>
                <c:pt idx="3659" formatCode="General">
                  <c:v>-1.8665835836961201E-4</c:v>
                </c:pt>
                <c:pt idx="3660" formatCode="General">
                  <c:v>-1.88010541031201E-4</c:v>
                </c:pt>
                <c:pt idx="3661" formatCode="General">
                  <c:v>-1.9070071099224999E-4</c:v>
                </c:pt>
                <c:pt idx="3662" formatCode="General">
                  <c:v>-1.77030156299167E-4</c:v>
                </c:pt>
                <c:pt idx="3663" formatCode="General">
                  <c:v>-2.0452219394644501E-4</c:v>
                </c:pt>
                <c:pt idx="3664" formatCode="General">
                  <c:v>-1.9068612323596901E-4</c:v>
                </c:pt>
                <c:pt idx="3665" formatCode="General">
                  <c:v>-1.88774727624475E-4</c:v>
                </c:pt>
                <c:pt idx="3666" formatCode="General">
                  <c:v>-1.8007630773586499E-4</c:v>
                </c:pt>
                <c:pt idx="3667" formatCode="General">
                  <c:v>-1.9975974570929101E-4</c:v>
                </c:pt>
                <c:pt idx="3668" formatCode="General">
                  <c:v>-1.86869268058312E-4</c:v>
                </c:pt>
                <c:pt idx="3669" formatCode="General">
                  <c:v>-1.74192463563934E-4</c:v>
                </c:pt>
                <c:pt idx="3670" formatCode="General">
                  <c:v>-1.7024439146689301E-4</c:v>
                </c:pt>
                <c:pt idx="3671" formatCode="General">
                  <c:v>-1.8920118893286399E-4</c:v>
                </c:pt>
                <c:pt idx="3672" formatCode="General">
                  <c:v>-1.81627088925282E-4</c:v>
                </c:pt>
                <c:pt idx="3673" formatCode="General">
                  <c:v>-1.96317553913341E-4</c:v>
                </c:pt>
                <c:pt idx="3674" formatCode="General">
                  <c:v>-1.8929413334813999E-4</c:v>
                </c:pt>
                <c:pt idx="3675" formatCode="General">
                  <c:v>-1.92696582170454E-4</c:v>
                </c:pt>
                <c:pt idx="3676" formatCode="General">
                  <c:v>-1.8936768801692299E-4</c:v>
                </c:pt>
                <c:pt idx="3677" formatCode="General">
                  <c:v>-1.6969450294102001E-4</c:v>
                </c:pt>
                <c:pt idx="3678" formatCode="General">
                  <c:v>-1.8910906366422899E-4</c:v>
                </c:pt>
                <c:pt idx="3679" formatCode="General">
                  <c:v>-1.7782234418909899E-4</c:v>
                </c:pt>
                <c:pt idx="3680" formatCode="General">
                  <c:v>-1.8670671578150901E-4</c:v>
                </c:pt>
                <c:pt idx="3681" formatCode="General">
                  <c:v>-1.8020729567842401E-4</c:v>
                </c:pt>
                <c:pt idx="3682" formatCode="General">
                  <c:v>-1.85780944937511E-4</c:v>
                </c:pt>
                <c:pt idx="3683" formatCode="General">
                  <c:v>-1.8358465359062399E-4</c:v>
                </c:pt>
                <c:pt idx="3684" formatCode="General">
                  <c:v>-1.8235664818456399E-4</c:v>
                </c:pt>
                <c:pt idx="3685" formatCode="General">
                  <c:v>-1.9445005188802701E-4</c:v>
                </c:pt>
                <c:pt idx="3686" formatCode="General">
                  <c:v>-1.71173917277578E-4</c:v>
                </c:pt>
                <c:pt idx="3687" formatCode="General">
                  <c:v>-1.8740556531094801E-4</c:v>
                </c:pt>
                <c:pt idx="3688" formatCode="General">
                  <c:v>-1.8027927209629801E-4</c:v>
                </c:pt>
                <c:pt idx="3689" formatCode="General">
                  <c:v>-1.8475701222228001E-4</c:v>
                </c:pt>
                <c:pt idx="3690" formatCode="General">
                  <c:v>-1.76767422499566E-4</c:v>
                </c:pt>
                <c:pt idx="3691" formatCode="General">
                  <c:v>-1.6821226502955399E-4</c:v>
                </c:pt>
                <c:pt idx="3692" formatCode="General">
                  <c:v>-1.8320769948115199E-4</c:v>
                </c:pt>
                <c:pt idx="3693" formatCode="General">
                  <c:v>-1.8301637063909901E-4</c:v>
                </c:pt>
                <c:pt idx="3694" formatCode="General">
                  <c:v>-1.6921402108547101E-4</c:v>
                </c:pt>
                <c:pt idx="3695" formatCode="General">
                  <c:v>-1.7665776007980301E-4</c:v>
                </c:pt>
                <c:pt idx="3696" formatCode="General">
                  <c:v>-1.7414743752964599E-4</c:v>
                </c:pt>
                <c:pt idx="3697" formatCode="General">
                  <c:v>-1.82636890786621E-4</c:v>
                </c:pt>
                <c:pt idx="3698" formatCode="General">
                  <c:v>-1.7500693216469701E-4</c:v>
                </c:pt>
                <c:pt idx="3699" formatCode="General">
                  <c:v>-1.7080393571576E-4</c:v>
                </c:pt>
                <c:pt idx="3700" formatCode="General">
                  <c:v>-1.78209983275367E-4</c:v>
                </c:pt>
                <c:pt idx="3701" formatCode="General">
                  <c:v>-1.7844645333696E-4</c:v>
                </c:pt>
                <c:pt idx="3702" formatCode="General">
                  <c:v>-1.75138742552486E-4</c:v>
                </c:pt>
                <c:pt idx="3703" formatCode="General">
                  <c:v>-1.7959446497569601E-4</c:v>
                </c:pt>
                <c:pt idx="3704" formatCode="General">
                  <c:v>-1.6432207247922101E-4</c:v>
                </c:pt>
                <c:pt idx="3705" formatCode="General">
                  <c:v>-1.8476468561862299E-4</c:v>
                </c:pt>
                <c:pt idx="3706" formatCode="General">
                  <c:v>-1.8219675956225701E-4</c:v>
                </c:pt>
                <c:pt idx="3707" formatCode="General">
                  <c:v>-1.88989725284228E-4</c:v>
                </c:pt>
                <c:pt idx="3708" formatCode="General">
                  <c:v>-1.8668986992987399E-4</c:v>
                </c:pt>
                <c:pt idx="3709" formatCode="General">
                  <c:v>-1.91320764697316E-4</c:v>
                </c:pt>
                <c:pt idx="3710" formatCode="General">
                  <c:v>-1.83495401589525E-4</c:v>
                </c:pt>
                <c:pt idx="3711" formatCode="General">
                  <c:v>-1.98043333046245E-4</c:v>
                </c:pt>
                <c:pt idx="3712" formatCode="General">
                  <c:v>-1.8195447590214401E-4</c:v>
                </c:pt>
                <c:pt idx="3713" formatCode="General">
                  <c:v>-1.76560350526069E-4</c:v>
                </c:pt>
                <c:pt idx="3714" formatCode="General">
                  <c:v>-1.80429270629895E-4</c:v>
                </c:pt>
                <c:pt idx="3715" formatCode="General">
                  <c:v>-1.8301799724989299E-4</c:v>
                </c:pt>
                <c:pt idx="3716" formatCode="General">
                  <c:v>-1.7356921820007399E-4</c:v>
                </c:pt>
                <c:pt idx="3717" formatCode="General">
                  <c:v>-1.7627815755254001E-4</c:v>
                </c:pt>
                <c:pt idx="3718" formatCode="General">
                  <c:v>-1.9132536166657099E-4</c:v>
                </c:pt>
                <c:pt idx="3719" formatCode="General">
                  <c:v>-1.8227442471273401E-4</c:v>
                </c:pt>
                <c:pt idx="3720" formatCode="General">
                  <c:v>-1.81955220184237E-4</c:v>
                </c:pt>
                <c:pt idx="3721" formatCode="General">
                  <c:v>-1.7346094483831599E-4</c:v>
                </c:pt>
                <c:pt idx="3722" formatCode="General">
                  <c:v>-1.8698375149724301E-4</c:v>
                </c:pt>
                <c:pt idx="3723" formatCode="General">
                  <c:v>-1.8191857728478699E-4</c:v>
                </c:pt>
                <c:pt idx="3724" formatCode="General">
                  <c:v>-1.7914665189617201E-4</c:v>
                </c:pt>
                <c:pt idx="3725" formatCode="General">
                  <c:v>-1.7699804017206599E-4</c:v>
                </c:pt>
                <c:pt idx="3726" formatCode="General">
                  <c:v>-1.78418704339047E-4</c:v>
                </c:pt>
                <c:pt idx="3727" formatCode="General">
                  <c:v>-1.8164800942687E-4</c:v>
                </c:pt>
                <c:pt idx="3728" formatCode="General">
                  <c:v>-1.7615661509640801E-4</c:v>
                </c:pt>
                <c:pt idx="3729" formatCode="General">
                  <c:v>-1.7868658547214001E-4</c:v>
                </c:pt>
                <c:pt idx="3730" formatCode="General">
                  <c:v>-1.8036164888618299E-4</c:v>
                </c:pt>
                <c:pt idx="3731" formatCode="General">
                  <c:v>-1.7500936631077E-4</c:v>
                </c:pt>
                <c:pt idx="3732" formatCode="General">
                  <c:v>-1.8756926502890199E-4</c:v>
                </c:pt>
                <c:pt idx="3733" formatCode="General">
                  <c:v>-1.7215006121417E-4</c:v>
                </c:pt>
                <c:pt idx="3734" formatCode="General">
                  <c:v>-1.7720446727280799E-4</c:v>
                </c:pt>
                <c:pt idx="3735" formatCode="General">
                  <c:v>-1.8045073151655799E-4</c:v>
                </c:pt>
                <c:pt idx="3736" formatCode="General">
                  <c:v>-1.7918919593134101E-4</c:v>
                </c:pt>
                <c:pt idx="3737" formatCode="General">
                  <c:v>-1.8177448679094601E-4</c:v>
                </c:pt>
                <c:pt idx="3738" formatCode="General">
                  <c:v>-1.72118910365116E-4</c:v>
                </c:pt>
                <c:pt idx="3739" formatCode="General">
                  <c:v>-1.7720150645931601E-4</c:v>
                </c:pt>
                <c:pt idx="3740" formatCode="General">
                  <c:v>-1.8577970669140899E-4</c:v>
                </c:pt>
                <c:pt idx="3741" formatCode="General">
                  <c:v>-1.6892350602584001E-4</c:v>
                </c:pt>
                <c:pt idx="3742" formatCode="General">
                  <c:v>-1.8921516008949099E-4</c:v>
                </c:pt>
                <c:pt idx="3743" formatCode="General">
                  <c:v>-1.74602334964844E-4</c:v>
                </c:pt>
                <c:pt idx="3744" formatCode="General">
                  <c:v>-1.7733952254239501E-4</c:v>
                </c:pt>
                <c:pt idx="3745" formatCode="General">
                  <c:v>-1.7048657286029701E-4</c:v>
                </c:pt>
                <c:pt idx="3746" formatCode="General">
                  <c:v>-1.85291172825416E-4</c:v>
                </c:pt>
                <c:pt idx="3747" formatCode="General">
                  <c:v>-1.6728565136098499E-4</c:v>
                </c:pt>
                <c:pt idx="3748" formatCode="General">
                  <c:v>-1.8170850460964101E-4</c:v>
                </c:pt>
                <c:pt idx="3749" formatCode="General">
                  <c:v>-1.7828627210875601E-4</c:v>
                </c:pt>
                <c:pt idx="3750" formatCode="General">
                  <c:v>-1.6620376701587401E-4</c:v>
                </c:pt>
                <c:pt idx="3751" formatCode="General">
                  <c:v>-1.8088797342594699E-4</c:v>
                </c:pt>
                <c:pt idx="3752" formatCode="General">
                  <c:v>-1.96919369437189E-4</c:v>
                </c:pt>
                <c:pt idx="3753" formatCode="General">
                  <c:v>-1.7440293096520999E-4</c:v>
                </c:pt>
                <c:pt idx="3754" formatCode="General">
                  <c:v>-1.7270418652801301E-4</c:v>
                </c:pt>
                <c:pt idx="3755" formatCode="General">
                  <c:v>-1.76621051216951E-4</c:v>
                </c:pt>
                <c:pt idx="3756" formatCode="General">
                  <c:v>-1.7377503346851001E-4</c:v>
                </c:pt>
                <c:pt idx="3757" formatCode="General">
                  <c:v>-1.8545957196201799E-4</c:v>
                </c:pt>
                <c:pt idx="3758" formatCode="General">
                  <c:v>-1.7501172526484699E-4</c:v>
                </c:pt>
                <c:pt idx="3759" formatCode="General">
                  <c:v>-1.8089551650458301E-4</c:v>
                </c:pt>
                <c:pt idx="3760" formatCode="General">
                  <c:v>-1.7689339690144399E-4</c:v>
                </c:pt>
                <c:pt idx="3761" formatCode="General">
                  <c:v>-1.9812673540107E-4</c:v>
                </c:pt>
                <c:pt idx="3762" formatCode="General">
                  <c:v>-1.74396394670601E-4</c:v>
                </c:pt>
                <c:pt idx="3763" formatCode="General">
                  <c:v>-1.76778781070531E-4</c:v>
                </c:pt>
                <c:pt idx="3764" formatCode="General">
                  <c:v>-1.8681932010117399E-4</c:v>
                </c:pt>
                <c:pt idx="3765" formatCode="General">
                  <c:v>-1.8041891912513701E-4</c:v>
                </c:pt>
                <c:pt idx="3766" formatCode="General">
                  <c:v>-1.8564101940396499E-4</c:v>
                </c:pt>
                <c:pt idx="3767" formatCode="General">
                  <c:v>-1.79230424908812E-4</c:v>
                </c:pt>
                <c:pt idx="3768" formatCode="General">
                  <c:v>-1.85037286787768E-4</c:v>
                </c:pt>
                <c:pt idx="3769" formatCode="General">
                  <c:v>-1.8163547976770501E-4</c:v>
                </c:pt>
                <c:pt idx="3770" formatCode="General">
                  <c:v>-1.9172818631455E-4</c:v>
                </c:pt>
                <c:pt idx="3771" formatCode="General">
                  <c:v>-1.9822443788614799E-4</c:v>
                </c:pt>
                <c:pt idx="3772" formatCode="General">
                  <c:v>-1.8240514852070901E-4</c:v>
                </c:pt>
                <c:pt idx="3773" formatCode="General">
                  <c:v>-1.82999378146435E-4</c:v>
                </c:pt>
                <c:pt idx="3774" formatCode="General">
                  <c:v>-1.8733774520191999E-4</c:v>
                </c:pt>
                <c:pt idx="3775" formatCode="General">
                  <c:v>-1.9737444225601401E-4</c:v>
                </c:pt>
                <c:pt idx="3776" formatCode="General">
                  <c:v>-1.88809105090402E-4</c:v>
                </c:pt>
                <c:pt idx="3777" formatCode="General">
                  <c:v>-1.73139190361096E-4</c:v>
                </c:pt>
                <c:pt idx="3778" formatCode="General">
                  <c:v>-2.0377079662074301E-4</c:v>
                </c:pt>
                <c:pt idx="3779" formatCode="General">
                  <c:v>-1.96227284002904E-4</c:v>
                </c:pt>
                <c:pt idx="3780" formatCode="General">
                  <c:v>-1.81094133377646E-4</c:v>
                </c:pt>
                <c:pt idx="3781" formatCode="General">
                  <c:v>-1.9233276688709899E-4</c:v>
                </c:pt>
                <c:pt idx="3782" formatCode="General">
                  <c:v>-1.9885829593596901E-4</c:v>
                </c:pt>
                <c:pt idx="3783" formatCode="General">
                  <c:v>-1.8959642728714099E-4</c:v>
                </c:pt>
                <c:pt idx="3784" formatCode="General">
                  <c:v>-1.6695494990439901E-4</c:v>
                </c:pt>
                <c:pt idx="3785" formatCode="General">
                  <c:v>-1.86420827424282E-4</c:v>
                </c:pt>
                <c:pt idx="3786" formatCode="General">
                  <c:v>-1.88314065163395E-4</c:v>
                </c:pt>
                <c:pt idx="3787" formatCode="General">
                  <c:v>-1.86224458592025E-4</c:v>
                </c:pt>
                <c:pt idx="3788" formatCode="General">
                  <c:v>-1.8986669010008999E-4</c:v>
                </c:pt>
                <c:pt idx="3789" formatCode="General">
                  <c:v>-1.88224691702505E-4</c:v>
                </c:pt>
                <c:pt idx="3790" formatCode="General">
                  <c:v>-1.9707174515651001E-4</c:v>
                </c:pt>
                <c:pt idx="3791" formatCode="General">
                  <c:v>-1.8477712700953099E-4</c:v>
                </c:pt>
                <c:pt idx="3792" formatCode="General">
                  <c:v>-1.7726543082026099E-4</c:v>
                </c:pt>
                <c:pt idx="3793" formatCode="General">
                  <c:v>-1.8491755562784299E-4</c:v>
                </c:pt>
                <c:pt idx="3794" formatCode="General">
                  <c:v>-1.8040235775356101E-4</c:v>
                </c:pt>
                <c:pt idx="3795" formatCode="General">
                  <c:v>-1.7631725087421899E-4</c:v>
                </c:pt>
                <c:pt idx="3796" formatCode="General">
                  <c:v>-2.01404935964352E-4</c:v>
                </c:pt>
                <c:pt idx="3797" formatCode="General">
                  <c:v>-1.80219711657263E-4</c:v>
                </c:pt>
                <c:pt idx="3798" formatCode="General">
                  <c:v>-1.84904238362812E-4</c:v>
                </c:pt>
                <c:pt idx="3799" formatCode="General">
                  <c:v>-1.7961675851356799E-4</c:v>
                </c:pt>
                <c:pt idx="3800" formatCode="General">
                  <c:v>-1.8549459427000999E-4</c:v>
                </c:pt>
                <c:pt idx="3801" formatCode="General">
                  <c:v>-1.8866537554459699E-4</c:v>
                </c:pt>
                <c:pt idx="3802" formatCode="General">
                  <c:v>-1.7017844924355801E-4</c:v>
                </c:pt>
                <c:pt idx="3803" formatCode="General">
                  <c:v>-1.8658791175506399E-4</c:v>
                </c:pt>
                <c:pt idx="3804" formatCode="General">
                  <c:v>-2.0206132326128101E-4</c:v>
                </c:pt>
                <c:pt idx="3805" formatCode="General">
                  <c:v>-1.73831344242958E-4</c:v>
                </c:pt>
                <c:pt idx="3806" formatCode="General">
                  <c:v>-1.8750480567383899E-4</c:v>
                </c:pt>
                <c:pt idx="3807" formatCode="General">
                  <c:v>-1.76234265478974E-4</c:v>
                </c:pt>
                <c:pt idx="3808" formatCode="General">
                  <c:v>-1.79638685353141E-4</c:v>
                </c:pt>
                <c:pt idx="3809" formatCode="General">
                  <c:v>-1.9765381676367601E-4</c:v>
                </c:pt>
                <c:pt idx="3810" formatCode="General">
                  <c:v>-1.7217223682104401E-4</c:v>
                </c:pt>
                <c:pt idx="3811" formatCode="General">
                  <c:v>-1.9286949532524599E-4</c:v>
                </c:pt>
                <c:pt idx="3812" formatCode="General">
                  <c:v>-1.8971220635624801E-4</c:v>
                </c:pt>
                <c:pt idx="3813" formatCode="General">
                  <c:v>-1.79845142623457E-4</c:v>
                </c:pt>
                <c:pt idx="3814" formatCode="General">
                  <c:v>-1.85368974537028E-4</c:v>
                </c:pt>
                <c:pt idx="3815" formatCode="General">
                  <c:v>-1.93274477325975E-4</c:v>
                </c:pt>
                <c:pt idx="3816" formatCode="General">
                  <c:v>-1.9051710762933301E-4</c:v>
                </c:pt>
                <c:pt idx="3817" formatCode="General">
                  <c:v>-1.9922784708078099E-4</c:v>
                </c:pt>
                <c:pt idx="3818" formatCode="General">
                  <c:v>-1.8742752319631499E-4</c:v>
                </c:pt>
                <c:pt idx="3819" formatCode="General">
                  <c:v>-1.8255391095964399E-4</c:v>
                </c:pt>
                <c:pt idx="3820" formatCode="General">
                  <c:v>-1.7557110084662799E-4</c:v>
                </c:pt>
                <c:pt idx="3821" formatCode="General">
                  <c:v>-1.8467798858240201E-4</c:v>
                </c:pt>
                <c:pt idx="3822" formatCode="General">
                  <c:v>-1.82398854654692E-4</c:v>
                </c:pt>
                <c:pt idx="3823" formatCode="General">
                  <c:v>-1.9413589223412901E-4</c:v>
                </c:pt>
                <c:pt idx="3824" formatCode="General">
                  <c:v>-1.81227724975013E-4</c:v>
                </c:pt>
                <c:pt idx="3825" formatCode="General">
                  <c:v>-1.8008779687587499E-4</c:v>
                </c:pt>
                <c:pt idx="3826" formatCode="General">
                  <c:v>-1.9203658419440401E-4</c:v>
                </c:pt>
                <c:pt idx="3827" formatCode="General">
                  <c:v>-1.7684800269147301E-4</c:v>
                </c:pt>
                <c:pt idx="3828" formatCode="General">
                  <c:v>-1.9458422580244099E-4</c:v>
                </c:pt>
                <c:pt idx="3829" formatCode="General">
                  <c:v>-1.97287086426332E-4</c:v>
                </c:pt>
                <c:pt idx="3830" formatCode="General">
                  <c:v>-1.9127528358451199E-4</c:v>
                </c:pt>
                <c:pt idx="3831" formatCode="General">
                  <c:v>-1.7916497324864901E-4</c:v>
                </c:pt>
                <c:pt idx="3832" formatCode="General">
                  <c:v>-1.8236000728926501E-4</c:v>
                </c:pt>
                <c:pt idx="3833" formatCode="General">
                  <c:v>-1.7503747503498201E-4</c:v>
                </c:pt>
                <c:pt idx="3834" formatCode="General">
                  <c:v>-1.8867334750419801E-4</c:v>
                </c:pt>
                <c:pt idx="3835" formatCode="General">
                  <c:v>-1.79247853466021E-4</c:v>
                </c:pt>
                <c:pt idx="3836" formatCode="General">
                  <c:v>-1.78422311830743E-4</c:v>
                </c:pt>
                <c:pt idx="3837" formatCode="General">
                  <c:v>-1.72304836996663E-4</c:v>
                </c:pt>
                <c:pt idx="3838" formatCode="General">
                  <c:v>-1.95772165604139E-4</c:v>
                </c:pt>
                <c:pt idx="3839" formatCode="General">
                  <c:v>-1.7137068027666601E-4</c:v>
                </c:pt>
                <c:pt idx="3840" formatCode="General">
                  <c:v>-1.75905158844335E-4</c:v>
                </c:pt>
                <c:pt idx="3841" formatCode="General">
                  <c:v>-1.8198777995513199E-4</c:v>
                </c:pt>
                <c:pt idx="3842" formatCode="General">
                  <c:v>-1.7959498241451301E-4</c:v>
                </c:pt>
                <c:pt idx="3843" formatCode="General">
                  <c:v>-1.88370237407659E-4</c:v>
                </c:pt>
                <c:pt idx="3844" formatCode="General">
                  <c:v>-1.76791342170235E-4</c:v>
                </c:pt>
                <c:pt idx="3845" formatCode="General">
                  <c:v>-1.8040250193124E-4</c:v>
                </c:pt>
                <c:pt idx="3846" formatCode="General">
                  <c:v>-1.9106606029244599E-4</c:v>
                </c:pt>
                <c:pt idx="3847" formatCode="General">
                  <c:v>-1.84428565394357E-4</c:v>
                </c:pt>
                <c:pt idx="3848" formatCode="General">
                  <c:v>-1.7939732640505899E-4</c:v>
                </c:pt>
                <c:pt idx="3849" formatCode="General">
                  <c:v>-1.7462579411334101E-4</c:v>
                </c:pt>
                <c:pt idx="3850" formatCode="General">
                  <c:v>-1.8022989704756599E-4</c:v>
                </c:pt>
                <c:pt idx="3851" formatCode="General">
                  <c:v>-1.91615898076404E-4</c:v>
                </c:pt>
                <c:pt idx="3852" formatCode="General">
                  <c:v>-2.11443505317326E-4</c:v>
                </c:pt>
                <c:pt idx="3853" formatCode="General">
                  <c:v>-1.64794750947438E-4</c:v>
                </c:pt>
                <c:pt idx="3854" formatCode="General">
                  <c:v>-1.803657742102E-4</c:v>
                </c:pt>
                <c:pt idx="3855" formatCode="General">
                  <c:v>-1.81363238987204E-4</c:v>
                </c:pt>
                <c:pt idx="3856" formatCode="General">
                  <c:v>-1.9558399613091499E-4</c:v>
                </c:pt>
                <c:pt idx="3857" formatCode="General">
                  <c:v>-1.70805544754302E-4</c:v>
                </c:pt>
                <c:pt idx="3858" formatCode="General">
                  <c:v>-1.6064228360928399E-4</c:v>
                </c:pt>
                <c:pt idx="3859" formatCode="General">
                  <c:v>-1.8144660247967499E-4</c:v>
                </c:pt>
                <c:pt idx="3860" formatCode="General">
                  <c:v>-1.8534922214046099E-4</c:v>
                </c:pt>
                <c:pt idx="3861" formatCode="General">
                  <c:v>-1.7647605628485699E-4</c:v>
                </c:pt>
                <c:pt idx="3862" formatCode="General">
                  <c:v>-1.8422591210057499E-4</c:v>
                </c:pt>
                <c:pt idx="3863" formatCode="General">
                  <c:v>-1.9775446906911801E-4</c:v>
                </c:pt>
                <c:pt idx="3864" formatCode="General">
                  <c:v>-1.74768360655222E-4</c:v>
                </c:pt>
                <c:pt idx="3865" formatCode="General">
                  <c:v>-1.7915507618358601E-4</c:v>
                </c:pt>
                <c:pt idx="3866" formatCode="General">
                  <c:v>-1.73194469121202E-4</c:v>
                </c:pt>
                <c:pt idx="3867" formatCode="General">
                  <c:v>-1.6803235476787001E-4</c:v>
                </c:pt>
                <c:pt idx="3868" formatCode="General">
                  <c:v>-1.7358786521500601E-4</c:v>
                </c:pt>
                <c:pt idx="3869" formatCode="General">
                  <c:v>-1.6536587682230601E-4</c:v>
                </c:pt>
                <c:pt idx="3870" formatCode="General">
                  <c:v>-1.9104691708342401E-4</c:v>
                </c:pt>
                <c:pt idx="3871" formatCode="General">
                  <c:v>-1.77939648082492E-4</c:v>
                </c:pt>
                <c:pt idx="3872" formatCode="General">
                  <c:v>-2.09208152849371E-4</c:v>
                </c:pt>
                <c:pt idx="3873" formatCode="General">
                  <c:v>-1.62011487524788E-4</c:v>
                </c:pt>
                <c:pt idx="3874" formatCode="General">
                  <c:v>-1.75573002223642E-4</c:v>
                </c:pt>
                <c:pt idx="3875" formatCode="General">
                  <c:v>-1.8985759597664001E-4</c:v>
                </c:pt>
                <c:pt idx="3876" formatCode="General">
                  <c:v>-1.7252173998549001E-4</c:v>
                </c:pt>
                <c:pt idx="3877" formatCode="General">
                  <c:v>-1.8510311521236801E-4</c:v>
                </c:pt>
                <c:pt idx="3878" formatCode="General">
                  <c:v>-1.7217864011818E-4</c:v>
                </c:pt>
                <c:pt idx="3879" formatCode="General">
                  <c:v>-1.87092370766707E-4</c:v>
                </c:pt>
                <c:pt idx="3880" formatCode="General">
                  <c:v>-1.89174165361599E-4</c:v>
                </c:pt>
                <c:pt idx="3881" formatCode="General">
                  <c:v>-1.8073003590233599E-4</c:v>
                </c:pt>
                <c:pt idx="3882" formatCode="General">
                  <c:v>-1.8306159322113499E-4</c:v>
                </c:pt>
                <c:pt idx="3883" formatCode="General">
                  <c:v>-1.7627405358181501E-4</c:v>
                </c:pt>
                <c:pt idx="3884" formatCode="General">
                  <c:v>-1.7827768384145399E-4</c:v>
                </c:pt>
                <c:pt idx="3885" formatCode="General">
                  <c:v>-1.74072994225831E-4</c:v>
                </c:pt>
                <c:pt idx="3886" formatCode="General">
                  <c:v>-1.8439247466717199E-4</c:v>
                </c:pt>
                <c:pt idx="3887" formatCode="General">
                  <c:v>-2.0025811494622599E-4</c:v>
                </c:pt>
                <c:pt idx="3888" formatCode="General">
                  <c:v>-1.7914082341985801E-4</c:v>
                </c:pt>
                <c:pt idx="3889" formatCode="General">
                  <c:v>-1.81676082365575E-4</c:v>
                </c:pt>
                <c:pt idx="3890" formatCode="General">
                  <c:v>-1.70843991964127E-4</c:v>
                </c:pt>
                <c:pt idx="3891" formatCode="General">
                  <c:v>-1.76350044408164E-4</c:v>
                </c:pt>
                <c:pt idx="3892" formatCode="General">
                  <c:v>-1.7456327281707899E-4</c:v>
                </c:pt>
                <c:pt idx="3893" formatCode="General">
                  <c:v>-1.8258682714797299E-4</c:v>
                </c:pt>
                <c:pt idx="3894" formatCode="General">
                  <c:v>-1.8350123343412601E-4</c:v>
                </c:pt>
                <c:pt idx="3895" formatCode="General">
                  <c:v>-1.7176032957080199E-4</c:v>
                </c:pt>
                <c:pt idx="3896" formatCode="General">
                  <c:v>-2.01478557601335E-4</c:v>
                </c:pt>
                <c:pt idx="3897" formatCode="General">
                  <c:v>-1.9164305670314199E-4</c:v>
                </c:pt>
                <c:pt idx="3898" formatCode="General">
                  <c:v>-1.7323490859924199E-4</c:v>
                </c:pt>
                <c:pt idx="3899" formatCode="General">
                  <c:v>-1.8159905695051099E-4</c:v>
                </c:pt>
                <c:pt idx="3900" formatCode="General">
                  <c:v>-1.69472209442336E-4</c:v>
                </c:pt>
                <c:pt idx="3901" formatCode="General">
                  <c:v>-1.8729005916588899E-4</c:v>
                </c:pt>
                <c:pt idx="3902" formatCode="General">
                  <c:v>-1.82472140200476E-4</c:v>
                </c:pt>
                <c:pt idx="3903" formatCode="General">
                  <c:v>-1.8882974386179199E-4</c:v>
                </c:pt>
                <c:pt idx="3904" formatCode="General">
                  <c:v>-1.7076096882804901E-4</c:v>
                </c:pt>
                <c:pt idx="3905" formatCode="General">
                  <c:v>-1.71246538682564E-4</c:v>
                </c:pt>
                <c:pt idx="3906" formatCode="General">
                  <c:v>-1.63565939033922E-4</c:v>
                </c:pt>
                <c:pt idx="3907" formatCode="General">
                  <c:v>-1.7169232783104899E-4</c:v>
                </c:pt>
                <c:pt idx="3908" formatCode="General">
                  <c:v>-1.8477187065257599E-4</c:v>
                </c:pt>
                <c:pt idx="3909" formatCode="General">
                  <c:v>-1.8447719703092099E-4</c:v>
                </c:pt>
                <c:pt idx="3910" formatCode="General">
                  <c:v>-1.68661095794555E-4</c:v>
                </c:pt>
                <c:pt idx="3911" formatCode="General">
                  <c:v>-1.8395185409965701E-4</c:v>
                </c:pt>
                <c:pt idx="3912" formatCode="General">
                  <c:v>-1.80432007044188E-4</c:v>
                </c:pt>
                <c:pt idx="3913" formatCode="General">
                  <c:v>-1.7080268877789901E-4</c:v>
                </c:pt>
                <c:pt idx="3914" formatCode="General">
                  <c:v>-1.8706041564117899E-4</c:v>
                </c:pt>
                <c:pt idx="3915" formatCode="General">
                  <c:v>-1.8259268859237E-4</c:v>
                </c:pt>
                <c:pt idx="3916" formatCode="General">
                  <c:v>-1.80717707487121E-4</c:v>
                </c:pt>
                <c:pt idx="3917" formatCode="General">
                  <c:v>-1.8481834257149399E-4</c:v>
                </c:pt>
                <c:pt idx="3918" formatCode="General">
                  <c:v>-1.6825162221156099E-4</c:v>
                </c:pt>
                <c:pt idx="3919" formatCode="General">
                  <c:v>-1.6604566853661401E-4</c:v>
                </c:pt>
                <c:pt idx="3920" formatCode="General">
                  <c:v>-1.83801098385215E-4</c:v>
                </c:pt>
                <c:pt idx="3921" formatCode="General">
                  <c:v>-1.7512862520136801E-4</c:v>
                </c:pt>
                <c:pt idx="3922" formatCode="General">
                  <c:v>-1.8559355781857099E-4</c:v>
                </c:pt>
                <c:pt idx="3923" formatCode="General">
                  <c:v>-1.8808154447679299E-4</c:v>
                </c:pt>
                <c:pt idx="3924" formatCode="General">
                  <c:v>-1.88070963997764E-4</c:v>
                </c:pt>
                <c:pt idx="3925" formatCode="General">
                  <c:v>-1.7701642627983199E-4</c:v>
                </c:pt>
                <c:pt idx="3926" formatCode="General">
                  <c:v>-1.7896291691818199E-4</c:v>
                </c:pt>
                <c:pt idx="3927" formatCode="General">
                  <c:v>-1.8404407469642899E-4</c:v>
                </c:pt>
                <c:pt idx="3928" formatCode="General">
                  <c:v>-1.8089045180657299E-4</c:v>
                </c:pt>
                <c:pt idx="3929" formatCode="General">
                  <c:v>-1.70279829431584E-4</c:v>
                </c:pt>
                <c:pt idx="3930" formatCode="General">
                  <c:v>-1.8932210100135099E-4</c:v>
                </c:pt>
                <c:pt idx="3931" formatCode="General">
                  <c:v>-1.80403255818914E-4</c:v>
                </c:pt>
                <c:pt idx="3932" formatCode="General">
                  <c:v>-1.8123118196117E-4</c:v>
                </c:pt>
                <c:pt idx="3933" formatCode="General">
                  <c:v>-1.84427079351825E-4</c:v>
                </c:pt>
                <c:pt idx="3934" formatCode="General">
                  <c:v>-1.65632046705992E-4</c:v>
                </c:pt>
                <c:pt idx="3935" formatCode="General">
                  <c:v>-1.8285483091552601E-4</c:v>
                </c:pt>
                <c:pt idx="3936" formatCode="General">
                  <c:v>-1.8157919203630999E-4</c:v>
                </c:pt>
                <c:pt idx="3937" formatCode="General">
                  <c:v>-1.7103669191871401E-4</c:v>
                </c:pt>
                <c:pt idx="3938" formatCode="General">
                  <c:v>-1.91982881509549E-4</c:v>
                </c:pt>
                <c:pt idx="3939" formatCode="General">
                  <c:v>-1.9803210117440599E-4</c:v>
                </c:pt>
                <c:pt idx="3940" formatCode="General">
                  <c:v>-1.89494225891158E-4</c:v>
                </c:pt>
                <c:pt idx="3941" formatCode="General">
                  <c:v>-1.78812365029044E-4</c:v>
                </c:pt>
                <c:pt idx="3942" formatCode="General">
                  <c:v>-1.9406704698714001E-4</c:v>
                </c:pt>
                <c:pt idx="3943" formatCode="General">
                  <c:v>-1.7884792602369001E-4</c:v>
                </c:pt>
                <c:pt idx="3944" formatCode="General">
                  <c:v>-1.66999583023161E-4</c:v>
                </c:pt>
                <c:pt idx="3945" formatCode="General">
                  <c:v>-1.8599971191928899E-4</c:v>
                </c:pt>
                <c:pt idx="3946" formatCode="General">
                  <c:v>-1.7124633190935301E-4</c:v>
                </c:pt>
                <c:pt idx="3947" formatCode="General">
                  <c:v>-1.9156849313997699E-4</c:v>
                </c:pt>
                <c:pt idx="3948" formatCode="General">
                  <c:v>-1.7106747284792299E-4</c:v>
                </c:pt>
                <c:pt idx="3949" formatCode="General">
                  <c:v>-1.7876384877119701E-4</c:v>
                </c:pt>
                <c:pt idx="3950" formatCode="General">
                  <c:v>-1.9808617406696599E-4</c:v>
                </c:pt>
                <c:pt idx="3951" formatCode="General">
                  <c:v>-1.8143889289618699E-4</c:v>
                </c:pt>
                <c:pt idx="3952" formatCode="General">
                  <c:v>-1.85893500047478E-4</c:v>
                </c:pt>
                <c:pt idx="3953" formatCode="General">
                  <c:v>-1.99157204501546E-4</c:v>
                </c:pt>
                <c:pt idx="3954" formatCode="General">
                  <c:v>-2.0550289033128099E-4</c:v>
                </c:pt>
                <c:pt idx="3955" formatCode="General">
                  <c:v>-1.8155968909333001E-4</c:v>
                </c:pt>
                <c:pt idx="3956" formatCode="General">
                  <c:v>-1.7327883168663801E-4</c:v>
                </c:pt>
                <c:pt idx="3957" formatCode="General">
                  <c:v>-1.8623224758314999E-4</c:v>
                </c:pt>
                <c:pt idx="3958" formatCode="General">
                  <c:v>-1.7697675683973999E-4</c:v>
                </c:pt>
                <c:pt idx="3959" formatCode="General">
                  <c:v>-1.7818677116406901E-4</c:v>
                </c:pt>
                <c:pt idx="3960" formatCode="General">
                  <c:v>-1.8387841044629301E-4</c:v>
                </c:pt>
                <c:pt idx="3961" formatCode="General">
                  <c:v>-1.9299153346891999E-4</c:v>
                </c:pt>
                <c:pt idx="3962" formatCode="General">
                  <c:v>-2.0075511406657701E-4</c:v>
                </c:pt>
                <c:pt idx="3963" formatCode="General">
                  <c:v>-1.81291568832532E-4</c:v>
                </c:pt>
                <c:pt idx="3964" formatCode="General">
                  <c:v>-2.0093455607473199E-4</c:v>
                </c:pt>
                <c:pt idx="3965" formatCode="General">
                  <c:v>-1.49548517651132E-4</c:v>
                </c:pt>
                <c:pt idx="3966" formatCode="General">
                  <c:v>-1.6188166485447801E-4</c:v>
                </c:pt>
                <c:pt idx="3967" formatCode="General">
                  <c:v>-1.8427600166479499E-4</c:v>
                </c:pt>
                <c:pt idx="3968" formatCode="General">
                  <c:v>-1.7426998872456699E-4</c:v>
                </c:pt>
                <c:pt idx="3969" formatCode="General">
                  <c:v>-1.8740276676786701E-4</c:v>
                </c:pt>
                <c:pt idx="3970" formatCode="General">
                  <c:v>-1.66080680471582E-4</c:v>
                </c:pt>
                <c:pt idx="3971" formatCode="General">
                  <c:v>-1.6980568355622199E-4</c:v>
                </c:pt>
                <c:pt idx="3972" formatCode="General">
                  <c:v>-1.6741949493258399E-4</c:v>
                </c:pt>
                <c:pt idx="3973" formatCode="General">
                  <c:v>-1.63666536405111E-4</c:v>
                </c:pt>
                <c:pt idx="3974" formatCode="General">
                  <c:v>-1.67495414685884E-4</c:v>
                </c:pt>
                <c:pt idx="3975" formatCode="General">
                  <c:v>-1.6569376561262201E-4</c:v>
                </c:pt>
                <c:pt idx="3976" formatCode="General">
                  <c:v>-1.8740644765193E-4</c:v>
                </c:pt>
                <c:pt idx="3977" formatCode="General">
                  <c:v>-1.7939274595137999E-4</c:v>
                </c:pt>
                <c:pt idx="3978" formatCode="General">
                  <c:v>-1.6163180232405401E-4</c:v>
                </c:pt>
                <c:pt idx="3979" formatCode="General">
                  <c:v>-1.7362124339807399E-4</c:v>
                </c:pt>
                <c:pt idx="3980" formatCode="General">
                  <c:v>-1.77923259042523E-4</c:v>
                </c:pt>
                <c:pt idx="3981" formatCode="General">
                  <c:v>-1.7483870577143801E-4</c:v>
                </c:pt>
                <c:pt idx="3982" formatCode="General">
                  <c:v>-1.6827844814159599E-4</c:v>
                </c:pt>
                <c:pt idx="3983" formatCode="General">
                  <c:v>-1.7796541393394201E-4</c:v>
                </c:pt>
                <c:pt idx="3984" formatCode="General">
                  <c:v>-1.7851921796330401E-4</c:v>
                </c:pt>
                <c:pt idx="3985" formatCode="General">
                  <c:v>-1.87038903585298E-4</c:v>
                </c:pt>
                <c:pt idx="3986" formatCode="General">
                  <c:v>-1.8676916453804699E-4</c:v>
                </c:pt>
                <c:pt idx="3987" formatCode="General">
                  <c:v>-1.6634306559002899E-4</c:v>
                </c:pt>
                <c:pt idx="3988" formatCode="General">
                  <c:v>-1.9439756159576901E-4</c:v>
                </c:pt>
                <c:pt idx="3989" formatCode="General">
                  <c:v>-1.6408413709735199E-4</c:v>
                </c:pt>
                <c:pt idx="3990" formatCode="General">
                  <c:v>-1.7100132972804001E-4</c:v>
                </c:pt>
                <c:pt idx="3991" formatCode="General">
                  <c:v>-1.6380216300540499E-4</c:v>
                </c:pt>
                <c:pt idx="3992" formatCode="General">
                  <c:v>-1.76621197183328E-4</c:v>
                </c:pt>
                <c:pt idx="3993" formatCode="General">
                  <c:v>-1.6653056765424001E-4</c:v>
                </c:pt>
                <c:pt idx="3994" formatCode="General">
                  <c:v>-1.6914487963845599E-4</c:v>
                </c:pt>
                <c:pt idx="3995" formatCode="General">
                  <c:v>-1.6719784389143501E-4</c:v>
                </c:pt>
                <c:pt idx="3996" formatCode="General">
                  <c:v>-1.65743022607095E-4</c:v>
                </c:pt>
                <c:pt idx="3997" formatCode="General">
                  <c:v>-1.75621927447789E-4</c:v>
                </c:pt>
                <c:pt idx="3998" formatCode="General">
                  <c:v>-1.79685413389022E-4</c:v>
                </c:pt>
                <c:pt idx="3999" formatCode="General">
                  <c:v>-1.7492453662416001E-4</c:v>
                </c:pt>
                <c:pt idx="4000" formatCode="General">
                  <c:v>-1.77554493523444E-4</c:v>
                </c:pt>
                <c:pt idx="4001" formatCode="General">
                  <c:v>-1.7917695507311E-4</c:v>
                </c:pt>
                <c:pt idx="4002" formatCode="General">
                  <c:v>-1.7217956008053599E-4</c:v>
                </c:pt>
                <c:pt idx="4003" formatCode="General">
                  <c:v>-1.7997528733174699E-4</c:v>
                </c:pt>
                <c:pt idx="4004" formatCode="General">
                  <c:v>-1.75759164151555E-4</c:v>
                </c:pt>
                <c:pt idx="4005" formatCode="General">
                  <c:v>-1.8477374078652899E-4</c:v>
                </c:pt>
                <c:pt idx="4006" formatCode="General">
                  <c:v>-1.8292360879778601E-4</c:v>
                </c:pt>
                <c:pt idx="4007" formatCode="General">
                  <c:v>-1.8705118190798201E-4</c:v>
                </c:pt>
                <c:pt idx="4008" formatCode="General">
                  <c:v>-1.7428490883877499E-4</c:v>
                </c:pt>
                <c:pt idx="4009" formatCode="General">
                  <c:v>-1.6943282154164701E-4</c:v>
                </c:pt>
                <c:pt idx="4010" formatCode="General">
                  <c:v>-2.0078068058234101E-4</c:v>
                </c:pt>
                <c:pt idx="4011" formatCode="General">
                  <c:v>-1.8191290143012301E-4</c:v>
                </c:pt>
                <c:pt idx="4012" formatCode="General">
                  <c:v>-1.7177904725598899E-4</c:v>
                </c:pt>
                <c:pt idx="4013" formatCode="General">
                  <c:v>-1.8369274257738999E-4</c:v>
                </c:pt>
                <c:pt idx="4014" formatCode="General">
                  <c:v>-1.80249758752654E-4</c:v>
                </c:pt>
                <c:pt idx="4015" formatCode="General">
                  <c:v>-1.73637613315374E-4</c:v>
                </c:pt>
                <c:pt idx="4016" formatCode="General">
                  <c:v>-1.7972709269461701E-4</c:v>
                </c:pt>
                <c:pt idx="4017" formatCode="General">
                  <c:v>-1.84028410436515E-4</c:v>
                </c:pt>
                <c:pt idx="4018" formatCode="General">
                  <c:v>-1.87195781285464E-4</c:v>
                </c:pt>
                <c:pt idx="4019" formatCode="General">
                  <c:v>-1.8055972748311799E-4</c:v>
                </c:pt>
                <c:pt idx="4020" formatCode="General">
                  <c:v>-1.80311054636922E-4</c:v>
                </c:pt>
                <c:pt idx="4021" formatCode="General">
                  <c:v>-1.7533584946931901E-4</c:v>
                </c:pt>
                <c:pt idx="4022" formatCode="General">
                  <c:v>-1.83318213530303E-4</c:v>
                </c:pt>
                <c:pt idx="4023" formatCode="General">
                  <c:v>-1.7656950014089599E-4</c:v>
                </c:pt>
                <c:pt idx="4024" formatCode="General">
                  <c:v>-1.88392287698936E-4</c:v>
                </c:pt>
                <c:pt idx="4025" formatCode="General">
                  <c:v>-1.8139448764192901E-4</c:v>
                </c:pt>
                <c:pt idx="4026" formatCode="General">
                  <c:v>-1.6984109787204901E-4</c:v>
                </c:pt>
                <c:pt idx="4027" formatCode="General">
                  <c:v>-2.00911631727323E-4</c:v>
                </c:pt>
                <c:pt idx="4028" formatCode="General">
                  <c:v>-1.9862774652989399E-4</c:v>
                </c:pt>
                <c:pt idx="4029" formatCode="General">
                  <c:v>-1.7925497927782401E-4</c:v>
                </c:pt>
                <c:pt idx="4030" formatCode="General">
                  <c:v>-1.9670504604137E-4</c:v>
                </c:pt>
                <c:pt idx="4031" formatCode="General">
                  <c:v>-1.88919240139325E-4</c:v>
                </c:pt>
                <c:pt idx="4032" formatCode="General">
                  <c:v>-1.89928049132631E-4</c:v>
                </c:pt>
                <c:pt idx="4033" formatCode="General">
                  <c:v>-1.7978936556729399E-4</c:v>
                </c:pt>
                <c:pt idx="4034" formatCode="General">
                  <c:v>-1.79684354142578E-4</c:v>
                </c:pt>
                <c:pt idx="4035" formatCode="General">
                  <c:v>-1.9459717481383099E-4</c:v>
                </c:pt>
                <c:pt idx="4036" formatCode="General">
                  <c:v>-1.81089771273329E-4</c:v>
                </c:pt>
                <c:pt idx="4037" formatCode="General">
                  <c:v>-1.75764418441648E-4</c:v>
                </c:pt>
                <c:pt idx="4038" formatCode="General">
                  <c:v>-1.7571156297501499E-4</c:v>
                </c:pt>
                <c:pt idx="4039" formatCode="General">
                  <c:v>-1.8349373827225601E-4</c:v>
                </c:pt>
                <c:pt idx="4040" formatCode="General">
                  <c:v>-1.74726832048211E-4</c:v>
                </c:pt>
                <c:pt idx="4041" formatCode="General">
                  <c:v>-1.8490973785917399E-4</c:v>
                </c:pt>
                <c:pt idx="4042" formatCode="General">
                  <c:v>-1.8233691048432699E-4</c:v>
                </c:pt>
                <c:pt idx="4043" formatCode="General">
                  <c:v>-1.8531953314390099E-4</c:v>
                </c:pt>
                <c:pt idx="4044" formatCode="General">
                  <c:v>-1.7327485786838899E-4</c:v>
                </c:pt>
                <c:pt idx="4045" formatCode="General">
                  <c:v>-1.8604191985782399E-4</c:v>
                </c:pt>
                <c:pt idx="4046" formatCode="General">
                  <c:v>-1.8238507791520399E-4</c:v>
                </c:pt>
                <c:pt idx="4047" formatCode="General">
                  <c:v>-1.6944098672195599E-4</c:v>
                </c:pt>
                <c:pt idx="4048" formatCode="General">
                  <c:v>-1.8171300664387001E-4</c:v>
                </c:pt>
                <c:pt idx="4049" formatCode="General">
                  <c:v>-1.8370651753057699E-4</c:v>
                </c:pt>
                <c:pt idx="4050" formatCode="General">
                  <c:v>-1.8629740355906001E-4</c:v>
                </c:pt>
                <c:pt idx="4051" formatCode="General">
                  <c:v>-1.8083668346832201E-4</c:v>
                </c:pt>
                <c:pt idx="4052" formatCode="General">
                  <c:v>-1.78037618762825E-4</c:v>
                </c:pt>
                <c:pt idx="4053" formatCode="General">
                  <c:v>-1.82859778738626E-4</c:v>
                </c:pt>
                <c:pt idx="4054" formatCode="General">
                  <c:v>-1.87958844546701E-4</c:v>
                </c:pt>
                <c:pt idx="4055" formatCode="General">
                  <c:v>-1.69878306504438E-4</c:v>
                </c:pt>
                <c:pt idx="4056" formatCode="General">
                  <c:v>-1.7086864381903901E-4</c:v>
                </c:pt>
                <c:pt idx="4057" formatCode="General">
                  <c:v>-1.7545471357718301E-4</c:v>
                </c:pt>
                <c:pt idx="4058" formatCode="General">
                  <c:v>-1.7214519200906599E-4</c:v>
                </c:pt>
                <c:pt idx="4059" formatCode="General">
                  <c:v>-1.76379428571335E-4</c:v>
                </c:pt>
                <c:pt idx="4060" formatCode="General">
                  <c:v>-2.05911199370168E-4</c:v>
                </c:pt>
                <c:pt idx="4061" formatCode="General">
                  <c:v>-1.7466773785249301E-4</c:v>
                </c:pt>
                <c:pt idx="4062" formatCode="General">
                  <c:v>-1.8904665677405E-4</c:v>
                </c:pt>
                <c:pt idx="4063" formatCode="General">
                  <c:v>-1.7337132040791601E-4</c:v>
                </c:pt>
                <c:pt idx="4064" formatCode="General">
                  <c:v>-1.8188597821995199E-4</c:v>
                </c:pt>
                <c:pt idx="4065" formatCode="General">
                  <c:v>-1.8176499556233201E-4</c:v>
                </c:pt>
                <c:pt idx="4066" formatCode="General">
                  <c:v>-1.79474622546734E-4</c:v>
                </c:pt>
                <c:pt idx="4067" formatCode="General">
                  <c:v>-1.70618573755523E-4</c:v>
                </c:pt>
                <c:pt idx="4068" formatCode="General">
                  <c:v>-1.84651114713794E-4</c:v>
                </c:pt>
                <c:pt idx="4069" formatCode="General">
                  <c:v>-1.82432089972491E-4</c:v>
                </c:pt>
                <c:pt idx="4070" formatCode="General">
                  <c:v>-1.85068050438616E-4</c:v>
                </c:pt>
                <c:pt idx="4071" formatCode="General">
                  <c:v>-1.7602322662114099E-4</c:v>
                </c:pt>
                <c:pt idx="4072" formatCode="General">
                  <c:v>-1.7928231895185401E-4</c:v>
                </c:pt>
                <c:pt idx="4073" formatCode="General">
                  <c:v>-1.6815498160969899E-4</c:v>
                </c:pt>
                <c:pt idx="4074" formatCode="General">
                  <c:v>-1.8204822330940499E-4</c:v>
                </c:pt>
                <c:pt idx="4075" formatCode="General">
                  <c:v>-1.73830474207476E-4</c:v>
                </c:pt>
                <c:pt idx="4076" formatCode="General">
                  <c:v>-1.88571893812891E-4</c:v>
                </c:pt>
                <c:pt idx="4077" formatCode="General">
                  <c:v>-1.81048036545462E-4</c:v>
                </c:pt>
                <c:pt idx="4078" formatCode="General">
                  <c:v>-1.7962661935484199E-4</c:v>
                </c:pt>
                <c:pt idx="4079" formatCode="General">
                  <c:v>-1.73901262953746E-4</c:v>
                </c:pt>
                <c:pt idx="4080" formatCode="General">
                  <c:v>-1.6745312812239401E-4</c:v>
                </c:pt>
                <c:pt idx="4081" formatCode="General">
                  <c:v>-1.8074390690394401E-4</c:v>
                </c:pt>
                <c:pt idx="4082" formatCode="General">
                  <c:v>-1.7547883572360901E-4</c:v>
                </c:pt>
                <c:pt idx="4083" formatCode="General">
                  <c:v>-1.9307825235518599E-4</c:v>
                </c:pt>
                <c:pt idx="4084" formatCode="General">
                  <c:v>-1.90788208847959E-4</c:v>
                </c:pt>
                <c:pt idx="4085" formatCode="General">
                  <c:v>-1.8028466796179101E-4</c:v>
                </c:pt>
                <c:pt idx="4086" formatCode="General">
                  <c:v>-1.8827944911543E-4</c:v>
                </c:pt>
                <c:pt idx="4087" formatCode="General">
                  <c:v>-1.7658636059740299E-4</c:v>
                </c:pt>
                <c:pt idx="4088" formatCode="General">
                  <c:v>-1.8467484713492499E-4</c:v>
                </c:pt>
                <c:pt idx="4089" formatCode="General">
                  <c:v>-1.8188184615859101E-4</c:v>
                </c:pt>
                <c:pt idx="4090" formatCode="General">
                  <c:v>-1.86457295205575E-4</c:v>
                </c:pt>
                <c:pt idx="4091" formatCode="General">
                  <c:v>-1.94602800187839E-4</c:v>
                </c:pt>
                <c:pt idx="4092" formatCode="General">
                  <c:v>-1.9427644361790899E-4</c:v>
                </c:pt>
                <c:pt idx="4093" formatCode="General">
                  <c:v>-1.8129228156597699E-4</c:v>
                </c:pt>
                <c:pt idx="4094" formatCode="General">
                  <c:v>-1.7312832047512201E-4</c:v>
                </c:pt>
                <c:pt idx="4095" formatCode="General">
                  <c:v>-1.8841806590943E-4</c:v>
                </c:pt>
                <c:pt idx="4096" formatCode="General">
                  <c:v>-1.85276680468839E-4</c:v>
                </c:pt>
                <c:pt idx="4097" formatCode="General">
                  <c:v>-1.8790519917936499E-4</c:v>
                </c:pt>
                <c:pt idx="4098" formatCode="General">
                  <c:v>-1.6949927158918301E-4</c:v>
                </c:pt>
                <c:pt idx="4099" formatCode="General">
                  <c:v>-1.8408443978513601E-4</c:v>
                </c:pt>
                <c:pt idx="4100" formatCode="General">
                  <c:v>-1.8981877548338499E-4</c:v>
                </c:pt>
                <c:pt idx="4101" formatCode="General">
                  <c:v>-1.7788048905777499E-4</c:v>
                </c:pt>
                <c:pt idx="4102" formatCode="General">
                  <c:v>-1.9345810118625499E-4</c:v>
                </c:pt>
                <c:pt idx="4103" formatCode="General">
                  <c:v>-1.83690857027625E-4</c:v>
                </c:pt>
                <c:pt idx="4104" formatCode="General">
                  <c:v>-1.80763893037704E-4</c:v>
                </c:pt>
                <c:pt idx="4105" formatCode="General">
                  <c:v>-1.9350712116649599E-4</c:v>
                </c:pt>
                <c:pt idx="4106" formatCode="General">
                  <c:v>-1.90565740740769E-4</c:v>
                </c:pt>
                <c:pt idx="4107" formatCode="General">
                  <c:v>-1.78407350650657E-4</c:v>
                </c:pt>
                <c:pt idx="4108" formatCode="General">
                  <c:v>-1.76372196507653E-4</c:v>
                </c:pt>
                <c:pt idx="4109" formatCode="General">
                  <c:v>-1.8727096881030901E-4</c:v>
                </c:pt>
                <c:pt idx="4110" formatCode="General">
                  <c:v>-1.9130045182373201E-4</c:v>
                </c:pt>
                <c:pt idx="4111" formatCode="General">
                  <c:v>-1.6834039251800099E-4</c:v>
                </c:pt>
                <c:pt idx="4112" formatCode="General">
                  <c:v>-1.7661138770636299E-4</c:v>
                </c:pt>
                <c:pt idx="4113" formatCode="General">
                  <c:v>-1.79050842181467E-4</c:v>
                </c:pt>
                <c:pt idx="4114" formatCode="General">
                  <c:v>-1.7509237621357701E-4</c:v>
                </c:pt>
                <c:pt idx="4115" formatCode="General">
                  <c:v>-1.8073462285666099E-4</c:v>
                </c:pt>
                <c:pt idx="4116" formatCode="General">
                  <c:v>-1.8566955843078801E-4</c:v>
                </c:pt>
                <c:pt idx="4117" formatCode="General">
                  <c:v>-1.7040943603378701E-4</c:v>
                </c:pt>
                <c:pt idx="4118" formatCode="General">
                  <c:v>-1.8571928826264901E-4</c:v>
                </c:pt>
                <c:pt idx="4119" formatCode="General">
                  <c:v>-1.7712336830377599E-4</c:v>
                </c:pt>
                <c:pt idx="4120" formatCode="General">
                  <c:v>-1.7875032290444901E-4</c:v>
                </c:pt>
                <c:pt idx="4121" formatCode="General">
                  <c:v>-1.71703427118495E-4</c:v>
                </c:pt>
                <c:pt idx="4122" formatCode="General">
                  <c:v>-1.7939535848475501E-4</c:v>
                </c:pt>
                <c:pt idx="4123" formatCode="General">
                  <c:v>-1.93874638495337E-4</c:v>
                </c:pt>
                <c:pt idx="4124" formatCode="General">
                  <c:v>-1.7391132497837601E-4</c:v>
                </c:pt>
                <c:pt idx="4125" formatCode="General">
                  <c:v>-1.8304027441596701E-4</c:v>
                </c:pt>
                <c:pt idx="4126" formatCode="General">
                  <c:v>-1.6824243419874299E-4</c:v>
                </c:pt>
                <c:pt idx="4127" formatCode="General">
                  <c:v>-1.6298861627170899E-4</c:v>
                </c:pt>
                <c:pt idx="4128" formatCode="General">
                  <c:v>-1.83437887277637E-4</c:v>
                </c:pt>
                <c:pt idx="4129" formatCode="General">
                  <c:v>-1.76266074187864E-4</c:v>
                </c:pt>
                <c:pt idx="4130" formatCode="General">
                  <c:v>-1.9885656155319001E-4</c:v>
                </c:pt>
                <c:pt idx="4131" formatCode="General">
                  <c:v>-1.8724500880137499E-4</c:v>
                </c:pt>
                <c:pt idx="4132" formatCode="General">
                  <c:v>-1.7105151548444099E-4</c:v>
                </c:pt>
                <c:pt idx="4133" formatCode="General">
                  <c:v>-1.7578347965579601E-4</c:v>
                </c:pt>
                <c:pt idx="4134" formatCode="General">
                  <c:v>-1.8681409225924101E-4</c:v>
                </c:pt>
                <c:pt idx="4135" formatCode="General">
                  <c:v>-1.8171640698884099E-4</c:v>
                </c:pt>
                <c:pt idx="4136" formatCode="General">
                  <c:v>-1.8023101864387899E-4</c:v>
                </c:pt>
                <c:pt idx="4137" formatCode="General">
                  <c:v>-1.77873941069475E-4</c:v>
                </c:pt>
                <c:pt idx="4138" formatCode="General">
                  <c:v>-1.7762454168571799E-4</c:v>
                </c:pt>
                <c:pt idx="4139" formatCode="General">
                  <c:v>-1.9201012740673699E-4</c:v>
                </c:pt>
                <c:pt idx="4140" formatCode="General">
                  <c:v>-1.7471667763752999E-4</c:v>
                </c:pt>
                <c:pt idx="4141" formatCode="General">
                  <c:v>-1.8111066217309899E-4</c:v>
                </c:pt>
                <c:pt idx="4142" formatCode="General">
                  <c:v>-1.766300663991E-4</c:v>
                </c:pt>
                <c:pt idx="4143" formatCode="General">
                  <c:v>-1.8318231129749399E-4</c:v>
                </c:pt>
                <c:pt idx="4144" formatCode="General">
                  <c:v>-1.73673189328808E-4</c:v>
                </c:pt>
                <c:pt idx="4145" formatCode="General">
                  <c:v>-1.83944188718589E-4</c:v>
                </c:pt>
                <c:pt idx="4146" formatCode="General">
                  <c:v>-1.8380085573239201E-4</c:v>
                </c:pt>
                <c:pt idx="4147" formatCode="General">
                  <c:v>-1.6695060944674301E-4</c:v>
                </c:pt>
                <c:pt idx="4148" formatCode="General">
                  <c:v>-1.8897439540438001E-4</c:v>
                </c:pt>
                <c:pt idx="4149" formatCode="General">
                  <c:v>-1.80910609438492E-4</c:v>
                </c:pt>
                <c:pt idx="4150" formatCode="General">
                  <c:v>-1.8912104054540999E-4</c:v>
                </c:pt>
                <c:pt idx="4151" formatCode="General">
                  <c:v>-1.82704572936781E-4</c:v>
                </c:pt>
                <c:pt idx="4152" formatCode="General">
                  <c:v>-1.77116505884141E-4</c:v>
                </c:pt>
                <c:pt idx="4153" formatCode="General">
                  <c:v>-1.73170681403162E-4</c:v>
                </c:pt>
                <c:pt idx="4154" formatCode="General">
                  <c:v>-1.7291142800724701E-4</c:v>
                </c:pt>
                <c:pt idx="4155" formatCode="General">
                  <c:v>-1.7912256671733E-4</c:v>
                </c:pt>
                <c:pt idx="4156" formatCode="General">
                  <c:v>-1.78770917234633E-4</c:v>
                </c:pt>
                <c:pt idx="4157" formatCode="General">
                  <c:v>-1.7793850665731901E-4</c:v>
                </c:pt>
                <c:pt idx="4158" formatCode="General">
                  <c:v>-1.71523089147991E-4</c:v>
                </c:pt>
                <c:pt idx="4159" formatCode="General">
                  <c:v>-1.9190637023522999E-4</c:v>
                </c:pt>
                <c:pt idx="4160" formatCode="General">
                  <c:v>-1.9269524719805599E-4</c:v>
                </c:pt>
                <c:pt idx="4161" formatCode="General">
                  <c:v>-1.7025736840478901E-4</c:v>
                </c:pt>
                <c:pt idx="4162" formatCode="General">
                  <c:v>-1.7345325553218101E-4</c:v>
                </c:pt>
                <c:pt idx="4163" formatCode="General">
                  <c:v>-1.77122380985088E-4</c:v>
                </c:pt>
                <c:pt idx="4164" formatCode="General">
                  <c:v>-1.6844230090259701E-4</c:v>
                </c:pt>
                <c:pt idx="4165" formatCode="General">
                  <c:v>-1.79030964516075E-4</c:v>
                </c:pt>
                <c:pt idx="4166" formatCode="General">
                  <c:v>-1.77131482097248E-4</c:v>
                </c:pt>
                <c:pt idx="4167" formatCode="General">
                  <c:v>-1.81527872726361E-4</c:v>
                </c:pt>
                <c:pt idx="4168" formatCode="General">
                  <c:v>-1.8741874351627501E-4</c:v>
                </c:pt>
                <c:pt idx="4169" formatCode="General">
                  <c:v>-1.76213538152872E-4</c:v>
                </c:pt>
                <c:pt idx="4170" formatCode="General">
                  <c:v>-1.76136476998651E-4</c:v>
                </c:pt>
                <c:pt idx="4171" formatCode="General">
                  <c:v>-1.8655705592957099E-4</c:v>
                </c:pt>
                <c:pt idx="4172" formatCode="General">
                  <c:v>-1.7266515955094999E-4</c:v>
                </c:pt>
                <c:pt idx="4173" formatCode="General">
                  <c:v>-1.64928763136139E-4</c:v>
                </c:pt>
                <c:pt idx="4174" formatCode="General">
                  <c:v>-1.7618918915226399E-4</c:v>
                </c:pt>
                <c:pt idx="4175" formatCode="General">
                  <c:v>-1.9230260482741801E-4</c:v>
                </c:pt>
                <c:pt idx="4176" formatCode="General">
                  <c:v>-1.99881329156625E-4</c:v>
                </c:pt>
                <c:pt idx="4177" formatCode="General">
                  <c:v>-1.62976353913324E-4</c:v>
                </c:pt>
                <c:pt idx="4178" formatCode="General">
                  <c:v>-1.7590275343973901E-4</c:v>
                </c:pt>
                <c:pt idx="4179" formatCode="General">
                  <c:v>-1.84194741653164E-4</c:v>
                </c:pt>
                <c:pt idx="4180" formatCode="General">
                  <c:v>-1.8363020301878001E-4</c:v>
                </c:pt>
                <c:pt idx="4181" formatCode="General">
                  <c:v>-1.7530182433074401E-4</c:v>
                </c:pt>
                <c:pt idx="4182" formatCode="General">
                  <c:v>-1.66572245785603E-4</c:v>
                </c:pt>
                <c:pt idx="4183" formatCode="General">
                  <c:v>-1.82215497997261E-4</c:v>
                </c:pt>
                <c:pt idx="4184" formatCode="General">
                  <c:v>-1.6963307566212699E-4</c:v>
                </c:pt>
                <c:pt idx="4185" formatCode="General">
                  <c:v>-1.7251081907929E-4</c:v>
                </c:pt>
                <c:pt idx="4186" formatCode="General">
                  <c:v>-1.7786778660293099E-4</c:v>
                </c:pt>
                <c:pt idx="4187" formatCode="General">
                  <c:v>-1.6530012368375601E-4</c:v>
                </c:pt>
                <c:pt idx="4188" formatCode="General">
                  <c:v>-1.7842067616359399E-4</c:v>
                </c:pt>
                <c:pt idx="4189" formatCode="General">
                  <c:v>-1.8692596420971701E-4</c:v>
                </c:pt>
                <c:pt idx="4190" formatCode="General">
                  <c:v>-2.00413645853378E-4</c:v>
                </c:pt>
                <c:pt idx="4191" formatCode="General">
                  <c:v>-1.9395096907581799E-4</c:v>
                </c:pt>
                <c:pt idx="4192" formatCode="General">
                  <c:v>-1.8226851708363499E-4</c:v>
                </c:pt>
                <c:pt idx="4193" formatCode="General">
                  <c:v>-1.8590508779181401E-4</c:v>
                </c:pt>
                <c:pt idx="4194" formatCode="General">
                  <c:v>-1.85775967395584E-4</c:v>
                </c:pt>
                <c:pt idx="4195" formatCode="General">
                  <c:v>-1.8048796756548301E-4</c:v>
                </c:pt>
                <c:pt idx="4196" formatCode="General">
                  <c:v>-1.7211593268141301E-4</c:v>
                </c:pt>
                <c:pt idx="4197" formatCode="General">
                  <c:v>-1.7646542087386999E-4</c:v>
                </c:pt>
                <c:pt idx="4198" formatCode="General">
                  <c:v>-1.95596787882351E-4</c:v>
                </c:pt>
                <c:pt idx="4199" formatCode="General">
                  <c:v>-1.80390902232725E-4</c:v>
                </c:pt>
                <c:pt idx="4200" formatCode="General">
                  <c:v>-1.85744423345635E-4</c:v>
                </c:pt>
                <c:pt idx="4201" formatCode="General">
                  <c:v>-1.9124618426258699E-4</c:v>
                </c:pt>
                <c:pt idx="4202" formatCode="General">
                  <c:v>-1.8285869654067699E-4</c:v>
                </c:pt>
                <c:pt idx="4203" formatCode="General">
                  <c:v>-1.7409699337191399E-4</c:v>
                </c:pt>
                <c:pt idx="4204" formatCode="General">
                  <c:v>-1.7791588756939499E-4</c:v>
                </c:pt>
                <c:pt idx="4205" formatCode="General">
                  <c:v>-1.6433984927693E-4</c:v>
                </c:pt>
                <c:pt idx="4206" formatCode="General">
                  <c:v>-1.7315005863020901E-4</c:v>
                </c:pt>
                <c:pt idx="4207" formatCode="General">
                  <c:v>-1.70806622372364E-4</c:v>
                </c:pt>
                <c:pt idx="4208" formatCode="General">
                  <c:v>-1.8203509996269E-4</c:v>
                </c:pt>
                <c:pt idx="4209" formatCode="General">
                  <c:v>-1.77639063324531E-4</c:v>
                </c:pt>
                <c:pt idx="4210" formatCode="General">
                  <c:v>-1.7808068542511901E-4</c:v>
                </c:pt>
                <c:pt idx="4211" formatCode="General">
                  <c:v>-1.7487216792265E-4</c:v>
                </c:pt>
                <c:pt idx="4212" formatCode="General">
                  <c:v>-1.80394475962838E-4</c:v>
                </c:pt>
                <c:pt idx="4213" formatCode="General">
                  <c:v>-1.7792647793548699E-4</c:v>
                </c:pt>
                <c:pt idx="4214" formatCode="General">
                  <c:v>-1.9696628349894201E-4</c:v>
                </c:pt>
                <c:pt idx="4215" formatCode="General">
                  <c:v>-1.6030055289577999E-4</c:v>
                </c:pt>
                <c:pt idx="4216" formatCode="General">
                  <c:v>-1.7935918992719501E-4</c:v>
                </c:pt>
                <c:pt idx="4217" formatCode="General">
                  <c:v>-1.6561302907749901E-4</c:v>
                </c:pt>
                <c:pt idx="4218" formatCode="General">
                  <c:v>-1.68141912857999E-4</c:v>
                </c:pt>
                <c:pt idx="4219" formatCode="General">
                  <c:v>-1.8011450876628099E-4</c:v>
                </c:pt>
                <c:pt idx="4220" formatCode="General">
                  <c:v>-1.81140553944252E-4</c:v>
                </c:pt>
                <c:pt idx="4221" formatCode="General">
                  <c:v>-1.73560258495321E-4</c:v>
                </c:pt>
                <c:pt idx="4222" formatCode="General">
                  <c:v>-1.7353458529457399E-4</c:v>
                </c:pt>
                <c:pt idx="4223" formatCode="General">
                  <c:v>-1.9456150635110199E-4</c:v>
                </c:pt>
                <c:pt idx="4224" formatCode="General">
                  <c:v>-1.7878143823024699E-4</c:v>
                </c:pt>
                <c:pt idx="4225" formatCode="General">
                  <c:v>-1.7589154000320899E-4</c:v>
                </c:pt>
                <c:pt idx="4226" formatCode="General">
                  <c:v>-1.8222144394392401E-4</c:v>
                </c:pt>
                <c:pt idx="4227" formatCode="General">
                  <c:v>-1.90917570161767E-4</c:v>
                </c:pt>
                <c:pt idx="4228" formatCode="General">
                  <c:v>-1.9929339799853299E-4</c:v>
                </c:pt>
                <c:pt idx="4229" formatCode="General">
                  <c:v>-1.88093914841242E-4</c:v>
                </c:pt>
                <c:pt idx="4230" formatCode="General">
                  <c:v>-1.8586879541736899E-4</c:v>
                </c:pt>
                <c:pt idx="4231" formatCode="General">
                  <c:v>-1.91590765710351E-4</c:v>
                </c:pt>
                <c:pt idx="4232" formatCode="General">
                  <c:v>-1.8949202881718801E-4</c:v>
                </c:pt>
                <c:pt idx="4233" formatCode="General">
                  <c:v>-1.7001461181785001E-4</c:v>
                </c:pt>
                <c:pt idx="4234" formatCode="General">
                  <c:v>-1.9901493930597999E-4</c:v>
                </c:pt>
                <c:pt idx="4235" formatCode="General">
                  <c:v>-1.8182640665095E-4</c:v>
                </c:pt>
                <c:pt idx="4236" formatCode="General">
                  <c:v>-1.7549194441441099E-4</c:v>
                </c:pt>
                <c:pt idx="4237" formatCode="General">
                  <c:v>-1.86687267116284E-4</c:v>
                </c:pt>
                <c:pt idx="4238" formatCode="General">
                  <c:v>-1.85977393133849E-4</c:v>
                </c:pt>
                <c:pt idx="4239" formatCode="General">
                  <c:v>-1.9911324372080499E-4</c:v>
                </c:pt>
                <c:pt idx="4240" formatCode="General">
                  <c:v>-2.0224855869463001E-4</c:v>
                </c:pt>
                <c:pt idx="4241" formatCode="General">
                  <c:v>-1.8258121796423099E-4</c:v>
                </c:pt>
                <c:pt idx="4242" formatCode="General">
                  <c:v>-1.9373710942694299E-4</c:v>
                </c:pt>
                <c:pt idx="4243" formatCode="General">
                  <c:v>-1.7623958009844001E-4</c:v>
                </c:pt>
                <c:pt idx="4244" formatCode="General">
                  <c:v>-1.6133142279782899E-4</c:v>
                </c:pt>
                <c:pt idx="4245" formatCode="General">
                  <c:v>-1.7251424269402199E-4</c:v>
                </c:pt>
                <c:pt idx="4246" formatCode="General">
                  <c:v>-1.8377638671110199E-4</c:v>
                </c:pt>
                <c:pt idx="4247" formatCode="General">
                  <c:v>-1.6952031821290101E-4</c:v>
                </c:pt>
                <c:pt idx="4248" formatCode="General">
                  <c:v>-2.01557092607761E-4</c:v>
                </c:pt>
                <c:pt idx="4249" formatCode="General">
                  <c:v>-1.98398208858918E-4</c:v>
                </c:pt>
                <c:pt idx="4250" formatCode="General">
                  <c:v>-1.9049953267659701E-4</c:v>
                </c:pt>
                <c:pt idx="4251" formatCode="General">
                  <c:v>-1.6092541993766599E-4</c:v>
                </c:pt>
                <c:pt idx="4252" formatCode="General">
                  <c:v>-1.8126558754018001E-4</c:v>
                </c:pt>
                <c:pt idx="4253" formatCode="General">
                  <c:v>-1.81563868502343E-4</c:v>
                </c:pt>
                <c:pt idx="4254" formatCode="General">
                  <c:v>-1.95061236551341E-4</c:v>
                </c:pt>
                <c:pt idx="4255" formatCode="General">
                  <c:v>-1.85694124442881E-4</c:v>
                </c:pt>
                <c:pt idx="4256" formatCode="General">
                  <c:v>-1.7004708403806299E-4</c:v>
                </c:pt>
                <c:pt idx="4257" formatCode="General">
                  <c:v>-1.66945109893162E-4</c:v>
                </c:pt>
                <c:pt idx="4258" formatCode="General">
                  <c:v>-1.7180655942384399E-4</c:v>
                </c:pt>
                <c:pt idx="4259" formatCode="General">
                  <c:v>-1.84909076440036E-4</c:v>
                </c:pt>
                <c:pt idx="4260" formatCode="General">
                  <c:v>-1.8661526132920201E-4</c:v>
                </c:pt>
                <c:pt idx="4261" formatCode="General">
                  <c:v>-1.8367807653836001E-4</c:v>
                </c:pt>
                <c:pt idx="4262" formatCode="General">
                  <c:v>-1.9389881697675501E-4</c:v>
                </c:pt>
                <c:pt idx="4263" formatCode="General">
                  <c:v>-1.8474356757877699E-4</c:v>
                </c:pt>
                <c:pt idx="4264" formatCode="General">
                  <c:v>-2.00765626935996E-4</c:v>
                </c:pt>
                <c:pt idx="4265" formatCode="General">
                  <c:v>-1.77180445345071E-4</c:v>
                </c:pt>
                <c:pt idx="4266" formatCode="General">
                  <c:v>-1.8301971083353901E-4</c:v>
                </c:pt>
                <c:pt idx="4267" formatCode="General">
                  <c:v>-1.6697475323428201E-4</c:v>
                </c:pt>
                <c:pt idx="4268" formatCode="General">
                  <c:v>-1.7018163098045001E-4</c:v>
                </c:pt>
                <c:pt idx="4269" formatCode="General">
                  <c:v>-1.7342184790925701E-4</c:v>
                </c:pt>
                <c:pt idx="4270" formatCode="General">
                  <c:v>-1.78620756803664E-4</c:v>
                </c:pt>
                <c:pt idx="4271" formatCode="General">
                  <c:v>-1.6678528281122699E-4</c:v>
                </c:pt>
                <c:pt idx="4272" formatCode="General">
                  <c:v>-1.8774477136302499E-4</c:v>
                </c:pt>
                <c:pt idx="4273" formatCode="General">
                  <c:v>-1.8213434960538601E-4</c:v>
                </c:pt>
                <c:pt idx="4274" formatCode="General">
                  <c:v>-1.82009241856074E-4</c:v>
                </c:pt>
                <c:pt idx="4275" formatCode="General">
                  <c:v>-1.8492097004301099E-4</c:v>
                </c:pt>
                <c:pt idx="4276" formatCode="General">
                  <c:v>-1.6960216187956599E-4</c:v>
                </c:pt>
                <c:pt idx="4277" formatCode="General">
                  <c:v>-1.6926709984044799E-4</c:v>
                </c:pt>
                <c:pt idx="4278" formatCode="General">
                  <c:v>-1.73338601104206E-4</c:v>
                </c:pt>
                <c:pt idx="4279" formatCode="General">
                  <c:v>-1.7877271384973399E-4</c:v>
                </c:pt>
                <c:pt idx="4280" formatCode="General">
                  <c:v>-1.7580443885174699E-4</c:v>
                </c:pt>
                <c:pt idx="4281" formatCode="General">
                  <c:v>-1.7682143475449699E-4</c:v>
                </c:pt>
                <c:pt idx="4282" formatCode="General">
                  <c:v>-1.8825040641052001E-4</c:v>
                </c:pt>
                <c:pt idx="4283" formatCode="General">
                  <c:v>-1.8532470440754101E-4</c:v>
                </c:pt>
                <c:pt idx="4284" formatCode="General">
                  <c:v>-1.6846539759088599E-4</c:v>
                </c:pt>
                <c:pt idx="4285" formatCode="General">
                  <c:v>-1.70302957367135E-4</c:v>
                </c:pt>
                <c:pt idx="4286" formatCode="General">
                  <c:v>-1.9099632300569199E-4</c:v>
                </c:pt>
                <c:pt idx="4287" formatCode="General">
                  <c:v>-1.8309847251723899E-4</c:v>
                </c:pt>
                <c:pt idx="4288" formatCode="General">
                  <c:v>-1.6720611023476699E-4</c:v>
                </c:pt>
                <c:pt idx="4289" formatCode="General">
                  <c:v>-1.79512208176344E-4</c:v>
                </c:pt>
                <c:pt idx="4290" formatCode="General">
                  <c:v>-1.6788467894147201E-4</c:v>
                </c:pt>
                <c:pt idx="4291" formatCode="General">
                  <c:v>-1.8130857125294399E-4</c:v>
                </c:pt>
                <c:pt idx="4292" formatCode="General">
                  <c:v>-1.8005764491257499E-4</c:v>
                </c:pt>
                <c:pt idx="4293" formatCode="General">
                  <c:v>-1.7512131504927601E-4</c:v>
                </c:pt>
                <c:pt idx="4294" formatCode="General">
                  <c:v>-1.71114680341143E-4</c:v>
                </c:pt>
                <c:pt idx="4295" formatCode="General">
                  <c:v>-1.7506482627051401E-4</c:v>
                </c:pt>
                <c:pt idx="4296" formatCode="General">
                  <c:v>-1.7876488373121501E-4</c:v>
                </c:pt>
                <c:pt idx="4297" formatCode="General">
                  <c:v>-1.7267138338031101E-4</c:v>
                </c:pt>
                <c:pt idx="4298" formatCode="General">
                  <c:v>-1.83987948894963E-4</c:v>
                </c:pt>
                <c:pt idx="4299" formatCode="General">
                  <c:v>-1.75095338534191E-4</c:v>
                </c:pt>
                <c:pt idx="4300" formatCode="General">
                  <c:v>-1.7608088297797701E-4</c:v>
                </c:pt>
                <c:pt idx="4301" formatCode="General">
                  <c:v>-1.78188797380526E-4</c:v>
                </c:pt>
                <c:pt idx="4302" formatCode="General">
                  <c:v>-1.95723206015965E-4</c:v>
                </c:pt>
                <c:pt idx="4303" formatCode="General">
                  <c:v>-1.8858282959841399E-4</c:v>
                </c:pt>
                <c:pt idx="4304" formatCode="General">
                  <c:v>-1.82900424252821E-4</c:v>
                </c:pt>
                <c:pt idx="4305" formatCode="General">
                  <c:v>-1.8750460172230001E-4</c:v>
                </c:pt>
                <c:pt idx="4306" formatCode="General">
                  <c:v>-1.86994742884081E-4</c:v>
                </c:pt>
                <c:pt idx="4307" formatCode="General">
                  <c:v>-1.75391173469887E-4</c:v>
                </c:pt>
                <c:pt idx="4308" formatCode="General">
                  <c:v>-1.8144826413258401E-4</c:v>
                </c:pt>
                <c:pt idx="4309" formatCode="General">
                  <c:v>-1.7160230739475399E-4</c:v>
                </c:pt>
                <c:pt idx="4310" formatCode="General">
                  <c:v>-2.0442282999658901E-4</c:v>
                </c:pt>
                <c:pt idx="4311" formatCode="General">
                  <c:v>-1.80775754225333E-4</c:v>
                </c:pt>
                <c:pt idx="4312" formatCode="General">
                  <c:v>-1.7894288538667399E-4</c:v>
                </c:pt>
                <c:pt idx="4313" formatCode="General">
                  <c:v>-1.9760682521853E-4</c:v>
                </c:pt>
                <c:pt idx="4314" formatCode="General">
                  <c:v>-1.87120832621622E-4</c:v>
                </c:pt>
                <c:pt idx="4315" formatCode="General">
                  <c:v>-1.8127650354512101E-4</c:v>
                </c:pt>
                <c:pt idx="4316" formatCode="General">
                  <c:v>-1.9420955662625299E-4</c:v>
                </c:pt>
                <c:pt idx="4317" formatCode="General">
                  <c:v>-1.7915256319920201E-4</c:v>
                </c:pt>
                <c:pt idx="4318" formatCode="General">
                  <c:v>-1.7454475079372201E-4</c:v>
                </c:pt>
                <c:pt idx="4319" formatCode="General">
                  <c:v>-1.8173020401577301E-4</c:v>
                </c:pt>
                <c:pt idx="4320" formatCode="General">
                  <c:v>-1.7322853227267601E-4</c:v>
                </c:pt>
                <c:pt idx="4321" formatCode="General">
                  <c:v>-1.7884585862645101E-4</c:v>
                </c:pt>
                <c:pt idx="4322" formatCode="General">
                  <c:v>-1.79574263078534E-4</c:v>
                </c:pt>
                <c:pt idx="4323" formatCode="General">
                  <c:v>-1.80769775564398E-4</c:v>
                </c:pt>
                <c:pt idx="4324" formatCode="General">
                  <c:v>-1.6879557523733101E-4</c:v>
                </c:pt>
                <c:pt idx="4325" formatCode="General">
                  <c:v>-1.9404379629802299E-4</c:v>
                </c:pt>
                <c:pt idx="4326" formatCode="General">
                  <c:v>-1.74440052760601E-4</c:v>
                </c:pt>
                <c:pt idx="4327" formatCode="General">
                  <c:v>-1.8707169181410101E-4</c:v>
                </c:pt>
                <c:pt idx="4328" formatCode="General">
                  <c:v>-1.8368199518324499E-4</c:v>
                </c:pt>
                <c:pt idx="4329" formatCode="General">
                  <c:v>-1.71031572521846E-4</c:v>
                </c:pt>
                <c:pt idx="4330" formatCode="General">
                  <c:v>-1.6907689855826701E-4</c:v>
                </c:pt>
                <c:pt idx="4331" formatCode="General">
                  <c:v>-1.87166867450247E-4</c:v>
                </c:pt>
                <c:pt idx="4332" formatCode="General">
                  <c:v>-1.78175106837939E-4</c:v>
                </c:pt>
                <c:pt idx="4333" formatCode="General">
                  <c:v>-1.8138162908895499E-4</c:v>
                </c:pt>
                <c:pt idx="4334" formatCode="General">
                  <c:v>-1.80617557803641E-4</c:v>
                </c:pt>
                <c:pt idx="4335" formatCode="General">
                  <c:v>-1.7789781529906499E-4</c:v>
                </c:pt>
                <c:pt idx="4336" formatCode="General">
                  <c:v>-1.78056126045287E-4</c:v>
                </c:pt>
                <c:pt idx="4337" formatCode="General">
                  <c:v>-1.86799669553749E-4</c:v>
                </c:pt>
                <c:pt idx="4338" formatCode="General">
                  <c:v>-1.79300099694493E-4</c:v>
                </c:pt>
                <c:pt idx="4339" formatCode="General">
                  <c:v>-1.7243971609701299E-4</c:v>
                </c:pt>
                <c:pt idx="4340" formatCode="General">
                  <c:v>-1.8175121057285401E-4</c:v>
                </c:pt>
                <c:pt idx="4341" formatCode="General">
                  <c:v>-1.75426129839603E-4</c:v>
                </c:pt>
                <c:pt idx="4342" formatCode="General">
                  <c:v>-1.7509888132458899E-4</c:v>
                </c:pt>
                <c:pt idx="4343" formatCode="General">
                  <c:v>-1.7472189835664301E-4</c:v>
                </c:pt>
                <c:pt idx="4344" formatCode="General">
                  <c:v>-1.7403865180003799E-4</c:v>
                </c:pt>
                <c:pt idx="4345" formatCode="General">
                  <c:v>-1.9068594249487E-4</c:v>
                </c:pt>
                <c:pt idx="4346" formatCode="General">
                  <c:v>-1.8448641083496E-4</c:v>
                </c:pt>
                <c:pt idx="4347" formatCode="General">
                  <c:v>-1.801327907077E-4</c:v>
                </c:pt>
                <c:pt idx="4348" formatCode="General">
                  <c:v>-1.8390209318370999E-4</c:v>
                </c:pt>
                <c:pt idx="4349" formatCode="General">
                  <c:v>-1.7617898699191301E-4</c:v>
                </c:pt>
                <c:pt idx="4350" formatCode="General">
                  <c:v>-1.7876472127211599E-4</c:v>
                </c:pt>
                <c:pt idx="4351" formatCode="General">
                  <c:v>-1.7827551371341801E-4</c:v>
                </c:pt>
                <c:pt idx="4352" formatCode="General">
                  <c:v>-1.8819693967120799E-4</c:v>
                </c:pt>
                <c:pt idx="4353" formatCode="General">
                  <c:v>-1.7227094045845E-4</c:v>
                </c:pt>
                <c:pt idx="4354" formatCode="General">
                  <c:v>-1.68217505325585E-4</c:v>
                </c:pt>
                <c:pt idx="4355" formatCode="General">
                  <c:v>-1.8055682138673799E-4</c:v>
                </c:pt>
                <c:pt idx="4356" formatCode="General">
                  <c:v>-1.8146521174047201E-4</c:v>
                </c:pt>
                <c:pt idx="4357" formatCode="General">
                  <c:v>-1.85416435245754E-4</c:v>
                </c:pt>
                <c:pt idx="4358" formatCode="General">
                  <c:v>-1.8120276229905999E-4</c:v>
                </c:pt>
                <c:pt idx="4359" formatCode="General">
                  <c:v>-1.8398980611876399E-4</c:v>
                </c:pt>
                <c:pt idx="4360" formatCode="General">
                  <c:v>-1.9291175188646301E-4</c:v>
                </c:pt>
                <c:pt idx="4361" formatCode="General">
                  <c:v>-1.7554733061730899E-4</c:v>
                </c:pt>
                <c:pt idx="4362" formatCode="General">
                  <c:v>-1.7894669555077001E-4</c:v>
                </c:pt>
                <c:pt idx="4363" formatCode="General">
                  <c:v>-1.9152160856277401E-4</c:v>
                </c:pt>
                <c:pt idx="4364" formatCode="General">
                  <c:v>-1.84857047075073E-4</c:v>
                </c:pt>
                <c:pt idx="4365" formatCode="General">
                  <c:v>-1.8532489009064399E-4</c:v>
                </c:pt>
                <c:pt idx="4366" formatCode="General">
                  <c:v>-1.88022691105588E-4</c:v>
                </c:pt>
                <c:pt idx="4367" formatCode="General">
                  <c:v>-1.8283097770001601E-4</c:v>
                </c:pt>
                <c:pt idx="4368" formatCode="General">
                  <c:v>-1.8693558784276199E-4</c:v>
                </c:pt>
                <c:pt idx="4369" formatCode="General">
                  <c:v>-1.7871730569677299E-4</c:v>
                </c:pt>
                <c:pt idx="4370" formatCode="General">
                  <c:v>-1.94279948019441E-4</c:v>
                </c:pt>
                <c:pt idx="4371" formatCode="General">
                  <c:v>-1.98104532906102E-4</c:v>
                </c:pt>
                <c:pt idx="4372" formatCode="General">
                  <c:v>-1.73719554110664E-4</c:v>
                </c:pt>
                <c:pt idx="4373" formatCode="General">
                  <c:v>-1.8368801984222299E-4</c:v>
                </c:pt>
                <c:pt idx="4374" formatCode="General">
                  <c:v>-1.8633664396267301E-4</c:v>
                </c:pt>
                <c:pt idx="4375" formatCode="General">
                  <c:v>-1.7181852177684001E-4</c:v>
                </c:pt>
                <c:pt idx="4376" formatCode="General">
                  <c:v>-1.7945019554897E-4</c:v>
                </c:pt>
                <c:pt idx="4377" formatCode="General">
                  <c:v>-1.9229593720632799E-4</c:v>
                </c:pt>
                <c:pt idx="4378" formatCode="General">
                  <c:v>-2.0032842046763399E-4</c:v>
                </c:pt>
                <c:pt idx="4379" formatCode="General">
                  <c:v>-1.7661569021083101E-4</c:v>
                </c:pt>
                <c:pt idx="4380" formatCode="General">
                  <c:v>-1.7653693646874899E-4</c:v>
                </c:pt>
                <c:pt idx="4381" formatCode="General">
                  <c:v>-1.89416717504391E-4</c:v>
                </c:pt>
                <c:pt idx="4382" formatCode="General">
                  <c:v>-1.9467160473130401E-4</c:v>
                </c:pt>
                <c:pt idx="4383" formatCode="General">
                  <c:v>-2.0599083466111499E-4</c:v>
                </c:pt>
                <c:pt idx="4384" formatCode="General">
                  <c:v>-1.6554182580346801E-4</c:v>
                </c:pt>
                <c:pt idx="4385" formatCode="General">
                  <c:v>-1.7550586251235899E-4</c:v>
                </c:pt>
                <c:pt idx="4386" formatCode="General">
                  <c:v>-1.82890662916354E-4</c:v>
                </c:pt>
                <c:pt idx="4387" formatCode="General">
                  <c:v>-1.67517773023253E-4</c:v>
                </c:pt>
                <c:pt idx="4388" formatCode="General">
                  <c:v>-1.74766368962628E-4</c:v>
                </c:pt>
                <c:pt idx="4389" formatCode="General">
                  <c:v>-1.85680696883973E-4</c:v>
                </c:pt>
                <c:pt idx="4390" formatCode="General">
                  <c:v>-1.88252568740937E-4</c:v>
                </c:pt>
                <c:pt idx="4391" formatCode="General">
                  <c:v>-1.8912099328149899E-4</c:v>
                </c:pt>
                <c:pt idx="4392" formatCode="General">
                  <c:v>-1.92560312978572E-4</c:v>
                </c:pt>
                <c:pt idx="4393" formatCode="General">
                  <c:v>-1.81225868218406E-4</c:v>
                </c:pt>
                <c:pt idx="4394" formatCode="General">
                  <c:v>-1.7548330227328801E-4</c:v>
                </c:pt>
                <c:pt idx="4395" formatCode="General">
                  <c:v>-1.92346281461894E-4</c:v>
                </c:pt>
                <c:pt idx="4396" formatCode="General">
                  <c:v>-1.7600471364414999E-4</c:v>
                </c:pt>
                <c:pt idx="4397" formatCode="General">
                  <c:v>-1.70406154381819E-4</c:v>
                </c:pt>
                <c:pt idx="4398" formatCode="General">
                  <c:v>-1.73246438883062E-4</c:v>
                </c:pt>
                <c:pt idx="4399" formatCode="General">
                  <c:v>-1.8200850327498299E-4</c:v>
                </c:pt>
                <c:pt idx="4400" formatCode="General">
                  <c:v>-1.9342452387406699E-4</c:v>
                </c:pt>
                <c:pt idx="4401" formatCode="General">
                  <c:v>-1.8855395644747501E-4</c:v>
                </c:pt>
                <c:pt idx="4402" formatCode="General">
                  <c:v>-1.8936431593482799E-4</c:v>
                </c:pt>
                <c:pt idx="4403" formatCode="General">
                  <c:v>-1.87223629104782E-4</c:v>
                </c:pt>
                <c:pt idx="4404" formatCode="General">
                  <c:v>-1.69716766847599E-4</c:v>
                </c:pt>
                <c:pt idx="4405" formatCode="General">
                  <c:v>-1.7204401468521501E-4</c:v>
                </c:pt>
                <c:pt idx="4406" formatCode="General">
                  <c:v>-1.8236424058888201E-4</c:v>
                </c:pt>
                <c:pt idx="4407" formatCode="General">
                  <c:v>-1.8747989874071301E-4</c:v>
                </c:pt>
                <c:pt idx="4408" formatCode="General">
                  <c:v>-1.8928491496777601E-4</c:v>
                </c:pt>
                <c:pt idx="4409" formatCode="General">
                  <c:v>-1.98531838094642E-4</c:v>
                </c:pt>
                <c:pt idx="4410" formatCode="General">
                  <c:v>-1.9996084426349801E-4</c:v>
                </c:pt>
                <c:pt idx="4411" formatCode="General">
                  <c:v>-1.86183745101055E-4</c:v>
                </c:pt>
                <c:pt idx="4412" formatCode="General">
                  <c:v>-2.05348537042974E-4</c:v>
                </c:pt>
                <c:pt idx="4413" formatCode="General">
                  <c:v>-1.9644473197554901E-4</c:v>
                </c:pt>
                <c:pt idx="4414" formatCode="General">
                  <c:v>-1.8967287194715599E-4</c:v>
                </c:pt>
                <c:pt idx="4415" formatCode="General">
                  <c:v>-1.89787165547515E-4</c:v>
                </c:pt>
                <c:pt idx="4416" formatCode="General">
                  <c:v>-1.79772837857215E-4</c:v>
                </c:pt>
                <c:pt idx="4417" formatCode="General">
                  <c:v>-1.8087741547060201E-4</c:v>
                </c:pt>
                <c:pt idx="4418" formatCode="General">
                  <c:v>-1.75767307923042E-4</c:v>
                </c:pt>
                <c:pt idx="4419" formatCode="General">
                  <c:v>-1.77454952532062E-4</c:v>
                </c:pt>
                <c:pt idx="4420" formatCode="General">
                  <c:v>-1.70997815026041E-4</c:v>
                </c:pt>
                <c:pt idx="4421" formatCode="General">
                  <c:v>-1.8780084910122801E-4</c:v>
                </c:pt>
                <c:pt idx="4422" formatCode="General">
                  <c:v>-1.7192400309491501E-4</c:v>
                </c:pt>
                <c:pt idx="4423" formatCode="General">
                  <c:v>-1.8791425555589301E-4</c:v>
                </c:pt>
                <c:pt idx="4424" formatCode="General">
                  <c:v>-1.81739101643283E-4</c:v>
                </c:pt>
                <c:pt idx="4425" formatCode="General">
                  <c:v>-1.80447101618924E-4</c:v>
                </c:pt>
                <c:pt idx="4426" formatCode="General">
                  <c:v>-1.7424409996135199E-4</c:v>
                </c:pt>
                <c:pt idx="4427" formatCode="General">
                  <c:v>-1.72381048081949E-4</c:v>
                </c:pt>
                <c:pt idx="4428" formatCode="General">
                  <c:v>-1.8157184975540599E-4</c:v>
                </c:pt>
                <c:pt idx="4429" formatCode="General">
                  <c:v>-1.96309897801393E-4</c:v>
                </c:pt>
                <c:pt idx="4430" formatCode="General">
                  <c:v>-1.9408379121716999E-4</c:v>
                </c:pt>
                <c:pt idx="4431" formatCode="General">
                  <c:v>-1.90556255671769E-4</c:v>
                </c:pt>
                <c:pt idx="4432" formatCode="General">
                  <c:v>-1.74045894212969E-4</c:v>
                </c:pt>
                <c:pt idx="4433" formatCode="General">
                  <c:v>-2.0305785015043801E-4</c:v>
                </c:pt>
                <c:pt idx="4434" formatCode="General">
                  <c:v>-1.8123207620180301E-4</c:v>
                </c:pt>
                <c:pt idx="4435" formatCode="General">
                  <c:v>-1.9159900018012101E-4</c:v>
                </c:pt>
                <c:pt idx="4436" formatCode="General">
                  <c:v>-1.9661346165201999E-4</c:v>
                </c:pt>
                <c:pt idx="4437" formatCode="General">
                  <c:v>-1.9127571677795801E-4</c:v>
                </c:pt>
                <c:pt idx="4438" formatCode="General">
                  <c:v>-1.81217401795544E-4</c:v>
                </c:pt>
                <c:pt idx="4439" formatCode="General">
                  <c:v>-1.85837048784014E-4</c:v>
                </c:pt>
                <c:pt idx="4440" formatCode="General">
                  <c:v>-2.0798623948996601E-4</c:v>
                </c:pt>
                <c:pt idx="4441" formatCode="General">
                  <c:v>-1.82085721691252E-4</c:v>
                </c:pt>
                <c:pt idx="4442" formatCode="General">
                  <c:v>-1.8566355176984E-4</c:v>
                </c:pt>
                <c:pt idx="4443" formatCode="General">
                  <c:v>-1.9232618991283301E-4</c:v>
                </c:pt>
                <c:pt idx="4444" formatCode="General">
                  <c:v>-1.9581304915726499E-4</c:v>
                </c:pt>
                <c:pt idx="4445" formatCode="General">
                  <c:v>-1.8625588218198799E-4</c:v>
                </c:pt>
                <c:pt idx="4446" formatCode="General">
                  <c:v>-1.83300557925943E-4</c:v>
                </c:pt>
                <c:pt idx="4447" formatCode="General">
                  <c:v>-1.8095850361849201E-4</c:v>
                </c:pt>
                <c:pt idx="4448" formatCode="General">
                  <c:v>-1.8138209651859599E-4</c:v>
                </c:pt>
                <c:pt idx="4449" formatCode="General">
                  <c:v>-1.84801688963958E-4</c:v>
                </c:pt>
                <c:pt idx="4450" formatCode="General">
                  <c:v>-1.90973131737116E-4</c:v>
                </c:pt>
                <c:pt idx="4451" formatCode="General">
                  <c:v>-1.8786068779501401E-4</c:v>
                </c:pt>
                <c:pt idx="4452" formatCode="General">
                  <c:v>-1.8114129521833099E-4</c:v>
                </c:pt>
                <c:pt idx="4453" formatCode="General">
                  <c:v>-1.7666413180344599E-4</c:v>
                </c:pt>
                <c:pt idx="4454" formatCode="General">
                  <c:v>-1.8981492045683999E-4</c:v>
                </c:pt>
                <c:pt idx="4455" formatCode="General">
                  <c:v>-1.8328825181675699E-4</c:v>
                </c:pt>
                <c:pt idx="4456" formatCode="General">
                  <c:v>-1.84729195876449E-4</c:v>
                </c:pt>
                <c:pt idx="4457" formatCode="General">
                  <c:v>-1.9194589502151001E-4</c:v>
                </c:pt>
                <c:pt idx="4458" formatCode="General">
                  <c:v>-1.8380860358801999E-4</c:v>
                </c:pt>
                <c:pt idx="4459" formatCode="General">
                  <c:v>-1.81853207454792E-4</c:v>
                </c:pt>
                <c:pt idx="4460" formatCode="General">
                  <c:v>-1.6409799869049501E-4</c:v>
                </c:pt>
                <c:pt idx="4461" formatCode="General">
                  <c:v>-1.92788192340791E-4</c:v>
                </c:pt>
                <c:pt idx="4462" formatCode="General">
                  <c:v>-1.80869566014264E-4</c:v>
                </c:pt>
                <c:pt idx="4463" formatCode="General">
                  <c:v>-1.8934926192039499E-4</c:v>
                </c:pt>
                <c:pt idx="4464" formatCode="General">
                  <c:v>-1.8522308244208301E-4</c:v>
                </c:pt>
                <c:pt idx="4465" formatCode="General">
                  <c:v>-1.7218989735030599E-4</c:v>
                </c:pt>
                <c:pt idx="4466" formatCode="General">
                  <c:v>-1.7746344868603301E-4</c:v>
                </c:pt>
                <c:pt idx="4467" formatCode="General">
                  <c:v>-1.7691378948514E-4</c:v>
                </c:pt>
                <c:pt idx="4468" formatCode="General">
                  <c:v>-1.8247712701915001E-4</c:v>
                </c:pt>
                <c:pt idx="4469" formatCode="General">
                  <c:v>-1.7844121929593801E-4</c:v>
                </c:pt>
                <c:pt idx="4470" formatCode="General">
                  <c:v>-1.9429715297954701E-4</c:v>
                </c:pt>
                <c:pt idx="4471" formatCode="General">
                  <c:v>-2.01585264336176E-4</c:v>
                </c:pt>
                <c:pt idx="4472" formatCode="General">
                  <c:v>-1.8266139980388201E-4</c:v>
                </c:pt>
                <c:pt idx="4473" formatCode="General">
                  <c:v>-1.8368532907768001E-4</c:v>
                </c:pt>
                <c:pt idx="4474" formatCode="General">
                  <c:v>-1.8708661250549E-4</c:v>
                </c:pt>
                <c:pt idx="4475" formatCode="General">
                  <c:v>-1.7208473442808901E-4</c:v>
                </c:pt>
                <c:pt idx="4476" formatCode="General">
                  <c:v>-1.7284049276596801E-4</c:v>
                </c:pt>
                <c:pt idx="4477" formatCode="General">
                  <c:v>-1.8825906395865001E-4</c:v>
                </c:pt>
                <c:pt idx="4478" formatCode="General">
                  <c:v>-1.84609265156399E-4</c:v>
                </c:pt>
                <c:pt idx="4479" formatCode="General">
                  <c:v>-1.8823961993785101E-4</c:v>
                </c:pt>
                <c:pt idx="4480" formatCode="General">
                  <c:v>-1.7252973845264001E-4</c:v>
                </c:pt>
                <c:pt idx="4481" formatCode="General">
                  <c:v>-1.8727362265537201E-4</c:v>
                </c:pt>
                <c:pt idx="4482" formatCode="General">
                  <c:v>-1.7795794332802099E-4</c:v>
                </c:pt>
                <c:pt idx="4483" formatCode="General">
                  <c:v>-1.8136770806722401E-4</c:v>
                </c:pt>
                <c:pt idx="4484" formatCode="General">
                  <c:v>-2.03152552624401E-4</c:v>
                </c:pt>
                <c:pt idx="4485" formatCode="General">
                  <c:v>-1.9607327379610301E-4</c:v>
                </c:pt>
                <c:pt idx="4486" formatCode="General">
                  <c:v>-1.7845545895134099E-4</c:v>
                </c:pt>
                <c:pt idx="4487" formatCode="General">
                  <c:v>-1.74936355183592E-4</c:v>
                </c:pt>
                <c:pt idx="4488" formatCode="General">
                  <c:v>-1.9581158545453801E-4</c:v>
                </c:pt>
                <c:pt idx="4489" formatCode="General">
                  <c:v>-1.81979350138018E-4</c:v>
                </c:pt>
                <c:pt idx="4490" formatCode="General">
                  <c:v>-1.92635830454151E-4</c:v>
                </c:pt>
                <c:pt idx="4491" formatCode="General">
                  <c:v>-1.8893841382549E-4</c:v>
                </c:pt>
                <c:pt idx="4492" formatCode="General">
                  <c:v>-1.8123588920994599E-4</c:v>
                </c:pt>
                <c:pt idx="4493" formatCode="General">
                  <c:v>-1.94120144606849E-4</c:v>
                </c:pt>
                <c:pt idx="4494" formatCode="General">
                  <c:v>-1.8048598479963599E-4</c:v>
                </c:pt>
                <c:pt idx="4495" formatCode="General">
                  <c:v>-1.81811451743215E-4</c:v>
                </c:pt>
                <c:pt idx="4496" formatCode="General">
                  <c:v>-1.8668815750273599E-4</c:v>
                </c:pt>
                <c:pt idx="4497" formatCode="General">
                  <c:v>-1.87757646332102E-4</c:v>
                </c:pt>
                <c:pt idx="4498" formatCode="General">
                  <c:v>-1.85290127713775E-4</c:v>
                </c:pt>
                <c:pt idx="4499" formatCode="General">
                  <c:v>-1.9119333090024499E-4</c:v>
                </c:pt>
                <c:pt idx="4500" formatCode="General">
                  <c:v>-1.7652722198637299E-4</c:v>
                </c:pt>
                <c:pt idx="4501" formatCode="General">
                  <c:v>-1.7651348314526199E-4</c:v>
                </c:pt>
                <c:pt idx="4502" formatCode="General">
                  <c:v>-1.8181860603381299E-4</c:v>
                </c:pt>
                <c:pt idx="4503" formatCode="General">
                  <c:v>-1.8384811999006001E-4</c:v>
                </c:pt>
                <c:pt idx="4504" formatCode="General">
                  <c:v>-1.8702932299673801E-4</c:v>
                </c:pt>
                <c:pt idx="4505" formatCode="General">
                  <c:v>-1.7594628243158399E-4</c:v>
                </c:pt>
                <c:pt idx="4506" formatCode="General">
                  <c:v>-1.7502600031123501E-4</c:v>
                </c:pt>
                <c:pt idx="4507" formatCode="General">
                  <c:v>-1.7771107470661301E-4</c:v>
                </c:pt>
                <c:pt idx="4508" formatCode="General">
                  <c:v>-1.8094861782230799E-4</c:v>
                </c:pt>
                <c:pt idx="4509" formatCode="General">
                  <c:v>-1.89385087841819E-4</c:v>
                </c:pt>
                <c:pt idx="4510" formatCode="General">
                  <c:v>-1.7588746668420699E-4</c:v>
                </c:pt>
                <c:pt idx="4511" formatCode="General">
                  <c:v>-1.7600685138225E-4</c:v>
                </c:pt>
                <c:pt idx="4512" formatCode="General">
                  <c:v>-1.8448963114202E-4</c:v>
                </c:pt>
                <c:pt idx="4513" formatCode="General">
                  <c:v>-1.74513008821862E-4</c:v>
                </c:pt>
                <c:pt idx="4514" formatCode="General">
                  <c:v>-1.7418597997399999E-4</c:v>
                </c:pt>
                <c:pt idx="4515" formatCode="General">
                  <c:v>-1.9385847867783E-4</c:v>
                </c:pt>
                <c:pt idx="4516" formatCode="General">
                  <c:v>-1.7569096309128201E-4</c:v>
                </c:pt>
                <c:pt idx="4517" formatCode="General">
                  <c:v>-1.8280293307799001E-4</c:v>
                </c:pt>
                <c:pt idx="4518" formatCode="General">
                  <c:v>-1.8629615676266499E-4</c:v>
                </c:pt>
                <c:pt idx="4519" formatCode="General">
                  <c:v>-1.7883741900517601E-4</c:v>
                </c:pt>
                <c:pt idx="4520" formatCode="General">
                  <c:v>-1.81485276316657E-4</c:v>
                </c:pt>
                <c:pt idx="4521" formatCode="General">
                  <c:v>-1.8548892328618599E-4</c:v>
                </c:pt>
                <c:pt idx="4522" formatCode="General">
                  <c:v>-1.8207689622866101E-4</c:v>
                </c:pt>
                <c:pt idx="4523" formatCode="General">
                  <c:v>-1.80809379126734E-4</c:v>
                </c:pt>
                <c:pt idx="4524" formatCode="General">
                  <c:v>-1.8700486250783501E-4</c:v>
                </c:pt>
                <c:pt idx="4525" formatCode="General">
                  <c:v>-1.8765420575226599E-4</c:v>
                </c:pt>
                <c:pt idx="4526" formatCode="General">
                  <c:v>-1.9520783800475901E-4</c:v>
                </c:pt>
                <c:pt idx="4527" formatCode="General">
                  <c:v>-1.9282478936119099E-4</c:v>
                </c:pt>
                <c:pt idx="4528" formatCode="General">
                  <c:v>-1.81694160189969E-4</c:v>
                </c:pt>
                <c:pt idx="4529" formatCode="General">
                  <c:v>-2.00181094763119E-4</c:v>
                </c:pt>
                <c:pt idx="4530" formatCode="General">
                  <c:v>-1.7682185895801701E-4</c:v>
                </c:pt>
                <c:pt idx="4531" formatCode="General">
                  <c:v>-1.86936842282828E-4</c:v>
                </c:pt>
                <c:pt idx="4532" formatCode="General">
                  <c:v>-1.7837882571545801E-4</c:v>
                </c:pt>
                <c:pt idx="4533" formatCode="General">
                  <c:v>-1.8748829590985701E-4</c:v>
                </c:pt>
                <c:pt idx="4534" formatCode="General">
                  <c:v>-1.8816679132021701E-4</c:v>
                </c:pt>
                <c:pt idx="4535" formatCode="General">
                  <c:v>-1.8691775521574599E-4</c:v>
                </c:pt>
                <c:pt idx="4536" formatCode="General">
                  <c:v>-1.7653178929253799E-4</c:v>
                </c:pt>
                <c:pt idx="4537" formatCode="General">
                  <c:v>-1.82110439121954E-4</c:v>
                </c:pt>
                <c:pt idx="4538" formatCode="General">
                  <c:v>-1.8599786188474199E-4</c:v>
                </c:pt>
                <c:pt idx="4539" formatCode="General">
                  <c:v>-1.8189370963707201E-4</c:v>
                </c:pt>
                <c:pt idx="4540" formatCode="General">
                  <c:v>-1.93779244720025E-4</c:v>
                </c:pt>
                <c:pt idx="4541" formatCode="General">
                  <c:v>-1.93921940047887E-4</c:v>
                </c:pt>
                <c:pt idx="4542" formatCode="General">
                  <c:v>-1.8087358573336799E-4</c:v>
                </c:pt>
                <c:pt idx="4543" formatCode="General">
                  <c:v>-2.01713661238163E-4</c:v>
                </c:pt>
                <c:pt idx="4544" formatCode="General">
                  <c:v>-1.84514420004884E-4</c:v>
                </c:pt>
                <c:pt idx="4545" formatCode="General">
                  <c:v>-1.8748331159677099E-4</c:v>
                </c:pt>
                <c:pt idx="4546" formatCode="General">
                  <c:v>-1.8943781409379599E-4</c:v>
                </c:pt>
                <c:pt idx="4547" formatCode="General">
                  <c:v>-1.7814420773178699E-4</c:v>
                </c:pt>
                <c:pt idx="4548" formatCode="General">
                  <c:v>-1.78033072492122E-4</c:v>
                </c:pt>
                <c:pt idx="4549" formatCode="General">
                  <c:v>-1.9656876026059199E-4</c:v>
                </c:pt>
                <c:pt idx="4550" formatCode="General">
                  <c:v>-1.9054369275198999E-4</c:v>
                </c:pt>
                <c:pt idx="4551" formatCode="General">
                  <c:v>-2.0803498040016199E-4</c:v>
                </c:pt>
                <c:pt idx="4552" formatCode="General">
                  <c:v>-1.7468381625298E-4</c:v>
                </c:pt>
                <c:pt idx="4553" formatCode="General">
                  <c:v>-2.11713202380505E-4</c:v>
                </c:pt>
                <c:pt idx="4554" formatCode="General">
                  <c:v>-1.79438853542052E-4</c:v>
                </c:pt>
                <c:pt idx="4555" formatCode="General">
                  <c:v>-1.84306454163551E-4</c:v>
                </c:pt>
                <c:pt idx="4556" formatCode="General">
                  <c:v>-1.8493349777765701E-4</c:v>
                </c:pt>
                <c:pt idx="4557" formatCode="General">
                  <c:v>-1.9028522991511001E-4</c:v>
                </c:pt>
                <c:pt idx="4558" formatCode="General">
                  <c:v>-1.91492814866195E-4</c:v>
                </c:pt>
                <c:pt idx="4559" formatCode="General">
                  <c:v>-1.82720867410116E-4</c:v>
                </c:pt>
                <c:pt idx="4560" formatCode="General">
                  <c:v>-1.7599720315332701E-4</c:v>
                </c:pt>
                <c:pt idx="4561" formatCode="General">
                  <c:v>-1.7089891137621601E-4</c:v>
                </c:pt>
                <c:pt idx="4562" formatCode="General">
                  <c:v>-1.8952909432225801E-4</c:v>
                </c:pt>
                <c:pt idx="4563" formatCode="General">
                  <c:v>-1.78639146713514E-4</c:v>
                </c:pt>
                <c:pt idx="4564" formatCode="General">
                  <c:v>-1.9448909463211801E-4</c:v>
                </c:pt>
                <c:pt idx="4565" formatCode="General">
                  <c:v>-1.8468946375377299E-4</c:v>
                </c:pt>
                <c:pt idx="4566" formatCode="General">
                  <c:v>-2.02523996771614E-4</c:v>
                </c:pt>
                <c:pt idx="4567" formatCode="General">
                  <c:v>-1.9264476295212301E-4</c:v>
                </c:pt>
                <c:pt idx="4568" formatCode="General">
                  <c:v>-1.7566851600387301E-4</c:v>
                </c:pt>
                <c:pt idx="4569" formatCode="General">
                  <c:v>-1.84707467144182E-4</c:v>
                </c:pt>
                <c:pt idx="4570" formatCode="General">
                  <c:v>-1.94124214989687E-4</c:v>
                </c:pt>
                <c:pt idx="4571" formatCode="General">
                  <c:v>-1.8586989239698901E-4</c:v>
                </c:pt>
                <c:pt idx="4572" formatCode="General">
                  <c:v>-1.7095047189679801E-4</c:v>
                </c:pt>
                <c:pt idx="4573" formatCode="General">
                  <c:v>-1.9099717091585001E-4</c:v>
                </c:pt>
                <c:pt idx="4574" formatCode="General">
                  <c:v>-1.79396458984971E-4</c:v>
                </c:pt>
                <c:pt idx="4575" formatCode="General">
                  <c:v>-1.7862937591608201E-4</c:v>
                </c:pt>
                <c:pt idx="4576" formatCode="General">
                  <c:v>-1.8121155970658099E-4</c:v>
                </c:pt>
                <c:pt idx="4577" formatCode="General">
                  <c:v>-1.9515590261407099E-4</c:v>
                </c:pt>
                <c:pt idx="4578" formatCode="General">
                  <c:v>-1.80925328544753E-4</c:v>
                </c:pt>
                <c:pt idx="4579" formatCode="General">
                  <c:v>-1.9243438720750999E-4</c:v>
                </c:pt>
                <c:pt idx="4580" formatCode="General">
                  <c:v>-1.9289640073209501E-4</c:v>
                </c:pt>
                <c:pt idx="4581" formatCode="General">
                  <c:v>-1.8275429575046999E-4</c:v>
                </c:pt>
                <c:pt idx="4582" formatCode="General">
                  <c:v>-1.74557724368497E-4</c:v>
                </c:pt>
                <c:pt idx="4583" formatCode="General">
                  <c:v>-1.81552339842254E-4</c:v>
                </c:pt>
                <c:pt idx="4584" formatCode="General">
                  <c:v>-1.77079376189695E-4</c:v>
                </c:pt>
                <c:pt idx="4585" formatCode="General">
                  <c:v>-1.6870901994189499E-4</c:v>
                </c:pt>
                <c:pt idx="4586" formatCode="General">
                  <c:v>-1.79226555146828E-4</c:v>
                </c:pt>
                <c:pt idx="4587" formatCode="General">
                  <c:v>-1.78809481878901E-4</c:v>
                </c:pt>
                <c:pt idx="4588" formatCode="General">
                  <c:v>-1.7226929780856E-4</c:v>
                </c:pt>
                <c:pt idx="4589" formatCode="General">
                  <c:v>-1.7992683874967701E-4</c:v>
                </c:pt>
                <c:pt idx="4590" formatCode="General">
                  <c:v>-1.6042369653314001E-4</c:v>
                </c:pt>
                <c:pt idx="4591" formatCode="General">
                  <c:v>-1.73873147083967E-4</c:v>
                </c:pt>
                <c:pt idx="4592" formatCode="General">
                  <c:v>-1.7987662734173901E-4</c:v>
                </c:pt>
                <c:pt idx="4593" formatCode="General">
                  <c:v>-1.8884021021622701E-4</c:v>
                </c:pt>
                <c:pt idx="4594" formatCode="General">
                  <c:v>-1.6088316245670099E-4</c:v>
                </c:pt>
                <c:pt idx="4595" formatCode="General">
                  <c:v>-1.7727191994184899E-4</c:v>
                </c:pt>
                <c:pt idx="4596" formatCode="General">
                  <c:v>-1.75021950572751E-4</c:v>
                </c:pt>
                <c:pt idx="4597" formatCode="General">
                  <c:v>-1.8701223173680099E-4</c:v>
                </c:pt>
                <c:pt idx="4598" formatCode="General">
                  <c:v>-1.9409026951086299E-4</c:v>
                </c:pt>
                <c:pt idx="4599" formatCode="General">
                  <c:v>-1.8136544214158201E-4</c:v>
                </c:pt>
                <c:pt idx="4600" formatCode="General">
                  <c:v>-1.81617254738283E-4</c:v>
                </c:pt>
                <c:pt idx="4601" formatCode="General">
                  <c:v>-1.9308827865307799E-4</c:v>
                </c:pt>
                <c:pt idx="4602" formatCode="General">
                  <c:v>-1.77245061940534E-4</c:v>
                </c:pt>
                <c:pt idx="4603" formatCode="General">
                  <c:v>-1.8742284875858099E-4</c:v>
                </c:pt>
                <c:pt idx="4604" formatCode="General">
                  <c:v>-1.71708680995725E-4</c:v>
                </c:pt>
                <c:pt idx="4605" formatCode="General">
                  <c:v>-1.81973583673468E-4</c:v>
                </c:pt>
                <c:pt idx="4606" formatCode="General">
                  <c:v>-2.15337427393276E-4</c:v>
                </c:pt>
                <c:pt idx="4607" formatCode="General">
                  <c:v>-1.8496274374710299E-4</c:v>
                </c:pt>
                <c:pt idx="4608" formatCode="General">
                  <c:v>-1.8937059491289299E-4</c:v>
                </c:pt>
                <c:pt idx="4609" formatCode="General">
                  <c:v>-1.97296159474678E-4</c:v>
                </c:pt>
                <c:pt idx="4610" formatCode="General">
                  <c:v>-1.81630101840364E-4</c:v>
                </c:pt>
                <c:pt idx="4611" formatCode="General">
                  <c:v>-1.8295567461719999E-4</c:v>
                </c:pt>
                <c:pt idx="4612" formatCode="General">
                  <c:v>-1.9083068501340401E-4</c:v>
                </c:pt>
                <c:pt idx="4613" formatCode="General">
                  <c:v>-1.9781003160424399E-4</c:v>
                </c:pt>
                <c:pt idx="4614" formatCode="General">
                  <c:v>-2.0100192148354401E-4</c:v>
                </c:pt>
                <c:pt idx="4615" formatCode="General">
                  <c:v>-1.7898327726371201E-4</c:v>
                </c:pt>
                <c:pt idx="4616" formatCode="General">
                  <c:v>-1.95610990021948E-4</c:v>
                </c:pt>
                <c:pt idx="4617" formatCode="General">
                  <c:v>-1.79447382626569E-4</c:v>
                </c:pt>
                <c:pt idx="4618" formatCode="General">
                  <c:v>-1.7633437043072301E-4</c:v>
                </c:pt>
                <c:pt idx="4619" formatCode="General">
                  <c:v>-1.86104416105052E-4</c:v>
                </c:pt>
                <c:pt idx="4620" formatCode="General">
                  <c:v>-1.87703134003359E-4</c:v>
                </c:pt>
                <c:pt idx="4621" formatCode="General">
                  <c:v>-1.6199285275949799E-4</c:v>
                </c:pt>
                <c:pt idx="4622" formatCode="General">
                  <c:v>-1.83237891054207E-4</c:v>
                </c:pt>
                <c:pt idx="4623" formatCode="General">
                  <c:v>-2.10587724487086E-4</c:v>
                </c:pt>
                <c:pt idx="4624" formatCode="General">
                  <c:v>-1.7745978519522301E-4</c:v>
                </c:pt>
                <c:pt idx="4625" formatCode="General">
                  <c:v>-1.8825901835015999E-4</c:v>
                </c:pt>
                <c:pt idx="4626" formatCode="General">
                  <c:v>-2.0071327563977101E-4</c:v>
                </c:pt>
                <c:pt idx="4627" formatCode="General">
                  <c:v>-2.0144225097397999E-4</c:v>
                </c:pt>
                <c:pt idx="4628" formatCode="General">
                  <c:v>-1.95990354045104E-4</c:v>
                </c:pt>
                <c:pt idx="4629" formatCode="General">
                  <c:v>-1.6896088703886601E-4</c:v>
                </c:pt>
                <c:pt idx="4630" formatCode="General">
                  <c:v>-1.86860012424493E-4</c:v>
                </c:pt>
                <c:pt idx="4631" formatCode="General">
                  <c:v>-1.9281415627079001E-4</c:v>
                </c:pt>
                <c:pt idx="4632" formatCode="General">
                  <c:v>-1.7661448845961999E-4</c:v>
                </c:pt>
                <c:pt idx="4633" formatCode="General">
                  <c:v>-1.9556065766917501E-4</c:v>
                </c:pt>
                <c:pt idx="4634" formatCode="General">
                  <c:v>-1.80395441769006E-4</c:v>
                </c:pt>
                <c:pt idx="4635" formatCode="General">
                  <c:v>-1.92794109213392E-4</c:v>
                </c:pt>
                <c:pt idx="4636" formatCode="General">
                  <c:v>-1.7746657656829599E-4</c:v>
                </c:pt>
                <c:pt idx="4637" formatCode="General">
                  <c:v>-1.77460309712179E-4</c:v>
                </c:pt>
                <c:pt idx="4638" formatCode="General">
                  <c:v>-1.7752564204104901E-4</c:v>
                </c:pt>
                <c:pt idx="4639" formatCode="General">
                  <c:v>-1.7889063416191701E-4</c:v>
                </c:pt>
                <c:pt idx="4640" formatCode="General">
                  <c:v>-1.8344446724009801E-4</c:v>
                </c:pt>
                <c:pt idx="4641" formatCode="General">
                  <c:v>-1.73317387964077E-4</c:v>
                </c:pt>
                <c:pt idx="4642" formatCode="General">
                  <c:v>-1.7565166253085001E-4</c:v>
                </c:pt>
                <c:pt idx="4643" formatCode="General">
                  <c:v>-1.9334691534593501E-4</c:v>
                </c:pt>
                <c:pt idx="4644" formatCode="General">
                  <c:v>-1.78025812028011E-4</c:v>
                </c:pt>
                <c:pt idx="4645" formatCode="General">
                  <c:v>-1.7867424993682E-4</c:v>
                </c:pt>
                <c:pt idx="4646" formatCode="General">
                  <c:v>-1.6965135890340701E-4</c:v>
                </c:pt>
                <c:pt idx="4647" formatCode="General">
                  <c:v>-1.9761829910533001E-4</c:v>
                </c:pt>
                <c:pt idx="4648" formatCode="General">
                  <c:v>-1.82343154956366E-4</c:v>
                </c:pt>
                <c:pt idx="4649" formatCode="General">
                  <c:v>-1.710256820161E-4</c:v>
                </c:pt>
                <c:pt idx="4650" formatCode="General">
                  <c:v>-1.7035613090204E-4</c:v>
                </c:pt>
                <c:pt idx="4651" formatCode="General">
                  <c:v>-1.7026270139390101E-4</c:v>
                </c:pt>
                <c:pt idx="4652" formatCode="General">
                  <c:v>-1.8257260966349901E-4</c:v>
                </c:pt>
                <c:pt idx="4653" formatCode="General">
                  <c:v>-1.7728674729919499E-4</c:v>
                </c:pt>
                <c:pt idx="4654" formatCode="General">
                  <c:v>-1.68793971384302E-4</c:v>
                </c:pt>
                <c:pt idx="4655" formatCode="General">
                  <c:v>-1.73613754762881E-4</c:v>
                </c:pt>
                <c:pt idx="4656" formatCode="General">
                  <c:v>-1.7501734058928401E-4</c:v>
                </c:pt>
                <c:pt idx="4657" formatCode="General">
                  <c:v>-1.8991085220744199E-4</c:v>
                </c:pt>
                <c:pt idx="4658" formatCode="General">
                  <c:v>-1.8699405606090999E-4</c:v>
                </c:pt>
                <c:pt idx="4659" formatCode="General">
                  <c:v>-1.73006428518659E-4</c:v>
                </c:pt>
                <c:pt idx="4660" formatCode="General">
                  <c:v>-1.82169318617766E-4</c:v>
                </c:pt>
                <c:pt idx="4661" formatCode="General">
                  <c:v>-1.89338199445224E-4</c:v>
                </c:pt>
                <c:pt idx="4662" formatCode="General">
                  <c:v>-1.75451914001115E-4</c:v>
                </c:pt>
                <c:pt idx="4663" formatCode="General">
                  <c:v>-1.9348765890978901E-4</c:v>
                </c:pt>
                <c:pt idx="4664" formatCode="General">
                  <c:v>-1.8987956425103999E-4</c:v>
                </c:pt>
                <c:pt idx="4665" formatCode="General">
                  <c:v>-1.7080967241970399E-4</c:v>
                </c:pt>
                <c:pt idx="4666" formatCode="General">
                  <c:v>-1.83108988091395E-4</c:v>
                </c:pt>
                <c:pt idx="4667" formatCode="General">
                  <c:v>-1.8334951809838201E-4</c:v>
                </c:pt>
                <c:pt idx="4668" formatCode="General">
                  <c:v>-1.96476408744816E-4</c:v>
                </c:pt>
                <c:pt idx="4669" formatCode="General">
                  <c:v>-1.88817631973835E-4</c:v>
                </c:pt>
                <c:pt idx="4670" formatCode="General">
                  <c:v>-1.8602493297748199E-4</c:v>
                </c:pt>
                <c:pt idx="4671" formatCode="General">
                  <c:v>-1.9215846119697899E-4</c:v>
                </c:pt>
                <c:pt idx="4672" formatCode="General">
                  <c:v>-1.7660561444651901E-4</c:v>
                </c:pt>
                <c:pt idx="4673" formatCode="General">
                  <c:v>-1.74100572547858E-4</c:v>
                </c:pt>
                <c:pt idx="4674" formatCode="General">
                  <c:v>-1.8436742195823599E-4</c:v>
                </c:pt>
                <c:pt idx="4675" formatCode="General">
                  <c:v>-1.79057973953076E-4</c:v>
                </c:pt>
                <c:pt idx="4676" formatCode="General">
                  <c:v>-1.85759027212643E-4</c:v>
                </c:pt>
                <c:pt idx="4677" formatCode="General">
                  <c:v>-1.6141307666608801E-4</c:v>
                </c:pt>
                <c:pt idx="4678" formatCode="General">
                  <c:v>-1.7598646348732699E-4</c:v>
                </c:pt>
                <c:pt idx="4679" formatCode="General">
                  <c:v>-1.99432966847156E-4</c:v>
                </c:pt>
                <c:pt idx="4680" formatCode="General">
                  <c:v>-1.78082950516935E-4</c:v>
                </c:pt>
                <c:pt idx="4681" formatCode="General">
                  <c:v>-1.9645237592427899E-4</c:v>
                </c:pt>
                <c:pt idx="4682" formatCode="General">
                  <c:v>-2.0032141280653399E-4</c:v>
                </c:pt>
                <c:pt idx="4683" formatCode="General">
                  <c:v>-1.8417333703520499E-4</c:v>
                </c:pt>
                <c:pt idx="4684" formatCode="General">
                  <c:v>-1.98194431040196E-4</c:v>
                </c:pt>
                <c:pt idx="4685" formatCode="General">
                  <c:v>-1.84916851274443E-4</c:v>
                </c:pt>
                <c:pt idx="4686" formatCode="General">
                  <c:v>-1.7985144052312801E-4</c:v>
                </c:pt>
                <c:pt idx="4687" formatCode="General">
                  <c:v>-1.8334265097023401E-4</c:v>
                </c:pt>
                <c:pt idx="4688" formatCode="General">
                  <c:v>-1.91330072666747E-4</c:v>
                </c:pt>
                <c:pt idx="4689" formatCode="General">
                  <c:v>-1.9763838694388799E-4</c:v>
                </c:pt>
                <c:pt idx="4690" formatCode="General">
                  <c:v>-1.8952607327812101E-4</c:v>
                </c:pt>
                <c:pt idx="4691" formatCode="General">
                  <c:v>-1.8949921791752101E-4</c:v>
                </c:pt>
                <c:pt idx="4692" formatCode="General">
                  <c:v>-1.6788445408107101E-4</c:v>
                </c:pt>
                <c:pt idx="4693" formatCode="General">
                  <c:v>-1.9275090855252799E-4</c:v>
                </c:pt>
                <c:pt idx="4694" formatCode="General">
                  <c:v>-1.8398600130988899E-4</c:v>
                </c:pt>
                <c:pt idx="4695" formatCode="General">
                  <c:v>-1.8353941508077499E-4</c:v>
                </c:pt>
                <c:pt idx="4696" formatCode="General">
                  <c:v>-1.79681000177586E-4</c:v>
                </c:pt>
                <c:pt idx="4697" formatCode="General">
                  <c:v>-1.7624801972946499E-4</c:v>
                </c:pt>
                <c:pt idx="4698" formatCode="General">
                  <c:v>-1.8875759188426299E-4</c:v>
                </c:pt>
                <c:pt idx="4699" formatCode="General">
                  <c:v>-2.0903369655109999E-4</c:v>
                </c:pt>
                <c:pt idx="4700" formatCode="General">
                  <c:v>-1.8211910648395499E-4</c:v>
                </c:pt>
                <c:pt idx="4701" formatCode="General">
                  <c:v>-1.9255056323958699E-4</c:v>
                </c:pt>
                <c:pt idx="4702" formatCode="General">
                  <c:v>-1.93000625065065E-4</c:v>
                </c:pt>
                <c:pt idx="4703" formatCode="General">
                  <c:v>-1.8003253369639101E-4</c:v>
                </c:pt>
                <c:pt idx="4704" formatCode="General">
                  <c:v>-1.86164976345442E-4</c:v>
                </c:pt>
                <c:pt idx="4705" formatCode="General">
                  <c:v>-1.92254741100051E-4</c:v>
                </c:pt>
                <c:pt idx="4706" formatCode="General">
                  <c:v>-1.73226196085036E-4</c:v>
                </c:pt>
                <c:pt idx="4707" formatCode="General">
                  <c:v>-1.8439766810789999E-4</c:v>
                </c:pt>
                <c:pt idx="4708" formatCode="General">
                  <c:v>-1.8596047710038E-4</c:v>
                </c:pt>
                <c:pt idx="4709" formatCode="General">
                  <c:v>-1.8210492823854499E-4</c:v>
                </c:pt>
                <c:pt idx="4710" formatCode="General">
                  <c:v>-1.98643101324301E-4</c:v>
                </c:pt>
                <c:pt idx="4711" formatCode="General">
                  <c:v>-1.8738325193002901E-4</c:v>
                </c:pt>
                <c:pt idx="4712" formatCode="General">
                  <c:v>-1.7885558925979399E-4</c:v>
                </c:pt>
                <c:pt idx="4713" formatCode="General">
                  <c:v>-1.8751538001721301E-4</c:v>
                </c:pt>
                <c:pt idx="4714" formatCode="General">
                  <c:v>-2.03601599075748E-4</c:v>
                </c:pt>
                <c:pt idx="4715" formatCode="General">
                  <c:v>-1.96768648549448E-4</c:v>
                </c:pt>
                <c:pt idx="4716" formatCode="General">
                  <c:v>-2.0053240349003401E-4</c:v>
                </c:pt>
                <c:pt idx="4717" formatCode="General">
                  <c:v>-1.9142216559106301E-4</c:v>
                </c:pt>
                <c:pt idx="4718" formatCode="General">
                  <c:v>-1.95471537819625E-4</c:v>
                </c:pt>
                <c:pt idx="4719" formatCode="General">
                  <c:v>-1.9135197941753601E-4</c:v>
                </c:pt>
                <c:pt idx="4720" formatCode="General">
                  <c:v>-1.9886751781762299E-4</c:v>
                </c:pt>
                <c:pt idx="4721" formatCode="General">
                  <c:v>-2.0072835874558199E-4</c:v>
                </c:pt>
                <c:pt idx="4722" formatCode="General">
                  <c:v>-1.8483658817170401E-4</c:v>
                </c:pt>
                <c:pt idx="4723" formatCode="General">
                  <c:v>-1.81865234238355E-4</c:v>
                </c:pt>
                <c:pt idx="4724" formatCode="General">
                  <c:v>-1.7482197000864399E-4</c:v>
                </c:pt>
                <c:pt idx="4725" formatCode="General">
                  <c:v>-1.8716098179740999E-4</c:v>
                </c:pt>
                <c:pt idx="4726" formatCode="General">
                  <c:v>-1.8221303455505801E-4</c:v>
                </c:pt>
                <c:pt idx="4727" formatCode="General">
                  <c:v>-1.9763510548725501E-4</c:v>
                </c:pt>
                <c:pt idx="4728" formatCode="General">
                  <c:v>-1.7872706449188601E-4</c:v>
                </c:pt>
                <c:pt idx="4729" formatCode="General">
                  <c:v>-1.8574128703743501E-4</c:v>
                </c:pt>
                <c:pt idx="4730" formatCode="General">
                  <c:v>-1.9199813120022199E-4</c:v>
                </c:pt>
                <c:pt idx="4731" formatCode="General">
                  <c:v>-1.9728429469032099E-4</c:v>
                </c:pt>
                <c:pt idx="4732" formatCode="General">
                  <c:v>-1.9638709071256299E-4</c:v>
                </c:pt>
                <c:pt idx="4733" formatCode="General">
                  <c:v>-1.96370932522792E-4</c:v>
                </c:pt>
                <c:pt idx="4734" formatCode="General">
                  <c:v>-1.9046791764508201E-4</c:v>
                </c:pt>
                <c:pt idx="4735" formatCode="General">
                  <c:v>-1.78054957403871E-4</c:v>
                </c:pt>
                <c:pt idx="4736" formatCode="General">
                  <c:v>-1.8073670105722201E-4</c:v>
                </c:pt>
                <c:pt idx="4737" formatCode="General">
                  <c:v>-1.92198929363844E-4</c:v>
                </c:pt>
                <c:pt idx="4738" formatCode="General">
                  <c:v>-1.8088140459623001E-4</c:v>
                </c:pt>
                <c:pt idx="4739" formatCode="General">
                  <c:v>-1.8036467739268499E-4</c:v>
                </c:pt>
                <c:pt idx="4740" formatCode="General">
                  <c:v>-1.8227456991527601E-4</c:v>
                </c:pt>
                <c:pt idx="4741" formatCode="General">
                  <c:v>-1.6788919172046601E-4</c:v>
                </c:pt>
                <c:pt idx="4742" formatCode="General">
                  <c:v>-1.9316054038985301E-4</c:v>
                </c:pt>
                <c:pt idx="4743" formatCode="General">
                  <c:v>-1.88343067996781E-4</c:v>
                </c:pt>
                <c:pt idx="4744" formatCode="General">
                  <c:v>-1.8123575263674101E-4</c:v>
                </c:pt>
                <c:pt idx="4745" formatCode="General">
                  <c:v>-1.8784086136975801E-4</c:v>
                </c:pt>
                <c:pt idx="4746" formatCode="General">
                  <c:v>-1.9142878360779101E-4</c:v>
                </c:pt>
                <c:pt idx="4747" formatCode="General">
                  <c:v>-1.9260507577267201E-4</c:v>
                </c:pt>
                <c:pt idx="4748" formatCode="General">
                  <c:v>-2.09282083201781E-4</c:v>
                </c:pt>
                <c:pt idx="4749" formatCode="General">
                  <c:v>-2.0963276850204701E-4</c:v>
                </c:pt>
                <c:pt idx="4750" formatCode="General">
                  <c:v>-1.9051712629291701E-4</c:v>
                </c:pt>
                <c:pt idx="4751" formatCode="General">
                  <c:v>-1.83436469913041E-4</c:v>
                </c:pt>
                <c:pt idx="4752" formatCode="General">
                  <c:v>-1.72188396863547E-4</c:v>
                </c:pt>
                <c:pt idx="4753" formatCode="General">
                  <c:v>-1.8258960606260999E-4</c:v>
                </c:pt>
                <c:pt idx="4754" formatCode="General">
                  <c:v>-1.8160369939121599E-4</c:v>
                </c:pt>
                <c:pt idx="4755" formatCode="General">
                  <c:v>-1.96729774569062E-4</c:v>
                </c:pt>
                <c:pt idx="4756" formatCode="General">
                  <c:v>-1.94669880369603E-4</c:v>
                </c:pt>
                <c:pt idx="4757" formatCode="General">
                  <c:v>-1.8548761840214399E-4</c:v>
                </c:pt>
                <c:pt idx="4758" formatCode="General">
                  <c:v>-1.84453309993443E-4</c:v>
                </c:pt>
                <c:pt idx="4759" formatCode="General">
                  <c:v>-1.8600540748804501E-4</c:v>
                </c:pt>
                <c:pt idx="4760" formatCode="General">
                  <c:v>-1.91954873515551E-4</c:v>
                </c:pt>
                <c:pt idx="4761" formatCode="General">
                  <c:v>-1.88458617697464E-4</c:v>
                </c:pt>
                <c:pt idx="4762" formatCode="General">
                  <c:v>-2.0280825491283201E-4</c:v>
                </c:pt>
                <c:pt idx="4763" formatCode="General">
                  <c:v>-1.7653252543035899E-4</c:v>
                </c:pt>
                <c:pt idx="4764" formatCode="General">
                  <c:v>-1.8890813487547101E-4</c:v>
                </c:pt>
                <c:pt idx="4765" formatCode="General">
                  <c:v>-1.9063975653247199E-4</c:v>
                </c:pt>
                <c:pt idx="4766" formatCode="General">
                  <c:v>-1.8829807544698001E-4</c:v>
                </c:pt>
                <c:pt idx="4767" formatCode="General">
                  <c:v>-1.6996100457401201E-4</c:v>
                </c:pt>
                <c:pt idx="4768" formatCode="General">
                  <c:v>-1.9153679867395701E-4</c:v>
                </c:pt>
                <c:pt idx="4769" formatCode="General">
                  <c:v>-1.8609571511356401E-4</c:v>
                </c:pt>
                <c:pt idx="4770" formatCode="General">
                  <c:v>-1.72650443121193E-4</c:v>
                </c:pt>
                <c:pt idx="4771" formatCode="General">
                  <c:v>-1.7510886716172699E-4</c:v>
                </c:pt>
                <c:pt idx="4772" formatCode="General">
                  <c:v>-1.8018105752559899E-4</c:v>
                </c:pt>
                <c:pt idx="4773" formatCode="General">
                  <c:v>-1.80906380505468E-4</c:v>
                </c:pt>
                <c:pt idx="4774" formatCode="General">
                  <c:v>-2.04476651727754E-4</c:v>
                </c:pt>
                <c:pt idx="4775" formatCode="General">
                  <c:v>-2.0347440436035901E-4</c:v>
                </c:pt>
                <c:pt idx="4776" formatCode="General">
                  <c:v>-1.874583840115E-4</c:v>
                </c:pt>
                <c:pt idx="4777" formatCode="General">
                  <c:v>-1.80599545926723E-4</c:v>
                </c:pt>
                <c:pt idx="4778" formatCode="General">
                  <c:v>-1.90049347401405E-4</c:v>
                </c:pt>
                <c:pt idx="4779" formatCode="General">
                  <c:v>-1.8972274502748499E-4</c:v>
                </c:pt>
                <c:pt idx="4780" formatCode="General">
                  <c:v>-2.0707066117518701E-4</c:v>
                </c:pt>
                <c:pt idx="4781" formatCode="General">
                  <c:v>-1.7979613380884801E-4</c:v>
                </c:pt>
                <c:pt idx="4782" formatCode="General">
                  <c:v>-1.85262216153698E-4</c:v>
                </c:pt>
                <c:pt idx="4783" formatCode="General">
                  <c:v>-2.14982415324357E-4</c:v>
                </c:pt>
                <c:pt idx="4784" formatCode="General">
                  <c:v>-1.9582878687401901E-4</c:v>
                </c:pt>
                <c:pt idx="4785" formatCode="General">
                  <c:v>-1.8362554100601099E-4</c:v>
                </c:pt>
                <c:pt idx="4786" formatCode="General">
                  <c:v>-2.0356728620449401E-4</c:v>
                </c:pt>
                <c:pt idx="4787" formatCode="General">
                  <c:v>-1.78895731144259E-4</c:v>
                </c:pt>
                <c:pt idx="4788" formatCode="General">
                  <c:v>-2.13913614260619E-4</c:v>
                </c:pt>
                <c:pt idx="4789" formatCode="General">
                  <c:v>-1.7869895610669599E-4</c:v>
                </c:pt>
                <c:pt idx="4790" formatCode="General">
                  <c:v>-2.0354764516532499E-4</c:v>
                </c:pt>
                <c:pt idx="4791" formatCode="General">
                  <c:v>-1.8749340635379301E-4</c:v>
                </c:pt>
                <c:pt idx="4792" formatCode="General">
                  <c:v>-1.74635244839184E-4</c:v>
                </c:pt>
                <c:pt idx="4793" formatCode="General">
                  <c:v>-1.7849846895496299E-4</c:v>
                </c:pt>
                <c:pt idx="4794" formatCode="General">
                  <c:v>-1.8903426429489701E-4</c:v>
                </c:pt>
                <c:pt idx="4795" formatCode="General">
                  <c:v>-1.7766443415409301E-4</c:v>
                </c:pt>
                <c:pt idx="4796" formatCode="General">
                  <c:v>-1.81834374285613E-4</c:v>
                </c:pt>
                <c:pt idx="4797" formatCode="General">
                  <c:v>-1.7865913577128E-4</c:v>
                </c:pt>
                <c:pt idx="4798" formatCode="General">
                  <c:v>-1.88472449843292E-4</c:v>
                </c:pt>
                <c:pt idx="4799" formatCode="General">
                  <c:v>-1.87532587923051E-4</c:v>
                </c:pt>
                <c:pt idx="4800" formatCode="General">
                  <c:v>-1.9435880024469399E-4</c:v>
                </c:pt>
                <c:pt idx="4801" formatCode="General">
                  <c:v>-1.9242230848835201E-4</c:v>
                </c:pt>
                <c:pt idx="4802" formatCode="General">
                  <c:v>-1.77476921435393E-4</c:v>
                </c:pt>
                <c:pt idx="4803" formatCode="General">
                  <c:v>-1.83016631086682E-4</c:v>
                </c:pt>
                <c:pt idx="4804" formatCode="General">
                  <c:v>-2.0068324264252199E-4</c:v>
                </c:pt>
                <c:pt idx="4805" formatCode="General">
                  <c:v>-1.8183020167849401E-4</c:v>
                </c:pt>
                <c:pt idx="4806" formatCode="General">
                  <c:v>-1.86102838618726E-4</c:v>
                </c:pt>
                <c:pt idx="4807" formatCode="General">
                  <c:v>-1.87478086426933E-4</c:v>
                </c:pt>
                <c:pt idx="4808" formatCode="General">
                  <c:v>-1.8928674479996E-4</c:v>
                </c:pt>
                <c:pt idx="4809" formatCode="General">
                  <c:v>-1.76984865766619E-4</c:v>
                </c:pt>
                <c:pt idx="4810" formatCode="General">
                  <c:v>-1.76520347981949E-4</c:v>
                </c:pt>
                <c:pt idx="4811" formatCode="General">
                  <c:v>-1.9060305476203699E-4</c:v>
                </c:pt>
                <c:pt idx="4812" formatCode="General">
                  <c:v>-1.8471615514865599E-4</c:v>
                </c:pt>
                <c:pt idx="4813" formatCode="General">
                  <c:v>-1.8020049487019101E-4</c:v>
                </c:pt>
                <c:pt idx="4814" formatCode="General">
                  <c:v>-1.7848513453793199E-4</c:v>
                </c:pt>
                <c:pt idx="4815" formatCode="General">
                  <c:v>-1.73693660964697E-4</c:v>
                </c:pt>
                <c:pt idx="4816" formatCode="General">
                  <c:v>-1.8202535377468001E-4</c:v>
                </c:pt>
                <c:pt idx="4817" formatCode="General">
                  <c:v>-1.8687630245875001E-4</c:v>
                </c:pt>
                <c:pt idx="4818" formatCode="General">
                  <c:v>-1.8056027641769401E-4</c:v>
                </c:pt>
                <c:pt idx="4819" formatCode="General">
                  <c:v>-1.9063164617150199E-4</c:v>
                </c:pt>
                <c:pt idx="4820" formatCode="General">
                  <c:v>-1.9462935437827199E-4</c:v>
                </c:pt>
                <c:pt idx="4821" formatCode="General">
                  <c:v>-1.9186102019232401E-4</c:v>
                </c:pt>
                <c:pt idx="4822" formatCode="General">
                  <c:v>-1.79429740639696E-4</c:v>
                </c:pt>
                <c:pt idx="4823" formatCode="General">
                  <c:v>-2.0796163731688001E-4</c:v>
                </c:pt>
                <c:pt idx="4824" formatCode="General">
                  <c:v>-1.82627780523075E-4</c:v>
                </c:pt>
                <c:pt idx="4825" formatCode="General">
                  <c:v>-1.95953611901606E-4</c:v>
                </c:pt>
                <c:pt idx="4826" formatCode="General">
                  <c:v>-2.00487110588346E-4</c:v>
                </c:pt>
                <c:pt idx="4827" formatCode="General">
                  <c:v>-1.7121087416472101E-4</c:v>
                </c:pt>
                <c:pt idx="4828" formatCode="General">
                  <c:v>-1.7250589069209E-4</c:v>
                </c:pt>
                <c:pt idx="4829" formatCode="General">
                  <c:v>-1.7545180854353399E-4</c:v>
                </c:pt>
                <c:pt idx="4830" formatCode="General">
                  <c:v>-1.8079822887029999E-4</c:v>
                </c:pt>
                <c:pt idx="4831" formatCode="General">
                  <c:v>-1.90336617492164E-4</c:v>
                </c:pt>
                <c:pt idx="4832" formatCode="General">
                  <c:v>-1.8048893741259701E-4</c:v>
                </c:pt>
                <c:pt idx="4833" formatCode="General">
                  <c:v>-1.84610952914763E-4</c:v>
                </c:pt>
                <c:pt idx="4834" formatCode="General">
                  <c:v>-1.9524775057605699E-4</c:v>
                </c:pt>
                <c:pt idx="4835" formatCode="General">
                  <c:v>-1.87336235513782E-4</c:v>
                </c:pt>
                <c:pt idx="4836" formatCode="General">
                  <c:v>-1.80409100641222E-4</c:v>
                </c:pt>
                <c:pt idx="4837" formatCode="General">
                  <c:v>-2.0527502501273401E-4</c:v>
                </c:pt>
                <c:pt idx="4838" formatCode="General">
                  <c:v>-1.8882004219628799E-4</c:v>
                </c:pt>
                <c:pt idx="4839" formatCode="General">
                  <c:v>-1.8345135380998801E-4</c:v>
                </c:pt>
                <c:pt idx="4840" formatCode="General">
                  <c:v>-1.86957148120964E-4</c:v>
                </c:pt>
                <c:pt idx="4841" formatCode="General">
                  <c:v>-2.0782410114615301E-4</c:v>
                </c:pt>
                <c:pt idx="4842" formatCode="General">
                  <c:v>-1.8206656452187899E-4</c:v>
                </c:pt>
                <c:pt idx="4843" formatCode="General">
                  <c:v>-1.9234193670232701E-4</c:v>
                </c:pt>
                <c:pt idx="4844" formatCode="General">
                  <c:v>-1.8202264761797501E-4</c:v>
                </c:pt>
                <c:pt idx="4845" formatCode="General">
                  <c:v>-1.7455104407262099E-4</c:v>
                </c:pt>
                <c:pt idx="4846" formatCode="General">
                  <c:v>-1.83524308490424E-4</c:v>
                </c:pt>
                <c:pt idx="4847" formatCode="General">
                  <c:v>-1.76506695179488E-4</c:v>
                </c:pt>
                <c:pt idx="4848" formatCode="General">
                  <c:v>-1.9946797874043201E-4</c:v>
                </c:pt>
                <c:pt idx="4849" formatCode="General">
                  <c:v>-2.06480327344952E-4</c:v>
                </c:pt>
                <c:pt idx="4850" formatCode="General">
                  <c:v>-1.8536815941260599E-4</c:v>
                </c:pt>
                <c:pt idx="4851" formatCode="General">
                  <c:v>-1.8855190921204199E-4</c:v>
                </c:pt>
                <c:pt idx="4852" formatCode="General">
                  <c:v>-2.09143373433506E-4</c:v>
                </c:pt>
                <c:pt idx="4853" formatCode="General">
                  <c:v>-1.90439636680979E-4</c:v>
                </c:pt>
                <c:pt idx="4854" formatCode="General">
                  <c:v>-1.9107790271154001E-4</c:v>
                </c:pt>
                <c:pt idx="4855" formatCode="General">
                  <c:v>-1.83176767873721E-4</c:v>
                </c:pt>
                <c:pt idx="4856" formatCode="General">
                  <c:v>-1.88965802899855E-4</c:v>
                </c:pt>
                <c:pt idx="4857" formatCode="General">
                  <c:v>-2.1574386372556401E-4</c:v>
                </c:pt>
                <c:pt idx="4858" formatCode="General">
                  <c:v>-1.8785406738420601E-4</c:v>
                </c:pt>
                <c:pt idx="4859" formatCode="General">
                  <c:v>-1.79662613224026E-4</c:v>
                </c:pt>
                <c:pt idx="4860" formatCode="General">
                  <c:v>-1.7953548013674401E-4</c:v>
                </c:pt>
                <c:pt idx="4861" formatCode="General">
                  <c:v>-1.9843033024646801E-4</c:v>
                </c:pt>
                <c:pt idx="4862" formatCode="General">
                  <c:v>-1.9175945011756801E-4</c:v>
                </c:pt>
                <c:pt idx="4863" formatCode="General">
                  <c:v>-1.87544073155561E-4</c:v>
                </c:pt>
                <c:pt idx="4864" formatCode="General">
                  <c:v>-1.89922097671054E-4</c:v>
                </c:pt>
                <c:pt idx="4865" formatCode="General">
                  <c:v>-1.7216564781690101E-4</c:v>
                </c:pt>
                <c:pt idx="4866" formatCode="General">
                  <c:v>-1.9008650730909801E-4</c:v>
                </c:pt>
                <c:pt idx="4867" formatCode="General">
                  <c:v>-1.9405031417044801E-4</c:v>
                </c:pt>
                <c:pt idx="4868" formatCode="General">
                  <c:v>-1.8456966003293701E-4</c:v>
                </c:pt>
                <c:pt idx="4869" formatCode="General">
                  <c:v>-1.7916614096123601E-4</c:v>
                </c:pt>
                <c:pt idx="4870" formatCode="General">
                  <c:v>-1.89819450968137E-4</c:v>
                </c:pt>
                <c:pt idx="4871" formatCode="General">
                  <c:v>-2.0668452589083601E-4</c:v>
                </c:pt>
                <c:pt idx="4872" formatCode="General">
                  <c:v>-1.8143615753364099E-4</c:v>
                </c:pt>
                <c:pt idx="4873" formatCode="General">
                  <c:v>-1.7723454807720899E-4</c:v>
                </c:pt>
                <c:pt idx="4874" formatCode="General">
                  <c:v>-1.7185411521226601E-4</c:v>
                </c:pt>
                <c:pt idx="4875" formatCode="General">
                  <c:v>-1.90758162899769E-4</c:v>
                </c:pt>
                <c:pt idx="4876" formatCode="General">
                  <c:v>-1.69718332898738E-4</c:v>
                </c:pt>
                <c:pt idx="4877" formatCode="General">
                  <c:v>-2.07360049937235E-4</c:v>
                </c:pt>
                <c:pt idx="4878" formatCode="General">
                  <c:v>-1.79153830086798E-4</c:v>
                </c:pt>
                <c:pt idx="4879" formatCode="General">
                  <c:v>-1.93052923430617E-4</c:v>
                </c:pt>
                <c:pt idx="4880" formatCode="General">
                  <c:v>-1.9123789512085499E-4</c:v>
                </c:pt>
                <c:pt idx="4881" formatCode="General">
                  <c:v>-1.9448612434280101E-4</c:v>
                </c:pt>
                <c:pt idx="4882" formatCode="General">
                  <c:v>-1.87112863473171E-4</c:v>
                </c:pt>
                <c:pt idx="4883" formatCode="General">
                  <c:v>-1.80314433238077E-4</c:v>
                </c:pt>
                <c:pt idx="4884" formatCode="General">
                  <c:v>-1.7824053788228101E-4</c:v>
                </c:pt>
                <c:pt idx="4885" formatCode="General">
                  <c:v>-1.77215655262873E-4</c:v>
                </c:pt>
                <c:pt idx="4886" formatCode="General">
                  <c:v>-1.9514485884035101E-4</c:v>
                </c:pt>
                <c:pt idx="4887" formatCode="General">
                  <c:v>-1.8599455162119499E-4</c:v>
                </c:pt>
                <c:pt idx="4888" formatCode="General">
                  <c:v>-1.84861801261134E-4</c:v>
                </c:pt>
                <c:pt idx="4889" formatCode="General">
                  <c:v>-1.8453890840878701E-4</c:v>
                </c:pt>
                <c:pt idx="4890" formatCode="General">
                  <c:v>-1.8815518894760999E-4</c:v>
                </c:pt>
                <c:pt idx="4891" formatCode="General">
                  <c:v>-1.9025456008641599E-4</c:v>
                </c:pt>
                <c:pt idx="4892" formatCode="General">
                  <c:v>-1.68190151234944E-4</c:v>
                </c:pt>
                <c:pt idx="4893" formatCode="General">
                  <c:v>-1.8786029919939199E-4</c:v>
                </c:pt>
                <c:pt idx="4894" formatCode="General">
                  <c:v>-1.88891030661431E-4</c:v>
                </c:pt>
                <c:pt idx="4895" formatCode="General">
                  <c:v>-1.7951381313619199E-4</c:v>
                </c:pt>
                <c:pt idx="4896" formatCode="General">
                  <c:v>-1.9157313499158001E-4</c:v>
                </c:pt>
                <c:pt idx="4897" formatCode="General">
                  <c:v>-2.05442521127595E-4</c:v>
                </c:pt>
                <c:pt idx="4898" formatCode="General">
                  <c:v>-1.89286970686499E-4</c:v>
                </c:pt>
                <c:pt idx="4899" formatCode="General">
                  <c:v>-1.9547529898670301E-4</c:v>
                </c:pt>
                <c:pt idx="4900" formatCode="General">
                  <c:v>-1.9748155221828301E-4</c:v>
                </c:pt>
                <c:pt idx="4901" formatCode="General">
                  <c:v>-1.85370351732095E-4</c:v>
                </c:pt>
                <c:pt idx="4902" formatCode="General">
                  <c:v>-1.8022083765699301E-4</c:v>
                </c:pt>
                <c:pt idx="4903" formatCode="General">
                  <c:v>-2.0778506621028101E-4</c:v>
                </c:pt>
                <c:pt idx="4904" formatCode="General">
                  <c:v>-1.8944846518160899E-4</c:v>
                </c:pt>
                <c:pt idx="4905" formatCode="General">
                  <c:v>-1.8352390191727299E-4</c:v>
                </c:pt>
                <c:pt idx="4906" formatCode="General">
                  <c:v>-1.8629393734518801E-4</c:v>
                </c:pt>
                <c:pt idx="4907" formatCode="General">
                  <c:v>-2.04341120829227E-4</c:v>
                </c:pt>
                <c:pt idx="4908" formatCode="General">
                  <c:v>-1.87535730441436E-4</c:v>
                </c:pt>
                <c:pt idx="4909" formatCode="General">
                  <c:v>-1.99411884884597E-4</c:v>
                </c:pt>
                <c:pt idx="4910" formatCode="General">
                  <c:v>-2.0670560928180901E-4</c:v>
                </c:pt>
                <c:pt idx="4911" formatCode="General">
                  <c:v>-1.92065582575297E-4</c:v>
                </c:pt>
                <c:pt idx="4912" formatCode="General">
                  <c:v>-1.9382602057560301E-4</c:v>
                </c:pt>
                <c:pt idx="4913" formatCode="General">
                  <c:v>-1.9094334639262E-4</c:v>
                </c:pt>
                <c:pt idx="4914" formatCode="General">
                  <c:v>-1.82293050109331E-4</c:v>
                </c:pt>
                <c:pt idx="4915" formatCode="General">
                  <c:v>-1.7977552712294701E-4</c:v>
                </c:pt>
                <c:pt idx="4916" formatCode="General">
                  <c:v>-1.92147327441479E-4</c:v>
                </c:pt>
                <c:pt idx="4917" formatCode="General">
                  <c:v>-2.0160116991583399E-4</c:v>
                </c:pt>
                <c:pt idx="4918" formatCode="General">
                  <c:v>-1.77364865806243E-4</c:v>
                </c:pt>
                <c:pt idx="4919" formatCode="General">
                  <c:v>-1.89893580735293E-4</c:v>
                </c:pt>
                <c:pt idx="4920" formatCode="General">
                  <c:v>-1.8298614306037599E-4</c:v>
                </c:pt>
                <c:pt idx="4921" formatCode="General">
                  <c:v>-1.8937030403696101E-4</c:v>
                </c:pt>
                <c:pt idx="4922" formatCode="General">
                  <c:v>-1.8256409433091601E-4</c:v>
                </c:pt>
                <c:pt idx="4923" formatCode="General">
                  <c:v>-1.83761184445423E-4</c:v>
                </c:pt>
                <c:pt idx="4924" formatCode="General">
                  <c:v>-1.9162848760355801E-4</c:v>
                </c:pt>
                <c:pt idx="4925" formatCode="General">
                  <c:v>-1.8600472857784801E-4</c:v>
                </c:pt>
                <c:pt idx="4926" formatCode="General">
                  <c:v>-1.9595258899972299E-4</c:v>
                </c:pt>
                <c:pt idx="4927" formatCode="General">
                  <c:v>-1.9412452060614199E-4</c:v>
                </c:pt>
                <c:pt idx="4928" formatCode="General">
                  <c:v>-1.71920629929409E-4</c:v>
                </c:pt>
                <c:pt idx="4929" formatCode="General">
                  <c:v>-1.8603096718026999E-4</c:v>
                </c:pt>
                <c:pt idx="4930" formatCode="General">
                  <c:v>-1.84342585916279E-4</c:v>
                </c:pt>
                <c:pt idx="4931" formatCode="General">
                  <c:v>-1.9268944422876701E-4</c:v>
                </c:pt>
                <c:pt idx="4932" formatCode="General">
                  <c:v>-1.8292308659445099E-4</c:v>
                </c:pt>
                <c:pt idx="4933" formatCode="General">
                  <c:v>-1.7330079125528101E-4</c:v>
                </c:pt>
                <c:pt idx="4934" formatCode="General">
                  <c:v>-1.74437121086008E-4</c:v>
                </c:pt>
                <c:pt idx="4935" formatCode="General">
                  <c:v>-1.85617249808798E-4</c:v>
                </c:pt>
                <c:pt idx="4936" formatCode="General">
                  <c:v>-1.7723949474841499E-4</c:v>
                </c:pt>
                <c:pt idx="4937" formatCode="General">
                  <c:v>-2.0651014397534399E-4</c:v>
                </c:pt>
                <c:pt idx="4938" formatCode="General">
                  <c:v>-1.8250709259087799E-4</c:v>
                </c:pt>
                <c:pt idx="4939" formatCode="General">
                  <c:v>-2.1617130640899101E-4</c:v>
                </c:pt>
                <c:pt idx="4940" formatCode="General">
                  <c:v>-2.0223757242561401E-4</c:v>
                </c:pt>
                <c:pt idx="4941" formatCode="General">
                  <c:v>-1.88315515140484E-4</c:v>
                </c:pt>
                <c:pt idx="4942" formatCode="General">
                  <c:v>-1.9238518309828E-4</c:v>
                </c:pt>
                <c:pt idx="4943" formatCode="General">
                  <c:v>-1.7911828946386201E-4</c:v>
                </c:pt>
                <c:pt idx="4944" formatCode="General">
                  <c:v>-1.9683647142850101E-4</c:v>
                </c:pt>
                <c:pt idx="4945" formatCode="General">
                  <c:v>-1.85934969285456E-4</c:v>
                </c:pt>
                <c:pt idx="4946" formatCode="General">
                  <c:v>-1.8793397227837101E-4</c:v>
                </c:pt>
                <c:pt idx="4947" formatCode="General">
                  <c:v>-1.8613933803075699E-4</c:v>
                </c:pt>
                <c:pt idx="4948" formatCode="General">
                  <c:v>-1.8118322507904399E-4</c:v>
                </c:pt>
                <c:pt idx="4949" formatCode="General">
                  <c:v>-1.92010767551875E-4</c:v>
                </c:pt>
                <c:pt idx="4950" formatCode="General">
                  <c:v>-1.87504108961465E-4</c:v>
                </c:pt>
                <c:pt idx="4951" formatCode="General">
                  <c:v>-1.9426849734522299E-4</c:v>
                </c:pt>
                <c:pt idx="4952" formatCode="General">
                  <c:v>-1.7821007613796699E-4</c:v>
                </c:pt>
                <c:pt idx="4953" formatCode="General">
                  <c:v>-1.9594122462823901E-4</c:v>
                </c:pt>
                <c:pt idx="4954" formatCode="General">
                  <c:v>-2.0758155456616201E-4</c:v>
                </c:pt>
                <c:pt idx="4955" formatCode="General">
                  <c:v>-2.0655649366882001E-4</c:v>
                </c:pt>
                <c:pt idx="4956" formatCode="General">
                  <c:v>-1.92714171198929E-4</c:v>
                </c:pt>
                <c:pt idx="4957" formatCode="General">
                  <c:v>-1.95545093534996E-4</c:v>
                </c:pt>
                <c:pt idx="4958" formatCode="General">
                  <c:v>-1.9833421915572399E-4</c:v>
                </c:pt>
                <c:pt idx="4959" formatCode="General">
                  <c:v>-1.9781585712881199E-4</c:v>
                </c:pt>
                <c:pt idx="4960" formatCode="General">
                  <c:v>-1.9918401119957399E-4</c:v>
                </c:pt>
                <c:pt idx="4961" formatCode="General">
                  <c:v>-2.0567748961203801E-4</c:v>
                </c:pt>
                <c:pt idx="4962" formatCode="General">
                  <c:v>-1.82654660476999E-4</c:v>
                </c:pt>
                <c:pt idx="4963" formatCode="General">
                  <c:v>-1.8439510938437101E-4</c:v>
                </c:pt>
                <c:pt idx="4964" formatCode="General">
                  <c:v>-1.8116469571885599E-4</c:v>
                </c:pt>
                <c:pt idx="4965" formatCode="General">
                  <c:v>-1.7385436995251901E-4</c:v>
                </c:pt>
                <c:pt idx="4966" formatCode="General">
                  <c:v>-1.7333762660989399E-4</c:v>
                </c:pt>
                <c:pt idx="4967" formatCode="General">
                  <c:v>-1.94373012037808E-4</c:v>
                </c:pt>
                <c:pt idx="4968" formatCode="General">
                  <c:v>-1.85405866216684E-4</c:v>
                </c:pt>
                <c:pt idx="4969" formatCode="General">
                  <c:v>-1.6946912886700301E-4</c:v>
                </c:pt>
                <c:pt idx="4970" formatCode="General">
                  <c:v>-1.83688712612508E-4</c:v>
                </c:pt>
                <c:pt idx="4971" formatCode="General">
                  <c:v>-1.8408071197111801E-4</c:v>
                </c:pt>
                <c:pt idx="4972" formatCode="General">
                  <c:v>-1.83841999652054E-4</c:v>
                </c:pt>
                <c:pt idx="4973" formatCode="General">
                  <c:v>-1.9520134024608E-4</c:v>
                </c:pt>
                <c:pt idx="4974" formatCode="General">
                  <c:v>-1.74302138933875E-4</c:v>
                </c:pt>
                <c:pt idx="4975" formatCode="General">
                  <c:v>-2.10995881282172E-4</c:v>
                </c:pt>
                <c:pt idx="4976" formatCode="General">
                  <c:v>-1.9695817860814E-4</c:v>
                </c:pt>
                <c:pt idx="4977" formatCode="General">
                  <c:v>-1.85923576609198E-4</c:v>
                </c:pt>
                <c:pt idx="4978" formatCode="General">
                  <c:v>-1.8910395893986199E-4</c:v>
                </c:pt>
                <c:pt idx="4979" formatCode="General">
                  <c:v>-1.79647147588593E-4</c:v>
                </c:pt>
                <c:pt idx="4980" formatCode="General">
                  <c:v>-1.8166550959781099E-4</c:v>
                </c:pt>
                <c:pt idx="4981" formatCode="General">
                  <c:v>-1.93757748094699E-4</c:v>
                </c:pt>
                <c:pt idx="4982" formatCode="General">
                  <c:v>-1.8030846303124099E-4</c:v>
                </c:pt>
                <c:pt idx="4983" formatCode="General">
                  <c:v>-2.04412934224571E-4</c:v>
                </c:pt>
                <c:pt idx="4984" formatCode="General">
                  <c:v>-1.89532469344062E-4</c:v>
                </c:pt>
                <c:pt idx="4985" formatCode="General">
                  <c:v>-2.1187422349492599E-4</c:v>
                </c:pt>
                <c:pt idx="4986" formatCode="General">
                  <c:v>-2.1266942319659099E-4</c:v>
                </c:pt>
                <c:pt idx="4987" formatCode="General">
                  <c:v>-1.9978283269038501E-4</c:v>
                </c:pt>
                <c:pt idx="4988" formatCode="General">
                  <c:v>-1.9559066084747699E-4</c:v>
                </c:pt>
                <c:pt idx="4989" formatCode="General">
                  <c:v>-1.84086425284398E-4</c:v>
                </c:pt>
                <c:pt idx="4990" formatCode="General">
                  <c:v>-1.87826750373028E-4</c:v>
                </c:pt>
                <c:pt idx="4991" formatCode="General">
                  <c:v>-1.9943274355000199E-4</c:v>
                </c:pt>
                <c:pt idx="4992" formatCode="General">
                  <c:v>-1.78181999928034E-4</c:v>
                </c:pt>
                <c:pt idx="4993" formatCode="General">
                  <c:v>-1.85106117513678E-4</c:v>
                </c:pt>
                <c:pt idx="4994" formatCode="General">
                  <c:v>-1.91012923099404E-4</c:v>
                </c:pt>
                <c:pt idx="4995" formatCode="General">
                  <c:v>-1.77190974297661E-4</c:v>
                </c:pt>
                <c:pt idx="4996" formatCode="General">
                  <c:v>-1.9441209708365799E-4</c:v>
                </c:pt>
                <c:pt idx="4997" formatCode="General">
                  <c:v>-1.9493489982855199E-4</c:v>
                </c:pt>
                <c:pt idx="4998" formatCode="General">
                  <c:v>-1.8487953387563401E-4</c:v>
                </c:pt>
                <c:pt idx="4999" formatCode="General">
                  <c:v>-1.92001059204811E-4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375D-42EC-9F9F-E592ED52A136}"/>
            </c:ext>
          </c:extLst>
        </c:ser>
        <c:ser>
          <c:idx val="7"/>
          <c:order val="7"/>
          <c:tx>
            <c:v>897-NbN-down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2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Sheet1!$AQ$13:$AQ$1305</c:f>
              <c:numCache>
                <c:formatCode>General</c:formatCode>
                <c:ptCount val="1293"/>
                <c:pt idx="0">
                  <c:v>9999.98291015625</c:v>
                </c:pt>
                <c:pt idx="1">
                  <c:v>9993.54296875</c:v>
                </c:pt>
                <c:pt idx="2">
                  <c:v>9982.189453125</c:v>
                </c:pt>
                <c:pt idx="3">
                  <c:v>9970.78515625</c:v>
                </c:pt>
                <c:pt idx="4">
                  <c:v>9959.318359375</c:v>
                </c:pt>
                <c:pt idx="5">
                  <c:v>9946.57861328125</c:v>
                </c:pt>
                <c:pt idx="6">
                  <c:v>9932.6943359375</c:v>
                </c:pt>
                <c:pt idx="7">
                  <c:v>9917.89697265625</c:v>
                </c:pt>
                <c:pt idx="8">
                  <c:v>9903.49951171875</c:v>
                </c:pt>
                <c:pt idx="9">
                  <c:v>9889.126953125</c:v>
                </c:pt>
                <c:pt idx="10">
                  <c:v>9874.46484375</c:v>
                </c:pt>
                <c:pt idx="11">
                  <c:v>9859.48876953125</c:v>
                </c:pt>
                <c:pt idx="12">
                  <c:v>9844.39990234375</c:v>
                </c:pt>
                <c:pt idx="13">
                  <c:v>9828.8583984375</c:v>
                </c:pt>
                <c:pt idx="14">
                  <c:v>9813.71875</c:v>
                </c:pt>
                <c:pt idx="15">
                  <c:v>9799.3837890625</c:v>
                </c:pt>
                <c:pt idx="16">
                  <c:v>9784.181640625</c:v>
                </c:pt>
                <c:pt idx="17">
                  <c:v>9768.4384765625</c:v>
                </c:pt>
                <c:pt idx="18">
                  <c:v>9753.92724609375</c:v>
                </c:pt>
                <c:pt idx="19">
                  <c:v>9739.56689453125</c:v>
                </c:pt>
                <c:pt idx="20">
                  <c:v>9724.603515625</c:v>
                </c:pt>
                <c:pt idx="21">
                  <c:v>9709.4267578125</c:v>
                </c:pt>
                <c:pt idx="22">
                  <c:v>9694.42578125</c:v>
                </c:pt>
                <c:pt idx="23">
                  <c:v>9679.61279296875</c:v>
                </c:pt>
                <c:pt idx="24">
                  <c:v>9664.54833984375</c:v>
                </c:pt>
                <c:pt idx="25">
                  <c:v>9649.37109375</c:v>
                </c:pt>
                <c:pt idx="26">
                  <c:v>9634.068359375</c:v>
                </c:pt>
                <c:pt idx="27">
                  <c:v>9619.13037109375</c:v>
                </c:pt>
                <c:pt idx="28">
                  <c:v>9604.5693359375</c:v>
                </c:pt>
                <c:pt idx="29">
                  <c:v>9589.744140625</c:v>
                </c:pt>
                <c:pt idx="30">
                  <c:v>9574.75537109375</c:v>
                </c:pt>
                <c:pt idx="31">
                  <c:v>9559.0625</c:v>
                </c:pt>
                <c:pt idx="32">
                  <c:v>9543.58349609375</c:v>
                </c:pt>
                <c:pt idx="33">
                  <c:v>9529.03515625</c:v>
                </c:pt>
                <c:pt idx="34">
                  <c:v>9514.17236328125</c:v>
                </c:pt>
                <c:pt idx="35">
                  <c:v>9499.271484375</c:v>
                </c:pt>
                <c:pt idx="36">
                  <c:v>9484.59716796875</c:v>
                </c:pt>
                <c:pt idx="37">
                  <c:v>9469.78466796875</c:v>
                </c:pt>
                <c:pt idx="38">
                  <c:v>9454.6328125</c:v>
                </c:pt>
                <c:pt idx="39">
                  <c:v>9439.46826171875</c:v>
                </c:pt>
                <c:pt idx="40">
                  <c:v>9424.63037109375</c:v>
                </c:pt>
                <c:pt idx="41">
                  <c:v>9409.46533203125</c:v>
                </c:pt>
                <c:pt idx="42">
                  <c:v>9394.4765625</c:v>
                </c:pt>
                <c:pt idx="43">
                  <c:v>9379.6513671875</c:v>
                </c:pt>
                <c:pt idx="44">
                  <c:v>9364.48681640625</c:v>
                </c:pt>
                <c:pt idx="45">
                  <c:v>9349.322265625</c:v>
                </c:pt>
                <c:pt idx="46">
                  <c:v>9334.45947265625</c:v>
                </c:pt>
                <c:pt idx="47">
                  <c:v>9319.2197265625</c:v>
                </c:pt>
                <c:pt idx="48">
                  <c:v>9304.2431640625</c:v>
                </c:pt>
                <c:pt idx="49">
                  <c:v>9289.92041015625</c:v>
                </c:pt>
                <c:pt idx="50">
                  <c:v>9274.79345703125</c:v>
                </c:pt>
                <c:pt idx="51">
                  <c:v>9259.56640625</c:v>
                </c:pt>
                <c:pt idx="52">
                  <c:v>9244.71630859375</c:v>
                </c:pt>
                <c:pt idx="53">
                  <c:v>9229.65185546875</c:v>
                </c:pt>
                <c:pt idx="54">
                  <c:v>9214.36181640625</c:v>
                </c:pt>
                <c:pt idx="55">
                  <c:v>9199.7001953125</c:v>
                </c:pt>
                <c:pt idx="56">
                  <c:v>9184.962890625</c:v>
                </c:pt>
                <c:pt idx="57">
                  <c:v>9169.634765625</c:v>
                </c:pt>
                <c:pt idx="58">
                  <c:v>9154.25634765625</c:v>
                </c:pt>
                <c:pt idx="59">
                  <c:v>9139.5322265625</c:v>
                </c:pt>
                <c:pt idx="60">
                  <c:v>9124.93310546875</c:v>
                </c:pt>
                <c:pt idx="61">
                  <c:v>9109.95654296875</c:v>
                </c:pt>
                <c:pt idx="62">
                  <c:v>9094.8173828125</c:v>
                </c:pt>
                <c:pt idx="63">
                  <c:v>9079.85400390625</c:v>
                </c:pt>
                <c:pt idx="64">
                  <c:v>9065.29248046875</c:v>
                </c:pt>
                <c:pt idx="65">
                  <c:v>9049.83837890625</c:v>
                </c:pt>
                <c:pt idx="66">
                  <c:v>9034.69921875</c:v>
                </c:pt>
                <c:pt idx="67">
                  <c:v>9020.314453125</c:v>
                </c:pt>
                <c:pt idx="68">
                  <c:v>9004.986328125</c:v>
                </c:pt>
                <c:pt idx="69">
                  <c:v>8989.78369140625</c:v>
                </c:pt>
                <c:pt idx="70">
                  <c:v>8975.1845703125</c:v>
                </c:pt>
                <c:pt idx="71">
                  <c:v>8959.85693359375</c:v>
                </c:pt>
                <c:pt idx="72">
                  <c:v>8944.6044921875</c:v>
                </c:pt>
                <c:pt idx="73">
                  <c:v>8929.955078125</c:v>
                </c:pt>
                <c:pt idx="74">
                  <c:v>8915.29345703125</c:v>
                </c:pt>
                <c:pt idx="75">
                  <c:v>8900.279296875</c:v>
                </c:pt>
                <c:pt idx="76">
                  <c:v>8884.97607421875</c:v>
                </c:pt>
                <c:pt idx="77">
                  <c:v>8870.08837890625</c:v>
                </c:pt>
                <c:pt idx="78">
                  <c:v>8854.97412109375</c:v>
                </c:pt>
                <c:pt idx="79">
                  <c:v>8839.7216796875</c:v>
                </c:pt>
                <c:pt idx="80">
                  <c:v>8824.958984375</c:v>
                </c:pt>
                <c:pt idx="81">
                  <c:v>8809.982421875</c:v>
                </c:pt>
                <c:pt idx="82">
                  <c:v>8794.81787109375</c:v>
                </c:pt>
                <c:pt idx="83">
                  <c:v>8780.14404296875</c:v>
                </c:pt>
                <c:pt idx="84">
                  <c:v>8765.33154296875</c:v>
                </c:pt>
                <c:pt idx="85">
                  <c:v>8749.67626953125</c:v>
                </c:pt>
                <c:pt idx="86">
                  <c:v>8734.6123046875</c:v>
                </c:pt>
                <c:pt idx="87">
                  <c:v>8720.1142578125</c:v>
                </c:pt>
                <c:pt idx="88">
                  <c:v>8705.32666015625</c:v>
                </c:pt>
                <c:pt idx="89">
                  <c:v>8690.1240234375</c:v>
                </c:pt>
                <c:pt idx="90">
                  <c:v>8674.98486328125</c:v>
                </c:pt>
                <c:pt idx="91">
                  <c:v>8660.17236328125</c:v>
                </c:pt>
                <c:pt idx="92">
                  <c:v>8644.78125</c:v>
                </c:pt>
                <c:pt idx="93">
                  <c:v>8629.77978515625</c:v>
                </c:pt>
                <c:pt idx="94">
                  <c:v>8615.25634765625</c:v>
                </c:pt>
                <c:pt idx="95">
                  <c:v>8600.1796875</c:v>
                </c:pt>
                <c:pt idx="96">
                  <c:v>8585.1279296875</c:v>
                </c:pt>
                <c:pt idx="97">
                  <c:v>8570.0390625</c:v>
                </c:pt>
                <c:pt idx="98">
                  <c:v>8555.1259765625</c:v>
                </c:pt>
                <c:pt idx="99">
                  <c:v>8540.12451171875</c:v>
                </c:pt>
                <c:pt idx="100">
                  <c:v>8525.173828125</c:v>
                </c:pt>
                <c:pt idx="101">
                  <c:v>8510.48681640625</c:v>
                </c:pt>
                <c:pt idx="102">
                  <c:v>8495.3974609375</c:v>
                </c:pt>
                <c:pt idx="103">
                  <c:v>8480.04443359375</c:v>
                </c:pt>
                <c:pt idx="104">
                  <c:v>8464.640625</c:v>
                </c:pt>
                <c:pt idx="105">
                  <c:v>8450.1171875</c:v>
                </c:pt>
                <c:pt idx="106">
                  <c:v>8435.43017578125</c:v>
                </c:pt>
                <c:pt idx="107">
                  <c:v>8420.37890625</c:v>
                </c:pt>
                <c:pt idx="108">
                  <c:v>8405.3779296875</c:v>
                </c:pt>
                <c:pt idx="109">
                  <c:v>8389.634765625</c:v>
                </c:pt>
                <c:pt idx="110">
                  <c:v>8374.91064453125</c:v>
                </c:pt>
                <c:pt idx="111">
                  <c:v>8360.6259765625</c:v>
                </c:pt>
                <c:pt idx="112">
                  <c:v>8345.3603515625</c:v>
                </c:pt>
                <c:pt idx="113">
                  <c:v>8330.447265625</c:v>
                </c:pt>
                <c:pt idx="114">
                  <c:v>8315.408203125</c:v>
                </c:pt>
                <c:pt idx="115">
                  <c:v>8300.142578125</c:v>
                </c:pt>
                <c:pt idx="116">
                  <c:v>8285.48095703125</c:v>
                </c:pt>
                <c:pt idx="117">
                  <c:v>8270.4296875</c:v>
                </c:pt>
                <c:pt idx="118">
                  <c:v>8255.15234375</c:v>
                </c:pt>
                <c:pt idx="119">
                  <c:v>8240.365234375</c:v>
                </c:pt>
                <c:pt idx="120">
                  <c:v>8225.6025390625</c:v>
                </c:pt>
                <c:pt idx="121">
                  <c:v>8210.5380859375</c:v>
                </c:pt>
                <c:pt idx="122">
                  <c:v>8195.6501464843805</c:v>
                </c:pt>
                <c:pt idx="123">
                  <c:v>8180.837890625</c:v>
                </c:pt>
                <c:pt idx="124">
                  <c:v>8165.67333984375</c:v>
                </c:pt>
                <c:pt idx="125">
                  <c:v>8150.52099609375</c:v>
                </c:pt>
                <c:pt idx="126">
                  <c:v>8135.7961425781205</c:v>
                </c:pt>
                <c:pt idx="127">
                  <c:v>8120.97119140625</c:v>
                </c:pt>
                <c:pt idx="128">
                  <c:v>8105.55517578125</c:v>
                </c:pt>
                <c:pt idx="129">
                  <c:v>8090.1140136718705</c:v>
                </c:pt>
                <c:pt idx="130">
                  <c:v>8075.3767089843795</c:v>
                </c:pt>
                <c:pt idx="131">
                  <c:v>8060.6394042968795</c:v>
                </c:pt>
                <c:pt idx="132">
                  <c:v>8045.76416015625</c:v>
                </c:pt>
                <c:pt idx="133">
                  <c:v>8030.93896484375</c:v>
                </c:pt>
                <c:pt idx="134">
                  <c:v>8015.9377441406205</c:v>
                </c:pt>
                <c:pt idx="135">
                  <c:v>8000.89892578125</c:v>
                </c:pt>
                <c:pt idx="136">
                  <c:v>7985.8977050781205</c:v>
                </c:pt>
                <c:pt idx="137">
                  <c:v>7970.7453613281295</c:v>
                </c:pt>
                <c:pt idx="138">
                  <c:v>7955.3039550781205</c:v>
                </c:pt>
                <c:pt idx="139">
                  <c:v>7940.35302734375</c:v>
                </c:pt>
                <c:pt idx="140">
                  <c:v>7925.779296875</c:v>
                </c:pt>
                <c:pt idx="141">
                  <c:v>7911.0676269531295</c:v>
                </c:pt>
                <c:pt idx="142">
                  <c:v>7895.70166015625</c:v>
                </c:pt>
                <c:pt idx="143">
                  <c:v>7880.5241699218795</c:v>
                </c:pt>
                <c:pt idx="144">
                  <c:v>7865.9255371093705</c:v>
                </c:pt>
                <c:pt idx="145">
                  <c:v>7850.7861328125</c:v>
                </c:pt>
                <c:pt idx="146">
                  <c:v>7835.4958496093705</c:v>
                </c:pt>
                <c:pt idx="147">
                  <c:v>7820.8466796875</c:v>
                </c:pt>
                <c:pt idx="148">
                  <c:v>7805.74462890625</c:v>
                </c:pt>
                <c:pt idx="149">
                  <c:v>7790.51708984375</c:v>
                </c:pt>
                <c:pt idx="150">
                  <c:v>7775.77978515625</c:v>
                </c:pt>
                <c:pt idx="151">
                  <c:v>7760.8161621093705</c:v>
                </c:pt>
                <c:pt idx="152">
                  <c:v>7745.82763671875</c:v>
                </c:pt>
                <c:pt idx="153">
                  <c:v>7730.9396972656295</c:v>
                </c:pt>
                <c:pt idx="154">
                  <c:v>7715.775390625</c:v>
                </c:pt>
                <c:pt idx="155">
                  <c:v>7700.4724121093705</c:v>
                </c:pt>
                <c:pt idx="156">
                  <c:v>7685.8232421875</c:v>
                </c:pt>
                <c:pt idx="157">
                  <c:v>7671.3249511718705</c:v>
                </c:pt>
                <c:pt idx="158">
                  <c:v>7656.1223144531295</c:v>
                </c:pt>
                <c:pt idx="159">
                  <c:v>7640.4548339843795</c:v>
                </c:pt>
                <c:pt idx="160">
                  <c:v>7625.76806640625</c:v>
                </c:pt>
                <c:pt idx="161">
                  <c:v>7611.13134765625</c:v>
                </c:pt>
                <c:pt idx="162">
                  <c:v>7596.1301269531295</c:v>
                </c:pt>
                <c:pt idx="163">
                  <c:v>7580.8395996093705</c:v>
                </c:pt>
                <c:pt idx="164">
                  <c:v>7565.6623535156205</c:v>
                </c:pt>
                <c:pt idx="165">
                  <c:v>7551.11376953125</c:v>
                </c:pt>
                <c:pt idx="166">
                  <c:v>7536.0998535156205</c:v>
                </c:pt>
                <c:pt idx="167">
                  <c:v>7521.04833984375</c:v>
                </c:pt>
                <c:pt idx="168">
                  <c:v>7505.9716796875</c:v>
                </c:pt>
                <c:pt idx="169">
                  <c:v>7490.568359375</c:v>
                </c:pt>
                <c:pt idx="170">
                  <c:v>7475.81884765625</c:v>
                </c:pt>
                <c:pt idx="171">
                  <c:v>7461.4084472656295</c:v>
                </c:pt>
                <c:pt idx="172">
                  <c:v>7446.3818359375</c:v>
                </c:pt>
                <c:pt idx="173">
                  <c:v>7431.1418457031205</c:v>
                </c:pt>
                <c:pt idx="174">
                  <c:v>7416.30419921875</c:v>
                </c:pt>
                <c:pt idx="175">
                  <c:v>7401.6677246093705</c:v>
                </c:pt>
                <c:pt idx="176">
                  <c:v>7386.55322265625</c:v>
                </c:pt>
                <c:pt idx="177">
                  <c:v>7371.51416015625</c:v>
                </c:pt>
                <c:pt idx="178">
                  <c:v>7356.6640625</c:v>
                </c:pt>
                <c:pt idx="179">
                  <c:v>7341.44921875</c:v>
                </c:pt>
                <c:pt idx="180">
                  <c:v>7325.9323730468705</c:v>
                </c:pt>
                <c:pt idx="181">
                  <c:v>7311.00634765625</c:v>
                </c:pt>
                <c:pt idx="182">
                  <c:v>7295.8415527343705</c:v>
                </c:pt>
                <c:pt idx="183">
                  <c:v>7280.8154296875</c:v>
                </c:pt>
                <c:pt idx="184">
                  <c:v>7266.15380859375</c:v>
                </c:pt>
                <c:pt idx="185">
                  <c:v>7251.2277832031205</c:v>
                </c:pt>
                <c:pt idx="186">
                  <c:v>7236.5407714843795</c:v>
                </c:pt>
                <c:pt idx="187">
                  <c:v>7221.36376953125</c:v>
                </c:pt>
                <c:pt idx="188">
                  <c:v>7205.8093261718705</c:v>
                </c:pt>
                <c:pt idx="189">
                  <c:v>7190.5441894531295</c:v>
                </c:pt>
                <c:pt idx="190">
                  <c:v>7176.05859375</c:v>
                </c:pt>
                <c:pt idx="191">
                  <c:v>7161.421875</c:v>
                </c:pt>
                <c:pt idx="192">
                  <c:v>7146.1945800781205</c:v>
                </c:pt>
                <c:pt idx="193">
                  <c:v>7131.4951171875</c:v>
                </c:pt>
                <c:pt idx="194">
                  <c:v>7115.90283203125</c:v>
                </c:pt>
                <c:pt idx="195">
                  <c:v>7100.7004394531295</c:v>
                </c:pt>
                <c:pt idx="196">
                  <c:v>7086.2902832031205</c:v>
                </c:pt>
                <c:pt idx="197">
                  <c:v>7070.9997558593795</c:v>
                </c:pt>
                <c:pt idx="198">
                  <c:v>7056.2497558593795</c:v>
                </c:pt>
                <c:pt idx="199">
                  <c:v>7041.87744140625</c:v>
                </c:pt>
                <c:pt idx="200">
                  <c:v>7026.310546875</c:v>
                </c:pt>
                <c:pt idx="201">
                  <c:v>7010.8564453125</c:v>
                </c:pt>
                <c:pt idx="202">
                  <c:v>6996.59716796875</c:v>
                </c:pt>
                <c:pt idx="203">
                  <c:v>6981.84765625</c:v>
                </c:pt>
                <c:pt idx="204">
                  <c:v>6966.5949707031205</c:v>
                </c:pt>
                <c:pt idx="205">
                  <c:v>6951.75732421875</c:v>
                </c:pt>
                <c:pt idx="206">
                  <c:v>6936.6806640625</c:v>
                </c:pt>
                <c:pt idx="207">
                  <c:v>6921.57861328125</c:v>
                </c:pt>
                <c:pt idx="208">
                  <c:v>6906.65283203125</c:v>
                </c:pt>
                <c:pt idx="209">
                  <c:v>6891.41259765625</c:v>
                </c:pt>
                <c:pt idx="210">
                  <c:v>6875.89599609375</c:v>
                </c:pt>
                <c:pt idx="211">
                  <c:v>6861.18408203125</c:v>
                </c:pt>
                <c:pt idx="212">
                  <c:v>6846.96240234375</c:v>
                </c:pt>
                <c:pt idx="213">
                  <c:v>6831.7351074218795</c:v>
                </c:pt>
                <c:pt idx="214">
                  <c:v>6816.5830078125</c:v>
                </c:pt>
                <c:pt idx="215">
                  <c:v>6801.3049316406205</c:v>
                </c:pt>
                <c:pt idx="216">
                  <c:v>6786.3664550781205</c:v>
                </c:pt>
                <c:pt idx="217">
                  <c:v>6771.81787109375</c:v>
                </c:pt>
                <c:pt idx="218">
                  <c:v>6756.91748046875</c:v>
                </c:pt>
                <c:pt idx="219">
                  <c:v>6742.11767578125</c:v>
                </c:pt>
                <c:pt idx="220">
                  <c:v>6727.06591796875</c:v>
                </c:pt>
                <c:pt idx="221">
                  <c:v>6711.8759765625</c:v>
                </c:pt>
                <c:pt idx="222">
                  <c:v>6696.63623046875</c:v>
                </c:pt>
                <c:pt idx="223">
                  <c:v>6681.7985839843795</c:v>
                </c:pt>
                <c:pt idx="224">
                  <c:v>6666.822265625</c:v>
                </c:pt>
                <c:pt idx="225">
                  <c:v>6651.7204589843795</c:v>
                </c:pt>
                <c:pt idx="226">
                  <c:v>6637.02099609375</c:v>
                </c:pt>
                <c:pt idx="227">
                  <c:v>6621.3156738281295</c:v>
                </c:pt>
                <c:pt idx="228">
                  <c:v>6606.0126953125</c:v>
                </c:pt>
                <c:pt idx="229">
                  <c:v>6591.9167480468705</c:v>
                </c:pt>
                <c:pt idx="230">
                  <c:v>6577.1796875</c:v>
                </c:pt>
                <c:pt idx="231">
                  <c:v>6561.61279296875</c:v>
                </c:pt>
                <c:pt idx="232">
                  <c:v>6546.69970703125</c:v>
                </c:pt>
                <c:pt idx="233">
                  <c:v>6532.1259765625</c:v>
                </c:pt>
                <c:pt idx="234">
                  <c:v>6516.78515625</c:v>
                </c:pt>
                <c:pt idx="235">
                  <c:v>6501.80908203125</c:v>
                </c:pt>
                <c:pt idx="236">
                  <c:v>6486.8205566406205</c:v>
                </c:pt>
                <c:pt idx="237">
                  <c:v>6471.8947753906295</c:v>
                </c:pt>
                <c:pt idx="238">
                  <c:v>6457.3210449218795</c:v>
                </c:pt>
                <c:pt idx="239">
                  <c:v>6442.3701171875</c:v>
                </c:pt>
                <c:pt idx="240">
                  <c:v>6426.802734375</c:v>
                </c:pt>
                <c:pt idx="241">
                  <c:v>6411.5373535156205</c:v>
                </c:pt>
                <c:pt idx="242">
                  <c:v>6396.9890136718705</c:v>
                </c:pt>
                <c:pt idx="243">
                  <c:v>6382.1765136718705</c:v>
                </c:pt>
                <c:pt idx="244">
                  <c:v>6367.16259765625</c:v>
                </c:pt>
                <c:pt idx="245">
                  <c:v>6352.1237792968795</c:v>
                </c:pt>
                <c:pt idx="246">
                  <c:v>6337.12255859375</c:v>
                </c:pt>
                <c:pt idx="247">
                  <c:v>6322.2722167968795</c:v>
                </c:pt>
                <c:pt idx="248">
                  <c:v>6307.4724121093705</c:v>
                </c:pt>
                <c:pt idx="249">
                  <c:v>6292.4836425781205</c:v>
                </c:pt>
                <c:pt idx="250">
                  <c:v>6277.28125</c:v>
                </c:pt>
                <c:pt idx="251">
                  <c:v>6262.3054199218795</c:v>
                </c:pt>
                <c:pt idx="252">
                  <c:v>6247.2917480468705</c:v>
                </c:pt>
                <c:pt idx="253">
                  <c:v>6232.08935546875</c:v>
                </c:pt>
                <c:pt idx="254">
                  <c:v>6217.1257324218795</c:v>
                </c:pt>
                <c:pt idx="255">
                  <c:v>6202.3005371093705</c:v>
                </c:pt>
                <c:pt idx="256">
                  <c:v>6187.1486816406205</c:v>
                </c:pt>
                <c:pt idx="257">
                  <c:v>6172.3359375</c:v>
                </c:pt>
                <c:pt idx="258">
                  <c:v>6157.296875</c:v>
                </c:pt>
                <c:pt idx="259">
                  <c:v>6141.8935546875</c:v>
                </c:pt>
                <c:pt idx="260">
                  <c:v>6127.1940917968795</c:v>
                </c:pt>
                <c:pt idx="261">
                  <c:v>6112.2805175781205</c:v>
                </c:pt>
                <c:pt idx="262">
                  <c:v>6097.40478515625</c:v>
                </c:pt>
                <c:pt idx="263">
                  <c:v>6082.50439453125</c:v>
                </c:pt>
                <c:pt idx="264">
                  <c:v>6067.1259765625</c:v>
                </c:pt>
                <c:pt idx="265">
                  <c:v>6051.42041015625</c:v>
                </c:pt>
                <c:pt idx="266">
                  <c:v>6036.6708984375</c:v>
                </c:pt>
                <c:pt idx="267">
                  <c:v>6022.1853027343705</c:v>
                </c:pt>
                <c:pt idx="268">
                  <c:v>6007.3601074218795</c:v>
                </c:pt>
                <c:pt idx="269">
                  <c:v>5992.1452636718705</c:v>
                </c:pt>
                <c:pt idx="270">
                  <c:v>5977.181640625</c:v>
                </c:pt>
                <c:pt idx="271">
                  <c:v>5962.5700683593795</c:v>
                </c:pt>
                <c:pt idx="272">
                  <c:v>5947.36767578125</c:v>
                </c:pt>
                <c:pt idx="273">
                  <c:v>5932.5046386718705</c:v>
                </c:pt>
                <c:pt idx="274">
                  <c:v>5917.56640625</c:v>
                </c:pt>
                <c:pt idx="275">
                  <c:v>5902.50244140625</c:v>
                </c:pt>
                <c:pt idx="276">
                  <c:v>5887.65185546875</c:v>
                </c:pt>
                <c:pt idx="277">
                  <c:v>5872.6379394531295</c:v>
                </c:pt>
                <c:pt idx="278">
                  <c:v>5857.00830078125</c:v>
                </c:pt>
                <c:pt idx="279">
                  <c:v>5842.1203613281295</c:v>
                </c:pt>
                <c:pt idx="280">
                  <c:v>5827.55908203125</c:v>
                </c:pt>
                <c:pt idx="281">
                  <c:v>5812.4697265625</c:v>
                </c:pt>
                <c:pt idx="282">
                  <c:v>5797.64453125</c:v>
                </c:pt>
                <c:pt idx="283">
                  <c:v>5782.5051269531295</c:v>
                </c:pt>
                <c:pt idx="284">
                  <c:v>5766.8752441406205</c:v>
                </c:pt>
                <c:pt idx="285">
                  <c:v>5752.3142089843795</c:v>
                </c:pt>
                <c:pt idx="286">
                  <c:v>5737.9670410156205</c:v>
                </c:pt>
                <c:pt idx="287">
                  <c:v>5722.7392578125</c:v>
                </c:pt>
                <c:pt idx="288">
                  <c:v>5706.92041015625</c:v>
                </c:pt>
                <c:pt idx="289">
                  <c:v>5691.9821777343795</c:v>
                </c:pt>
                <c:pt idx="290">
                  <c:v>5677.7355957031295</c:v>
                </c:pt>
                <c:pt idx="291">
                  <c:v>5662.7219238281205</c:v>
                </c:pt>
                <c:pt idx="292">
                  <c:v>5647.25537109375</c:v>
                </c:pt>
                <c:pt idx="293">
                  <c:v>5631.19775390625</c:v>
                </c:pt>
                <c:pt idx="294">
                  <c:v>5616.08349609375</c:v>
                </c:pt>
                <c:pt idx="295">
                  <c:v>5602.1135253906295</c:v>
                </c:pt>
                <c:pt idx="296">
                  <c:v>5587.76611328125</c:v>
                </c:pt>
                <c:pt idx="297">
                  <c:v>5572.802734375</c:v>
                </c:pt>
                <c:pt idx="298">
                  <c:v>5557.7512207031295</c:v>
                </c:pt>
                <c:pt idx="299">
                  <c:v>5542.9133300781205</c:v>
                </c:pt>
                <c:pt idx="300">
                  <c:v>5527.8869628906295</c:v>
                </c:pt>
                <c:pt idx="301">
                  <c:v>5512.4582519531295</c:v>
                </c:pt>
                <c:pt idx="302">
                  <c:v>5497.5324707031295</c:v>
                </c:pt>
                <c:pt idx="303">
                  <c:v>5482.88330078125</c:v>
                </c:pt>
                <c:pt idx="304">
                  <c:v>5467.7814941406295</c:v>
                </c:pt>
                <c:pt idx="305">
                  <c:v>5452.1013183593705</c:v>
                </c:pt>
                <c:pt idx="306">
                  <c:v>5437.1379394531295</c:v>
                </c:pt>
                <c:pt idx="307">
                  <c:v>5422.6018066406295</c:v>
                </c:pt>
                <c:pt idx="308">
                  <c:v>5407.8142089843795</c:v>
                </c:pt>
                <c:pt idx="309">
                  <c:v>5393.1525878906295</c:v>
                </c:pt>
                <c:pt idx="310">
                  <c:v>5377.9880371093705</c:v>
                </c:pt>
                <c:pt idx="311">
                  <c:v>5362.19482421875</c:v>
                </c:pt>
                <c:pt idx="312">
                  <c:v>5346.7282714843795</c:v>
                </c:pt>
                <c:pt idx="313">
                  <c:v>5332.2927246093705</c:v>
                </c:pt>
                <c:pt idx="314">
                  <c:v>5317.8825683593705</c:v>
                </c:pt>
                <c:pt idx="315">
                  <c:v>5303.0576171875</c:v>
                </c:pt>
                <c:pt idx="316">
                  <c:v>5287.9055175781205</c:v>
                </c:pt>
                <c:pt idx="317">
                  <c:v>5272.791015625</c:v>
                </c:pt>
                <c:pt idx="318">
                  <c:v>5258.0412597656205</c:v>
                </c:pt>
                <c:pt idx="319">
                  <c:v>5243.0148925781205</c:v>
                </c:pt>
                <c:pt idx="320">
                  <c:v>5227.5234375</c:v>
                </c:pt>
                <c:pt idx="321">
                  <c:v>5212.6982421875</c:v>
                </c:pt>
                <c:pt idx="322">
                  <c:v>5197.20654296875</c:v>
                </c:pt>
                <c:pt idx="323">
                  <c:v>5181.740234375</c:v>
                </c:pt>
                <c:pt idx="324">
                  <c:v>5167.619140625</c:v>
                </c:pt>
                <c:pt idx="325">
                  <c:v>5153.2087402343795</c:v>
                </c:pt>
                <c:pt idx="326">
                  <c:v>5138.20751953125</c:v>
                </c:pt>
                <c:pt idx="327">
                  <c:v>5122.87939453125</c:v>
                </c:pt>
                <c:pt idx="328">
                  <c:v>5107.916015625</c:v>
                </c:pt>
                <c:pt idx="329">
                  <c:v>5092.95263671875</c:v>
                </c:pt>
                <c:pt idx="330">
                  <c:v>5077.82568359375</c:v>
                </c:pt>
                <c:pt idx="331">
                  <c:v>5063.1765136718795</c:v>
                </c:pt>
                <c:pt idx="332">
                  <c:v>5048.3010253906295</c:v>
                </c:pt>
                <c:pt idx="333">
                  <c:v>5033.1237792968705</c:v>
                </c:pt>
                <c:pt idx="334">
                  <c:v>5018.1477050781205</c:v>
                </c:pt>
                <c:pt idx="335">
                  <c:v>5002.9704589843795</c:v>
                </c:pt>
                <c:pt idx="336">
                  <c:v>4987.7932128906295</c:v>
                </c:pt>
                <c:pt idx="337">
                  <c:v>4972.85498046875</c:v>
                </c:pt>
                <c:pt idx="338">
                  <c:v>4957.6904296875</c:v>
                </c:pt>
                <c:pt idx="339">
                  <c:v>4942.6765136718795</c:v>
                </c:pt>
                <c:pt idx="340">
                  <c:v>4927.67529296875</c:v>
                </c:pt>
                <c:pt idx="341">
                  <c:v>4912.92578125</c:v>
                </c:pt>
                <c:pt idx="342">
                  <c:v>4898.0881347656205</c:v>
                </c:pt>
                <c:pt idx="343">
                  <c:v>4883.1745605468705</c:v>
                </c:pt>
                <c:pt idx="344">
                  <c:v>4868.3239746093705</c:v>
                </c:pt>
                <c:pt idx="345">
                  <c:v>4853.24755859375</c:v>
                </c:pt>
                <c:pt idx="346">
                  <c:v>4837.93212890625</c:v>
                </c:pt>
                <c:pt idx="347">
                  <c:v>4822.767578125</c:v>
                </c:pt>
                <c:pt idx="348">
                  <c:v>4808.29443359375</c:v>
                </c:pt>
                <c:pt idx="349">
                  <c:v>4793.46923828125</c:v>
                </c:pt>
                <c:pt idx="350">
                  <c:v>4778.15380859375</c:v>
                </c:pt>
                <c:pt idx="351">
                  <c:v>4763.02685546875</c:v>
                </c:pt>
                <c:pt idx="352">
                  <c:v>4748.1765136718795</c:v>
                </c:pt>
                <c:pt idx="353">
                  <c:v>4733.1374511718795</c:v>
                </c:pt>
                <c:pt idx="354">
                  <c:v>4718.2116699218795</c:v>
                </c:pt>
                <c:pt idx="355">
                  <c:v>4703.3864746093705</c:v>
                </c:pt>
                <c:pt idx="356">
                  <c:v>4688.3349609375</c:v>
                </c:pt>
                <c:pt idx="357">
                  <c:v>4673.0822753906295</c:v>
                </c:pt>
                <c:pt idx="358">
                  <c:v>4658.3449707031295</c:v>
                </c:pt>
                <c:pt idx="359">
                  <c:v>4643.1550292968705</c:v>
                </c:pt>
                <c:pt idx="360">
                  <c:v>4627.90234375</c:v>
                </c:pt>
                <c:pt idx="361">
                  <c:v>4613.5173339843795</c:v>
                </c:pt>
                <c:pt idx="362">
                  <c:v>4598.6042480468705</c:v>
                </c:pt>
                <c:pt idx="363">
                  <c:v>4583.1252441406295</c:v>
                </c:pt>
                <c:pt idx="364">
                  <c:v>4567.58349609375</c:v>
                </c:pt>
                <c:pt idx="365">
                  <c:v>4552.4189453125</c:v>
                </c:pt>
                <c:pt idx="366">
                  <c:v>4537.970703125</c:v>
                </c:pt>
                <c:pt idx="367">
                  <c:v>4523.6105957031295</c:v>
                </c:pt>
                <c:pt idx="368">
                  <c:v>4508.89892578125</c:v>
                </c:pt>
                <c:pt idx="369">
                  <c:v>4493.8474121093705</c:v>
                </c:pt>
                <c:pt idx="370">
                  <c:v>4478.41845703125</c:v>
                </c:pt>
                <c:pt idx="371">
                  <c:v>4463.4677734375</c:v>
                </c:pt>
                <c:pt idx="372">
                  <c:v>4448.4792480468705</c:v>
                </c:pt>
                <c:pt idx="373">
                  <c:v>4433.05029296875</c:v>
                </c:pt>
                <c:pt idx="374">
                  <c:v>4418.4765625</c:v>
                </c:pt>
                <c:pt idx="375">
                  <c:v>4403.9658203125</c:v>
                </c:pt>
                <c:pt idx="376">
                  <c:v>4389.0148925781205</c:v>
                </c:pt>
                <c:pt idx="377">
                  <c:v>4373.66162109375</c:v>
                </c:pt>
                <c:pt idx="378">
                  <c:v>4358.3586425781205</c:v>
                </c:pt>
                <c:pt idx="379">
                  <c:v>4343.4958496093705</c:v>
                </c:pt>
                <c:pt idx="380">
                  <c:v>4328.60791015625</c:v>
                </c:pt>
                <c:pt idx="381">
                  <c:v>4313.5563964843795</c:v>
                </c:pt>
                <c:pt idx="382">
                  <c:v>4298.7438964843795</c:v>
                </c:pt>
                <c:pt idx="383">
                  <c:v>4283.705078125</c:v>
                </c:pt>
                <c:pt idx="384">
                  <c:v>4268.40185546875</c:v>
                </c:pt>
                <c:pt idx="385">
                  <c:v>4253.6770019531295</c:v>
                </c:pt>
                <c:pt idx="386">
                  <c:v>4238.8015136718795</c:v>
                </c:pt>
                <c:pt idx="387">
                  <c:v>4223.4987792968705</c:v>
                </c:pt>
                <c:pt idx="388">
                  <c:v>4208.2336425781205</c:v>
                </c:pt>
                <c:pt idx="389">
                  <c:v>4193.68505859375</c:v>
                </c:pt>
                <c:pt idx="390">
                  <c:v>4178.65869140625</c:v>
                </c:pt>
                <c:pt idx="391">
                  <c:v>4163.6071777343795</c:v>
                </c:pt>
                <c:pt idx="392">
                  <c:v>4149.0461425781205</c:v>
                </c:pt>
                <c:pt idx="393">
                  <c:v>4133.7431640625</c:v>
                </c:pt>
                <c:pt idx="394">
                  <c:v>4118.7419433593705</c:v>
                </c:pt>
                <c:pt idx="395">
                  <c:v>4103.94189453125</c:v>
                </c:pt>
                <c:pt idx="396">
                  <c:v>4088.8651123046898</c:v>
                </c:pt>
                <c:pt idx="397">
                  <c:v>4074.00219726562</c:v>
                </c:pt>
                <c:pt idx="398">
                  <c:v>4058.93823242188</c:v>
                </c:pt>
                <c:pt idx="399">
                  <c:v>4043.79858398438</c:v>
                </c:pt>
                <c:pt idx="400">
                  <c:v>4028.6212158203102</c:v>
                </c:pt>
                <c:pt idx="401">
                  <c:v>4013.14233398438</c:v>
                </c:pt>
                <c:pt idx="402">
                  <c:v>3998.1033935546898</c:v>
                </c:pt>
                <c:pt idx="403">
                  <c:v>3983.7435302734398</c:v>
                </c:pt>
                <c:pt idx="404">
                  <c:v>3969.14477539063</c:v>
                </c:pt>
                <c:pt idx="405">
                  <c:v>3954.08056640625</c:v>
                </c:pt>
                <c:pt idx="406">
                  <c:v>3938.7523193359398</c:v>
                </c:pt>
                <c:pt idx="407">
                  <c:v>3923.6630859375</c:v>
                </c:pt>
                <c:pt idx="408">
                  <c:v>3908.8128662109398</c:v>
                </c:pt>
                <c:pt idx="409">
                  <c:v>3894.0003662109398</c:v>
                </c:pt>
                <c:pt idx="410">
                  <c:v>3879.3511962890602</c:v>
                </c:pt>
                <c:pt idx="411">
                  <c:v>3863.9727783203102</c:v>
                </c:pt>
                <c:pt idx="412">
                  <c:v>3848.64477539063</c:v>
                </c:pt>
                <c:pt idx="413">
                  <c:v>3834.1087646484398</c:v>
                </c:pt>
                <c:pt idx="414">
                  <c:v>3818.9691162109398</c:v>
                </c:pt>
                <c:pt idx="415">
                  <c:v>3803.6912841796898</c:v>
                </c:pt>
                <c:pt idx="416">
                  <c:v>3788.1744384765602</c:v>
                </c:pt>
                <c:pt idx="417">
                  <c:v>3773.16064453125</c:v>
                </c:pt>
                <c:pt idx="418">
                  <c:v>3759.0272216796898</c:v>
                </c:pt>
                <c:pt idx="419">
                  <c:v>3744.3529052734398</c:v>
                </c:pt>
                <c:pt idx="420">
                  <c:v>3729.4271240234398</c:v>
                </c:pt>
                <c:pt idx="421">
                  <c:v>3714.12426757812</c:v>
                </c:pt>
                <c:pt idx="422">
                  <c:v>3699.0350341796898</c:v>
                </c:pt>
                <c:pt idx="423">
                  <c:v>3684.1971435546898</c:v>
                </c:pt>
                <c:pt idx="424">
                  <c:v>3669.2587890625</c:v>
                </c:pt>
                <c:pt idx="425">
                  <c:v>3654.0689697265602</c:v>
                </c:pt>
                <c:pt idx="426">
                  <c:v>3638.65283203125</c:v>
                </c:pt>
                <c:pt idx="427">
                  <c:v>3623.9407958984398</c:v>
                </c:pt>
                <c:pt idx="428">
                  <c:v>3609.22875976562</c:v>
                </c:pt>
                <c:pt idx="429">
                  <c:v>3594.2025146484398</c:v>
                </c:pt>
                <c:pt idx="430">
                  <c:v>3579.07568359375</c:v>
                </c:pt>
                <c:pt idx="431">
                  <c:v>3563.53369140625</c:v>
                </c:pt>
                <c:pt idx="432">
                  <c:v>3548.2431640625</c:v>
                </c:pt>
                <c:pt idx="433">
                  <c:v>3533.85815429687</c:v>
                </c:pt>
                <c:pt idx="434">
                  <c:v>3519.5736083984398</c:v>
                </c:pt>
                <c:pt idx="435">
                  <c:v>3504.73583984375</c:v>
                </c:pt>
                <c:pt idx="436">
                  <c:v>3489.63403320313</c:v>
                </c:pt>
                <c:pt idx="437">
                  <c:v>3474.5950927734398</c:v>
                </c:pt>
                <c:pt idx="438">
                  <c:v>3459.56884765625</c:v>
                </c:pt>
                <c:pt idx="439">
                  <c:v>3444.2659912109398</c:v>
                </c:pt>
                <c:pt idx="440">
                  <c:v>3429.3529052734398</c:v>
                </c:pt>
                <c:pt idx="441">
                  <c:v>3414.2259521484398</c:v>
                </c:pt>
                <c:pt idx="442">
                  <c:v>3399.14916992188</c:v>
                </c:pt>
                <c:pt idx="443">
                  <c:v>3384.3238525390602</c:v>
                </c:pt>
                <c:pt idx="444">
                  <c:v>3369.5238037109398</c:v>
                </c:pt>
                <c:pt idx="445">
                  <c:v>3354.5225830078102</c:v>
                </c:pt>
                <c:pt idx="446">
                  <c:v>3339.18188476562</c:v>
                </c:pt>
                <c:pt idx="447">
                  <c:v>3324.4573974609398</c:v>
                </c:pt>
                <c:pt idx="448">
                  <c:v>3309.2425537109398</c:v>
                </c:pt>
                <c:pt idx="449">
                  <c:v>3294.10302734375</c:v>
                </c:pt>
                <c:pt idx="450">
                  <c:v>3279.18969726562</c:v>
                </c:pt>
                <c:pt idx="451">
                  <c:v>3264.33935546875</c:v>
                </c:pt>
                <c:pt idx="452">
                  <c:v>3249.79077148438</c:v>
                </c:pt>
                <c:pt idx="453">
                  <c:v>3234.9154052734398</c:v>
                </c:pt>
                <c:pt idx="454">
                  <c:v>3219.8514404296898</c:v>
                </c:pt>
                <c:pt idx="455">
                  <c:v>3204.69921875</c:v>
                </c:pt>
                <c:pt idx="456">
                  <c:v>3189.4715576171898</c:v>
                </c:pt>
                <c:pt idx="457">
                  <c:v>3174.2064208984398</c:v>
                </c:pt>
                <c:pt idx="458">
                  <c:v>3159.4693603515602</c:v>
                </c:pt>
                <c:pt idx="459">
                  <c:v>3144.44287109375</c:v>
                </c:pt>
                <c:pt idx="460">
                  <c:v>3129.4290771484398</c:v>
                </c:pt>
                <c:pt idx="461">
                  <c:v>3114.5032958984398</c:v>
                </c:pt>
                <c:pt idx="462">
                  <c:v>3099.70336914063</c:v>
                </c:pt>
                <c:pt idx="463">
                  <c:v>3084.5262451171898</c:v>
                </c:pt>
                <c:pt idx="464">
                  <c:v>3069.0220947265602</c:v>
                </c:pt>
                <c:pt idx="465">
                  <c:v>3054.2974853515602</c:v>
                </c:pt>
                <c:pt idx="466">
                  <c:v>3039.4722900390602</c:v>
                </c:pt>
                <c:pt idx="467">
                  <c:v>3024.3076171875</c:v>
                </c:pt>
                <c:pt idx="468">
                  <c:v>3009.3062744140602</c:v>
                </c:pt>
                <c:pt idx="469">
                  <c:v>2994.5062255859398</c:v>
                </c:pt>
                <c:pt idx="470">
                  <c:v>2979.83203125</c:v>
                </c:pt>
                <c:pt idx="471">
                  <c:v>2964.94409179687</c:v>
                </c:pt>
                <c:pt idx="472">
                  <c:v>2949.12548828125</c:v>
                </c:pt>
                <c:pt idx="473">
                  <c:v>2934.26245117188</c:v>
                </c:pt>
                <c:pt idx="474">
                  <c:v>2920.0408935546898</c:v>
                </c:pt>
                <c:pt idx="475">
                  <c:v>2905.0899658203102</c:v>
                </c:pt>
                <c:pt idx="476">
                  <c:v>2889.7744140625</c:v>
                </c:pt>
                <c:pt idx="477">
                  <c:v>2874.6097412109398</c:v>
                </c:pt>
                <c:pt idx="478">
                  <c:v>2859.4827880859398</c:v>
                </c:pt>
                <c:pt idx="479">
                  <c:v>2844.4691162109398</c:v>
                </c:pt>
                <c:pt idx="480">
                  <c:v>2830.0714111328102</c:v>
                </c:pt>
                <c:pt idx="481">
                  <c:v>2815.0701904296898</c:v>
                </c:pt>
                <c:pt idx="482">
                  <c:v>2799.62890625</c:v>
                </c:pt>
                <c:pt idx="483">
                  <c:v>2784.7911376953102</c:v>
                </c:pt>
                <c:pt idx="484">
                  <c:v>2770.2552490234398</c:v>
                </c:pt>
                <c:pt idx="485">
                  <c:v>2754.763671875</c:v>
                </c:pt>
                <c:pt idx="486">
                  <c:v>2739.48583984375</c:v>
                </c:pt>
                <c:pt idx="487">
                  <c:v>2724.8492431640602</c:v>
                </c:pt>
                <c:pt idx="488">
                  <c:v>2709.6845703125</c:v>
                </c:pt>
                <c:pt idx="489">
                  <c:v>2694.5576171875</c:v>
                </c:pt>
                <c:pt idx="490">
                  <c:v>2679.98388671875</c:v>
                </c:pt>
                <c:pt idx="491">
                  <c:v>2665.208984375</c:v>
                </c:pt>
                <c:pt idx="492">
                  <c:v>2649.9185791015602</c:v>
                </c:pt>
                <c:pt idx="493">
                  <c:v>2634.82934570313</c:v>
                </c:pt>
                <c:pt idx="494">
                  <c:v>2619.97900390625</c:v>
                </c:pt>
                <c:pt idx="495">
                  <c:v>2605.1036376953102</c:v>
                </c:pt>
                <c:pt idx="496">
                  <c:v>2589.8006591796898</c:v>
                </c:pt>
                <c:pt idx="497">
                  <c:v>2574.1959228515602</c:v>
                </c:pt>
                <c:pt idx="498">
                  <c:v>2558.88037109375</c:v>
                </c:pt>
                <c:pt idx="499">
                  <c:v>2543.74072265625</c:v>
                </c:pt>
                <c:pt idx="500">
                  <c:v>2529.4437255859398</c:v>
                </c:pt>
                <c:pt idx="501">
                  <c:v>2515.36059570313</c:v>
                </c:pt>
                <c:pt idx="502">
                  <c:v>2500.30908203125</c:v>
                </c:pt>
                <c:pt idx="503">
                  <c:v>2484.6790771484398</c:v>
                </c:pt>
                <c:pt idx="504">
                  <c:v>2469.6778564453102</c:v>
                </c:pt>
                <c:pt idx="505">
                  <c:v>2455.19213867187</c:v>
                </c:pt>
                <c:pt idx="506">
                  <c:v>2440.140625</c:v>
                </c:pt>
                <c:pt idx="507">
                  <c:v>2425.0892333984398</c:v>
                </c:pt>
                <c:pt idx="508">
                  <c:v>2410.201171875</c:v>
                </c:pt>
                <c:pt idx="509">
                  <c:v>2395.3382568359398</c:v>
                </c:pt>
                <c:pt idx="510">
                  <c:v>2380.1358642578102</c:v>
                </c:pt>
                <c:pt idx="511">
                  <c:v>2365.14721679687</c:v>
                </c:pt>
                <c:pt idx="512">
                  <c:v>2349.2154541015602</c:v>
                </c:pt>
                <c:pt idx="513">
                  <c:v>2333.9124755859398</c:v>
                </c:pt>
                <c:pt idx="514">
                  <c:v>2319.71606445313</c:v>
                </c:pt>
                <c:pt idx="515">
                  <c:v>2304.73999023438</c:v>
                </c:pt>
                <c:pt idx="516">
                  <c:v>2290.1412353515602</c:v>
                </c:pt>
                <c:pt idx="517">
                  <c:v>2275.580078125</c:v>
                </c:pt>
                <c:pt idx="518">
                  <c:v>2260.2769775390602</c:v>
                </c:pt>
                <c:pt idx="519">
                  <c:v>2244.9739990234398</c:v>
                </c:pt>
                <c:pt idx="520">
                  <c:v>2230.27465820313</c:v>
                </c:pt>
                <c:pt idx="521">
                  <c:v>2214.9716796875</c:v>
                </c:pt>
                <c:pt idx="522">
                  <c:v>2200.0333251953102</c:v>
                </c:pt>
                <c:pt idx="523">
                  <c:v>2185.1829833984398</c:v>
                </c:pt>
                <c:pt idx="524">
                  <c:v>2169.94287109375</c:v>
                </c:pt>
                <c:pt idx="525">
                  <c:v>2155.080078125</c:v>
                </c:pt>
                <c:pt idx="526">
                  <c:v>2140.2674560546898</c:v>
                </c:pt>
                <c:pt idx="527">
                  <c:v>2125.56787109375</c:v>
                </c:pt>
                <c:pt idx="528">
                  <c:v>2110.6043701171898</c:v>
                </c:pt>
                <c:pt idx="529">
                  <c:v>2095.4775390625</c:v>
                </c:pt>
                <c:pt idx="530">
                  <c:v>2080.5894775390602</c:v>
                </c:pt>
                <c:pt idx="531">
                  <c:v>2065.43725585938</c:v>
                </c:pt>
                <c:pt idx="532">
                  <c:v>2050.2852172851599</c:v>
                </c:pt>
                <c:pt idx="533">
                  <c:v>2035.03259277344</c:v>
                </c:pt>
                <c:pt idx="534">
                  <c:v>2019.4529418945301</c:v>
                </c:pt>
                <c:pt idx="535">
                  <c:v>2005.1559448242199</c:v>
                </c:pt>
                <c:pt idx="536">
                  <c:v>1991.0098266601599</c:v>
                </c:pt>
                <c:pt idx="537">
                  <c:v>1975.74450683594</c:v>
                </c:pt>
                <c:pt idx="538">
                  <c:v>1959.71215820313</c:v>
                </c:pt>
                <c:pt idx="539">
                  <c:v>1944.2456665039099</c:v>
                </c:pt>
                <c:pt idx="540">
                  <c:v>1930.0366821289099</c:v>
                </c:pt>
                <c:pt idx="541">
                  <c:v>1915.6390991210901</c:v>
                </c:pt>
                <c:pt idx="542">
                  <c:v>1900.6127319335901</c:v>
                </c:pt>
                <c:pt idx="543">
                  <c:v>1885.4732055664099</c:v>
                </c:pt>
                <c:pt idx="544">
                  <c:v>1869.9187622070301</c:v>
                </c:pt>
                <c:pt idx="545">
                  <c:v>1854.7415161132801</c:v>
                </c:pt>
                <c:pt idx="546">
                  <c:v>1840.48217773438</c:v>
                </c:pt>
                <c:pt idx="547">
                  <c:v>1825.61926269531</c:v>
                </c:pt>
                <c:pt idx="548">
                  <c:v>1810.29113769531</c:v>
                </c:pt>
                <c:pt idx="549">
                  <c:v>1795.4660034179699</c:v>
                </c:pt>
                <c:pt idx="550">
                  <c:v>1780.47729492187</c:v>
                </c:pt>
                <c:pt idx="551">
                  <c:v>1765.19946289062</c:v>
                </c:pt>
                <c:pt idx="552">
                  <c:v>1750.2360229492199</c:v>
                </c:pt>
                <c:pt idx="553">
                  <c:v>1735.6622924804699</c:v>
                </c:pt>
                <c:pt idx="554">
                  <c:v>1720.6484375</c:v>
                </c:pt>
                <c:pt idx="555">
                  <c:v>1705.34545898438</c:v>
                </c:pt>
                <c:pt idx="556">
                  <c:v>1690.63354492187</c:v>
                </c:pt>
                <c:pt idx="557">
                  <c:v>1675.6449584960901</c:v>
                </c:pt>
                <c:pt idx="558">
                  <c:v>1660.34191894531</c:v>
                </c:pt>
                <c:pt idx="559">
                  <c:v>1645.3406372070301</c:v>
                </c:pt>
                <c:pt idx="560">
                  <c:v>1630.33947753906</c:v>
                </c:pt>
                <c:pt idx="561">
                  <c:v>1615.16223144531</c:v>
                </c:pt>
                <c:pt idx="562">
                  <c:v>1600.61364746094</c:v>
                </c:pt>
                <c:pt idx="563">
                  <c:v>1585.90173339844</c:v>
                </c:pt>
                <c:pt idx="564">
                  <c:v>1570.43530273438</c:v>
                </c:pt>
                <c:pt idx="565">
                  <c:v>1555.3460083007801</c:v>
                </c:pt>
                <c:pt idx="566">
                  <c:v>1540.81005859375</c:v>
                </c:pt>
                <c:pt idx="567">
                  <c:v>1525.9345703125</c:v>
                </c:pt>
                <c:pt idx="568">
                  <c:v>1510.34240722656</c:v>
                </c:pt>
                <c:pt idx="569">
                  <c:v>1495.47961425781</c:v>
                </c:pt>
                <c:pt idx="570">
                  <c:v>1480.8933715820301</c:v>
                </c:pt>
                <c:pt idx="571">
                  <c:v>1465.61547851562</c:v>
                </c:pt>
                <c:pt idx="572">
                  <c:v>1450.79028320313</c:v>
                </c:pt>
                <c:pt idx="573">
                  <c:v>1436.0783081054699</c:v>
                </c:pt>
                <c:pt idx="574">
                  <c:v>1421.1902465820301</c:v>
                </c:pt>
                <c:pt idx="575">
                  <c:v>1405.9249877929699</c:v>
                </c:pt>
                <c:pt idx="576">
                  <c:v>1390.6597290039099</c:v>
                </c:pt>
                <c:pt idx="577">
                  <c:v>1375.7590942382801</c:v>
                </c:pt>
                <c:pt idx="578">
                  <c:v>1360.4812622070301</c:v>
                </c:pt>
                <c:pt idx="579">
                  <c:v>1345.5554809570301</c:v>
                </c:pt>
                <c:pt idx="580">
                  <c:v>1330.98181152344</c:v>
                </c:pt>
                <c:pt idx="581">
                  <c:v>1315.9303588867199</c:v>
                </c:pt>
                <c:pt idx="582">
                  <c:v>1300.65246582031</c:v>
                </c:pt>
                <c:pt idx="583">
                  <c:v>1285.2236938476599</c:v>
                </c:pt>
                <c:pt idx="584">
                  <c:v>1270.0464477539099</c:v>
                </c:pt>
                <c:pt idx="585">
                  <c:v>1255.19616699219</c:v>
                </c:pt>
                <c:pt idx="586">
                  <c:v>1240.4087524414099</c:v>
                </c:pt>
                <c:pt idx="587">
                  <c:v>1225.98596191406</c:v>
                </c:pt>
                <c:pt idx="588">
                  <c:v>1210.6201171875</c:v>
                </c:pt>
                <c:pt idx="589">
                  <c:v>1194.5751953125</c:v>
                </c:pt>
                <c:pt idx="590">
                  <c:v>1180.3284301757801</c:v>
                </c:pt>
                <c:pt idx="591">
                  <c:v>1166.0565795898401</c:v>
                </c:pt>
                <c:pt idx="592">
                  <c:v>1150.6530151367199</c:v>
                </c:pt>
                <c:pt idx="593">
                  <c:v>1136.0289916992199</c:v>
                </c:pt>
                <c:pt idx="594">
                  <c:v>1121.43017578125</c:v>
                </c:pt>
                <c:pt idx="595">
                  <c:v>1106.21520996094</c:v>
                </c:pt>
                <c:pt idx="596">
                  <c:v>1090.7612915039099</c:v>
                </c:pt>
                <c:pt idx="597">
                  <c:v>1075.3451538085901</c:v>
                </c:pt>
                <c:pt idx="598">
                  <c:v>1059.7655639648401</c:v>
                </c:pt>
                <c:pt idx="599">
                  <c:v>1045.33020019531</c:v>
                </c:pt>
                <c:pt idx="600">
                  <c:v>1031.3851928710901</c:v>
                </c:pt>
                <c:pt idx="601">
                  <c:v>1016.5223083496099</c:v>
                </c:pt>
                <c:pt idx="602">
                  <c:v>1001.52111816406</c:v>
                </c:pt>
                <c:pt idx="603">
                  <c:v>986.10494995117199</c:v>
                </c:pt>
                <c:pt idx="604">
                  <c:v>971.10372924804699</c:v>
                </c:pt>
                <c:pt idx="605">
                  <c:v>956.127685546875</c:v>
                </c:pt>
                <c:pt idx="606">
                  <c:v>941.000732421875</c:v>
                </c:pt>
                <c:pt idx="607">
                  <c:v>926.13784790039097</c:v>
                </c:pt>
                <c:pt idx="608">
                  <c:v>910.98574829101597</c:v>
                </c:pt>
                <c:pt idx="609">
                  <c:v>895.53186035156205</c:v>
                </c:pt>
                <c:pt idx="610">
                  <c:v>880.0654296875</c:v>
                </c:pt>
                <c:pt idx="611">
                  <c:v>865.50430297851597</c:v>
                </c:pt>
                <c:pt idx="612">
                  <c:v>851.42102050781205</c:v>
                </c:pt>
                <c:pt idx="613">
                  <c:v>836.40725708007801</c:v>
                </c:pt>
                <c:pt idx="614">
                  <c:v>821.255126953125</c:v>
                </c:pt>
                <c:pt idx="615">
                  <c:v>806.279052734375</c:v>
                </c:pt>
                <c:pt idx="616">
                  <c:v>791.08926391601597</c:v>
                </c:pt>
                <c:pt idx="617">
                  <c:v>776.41497802734398</c:v>
                </c:pt>
                <c:pt idx="618">
                  <c:v>761.30059814453102</c:v>
                </c:pt>
                <c:pt idx="619">
                  <c:v>745.68325805664097</c:v>
                </c:pt>
                <c:pt idx="620">
                  <c:v>731.10955810546898</c:v>
                </c:pt>
                <c:pt idx="621">
                  <c:v>716.25924682617199</c:v>
                </c:pt>
                <c:pt idx="622">
                  <c:v>700.98141479492199</c:v>
                </c:pt>
                <c:pt idx="623">
                  <c:v>686.24426269531295</c:v>
                </c:pt>
                <c:pt idx="624">
                  <c:v>671.09216308593795</c:v>
                </c:pt>
                <c:pt idx="625">
                  <c:v>656.07839965820301</c:v>
                </c:pt>
                <c:pt idx="626">
                  <c:v>641.39154052734398</c:v>
                </c:pt>
                <c:pt idx="627">
                  <c:v>626.56637573242199</c:v>
                </c:pt>
                <c:pt idx="628">
                  <c:v>610.77297973632801</c:v>
                </c:pt>
                <c:pt idx="629">
                  <c:v>595.45739746093705</c:v>
                </c:pt>
                <c:pt idx="630">
                  <c:v>581.08493041992199</c:v>
                </c:pt>
                <c:pt idx="631">
                  <c:v>566.39807128906295</c:v>
                </c:pt>
                <c:pt idx="632">
                  <c:v>551.71121215820301</c:v>
                </c:pt>
                <c:pt idx="633">
                  <c:v>536.15673828125</c:v>
                </c:pt>
                <c:pt idx="634">
                  <c:v>520.69027709960903</c:v>
                </c:pt>
                <c:pt idx="635">
                  <c:v>506.21720886230497</c:v>
                </c:pt>
                <c:pt idx="636">
                  <c:v>491.69381713867199</c:v>
                </c:pt>
                <c:pt idx="637">
                  <c:v>476.23992919921898</c:v>
                </c:pt>
                <c:pt idx="638">
                  <c:v>460.59744262695301</c:v>
                </c:pt>
                <c:pt idx="639">
                  <c:v>445.75970458984398</c:v>
                </c:pt>
                <c:pt idx="640">
                  <c:v>431.08541870117199</c:v>
                </c:pt>
                <c:pt idx="641">
                  <c:v>416.26025390625</c:v>
                </c:pt>
                <c:pt idx="642">
                  <c:v>401.67402648925798</c:v>
                </c:pt>
                <c:pt idx="643">
                  <c:v>386.49678039550798</c:v>
                </c:pt>
                <c:pt idx="644">
                  <c:v>370.753662109375</c:v>
                </c:pt>
                <c:pt idx="645">
                  <c:v>356.36859130859398</c:v>
                </c:pt>
                <c:pt idx="646">
                  <c:v>341.94581604003901</c:v>
                </c:pt>
                <c:pt idx="647">
                  <c:v>326.66798400878901</c:v>
                </c:pt>
                <c:pt idx="648">
                  <c:v>311.56617736816401</c:v>
                </c:pt>
                <c:pt idx="649">
                  <c:v>296.25061035156199</c:v>
                </c:pt>
                <c:pt idx="650">
                  <c:v>281.38772583007801</c:v>
                </c:pt>
                <c:pt idx="651">
                  <c:v>266.68829345703102</c:v>
                </c:pt>
                <c:pt idx="652">
                  <c:v>251.27212524414099</c:v>
                </c:pt>
                <c:pt idx="653">
                  <c:v>235.679931640625</c:v>
                </c:pt>
                <c:pt idx="654">
                  <c:v>221.23199462890599</c:v>
                </c:pt>
                <c:pt idx="655">
                  <c:v>207.14871215820301</c:v>
                </c:pt>
                <c:pt idx="656">
                  <c:v>192.273490905762</c:v>
                </c:pt>
                <c:pt idx="657">
                  <c:v>176.93301391601599</c:v>
                </c:pt>
                <c:pt idx="658">
                  <c:v>161.34081268310501</c:v>
                </c:pt>
                <c:pt idx="659">
                  <c:v>146.352180480957</c:v>
                </c:pt>
                <c:pt idx="660">
                  <c:v>131.86652374267601</c:v>
                </c:pt>
                <c:pt idx="661">
                  <c:v>116.588680267334</c:v>
                </c:pt>
                <c:pt idx="662">
                  <c:v>100.682235717773</c:v>
                </c:pt>
                <c:pt idx="663">
                  <c:v>86.133823394775405</c:v>
                </c:pt>
                <c:pt idx="664">
                  <c:v>71.861930847167997</c:v>
                </c:pt>
                <c:pt idx="665">
                  <c:v>56.848148345947301</c:v>
                </c:pt>
                <c:pt idx="666">
                  <c:v>42.0104656219482</c:v>
                </c:pt>
                <c:pt idx="667">
                  <c:v>26.4183511734009</c:v>
                </c:pt>
                <c:pt idx="668">
                  <c:v>11.5680582523346</c:v>
                </c:pt>
                <c:pt idx="669">
                  <c:v>-2.69126200675964</c:v>
                </c:pt>
                <c:pt idx="670">
                  <c:v>-17.994216918945298</c:v>
                </c:pt>
                <c:pt idx="671">
                  <c:v>-33.435497283935497</c:v>
                </c:pt>
                <c:pt idx="672">
                  <c:v>-47.996603012084996</c:v>
                </c:pt>
                <c:pt idx="673">
                  <c:v>-62.960086822509801</c:v>
                </c:pt>
                <c:pt idx="674">
                  <c:v>-78.413970947265597</c:v>
                </c:pt>
                <c:pt idx="675">
                  <c:v>-93.465476989746094</c:v>
                </c:pt>
                <c:pt idx="676">
                  <c:v>-108.353511810303</c:v>
                </c:pt>
                <c:pt idx="677">
                  <c:v>-122.851741790771</c:v>
                </c:pt>
                <c:pt idx="678">
                  <c:v>-137.51344299316401</c:v>
                </c:pt>
                <c:pt idx="679">
                  <c:v>-152.577522277832</c:v>
                </c:pt>
                <c:pt idx="680">
                  <c:v>-168.62239837646499</c:v>
                </c:pt>
                <c:pt idx="681">
                  <c:v>-184.202033996582</c:v>
                </c:pt>
                <c:pt idx="682">
                  <c:v>-198.14700317382801</c:v>
                </c:pt>
                <c:pt idx="683">
                  <c:v>-212.51948547363301</c:v>
                </c:pt>
                <c:pt idx="684">
                  <c:v>-227.79733276367199</c:v>
                </c:pt>
                <c:pt idx="685">
                  <c:v>-242.94944000244101</c:v>
                </c:pt>
                <c:pt idx="686">
                  <c:v>-257.77459716796898</c:v>
                </c:pt>
                <c:pt idx="687">
                  <c:v>-272.76322937011702</c:v>
                </c:pt>
                <c:pt idx="688">
                  <c:v>-287.83988952636702</c:v>
                </c:pt>
                <c:pt idx="689">
                  <c:v>-302.66505432128901</c:v>
                </c:pt>
                <c:pt idx="690">
                  <c:v>-317.75428771972702</c:v>
                </c:pt>
                <c:pt idx="691">
                  <c:v>-333.24589538574202</c:v>
                </c:pt>
                <c:pt idx="692">
                  <c:v>-348.37283325195301</c:v>
                </c:pt>
                <c:pt idx="693">
                  <c:v>-363.05918884277298</c:v>
                </c:pt>
                <c:pt idx="694">
                  <c:v>-378.072509765625</c:v>
                </c:pt>
                <c:pt idx="695">
                  <c:v>-394.14256286621099</c:v>
                </c:pt>
                <c:pt idx="696">
                  <c:v>-408.99288940429699</c:v>
                </c:pt>
                <c:pt idx="697">
                  <c:v>-422.66120910644503</c:v>
                </c:pt>
                <c:pt idx="698">
                  <c:v>-437.67498779296898</c:v>
                </c:pt>
                <c:pt idx="699">
                  <c:v>-452.76422119140602</c:v>
                </c:pt>
                <c:pt idx="700">
                  <c:v>-467.58938598632801</c:v>
                </c:pt>
                <c:pt idx="701">
                  <c:v>-482.75404357910202</c:v>
                </c:pt>
                <c:pt idx="702">
                  <c:v>-497.94386291503901</c:v>
                </c:pt>
                <c:pt idx="703">
                  <c:v>-512.61814880371105</c:v>
                </c:pt>
                <c:pt idx="704">
                  <c:v>-527.20437622070301</c:v>
                </c:pt>
                <c:pt idx="705">
                  <c:v>-542.38162231445301</c:v>
                </c:pt>
                <c:pt idx="706">
                  <c:v>-558.38879394531295</c:v>
                </c:pt>
                <c:pt idx="707">
                  <c:v>-573.69180297851597</c:v>
                </c:pt>
                <c:pt idx="708">
                  <c:v>-588.21520996093705</c:v>
                </c:pt>
                <c:pt idx="709">
                  <c:v>-602.91461181640602</c:v>
                </c:pt>
                <c:pt idx="710">
                  <c:v>-617.77749633789097</c:v>
                </c:pt>
                <c:pt idx="711">
                  <c:v>-632.640380859375</c:v>
                </c:pt>
                <c:pt idx="712">
                  <c:v>-647.45294189453102</c:v>
                </c:pt>
                <c:pt idx="713">
                  <c:v>-662.88168334960903</c:v>
                </c:pt>
                <c:pt idx="714">
                  <c:v>-677.93319702148403</c:v>
                </c:pt>
                <c:pt idx="715">
                  <c:v>-692.63262939453102</c:v>
                </c:pt>
                <c:pt idx="716">
                  <c:v>-707.62127685546898</c:v>
                </c:pt>
                <c:pt idx="717">
                  <c:v>-722.47158813476597</c:v>
                </c:pt>
                <c:pt idx="718">
                  <c:v>-737.63528442382801</c:v>
                </c:pt>
                <c:pt idx="719">
                  <c:v>-752.97506713867199</c:v>
                </c:pt>
                <c:pt idx="720">
                  <c:v>-768.11462402343705</c:v>
                </c:pt>
                <c:pt idx="721">
                  <c:v>-783.34216308593795</c:v>
                </c:pt>
                <c:pt idx="722">
                  <c:v>-798.67028808593795</c:v>
                </c:pt>
                <c:pt idx="723">
                  <c:v>-813.58346557617199</c:v>
                </c:pt>
                <c:pt idx="724">
                  <c:v>-827.81765747070301</c:v>
                </c:pt>
                <c:pt idx="725">
                  <c:v>-842.81884765625</c:v>
                </c:pt>
                <c:pt idx="726">
                  <c:v>-858.14697265625</c:v>
                </c:pt>
                <c:pt idx="727">
                  <c:v>-872.88415527343705</c:v>
                </c:pt>
                <c:pt idx="728">
                  <c:v>-887.39498901367199</c:v>
                </c:pt>
                <c:pt idx="729">
                  <c:v>-902.32073974609398</c:v>
                </c:pt>
                <c:pt idx="730">
                  <c:v>-917.53570556640602</c:v>
                </c:pt>
                <c:pt idx="731">
                  <c:v>-932.26025390625</c:v>
                </c:pt>
                <c:pt idx="732">
                  <c:v>-947.38717651367199</c:v>
                </c:pt>
                <c:pt idx="733">
                  <c:v>-963.48236083984398</c:v>
                </c:pt>
                <c:pt idx="734">
                  <c:v>-978.78536987304699</c:v>
                </c:pt>
                <c:pt idx="735">
                  <c:v>-993.17044067382801</c:v>
                </c:pt>
                <c:pt idx="736">
                  <c:v>-1007.69378662109</c:v>
                </c:pt>
                <c:pt idx="737">
                  <c:v>-1022.5189514160199</c:v>
                </c:pt>
                <c:pt idx="738">
                  <c:v>-1037.8219604492199</c:v>
                </c:pt>
                <c:pt idx="739">
                  <c:v>-1052.6848754882801</c:v>
                </c:pt>
                <c:pt idx="740">
                  <c:v>-1067.5729370117199</c:v>
                </c:pt>
                <c:pt idx="741">
                  <c:v>-1082.7250366210901</c:v>
                </c:pt>
                <c:pt idx="742">
                  <c:v>-1097.5753784179699</c:v>
                </c:pt>
                <c:pt idx="743">
                  <c:v>-1112.24963378906</c:v>
                </c:pt>
                <c:pt idx="744">
                  <c:v>-1127.65319824219</c:v>
                </c:pt>
                <c:pt idx="745">
                  <c:v>-1142.83044433594</c:v>
                </c:pt>
                <c:pt idx="746">
                  <c:v>-1157.1400756835901</c:v>
                </c:pt>
                <c:pt idx="747">
                  <c:v>-1172.1664428710901</c:v>
                </c:pt>
                <c:pt idx="748">
                  <c:v>-1187.8843383789099</c:v>
                </c:pt>
                <c:pt idx="749">
                  <c:v>-1202.7095336914099</c:v>
                </c:pt>
                <c:pt idx="750">
                  <c:v>-1217.25805664062</c:v>
                </c:pt>
                <c:pt idx="751">
                  <c:v>-1232.2843627929699</c:v>
                </c:pt>
                <c:pt idx="752">
                  <c:v>-1247.4365234375</c:v>
                </c:pt>
                <c:pt idx="753">
                  <c:v>-1262.60119628906</c:v>
                </c:pt>
                <c:pt idx="754">
                  <c:v>-1278.0927734375</c:v>
                </c:pt>
                <c:pt idx="755">
                  <c:v>-1293.34545898438</c:v>
                </c:pt>
                <c:pt idx="756">
                  <c:v>-1307.5545043945301</c:v>
                </c:pt>
                <c:pt idx="757">
                  <c:v>-1322.4174194335901</c:v>
                </c:pt>
                <c:pt idx="758">
                  <c:v>-1337.8461303710901</c:v>
                </c:pt>
                <c:pt idx="759">
                  <c:v>-1352.36950683594</c:v>
                </c:pt>
                <c:pt idx="760">
                  <c:v>-1366.9557495117199</c:v>
                </c:pt>
                <c:pt idx="761">
                  <c:v>-1381.8563842773401</c:v>
                </c:pt>
                <c:pt idx="762">
                  <c:v>-1396.7067260742199</c:v>
                </c:pt>
                <c:pt idx="763">
                  <c:v>-1412.3114624023401</c:v>
                </c:pt>
                <c:pt idx="764">
                  <c:v>-1427.3251953125</c:v>
                </c:pt>
                <c:pt idx="765">
                  <c:v>-1442.02465820313</c:v>
                </c:pt>
                <c:pt idx="766">
                  <c:v>-1457.16418457031</c:v>
                </c:pt>
                <c:pt idx="767">
                  <c:v>-1471.8258666992199</c:v>
                </c:pt>
                <c:pt idx="768">
                  <c:v>-1487.4413452148401</c:v>
                </c:pt>
                <c:pt idx="769">
                  <c:v>-1503.13232421875</c:v>
                </c:pt>
                <c:pt idx="770">
                  <c:v>-1517.3790893554699</c:v>
                </c:pt>
                <c:pt idx="771">
                  <c:v>-1531.8772583007801</c:v>
                </c:pt>
                <c:pt idx="772">
                  <c:v>-1547.46948242187</c:v>
                </c:pt>
                <c:pt idx="773">
                  <c:v>-1562.48327636719</c:v>
                </c:pt>
                <c:pt idx="774">
                  <c:v>-1577.20788574219</c:v>
                </c:pt>
                <c:pt idx="775">
                  <c:v>-1592.09594726562</c:v>
                </c:pt>
                <c:pt idx="776">
                  <c:v>-1606.8330688476599</c:v>
                </c:pt>
                <c:pt idx="777">
                  <c:v>-1621.82165527344</c:v>
                </c:pt>
                <c:pt idx="778">
                  <c:v>-1636.6719360351599</c:v>
                </c:pt>
                <c:pt idx="779">
                  <c:v>-1651.96240234375</c:v>
                </c:pt>
                <c:pt idx="780">
                  <c:v>-1667.37854003906</c:v>
                </c:pt>
                <c:pt idx="781">
                  <c:v>-1682.2539672851599</c:v>
                </c:pt>
                <c:pt idx="782">
                  <c:v>-1697.1923217773401</c:v>
                </c:pt>
                <c:pt idx="783">
                  <c:v>-1712.75939941406</c:v>
                </c:pt>
                <c:pt idx="784">
                  <c:v>-1727.87377929687</c:v>
                </c:pt>
                <c:pt idx="785">
                  <c:v>-1742.81213378906</c:v>
                </c:pt>
                <c:pt idx="786">
                  <c:v>-1757.3606567382801</c:v>
                </c:pt>
                <c:pt idx="787">
                  <c:v>-1772.03491210938</c:v>
                </c:pt>
                <c:pt idx="788">
                  <c:v>-1787.04870605469</c:v>
                </c:pt>
                <c:pt idx="789">
                  <c:v>-1802.3516235351599</c:v>
                </c:pt>
                <c:pt idx="790">
                  <c:v>-1817.5037231445301</c:v>
                </c:pt>
                <c:pt idx="791">
                  <c:v>-1831.8637084960901</c:v>
                </c:pt>
                <c:pt idx="792">
                  <c:v>-1846.5380249023401</c:v>
                </c:pt>
                <c:pt idx="793">
                  <c:v>-1861.8787231445301</c:v>
                </c:pt>
                <c:pt idx="794">
                  <c:v>-1877.2194213867199</c:v>
                </c:pt>
                <c:pt idx="795">
                  <c:v>-1891.9440307617199</c:v>
                </c:pt>
                <c:pt idx="796">
                  <c:v>-1906.78173828125</c:v>
                </c:pt>
                <c:pt idx="797">
                  <c:v>-1921.958984375</c:v>
                </c:pt>
                <c:pt idx="798">
                  <c:v>-1937.6266479492199</c:v>
                </c:pt>
                <c:pt idx="799">
                  <c:v>-1952.9296264648401</c:v>
                </c:pt>
                <c:pt idx="800">
                  <c:v>-1967.27697753906</c:v>
                </c:pt>
                <c:pt idx="801">
                  <c:v>-1981.6871948242199</c:v>
                </c:pt>
                <c:pt idx="802">
                  <c:v>-1996.85180664062</c:v>
                </c:pt>
                <c:pt idx="803">
                  <c:v>-2012.31823730469</c:v>
                </c:pt>
                <c:pt idx="804">
                  <c:v>-2027.49548339844</c:v>
                </c:pt>
                <c:pt idx="805">
                  <c:v>-2041.9057006835901</c:v>
                </c:pt>
                <c:pt idx="806">
                  <c:v>-2056.7686767578102</c:v>
                </c:pt>
                <c:pt idx="807">
                  <c:v>-2072.03393554687</c:v>
                </c:pt>
                <c:pt idx="808">
                  <c:v>-2086.7459716796898</c:v>
                </c:pt>
                <c:pt idx="809">
                  <c:v>-2101.7974853515602</c:v>
                </c:pt>
                <c:pt idx="810">
                  <c:v>-2116.64770507813</c:v>
                </c:pt>
                <c:pt idx="811">
                  <c:v>-2131.5986328125</c:v>
                </c:pt>
                <c:pt idx="812">
                  <c:v>-2147.2159423828102</c:v>
                </c:pt>
                <c:pt idx="813">
                  <c:v>-2162.90869140625</c:v>
                </c:pt>
                <c:pt idx="814">
                  <c:v>-2177.70874023438</c:v>
                </c:pt>
                <c:pt idx="815">
                  <c:v>-2192.21948242187</c:v>
                </c:pt>
                <c:pt idx="816">
                  <c:v>-2206.9566650390602</c:v>
                </c:pt>
                <c:pt idx="817">
                  <c:v>-2222.4232177734398</c:v>
                </c:pt>
                <c:pt idx="818">
                  <c:v>-2237.6256103515602</c:v>
                </c:pt>
                <c:pt idx="819">
                  <c:v>-2252.0233154296898</c:v>
                </c:pt>
                <c:pt idx="820">
                  <c:v>-2266.9742431640602</c:v>
                </c:pt>
                <c:pt idx="821">
                  <c:v>-2281.849609375</c:v>
                </c:pt>
                <c:pt idx="822">
                  <c:v>-2296.59936523438</c:v>
                </c:pt>
                <c:pt idx="823">
                  <c:v>-2311.7640380859398</c:v>
                </c:pt>
                <c:pt idx="824">
                  <c:v>-2327.3310546875</c:v>
                </c:pt>
                <c:pt idx="825">
                  <c:v>-2342.28198242187</c:v>
                </c:pt>
                <c:pt idx="826">
                  <c:v>-2356.8681640625</c:v>
                </c:pt>
                <c:pt idx="827">
                  <c:v>-2371.9071044921898</c:v>
                </c:pt>
                <c:pt idx="828">
                  <c:v>-2387.56225585938</c:v>
                </c:pt>
                <c:pt idx="829">
                  <c:v>-2402.89038085938</c:v>
                </c:pt>
                <c:pt idx="830">
                  <c:v>-2418.1304931640602</c:v>
                </c:pt>
                <c:pt idx="831">
                  <c:v>-2433.16943359375</c:v>
                </c:pt>
                <c:pt idx="832">
                  <c:v>-2447.17724609375</c:v>
                </c:pt>
                <c:pt idx="833">
                  <c:v>-2462.0150146484398</c:v>
                </c:pt>
                <c:pt idx="834">
                  <c:v>-2477.02880859375</c:v>
                </c:pt>
                <c:pt idx="835">
                  <c:v>-2491.8414306640602</c:v>
                </c:pt>
                <c:pt idx="836">
                  <c:v>-2506.8299560546898</c:v>
                </c:pt>
                <c:pt idx="837">
                  <c:v>-2521.68017578125</c:v>
                </c:pt>
                <c:pt idx="838">
                  <c:v>-2537.1090087890602</c:v>
                </c:pt>
                <c:pt idx="839">
                  <c:v>-2552.14794921875</c:v>
                </c:pt>
                <c:pt idx="840">
                  <c:v>-2567.07373046875</c:v>
                </c:pt>
                <c:pt idx="841">
                  <c:v>-2582.40185546875</c:v>
                </c:pt>
                <c:pt idx="842">
                  <c:v>-2597.3526611328102</c:v>
                </c:pt>
                <c:pt idx="843">
                  <c:v>-2612.0521240234398</c:v>
                </c:pt>
                <c:pt idx="844">
                  <c:v>-2626.9151611328102</c:v>
                </c:pt>
                <c:pt idx="845">
                  <c:v>-2642.20556640625</c:v>
                </c:pt>
                <c:pt idx="846">
                  <c:v>-2657.9737548828102</c:v>
                </c:pt>
                <c:pt idx="847">
                  <c:v>-2672.6983642578102</c:v>
                </c:pt>
                <c:pt idx="848">
                  <c:v>-2687.14624023438</c:v>
                </c:pt>
                <c:pt idx="849">
                  <c:v>-2703.79467773438</c:v>
                </c:pt>
                <c:pt idx="850">
                  <c:v>-2720.4053955078102</c:v>
                </c:pt>
                <c:pt idx="851">
                  <c:v>-2733.9228515625</c:v>
                </c:pt>
                <c:pt idx="852">
                  <c:v>-2747.1259765625</c:v>
                </c:pt>
                <c:pt idx="853">
                  <c:v>-2761.3475341796898</c:v>
                </c:pt>
                <c:pt idx="854">
                  <c:v>-2821.3021240234398</c:v>
                </c:pt>
                <c:pt idx="855">
                  <c:v>-2875.4725341796898</c:v>
                </c:pt>
                <c:pt idx="856">
                  <c:v>-2883.6961669921898</c:v>
                </c:pt>
                <c:pt idx="857">
                  <c:v>-2897.5655517578102</c:v>
                </c:pt>
                <c:pt idx="858">
                  <c:v>-2911.71166992188</c:v>
                </c:pt>
                <c:pt idx="859">
                  <c:v>-2927.03979492188</c:v>
                </c:pt>
                <c:pt idx="860">
                  <c:v>-2942.59423828125</c:v>
                </c:pt>
                <c:pt idx="861">
                  <c:v>-2957.4195556640602</c:v>
                </c:pt>
                <c:pt idx="862">
                  <c:v>-2971.9805908203102</c:v>
                </c:pt>
                <c:pt idx="863">
                  <c:v>-2986.65112304687</c:v>
                </c:pt>
                <c:pt idx="864">
                  <c:v>-3002.46606445313</c:v>
                </c:pt>
                <c:pt idx="865">
                  <c:v>-3017.74389648438</c:v>
                </c:pt>
                <c:pt idx="866">
                  <c:v>-3032.3929443359398</c:v>
                </c:pt>
                <c:pt idx="867">
                  <c:v>-3047.5576171875</c:v>
                </c:pt>
                <c:pt idx="868">
                  <c:v>-3062.2569580078102</c:v>
                </c:pt>
                <c:pt idx="869">
                  <c:v>-3076.9814453125</c:v>
                </c:pt>
                <c:pt idx="870">
                  <c:v>-3091.9827880859398</c:v>
                </c:pt>
                <c:pt idx="871">
                  <c:v>-3107.3487548828102</c:v>
                </c:pt>
                <c:pt idx="872">
                  <c:v>-3122.11108398438</c:v>
                </c:pt>
                <c:pt idx="873">
                  <c:v>-3137.099609375</c:v>
                </c:pt>
                <c:pt idx="874">
                  <c:v>-3152.4151611328102</c:v>
                </c:pt>
                <c:pt idx="875">
                  <c:v>-3167.41650390625</c:v>
                </c:pt>
                <c:pt idx="876">
                  <c:v>-3182.5811767578102</c:v>
                </c:pt>
                <c:pt idx="877">
                  <c:v>-3197.44384765625</c:v>
                </c:pt>
                <c:pt idx="878">
                  <c:v>-3212.7845458984398</c:v>
                </c:pt>
                <c:pt idx="879">
                  <c:v>-3227.5845947265602</c:v>
                </c:pt>
                <c:pt idx="880">
                  <c:v>-3241.9571533203102</c:v>
                </c:pt>
                <c:pt idx="881">
                  <c:v>-3256.88305664063</c:v>
                </c:pt>
                <c:pt idx="882">
                  <c:v>-3271.7835693359398</c:v>
                </c:pt>
                <c:pt idx="883">
                  <c:v>-3286.9984130859398</c:v>
                </c:pt>
                <c:pt idx="884">
                  <c:v>-3302.15063476562</c:v>
                </c:pt>
                <c:pt idx="885">
                  <c:v>-3317.3280029296898</c:v>
                </c:pt>
                <c:pt idx="886">
                  <c:v>-3332.17822265625</c:v>
                </c:pt>
                <c:pt idx="887">
                  <c:v>-3346.9154052734398</c:v>
                </c:pt>
                <c:pt idx="888">
                  <c:v>-3362.40698242188</c:v>
                </c:pt>
                <c:pt idx="889">
                  <c:v>-3377.38305664063</c:v>
                </c:pt>
                <c:pt idx="890">
                  <c:v>-3392.2332763671898</c:v>
                </c:pt>
                <c:pt idx="891">
                  <c:v>-3407.1463623046898</c:v>
                </c:pt>
                <c:pt idx="892">
                  <c:v>-3421.7955322265602</c:v>
                </c:pt>
                <c:pt idx="893">
                  <c:v>-3436.8973388671898</c:v>
                </c:pt>
                <c:pt idx="894">
                  <c:v>-3452.0494384765602</c:v>
                </c:pt>
                <c:pt idx="895">
                  <c:v>-3467.21411132812</c:v>
                </c:pt>
                <c:pt idx="896">
                  <c:v>-3481.97631835937</c:v>
                </c:pt>
                <c:pt idx="897">
                  <c:v>-3497.0152587890602</c:v>
                </c:pt>
                <c:pt idx="898">
                  <c:v>-3512.05444335937</c:v>
                </c:pt>
                <c:pt idx="899">
                  <c:v>-3526.9298095703102</c:v>
                </c:pt>
                <c:pt idx="900">
                  <c:v>-3542.1571044921898</c:v>
                </c:pt>
                <c:pt idx="901">
                  <c:v>-3557.02001953125</c:v>
                </c:pt>
                <c:pt idx="902">
                  <c:v>-3571.99609375</c:v>
                </c:pt>
                <c:pt idx="903">
                  <c:v>-3587.3494873046898</c:v>
                </c:pt>
                <c:pt idx="904">
                  <c:v>-3603.28125</c:v>
                </c:pt>
                <c:pt idx="905">
                  <c:v>-3618.24462890625</c:v>
                </c:pt>
                <c:pt idx="906">
                  <c:v>-3632.1895751953102</c:v>
                </c:pt>
                <c:pt idx="907">
                  <c:v>-3646.80102539063</c:v>
                </c:pt>
                <c:pt idx="908">
                  <c:v>-3661.8275146484398</c:v>
                </c:pt>
                <c:pt idx="909">
                  <c:v>-3677.0172119140602</c:v>
                </c:pt>
                <c:pt idx="910">
                  <c:v>-3692.3201904296898</c:v>
                </c:pt>
                <c:pt idx="911">
                  <c:v>-3707.1329345703102</c:v>
                </c:pt>
                <c:pt idx="912">
                  <c:v>-3721.970703125</c:v>
                </c:pt>
                <c:pt idx="913">
                  <c:v>-3737.1982421875</c:v>
                </c:pt>
                <c:pt idx="914">
                  <c:v>-3752.17431640625</c:v>
                </c:pt>
                <c:pt idx="915">
                  <c:v>-3767.31372070313</c:v>
                </c:pt>
                <c:pt idx="916">
                  <c:v>-3782.6417236328102</c:v>
                </c:pt>
                <c:pt idx="917">
                  <c:v>-3797.36645507812</c:v>
                </c:pt>
                <c:pt idx="918">
                  <c:v>-3811.86474609375</c:v>
                </c:pt>
                <c:pt idx="919">
                  <c:v>-3827.4945068359398</c:v>
                </c:pt>
                <c:pt idx="920">
                  <c:v>-3842.671875</c:v>
                </c:pt>
                <c:pt idx="921">
                  <c:v>-3857.48461914063</c:v>
                </c:pt>
                <c:pt idx="922">
                  <c:v>-3872.6617431640602</c:v>
                </c:pt>
                <c:pt idx="923">
                  <c:v>-3887.41137695313</c:v>
                </c:pt>
                <c:pt idx="924">
                  <c:v>-3902.07299804687</c:v>
                </c:pt>
                <c:pt idx="925">
                  <c:v>-3917.0491943359398</c:v>
                </c:pt>
                <c:pt idx="926">
                  <c:v>-3931.9749755859398</c:v>
                </c:pt>
                <c:pt idx="927">
                  <c:v>-3946.7119140625</c:v>
                </c:pt>
                <c:pt idx="928">
                  <c:v>-3961.97729492188</c:v>
                </c:pt>
                <c:pt idx="929">
                  <c:v>-3978.0474853515602</c:v>
                </c:pt>
                <c:pt idx="930">
                  <c:v>-3993.224609375</c:v>
                </c:pt>
                <c:pt idx="931">
                  <c:v>-4007.76049804687</c:v>
                </c:pt>
                <c:pt idx="932">
                  <c:v>-4022.54809570313</c:v>
                </c:pt>
                <c:pt idx="933">
                  <c:v>-4037.14697265625</c:v>
                </c:pt>
                <c:pt idx="934">
                  <c:v>-4052.24877929687</c:v>
                </c:pt>
                <c:pt idx="935">
                  <c:v>-4068.5198974609398</c:v>
                </c:pt>
                <c:pt idx="936">
                  <c:v>-4083.70971679687</c:v>
                </c:pt>
                <c:pt idx="937">
                  <c:v>-4097.9942626953098</c:v>
                </c:pt>
                <c:pt idx="938">
                  <c:v>-4112.9450683593705</c:v>
                </c:pt>
                <c:pt idx="939">
                  <c:v>-4127.3552246093705</c:v>
                </c:pt>
                <c:pt idx="940">
                  <c:v>-4142.1804199218795</c:v>
                </c:pt>
                <c:pt idx="941">
                  <c:v>-4157.181640625</c:v>
                </c:pt>
                <c:pt idx="942">
                  <c:v>-4172.44677734375</c:v>
                </c:pt>
                <c:pt idx="943">
                  <c:v>-4187.6994628906295</c:v>
                </c:pt>
                <c:pt idx="944">
                  <c:v>-4202.248046875</c:v>
                </c:pt>
                <c:pt idx="945">
                  <c:v>-4216.8469238281205</c:v>
                </c:pt>
                <c:pt idx="946">
                  <c:v>-4232.35107421875</c:v>
                </c:pt>
                <c:pt idx="947">
                  <c:v>-4247.830078125</c:v>
                </c:pt>
                <c:pt idx="948">
                  <c:v>-4262.8566894531295</c:v>
                </c:pt>
                <c:pt idx="949">
                  <c:v>-4278.1345214843795</c:v>
                </c:pt>
                <c:pt idx="950">
                  <c:v>-4292.95947265625</c:v>
                </c:pt>
                <c:pt idx="951">
                  <c:v>-4307.1936035156205</c:v>
                </c:pt>
                <c:pt idx="952">
                  <c:v>-4322.0187988281205</c:v>
                </c:pt>
                <c:pt idx="953">
                  <c:v>-4337.53564453125</c:v>
                </c:pt>
                <c:pt idx="954">
                  <c:v>-4352.8889160156205</c:v>
                </c:pt>
                <c:pt idx="955">
                  <c:v>-4367.58837890625</c:v>
                </c:pt>
                <c:pt idx="956">
                  <c:v>-4382.1745605468705</c:v>
                </c:pt>
                <c:pt idx="957">
                  <c:v>-4396.5344238281205</c:v>
                </c:pt>
                <c:pt idx="958">
                  <c:v>-4458.7775878906295</c:v>
                </c:pt>
                <c:pt idx="959">
                  <c:v>-4508.345703125</c:v>
                </c:pt>
                <c:pt idx="960">
                  <c:v>-4517.185546875</c:v>
                </c:pt>
                <c:pt idx="961">
                  <c:v>-4532.4382324218795</c:v>
                </c:pt>
                <c:pt idx="962">
                  <c:v>-4547.439453125</c:v>
                </c:pt>
                <c:pt idx="963">
                  <c:v>-4562.5537109375</c:v>
                </c:pt>
                <c:pt idx="964">
                  <c:v>-4577.42919921875</c:v>
                </c:pt>
                <c:pt idx="965">
                  <c:v>-4592.77001953125</c:v>
                </c:pt>
                <c:pt idx="966">
                  <c:v>-4607.6076660156205</c:v>
                </c:pt>
                <c:pt idx="967">
                  <c:v>-4622.3195800781205</c:v>
                </c:pt>
                <c:pt idx="968">
                  <c:v>-4637.4968261718795</c:v>
                </c:pt>
                <c:pt idx="969">
                  <c:v>-4652.63623046875</c:v>
                </c:pt>
                <c:pt idx="970">
                  <c:v>-4667.6501464843795</c:v>
                </c:pt>
                <c:pt idx="971">
                  <c:v>-4682.8024902343795</c:v>
                </c:pt>
                <c:pt idx="972">
                  <c:v>-4697.9797363281205</c:v>
                </c:pt>
                <c:pt idx="973">
                  <c:v>-4713.08154296875</c:v>
                </c:pt>
                <c:pt idx="974">
                  <c:v>-4727.9191894531295</c:v>
                </c:pt>
                <c:pt idx="975">
                  <c:v>-4742.54296875</c:v>
                </c:pt>
                <c:pt idx="976">
                  <c:v>-4757.2927246093705</c:v>
                </c:pt>
                <c:pt idx="977">
                  <c:v>-4772.54541015625</c:v>
                </c:pt>
                <c:pt idx="978">
                  <c:v>-4788.0244140625</c:v>
                </c:pt>
                <c:pt idx="979">
                  <c:v>-4802.6735839843795</c:v>
                </c:pt>
                <c:pt idx="980">
                  <c:v>-4817.7375488281205</c:v>
                </c:pt>
                <c:pt idx="981">
                  <c:v>-4832.6257324218795</c:v>
                </c:pt>
                <c:pt idx="982">
                  <c:v>-4847.25</c:v>
                </c:pt>
                <c:pt idx="983">
                  <c:v>-4862.9929199218795</c:v>
                </c:pt>
                <c:pt idx="984">
                  <c:v>-4878.3586425781205</c:v>
                </c:pt>
                <c:pt idx="985">
                  <c:v>-4892.919921875</c:v>
                </c:pt>
                <c:pt idx="986">
                  <c:v>-4907.89599609375</c:v>
                </c:pt>
                <c:pt idx="987">
                  <c:v>-4922.72119140625</c:v>
                </c:pt>
                <c:pt idx="988">
                  <c:v>-4937.3200683593705</c:v>
                </c:pt>
                <c:pt idx="989">
                  <c:v>-4952.6228027343795</c:v>
                </c:pt>
                <c:pt idx="990">
                  <c:v>-4968.0515136718795</c:v>
                </c:pt>
                <c:pt idx="991">
                  <c:v>-4982.8894042968705</c:v>
                </c:pt>
                <c:pt idx="992">
                  <c:v>-4997.462890625</c:v>
                </c:pt>
                <c:pt idx="993">
                  <c:v>-5012.4514160156205</c:v>
                </c:pt>
                <c:pt idx="994">
                  <c:v>-5027.4274902343795</c:v>
                </c:pt>
                <c:pt idx="995">
                  <c:v>-5042.4162597656205</c:v>
                </c:pt>
                <c:pt idx="996">
                  <c:v>-5058.3981933593705</c:v>
                </c:pt>
                <c:pt idx="997">
                  <c:v>-5073.5627441406295</c:v>
                </c:pt>
                <c:pt idx="998">
                  <c:v>-5087.65869140625</c:v>
                </c:pt>
                <c:pt idx="999">
                  <c:v>-5102.40869140625</c:v>
                </c:pt>
                <c:pt idx="1000">
                  <c:v>-5117.6110839843795</c:v>
                </c:pt>
                <c:pt idx="1001">
                  <c:v>-5132.6875</c:v>
                </c:pt>
                <c:pt idx="1002">
                  <c:v>-5147.7392578125</c:v>
                </c:pt>
                <c:pt idx="1003">
                  <c:v>-5163.7087402343795</c:v>
                </c:pt>
                <c:pt idx="1004">
                  <c:v>-5179.4013671875</c:v>
                </c:pt>
                <c:pt idx="1005">
                  <c:v>-5194.2265625</c:v>
                </c:pt>
                <c:pt idx="1006">
                  <c:v>-5208.38525390625</c:v>
                </c:pt>
                <c:pt idx="1007">
                  <c:v>-5222.7702636718795</c:v>
                </c:pt>
                <c:pt idx="1008">
                  <c:v>-5238.0859375</c:v>
                </c:pt>
                <c:pt idx="1009">
                  <c:v>-5253.4013671875</c:v>
                </c:pt>
                <c:pt idx="1010">
                  <c:v>-5268.56591796875</c:v>
                </c:pt>
                <c:pt idx="1011">
                  <c:v>-5283.0390625</c:v>
                </c:pt>
                <c:pt idx="1012">
                  <c:v>-5297.4870605468705</c:v>
                </c:pt>
                <c:pt idx="1013">
                  <c:v>-5312.73974609375</c:v>
                </c:pt>
                <c:pt idx="1014">
                  <c:v>-5327.97998046875</c:v>
                </c:pt>
                <c:pt idx="1015">
                  <c:v>-5342.5788574218795</c:v>
                </c:pt>
                <c:pt idx="1016">
                  <c:v>-5357.4416503906295</c:v>
                </c:pt>
                <c:pt idx="1017">
                  <c:v>-5372.7197265625</c:v>
                </c:pt>
                <c:pt idx="1018">
                  <c:v>-5388.0354003906295</c:v>
                </c:pt>
                <c:pt idx="1019">
                  <c:v>-5402.9987792968705</c:v>
                </c:pt>
                <c:pt idx="1020">
                  <c:v>-5417.572265625</c:v>
                </c:pt>
                <c:pt idx="1021">
                  <c:v>-5433.1267089843795</c:v>
                </c:pt>
                <c:pt idx="1022">
                  <c:v>-5448.1279296875</c:v>
                </c:pt>
                <c:pt idx="1023">
                  <c:v>-5462.89013671875</c:v>
                </c:pt>
                <c:pt idx="1024">
                  <c:v>-5477.9794921875</c:v>
                </c:pt>
                <c:pt idx="1025">
                  <c:v>-5492.5783691406295</c:v>
                </c:pt>
                <c:pt idx="1026">
                  <c:v>-5508.0573730468705</c:v>
                </c:pt>
                <c:pt idx="1027">
                  <c:v>-5523.4230957031295</c:v>
                </c:pt>
                <c:pt idx="1028">
                  <c:v>-5537.9338378906295</c:v>
                </c:pt>
                <c:pt idx="1029">
                  <c:v>-5552.6208496093705</c:v>
                </c:pt>
                <c:pt idx="1030">
                  <c:v>-5567.68505859375</c:v>
                </c:pt>
                <c:pt idx="1031">
                  <c:v>-5582.6989746093705</c:v>
                </c:pt>
                <c:pt idx="1032">
                  <c:v>-5597.95166015625</c:v>
                </c:pt>
                <c:pt idx="1033">
                  <c:v>-5612.8142089843795</c:v>
                </c:pt>
                <c:pt idx="1034">
                  <c:v>-5627.5261230468705</c:v>
                </c:pt>
                <c:pt idx="1035">
                  <c:v>-5642.8796386718795</c:v>
                </c:pt>
                <c:pt idx="1036">
                  <c:v>-5657.9938964843795</c:v>
                </c:pt>
                <c:pt idx="1037">
                  <c:v>-5673.1962890625</c:v>
                </c:pt>
                <c:pt idx="1038">
                  <c:v>-5688.1975097656205</c:v>
                </c:pt>
                <c:pt idx="1039">
                  <c:v>-5702.7961425781205</c:v>
                </c:pt>
                <c:pt idx="1040">
                  <c:v>-5717.6213378906295</c:v>
                </c:pt>
                <c:pt idx="1041">
                  <c:v>-5732.4465332031295</c:v>
                </c:pt>
                <c:pt idx="1042">
                  <c:v>-5747.8879394531295</c:v>
                </c:pt>
                <c:pt idx="1043">
                  <c:v>-5762.9270019531295</c:v>
                </c:pt>
                <c:pt idx="1044">
                  <c:v>-5777.81494140625</c:v>
                </c:pt>
                <c:pt idx="1045">
                  <c:v>-5793.04248046875</c:v>
                </c:pt>
                <c:pt idx="1046">
                  <c:v>-5807.7922363281295</c:v>
                </c:pt>
                <c:pt idx="1047">
                  <c:v>-5822.5544433593795</c:v>
                </c:pt>
                <c:pt idx="1048">
                  <c:v>-5838.02099609375</c:v>
                </c:pt>
                <c:pt idx="1049">
                  <c:v>-5853.2736816406205</c:v>
                </c:pt>
                <c:pt idx="1050">
                  <c:v>-5867.96044921875</c:v>
                </c:pt>
                <c:pt idx="1051">
                  <c:v>-5883.1755371093705</c:v>
                </c:pt>
                <c:pt idx="1052">
                  <c:v>-5897.9001464843795</c:v>
                </c:pt>
                <c:pt idx="1053">
                  <c:v>-5912.6999511718705</c:v>
                </c:pt>
                <c:pt idx="1054">
                  <c:v>-5928.1789550781205</c:v>
                </c:pt>
                <c:pt idx="1055">
                  <c:v>-5943.10498046875</c:v>
                </c:pt>
                <c:pt idx="1056">
                  <c:v>-5957.8293457031205</c:v>
                </c:pt>
                <c:pt idx="1057">
                  <c:v>-5973.0114746093705</c:v>
                </c:pt>
                <c:pt idx="1058">
                  <c:v>-5987.99267578125</c:v>
                </c:pt>
                <c:pt idx="1059">
                  <c:v>-6002.80517578125</c:v>
                </c:pt>
                <c:pt idx="1060">
                  <c:v>-6018.34716796875</c:v>
                </c:pt>
                <c:pt idx="1061">
                  <c:v>-6033.5244140625</c:v>
                </c:pt>
                <c:pt idx="1062">
                  <c:v>-6047.921875</c:v>
                </c:pt>
                <c:pt idx="1063">
                  <c:v>-6063.1496582031205</c:v>
                </c:pt>
                <c:pt idx="1064">
                  <c:v>-6078.3269042968795</c:v>
                </c:pt>
                <c:pt idx="1065">
                  <c:v>-6092.9885253906295</c:v>
                </c:pt>
                <c:pt idx="1066">
                  <c:v>-6108.6437988281295</c:v>
                </c:pt>
                <c:pt idx="1067">
                  <c:v>-6124.06005859375</c:v>
                </c:pt>
                <c:pt idx="1068">
                  <c:v>-6138.3444824218795</c:v>
                </c:pt>
                <c:pt idx="1069">
                  <c:v>-6153.3078613281295</c:v>
                </c:pt>
                <c:pt idx="1070">
                  <c:v>-6168.4978027343705</c:v>
                </c:pt>
                <c:pt idx="1071">
                  <c:v>-6183.44873046875</c:v>
                </c:pt>
                <c:pt idx="1072">
                  <c:v>-6198.36181640625</c:v>
                </c:pt>
                <c:pt idx="1073">
                  <c:v>-6213.13671875</c:v>
                </c:pt>
                <c:pt idx="1074">
                  <c:v>-6228.150390625</c:v>
                </c:pt>
                <c:pt idx="1075">
                  <c:v>-6242.92529296875</c:v>
                </c:pt>
                <c:pt idx="1076">
                  <c:v>-6258.1276855468705</c:v>
                </c:pt>
                <c:pt idx="1077">
                  <c:v>-6273.68212890625</c:v>
                </c:pt>
                <c:pt idx="1078">
                  <c:v>-6289.0480957031205</c:v>
                </c:pt>
                <c:pt idx="1079">
                  <c:v>-6303.93603515625</c:v>
                </c:pt>
                <c:pt idx="1080">
                  <c:v>-6318.283203125</c:v>
                </c:pt>
                <c:pt idx="1081">
                  <c:v>-6333.69921875</c:v>
                </c:pt>
                <c:pt idx="1082">
                  <c:v>-6349.3166503906295</c:v>
                </c:pt>
                <c:pt idx="1083">
                  <c:v>-6363.6640625</c:v>
                </c:pt>
                <c:pt idx="1084">
                  <c:v>-6378.5771484375</c:v>
                </c:pt>
                <c:pt idx="1085">
                  <c:v>-6393.55322265625</c:v>
                </c:pt>
                <c:pt idx="1086">
                  <c:v>-6408.15234375</c:v>
                </c:pt>
                <c:pt idx="1087">
                  <c:v>-6423.1787109375</c:v>
                </c:pt>
                <c:pt idx="1088">
                  <c:v>-6438.4562988281295</c:v>
                </c:pt>
                <c:pt idx="1089">
                  <c:v>-6453.7214355468705</c:v>
                </c:pt>
                <c:pt idx="1090">
                  <c:v>-6468.5090332031205</c:v>
                </c:pt>
                <c:pt idx="1091">
                  <c:v>-6483.787109375</c:v>
                </c:pt>
                <c:pt idx="1092">
                  <c:v>-6499.15283203125</c:v>
                </c:pt>
                <c:pt idx="1093">
                  <c:v>-6514.3173828125</c:v>
                </c:pt>
                <c:pt idx="1094">
                  <c:v>-6529.4318847656295</c:v>
                </c:pt>
                <c:pt idx="1095">
                  <c:v>-6544.33251953125</c:v>
                </c:pt>
                <c:pt idx="1096">
                  <c:v>-6559.2331542968795</c:v>
                </c:pt>
                <c:pt idx="1097">
                  <c:v>-6573.88232421875</c:v>
                </c:pt>
                <c:pt idx="1098">
                  <c:v>-6588.8078613281295</c:v>
                </c:pt>
                <c:pt idx="1099">
                  <c:v>-6604.2868652343705</c:v>
                </c:pt>
                <c:pt idx="1100">
                  <c:v>-6620.2062988281295</c:v>
                </c:pt>
                <c:pt idx="1101">
                  <c:v>-6634.79248046875</c:v>
                </c:pt>
                <c:pt idx="1102">
                  <c:v>-6647.4670410156205</c:v>
                </c:pt>
                <c:pt idx="1103">
                  <c:v>-6708.5407714843795</c:v>
                </c:pt>
                <c:pt idx="1104">
                  <c:v>-6760.3095703125</c:v>
                </c:pt>
                <c:pt idx="1105">
                  <c:v>-6768.98583984375</c:v>
                </c:pt>
                <c:pt idx="1106">
                  <c:v>-6784.22607421875</c:v>
                </c:pt>
                <c:pt idx="1107">
                  <c:v>-6799.15185546875</c:v>
                </c:pt>
                <c:pt idx="1108">
                  <c:v>-6814.1657714843795</c:v>
                </c:pt>
                <c:pt idx="1109">
                  <c:v>-6829.31787109375</c:v>
                </c:pt>
                <c:pt idx="1110">
                  <c:v>-6844.93505859375</c:v>
                </c:pt>
                <c:pt idx="1111">
                  <c:v>-6859.64697265625</c:v>
                </c:pt>
                <c:pt idx="1112">
                  <c:v>-6874.2204589843795</c:v>
                </c:pt>
                <c:pt idx="1113">
                  <c:v>-6889.25927734375</c:v>
                </c:pt>
                <c:pt idx="1114">
                  <c:v>-6904.5751953125</c:v>
                </c:pt>
                <c:pt idx="1115">
                  <c:v>-6919.6142578125</c:v>
                </c:pt>
                <c:pt idx="1116">
                  <c:v>-6934.52734375</c:v>
                </c:pt>
                <c:pt idx="1117">
                  <c:v>-6949.5661621093705</c:v>
                </c:pt>
                <c:pt idx="1118">
                  <c:v>-6964.7434082031205</c:v>
                </c:pt>
                <c:pt idx="1119">
                  <c:v>-6979.97119140625</c:v>
                </c:pt>
                <c:pt idx="1120">
                  <c:v>-6994.99755859375</c:v>
                </c:pt>
                <c:pt idx="1121">
                  <c:v>-7009.8854980468705</c:v>
                </c:pt>
                <c:pt idx="1122">
                  <c:v>-7024.7609863281295</c:v>
                </c:pt>
                <c:pt idx="1123">
                  <c:v>-7039.9255371093705</c:v>
                </c:pt>
                <c:pt idx="1124">
                  <c:v>-7054.8386230468705</c:v>
                </c:pt>
                <c:pt idx="1125">
                  <c:v>-7069.7268066406205</c:v>
                </c:pt>
                <c:pt idx="1126">
                  <c:v>-7084.9167480468705</c:v>
                </c:pt>
                <c:pt idx="1127">
                  <c:v>-7099.8801269531295</c:v>
                </c:pt>
                <c:pt idx="1128">
                  <c:v>-7115.0070800781205</c:v>
                </c:pt>
                <c:pt idx="1129">
                  <c:v>-7130.259765625</c:v>
                </c:pt>
                <c:pt idx="1130">
                  <c:v>-7144.8459472656295</c:v>
                </c:pt>
                <c:pt idx="1131">
                  <c:v>-7159.8220214843795</c:v>
                </c:pt>
                <c:pt idx="1132">
                  <c:v>-7175.0244140625</c:v>
                </c:pt>
                <c:pt idx="1133">
                  <c:v>-7189.7868652343705</c:v>
                </c:pt>
                <c:pt idx="1134">
                  <c:v>-7205.0646972656295</c:v>
                </c:pt>
                <c:pt idx="1135">
                  <c:v>-7465.9951171875</c:v>
                </c:pt>
                <c:pt idx="1136">
                  <c:v>-7660.6965332031205</c:v>
                </c:pt>
                <c:pt idx="1137">
                  <c:v>-7669.662109375</c:v>
                </c:pt>
                <c:pt idx="1138">
                  <c:v>-7685.5432128906295</c:v>
                </c:pt>
                <c:pt idx="1139">
                  <c:v>-7700.5944824218795</c:v>
                </c:pt>
                <c:pt idx="1140">
                  <c:v>-7715.75927734375</c:v>
                </c:pt>
                <c:pt idx="1141">
                  <c:v>-7730.8737792968795</c:v>
                </c:pt>
                <c:pt idx="1142">
                  <c:v>-7745.5732421875</c:v>
                </c:pt>
                <c:pt idx="1143">
                  <c:v>-7760.888671875</c:v>
                </c:pt>
                <c:pt idx="1144">
                  <c:v>-7776.2297363281295</c:v>
                </c:pt>
                <c:pt idx="1145">
                  <c:v>-7791.4072265625</c:v>
                </c:pt>
                <c:pt idx="1146">
                  <c:v>-7806.8859863281295</c:v>
                </c:pt>
                <c:pt idx="1147">
                  <c:v>-7821.56005859375</c:v>
                </c:pt>
                <c:pt idx="1148">
                  <c:v>-7835.9074707031205</c:v>
                </c:pt>
                <c:pt idx="1149">
                  <c:v>-7850.9716796875</c:v>
                </c:pt>
                <c:pt idx="1150">
                  <c:v>-7865.9853515625</c:v>
                </c:pt>
                <c:pt idx="1151">
                  <c:v>-7880.810546875</c:v>
                </c:pt>
                <c:pt idx="1152">
                  <c:v>-7896.2014160156205</c:v>
                </c:pt>
                <c:pt idx="1153">
                  <c:v>-7910.96337890625</c:v>
                </c:pt>
                <c:pt idx="1154">
                  <c:v>-7926.0400390625</c:v>
                </c:pt>
                <c:pt idx="1155">
                  <c:v>-7941.2678222656295</c:v>
                </c:pt>
                <c:pt idx="1156">
                  <c:v>-7956.1433105468705</c:v>
                </c:pt>
                <c:pt idx="1157">
                  <c:v>-7971.7102050781205</c:v>
                </c:pt>
                <c:pt idx="1158">
                  <c:v>-7987.0007324218795</c:v>
                </c:pt>
                <c:pt idx="1159">
                  <c:v>-8001.76318359375</c:v>
                </c:pt>
                <c:pt idx="1160">
                  <c:v>-8016.28662109375</c:v>
                </c:pt>
                <c:pt idx="1161">
                  <c:v>-8031.21240234375</c:v>
                </c:pt>
                <c:pt idx="1162">
                  <c:v>-8046.2639160156205</c:v>
                </c:pt>
                <c:pt idx="1163">
                  <c:v>-8061.2399902343705</c:v>
                </c:pt>
                <c:pt idx="1164">
                  <c:v>-8076.455078125</c:v>
                </c:pt>
                <c:pt idx="1165">
                  <c:v>-8091.3430175781205</c:v>
                </c:pt>
                <c:pt idx="1166">
                  <c:v>-8106.2307128906295</c:v>
                </c:pt>
                <c:pt idx="1167">
                  <c:v>-8121.23193359375</c:v>
                </c:pt>
                <c:pt idx="1168">
                  <c:v>-8136.6105957031205</c:v>
                </c:pt>
                <c:pt idx="1169">
                  <c:v>-8151.81298828125</c:v>
                </c:pt>
                <c:pt idx="1170">
                  <c:v>-8166.701171875</c:v>
                </c:pt>
                <c:pt idx="1171">
                  <c:v>-8182.029296875</c:v>
                </c:pt>
                <c:pt idx="1172">
                  <c:v>-8196.81640625</c:v>
                </c:pt>
                <c:pt idx="1173">
                  <c:v>-8211.33984375</c:v>
                </c:pt>
                <c:pt idx="1174">
                  <c:v>-8226.55517578125</c:v>
                </c:pt>
                <c:pt idx="1175">
                  <c:v>-8241.70703125</c:v>
                </c:pt>
                <c:pt idx="1176">
                  <c:v>-8256.68310546875</c:v>
                </c:pt>
                <c:pt idx="1177">
                  <c:v>-8271.5712890625</c:v>
                </c:pt>
                <c:pt idx="1178">
                  <c:v>-8286.6103515625</c:v>
                </c:pt>
                <c:pt idx="1179">
                  <c:v>-8301.92578125</c:v>
                </c:pt>
                <c:pt idx="1180">
                  <c:v>-8316.7001953125</c:v>
                </c:pt>
                <c:pt idx="1181">
                  <c:v>-8331.525390625</c:v>
                </c:pt>
                <c:pt idx="1182">
                  <c:v>-8346.89111328125</c:v>
                </c:pt>
                <c:pt idx="1183">
                  <c:v>-8362.11865234375</c:v>
                </c:pt>
                <c:pt idx="1184">
                  <c:v>-8377.8994140625</c:v>
                </c:pt>
                <c:pt idx="1185">
                  <c:v>-8393.3916015625</c:v>
                </c:pt>
                <c:pt idx="1186">
                  <c:v>-8407.36181640625</c:v>
                </c:pt>
                <c:pt idx="1187">
                  <c:v>-8421.70849609375</c:v>
                </c:pt>
                <c:pt idx="1188">
                  <c:v>-8436.6845703125</c:v>
                </c:pt>
                <c:pt idx="1189">
                  <c:v>-8452.2265625</c:v>
                </c:pt>
                <c:pt idx="1190">
                  <c:v>-8467.41650390625</c:v>
                </c:pt>
                <c:pt idx="1191">
                  <c:v>-8481.86474609375</c:v>
                </c:pt>
                <c:pt idx="1192">
                  <c:v>-8496.9541015625</c:v>
                </c:pt>
                <c:pt idx="1193">
                  <c:v>-8511.8798828125</c:v>
                </c:pt>
                <c:pt idx="1194">
                  <c:v>-8526.591796875</c:v>
                </c:pt>
                <c:pt idx="1195">
                  <c:v>-8541.89453125</c:v>
                </c:pt>
                <c:pt idx="1196">
                  <c:v>-8557.38623046875</c:v>
                </c:pt>
                <c:pt idx="1197">
                  <c:v>-8572.11083984375</c:v>
                </c:pt>
                <c:pt idx="1198">
                  <c:v>-8587.07421875</c:v>
                </c:pt>
                <c:pt idx="1199">
                  <c:v>-8602.6162109375</c:v>
                </c:pt>
                <c:pt idx="1200">
                  <c:v>-8617.5673828125</c:v>
                </c:pt>
                <c:pt idx="1201">
                  <c:v>-8632.76953125</c:v>
                </c:pt>
                <c:pt idx="1202">
                  <c:v>-8647.783203125</c:v>
                </c:pt>
                <c:pt idx="1203">
                  <c:v>-8662.20654296875</c:v>
                </c:pt>
                <c:pt idx="1204">
                  <c:v>-8677.169921875</c:v>
                </c:pt>
                <c:pt idx="1205">
                  <c:v>-8692.359375</c:v>
                </c:pt>
                <c:pt idx="1206">
                  <c:v>-8707.12158203125</c:v>
                </c:pt>
                <c:pt idx="1207">
                  <c:v>-8722.06005859375</c:v>
                </c:pt>
                <c:pt idx="1208">
                  <c:v>-8737.27490234375</c:v>
                </c:pt>
                <c:pt idx="1209">
                  <c:v>-8752.2255859375</c:v>
                </c:pt>
                <c:pt idx="1210">
                  <c:v>-8767.8681640625</c:v>
                </c:pt>
                <c:pt idx="1211">
                  <c:v>-8783.3349609375</c:v>
                </c:pt>
                <c:pt idx="1212">
                  <c:v>-8797.74560546875</c:v>
                </c:pt>
                <c:pt idx="1213">
                  <c:v>-8812.38232421875</c:v>
                </c:pt>
                <c:pt idx="1214">
                  <c:v>-8827.47119140625</c:v>
                </c:pt>
                <c:pt idx="1215">
                  <c:v>-8842.623046875</c:v>
                </c:pt>
                <c:pt idx="1216">
                  <c:v>-8857.5361328125</c:v>
                </c:pt>
                <c:pt idx="1217">
                  <c:v>-8872.248046875</c:v>
                </c:pt>
                <c:pt idx="1218">
                  <c:v>-8887.26171875</c:v>
                </c:pt>
                <c:pt idx="1219">
                  <c:v>-8902.32568359375</c:v>
                </c:pt>
                <c:pt idx="1220">
                  <c:v>-8917.16357421875</c:v>
                </c:pt>
                <c:pt idx="1221">
                  <c:v>-8932.2275390625</c:v>
                </c:pt>
                <c:pt idx="1222">
                  <c:v>-8947.76953125</c:v>
                </c:pt>
                <c:pt idx="1223">
                  <c:v>-8963.349609375</c:v>
                </c:pt>
                <c:pt idx="1224">
                  <c:v>-8977.84814453125</c:v>
                </c:pt>
                <c:pt idx="1225">
                  <c:v>-8992.4716796875</c:v>
                </c:pt>
                <c:pt idx="1226">
                  <c:v>-9008.00048828125</c:v>
                </c:pt>
                <c:pt idx="1227">
                  <c:v>-9022.9140625</c:v>
                </c:pt>
                <c:pt idx="1228">
                  <c:v>-9037.6640625</c:v>
                </c:pt>
                <c:pt idx="1229">
                  <c:v>-9052.9541015625</c:v>
                </c:pt>
                <c:pt idx="1230">
                  <c:v>-9067.93017578125</c:v>
                </c:pt>
                <c:pt idx="1231">
                  <c:v>-9082.65478515625</c:v>
                </c:pt>
                <c:pt idx="1232">
                  <c:v>-9098.435546875</c:v>
                </c:pt>
                <c:pt idx="1233">
                  <c:v>-9113.61279296875</c:v>
                </c:pt>
                <c:pt idx="1234">
                  <c:v>-9127.9599609375</c:v>
                </c:pt>
                <c:pt idx="1235">
                  <c:v>-9142.9736328125</c:v>
                </c:pt>
                <c:pt idx="1236">
                  <c:v>-9158.61669921875</c:v>
                </c:pt>
                <c:pt idx="1237">
                  <c:v>-9173.4169921875</c:v>
                </c:pt>
                <c:pt idx="1238">
                  <c:v>-9188.31689453125</c:v>
                </c:pt>
                <c:pt idx="1239">
                  <c:v>-9203.64501953125</c:v>
                </c:pt>
                <c:pt idx="1240">
                  <c:v>-9218.0556640625</c:v>
                </c:pt>
                <c:pt idx="1241">
                  <c:v>-9233.34619140625</c:v>
                </c:pt>
                <c:pt idx="1242">
                  <c:v>-9248.97607421875</c:v>
                </c:pt>
                <c:pt idx="1243">
                  <c:v>-9263.3486328125</c:v>
                </c:pt>
                <c:pt idx="1244">
                  <c:v>-9277.97265625</c:v>
                </c:pt>
                <c:pt idx="1245">
                  <c:v>-9293.07421875</c:v>
                </c:pt>
                <c:pt idx="1246">
                  <c:v>-9308.5283203125</c:v>
                </c:pt>
                <c:pt idx="1247">
                  <c:v>-9324.18359375</c:v>
                </c:pt>
                <c:pt idx="1248">
                  <c:v>-9338.8955078125</c:v>
                </c:pt>
                <c:pt idx="1249">
                  <c:v>-9353.5068359375</c:v>
                </c:pt>
                <c:pt idx="1250">
                  <c:v>-9368.2939453125</c:v>
                </c:pt>
                <c:pt idx="1251">
                  <c:v>-9383.38330078125</c:v>
                </c:pt>
                <c:pt idx="1252">
                  <c:v>-9398.498046875</c:v>
                </c:pt>
                <c:pt idx="1253">
                  <c:v>-9413.28515625</c:v>
                </c:pt>
                <c:pt idx="1254">
                  <c:v>-9428.10986328125</c:v>
                </c:pt>
                <c:pt idx="1255">
                  <c:v>-9443.287109375</c:v>
                </c:pt>
                <c:pt idx="1256">
                  <c:v>-9458.87939453125</c:v>
                </c:pt>
                <c:pt idx="1257">
                  <c:v>-9473.7421875</c:v>
                </c:pt>
                <c:pt idx="1258">
                  <c:v>-9488.2783203125</c:v>
                </c:pt>
                <c:pt idx="1259">
                  <c:v>-9503.59423828125</c:v>
                </c:pt>
                <c:pt idx="1260">
                  <c:v>-9518.79638671875</c:v>
                </c:pt>
                <c:pt idx="1261">
                  <c:v>-9533.49560546875</c:v>
                </c:pt>
                <c:pt idx="1262">
                  <c:v>-9548.1572265625</c:v>
                </c:pt>
                <c:pt idx="1263">
                  <c:v>-9563.5107421875</c:v>
                </c:pt>
                <c:pt idx="1264">
                  <c:v>-9578.67578125</c:v>
                </c:pt>
                <c:pt idx="1265">
                  <c:v>-9593.53857421875</c:v>
                </c:pt>
                <c:pt idx="1266">
                  <c:v>-9608.86669921875</c:v>
                </c:pt>
                <c:pt idx="1267">
                  <c:v>-9623.89306640625</c:v>
                </c:pt>
                <c:pt idx="1268">
                  <c:v>-9638.8818359375</c:v>
                </c:pt>
                <c:pt idx="1269">
                  <c:v>-9654.34814453125</c:v>
                </c:pt>
                <c:pt idx="1270">
                  <c:v>-9669.2236328125</c:v>
                </c:pt>
                <c:pt idx="1271">
                  <c:v>-9683.98583984375</c:v>
                </c:pt>
                <c:pt idx="1272">
                  <c:v>-9698.86083984375</c:v>
                </c:pt>
                <c:pt idx="1273">
                  <c:v>-9713.7236328125</c:v>
                </c:pt>
                <c:pt idx="1274">
                  <c:v>-9728.9765625</c:v>
                </c:pt>
                <c:pt idx="1275">
                  <c:v>-9744.041015625</c:v>
                </c:pt>
                <c:pt idx="1276">
                  <c:v>-9758.8916015625</c:v>
                </c:pt>
                <c:pt idx="1277">
                  <c:v>-9774.03076171875</c:v>
                </c:pt>
                <c:pt idx="1278">
                  <c:v>-9789.169921875</c:v>
                </c:pt>
                <c:pt idx="1279">
                  <c:v>-9804.146484375</c:v>
                </c:pt>
                <c:pt idx="1280">
                  <c:v>-9819.474609375</c:v>
                </c:pt>
                <c:pt idx="1281">
                  <c:v>-9834.4501953125</c:v>
                </c:pt>
                <c:pt idx="1282">
                  <c:v>-9849.1875</c:v>
                </c:pt>
                <c:pt idx="1283">
                  <c:v>-9864.28955078125</c:v>
                </c:pt>
                <c:pt idx="1284">
                  <c:v>-9879.3662109375</c:v>
                </c:pt>
                <c:pt idx="1285">
                  <c:v>-9894.19140625</c:v>
                </c:pt>
                <c:pt idx="1286">
                  <c:v>-9909.0791015625</c:v>
                </c:pt>
                <c:pt idx="1287">
                  <c:v>-9924.2939453125</c:v>
                </c:pt>
                <c:pt idx="1288">
                  <c:v>-9939.2578125</c:v>
                </c:pt>
                <c:pt idx="1289">
                  <c:v>-9954.7998046875</c:v>
                </c:pt>
                <c:pt idx="1290">
                  <c:v>-9969.80078125</c:v>
                </c:pt>
                <c:pt idx="1291">
                  <c:v>-9983.875</c:v>
                </c:pt>
                <c:pt idx="1292">
                  <c:v>-10000.020996093799</c:v>
                </c:pt>
              </c:numCache>
            </c:numRef>
          </c:xVal>
          <c:yVal>
            <c:numRef>
              <c:f>Sheet1!$AR$13:$AR$1305</c:f>
              <c:numCache>
                <c:formatCode>General</c:formatCode>
                <c:ptCount val="1293"/>
                <c:pt idx="0">
                  <c:v>-1.6802256220046599E-4</c:v>
                </c:pt>
                <c:pt idx="1">
                  <c:v>-1.9949464947762E-4</c:v>
                </c:pt>
                <c:pt idx="2">
                  <c:v>-1.91764153870208E-4</c:v>
                </c:pt>
                <c:pt idx="3">
                  <c:v>-1.8636782458574501E-4</c:v>
                </c:pt>
                <c:pt idx="4">
                  <c:v>-1.95589178631179E-4</c:v>
                </c:pt>
                <c:pt idx="5">
                  <c:v>-1.5340014438155599E-4</c:v>
                </c:pt>
                <c:pt idx="6">
                  <c:v>-1.7034881043912799E-4</c:v>
                </c:pt>
                <c:pt idx="7">
                  <c:v>-1.7540195522164299E-4</c:v>
                </c:pt>
                <c:pt idx="8">
                  <c:v>-1.5909814911768501E-4</c:v>
                </c:pt>
                <c:pt idx="9">
                  <c:v>-1.5895472358453601E-4</c:v>
                </c:pt>
                <c:pt idx="10">
                  <c:v>-1.66885451035568E-4</c:v>
                </c:pt>
                <c:pt idx="11">
                  <c:v>-1.9480598594793301E-4</c:v>
                </c:pt>
                <c:pt idx="12">
                  <c:v>-1.71314211393763E-4</c:v>
                </c:pt>
                <c:pt idx="13">
                  <c:v>-1.9088312994995299E-4</c:v>
                </c:pt>
                <c:pt idx="14">
                  <c:v>-1.7451410849184001E-4</c:v>
                </c:pt>
                <c:pt idx="15">
                  <c:v>-1.8577379563525001E-4</c:v>
                </c:pt>
                <c:pt idx="16">
                  <c:v>-1.62824876016205E-4</c:v>
                </c:pt>
                <c:pt idx="17">
                  <c:v>-1.6848732116248299E-4</c:v>
                </c:pt>
                <c:pt idx="18">
                  <c:v>-1.9911877810404601E-4</c:v>
                </c:pt>
                <c:pt idx="19">
                  <c:v>-1.7742279378029499E-4</c:v>
                </c:pt>
                <c:pt idx="20">
                  <c:v>-1.65654230158275E-4</c:v>
                </c:pt>
                <c:pt idx="21">
                  <c:v>-1.6268473129842101E-4</c:v>
                </c:pt>
                <c:pt idx="22">
                  <c:v>-1.6820022191494201E-4</c:v>
                </c:pt>
                <c:pt idx="23">
                  <c:v>-1.6838657513164101E-4</c:v>
                </c:pt>
                <c:pt idx="24">
                  <c:v>-1.76907196036738E-4</c:v>
                </c:pt>
                <c:pt idx="25">
                  <c:v>-1.8534442672281699E-4</c:v>
                </c:pt>
                <c:pt idx="26">
                  <c:v>-1.7538668101194999E-4</c:v>
                </c:pt>
                <c:pt idx="27">
                  <c:v>-1.8220848555766301E-4</c:v>
                </c:pt>
                <c:pt idx="28">
                  <c:v>-1.64729224457624E-4</c:v>
                </c:pt>
                <c:pt idx="29">
                  <c:v>-1.63159323503814E-4</c:v>
                </c:pt>
                <c:pt idx="30">
                  <c:v>-1.39006693748903E-4</c:v>
                </c:pt>
                <c:pt idx="31">
                  <c:v>-1.64575870705585E-4</c:v>
                </c:pt>
                <c:pt idx="32">
                  <c:v>-1.527047885639E-4</c:v>
                </c:pt>
                <c:pt idx="33">
                  <c:v>-1.61963693873222E-4</c:v>
                </c:pt>
                <c:pt idx="34">
                  <c:v>-1.6999653032562801E-4</c:v>
                </c:pt>
                <c:pt idx="35">
                  <c:v>-1.80243389344137E-4</c:v>
                </c:pt>
                <c:pt idx="36">
                  <c:v>-1.56002975382631E-4</c:v>
                </c:pt>
                <c:pt idx="37">
                  <c:v>-1.76433424172893E-4</c:v>
                </c:pt>
                <c:pt idx="38">
                  <c:v>-1.82818773196584E-4</c:v>
                </c:pt>
                <c:pt idx="39">
                  <c:v>-1.52716778159141E-4</c:v>
                </c:pt>
                <c:pt idx="40">
                  <c:v>-1.5805915791834E-4</c:v>
                </c:pt>
                <c:pt idx="41">
                  <c:v>-1.2577398223564601E-4</c:v>
                </c:pt>
                <c:pt idx="42">
                  <c:v>-1.5208070010181199E-4</c:v>
                </c:pt>
                <c:pt idx="43">
                  <c:v>-1.7120655596906701E-4</c:v>
                </c:pt>
                <c:pt idx="44">
                  <c:v>-1.46881753596323E-4</c:v>
                </c:pt>
                <c:pt idx="45">
                  <c:v>-1.48086080576088E-4</c:v>
                </c:pt>
                <c:pt idx="46">
                  <c:v>-1.3774021661119799E-4</c:v>
                </c:pt>
                <c:pt idx="47">
                  <c:v>-1.4411924155654401E-4</c:v>
                </c:pt>
                <c:pt idx="48">
                  <c:v>-1.4648376788052201E-4</c:v>
                </c:pt>
                <c:pt idx="49">
                  <c:v>-1.3541543071705301E-4</c:v>
                </c:pt>
                <c:pt idx="50">
                  <c:v>-1.40031043014279E-4</c:v>
                </c:pt>
                <c:pt idx="51">
                  <c:v>-1.48445981884018E-4</c:v>
                </c:pt>
                <c:pt idx="52">
                  <c:v>-1.3999933315904199E-4</c:v>
                </c:pt>
                <c:pt idx="53">
                  <c:v>-1.4760205115878E-4</c:v>
                </c:pt>
                <c:pt idx="54">
                  <c:v>-1.4547471961110699E-4</c:v>
                </c:pt>
                <c:pt idx="55">
                  <c:v>-1.2570802912019601E-4</c:v>
                </c:pt>
                <c:pt idx="56">
                  <c:v>-1.5362445988017801E-4</c:v>
                </c:pt>
                <c:pt idx="57">
                  <c:v>-1.2676828950265501E-4</c:v>
                </c:pt>
                <c:pt idx="58">
                  <c:v>-1.3536652835477201E-4</c:v>
                </c:pt>
                <c:pt idx="59">
                  <c:v>-1.26758948664992E-4</c:v>
                </c:pt>
                <c:pt idx="60">
                  <c:v>-1.23033428177666E-4</c:v>
                </c:pt>
                <c:pt idx="61">
                  <c:v>-1.2907120644415799E-4</c:v>
                </c:pt>
                <c:pt idx="62">
                  <c:v>-1.16707599241298E-4</c:v>
                </c:pt>
                <c:pt idx="63">
                  <c:v>-1.26742630397401E-4</c:v>
                </c:pt>
                <c:pt idx="64">
                  <c:v>-1.20160161688985E-4</c:v>
                </c:pt>
                <c:pt idx="65">
                  <c:v>-1.1796597449863E-4</c:v>
                </c:pt>
                <c:pt idx="66">
                  <c:v>-1.2357639867172399E-4</c:v>
                </c:pt>
                <c:pt idx="67">
                  <c:v>-1.16968909928132E-4</c:v>
                </c:pt>
                <c:pt idx="68">
                  <c:v>-1.2156975662377201E-4</c:v>
                </c:pt>
                <c:pt idx="69">
                  <c:v>-1.2277624049066401E-4</c:v>
                </c:pt>
                <c:pt idx="70">
                  <c:v>-1.13008627419539E-4</c:v>
                </c:pt>
                <c:pt idx="71">
                  <c:v>-1.29029943461989E-4</c:v>
                </c:pt>
                <c:pt idx="72">
                  <c:v>-1.29481403883567E-4</c:v>
                </c:pt>
                <c:pt idx="73">
                  <c:v>-1.0917908790982699E-4</c:v>
                </c:pt>
                <c:pt idx="74">
                  <c:v>-1.2559898946691101E-4</c:v>
                </c:pt>
                <c:pt idx="75">
                  <c:v>-1.1388516393456101E-4</c:v>
                </c:pt>
                <c:pt idx="76">
                  <c:v>-1.09472557093866E-4</c:v>
                </c:pt>
                <c:pt idx="77">
                  <c:v>-1.2679581083956701E-4</c:v>
                </c:pt>
                <c:pt idx="78">
                  <c:v>-1.211891481865E-4</c:v>
                </c:pt>
                <c:pt idx="79">
                  <c:v>-1.12178086225334E-4</c:v>
                </c:pt>
                <c:pt idx="80">
                  <c:v>-1.05172985251575E-4</c:v>
                </c:pt>
                <c:pt idx="81" formatCode="0.00E+00">
                  <c:v>-9.6223657953995503E-5</c:v>
                </c:pt>
                <c:pt idx="82">
                  <c:v>-1.04369516004868E-4</c:v>
                </c:pt>
                <c:pt idx="83">
                  <c:v>-1.15081319447329E-4</c:v>
                </c:pt>
                <c:pt idx="84">
                  <c:v>-1.1587772670578701E-4</c:v>
                </c:pt>
                <c:pt idx="85" formatCode="0.00E+00">
                  <c:v>-9.7303746403063597E-5</c:v>
                </c:pt>
                <c:pt idx="86">
                  <c:v>-1.19556826434808E-4</c:v>
                </c:pt>
                <c:pt idx="87" formatCode="0.00E+00">
                  <c:v>-9.5831865679847994E-5</c:v>
                </c:pt>
                <c:pt idx="88">
                  <c:v>-1.0447902862005601E-4</c:v>
                </c:pt>
                <c:pt idx="89" formatCode="0.00E+00">
                  <c:v>-9.7020128314571997E-5</c:v>
                </c:pt>
                <c:pt idx="90">
                  <c:v>-1.2389616193754E-4</c:v>
                </c:pt>
                <c:pt idx="91" formatCode="0.00E+00">
                  <c:v>-9.5390765593957798E-5</c:v>
                </c:pt>
                <c:pt idx="92" formatCode="0.00E+00">
                  <c:v>-9.4765177964843306E-5</c:v>
                </c:pt>
                <c:pt idx="93">
                  <c:v>-1.0258849245218699E-4</c:v>
                </c:pt>
                <c:pt idx="94">
                  <c:v>-1.02435914788223E-4</c:v>
                </c:pt>
                <c:pt idx="95">
                  <c:v>-1.04616155888844E-4</c:v>
                </c:pt>
                <c:pt idx="96">
                  <c:v>-1.1127944220629499E-4</c:v>
                </c:pt>
                <c:pt idx="97">
                  <c:v>-1.1087811609720699E-4</c:v>
                </c:pt>
                <c:pt idx="98">
                  <c:v>-1.00653282898572E-4</c:v>
                </c:pt>
                <c:pt idx="99">
                  <c:v>-1.0266254532039201E-4</c:v>
                </c:pt>
                <c:pt idx="100" formatCode="0.00E+00">
                  <c:v>-9.9203936361321398E-5</c:v>
                </c:pt>
                <c:pt idx="101">
                  <c:v>-1.210576030084E-4</c:v>
                </c:pt>
                <c:pt idx="102">
                  <c:v>-1.0664309079179899E-4</c:v>
                </c:pt>
                <c:pt idx="103" formatCode="0.00E+00">
                  <c:v>-9.5468788230315194E-5</c:v>
                </c:pt>
                <c:pt idx="104" formatCode="0.00E+00">
                  <c:v>-9.6221387284579798E-5</c:v>
                </c:pt>
                <c:pt idx="105">
                  <c:v>-1.00934621212021E-4</c:v>
                </c:pt>
                <c:pt idx="106" formatCode="0.00E+00">
                  <c:v>-9.0282956352138595E-5</c:v>
                </c:pt>
                <c:pt idx="107" formatCode="0.00E+00">
                  <c:v>-9.3963003457422602E-5</c:v>
                </c:pt>
                <c:pt idx="108">
                  <c:v>-1.09085751697962E-4</c:v>
                </c:pt>
                <c:pt idx="109" formatCode="0.00E+00">
                  <c:v>-9.6378084133003195E-5</c:v>
                </c:pt>
                <c:pt idx="110">
                  <c:v>-1.13425036313223E-4</c:v>
                </c:pt>
                <c:pt idx="111" formatCode="0.00E+00">
                  <c:v>-9.0903711835161E-5</c:v>
                </c:pt>
                <c:pt idx="112" formatCode="0.00E+00">
                  <c:v>-9.5368559904400403E-5</c:v>
                </c:pt>
                <c:pt idx="113" formatCode="0.00E+00">
                  <c:v>-9.0446422200055401E-5</c:v>
                </c:pt>
                <c:pt idx="114">
                  <c:v>-1.07901036310633E-4</c:v>
                </c:pt>
                <c:pt idx="115" formatCode="0.00E+00">
                  <c:v>-8.6572624729866997E-5</c:v>
                </c:pt>
                <c:pt idx="116">
                  <c:v>-1.15837566914439E-4</c:v>
                </c:pt>
                <c:pt idx="117" formatCode="0.00E+00">
                  <c:v>-9.57469103165084E-5</c:v>
                </c:pt>
                <c:pt idx="118">
                  <c:v>-1.065519910257E-4</c:v>
                </c:pt>
                <c:pt idx="119" formatCode="0.00E+00">
                  <c:v>-9.0286793699613705E-5</c:v>
                </c:pt>
                <c:pt idx="120" formatCode="0.00E+00">
                  <c:v>-7.7025378541343699E-5</c:v>
                </c:pt>
                <c:pt idx="121" formatCode="0.00E+00">
                  <c:v>-9.2057286910494199E-5</c:v>
                </c:pt>
                <c:pt idx="122" formatCode="0.00E+00">
                  <c:v>-8.3955527328589505E-5</c:v>
                </c:pt>
                <c:pt idx="123" formatCode="0.00E+00">
                  <c:v>-9.8593780858272298E-5</c:v>
                </c:pt>
                <c:pt idx="124" formatCode="0.00E+00">
                  <c:v>-8.8532703797075806E-5</c:v>
                </c:pt>
                <c:pt idx="125" formatCode="0.00E+00">
                  <c:v>-9.4539629320840798E-5</c:v>
                </c:pt>
                <c:pt idx="126">
                  <c:v>-1.06193093470159E-4</c:v>
                </c:pt>
                <c:pt idx="127" formatCode="0.00E+00">
                  <c:v>-8.6887794453015604E-5</c:v>
                </c:pt>
                <c:pt idx="128" formatCode="0.00E+00">
                  <c:v>-7.7759780297307601E-5</c:v>
                </c:pt>
                <c:pt idx="129">
                  <c:v>-1.001638502909E-4</c:v>
                </c:pt>
                <c:pt idx="130" formatCode="0.00E+00">
                  <c:v>-8.7245157177929603E-5</c:v>
                </c:pt>
                <c:pt idx="131" formatCode="0.00E+00">
                  <c:v>-8.9289739225427905E-5</c:v>
                </c:pt>
                <c:pt idx="132" formatCode="0.00E+00">
                  <c:v>-8.3744580649641097E-5</c:v>
                </c:pt>
                <c:pt idx="133" formatCode="0.00E+00">
                  <c:v>-8.8873461881095803E-5</c:v>
                </c:pt>
                <c:pt idx="134" formatCode="0.00E+00">
                  <c:v>-8.21583018109121E-5</c:v>
                </c:pt>
                <c:pt idx="135" formatCode="0.00E+00">
                  <c:v>-7.9155189001968099E-5</c:v>
                </c:pt>
                <c:pt idx="136" formatCode="0.00E+00">
                  <c:v>-7.7242590096893594E-5</c:v>
                </c:pt>
                <c:pt idx="137" formatCode="0.00E+00">
                  <c:v>-9.3534792150965797E-5</c:v>
                </c:pt>
                <c:pt idx="138" formatCode="0.00E+00">
                  <c:v>-7.8005091185469802E-5</c:v>
                </c:pt>
                <c:pt idx="139" formatCode="0.00E+00">
                  <c:v>-9.2781003035663699E-5</c:v>
                </c:pt>
                <c:pt idx="140" formatCode="0.00E+00">
                  <c:v>-8.0685511954839799E-5</c:v>
                </c:pt>
                <c:pt idx="141" formatCode="0.00E+00">
                  <c:v>-7.1147912289318797E-5</c:v>
                </c:pt>
                <c:pt idx="142" formatCode="0.00E+00">
                  <c:v>-6.8745378160115194E-5</c:v>
                </c:pt>
                <c:pt idx="143" formatCode="0.00E+00">
                  <c:v>-7.6325487617905105E-5</c:v>
                </c:pt>
                <c:pt idx="144" formatCode="0.00E+00">
                  <c:v>-7.9936999748685301E-5</c:v>
                </c:pt>
                <c:pt idx="145" formatCode="0.00E+00">
                  <c:v>-8.6081426255143207E-5</c:v>
                </c:pt>
                <c:pt idx="146" formatCode="0.00E+00">
                  <c:v>-8.5540252329346298E-5</c:v>
                </c:pt>
                <c:pt idx="147" formatCode="0.00E+00">
                  <c:v>-7.0748737843496094E-5</c:v>
                </c:pt>
                <c:pt idx="148" formatCode="0.00E+00">
                  <c:v>-8.6350336709387096E-5</c:v>
                </c:pt>
                <c:pt idx="149" formatCode="0.00E+00">
                  <c:v>-9.3540925146234905E-5</c:v>
                </c:pt>
                <c:pt idx="150" formatCode="0.00E+00">
                  <c:v>-8.2608795525863696E-5</c:v>
                </c:pt>
                <c:pt idx="151" formatCode="0.00E+00">
                  <c:v>-8.4210382399249603E-5</c:v>
                </c:pt>
                <c:pt idx="152" formatCode="0.00E+00">
                  <c:v>-7.5077204864822493E-5</c:v>
                </c:pt>
                <c:pt idx="153" formatCode="0.00E+00">
                  <c:v>-8.8397237019305998E-5</c:v>
                </c:pt>
                <c:pt idx="154" formatCode="0.00E+00">
                  <c:v>-9.0542457162882801E-5</c:v>
                </c:pt>
                <c:pt idx="155" formatCode="0.00E+00">
                  <c:v>-7.3734377331019805E-5</c:v>
                </c:pt>
                <c:pt idx="156" formatCode="0.00E+00">
                  <c:v>-8.1064187397409597E-5</c:v>
                </c:pt>
                <c:pt idx="157" formatCode="0.00E+00">
                  <c:v>-8.5799012931244898E-5</c:v>
                </c:pt>
                <c:pt idx="158" formatCode="0.00E+00">
                  <c:v>-8.4217029984632097E-5</c:v>
                </c:pt>
                <c:pt idx="159" formatCode="0.00E+00">
                  <c:v>-7.9358446231324794E-5</c:v>
                </c:pt>
                <c:pt idx="160" formatCode="0.00E+00">
                  <c:v>-7.44451810315461E-5</c:v>
                </c:pt>
                <c:pt idx="161" formatCode="0.00E+00">
                  <c:v>-7.0886833188625907E-5</c:v>
                </c:pt>
                <c:pt idx="162" formatCode="0.00E+00">
                  <c:v>-8.2945594469592895E-5</c:v>
                </c:pt>
                <c:pt idx="163" formatCode="0.00E+00">
                  <c:v>-7.9997142744881697E-5</c:v>
                </c:pt>
                <c:pt idx="164" formatCode="0.00E+00">
                  <c:v>-7.9088765521083304E-5</c:v>
                </c:pt>
                <c:pt idx="165" formatCode="0.00E+00">
                  <c:v>-9.1497178685750395E-5</c:v>
                </c:pt>
                <c:pt idx="166" formatCode="0.00E+00">
                  <c:v>-8.2354805562495702E-5</c:v>
                </c:pt>
                <c:pt idx="167" formatCode="0.00E+00">
                  <c:v>-8.9282155030638097E-5</c:v>
                </c:pt>
                <c:pt idx="168" formatCode="0.00E+00">
                  <c:v>-7.25501477184066E-5</c:v>
                </c:pt>
                <c:pt idx="169" formatCode="0.00E+00">
                  <c:v>-6.9468312345771703E-5</c:v>
                </c:pt>
                <c:pt idx="170" formatCode="0.00E+00">
                  <c:v>-6.9721340492335003E-5</c:v>
                </c:pt>
                <c:pt idx="171" formatCode="0.00E+00">
                  <c:v>-7.3680907624136397E-5</c:v>
                </c:pt>
                <c:pt idx="172" formatCode="0.00E+00">
                  <c:v>-7.4004656513651594E-5</c:v>
                </c:pt>
                <c:pt idx="173" formatCode="0.00E+00">
                  <c:v>-6.3192423686774007E-5</c:v>
                </c:pt>
                <c:pt idx="174" formatCode="0.00E+00">
                  <c:v>-5.7455914834524098E-5</c:v>
                </c:pt>
                <c:pt idx="175" formatCode="0.00E+00">
                  <c:v>-6.6576914160933198E-5</c:v>
                </c:pt>
                <c:pt idx="176" formatCode="0.00E+00">
                  <c:v>-5.9252368335362903E-5</c:v>
                </c:pt>
                <c:pt idx="177" formatCode="0.00E+00">
                  <c:v>-5.5660225383762698E-5</c:v>
                </c:pt>
                <c:pt idx="178" formatCode="0.00E+00">
                  <c:v>-6.5976312657677505E-5</c:v>
                </c:pt>
                <c:pt idx="179" formatCode="0.00E+00">
                  <c:v>-6.1419536340084598E-5</c:v>
                </c:pt>
                <c:pt idx="180" formatCode="0.00E+00">
                  <c:v>-7.8226209596569206E-5</c:v>
                </c:pt>
                <c:pt idx="181" formatCode="0.00E+00">
                  <c:v>-7.43657472168729E-5</c:v>
                </c:pt>
                <c:pt idx="182" formatCode="0.00E+00">
                  <c:v>-6.4217964917471295E-5</c:v>
                </c:pt>
                <c:pt idx="183" formatCode="0.00E+00">
                  <c:v>-5.5111352480736799E-5</c:v>
                </c:pt>
                <c:pt idx="184" formatCode="0.00E+00">
                  <c:v>-7.7385418957638701E-5</c:v>
                </c:pt>
                <c:pt idx="185" formatCode="0.00E+00">
                  <c:v>-7.7232869582418193E-5</c:v>
                </c:pt>
                <c:pt idx="186" formatCode="0.00E+00">
                  <c:v>-7.6421901725372301E-5</c:v>
                </c:pt>
                <c:pt idx="187" formatCode="0.00E+00">
                  <c:v>-7.3587294796805496E-5</c:v>
                </c:pt>
                <c:pt idx="188" formatCode="0.00E+00">
                  <c:v>-5.63380090941107E-5</c:v>
                </c:pt>
                <c:pt idx="189" formatCode="0.00E+00">
                  <c:v>-5.1360718746232198E-5</c:v>
                </c:pt>
                <c:pt idx="190" formatCode="0.00E+00">
                  <c:v>-5.5360565839865697E-5</c:v>
                </c:pt>
                <c:pt idx="191" formatCode="0.00E+00">
                  <c:v>-5.3323197465300998E-5</c:v>
                </c:pt>
                <c:pt idx="192" formatCode="0.00E+00">
                  <c:v>-6.0194164666913202E-5</c:v>
                </c:pt>
                <c:pt idx="193" formatCode="0.00E+00">
                  <c:v>-6.1038448616754402E-5</c:v>
                </c:pt>
                <c:pt idx="194" formatCode="0.00E+00">
                  <c:v>-4.9119909136257997E-5</c:v>
                </c:pt>
                <c:pt idx="195" formatCode="0.00E+00">
                  <c:v>-6.5741779846961197E-5</c:v>
                </c:pt>
                <c:pt idx="196" formatCode="0.00E+00">
                  <c:v>-5.0903795686913998E-5</c:v>
                </c:pt>
                <c:pt idx="197" formatCode="0.00E+00">
                  <c:v>-4.9119070648896898E-5</c:v>
                </c:pt>
                <c:pt idx="198" formatCode="0.00E+00">
                  <c:v>-5.4997496399409603E-5</c:v>
                </c:pt>
                <c:pt idx="199" formatCode="0.00E+00">
                  <c:v>-6.8098220455914602E-5</c:v>
                </c:pt>
                <c:pt idx="200" formatCode="0.00E+00">
                  <c:v>-5.2599223784531002E-5</c:v>
                </c:pt>
                <c:pt idx="201" formatCode="0.00E+00">
                  <c:v>-6.7553116021162494E-5</c:v>
                </c:pt>
                <c:pt idx="202" formatCode="0.00E+00">
                  <c:v>-5.16455926525583E-5</c:v>
                </c:pt>
                <c:pt idx="203" formatCode="0.00E+00">
                  <c:v>-5.64461359395016E-5</c:v>
                </c:pt>
                <c:pt idx="204" formatCode="0.00E+00">
                  <c:v>-5.6769550627540902E-5</c:v>
                </c:pt>
                <c:pt idx="205" formatCode="0.00E+00">
                  <c:v>-4.5523118873098401E-5</c:v>
                </c:pt>
                <c:pt idx="206" formatCode="0.00E+00">
                  <c:v>-6.0496416268892001E-5</c:v>
                </c:pt>
                <c:pt idx="207" formatCode="0.00E+00">
                  <c:v>-5.1129003231808597E-5</c:v>
                </c:pt>
                <c:pt idx="208" formatCode="0.00E+00">
                  <c:v>-4.1371389034683497E-5</c:v>
                </c:pt>
                <c:pt idx="209" formatCode="0.00E+00">
                  <c:v>-4.7010030785958701E-5</c:v>
                </c:pt>
                <c:pt idx="210" formatCode="0.00E+00">
                  <c:v>-6.2270837441501505E-5</c:v>
                </c:pt>
                <c:pt idx="211" formatCode="0.00E+00">
                  <c:v>-4.3937929319752502E-5</c:v>
                </c:pt>
                <c:pt idx="212" formatCode="0.00E+00">
                  <c:v>-4.76602362918076E-5</c:v>
                </c:pt>
                <c:pt idx="213" formatCode="0.00E+00">
                  <c:v>-3.69486569073594E-5</c:v>
                </c:pt>
                <c:pt idx="214" formatCode="0.00E+00">
                  <c:v>-5.0130059777900697E-5</c:v>
                </c:pt>
                <c:pt idx="215" formatCode="0.00E+00">
                  <c:v>-4.8440813526604003E-5</c:v>
                </c:pt>
                <c:pt idx="216" formatCode="0.00E+00">
                  <c:v>-4.4097418982440601E-5</c:v>
                </c:pt>
                <c:pt idx="217" formatCode="0.00E+00">
                  <c:v>-3.2011471506239999E-5</c:v>
                </c:pt>
                <c:pt idx="218" formatCode="0.00E+00">
                  <c:v>-4.5379769951113202E-5</c:v>
                </c:pt>
                <c:pt idx="219" formatCode="0.00E+00">
                  <c:v>-3.1873999117961898E-5</c:v>
                </c:pt>
                <c:pt idx="220" formatCode="0.00E+00">
                  <c:v>-3.6021833244866002E-5</c:v>
                </c:pt>
                <c:pt idx="221" formatCode="0.00E+00">
                  <c:v>-3.8463860948069301E-5</c:v>
                </c:pt>
                <c:pt idx="222" formatCode="0.00E+00">
                  <c:v>-3.9696620525601599E-5</c:v>
                </c:pt>
                <c:pt idx="223" formatCode="0.00E+00">
                  <c:v>-3.93422969231196E-5</c:v>
                </c:pt>
                <c:pt idx="224" formatCode="0.00E+00">
                  <c:v>-3.7708717292624303E-5</c:v>
                </c:pt>
                <c:pt idx="225" formatCode="0.00E+00">
                  <c:v>-4.0768032944905898E-5</c:v>
                </c:pt>
                <c:pt idx="226" formatCode="0.00E+00">
                  <c:v>-4.4519555237713803E-5</c:v>
                </c:pt>
                <c:pt idx="227" formatCode="0.00E+00">
                  <c:v>-4.0178854973077301E-5</c:v>
                </c:pt>
                <c:pt idx="228" formatCode="0.00E+00">
                  <c:v>-4.35106062142885E-5</c:v>
                </c:pt>
                <c:pt idx="229" formatCode="0.00E+00">
                  <c:v>-3.6587409281635202E-5</c:v>
                </c:pt>
                <c:pt idx="230" formatCode="0.00E+00">
                  <c:v>-3.5104981061150098E-5</c:v>
                </c:pt>
                <c:pt idx="231" formatCode="0.00E+00">
                  <c:v>-2.8275951368705399E-5</c:v>
                </c:pt>
                <c:pt idx="232" formatCode="0.00E+00">
                  <c:v>-3.3919727998954297E-5</c:v>
                </c:pt>
                <c:pt idx="233" formatCode="0.00E+00">
                  <c:v>-3.1447714608470297E-5</c:v>
                </c:pt>
                <c:pt idx="234" formatCode="0.00E+00">
                  <c:v>-4.2532210716862503E-5</c:v>
                </c:pt>
                <c:pt idx="235" formatCode="0.00E+00">
                  <c:v>-3.6743205578406698E-5</c:v>
                </c:pt>
                <c:pt idx="236" formatCode="0.00E+00">
                  <c:v>-4.03778872404197E-5</c:v>
                </c:pt>
                <c:pt idx="237" formatCode="0.00E+00">
                  <c:v>-3.9486887081843699E-5</c:v>
                </c:pt>
                <c:pt idx="238" formatCode="0.00E+00">
                  <c:v>-3.3336040231371098E-5</c:v>
                </c:pt>
                <c:pt idx="239" formatCode="0.00E+00">
                  <c:v>-3.1616236856397699E-5</c:v>
                </c:pt>
                <c:pt idx="240" formatCode="0.00E+00">
                  <c:v>-3.6196817741520403E-5</c:v>
                </c:pt>
                <c:pt idx="241" formatCode="0.00E+00">
                  <c:v>-3.4130119930686801E-5</c:v>
                </c:pt>
                <c:pt idx="242" formatCode="0.00E+00">
                  <c:v>-3.38183358717828E-5</c:v>
                </c:pt>
                <c:pt idx="243" formatCode="0.00E+00">
                  <c:v>-4.2275381833359098E-5</c:v>
                </c:pt>
                <c:pt idx="244" formatCode="0.00E+00">
                  <c:v>-2.36833300616233E-5</c:v>
                </c:pt>
                <c:pt idx="245" formatCode="0.00E+00">
                  <c:v>-4.38973546394229E-5</c:v>
                </c:pt>
                <c:pt idx="246" formatCode="0.00E+00">
                  <c:v>-3.4462167207975299E-5</c:v>
                </c:pt>
                <c:pt idx="247" formatCode="0.00E+00">
                  <c:v>-1.7122359298994501E-5</c:v>
                </c:pt>
                <c:pt idx="248" formatCode="0.00E+00">
                  <c:v>-2.52503122627772E-5</c:v>
                </c:pt>
                <c:pt idx="249" formatCode="0.00E+00">
                  <c:v>-2.56401721859313E-5</c:v>
                </c:pt>
                <c:pt idx="250" formatCode="0.00E+00">
                  <c:v>-2.2618813084423499E-5</c:v>
                </c:pt>
                <c:pt idx="251" formatCode="0.00E+00">
                  <c:v>-2.91297928955702E-5</c:v>
                </c:pt>
                <c:pt idx="252" formatCode="0.00E+00">
                  <c:v>-3.43401643011358E-5</c:v>
                </c:pt>
                <c:pt idx="253" formatCode="0.00E+00">
                  <c:v>-4.7207605528895597E-5</c:v>
                </c:pt>
                <c:pt idx="254" formatCode="0.00E+00">
                  <c:v>-1.58416723157458E-5</c:v>
                </c:pt>
                <c:pt idx="255" formatCode="0.00E+00">
                  <c:v>-2.03779482538711E-5</c:v>
                </c:pt>
                <c:pt idx="256" formatCode="0.00E+00">
                  <c:v>-3.0243312398459699E-5</c:v>
                </c:pt>
                <c:pt idx="257" formatCode="0.00E+00">
                  <c:v>-2.50558492676422E-5</c:v>
                </c:pt>
                <c:pt idx="258" formatCode="0.00E+00">
                  <c:v>-2.7371934898927201E-5</c:v>
                </c:pt>
                <c:pt idx="259" formatCode="0.00E+00">
                  <c:v>-1.6680190426978801E-5</c:v>
                </c:pt>
                <c:pt idx="260" formatCode="0.00E+00">
                  <c:v>-1.9693897176535401E-5</c:v>
                </c:pt>
                <c:pt idx="261" formatCode="0.00E+00">
                  <c:v>-1.8202067051441002E-5</c:v>
                </c:pt>
                <c:pt idx="262" formatCode="0.00E+00">
                  <c:v>-2.4977278862557102E-5</c:v>
                </c:pt>
                <c:pt idx="263" formatCode="0.00E+00">
                  <c:v>-2.1797214553974401E-5</c:v>
                </c:pt>
                <c:pt idx="264" formatCode="0.00E+00">
                  <c:v>-2.49656320235003E-5</c:v>
                </c:pt>
                <c:pt idx="265" formatCode="0.00E+00">
                  <c:v>-1.07827578733919E-5</c:v>
                </c:pt>
                <c:pt idx="266" formatCode="0.00E+00">
                  <c:v>-1.0712999641377799E-5</c:v>
                </c:pt>
                <c:pt idx="267" formatCode="0.00E+00">
                  <c:v>-1.3178246110791601E-5</c:v>
                </c:pt>
                <c:pt idx="268" formatCode="0.00E+00">
                  <c:v>-1.43304417763018E-5</c:v>
                </c:pt>
                <c:pt idx="269" formatCode="0.00E+00">
                  <c:v>-1.83355408505091E-5</c:v>
                </c:pt>
                <c:pt idx="270" formatCode="0.00E+00">
                  <c:v>-2.1146511557696899E-5</c:v>
                </c:pt>
                <c:pt idx="271" formatCode="0.00E+00">
                  <c:v>-2.6644486663230302E-5</c:v>
                </c:pt>
                <c:pt idx="272" formatCode="0.00E+00">
                  <c:v>-2.0779627388206401E-5</c:v>
                </c:pt>
                <c:pt idx="273" formatCode="0.00E+00">
                  <c:v>-2.0932753550659601E-5</c:v>
                </c:pt>
                <c:pt idx="274" formatCode="0.00E+00">
                  <c:v>-1.7558947694502701E-5</c:v>
                </c:pt>
                <c:pt idx="275" formatCode="0.00E+00">
                  <c:v>-1.2696275935608899E-5</c:v>
                </c:pt>
                <c:pt idx="276" formatCode="0.00E+00">
                  <c:v>-1.7966845299789299E-5</c:v>
                </c:pt>
                <c:pt idx="277" formatCode="0.00E+00">
                  <c:v>-1.68692760429774E-5</c:v>
                </c:pt>
                <c:pt idx="278" formatCode="0.00E+00">
                  <c:v>-1.2260676014670099E-5</c:v>
                </c:pt>
                <c:pt idx="279" formatCode="0.00E+00">
                  <c:v>-9.5508387455849401E-6</c:v>
                </c:pt>
                <c:pt idx="280" formatCode="0.00E+00">
                  <c:v>-1.79808549752666E-5</c:v>
                </c:pt>
                <c:pt idx="281" formatCode="0.00E+00">
                  <c:v>-9.4027471894824299E-6</c:v>
                </c:pt>
                <c:pt idx="282" formatCode="0.00E+00">
                  <c:v>-1.0473459929418501E-5</c:v>
                </c:pt>
                <c:pt idx="283" formatCode="0.00E+00">
                  <c:v>-7.0847257880054702E-6</c:v>
                </c:pt>
                <c:pt idx="284" formatCode="0.00E+00">
                  <c:v>2.4879098542226099E-6</c:v>
                </c:pt>
                <c:pt idx="285" formatCode="0.00E+00">
                  <c:v>-6.2051209523667499E-6</c:v>
                </c:pt>
                <c:pt idx="286" formatCode="0.00E+00">
                  <c:v>-9.26445829051673E-6</c:v>
                </c:pt>
                <c:pt idx="287" formatCode="0.00E+00">
                  <c:v>-5.4592860939855201E-6</c:v>
                </c:pt>
                <c:pt idx="288" formatCode="0.00E+00">
                  <c:v>3.2083937785966099E-6</c:v>
                </c:pt>
                <c:pt idx="289" formatCode="0.00E+00">
                  <c:v>-7.9074211446945801E-6</c:v>
                </c:pt>
                <c:pt idx="290" formatCode="0.00E+00">
                  <c:v>-1.9550125997146298E-6</c:v>
                </c:pt>
                <c:pt idx="291" formatCode="0.00E+00">
                  <c:v>-4.9105107496753798E-6</c:v>
                </c:pt>
                <c:pt idx="292" formatCode="0.00E+00">
                  <c:v>-1.47009464017419E-5</c:v>
                </c:pt>
                <c:pt idx="293" formatCode="0.00E+00">
                  <c:v>-1.1378560701668099E-5</c:v>
                </c:pt>
                <c:pt idx="294" formatCode="0.00E+00">
                  <c:v>1.37548974110783E-6</c:v>
                </c:pt>
                <c:pt idx="295" formatCode="0.00E+00">
                  <c:v>2.85880743212321E-7</c:v>
                </c:pt>
                <c:pt idx="296" formatCode="0.00E+00">
                  <c:v>5.0594897993682302E-6</c:v>
                </c:pt>
                <c:pt idx="297" formatCode="0.00E+00">
                  <c:v>5.7487303249213601E-6</c:v>
                </c:pt>
                <c:pt idx="298" formatCode="0.00E+00">
                  <c:v>-5.1014918470503698E-7</c:v>
                </c:pt>
                <c:pt idx="299" formatCode="0.00E+00">
                  <c:v>1.9081681765186899E-6</c:v>
                </c:pt>
                <c:pt idx="300" formatCode="0.00E+00">
                  <c:v>6.3218624987965901E-6</c:v>
                </c:pt>
                <c:pt idx="301" formatCode="0.00E+00">
                  <c:v>3.1001246819419602E-6</c:v>
                </c:pt>
                <c:pt idx="302" formatCode="0.00E+00">
                  <c:v>4.9838428465885196E-6</c:v>
                </c:pt>
                <c:pt idx="303" formatCode="0.00E+00">
                  <c:v>5.7639506238159099E-6</c:v>
                </c:pt>
                <c:pt idx="304" formatCode="0.00E+00">
                  <c:v>1.6356728108755499E-6</c:v>
                </c:pt>
                <c:pt idx="305" formatCode="0.00E+00">
                  <c:v>7.8937459549707607E-6</c:v>
                </c:pt>
                <c:pt idx="306" formatCode="0.00E+00">
                  <c:v>1.24447037923758E-6</c:v>
                </c:pt>
                <c:pt idx="307" formatCode="0.00E+00">
                  <c:v>3.33279872686144E-6</c:v>
                </c:pt>
                <c:pt idx="308" formatCode="0.00E+00">
                  <c:v>2.2634643727055199E-6</c:v>
                </c:pt>
                <c:pt idx="309" formatCode="0.00E+00">
                  <c:v>5.6992996355587701E-6</c:v>
                </c:pt>
                <c:pt idx="310" formatCode="0.00E+00">
                  <c:v>8.5209363902696903E-6</c:v>
                </c:pt>
                <c:pt idx="311" formatCode="0.00E+00">
                  <c:v>1.2156901810740501E-5</c:v>
                </c:pt>
                <c:pt idx="312" formatCode="0.00E+00">
                  <c:v>6.8263746002863901E-6</c:v>
                </c:pt>
                <c:pt idx="313" formatCode="0.00E+00">
                  <c:v>1.3893863570380701E-5</c:v>
                </c:pt>
                <c:pt idx="314" formatCode="0.00E+00">
                  <c:v>4.0905315252887103E-6</c:v>
                </c:pt>
                <c:pt idx="315" formatCode="0.00E+00">
                  <c:v>1.0059273193388399E-5</c:v>
                </c:pt>
                <c:pt idx="316" formatCode="0.00E+00">
                  <c:v>1.22145978075947E-5</c:v>
                </c:pt>
                <c:pt idx="317" formatCode="0.00E+00">
                  <c:v>1.6166286517136101E-5</c:v>
                </c:pt>
                <c:pt idx="318" formatCode="0.00E+00">
                  <c:v>1.6024950833917299E-5</c:v>
                </c:pt>
                <c:pt idx="319" formatCode="0.00E+00">
                  <c:v>2.1531994266381599E-5</c:v>
                </c:pt>
                <c:pt idx="320" formatCode="0.00E+00">
                  <c:v>1.87595196866553E-5</c:v>
                </c:pt>
                <c:pt idx="321" formatCode="0.00E+00">
                  <c:v>1.76350958343928E-5</c:v>
                </c:pt>
                <c:pt idx="322" formatCode="0.00E+00">
                  <c:v>1.7581092242341102E-5</c:v>
                </c:pt>
                <c:pt idx="323" formatCode="0.00E+00">
                  <c:v>2.2751888308947301E-5</c:v>
                </c:pt>
                <c:pt idx="324" formatCode="0.00E+00">
                  <c:v>1.9835373899749699E-5</c:v>
                </c:pt>
                <c:pt idx="325" formatCode="0.00E+00">
                  <c:v>2.32168686467689E-5</c:v>
                </c:pt>
                <c:pt idx="326" formatCode="0.00E+00">
                  <c:v>2.80394566887344E-5</c:v>
                </c:pt>
                <c:pt idx="327" formatCode="0.00E+00">
                  <c:v>1.9110334985171998E-5</c:v>
                </c:pt>
                <c:pt idx="328" formatCode="0.00E+00">
                  <c:v>1.3513983511494801E-5</c:v>
                </c:pt>
                <c:pt idx="329" formatCode="0.00E+00">
                  <c:v>3.56923960859445E-6</c:v>
                </c:pt>
                <c:pt idx="330" formatCode="0.00E+00">
                  <c:v>2.05442440270059E-5</c:v>
                </c:pt>
                <c:pt idx="331" formatCode="0.00E+00">
                  <c:v>2.0306507147400299E-5</c:v>
                </c:pt>
                <c:pt idx="332" formatCode="0.00E+00">
                  <c:v>2.1118243777345099E-5</c:v>
                </c:pt>
                <c:pt idx="333" formatCode="0.00E+00">
                  <c:v>2.3732488644596902E-5</c:v>
                </c:pt>
                <c:pt idx="334" formatCode="0.00E+00">
                  <c:v>2.26620769516888E-5</c:v>
                </c:pt>
                <c:pt idx="335" formatCode="0.00E+00">
                  <c:v>1.6039997972104901E-5</c:v>
                </c:pt>
                <c:pt idx="336" formatCode="0.00E+00">
                  <c:v>1.9631770519348299E-5</c:v>
                </c:pt>
                <c:pt idx="337" formatCode="0.00E+00">
                  <c:v>2.1213919795400701E-5</c:v>
                </c:pt>
                <c:pt idx="338" formatCode="0.00E+00">
                  <c:v>2.0363280131593301E-5</c:v>
                </c:pt>
                <c:pt idx="339" formatCode="0.00E+00">
                  <c:v>2.9280476259579199E-5</c:v>
                </c:pt>
                <c:pt idx="340" formatCode="0.00E+00">
                  <c:v>3.0004215393733299E-5</c:v>
                </c:pt>
                <c:pt idx="341" formatCode="0.00E+00">
                  <c:v>2.73415118013735E-5</c:v>
                </c:pt>
                <c:pt idx="342" formatCode="0.00E+00">
                  <c:v>2.21355345285743E-5</c:v>
                </c:pt>
                <c:pt idx="343" formatCode="0.00E+00">
                  <c:v>2.8137943069517601E-5</c:v>
                </c:pt>
                <c:pt idx="344" formatCode="0.00E+00">
                  <c:v>1.8990571523423801E-5</c:v>
                </c:pt>
                <c:pt idx="345" formatCode="0.00E+00">
                  <c:v>2.4978736624479699E-5</c:v>
                </c:pt>
                <c:pt idx="346" formatCode="0.00E+00">
                  <c:v>2.7437521551176899E-5</c:v>
                </c:pt>
                <c:pt idx="347" formatCode="0.00E+00">
                  <c:v>2.2869429615507598E-5</c:v>
                </c:pt>
                <c:pt idx="348" formatCode="0.00E+00">
                  <c:v>3.4423046914139198E-5</c:v>
                </c:pt>
                <c:pt idx="349" formatCode="0.00E+00">
                  <c:v>3.34535502241046E-5</c:v>
                </c:pt>
                <c:pt idx="350" formatCode="0.00E+00">
                  <c:v>3.1780273613852499E-5</c:v>
                </c:pt>
                <c:pt idx="351" formatCode="0.00E+00">
                  <c:v>2.82791213394252E-5</c:v>
                </c:pt>
                <c:pt idx="352" formatCode="0.00E+00">
                  <c:v>3.4574958745640602E-5</c:v>
                </c:pt>
                <c:pt idx="353" formatCode="0.00E+00">
                  <c:v>1.53741540221191E-5</c:v>
                </c:pt>
                <c:pt idx="354" formatCode="0.00E+00">
                  <c:v>2.1969144387135798E-5</c:v>
                </c:pt>
                <c:pt idx="355" formatCode="0.00E+00">
                  <c:v>3.7611458622251398E-5</c:v>
                </c:pt>
                <c:pt idx="356" formatCode="0.00E+00">
                  <c:v>3.0050655631249E-5</c:v>
                </c:pt>
                <c:pt idx="357" formatCode="0.00E+00">
                  <c:v>2.5177494343419301E-5</c:v>
                </c:pt>
                <c:pt idx="358" formatCode="0.00E+00">
                  <c:v>3.4202902673036797E-5</c:v>
                </c:pt>
                <c:pt idx="359" formatCode="0.00E+00">
                  <c:v>4.2541178191915899E-5</c:v>
                </c:pt>
                <c:pt idx="360" formatCode="0.00E+00">
                  <c:v>3.9752417742490598E-5</c:v>
                </c:pt>
                <c:pt idx="361" formatCode="0.00E+00">
                  <c:v>2.4170595840834101E-5</c:v>
                </c:pt>
                <c:pt idx="362" formatCode="0.00E+00">
                  <c:v>3.3971998880087501E-5</c:v>
                </c:pt>
                <c:pt idx="363" formatCode="0.00E+00">
                  <c:v>4.2048468255837399E-5</c:v>
                </c:pt>
                <c:pt idx="364" formatCode="0.00E+00">
                  <c:v>4.43547163752861E-5</c:v>
                </c:pt>
                <c:pt idx="365" formatCode="0.00E+00">
                  <c:v>3.7359976682110302E-5</c:v>
                </c:pt>
                <c:pt idx="366" formatCode="0.00E+00">
                  <c:v>4.8346188240281497E-5</c:v>
                </c:pt>
                <c:pt idx="367" formatCode="0.00E+00">
                  <c:v>4.4559587995430203E-5</c:v>
                </c:pt>
                <c:pt idx="368" formatCode="0.00E+00">
                  <c:v>4.0345907681132202E-5</c:v>
                </c:pt>
                <c:pt idx="369" formatCode="0.00E+00">
                  <c:v>3.9431683645582299E-5</c:v>
                </c:pt>
                <c:pt idx="370" formatCode="0.00E+00">
                  <c:v>4.3642440074384201E-5</c:v>
                </c:pt>
                <c:pt idx="371" formatCode="0.00E+00">
                  <c:v>3.7093725329016601E-5</c:v>
                </c:pt>
                <c:pt idx="372" formatCode="0.00E+00">
                  <c:v>4.61403640284996E-5</c:v>
                </c:pt>
                <c:pt idx="373" formatCode="0.00E+00">
                  <c:v>3.7889125515575502E-5</c:v>
                </c:pt>
                <c:pt idx="374" formatCode="0.00E+00">
                  <c:v>3.9315994860528802E-5</c:v>
                </c:pt>
                <c:pt idx="375" formatCode="0.00E+00">
                  <c:v>3.7766807499104703E-5</c:v>
                </c:pt>
                <c:pt idx="376" formatCode="0.00E+00">
                  <c:v>4.5180369367187001E-5</c:v>
                </c:pt>
                <c:pt idx="377" formatCode="0.00E+00">
                  <c:v>4.6688574922881998E-5</c:v>
                </c:pt>
                <c:pt idx="378" formatCode="0.00E+00">
                  <c:v>4.05003895591515E-5</c:v>
                </c:pt>
                <c:pt idx="379" formatCode="0.00E+00">
                  <c:v>4.6964323441585397E-5</c:v>
                </c:pt>
                <c:pt idx="380" formatCode="0.00E+00">
                  <c:v>5.1983221921581399E-5</c:v>
                </c:pt>
                <c:pt idx="381" formatCode="0.00E+00">
                  <c:v>4.4968649471009498E-5</c:v>
                </c:pt>
                <c:pt idx="382" formatCode="0.00E+00">
                  <c:v>5.0546343977207402E-5</c:v>
                </c:pt>
                <c:pt idx="383" formatCode="0.00E+00">
                  <c:v>4.2302586294852303E-5</c:v>
                </c:pt>
                <c:pt idx="384" formatCode="0.00E+00">
                  <c:v>4.68503109439567E-5</c:v>
                </c:pt>
                <c:pt idx="385" formatCode="0.00E+00">
                  <c:v>4.9610079824570301E-5</c:v>
                </c:pt>
                <c:pt idx="386" formatCode="0.00E+00">
                  <c:v>4.9532564731888097E-5</c:v>
                </c:pt>
                <c:pt idx="387" formatCode="0.00E+00">
                  <c:v>4.6888354663277102E-5</c:v>
                </c:pt>
                <c:pt idx="388" formatCode="0.00E+00">
                  <c:v>5.0550878819838803E-5</c:v>
                </c:pt>
                <c:pt idx="389" formatCode="0.00E+00">
                  <c:v>5.3144075819156297E-5</c:v>
                </c:pt>
                <c:pt idx="390" formatCode="0.00E+00">
                  <c:v>4.6776831567728902E-5</c:v>
                </c:pt>
                <c:pt idx="391" formatCode="0.00E+00">
                  <c:v>4.9839420201664102E-5</c:v>
                </c:pt>
                <c:pt idx="392" formatCode="0.00E+00">
                  <c:v>5.03842472266827E-5</c:v>
                </c:pt>
                <c:pt idx="393" formatCode="0.00E+00">
                  <c:v>5.8796611018900201E-5</c:v>
                </c:pt>
                <c:pt idx="394" formatCode="0.00E+00">
                  <c:v>5.4843482718490102E-5</c:v>
                </c:pt>
                <c:pt idx="395" formatCode="0.00E+00">
                  <c:v>5.93382058170759E-5</c:v>
                </c:pt>
                <c:pt idx="396" formatCode="0.00E+00">
                  <c:v>5.8967913544486999E-5</c:v>
                </c:pt>
                <c:pt idx="397" formatCode="0.00E+00">
                  <c:v>5.9592878982766199E-5</c:v>
                </c:pt>
                <c:pt idx="398" formatCode="0.00E+00">
                  <c:v>5.0665217047531197E-5</c:v>
                </c:pt>
                <c:pt idx="399" formatCode="0.00E+00">
                  <c:v>6.04692398533922E-5</c:v>
                </c:pt>
                <c:pt idx="400" formatCode="0.00E+00">
                  <c:v>5.4581193786917101E-5</c:v>
                </c:pt>
                <c:pt idx="401" formatCode="0.00E+00">
                  <c:v>6.2229878129395902E-5</c:v>
                </c:pt>
                <c:pt idx="402" formatCode="0.00E+00">
                  <c:v>5.4699895742986199E-5</c:v>
                </c:pt>
                <c:pt idx="403" formatCode="0.00E+00">
                  <c:v>5.8447061552609802E-5</c:v>
                </c:pt>
                <c:pt idx="404" formatCode="0.00E+00">
                  <c:v>6.2990302584315505E-5</c:v>
                </c:pt>
                <c:pt idx="405" formatCode="0.00E+00">
                  <c:v>6.3779527331279202E-5</c:v>
                </c:pt>
                <c:pt idx="406" formatCode="0.00E+00">
                  <c:v>6.4912572373504094E-5</c:v>
                </c:pt>
                <c:pt idx="407" formatCode="0.00E+00">
                  <c:v>6.8069378863535394E-5</c:v>
                </c:pt>
                <c:pt idx="408" formatCode="0.00E+00">
                  <c:v>5.8135869324772702E-5</c:v>
                </c:pt>
                <c:pt idx="409" formatCode="0.00E+00">
                  <c:v>5.4646955953503001E-5</c:v>
                </c:pt>
                <c:pt idx="410" formatCode="0.00E+00">
                  <c:v>6.0666641958587097E-5</c:v>
                </c:pt>
                <c:pt idx="411" formatCode="0.00E+00">
                  <c:v>6.5607316918862203E-5</c:v>
                </c:pt>
                <c:pt idx="412" formatCode="0.00E+00">
                  <c:v>6.38105393131327E-5</c:v>
                </c:pt>
                <c:pt idx="413" formatCode="0.00E+00">
                  <c:v>6.5536554558309596E-5</c:v>
                </c:pt>
                <c:pt idx="414" formatCode="0.00E+00">
                  <c:v>7.05549024848201E-5</c:v>
                </c:pt>
                <c:pt idx="415" formatCode="0.00E+00">
                  <c:v>6.9402411506619101E-5</c:v>
                </c:pt>
                <c:pt idx="416" formatCode="0.00E+00">
                  <c:v>6.5617507509483202E-5</c:v>
                </c:pt>
                <c:pt idx="417" formatCode="0.00E+00">
                  <c:v>7.6922198439635498E-5</c:v>
                </c:pt>
                <c:pt idx="418" formatCode="0.00E+00">
                  <c:v>6.9196269213034494E-5</c:v>
                </c:pt>
                <c:pt idx="419" formatCode="0.00E+00">
                  <c:v>6.32014458105111E-5</c:v>
                </c:pt>
                <c:pt idx="420" formatCode="0.00E+00">
                  <c:v>7.6376975823987006E-5</c:v>
                </c:pt>
                <c:pt idx="421" formatCode="0.00E+00">
                  <c:v>6.2821180491147595E-5</c:v>
                </c:pt>
                <c:pt idx="422" formatCode="0.00E+00">
                  <c:v>6.9110379449817196E-5</c:v>
                </c:pt>
                <c:pt idx="423" formatCode="0.00E+00">
                  <c:v>6.9776331780938895E-5</c:v>
                </c:pt>
                <c:pt idx="424" formatCode="0.00E+00">
                  <c:v>6.4810929989858504E-5</c:v>
                </c:pt>
                <c:pt idx="425" formatCode="0.00E+00">
                  <c:v>6.77509955651541E-5</c:v>
                </c:pt>
                <c:pt idx="426" formatCode="0.00E+00">
                  <c:v>7.1697576410884899E-5</c:v>
                </c:pt>
                <c:pt idx="427" formatCode="0.00E+00">
                  <c:v>7.2777574048939593E-5</c:v>
                </c:pt>
                <c:pt idx="428" formatCode="0.00E+00">
                  <c:v>7.4897449921244397E-5</c:v>
                </c:pt>
                <c:pt idx="429" formatCode="0.00E+00">
                  <c:v>7.5720284684076402E-5</c:v>
                </c:pt>
                <c:pt idx="430" formatCode="0.00E+00">
                  <c:v>7.4247855641883798E-5</c:v>
                </c:pt>
                <c:pt idx="431" formatCode="0.00E+00">
                  <c:v>6.6082497753079797E-5</c:v>
                </c:pt>
                <c:pt idx="432" formatCode="0.00E+00">
                  <c:v>7.97368508667657E-5</c:v>
                </c:pt>
                <c:pt idx="433" formatCode="0.00E+00">
                  <c:v>8.1709790733041694E-5</c:v>
                </c:pt>
                <c:pt idx="434" formatCode="0.00E+00">
                  <c:v>8.0631071458979394E-5</c:v>
                </c:pt>
                <c:pt idx="435" formatCode="0.00E+00">
                  <c:v>7.9213256857978397E-5</c:v>
                </c:pt>
                <c:pt idx="436" formatCode="0.00E+00">
                  <c:v>8.2130817995553496E-5</c:v>
                </c:pt>
                <c:pt idx="437" formatCode="0.00E+00">
                  <c:v>8.3581242209704697E-5</c:v>
                </c:pt>
                <c:pt idx="438" formatCode="0.00E+00">
                  <c:v>8.3526204861766697E-5</c:v>
                </c:pt>
                <c:pt idx="439" formatCode="0.00E+00">
                  <c:v>8.0364824590273604E-5</c:v>
                </c:pt>
                <c:pt idx="440" formatCode="0.00E+00">
                  <c:v>8.3230217253091603E-5</c:v>
                </c:pt>
                <c:pt idx="441" formatCode="0.00E+00">
                  <c:v>8.1424272922024199E-5</c:v>
                </c:pt>
                <c:pt idx="442" formatCode="0.00E+00">
                  <c:v>8.6930295595133395E-5</c:v>
                </c:pt>
                <c:pt idx="443" formatCode="0.00E+00">
                  <c:v>8.7739716976142093E-5</c:v>
                </c:pt>
                <c:pt idx="444" formatCode="0.00E+00">
                  <c:v>8.5681774604904302E-5</c:v>
                </c:pt>
                <c:pt idx="445" formatCode="0.00E+00">
                  <c:v>8.39143139956636E-5</c:v>
                </c:pt>
                <c:pt idx="446" formatCode="0.00E+00">
                  <c:v>8.8414606996623399E-5</c:v>
                </c:pt>
                <c:pt idx="447" formatCode="0.00E+00">
                  <c:v>8.9340943631962698E-5</c:v>
                </c:pt>
                <c:pt idx="448" formatCode="0.00E+00">
                  <c:v>8.5975823915881405E-5</c:v>
                </c:pt>
                <c:pt idx="449" formatCode="0.00E+00">
                  <c:v>8.3983370299780204E-5</c:v>
                </c:pt>
                <c:pt idx="450" formatCode="0.00E+00">
                  <c:v>8.8412304976552306E-5</c:v>
                </c:pt>
                <c:pt idx="451" formatCode="0.00E+00">
                  <c:v>8.4542840149023503E-5</c:v>
                </c:pt>
                <c:pt idx="452" formatCode="0.00E+00">
                  <c:v>8.9914927071515699E-5</c:v>
                </c:pt>
                <c:pt idx="453" formatCode="0.00E+00">
                  <c:v>9.1754344615713803E-5</c:v>
                </c:pt>
                <c:pt idx="454" formatCode="0.00E+00">
                  <c:v>9.1052369661117304E-5</c:v>
                </c:pt>
                <c:pt idx="455" formatCode="0.00E+00">
                  <c:v>9.1815664983858005E-5</c:v>
                </c:pt>
                <c:pt idx="456" formatCode="0.00E+00">
                  <c:v>8.8937438261466498E-5</c:v>
                </c:pt>
                <c:pt idx="457" formatCode="0.00E+00">
                  <c:v>8.8387033113987605E-5</c:v>
                </c:pt>
                <c:pt idx="458" formatCode="0.00E+00">
                  <c:v>9.2749639304693103E-5</c:v>
                </c:pt>
                <c:pt idx="459" formatCode="0.00E+00">
                  <c:v>9.0615982835694895E-5</c:v>
                </c:pt>
                <c:pt idx="460" formatCode="0.00E+00">
                  <c:v>9.0538356650281607E-5</c:v>
                </c:pt>
                <c:pt idx="461" formatCode="0.00E+00">
                  <c:v>9.4112503138943102E-5</c:v>
                </c:pt>
                <c:pt idx="462" formatCode="0.00E+00">
                  <c:v>9.5810057186681598E-5</c:v>
                </c:pt>
                <c:pt idx="463" formatCode="0.00E+00">
                  <c:v>9.6472651349556004E-5</c:v>
                </c:pt>
                <c:pt idx="464" formatCode="0.00E+00">
                  <c:v>9.6262841253941299E-5</c:v>
                </c:pt>
                <c:pt idx="465" formatCode="0.00E+00">
                  <c:v>9.7301199417638797E-5</c:v>
                </c:pt>
                <c:pt idx="466" formatCode="0.00E+00">
                  <c:v>9.1465961052452103E-5</c:v>
                </c:pt>
                <c:pt idx="467" formatCode="0.00E+00">
                  <c:v>9.5360488036829003E-5</c:v>
                </c:pt>
                <c:pt idx="468" formatCode="0.00E+00">
                  <c:v>9.7782918881646804E-5</c:v>
                </c:pt>
                <c:pt idx="469">
                  <c:v>1.0112443412231E-4</c:v>
                </c:pt>
                <c:pt idx="470">
                  <c:v>1.0116546106315099E-4</c:v>
                </c:pt>
                <c:pt idx="471">
                  <c:v>1.03620395016311E-4</c:v>
                </c:pt>
                <c:pt idx="472">
                  <c:v>1.0259670376163E-4</c:v>
                </c:pt>
                <c:pt idx="473">
                  <c:v>1.00245252343681E-4</c:v>
                </c:pt>
                <c:pt idx="474">
                  <c:v>1.01203514616212E-4</c:v>
                </c:pt>
                <c:pt idx="475">
                  <c:v>1.0112701626816999E-4</c:v>
                </c:pt>
                <c:pt idx="476">
                  <c:v>1.056230685927E-4</c:v>
                </c:pt>
                <c:pt idx="477">
                  <c:v>1.0220735296657201E-4</c:v>
                </c:pt>
                <c:pt idx="478">
                  <c:v>1.0417716367947501E-4</c:v>
                </c:pt>
                <c:pt idx="479">
                  <c:v>1.04788278431379E-4</c:v>
                </c:pt>
                <c:pt idx="480">
                  <c:v>1.02817214194419E-4</c:v>
                </c:pt>
                <c:pt idx="481">
                  <c:v>1.0081680377829E-4</c:v>
                </c:pt>
                <c:pt idx="482">
                  <c:v>1.0469643095824101E-4</c:v>
                </c:pt>
                <c:pt idx="483">
                  <c:v>1.01017586000967E-4</c:v>
                </c:pt>
                <c:pt idx="484">
                  <c:v>1.0723173074278301E-4</c:v>
                </c:pt>
                <c:pt idx="485">
                  <c:v>1.05591548148999E-4</c:v>
                </c:pt>
                <c:pt idx="486">
                  <c:v>1.08220349308002E-4</c:v>
                </c:pt>
                <c:pt idx="487">
                  <c:v>1.11439064225237E-4</c:v>
                </c:pt>
                <c:pt idx="488">
                  <c:v>1.0638222402455899E-4</c:v>
                </c:pt>
                <c:pt idx="489">
                  <c:v>1.10191838920432E-4</c:v>
                </c:pt>
                <c:pt idx="490">
                  <c:v>1.13397576308412E-4</c:v>
                </c:pt>
                <c:pt idx="491">
                  <c:v>1.10833207909415E-4</c:v>
                </c:pt>
                <c:pt idx="492">
                  <c:v>1.12612997690449E-4</c:v>
                </c:pt>
                <c:pt idx="493">
                  <c:v>1.14532251702481E-4</c:v>
                </c:pt>
                <c:pt idx="494">
                  <c:v>1.0877126301864399E-4</c:v>
                </c:pt>
                <c:pt idx="495">
                  <c:v>1.11782282872824E-4</c:v>
                </c:pt>
                <c:pt idx="496">
                  <c:v>1.13070955597593E-4</c:v>
                </c:pt>
                <c:pt idx="497">
                  <c:v>1.13323539011068E-4</c:v>
                </c:pt>
                <c:pt idx="498">
                  <c:v>1.1488797102544201E-4</c:v>
                </c:pt>
                <c:pt idx="499">
                  <c:v>1.16632729532977E-4</c:v>
                </c:pt>
                <c:pt idx="500">
                  <c:v>1.12265626615428E-4</c:v>
                </c:pt>
                <c:pt idx="501">
                  <c:v>1.1508314273656401E-4</c:v>
                </c:pt>
                <c:pt idx="502">
                  <c:v>1.20067164491234E-4</c:v>
                </c:pt>
                <c:pt idx="503">
                  <c:v>1.1614375095008401E-4</c:v>
                </c:pt>
                <c:pt idx="504">
                  <c:v>1.2220234426567699E-4</c:v>
                </c:pt>
                <c:pt idx="505">
                  <c:v>1.24094372227974E-4</c:v>
                </c:pt>
                <c:pt idx="506">
                  <c:v>1.20705955333862E-4</c:v>
                </c:pt>
                <c:pt idx="507">
                  <c:v>1.21917514520045E-4</c:v>
                </c:pt>
                <c:pt idx="508">
                  <c:v>1.21947595437318E-4</c:v>
                </c:pt>
                <c:pt idx="509">
                  <c:v>1.24319502838708E-4</c:v>
                </c:pt>
                <c:pt idx="510">
                  <c:v>1.2655201224522601E-4</c:v>
                </c:pt>
                <c:pt idx="511">
                  <c:v>1.2546993377623501E-4</c:v>
                </c:pt>
                <c:pt idx="512">
                  <c:v>1.29324484604454E-4</c:v>
                </c:pt>
                <c:pt idx="513">
                  <c:v>1.2420073049994399E-4</c:v>
                </c:pt>
                <c:pt idx="514">
                  <c:v>1.27599024667868E-4</c:v>
                </c:pt>
                <c:pt idx="515">
                  <c:v>1.2617682669157699E-4</c:v>
                </c:pt>
                <c:pt idx="516">
                  <c:v>1.2234291787076301E-4</c:v>
                </c:pt>
                <c:pt idx="517">
                  <c:v>1.2758908993766601E-4</c:v>
                </c:pt>
                <c:pt idx="518">
                  <c:v>1.27050065016623E-4</c:v>
                </c:pt>
                <c:pt idx="519">
                  <c:v>1.3028824402284099E-4</c:v>
                </c:pt>
                <c:pt idx="520">
                  <c:v>1.3115815490900601E-4</c:v>
                </c:pt>
                <c:pt idx="521">
                  <c:v>1.29831696382411E-4</c:v>
                </c:pt>
                <c:pt idx="522">
                  <c:v>1.3191939672021899E-4</c:v>
                </c:pt>
                <c:pt idx="523">
                  <c:v>1.3181543445248801E-4</c:v>
                </c:pt>
                <c:pt idx="524">
                  <c:v>1.3187361036527001E-4</c:v>
                </c:pt>
                <c:pt idx="525">
                  <c:v>1.32748906013753E-4</c:v>
                </c:pt>
                <c:pt idx="526">
                  <c:v>1.3093967527767501E-4</c:v>
                </c:pt>
                <c:pt idx="527">
                  <c:v>1.3639340738188201E-4</c:v>
                </c:pt>
                <c:pt idx="528">
                  <c:v>1.32318654914088E-4</c:v>
                </c:pt>
                <c:pt idx="529">
                  <c:v>1.2882976335287701E-4</c:v>
                </c:pt>
                <c:pt idx="530">
                  <c:v>1.31625905665616E-4</c:v>
                </c:pt>
                <c:pt idx="531">
                  <c:v>1.3488520073052601E-4</c:v>
                </c:pt>
                <c:pt idx="532">
                  <c:v>1.3476770069230999E-4</c:v>
                </c:pt>
                <c:pt idx="533">
                  <c:v>1.36612958538183E-4</c:v>
                </c:pt>
                <c:pt idx="534">
                  <c:v>1.3797067969062299E-4</c:v>
                </c:pt>
                <c:pt idx="535">
                  <c:v>1.3827679111008901E-4</c:v>
                </c:pt>
                <c:pt idx="536">
                  <c:v>1.38105723368108E-4</c:v>
                </c:pt>
                <c:pt idx="537">
                  <c:v>1.3820396771556799E-4</c:v>
                </c:pt>
                <c:pt idx="538">
                  <c:v>1.4140353282299101E-4</c:v>
                </c:pt>
                <c:pt idx="539">
                  <c:v>1.3941234775786301E-4</c:v>
                </c:pt>
                <c:pt idx="540">
                  <c:v>1.43009589544093E-4</c:v>
                </c:pt>
                <c:pt idx="541">
                  <c:v>1.43215921631673E-4</c:v>
                </c:pt>
                <c:pt idx="542">
                  <c:v>1.39391404966942E-4</c:v>
                </c:pt>
                <c:pt idx="543">
                  <c:v>1.4199098694450801E-4</c:v>
                </c:pt>
                <c:pt idx="544">
                  <c:v>1.3788710582263001E-4</c:v>
                </c:pt>
                <c:pt idx="545">
                  <c:v>1.4270677550703E-4</c:v>
                </c:pt>
                <c:pt idx="546">
                  <c:v>1.4512828772601799E-4</c:v>
                </c:pt>
                <c:pt idx="547">
                  <c:v>1.44259929868563E-4</c:v>
                </c:pt>
                <c:pt idx="548">
                  <c:v>1.4401185224307501E-4</c:v>
                </c:pt>
                <c:pt idx="549">
                  <c:v>1.4743072960578E-4</c:v>
                </c:pt>
                <c:pt idx="550">
                  <c:v>1.4989164184101201E-4</c:v>
                </c:pt>
                <c:pt idx="551">
                  <c:v>1.47942685943199E-4</c:v>
                </c:pt>
                <c:pt idx="552">
                  <c:v>1.4772779335955099E-4</c:v>
                </c:pt>
                <c:pt idx="553">
                  <c:v>1.4853218594031999E-4</c:v>
                </c:pt>
                <c:pt idx="554">
                  <c:v>1.49841265928711E-4</c:v>
                </c:pt>
                <c:pt idx="555">
                  <c:v>1.4952456796318999E-4</c:v>
                </c:pt>
                <c:pt idx="556">
                  <c:v>1.5069854048527001E-4</c:v>
                </c:pt>
                <c:pt idx="557">
                  <c:v>1.5428404404915099E-4</c:v>
                </c:pt>
                <c:pt idx="558">
                  <c:v>1.55082993029299E-4</c:v>
                </c:pt>
                <c:pt idx="559">
                  <c:v>1.51780905571186E-4</c:v>
                </c:pt>
                <c:pt idx="560">
                  <c:v>1.52814702563218E-4</c:v>
                </c:pt>
                <c:pt idx="561">
                  <c:v>1.5483676960208301E-4</c:v>
                </c:pt>
                <c:pt idx="562">
                  <c:v>1.5270898113469301E-4</c:v>
                </c:pt>
                <c:pt idx="563">
                  <c:v>1.5404831199439999E-4</c:v>
                </c:pt>
                <c:pt idx="564">
                  <c:v>1.5471589155892701E-4</c:v>
                </c:pt>
                <c:pt idx="565">
                  <c:v>1.5590195432959401E-4</c:v>
                </c:pt>
                <c:pt idx="566">
                  <c:v>1.5802305665146499E-4</c:v>
                </c:pt>
                <c:pt idx="567">
                  <c:v>1.5762600163104801E-4</c:v>
                </c:pt>
                <c:pt idx="568">
                  <c:v>1.5637135738360999E-4</c:v>
                </c:pt>
                <c:pt idx="569">
                  <c:v>1.5819482332360299E-4</c:v>
                </c:pt>
                <c:pt idx="570">
                  <c:v>1.5537032326531599E-4</c:v>
                </c:pt>
                <c:pt idx="571">
                  <c:v>1.5809597737863299E-4</c:v>
                </c:pt>
                <c:pt idx="572">
                  <c:v>1.5646375822464799E-4</c:v>
                </c:pt>
                <c:pt idx="573">
                  <c:v>1.6119437276652799E-4</c:v>
                </c:pt>
                <c:pt idx="574">
                  <c:v>1.6185609321820699E-4</c:v>
                </c:pt>
                <c:pt idx="575">
                  <c:v>1.6297636487859699E-4</c:v>
                </c:pt>
                <c:pt idx="576">
                  <c:v>1.64218178274189E-4</c:v>
                </c:pt>
                <c:pt idx="577">
                  <c:v>1.6425728999962201E-4</c:v>
                </c:pt>
                <c:pt idx="578">
                  <c:v>1.6628491560019299E-4</c:v>
                </c:pt>
                <c:pt idx="579">
                  <c:v>1.6756528453136201E-4</c:v>
                </c:pt>
                <c:pt idx="580">
                  <c:v>1.67926042126274E-4</c:v>
                </c:pt>
                <c:pt idx="581">
                  <c:v>1.67049884448269E-4</c:v>
                </c:pt>
                <c:pt idx="582">
                  <c:v>1.6885633679779901E-4</c:v>
                </c:pt>
                <c:pt idx="583">
                  <c:v>1.6860470698197501E-4</c:v>
                </c:pt>
                <c:pt idx="584">
                  <c:v>1.6925045019200899E-4</c:v>
                </c:pt>
                <c:pt idx="585">
                  <c:v>1.7142189315667901E-4</c:v>
                </c:pt>
                <c:pt idx="586">
                  <c:v>1.7169420345137E-4</c:v>
                </c:pt>
                <c:pt idx="587">
                  <c:v>1.7208613487705701E-4</c:v>
                </c:pt>
                <c:pt idx="588">
                  <c:v>1.7242201275979201E-4</c:v>
                </c:pt>
                <c:pt idx="589">
                  <c:v>1.6961726957118799E-4</c:v>
                </c:pt>
                <c:pt idx="590">
                  <c:v>1.74901826917638E-4</c:v>
                </c:pt>
                <c:pt idx="591">
                  <c:v>1.7399884105798299E-4</c:v>
                </c:pt>
                <c:pt idx="592">
                  <c:v>1.76814722780635E-4</c:v>
                </c:pt>
                <c:pt idx="593">
                  <c:v>1.73988375129086E-4</c:v>
                </c:pt>
                <c:pt idx="594">
                  <c:v>1.7312842440447E-4</c:v>
                </c:pt>
                <c:pt idx="595">
                  <c:v>1.7323090924991399E-4</c:v>
                </c:pt>
                <c:pt idx="596">
                  <c:v>1.78298990471491E-4</c:v>
                </c:pt>
                <c:pt idx="597">
                  <c:v>1.7587188183141401E-4</c:v>
                </c:pt>
                <c:pt idx="598">
                  <c:v>1.77778271597505E-4</c:v>
                </c:pt>
                <c:pt idx="599">
                  <c:v>1.7941525388876699E-4</c:v>
                </c:pt>
                <c:pt idx="600">
                  <c:v>1.7962724859334699E-4</c:v>
                </c:pt>
                <c:pt idx="601">
                  <c:v>1.8114484124877501E-4</c:v>
                </c:pt>
                <c:pt idx="602">
                  <c:v>1.81027401593391E-4</c:v>
                </c:pt>
                <c:pt idx="603">
                  <c:v>1.8164954170381601E-4</c:v>
                </c:pt>
                <c:pt idx="604">
                  <c:v>1.7945103774528299E-4</c:v>
                </c:pt>
                <c:pt idx="605">
                  <c:v>1.7977537421114001E-4</c:v>
                </c:pt>
                <c:pt idx="606">
                  <c:v>1.80784695921339E-4</c:v>
                </c:pt>
                <c:pt idx="607">
                  <c:v>1.8309040739266399E-4</c:v>
                </c:pt>
                <c:pt idx="608">
                  <c:v>1.8261686321335301E-4</c:v>
                </c:pt>
                <c:pt idx="609">
                  <c:v>1.8343794453385201E-4</c:v>
                </c:pt>
                <c:pt idx="610">
                  <c:v>1.8908144153236301E-4</c:v>
                </c:pt>
                <c:pt idx="611">
                  <c:v>1.8182083294750699E-4</c:v>
                </c:pt>
                <c:pt idx="612">
                  <c:v>1.8327751856058599E-4</c:v>
                </c:pt>
                <c:pt idx="613">
                  <c:v>1.85263289444729E-4</c:v>
                </c:pt>
                <c:pt idx="614">
                  <c:v>1.8898219667163799E-4</c:v>
                </c:pt>
                <c:pt idx="615">
                  <c:v>1.84608327632869E-4</c:v>
                </c:pt>
                <c:pt idx="616">
                  <c:v>1.8828796958983199E-4</c:v>
                </c:pt>
                <c:pt idx="617">
                  <c:v>1.8732900044734799E-4</c:v>
                </c:pt>
                <c:pt idx="618">
                  <c:v>1.9161807374930601E-4</c:v>
                </c:pt>
                <c:pt idx="619">
                  <c:v>1.8820269802280999E-4</c:v>
                </c:pt>
                <c:pt idx="620">
                  <c:v>1.9349239974535601E-4</c:v>
                </c:pt>
                <c:pt idx="621">
                  <c:v>1.8973770992894299E-4</c:v>
                </c:pt>
                <c:pt idx="622">
                  <c:v>1.89216277162026E-4</c:v>
                </c:pt>
                <c:pt idx="623">
                  <c:v>1.8881259158479299E-4</c:v>
                </c:pt>
                <c:pt idx="624">
                  <c:v>1.90789681851312E-4</c:v>
                </c:pt>
                <c:pt idx="625">
                  <c:v>1.9377398653262499E-4</c:v>
                </c:pt>
                <c:pt idx="626">
                  <c:v>1.9293507689699201E-4</c:v>
                </c:pt>
                <c:pt idx="627">
                  <c:v>1.9869674236044099E-4</c:v>
                </c:pt>
                <c:pt idx="628">
                  <c:v>1.9379904394736699E-4</c:v>
                </c:pt>
                <c:pt idx="629">
                  <c:v>1.9755564098458101E-4</c:v>
                </c:pt>
                <c:pt idx="630">
                  <c:v>1.95435004123265E-4</c:v>
                </c:pt>
                <c:pt idx="631">
                  <c:v>1.9275632156154999E-4</c:v>
                </c:pt>
                <c:pt idx="632">
                  <c:v>1.9638207035982901E-4</c:v>
                </c:pt>
                <c:pt idx="633">
                  <c:v>1.9835445017883001E-4</c:v>
                </c:pt>
                <c:pt idx="634">
                  <c:v>1.93924923235057E-4</c:v>
                </c:pt>
                <c:pt idx="635">
                  <c:v>2.0054851694700901E-4</c:v>
                </c:pt>
                <c:pt idx="636">
                  <c:v>1.97717566198572E-4</c:v>
                </c:pt>
                <c:pt idx="637">
                  <c:v>1.9605222559457099E-4</c:v>
                </c:pt>
                <c:pt idx="638">
                  <c:v>2.0066186292695299E-4</c:v>
                </c:pt>
                <c:pt idx="639">
                  <c:v>2.0312333472695401E-4</c:v>
                </c:pt>
                <c:pt idx="640">
                  <c:v>2.0112394307185899E-4</c:v>
                </c:pt>
                <c:pt idx="641">
                  <c:v>1.9961556610851699E-4</c:v>
                </c:pt>
                <c:pt idx="642">
                  <c:v>2.0216637095823E-4</c:v>
                </c:pt>
                <c:pt idx="643">
                  <c:v>2.0707193558820299E-4</c:v>
                </c:pt>
                <c:pt idx="644">
                  <c:v>1.9942943726594301E-4</c:v>
                </c:pt>
                <c:pt idx="645">
                  <c:v>1.9933537603034001E-4</c:v>
                </c:pt>
                <c:pt idx="646">
                  <c:v>1.98068845169375E-4</c:v>
                </c:pt>
                <c:pt idx="647">
                  <c:v>2.0154975807599101E-4</c:v>
                </c:pt>
                <c:pt idx="648">
                  <c:v>2.02796747959991E-4</c:v>
                </c:pt>
                <c:pt idx="649">
                  <c:v>2.0159497173406001E-4</c:v>
                </c:pt>
                <c:pt idx="650">
                  <c:v>1.9903946423125899E-4</c:v>
                </c:pt>
                <c:pt idx="651">
                  <c:v>1.99306894234073E-4</c:v>
                </c:pt>
                <c:pt idx="652">
                  <c:v>2.0389941472371699E-4</c:v>
                </c:pt>
                <c:pt idx="653">
                  <c:v>2.05923800126192E-4</c:v>
                </c:pt>
                <c:pt idx="654">
                  <c:v>2.0611180233016599E-4</c:v>
                </c:pt>
                <c:pt idx="655">
                  <c:v>2.0409998367875901E-4</c:v>
                </c:pt>
                <c:pt idx="656">
                  <c:v>2.0391714037894899E-4</c:v>
                </c:pt>
                <c:pt idx="657">
                  <c:v>2.0096970966015099E-4</c:v>
                </c:pt>
                <c:pt idx="658">
                  <c:v>2.1052900845588201E-4</c:v>
                </c:pt>
                <c:pt idx="659">
                  <c:v>2.0586825735407401E-4</c:v>
                </c:pt>
                <c:pt idx="660">
                  <c:v>2.06082903853021E-4</c:v>
                </c:pt>
                <c:pt idx="661">
                  <c:v>2.0619884774949099E-4</c:v>
                </c:pt>
                <c:pt idx="662">
                  <c:v>2.17291212785346E-4</c:v>
                </c:pt>
                <c:pt idx="663">
                  <c:v>2.09427714864024E-4</c:v>
                </c:pt>
                <c:pt idx="664">
                  <c:v>2.0941672782854399E-4</c:v>
                </c:pt>
                <c:pt idx="665">
                  <c:v>2.0629666557028399E-4</c:v>
                </c:pt>
                <c:pt idx="666">
                  <c:v>2.0514949401520899E-4</c:v>
                </c:pt>
                <c:pt idx="667">
                  <c:v>2.03372334876889E-4</c:v>
                </c:pt>
                <c:pt idx="668">
                  <c:v>2.07669602914081E-4</c:v>
                </c:pt>
                <c:pt idx="669">
                  <c:v>2.1294668934927001E-4</c:v>
                </c:pt>
                <c:pt idx="670">
                  <c:v>2.11521575225392E-4</c:v>
                </c:pt>
                <c:pt idx="671">
                  <c:v>2.1062085049411501E-4</c:v>
                </c:pt>
                <c:pt idx="672">
                  <c:v>2.0661952272955E-4</c:v>
                </c:pt>
                <c:pt idx="673">
                  <c:v>2.0894681360024501E-4</c:v>
                </c:pt>
                <c:pt idx="674">
                  <c:v>2.0764431097071301E-4</c:v>
                </c:pt>
                <c:pt idx="675">
                  <c:v>2.1011609311847099E-4</c:v>
                </c:pt>
                <c:pt idx="676">
                  <c:v>2.07155397810086E-4</c:v>
                </c:pt>
                <c:pt idx="677">
                  <c:v>2.08341788995791E-4</c:v>
                </c:pt>
                <c:pt idx="678">
                  <c:v>2.1540923745007101E-4</c:v>
                </c:pt>
                <c:pt idx="679">
                  <c:v>2.19065551165841E-4</c:v>
                </c:pt>
                <c:pt idx="680">
                  <c:v>2.1012486930349199E-4</c:v>
                </c:pt>
                <c:pt idx="681">
                  <c:v>2.1171935999558401E-4</c:v>
                </c:pt>
                <c:pt idx="682">
                  <c:v>2.05768587942397E-4</c:v>
                </c:pt>
                <c:pt idx="683">
                  <c:v>2.1078978302273299E-4</c:v>
                </c:pt>
                <c:pt idx="684">
                  <c:v>2.1001292719379701E-4</c:v>
                </c:pt>
                <c:pt idx="685">
                  <c:v>2.15779821251387E-4</c:v>
                </c:pt>
                <c:pt idx="686">
                  <c:v>2.2234880718729501E-4</c:v>
                </c:pt>
                <c:pt idx="687">
                  <c:v>2.16287835800669E-4</c:v>
                </c:pt>
                <c:pt idx="688">
                  <c:v>2.1396149821274101E-4</c:v>
                </c:pt>
                <c:pt idx="689">
                  <c:v>2.08452096153769E-4</c:v>
                </c:pt>
                <c:pt idx="690">
                  <c:v>2.0666484015665601E-4</c:v>
                </c:pt>
                <c:pt idx="691">
                  <c:v>2.0706452459529499E-4</c:v>
                </c:pt>
                <c:pt idx="692">
                  <c:v>2.1160308265415E-4</c:v>
                </c:pt>
                <c:pt idx="693">
                  <c:v>2.11975203410577E-4</c:v>
                </c:pt>
                <c:pt idx="694">
                  <c:v>2.09750391825095E-4</c:v>
                </c:pt>
                <c:pt idx="695">
                  <c:v>2.0858956825623999E-4</c:v>
                </c:pt>
                <c:pt idx="696">
                  <c:v>2.1150188913478401E-4</c:v>
                </c:pt>
                <c:pt idx="697">
                  <c:v>2.1455197609053899E-4</c:v>
                </c:pt>
                <c:pt idx="698">
                  <c:v>2.1404689387448199E-4</c:v>
                </c:pt>
                <c:pt idx="699">
                  <c:v>2.1120936809566001E-4</c:v>
                </c:pt>
                <c:pt idx="700">
                  <c:v>2.1867744821951201E-4</c:v>
                </c:pt>
                <c:pt idx="701">
                  <c:v>2.1369441074313401E-4</c:v>
                </c:pt>
                <c:pt idx="702">
                  <c:v>2.1022661723044101E-4</c:v>
                </c:pt>
                <c:pt idx="703">
                  <c:v>2.1015579118459799E-4</c:v>
                </c:pt>
                <c:pt idx="704">
                  <c:v>2.1182594590634301E-4</c:v>
                </c:pt>
                <c:pt idx="705">
                  <c:v>2.1101751533461301E-4</c:v>
                </c:pt>
                <c:pt idx="706">
                  <c:v>2.06272527963152E-4</c:v>
                </c:pt>
                <c:pt idx="707">
                  <c:v>2.1299299567657001E-4</c:v>
                </c:pt>
                <c:pt idx="708">
                  <c:v>2.0952519862185899E-4</c:v>
                </c:pt>
                <c:pt idx="709">
                  <c:v>2.1255653648988599E-4</c:v>
                </c:pt>
                <c:pt idx="710">
                  <c:v>2.15543059441365E-4</c:v>
                </c:pt>
                <c:pt idx="711">
                  <c:v>2.1142468240414099E-4</c:v>
                </c:pt>
                <c:pt idx="712">
                  <c:v>2.07842950142401E-4</c:v>
                </c:pt>
                <c:pt idx="713">
                  <c:v>2.1605234452789799E-4</c:v>
                </c:pt>
                <c:pt idx="714">
                  <c:v>2.1986181552011499E-4</c:v>
                </c:pt>
                <c:pt idx="715">
                  <c:v>2.2078435103824599E-4</c:v>
                </c:pt>
                <c:pt idx="716">
                  <c:v>2.1210150937473501E-4</c:v>
                </c:pt>
                <c:pt idx="717">
                  <c:v>2.1552252833849801E-4</c:v>
                </c:pt>
                <c:pt idx="718">
                  <c:v>2.15502188880826E-4</c:v>
                </c:pt>
                <c:pt idx="719">
                  <c:v>2.1512844175428599E-4</c:v>
                </c:pt>
                <c:pt idx="720">
                  <c:v>2.0995122554203399E-4</c:v>
                </c:pt>
                <c:pt idx="721">
                  <c:v>2.1547350952517801E-4</c:v>
                </c:pt>
                <c:pt idx="722">
                  <c:v>2.1825411125482499E-4</c:v>
                </c:pt>
                <c:pt idx="723">
                  <c:v>2.1260583689270701E-4</c:v>
                </c:pt>
                <c:pt idx="724">
                  <c:v>2.1711030645502001E-4</c:v>
                </c:pt>
                <c:pt idx="725">
                  <c:v>2.14047655398965E-4</c:v>
                </c:pt>
                <c:pt idx="726">
                  <c:v>2.2118471736846601E-4</c:v>
                </c:pt>
                <c:pt idx="727">
                  <c:v>2.1280015695689E-4</c:v>
                </c:pt>
                <c:pt idx="728">
                  <c:v>2.1700447647368101E-4</c:v>
                </c:pt>
                <c:pt idx="729">
                  <c:v>2.11888443512761E-4</c:v>
                </c:pt>
                <c:pt idx="730">
                  <c:v>2.1957653875731101E-4</c:v>
                </c:pt>
                <c:pt idx="731">
                  <c:v>2.14645678138757E-4</c:v>
                </c:pt>
                <c:pt idx="732">
                  <c:v>2.2792453476961201E-4</c:v>
                </c:pt>
                <c:pt idx="733">
                  <c:v>2.13824535215575E-4</c:v>
                </c:pt>
                <c:pt idx="734">
                  <c:v>2.1825480090508799E-4</c:v>
                </c:pt>
                <c:pt idx="735">
                  <c:v>2.2065136709219999E-4</c:v>
                </c:pt>
                <c:pt idx="736">
                  <c:v>2.1920264339387601E-4</c:v>
                </c:pt>
                <c:pt idx="737">
                  <c:v>2.237026850556E-4</c:v>
                </c:pt>
                <c:pt idx="738">
                  <c:v>2.2087350709214999E-4</c:v>
                </c:pt>
                <c:pt idx="739">
                  <c:v>2.1898718503794601E-4</c:v>
                </c:pt>
                <c:pt idx="740">
                  <c:v>2.2487974546524299E-4</c:v>
                </c:pt>
                <c:pt idx="741">
                  <c:v>2.11042180384181E-4</c:v>
                </c:pt>
                <c:pt idx="742">
                  <c:v>2.1302786638746399E-4</c:v>
                </c:pt>
                <c:pt idx="743">
                  <c:v>2.2372150452202401E-4</c:v>
                </c:pt>
                <c:pt idx="744">
                  <c:v>2.18742603132826E-4</c:v>
                </c:pt>
                <c:pt idx="745">
                  <c:v>2.1752349882008101E-4</c:v>
                </c:pt>
                <c:pt idx="746">
                  <c:v>2.1317919203118899E-4</c:v>
                </c:pt>
                <c:pt idx="747">
                  <c:v>2.1067458007566599E-4</c:v>
                </c:pt>
                <c:pt idx="748">
                  <c:v>2.1724932399962201E-4</c:v>
                </c:pt>
                <c:pt idx="749">
                  <c:v>2.1597859483620601E-4</c:v>
                </c:pt>
                <c:pt idx="750">
                  <c:v>2.3138374034192301E-4</c:v>
                </c:pt>
                <c:pt idx="751">
                  <c:v>2.12728539797455E-4</c:v>
                </c:pt>
                <c:pt idx="752">
                  <c:v>2.1569704297928099E-4</c:v>
                </c:pt>
                <c:pt idx="753">
                  <c:v>2.2016651320826201E-4</c:v>
                </c:pt>
                <c:pt idx="754">
                  <c:v>2.22469005109642E-4</c:v>
                </c:pt>
                <c:pt idx="755">
                  <c:v>2.0984133154799601E-4</c:v>
                </c:pt>
                <c:pt idx="756">
                  <c:v>2.16757094950584E-4</c:v>
                </c:pt>
                <c:pt idx="757">
                  <c:v>2.3129760917250201E-4</c:v>
                </c:pt>
                <c:pt idx="758">
                  <c:v>2.1069009996368301E-4</c:v>
                </c:pt>
                <c:pt idx="759">
                  <c:v>2.1950864793756901E-4</c:v>
                </c:pt>
                <c:pt idx="760">
                  <c:v>2.21534551111018E-4</c:v>
                </c:pt>
                <c:pt idx="761">
                  <c:v>2.1323716560863501E-4</c:v>
                </c:pt>
                <c:pt idx="762">
                  <c:v>2.19875429101854E-4</c:v>
                </c:pt>
                <c:pt idx="763">
                  <c:v>2.11238217159416E-4</c:v>
                </c:pt>
                <c:pt idx="764">
                  <c:v>2.12200505784476E-4</c:v>
                </c:pt>
                <c:pt idx="765">
                  <c:v>2.21989477713794E-4</c:v>
                </c:pt>
                <c:pt idx="766">
                  <c:v>2.12789143514473E-4</c:v>
                </c:pt>
                <c:pt idx="767">
                  <c:v>2.02470791939985E-4</c:v>
                </c:pt>
                <c:pt idx="768">
                  <c:v>2.1139298490792499E-4</c:v>
                </c:pt>
                <c:pt idx="769">
                  <c:v>2.0555245722090999E-4</c:v>
                </c:pt>
                <c:pt idx="770">
                  <c:v>2.08214199143819E-4</c:v>
                </c:pt>
                <c:pt idx="771">
                  <c:v>2.1234757716832099E-4</c:v>
                </c:pt>
                <c:pt idx="772">
                  <c:v>2.0815390350535E-4</c:v>
                </c:pt>
                <c:pt idx="773">
                  <c:v>2.1522257032310899E-4</c:v>
                </c:pt>
                <c:pt idx="774">
                  <c:v>2.1216941426320301E-4</c:v>
                </c:pt>
                <c:pt idx="775">
                  <c:v>2.08925053242536E-4</c:v>
                </c:pt>
                <c:pt idx="776">
                  <c:v>2.1493140470424E-4</c:v>
                </c:pt>
                <c:pt idx="777">
                  <c:v>2.0846169256532199E-4</c:v>
                </c:pt>
                <c:pt idx="778">
                  <c:v>2.1230094098277701E-4</c:v>
                </c:pt>
                <c:pt idx="779">
                  <c:v>2.1306829168605599E-4</c:v>
                </c:pt>
                <c:pt idx="780">
                  <c:v>2.10345512623478E-4</c:v>
                </c:pt>
                <c:pt idx="781">
                  <c:v>2.1594586808924501E-4</c:v>
                </c:pt>
                <c:pt idx="782">
                  <c:v>2.0925154362340601E-4</c:v>
                </c:pt>
                <c:pt idx="783">
                  <c:v>2.0923857658695501E-4</c:v>
                </c:pt>
                <c:pt idx="784">
                  <c:v>2.1121617902790499E-4</c:v>
                </c:pt>
                <c:pt idx="785">
                  <c:v>2.1689564506008899E-4</c:v>
                </c:pt>
                <c:pt idx="786">
                  <c:v>2.1157594880462201E-4</c:v>
                </c:pt>
                <c:pt idx="787">
                  <c:v>2.0519148425202199E-4</c:v>
                </c:pt>
                <c:pt idx="788">
                  <c:v>2.0627833576196801E-4</c:v>
                </c:pt>
                <c:pt idx="789">
                  <c:v>2.04648858099229E-4</c:v>
                </c:pt>
                <c:pt idx="790">
                  <c:v>2.0786117482488601E-4</c:v>
                </c:pt>
                <c:pt idx="791">
                  <c:v>2.0655929541327399E-4</c:v>
                </c:pt>
                <c:pt idx="792">
                  <c:v>2.0908067755304099E-4</c:v>
                </c:pt>
                <c:pt idx="793">
                  <c:v>2.0845040683119799E-4</c:v>
                </c:pt>
                <c:pt idx="794">
                  <c:v>2.0566989254192E-4</c:v>
                </c:pt>
                <c:pt idx="795">
                  <c:v>2.0834110742994199E-4</c:v>
                </c:pt>
                <c:pt idx="796">
                  <c:v>2.1507312886983701E-4</c:v>
                </c:pt>
                <c:pt idx="797">
                  <c:v>2.1486279242312399E-4</c:v>
                </c:pt>
                <c:pt idx="798">
                  <c:v>2.13337932856034E-4</c:v>
                </c:pt>
                <c:pt idx="799">
                  <c:v>2.1193237183666201E-4</c:v>
                </c:pt>
                <c:pt idx="800">
                  <c:v>2.1817290868750999E-4</c:v>
                </c:pt>
                <c:pt idx="801">
                  <c:v>2.0831314651735999E-4</c:v>
                </c:pt>
                <c:pt idx="802">
                  <c:v>2.1504714603830301E-4</c:v>
                </c:pt>
                <c:pt idx="803">
                  <c:v>2.1123138097083901E-4</c:v>
                </c:pt>
                <c:pt idx="804">
                  <c:v>2.0182706148651999E-4</c:v>
                </c:pt>
                <c:pt idx="805">
                  <c:v>2.0737598893662401E-4</c:v>
                </c:pt>
                <c:pt idx="806">
                  <c:v>2.1069753395642799E-4</c:v>
                </c:pt>
                <c:pt idx="807">
                  <c:v>2.05002851411067E-4</c:v>
                </c:pt>
                <c:pt idx="808">
                  <c:v>2.0913294292262101E-4</c:v>
                </c:pt>
                <c:pt idx="809">
                  <c:v>2.1234658984626E-4</c:v>
                </c:pt>
                <c:pt idx="810">
                  <c:v>2.1326033157101099E-4</c:v>
                </c:pt>
                <c:pt idx="811">
                  <c:v>2.10165156988425E-4</c:v>
                </c:pt>
                <c:pt idx="812">
                  <c:v>2.1447672800752699E-4</c:v>
                </c:pt>
                <c:pt idx="813">
                  <c:v>2.0448957522364701E-4</c:v>
                </c:pt>
                <c:pt idx="814">
                  <c:v>2.1107181573777801E-4</c:v>
                </c:pt>
                <c:pt idx="815">
                  <c:v>2.1556375537014401E-4</c:v>
                </c:pt>
                <c:pt idx="816">
                  <c:v>2.1514316973941301E-4</c:v>
                </c:pt>
                <c:pt idx="817">
                  <c:v>2.03717015836515E-4</c:v>
                </c:pt>
                <c:pt idx="818">
                  <c:v>2.1006542760360999E-4</c:v>
                </c:pt>
                <c:pt idx="819">
                  <c:v>2.05915865716494E-4</c:v>
                </c:pt>
                <c:pt idx="820">
                  <c:v>2.03574577657941E-4</c:v>
                </c:pt>
                <c:pt idx="821">
                  <c:v>2.0585091824232201E-4</c:v>
                </c:pt>
                <c:pt idx="822">
                  <c:v>2.1556171786183E-4</c:v>
                </c:pt>
                <c:pt idx="823">
                  <c:v>2.1350630737388001E-4</c:v>
                </c:pt>
                <c:pt idx="824">
                  <c:v>1.9891609849738399E-4</c:v>
                </c:pt>
                <c:pt idx="825">
                  <c:v>2.0460492230182001E-4</c:v>
                </c:pt>
                <c:pt idx="826">
                  <c:v>2.2936463433227499E-4</c:v>
                </c:pt>
                <c:pt idx="827">
                  <c:v>2.1694306563751499E-4</c:v>
                </c:pt>
                <c:pt idx="828">
                  <c:v>2.1747169576443199E-4</c:v>
                </c:pt>
                <c:pt idx="829">
                  <c:v>2.15646663580947E-4</c:v>
                </c:pt>
                <c:pt idx="830">
                  <c:v>2.08922007142736E-4</c:v>
                </c:pt>
                <c:pt idx="831">
                  <c:v>2.1853748814292E-4</c:v>
                </c:pt>
                <c:pt idx="832">
                  <c:v>2.0723356425757201E-4</c:v>
                </c:pt>
                <c:pt idx="833">
                  <c:v>2.27870475119218E-4</c:v>
                </c:pt>
                <c:pt idx="834">
                  <c:v>2.0704013993612001E-4</c:v>
                </c:pt>
                <c:pt idx="835">
                  <c:v>2.1872763194994501E-4</c:v>
                </c:pt>
                <c:pt idx="836">
                  <c:v>2.0979139322697599E-4</c:v>
                </c:pt>
                <c:pt idx="837">
                  <c:v>2.23109010151329E-4</c:v>
                </c:pt>
                <c:pt idx="838">
                  <c:v>2.0710637083171099E-4</c:v>
                </c:pt>
                <c:pt idx="839">
                  <c:v>2.0854360042607E-4</c:v>
                </c:pt>
                <c:pt idx="840">
                  <c:v>2.1215247533519399E-4</c:v>
                </c:pt>
                <c:pt idx="841">
                  <c:v>2.09761130309015E-4</c:v>
                </c:pt>
                <c:pt idx="842">
                  <c:v>2.0840770112560901E-4</c:v>
                </c:pt>
                <c:pt idx="843">
                  <c:v>2.0740348271156399E-4</c:v>
                </c:pt>
                <c:pt idx="844">
                  <c:v>2.1164628092738E-4</c:v>
                </c:pt>
                <c:pt idx="845">
                  <c:v>2.0600297930612301E-4</c:v>
                </c:pt>
                <c:pt idx="846">
                  <c:v>2.1030920683543601E-4</c:v>
                </c:pt>
                <c:pt idx="847">
                  <c:v>2.1540639736032999E-4</c:v>
                </c:pt>
                <c:pt idx="848">
                  <c:v>2.08551932807503E-4</c:v>
                </c:pt>
                <c:pt idx="849">
                  <c:v>2.06941843009333E-4</c:v>
                </c:pt>
                <c:pt idx="850">
                  <c:v>2.13404080632297E-4</c:v>
                </c:pt>
                <c:pt idx="851">
                  <c:v>2.06896520703814E-4</c:v>
                </c:pt>
                <c:pt idx="852">
                  <c:v>2.10251099711062E-4</c:v>
                </c:pt>
                <c:pt idx="853">
                  <c:v>2.7356597210957499E-4</c:v>
                </c:pt>
                <c:pt idx="854">
                  <c:v>2.11797731267562E-4</c:v>
                </c:pt>
                <c:pt idx="855">
                  <c:v>2.0813143973370799E-4</c:v>
                </c:pt>
                <c:pt idx="856">
                  <c:v>2.18408815695536E-4</c:v>
                </c:pt>
                <c:pt idx="857">
                  <c:v>2.13215632581329E-4</c:v>
                </c:pt>
                <c:pt idx="858">
                  <c:v>2.1926556447054001E-4</c:v>
                </c:pt>
                <c:pt idx="859">
                  <c:v>2.2388125110786301E-4</c:v>
                </c:pt>
                <c:pt idx="860">
                  <c:v>2.05404418025032E-4</c:v>
                </c:pt>
                <c:pt idx="861">
                  <c:v>2.1540649193597E-4</c:v>
                </c:pt>
                <c:pt idx="862">
                  <c:v>2.06196717447358E-4</c:v>
                </c:pt>
                <c:pt idx="863">
                  <c:v>2.1271442345344101E-4</c:v>
                </c:pt>
                <c:pt idx="864">
                  <c:v>2.0910307688934101E-4</c:v>
                </c:pt>
                <c:pt idx="865">
                  <c:v>2.05753683392307E-4</c:v>
                </c:pt>
                <c:pt idx="866">
                  <c:v>2.07841309783221E-4</c:v>
                </c:pt>
                <c:pt idx="867">
                  <c:v>2.0614807388386099E-4</c:v>
                </c:pt>
                <c:pt idx="868">
                  <c:v>2.1638074282767899E-4</c:v>
                </c:pt>
                <c:pt idx="869">
                  <c:v>2.06800812729621E-4</c:v>
                </c:pt>
                <c:pt idx="870">
                  <c:v>2.13135563312966E-4</c:v>
                </c:pt>
                <c:pt idx="871">
                  <c:v>2.1519353220396601E-4</c:v>
                </c:pt>
                <c:pt idx="872">
                  <c:v>2.0593628226657401E-4</c:v>
                </c:pt>
                <c:pt idx="873">
                  <c:v>2.08575405856215E-4</c:v>
                </c:pt>
                <c:pt idx="874">
                  <c:v>2.2516260633943401E-4</c:v>
                </c:pt>
                <c:pt idx="875">
                  <c:v>2.0248757034110499E-4</c:v>
                </c:pt>
                <c:pt idx="876">
                  <c:v>2.1931286353679699E-4</c:v>
                </c:pt>
                <c:pt idx="877">
                  <c:v>2.0565411186628199E-4</c:v>
                </c:pt>
                <c:pt idx="878">
                  <c:v>2.0357891351412301E-4</c:v>
                </c:pt>
                <c:pt idx="879">
                  <c:v>2.0858511107620499E-4</c:v>
                </c:pt>
                <c:pt idx="880">
                  <c:v>2.0448893928497899E-4</c:v>
                </c:pt>
                <c:pt idx="881">
                  <c:v>2.0663151950859899E-4</c:v>
                </c:pt>
                <c:pt idx="882">
                  <c:v>2.05351105599256E-4</c:v>
                </c:pt>
                <c:pt idx="883">
                  <c:v>2.05041323535704E-4</c:v>
                </c:pt>
                <c:pt idx="884">
                  <c:v>2.07754634337867E-4</c:v>
                </c:pt>
                <c:pt idx="885">
                  <c:v>2.0794534613130701E-4</c:v>
                </c:pt>
                <c:pt idx="886">
                  <c:v>2.2225552638522599E-4</c:v>
                </c:pt>
                <c:pt idx="887">
                  <c:v>2.1513262235853099E-4</c:v>
                </c:pt>
                <c:pt idx="888">
                  <c:v>2.1008501052460801E-4</c:v>
                </c:pt>
                <c:pt idx="889">
                  <c:v>1.98482851060745E-4</c:v>
                </c:pt>
                <c:pt idx="890">
                  <c:v>2.20938113818355E-4</c:v>
                </c:pt>
                <c:pt idx="891">
                  <c:v>2.0472380123094501E-4</c:v>
                </c:pt>
                <c:pt idx="892">
                  <c:v>2.1007506688221699E-4</c:v>
                </c:pt>
                <c:pt idx="893">
                  <c:v>2.10407647246298E-4</c:v>
                </c:pt>
                <c:pt idx="894">
                  <c:v>2.05923954228394E-4</c:v>
                </c:pt>
                <c:pt idx="895">
                  <c:v>2.1729251452002999E-4</c:v>
                </c:pt>
                <c:pt idx="896">
                  <c:v>2.0655178607787499E-4</c:v>
                </c:pt>
                <c:pt idx="897">
                  <c:v>2.043684451849E-4</c:v>
                </c:pt>
                <c:pt idx="898">
                  <c:v>2.09009992329329E-4</c:v>
                </c:pt>
                <c:pt idx="899">
                  <c:v>2.0738676590761199E-4</c:v>
                </c:pt>
                <c:pt idx="900">
                  <c:v>2.06885110757655E-4</c:v>
                </c:pt>
                <c:pt idx="901">
                  <c:v>2.09374354473698E-4</c:v>
                </c:pt>
                <c:pt idx="902">
                  <c:v>2.1627692101193301E-4</c:v>
                </c:pt>
                <c:pt idx="903">
                  <c:v>2.0250530765428601E-4</c:v>
                </c:pt>
                <c:pt idx="904">
                  <c:v>2.0757787343432801E-4</c:v>
                </c:pt>
                <c:pt idx="905">
                  <c:v>2.04104491316049E-4</c:v>
                </c:pt>
                <c:pt idx="906">
                  <c:v>2.2670195354125699E-4</c:v>
                </c:pt>
                <c:pt idx="907">
                  <c:v>2.1193852781061301E-4</c:v>
                </c:pt>
                <c:pt idx="908">
                  <c:v>2.1040011403310901E-4</c:v>
                </c:pt>
                <c:pt idx="909">
                  <c:v>2.0979735264769599E-4</c:v>
                </c:pt>
                <c:pt idx="910">
                  <c:v>2.11304921587353E-4</c:v>
                </c:pt>
                <c:pt idx="911">
                  <c:v>2.1469199465936299E-4</c:v>
                </c:pt>
                <c:pt idx="912">
                  <c:v>2.2103036877858199E-4</c:v>
                </c:pt>
                <c:pt idx="913">
                  <c:v>2.0484639796944799E-4</c:v>
                </c:pt>
                <c:pt idx="914">
                  <c:v>2.13618902636015E-4</c:v>
                </c:pt>
                <c:pt idx="915">
                  <c:v>2.09381273999029E-4</c:v>
                </c:pt>
                <c:pt idx="916">
                  <c:v>2.0990227517094401E-4</c:v>
                </c:pt>
                <c:pt idx="917">
                  <c:v>2.19820874338799E-4</c:v>
                </c:pt>
                <c:pt idx="918">
                  <c:v>2.0853028965974599E-4</c:v>
                </c:pt>
                <c:pt idx="919">
                  <c:v>2.0743067535992701E-4</c:v>
                </c:pt>
                <c:pt idx="920">
                  <c:v>2.0922792681748101E-4</c:v>
                </c:pt>
                <c:pt idx="921">
                  <c:v>2.10155656910089E-4</c:v>
                </c:pt>
                <c:pt idx="922">
                  <c:v>2.0978012955412699E-4</c:v>
                </c:pt>
                <c:pt idx="923">
                  <c:v>2.18329127391114E-4</c:v>
                </c:pt>
                <c:pt idx="924">
                  <c:v>2.0979867641285501E-4</c:v>
                </c:pt>
                <c:pt idx="925">
                  <c:v>2.1249919352279401E-4</c:v>
                </c:pt>
                <c:pt idx="926">
                  <c:v>1.99564886309502E-4</c:v>
                </c:pt>
                <c:pt idx="927">
                  <c:v>2.01004065603633E-4</c:v>
                </c:pt>
                <c:pt idx="928">
                  <c:v>2.03725847464716E-4</c:v>
                </c:pt>
                <c:pt idx="929">
                  <c:v>2.0397917023319301E-4</c:v>
                </c:pt>
                <c:pt idx="930">
                  <c:v>2.1047047288074699E-4</c:v>
                </c:pt>
                <c:pt idx="931">
                  <c:v>2.02418243037045E-4</c:v>
                </c:pt>
                <c:pt idx="932">
                  <c:v>2.00983578064835E-4</c:v>
                </c:pt>
                <c:pt idx="933">
                  <c:v>2.05300150229356E-4</c:v>
                </c:pt>
                <c:pt idx="934">
                  <c:v>2.04237552110585E-4</c:v>
                </c:pt>
                <c:pt idx="935">
                  <c:v>2.07120924846345E-4</c:v>
                </c:pt>
                <c:pt idx="936">
                  <c:v>1.3816065084644799E-4</c:v>
                </c:pt>
                <c:pt idx="937">
                  <c:v>2.15457673447894E-4</c:v>
                </c:pt>
                <c:pt idx="938">
                  <c:v>2.13239521613575E-4</c:v>
                </c:pt>
                <c:pt idx="939">
                  <c:v>2.2351360285892901E-4</c:v>
                </c:pt>
                <c:pt idx="940">
                  <c:v>2.1337718245177599E-4</c:v>
                </c:pt>
                <c:pt idx="941">
                  <c:v>2.1172218104771899E-4</c:v>
                </c:pt>
                <c:pt idx="942">
                  <c:v>2.0752524319418299E-4</c:v>
                </c:pt>
                <c:pt idx="943">
                  <c:v>2.1952246160138799E-4</c:v>
                </c:pt>
                <c:pt idx="944">
                  <c:v>2.1861029043077399E-4</c:v>
                </c:pt>
                <c:pt idx="945">
                  <c:v>2.1114629966545299E-4</c:v>
                </c:pt>
                <c:pt idx="946">
                  <c:v>2.11777109026181E-4</c:v>
                </c:pt>
                <c:pt idx="947">
                  <c:v>2.0635573080708E-4</c:v>
                </c:pt>
                <c:pt idx="948">
                  <c:v>2.0792364203438499E-4</c:v>
                </c:pt>
                <c:pt idx="949">
                  <c:v>2.11613894089273E-4</c:v>
                </c:pt>
                <c:pt idx="950">
                  <c:v>2.0975092169763001E-4</c:v>
                </c:pt>
                <c:pt idx="951">
                  <c:v>2.16427283783434E-4</c:v>
                </c:pt>
                <c:pt idx="952">
                  <c:v>2.0675252334619501E-4</c:v>
                </c:pt>
                <c:pt idx="953">
                  <c:v>2.19421093633532E-4</c:v>
                </c:pt>
                <c:pt idx="954">
                  <c:v>2.1438396980251801E-4</c:v>
                </c:pt>
                <c:pt idx="955">
                  <c:v>2.0195382987492699E-4</c:v>
                </c:pt>
                <c:pt idx="956">
                  <c:v>2.1503097975764999E-4</c:v>
                </c:pt>
                <c:pt idx="957">
                  <c:v>5.3313237311939201E-4</c:v>
                </c:pt>
                <c:pt idx="958">
                  <c:v>2.11129565367433E-4</c:v>
                </c:pt>
                <c:pt idx="959">
                  <c:v>2.08779214879934E-4</c:v>
                </c:pt>
                <c:pt idx="960">
                  <c:v>2.18753581312958E-4</c:v>
                </c:pt>
                <c:pt idx="961">
                  <c:v>2.2326159301569399E-4</c:v>
                </c:pt>
                <c:pt idx="962">
                  <c:v>2.1254848960394301E-4</c:v>
                </c:pt>
                <c:pt idx="963">
                  <c:v>2.2288693121358101E-4</c:v>
                </c:pt>
                <c:pt idx="964">
                  <c:v>2.1611075775907599E-4</c:v>
                </c:pt>
                <c:pt idx="965">
                  <c:v>2.1388582718438401E-4</c:v>
                </c:pt>
                <c:pt idx="966">
                  <c:v>2.1627772119988301E-4</c:v>
                </c:pt>
                <c:pt idx="967">
                  <c:v>2.1495386417973901E-4</c:v>
                </c:pt>
                <c:pt idx="968">
                  <c:v>2.2306033746457801E-4</c:v>
                </c:pt>
                <c:pt idx="969">
                  <c:v>2.1613421385036999E-4</c:v>
                </c:pt>
                <c:pt idx="970">
                  <c:v>2.1270781646677301E-4</c:v>
                </c:pt>
                <c:pt idx="971">
                  <c:v>2.2795964110721901E-4</c:v>
                </c:pt>
                <c:pt idx="972">
                  <c:v>2.23058754809201E-4</c:v>
                </c:pt>
                <c:pt idx="973">
                  <c:v>2.1841129260006099E-4</c:v>
                </c:pt>
                <c:pt idx="974">
                  <c:v>2.3216961532661099E-4</c:v>
                </c:pt>
                <c:pt idx="975">
                  <c:v>2.0641502571067599E-4</c:v>
                </c:pt>
                <c:pt idx="976">
                  <c:v>2.180613958098E-4</c:v>
                </c:pt>
                <c:pt idx="977">
                  <c:v>2.2543569765181399E-4</c:v>
                </c:pt>
                <c:pt idx="978">
                  <c:v>2.0887839379567301E-4</c:v>
                </c:pt>
                <c:pt idx="979">
                  <c:v>2.32620486264349E-4</c:v>
                </c:pt>
                <c:pt idx="980">
                  <c:v>2.21175922034183E-4</c:v>
                </c:pt>
                <c:pt idx="981">
                  <c:v>2.13509889543857E-4</c:v>
                </c:pt>
                <c:pt idx="982">
                  <c:v>2.2201188195985301E-4</c:v>
                </c:pt>
                <c:pt idx="983">
                  <c:v>2.1082477431729E-4</c:v>
                </c:pt>
                <c:pt idx="984">
                  <c:v>2.1885062459424599E-4</c:v>
                </c:pt>
                <c:pt idx="985">
                  <c:v>2.2170808621902599E-4</c:v>
                </c:pt>
                <c:pt idx="986">
                  <c:v>2.22128322116344E-4</c:v>
                </c:pt>
                <c:pt idx="987">
                  <c:v>2.2250829564859499E-4</c:v>
                </c:pt>
                <c:pt idx="988">
                  <c:v>2.18969031211847E-4</c:v>
                </c:pt>
                <c:pt idx="989">
                  <c:v>2.1431879944868099E-4</c:v>
                </c:pt>
                <c:pt idx="990">
                  <c:v>2.15096289449246E-4</c:v>
                </c:pt>
                <c:pt idx="991">
                  <c:v>2.21826796290758E-4</c:v>
                </c:pt>
                <c:pt idx="992">
                  <c:v>2.08295225233095E-4</c:v>
                </c:pt>
                <c:pt idx="993">
                  <c:v>2.0508656079704901E-4</c:v>
                </c:pt>
                <c:pt idx="994">
                  <c:v>2.1195210465353999E-4</c:v>
                </c:pt>
                <c:pt idx="995">
                  <c:v>2.18643805675095E-4</c:v>
                </c:pt>
                <c:pt idx="996">
                  <c:v>2.1184693310083999E-4</c:v>
                </c:pt>
                <c:pt idx="997">
                  <c:v>2.18283884723172E-4</c:v>
                </c:pt>
                <c:pt idx="998">
                  <c:v>2.1836268410117899E-4</c:v>
                </c:pt>
                <c:pt idx="999">
                  <c:v>2.1708302111379799E-4</c:v>
                </c:pt>
                <c:pt idx="1000">
                  <c:v>2.2400130062218501E-4</c:v>
                </c:pt>
                <c:pt idx="1001">
                  <c:v>2.21556484258613E-4</c:v>
                </c:pt>
                <c:pt idx="1002">
                  <c:v>2.98460994544804E-4</c:v>
                </c:pt>
                <c:pt idx="1003">
                  <c:v>2.39854799068035E-4</c:v>
                </c:pt>
                <c:pt idx="1004">
                  <c:v>2.1730431159553001E-4</c:v>
                </c:pt>
                <c:pt idx="1005">
                  <c:v>2.1917001073358801E-4</c:v>
                </c:pt>
                <c:pt idx="1006">
                  <c:v>2.2878394778020001E-4</c:v>
                </c:pt>
                <c:pt idx="1007">
                  <c:v>2.2354084208397199E-4</c:v>
                </c:pt>
                <c:pt idx="1008">
                  <c:v>2.2170133753976099E-4</c:v>
                </c:pt>
                <c:pt idx="1009">
                  <c:v>2.1009818844660999E-4</c:v>
                </c:pt>
                <c:pt idx="1010">
                  <c:v>2.2121792148680801E-4</c:v>
                </c:pt>
                <c:pt idx="1011">
                  <c:v>2.1106077387420799E-4</c:v>
                </c:pt>
                <c:pt idx="1012">
                  <c:v>2.1568239218827499E-4</c:v>
                </c:pt>
                <c:pt idx="1013">
                  <c:v>2.1676923986596499E-4</c:v>
                </c:pt>
                <c:pt idx="1014">
                  <c:v>2.1223558776925001E-4</c:v>
                </c:pt>
                <c:pt idx="1015">
                  <c:v>2.1249329922120401E-4</c:v>
                </c:pt>
                <c:pt idx="1016">
                  <c:v>2.1800340283639199E-4</c:v>
                </c:pt>
                <c:pt idx="1017">
                  <c:v>2.19470063467701E-4</c:v>
                </c:pt>
                <c:pt idx="1018">
                  <c:v>2.0795052401925601E-4</c:v>
                </c:pt>
                <c:pt idx="1019">
                  <c:v>2.27459839495189E-4</c:v>
                </c:pt>
                <c:pt idx="1020">
                  <c:v>2.2973543181927601E-4</c:v>
                </c:pt>
                <c:pt idx="1021">
                  <c:v>2.1866057657545499E-4</c:v>
                </c:pt>
                <c:pt idx="1022">
                  <c:v>2.0984053326973101E-4</c:v>
                </c:pt>
                <c:pt idx="1023">
                  <c:v>2.0523776060213299E-4</c:v>
                </c:pt>
                <c:pt idx="1024">
                  <c:v>2.0753568281348399E-4</c:v>
                </c:pt>
                <c:pt idx="1025">
                  <c:v>2.06750619480378E-4</c:v>
                </c:pt>
                <c:pt idx="1026">
                  <c:v>2.13587354262696E-4</c:v>
                </c:pt>
                <c:pt idx="1027">
                  <c:v>2.1617937321048199E-4</c:v>
                </c:pt>
                <c:pt idx="1028">
                  <c:v>2.1811622925168301E-4</c:v>
                </c:pt>
                <c:pt idx="1029">
                  <c:v>2.1127752181859799E-4</c:v>
                </c:pt>
                <c:pt idx="1030">
                  <c:v>2.1465301478889299E-4</c:v>
                </c:pt>
                <c:pt idx="1031">
                  <c:v>2.1558952888274101E-4</c:v>
                </c:pt>
                <c:pt idx="1032">
                  <c:v>2.1914408939289101E-4</c:v>
                </c:pt>
                <c:pt idx="1033">
                  <c:v>2.1144120975782199E-4</c:v>
                </c:pt>
                <c:pt idx="1034">
                  <c:v>2.2003416713042799E-4</c:v>
                </c:pt>
                <c:pt idx="1035">
                  <c:v>2.4645475342740701E-4</c:v>
                </c:pt>
                <c:pt idx="1036">
                  <c:v>2.09267109263104E-4</c:v>
                </c:pt>
                <c:pt idx="1037">
                  <c:v>2.1069862808031499E-4</c:v>
                </c:pt>
                <c:pt idx="1038">
                  <c:v>2.1226446106683999E-4</c:v>
                </c:pt>
                <c:pt idx="1039">
                  <c:v>2.0597247208624801E-4</c:v>
                </c:pt>
                <c:pt idx="1040">
                  <c:v>2.14378874757666E-4</c:v>
                </c:pt>
                <c:pt idx="1041">
                  <c:v>2.0425135982954501E-4</c:v>
                </c:pt>
                <c:pt idx="1042">
                  <c:v>2.1562762776927599E-4</c:v>
                </c:pt>
                <c:pt idx="1043">
                  <c:v>2.17998112443209E-4</c:v>
                </c:pt>
                <c:pt idx="1044">
                  <c:v>2.2095081289798599E-4</c:v>
                </c:pt>
                <c:pt idx="1045">
                  <c:v>2.14654797947132E-4</c:v>
                </c:pt>
                <c:pt idx="1046">
                  <c:v>2.23487774617764E-4</c:v>
                </c:pt>
                <c:pt idx="1047">
                  <c:v>2.0847978673704099E-4</c:v>
                </c:pt>
                <c:pt idx="1048">
                  <c:v>2.13827071724061E-4</c:v>
                </c:pt>
                <c:pt idx="1049">
                  <c:v>2.2712112524015201E-4</c:v>
                </c:pt>
                <c:pt idx="1050">
                  <c:v>2.19200385725647E-4</c:v>
                </c:pt>
                <c:pt idx="1051">
                  <c:v>2.2445234279066099E-4</c:v>
                </c:pt>
                <c:pt idx="1052">
                  <c:v>2.2139833753987901E-4</c:v>
                </c:pt>
                <c:pt idx="1053">
                  <c:v>2.28556601578746E-4</c:v>
                </c:pt>
                <c:pt idx="1054">
                  <c:v>2.2242345936927799E-4</c:v>
                </c:pt>
                <c:pt idx="1055">
                  <c:v>2.18247963509389E-4</c:v>
                </c:pt>
                <c:pt idx="1056">
                  <c:v>2.10075660277954E-4</c:v>
                </c:pt>
                <c:pt idx="1057">
                  <c:v>2.0921789297578101E-4</c:v>
                </c:pt>
                <c:pt idx="1058">
                  <c:v>2.2227236557578099E-4</c:v>
                </c:pt>
                <c:pt idx="1059">
                  <c:v>2.3295127534977999E-4</c:v>
                </c:pt>
                <c:pt idx="1060">
                  <c:v>2.13395141286233E-4</c:v>
                </c:pt>
                <c:pt idx="1061">
                  <c:v>2.20061441519559E-4</c:v>
                </c:pt>
                <c:pt idx="1062">
                  <c:v>2.3090953226347899E-4</c:v>
                </c:pt>
                <c:pt idx="1063">
                  <c:v>2.1830327693692301E-4</c:v>
                </c:pt>
                <c:pt idx="1064">
                  <c:v>2.2099198766495701E-4</c:v>
                </c:pt>
                <c:pt idx="1065">
                  <c:v>2.06028309731735E-4</c:v>
                </c:pt>
                <c:pt idx="1066">
                  <c:v>2.17567593344576E-4</c:v>
                </c:pt>
                <c:pt idx="1067">
                  <c:v>2.3347667538897699E-4</c:v>
                </c:pt>
                <c:pt idx="1068">
                  <c:v>2.19834374959557E-4</c:v>
                </c:pt>
                <c:pt idx="1069">
                  <c:v>2.15412021801684E-4</c:v>
                </c:pt>
                <c:pt idx="1070">
                  <c:v>2.31773073927367E-4</c:v>
                </c:pt>
                <c:pt idx="1071">
                  <c:v>2.1802238149267901E-4</c:v>
                </c:pt>
                <c:pt idx="1072">
                  <c:v>2.1930631876404801E-4</c:v>
                </c:pt>
                <c:pt idx="1073">
                  <c:v>2.10885159257006E-4</c:v>
                </c:pt>
                <c:pt idx="1074">
                  <c:v>2.1584601964506401E-4</c:v>
                </c:pt>
                <c:pt idx="1075">
                  <c:v>2.3656359763690401E-4</c:v>
                </c:pt>
                <c:pt idx="1076">
                  <c:v>2.1966317930020499E-4</c:v>
                </c:pt>
                <c:pt idx="1077">
                  <c:v>2.2122492467694499E-4</c:v>
                </c:pt>
                <c:pt idx="1078">
                  <c:v>2.15814346591657E-4</c:v>
                </c:pt>
                <c:pt idx="1079">
                  <c:v>2.2063904899250099E-4</c:v>
                </c:pt>
                <c:pt idx="1080">
                  <c:v>2.0840404349666499E-4</c:v>
                </c:pt>
                <c:pt idx="1081">
                  <c:v>2.1528374119330701E-4</c:v>
                </c:pt>
                <c:pt idx="1082">
                  <c:v>2.18084889967214E-4</c:v>
                </c:pt>
                <c:pt idx="1083">
                  <c:v>2.1942027513413499E-4</c:v>
                </c:pt>
                <c:pt idx="1084">
                  <c:v>2.1404849472748001E-4</c:v>
                </c:pt>
                <c:pt idx="1085">
                  <c:v>2.3866235190736601E-4</c:v>
                </c:pt>
                <c:pt idx="1086">
                  <c:v>2.1591276132309101E-4</c:v>
                </c:pt>
                <c:pt idx="1087">
                  <c:v>2.1484180538902E-4</c:v>
                </c:pt>
                <c:pt idx="1088">
                  <c:v>2.1107198436485001E-4</c:v>
                </c:pt>
                <c:pt idx="1089">
                  <c:v>2.18053462842178E-4</c:v>
                </c:pt>
                <c:pt idx="1090">
                  <c:v>2.2704449920275899E-4</c:v>
                </c:pt>
                <c:pt idx="1091">
                  <c:v>2.2725621482172099E-4</c:v>
                </c:pt>
                <c:pt idx="1092">
                  <c:v>2.07228550861023E-4</c:v>
                </c:pt>
                <c:pt idx="1093">
                  <c:v>2.1689994741555299E-4</c:v>
                </c:pt>
                <c:pt idx="1094">
                  <c:v>2.1792588323906099E-4</c:v>
                </c:pt>
                <c:pt idx="1095">
                  <c:v>2.0569275390029901E-4</c:v>
                </c:pt>
                <c:pt idx="1096">
                  <c:v>2.2890766011113099E-4</c:v>
                </c:pt>
                <c:pt idx="1097">
                  <c:v>2.2455614966489199E-4</c:v>
                </c:pt>
                <c:pt idx="1098">
                  <c:v>2.2199065385931701E-4</c:v>
                </c:pt>
                <c:pt idx="1099">
                  <c:v>2.1633400532166999E-4</c:v>
                </c:pt>
                <c:pt idx="1100">
                  <c:v>2.32448135016359E-4</c:v>
                </c:pt>
                <c:pt idx="1101">
                  <c:v>2.4005074774555201E-4</c:v>
                </c:pt>
                <c:pt idx="1102">
                  <c:v>4.7730423774078502E-4</c:v>
                </c:pt>
                <c:pt idx="1103">
                  <c:v>2.1023350559505499E-4</c:v>
                </c:pt>
                <c:pt idx="1104">
                  <c:v>2.2642061045998201E-4</c:v>
                </c:pt>
                <c:pt idx="1105">
                  <c:v>2.18941841991389E-4</c:v>
                </c:pt>
                <c:pt idx="1106">
                  <c:v>2.2526665905670801E-4</c:v>
                </c:pt>
                <c:pt idx="1107">
                  <c:v>2.1064494460782199E-4</c:v>
                </c:pt>
                <c:pt idx="1108">
                  <c:v>2.19209899434342E-4</c:v>
                </c:pt>
                <c:pt idx="1109">
                  <c:v>2.0877393466623499E-4</c:v>
                </c:pt>
                <c:pt idx="1110">
                  <c:v>2.1164004774414401E-4</c:v>
                </c:pt>
                <c:pt idx="1111">
                  <c:v>2.1949902870779201E-4</c:v>
                </c:pt>
                <c:pt idx="1112">
                  <c:v>2.17928371789181E-4</c:v>
                </c:pt>
                <c:pt idx="1113">
                  <c:v>2.20593447508124E-4</c:v>
                </c:pt>
                <c:pt idx="1114">
                  <c:v>2.2222402611295501E-4</c:v>
                </c:pt>
                <c:pt idx="1115">
                  <c:v>2.1608566239447101E-4</c:v>
                </c:pt>
                <c:pt idx="1116">
                  <c:v>2.1386489256573199E-4</c:v>
                </c:pt>
                <c:pt idx="1117">
                  <c:v>2.18675369896104E-4</c:v>
                </c:pt>
                <c:pt idx="1118">
                  <c:v>2.12958010290247E-4</c:v>
                </c:pt>
                <c:pt idx="1119">
                  <c:v>2.2539743155605799E-4</c:v>
                </c:pt>
                <c:pt idx="1120">
                  <c:v>2.11776855705772E-4</c:v>
                </c:pt>
                <c:pt idx="1121">
                  <c:v>2.1026205678008201E-4</c:v>
                </c:pt>
                <c:pt idx="1122">
                  <c:v>2.2138615037728101E-4</c:v>
                </c:pt>
                <c:pt idx="1123">
                  <c:v>2.0190757217312499E-4</c:v>
                </c:pt>
                <c:pt idx="1124">
                  <c:v>2.1870947296966201E-4</c:v>
                </c:pt>
                <c:pt idx="1125">
                  <c:v>2.33853530735306E-4</c:v>
                </c:pt>
                <c:pt idx="1126">
                  <c:v>2.0912438977767201E-4</c:v>
                </c:pt>
                <c:pt idx="1127">
                  <c:v>2.1636350384460001E-4</c:v>
                </c:pt>
                <c:pt idx="1128">
                  <c:v>2.1875405109195701E-4</c:v>
                </c:pt>
                <c:pt idx="1129">
                  <c:v>2.2786738457719301E-4</c:v>
                </c:pt>
                <c:pt idx="1130">
                  <c:v>2.2234504275237601E-4</c:v>
                </c:pt>
                <c:pt idx="1131">
                  <c:v>2.21502876821874E-4</c:v>
                </c:pt>
                <c:pt idx="1132">
                  <c:v>2.07951115998199E-4</c:v>
                </c:pt>
                <c:pt idx="1133">
                  <c:v>2.2123490212153901E-4</c:v>
                </c:pt>
                <c:pt idx="1134">
                  <c:v>2.2037849232048499E-4</c:v>
                </c:pt>
                <c:pt idx="1136">
                  <c:v>2.2757154831922101E-4</c:v>
                </c:pt>
                <c:pt idx="1137">
                  <c:v>2.2522187174443901E-4</c:v>
                </c:pt>
                <c:pt idx="1138">
                  <c:v>2.0243541183048101E-4</c:v>
                </c:pt>
                <c:pt idx="1139">
                  <c:v>2.0046740741221799E-4</c:v>
                </c:pt>
                <c:pt idx="1140">
                  <c:v>1.97042830141723E-4</c:v>
                </c:pt>
                <c:pt idx="1141">
                  <c:v>2.1123935481423499E-4</c:v>
                </c:pt>
                <c:pt idx="1142">
                  <c:v>2.0940294292068099E-4</c:v>
                </c:pt>
                <c:pt idx="1143">
                  <c:v>2.2715722974929201E-4</c:v>
                </c:pt>
                <c:pt idx="1144">
                  <c:v>2.27776431542317E-4</c:v>
                </c:pt>
                <c:pt idx="1145">
                  <c:v>2.3642534486897199E-4</c:v>
                </c:pt>
                <c:pt idx="1146">
                  <c:v>2.3883478598301801E-4</c:v>
                </c:pt>
                <c:pt idx="1147">
                  <c:v>2.1398240776140899E-4</c:v>
                </c:pt>
                <c:pt idx="1148">
                  <c:v>2.3814467399635501E-4</c:v>
                </c:pt>
                <c:pt idx="1149">
                  <c:v>2.2683517226649999E-4</c:v>
                </c:pt>
                <c:pt idx="1150">
                  <c:v>2.3887890310432799E-4</c:v>
                </c:pt>
                <c:pt idx="1151">
                  <c:v>2.2713718092809101E-4</c:v>
                </c:pt>
                <c:pt idx="1152">
                  <c:v>2.6456372486263399E-4</c:v>
                </c:pt>
                <c:pt idx="1153">
                  <c:v>2.3547226358587399E-4</c:v>
                </c:pt>
                <c:pt idx="1154">
                  <c:v>2.41298973392664E-4</c:v>
                </c:pt>
                <c:pt idx="1155">
                  <c:v>2.2074260348510399E-4</c:v>
                </c:pt>
                <c:pt idx="1156">
                  <c:v>2.4294370574928499E-4</c:v>
                </c:pt>
                <c:pt idx="1157">
                  <c:v>2.2323996306891801E-4</c:v>
                </c:pt>
                <c:pt idx="1158">
                  <c:v>2.4857072387000499E-4</c:v>
                </c:pt>
                <c:pt idx="1159">
                  <c:v>2.2176033503904701E-4</c:v>
                </c:pt>
                <c:pt idx="1160">
                  <c:v>2.32745145407386E-4</c:v>
                </c:pt>
                <c:pt idx="1161">
                  <c:v>2.19912967463511E-4</c:v>
                </c:pt>
                <c:pt idx="1162">
                  <c:v>2.45098867373154E-4</c:v>
                </c:pt>
                <c:pt idx="1163">
                  <c:v>2.30680253913805E-4</c:v>
                </c:pt>
                <c:pt idx="1164">
                  <c:v>2.5872135848882999E-4</c:v>
                </c:pt>
                <c:pt idx="1165">
                  <c:v>2.3806355251649699E-4</c:v>
                </c:pt>
                <c:pt idx="1166">
                  <c:v>2.3905844397145899E-4</c:v>
                </c:pt>
                <c:pt idx="1167">
                  <c:v>2.4906949045284401E-4</c:v>
                </c:pt>
                <c:pt idx="1168">
                  <c:v>2.2774148024963899E-4</c:v>
                </c:pt>
                <c:pt idx="1169">
                  <c:v>2.30974272279949E-4</c:v>
                </c:pt>
                <c:pt idx="1170">
                  <c:v>2.3354598087716301E-4</c:v>
                </c:pt>
                <c:pt idx="1171">
                  <c:v>2.37975629527096E-4</c:v>
                </c:pt>
                <c:pt idx="1172">
                  <c:v>2.3020022992806E-4</c:v>
                </c:pt>
                <c:pt idx="1173">
                  <c:v>2.16973314671563E-4</c:v>
                </c:pt>
                <c:pt idx="1174">
                  <c:v>2.4294966562410299E-4</c:v>
                </c:pt>
                <c:pt idx="1175">
                  <c:v>2.39565633977494E-4</c:v>
                </c:pt>
                <c:pt idx="1176">
                  <c:v>2.3672393239939401E-4</c:v>
                </c:pt>
                <c:pt idx="1177">
                  <c:v>2.4997751220601E-4</c:v>
                </c:pt>
                <c:pt idx="1178">
                  <c:v>2.6049302900223598E-4</c:v>
                </c:pt>
                <c:pt idx="1179">
                  <c:v>2.4125192850225799E-4</c:v>
                </c:pt>
                <c:pt idx="1180">
                  <c:v>2.31491190121428E-4</c:v>
                </c:pt>
                <c:pt idx="1181">
                  <c:v>2.37640550246655E-4</c:v>
                </c:pt>
                <c:pt idx="1182">
                  <c:v>2.2679027159438499E-4</c:v>
                </c:pt>
                <c:pt idx="1183">
                  <c:v>2.4183876388960001E-4</c:v>
                </c:pt>
                <c:pt idx="1184">
                  <c:v>2.31213810162936E-4</c:v>
                </c:pt>
                <c:pt idx="1185">
                  <c:v>2.39171858513538E-4</c:v>
                </c:pt>
                <c:pt idx="1186">
                  <c:v>2.28057523618923E-4</c:v>
                </c:pt>
                <c:pt idx="1187">
                  <c:v>2.6070640522185301E-4</c:v>
                </c:pt>
                <c:pt idx="1188">
                  <c:v>2.3256299076850501E-4</c:v>
                </c:pt>
                <c:pt idx="1189">
                  <c:v>2.3284037917337399E-4</c:v>
                </c:pt>
                <c:pt idx="1190">
                  <c:v>2.3031473387324301E-4</c:v>
                </c:pt>
                <c:pt idx="1191">
                  <c:v>2.2824111452384699E-4</c:v>
                </c:pt>
                <c:pt idx="1192">
                  <c:v>2.1396521787546901E-4</c:v>
                </c:pt>
                <c:pt idx="1193">
                  <c:v>2.4201708257423201E-4</c:v>
                </c:pt>
                <c:pt idx="1194">
                  <c:v>2.4047392701978301E-4</c:v>
                </c:pt>
                <c:pt idx="1195">
                  <c:v>2.4175174691317501E-4</c:v>
                </c:pt>
                <c:pt idx="1196">
                  <c:v>2.3029343904601299E-4</c:v>
                </c:pt>
                <c:pt idx="1197">
                  <c:v>2.30052742066732E-4</c:v>
                </c:pt>
                <c:pt idx="1198">
                  <c:v>2.31134159878788E-4</c:v>
                </c:pt>
                <c:pt idx="1199">
                  <c:v>2.2251243788794399E-4</c:v>
                </c:pt>
                <c:pt idx="1200">
                  <c:v>2.2736518198352999E-4</c:v>
                </c:pt>
                <c:pt idx="1201">
                  <c:v>2.2279396740035101E-4</c:v>
                </c:pt>
                <c:pt idx="1202">
                  <c:v>2.2942023982694401E-4</c:v>
                </c:pt>
                <c:pt idx="1203">
                  <c:v>2.20598561816398E-4</c:v>
                </c:pt>
                <c:pt idx="1204">
                  <c:v>2.3312372427714199E-4</c:v>
                </c:pt>
                <c:pt idx="1205">
                  <c:v>2.2573567883028199E-4</c:v>
                </c:pt>
                <c:pt idx="1206">
                  <c:v>2.1873309341519299E-4</c:v>
                </c:pt>
                <c:pt idx="1207">
                  <c:v>2.19787808421188E-4</c:v>
                </c:pt>
                <c:pt idx="1208">
                  <c:v>2.2590078602616699E-4</c:v>
                </c:pt>
                <c:pt idx="1209">
                  <c:v>2.2486947810102599E-4</c:v>
                </c:pt>
                <c:pt idx="1210">
                  <c:v>2.1746416980702001E-4</c:v>
                </c:pt>
                <c:pt idx="1211">
                  <c:v>2.2884136375906299E-4</c:v>
                </c:pt>
                <c:pt idx="1212">
                  <c:v>2.22435063823444E-4</c:v>
                </c:pt>
                <c:pt idx="1213">
                  <c:v>2.27008341786241E-4</c:v>
                </c:pt>
                <c:pt idx="1214">
                  <c:v>2.46744928194749E-4</c:v>
                </c:pt>
                <c:pt idx="1215">
                  <c:v>2.4867591491475898E-4</c:v>
                </c:pt>
                <c:pt idx="1216">
                  <c:v>2.2892426139145899E-4</c:v>
                </c:pt>
                <c:pt idx="1217">
                  <c:v>2.2820214870938399E-4</c:v>
                </c:pt>
                <c:pt idx="1218">
                  <c:v>2.6030949823805099E-4</c:v>
                </c:pt>
                <c:pt idx="1219">
                  <c:v>2.3491314030936499E-4</c:v>
                </c:pt>
                <c:pt idx="1220">
                  <c:v>2.36728754066983E-4</c:v>
                </c:pt>
                <c:pt idx="1221">
                  <c:v>2.1536879342571899E-4</c:v>
                </c:pt>
                <c:pt idx="1222">
                  <c:v>2.2897921578072299E-4</c:v>
                </c:pt>
                <c:pt idx="1223">
                  <c:v>2.4518065214498402E-4</c:v>
                </c:pt>
                <c:pt idx="1224">
                  <c:v>2.2594715439872199E-4</c:v>
                </c:pt>
                <c:pt idx="1225">
                  <c:v>2.56125606744208E-4</c:v>
                </c:pt>
                <c:pt idx="1226">
                  <c:v>2.25790221954943E-4</c:v>
                </c:pt>
                <c:pt idx="1227">
                  <c:v>2.39713258355291E-4</c:v>
                </c:pt>
                <c:pt idx="1228">
                  <c:v>2.2835717443776401E-4</c:v>
                </c:pt>
                <c:pt idx="1229">
                  <c:v>2.34187648069841E-4</c:v>
                </c:pt>
                <c:pt idx="1230">
                  <c:v>2.2880791359212299E-4</c:v>
                </c:pt>
                <c:pt idx="1231">
                  <c:v>2.4459388763714302E-4</c:v>
                </c:pt>
                <c:pt idx="1232">
                  <c:v>2.3657226443309201E-4</c:v>
                </c:pt>
                <c:pt idx="1233">
                  <c:v>2.5546745240811699E-4</c:v>
                </c:pt>
                <c:pt idx="1234">
                  <c:v>2.2573613466907001E-4</c:v>
                </c:pt>
                <c:pt idx="1235">
                  <c:v>2.2831373716024599E-4</c:v>
                </c:pt>
                <c:pt idx="1236">
                  <c:v>2.5619681949793098E-4</c:v>
                </c:pt>
                <c:pt idx="1237">
                  <c:v>2.3267581820892201E-4</c:v>
                </c:pt>
                <c:pt idx="1238">
                  <c:v>2.5108331005095901E-4</c:v>
                </c:pt>
                <c:pt idx="1239">
                  <c:v>2.32291049293058E-4</c:v>
                </c:pt>
                <c:pt idx="1240">
                  <c:v>2.3802374783424499E-4</c:v>
                </c:pt>
                <c:pt idx="1241">
                  <c:v>2.5003164674477102E-4</c:v>
                </c:pt>
                <c:pt idx="1242">
                  <c:v>2.3840370318777899E-4</c:v>
                </c:pt>
                <c:pt idx="1243">
                  <c:v>2.3533728859169599E-4</c:v>
                </c:pt>
                <c:pt idx="1244">
                  <c:v>2.29020926734177E-4</c:v>
                </c:pt>
                <c:pt idx="1245">
                  <c:v>2.42706432967981E-4</c:v>
                </c:pt>
                <c:pt idx="1246">
                  <c:v>2.3792080178522101E-4</c:v>
                </c:pt>
                <c:pt idx="1247">
                  <c:v>2.2345443149609601E-4</c:v>
                </c:pt>
                <c:pt idx="1248">
                  <c:v>2.35680368501132E-4</c:v>
                </c:pt>
                <c:pt idx="1249">
                  <c:v>2.2661087002026601E-4</c:v>
                </c:pt>
                <c:pt idx="1250">
                  <c:v>2.20491819337364E-4</c:v>
                </c:pt>
                <c:pt idx="1251">
                  <c:v>2.1913821131493399E-4</c:v>
                </c:pt>
                <c:pt idx="1252">
                  <c:v>2.2372711767477499E-4</c:v>
                </c:pt>
                <c:pt idx="1253">
                  <c:v>2.3210761578268001E-4</c:v>
                </c:pt>
                <c:pt idx="1254">
                  <c:v>2.3145220758505501E-4</c:v>
                </c:pt>
                <c:pt idx="1255">
                  <c:v>2.1344222100548699E-4</c:v>
                </c:pt>
                <c:pt idx="1256">
                  <c:v>2.36697431510507E-4</c:v>
                </c:pt>
                <c:pt idx="1257">
                  <c:v>2.3066717229221499E-4</c:v>
                </c:pt>
                <c:pt idx="1258">
                  <c:v>2.17575574300484E-4</c:v>
                </c:pt>
                <c:pt idx="1259">
                  <c:v>2.3481265821864299E-4</c:v>
                </c:pt>
                <c:pt idx="1260">
                  <c:v>2.40482904815366E-4</c:v>
                </c:pt>
                <c:pt idx="1261">
                  <c:v>2.28370697183364E-4</c:v>
                </c:pt>
                <c:pt idx="1262">
                  <c:v>2.4990774058360503E-4</c:v>
                </c:pt>
                <c:pt idx="1263">
                  <c:v>2.43548796929765E-4</c:v>
                </c:pt>
                <c:pt idx="1264">
                  <c:v>2.23903650773851E-4</c:v>
                </c:pt>
                <c:pt idx="1265">
                  <c:v>2.31275771561794E-4</c:v>
                </c:pt>
                <c:pt idx="1266">
                  <c:v>2.3476166516794901E-4</c:v>
                </c:pt>
                <c:pt idx="1267">
                  <c:v>2.32051636594328E-4</c:v>
                </c:pt>
                <c:pt idx="1268">
                  <c:v>2.3033150572426801E-4</c:v>
                </c:pt>
                <c:pt idx="1269">
                  <c:v>2.3941535950549E-4</c:v>
                </c:pt>
                <c:pt idx="1270">
                  <c:v>2.4518911047057901E-4</c:v>
                </c:pt>
                <c:pt idx="1271">
                  <c:v>2.41397157365015E-4</c:v>
                </c:pt>
                <c:pt idx="1272">
                  <c:v>2.27725801145884E-4</c:v>
                </c:pt>
                <c:pt idx="1273">
                  <c:v>2.4983299710925499E-4</c:v>
                </c:pt>
                <c:pt idx="1274">
                  <c:v>2.35718696887654E-4</c:v>
                </c:pt>
                <c:pt idx="1275">
                  <c:v>2.33165138553971E-4</c:v>
                </c:pt>
                <c:pt idx="1276">
                  <c:v>2.2768671532180399E-4</c:v>
                </c:pt>
                <c:pt idx="1277">
                  <c:v>2.2332243279973E-4</c:v>
                </c:pt>
                <c:pt idx="1278">
                  <c:v>2.32392060417108E-4</c:v>
                </c:pt>
                <c:pt idx="1279">
                  <c:v>2.4814803758015298E-4</c:v>
                </c:pt>
                <c:pt idx="1280">
                  <c:v>2.21687313884747E-4</c:v>
                </c:pt>
                <c:pt idx="1281">
                  <c:v>2.2541923296287699E-4</c:v>
                </c:pt>
                <c:pt idx="1282">
                  <c:v>2.2190631196125E-4</c:v>
                </c:pt>
                <c:pt idx="1283">
                  <c:v>2.27375741367949E-4</c:v>
                </c:pt>
                <c:pt idx="1284">
                  <c:v>2.43776821249871E-4</c:v>
                </c:pt>
                <c:pt idx="1285">
                  <c:v>2.2646675511971899E-4</c:v>
                </c:pt>
                <c:pt idx="1286">
                  <c:v>2.33212286770489E-4</c:v>
                </c:pt>
                <c:pt idx="1287">
                  <c:v>2.2963508123531601E-4</c:v>
                </c:pt>
                <c:pt idx="1288">
                  <c:v>2.3704153280506399E-4</c:v>
                </c:pt>
                <c:pt idx="1289">
                  <c:v>2.2632935979019901E-4</c:v>
                </c:pt>
                <c:pt idx="1290">
                  <c:v>2.3303131601831801E-4</c:v>
                </c:pt>
                <c:pt idx="1291">
                  <c:v>2.3396927770836601E-4</c:v>
                </c:pt>
                <c:pt idx="1292">
                  <c:v>2.3029083493768601E-4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375D-42EC-9F9F-E592ED52A136}"/>
            </c:ext>
          </c:extLst>
        </c:ser>
        <c:ser>
          <c:idx val="8"/>
          <c:order val="8"/>
          <c:tx>
            <c:v>897-NbN-up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2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Sheet1!$AW$12:$AW$1301</c:f>
              <c:numCache>
                <c:formatCode>General</c:formatCode>
                <c:ptCount val="1290"/>
                <c:pt idx="0">
                  <c:v>-10000.020996093799</c:v>
                </c:pt>
                <c:pt idx="1">
                  <c:v>-9998.43701171875</c:v>
                </c:pt>
                <c:pt idx="2">
                  <c:v>-9992.978515625</c:v>
                </c:pt>
                <c:pt idx="3">
                  <c:v>-9981.74462890625</c:v>
                </c:pt>
                <c:pt idx="4">
                  <c:v>-9969.65869140625</c:v>
                </c:pt>
                <c:pt idx="5">
                  <c:v>-9956.2177734375</c:v>
                </c:pt>
                <c:pt idx="6">
                  <c:v>-9940.884765625</c:v>
                </c:pt>
                <c:pt idx="7">
                  <c:v>-9925.9921875</c:v>
                </c:pt>
                <c:pt idx="8">
                  <c:v>-9911.22021484375</c:v>
                </c:pt>
                <c:pt idx="9">
                  <c:v>-9896.38232421875</c:v>
                </c:pt>
                <c:pt idx="10">
                  <c:v>-9881.4189453125</c:v>
                </c:pt>
                <c:pt idx="11">
                  <c:v>-9866.103515625</c:v>
                </c:pt>
                <c:pt idx="12">
                  <c:v>-9851.0390625</c:v>
                </c:pt>
                <c:pt idx="13">
                  <c:v>-9835.35888671875</c:v>
                </c:pt>
                <c:pt idx="14">
                  <c:v>-9820.33251953125</c:v>
                </c:pt>
                <c:pt idx="15">
                  <c:v>-9805.947265625</c:v>
                </c:pt>
                <c:pt idx="16">
                  <c:v>-9791.2607421875</c:v>
                </c:pt>
                <c:pt idx="17">
                  <c:v>-9775.95751953125</c:v>
                </c:pt>
                <c:pt idx="18">
                  <c:v>-9760.99365234375</c:v>
                </c:pt>
                <c:pt idx="19">
                  <c:v>-9746.49560546875</c:v>
                </c:pt>
                <c:pt idx="20">
                  <c:v>-9731.029296875</c:v>
                </c:pt>
                <c:pt idx="21">
                  <c:v>-9716.17919921875</c:v>
                </c:pt>
                <c:pt idx="22">
                  <c:v>-9701.50537109375</c:v>
                </c:pt>
                <c:pt idx="23">
                  <c:v>-9686.1767578125</c:v>
                </c:pt>
                <c:pt idx="24">
                  <c:v>-9671.14990234375</c:v>
                </c:pt>
                <c:pt idx="25">
                  <c:v>-9656.26220703125</c:v>
                </c:pt>
                <c:pt idx="26">
                  <c:v>-9640.7333984375</c:v>
                </c:pt>
                <c:pt idx="27">
                  <c:v>-9625.4931640625</c:v>
                </c:pt>
                <c:pt idx="28">
                  <c:v>-9611.158203125</c:v>
                </c:pt>
                <c:pt idx="29">
                  <c:v>-9596.62255859375</c:v>
                </c:pt>
                <c:pt idx="30">
                  <c:v>-9581.306640625</c:v>
                </c:pt>
                <c:pt idx="31">
                  <c:v>-9566.1416015625</c:v>
                </c:pt>
                <c:pt idx="32">
                  <c:v>-9551.0146484375</c:v>
                </c:pt>
                <c:pt idx="33">
                  <c:v>-9535.7119140625</c:v>
                </c:pt>
                <c:pt idx="34">
                  <c:v>-9521.1513671875</c:v>
                </c:pt>
                <c:pt idx="35">
                  <c:v>-9506.30078125</c:v>
                </c:pt>
                <c:pt idx="36">
                  <c:v>-9491.19873046875</c:v>
                </c:pt>
                <c:pt idx="37">
                  <c:v>-9475.908203125</c:v>
                </c:pt>
                <c:pt idx="38">
                  <c:v>-9460.90673828125</c:v>
                </c:pt>
                <c:pt idx="39">
                  <c:v>-9446.33349609375</c:v>
                </c:pt>
                <c:pt idx="40">
                  <c:v>-9431.30712890625</c:v>
                </c:pt>
                <c:pt idx="41">
                  <c:v>-9416.23046875</c:v>
                </c:pt>
                <c:pt idx="42">
                  <c:v>-9400.927734375</c:v>
                </c:pt>
                <c:pt idx="43">
                  <c:v>-9386.01416015625</c:v>
                </c:pt>
                <c:pt idx="44">
                  <c:v>-9371.42822265625</c:v>
                </c:pt>
                <c:pt idx="45">
                  <c:v>-9356.6787109375</c:v>
                </c:pt>
                <c:pt idx="46">
                  <c:v>-9341.8154296875</c:v>
                </c:pt>
                <c:pt idx="47">
                  <c:v>-9326.5126953125</c:v>
                </c:pt>
                <c:pt idx="48">
                  <c:v>-9311.28515625</c:v>
                </c:pt>
                <c:pt idx="49">
                  <c:v>-9296.5224609375</c:v>
                </c:pt>
                <c:pt idx="50">
                  <c:v>-9281.78515625</c:v>
                </c:pt>
                <c:pt idx="51">
                  <c:v>-9266.83447265625</c:v>
                </c:pt>
                <c:pt idx="52">
                  <c:v>-9251.63232421875</c:v>
                </c:pt>
                <c:pt idx="53">
                  <c:v>-9235.939453125</c:v>
                </c:pt>
                <c:pt idx="54">
                  <c:v>-9221.16455078125</c:v>
                </c:pt>
                <c:pt idx="55">
                  <c:v>-9206.7919921875</c:v>
                </c:pt>
                <c:pt idx="56">
                  <c:v>-9191.61474609375</c:v>
                </c:pt>
                <c:pt idx="57">
                  <c:v>-9176.21142578125</c:v>
                </c:pt>
                <c:pt idx="58">
                  <c:v>-9161.4365234375</c:v>
                </c:pt>
                <c:pt idx="59">
                  <c:v>-9146.98828125</c:v>
                </c:pt>
                <c:pt idx="60">
                  <c:v>-9131.8740234375</c:v>
                </c:pt>
                <c:pt idx="61">
                  <c:v>-9116.91064453125</c:v>
                </c:pt>
                <c:pt idx="62">
                  <c:v>-9101.95947265625</c:v>
                </c:pt>
                <c:pt idx="63">
                  <c:v>-9086.71923828125</c:v>
                </c:pt>
                <c:pt idx="64">
                  <c:v>-9071.49169921875</c:v>
                </c:pt>
                <c:pt idx="65">
                  <c:v>-9056.16357421875</c:v>
                </c:pt>
                <c:pt idx="66">
                  <c:v>-9040.8857421875</c:v>
                </c:pt>
                <c:pt idx="67">
                  <c:v>-9026.31201171875</c:v>
                </c:pt>
                <c:pt idx="68">
                  <c:v>-9011.88916015625</c:v>
                </c:pt>
                <c:pt idx="69">
                  <c:v>-8996.9130859375</c:v>
                </c:pt>
                <c:pt idx="70">
                  <c:v>-8982.11328125</c:v>
                </c:pt>
                <c:pt idx="71">
                  <c:v>-8967.212890625</c:v>
                </c:pt>
                <c:pt idx="72">
                  <c:v>-8951.9853515625</c:v>
                </c:pt>
                <c:pt idx="73">
                  <c:v>-8936.72021484375</c:v>
                </c:pt>
                <c:pt idx="74">
                  <c:v>-8921.4296875</c:v>
                </c:pt>
                <c:pt idx="75">
                  <c:v>-8906.46630859375</c:v>
                </c:pt>
                <c:pt idx="76">
                  <c:v>-8891.05029296875</c:v>
                </c:pt>
                <c:pt idx="77">
                  <c:v>-8876.2119140625</c:v>
                </c:pt>
                <c:pt idx="78">
                  <c:v>-8861.95263671875</c:v>
                </c:pt>
                <c:pt idx="79">
                  <c:v>-8846.51171875</c:v>
                </c:pt>
                <c:pt idx="80">
                  <c:v>-8831.49755859375</c:v>
                </c:pt>
                <c:pt idx="81">
                  <c:v>-8816.67236328125</c:v>
                </c:pt>
                <c:pt idx="82">
                  <c:v>-8801.796875</c:v>
                </c:pt>
                <c:pt idx="83">
                  <c:v>-8787.22314453125</c:v>
                </c:pt>
                <c:pt idx="84">
                  <c:v>-8771.83251953125</c:v>
                </c:pt>
                <c:pt idx="85">
                  <c:v>-8756.71826171875</c:v>
                </c:pt>
                <c:pt idx="86">
                  <c:v>-8741.90576171875</c:v>
                </c:pt>
                <c:pt idx="87">
                  <c:v>-8726.791015625</c:v>
                </c:pt>
                <c:pt idx="88">
                  <c:v>-8711.58837890625</c:v>
                </c:pt>
                <c:pt idx="89">
                  <c:v>-8696.68798828125</c:v>
                </c:pt>
                <c:pt idx="90">
                  <c:v>-8681.66162109375</c:v>
                </c:pt>
                <c:pt idx="91">
                  <c:v>-8666.62255859375</c:v>
                </c:pt>
                <c:pt idx="92">
                  <c:v>-8651.93603515625</c:v>
                </c:pt>
                <c:pt idx="93">
                  <c:v>-8636.68310546875</c:v>
                </c:pt>
                <c:pt idx="94">
                  <c:v>-8621.64404296875</c:v>
                </c:pt>
                <c:pt idx="95">
                  <c:v>-8607.3095703125</c:v>
                </c:pt>
                <c:pt idx="96">
                  <c:v>-8592.458984375</c:v>
                </c:pt>
                <c:pt idx="97">
                  <c:v>-8576.90478515625</c:v>
                </c:pt>
                <c:pt idx="98">
                  <c:v>-8561.56396484375</c:v>
                </c:pt>
                <c:pt idx="99">
                  <c:v>-8546.39892578125</c:v>
                </c:pt>
                <c:pt idx="100">
                  <c:v>-8531.42333984375</c:v>
                </c:pt>
                <c:pt idx="101">
                  <c:v>-8517.02587890625</c:v>
                </c:pt>
                <c:pt idx="102">
                  <c:v>-8502.2255859375</c:v>
                </c:pt>
                <c:pt idx="103">
                  <c:v>-8487.224609375</c:v>
                </c:pt>
                <c:pt idx="104">
                  <c:v>-8471.93408203125</c:v>
                </c:pt>
                <c:pt idx="105">
                  <c:v>-8456.46728515625</c:v>
                </c:pt>
                <c:pt idx="106">
                  <c:v>-8441.591796875</c:v>
                </c:pt>
                <c:pt idx="107">
                  <c:v>-8427.0185546875</c:v>
                </c:pt>
                <c:pt idx="108">
                  <c:v>-8412.24365234375</c:v>
                </c:pt>
                <c:pt idx="109">
                  <c:v>-8397.35546875</c:v>
                </c:pt>
                <c:pt idx="110">
                  <c:v>-8382.61865234375</c:v>
                </c:pt>
                <c:pt idx="111">
                  <c:v>-8367.25244140625</c:v>
                </c:pt>
                <c:pt idx="112">
                  <c:v>-8351.8486328125</c:v>
                </c:pt>
                <c:pt idx="113">
                  <c:v>-8337.06103515625</c:v>
                </c:pt>
                <c:pt idx="114">
                  <c:v>-8322.09765625</c:v>
                </c:pt>
                <c:pt idx="115">
                  <c:v>-8307.197265625</c:v>
                </c:pt>
                <c:pt idx="116">
                  <c:v>-8292.3974609375</c:v>
                </c:pt>
                <c:pt idx="117">
                  <c:v>-8277.44677734375</c:v>
                </c:pt>
                <c:pt idx="118">
                  <c:v>-8262.40771484375</c:v>
                </c:pt>
                <c:pt idx="119">
                  <c:v>-8247.318359375</c:v>
                </c:pt>
                <c:pt idx="120">
                  <c:v>-8232.24169921875</c:v>
                </c:pt>
                <c:pt idx="121">
                  <c:v>-8217.1904296875</c:v>
                </c:pt>
                <c:pt idx="122">
                  <c:v>-8202.00048828125</c:v>
                </c:pt>
                <c:pt idx="123">
                  <c:v>-8187.07470703125</c:v>
                </c:pt>
                <c:pt idx="124">
                  <c:v>-8172.4128417968795</c:v>
                </c:pt>
                <c:pt idx="125">
                  <c:v>-8157.3986816406205</c:v>
                </c:pt>
                <c:pt idx="126">
                  <c:v>-8141.9074707031205</c:v>
                </c:pt>
                <c:pt idx="127">
                  <c:v>-8126.6672363281295</c:v>
                </c:pt>
                <c:pt idx="128">
                  <c:v>-8112.0808105468705</c:v>
                </c:pt>
                <c:pt idx="129">
                  <c:v>-8097.0673828125</c:v>
                </c:pt>
                <c:pt idx="130">
                  <c:v>-8082.2421875</c:v>
                </c:pt>
                <c:pt idx="131">
                  <c:v>-8067.6560058593795</c:v>
                </c:pt>
                <c:pt idx="132">
                  <c:v>-8052.5041503906295</c:v>
                </c:pt>
                <c:pt idx="133">
                  <c:v>-8037.3017578125</c:v>
                </c:pt>
                <c:pt idx="134">
                  <c:v>-8022.4387207031205</c:v>
                </c:pt>
                <c:pt idx="135">
                  <c:v>-8007.7138671875</c:v>
                </c:pt>
                <c:pt idx="136">
                  <c:v>-7992.5617675781205</c:v>
                </c:pt>
                <c:pt idx="137">
                  <c:v>-7977.40966796875</c:v>
                </c:pt>
                <c:pt idx="138">
                  <c:v>-7962.232421875</c:v>
                </c:pt>
                <c:pt idx="139">
                  <c:v>-7946.25048828125</c:v>
                </c:pt>
                <c:pt idx="140">
                  <c:v>-7931.77734375</c:v>
                </c:pt>
                <c:pt idx="141">
                  <c:v>-7917.94580078125</c:v>
                </c:pt>
                <c:pt idx="142">
                  <c:v>-7902.7685546875</c:v>
                </c:pt>
                <c:pt idx="143">
                  <c:v>-7887.6540527343705</c:v>
                </c:pt>
                <c:pt idx="144">
                  <c:v>-7872.4895019531295</c:v>
                </c:pt>
                <c:pt idx="145">
                  <c:v>-7857.45068359375</c:v>
                </c:pt>
                <c:pt idx="146">
                  <c:v>-7842.9396972656295</c:v>
                </c:pt>
                <c:pt idx="147">
                  <c:v>-7828.07666015625</c:v>
                </c:pt>
                <c:pt idx="148">
                  <c:v>-7812.7861328125</c:v>
                </c:pt>
                <c:pt idx="149">
                  <c:v>-7797.4455566406205</c:v>
                </c:pt>
                <c:pt idx="150">
                  <c:v>-7782.5703125</c:v>
                </c:pt>
                <c:pt idx="151">
                  <c:v>-7767.39306640625</c:v>
                </c:pt>
                <c:pt idx="152">
                  <c:v>-7752.3037109375</c:v>
                </c:pt>
                <c:pt idx="153">
                  <c:v>-7737.880859375</c:v>
                </c:pt>
                <c:pt idx="154">
                  <c:v>-7723.01806640625</c:v>
                </c:pt>
                <c:pt idx="155">
                  <c:v>-7707.67724609375</c:v>
                </c:pt>
                <c:pt idx="156">
                  <c:v>-7692.6384277343705</c:v>
                </c:pt>
                <c:pt idx="157">
                  <c:v>-7677.9641113281295</c:v>
                </c:pt>
                <c:pt idx="158">
                  <c:v>-7662.98779296875</c:v>
                </c:pt>
                <c:pt idx="159">
                  <c:v>-7647.9362792968795</c:v>
                </c:pt>
                <c:pt idx="160">
                  <c:v>-7632.998046875</c:v>
                </c:pt>
                <c:pt idx="161">
                  <c:v>-7618.1982421875</c:v>
                </c:pt>
                <c:pt idx="162">
                  <c:v>-7603.2346191406205</c:v>
                </c:pt>
                <c:pt idx="163">
                  <c:v>-7587.79296875</c:v>
                </c:pt>
                <c:pt idx="164">
                  <c:v>-7572.72900390625</c:v>
                </c:pt>
                <c:pt idx="165">
                  <c:v>-7557.91650390625</c:v>
                </c:pt>
                <c:pt idx="166">
                  <c:v>-7541.95947265625</c:v>
                </c:pt>
                <c:pt idx="167">
                  <c:v>-7527.171875</c:v>
                </c:pt>
                <c:pt idx="168">
                  <c:v>-7513.0888671875</c:v>
                </c:pt>
                <c:pt idx="169">
                  <c:v>-7497.7861328125</c:v>
                </c:pt>
                <c:pt idx="170">
                  <c:v>-7482.8352050781205</c:v>
                </c:pt>
                <c:pt idx="171">
                  <c:v>-7467.88427734375</c:v>
                </c:pt>
                <c:pt idx="172">
                  <c:v>-7452.4304199218795</c:v>
                </c:pt>
                <c:pt idx="173">
                  <c:v>-7437.6931152343705</c:v>
                </c:pt>
                <c:pt idx="174">
                  <c:v>-7423.2326660156205</c:v>
                </c:pt>
                <c:pt idx="175">
                  <c:v>-7407.9675292968795</c:v>
                </c:pt>
                <c:pt idx="176">
                  <c:v>-7392.5261230468705</c:v>
                </c:pt>
                <c:pt idx="177">
                  <c:v>-7377.04736328125</c:v>
                </c:pt>
                <c:pt idx="178">
                  <c:v>-7362.31005859375</c:v>
                </c:pt>
                <c:pt idx="179">
                  <c:v>-7347.7360839843795</c:v>
                </c:pt>
                <c:pt idx="180">
                  <c:v>-7332.5466308593795</c:v>
                </c:pt>
                <c:pt idx="181">
                  <c:v>-7317.77197265625</c:v>
                </c:pt>
                <c:pt idx="182">
                  <c:v>-7303.22314453125</c:v>
                </c:pt>
                <c:pt idx="183">
                  <c:v>-7287.7189941406205</c:v>
                </c:pt>
                <c:pt idx="184">
                  <c:v>-7272.6423339843795</c:v>
                </c:pt>
                <c:pt idx="185">
                  <c:v>-7258.1943359375</c:v>
                </c:pt>
                <c:pt idx="186">
                  <c:v>-7242.7028808593795</c:v>
                </c:pt>
                <c:pt idx="187">
                  <c:v>-7227.4501953125</c:v>
                </c:pt>
                <c:pt idx="188">
                  <c:v>-7212.8259277343705</c:v>
                </c:pt>
                <c:pt idx="189">
                  <c:v>-7198.22705078125</c:v>
                </c:pt>
                <c:pt idx="190">
                  <c:v>-7182.8740234375</c:v>
                </c:pt>
                <c:pt idx="191">
                  <c:v>-7167.84765625</c:v>
                </c:pt>
                <c:pt idx="192">
                  <c:v>-7153.5256347656295</c:v>
                </c:pt>
                <c:pt idx="193">
                  <c:v>-7138.5119628906295</c:v>
                </c:pt>
                <c:pt idx="194">
                  <c:v>-7123.32177734375</c:v>
                </c:pt>
                <c:pt idx="195">
                  <c:v>-7107.9934082031205</c:v>
                </c:pt>
                <c:pt idx="196">
                  <c:v>-7092.67822265625</c:v>
                </c:pt>
                <c:pt idx="197">
                  <c:v>-7078.3435058593795</c:v>
                </c:pt>
                <c:pt idx="198">
                  <c:v>-7063.4677734375</c:v>
                </c:pt>
                <c:pt idx="199">
                  <c:v>-7048.07666015625</c:v>
                </c:pt>
                <c:pt idx="200">
                  <c:v>-7033.1887207031205</c:v>
                </c:pt>
                <c:pt idx="201">
                  <c:v>-7018.03662109375</c:v>
                </c:pt>
                <c:pt idx="202">
                  <c:v>-7002.9345703125</c:v>
                </c:pt>
                <c:pt idx="203">
                  <c:v>-6987.9836425781205</c:v>
                </c:pt>
                <c:pt idx="204">
                  <c:v>-6973.498046875</c:v>
                </c:pt>
                <c:pt idx="205">
                  <c:v>-6958.2958984375</c:v>
                </c:pt>
                <c:pt idx="206">
                  <c:v>-6942.9929199218795</c:v>
                </c:pt>
                <c:pt idx="207">
                  <c:v>-6928.48193359375</c:v>
                </c:pt>
                <c:pt idx="208">
                  <c:v>-6913.75732421875</c:v>
                </c:pt>
                <c:pt idx="209">
                  <c:v>-6898.73095703125</c:v>
                </c:pt>
                <c:pt idx="210">
                  <c:v>-6883.1262207031205</c:v>
                </c:pt>
                <c:pt idx="211">
                  <c:v>-6868.0246582031205</c:v>
                </c:pt>
                <c:pt idx="212">
                  <c:v>-6853.51416015625</c:v>
                </c:pt>
                <c:pt idx="213">
                  <c:v>-6838.6760253906295</c:v>
                </c:pt>
                <c:pt idx="214">
                  <c:v>-6823.4606933593795</c:v>
                </c:pt>
                <c:pt idx="215">
                  <c:v>-6808.28369140625</c:v>
                </c:pt>
                <c:pt idx="216">
                  <c:v>-6793.2197265625</c:v>
                </c:pt>
                <c:pt idx="217">
                  <c:v>-6777.791015625</c:v>
                </c:pt>
                <c:pt idx="218">
                  <c:v>-6763.06640625</c:v>
                </c:pt>
                <c:pt idx="219">
                  <c:v>-6748.5808105468705</c:v>
                </c:pt>
                <c:pt idx="220">
                  <c:v>-6733.6174316406205</c:v>
                </c:pt>
                <c:pt idx="221">
                  <c:v>-6718.5153808593795</c:v>
                </c:pt>
                <c:pt idx="222">
                  <c:v>-6703.51416015625</c:v>
                </c:pt>
                <c:pt idx="223">
                  <c:v>-6688.7897949218795</c:v>
                </c:pt>
                <c:pt idx="224">
                  <c:v>-6673.6376953125</c:v>
                </c:pt>
                <c:pt idx="225">
                  <c:v>-6658.4855957031205</c:v>
                </c:pt>
                <c:pt idx="226">
                  <c:v>-6643.4719238281295</c:v>
                </c:pt>
                <c:pt idx="227">
                  <c:v>-6628.0556640625</c:v>
                </c:pt>
                <c:pt idx="228">
                  <c:v>-6613.1799316406205</c:v>
                </c:pt>
                <c:pt idx="229">
                  <c:v>-6598.4680175781205</c:v>
                </c:pt>
                <c:pt idx="230">
                  <c:v>-6583.5925292968795</c:v>
                </c:pt>
                <c:pt idx="231">
                  <c:v>-6568.69189453125</c:v>
                </c:pt>
                <c:pt idx="232">
                  <c:v>-6553.9299316406205</c:v>
                </c:pt>
                <c:pt idx="233">
                  <c:v>-6539.142578125</c:v>
                </c:pt>
                <c:pt idx="234">
                  <c:v>-6523.83935546875</c:v>
                </c:pt>
                <c:pt idx="235">
                  <c:v>-6508.5234375</c:v>
                </c:pt>
                <c:pt idx="236">
                  <c:v>-6493.3212890625</c:v>
                </c:pt>
                <c:pt idx="237">
                  <c:v>-6478.4836425781205</c:v>
                </c:pt>
                <c:pt idx="238">
                  <c:v>-6463.8215332031205</c:v>
                </c:pt>
                <c:pt idx="239">
                  <c:v>-6449.134765625</c:v>
                </c:pt>
                <c:pt idx="240">
                  <c:v>-6434.3095703125</c:v>
                </c:pt>
                <c:pt idx="241">
                  <c:v>-6419.34619140625</c:v>
                </c:pt>
                <c:pt idx="242">
                  <c:v>-6403.85498046875</c:v>
                </c:pt>
                <c:pt idx="243">
                  <c:v>-6388.3884277343705</c:v>
                </c:pt>
                <c:pt idx="244">
                  <c:v>-6373.8017578125</c:v>
                </c:pt>
                <c:pt idx="245">
                  <c:v>-6358.9138183593795</c:v>
                </c:pt>
                <c:pt idx="246">
                  <c:v>-6343.82470703125</c:v>
                </c:pt>
                <c:pt idx="247">
                  <c:v>-6329.1755371093705</c:v>
                </c:pt>
                <c:pt idx="248">
                  <c:v>-6313.9860839843795</c:v>
                </c:pt>
                <c:pt idx="249">
                  <c:v>-6298.34375</c:v>
                </c:pt>
                <c:pt idx="250">
                  <c:v>-6283.681640625</c:v>
                </c:pt>
                <c:pt idx="251">
                  <c:v>-6269.29638671875</c:v>
                </c:pt>
                <c:pt idx="252">
                  <c:v>-6254.2575683593795</c:v>
                </c:pt>
                <c:pt idx="253">
                  <c:v>-6238.95458984375</c:v>
                </c:pt>
                <c:pt idx="254">
                  <c:v>-6223.6516113281295</c:v>
                </c:pt>
                <c:pt idx="255">
                  <c:v>-6208.7888183593795</c:v>
                </c:pt>
                <c:pt idx="256">
                  <c:v>-6193.9387207031205</c:v>
                </c:pt>
                <c:pt idx="257">
                  <c:v>-6179.0881347656295</c:v>
                </c:pt>
                <c:pt idx="258">
                  <c:v>-6163.9736328125</c:v>
                </c:pt>
                <c:pt idx="259">
                  <c:v>-6149.0227050781205</c:v>
                </c:pt>
                <c:pt idx="260">
                  <c:v>-6133.9963378906295</c:v>
                </c:pt>
                <c:pt idx="261">
                  <c:v>-6118.98291015625</c:v>
                </c:pt>
                <c:pt idx="262">
                  <c:v>-6103.7678222656295</c:v>
                </c:pt>
                <c:pt idx="263">
                  <c:v>-6088.1376953125</c:v>
                </c:pt>
                <c:pt idx="264">
                  <c:v>-6073.3503417968795</c:v>
                </c:pt>
                <c:pt idx="265">
                  <c:v>-6058.9401855468705</c:v>
                </c:pt>
                <c:pt idx="266">
                  <c:v>-6044.08984375</c:v>
                </c:pt>
                <c:pt idx="267">
                  <c:v>-6029.01318359375</c:v>
                </c:pt>
                <c:pt idx="268">
                  <c:v>-6014.1501464843795</c:v>
                </c:pt>
                <c:pt idx="269">
                  <c:v>-5999.1237792968795</c:v>
                </c:pt>
                <c:pt idx="270">
                  <c:v>-5984.0974121093705</c:v>
                </c:pt>
                <c:pt idx="271">
                  <c:v>-5969.17138671875</c:v>
                </c:pt>
                <c:pt idx="272">
                  <c:v>-5954.24560546875</c:v>
                </c:pt>
                <c:pt idx="273">
                  <c:v>-5938.5654296875</c:v>
                </c:pt>
                <c:pt idx="274">
                  <c:v>-5923.1745605468705</c:v>
                </c:pt>
                <c:pt idx="275">
                  <c:v>-5909.0285644531295</c:v>
                </c:pt>
                <c:pt idx="276">
                  <c:v>-5894.06494140625</c:v>
                </c:pt>
                <c:pt idx="277">
                  <c:v>-5878.9504394531295</c:v>
                </c:pt>
                <c:pt idx="278">
                  <c:v>-5863.6853027343705</c:v>
                </c:pt>
                <c:pt idx="279">
                  <c:v>-5848.5710449218795</c:v>
                </c:pt>
                <c:pt idx="280">
                  <c:v>-5833.87158203125</c:v>
                </c:pt>
                <c:pt idx="281">
                  <c:v>-5819.1721191406205</c:v>
                </c:pt>
                <c:pt idx="282">
                  <c:v>-5804.5983886718705</c:v>
                </c:pt>
                <c:pt idx="283">
                  <c:v>-5789.5720214843795</c:v>
                </c:pt>
                <c:pt idx="284">
                  <c:v>-5774.3317871093705</c:v>
                </c:pt>
                <c:pt idx="285">
                  <c:v>-5759.1669921875</c:v>
                </c:pt>
                <c:pt idx="286">
                  <c:v>-5744.4299316406295</c:v>
                </c:pt>
                <c:pt idx="287">
                  <c:v>-5729.3786621093705</c:v>
                </c:pt>
                <c:pt idx="288">
                  <c:v>-5713.87451171875</c:v>
                </c:pt>
                <c:pt idx="289">
                  <c:v>-5699.12451171875</c:v>
                </c:pt>
                <c:pt idx="290">
                  <c:v>-5684.0227050781205</c:v>
                </c:pt>
                <c:pt idx="291">
                  <c:v>-5668.88330078125</c:v>
                </c:pt>
                <c:pt idx="292">
                  <c:v>-5654.44775390625</c:v>
                </c:pt>
                <c:pt idx="293">
                  <c:v>-5639.43408203125</c:v>
                </c:pt>
                <c:pt idx="294">
                  <c:v>-5624.6467285156205</c:v>
                </c:pt>
                <c:pt idx="295">
                  <c:v>-5609.4567871093705</c:v>
                </c:pt>
                <c:pt idx="296">
                  <c:v>-5594.1413574218795</c:v>
                </c:pt>
                <c:pt idx="297">
                  <c:v>-5579.64306640625</c:v>
                </c:pt>
                <c:pt idx="298">
                  <c:v>-5564.81787109375</c:v>
                </c:pt>
                <c:pt idx="299">
                  <c:v>-5549.552734375</c:v>
                </c:pt>
                <c:pt idx="300">
                  <c:v>-5533.9353027343795</c:v>
                </c:pt>
                <c:pt idx="301">
                  <c:v>-5518.8586425781205</c:v>
                </c:pt>
                <c:pt idx="302">
                  <c:v>-5504.5993652343795</c:v>
                </c:pt>
                <c:pt idx="303">
                  <c:v>-5489.5603027343795</c:v>
                </c:pt>
                <c:pt idx="304">
                  <c:v>-5473.8046875</c:v>
                </c:pt>
                <c:pt idx="305">
                  <c:v>-5458.8916015625</c:v>
                </c:pt>
                <c:pt idx="306">
                  <c:v>-5444.4812011718795</c:v>
                </c:pt>
                <c:pt idx="307">
                  <c:v>-5429.56787109375</c:v>
                </c:pt>
                <c:pt idx="308">
                  <c:v>-5414.4284667968705</c:v>
                </c:pt>
                <c:pt idx="309">
                  <c:v>-5399.5153808593705</c:v>
                </c:pt>
                <c:pt idx="310">
                  <c:v>-5384.31298828125</c:v>
                </c:pt>
                <c:pt idx="311">
                  <c:v>-5369.0979003906295</c:v>
                </c:pt>
                <c:pt idx="312">
                  <c:v>-5354.6247558593705</c:v>
                </c:pt>
                <c:pt idx="313">
                  <c:v>-5339.7619628906295</c:v>
                </c:pt>
                <c:pt idx="314">
                  <c:v>-5324.1696777343795</c:v>
                </c:pt>
                <c:pt idx="315">
                  <c:v>-5309.33203125</c:v>
                </c:pt>
                <c:pt idx="316">
                  <c:v>-5294.947265625</c:v>
                </c:pt>
                <c:pt idx="317">
                  <c:v>-5279.3425292968705</c:v>
                </c:pt>
                <c:pt idx="318">
                  <c:v>-5263.86328125</c:v>
                </c:pt>
                <c:pt idx="319">
                  <c:v>-5249.37744140625</c:v>
                </c:pt>
                <c:pt idx="320">
                  <c:v>-5234.6530761718795</c:v>
                </c:pt>
                <c:pt idx="321">
                  <c:v>-5219.4130859375</c:v>
                </c:pt>
                <c:pt idx="322">
                  <c:v>-5204.4870605468705</c:v>
                </c:pt>
                <c:pt idx="323">
                  <c:v>-5190.00146484375</c:v>
                </c:pt>
                <c:pt idx="324">
                  <c:v>-5174.5100097656205</c:v>
                </c:pt>
                <c:pt idx="325">
                  <c:v>-5159.181640625</c:v>
                </c:pt>
                <c:pt idx="326">
                  <c:v>-5144.49462890625</c:v>
                </c:pt>
                <c:pt idx="327">
                  <c:v>-5129.330078125</c:v>
                </c:pt>
                <c:pt idx="328">
                  <c:v>-5114.6184082031295</c:v>
                </c:pt>
                <c:pt idx="329">
                  <c:v>-5100.1328125</c:v>
                </c:pt>
                <c:pt idx="330">
                  <c:v>-5085.14404296875</c:v>
                </c:pt>
                <c:pt idx="331">
                  <c:v>-5069.80322265625</c:v>
                </c:pt>
                <c:pt idx="332">
                  <c:v>-5054.8271484375</c:v>
                </c:pt>
                <c:pt idx="333">
                  <c:v>-5039.96435546875</c:v>
                </c:pt>
                <c:pt idx="334">
                  <c:v>-5024.7746582031295</c:v>
                </c:pt>
                <c:pt idx="335">
                  <c:v>-5009.52197265625</c:v>
                </c:pt>
                <c:pt idx="336">
                  <c:v>-4994.244140625</c:v>
                </c:pt>
                <c:pt idx="337">
                  <c:v>-4979.6828613281205</c:v>
                </c:pt>
                <c:pt idx="338">
                  <c:v>-4965.13427734375</c:v>
                </c:pt>
                <c:pt idx="339">
                  <c:v>-4949.80615234375</c:v>
                </c:pt>
                <c:pt idx="340">
                  <c:v>-4934.8298339843795</c:v>
                </c:pt>
                <c:pt idx="341">
                  <c:v>-4920.1806640625</c:v>
                </c:pt>
                <c:pt idx="342">
                  <c:v>-4905.1796875</c:v>
                </c:pt>
                <c:pt idx="343">
                  <c:v>-4890.3420410156205</c:v>
                </c:pt>
                <c:pt idx="344">
                  <c:v>-4875.4287109375</c:v>
                </c:pt>
                <c:pt idx="345">
                  <c:v>-4859.4716796875</c:v>
                </c:pt>
                <c:pt idx="346">
                  <c:v>-4844.50830078125</c:v>
                </c:pt>
                <c:pt idx="347">
                  <c:v>-4830.4128417968705</c:v>
                </c:pt>
                <c:pt idx="348">
                  <c:v>-4815.5751953125</c:v>
                </c:pt>
                <c:pt idx="349">
                  <c:v>-4799.97021484375</c:v>
                </c:pt>
                <c:pt idx="350">
                  <c:v>-4784.994140625</c:v>
                </c:pt>
                <c:pt idx="351">
                  <c:v>-4770.62158203125</c:v>
                </c:pt>
                <c:pt idx="352">
                  <c:v>-4754.96630859375</c:v>
                </c:pt>
                <c:pt idx="353">
                  <c:v>-4739.82666015625</c:v>
                </c:pt>
                <c:pt idx="354">
                  <c:v>-4725.44189453125</c:v>
                </c:pt>
                <c:pt idx="355">
                  <c:v>-4710.5793457031295</c:v>
                </c:pt>
                <c:pt idx="356">
                  <c:v>-4695.5905761718795</c:v>
                </c:pt>
                <c:pt idx="357">
                  <c:v>-4680.42578125</c:v>
                </c:pt>
                <c:pt idx="358">
                  <c:v>-4665.3112792968705</c:v>
                </c:pt>
                <c:pt idx="359">
                  <c:v>-4650.31005859375</c:v>
                </c:pt>
                <c:pt idx="360">
                  <c:v>-4635.2712402343795</c:v>
                </c:pt>
                <c:pt idx="361">
                  <c:v>-4619.8801269531295</c:v>
                </c:pt>
                <c:pt idx="362">
                  <c:v>-4604.71533203125</c:v>
                </c:pt>
                <c:pt idx="363">
                  <c:v>-4590.0788574218795</c:v>
                </c:pt>
                <c:pt idx="364">
                  <c:v>-4574.9519042968705</c:v>
                </c:pt>
                <c:pt idx="365">
                  <c:v>-4560.0134277343795</c:v>
                </c:pt>
                <c:pt idx="366">
                  <c:v>-4545.0751953125</c:v>
                </c:pt>
                <c:pt idx="367">
                  <c:v>-4530.1242675781205</c:v>
                </c:pt>
                <c:pt idx="368">
                  <c:v>-4515.7014160156205</c:v>
                </c:pt>
                <c:pt idx="369">
                  <c:v>-4500.8137207031295</c:v>
                </c:pt>
                <c:pt idx="370">
                  <c:v>-4485.0078125</c:v>
                </c:pt>
                <c:pt idx="371">
                  <c:v>-4469.9812011718795</c:v>
                </c:pt>
                <c:pt idx="372">
                  <c:v>-4455.5080566406295</c:v>
                </c:pt>
                <c:pt idx="373">
                  <c:v>-4440.1171875</c:v>
                </c:pt>
                <c:pt idx="374">
                  <c:v>-4425.3298339843795</c:v>
                </c:pt>
                <c:pt idx="375">
                  <c:v>-4410.9069824218795</c:v>
                </c:pt>
                <c:pt idx="376">
                  <c:v>-4395.80517578125</c:v>
                </c:pt>
                <c:pt idx="377">
                  <c:v>-4380.1877441406295</c:v>
                </c:pt>
                <c:pt idx="378">
                  <c:v>-4365.13623046875</c:v>
                </c:pt>
                <c:pt idx="379">
                  <c:v>-4350.3991699218795</c:v>
                </c:pt>
                <c:pt idx="380">
                  <c:v>-4335.2849121093705</c:v>
                </c:pt>
                <c:pt idx="381">
                  <c:v>-4320.4597167968705</c:v>
                </c:pt>
                <c:pt idx="382">
                  <c:v>-4305.74755859375</c:v>
                </c:pt>
                <c:pt idx="383">
                  <c:v>-4290.2685546875</c:v>
                </c:pt>
                <c:pt idx="384">
                  <c:v>-4274.9404296875</c:v>
                </c:pt>
                <c:pt idx="385">
                  <c:v>-4260.2912597656205</c:v>
                </c:pt>
                <c:pt idx="386">
                  <c:v>-4245.1643066406295</c:v>
                </c:pt>
                <c:pt idx="387">
                  <c:v>-4230.3142089843795</c:v>
                </c:pt>
                <c:pt idx="388">
                  <c:v>-4215.8034667968705</c:v>
                </c:pt>
                <c:pt idx="389">
                  <c:v>-4200.8146972656205</c:v>
                </c:pt>
                <c:pt idx="390">
                  <c:v>-4185.6247558593705</c:v>
                </c:pt>
                <c:pt idx="391">
                  <c:v>-4170.5732421875</c:v>
                </c:pt>
                <c:pt idx="392">
                  <c:v>-4155.72314453125</c:v>
                </c:pt>
                <c:pt idx="393">
                  <c:v>-4140.6213378906295</c:v>
                </c:pt>
                <c:pt idx="394">
                  <c:v>-4125.1672363281205</c:v>
                </c:pt>
                <c:pt idx="395">
                  <c:v>-4110.4677734375</c:v>
                </c:pt>
                <c:pt idx="396">
                  <c:v>-4095.78100585937</c:v>
                </c:pt>
                <c:pt idx="397">
                  <c:v>-4080.3145751953102</c:v>
                </c:pt>
                <c:pt idx="398">
                  <c:v>-4064.8857421875</c:v>
                </c:pt>
                <c:pt idx="399">
                  <c:v>-4050.1737060546898</c:v>
                </c:pt>
                <c:pt idx="400">
                  <c:v>-4035.7886962890602</c:v>
                </c:pt>
                <c:pt idx="401">
                  <c:v>-4020.54858398438</c:v>
                </c:pt>
                <c:pt idx="402">
                  <c:v>-4005.67309570313</c:v>
                </c:pt>
                <c:pt idx="403">
                  <c:v>-3991.04907226562</c:v>
                </c:pt>
                <c:pt idx="404">
                  <c:v>-3976.0855712890602</c:v>
                </c:pt>
                <c:pt idx="405">
                  <c:v>-3961.1221923828102</c:v>
                </c:pt>
                <c:pt idx="406">
                  <c:v>-3945.95751953125</c:v>
                </c:pt>
                <c:pt idx="407">
                  <c:v>-3930.5162353515602</c:v>
                </c:pt>
                <c:pt idx="408">
                  <c:v>-3914.748046875</c:v>
                </c:pt>
                <c:pt idx="409">
                  <c:v>-3900.19946289063</c:v>
                </c:pt>
                <c:pt idx="410">
                  <c:v>-3885.6510009765602</c:v>
                </c:pt>
                <c:pt idx="411">
                  <c:v>-3870.1845703125</c:v>
                </c:pt>
                <c:pt idx="412">
                  <c:v>-3855.4725341796898</c:v>
                </c:pt>
                <c:pt idx="413">
                  <c:v>-3841.0498046875</c:v>
                </c:pt>
                <c:pt idx="414">
                  <c:v>-3826.06103515625</c:v>
                </c:pt>
                <c:pt idx="415">
                  <c:v>-3810.984375</c:v>
                </c:pt>
                <c:pt idx="416">
                  <c:v>-3795.8323974609398</c:v>
                </c:pt>
                <c:pt idx="417">
                  <c:v>-3780.79345703125</c:v>
                </c:pt>
                <c:pt idx="418">
                  <c:v>-3765.82983398438</c:v>
                </c:pt>
                <c:pt idx="419">
                  <c:v>-3750.99194335937</c:v>
                </c:pt>
                <c:pt idx="420">
                  <c:v>-3736.1417236328102</c:v>
                </c:pt>
                <c:pt idx="421">
                  <c:v>-3721.140625</c:v>
                </c:pt>
                <c:pt idx="422">
                  <c:v>-3706.45385742188</c:v>
                </c:pt>
                <c:pt idx="423">
                  <c:v>-3690.9874267578102</c:v>
                </c:pt>
                <c:pt idx="424">
                  <c:v>-3675.68432617188</c:v>
                </c:pt>
                <c:pt idx="425">
                  <c:v>-3660.8214111328102</c:v>
                </c:pt>
                <c:pt idx="426">
                  <c:v>-3645.78247070313</c:v>
                </c:pt>
                <c:pt idx="427">
                  <c:v>-3631.10815429687</c:v>
                </c:pt>
                <c:pt idx="428">
                  <c:v>-3616.29565429687</c:v>
                </c:pt>
                <c:pt idx="429">
                  <c:v>-3600.8165283203102</c:v>
                </c:pt>
                <c:pt idx="430">
                  <c:v>-3585.51342773438</c:v>
                </c:pt>
                <c:pt idx="431">
                  <c:v>-3571.01538085937</c:v>
                </c:pt>
                <c:pt idx="432">
                  <c:v>-3556.4794921875</c:v>
                </c:pt>
                <c:pt idx="433">
                  <c:v>-3541.3021240234398</c:v>
                </c:pt>
                <c:pt idx="434">
                  <c:v>-3525.98657226562</c:v>
                </c:pt>
                <c:pt idx="435">
                  <c:v>-3510.9603271484398</c:v>
                </c:pt>
                <c:pt idx="436">
                  <c:v>-3495.9967041015602</c:v>
                </c:pt>
                <c:pt idx="437">
                  <c:v>-3481.08349609375</c:v>
                </c:pt>
                <c:pt idx="438">
                  <c:v>-3466.30883789063</c:v>
                </c:pt>
                <c:pt idx="439">
                  <c:v>-3451.1314697265602</c:v>
                </c:pt>
                <c:pt idx="440">
                  <c:v>-3435.4385986328102</c:v>
                </c:pt>
                <c:pt idx="441">
                  <c:v>-3420.5506591796898</c:v>
                </c:pt>
                <c:pt idx="442">
                  <c:v>-3406.115234375</c:v>
                </c:pt>
                <c:pt idx="443">
                  <c:v>-3391.13916015625</c:v>
                </c:pt>
                <c:pt idx="444">
                  <c:v>-3376.2889404296898</c:v>
                </c:pt>
                <c:pt idx="445">
                  <c:v>-3360.97338867188</c:v>
                </c:pt>
                <c:pt idx="446">
                  <c:v>-3345.7080078125</c:v>
                </c:pt>
                <c:pt idx="447">
                  <c:v>-3330.8701171875</c:v>
                </c:pt>
                <c:pt idx="448">
                  <c:v>-3316.1456298828102</c:v>
                </c:pt>
                <c:pt idx="449">
                  <c:v>-3300.943359375</c:v>
                </c:pt>
                <c:pt idx="450">
                  <c:v>-3285.9169921875</c:v>
                </c:pt>
                <c:pt idx="451">
                  <c:v>-3271.43139648438</c:v>
                </c:pt>
                <c:pt idx="452">
                  <c:v>-3256.4554443359398</c:v>
                </c:pt>
                <c:pt idx="453">
                  <c:v>-3241.27807617188</c:v>
                </c:pt>
                <c:pt idx="454">
                  <c:v>-3226.03784179687</c:v>
                </c:pt>
                <c:pt idx="455">
                  <c:v>-3211.2127685546898</c:v>
                </c:pt>
                <c:pt idx="456">
                  <c:v>-3196.4755859375</c:v>
                </c:pt>
                <c:pt idx="457">
                  <c:v>-3181.0341796875</c:v>
                </c:pt>
                <c:pt idx="458">
                  <c:v>-3165.7186279296898</c:v>
                </c:pt>
                <c:pt idx="459">
                  <c:v>-3151.30859375</c:v>
                </c:pt>
                <c:pt idx="460">
                  <c:v>-3136.4332275390602</c:v>
                </c:pt>
                <c:pt idx="461">
                  <c:v>-3120.9918212890602</c:v>
                </c:pt>
                <c:pt idx="462">
                  <c:v>-3106.0281982421898</c:v>
                </c:pt>
                <c:pt idx="463">
                  <c:v>-3090.86352539063</c:v>
                </c:pt>
                <c:pt idx="464">
                  <c:v>-3075.84985351562</c:v>
                </c:pt>
                <c:pt idx="465">
                  <c:v>-3061.4271240234398</c:v>
                </c:pt>
                <c:pt idx="466">
                  <c:v>-3046.6900634765602</c:v>
                </c:pt>
                <c:pt idx="467">
                  <c:v>-3031.7264404296898</c:v>
                </c:pt>
                <c:pt idx="468">
                  <c:v>-3016.4862060546898</c:v>
                </c:pt>
                <c:pt idx="469">
                  <c:v>-3001.5982666015602</c:v>
                </c:pt>
                <c:pt idx="470">
                  <c:v>-2986.7353515625</c:v>
                </c:pt>
                <c:pt idx="471">
                  <c:v>-2971.6083984375</c:v>
                </c:pt>
                <c:pt idx="472">
                  <c:v>-2956.0413818359398</c:v>
                </c:pt>
                <c:pt idx="473">
                  <c:v>-2941.25390625</c:v>
                </c:pt>
                <c:pt idx="474">
                  <c:v>-2926.9569091796898</c:v>
                </c:pt>
                <c:pt idx="475">
                  <c:v>-2911.7545166015602</c:v>
                </c:pt>
                <c:pt idx="476">
                  <c:v>-2896.3382568359398</c:v>
                </c:pt>
                <c:pt idx="477">
                  <c:v>-2881.349609375</c:v>
                </c:pt>
                <c:pt idx="478">
                  <c:v>-2866.6251220703102</c:v>
                </c:pt>
                <c:pt idx="479">
                  <c:v>-2851.7747802734398</c:v>
                </c:pt>
                <c:pt idx="480">
                  <c:v>-2836.81127929687</c:v>
                </c:pt>
                <c:pt idx="481">
                  <c:v>-2821.6591796875</c:v>
                </c:pt>
                <c:pt idx="482">
                  <c:v>-2806.19262695313</c:v>
                </c:pt>
                <c:pt idx="483">
                  <c:v>-2791.3548583984398</c:v>
                </c:pt>
                <c:pt idx="484">
                  <c:v>-2776.9698486328102</c:v>
                </c:pt>
                <c:pt idx="485">
                  <c:v>-2761.84301757813</c:v>
                </c:pt>
                <c:pt idx="486">
                  <c:v>-2746.3388671875</c:v>
                </c:pt>
                <c:pt idx="487">
                  <c:v>-2731.2999267578102</c:v>
                </c:pt>
                <c:pt idx="488">
                  <c:v>-2716.3489990234398</c:v>
                </c:pt>
                <c:pt idx="489">
                  <c:v>-2701.6495361328102</c:v>
                </c:pt>
                <c:pt idx="490">
                  <c:v>-2686.9376220703102</c:v>
                </c:pt>
                <c:pt idx="491">
                  <c:v>-2671.1693115234398</c:v>
                </c:pt>
                <c:pt idx="492">
                  <c:v>-2655.8787841796898</c:v>
                </c:pt>
                <c:pt idx="493">
                  <c:v>-2641.0787353515602</c:v>
                </c:pt>
                <c:pt idx="494">
                  <c:v>-2626.40454101562</c:v>
                </c:pt>
                <c:pt idx="495">
                  <c:v>-2611.07641601562</c:v>
                </c:pt>
                <c:pt idx="496">
                  <c:v>-2596.17578125</c:v>
                </c:pt>
                <c:pt idx="497">
                  <c:v>-2581.6273193359398</c:v>
                </c:pt>
                <c:pt idx="498">
                  <c:v>-2566.51293945313</c:v>
                </c:pt>
                <c:pt idx="499">
                  <c:v>-2551.9769287109398</c:v>
                </c:pt>
                <c:pt idx="500">
                  <c:v>-2537.1014404296898</c:v>
                </c:pt>
                <c:pt idx="501">
                  <c:v>-2521.63500976562</c:v>
                </c:pt>
                <c:pt idx="502">
                  <c:v>-2506.4954833984398</c:v>
                </c:pt>
                <c:pt idx="503">
                  <c:v>-2491.67041015625</c:v>
                </c:pt>
                <c:pt idx="504">
                  <c:v>-2476.82006835938</c:v>
                </c:pt>
                <c:pt idx="505">
                  <c:v>-2461.9822998046898</c:v>
                </c:pt>
                <c:pt idx="506">
                  <c:v>-2447.0062255859398</c:v>
                </c:pt>
                <c:pt idx="507">
                  <c:v>-2431.6781005859398</c:v>
                </c:pt>
                <c:pt idx="508">
                  <c:v>-2416.36254882813</c:v>
                </c:pt>
                <c:pt idx="509">
                  <c:v>-2401.8013916015602</c:v>
                </c:pt>
                <c:pt idx="510">
                  <c:v>-2387.12719726562</c:v>
                </c:pt>
                <c:pt idx="511">
                  <c:v>-2372.1385498046898</c:v>
                </c:pt>
                <c:pt idx="512">
                  <c:v>-2356.64697265625</c:v>
                </c:pt>
                <c:pt idx="513">
                  <c:v>-2341.8218994140602</c:v>
                </c:pt>
                <c:pt idx="514">
                  <c:v>-2327.4493408203102</c:v>
                </c:pt>
                <c:pt idx="515">
                  <c:v>-2312.29711914062</c:v>
                </c:pt>
                <c:pt idx="516">
                  <c:v>-2297.2833251953102</c:v>
                </c:pt>
                <c:pt idx="517">
                  <c:v>-2282.1312255859398</c:v>
                </c:pt>
                <c:pt idx="518">
                  <c:v>-2267.0042724609398</c:v>
                </c:pt>
                <c:pt idx="519">
                  <c:v>-2251.7138671875</c:v>
                </c:pt>
                <c:pt idx="520">
                  <c:v>-2236.5240478515602</c:v>
                </c:pt>
                <c:pt idx="521">
                  <c:v>-2221.6864013671898</c:v>
                </c:pt>
                <c:pt idx="522">
                  <c:v>-2206.2828369140602</c:v>
                </c:pt>
                <c:pt idx="523">
                  <c:v>-2191.5833740234398</c:v>
                </c:pt>
                <c:pt idx="524">
                  <c:v>-2177.28637695313</c:v>
                </c:pt>
                <c:pt idx="525">
                  <c:v>-2161.9833984375</c:v>
                </c:pt>
                <c:pt idx="526">
                  <c:v>-2147.00732421875</c:v>
                </c:pt>
                <c:pt idx="527">
                  <c:v>-2132.45874023438</c:v>
                </c:pt>
                <c:pt idx="528">
                  <c:v>-2117.3192138671898</c:v>
                </c:pt>
                <c:pt idx="529">
                  <c:v>-2101.8402099609398</c:v>
                </c:pt>
                <c:pt idx="530">
                  <c:v>-2086.537109375</c:v>
                </c:pt>
                <c:pt idx="531">
                  <c:v>-2071.8753662109398</c:v>
                </c:pt>
                <c:pt idx="532">
                  <c:v>-2057.47778320313</c:v>
                </c:pt>
                <c:pt idx="533">
                  <c:v>-2041.98620605469</c:v>
                </c:pt>
                <c:pt idx="534">
                  <c:v>-2026.9724731445301</c:v>
                </c:pt>
                <c:pt idx="535">
                  <c:v>-2012.38623046875</c:v>
                </c:pt>
                <c:pt idx="536">
                  <c:v>-1997.1209106445301</c:v>
                </c:pt>
                <c:pt idx="537">
                  <c:v>-1982.05688476562</c:v>
                </c:pt>
                <c:pt idx="538">
                  <c:v>-1967.3449096679699</c:v>
                </c:pt>
                <c:pt idx="539">
                  <c:v>-1952.48193359375</c:v>
                </c:pt>
                <c:pt idx="540">
                  <c:v>-1937.3423461914099</c:v>
                </c:pt>
                <c:pt idx="541">
                  <c:v>-1922.1651000976599</c:v>
                </c:pt>
                <c:pt idx="542">
                  <c:v>-1907.12622070313</c:v>
                </c:pt>
                <c:pt idx="543">
                  <c:v>-1892.4645385742199</c:v>
                </c:pt>
                <c:pt idx="544">
                  <c:v>-1877.1741333007801</c:v>
                </c:pt>
                <c:pt idx="545">
                  <c:v>-1862.00952148438</c:v>
                </c:pt>
                <c:pt idx="546">
                  <c:v>-1846.7567749023401</c:v>
                </c:pt>
                <c:pt idx="547">
                  <c:v>-1831.46630859375</c:v>
                </c:pt>
                <c:pt idx="548">
                  <c:v>-1816.8926391601599</c:v>
                </c:pt>
                <c:pt idx="549">
                  <c:v>-1802.1680297851599</c:v>
                </c:pt>
                <c:pt idx="550">
                  <c:v>-1787.63208007813</c:v>
                </c:pt>
                <c:pt idx="551">
                  <c:v>-1772.45483398438</c:v>
                </c:pt>
                <c:pt idx="552">
                  <c:v>-1757.27758789062</c:v>
                </c:pt>
                <c:pt idx="553">
                  <c:v>-1742.17578125</c:v>
                </c:pt>
                <c:pt idx="554">
                  <c:v>-1727.16198730469</c:v>
                </c:pt>
                <c:pt idx="555">
                  <c:v>-1712.7769165039099</c:v>
                </c:pt>
                <c:pt idx="556">
                  <c:v>-1697.49914550781</c:v>
                </c:pt>
                <c:pt idx="557">
                  <c:v>-1682.03271484375</c:v>
                </c:pt>
                <c:pt idx="558">
                  <c:v>-1666.5913696289099</c:v>
                </c:pt>
                <c:pt idx="559">
                  <c:v>-1651.87939453125</c:v>
                </c:pt>
                <c:pt idx="560">
                  <c:v>-1637.4691772460901</c:v>
                </c:pt>
                <c:pt idx="561">
                  <c:v>-1622.6062622070301</c:v>
                </c:pt>
                <c:pt idx="562">
                  <c:v>-1607.91943359375</c:v>
                </c:pt>
                <c:pt idx="563">
                  <c:v>-1592.3272094726599</c:v>
                </c:pt>
                <c:pt idx="564">
                  <c:v>-1577.0116577148401</c:v>
                </c:pt>
                <c:pt idx="565">
                  <c:v>-1562.62658691406</c:v>
                </c:pt>
                <c:pt idx="566">
                  <c:v>-1547.6630859375</c:v>
                </c:pt>
                <c:pt idx="567">
                  <c:v>-1532.3601684570301</c:v>
                </c:pt>
                <c:pt idx="568">
                  <c:v>-1517.45959472656</c:v>
                </c:pt>
                <c:pt idx="569">
                  <c:v>-1502.43322753906</c:v>
                </c:pt>
                <c:pt idx="570">
                  <c:v>-1487.63317871094</c:v>
                </c:pt>
                <c:pt idx="571">
                  <c:v>-1472.8206176757801</c:v>
                </c:pt>
                <c:pt idx="572">
                  <c:v>-1457.2158203125</c:v>
                </c:pt>
                <c:pt idx="573">
                  <c:v>-1442.47863769531</c:v>
                </c:pt>
                <c:pt idx="574">
                  <c:v>-1427.59057617188</c:v>
                </c:pt>
                <c:pt idx="575">
                  <c:v>-1412.14929199219</c:v>
                </c:pt>
                <c:pt idx="576">
                  <c:v>-1397.6133422851599</c:v>
                </c:pt>
                <c:pt idx="577">
                  <c:v>-1382.9013061523401</c:v>
                </c:pt>
                <c:pt idx="578">
                  <c:v>-1367.5983276367199</c:v>
                </c:pt>
                <c:pt idx="579">
                  <c:v>-1352.3204956054699</c:v>
                </c:pt>
                <c:pt idx="580">
                  <c:v>-1337.4953002929699</c:v>
                </c:pt>
                <c:pt idx="581">
                  <c:v>-1322.5066528320301</c:v>
                </c:pt>
                <c:pt idx="582">
                  <c:v>-1307.6689453125</c:v>
                </c:pt>
                <c:pt idx="583">
                  <c:v>-1292.240234375</c:v>
                </c:pt>
                <c:pt idx="584">
                  <c:v>-1276.96240234375</c:v>
                </c:pt>
                <c:pt idx="585">
                  <c:v>-1262.5396118164099</c:v>
                </c:pt>
                <c:pt idx="586">
                  <c:v>-1247.96594238281</c:v>
                </c:pt>
                <c:pt idx="587">
                  <c:v>-1233.25390625</c:v>
                </c:pt>
                <c:pt idx="588">
                  <c:v>-1217.9257202148401</c:v>
                </c:pt>
                <c:pt idx="589">
                  <c:v>-1202.3461303710901</c:v>
                </c:pt>
                <c:pt idx="590">
                  <c:v>-1187.78503417969</c:v>
                </c:pt>
                <c:pt idx="591">
                  <c:v>-1173.3999633789099</c:v>
                </c:pt>
                <c:pt idx="592">
                  <c:v>-1157.8203125</c:v>
                </c:pt>
                <c:pt idx="593">
                  <c:v>-1142.81909179688</c:v>
                </c:pt>
                <c:pt idx="594">
                  <c:v>-1128.1322631835901</c:v>
                </c:pt>
                <c:pt idx="595">
                  <c:v>-1113.11853027344</c:v>
                </c:pt>
                <c:pt idx="596">
                  <c:v>-1097.80297851562</c:v>
                </c:pt>
                <c:pt idx="597">
                  <c:v>-1082.3490600585901</c:v>
                </c:pt>
                <c:pt idx="598">
                  <c:v>-1067.80053710938</c:v>
                </c:pt>
                <c:pt idx="599">
                  <c:v>-1052.78674316406</c:v>
                </c:pt>
                <c:pt idx="600">
                  <c:v>-1037.64721679688</c:v>
                </c:pt>
                <c:pt idx="601">
                  <c:v>-1023.0987243652301</c:v>
                </c:pt>
                <c:pt idx="602">
                  <c:v>-1008.09753417969</c:v>
                </c:pt>
                <c:pt idx="603">
                  <c:v>-993.259765625</c:v>
                </c:pt>
                <c:pt idx="604">
                  <c:v>-978.2333984375</c:v>
                </c:pt>
                <c:pt idx="605">
                  <c:v>-962.95559692382801</c:v>
                </c:pt>
                <c:pt idx="606">
                  <c:v>-947.84121704101597</c:v>
                </c:pt>
                <c:pt idx="607">
                  <c:v>-932.96572875976597</c:v>
                </c:pt>
                <c:pt idx="608">
                  <c:v>-918.10281372070301</c:v>
                </c:pt>
                <c:pt idx="609">
                  <c:v>-903.25247192382801</c:v>
                </c:pt>
                <c:pt idx="610">
                  <c:v>-888.23870849609398</c:v>
                </c:pt>
                <c:pt idx="611">
                  <c:v>-873.11178588867199</c:v>
                </c:pt>
                <c:pt idx="612">
                  <c:v>-857.98483276367199</c:v>
                </c:pt>
                <c:pt idx="613">
                  <c:v>-842.82015991210903</c:v>
                </c:pt>
                <c:pt idx="614">
                  <c:v>-827.96981811523403</c:v>
                </c:pt>
                <c:pt idx="615">
                  <c:v>-812.37759399414097</c:v>
                </c:pt>
                <c:pt idx="616">
                  <c:v>-797.51470947265602</c:v>
                </c:pt>
                <c:pt idx="617">
                  <c:v>-783.10452270507801</c:v>
                </c:pt>
                <c:pt idx="618">
                  <c:v>-768.40515136718705</c:v>
                </c:pt>
                <c:pt idx="619">
                  <c:v>-753.25305175781205</c:v>
                </c:pt>
                <c:pt idx="620">
                  <c:v>-737.95004272460903</c:v>
                </c:pt>
                <c:pt idx="621">
                  <c:v>-723.40148925781205</c:v>
                </c:pt>
                <c:pt idx="622">
                  <c:v>-708.3876953125</c:v>
                </c:pt>
                <c:pt idx="623">
                  <c:v>-692.34283447265602</c:v>
                </c:pt>
                <c:pt idx="624">
                  <c:v>-677.66857910156205</c:v>
                </c:pt>
                <c:pt idx="625">
                  <c:v>-662.18954467773403</c:v>
                </c:pt>
                <c:pt idx="626">
                  <c:v>-646.73565673828102</c:v>
                </c:pt>
                <c:pt idx="627">
                  <c:v>-632.94158935546898</c:v>
                </c:pt>
                <c:pt idx="628">
                  <c:v>-617.94036865234398</c:v>
                </c:pt>
                <c:pt idx="629">
                  <c:v>-602.95172119140602</c:v>
                </c:pt>
                <c:pt idx="630">
                  <c:v>-587.81219482421898</c:v>
                </c:pt>
                <c:pt idx="631">
                  <c:v>-572.50921630859398</c:v>
                </c:pt>
                <c:pt idx="632">
                  <c:v>-557.64633178710903</c:v>
                </c:pt>
                <c:pt idx="633">
                  <c:v>-543.08523559570301</c:v>
                </c:pt>
                <c:pt idx="634">
                  <c:v>-528.34808349609398</c:v>
                </c:pt>
                <c:pt idx="635">
                  <c:v>-513.66122436523403</c:v>
                </c:pt>
                <c:pt idx="636">
                  <c:v>-498.69775390625</c:v>
                </c:pt>
                <c:pt idx="637">
                  <c:v>-483.26901245117199</c:v>
                </c:pt>
                <c:pt idx="638">
                  <c:v>-467.96601867675798</c:v>
                </c:pt>
                <c:pt idx="639">
                  <c:v>-452.77619934082003</c:v>
                </c:pt>
                <c:pt idx="640">
                  <c:v>-438.25282287597702</c:v>
                </c:pt>
                <c:pt idx="641">
                  <c:v>-423.42765808105497</c:v>
                </c:pt>
                <c:pt idx="642">
                  <c:v>-407.47077941894503</c:v>
                </c:pt>
                <c:pt idx="643">
                  <c:v>-392.16780090332003</c:v>
                </c:pt>
                <c:pt idx="644">
                  <c:v>-377.82046508789102</c:v>
                </c:pt>
                <c:pt idx="645">
                  <c:v>-363.56114196777298</c:v>
                </c:pt>
                <c:pt idx="646">
                  <c:v>-348.05696105957003</c:v>
                </c:pt>
                <c:pt idx="647">
                  <c:v>-332.74139404296898</c:v>
                </c:pt>
                <c:pt idx="648">
                  <c:v>-318.51980590820301</c:v>
                </c:pt>
                <c:pt idx="649">
                  <c:v>-303.25453186035202</c:v>
                </c:pt>
                <c:pt idx="650">
                  <c:v>-288.08985900878901</c:v>
                </c:pt>
                <c:pt idx="651">
                  <c:v>-273.47845458984398</c:v>
                </c:pt>
                <c:pt idx="652">
                  <c:v>-258.04970550537098</c:v>
                </c:pt>
                <c:pt idx="653">
                  <c:v>-243.13652038574199</c:v>
                </c:pt>
                <c:pt idx="654">
                  <c:v>-228.56284332275399</c:v>
                </c:pt>
                <c:pt idx="655">
                  <c:v>-213.67479705810501</c:v>
                </c:pt>
                <c:pt idx="656">
                  <c:v>-198.23348999023401</c:v>
                </c:pt>
                <c:pt idx="657">
                  <c:v>-182.61638641357399</c:v>
                </c:pt>
                <c:pt idx="658">
                  <c:v>-168.04294586181601</c:v>
                </c:pt>
                <c:pt idx="659">
                  <c:v>-153.230354309082</c:v>
                </c:pt>
                <c:pt idx="660">
                  <c:v>-138.22914886474601</c:v>
                </c:pt>
                <c:pt idx="661">
                  <c:v>-123.781211853027</c:v>
                </c:pt>
                <c:pt idx="662">
                  <c:v>-108.201583862305</c:v>
                </c:pt>
                <c:pt idx="663">
                  <c:v>-92.860984802246094</c:v>
                </c:pt>
                <c:pt idx="664">
                  <c:v>-78.601783752441406</c:v>
                </c:pt>
                <c:pt idx="665">
                  <c:v>-63.814458847045898</c:v>
                </c:pt>
                <c:pt idx="666">
                  <c:v>-48.4989528656006</c:v>
                </c:pt>
                <c:pt idx="667">
                  <c:v>-32.856392860412598</c:v>
                </c:pt>
                <c:pt idx="668">
                  <c:v>-17.704321861267101</c:v>
                </c:pt>
                <c:pt idx="669">
                  <c:v>-3.1935443878173801</c:v>
                </c:pt>
                <c:pt idx="670">
                  <c:v>11.5184230804443</c:v>
                </c:pt>
                <c:pt idx="671">
                  <c:v>26.230390548706101</c:v>
                </c:pt>
                <c:pt idx="672">
                  <c:v>41.017833709716797</c:v>
                </c:pt>
                <c:pt idx="673">
                  <c:v>56.333400726318402</c:v>
                </c:pt>
                <c:pt idx="674">
                  <c:v>71.799858093261705</c:v>
                </c:pt>
                <c:pt idx="675">
                  <c:v>86.951957702636705</c:v>
                </c:pt>
                <c:pt idx="676">
                  <c:v>101.663955688477</c:v>
                </c:pt>
                <c:pt idx="677">
                  <c:v>116.19990921020501</c:v>
                </c:pt>
                <c:pt idx="678">
                  <c:v>130.92448425293</c:v>
                </c:pt>
                <c:pt idx="679">
                  <c:v>146.076583862305</c:v>
                </c:pt>
                <c:pt idx="680">
                  <c:v>161.35442352294899</c:v>
                </c:pt>
                <c:pt idx="681">
                  <c:v>176.48137664794899</c:v>
                </c:pt>
                <c:pt idx="682">
                  <c:v>191.16822814941401</c:v>
                </c:pt>
                <c:pt idx="683">
                  <c:v>205.90538024902301</c:v>
                </c:pt>
                <c:pt idx="684">
                  <c:v>221.19580078125</c:v>
                </c:pt>
                <c:pt idx="685">
                  <c:v>236.17185211181601</c:v>
                </c:pt>
                <c:pt idx="686">
                  <c:v>251.78919982910199</c:v>
                </c:pt>
                <c:pt idx="687">
                  <c:v>267.36883544921898</c:v>
                </c:pt>
                <c:pt idx="688">
                  <c:v>281.728759765625</c:v>
                </c:pt>
                <c:pt idx="689">
                  <c:v>296.78025817871099</c:v>
                </c:pt>
                <c:pt idx="690">
                  <c:v>311.80661010742199</c:v>
                </c:pt>
                <c:pt idx="691">
                  <c:v>326.05335998535202</c:v>
                </c:pt>
                <c:pt idx="692">
                  <c:v>341.07971191406301</c:v>
                </c:pt>
                <c:pt idx="693">
                  <c:v>356.64628601074202</c:v>
                </c:pt>
                <c:pt idx="694">
                  <c:v>385.944091796875</c:v>
                </c:pt>
                <c:pt idx="695">
                  <c:v>392.20611572265602</c:v>
                </c:pt>
                <c:pt idx="696">
                  <c:v>405.06967163085898</c:v>
                </c:pt>
                <c:pt idx="697">
                  <c:v>419.17810058593699</c:v>
                </c:pt>
                <c:pt idx="698">
                  <c:v>432.02908325195301</c:v>
                </c:pt>
                <c:pt idx="699">
                  <c:v>445.65969848632801</c:v>
                </c:pt>
                <c:pt idx="700">
                  <c:v>460.96270751953102</c:v>
                </c:pt>
                <c:pt idx="701">
                  <c:v>476.17767333984398</c:v>
                </c:pt>
                <c:pt idx="702">
                  <c:v>491.41778564453102</c:v>
                </c:pt>
                <c:pt idx="703">
                  <c:v>506.84649658203102</c:v>
                </c:pt>
                <c:pt idx="704">
                  <c:v>521.77224731445301</c:v>
                </c:pt>
                <c:pt idx="705">
                  <c:v>536.01901245117199</c:v>
                </c:pt>
                <c:pt idx="706">
                  <c:v>551.48550415039097</c:v>
                </c:pt>
                <c:pt idx="707">
                  <c:v>567.09027099609398</c:v>
                </c:pt>
                <c:pt idx="708">
                  <c:v>581.927978515625</c:v>
                </c:pt>
                <c:pt idx="709">
                  <c:v>596.48907470703102</c:v>
                </c:pt>
                <c:pt idx="710">
                  <c:v>610.87414550781205</c:v>
                </c:pt>
                <c:pt idx="711">
                  <c:v>625.71188354492199</c:v>
                </c:pt>
                <c:pt idx="712">
                  <c:v>640.88912963867199</c:v>
                </c:pt>
                <c:pt idx="713">
                  <c:v>656.17956542968795</c:v>
                </c:pt>
                <c:pt idx="714">
                  <c:v>671.00473022460903</c:v>
                </c:pt>
                <c:pt idx="715">
                  <c:v>685.82989501953102</c:v>
                </c:pt>
                <c:pt idx="716">
                  <c:v>700.81854248046898</c:v>
                </c:pt>
                <c:pt idx="717">
                  <c:v>716.88854980468705</c:v>
                </c:pt>
                <c:pt idx="718">
                  <c:v>732.50588989257801</c:v>
                </c:pt>
                <c:pt idx="719">
                  <c:v>746.58822631835903</c:v>
                </c:pt>
                <c:pt idx="720">
                  <c:v>760.85916137695301</c:v>
                </c:pt>
                <c:pt idx="721">
                  <c:v>776.28793334960903</c:v>
                </c:pt>
                <c:pt idx="722">
                  <c:v>791.45263671875</c:v>
                </c:pt>
                <c:pt idx="723">
                  <c:v>806.50411987304699</c:v>
                </c:pt>
                <c:pt idx="724">
                  <c:v>821.51791381835903</c:v>
                </c:pt>
                <c:pt idx="725">
                  <c:v>835.65151977539097</c:v>
                </c:pt>
                <c:pt idx="726">
                  <c:v>850.52697753906295</c:v>
                </c:pt>
                <c:pt idx="727">
                  <c:v>865.54074096679699</c:v>
                </c:pt>
                <c:pt idx="728">
                  <c:v>881.38442993164097</c:v>
                </c:pt>
                <c:pt idx="729">
                  <c:v>896.52395629882801</c:v>
                </c:pt>
                <c:pt idx="730">
                  <c:v>910.93414306640602</c:v>
                </c:pt>
                <c:pt idx="731">
                  <c:v>925.79702758789097</c:v>
                </c:pt>
                <c:pt idx="732">
                  <c:v>940.82339477539097</c:v>
                </c:pt>
                <c:pt idx="733">
                  <c:v>956.07611083984398</c:v>
                </c:pt>
                <c:pt idx="734">
                  <c:v>971.39169311523403</c:v>
                </c:pt>
                <c:pt idx="735">
                  <c:v>986.25457763671898</c:v>
                </c:pt>
                <c:pt idx="736">
                  <c:v>1001.0545959472699</c:v>
                </c:pt>
                <c:pt idx="737">
                  <c:v>1016.82281494141</c:v>
                </c:pt>
                <c:pt idx="738">
                  <c:v>1031.6480102539099</c:v>
                </c:pt>
                <c:pt idx="739">
                  <c:v>1045.89477539062</c:v>
                </c:pt>
                <c:pt idx="740">
                  <c:v>1060.9085083007801</c:v>
                </c:pt>
                <c:pt idx="741">
                  <c:v>1075.8091430664099</c:v>
                </c:pt>
                <c:pt idx="742">
                  <c:v>1090.7097778320301</c:v>
                </c:pt>
                <c:pt idx="743">
                  <c:v>1105.9624633789099</c:v>
                </c:pt>
                <c:pt idx="744">
                  <c:v>1120.52355957031</c:v>
                </c:pt>
                <c:pt idx="745">
                  <c:v>1135.96484375</c:v>
                </c:pt>
                <c:pt idx="746">
                  <c:v>1151.6953735351599</c:v>
                </c:pt>
                <c:pt idx="747">
                  <c:v>1166.7594604492199</c:v>
                </c:pt>
                <c:pt idx="748">
                  <c:v>1181.748046875</c:v>
                </c:pt>
                <c:pt idx="749">
                  <c:v>1196.0702514648401</c:v>
                </c:pt>
                <c:pt idx="750">
                  <c:v>1210.4805297851599</c:v>
                </c:pt>
                <c:pt idx="751">
                  <c:v>1225.23022460938</c:v>
                </c:pt>
                <c:pt idx="752">
                  <c:v>1240.65893554688</c:v>
                </c:pt>
                <c:pt idx="753">
                  <c:v>1256.85473632812</c:v>
                </c:pt>
                <c:pt idx="754">
                  <c:v>1271.1266479492199</c:v>
                </c:pt>
                <c:pt idx="755">
                  <c:v>1285.1093139648401</c:v>
                </c:pt>
                <c:pt idx="756">
                  <c:v>1300.7391967773401</c:v>
                </c:pt>
                <c:pt idx="757">
                  <c:v>1315.52661132812</c:v>
                </c:pt>
                <c:pt idx="758">
                  <c:v>1330.33923339844</c:v>
                </c:pt>
                <c:pt idx="759">
                  <c:v>1345.8560180664099</c:v>
                </c:pt>
                <c:pt idx="760">
                  <c:v>1360.40454101562</c:v>
                </c:pt>
                <c:pt idx="761">
                  <c:v>1375.35546875</c:v>
                </c:pt>
                <c:pt idx="762">
                  <c:v>1390.67102050781</c:v>
                </c:pt>
                <c:pt idx="763">
                  <c:v>1405.63452148438</c:v>
                </c:pt>
                <c:pt idx="764">
                  <c:v>1420.81176757812</c:v>
                </c:pt>
                <c:pt idx="765">
                  <c:v>1435.6746215820301</c:v>
                </c:pt>
                <c:pt idx="766">
                  <c:v>1450.9776000976599</c:v>
                </c:pt>
                <c:pt idx="767">
                  <c:v>1466.1799926757801</c:v>
                </c:pt>
                <c:pt idx="768">
                  <c:v>1480.8523559570301</c:v>
                </c:pt>
                <c:pt idx="769">
                  <c:v>1496.14086914062</c:v>
                </c:pt>
                <c:pt idx="770">
                  <c:v>1511.1798706054699</c:v>
                </c:pt>
                <c:pt idx="771">
                  <c:v>1525.27575683594</c:v>
                </c:pt>
                <c:pt idx="772">
                  <c:v>1540.1008911132801</c:v>
                </c:pt>
                <c:pt idx="773">
                  <c:v>1555.5547485351599</c:v>
                </c:pt>
                <c:pt idx="774">
                  <c:v>1570.46789550781</c:v>
                </c:pt>
                <c:pt idx="775">
                  <c:v>1585.38110351562</c:v>
                </c:pt>
                <c:pt idx="776">
                  <c:v>1600.6589965820301</c:v>
                </c:pt>
                <c:pt idx="777">
                  <c:v>1615.71057128906</c:v>
                </c:pt>
                <c:pt idx="778">
                  <c:v>1630.4979858398401</c:v>
                </c:pt>
                <c:pt idx="779">
                  <c:v>1645.72546386719</c:v>
                </c:pt>
                <c:pt idx="780">
                  <c:v>1660.97814941406</c:v>
                </c:pt>
                <c:pt idx="781">
                  <c:v>1676.0044555664099</c:v>
                </c:pt>
                <c:pt idx="782">
                  <c:v>1690.98059082031</c:v>
                </c:pt>
                <c:pt idx="783">
                  <c:v>1705.6172485351599</c:v>
                </c:pt>
                <c:pt idx="784">
                  <c:v>1720.3417358398401</c:v>
                </c:pt>
                <c:pt idx="785">
                  <c:v>1735.09143066406</c:v>
                </c:pt>
                <c:pt idx="786">
                  <c:v>1750.2435913085901</c:v>
                </c:pt>
                <c:pt idx="787">
                  <c:v>1766.3135375976599</c:v>
                </c:pt>
                <c:pt idx="788">
                  <c:v>1781.00036621094</c:v>
                </c:pt>
                <c:pt idx="789">
                  <c:v>1795.07116699219</c:v>
                </c:pt>
                <c:pt idx="790">
                  <c:v>1810.26098632813</c:v>
                </c:pt>
                <c:pt idx="791">
                  <c:v>1825.1615600585901</c:v>
                </c:pt>
                <c:pt idx="792">
                  <c:v>1840.5399780273401</c:v>
                </c:pt>
                <c:pt idx="793">
                  <c:v>1856.1698608398401</c:v>
                </c:pt>
                <c:pt idx="794">
                  <c:v>1870.9699096679699</c:v>
                </c:pt>
                <c:pt idx="795">
                  <c:v>1885.65673828125</c:v>
                </c:pt>
                <c:pt idx="796">
                  <c:v>1900.60766601562</c:v>
                </c:pt>
                <c:pt idx="797">
                  <c:v>1915.6089477539099</c:v>
                </c:pt>
                <c:pt idx="798">
                  <c:v>1930.9370727539099</c:v>
                </c:pt>
                <c:pt idx="799">
                  <c:v>1945.8125610351599</c:v>
                </c:pt>
                <c:pt idx="800">
                  <c:v>1960.37365722656</c:v>
                </c:pt>
                <c:pt idx="801">
                  <c:v>1975.6765747070301</c:v>
                </c:pt>
                <c:pt idx="802">
                  <c:v>1990.3759765625</c:v>
                </c:pt>
                <c:pt idx="803">
                  <c:v>2004.92456054687</c:v>
                </c:pt>
                <c:pt idx="804">
                  <c:v>2020.5419921875</c:v>
                </c:pt>
                <c:pt idx="805">
                  <c:v>2035.568359375</c:v>
                </c:pt>
                <c:pt idx="806">
                  <c:v>2050.0162353515602</c:v>
                </c:pt>
                <c:pt idx="807">
                  <c:v>2064.81616210938</c:v>
                </c:pt>
                <c:pt idx="808">
                  <c:v>2080.4964599609398</c:v>
                </c:pt>
                <c:pt idx="809">
                  <c:v>2095.6737060546898</c:v>
                </c:pt>
                <c:pt idx="810">
                  <c:v>2110.09643554687</c:v>
                </c:pt>
                <c:pt idx="811">
                  <c:v>2125.9024658203102</c:v>
                </c:pt>
                <c:pt idx="812">
                  <c:v>2141.4066162109398</c:v>
                </c:pt>
                <c:pt idx="813">
                  <c:v>2155.47729492187</c:v>
                </c:pt>
                <c:pt idx="814">
                  <c:v>2169.9755859375</c:v>
                </c:pt>
                <c:pt idx="815">
                  <c:v>2185.3037109375</c:v>
                </c:pt>
                <c:pt idx="816">
                  <c:v>2200.3551025390602</c:v>
                </c:pt>
                <c:pt idx="817">
                  <c:v>2215.9346923828102</c:v>
                </c:pt>
                <c:pt idx="818">
                  <c:v>2230.9234619140602</c:v>
                </c:pt>
                <c:pt idx="819">
                  <c:v>2245.509765625</c:v>
                </c:pt>
                <c:pt idx="820">
                  <c:v>2262.7742919921898</c:v>
                </c:pt>
                <c:pt idx="821">
                  <c:v>2278.9197998046898</c:v>
                </c:pt>
                <c:pt idx="822">
                  <c:v>2291.5570068359398</c:v>
                </c:pt>
                <c:pt idx="823">
                  <c:v>2305.0870361328102</c:v>
                </c:pt>
                <c:pt idx="824">
                  <c:v>2320.07568359375</c:v>
                </c:pt>
                <c:pt idx="825">
                  <c:v>2333.29125976562</c:v>
                </c:pt>
                <c:pt idx="826">
                  <c:v>2398.46411132813</c:v>
                </c:pt>
                <c:pt idx="827">
                  <c:v>2447.20239257813</c:v>
                </c:pt>
                <c:pt idx="828">
                  <c:v>2455.3128662109398</c:v>
                </c:pt>
                <c:pt idx="829">
                  <c:v>2469.8614501953102</c:v>
                </c:pt>
                <c:pt idx="830">
                  <c:v>2485.1644287109398</c:v>
                </c:pt>
                <c:pt idx="831">
                  <c:v>2500.3289794921898</c:v>
                </c:pt>
                <c:pt idx="832">
                  <c:v>2515.05346679687</c:v>
                </c:pt>
                <c:pt idx="833">
                  <c:v>2530.59545898438</c:v>
                </c:pt>
                <c:pt idx="834">
                  <c:v>2545.8985595703102</c:v>
                </c:pt>
                <c:pt idx="835">
                  <c:v>2560.0823974609398</c:v>
                </c:pt>
                <c:pt idx="836">
                  <c:v>2574.9453125</c:v>
                </c:pt>
                <c:pt idx="837">
                  <c:v>2590.41186523438</c:v>
                </c:pt>
                <c:pt idx="838">
                  <c:v>2605.89086914062</c:v>
                </c:pt>
                <c:pt idx="839">
                  <c:v>2621.2064208984398</c:v>
                </c:pt>
                <c:pt idx="840">
                  <c:v>2635.8807373046898</c:v>
                </c:pt>
                <c:pt idx="841">
                  <c:v>2650.03930664062</c:v>
                </c:pt>
                <c:pt idx="842">
                  <c:v>2665.19140625</c:v>
                </c:pt>
                <c:pt idx="843">
                  <c:v>2680.7459716796898</c:v>
                </c:pt>
                <c:pt idx="844">
                  <c:v>2695.3070068359398</c:v>
                </c:pt>
                <c:pt idx="845">
                  <c:v>2709.6668701171898</c:v>
                </c:pt>
                <c:pt idx="846">
                  <c:v>2725.1082763671898</c:v>
                </c:pt>
                <c:pt idx="847">
                  <c:v>2740.14721679687</c:v>
                </c:pt>
                <c:pt idx="848">
                  <c:v>2754.8465576171898</c:v>
                </c:pt>
                <c:pt idx="849">
                  <c:v>2770.42626953125</c:v>
                </c:pt>
                <c:pt idx="850">
                  <c:v>2785.1634521484398</c:v>
                </c:pt>
                <c:pt idx="851">
                  <c:v>2800.17724609375</c:v>
                </c:pt>
                <c:pt idx="852">
                  <c:v>2815.6185302734398</c:v>
                </c:pt>
                <c:pt idx="853">
                  <c:v>2830.34301757813</c:v>
                </c:pt>
                <c:pt idx="854">
                  <c:v>2845.5076904296898</c:v>
                </c:pt>
                <c:pt idx="855">
                  <c:v>2860.6346435546898</c:v>
                </c:pt>
                <c:pt idx="856">
                  <c:v>2875.19580078125</c:v>
                </c:pt>
                <c:pt idx="857">
                  <c:v>2889.76953125</c:v>
                </c:pt>
                <c:pt idx="858">
                  <c:v>2905.3868408203102</c:v>
                </c:pt>
                <c:pt idx="859">
                  <c:v>2920.5640869140602</c:v>
                </c:pt>
                <c:pt idx="860">
                  <c:v>2935.4144287109398</c:v>
                </c:pt>
                <c:pt idx="861">
                  <c:v>2950.39038085937</c:v>
                </c:pt>
                <c:pt idx="862">
                  <c:v>2965.0897216796898</c:v>
                </c:pt>
                <c:pt idx="863">
                  <c:v>2980.4141845703102</c:v>
                </c:pt>
                <c:pt idx="864">
                  <c:v>2995.4620361328102</c:v>
                </c:pt>
                <c:pt idx="865">
                  <c:v>3010.04833984375</c:v>
                </c:pt>
                <c:pt idx="866">
                  <c:v>3024.76025390625</c:v>
                </c:pt>
                <c:pt idx="867">
                  <c:v>3039.91235351562</c:v>
                </c:pt>
                <c:pt idx="868">
                  <c:v>3055.1650390625</c:v>
                </c:pt>
                <c:pt idx="869">
                  <c:v>3070.6441650390602</c:v>
                </c:pt>
                <c:pt idx="870">
                  <c:v>3085.8465576171898</c:v>
                </c:pt>
                <c:pt idx="871">
                  <c:v>3100.4703369140602</c:v>
                </c:pt>
                <c:pt idx="872">
                  <c:v>3114.8931884765602</c:v>
                </c:pt>
                <c:pt idx="873">
                  <c:v>3130.34716796875</c:v>
                </c:pt>
                <c:pt idx="874">
                  <c:v>3145.3106689453102</c:v>
                </c:pt>
                <c:pt idx="875">
                  <c:v>3159.5574951171898</c:v>
                </c:pt>
                <c:pt idx="876">
                  <c:v>3175.2628173828102</c:v>
                </c:pt>
                <c:pt idx="877">
                  <c:v>3190.8172607421898</c:v>
                </c:pt>
                <c:pt idx="878">
                  <c:v>3206.0826416015602</c:v>
                </c:pt>
                <c:pt idx="879">
                  <c:v>3221.69995117188</c:v>
                </c:pt>
                <c:pt idx="880">
                  <c:v>3235.9842529296898</c:v>
                </c:pt>
                <c:pt idx="881">
                  <c:v>3249.8663330078102</c:v>
                </c:pt>
                <c:pt idx="882">
                  <c:v>3265.19458007812</c:v>
                </c:pt>
                <c:pt idx="883">
                  <c:v>3280.6484375</c:v>
                </c:pt>
                <c:pt idx="884">
                  <c:v>3295.3729248046898</c:v>
                </c:pt>
                <c:pt idx="885">
                  <c:v>3309.93408203125</c:v>
                </c:pt>
                <c:pt idx="886">
                  <c:v>3324.85986328125</c:v>
                </c:pt>
                <c:pt idx="887">
                  <c:v>3340.06225585937</c:v>
                </c:pt>
                <c:pt idx="888">
                  <c:v>3354.9630126953102</c:v>
                </c:pt>
                <c:pt idx="889">
                  <c:v>3369.85107421875</c:v>
                </c:pt>
                <c:pt idx="890">
                  <c:v>3429.0635986328102</c:v>
                </c:pt>
                <c:pt idx="891">
                  <c:v>3481.18432617188</c:v>
                </c:pt>
                <c:pt idx="892">
                  <c:v>3489.9234619140602</c:v>
                </c:pt>
                <c:pt idx="893">
                  <c:v>3505.2012939453102</c:v>
                </c:pt>
                <c:pt idx="894">
                  <c:v>3520.5545654296898</c:v>
                </c:pt>
                <c:pt idx="895">
                  <c:v>3535.69409179687</c:v>
                </c:pt>
                <c:pt idx="896">
                  <c:v>3550.72045898438</c:v>
                </c:pt>
                <c:pt idx="897">
                  <c:v>3565.2186279296898</c:v>
                </c:pt>
                <c:pt idx="898">
                  <c:v>3579.7293701171898</c:v>
                </c:pt>
                <c:pt idx="899">
                  <c:v>3594.76831054687</c:v>
                </c:pt>
                <c:pt idx="900">
                  <c:v>3610.1468505859398</c:v>
                </c:pt>
                <c:pt idx="901">
                  <c:v>3625.18579101562</c:v>
                </c:pt>
                <c:pt idx="902">
                  <c:v>3640.11157226562</c:v>
                </c:pt>
                <c:pt idx="903">
                  <c:v>3655.3895263671898</c:v>
                </c:pt>
                <c:pt idx="904">
                  <c:v>3670.11401367188</c:v>
                </c:pt>
                <c:pt idx="905">
                  <c:v>3685.6055908203102</c:v>
                </c:pt>
                <c:pt idx="906">
                  <c:v>3700.63208007812</c:v>
                </c:pt>
                <c:pt idx="907">
                  <c:v>3714.9290771484398</c:v>
                </c:pt>
                <c:pt idx="908">
                  <c:v>3730.1566162109398</c:v>
                </c:pt>
                <c:pt idx="909">
                  <c:v>3745.2584228515602</c:v>
                </c:pt>
                <c:pt idx="910">
                  <c:v>3760.2218017578102</c:v>
                </c:pt>
                <c:pt idx="911">
                  <c:v>3775.8642578125</c:v>
                </c:pt>
                <c:pt idx="912">
                  <c:v>3790.9912109375</c:v>
                </c:pt>
                <c:pt idx="913">
                  <c:v>3805.2506103515602</c:v>
                </c:pt>
                <c:pt idx="914">
                  <c:v>3820.36499023438</c:v>
                </c:pt>
                <c:pt idx="915">
                  <c:v>3835.8565673828102</c:v>
                </c:pt>
                <c:pt idx="916">
                  <c:v>3851.1595458984398</c:v>
                </c:pt>
                <c:pt idx="917">
                  <c:v>3865.6451416015602</c:v>
                </c:pt>
                <c:pt idx="918">
                  <c:v>3880.06787109375</c:v>
                </c:pt>
                <c:pt idx="919">
                  <c:v>3895.16967773438</c:v>
                </c:pt>
                <c:pt idx="920">
                  <c:v>3910.3218994140602</c:v>
                </c:pt>
                <c:pt idx="921">
                  <c:v>3925.2979736328102</c:v>
                </c:pt>
                <c:pt idx="922">
                  <c:v>3940.46264648438</c:v>
                </c:pt>
                <c:pt idx="923">
                  <c:v>3955.48901367188</c:v>
                </c:pt>
                <c:pt idx="924">
                  <c:v>3970.32666015625</c:v>
                </c:pt>
                <c:pt idx="925">
                  <c:v>3985.3907470703102</c:v>
                </c:pt>
                <c:pt idx="926">
                  <c:v>4000.2410888671898</c:v>
                </c:pt>
                <c:pt idx="927">
                  <c:v>4015.35546875</c:v>
                </c:pt>
                <c:pt idx="928">
                  <c:v>4030.40698242188</c:v>
                </c:pt>
                <c:pt idx="929">
                  <c:v>4045.7476806640602</c:v>
                </c:pt>
                <c:pt idx="930">
                  <c:v>4061.5787353515602</c:v>
                </c:pt>
                <c:pt idx="931">
                  <c:v>4124.5510253906295</c:v>
                </c:pt>
                <c:pt idx="932">
                  <c:v>4177.791015625</c:v>
                </c:pt>
                <c:pt idx="933">
                  <c:v>4186.0397949218795</c:v>
                </c:pt>
                <c:pt idx="934">
                  <c:v>4199.87158203125</c:v>
                </c:pt>
                <c:pt idx="935">
                  <c:v>4213.4895019531295</c:v>
                </c:pt>
                <c:pt idx="936">
                  <c:v>4226.3029785156205</c:v>
                </c:pt>
                <c:pt idx="937">
                  <c:v>4240.1474609375</c:v>
                </c:pt>
                <c:pt idx="938">
                  <c:v>4255.41259765625</c:v>
                </c:pt>
                <c:pt idx="939">
                  <c:v>4270.53955078125</c:v>
                </c:pt>
                <c:pt idx="940">
                  <c:v>4285.1257324218795</c:v>
                </c:pt>
                <c:pt idx="941">
                  <c:v>4300.2902832031295</c:v>
                </c:pt>
                <c:pt idx="942">
                  <c:v>4315.5935058593705</c:v>
                </c:pt>
                <c:pt idx="943">
                  <c:v>4330.607421875</c:v>
                </c:pt>
                <c:pt idx="944">
                  <c:v>4345.75927734375</c:v>
                </c:pt>
                <c:pt idx="945">
                  <c:v>4361.48974609375</c:v>
                </c:pt>
                <c:pt idx="946">
                  <c:v>4376.076171875</c:v>
                </c:pt>
                <c:pt idx="947">
                  <c:v>4390.2600097656205</c:v>
                </c:pt>
                <c:pt idx="948">
                  <c:v>4405.43701171875</c:v>
                </c:pt>
                <c:pt idx="949">
                  <c:v>4420.2746582031295</c:v>
                </c:pt>
                <c:pt idx="950">
                  <c:v>4435.2761230468705</c:v>
                </c:pt>
                <c:pt idx="951">
                  <c:v>4450.591796875</c:v>
                </c:pt>
                <c:pt idx="952">
                  <c:v>4465.8820800781205</c:v>
                </c:pt>
                <c:pt idx="953">
                  <c:v>4480.7451171875</c:v>
                </c:pt>
                <c:pt idx="954">
                  <c:v>4495.4069824218795</c:v>
                </c:pt>
                <c:pt idx="955">
                  <c:v>4510.7978515625</c:v>
                </c:pt>
                <c:pt idx="956">
                  <c:v>4526.2390136718795</c:v>
                </c:pt>
                <c:pt idx="957">
                  <c:v>4540.96337890625</c:v>
                </c:pt>
                <c:pt idx="958">
                  <c:v>4555.6376953125</c:v>
                </c:pt>
                <c:pt idx="959">
                  <c:v>4570.62646484375</c:v>
                </c:pt>
                <c:pt idx="960">
                  <c:v>4585.5146484375</c:v>
                </c:pt>
                <c:pt idx="961">
                  <c:v>4600.81787109375</c:v>
                </c:pt>
                <c:pt idx="962">
                  <c:v>4616.5231933593705</c:v>
                </c:pt>
                <c:pt idx="963">
                  <c:v>4631.1848144531295</c:v>
                </c:pt>
                <c:pt idx="964">
                  <c:v>4645.44384765625</c:v>
                </c:pt>
                <c:pt idx="965">
                  <c:v>4660.44482421875</c:v>
                </c:pt>
                <c:pt idx="966">
                  <c:v>4675.6474609375</c:v>
                </c:pt>
                <c:pt idx="967">
                  <c:v>4690.43505859375</c:v>
                </c:pt>
                <c:pt idx="968">
                  <c:v>4705.6374511718795</c:v>
                </c:pt>
                <c:pt idx="969">
                  <c:v>4720.9528808593705</c:v>
                </c:pt>
                <c:pt idx="970">
                  <c:v>4735.6145019531295</c:v>
                </c:pt>
                <c:pt idx="971">
                  <c:v>4751.181640625</c:v>
                </c:pt>
                <c:pt idx="972">
                  <c:v>4766.396484375</c:v>
                </c:pt>
                <c:pt idx="973">
                  <c:v>4780.517578125</c:v>
                </c:pt>
                <c:pt idx="974">
                  <c:v>4795.669921875</c:v>
                </c:pt>
                <c:pt idx="975">
                  <c:v>4811.0104980468705</c:v>
                </c:pt>
                <c:pt idx="976">
                  <c:v>4825.54638671875</c:v>
                </c:pt>
                <c:pt idx="977">
                  <c:v>4840.4091796875</c:v>
                </c:pt>
                <c:pt idx="978">
                  <c:v>4855.724609375</c:v>
                </c:pt>
                <c:pt idx="979">
                  <c:v>4871.2038574218795</c:v>
                </c:pt>
                <c:pt idx="980">
                  <c:v>4886.3308105468705</c:v>
                </c:pt>
                <c:pt idx="981">
                  <c:v>4900.9294433593705</c:v>
                </c:pt>
                <c:pt idx="982">
                  <c:v>4915.99365234375</c:v>
                </c:pt>
                <c:pt idx="983">
                  <c:v>4931.2841796875</c:v>
                </c:pt>
                <c:pt idx="984">
                  <c:v>4946.05908203125</c:v>
                </c:pt>
                <c:pt idx="985">
                  <c:v>4960.9470214843795</c:v>
                </c:pt>
                <c:pt idx="986">
                  <c:v>4976.0236816406295</c:v>
                </c:pt>
                <c:pt idx="987">
                  <c:v>4990.8740234375</c:v>
                </c:pt>
                <c:pt idx="988">
                  <c:v>5005.6740722656205</c:v>
                </c:pt>
                <c:pt idx="989">
                  <c:v>5020.8388671875</c:v>
                </c:pt>
                <c:pt idx="990">
                  <c:v>5036.0915527343795</c:v>
                </c:pt>
                <c:pt idx="991">
                  <c:v>5050.6149902343795</c:v>
                </c:pt>
                <c:pt idx="992">
                  <c:v>5065.3269042968705</c:v>
                </c:pt>
                <c:pt idx="993">
                  <c:v>5080.5417480468705</c:v>
                </c:pt>
                <c:pt idx="994">
                  <c:v>5095.59326171875</c:v>
                </c:pt>
                <c:pt idx="995">
                  <c:v>5111.3615722656205</c:v>
                </c:pt>
                <c:pt idx="996">
                  <c:v>5126.5388183593705</c:v>
                </c:pt>
                <c:pt idx="997">
                  <c:v>5140.76025390625</c:v>
                </c:pt>
                <c:pt idx="998">
                  <c:v>5155.59814453125</c:v>
                </c:pt>
                <c:pt idx="999">
                  <c:v>5170.82568359375</c:v>
                </c:pt>
                <c:pt idx="1000">
                  <c:v>5431.1025390625</c:v>
                </c:pt>
                <c:pt idx="1001">
                  <c:v>5627.99169921875</c:v>
                </c:pt>
                <c:pt idx="1002">
                  <c:v>5636.5673828125</c:v>
                </c:pt>
                <c:pt idx="1003">
                  <c:v>5651.2541503906295</c:v>
                </c:pt>
                <c:pt idx="1004">
                  <c:v>5666.05419921875</c:v>
                </c:pt>
                <c:pt idx="1005">
                  <c:v>5681.28173828125</c:v>
                </c:pt>
                <c:pt idx="1006">
                  <c:v>5696.59716796875</c:v>
                </c:pt>
                <c:pt idx="1007">
                  <c:v>5711.1706542968705</c:v>
                </c:pt>
                <c:pt idx="1008">
                  <c:v>5725.9079589843795</c:v>
                </c:pt>
                <c:pt idx="1009">
                  <c:v>5740.8464355468705</c:v>
                </c:pt>
                <c:pt idx="1010">
                  <c:v>5755.7092285156205</c:v>
                </c:pt>
                <c:pt idx="1011">
                  <c:v>5771.5153808593795</c:v>
                </c:pt>
                <c:pt idx="1012">
                  <c:v>5828.4519042968795</c:v>
                </c:pt>
                <c:pt idx="1013">
                  <c:v>5878.8122558593795</c:v>
                </c:pt>
                <c:pt idx="1014">
                  <c:v>5885.904296875</c:v>
                </c:pt>
                <c:pt idx="1015">
                  <c:v>5900.3771972656295</c:v>
                </c:pt>
                <c:pt idx="1016">
                  <c:v>5914.87548828125</c:v>
                </c:pt>
                <c:pt idx="1017">
                  <c:v>5926.720703125</c:v>
                </c:pt>
                <c:pt idx="1018">
                  <c:v>5938.43994140625</c:v>
                </c:pt>
                <c:pt idx="1019">
                  <c:v>5951.7185058593795</c:v>
                </c:pt>
                <c:pt idx="1020">
                  <c:v>5966.1208496093705</c:v>
                </c:pt>
                <c:pt idx="1021">
                  <c:v>5981.0139160156205</c:v>
                </c:pt>
                <c:pt idx="1022">
                  <c:v>5995.8767089843795</c:v>
                </c:pt>
                <c:pt idx="1023">
                  <c:v>6010.71435546875</c:v>
                </c:pt>
                <c:pt idx="1024">
                  <c:v>6025.9294433593795</c:v>
                </c:pt>
                <c:pt idx="1025">
                  <c:v>6041.7353515625</c:v>
                </c:pt>
                <c:pt idx="1026">
                  <c:v>6056.81201171875</c:v>
                </c:pt>
                <c:pt idx="1027">
                  <c:v>6071.2473144531295</c:v>
                </c:pt>
                <c:pt idx="1028">
                  <c:v>6086.8017578125</c:v>
                </c:pt>
                <c:pt idx="1029">
                  <c:v>6101.8278808593795</c:v>
                </c:pt>
                <c:pt idx="1030">
                  <c:v>6116.3010253906295</c:v>
                </c:pt>
                <c:pt idx="1031">
                  <c:v>6131.34033203125</c:v>
                </c:pt>
                <c:pt idx="1032">
                  <c:v>6146.39208984375</c:v>
                </c:pt>
                <c:pt idx="1033">
                  <c:v>6161.2546386718705</c:v>
                </c:pt>
                <c:pt idx="1034">
                  <c:v>6176.74609375</c:v>
                </c:pt>
                <c:pt idx="1035">
                  <c:v>6192.2253417968795</c:v>
                </c:pt>
                <c:pt idx="1036">
                  <c:v>6206.8366699218795</c:v>
                </c:pt>
                <c:pt idx="1037">
                  <c:v>6221.6491699218795</c:v>
                </c:pt>
                <c:pt idx="1038">
                  <c:v>6236.7258300781205</c:v>
                </c:pt>
                <c:pt idx="1039">
                  <c:v>6251.7775878906295</c:v>
                </c:pt>
                <c:pt idx="1040">
                  <c:v>6266.4521484375</c:v>
                </c:pt>
                <c:pt idx="1041">
                  <c:v>6282.2958984375</c:v>
                </c:pt>
                <c:pt idx="1042">
                  <c:v>6298.0888671875</c:v>
                </c:pt>
                <c:pt idx="1043">
                  <c:v>6312.0212402343705</c:v>
                </c:pt>
                <c:pt idx="1044">
                  <c:v>6326.5949707031205</c:v>
                </c:pt>
                <c:pt idx="1045">
                  <c:v>6341.7216796875</c:v>
                </c:pt>
                <c:pt idx="1046">
                  <c:v>6357.3015136718705</c:v>
                </c:pt>
                <c:pt idx="1047">
                  <c:v>6372.46630859375</c:v>
                </c:pt>
                <c:pt idx="1048">
                  <c:v>6387.40478515625</c:v>
                </c:pt>
                <c:pt idx="1049">
                  <c:v>6402.3427734375</c:v>
                </c:pt>
                <c:pt idx="1050">
                  <c:v>6416.740234375</c:v>
                </c:pt>
                <c:pt idx="1051">
                  <c:v>6431.54052734375</c:v>
                </c:pt>
                <c:pt idx="1052">
                  <c:v>6446.7053222656295</c:v>
                </c:pt>
                <c:pt idx="1053">
                  <c:v>6462.0837402343705</c:v>
                </c:pt>
                <c:pt idx="1054">
                  <c:v>6476.9841308593795</c:v>
                </c:pt>
                <c:pt idx="1055">
                  <c:v>6491.8342285156205</c:v>
                </c:pt>
                <c:pt idx="1056">
                  <c:v>6507.04931640625</c:v>
                </c:pt>
                <c:pt idx="1057">
                  <c:v>6522.08837890625</c:v>
                </c:pt>
                <c:pt idx="1058">
                  <c:v>6536.9763183593795</c:v>
                </c:pt>
                <c:pt idx="1059">
                  <c:v>6552.64404296875</c:v>
                </c:pt>
                <c:pt idx="1060">
                  <c:v>6567.6955566406205</c:v>
                </c:pt>
                <c:pt idx="1061">
                  <c:v>6582.04296875</c:v>
                </c:pt>
                <c:pt idx="1062">
                  <c:v>6597.4968261718705</c:v>
                </c:pt>
                <c:pt idx="1063">
                  <c:v>6612.5986328125</c:v>
                </c:pt>
                <c:pt idx="1064">
                  <c:v>6626.9963378906295</c:v>
                </c:pt>
                <c:pt idx="1065">
                  <c:v>6641.8591308593795</c:v>
                </c:pt>
                <c:pt idx="1066">
                  <c:v>6657.5646972656295</c:v>
                </c:pt>
                <c:pt idx="1067">
                  <c:v>6672.9306640625</c:v>
                </c:pt>
                <c:pt idx="1068">
                  <c:v>6687.328125</c:v>
                </c:pt>
                <c:pt idx="1069">
                  <c:v>6702.19091796875</c:v>
                </c:pt>
                <c:pt idx="1070">
                  <c:v>6717.267578125</c:v>
                </c:pt>
                <c:pt idx="1071">
                  <c:v>6732.6083984375</c:v>
                </c:pt>
                <c:pt idx="1072">
                  <c:v>6747.8359375</c:v>
                </c:pt>
                <c:pt idx="1073">
                  <c:v>6762.4851074218795</c:v>
                </c:pt>
                <c:pt idx="1074">
                  <c:v>6777.5617675781205</c:v>
                </c:pt>
                <c:pt idx="1075">
                  <c:v>6792.8269042968795</c:v>
                </c:pt>
                <c:pt idx="1076">
                  <c:v>6807.5515136718705</c:v>
                </c:pt>
                <c:pt idx="1077">
                  <c:v>6822.1379394531295</c:v>
                </c:pt>
                <c:pt idx="1078">
                  <c:v>6837.32763671875</c:v>
                </c:pt>
                <c:pt idx="1079">
                  <c:v>6852.8820800781205</c:v>
                </c:pt>
                <c:pt idx="1080">
                  <c:v>6867.8205566406205</c:v>
                </c:pt>
                <c:pt idx="1081">
                  <c:v>6882.658203125</c:v>
                </c:pt>
                <c:pt idx="1082">
                  <c:v>6897.6970214843795</c:v>
                </c:pt>
                <c:pt idx="1083">
                  <c:v>6912.54736328125</c:v>
                </c:pt>
                <c:pt idx="1084">
                  <c:v>6928.0517578125</c:v>
                </c:pt>
                <c:pt idx="1085">
                  <c:v>6943.1408691406205</c:v>
                </c:pt>
                <c:pt idx="1086">
                  <c:v>6957.51318359375</c:v>
                </c:pt>
                <c:pt idx="1087">
                  <c:v>6972.6149902343705</c:v>
                </c:pt>
                <c:pt idx="1088">
                  <c:v>6988.5087890625</c:v>
                </c:pt>
                <c:pt idx="1089">
                  <c:v>7003.4973144531295</c:v>
                </c:pt>
                <c:pt idx="1090">
                  <c:v>7018.033203125</c:v>
                </c:pt>
                <c:pt idx="1091">
                  <c:v>7032.8205566406205</c:v>
                </c:pt>
                <c:pt idx="1092">
                  <c:v>7047.5578613281295</c:v>
                </c:pt>
                <c:pt idx="1093">
                  <c:v>7062.6599121093705</c:v>
                </c:pt>
                <c:pt idx="1094">
                  <c:v>7077.9755859375</c:v>
                </c:pt>
                <c:pt idx="1095">
                  <c:v>7093.3039550781205</c:v>
                </c:pt>
                <c:pt idx="1096">
                  <c:v>7107.9655761718705</c:v>
                </c:pt>
                <c:pt idx="1097">
                  <c:v>7122.6896972656295</c:v>
                </c:pt>
                <c:pt idx="1098">
                  <c:v>7137.728515625</c:v>
                </c:pt>
                <c:pt idx="1099">
                  <c:v>7153.53466796875</c:v>
                </c:pt>
                <c:pt idx="1100">
                  <c:v>7168.9384765625</c:v>
                </c:pt>
                <c:pt idx="1101">
                  <c:v>7183.2355957031205</c:v>
                </c:pt>
                <c:pt idx="1102">
                  <c:v>7198.0104980468705</c:v>
                </c:pt>
                <c:pt idx="1103">
                  <c:v>7213.1374511718705</c:v>
                </c:pt>
                <c:pt idx="1104">
                  <c:v>7228.2392578125</c:v>
                </c:pt>
                <c:pt idx="1105">
                  <c:v>7243.4665527343705</c:v>
                </c:pt>
                <c:pt idx="1106">
                  <c:v>7258.39208984375</c:v>
                </c:pt>
                <c:pt idx="1107">
                  <c:v>7273.2302246093705</c:v>
                </c:pt>
                <c:pt idx="1108">
                  <c:v>7288.10595703125</c:v>
                </c:pt>
                <c:pt idx="1109">
                  <c:v>7303.345703125</c:v>
                </c:pt>
                <c:pt idx="1110">
                  <c:v>7318.5104980468705</c:v>
                </c:pt>
                <c:pt idx="1111">
                  <c:v>7333.4365234375</c:v>
                </c:pt>
                <c:pt idx="1112">
                  <c:v>7348.7770996093705</c:v>
                </c:pt>
                <c:pt idx="1113">
                  <c:v>7363.6271972656295</c:v>
                </c:pt>
                <c:pt idx="1114">
                  <c:v>7378.3642578125</c:v>
                </c:pt>
                <c:pt idx="1115">
                  <c:v>7393.9440917968795</c:v>
                </c:pt>
                <c:pt idx="1116">
                  <c:v>7409.1213378906295</c:v>
                </c:pt>
                <c:pt idx="1117">
                  <c:v>7423.41845703125</c:v>
                </c:pt>
                <c:pt idx="1118">
                  <c:v>7438.4699707031205</c:v>
                </c:pt>
                <c:pt idx="1119">
                  <c:v>7453.4963378906295</c:v>
                </c:pt>
                <c:pt idx="1120">
                  <c:v>7468.67333984375</c:v>
                </c:pt>
                <c:pt idx="1121">
                  <c:v>7483.80029296875</c:v>
                </c:pt>
                <c:pt idx="1122">
                  <c:v>7498.38671875</c:v>
                </c:pt>
                <c:pt idx="1123">
                  <c:v>7513.3376464843795</c:v>
                </c:pt>
                <c:pt idx="1124">
                  <c:v>7528.38916015625</c:v>
                </c:pt>
                <c:pt idx="1125">
                  <c:v>7543.8806152343705</c:v>
                </c:pt>
                <c:pt idx="1126">
                  <c:v>7559.0954589843795</c:v>
                </c:pt>
                <c:pt idx="1127">
                  <c:v>7573.8200683593795</c:v>
                </c:pt>
                <c:pt idx="1128">
                  <c:v>7588.9599609375</c:v>
                </c:pt>
                <c:pt idx="1129">
                  <c:v>7604.3259277343705</c:v>
                </c:pt>
                <c:pt idx="1130">
                  <c:v>7619.3269042968795</c:v>
                </c:pt>
                <c:pt idx="1131">
                  <c:v>7634.9694824218795</c:v>
                </c:pt>
                <c:pt idx="1132">
                  <c:v>7650.486328125</c:v>
                </c:pt>
                <c:pt idx="1133">
                  <c:v>7664.3176269531295</c:v>
                </c:pt>
                <c:pt idx="1134">
                  <c:v>7678.6271972656295</c:v>
                </c:pt>
                <c:pt idx="1135">
                  <c:v>7693.6159667968795</c:v>
                </c:pt>
                <c:pt idx="1136">
                  <c:v>7708.8937988281295</c:v>
                </c:pt>
                <c:pt idx="1137">
                  <c:v>7724.0712890625</c:v>
                </c:pt>
                <c:pt idx="1138">
                  <c:v>7738.7956542968795</c:v>
                </c:pt>
                <c:pt idx="1139">
                  <c:v>7753.771484375</c:v>
                </c:pt>
                <c:pt idx="1140">
                  <c:v>7768.8984375</c:v>
                </c:pt>
                <c:pt idx="1141">
                  <c:v>7784.0129394531295</c:v>
                </c:pt>
                <c:pt idx="1142">
                  <c:v>7799.291015625</c:v>
                </c:pt>
                <c:pt idx="1143">
                  <c:v>7814.3173828125</c:v>
                </c:pt>
                <c:pt idx="1144">
                  <c:v>7828.9541015625</c:v>
                </c:pt>
                <c:pt idx="1145">
                  <c:v>7844.13134765625</c:v>
                </c:pt>
                <c:pt idx="1146">
                  <c:v>7859.4968261718705</c:v>
                </c:pt>
                <c:pt idx="1147">
                  <c:v>7874.5859375</c:v>
                </c:pt>
                <c:pt idx="1148">
                  <c:v>7889.6376953125</c:v>
                </c:pt>
                <c:pt idx="1149">
                  <c:v>7904.5510253906295</c:v>
                </c:pt>
                <c:pt idx="1150">
                  <c:v>7919.2126464843795</c:v>
                </c:pt>
                <c:pt idx="1151">
                  <c:v>7934.1257324218795</c:v>
                </c:pt>
                <c:pt idx="1152">
                  <c:v>7949.37841796875</c:v>
                </c:pt>
                <c:pt idx="1153">
                  <c:v>7964.80712890625</c:v>
                </c:pt>
                <c:pt idx="1154">
                  <c:v>7979.46875</c:v>
                </c:pt>
                <c:pt idx="1155">
                  <c:v>7994.1682128906295</c:v>
                </c:pt>
                <c:pt idx="1156">
                  <c:v>8009.4587402343705</c:v>
                </c:pt>
                <c:pt idx="1157">
                  <c:v>8025.0886230468705</c:v>
                </c:pt>
                <c:pt idx="1158">
                  <c:v>8040.4040527343705</c:v>
                </c:pt>
                <c:pt idx="1159">
                  <c:v>8054.701171875</c:v>
                </c:pt>
                <c:pt idx="1160">
                  <c:v>8069.3503417968795</c:v>
                </c:pt>
                <c:pt idx="1161">
                  <c:v>8084.40185546875</c:v>
                </c:pt>
                <c:pt idx="1162">
                  <c:v>8099.7424316406205</c:v>
                </c:pt>
                <c:pt idx="1163">
                  <c:v>8115.13330078125</c:v>
                </c:pt>
                <c:pt idx="1164">
                  <c:v>8129.87060546875</c:v>
                </c:pt>
                <c:pt idx="1165">
                  <c:v>8144.544921875</c:v>
                </c:pt>
                <c:pt idx="1166">
                  <c:v>8159.82275390625</c:v>
                </c:pt>
                <c:pt idx="1167">
                  <c:v>8174.8869628906295</c:v>
                </c:pt>
                <c:pt idx="1168">
                  <c:v>8189.6491699218795</c:v>
                </c:pt>
                <c:pt idx="1169">
                  <c:v>8204.474609375</c:v>
                </c:pt>
                <c:pt idx="1170">
                  <c:v>8219.5009765625</c:v>
                </c:pt>
                <c:pt idx="1171">
                  <c:v>8235.04248046875</c:v>
                </c:pt>
                <c:pt idx="1172">
                  <c:v>8251.037109375</c:v>
                </c:pt>
                <c:pt idx="1173">
                  <c:v>8265.74951171875</c:v>
                </c:pt>
                <c:pt idx="1174">
                  <c:v>8279.68212890625</c:v>
                </c:pt>
                <c:pt idx="1175">
                  <c:v>8294.45703125</c:v>
                </c:pt>
                <c:pt idx="1176">
                  <c:v>8309.40771484375</c:v>
                </c:pt>
                <c:pt idx="1177">
                  <c:v>8324.58447265625</c:v>
                </c:pt>
                <c:pt idx="1178">
                  <c:v>8339.69873046875</c:v>
                </c:pt>
                <c:pt idx="1179">
                  <c:v>8355.42919921875</c:v>
                </c:pt>
                <c:pt idx="1180">
                  <c:v>8370.8330078125</c:v>
                </c:pt>
                <c:pt idx="1181">
                  <c:v>8385.080078125</c:v>
                </c:pt>
                <c:pt idx="1182">
                  <c:v>8399.98095703125</c:v>
                </c:pt>
                <c:pt idx="1183">
                  <c:v>8415.23388671875</c:v>
                </c:pt>
                <c:pt idx="1184">
                  <c:v>8430.20947265625</c:v>
                </c:pt>
                <c:pt idx="1185">
                  <c:v>8445.68798828125</c:v>
                </c:pt>
                <c:pt idx="1186">
                  <c:v>8460.689453125</c:v>
                </c:pt>
                <c:pt idx="1187">
                  <c:v>8475.14990234375</c:v>
                </c:pt>
                <c:pt idx="1188">
                  <c:v>8490.087890625</c:v>
                </c:pt>
                <c:pt idx="1189">
                  <c:v>8505.2275390625</c:v>
                </c:pt>
                <c:pt idx="1190">
                  <c:v>8520.25439453125</c:v>
                </c:pt>
                <c:pt idx="1191">
                  <c:v>8534.96630859375</c:v>
                </c:pt>
                <c:pt idx="1192">
                  <c:v>8549.95458984375</c:v>
                </c:pt>
                <c:pt idx="1193">
                  <c:v>8565.14453125</c:v>
                </c:pt>
                <c:pt idx="1194">
                  <c:v>8580.18359375</c:v>
                </c:pt>
                <c:pt idx="1195">
                  <c:v>8595.310546875</c:v>
                </c:pt>
                <c:pt idx="1196">
                  <c:v>8610.57568359375</c:v>
                </c:pt>
                <c:pt idx="1197">
                  <c:v>8625.89111328125</c:v>
                </c:pt>
                <c:pt idx="1198">
                  <c:v>8641.15625</c:v>
                </c:pt>
                <c:pt idx="1199">
                  <c:v>8655.84326171875</c:v>
                </c:pt>
                <c:pt idx="1200">
                  <c:v>8670.4423828125</c:v>
                </c:pt>
                <c:pt idx="1201">
                  <c:v>8685.31787109375</c:v>
                </c:pt>
                <c:pt idx="1202">
                  <c:v>8700.65869140625</c:v>
                </c:pt>
                <c:pt idx="1203">
                  <c:v>8716.4521484375</c:v>
                </c:pt>
                <c:pt idx="1204">
                  <c:v>8731.3271484375</c:v>
                </c:pt>
                <c:pt idx="1205">
                  <c:v>8745.77490234375</c:v>
                </c:pt>
                <c:pt idx="1206">
                  <c:v>8760.6630859375</c:v>
                </c:pt>
                <c:pt idx="1207">
                  <c:v>8775.890625</c:v>
                </c:pt>
                <c:pt idx="1208">
                  <c:v>8790.95458984375</c:v>
                </c:pt>
                <c:pt idx="1209">
                  <c:v>8805.654296875</c:v>
                </c:pt>
                <c:pt idx="1210">
                  <c:v>8820.4794921875</c:v>
                </c:pt>
                <c:pt idx="1211">
                  <c:v>8835.8955078125</c:v>
                </c:pt>
                <c:pt idx="1212">
                  <c:v>8851.375</c:v>
                </c:pt>
                <c:pt idx="1213">
                  <c:v>8866.2001953125</c:v>
                </c:pt>
                <c:pt idx="1214">
                  <c:v>8880.88671875</c:v>
                </c:pt>
                <c:pt idx="1215">
                  <c:v>8896.1015625</c:v>
                </c:pt>
                <c:pt idx="1216">
                  <c:v>8910.90185546875</c:v>
                </c:pt>
                <c:pt idx="1217">
                  <c:v>8925.55078125</c:v>
                </c:pt>
                <c:pt idx="1218">
                  <c:v>8940.87890625</c:v>
                </c:pt>
                <c:pt idx="1219">
                  <c:v>8956.0185546875</c:v>
                </c:pt>
                <c:pt idx="1220">
                  <c:v>8970.89404296875</c:v>
                </c:pt>
                <c:pt idx="1221">
                  <c:v>8985.83251953125</c:v>
                </c:pt>
                <c:pt idx="1222">
                  <c:v>9001.474609375</c:v>
                </c:pt>
                <c:pt idx="1223">
                  <c:v>9016.6767578125</c:v>
                </c:pt>
                <c:pt idx="1224">
                  <c:v>9031.10009765625</c:v>
                </c:pt>
                <c:pt idx="1225">
                  <c:v>9045.787109375</c:v>
                </c:pt>
                <c:pt idx="1226">
                  <c:v>9060.86376953125</c:v>
                </c:pt>
                <c:pt idx="1227">
                  <c:v>9076.22998046875</c:v>
                </c:pt>
                <c:pt idx="1228">
                  <c:v>9091.53271484375</c:v>
                </c:pt>
                <c:pt idx="1229">
                  <c:v>9106.21923828125</c:v>
                </c:pt>
                <c:pt idx="1230">
                  <c:v>9120.96875</c:v>
                </c:pt>
                <c:pt idx="1231">
                  <c:v>9135.9951171875</c:v>
                </c:pt>
                <c:pt idx="1232">
                  <c:v>9151.021484375</c:v>
                </c:pt>
                <c:pt idx="1233">
                  <c:v>9166.42529296875</c:v>
                </c:pt>
                <c:pt idx="1234">
                  <c:v>9181.46435546875</c:v>
                </c:pt>
                <c:pt idx="1235">
                  <c:v>9196.67919921875</c:v>
                </c:pt>
                <c:pt idx="1236">
                  <c:v>9211.44140625</c:v>
                </c:pt>
                <c:pt idx="1237">
                  <c:v>9225.8642578125</c:v>
                </c:pt>
                <c:pt idx="1238">
                  <c:v>9241.34375</c:v>
                </c:pt>
                <c:pt idx="1239">
                  <c:v>9257.32568359375</c:v>
                </c:pt>
                <c:pt idx="1240">
                  <c:v>9273.29443359375</c:v>
                </c:pt>
                <c:pt idx="1241">
                  <c:v>9287.50341796875</c:v>
                </c:pt>
                <c:pt idx="1242">
                  <c:v>9301.171875</c:v>
                </c:pt>
                <c:pt idx="1243">
                  <c:v>9316.55029296875</c:v>
                </c:pt>
                <c:pt idx="1244">
                  <c:v>9331.8408203125</c:v>
                </c:pt>
                <c:pt idx="1245">
                  <c:v>9346.52783203125</c:v>
                </c:pt>
                <c:pt idx="1246">
                  <c:v>9361.44091796875</c:v>
                </c:pt>
                <c:pt idx="1247">
                  <c:v>9376.4794921875</c:v>
                </c:pt>
                <c:pt idx="1248">
                  <c:v>9392.46142578125</c:v>
                </c:pt>
                <c:pt idx="1249">
                  <c:v>9407.29931640625</c:v>
                </c:pt>
                <c:pt idx="1250">
                  <c:v>9421.697265625</c:v>
                </c:pt>
                <c:pt idx="1251">
                  <c:v>9436.97509765625</c:v>
                </c:pt>
                <c:pt idx="1252">
                  <c:v>9451.67431640625</c:v>
                </c:pt>
                <c:pt idx="1253">
                  <c:v>9466.82666015625</c:v>
                </c:pt>
                <c:pt idx="1254">
                  <c:v>9482.6455078125</c:v>
                </c:pt>
                <c:pt idx="1255">
                  <c:v>9497.3828125</c:v>
                </c:pt>
                <c:pt idx="1256">
                  <c:v>9511.6669921875</c:v>
                </c:pt>
                <c:pt idx="1257">
                  <c:v>9526.9697265625</c:v>
                </c:pt>
                <c:pt idx="1258">
                  <c:v>9541.85791015625</c:v>
                </c:pt>
                <c:pt idx="1259">
                  <c:v>9556.59521484375</c:v>
                </c:pt>
                <c:pt idx="1260">
                  <c:v>9571.9609375</c:v>
                </c:pt>
                <c:pt idx="1261">
                  <c:v>9587.03759765625</c:v>
                </c:pt>
                <c:pt idx="1262">
                  <c:v>9601.6240234375</c:v>
                </c:pt>
                <c:pt idx="1263">
                  <c:v>9616.73779296875</c:v>
                </c:pt>
                <c:pt idx="1264">
                  <c:v>9631.83935546875</c:v>
                </c:pt>
                <c:pt idx="1265">
                  <c:v>9646.740234375</c:v>
                </c:pt>
                <c:pt idx="1266">
                  <c:v>9661.85498046875</c:v>
                </c:pt>
                <c:pt idx="1267">
                  <c:v>9677.0576171875</c:v>
                </c:pt>
                <c:pt idx="1268">
                  <c:v>9692.00830078125</c:v>
                </c:pt>
                <c:pt idx="1269">
                  <c:v>9706.94677734375</c:v>
                </c:pt>
                <c:pt idx="1270">
                  <c:v>9722.19970703125</c:v>
                </c:pt>
                <c:pt idx="1271">
                  <c:v>9737.80419921875</c:v>
                </c:pt>
                <c:pt idx="1272">
                  <c:v>9752.96875</c:v>
                </c:pt>
                <c:pt idx="1273">
                  <c:v>9767.41650390625</c:v>
                </c:pt>
                <c:pt idx="1274">
                  <c:v>9782.24169921875</c:v>
                </c:pt>
                <c:pt idx="1275">
                  <c:v>9797.3564453125</c:v>
                </c:pt>
                <c:pt idx="1276">
                  <c:v>9812.470703125</c:v>
                </c:pt>
                <c:pt idx="1277">
                  <c:v>9827.24560546875</c:v>
                </c:pt>
                <c:pt idx="1278">
                  <c:v>9842.12109375</c:v>
                </c:pt>
                <c:pt idx="1279">
                  <c:v>9857.6123046875</c:v>
                </c:pt>
                <c:pt idx="1280">
                  <c:v>9872.47509765625</c:v>
                </c:pt>
                <c:pt idx="1281">
                  <c:v>9887.564453125</c:v>
                </c:pt>
                <c:pt idx="1282">
                  <c:v>9902.82958984375</c:v>
                </c:pt>
                <c:pt idx="1283">
                  <c:v>9917.416015625</c:v>
                </c:pt>
                <c:pt idx="1284">
                  <c:v>9932.83251953125</c:v>
                </c:pt>
                <c:pt idx="1285">
                  <c:v>9947.9716796875</c:v>
                </c:pt>
                <c:pt idx="1286">
                  <c:v>9962.4951171875</c:v>
                </c:pt>
                <c:pt idx="1287">
                  <c:v>9977.35791015625</c:v>
                </c:pt>
                <c:pt idx="1288">
                  <c:v>9990.18212890625</c:v>
                </c:pt>
                <c:pt idx="1289">
                  <c:v>10000.157714843799</c:v>
                </c:pt>
              </c:numCache>
            </c:numRef>
          </c:xVal>
          <c:yVal>
            <c:numRef>
              <c:f>Sheet1!$AX$12:$AX$1301</c:f>
              <c:numCache>
                <c:formatCode>General</c:formatCode>
                <c:ptCount val="1290"/>
                <c:pt idx="0">
                  <c:v>2.3029083493768601E-4</c:v>
                </c:pt>
                <c:pt idx="1">
                  <c:v>2.20225553572935E-4</c:v>
                </c:pt>
                <c:pt idx="2">
                  <c:v>2.2963874417362799E-4</c:v>
                </c:pt>
                <c:pt idx="3">
                  <c:v>2.3006612697459001E-4</c:v>
                </c:pt>
                <c:pt idx="4">
                  <c:v>2.2928496875636E-4</c:v>
                </c:pt>
                <c:pt idx="5">
                  <c:v>2.2764520579257599E-4</c:v>
                </c:pt>
                <c:pt idx="6">
                  <c:v>2.1478887276543099E-4</c:v>
                </c:pt>
                <c:pt idx="7">
                  <c:v>2.32860878597752E-4</c:v>
                </c:pt>
                <c:pt idx="8">
                  <c:v>2.15126374973545E-4</c:v>
                </c:pt>
                <c:pt idx="9">
                  <c:v>2.02433411967067E-4</c:v>
                </c:pt>
                <c:pt idx="10">
                  <c:v>2.0107325878497901E-4</c:v>
                </c:pt>
                <c:pt idx="11">
                  <c:v>2.0205213044197101E-4</c:v>
                </c:pt>
                <c:pt idx="12">
                  <c:v>2.2677890604095601E-4</c:v>
                </c:pt>
                <c:pt idx="13">
                  <c:v>2.0633192549316E-4</c:v>
                </c:pt>
                <c:pt idx="14">
                  <c:v>2.00030599983162E-4</c:v>
                </c:pt>
                <c:pt idx="15">
                  <c:v>2.0229143310264999E-4</c:v>
                </c:pt>
                <c:pt idx="16">
                  <c:v>2.0143786368677301E-4</c:v>
                </c:pt>
                <c:pt idx="17">
                  <c:v>2.0368748259203001E-4</c:v>
                </c:pt>
                <c:pt idx="18">
                  <c:v>2.03813441766316E-4</c:v>
                </c:pt>
                <c:pt idx="19">
                  <c:v>2.0286533399710999E-4</c:v>
                </c:pt>
                <c:pt idx="20">
                  <c:v>2.0537589442239299E-4</c:v>
                </c:pt>
                <c:pt idx="21">
                  <c:v>2.0606223305323699E-4</c:v>
                </c:pt>
                <c:pt idx="22">
                  <c:v>1.83805003872858E-4</c:v>
                </c:pt>
                <c:pt idx="23">
                  <c:v>2.0883125196867301E-4</c:v>
                </c:pt>
                <c:pt idx="24">
                  <c:v>1.9365772800169001E-4</c:v>
                </c:pt>
                <c:pt idx="25">
                  <c:v>2.0016920980987001E-4</c:v>
                </c:pt>
                <c:pt idx="26">
                  <c:v>2.1923669327016899E-4</c:v>
                </c:pt>
                <c:pt idx="27">
                  <c:v>2.0276510450478499E-4</c:v>
                </c:pt>
                <c:pt idx="28">
                  <c:v>2.01949641319148E-4</c:v>
                </c:pt>
                <c:pt idx="29">
                  <c:v>2.01494280496397E-4</c:v>
                </c:pt>
                <c:pt idx="30">
                  <c:v>1.9190979703333401E-4</c:v>
                </c:pt>
                <c:pt idx="31">
                  <c:v>1.9388603506210301E-4</c:v>
                </c:pt>
                <c:pt idx="32">
                  <c:v>1.9065403822557099E-4</c:v>
                </c:pt>
                <c:pt idx="33">
                  <c:v>1.9474580630905099E-4</c:v>
                </c:pt>
                <c:pt idx="34">
                  <c:v>1.9423868064752099E-4</c:v>
                </c:pt>
                <c:pt idx="35">
                  <c:v>1.87184099338564E-4</c:v>
                </c:pt>
                <c:pt idx="36">
                  <c:v>1.9779721178790499E-4</c:v>
                </c:pt>
                <c:pt idx="37">
                  <c:v>1.8959260513243701E-4</c:v>
                </c:pt>
                <c:pt idx="38">
                  <c:v>1.8555893265165E-4</c:v>
                </c:pt>
                <c:pt idx="39">
                  <c:v>1.87258947250844E-4</c:v>
                </c:pt>
                <c:pt idx="40">
                  <c:v>1.89273979423262E-4</c:v>
                </c:pt>
                <c:pt idx="41">
                  <c:v>1.92444827518626E-4</c:v>
                </c:pt>
                <c:pt idx="42">
                  <c:v>1.96979128675029E-4</c:v>
                </c:pt>
                <c:pt idx="43">
                  <c:v>1.7958642561622599E-4</c:v>
                </c:pt>
                <c:pt idx="44">
                  <c:v>1.7082388374917899E-4</c:v>
                </c:pt>
                <c:pt idx="45">
                  <c:v>1.8303244029752201E-4</c:v>
                </c:pt>
                <c:pt idx="46">
                  <c:v>1.84571017988489E-4</c:v>
                </c:pt>
                <c:pt idx="47">
                  <c:v>1.72975289237374E-4</c:v>
                </c:pt>
                <c:pt idx="48">
                  <c:v>1.83134893008785E-4</c:v>
                </c:pt>
                <c:pt idx="49">
                  <c:v>1.8353614809470101E-4</c:v>
                </c:pt>
                <c:pt idx="50">
                  <c:v>1.86958864671043E-4</c:v>
                </c:pt>
                <c:pt idx="51">
                  <c:v>1.7518530854308299E-4</c:v>
                </c:pt>
                <c:pt idx="52">
                  <c:v>1.7736056286359899E-4</c:v>
                </c:pt>
                <c:pt idx="53">
                  <c:v>1.79422553808098E-4</c:v>
                </c:pt>
                <c:pt idx="54">
                  <c:v>1.90137869706243E-4</c:v>
                </c:pt>
                <c:pt idx="55">
                  <c:v>1.6648314919709E-4</c:v>
                </c:pt>
                <c:pt idx="56">
                  <c:v>1.68622604788917E-4</c:v>
                </c:pt>
                <c:pt idx="57">
                  <c:v>1.7131115639487299E-4</c:v>
                </c:pt>
                <c:pt idx="58">
                  <c:v>1.8251081798190201E-4</c:v>
                </c:pt>
                <c:pt idx="59">
                  <c:v>1.6741016027549299E-4</c:v>
                </c:pt>
                <c:pt idx="60">
                  <c:v>1.7741149259315001E-4</c:v>
                </c:pt>
                <c:pt idx="61">
                  <c:v>1.66153884055923E-4</c:v>
                </c:pt>
                <c:pt idx="62">
                  <c:v>1.84973573766884E-4</c:v>
                </c:pt>
                <c:pt idx="63">
                  <c:v>1.8063602510179201E-4</c:v>
                </c:pt>
                <c:pt idx="64">
                  <c:v>1.7826552050021101E-4</c:v>
                </c:pt>
                <c:pt idx="65">
                  <c:v>1.8308603247507501E-4</c:v>
                </c:pt>
                <c:pt idx="66">
                  <c:v>1.8154273099816801E-4</c:v>
                </c:pt>
                <c:pt idx="67">
                  <c:v>1.73077885309425E-4</c:v>
                </c:pt>
                <c:pt idx="68">
                  <c:v>1.8282829201164501E-4</c:v>
                </c:pt>
                <c:pt idx="69">
                  <c:v>1.7262358694003301E-4</c:v>
                </c:pt>
                <c:pt idx="70">
                  <c:v>1.81769401305743E-4</c:v>
                </c:pt>
                <c:pt idx="71">
                  <c:v>1.63103058418943E-4</c:v>
                </c:pt>
                <c:pt idx="72">
                  <c:v>1.76690052796652E-4</c:v>
                </c:pt>
                <c:pt idx="73">
                  <c:v>1.6885592140308001E-4</c:v>
                </c:pt>
                <c:pt idx="74">
                  <c:v>1.6446486088703699E-4</c:v>
                </c:pt>
                <c:pt idx="75">
                  <c:v>1.7755555009942299E-4</c:v>
                </c:pt>
                <c:pt idx="76">
                  <c:v>1.7510429545864801E-4</c:v>
                </c:pt>
                <c:pt idx="77">
                  <c:v>1.6301698233725401E-4</c:v>
                </c:pt>
                <c:pt idx="78">
                  <c:v>1.5314156017167299E-4</c:v>
                </c:pt>
                <c:pt idx="79">
                  <c:v>1.73357333433029E-4</c:v>
                </c:pt>
                <c:pt idx="80">
                  <c:v>1.5750911595177001E-4</c:v>
                </c:pt>
                <c:pt idx="81">
                  <c:v>1.6128217007051101E-4</c:v>
                </c:pt>
                <c:pt idx="82">
                  <c:v>1.5278143210484599E-4</c:v>
                </c:pt>
                <c:pt idx="83">
                  <c:v>1.5962029701832399E-4</c:v>
                </c:pt>
                <c:pt idx="84">
                  <c:v>1.6071417176323301E-4</c:v>
                </c:pt>
                <c:pt idx="85">
                  <c:v>1.5725030002439801E-4</c:v>
                </c:pt>
                <c:pt idx="86">
                  <c:v>1.60300491954624E-4</c:v>
                </c:pt>
                <c:pt idx="87">
                  <c:v>1.43846809478883E-4</c:v>
                </c:pt>
                <c:pt idx="88">
                  <c:v>1.6166944828499601E-4</c:v>
                </c:pt>
                <c:pt idx="89">
                  <c:v>1.6023139783778099E-4</c:v>
                </c:pt>
                <c:pt idx="90">
                  <c:v>1.5854861002021501E-4</c:v>
                </c:pt>
                <c:pt idx="91">
                  <c:v>1.58116004650807E-4</c:v>
                </c:pt>
                <c:pt idx="92">
                  <c:v>1.62797194121061E-4</c:v>
                </c:pt>
                <c:pt idx="93">
                  <c:v>1.54797844603297E-4</c:v>
                </c:pt>
                <c:pt idx="94">
                  <c:v>1.4978063965377699E-4</c:v>
                </c:pt>
                <c:pt idx="95">
                  <c:v>1.4344097091856299E-4</c:v>
                </c:pt>
                <c:pt idx="96">
                  <c:v>1.436964914028E-4</c:v>
                </c:pt>
                <c:pt idx="97">
                  <c:v>1.46533991159123E-4</c:v>
                </c:pt>
                <c:pt idx="98">
                  <c:v>1.4678837662243801E-4</c:v>
                </c:pt>
                <c:pt idx="99">
                  <c:v>1.4147159490095801E-4</c:v>
                </c:pt>
                <c:pt idx="100">
                  <c:v>1.3763631739105201E-4</c:v>
                </c:pt>
                <c:pt idx="101">
                  <c:v>1.4792488987634201E-4</c:v>
                </c:pt>
                <c:pt idx="102">
                  <c:v>1.3726890008508E-4</c:v>
                </c:pt>
                <c:pt idx="103">
                  <c:v>1.6260044591456999E-4</c:v>
                </c:pt>
                <c:pt idx="104">
                  <c:v>1.40336728586953E-4</c:v>
                </c:pt>
                <c:pt idx="105">
                  <c:v>1.5562553730433601E-4</c:v>
                </c:pt>
                <c:pt idx="106">
                  <c:v>1.3318148380127401E-4</c:v>
                </c:pt>
                <c:pt idx="107">
                  <c:v>1.43408320678722E-4</c:v>
                </c:pt>
                <c:pt idx="108">
                  <c:v>1.4599628304941701E-4</c:v>
                </c:pt>
                <c:pt idx="109">
                  <c:v>1.3408495700185501E-4</c:v>
                </c:pt>
                <c:pt idx="110">
                  <c:v>1.3606683995004201E-4</c:v>
                </c:pt>
                <c:pt idx="111">
                  <c:v>1.3537239988433501E-4</c:v>
                </c:pt>
                <c:pt idx="112">
                  <c:v>1.38461686249038E-4</c:v>
                </c:pt>
                <c:pt idx="113">
                  <c:v>1.3561090254798799E-4</c:v>
                </c:pt>
                <c:pt idx="114">
                  <c:v>1.39158741135467E-4</c:v>
                </c:pt>
                <c:pt idx="115">
                  <c:v>1.3489911039283901E-4</c:v>
                </c:pt>
                <c:pt idx="116">
                  <c:v>1.3942297356137799E-4</c:v>
                </c:pt>
                <c:pt idx="117">
                  <c:v>1.3396137700952699E-4</c:v>
                </c:pt>
                <c:pt idx="118">
                  <c:v>1.29177391838069E-4</c:v>
                </c:pt>
                <c:pt idx="119">
                  <c:v>1.3448823451628599E-4</c:v>
                </c:pt>
                <c:pt idx="120">
                  <c:v>1.39087010205127E-4</c:v>
                </c:pt>
                <c:pt idx="121">
                  <c:v>1.3217521735576501E-4</c:v>
                </c:pt>
                <c:pt idx="122">
                  <c:v>1.2875288810713001E-4</c:v>
                </c:pt>
                <c:pt idx="123">
                  <c:v>1.2814129288139399E-4</c:v>
                </c:pt>
                <c:pt idx="124">
                  <c:v>1.36016560907291E-4</c:v>
                </c:pt>
                <c:pt idx="125">
                  <c:v>1.2914615450676799E-4</c:v>
                </c:pt>
                <c:pt idx="126">
                  <c:v>1.2682226104576301E-4</c:v>
                </c:pt>
                <c:pt idx="127">
                  <c:v>1.3363453747620199E-4</c:v>
                </c:pt>
                <c:pt idx="128">
                  <c:v>1.29715190713827E-4</c:v>
                </c:pt>
                <c:pt idx="129">
                  <c:v>1.2256852700878699E-4</c:v>
                </c:pt>
                <c:pt idx="130">
                  <c:v>1.4879374607933401E-4</c:v>
                </c:pt>
                <c:pt idx="131">
                  <c:v>1.13698126387903E-4</c:v>
                </c:pt>
                <c:pt idx="132">
                  <c:v>1.3485611886199599E-4</c:v>
                </c:pt>
                <c:pt idx="133">
                  <c:v>1.17947931528937E-4</c:v>
                </c:pt>
                <c:pt idx="134">
                  <c:v>1.2671803963542599E-4</c:v>
                </c:pt>
                <c:pt idx="135">
                  <c:v>1.20673838696726E-4</c:v>
                </c:pt>
                <c:pt idx="136">
                  <c:v>1.2063516955843299E-4</c:v>
                </c:pt>
                <c:pt idx="137">
                  <c:v>1.2605614973654899E-4</c:v>
                </c:pt>
                <c:pt idx="138">
                  <c:v>1.1312991220159699E-4</c:v>
                </c:pt>
                <c:pt idx="139">
                  <c:v>1.23469042317601E-4</c:v>
                </c:pt>
                <c:pt idx="140">
                  <c:v>1.10284809944164E-4</c:v>
                </c:pt>
                <c:pt idx="141">
                  <c:v>1.2339709618099199E-4</c:v>
                </c:pt>
                <c:pt idx="142">
                  <c:v>1.26064720441011E-4</c:v>
                </c:pt>
                <c:pt idx="143">
                  <c:v>1.1095559139632601E-4</c:v>
                </c:pt>
                <c:pt idx="144">
                  <c:v>1.09035284263155E-4</c:v>
                </c:pt>
                <c:pt idx="145">
                  <c:v>1.1461020978419401E-4</c:v>
                </c:pt>
                <c:pt idx="146">
                  <c:v>1.08038608137123E-4</c:v>
                </c:pt>
                <c:pt idx="147">
                  <c:v>1.06975975798341E-4</c:v>
                </c:pt>
                <c:pt idx="148">
                  <c:v>1.0168170816583099E-4</c:v>
                </c:pt>
                <c:pt idx="149">
                  <c:v>1.1690921420737399E-4</c:v>
                </c:pt>
                <c:pt idx="150">
                  <c:v>1.2759525802781601E-4</c:v>
                </c:pt>
                <c:pt idx="151">
                  <c:v>1.09817943032485E-4</c:v>
                </c:pt>
                <c:pt idx="152">
                  <c:v>1.10126194863978E-4</c:v>
                </c:pt>
                <c:pt idx="153">
                  <c:v>1.01327457787141E-4</c:v>
                </c:pt>
                <c:pt idx="154">
                  <c:v>1.21836507179398E-4</c:v>
                </c:pt>
                <c:pt idx="155">
                  <c:v>1.0872626279149E-4</c:v>
                </c:pt>
                <c:pt idx="156">
                  <c:v>1.0134042825699299E-4</c:v>
                </c:pt>
                <c:pt idx="157">
                  <c:v>1.0012529269967E-4</c:v>
                </c:pt>
                <c:pt idx="158">
                  <c:v>1.10173049763915E-4</c:v>
                </c:pt>
                <c:pt idx="159">
                  <c:v>1.03349743617749E-4</c:v>
                </c:pt>
                <c:pt idx="160">
                  <c:v>1.14832388274029E-4</c:v>
                </c:pt>
                <c:pt idx="161">
                  <c:v>1.21560780846062E-4</c:v>
                </c:pt>
                <c:pt idx="162">
                  <c:v>1.0275694443183701E-4</c:v>
                </c:pt>
                <c:pt idx="163" formatCode="0.00E+00">
                  <c:v>9.9998095933643801E-5</c:v>
                </c:pt>
                <c:pt idx="164">
                  <c:v>1.19708601952396E-4</c:v>
                </c:pt>
                <c:pt idx="165">
                  <c:v>1.03358998942236E-4</c:v>
                </c:pt>
                <c:pt idx="166">
                  <c:v>1.0658831466296E-4</c:v>
                </c:pt>
                <c:pt idx="167" formatCode="0.00E+00">
                  <c:v>9.7956615371477999E-5</c:v>
                </c:pt>
                <c:pt idx="168">
                  <c:v>1.0776280261225001E-4</c:v>
                </c:pt>
                <c:pt idx="169" formatCode="0.00E+00">
                  <c:v>9.0921194501455895E-5</c:v>
                </c:pt>
                <c:pt idx="170">
                  <c:v>1.1165246427653601E-4</c:v>
                </c:pt>
                <c:pt idx="171">
                  <c:v>1.10819376464332E-4</c:v>
                </c:pt>
                <c:pt idx="172" formatCode="0.00E+00">
                  <c:v>9.4028443282864098E-5</c:v>
                </c:pt>
                <c:pt idx="173">
                  <c:v>1.0889385645419201E-4</c:v>
                </c:pt>
                <c:pt idx="174">
                  <c:v>1.08001758947588E-4</c:v>
                </c:pt>
                <c:pt idx="175">
                  <c:v>1.04291091803547E-4</c:v>
                </c:pt>
                <c:pt idx="176" formatCode="0.00E+00">
                  <c:v>8.9411680724039503E-5</c:v>
                </c:pt>
                <c:pt idx="177">
                  <c:v>1.01612622521178E-4</c:v>
                </c:pt>
                <c:pt idx="178">
                  <c:v>1.0143083809645E-4</c:v>
                </c:pt>
                <c:pt idx="179">
                  <c:v>1.01301907364078E-4</c:v>
                </c:pt>
                <c:pt idx="180">
                  <c:v>1.04705560262162E-4</c:v>
                </c:pt>
                <c:pt idx="181" formatCode="0.00E+00">
                  <c:v>9.6877721301367797E-5</c:v>
                </c:pt>
                <c:pt idx="182" formatCode="0.00E+00">
                  <c:v>9.3325079990363202E-5</c:v>
                </c:pt>
                <c:pt idx="183" formatCode="0.00E+00">
                  <c:v>9.19853385979311E-5</c:v>
                </c:pt>
                <c:pt idx="184">
                  <c:v>1.0053467827291199E-4</c:v>
                </c:pt>
                <c:pt idx="185" formatCode="0.00E+00">
                  <c:v>8.9286435206450805E-5</c:v>
                </c:pt>
                <c:pt idx="186" formatCode="0.00E+00">
                  <c:v>9.2693089534126303E-5</c:v>
                </c:pt>
                <c:pt idx="187" formatCode="0.00E+00">
                  <c:v>9.1449906920928003E-5</c:v>
                </c:pt>
                <c:pt idx="188" formatCode="0.00E+00">
                  <c:v>8.2999992880891798E-5</c:v>
                </c:pt>
                <c:pt idx="189" formatCode="0.00E+00">
                  <c:v>8.4635709897604898E-5</c:v>
                </c:pt>
                <c:pt idx="190" formatCode="0.00E+00">
                  <c:v>8.52121783927361E-5</c:v>
                </c:pt>
                <c:pt idx="191" formatCode="0.00E+00">
                  <c:v>8.5987414458998604E-5</c:v>
                </c:pt>
                <c:pt idx="192" formatCode="0.00E+00">
                  <c:v>9.37176315774749E-5</c:v>
                </c:pt>
                <c:pt idx="193" formatCode="0.00E+00">
                  <c:v>8.4317829463356899E-5</c:v>
                </c:pt>
                <c:pt idx="194" formatCode="0.00E+00">
                  <c:v>8.8392135965944101E-5</c:v>
                </c:pt>
                <c:pt idx="195" formatCode="0.00E+00">
                  <c:v>8.8781732999069498E-5</c:v>
                </c:pt>
                <c:pt idx="196" formatCode="0.00E+00">
                  <c:v>8.1556085567537596E-5</c:v>
                </c:pt>
                <c:pt idx="197" formatCode="0.00E+00">
                  <c:v>8.9669681849238297E-5</c:v>
                </c:pt>
                <c:pt idx="198" formatCode="0.00E+00">
                  <c:v>7.9417629114111001E-5</c:v>
                </c:pt>
                <c:pt idx="199" formatCode="0.00E+00">
                  <c:v>8.4297374329489006E-5</c:v>
                </c:pt>
                <c:pt idx="200" formatCode="0.00E+00">
                  <c:v>8.3403852073050695E-5</c:v>
                </c:pt>
                <c:pt idx="201" formatCode="0.00E+00">
                  <c:v>8.3619162511249995E-5</c:v>
                </c:pt>
                <c:pt idx="202" formatCode="0.00E+00">
                  <c:v>8.5772412972811402E-5</c:v>
                </c:pt>
                <c:pt idx="203" formatCode="0.00E+00">
                  <c:v>8.6375244167109002E-5</c:v>
                </c:pt>
                <c:pt idx="204" formatCode="0.00E+00">
                  <c:v>8.6492313813689496E-5</c:v>
                </c:pt>
                <c:pt idx="205" formatCode="0.00E+00">
                  <c:v>8.0539181694663298E-5</c:v>
                </c:pt>
                <c:pt idx="206" formatCode="0.00E+00">
                  <c:v>8.2597469115955997E-5</c:v>
                </c:pt>
                <c:pt idx="207" formatCode="0.00E+00">
                  <c:v>7.5451875820620895E-5</c:v>
                </c:pt>
                <c:pt idx="208" formatCode="0.00E+00">
                  <c:v>8.4938156962406701E-5</c:v>
                </c:pt>
                <c:pt idx="209" formatCode="0.00E+00">
                  <c:v>8.0426489119344194E-5</c:v>
                </c:pt>
                <c:pt idx="210" formatCode="0.00E+00">
                  <c:v>7.9024519927584202E-5</c:v>
                </c:pt>
                <c:pt idx="211" formatCode="0.00E+00">
                  <c:v>7.9693950905077794E-5</c:v>
                </c:pt>
                <c:pt idx="212" formatCode="0.00E+00">
                  <c:v>7.7041830300624597E-5</c:v>
                </c:pt>
                <c:pt idx="213" formatCode="0.00E+00">
                  <c:v>6.7688781948631706E-5</c:v>
                </c:pt>
                <c:pt idx="214" formatCode="0.00E+00">
                  <c:v>7.0303273234793902E-5</c:v>
                </c:pt>
                <c:pt idx="215" formatCode="0.00E+00">
                  <c:v>7.8631656989387806E-5</c:v>
                </c:pt>
                <c:pt idx="216" formatCode="0.00E+00">
                  <c:v>7.5471365899551499E-5</c:v>
                </c:pt>
                <c:pt idx="217" formatCode="0.00E+00">
                  <c:v>7.4443752056361405E-5</c:v>
                </c:pt>
                <c:pt idx="218" formatCode="0.00E+00">
                  <c:v>6.9797863746267797E-5</c:v>
                </c:pt>
                <c:pt idx="219" formatCode="0.00E+00">
                  <c:v>6.6540434776447005E-5</c:v>
                </c:pt>
                <c:pt idx="220" formatCode="0.00E+00">
                  <c:v>6.6473523595753206E-5</c:v>
                </c:pt>
                <c:pt idx="221" formatCode="0.00E+00">
                  <c:v>6.5603311601687895E-5</c:v>
                </c:pt>
                <c:pt idx="222" formatCode="0.00E+00">
                  <c:v>6.9000825882399995E-5</c:v>
                </c:pt>
                <c:pt idx="223" formatCode="0.00E+00">
                  <c:v>6.4607769996660901E-5</c:v>
                </c:pt>
                <c:pt idx="224" formatCode="0.00E+00">
                  <c:v>6.6583526431490599E-5</c:v>
                </c:pt>
                <c:pt idx="225" formatCode="0.00E+00">
                  <c:v>6.8095205295659505E-5</c:v>
                </c:pt>
                <c:pt idx="226" formatCode="0.00E+00">
                  <c:v>6.9875633217450999E-5</c:v>
                </c:pt>
                <c:pt idx="227" formatCode="0.00E+00">
                  <c:v>6.6706028651741903E-5</c:v>
                </c:pt>
                <c:pt idx="228" formatCode="0.00E+00">
                  <c:v>7.4090999344450607E-5</c:v>
                </c:pt>
                <c:pt idx="229" formatCode="0.00E+00">
                  <c:v>7.8847326771927794E-5</c:v>
                </c:pt>
                <c:pt idx="230" formatCode="0.00E+00">
                  <c:v>6.3041479455722406E-5</c:v>
                </c:pt>
                <c:pt idx="231" formatCode="0.00E+00">
                  <c:v>6.8052813557405395E-5</c:v>
                </c:pt>
                <c:pt idx="232" formatCode="0.00E+00">
                  <c:v>5.9628537884015803E-5</c:v>
                </c:pt>
                <c:pt idx="233" formatCode="0.00E+00">
                  <c:v>7.6401470876009099E-5</c:v>
                </c:pt>
                <c:pt idx="234" formatCode="0.00E+00">
                  <c:v>6.3731483787016799E-5</c:v>
                </c:pt>
                <c:pt idx="235" formatCode="0.00E+00">
                  <c:v>5.9636247088118801E-5</c:v>
                </c:pt>
                <c:pt idx="236" formatCode="0.00E+00">
                  <c:v>6.6110748524448603E-5</c:v>
                </c:pt>
                <c:pt idx="237" formatCode="0.00E+00">
                  <c:v>6.9564106636307301E-5</c:v>
                </c:pt>
                <c:pt idx="238" formatCode="0.00E+00">
                  <c:v>5.5432103658027102E-5</c:v>
                </c:pt>
                <c:pt idx="239" formatCode="0.00E+00">
                  <c:v>6.2256806796497701E-5</c:v>
                </c:pt>
                <c:pt idx="240" formatCode="0.00E+00">
                  <c:v>5.9983108268999497E-5</c:v>
                </c:pt>
                <c:pt idx="241" formatCode="0.00E+00">
                  <c:v>5.8831261313616897E-5</c:v>
                </c:pt>
                <c:pt idx="242" formatCode="0.00E+00">
                  <c:v>5.9455684540994899E-5</c:v>
                </c:pt>
                <c:pt idx="243" formatCode="0.00E+00">
                  <c:v>5.2047948520551197E-5</c:v>
                </c:pt>
                <c:pt idx="244" formatCode="0.00E+00">
                  <c:v>4.6993869352820603E-5</c:v>
                </c:pt>
                <c:pt idx="245" formatCode="0.00E+00">
                  <c:v>5.6327573163441098E-5</c:v>
                </c:pt>
                <c:pt idx="246" formatCode="0.00E+00">
                  <c:v>5.9229149015503602E-5</c:v>
                </c:pt>
                <c:pt idx="247" formatCode="0.00E+00">
                  <c:v>6.8156594427828103E-5</c:v>
                </c:pt>
                <c:pt idx="248" formatCode="0.00E+00">
                  <c:v>4.7655810853896102E-5</c:v>
                </c:pt>
                <c:pt idx="249" formatCode="0.00E+00">
                  <c:v>5.53215571209652E-5</c:v>
                </c:pt>
                <c:pt idx="250" formatCode="0.00E+00">
                  <c:v>4.7059984316977703E-5</c:v>
                </c:pt>
                <c:pt idx="251" formatCode="0.00E+00">
                  <c:v>4.9276273741000699E-5</c:v>
                </c:pt>
                <c:pt idx="252" formatCode="0.00E+00">
                  <c:v>5.4702216854572601E-5</c:v>
                </c:pt>
                <c:pt idx="253" formatCode="0.00E+00">
                  <c:v>4.6557004743529701E-5</c:v>
                </c:pt>
                <c:pt idx="254" formatCode="0.00E+00">
                  <c:v>5.4606954745326999E-5</c:v>
                </c:pt>
                <c:pt idx="255" formatCode="0.00E+00">
                  <c:v>7.1267533274404501E-5</c:v>
                </c:pt>
                <c:pt idx="256" formatCode="0.00E+00">
                  <c:v>4.3916232196725102E-5</c:v>
                </c:pt>
                <c:pt idx="257" formatCode="0.00E+00">
                  <c:v>5.6515120851979801E-5</c:v>
                </c:pt>
                <c:pt idx="258" formatCode="0.00E+00">
                  <c:v>3.69297319537012E-5</c:v>
                </c:pt>
                <c:pt idx="259" formatCode="0.00E+00">
                  <c:v>5.01571567263262E-5</c:v>
                </c:pt>
                <c:pt idx="260" formatCode="0.00E+00">
                  <c:v>3.9871514858541697E-5</c:v>
                </c:pt>
                <c:pt idx="261" formatCode="0.00E+00">
                  <c:v>4.4908840184579303E-5</c:v>
                </c:pt>
                <c:pt idx="262" formatCode="0.00E+00">
                  <c:v>5.5508735179119701E-5</c:v>
                </c:pt>
                <c:pt idx="263" formatCode="0.00E+00">
                  <c:v>5.2795124247918301E-5</c:v>
                </c:pt>
                <c:pt idx="264" formatCode="0.00E+00">
                  <c:v>3.8491809171990298E-5</c:v>
                </c:pt>
                <c:pt idx="265" formatCode="0.00E+00">
                  <c:v>4.6246211608996199E-5</c:v>
                </c:pt>
                <c:pt idx="266" formatCode="0.00E+00">
                  <c:v>4.4190238678290099E-5</c:v>
                </c:pt>
                <c:pt idx="267" formatCode="0.00E+00">
                  <c:v>3.5802011796521598E-5</c:v>
                </c:pt>
                <c:pt idx="268" formatCode="0.00E+00">
                  <c:v>3.7864661507420701E-5</c:v>
                </c:pt>
                <c:pt idx="269" formatCode="0.00E+00">
                  <c:v>4.2854046871423802E-5</c:v>
                </c:pt>
                <c:pt idx="270" formatCode="0.00E+00">
                  <c:v>3.8334231637226702E-5</c:v>
                </c:pt>
                <c:pt idx="271" formatCode="0.00E+00">
                  <c:v>3.33208910036588E-5</c:v>
                </c:pt>
                <c:pt idx="272" formatCode="0.00E+00">
                  <c:v>3.6350048748816001E-5</c:v>
                </c:pt>
                <c:pt idx="273" formatCode="0.00E+00">
                  <c:v>4.4098839843213701E-5</c:v>
                </c:pt>
                <c:pt idx="274" formatCode="0.00E+00">
                  <c:v>3.9607014128336598E-5</c:v>
                </c:pt>
                <c:pt idx="275" formatCode="0.00E+00">
                  <c:v>3.7087243437947303E-5</c:v>
                </c:pt>
                <c:pt idx="276" formatCode="0.00E+00">
                  <c:v>3.6295828835362401E-5</c:v>
                </c:pt>
                <c:pt idx="277" formatCode="0.00E+00">
                  <c:v>4.4479596145658797E-5</c:v>
                </c:pt>
                <c:pt idx="278" formatCode="0.00E+00">
                  <c:v>3.2507374660541902E-5</c:v>
                </c:pt>
                <c:pt idx="279" formatCode="0.00E+00">
                  <c:v>3.3425219669873701E-5</c:v>
                </c:pt>
                <c:pt idx="280" formatCode="0.00E+00">
                  <c:v>3.4918093857190601E-5</c:v>
                </c:pt>
                <c:pt idx="281" formatCode="0.00E+00">
                  <c:v>2.9107556069505001E-5</c:v>
                </c:pt>
                <c:pt idx="282" formatCode="0.00E+00">
                  <c:v>2.9284199679282301E-5</c:v>
                </c:pt>
                <c:pt idx="283" formatCode="0.00E+00">
                  <c:v>3.2344055318174101E-5</c:v>
                </c:pt>
                <c:pt idx="284" formatCode="0.00E+00">
                  <c:v>3.0790474404122399E-5</c:v>
                </c:pt>
                <c:pt idx="285" formatCode="0.00E+00">
                  <c:v>2.72028860366142E-5</c:v>
                </c:pt>
                <c:pt idx="286" formatCode="0.00E+00">
                  <c:v>2.70912357078962E-5</c:v>
                </c:pt>
                <c:pt idx="287" formatCode="0.00E+00">
                  <c:v>2.8742932694650802E-5</c:v>
                </c:pt>
                <c:pt idx="288" formatCode="0.00E+00">
                  <c:v>2.6946277647162601E-5</c:v>
                </c:pt>
                <c:pt idx="289" formatCode="0.00E+00">
                  <c:v>2.3240157873589301E-5</c:v>
                </c:pt>
                <c:pt idx="290" formatCode="0.00E+00">
                  <c:v>2.1469788308406701E-5</c:v>
                </c:pt>
                <c:pt idx="291" formatCode="0.00E+00">
                  <c:v>2.3463693698214599E-5</c:v>
                </c:pt>
                <c:pt idx="292" formatCode="0.00E+00">
                  <c:v>2.1144078549126401E-5</c:v>
                </c:pt>
                <c:pt idx="293" formatCode="0.00E+00">
                  <c:v>2.6361497402338499E-5</c:v>
                </c:pt>
                <c:pt idx="294" formatCode="0.00E+00">
                  <c:v>2.2520025824626401E-5</c:v>
                </c:pt>
                <c:pt idx="295" formatCode="0.00E+00">
                  <c:v>2.1348164269982399E-5</c:v>
                </c:pt>
                <c:pt idx="296" formatCode="0.00E+00">
                  <c:v>2.1197574541900299E-5</c:v>
                </c:pt>
                <c:pt idx="297" formatCode="0.00E+00">
                  <c:v>2.0921913358276301E-5</c:v>
                </c:pt>
                <c:pt idx="298" formatCode="0.00E+00">
                  <c:v>1.4755410951679201E-5</c:v>
                </c:pt>
                <c:pt idx="299" formatCode="0.00E+00">
                  <c:v>2.12221350540733E-5</c:v>
                </c:pt>
                <c:pt idx="300" formatCode="0.00E+00">
                  <c:v>2.0457575519533002E-5</c:v>
                </c:pt>
                <c:pt idx="301" formatCode="0.00E+00">
                  <c:v>1.6841666970517E-5</c:v>
                </c:pt>
                <c:pt idx="302" formatCode="0.00E+00">
                  <c:v>1.6969942893706299E-5</c:v>
                </c:pt>
                <c:pt idx="303" formatCode="0.00E+00">
                  <c:v>1.30264103572563E-5</c:v>
                </c:pt>
                <c:pt idx="304" formatCode="0.00E+00">
                  <c:v>1.5421980957366799E-5</c:v>
                </c:pt>
                <c:pt idx="305" formatCode="0.00E+00">
                  <c:v>1.37146846979445E-5</c:v>
                </c:pt>
                <c:pt idx="306" formatCode="0.00E+00">
                  <c:v>1.3919326934080301E-5</c:v>
                </c:pt>
                <c:pt idx="307" formatCode="0.00E+00">
                  <c:v>9.4450084182934402E-6</c:v>
                </c:pt>
                <c:pt idx="308" formatCode="0.00E+00">
                  <c:v>1.4489922635991201E-5</c:v>
                </c:pt>
                <c:pt idx="309" formatCode="0.00E+00">
                  <c:v>1.1164196764267499E-5</c:v>
                </c:pt>
                <c:pt idx="310" formatCode="0.00E+00">
                  <c:v>7.4309155024215598E-6</c:v>
                </c:pt>
                <c:pt idx="311" formatCode="0.00E+00">
                  <c:v>6.2433051675327996E-6</c:v>
                </c:pt>
                <c:pt idx="312" formatCode="0.00E+00">
                  <c:v>6.6103802081846799E-6</c:v>
                </c:pt>
                <c:pt idx="313" formatCode="0.00E+00">
                  <c:v>4.9430759106184198E-6</c:v>
                </c:pt>
                <c:pt idx="314" formatCode="0.00E+00">
                  <c:v>7.5789773277175396E-6</c:v>
                </c:pt>
                <c:pt idx="315" formatCode="0.00E+00">
                  <c:v>1.09962585754397E-5</c:v>
                </c:pt>
                <c:pt idx="316" formatCode="0.00E+00">
                  <c:v>6.2763857609838099E-6</c:v>
                </c:pt>
                <c:pt idx="317" formatCode="0.00E+00">
                  <c:v>1.19494780285383E-5</c:v>
                </c:pt>
                <c:pt idx="318" formatCode="0.00E+00">
                  <c:v>3.4878377102167401E-6</c:v>
                </c:pt>
                <c:pt idx="319" formatCode="0.00E+00">
                  <c:v>3.5692451730717199E-6</c:v>
                </c:pt>
                <c:pt idx="320" formatCode="0.00E+00">
                  <c:v>6.0802969639690702E-6</c:v>
                </c:pt>
                <c:pt idx="321" formatCode="0.00E+00">
                  <c:v>3.5917701233336198E-6</c:v>
                </c:pt>
                <c:pt idx="322" formatCode="0.00E+00">
                  <c:v>4.0503048484168103E-6</c:v>
                </c:pt>
                <c:pt idx="323" formatCode="0.00E+00">
                  <c:v>6.9423824202435503E-7</c:v>
                </c:pt>
                <c:pt idx="324" formatCode="0.00E+00">
                  <c:v>4.6397156318241896E-6</c:v>
                </c:pt>
                <c:pt idx="325" formatCode="0.00E+00">
                  <c:v>5.4067149185614299E-6</c:v>
                </c:pt>
                <c:pt idx="326" formatCode="0.00E+00">
                  <c:v>-6.6550929853011396E-7</c:v>
                </c:pt>
                <c:pt idx="327" formatCode="0.00E+00">
                  <c:v>-9.586851001992361E-7</c:v>
                </c:pt>
                <c:pt idx="328" formatCode="0.00E+00">
                  <c:v>2.2305290896561101E-8</c:v>
                </c:pt>
                <c:pt idx="329" formatCode="0.00E+00">
                  <c:v>4.1602113675582598E-6</c:v>
                </c:pt>
                <c:pt idx="330" formatCode="0.00E+00">
                  <c:v>-1.1394667764423799E-6</c:v>
                </c:pt>
                <c:pt idx="331" formatCode="0.00E+00">
                  <c:v>8.8921237710278393E-6</c:v>
                </c:pt>
                <c:pt idx="332" formatCode="0.00E+00">
                  <c:v>-3.3173046367898699E-6</c:v>
                </c:pt>
                <c:pt idx="333" formatCode="0.00E+00">
                  <c:v>-5.11307922791484E-6</c:v>
                </c:pt>
                <c:pt idx="334" formatCode="0.00E+00">
                  <c:v>-4.1863716806439399E-6</c:v>
                </c:pt>
                <c:pt idx="335" formatCode="0.00E+00">
                  <c:v>-6.7350135125327399E-7</c:v>
                </c:pt>
                <c:pt idx="336" formatCode="0.00E+00">
                  <c:v>-5.4428943054194101E-6</c:v>
                </c:pt>
                <c:pt idx="337" formatCode="0.00E+00">
                  <c:v>-7.9909815373950795E-6</c:v>
                </c:pt>
                <c:pt idx="338" formatCode="0.00E+00">
                  <c:v>-7.6523336358195896E-6</c:v>
                </c:pt>
                <c:pt idx="339" formatCode="0.00E+00">
                  <c:v>-6.2086103414967004E-6</c:v>
                </c:pt>
                <c:pt idx="340" formatCode="0.00E+00">
                  <c:v>-9.8124118560877205E-6</c:v>
                </c:pt>
                <c:pt idx="341" formatCode="0.00E+00">
                  <c:v>-1.20202404595079E-5</c:v>
                </c:pt>
                <c:pt idx="342" formatCode="0.00E+00">
                  <c:v>-1.09471981977935E-5</c:v>
                </c:pt>
                <c:pt idx="343" formatCode="0.00E+00">
                  <c:v>-8.4069837238995605E-6</c:v>
                </c:pt>
                <c:pt idx="344" formatCode="0.00E+00">
                  <c:v>-1.15575956012776E-5</c:v>
                </c:pt>
                <c:pt idx="345" formatCode="0.00E+00">
                  <c:v>-1.31416520958598E-5</c:v>
                </c:pt>
                <c:pt idx="346" formatCode="0.00E+00">
                  <c:v>-9.4805469626950295E-6</c:v>
                </c:pt>
                <c:pt idx="347" formatCode="0.00E+00">
                  <c:v>-1.28345849842992E-5</c:v>
                </c:pt>
                <c:pt idx="348" formatCode="0.00E+00">
                  <c:v>-8.0381176280236493E-6</c:v>
                </c:pt>
                <c:pt idx="349" formatCode="0.00E+00">
                  <c:v>-1.27578420002626E-5</c:v>
                </c:pt>
                <c:pt idx="350" formatCode="0.00E+00">
                  <c:v>-1.5265794935273501E-5</c:v>
                </c:pt>
                <c:pt idx="351" formatCode="0.00E+00">
                  <c:v>-1.9060699885973501E-5</c:v>
                </c:pt>
                <c:pt idx="352" formatCode="0.00E+00">
                  <c:v>-1.81521696746943E-5</c:v>
                </c:pt>
                <c:pt idx="353" formatCode="0.00E+00">
                  <c:v>-1.8035976722994499E-5</c:v>
                </c:pt>
                <c:pt idx="354" formatCode="0.00E+00">
                  <c:v>-1.4106183500317101E-5</c:v>
                </c:pt>
                <c:pt idx="355" formatCode="0.00E+00">
                  <c:v>-1.22865273535085E-5</c:v>
                </c:pt>
                <c:pt idx="356" formatCode="0.00E+00">
                  <c:v>-1.5156321815875901E-5</c:v>
                </c:pt>
                <c:pt idx="357" formatCode="0.00E+00">
                  <c:v>-1.7323027435363301E-5</c:v>
                </c:pt>
                <c:pt idx="358" formatCode="0.00E+00">
                  <c:v>-1.31434962295453E-5</c:v>
                </c:pt>
                <c:pt idx="359" formatCode="0.00E+00">
                  <c:v>-2.1380892457062799E-5</c:v>
                </c:pt>
                <c:pt idx="360" formatCode="0.00E+00">
                  <c:v>-1.7815887542672601E-5</c:v>
                </c:pt>
                <c:pt idx="361" formatCode="0.00E+00">
                  <c:v>-1.90470826871945E-5</c:v>
                </c:pt>
                <c:pt idx="362" formatCode="0.00E+00">
                  <c:v>-2.0188093913465001E-5</c:v>
                </c:pt>
                <c:pt idx="363" formatCode="0.00E+00">
                  <c:v>-2.1126241365023499E-5</c:v>
                </c:pt>
                <c:pt idx="364" formatCode="0.00E+00">
                  <c:v>-1.5430072724909299E-5</c:v>
                </c:pt>
                <c:pt idx="365" formatCode="0.00E+00">
                  <c:v>-2.0664510202541599E-5</c:v>
                </c:pt>
                <c:pt idx="366" formatCode="0.00E+00">
                  <c:v>-2.2989906381768501E-5</c:v>
                </c:pt>
                <c:pt idx="367" formatCode="0.00E+00">
                  <c:v>-2.3976969715518E-5</c:v>
                </c:pt>
                <c:pt idx="368" formatCode="0.00E+00">
                  <c:v>-1.8307252072237201E-5</c:v>
                </c:pt>
                <c:pt idx="369" formatCode="0.00E+00">
                  <c:v>-2.50138182881619E-5</c:v>
                </c:pt>
                <c:pt idx="370" formatCode="0.00E+00">
                  <c:v>-2.73576728738374E-5</c:v>
                </c:pt>
                <c:pt idx="371" formatCode="0.00E+00">
                  <c:v>-2.6517352240492E-5</c:v>
                </c:pt>
                <c:pt idx="372" formatCode="0.00E+00">
                  <c:v>-2.5427100437342199E-5</c:v>
                </c:pt>
                <c:pt idx="373" formatCode="0.00E+00">
                  <c:v>-2.8836910424325301E-5</c:v>
                </c:pt>
                <c:pt idx="374" formatCode="0.00E+00">
                  <c:v>-3.2254651951746298E-5</c:v>
                </c:pt>
                <c:pt idx="375" formatCode="0.00E+00">
                  <c:v>-3.2472995000364202E-5</c:v>
                </c:pt>
                <c:pt idx="376" formatCode="0.00E+00">
                  <c:v>-2.9337384612071999E-5</c:v>
                </c:pt>
                <c:pt idx="377" formatCode="0.00E+00">
                  <c:v>-2.6714740205307501E-5</c:v>
                </c:pt>
                <c:pt idx="378" formatCode="0.00E+00">
                  <c:v>-3.2281569884736499E-5</c:v>
                </c:pt>
                <c:pt idx="379" formatCode="0.00E+00">
                  <c:v>-2.9620481339156298E-5</c:v>
                </c:pt>
                <c:pt idx="380" formatCode="0.00E+00">
                  <c:v>-3.5674271981794201E-5</c:v>
                </c:pt>
                <c:pt idx="381" formatCode="0.00E+00">
                  <c:v>-3.1392583478352901E-5</c:v>
                </c:pt>
                <c:pt idx="382" formatCode="0.00E+00">
                  <c:v>-3.3455788409681701E-5</c:v>
                </c:pt>
                <c:pt idx="383" formatCode="0.00E+00">
                  <c:v>-3.533268825725E-5</c:v>
                </c:pt>
                <c:pt idx="384" formatCode="0.00E+00">
                  <c:v>-2.9559352530349001E-5</c:v>
                </c:pt>
                <c:pt idx="385" formatCode="0.00E+00">
                  <c:v>-3.1943624848280297E-5</c:v>
                </c:pt>
                <c:pt idx="386" formatCode="0.00E+00">
                  <c:v>-3.5396033515892601E-5</c:v>
                </c:pt>
                <c:pt idx="387" formatCode="0.00E+00">
                  <c:v>-3.4354356482539997E-5</c:v>
                </c:pt>
                <c:pt idx="388" formatCode="0.00E+00">
                  <c:v>-3.0922709069484199E-5</c:v>
                </c:pt>
                <c:pt idx="389" formatCode="0.00E+00">
                  <c:v>-3.4427045824240603E-5</c:v>
                </c:pt>
                <c:pt idx="390" formatCode="0.00E+00">
                  <c:v>-3.9811660134967999E-5</c:v>
                </c:pt>
                <c:pt idx="391" formatCode="0.00E+00">
                  <c:v>-3.7911886068225597E-5</c:v>
                </c:pt>
                <c:pt idx="392" formatCode="0.00E+00">
                  <c:v>-3.98346361473068E-5</c:v>
                </c:pt>
                <c:pt idx="393" formatCode="0.00E+00">
                  <c:v>-3.7376107682816503E-5</c:v>
                </c:pt>
                <c:pt idx="394" formatCode="0.00E+00">
                  <c:v>-3.9526679247840598E-5</c:v>
                </c:pt>
                <c:pt idx="395" formatCode="0.00E+00">
                  <c:v>-4.0785798529631697E-5</c:v>
                </c:pt>
                <c:pt idx="396" formatCode="0.00E+00">
                  <c:v>-4.0621431075920202E-5</c:v>
                </c:pt>
                <c:pt idx="397" formatCode="0.00E+00">
                  <c:v>-4.4601314526340298E-5</c:v>
                </c:pt>
                <c:pt idx="398" formatCode="0.00E+00">
                  <c:v>-4.2600165540778702E-5</c:v>
                </c:pt>
                <c:pt idx="399" formatCode="0.00E+00">
                  <c:v>-4.4376365648355801E-5</c:v>
                </c:pt>
                <c:pt idx="400" formatCode="0.00E+00">
                  <c:v>-4.6663557889957298E-5</c:v>
                </c:pt>
                <c:pt idx="401" formatCode="0.00E+00">
                  <c:v>-4.7365244919947799E-5</c:v>
                </c:pt>
                <c:pt idx="402" formatCode="0.00E+00">
                  <c:v>-4.66299907842585E-5</c:v>
                </c:pt>
                <c:pt idx="403" formatCode="0.00E+00">
                  <c:v>-4.6846461038717699E-5</c:v>
                </c:pt>
                <c:pt idx="404" formatCode="0.00E+00">
                  <c:v>-4.21115309420166E-5</c:v>
                </c:pt>
                <c:pt idx="405" formatCode="0.00E+00">
                  <c:v>-5.2403043379259297E-5</c:v>
                </c:pt>
                <c:pt idx="406" formatCode="0.00E+00">
                  <c:v>-5.07958252819396E-5</c:v>
                </c:pt>
                <c:pt idx="407" formatCode="0.00E+00">
                  <c:v>-4.6883191502518702E-5</c:v>
                </c:pt>
                <c:pt idx="408" formatCode="0.00E+00">
                  <c:v>-4.9968861181776898E-5</c:v>
                </c:pt>
                <c:pt idx="409" formatCode="0.00E+00">
                  <c:v>-5.1362120508385498E-5</c:v>
                </c:pt>
                <c:pt idx="410" formatCode="0.00E+00">
                  <c:v>-5.38994275397713E-5</c:v>
                </c:pt>
                <c:pt idx="411" formatCode="0.00E+00">
                  <c:v>-5.4291277198815103E-5</c:v>
                </c:pt>
                <c:pt idx="412" formatCode="0.00E+00">
                  <c:v>-5.10121279864152E-5</c:v>
                </c:pt>
                <c:pt idx="413" formatCode="0.00E+00">
                  <c:v>-4.9699790745251002E-5</c:v>
                </c:pt>
                <c:pt idx="414" formatCode="0.00E+00">
                  <c:v>-4.9349625320860703E-5</c:v>
                </c:pt>
                <c:pt idx="415" formatCode="0.00E+00">
                  <c:v>-5.1651633328408601E-5</c:v>
                </c:pt>
                <c:pt idx="416" formatCode="0.00E+00">
                  <c:v>-5.3450325851291599E-5</c:v>
                </c:pt>
                <c:pt idx="417" formatCode="0.00E+00">
                  <c:v>-5.2757460237199198E-5</c:v>
                </c:pt>
                <c:pt idx="418" formatCode="0.00E+00">
                  <c:v>-5.6870316140528702E-5</c:v>
                </c:pt>
                <c:pt idx="419" formatCode="0.00E+00">
                  <c:v>-5.4172780622565302E-5</c:v>
                </c:pt>
                <c:pt idx="420" formatCode="0.00E+00">
                  <c:v>-5.4785735892193798E-5</c:v>
                </c:pt>
                <c:pt idx="421" formatCode="0.00E+00">
                  <c:v>-5.70807901981443E-5</c:v>
                </c:pt>
                <c:pt idx="422" formatCode="0.00E+00">
                  <c:v>-6.0062943119425501E-5</c:v>
                </c:pt>
                <c:pt idx="423" formatCode="0.00E+00">
                  <c:v>-5.1433812951159902E-5</c:v>
                </c:pt>
                <c:pt idx="424" formatCode="0.00E+00">
                  <c:v>-5.9167670232575302E-5</c:v>
                </c:pt>
                <c:pt idx="425" formatCode="0.00E+00">
                  <c:v>-5.8650110430313598E-5</c:v>
                </c:pt>
                <c:pt idx="426" formatCode="0.00E+00">
                  <c:v>-5.9503491066120997E-5</c:v>
                </c:pt>
                <c:pt idx="427" formatCode="0.00E+00">
                  <c:v>-5.9853263096929298E-5</c:v>
                </c:pt>
                <c:pt idx="428" formatCode="0.00E+00">
                  <c:v>-6.1614594622001699E-5</c:v>
                </c:pt>
                <c:pt idx="429" formatCode="0.00E+00">
                  <c:v>-5.8411901547889701E-5</c:v>
                </c:pt>
                <c:pt idx="430" formatCode="0.00E+00">
                  <c:v>-6.1636758578330106E-5</c:v>
                </c:pt>
                <c:pt idx="431" formatCode="0.00E+00">
                  <c:v>-6.4416140486847295E-5</c:v>
                </c:pt>
                <c:pt idx="432" formatCode="0.00E+00">
                  <c:v>-6.3234871040644504E-5</c:v>
                </c:pt>
                <c:pt idx="433" formatCode="0.00E+00">
                  <c:v>-6.3607991657841295E-5</c:v>
                </c:pt>
                <c:pt idx="434" formatCode="0.00E+00">
                  <c:v>-6.5336643794095494E-5</c:v>
                </c:pt>
                <c:pt idx="435" formatCode="0.00E+00">
                  <c:v>-6.5879203100851198E-5</c:v>
                </c:pt>
                <c:pt idx="436" formatCode="0.00E+00">
                  <c:v>-6.2298685308149305E-5</c:v>
                </c:pt>
                <c:pt idx="437" formatCode="0.00E+00">
                  <c:v>-6.4567128920954499E-5</c:v>
                </c:pt>
                <c:pt idx="438" formatCode="0.00E+00">
                  <c:v>-6.4575469143059102E-5</c:v>
                </c:pt>
                <c:pt idx="439" formatCode="0.00E+00">
                  <c:v>-6.9949742943218899E-5</c:v>
                </c:pt>
                <c:pt idx="440" formatCode="0.00E+00">
                  <c:v>-6.9987801383377497E-5</c:v>
                </c:pt>
                <c:pt idx="441" formatCode="0.00E+00">
                  <c:v>-6.58079397337847E-5</c:v>
                </c:pt>
                <c:pt idx="442" formatCode="0.00E+00">
                  <c:v>-7.0982691351629596E-5</c:v>
                </c:pt>
                <c:pt idx="443" formatCode="0.00E+00">
                  <c:v>-6.9102366271219304E-5</c:v>
                </c:pt>
                <c:pt idx="444" formatCode="0.00E+00">
                  <c:v>-7.2085771147375704E-5</c:v>
                </c:pt>
                <c:pt idx="445" formatCode="0.00E+00">
                  <c:v>-6.8585967659739604E-5</c:v>
                </c:pt>
                <c:pt idx="446" formatCode="0.00E+00">
                  <c:v>-7.5417087806832294E-5</c:v>
                </c:pt>
                <c:pt idx="447" formatCode="0.00E+00">
                  <c:v>-7.3121708286590504E-5</c:v>
                </c:pt>
                <c:pt idx="448" formatCode="0.00E+00">
                  <c:v>-7.6890586326333599E-5</c:v>
                </c:pt>
                <c:pt idx="449" formatCode="0.00E+00">
                  <c:v>-7.69470890202191E-5</c:v>
                </c:pt>
                <c:pt idx="450" formatCode="0.00E+00">
                  <c:v>-7.0366891638065E-5</c:v>
                </c:pt>
                <c:pt idx="451" formatCode="0.00E+00">
                  <c:v>-7.4913557699385404E-5</c:v>
                </c:pt>
                <c:pt idx="452" formatCode="0.00E+00">
                  <c:v>-7.5476907781648605E-5</c:v>
                </c:pt>
                <c:pt idx="453" formatCode="0.00E+00">
                  <c:v>-7.72442767611107E-5</c:v>
                </c:pt>
                <c:pt idx="454" formatCode="0.00E+00">
                  <c:v>-7.89834454568528E-5</c:v>
                </c:pt>
                <c:pt idx="455" formatCode="0.00E+00">
                  <c:v>-7.6294712613832498E-5</c:v>
                </c:pt>
                <c:pt idx="456" formatCode="0.00E+00">
                  <c:v>-7.6577529614450598E-5</c:v>
                </c:pt>
                <c:pt idx="457" formatCode="0.00E+00">
                  <c:v>-7.8712728665566404E-5</c:v>
                </c:pt>
                <c:pt idx="458" formatCode="0.00E+00">
                  <c:v>-7.8946987355560402E-5</c:v>
                </c:pt>
                <c:pt idx="459" formatCode="0.00E+00">
                  <c:v>-7.9146917429210405E-5</c:v>
                </c:pt>
                <c:pt idx="460" formatCode="0.00E+00">
                  <c:v>-8.1022039002899798E-5</c:v>
                </c:pt>
                <c:pt idx="461" formatCode="0.00E+00">
                  <c:v>-8.2838695088504599E-5</c:v>
                </c:pt>
                <c:pt idx="462" formatCode="0.00E+00">
                  <c:v>-8.5523734364782202E-5</c:v>
                </c:pt>
                <c:pt idx="463" formatCode="0.00E+00">
                  <c:v>-8.4062444502599194E-5</c:v>
                </c:pt>
                <c:pt idx="464" formatCode="0.00E+00">
                  <c:v>-8.2820990437238202E-5</c:v>
                </c:pt>
                <c:pt idx="465" formatCode="0.00E+00">
                  <c:v>-8.6606210409916802E-5</c:v>
                </c:pt>
                <c:pt idx="466" formatCode="0.00E+00">
                  <c:v>-8.5021518449054898E-5</c:v>
                </c:pt>
                <c:pt idx="467" formatCode="0.00E+00">
                  <c:v>-8.6253393957450906E-5</c:v>
                </c:pt>
                <c:pt idx="468" formatCode="0.00E+00">
                  <c:v>-8.5202878409464295E-5</c:v>
                </c:pt>
                <c:pt idx="469" formatCode="0.00E+00">
                  <c:v>-8.8978598035508404E-5</c:v>
                </c:pt>
                <c:pt idx="470" formatCode="0.00E+00">
                  <c:v>-8.8234071770000095E-5</c:v>
                </c:pt>
                <c:pt idx="471" formatCode="0.00E+00">
                  <c:v>-9.1144873416568095E-5</c:v>
                </c:pt>
                <c:pt idx="472" formatCode="0.00E+00">
                  <c:v>-9.1485545191230901E-5</c:v>
                </c:pt>
                <c:pt idx="473" formatCode="0.00E+00">
                  <c:v>-9.0263479368836794E-5</c:v>
                </c:pt>
                <c:pt idx="474" formatCode="0.00E+00">
                  <c:v>-8.1978629558026702E-5</c:v>
                </c:pt>
                <c:pt idx="475" formatCode="0.00E+00">
                  <c:v>-9.0176265246295304E-5</c:v>
                </c:pt>
                <c:pt idx="476" formatCode="0.00E+00">
                  <c:v>-8.8756601777705997E-5</c:v>
                </c:pt>
                <c:pt idx="477" formatCode="0.00E+00">
                  <c:v>-8.97765573849113E-5</c:v>
                </c:pt>
                <c:pt idx="478" formatCode="0.00E+00">
                  <c:v>-9.1358190980900096E-5</c:v>
                </c:pt>
                <c:pt idx="479" formatCode="0.00E+00">
                  <c:v>-9.1659346471007101E-5</c:v>
                </c:pt>
                <c:pt idx="480" formatCode="0.00E+00">
                  <c:v>-9.3542566533071994E-5</c:v>
                </c:pt>
                <c:pt idx="481" formatCode="0.00E+00">
                  <c:v>-9.5356675943871798E-5</c:v>
                </c:pt>
                <c:pt idx="482" formatCode="0.00E+00">
                  <c:v>-9.3073519101993102E-5</c:v>
                </c:pt>
                <c:pt idx="483" formatCode="0.00E+00">
                  <c:v>-9.6328050339907796E-5</c:v>
                </c:pt>
                <c:pt idx="484" formatCode="0.00E+00">
                  <c:v>-9.6039894023664202E-5</c:v>
                </c:pt>
                <c:pt idx="485" formatCode="0.00E+00">
                  <c:v>-9.6526809701873601E-5</c:v>
                </c:pt>
                <c:pt idx="486" formatCode="0.00E+00">
                  <c:v>-9.77125217038654E-5</c:v>
                </c:pt>
                <c:pt idx="487" formatCode="0.00E+00">
                  <c:v>-9.9253776058769202E-5</c:v>
                </c:pt>
                <c:pt idx="488" formatCode="0.00E+00">
                  <c:v>-9.8502146061409197E-5</c:v>
                </c:pt>
                <c:pt idx="489" formatCode="0.00E+00">
                  <c:v>-9.9483483582041296E-5</c:v>
                </c:pt>
                <c:pt idx="490" formatCode="0.00E+00">
                  <c:v>-9.8436810290792706E-5</c:v>
                </c:pt>
                <c:pt idx="491">
                  <c:v>-1.0310100061542199E-4</c:v>
                </c:pt>
                <c:pt idx="492" formatCode="0.00E+00">
                  <c:v>-9.5318746871789605E-5</c:v>
                </c:pt>
                <c:pt idx="493" formatCode="0.00E+00">
                  <c:v>-9.7880335292289394E-5</c:v>
                </c:pt>
                <c:pt idx="494">
                  <c:v>-1.0324309785570799E-4</c:v>
                </c:pt>
                <c:pt idx="495">
                  <c:v>-1.04515831786513E-4</c:v>
                </c:pt>
                <c:pt idx="496">
                  <c:v>-1.04724033388367E-4</c:v>
                </c:pt>
                <c:pt idx="497">
                  <c:v>-1.06134542822119E-4</c:v>
                </c:pt>
                <c:pt idx="498">
                  <c:v>-1.0524962852428499E-4</c:v>
                </c:pt>
                <c:pt idx="499">
                  <c:v>-1.0569323565916299E-4</c:v>
                </c:pt>
                <c:pt idx="500">
                  <c:v>-1.05828999957323E-4</c:v>
                </c:pt>
                <c:pt idx="501">
                  <c:v>-1.0969850897690901E-4</c:v>
                </c:pt>
                <c:pt idx="502">
                  <c:v>-1.0360665718765299E-4</c:v>
                </c:pt>
                <c:pt idx="503">
                  <c:v>-1.05089348159297E-4</c:v>
                </c:pt>
                <c:pt idx="504">
                  <c:v>-1.09805281945441E-4</c:v>
                </c:pt>
                <c:pt idx="505">
                  <c:v>-1.09557903633406E-4</c:v>
                </c:pt>
                <c:pt idx="506">
                  <c:v>-1.07849671047876E-4</c:v>
                </c:pt>
                <c:pt idx="507">
                  <c:v>-1.08124149835285E-4</c:v>
                </c:pt>
                <c:pt idx="508">
                  <c:v>-1.08592326674884E-4</c:v>
                </c:pt>
                <c:pt idx="509">
                  <c:v>-1.11013269949544E-4</c:v>
                </c:pt>
                <c:pt idx="510">
                  <c:v>-1.09296587027907E-4</c:v>
                </c:pt>
                <c:pt idx="511">
                  <c:v>-1.14506477314381E-4</c:v>
                </c:pt>
                <c:pt idx="512">
                  <c:v>-1.1566533353031E-4</c:v>
                </c:pt>
                <c:pt idx="513">
                  <c:v>-1.16388457970334E-4</c:v>
                </c:pt>
                <c:pt idx="514">
                  <c:v>-1.18183195141865E-4</c:v>
                </c:pt>
                <c:pt idx="515">
                  <c:v>-1.16142216538032E-4</c:v>
                </c:pt>
                <c:pt idx="516">
                  <c:v>-1.16856389492449E-4</c:v>
                </c:pt>
                <c:pt idx="517">
                  <c:v>-1.18155976914396E-4</c:v>
                </c:pt>
                <c:pt idx="518">
                  <c:v>-1.2115254806771E-4</c:v>
                </c:pt>
                <c:pt idx="519">
                  <c:v>-1.2150727068572699E-4</c:v>
                </c:pt>
                <c:pt idx="520">
                  <c:v>-1.2130617336156001E-4</c:v>
                </c:pt>
                <c:pt idx="521">
                  <c:v>-1.2196233082953299E-4</c:v>
                </c:pt>
                <c:pt idx="522">
                  <c:v>-1.2042800022727099E-4</c:v>
                </c:pt>
                <c:pt idx="523">
                  <c:v>-1.24417329472325E-4</c:v>
                </c:pt>
                <c:pt idx="524">
                  <c:v>-1.2334936686527099E-4</c:v>
                </c:pt>
                <c:pt idx="525">
                  <c:v>-1.2420759213502299E-4</c:v>
                </c:pt>
                <c:pt idx="526">
                  <c:v>-1.2355314253401301E-4</c:v>
                </c:pt>
                <c:pt idx="527">
                  <c:v>-1.2753540310045399E-4</c:v>
                </c:pt>
                <c:pt idx="528">
                  <c:v>-1.25763394036941E-4</c:v>
                </c:pt>
                <c:pt idx="529">
                  <c:v>-1.27531152783433E-4</c:v>
                </c:pt>
                <c:pt idx="530">
                  <c:v>-1.2732990340014099E-4</c:v>
                </c:pt>
                <c:pt idx="531">
                  <c:v>-1.27872680094571E-4</c:v>
                </c:pt>
                <c:pt idx="532">
                  <c:v>-1.26240167449756E-4</c:v>
                </c:pt>
                <c:pt idx="533">
                  <c:v>-1.28661566768211E-4</c:v>
                </c:pt>
                <c:pt idx="534">
                  <c:v>-1.2860782553319799E-4</c:v>
                </c:pt>
                <c:pt idx="535">
                  <c:v>-1.28311919451058E-4</c:v>
                </c:pt>
                <c:pt idx="536">
                  <c:v>-1.31069018010685E-4</c:v>
                </c:pt>
                <c:pt idx="537">
                  <c:v>-1.30653777931217E-4</c:v>
                </c:pt>
                <c:pt idx="538">
                  <c:v>-1.31308975240136E-4</c:v>
                </c:pt>
                <c:pt idx="539">
                  <c:v>-1.32214456114621E-4</c:v>
                </c:pt>
                <c:pt idx="540">
                  <c:v>-1.3300296194978801E-4</c:v>
                </c:pt>
                <c:pt idx="541">
                  <c:v>-1.3415658555532099E-4</c:v>
                </c:pt>
                <c:pt idx="542">
                  <c:v>-1.3228869944275501E-4</c:v>
                </c:pt>
                <c:pt idx="543">
                  <c:v>-1.3293508194679401E-4</c:v>
                </c:pt>
                <c:pt idx="544">
                  <c:v>-1.3345414129632401E-4</c:v>
                </c:pt>
                <c:pt idx="545">
                  <c:v>-1.37795835677918E-4</c:v>
                </c:pt>
                <c:pt idx="546">
                  <c:v>-1.3738683704884601E-4</c:v>
                </c:pt>
                <c:pt idx="547">
                  <c:v>-1.3848075749805001E-4</c:v>
                </c:pt>
                <c:pt idx="548">
                  <c:v>-1.3936672945882701E-4</c:v>
                </c:pt>
                <c:pt idx="549">
                  <c:v>-1.38841794190596E-4</c:v>
                </c:pt>
                <c:pt idx="550">
                  <c:v>-1.39469118577469E-4</c:v>
                </c:pt>
                <c:pt idx="551">
                  <c:v>-1.3894544057295401E-4</c:v>
                </c:pt>
                <c:pt idx="552">
                  <c:v>-1.4050069685295799E-4</c:v>
                </c:pt>
                <c:pt idx="553">
                  <c:v>-1.43287263642238E-4</c:v>
                </c:pt>
                <c:pt idx="554">
                  <c:v>-1.4360455998510801E-4</c:v>
                </c:pt>
                <c:pt idx="555">
                  <c:v>-1.4154033403752499E-4</c:v>
                </c:pt>
                <c:pt idx="556">
                  <c:v>-1.4370261847817099E-4</c:v>
                </c:pt>
                <c:pt idx="557">
                  <c:v>-1.4385118042110001E-4</c:v>
                </c:pt>
                <c:pt idx="558">
                  <c:v>-1.44242814643949E-4</c:v>
                </c:pt>
                <c:pt idx="559">
                  <c:v>-1.4629725981214501E-4</c:v>
                </c:pt>
                <c:pt idx="560">
                  <c:v>-1.4357178926708401E-4</c:v>
                </c:pt>
                <c:pt idx="561">
                  <c:v>-1.4764497681907099E-4</c:v>
                </c:pt>
                <c:pt idx="562">
                  <c:v>-1.46864431209656E-4</c:v>
                </c:pt>
                <c:pt idx="563">
                  <c:v>-1.4547497019494601E-4</c:v>
                </c:pt>
                <c:pt idx="564">
                  <c:v>-1.4825622333557701E-4</c:v>
                </c:pt>
                <c:pt idx="565">
                  <c:v>-1.4908467197810999E-4</c:v>
                </c:pt>
                <c:pt idx="566">
                  <c:v>-1.4968130079771701E-4</c:v>
                </c:pt>
                <c:pt idx="567">
                  <c:v>-1.50748986668426E-4</c:v>
                </c:pt>
                <c:pt idx="568">
                  <c:v>-1.51535369340537E-4</c:v>
                </c:pt>
                <c:pt idx="569">
                  <c:v>-1.5253281484196699E-4</c:v>
                </c:pt>
                <c:pt idx="570">
                  <c:v>-1.5155432875712301E-4</c:v>
                </c:pt>
                <c:pt idx="571">
                  <c:v>-1.5282292848809299E-4</c:v>
                </c:pt>
                <c:pt idx="572">
                  <c:v>-1.5248091078697701E-4</c:v>
                </c:pt>
                <c:pt idx="573">
                  <c:v>-1.54737231876257E-4</c:v>
                </c:pt>
                <c:pt idx="574">
                  <c:v>-1.5580470994745599E-4</c:v>
                </c:pt>
                <c:pt idx="575">
                  <c:v>-1.5462631424889201E-4</c:v>
                </c:pt>
                <c:pt idx="576">
                  <c:v>-1.56523477150711E-4</c:v>
                </c:pt>
                <c:pt idx="577">
                  <c:v>-1.55900610002255E-4</c:v>
                </c:pt>
                <c:pt idx="578">
                  <c:v>-1.5456365900855601E-4</c:v>
                </c:pt>
                <c:pt idx="579">
                  <c:v>-1.5576266714615201E-4</c:v>
                </c:pt>
                <c:pt idx="580">
                  <c:v>-1.5826335533231499E-4</c:v>
                </c:pt>
                <c:pt idx="581">
                  <c:v>-1.5815422788397E-4</c:v>
                </c:pt>
                <c:pt idx="582">
                  <c:v>-1.60073288039559E-4</c:v>
                </c:pt>
                <c:pt idx="583">
                  <c:v>-1.61477026396531E-4</c:v>
                </c:pt>
                <c:pt idx="584">
                  <c:v>-1.6121239152186101E-4</c:v>
                </c:pt>
                <c:pt idx="585">
                  <c:v>-1.6264240196145799E-4</c:v>
                </c:pt>
                <c:pt idx="586">
                  <c:v>-1.63186818274638E-4</c:v>
                </c:pt>
                <c:pt idx="587">
                  <c:v>-1.6345909298775299E-4</c:v>
                </c:pt>
                <c:pt idx="588">
                  <c:v>-1.6299126854618201E-4</c:v>
                </c:pt>
                <c:pt idx="589">
                  <c:v>-1.6069146562584501E-4</c:v>
                </c:pt>
                <c:pt idx="590">
                  <c:v>-1.64848987746198E-4</c:v>
                </c:pt>
                <c:pt idx="591">
                  <c:v>-1.65590986357892E-4</c:v>
                </c:pt>
                <c:pt idx="592">
                  <c:v>-1.67128831176622E-4</c:v>
                </c:pt>
                <c:pt idx="593">
                  <c:v>-1.6343692477172701E-4</c:v>
                </c:pt>
                <c:pt idx="594">
                  <c:v>-1.6748029744072999E-4</c:v>
                </c:pt>
                <c:pt idx="595">
                  <c:v>-1.6763503737149399E-4</c:v>
                </c:pt>
                <c:pt idx="596">
                  <c:v>-1.68354579965574E-4</c:v>
                </c:pt>
                <c:pt idx="597">
                  <c:v>-1.70713004562764E-4</c:v>
                </c:pt>
                <c:pt idx="598">
                  <c:v>-1.7034846990189801E-4</c:v>
                </c:pt>
                <c:pt idx="599">
                  <c:v>-1.7297174138357699E-4</c:v>
                </c:pt>
                <c:pt idx="600">
                  <c:v>-1.6902968953062E-4</c:v>
                </c:pt>
                <c:pt idx="601">
                  <c:v>-1.7206846481530001E-4</c:v>
                </c:pt>
                <c:pt idx="602">
                  <c:v>-1.7161337290907901E-4</c:v>
                </c:pt>
                <c:pt idx="603">
                  <c:v>-1.7204487198505301E-4</c:v>
                </c:pt>
                <c:pt idx="604">
                  <c:v>-1.7286383449445299E-4</c:v>
                </c:pt>
                <c:pt idx="605">
                  <c:v>-1.7453867551024999E-4</c:v>
                </c:pt>
                <c:pt idx="606">
                  <c:v>-1.7456629643804701E-4</c:v>
                </c:pt>
                <c:pt idx="607">
                  <c:v>-1.7749655369132E-4</c:v>
                </c:pt>
                <c:pt idx="608">
                  <c:v>-1.75083802805404E-4</c:v>
                </c:pt>
                <c:pt idx="609">
                  <c:v>-1.7775031241676399E-4</c:v>
                </c:pt>
                <c:pt idx="610">
                  <c:v>-1.78596959443485E-4</c:v>
                </c:pt>
                <c:pt idx="611">
                  <c:v>-1.7881930583840699E-4</c:v>
                </c:pt>
                <c:pt idx="612">
                  <c:v>-1.7712428261432199E-4</c:v>
                </c:pt>
                <c:pt idx="613">
                  <c:v>-1.78606848238889E-4</c:v>
                </c:pt>
                <c:pt idx="614">
                  <c:v>-1.7866865968930101E-4</c:v>
                </c:pt>
                <c:pt idx="615">
                  <c:v>-1.7884284352589401E-4</c:v>
                </c:pt>
                <c:pt idx="616">
                  <c:v>-1.8138978674981401E-4</c:v>
                </c:pt>
                <c:pt idx="617">
                  <c:v>-1.8028679735723001E-4</c:v>
                </c:pt>
                <c:pt idx="618">
                  <c:v>-1.8307668769773701E-4</c:v>
                </c:pt>
                <c:pt idx="619">
                  <c:v>-1.8083134965230001E-4</c:v>
                </c:pt>
                <c:pt idx="620">
                  <c:v>-1.7979799665757899E-4</c:v>
                </c:pt>
                <c:pt idx="621">
                  <c:v>-1.82781041711818E-4</c:v>
                </c:pt>
                <c:pt idx="622">
                  <c:v>-1.8241182467216199E-4</c:v>
                </c:pt>
                <c:pt idx="623">
                  <c:v>-1.8528560949858199E-4</c:v>
                </c:pt>
                <c:pt idx="624">
                  <c:v>-1.8366145182893099E-4</c:v>
                </c:pt>
                <c:pt idx="625">
                  <c:v>-1.8587613747418101E-4</c:v>
                </c:pt>
                <c:pt idx="626">
                  <c:v>-1.8635482600159699E-4</c:v>
                </c:pt>
                <c:pt idx="627">
                  <c:v>-1.8403052720284899E-4</c:v>
                </c:pt>
                <c:pt idx="628">
                  <c:v>-1.8705802753637599E-4</c:v>
                </c:pt>
                <c:pt idx="629">
                  <c:v>-1.8550101375973399E-4</c:v>
                </c:pt>
                <c:pt idx="630">
                  <c:v>-1.8444192132460301E-4</c:v>
                </c:pt>
                <c:pt idx="631">
                  <c:v>-1.89744929687054E-4</c:v>
                </c:pt>
                <c:pt idx="632">
                  <c:v>-1.8935446961345501E-4</c:v>
                </c:pt>
                <c:pt idx="633">
                  <c:v>-1.9154147223177001E-4</c:v>
                </c:pt>
                <c:pt idx="634">
                  <c:v>-1.8935956090550599E-4</c:v>
                </c:pt>
                <c:pt idx="635">
                  <c:v>-1.8923936291962001E-4</c:v>
                </c:pt>
                <c:pt idx="636">
                  <c:v>-1.8802476385096801E-4</c:v>
                </c:pt>
                <c:pt idx="637">
                  <c:v>-1.8974415459418101E-4</c:v>
                </c:pt>
                <c:pt idx="638">
                  <c:v>-1.9313532715145199E-4</c:v>
                </c:pt>
                <c:pt idx="639">
                  <c:v>-1.91000493075967E-4</c:v>
                </c:pt>
                <c:pt idx="640">
                  <c:v>-1.9239323841098999E-4</c:v>
                </c:pt>
                <c:pt idx="641">
                  <c:v>-1.92337186421788E-4</c:v>
                </c:pt>
                <c:pt idx="642">
                  <c:v>-1.9469309100934799E-4</c:v>
                </c:pt>
                <c:pt idx="643">
                  <c:v>-1.9149917760002001E-4</c:v>
                </c:pt>
                <c:pt idx="644">
                  <c:v>-1.9664635095895699E-4</c:v>
                </c:pt>
                <c:pt idx="645">
                  <c:v>-1.9886035787625199E-4</c:v>
                </c:pt>
                <c:pt idx="646">
                  <c:v>-1.91072490878109E-4</c:v>
                </c:pt>
                <c:pt idx="647">
                  <c:v>-1.9610755671132599E-4</c:v>
                </c:pt>
                <c:pt idx="648">
                  <c:v>-1.96844040403561E-4</c:v>
                </c:pt>
                <c:pt idx="649">
                  <c:v>-1.9851811980799099E-4</c:v>
                </c:pt>
                <c:pt idx="650">
                  <c:v>-1.98253680909259E-4</c:v>
                </c:pt>
                <c:pt idx="651">
                  <c:v>-1.9929367261975901E-4</c:v>
                </c:pt>
                <c:pt idx="652">
                  <c:v>-1.98594767484017E-4</c:v>
                </c:pt>
                <c:pt idx="653">
                  <c:v>-1.9673299389216101E-4</c:v>
                </c:pt>
                <c:pt idx="654">
                  <c:v>-2.0000107661613501E-4</c:v>
                </c:pt>
                <c:pt idx="655">
                  <c:v>-1.9826062452620101E-4</c:v>
                </c:pt>
                <c:pt idx="656">
                  <c:v>-1.9837487847063599E-4</c:v>
                </c:pt>
                <c:pt idx="657">
                  <c:v>-1.9845774372470801E-4</c:v>
                </c:pt>
                <c:pt idx="658">
                  <c:v>-2.04263638363823E-4</c:v>
                </c:pt>
                <c:pt idx="659">
                  <c:v>-1.96692053220812E-4</c:v>
                </c:pt>
                <c:pt idx="660">
                  <c:v>-2.0468287772590601E-4</c:v>
                </c:pt>
                <c:pt idx="661">
                  <c:v>-2.0324389469916901E-4</c:v>
                </c:pt>
                <c:pt idx="662">
                  <c:v>-2.0402864113104499E-4</c:v>
                </c:pt>
                <c:pt idx="663">
                  <c:v>-1.9913086277680399E-4</c:v>
                </c:pt>
                <c:pt idx="664">
                  <c:v>-2.0299868589914501E-4</c:v>
                </c:pt>
                <c:pt idx="665">
                  <c:v>-2.01782989503767E-4</c:v>
                </c:pt>
                <c:pt idx="666">
                  <c:v>-2.04652656314594E-4</c:v>
                </c:pt>
                <c:pt idx="667">
                  <c:v>-2.0353852077068099E-4</c:v>
                </c:pt>
                <c:pt idx="668">
                  <c:v>-2.0265059685360001E-4</c:v>
                </c:pt>
                <c:pt idx="669">
                  <c:v>-2.04387833125498E-4</c:v>
                </c:pt>
                <c:pt idx="670">
                  <c:v>-2.0573552447164799E-4</c:v>
                </c:pt>
                <c:pt idx="671">
                  <c:v>-2.0472069820475701E-4</c:v>
                </c:pt>
                <c:pt idx="672">
                  <c:v>-2.0670325872102101E-4</c:v>
                </c:pt>
                <c:pt idx="673">
                  <c:v>-2.07565357391626E-4</c:v>
                </c:pt>
                <c:pt idx="674">
                  <c:v>-2.03848301618943E-4</c:v>
                </c:pt>
                <c:pt idx="675">
                  <c:v>-1.99705826315325E-4</c:v>
                </c:pt>
                <c:pt idx="676">
                  <c:v>-2.0594442588583401E-4</c:v>
                </c:pt>
                <c:pt idx="677">
                  <c:v>-2.03277645634652E-4</c:v>
                </c:pt>
                <c:pt idx="678">
                  <c:v>-2.0384892518107299E-4</c:v>
                </c:pt>
                <c:pt idx="679">
                  <c:v>-2.0121079204917999E-4</c:v>
                </c:pt>
                <c:pt idx="680">
                  <c:v>-2.0443425943140101E-4</c:v>
                </c:pt>
                <c:pt idx="681">
                  <c:v>-2.0300512154050601E-4</c:v>
                </c:pt>
                <c:pt idx="682">
                  <c:v>-2.0215787698518899E-4</c:v>
                </c:pt>
                <c:pt idx="683">
                  <c:v>-2.0642565706723999E-4</c:v>
                </c:pt>
                <c:pt idx="684">
                  <c:v>-2.02658524736366E-4</c:v>
                </c:pt>
                <c:pt idx="685">
                  <c:v>-2.0868242358179301E-4</c:v>
                </c:pt>
                <c:pt idx="686">
                  <c:v>-2.0947002076704801E-4</c:v>
                </c:pt>
                <c:pt idx="687">
                  <c:v>-2.0744590955203599E-4</c:v>
                </c:pt>
                <c:pt idx="688">
                  <c:v>-2.0640765246100201E-4</c:v>
                </c:pt>
                <c:pt idx="689">
                  <c:v>-2.0781615418739499E-4</c:v>
                </c:pt>
                <c:pt idx="690">
                  <c:v>-2.05557767431939E-4</c:v>
                </c:pt>
                <c:pt idx="691">
                  <c:v>-2.06808274008124E-4</c:v>
                </c:pt>
                <c:pt idx="692">
                  <c:v>-2.06891008198079E-4</c:v>
                </c:pt>
                <c:pt idx="693">
                  <c:v>-2.05180954807725E-4</c:v>
                </c:pt>
                <c:pt idx="694">
                  <c:v>-2.0695168087774099E-4</c:v>
                </c:pt>
                <c:pt idx="695">
                  <c:v>-2.0710186693501001E-4</c:v>
                </c:pt>
                <c:pt idx="696">
                  <c:v>-2.0367870009857601E-4</c:v>
                </c:pt>
                <c:pt idx="697">
                  <c:v>-2.0877394226259099E-4</c:v>
                </c:pt>
                <c:pt idx="698">
                  <c:v>-2.07035785467252E-4</c:v>
                </c:pt>
                <c:pt idx="699">
                  <c:v>-2.0721902704282999E-4</c:v>
                </c:pt>
                <c:pt idx="700">
                  <c:v>-2.0421337061889001E-4</c:v>
                </c:pt>
                <c:pt idx="701">
                  <c:v>-2.0744507882985199E-4</c:v>
                </c:pt>
                <c:pt idx="702">
                  <c:v>-2.05973786153851E-4</c:v>
                </c:pt>
                <c:pt idx="703">
                  <c:v>-2.0666860570477799E-4</c:v>
                </c:pt>
                <c:pt idx="704">
                  <c:v>-2.08141876323604E-4</c:v>
                </c:pt>
                <c:pt idx="705">
                  <c:v>-2.04252184267254E-4</c:v>
                </c:pt>
                <c:pt idx="706">
                  <c:v>-2.0414073344380399E-4</c:v>
                </c:pt>
                <c:pt idx="707">
                  <c:v>-2.11538897196424E-4</c:v>
                </c:pt>
                <c:pt idx="708">
                  <c:v>-2.1195497941101199E-4</c:v>
                </c:pt>
                <c:pt idx="709">
                  <c:v>-2.0260774612782599E-4</c:v>
                </c:pt>
                <c:pt idx="710">
                  <c:v>-2.08944422920201E-4</c:v>
                </c:pt>
                <c:pt idx="711">
                  <c:v>-2.06470561851267E-4</c:v>
                </c:pt>
                <c:pt idx="712">
                  <c:v>-2.0791103736259199E-4</c:v>
                </c:pt>
                <c:pt idx="713">
                  <c:v>-2.0913659876372801E-4</c:v>
                </c:pt>
                <c:pt idx="714">
                  <c:v>-2.0442554638661799E-4</c:v>
                </c:pt>
                <c:pt idx="715">
                  <c:v>-2.0517979578786699E-4</c:v>
                </c:pt>
                <c:pt idx="716">
                  <c:v>-2.0490384826459199E-4</c:v>
                </c:pt>
                <c:pt idx="717">
                  <c:v>-2.11650422069734E-4</c:v>
                </c:pt>
                <c:pt idx="718">
                  <c:v>-2.0929195315194299E-4</c:v>
                </c:pt>
                <c:pt idx="719">
                  <c:v>-2.0571100476078199E-4</c:v>
                </c:pt>
                <c:pt idx="720">
                  <c:v>-2.07627951064484E-4</c:v>
                </c:pt>
                <c:pt idx="721">
                  <c:v>-2.06370168506563E-4</c:v>
                </c:pt>
                <c:pt idx="722">
                  <c:v>-2.0701857375228399E-4</c:v>
                </c:pt>
                <c:pt idx="723">
                  <c:v>-2.1153571254294801E-4</c:v>
                </c:pt>
                <c:pt idx="724">
                  <c:v>-2.0820863812572599E-4</c:v>
                </c:pt>
                <c:pt idx="725">
                  <c:v>-2.0789278673400899E-4</c:v>
                </c:pt>
                <c:pt idx="726">
                  <c:v>-2.1257164629873E-4</c:v>
                </c:pt>
                <c:pt idx="727">
                  <c:v>-2.0750089777926901E-4</c:v>
                </c:pt>
                <c:pt idx="728">
                  <c:v>-2.10112498013126E-4</c:v>
                </c:pt>
                <c:pt idx="729">
                  <c:v>-2.0406598157670999E-4</c:v>
                </c:pt>
                <c:pt idx="730">
                  <c:v>-2.05183076168894E-4</c:v>
                </c:pt>
                <c:pt idx="731">
                  <c:v>-2.0470806328247101E-4</c:v>
                </c:pt>
                <c:pt idx="732">
                  <c:v>-2.0647625159339399E-4</c:v>
                </c:pt>
                <c:pt idx="733">
                  <c:v>-2.0690524043124201E-4</c:v>
                </c:pt>
                <c:pt idx="734">
                  <c:v>-2.06590984389032E-4</c:v>
                </c:pt>
                <c:pt idx="735">
                  <c:v>-2.1020846723784301E-4</c:v>
                </c:pt>
                <c:pt idx="736">
                  <c:v>-2.03041032873141E-4</c:v>
                </c:pt>
                <c:pt idx="737">
                  <c:v>-2.0741299008609701E-4</c:v>
                </c:pt>
                <c:pt idx="738">
                  <c:v>-2.0512482712230399E-4</c:v>
                </c:pt>
                <c:pt idx="739">
                  <c:v>-2.0702259993549501E-4</c:v>
                </c:pt>
                <c:pt idx="740">
                  <c:v>-2.0689951484088301E-4</c:v>
                </c:pt>
                <c:pt idx="741">
                  <c:v>-2.0999370396154201E-4</c:v>
                </c:pt>
                <c:pt idx="742">
                  <c:v>-2.1222292141086699E-4</c:v>
                </c:pt>
                <c:pt idx="743">
                  <c:v>-2.0564926224187201E-4</c:v>
                </c:pt>
                <c:pt idx="744">
                  <c:v>-2.07672000478058E-4</c:v>
                </c:pt>
                <c:pt idx="745">
                  <c:v>-2.05783786656998E-4</c:v>
                </c:pt>
                <c:pt idx="746">
                  <c:v>-2.0365222978184001E-4</c:v>
                </c:pt>
                <c:pt idx="747">
                  <c:v>-2.0646554479821999E-4</c:v>
                </c:pt>
                <c:pt idx="748">
                  <c:v>-2.0677772580022301E-4</c:v>
                </c:pt>
                <c:pt idx="749">
                  <c:v>-2.1138977450927001E-4</c:v>
                </c:pt>
                <c:pt idx="750">
                  <c:v>-2.0482923184785701E-4</c:v>
                </c:pt>
                <c:pt idx="751">
                  <c:v>-2.01195410234235E-4</c:v>
                </c:pt>
                <c:pt idx="752">
                  <c:v>-2.0747985958377899E-4</c:v>
                </c:pt>
                <c:pt idx="753">
                  <c:v>-2.04939088350425E-4</c:v>
                </c:pt>
                <c:pt idx="754">
                  <c:v>-2.0694375629880601E-4</c:v>
                </c:pt>
                <c:pt idx="755">
                  <c:v>-2.0897144853710499E-4</c:v>
                </c:pt>
                <c:pt idx="756">
                  <c:v>-2.0414940743999999E-4</c:v>
                </c:pt>
                <c:pt idx="757">
                  <c:v>-2.0103381939063199E-4</c:v>
                </c:pt>
                <c:pt idx="758">
                  <c:v>-2.05291543758142E-4</c:v>
                </c:pt>
                <c:pt idx="759">
                  <c:v>-2.0861360882616699E-4</c:v>
                </c:pt>
                <c:pt idx="760">
                  <c:v>-2.0498540570282599E-4</c:v>
                </c:pt>
                <c:pt idx="761">
                  <c:v>-2.03171447774427E-4</c:v>
                </c:pt>
                <c:pt idx="762">
                  <c:v>-2.0962350927882401E-4</c:v>
                </c:pt>
                <c:pt idx="763">
                  <c:v>-2.0333956139879499E-4</c:v>
                </c:pt>
                <c:pt idx="764">
                  <c:v>-2.0804152381916801E-4</c:v>
                </c:pt>
                <c:pt idx="765">
                  <c:v>-2.04379280864367E-4</c:v>
                </c:pt>
                <c:pt idx="766">
                  <c:v>-2.02558284830722E-4</c:v>
                </c:pt>
                <c:pt idx="767">
                  <c:v>-2.0225857023041801E-4</c:v>
                </c:pt>
                <c:pt idx="768">
                  <c:v>-2.10371084744551E-4</c:v>
                </c:pt>
                <c:pt idx="769">
                  <c:v>-2.0424391616964501E-4</c:v>
                </c:pt>
                <c:pt idx="770">
                  <c:v>-2.0599993425601899E-4</c:v>
                </c:pt>
                <c:pt idx="771">
                  <c:v>-2.04501795711971E-4</c:v>
                </c:pt>
                <c:pt idx="772">
                  <c:v>-2.0662593505148399E-4</c:v>
                </c:pt>
                <c:pt idx="773">
                  <c:v>-2.03103009818805E-4</c:v>
                </c:pt>
                <c:pt idx="774">
                  <c:v>-2.0548280200410199E-4</c:v>
                </c:pt>
                <c:pt idx="775">
                  <c:v>-2.0947251267366699E-4</c:v>
                </c:pt>
                <c:pt idx="776">
                  <c:v>-2.03238986919906E-4</c:v>
                </c:pt>
                <c:pt idx="777">
                  <c:v>-2.0131100219085901E-4</c:v>
                </c:pt>
                <c:pt idx="778">
                  <c:v>-2.0730523757532001E-4</c:v>
                </c:pt>
                <c:pt idx="779">
                  <c:v>-2.0765817340560999E-4</c:v>
                </c:pt>
                <c:pt idx="780">
                  <c:v>-2.04853906729873E-4</c:v>
                </c:pt>
                <c:pt idx="781">
                  <c:v>-2.0469786170116501E-4</c:v>
                </c:pt>
                <c:pt idx="782">
                  <c:v>-2.0325711374209301E-4</c:v>
                </c:pt>
                <c:pt idx="783">
                  <c:v>-2.01883220773889E-4</c:v>
                </c:pt>
                <c:pt idx="784">
                  <c:v>-2.05276470575485E-4</c:v>
                </c:pt>
                <c:pt idx="785">
                  <c:v>-2.0548749564304201E-4</c:v>
                </c:pt>
                <c:pt idx="786">
                  <c:v>-2.02421100834688E-4</c:v>
                </c:pt>
                <c:pt idx="787">
                  <c:v>-2.0162062021905901E-4</c:v>
                </c:pt>
                <c:pt idx="788">
                  <c:v>-2.0568002588431701E-4</c:v>
                </c:pt>
                <c:pt idx="789">
                  <c:v>-2.0278055629400501E-4</c:v>
                </c:pt>
                <c:pt idx="790">
                  <c:v>-2.0384779439255001E-4</c:v>
                </c:pt>
                <c:pt idx="791">
                  <c:v>-2.0535554516543401E-4</c:v>
                </c:pt>
                <c:pt idx="792">
                  <c:v>-2.0208522081042199E-4</c:v>
                </c:pt>
                <c:pt idx="793">
                  <c:v>-2.0297723477206701E-4</c:v>
                </c:pt>
                <c:pt idx="794">
                  <c:v>-2.02364822165441E-4</c:v>
                </c:pt>
                <c:pt idx="795">
                  <c:v>-2.0299624807620801E-4</c:v>
                </c:pt>
                <c:pt idx="796">
                  <c:v>-2.0530902684514599E-4</c:v>
                </c:pt>
                <c:pt idx="797">
                  <c:v>-2.04250430994577E-4</c:v>
                </c:pt>
                <c:pt idx="798">
                  <c:v>-2.0766719638910799E-4</c:v>
                </c:pt>
                <c:pt idx="799">
                  <c:v>-2.08351026492314E-4</c:v>
                </c:pt>
                <c:pt idx="800">
                  <c:v>-1.99005396537923E-4</c:v>
                </c:pt>
                <c:pt idx="801">
                  <c:v>-2.04479668003522E-4</c:v>
                </c:pt>
                <c:pt idx="802">
                  <c:v>-2.05256777732621E-4</c:v>
                </c:pt>
                <c:pt idx="803">
                  <c:v>-2.0539602429627099E-4</c:v>
                </c:pt>
                <c:pt idx="804">
                  <c:v>-2.0209263857534699E-4</c:v>
                </c:pt>
                <c:pt idx="805">
                  <c:v>-2.00928686924627E-4</c:v>
                </c:pt>
                <c:pt idx="806">
                  <c:v>-2.0254700310009001E-4</c:v>
                </c:pt>
                <c:pt idx="807">
                  <c:v>-2.02409180525037E-4</c:v>
                </c:pt>
                <c:pt idx="808">
                  <c:v>-2.0015169221009E-4</c:v>
                </c:pt>
                <c:pt idx="809">
                  <c:v>-2.02959970346043E-4</c:v>
                </c:pt>
                <c:pt idx="810">
                  <c:v>-2.0520855405671201E-4</c:v>
                </c:pt>
                <c:pt idx="811">
                  <c:v>-1.9883824147295899E-4</c:v>
                </c:pt>
                <c:pt idx="812">
                  <c:v>-2.06318996627691E-4</c:v>
                </c:pt>
                <c:pt idx="813">
                  <c:v>-2.02244578290582E-4</c:v>
                </c:pt>
                <c:pt idx="814">
                  <c:v>-2.0325188069293001E-4</c:v>
                </c:pt>
                <c:pt idx="815">
                  <c:v>-2.0413460390183999E-4</c:v>
                </c:pt>
                <c:pt idx="816">
                  <c:v>-1.99169270541602E-4</c:v>
                </c:pt>
                <c:pt idx="817">
                  <c:v>-2.0000330860411701E-4</c:v>
                </c:pt>
                <c:pt idx="818">
                  <c:v>-2.0274953516594401E-4</c:v>
                </c:pt>
                <c:pt idx="819">
                  <c:v>-2.11058427228961E-4</c:v>
                </c:pt>
                <c:pt idx="820">
                  <c:v>-2.07109681957023E-4</c:v>
                </c:pt>
                <c:pt idx="821">
                  <c:v>-2.0623949751939999E-4</c:v>
                </c:pt>
                <c:pt idx="822">
                  <c:v>-2.0634022950948301E-4</c:v>
                </c:pt>
                <c:pt idx="823">
                  <c:v>-2.0724575614354201E-4</c:v>
                </c:pt>
                <c:pt idx="824">
                  <c:v>-2.0045611738456201E-4</c:v>
                </c:pt>
                <c:pt idx="825">
                  <c:v>2.2414363799907601E-4</c:v>
                </c:pt>
                <c:pt idx="826">
                  <c:v>-2.07651610709855E-4</c:v>
                </c:pt>
                <c:pt idx="827">
                  <c:v>-2.0274905212838999E-4</c:v>
                </c:pt>
                <c:pt idx="828">
                  <c:v>-1.9828940503020901E-4</c:v>
                </c:pt>
                <c:pt idx="829">
                  <c:v>-2.00555968384277E-4</c:v>
                </c:pt>
                <c:pt idx="830">
                  <c:v>-2.1300401463299201E-4</c:v>
                </c:pt>
                <c:pt idx="831">
                  <c:v>-2.0089913683073599E-4</c:v>
                </c:pt>
                <c:pt idx="832">
                  <c:v>-1.99031210991163E-4</c:v>
                </c:pt>
                <c:pt idx="833">
                  <c:v>-1.95296467709197E-4</c:v>
                </c:pt>
                <c:pt idx="834">
                  <c:v>-1.9910295988750601E-4</c:v>
                </c:pt>
                <c:pt idx="835">
                  <c:v>-1.9922473510093099E-4</c:v>
                </c:pt>
                <c:pt idx="836">
                  <c:v>-2.06853312840665E-4</c:v>
                </c:pt>
                <c:pt idx="837">
                  <c:v>-2.0005735004892099E-4</c:v>
                </c:pt>
                <c:pt idx="838">
                  <c:v>-2.0065452105056501E-4</c:v>
                </c:pt>
                <c:pt idx="839">
                  <c:v>-2.00378463216109E-4</c:v>
                </c:pt>
                <c:pt idx="840">
                  <c:v>-1.9945721423269601E-4</c:v>
                </c:pt>
                <c:pt idx="841">
                  <c:v>-2.0199178176944101E-4</c:v>
                </c:pt>
                <c:pt idx="842">
                  <c:v>-2.04181978767952E-4</c:v>
                </c:pt>
                <c:pt idx="843">
                  <c:v>-1.99325595421048E-4</c:v>
                </c:pt>
                <c:pt idx="844">
                  <c:v>-2.0693980064731801E-4</c:v>
                </c:pt>
                <c:pt idx="845">
                  <c:v>-2.0299423523716101E-4</c:v>
                </c:pt>
                <c:pt idx="846">
                  <c:v>-2.1284500657063301E-4</c:v>
                </c:pt>
                <c:pt idx="847">
                  <c:v>-2.0408835717248899E-4</c:v>
                </c:pt>
                <c:pt idx="848">
                  <c:v>-2.08996874552368E-4</c:v>
                </c:pt>
                <c:pt idx="849">
                  <c:v>-2.0518219894467599E-4</c:v>
                </c:pt>
                <c:pt idx="850">
                  <c:v>-1.9588517703869401E-4</c:v>
                </c:pt>
                <c:pt idx="851">
                  <c:v>-2.03957677600606E-4</c:v>
                </c:pt>
                <c:pt idx="852">
                  <c:v>-2.0430556744681499E-4</c:v>
                </c:pt>
                <c:pt idx="853">
                  <c:v>-2.0232509708767999E-4</c:v>
                </c:pt>
                <c:pt idx="854">
                  <c:v>-1.9762246269332799E-4</c:v>
                </c:pt>
                <c:pt idx="855">
                  <c:v>-2.04945301427911E-4</c:v>
                </c:pt>
                <c:pt idx="856">
                  <c:v>-2.0627430676721501E-4</c:v>
                </c:pt>
                <c:pt idx="857">
                  <c:v>-2.0072763118516399E-4</c:v>
                </c:pt>
                <c:pt idx="858">
                  <c:v>-2.0571039503122399E-4</c:v>
                </c:pt>
                <c:pt idx="859">
                  <c:v>-2.0289187209152E-4</c:v>
                </c:pt>
                <c:pt idx="860">
                  <c:v>-2.0717454747374699E-4</c:v>
                </c:pt>
                <c:pt idx="861">
                  <c:v>-2.02229126971041E-4</c:v>
                </c:pt>
                <c:pt idx="862">
                  <c:v>-2.0451789821652401E-4</c:v>
                </c:pt>
                <c:pt idx="863">
                  <c:v>-1.9465007367319999E-4</c:v>
                </c:pt>
                <c:pt idx="864">
                  <c:v>-1.9818316281302001E-4</c:v>
                </c:pt>
                <c:pt idx="865">
                  <c:v>-2.0144182579006801E-4</c:v>
                </c:pt>
                <c:pt idx="866">
                  <c:v>-2.0054664978289E-4</c:v>
                </c:pt>
                <c:pt idx="867">
                  <c:v>-2.0466266436507799E-4</c:v>
                </c:pt>
                <c:pt idx="868">
                  <c:v>-2.00832210641104E-4</c:v>
                </c:pt>
                <c:pt idx="869">
                  <c:v>-1.9601390890788801E-4</c:v>
                </c:pt>
                <c:pt idx="870">
                  <c:v>-2.0198219497629601E-4</c:v>
                </c:pt>
                <c:pt idx="871">
                  <c:v>-2.0287362641701199E-4</c:v>
                </c:pt>
                <c:pt idx="872">
                  <c:v>-2.0293115526692299E-4</c:v>
                </c:pt>
                <c:pt idx="873">
                  <c:v>-1.96135966849448E-4</c:v>
                </c:pt>
                <c:pt idx="874">
                  <c:v>-2.0074702907370599E-4</c:v>
                </c:pt>
                <c:pt idx="875">
                  <c:v>-1.98459216828159E-4</c:v>
                </c:pt>
                <c:pt idx="876">
                  <c:v>-1.9873460935211699E-4</c:v>
                </c:pt>
                <c:pt idx="877">
                  <c:v>-1.9696966442970501E-4</c:v>
                </c:pt>
                <c:pt idx="878">
                  <c:v>-2.0142165980346799E-4</c:v>
                </c:pt>
                <c:pt idx="879">
                  <c:v>-2.0346931032507899E-4</c:v>
                </c:pt>
                <c:pt idx="880">
                  <c:v>-1.9854031671832901E-4</c:v>
                </c:pt>
                <c:pt idx="881">
                  <c:v>-1.98279417568904E-4</c:v>
                </c:pt>
                <c:pt idx="882">
                  <c:v>-2.02328600340318E-4</c:v>
                </c:pt>
                <c:pt idx="883">
                  <c:v>-1.98604502315857E-4</c:v>
                </c:pt>
                <c:pt idx="884">
                  <c:v>-2.0000342860306401E-4</c:v>
                </c:pt>
                <c:pt idx="885">
                  <c:v>-1.9835817289125799E-4</c:v>
                </c:pt>
                <c:pt idx="886">
                  <c:v>-2.00540441235072E-4</c:v>
                </c:pt>
                <c:pt idx="887">
                  <c:v>-1.99234539652754E-4</c:v>
                </c:pt>
                <c:pt idx="888">
                  <c:v>-2.0311977012678399E-4</c:v>
                </c:pt>
                <c:pt idx="889">
                  <c:v>-4.0035006897784498E-4</c:v>
                </c:pt>
                <c:pt idx="890">
                  <c:v>-2.0449147589748001E-4</c:v>
                </c:pt>
                <c:pt idx="891">
                  <c:v>-2.0052086441369301E-4</c:v>
                </c:pt>
                <c:pt idx="892">
                  <c:v>-1.9376433455706499E-4</c:v>
                </c:pt>
                <c:pt idx="893">
                  <c:v>-2.0408191234954501E-4</c:v>
                </c:pt>
                <c:pt idx="894">
                  <c:v>-1.92062614330257E-4</c:v>
                </c:pt>
                <c:pt idx="895">
                  <c:v>-1.95774494940536E-4</c:v>
                </c:pt>
                <c:pt idx="896">
                  <c:v>-1.9914816255854601E-4</c:v>
                </c:pt>
                <c:pt idx="897">
                  <c:v>-2.0750847709563399E-4</c:v>
                </c:pt>
                <c:pt idx="898">
                  <c:v>-2.04753602064345E-4</c:v>
                </c:pt>
                <c:pt idx="899">
                  <c:v>-1.99022541999038E-4</c:v>
                </c:pt>
                <c:pt idx="900">
                  <c:v>-1.9828980971302101E-4</c:v>
                </c:pt>
                <c:pt idx="901">
                  <c:v>-1.9835539151114701E-4</c:v>
                </c:pt>
                <c:pt idx="902">
                  <c:v>-1.95097002181719E-4</c:v>
                </c:pt>
                <c:pt idx="903">
                  <c:v>-1.9679108479343701E-4</c:v>
                </c:pt>
                <c:pt idx="904">
                  <c:v>-1.9452842470967999E-4</c:v>
                </c:pt>
                <c:pt idx="905">
                  <c:v>-1.9960525373757801E-4</c:v>
                </c:pt>
                <c:pt idx="906">
                  <c:v>-2.0312927674247599E-4</c:v>
                </c:pt>
                <c:pt idx="907">
                  <c:v>-1.94913410709837E-4</c:v>
                </c:pt>
                <c:pt idx="908">
                  <c:v>-1.9468965762566701E-4</c:v>
                </c:pt>
                <c:pt idx="909">
                  <c:v>-1.9786532994546199E-4</c:v>
                </c:pt>
                <c:pt idx="910">
                  <c:v>-1.9757146937073101E-4</c:v>
                </c:pt>
                <c:pt idx="911">
                  <c:v>-1.9849911609275399E-4</c:v>
                </c:pt>
                <c:pt idx="912">
                  <c:v>-2.06841619918517E-4</c:v>
                </c:pt>
                <c:pt idx="913">
                  <c:v>-1.9995576667952001E-4</c:v>
                </c:pt>
                <c:pt idx="914">
                  <c:v>-1.97165996735753E-4</c:v>
                </c:pt>
                <c:pt idx="915">
                  <c:v>-1.9832037634511001E-4</c:v>
                </c:pt>
                <c:pt idx="916">
                  <c:v>-1.96870908133117E-4</c:v>
                </c:pt>
                <c:pt idx="917">
                  <c:v>-1.9358528733513699E-4</c:v>
                </c:pt>
                <c:pt idx="918">
                  <c:v>-1.9715895178782299E-4</c:v>
                </c:pt>
                <c:pt idx="919">
                  <c:v>-2.04678664700609E-4</c:v>
                </c:pt>
                <c:pt idx="920">
                  <c:v>-1.9771318534962901E-4</c:v>
                </c:pt>
                <c:pt idx="921">
                  <c:v>-1.98321731996348E-4</c:v>
                </c:pt>
                <c:pt idx="922">
                  <c:v>-1.98341186158882E-4</c:v>
                </c:pt>
                <c:pt idx="923">
                  <c:v>-1.9809552373211401E-4</c:v>
                </c:pt>
                <c:pt idx="924">
                  <c:v>-1.98548791187949E-4</c:v>
                </c:pt>
                <c:pt idx="925">
                  <c:v>-1.9518538628819301E-4</c:v>
                </c:pt>
                <c:pt idx="926">
                  <c:v>-1.9341243220802001E-4</c:v>
                </c:pt>
                <c:pt idx="927">
                  <c:v>-1.9290362612876599E-4</c:v>
                </c:pt>
                <c:pt idx="928">
                  <c:v>-1.9759657454963901E-4</c:v>
                </c:pt>
                <c:pt idx="929">
                  <c:v>-1.9869765882798599E-4</c:v>
                </c:pt>
                <c:pt idx="930" formatCode="0.00E+00">
                  <c:v>2.41342738810405E-5</c:v>
                </c:pt>
                <c:pt idx="931">
                  <c:v>-2.0097958159441599E-4</c:v>
                </c:pt>
                <c:pt idx="932">
                  <c:v>-1.9881687772377801E-4</c:v>
                </c:pt>
                <c:pt idx="933">
                  <c:v>-2.0246330482676201E-4</c:v>
                </c:pt>
                <c:pt idx="934">
                  <c:v>-1.9458089697637899E-4</c:v>
                </c:pt>
                <c:pt idx="935">
                  <c:v>-2.0034375161783101E-4</c:v>
                </c:pt>
                <c:pt idx="936">
                  <c:v>-1.9675220527217601E-4</c:v>
                </c:pt>
                <c:pt idx="937">
                  <c:v>-1.97344462957984E-4</c:v>
                </c:pt>
                <c:pt idx="938">
                  <c:v>-1.94492726118244E-4</c:v>
                </c:pt>
                <c:pt idx="939">
                  <c:v>-2.0203112035738601E-4</c:v>
                </c:pt>
                <c:pt idx="940">
                  <c:v>-1.88152158457962E-4</c:v>
                </c:pt>
                <c:pt idx="941">
                  <c:v>-1.96626046081928E-4</c:v>
                </c:pt>
                <c:pt idx="942">
                  <c:v>-1.98841495466697E-4</c:v>
                </c:pt>
                <c:pt idx="943">
                  <c:v>-1.99026249676378E-4</c:v>
                </c:pt>
                <c:pt idx="944">
                  <c:v>-2.08421208172915E-4</c:v>
                </c:pt>
                <c:pt idx="945">
                  <c:v>-1.95176326905279E-4</c:v>
                </c:pt>
                <c:pt idx="946">
                  <c:v>-2.0237904867052801E-4</c:v>
                </c:pt>
                <c:pt idx="947">
                  <c:v>-1.95520242910205E-4</c:v>
                </c:pt>
                <c:pt idx="948">
                  <c:v>-1.9223488210014201E-4</c:v>
                </c:pt>
                <c:pt idx="949">
                  <c:v>-2.0347466831727501E-4</c:v>
                </c:pt>
                <c:pt idx="950">
                  <c:v>-2.0495578484421299E-4</c:v>
                </c:pt>
                <c:pt idx="951">
                  <c:v>-1.99935939698917E-4</c:v>
                </c:pt>
                <c:pt idx="952">
                  <c:v>-2.0143677881735399E-4</c:v>
                </c:pt>
                <c:pt idx="953">
                  <c:v>-1.9317919005298599E-4</c:v>
                </c:pt>
                <c:pt idx="954">
                  <c:v>-2.00658366972354E-4</c:v>
                </c:pt>
                <c:pt idx="955">
                  <c:v>-1.9612120832133401E-4</c:v>
                </c:pt>
                <c:pt idx="956">
                  <c:v>-1.9467895776908301E-4</c:v>
                </c:pt>
                <c:pt idx="957">
                  <c:v>-1.9702829079309701E-4</c:v>
                </c:pt>
                <c:pt idx="958">
                  <c:v>-1.9562815101011101E-4</c:v>
                </c:pt>
                <c:pt idx="959">
                  <c:v>-1.9366100425048601E-4</c:v>
                </c:pt>
                <c:pt idx="960">
                  <c:v>-1.98987472276577E-4</c:v>
                </c:pt>
                <c:pt idx="961">
                  <c:v>-8.1274975317729297E-4</c:v>
                </c:pt>
                <c:pt idx="962">
                  <c:v>-2.01692407230423E-4</c:v>
                </c:pt>
                <c:pt idx="963">
                  <c:v>-2.0421038570723999E-4</c:v>
                </c:pt>
                <c:pt idx="964">
                  <c:v>-2.07224842155227E-4</c:v>
                </c:pt>
                <c:pt idx="965">
                  <c:v>-1.99796093544107E-4</c:v>
                </c:pt>
                <c:pt idx="966">
                  <c:v>-1.9688371022533001E-4</c:v>
                </c:pt>
                <c:pt idx="967">
                  <c:v>-1.9907893341587901E-4</c:v>
                </c:pt>
                <c:pt idx="968">
                  <c:v>-2.0475324954438999E-4</c:v>
                </c:pt>
                <c:pt idx="969">
                  <c:v>-1.95194382259376E-4</c:v>
                </c:pt>
                <c:pt idx="970">
                  <c:v>-1.9985361097392699E-4</c:v>
                </c:pt>
                <c:pt idx="971">
                  <c:v>-1.9413832326523899E-4</c:v>
                </c:pt>
                <c:pt idx="972">
                  <c:v>-1.97312325624711E-4</c:v>
                </c:pt>
                <c:pt idx="973">
                  <c:v>-1.9762130860472601E-4</c:v>
                </c:pt>
                <c:pt idx="974">
                  <c:v>-1.9409082617980199E-4</c:v>
                </c:pt>
                <c:pt idx="975">
                  <c:v>-1.93094454353145E-4</c:v>
                </c:pt>
                <c:pt idx="976">
                  <c:v>-1.9653739848758201E-4</c:v>
                </c:pt>
                <c:pt idx="977">
                  <c:v>-2.0474651058472601E-4</c:v>
                </c:pt>
                <c:pt idx="978">
                  <c:v>-1.9172329320954701E-4</c:v>
                </c:pt>
                <c:pt idx="979">
                  <c:v>-1.9216110314574199E-4</c:v>
                </c:pt>
                <c:pt idx="980">
                  <c:v>-1.9045510146549599E-4</c:v>
                </c:pt>
                <c:pt idx="981">
                  <c:v>-1.90178455516209E-4</c:v>
                </c:pt>
                <c:pt idx="982">
                  <c:v>-1.96446511438556E-4</c:v>
                </c:pt>
                <c:pt idx="983">
                  <c:v>-2.04719922431486E-4</c:v>
                </c:pt>
                <c:pt idx="984">
                  <c:v>-1.8430654078579499E-4</c:v>
                </c:pt>
                <c:pt idx="985">
                  <c:v>-1.9149059216631801E-4</c:v>
                </c:pt>
                <c:pt idx="986">
                  <c:v>-1.92778950290136E-4</c:v>
                </c:pt>
                <c:pt idx="987">
                  <c:v>-2.00076536774568E-4</c:v>
                </c:pt>
                <c:pt idx="988">
                  <c:v>-1.8997127475167699E-4</c:v>
                </c:pt>
                <c:pt idx="989">
                  <c:v>-1.8710104231277699E-4</c:v>
                </c:pt>
                <c:pt idx="990">
                  <c:v>-1.9369131655882799E-4</c:v>
                </c:pt>
                <c:pt idx="991">
                  <c:v>-1.9782394795647701E-4</c:v>
                </c:pt>
                <c:pt idx="992">
                  <c:v>-1.8656612724786301E-4</c:v>
                </c:pt>
                <c:pt idx="993">
                  <c:v>-1.95055958394644E-4</c:v>
                </c:pt>
                <c:pt idx="994">
                  <c:v>-1.9709618240050099E-4</c:v>
                </c:pt>
                <c:pt idx="995">
                  <c:v>-1.9600766545146601E-4</c:v>
                </c:pt>
                <c:pt idx="996">
                  <c:v>-1.8979432809756601E-4</c:v>
                </c:pt>
                <c:pt idx="997">
                  <c:v>-1.8698434045343599E-4</c:v>
                </c:pt>
                <c:pt idx="998">
                  <c:v>-1.9549036870861099E-4</c:v>
                </c:pt>
                <c:pt idx="999">
                  <c:v>-1.99549761586526E-4</c:v>
                </c:pt>
                <c:pt idx="1001">
                  <c:v>-1.82306751658074E-4</c:v>
                </c:pt>
                <c:pt idx="1002">
                  <c:v>-1.7973136434423599E-4</c:v>
                </c:pt>
                <c:pt idx="1003">
                  <c:v>-1.8028789600717601E-4</c:v>
                </c:pt>
                <c:pt idx="1004">
                  <c:v>-1.75908231429903E-4</c:v>
                </c:pt>
                <c:pt idx="1005">
                  <c:v>-1.9067170353892401E-4</c:v>
                </c:pt>
                <c:pt idx="1006">
                  <c:v>-1.8721176383638201E-4</c:v>
                </c:pt>
                <c:pt idx="1007">
                  <c:v>-2.04647961403577E-4</c:v>
                </c:pt>
                <c:pt idx="1008">
                  <c:v>-1.8421480827749E-4</c:v>
                </c:pt>
                <c:pt idx="1009">
                  <c:v>-1.8526273090439601E-4</c:v>
                </c:pt>
                <c:pt idx="1010">
                  <c:v>-1.8786644352919999E-4</c:v>
                </c:pt>
                <c:pt idx="1011">
                  <c:v>-4.3996058060623901E-4</c:v>
                </c:pt>
                <c:pt idx="1012">
                  <c:v>-2.0584637129424899E-4</c:v>
                </c:pt>
                <c:pt idx="1013">
                  <c:v>-1.94566357229606E-4</c:v>
                </c:pt>
                <c:pt idx="1014">
                  <c:v>-1.9337897108459101E-4</c:v>
                </c:pt>
                <c:pt idx="1015">
                  <c:v>-1.9843684722097599E-4</c:v>
                </c:pt>
                <c:pt idx="1016">
                  <c:v>-1.9554235399310099E-4</c:v>
                </c:pt>
                <c:pt idx="1017">
                  <c:v>-1.8689525036125399E-4</c:v>
                </c:pt>
                <c:pt idx="1018">
                  <c:v>-2.0530050259354301E-4</c:v>
                </c:pt>
                <c:pt idx="1019">
                  <c:v>-2.05288375678377E-4</c:v>
                </c:pt>
                <c:pt idx="1020">
                  <c:v>-1.9251571297247599E-4</c:v>
                </c:pt>
                <c:pt idx="1021">
                  <c:v>-2.0383566519223799E-4</c:v>
                </c:pt>
                <c:pt idx="1022">
                  <c:v>-1.9837477158782699E-4</c:v>
                </c:pt>
                <c:pt idx="1023">
                  <c:v>-2.0075020919363E-4</c:v>
                </c:pt>
                <c:pt idx="1024">
                  <c:v>-2.0779519493815401E-4</c:v>
                </c:pt>
                <c:pt idx="1025">
                  <c:v>-1.89743771771479E-4</c:v>
                </c:pt>
                <c:pt idx="1026">
                  <c:v>-2.0135908741271001E-4</c:v>
                </c:pt>
                <c:pt idx="1027">
                  <c:v>-2.01147958782885E-4</c:v>
                </c:pt>
                <c:pt idx="1028">
                  <c:v>-2.03581096418599E-4</c:v>
                </c:pt>
                <c:pt idx="1029">
                  <c:v>-2.0272832718111201E-4</c:v>
                </c:pt>
                <c:pt idx="1030">
                  <c:v>-2.0674396418956801E-4</c:v>
                </c:pt>
                <c:pt idx="1031">
                  <c:v>-2.13047174455258E-4</c:v>
                </c:pt>
                <c:pt idx="1032">
                  <c:v>-1.9290265579876401E-4</c:v>
                </c:pt>
                <c:pt idx="1033">
                  <c:v>-2.01593256223864E-4</c:v>
                </c:pt>
                <c:pt idx="1034">
                  <c:v>-2.0145685328256801E-4</c:v>
                </c:pt>
                <c:pt idx="1035">
                  <c:v>-2.0031953032325001E-4</c:v>
                </c:pt>
                <c:pt idx="1036">
                  <c:v>-1.88657336465003E-4</c:v>
                </c:pt>
                <c:pt idx="1037">
                  <c:v>-1.9686977200265E-4</c:v>
                </c:pt>
                <c:pt idx="1038">
                  <c:v>-1.89839730920854E-4</c:v>
                </c:pt>
                <c:pt idx="1039">
                  <c:v>-2.0187681364310499E-4</c:v>
                </c:pt>
                <c:pt idx="1040">
                  <c:v>-1.9708634319089201E-4</c:v>
                </c:pt>
                <c:pt idx="1041">
                  <c:v>-2.02573564381779E-4</c:v>
                </c:pt>
                <c:pt idx="1042">
                  <c:v>-2.0682333705248799E-4</c:v>
                </c:pt>
                <c:pt idx="1043">
                  <c:v>-2.0112970443541799E-4</c:v>
                </c:pt>
                <c:pt idx="1044">
                  <c:v>-2.0485552588903901E-4</c:v>
                </c:pt>
                <c:pt idx="1045">
                  <c:v>-1.9743499529449899E-4</c:v>
                </c:pt>
                <c:pt idx="1046">
                  <c:v>-1.9086918752996099E-4</c:v>
                </c:pt>
                <c:pt idx="1047">
                  <c:v>-1.9696329813840999E-4</c:v>
                </c:pt>
                <c:pt idx="1048">
                  <c:v>-2.0348597889323201E-4</c:v>
                </c:pt>
                <c:pt idx="1049">
                  <c:v>-1.8651309593550601E-4</c:v>
                </c:pt>
                <c:pt idx="1050">
                  <c:v>-1.99033695066262E-4</c:v>
                </c:pt>
                <c:pt idx="1051">
                  <c:v>-1.8556690225396199E-4</c:v>
                </c:pt>
                <c:pt idx="1052">
                  <c:v>-2.0369650519094101E-4</c:v>
                </c:pt>
                <c:pt idx="1053">
                  <c:v>-1.8713436877272301E-4</c:v>
                </c:pt>
                <c:pt idx="1054">
                  <c:v>-2.0268010075687E-4</c:v>
                </c:pt>
                <c:pt idx="1055">
                  <c:v>-1.8653814995072299E-4</c:v>
                </c:pt>
                <c:pt idx="1056">
                  <c:v>-2.0000167406271501E-4</c:v>
                </c:pt>
                <c:pt idx="1057">
                  <c:v>-1.99363386468638E-4</c:v>
                </c:pt>
                <c:pt idx="1058">
                  <c:v>-2.0155398056320901E-4</c:v>
                </c:pt>
                <c:pt idx="1059">
                  <c:v>-1.9002469054616E-4</c:v>
                </c:pt>
                <c:pt idx="1060">
                  <c:v>-2.0654401440703499E-4</c:v>
                </c:pt>
                <c:pt idx="1061">
                  <c:v>-2.0777692142992001E-4</c:v>
                </c:pt>
                <c:pt idx="1062">
                  <c:v>-1.9944828677262999E-4</c:v>
                </c:pt>
                <c:pt idx="1063">
                  <c:v>-2.0921629784605001E-4</c:v>
                </c:pt>
                <c:pt idx="1064">
                  <c:v>-1.9729250578922E-4</c:v>
                </c:pt>
                <c:pt idx="1065">
                  <c:v>-1.9960057828592701E-4</c:v>
                </c:pt>
                <c:pt idx="1066">
                  <c:v>-1.9411804263555301E-4</c:v>
                </c:pt>
                <c:pt idx="1067">
                  <c:v>-1.9728284665626299E-4</c:v>
                </c:pt>
                <c:pt idx="1068">
                  <c:v>-1.8884522618449199E-4</c:v>
                </c:pt>
                <c:pt idx="1069">
                  <c:v>-1.81978946248206E-4</c:v>
                </c:pt>
                <c:pt idx="1070">
                  <c:v>-1.9131624548029101E-4</c:v>
                </c:pt>
                <c:pt idx="1071">
                  <c:v>-1.8816532688703199E-4</c:v>
                </c:pt>
                <c:pt idx="1072">
                  <c:v>-1.93565906912898E-4</c:v>
                </c:pt>
                <c:pt idx="1073">
                  <c:v>-2.10467528140474E-4</c:v>
                </c:pt>
                <c:pt idx="1074">
                  <c:v>-2.16046200736708E-4</c:v>
                </c:pt>
                <c:pt idx="1075">
                  <c:v>-2.09603315349226E-4</c:v>
                </c:pt>
                <c:pt idx="1076">
                  <c:v>-2.07411097588093E-4</c:v>
                </c:pt>
                <c:pt idx="1077">
                  <c:v>-1.9773604024479101E-4</c:v>
                </c:pt>
                <c:pt idx="1078">
                  <c:v>-1.9731122598031601E-4</c:v>
                </c:pt>
                <c:pt idx="1079">
                  <c:v>-2.00817358617122E-4</c:v>
                </c:pt>
                <c:pt idx="1080">
                  <c:v>-1.88391949848424E-4</c:v>
                </c:pt>
                <c:pt idx="1081">
                  <c:v>-1.8714408937825199E-4</c:v>
                </c:pt>
                <c:pt idx="1082">
                  <c:v>-2.19815315647935E-4</c:v>
                </c:pt>
                <c:pt idx="1083">
                  <c:v>-1.92174495405811E-4</c:v>
                </c:pt>
                <c:pt idx="1084">
                  <c:v>-1.9338236487425199E-4</c:v>
                </c:pt>
                <c:pt idx="1085">
                  <c:v>-1.9631992723659201E-4</c:v>
                </c:pt>
                <c:pt idx="1086">
                  <c:v>-1.9031834346877201E-4</c:v>
                </c:pt>
                <c:pt idx="1087">
                  <c:v>-1.9018690819398601E-4</c:v>
                </c:pt>
                <c:pt idx="1088">
                  <c:v>-1.9354678531259201E-4</c:v>
                </c:pt>
                <c:pt idx="1089">
                  <c:v>-1.96174920256927E-4</c:v>
                </c:pt>
                <c:pt idx="1090">
                  <c:v>-1.9565443035755501E-4</c:v>
                </c:pt>
                <c:pt idx="1091">
                  <c:v>-1.8625151912171799E-4</c:v>
                </c:pt>
                <c:pt idx="1092">
                  <c:v>-1.9336054708171099E-4</c:v>
                </c:pt>
                <c:pt idx="1093">
                  <c:v>-2.0235746846560199E-4</c:v>
                </c:pt>
                <c:pt idx="1094">
                  <c:v>-1.86904769715238E-4</c:v>
                </c:pt>
                <c:pt idx="1095">
                  <c:v>-2.0003831179594899E-4</c:v>
                </c:pt>
                <c:pt idx="1096">
                  <c:v>-1.9012282625905199E-4</c:v>
                </c:pt>
                <c:pt idx="1097">
                  <c:v>-1.9720955986830699E-4</c:v>
                </c:pt>
                <c:pt idx="1098">
                  <c:v>-1.8778578960949299E-4</c:v>
                </c:pt>
                <c:pt idx="1099">
                  <c:v>-1.9262274812284399E-4</c:v>
                </c:pt>
                <c:pt idx="1100">
                  <c:v>-1.8713657607655101E-4</c:v>
                </c:pt>
                <c:pt idx="1101">
                  <c:v>-1.90631532723605E-4</c:v>
                </c:pt>
                <c:pt idx="1102">
                  <c:v>-1.9284026794055199E-4</c:v>
                </c:pt>
                <c:pt idx="1103">
                  <c:v>-1.8700031509638599E-4</c:v>
                </c:pt>
                <c:pt idx="1104">
                  <c:v>-1.9954689362258499E-4</c:v>
                </c:pt>
                <c:pt idx="1105">
                  <c:v>-1.8576965552319201E-4</c:v>
                </c:pt>
                <c:pt idx="1106">
                  <c:v>-1.9500513179206901E-4</c:v>
                </c:pt>
                <c:pt idx="1107">
                  <c:v>-2.1035788632700901E-4</c:v>
                </c:pt>
                <c:pt idx="1108">
                  <c:v>-2.01013801919655E-4</c:v>
                </c:pt>
                <c:pt idx="1109">
                  <c:v>-2.00348506792682E-4</c:v>
                </c:pt>
                <c:pt idx="1110">
                  <c:v>-1.9224834272386801E-4</c:v>
                </c:pt>
                <c:pt idx="1111">
                  <c:v>-1.93144845053956E-4</c:v>
                </c:pt>
                <c:pt idx="1112">
                  <c:v>-1.8414611007761401E-4</c:v>
                </c:pt>
                <c:pt idx="1113">
                  <c:v>-1.9069006755233599E-4</c:v>
                </c:pt>
                <c:pt idx="1114">
                  <c:v>-1.83612059728746E-4</c:v>
                </c:pt>
                <c:pt idx="1115">
                  <c:v>-1.9119490723198699E-4</c:v>
                </c:pt>
                <c:pt idx="1116">
                  <c:v>-1.96022048138684E-4</c:v>
                </c:pt>
                <c:pt idx="1117">
                  <c:v>-1.84176362592037E-4</c:v>
                </c:pt>
                <c:pt idx="1118">
                  <c:v>-1.8589803470265301E-4</c:v>
                </c:pt>
                <c:pt idx="1119">
                  <c:v>-1.99463572780625E-4</c:v>
                </c:pt>
                <c:pt idx="1120">
                  <c:v>-1.9729200023811401E-4</c:v>
                </c:pt>
                <c:pt idx="1121">
                  <c:v>-2.0236869044734399E-4</c:v>
                </c:pt>
                <c:pt idx="1122">
                  <c:v>-1.8400089564726401E-4</c:v>
                </c:pt>
                <c:pt idx="1123">
                  <c:v>-1.90991447172175E-4</c:v>
                </c:pt>
                <c:pt idx="1124">
                  <c:v>-2.00668829181472E-4</c:v>
                </c:pt>
                <c:pt idx="1125">
                  <c:v>-1.9295779178981601E-4</c:v>
                </c:pt>
                <c:pt idx="1126">
                  <c:v>-1.8471209831804201E-4</c:v>
                </c:pt>
                <c:pt idx="1127">
                  <c:v>-1.8736062852662701E-4</c:v>
                </c:pt>
                <c:pt idx="1128">
                  <c:v>-1.9281175515761901E-4</c:v>
                </c:pt>
                <c:pt idx="1129">
                  <c:v>-1.8568166790240901E-4</c:v>
                </c:pt>
                <c:pt idx="1130">
                  <c:v>-1.9957728604283101E-4</c:v>
                </c:pt>
                <c:pt idx="1131">
                  <c:v>-1.96758369010217E-4</c:v>
                </c:pt>
                <c:pt idx="1132">
                  <c:v>-2.0665861890039699E-4</c:v>
                </c:pt>
                <c:pt idx="1133">
                  <c:v>-1.97764005915478E-4</c:v>
                </c:pt>
                <c:pt idx="1134">
                  <c:v>-1.8940715347745001E-4</c:v>
                </c:pt>
                <c:pt idx="1135">
                  <c:v>-1.99024940680302E-4</c:v>
                </c:pt>
                <c:pt idx="1136">
                  <c:v>-1.8867903435658301E-4</c:v>
                </c:pt>
                <c:pt idx="1137">
                  <c:v>-2.00569734147029E-4</c:v>
                </c:pt>
                <c:pt idx="1138">
                  <c:v>-2.0515079672342801E-4</c:v>
                </c:pt>
                <c:pt idx="1139">
                  <c:v>-1.9065184625070001E-4</c:v>
                </c:pt>
                <c:pt idx="1140">
                  <c:v>-2.0300221156073701E-4</c:v>
                </c:pt>
                <c:pt idx="1141">
                  <c:v>-2.01102662425758E-4</c:v>
                </c:pt>
                <c:pt idx="1142">
                  <c:v>-1.9563585776829001E-4</c:v>
                </c:pt>
                <c:pt idx="1143">
                  <c:v>-2.0419359269596899E-4</c:v>
                </c:pt>
                <c:pt idx="1144">
                  <c:v>-1.9381764664814599E-4</c:v>
                </c:pt>
                <c:pt idx="1145">
                  <c:v>-1.9341494208199999E-4</c:v>
                </c:pt>
                <c:pt idx="1146">
                  <c:v>-1.9287987733850799E-4</c:v>
                </c:pt>
                <c:pt idx="1147">
                  <c:v>-1.9979016699154799E-4</c:v>
                </c:pt>
                <c:pt idx="1148">
                  <c:v>-1.98114850656851E-4</c:v>
                </c:pt>
                <c:pt idx="1149">
                  <c:v>-1.8728636475142101E-4</c:v>
                </c:pt>
                <c:pt idx="1150">
                  <c:v>-1.8861076377893799E-4</c:v>
                </c:pt>
                <c:pt idx="1151">
                  <c:v>-1.98921160290024E-4</c:v>
                </c:pt>
                <c:pt idx="1152">
                  <c:v>-2.04030378673159E-4</c:v>
                </c:pt>
                <c:pt idx="1153">
                  <c:v>-1.9775309970064699E-4</c:v>
                </c:pt>
                <c:pt idx="1154">
                  <c:v>-1.9190630566691001E-4</c:v>
                </c:pt>
                <c:pt idx="1155">
                  <c:v>-1.83519470165471E-4</c:v>
                </c:pt>
                <c:pt idx="1156">
                  <c:v>-1.9411774123165301E-4</c:v>
                </c:pt>
                <c:pt idx="1157">
                  <c:v>-1.9025653296538201E-4</c:v>
                </c:pt>
                <c:pt idx="1158">
                  <c:v>-1.79859320764167E-4</c:v>
                </c:pt>
                <c:pt idx="1159">
                  <c:v>-1.8989611781449701E-4</c:v>
                </c:pt>
                <c:pt idx="1160">
                  <c:v>-1.9103836980286301E-4</c:v>
                </c:pt>
                <c:pt idx="1161">
                  <c:v>-1.88583021270702E-4</c:v>
                </c:pt>
                <c:pt idx="1162">
                  <c:v>-1.9505730365472601E-4</c:v>
                </c:pt>
                <c:pt idx="1163">
                  <c:v>-1.9108199597080399E-4</c:v>
                </c:pt>
                <c:pt idx="1164">
                  <c:v>-1.8692141779454299E-4</c:v>
                </c:pt>
                <c:pt idx="1165">
                  <c:v>-1.8681176761926001E-4</c:v>
                </c:pt>
                <c:pt idx="1166">
                  <c:v>-1.8041086147064801E-4</c:v>
                </c:pt>
                <c:pt idx="1167">
                  <c:v>-1.93824362411715E-4</c:v>
                </c:pt>
                <c:pt idx="1168">
                  <c:v>-1.8493124883557101E-4</c:v>
                </c:pt>
                <c:pt idx="1169">
                  <c:v>-1.8847948542626301E-4</c:v>
                </c:pt>
                <c:pt idx="1170">
                  <c:v>-2.1562275783875199E-4</c:v>
                </c:pt>
                <c:pt idx="1171">
                  <c:v>-1.8988316840335499E-4</c:v>
                </c:pt>
                <c:pt idx="1172">
                  <c:v>-1.8642099417619701E-4</c:v>
                </c:pt>
                <c:pt idx="1173">
                  <c:v>-1.9190939648803401E-4</c:v>
                </c:pt>
                <c:pt idx="1174">
                  <c:v>-1.9708447209414501E-4</c:v>
                </c:pt>
                <c:pt idx="1175">
                  <c:v>-1.89433678329426E-4</c:v>
                </c:pt>
                <c:pt idx="1176">
                  <c:v>-1.8827202050860899E-4</c:v>
                </c:pt>
                <c:pt idx="1177">
                  <c:v>-1.9467258833376301E-4</c:v>
                </c:pt>
                <c:pt idx="1178">
                  <c:v>-1.8750647484582601E-4</c:v>
                </c:pt>
                <c:pt idx="1179">
                  <c:v>-1.9284021513856799E-4</c:v>
                </c:pt>
                <c:pt idx="1180">
                  <c:v>-1.8817540913251799E-4</c:v>
                </c:pt>
                <c:pt idx="1181">
                  <c:v>-1.9140428511366301E-4</c:v>
                </c:pt>
                <c:pt idx="1182">
                  <c:v>-1.8846727739663699E-4</c:v>
                </c:pt>
                <c:pt idx="1183">
                  <c:v>-1.9405973415616799E-4</c:v>
                </c:pt>
                <c:pt idx="1184">
                  <c:v>-1.8950774538241299E-4</c:v>
                </c:pt>
                <c:pt idx="1185">
                  <c:v>-1.9067385115505801E-4</c:v>
                </c:pt>
                <c:pt idx="1186">
                  <c:v>-1.96198153651276E-4</c:v>
                </c:pt>
                <c:pt idx="1187">
                  <c:v>-1.9577471869544399E-4</c:v>
                </c:pt>
                <c:pt idx="1188">
                  <c:v>-1.8950333820321599E-4</c:v>
                </c:pt>
                <c:pt idx="1189">
                  <c:v>-1.9450632220057701E-4</c:v>
                </c:pt>
                <c:pt idx="1190">
                  <c:v>-1.97646996086121E-4</c:v>
                </c:pt>
                <c:pt idx="1191">
                  <c:v>-1.9041835779645599E-4</c:v>
                </c:pt>
                <c:pt idx="1192">
                  <c:v>-1.92316225349543E-4</c:v>
                </c:pt>
                <c:pt idx="1193">
                  <c:v>-1.9195785998893101E-4</c:v>
                </c:pt>
                <c:pt idx="1194">
                  <c:v>-1.9589381720959E-4</c:v>
                </c:pt>
                <c:pt idx="1195">
                  <c:v>-1.95124285527295E-4</c:v>
                </c:pt>
                <c:pt idx="1196">
                  <c:v>-1.9703878359079999E-4</c:v>
                </c:pt>
                <c:pt idx="1197">
                  <c:v>-1.7950001899059501E-4</c:v>
                </c:pt>
                <c:pt idx="1198">
                  <c:v>-1.96615357191141E-4</c:v>
                </c:pt>
                <c:pt idx="1199">
                  <c:v>-1.8890337564589699E-4</c:v>
                </c:pt>
                <c:pt idx="1200">
                  <c:v>-1.9001927088012601E-4</c:v>
                </c:pt>
                <c:pt idx="1201">
                  <c:v>-1.9824349409177199E-4</c:v>
                </c:pt>
                <c:pt idx="1202">
                  <c:v>-1.8989857660480999E-4</c:v>
                </c:pt>
                <c:pt idx="1203">
                  <c:v>-1.8846272622169601E-4</c:v>
                </c:pt>
                <c:pt idx="1204">
                  <c:v>-2.02471737002608E-4</c:v>
                </c:pt>
                <c:pt idx="1205">
                  <c:v>-1.96267062464673E-4</c:v>
                </c:pt>
                <c:pt idx="1206">
                  <c:v>-1.9311889765788801E-4</c:v>
                </c:pt>
                <c:pt idx="1207">
                  <c:v>-1.8211315600482001E-4</c:v>
                </c:pt>
                <c:pt idx="1208">
                  <c:v>-1.98972870880729E-4</c:v>
                </c:pt>
                <c:pt idx="1209">
                  <c:v>-1.7894493010199599E-4</c:v>
                </c:pt>
                <c:pt idx="1210">
                  <c:v>-1.9264403350126701E-4</c:v>
                </c:pt>
                <c:pt idx="1211">
                  <c:v>-1.89751069345617E-4</c:v>
                </c:pt>
                <c:pt idx="1212">
                  <c:v>-1.90333832111959E-4</c:v>
                </c:pt>
                <c:pt idx="1213">
                  <c:v>-1.8801176528980001E-4</c:v>
                </c:pt>
                <c:pt idx="1214">
                  <c:v>-1.8325694418621399E-4</c:v>
                </c:pt>
                <c:pt idx="1215">
                  <c:v>-2.0024311612601699E-4</c:v>
                </c:pt>
                <c:pt idx="1216">
                  <c:v>-1.9676822622302E-4</c:v>
                </c:pt>
                <c:pt idx="1217">
                  <c:v>-1.9172441471842699E-4</c:v>
                </c:pt>
                <c:pt idx="1218">
                  <c:v>-1.8190297838827299E-4</c:v>
                </c:pt>
                <c:pt idx="1219">
                  <c:v>-1.98289044621867E-4</c:v>
                </c:pt>
                <c:pt idx="1220">
                  <c:v>-1.9193365024107101E-4</c:v>
                </c:pt>
                <c:pt idx="1221">
                  <c:v>-1.83608607787153E-4</c:v>
                </c:pt>
                <c:pt idx="1222">
                  <c:v>-1.83729746958525E-4</c:v>
                </c:pt>
                <c:pt idx="1223">
                  <c:v>-2.0164155559124E-4</c:v>
                </c:pt>
                <c:pt idx="1224">
                  <c:v>-1.81040805564492E-4</c:v>
                </c:pt>
                <c:pt idx="1225">
                  <c:v>-1.9507831573358999E-4</c:v>
                </c:pt>
                <c:pt idx="1226">
                  <c:v>-1.89604724633003E-4</c:v>
                </c:pt>
                <c:pt idx="1227">
                  <c:v>-1.8808603573508E-4</c:v>
                </c:pt>
                <c:pt idx="1228">
                  <c:v>-1.9203223420698E-4</c:v>
                </c:pt>
                <c:pt idx="1229">
                  <c:v>-1.9123111567889199E-4</c:v>
                </c:pt>
                <c:pt idx="1230">
                  <c:v>-2.1396300375919999E-4</c:v>
                </c:pt>
                <c:pt idx="1231">
                  <c:v>-1.9335647470077399E-4</c:v>
                </c:pt>
                <c:pt idx="1232">
                  <c:v>-2.0107054208483801E-4</c:v>
                </c:pt>
                <c:pt idx="1233">
                  <c:v>-1.9381201137501101E-4</c:v>
                </c:pt>
                <c:pt idx="1234">
                  <c:v>-1.8465671737083E-4</c:v>
                </c:pt>
                <c:pt idx="1235">
                  <c:v>-1.9561329822378201E-4</c:v>
                </c:pt>
                <c:pt idx="1236">
                  <c:v>-1.83665372252069E-4</c:v>
                </c:pt>
                <c:pt idx="1237">
                  <c:v>-1.8652348575105799E-4</c:v>
                </c:pt>
                <c:pt idx="1238">
                  <c:v>-1.8595026719616799E-4</c:v>
                </c:pt>
                <c:pt idx="1239">
                  <c:v>-1.9655513206384099E-4</c:v>
                </c:pt>
                <c:pt idx="1240">
                  <c:v>-1.8733511656535701E-4</c:v>
                </c:pt>
                <c:pt idx="1241">
                  <c:v>-1.8368788997380001E-4</c:v>
                </c:pt>
                <c:pt idx="1242">
                  <c:v>-1.92692839209257E-4</c:v>
                </c:pt>
                <c:pt idx="1243">
                  <c:v>-2.04771535273453E-4</c:v>
                </c:pt>
                <c:pt idx="1244">
                  <c:v>-1.94679012104885E-4</c:v>
                </c:pt>
                <c:pt idx="1245">
                  <c:v>-1.97501046601249E-4</c:v>
                </c:pt>
                <c:pt idx="1246">
                  <c:v>-1.9525265622826301E-4</c:v>
                </c:pt>
                <c:pt idx="1247">
                  <c:v>-1.9370260129198801E-4</c:v>
                </c:pt>
                <c:pt idx="1248">
                  <c:v>-2.0168141184041E-4</c:v>
                </c:pt>
                <c:pt idx="1249">
                  <c:v>-1.8797929775665799E-4</c:v>
                </c:pt>
                <c:pt idx="1250">
                  <c:v>-1.82885523782917E-4</c:v>
                </c:pt>
                <c:pt idx="1251">
                  <c:v>-1.83381621198157E-4</c:v>
                </c:pt>
                <c:pt idx="1252">
                  <c:v>-1.9919076712778699E-4</c:v>
                </c:pt>
                <c:pt idx="1253">
                  <c:v>-1.8123047816558701E-4</c:v>
                </c:pt>
                <c:pt idx="1254">
                  <c:v>-2.0466623060484999E-4</c:v>
                </c:pt>
                <c:pt idx="1255">
                  <c:v>-1.97448114666903E-4</c:v>
                </c:pt>
                <c:pt idx="1256">
                  <c:v>-1.90293180824715E-4</c:v>
                </c:pt>
                <c:pt idx="1257">
                  <c:v>-1.8673262447163101E-4</c:v>
                </c:pt>
                <c:pt idx="1258">
                  <c:v>-1.9063400198664399E-4</c:v>
                </c:pt>
                <c:pt idx="1259">
                  <c:v>-1.93027506689097E-4</c:v>
                </c:pt>
                <c:pt idx="1260">
                  <c:v>-2.05947508308434E-4</c:v>
                </c:pt>
                <c:pt idx="1261">
                  <c:v>-1.9154533396373701E-4</c:v>
                </c:pt>
                <c:pt idx="1262">
                  <c:v>-1.85561388931796E-4</c:v>
                </c:pt>
                <c:pt idx="1263">
                  <c:v>-2.03921486293486E-4</c:v>
                </c:pt>
                <c:pt idx="1264">
                  <c:v>-1.9548983056502501E-4</c:v>
                </c:pt>
                <c:pt idx="1265">
                  <c:v>-1.9498196475559401E-4</c:v>
                </c:pt>
                <c:pt idx="1266">
                  <c:v>-1.99638343601093E-4</c:v>
                </c:pt>
                <c:pt idx="1267">
                  <c:v>-1.8201908441553701E-4</c:v>
                </c:pt>
                <c:pt idx="1268">
                  <c:v>-2.0303993389261501E-4</c:v>
                </c:pt>
                <c:pt idx="1269">
                  <c:v>-1.86411519377111E-4</c:v>
                </c:pt>
                <c:pt idx="1270">
                  <c:v>-1.84059012708375E-4</c:v>
                </c:pt>
                <c:pt idx="1271">
                  <c:v>-2.01529500846948E-4</c:v>
                </c:pt>
                <c:pt idx="1272">
                  <c:v>-1.8889265751489899E-4</c:v>
                </c:pt>
                <c:pt idx="1273">
                  <c:v>-1.9651718649898501E-4</c:v>
                </c:pt>
                <c:pt idx="1274">
                  <c:v>-1.9732843220568501E-4</c:v>
                </c:pt>
                <c:pt idx="1275">
                  <c:v>-1.8992926872621701E-4</c:v>
                </c:pt>
                <c:pt idx="1276">
                  <c:v>-1.9397329390302801E-4</c:v>
                </c:pt>
                <c:pt idx="1277">
                  <c:v>-1.91338949168818E-4</c:v>
                </c:pt>
                <c:pt idx="1278">
                  <c:v>-2.01104563870884E-4</c:v>
                </c:pt>
                <c:pt idx="1279">
                  <c:v>-1.93198098981067E-4</c:v>
                </c:pt>
                <c:pt idx="1280">
                  <c:v>-1.93359898408505E-4</c:v>
                </c:pt>
                <c:pt idx="1281">
                  <c:v>-1.8755711923407799E-4</c:v>
                </c:pt>
                <c:pt idx="1282">
                  <c:v>-1.8633013001687201E-4</c:v>
                </c:pt>
                <c:pt idx="1283">
                  <c:v>-1.9468415306685E-4</c:v>
                </c:pt>
                <c:pt idx="1284">
                  <c:v>-1.8891424630030501E-4</c:v>
                </c:pt>
                <c:pt idx="1285">
                  <c:v>-2.0037955009529501E-4</c:v>
                </c:pt>
                <c:pt idx="1286">
                  <c:v>-1.8549204630640499E-4</c:v>
                </c:pt>
                <c:pt idx="1287">
                  <c:v>-1.99631937699877E-4</c:v>
                </c:pt>
                <c:pt idx="1288">
                  <c:v>-1.9019872137536299E-4</c:v>
                </c:pt>
                <c:pt idx="1289">
                  <c:v>-1.8501186554625301E-4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375D-42EC-9F9F-E592ED52A1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4338911"/>
        <c:axId val="844314367"/>
      </c:scatterChart>
      <c:valAx>
        <c:axId val="8443389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1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Magnetic Field (Oe)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44314367"/>
        <c:crossesAt val="-2"/>
        <c:crossBetween val="midCat"/>
      </c:valAx>
      <c:valAx>
        <c:axId val="84431436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1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Magnetic Moment (emu)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E+0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44338911"/>
        <c:crossesAt val="-15000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egendEntry>
        <c:idx val="1"/>
        <c:delete val="1"/>
      </c:legendEntry>
      <c:legendEntry>
        <c:idx val="2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81030923911069974"/>
          <c:y val="6.7847429224055567E-2"/>
          <c:w val="0.1360272773369465"/>
          <c:h val="0.220352223808772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35433070866141"/>
          <c:y val="5.1261665208515605E-2"/>
          <c:w val="0.79592344706911633"/>
          <c:h val="0.78466389617964416"/>
        </c:manualLayout>
      </c:layout>
      <c:scatterChart>
        <c:scatterStyle val="lineMarker"/>
        <c:varyColors val="0"/>
        <c:ser>
          <c:idx val="0"/>
          <c:order val="0"/>
          <c:tx>
            <c:v>CERN HiPIMS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data_Loop!$CN$22:$CN$5018</c:f>
              <c:numCache>
                <c:formatCode>General</c:formatCode>
                <c:ptCount val="4997"/>
                <c:pt idx="0">
                  <c:v>16.344239711761499</c:v>
                </c:pt>
                <c:pt idx="1">
                  <c:v>18.293234825134299</c:v>
                </c:pt>
                <c:pt idx="2">
                  <c:v>20.267408370971701</c:v>
                </c:pt>
                <c:pt idx="3">
                  <c:v>22.379900932312001</c:v>
                </c:pt>
                <c:pt idx="4">
                  <c:v>24.354075431823698</c:v>
                </c:pt>
                <c:pt idx="5">
                  <c:v>26.252803802490199</c:v>
                </c:pt>
                <c:pt idx="6">
                  <c:v>28.239552497863802</c:v>
                </c:pt>
                <c:pt idx="7">
                  <c:v>30.163428306579601</c:v>
                </c:pt>
                <c:pt idx="8">
                  <c:v>32.213048934936502</c:v>
                </c:pt>
                <c:pt idx="9">
                  <c:v>34.262668609619098</c:v>
                </c:pt>
                <c:pt idx="10">
                  <c:v>36.261991500854499</c:v>
                </c:pt>
                <c:pt idx="11">
                  <c:v>38.261255264282198</c:v>
                </c:pt>
                <c:pt idx="12">
                  <c:v>40.235427856445298</c:v>
                </c:pt>
                <c:pt idx="13">
                  <c:v>42.297681808471701</c:v>
                </c:pt>
                <c:pt idx="14">
                  <c:v>44.271858215332003</c:v>
                </c:pt>
                <c:pt idx="15">
                  <c:v>46.208250045776403</c:v>
                </c:pt>
                <c:pt idx="16">
                  <c:v>48.257930755615199</c:v>
                </c:pt>
                <c:pt idx="17">
                  <c:v>50.357967376708999</c:v>
                </c:pt>
                <c:pt idx="18">
                  <c:v>52.3571681976318</c:v>
                </c:pt>
                <c:pt idx="19">
                  <c:v>54.293619155883803</c:v>
                </c:pt>
                <c:pt idx="20">
                  <c:v>56.280366897583001</c:v>
                </c:pt>
                <c:pt idx="21">
                  <c:v>58.216817855834996</c:v>
                </c:pt>
                <c:pt idx="22">
                  <c:v>60.190992355346701</c:v>
                </c:pt>
                <c:pt idx="23">
                  <c:v>62.227918624877901</c:v>
                </c:pt>
                <c:pt idx="24">
                  <c:v>64.2398166656494</c:v>
                </c:pt>
                <c:pt idx="25">
                  <c:v>66.302009582519503</c:v>
                </c:pt>
                <c:pt idx="26">
                  <c:v>68.301330566406193</c:v>
                </c:pt>
                <c:pt idx="27">
                  <c:v>70.275627136230497</c:v>
                </c:pt>
                <c:pt idx="28">
                  <c:v>72.212078094482393</c:v>
                </c:pt>
                <c:pt idx="29">
                  <c:v>74.198825836181598</c:v>
                </c:pt>
                <c:pt idx="30">
                  <c:v>76.298744201660199</c:v>
                </c:pt>
                <c:pt idx="31">
                  <c:v>78.260341644287095</c:v>
                </c:pt>
                <c:pt idx="32">
                  <c:v>80.2470893859863</c:v>
                </c:pt>
                <c:pt idx="33">
                  <c:v>82.296588897705107</c:v>
                </c:pt>
                <c:pt idx="34">
                  <c:v>84.308486938476605</c:v>
                </c:pt>
                <c:pt idx="35">
                  <c:v>86.295238494873004</c:v>
                </c:pt>
                <c:pt idx="36">
                  <c:v>88.231689453125</c:v>
                </c:pt>
                <c:pt idx="37">
                  <c:v>90.243587493896499</c:v>
                </c:pt>
                <c:pt idx="38">
                  <c:v>92.2178764343262</c:v>
                </c:pt>
                <c:pt idx="39">
                  <c:v>94.166904449462905</c:v>
                </c:pt>
                <c:pt idx="40">
                  <c:v>96.191497802734403</c:v>
                </c:pt>
                <c:pt idx="41">
                  <c:v>98.215965270996094</c:v>
                </c:pt>
                <c:pt idx="42">
                  <c:v>100.24020004272499</c:v>
                </c:pt>
                <c:pt idx="43">
                  <c:v>102.26467132568401</c:v>
                </c:pt>
                <c:pt idx="44">
                  <c:v>104.264232635498</c:v>
                </c:pt>
                <c:pt idx="45">
                  <c:v>106.20092010498</c:v>
                </c:pt>
                <c:pt idx="46">
                  <c:v>108.23796081543</c:v>
                </c:pt>
                <c:pt idx="47">
                  <c:v>110.262432098389</c:v>
                </c:pt>
                <c:pt idx="48">
                  <c:v>112.311820983887</c:v>
                </c:pt>
                <c:pt idx="49">
                  <c:v>114.38635635375999</c:v>
                </c:pt>
                <c:pt idx="50">
                  <c:v>116.297657012939</c:v>
                </c:pt>
                <c:pt idx="51">
                  <c:v>118.23434066772499</c:v>
                </c:pt>
                <c:pt idx="52">
                  <c:v>120.258815765381</c:v>
                </c:pt>
                <c:pt idx="53">
                  <c:v>122.220176696777</c:v>
                </c:pt>
                <c:pt idx="54">
                  <c:v>124.194347381592</c:v>
                </c:pt>
                <c:pt idx="55">
                  <c:v>126.256782531738</c:v>
                </c:pt>
                <c:pt idx="56">
                  <c:v>128.256103515625</c:v>
                </c:pt>
                <c:pt idx="57">
                  <c:v>130.179740905762</c:v>
                </c:pt>
                <c:pt idx="58">
                  <c:v>132.229362487793</c:v>
                </c:pt>
                <c:pt idx="59">
                  <c:v>134.31671142578099</c:v>
                </c:pt>
                <c:pt idx="60">
                  <c:v>136.30345916748001</c:v>
                </c:pt>
                <c:pt idx="61">
                  <c:v>138.26505279541001</c:v>
                </c:pt>
                <c:pt idx="62">
                  <c:v>140.23945617675801</c:v>
                </c:pt>
                <c:pt idx="63">
                  <c:v>142.20129394531199</c:v>
                </c:pt>
                <c:pt idx="64">
                  <c:v>144.150093078613</c:v>
                </c:pt>
                <c:pt idx="65">
                  <c:v>146.18690490722699</c:v>
                </c:pt>
                <c:pt idx="66">
                  <c:v>148.24909210205101</c:v>
                </c:pt>
                <c:pt idx="67">
                  <c:v>150.172966003418</c:v>
                </c:pt>
                <c:pt idx="68">
                  <c:v>152.159721374512</c:v>
                </c:pt>
                <c:pt idx="69">
                  <c:v>154.22215270996099</c:v>
                </c:pt>
                <c:pt idx="70">
                  <c:v>156.19655609130899</c:v>
                </c:pt>
                <c:pt idx="71">
                  <c:v>158.24594116210901</c:v>
                </c:pt>
                <c:pt idx="72">
                  <c:v>160.23245239257801</c:v>
                </c:pt>
                <c:pt idx="73">
                  <c:v>162.194053649902</c:v>
                </c:pt>
                <c:pt idx="74">
                  <c:v>164.18080902099601</c:v>
                </c:pt>
                <c:pt idx="75">
                  <c:v>166.11725616455101</c:v>
                </c:pt>
                <c:pt idx="76">
                  <c:v>168.192024230957</c:v>
                </c:pt>
                <c:pt idx="77">
                  <c:v>170.26702880859401</c:v>
                </c:pt>
                <c:pt idx="78">
                  <c:v>172.15317535400399</c:v>
                </c:pt>
                <c:pt idx="79">
                  <c:v>174.089393615723</c:v>
                </c:pt>
                <c:pt idx="80">
                  <c:v>176.21469879150399</c:v>
                </c:pt>
                <c:pt idx="81">
                  <c:v>178.21401977539099</c:v>
                </c:pt>
                <c:pt idx="82">
                  <c:v>180.12509155273401</c:v>
                </c:pt>
                <c:pt idx="83">
                  <c:v>182.16213989257801</c:v>
                </c:pt>
                <c:pt idx="84">
                  <c:v>184.23690032958999</c:v>
                </c:pt>
                <c:pt idx="85">
                  <c:v>186.18615722656199</c:v>
                </c:pt>
                <c:pt idx="86">
                  <c:v>188.235542297363</c:v>
                </c:pt>
                <c:pt idx="87">
                  <c:v>190.26001739501999</c:v>
                </c:pt>
                <c:pt idx="88">
                  <c:v>192.14617919921901</c:v>
                </c:pt>
                <c:pt idx="89">
                  <c:v>194.158073425293</c:v>
                </c:pt>
                <c:pt idx="90">
                  <c:v>196.220268249512</c:v>
                </c:pt>
                <c:pt idx="91">
                  <c:v>198.18186950683599</c:v>
                </c:pt>
                <c:pt idx="92">
                  <c:v>200.11831665039099</c:v>
                </c:pt>
                <c:pt idx="93">
                  <c:v>202.13021087646499</c:v>
                </c:pt>
                <c:pt idx="94">
                  <c:v>204.19240570068399</c:v>
                </c:pt>
                <c:pt idx="95">
                  <c:v>206.216873168945</c:v>
                </c:pt>
                <c:pt idx="96">
                  <c:v>208.15378570556601</c:v>
                </c:pt>
                <c:pt idx="97">
                  <c:v>210.11492919921901</c:v>
                </c:pt>
                <c:pt idx="98">
                  <c:v>212.15197753906199</c:v>
                </c:pt>
                <c:pt idx="99">
                  <c:v>214.27749633789099</c:v>
                </c:pt>
                <c:pt idx="100">
                  <c:v>216.22605895996099</c:v>
                </c:pt>
                <c:pt idx="101">
                  <c:v>218.09918212890599</c:v>
                </c:pt>
                <c:pt idx="102">
                  <c:v>220.19956970214801</c:v>
                </c:pt>
                <c:pt idx="103">
                  <c:v>222.19935607910199</c:v>
                </c:pt>
                <c:pt idx="104">
                  <c:v>224.08551025390599</c:v>
                </c:pt>
                <c:pt idx="105">
                  <c:v>226.12208557128901</c:v>
                </c:pt>
                <c:pt idx="106">
                  <c:v>228.196853637695</c:v>
                </c:pt>
                <c:pt idx="107">
                  <c:v>230.18406677246099</c:v>
                </c:pt>
                <c:pt idx="108">
                  <c:v>232.132621765137</c:v>
                </c:pt>
                <c:pt idx="109">
                  <c:v>234.24512481689499</c:v>
                </c:pt>
                <c:pt idx="110">
                  <c:v>236.18204498291001</c:v>
                </c:pt>
                <c:pt idx="111">
                  <c:v>238.080772399902</c:v>
                </c:pt>
                <c:pt idx="112">
                  <c:v>240.23098754882801</c:v>
                </c:pt>
                <c:pt idx="113">
                  <c:v>242.18000793457</c:v>
                </c:pt>
                <c:pt idx="114">
                  <c:v>244.10388183593801</c:v>
                </c:pt>
                <c:pt idx="115">
                  <c:v>246.12834930419899</c:v>
                </c:pt>
                <c:pt idx="116">
                  <c:v>248.11509704589801</c:v>
                </c:pt>
                <c:pt idx="117">
                  <c:v>250.12699890136699</c:v>
                </c:pt>
                <c:pt idx="118">
                  <c:v>252.18920135498001</c:v>
                </c:pt>
                <c:pt idx="119">
                  <c:v>254.21319580078099</c:v>
                </c:pt>
                <c:pt idx="120">
                  <c:v>256.13706970214798</c:v>
                </c:pt>
                <c:pt idx="121">
                  <c:v>258.06141662597702</c:v>
                </c:pt>
                <c:pt idx="122">
                  <c:v>260.03511047363298</c:v>
                </c:pt>
                <c:pt idx="123">
                  <c:v>262.10987854003901</c:v>
                </c:pt>
                <c:pt idx="124">
                  <c:v>264.18464660644503</c:v>
                </c:pt>
                <c:pt idx="125">
                  <c:v>266.22169494628901</c:v>
                </c:pt>
                <c:pt idx="126">
                  <c:v>268.22102355957003</c:v>
                </c:pt>
                <c:pt idx="127">
                  <c:v>270.16958618164102</c:v>
                </c:pt>
                <c:pt idx="128">
                  <c:v>272.11862182617199</c:v>
                </c:pt>
                <c:pt idx="129">
                  <c:v>274.18128967285202</c:v>
                </c:pt>
                <c:pt idx="130">
                  <c:v>276.14288330078102</c:v>
                </c:pt>
                <c:pt idx="131">
                  <c:v>278.05416870117199</c:v>
                </c:pt>
                <c:pt idx="132">
                  <c:v>280.104248046875</c:v>
                </c:pt>
                <c:pt idx="133">
                  <c:v>282.06585693359398</c:v>
                </c:pt>
                <c:pt idx="134">
                  <c:v>284.12759399414102</c:v>
                </c:pt>
                <c:pt idx="135">
                  <c:v>286.24008178710898</c:v>
                </c:pt>
                <c:pt idx="136">
                  <c:v>288.17698669433599</c:v>
                </c:pt>
                <c:pt idx="137">
                  <c:v>290.06314086914102</c:v>
                </c:pt>
                <c:pt idx="138">
                  <c:v>292.09973144531301</c:v>
                </c:pt>
                <c:pt idx="139">
                  <c:v>294.12420654296898</c:v>
                </c:pt>
                <c:pt idx="140">
                  <c:v>296.07369995117199</c:v>
                </c:pt>
                <c:pt idx="141">
                  <c:v>298.08558654785202</c:v>
                </c:pt>
                <c:pt idx="142">
                  <c:v>300.09747314453102</c:v>
                </c:pt>
                <c:pt idx="143">
                  <c:v>302.18435668945301</c:v>
                </c:pt>
                <c:pt idx="144">
                  <c:v>304.20837402343801</c:v>
                </c:pt>
                <c:pt idx="145">
                  <c:v>306.23330688476602</c:v>
                </c:pt>
                <c:pt idx="146">
                  <c:v>308.30807495117199</c:v>
                </c:pt>
                <c:pt idx="147">
                  <c:v>310.19377136230497</c:v>
                </c:pt>
                <c:pt idx="148">
                  <c:v>312.05523681640602</c:v>
                </c:pt>
                <c:pt idx="149">
                  <c:v>314.02941894531301</c:v>
                </c:pt>
                <c:pt idx="150">
                  <c:v>316.11676025390602</c:v>
                </c:pt>
                <c:pt idx="151">
                  <c:v>318.19152832031301</c:v>
                </c:pt>
                <c:pt idx="152">
                  <c:v>320.17828369140602</c:v>
                </c:pt>
                <c:pt idx="153">
                  <c:v>322.09004211425798</c:v>
                </c:pt>
                <c:pt idx="154">
                  <c:v>324.03858947753901</c:v>
                </c:pt>
                <c:pt idx="155">
                  <c:v>326.10078430175798</c:v>
                </c:pt>
                <c:pt idx="156">
                  <c:v>328.15087890625</c:v>
                </c:pt>
                <c:pt idx="157">
                  <c:v>330.20002746582003</c:v>
                </c:pt>
                <c:pt idx="158">
                  <c:v>332.12390136718801</c:v>
                </c:pt>
                <c:pt idx="159">
                  <c:v>334.06082153320301</c:v>
                </c:pt>
                <c:pt idx="160">
                  <c:v>336.11044311523398</c:v>
                </c:pt>
                <c:pt idx="161">
                  <c:v>338.03433227539102</c:v>
                </c:pt>
                <c:pt idx="162">
                  <c:v>340.04576110839798</c:v>
                </c:pt>
                <c:pt idx="163">
                  <c:v>342.09536743164102</c:v>
                </c:pt>
                <c:pt idx="164">
                  <c:v>344.08259582519503</c:v>
                </c:pt>
                <c:pt idx="165">
                  <c:v>346.05677795410202</c:v>
                </c:pt>
                <c:pt idx="166">
                  <c:v>348.05609130859398</c:v>
                </c:pt>
                <c:pt idx="167">
                  <c:v>350.09266662597702</c:v>
                </c:pt>
                <c:pt idx="168">
                  <c:v>351.97834777832003</c:v>
                </c:pt>
                <c:pt idx="169">
                  <c:v>354.02796936035202</c:v>
                </c:pt>
                <c:pt idx="170">
                  <c:v>356.09016418457003</c:v>
                </c:pt>
                <c:pt idx="171">
                  <c:v>358.06433105468699</c:v>
                </c:pt>
                <c:pt idx="172">
                  <c:v>360.11395263671898</c:v>
                </c:pt>
                <c:pt idx="173">
                  <c:v>362.12631225585898</c:v>
                </c:pt>
                <c:pt idx="174">
                  <c:v>364.08837890625</c:v>
                </c:pt>
                <c:pt idx="175">
                  <c:v>366.06256103515602</c:v>
                </c:pt>
                <c:pt idx="176">
                  <c:v>368.07398986816401</c:v>
                </c:pt>
                <c:pt idx="177">
                  <c:v>370.02301025390602</c:v>
                </c:pt>
                <c:pt idx="178">
                  <c:v>371.95993041992199</c:v>
                </c:pt>
                <c:pt idx="179">
                  <c:v>373.97181701660202</c:v>
                </c:pt>
                <c:pt idx="180">
                  <c:v>376.04658508300798</c:v>
                </c:pt>
                <c:pt idx="181">
                  <c:v>378.10879516601602</c:v>
                </c:pt>
                <c:pt idx="182">
                  <c:v>380.09553527832003</c:v>
                </c:pt>
                <c:pt idx="183">
                  <c:v>382.13258361816401</c:v>
                </c:pt>
                <c:pt idx="184">
                  <c:v>384.09419250488298</c:v>
                </c:pt>
                <c:pt idx="185">
                  <c:v>386.143798828125</c:v>
                </c:pt>
                <c:pt idx="186">
                  <c:v>388.15570068359398</c:v>
                </c:pt>
                <c:pt idx="187">
                  <c:v>390.01670837402298</c:v>
                </c:pt>
                <c:pt idx="188">
                  <c:v>392.04118347167997</c:v>
                </c:pt>
                <c:pt idx="189">
                  <c:v>394.04051208496099</c:v>
                </c:pt>
                <c:pt idx="190">
                  <c:v>396.02725219726602</c:v>
                </c:pt>
                <c:pt idx="191">
                  <c:v>397.97628784179699</c:v>
                </c:pt>
                <c:pt idx="192">
                  <c:v>400.01240539550798</c:v>
                </c:pt>
                <c:pt idx="193">
                  <c:v>402.01171875</c:v>
                </c:pt>
                <c:pt idx="194">
                  <c:v>403.96168518066401</c:v>
                </c:pt>
                <c:pt idx="195">
                  <c:v>406.03645324707003</c:v>
                </c:pt>
                <c:pt idx="196">
                  <c:v>408.123779296875</c:v>
                </c:pt>
                <c:pt idx="197">
                  <c:v>410.12310791015602</c:v>
                </c:pt>
                <c:pt idx="198">
                  <c:v>411.99668884277298</c:v>
                </c:pt>
                <c:pt idx="199">
                  <c:v>413.94572448730497</c:v>
                </c:pt>
                <c:pt idx="200">
                  <c:v>416.07080078125</c:v>
                </c:pt>
                <c:pt idx="201">
                  <c:v>418.04496765136702</c:v>
                </c:pt>
                <c:pt idx="202">
                  <c:v>419.96882629394503</c:v>
                </c:pt>
                <c:pt idx="203">
                  <c:v>422.031005859375</c:v>
                </c:pt>
                <c:pt idx="204">
                  <c:v>424.00518798828102</c:v>
                </c:pt>
                <c:pt idx="205">
                  <c:v>425.95422363281199</c:v>
                </c:pt>
                <c:pt idx="206">
                  <c:v>427.95355224609398</c:v>
                </c:pt>
                <c:pt idx="207">
                  <c:v>430.07861328125</c:v>
                </c:pt>
                <c:pt idx="208">
                  <c:v>432.07792663574202</c:v>
                </c:pt>
                <c:pt idx="209">
                  <c:v>434.12756347656199</c:v>
                </c:pt>
                <c:pt idx="210">
                  <c:v>436.15110778808599</c:v>
                </c:pt>
                <c:pt idx="211">
                  <c:v>437.99952697753901</c:v>
                </c:pt>
                <c:pt idx="212">
                  <c:v>439.93597412109398</c:v>
                </c:pt>
                <c:pt idx="213">
                  <c:v>441.92271423339798</c:v>
                </c:pt>
                <c:pt idx="214">
                  <c:v>443.99842834472702</c:v>
                </c:pt>
                <c:pt idx="215">
                  <c:v>446.00938415527298</c:v>
                </c:pt>
                <c:pt idx="216">
                  <c:v>447.90811157226602</c:v>
                </c:pt>
                <c:pt idx="217">
                  <c:v>449.92095947265602</c:v>
                </c:pt>
                <c:pt idx="218">
                  <c:v>451.99572753906301</c:v>
                </c:pt>
                <c:pt idx="219">
                  <c:v>453.99505615234398</c:v>
                </c:pt>
                <c:pt idx="220">
                  <c:v>456.06982421875</c:v>
                </c:pt>
                <c:pt idx="221">
                  <c:v>458.03140258789102</c:v>
                </c:pt>
                <c:pt idx="222">
                  <c:v>459.99299621582003</c:v>
                </c:pt>
                <c:pt idx="223">
                  <c:v>461.99232482910202</c:v>
                </c:pt>
                <c:pt idx="224">
                  <c:v>463.90361022949202</c:v>
                </c:pt>
                <c:pt idx="225">
                  <c:v>465.95324707031301</c:v>
                </c:pt>
                <c:pt idx="226">
                  <c:v>467.94001770019503</c:v>
                </c:pt>
                <c:pt idx="227">
                  <c:v>469.9267578125</c:v>
                </c:pt>
                <c:pt idx="228">
                  <c:v>472.01408386230497</c:v>
                </c:pt>
                <c:pt idx="229">
                  <c:v>474.00082397460898</c:v>
                </c:pt>
                <c:pt idx="230">
                  <c:v>475.94985961914102</c:v>
                </c:pt>
                <c:pt idx="231">
                  <c:v>477.96174621582003</c:v>
                </c:pt>
                <c:pt idx="232">
                  <c:v>480.01136779785202</c:v>
                </c:pt>
                <c:pt idx="233">
                  <c:v>481.96040344238298</c:v>
                </c:pt>
                <c:pt idx="234">
                  <c:v>483.95973205566401</c:v>
                </c:pt>
                <c:pt idx="235">
                  <c:v>486.08479309082003</c:v>
                </c:pt>
                <c:pt idx="236">
                  <c:v>487.99607849121099</c:v>
                </c:pt>
                <c:pt idx="237">
                  <c:v>489.94511413574202</c:v>
                </c:pt>
                <c:pt idx="238">
                  <c:v>491.94444274902298</c:v>
                </c:pt>
                <c:pt idx="239">
                  <c:v>494.00662231445301</c:v>
                </c:pt>
                <c:pt idx="240">
                  <c:v>496.04367065429699</c:v>
                </c:pt>
                <c:pt idx="241">
                  <c:v>497.94242858886702</c:v>
                </c:pt>
                <c:pt idx="242">
                  <c:v>499.89051818847702</c:v>
                </c:pt>
                <c:pt idx="243">
                  <c:v>501.86468505859398</c:v>
                </c:pt>
                <c:pt idx="244">
                  <c:v>503.99069213867199</c:v>
                </c:pt>
                <c:pt idx="245">
                  <c:v>506.06546020507801</c:v>
                </c:pt>
                <c:pt idx="246">
                  <c:v>507.98931884765602</c:v>
                </c:pt>
                <c:pt idx="247">
                  <c:v>509.90061950683599</c:v>
                </c:pt>
                <c:pt idx="248">
                  <c:v>511.96284484863298</c:v>
                </c:pt>
                <c:pt idx="249">
                  <c:v>514.08697509765602</c:v>
                </c:pt>
                <c:pt idx="250">
                  <c:v>516.06018066406295</c:v>
                </c:pt>
                <c:pt idx="251">
                  <c:v>517.947265625</c:v>
                </c:pt>
                <c:pt idx="252">
                  <c:v>519.94754028320301</c:v>
                </c:pt>
                <c:pt idx="253">
                  <c:v>521.94686889648403</c:v>
                </c:pt>
                <c:pt idx="254">
                  <c:v>523.98391723632801</c:v>
                </c:pt>
                <c:pt idx="255">
                  <c:v>525.99578857421898</c:v>
                </c:pt>
                <c:pt idx="256">
                  <c:v>527.91964721679699</c:v>
                </c:pt>
                <c:pt idx="257">
                  <c:v>529.84353637695301</c:v>
                </c:pt>
                <c:pt idx="258">
                  <c:v>531.80514526367199</c:v>
                </c:pt>
                <c:pt idx="259">
                  <c:v>533.90505981445301</c:v>
                </c:pt>
                <c:pt idx="260">
                  <c:v>535.90438842773403</c:v>
                </c:pt>
                <c:pt idx="261">
                  <c:v>537.85247802734398</c:v>
                </c:pt>
                <c:pt idx="262">
                  <c:v>539.92724609375</c:v>
                </c:pt>
                <c:pt idx="263">
                  <c:v>542.00296020507801</c:v>
                </c:pt>
                <c:pt idx="264">
                  <c:v>543.93942260742199</c:v>
                </c:pt>
                <c:pt idx="265">
                  <c:v>545.87585449218795</c:v>
                </c:pt>
                <c:pt idx="266">
                  <c:v>547.95062255859398</c:v>
                </c:pt>
                <c:pt idx="267">
                  <c:v>549.899658203125</c:v>
                </c:pt>
                <c:pt idx="268">
                  <c:v>551.78579711914097</c:v>
                </c:pt>
                <c:pt idx="269">
                  <c:v>553.88571166992199</c:v>
                </c:pt>
                <c:pt idx="270">
                  <c:v>555.91018676757801</c:v>
                </c:pt>
                <c:pt idx="271">
                  <c:v>557.85922241210903</c:v>
                </c:pt>
                <c:pt idx="272">
                  <c:v>559.83340454101597</c:v>
                </c:pt>
                <c:pt idx="273">
                  <c:v>561.79498291015602</c:v>
                </c:pt>
                <c:pt idx="274">
                  <c:v>563.85623168945301</c:v>
                </c:pt>
                <c:pt idx="275">
                  <c:v>565.8681640625</c:v>
                </c:pt>
                <c:pt idx="276">
                  <c:v>567.88101196289097</c:v>
                </c:pt>
                <c:pt idx="277">
                  <c:v>569.88034057617199</c:v>
                </c:pt>
                <c:pt idx="278">
                  <c:v>571.84191894531295</c:v>
                </c:pt>
                <c:pt idx="279">
                  <c:v>573.95440673828102</c:v>
                </c:pt>
                <c:pt idx="280">
                  <c:v>575.95373535156205</c:v>
                </c:pt>
                <c:pt idx="281">
                  <c:v>577.89016723632801</c:v>
                </c:pt>
                <c:pt idx="282">
                  <c:v>579.90206909179699</c:v>
                </c:pt>
                <c:pt idx="283">
                  <c:v>581.86367797851597</c:v>
                </c:pt>
                <c:pt idx="284">
                  <c:v>583.862060546875</c:v>
                </c:pt>
                <c:pt idx="285">
                  <c:v>585.86138916015602</c:v>
                </c:pt>
                <c:pt idx="286">
                  <c:v>587.86163330078102</c:v>
                </c:pt>
                <c:pt idx="287">
                  <c:v>589.88610839843795</c:v>
                </c:pt>
                <c:pt idx="288">
                  <c:v>591.88543701171898</c:v>
                </c:pt>
                <c:pt idx="289">
                  <c:v>593.85958862304699</c:v>
                </c:pt>
                <c:pt idx="290">
                  <c:v>595.83377075195301</c:v>
                </c:pt>
                <c:pt idx="291">
                  <c:v>597.80795288085903</c:v>
                </c:pt>
                <c:pt idx="292">
                  <c:v>599.94558715820301</c:v>
                </c:pt>
                <c:pt idx="293">
                  <c:v>601.981689453125</c:v>
                </c:pt>
                <c:pt idx="294">
                  <c:v>603.93072509765602</c:v>
                </c:pt>
                <c:pt idx="295">
                  <c:v>605.91839599609398</c:v>
                </c:pt>
                <c:pt idx="296">
                  <c:v>607.81710815429699</c:v>
                </c:pt>
                <c:pt idx="297">
                  <c:v>609.82904052734398</c:v>
                </c:pt>
                <c:pt idx="298">
                  <c:v>611.928955078125</c:v>
                </c:pt>
                <c:pt idx="299">
                  <c:v>613.87796020507801</c:v>
                </c:pt>
                <c:pt idx="300">
                  <c:v>615.80184936523403</c:v>
                </c:pt>
                <c:pt idx="301">
                  <c:v>617.87661743164097</c:v>
                </c:pt>
                <c:pt idx="302">
                  <c:v>619.87594604492199</c:v>
                </c:pt>
                <c:pt idx="303">
                  <c:v>621.82403564453102</c:v>
                </c:pt>
                <c:pt idx="304">
                  <c:v>623.86013793945301</c:v>
                </c:pt>
                <c:pt idx="305">
                  <c:v>625.91067504882801</c:v>
                </c:pt>
                <c:pt idx="306">
                  <c:v>627.87228393554699</c:v>
                </c:pt>
                <c:pt idx="307">
                  <c:v>629.84649658203102</c:v>
                </c:pt>
                <c:pt idx="308">
                  <c:v>631.90963745117199</c:v>
                </c:pt>
                <c:pt idx="309">
                  <c:v>633.93408203125</c:v>
                </c:pt>
                <c:pt idx="310">
                  <c:v>635.86959838867199</c:v>
                </c:pt>
                <c:pt idx="311">
                  <c:v>637.78091430664097</c:v>
                </c:pt>
                <c:pt idx="312">
                  <c:v>639.78115844726597</c:v>
                </c:pt>
                <c:pt idx="313">
                  <c:v>641.8046875</c:v>
                </c:pt>
                <c:pt idx="314">
                  <c:v>643.82916259765602</c:v>
                </c:pt>
                <c:pt idx="315">
                  <c:v>645.82849121093705</c:v>
                </c:pt>
                <c:pt idx="316">
                  <c:v>647.85296630859398</c:v>
                </c:pt>
                <c:pt idx="317">
                  <c:v>649.83972167968795</c:v>
                </c:pt>
                <c:pt idx="318">
                  <c:v>651.80133056640602</c:v>
                </c:pt>
                <c:pt idx="319">
                  <c:v>653.85186767578102</c:v>
                </c:pt>
                <c:pt idx="320">
                  <c:v>655.82601928710903</c:v>
                </c:pt>
                <c:pt idx="321">
                  <c:v>657.82534790039097</c:v>
                </c:pt>
                <c:pt idx="322">
                  <c:v>659.899169921875</c:v>
                </c:pt>
                <c:pt idx="323">
                  <c:v>661.87335205078102</c:v>
                </c:pt>
                <c:pt idx="324">
                  <c:v>663.79818725585903</c:v>
                </c:pt>
                <c:pt idx="325">
                  <c:v>665.835205078125</c:v>
                </c:pt>
                <c:pt idx="326">
                  <c:v>667.82196044921898</c:v>
                </c:pt>
                <c:pt idx="327">
                  <c:v>669.83389282226597</c:v>
                </c:pt>
                <c:pt idx="328">
                  <c:v>671.882568359375</c:v>
                </c:pt>
                <c:pt idx="329">
                  <c:v>673.84417724609398</c:v>
                </c:pt>
                <c:pt idx="330">
                  <c:v>675.86956787109398</c:v>
                </c:pt>
                <c:pt idx="331">
                  <c:v>677.90567016601597</c:v>
                </c:pt>
                <c:pt idx="332">
                  <c:v>679.84213256835903</c:v>
                </c:pt>
                <c:pt idx="333">
                  <c:v>681.76693725585903</c:v>
                </c:pt>
                <c:pt idx="334">
                  <c:v>683.76623535156205</c:v>
                </c:pt>
                <c:pt idx="335">
                  <c:v>685.76556396484398</c:v>
                </c:pt>
                <c:pt idx="336">
                  <c:v>687.86550903320301</c:v>
                </c:pt>
                <c:pt idx="337">
                  <c:v>689.90255737304699</c:v>
                </c:pt>
                <c:pt idx="338">
                  <c:v>691.81387329101597</c:v>
                </c:pt>
                <c:pt idx="339">
                  <c:v>693.82574462890602</c:v>
                </c:pt>
                <c:pt idx="340">
                  <c:v>695.76217651367199</c:v>
                </c:pt>
                <c:pt idx="341">
                  <c:v>697.68606567382801</c:v>
                </c:pt>
                <c:pt idx="342">
                  <c:v>699.74826049804699</c:v>
                </c:pt>
                <c:pt idx="343">
                  <c:v>701.92361450195301</c:v>
                </c:pt>
                <c:pt idx="344">
                  <c:v>703.89779663085903</c:v>
                </c:pt>
                <c:pt idx="345">
                  <c:v>705.74624633789097</c:v>
                </c:pt>
                <c:pt idx="346">
                  <c:v>707.78329467773403</c:v>
                </c:pt>
                <c:pt idx="347">
                  <c:v>709.795166015625</c:v>
                </c:pt>
                <c:pt idx="348">
                  <c:v>711.75674438476597</c:v>
                </c:pt>
                <c:pt idx="349">
                  <c:v>713.74349975585903</c:v>
                </c:pt>
                <c:pt idx="350">
                  <c:v>715.76702880859398</c:v>
                </c:pt>
                <c:pt idx="351">
                  <c:v>717.766357421875</c:v>
                </c:pt>
                <c:pt idx="352">
                  <c:v>719.77828979492199</c:v>
                </c:pt>
                <c:pt idx="353">
                  <c:v>721.81439208984398</c:v>
                </c:pt>
                <c:pt idx="354">
                  <c:v>723.78948974609398</c:v>
                </c:pt>
                <c:pt idx="355">
                  <c:v>725.788818359375</c:v>
                </c:pt>
                <c:pt idx="356">
                  <c:v>727.77554321289097</c:v>
                </c:pt>
                <c:pt idx="357">
                  <c:v>729.78836059570301</c:v>
                </c:pt>
                <c:pt idx="358">
                  <c:v>731.8505859375</c:v>
                </c:pt>
                <c:pt idx="359">
                  <c:v>733.86251831054699</c:v>
                </c:pt>
                <c:pt idx="360">
                  <c:v>735.87438964843795</c:v>
                </c:pt>
                <c:pt idx="361">
                  <c:v>737.87368774414097</c:v>
                </c:pt>
                <c:pt idx="362">
                  <c:v>739.78500366210903</c:v>
                </c:pt>
                <c:pt idx="363">
                  <c:v>741.73403930664097</c:v>
                </c:pt>
                <c:pt idx="364">
                  <c:v>743.78366088867199</c:v>
                </c:pt>
                <c:pt idx="365">
                  <c:v>745.79556274414097</c:v>
                </c:pt>
                <c:pt idx="366">
                  <c:v>747.74459838867199</c:v>
                </c:pt>
                <c:pt idx="367">
                  <c:v>749.75653076171898</c:v>
                </c:pt>
                <c:pt idx="368">
                  <c:v>751.75588989257801</c:v>
                </c:pt>
                <c:pt idx="369">
                  <c:v>753.70489501953102</c:v>
                </c:pt>
                <c:pt idx="370">
                  <c:v>755.71673583984398</c:v>
                </c:pt>
                <c:pt idx="371">
                  <c:v>757.79150390625</c:v>
                </c:pt>
                <c:pt idx="372">
                  <c:v>759.81597900390602</c:v>
                </c:pt>
                <c:pt idx="373">
                  <c:v>761.75244140625</c:v>
                </c:pt>
                <c:pt idx="374">
                  <c:v>763.70147705078102</c:v>
                </c:pt>
                <c:pt idx="375">
                  <c:v>765.71337890625</c:v>
                </c:pt>
                <c:pt idx="376">
                  <c:v>767.76300048828102</c:v>
                </c:pt>
                <c:pt idx="377">
                  <c:v>769.85031127929699</c:v>
                </c:pt>
                <c:pt idx="378">
                  <c:v>771.79934692382801</c:v>
                </c:pt>
                <c:pt idx="379">
                  <c:v>773.73580932617199</c:v>
                </c:pt>
                <c:pt idx="380">
                  <c:v>775.76025390625</c:v>
                </c:pt>
                <c:pt idx="381">
                  <c:v>777.74700927734398</c:v>
                </c:pt>
                <c:pt idx="382">
                  <c:v>779.73376464843795</c:v>
                </c:pt>
                <c:pt idx="383">
                  <c:v>781.73306274414097</c:v>
                </c:pt>
                <c:pt idx="384">
                  <c:v>783.755615234375</c:v>
                </c:pt>
                <c:pt idx="385">
                  <c:v>785.790771484375</c:v>
                </c:pt>
                <c:pt idx="386">
                  <c:v>787.77944946289097</c:v>
                </c:pt>
                <c:pt idx="387">
                  <c:v>789.74295043945301</c:v>
                </c:pt>
                <c:pt idx="388">
                  <c:v>791.74227905273403</c:v>
                </c:pt>
                <c:pt idx="389">
                  <c:v>793.72903442382801</c:v>
                </c:pt>
                <c:pt idx="390">
                  <c:v>795.76608276367199</c:v>
                </c:pt>
                <c:pt idx="391">
                  <c:v>797.72769165039097</c:v>
                </c:pt>
                <c:pt idx="392">
                  <c:v>799.70187377929699</c:v>
                </c:pt>
                <c:pt idx="393">
                  <c:v>801.70120239257801</c:v>
                </c:pt>
                <c:pt idx="394">
                  <c:v>803.67538452148403</c:v>
                </c:pt>
                <c:pt idx="395">
                  <c:v>805.68728637695301</c:v>
                </c:pt>
                <c:pt idx="396">
                  <c:v>807.64886474609398</c:v>
                </c:pt>
                <c:pt idx="397">
                  <c:v>809.66073608398403</c:v>
                </c:pt>
                <c:pt idx="398">
                  <c:v>811.73553466796898</c:v>
                </c:pt>
                <c:pt idx="399">
                  <c:v>813.709716796875</c:v>
                </c:pt>
                <c:pt idx="400">
                  <c:v>815.67129516601597</c:v>
                </c:pt>
                <c:pt idx="401">
                  <c:v>817.72091674804699</c:v>
                </c:pt>
                <c:pt idx="402">
                  <c:v>819.72021484375</c:v>
                </c:pt>
                <c:pt idx="403">
                  <c:v>821.75723266601597</c:v>
                </c:pt>
                <c:pt idx="404">
                  <c:v>823.76916503906295</c:v>
                </c:pt>
                <c:pt idx="405">
                  <c:v>825.71820068359398</c:v>
                </c:pt>
                <c:pt idx="406">
                  <c:v>827.70492553710903</c:v>
                </c:pt>
                <c:pt idx="407">
                  <c:v>829.69168090820301</c:v>
                </c:pt>
                <c:pt idx="408">
                  <c:v>831.72872924804699</c:v>
                </c:pt>
                <c:pt idx="409">
                  <c:v>833.74063110351597</c:v>
                </c:pt>
                <c:pt idx="410">
                  <c:v>835.68963623046898</c:v>
                </c:pt>
                <c:pt idx="411">
                  <c:v>837.67639160156205</c:v>
                </c:pt>
                <c:pt idx="412">
                  <c:v>839.68832397460903</c:v>
                </c:pt>
                <c:pt idx="413">
                  <c:v>841.64990234375</c:v>
                </c:pt>
                <c:pt idx="414">
                  <c:v>843.67434692382801</c:v>
                </c:pt>
                <c:pt idx="415">
                  <c:v>845.736572265625</c:v>
                </c:pt>
                <c:pt idx="416">
                  <c:v>847.74847412109398</c:v>
                </c:pt>
                <c:pt idx="417">
                  <c:v>849.76034545898403</c:v>
                </c:pt>
                <c:pt idx="418">
                  <c:v>851.74710083007801</c:v>
                </c:pt>
                <c:pt idx="419">
                  <c:v>853.67102050781205</c:v>
                </c:pt>
                <c:pt idx="420">
                  <c:v>855.56976318359398</c:v>
                </c:pt>
                <c:pt idx="421">
                  <c:v>857.66964721679699</c:v>
                </c:pt>
                <c:pt idx="422">
                  <c:v>859.73184204101597</c:v>
                </c:pt>
                <c:pt idx="423">
                  <c:v>861.7060546875</c:v>
                </c:pt>
                <c:pt idx="424">
                  <c:v>863.70535278320301</c:v>
                </c:pt>
                <c:pt idx="425">
                  <c:v>865.74237060546898</c:v>
                </c:pt>
                <c:pt idx="426">
                  <c:v>867.67886352539097</c:v>
                </c:pt>
                <c:pt idx="427">
                  <c:v>869.53793334960903</c:v>
                </c:pt>
                <c:pt idx="428">
                  <c:v>871.574951171875</c:v>
                </c:pt>
                <c:pt idx="429">
                  <c:v>873.63909912109398</c:v>
                </c:pt>
                <c:pt idx="430">
                  <c:v>875.71389770507801</c:v>
                </c:pt>
                <c:pt idx="431">
                  <c:v>877.75091552734398</c:v>
                </c:pt>
                <c:pt idx="432">
                  <c:v>879.73764038085903</c:v>
                </c:pt>
                <c:pt idx="433">
                  <c:v>881.63638305664097</c:v>
                </c:pt>
                <c:pt idx="434">
                  <c:v>883.58541870117199</c:v>
                </c:pt>
                <c:pt idx="435">
                  <c:v>885.60989379882801</c:v>
                </c:pt>
                <c:pt idx="436">
                  <c:v>887.62176513671898</c:v>
                </c:pt>
                <c:pt idx="437">
                  <c:v>889.59591674804699</c:v>
                </c:pt>
                <c:pt idx="438">
                  <c:v>891.544921875</c:v>
                </c:pt>
                <c:pt idx="439">
                  <c:v>893.61968994140602</c:v>
                </c:pt>
                <c:pt idx="440">
                  <c:v>895.64422607421898</c:v>
                </c:pt>
                <c:pt idx="441">
                  <c:v>897.73159790039097</c:v>
                </c:pt>
                <c:pt idx="442">
                  <c:v>899.79376220703102</c:v>
                </c:pt>
                <c:pt idx="443">
                  <c:v>901.62960815429699</c:v>
                </c:pt>
                <c:pt idx="444">
                  <c:v>903.56604003906295</c:v>
                </c:pt>
                <c:pt idx="445">
                  <c:v>905.67849731445301</c:v>
                </c:pt>
                <c:pt idx="446">
                  <c:v>907.65267944335903</c:v>
                </c:pt>
                <c:pt idx="447">
                  <c:v>909.56399536132801</c:v>
                </c:pt>
                <c:pt idx="448">
                  <c:v>911.63687133789097</c:v>
                </c:pt>
                <c:pt idx="449">
                  <c:v>913.64877319335903</c:v>
                </c:pt>
                <c:pt idx="450">
                  <c:v>915.62484741210903</c:v>
                </c:pt>
                <c:pt idx="451">
                  <c:v>917.59906005859398</c:v>
                </c:pt>
                <c:pt idx="452">
                  <c:v>919.60903930664097</c:v>
                </c:pt>
                <c:pt idx="453">
                  <c:v>921.65859985351597</c:v>
                </c:pt>
                <c:pt idx="454">
                  <c:v>923.63470458984398</c:v>
                </c:pt>
                <c:pt idx="455">
                  <c:v>925.55862426757801</c:v>
                </c:pt>
                <c:pt idx="456">
                  <c:v>927.59564208984398</c:v>
                </c:pt>
                <c:pt idx="457">
                  <c:v>929.65591430664097</c:v>
                </c:pt>
                <c:pt idx="458">
                  <c:v>931.61752319335903</c:v>
                </c:pt>
                <c:pt idx="459">
                  <c:v>933.66906738281295</c:v>
                </c:pt>
                <c:pt idx="460">
                  <c:v>935.69357299804699</c:v>
                </c:pt>
                <c:pt idx="461">
                  <c:v>937.60482788085903</c:v>
                </c:pt>
                <c:pt idx="462">
                  <c:v>939.641845703125</c:v>
                </c:pt>
                <c:pt idx="463">
                  <c:v>941.74179077148403</c:v>
                </c:pt>
                <c:pt idx="464">
                  <c:v>943.67825317382801</c:v>
                </c:pt>
                <c:pt idx="465">
                  <c:v>945.58956909179699</c:v>
                </c:pt>
                <c:pt idx="466">
                  <c:v>947.60144042968795</c:v>
                </c:pt>
                <c:pt idx="467">
                  <c:v>949.62591552734398</c:v>
                </c:pt>
                <c:pt idx="468">
                  <c:v>951.62527465820301</c:v>
                </c:pt>
                <c:pt idx="469">
                  <c:v>953.66229248046898</c:v>
                </c:pt>
                <c:pt idx="470">
                  <c:v>955.66159057617199</c:v>
                </c:pt>
                <c:pt idx="471">
                  <c:v>957.58544921875</c:v>
                </c:pt>
                <c:pt idx="472">
                  <c:v>959.60992431640602</c:v>
                </c:pt>
                <c:pt idx="473">
                  <c:v>961.63439941406205</c:v>
                </c:pt>
                <c:pt idx="474">
                  <c:v>963.57086181640602</c:v>
                </c:pt>
                <c:pt idx="475">
                  <c:v>965.55764770507801</c:v>
                </c:pt>
                <c:pt idx="476">
                  <c:v>967.56954956054699</c:v>
                </c:pt>
                <c:pt idx="477">
                  <c:v>969.64431762695301</c:v>
                </c:pt>
                <c:pt idx="478">
                  <c:v>971.66879272460903</c:v>
                </c:pt>
                <c:pt idx="479">
                  <c:v>973.61779785156205</c:v>
                </c:pt>
                <c:pt idx="480">
                  <c:v>975.57937622070301</c:v>
                </c:pt>
                <c:pt idx="481">
                  <c:v>977.60385131835903</c:v>
                </c:pt>
                <c:pt idx="482">
                  <c:v>979.62832641601597</c:v>
                </c:pt>
                <c:pt idx="483">
                  <c:v>981.61508178710903</c:v>
                </c:pt>
                <c:pt idx="484">
                  <c:v>983.62698364257801</c:v>
                </c:pt>
                <c:pt idx="485">
                  <c:v>985.58856201171898</c:v>
                </c:pt>
                <c:pt idx="486">
                  <c:v>987.56271362304699</c:v>
                </c:pt>
                <c:pt idx="487">
                  <c:v>989.58529663085903</c:v>
                </c:pt>
                <c:pt idx="488">
                  <c:v>991.60980224609398</c:v>
                </c:pt>
                <c:pt idx="489">
                  <c:v>993.59848022460903</c:v>
                </c:pt>
                <c:pt idx="490">
                  <c:v>995.534912109375</c:v>
                </c:pt>
                <c:pt idx="491">
                  <c:v>997.52166748046898</c:v>
                </c:pt>
                <c:pt idx="492">
                  <c:v>999.60708618164097</c:v>
                </c:pt>
                <c:pt idx="493">
                  <c:v>1001.63153076172</c:v>
                </c:pt>
                <c:pt idx="494">
                  <c:v>1003.59503173828</c:v>
                </c:pt>
                <c:pt idx="495">
                  <c:v>1005.5566101074201</c:v>
                </c:pt>
                <c:pt idx="496">
                  <c:v>1007.55596923828</c:v>
                </c:pt>
                <c:pt idx="497">
                  <c:v>1009.5679016113299</c:v>
                </c:pt>
                <c:pt idx="498">
                  <c:v>1011.5798034667999</c:v>
                </c:pt>
                <c:pt idx="499">
                  <c:v>1013.6294250488299</c:v>
                </c:pt>
                <c:pt idx="500">
                  <c:v>1015.62872314453</c:v>
                </c:pt>
                <c:pt idx="501">
                  <c:v>1017.5525817871099</c:v>
                </c:pt>
                <c:pt idx="502">
                  <c:v>1019.5770568847699</c:v>
                </c:pt>
                <c:pt idx="503">
                  <c:v>1021.65179443359</c:v>
                </c:pt>
                <c:pt idx="504">
                  <c:v>1023.58825683594</c:v>
                </c:pt>
                <c:pt idx="505">
                  <c:v>1025.5624389648401</c:v>
                </c:pt>
                <c:pt idx="506">
                  <c:v>1027.54919433594</c:v>
                </c:pt>
                <c:pt idx="507">
                  <c:v>1029.5485229492199</c:v>
                </c:pt>
                <c:pt idx="508">
                  <c:v>1031.63586425781</c:v>
                </c:pt>
                <c:pt idx="509">
                  <c:v>1033.6226196289099</c:v>
                </c:pt>
                <c:pt idx="510">
                  <c:v>1035.57165527344</c:v>
                </c:pt>
                <c:pt idx="511">
                  <c:v>1037.5206909179699</c:v>
                </c:pt>
                <c:pt idx="512">
                  <c:v>1039.50744628906</c:v>
                </c:pt>
                <c:pt idx="513">
                  <c:v>1041.5570678710901</c:v>
                </c:pt>
                <c:pt idx="514">
                  <c:v>1043.5186157226599</c:v>
                </c:pt>
                <c:pt idx="515">
                  <c:v>1045.5556640625</c:v>
                </c:pt>
                <c:pt idx="516">
                  <c:v>1047.52990722656</c:v>
                </c:pt>
                <c:pt idx="517">
                  <c:v>1049.46630859375</c:v>
                </c:pt>
                <c:pt idx="518">
                  <c:v>1051.49072265625</c:v>
                </c:pt>
                <c:pt idx="519">
                  <c:v>1053.46496582031</c:v>
                </c:pt>
                <c:pt idx="520">
                  <c:v>1055.4894409179699</c:v>
                </c:pt>
                <c:pt idx="521">
                  <c:v>1057.4887084960901</c:v>
                </c:pt>
                <c:pt idx="522">
                  <c:v>1059.48803710938</c:v>
                </c:pt>
                <c:pt idx="523">
                  <c:v>1061.4999389648401</c:v>
                </c:pt>
                <c:pt idx="524">
                  <c:v>1063.51184082031</c:v>
                </c:pt>
                <c:pt idx="525">
                  <c:v>1065.6369018554699</c:v>
                </c:pt>
                <c:pt idx="526">
                  <c:v>1067.63623046875</c:v>
                </c:pt>
                <c:pt idx="527">
                  <c:v>1069.4721069335901</c:v>
                </c:pt>
                <c:pt idx="528">
                  <c:v>1071.4588012695301</c:v>
                </c:pt>
                <c:pt idx="529">
                  <c:v>1073.49584960938</c:v>
                </c:pt>
                <c:pt idx="530">
                  <c:v>1075.45751953125</c:v>
                </c:pt>
                <c:pt idx="531">
                  <c:v>1077.4568481445301</c:v>
                </c:pt>
                <c:pt idx="532">
                  <c:v>1079.5064086914099</c:v>
                </c:pt>
                <c:pt idx="533">
                  <c:v>1081.53088378906</c:v>
                </c:pt>
                <c:pt idx="534">
                  <c:v>1083.5176391601599</c:v>
                </c:pt>
                <c:pt idx="535">
                  <c:v>1085.51501464844</c:v>
                </c:pt>
                <c:pt idx="536">
                  <c:v>1087.5646362304699</c:v>
                </c:pt>
                <c:pt idx="537">
                  <c:v>1089.55334472656</c:v>
                </c:pt>
                <c:pt idx="538">
                  <c:v>1091.51501464844</c:v>
                </c:pt>
                <c:pt idx="539">
                  <c:v>1093.53942871094</c:v>
                </c:pt>
                <c:pt idx="540">
                  <c:v>1095.51354980469</c:v>
                </c:pt>
                <c:pt idx="541">
                  <c:v>1097.47521972656</c:v>
                </c:pt>
                <c:pt idx="542">
                  <c:v>1099.4619750976599</c:v>
                </c:pt>
                <c:pt idx="543">
                  <c:v>1101.4612426757801</c:v>
                </c:pt>
                <c:pt idx="544">
                  <c:v>1103.47314453125</c:v>
                </c:pt>
                <c:pt idx="545">
                  <c:v>1105.5353393554699</c:v>
                </c:pt>
                <c:pt idx="546">
                  <c:v>1107.55981445312</c:v>
                </c:pt>
                <c:pt idx="547">
                  <c:v>1109.5088500976599</c:v>
                </c:pt>
                <c:pt idx="548">
                  <c:v>1111.4703979492199</c:v>
                </c:pt>
                <c:pt idx="549">
                  <c:v>1113.4697265625</c:v>
                </c:pt>
                <c:pt idx="550">
                  <c:v>1115.5068359375</c:v>
                </c:pt>
                <c:pt idx="551">
                  <c:v>1117.4935913085901</c:v>
                </c:pt>
                <c:pt idx="552">
                  <c:v>1119.4928588867199</c:v>
                </c:pt>
                <c:pt idx="553">
                  <c:v>1121.47961425781</c:v>
                </c:pt>
                <c:pt idx="554">
                  <c:v>1123.4286499023401</c:v>
                </c:pt>
                <c:pt idx="555">
                  <c:v>1125.453125</c:v>
                </c:pt>
                <c:pt idx="556">
                  <c:v>1127.5153198242199</c:v>
                </c:pt>
                <c:pt idx="557">
                  <c:v>1129.4517211914099</c:v>
                </c:pt>
                <c:pt idx="558">
                  <c:v>1131.40075683594</c:v>
                </c:pt>
                <c:pt idx="559">
                  <c:v>1133.4629516601599</c:v>
                </c:pt>
                <c:pt idx="560">
                  <c:v>1135.44970703125</c:v>
                </c:pt>
                <c:pt idx="561">
                  <c:v>1137.47424316406</c:v>
                </c:pt>
                <c:pt idx="562">
                  <c:v>1139.4987182617199</c:v>
                </c:pt>
                <c:pt idx="563">
                  <c:v>1141.46032714844</c:v>
                </c:pt>
                <c:pt idx="564">
                  <c:v>1143.5476684570301</c:v>
                </c:pt>
                <c:pt idx="565">
                  <c:v>1145.57019042969</c:v>
                </c:pt>
                <c:pt idx="566">
                  <c:v>1147.4815063476599</c:v>
                </c:pt>
                <c:pt idx="567">
                  <c:v>1149.5078735351599</c:v>
                </c:pt>
                <c:pt idx="568">
                  <c:v>1151.55749511719</c:v>
                </c:pt>
                <c:pt idx="569">
                  <c:v>1153.46691894531</c:v>
                </c:pt>
                <c:pt idx="570">
                  <c:v>1155.4391479492199</c:v>
                </c:pt>
                <c:pt idx="571">
                  <c:v>1157.4780883789099</c:v>
                </c:pt>
                <c:pt idx="572">
                  <c:v>1159.4415893554699</c:v>
                </c:pt>
                <c:pt idx="573">
                  <c:v>1161.40319824219</c:v>
                </c:pt>
                <c:pt idx="574">
                  <c:v>1163.40258789062</c:v>
                </c:pt>
                <c:pt idx="575">
                  <c:v>1165.4647827148401</c:v>
                </c:pt>
                <c:pt idx="576">
                  <c:v>1167.4766235351599</c:v>
                </c:pt>
                <c:pt idx="577">
                  <c:v>1169.46337890625</c:v>
                </c:pt>
                <c:pt idx="578">
                  <c:v>1171.4375610351599</c:v>
                </c:pt>
                <c:pt idx="579">
                  <c:v>1173.38464355469</c:v>
                </c:pt>
                <c:pt idx="580">
                  <c:v>1175.3713989257801</c:v>
                </c:pt>
                <c:pt idx="581">
                  <c:v>1177.36010742188</c:v>
                </c:pt>
                <c:pt idx="582">
                  <c:v>1179.4097290039099</c:v>
                </c:pt>
                <c:pt idx="583">
                  <c:v>1181.45935058594</c:v>
                </c:pt>
                <c:pt idx="584">
                  <c:v>1183.4712524414099</c:v>
                </c:pt>
                <c:pt idx="585">
                  <c:v>1185.4579467773401</c:v>
                </c:pt>
                <c:pt idx="586">
                  <c:v>1187.44470214844</c:v>
                </c:pt>
                <c:pt idx="587">
                  <c:v>1189.4063110351599</c:v>
                </c:pt>
                <c:pt idx="588">
                  <c:v>1191.39306640625</c:v>
                </c:pt>
                <c:pt idx="589">
                  <c:v>1193.4552612304699</c:v>
                </c:pt>
                <c:pt idx="590">
                  <c:v>1195.41687011719</c:v>
                </c:pt>
                <c:pt idx="591">
                  <c:v>1197.3784790039099</c:v>
                </c:pt>
                <c:pt idx="592">
                  <c:v>1199.4531860351599</c:v>
                </c:pt>
                <c:pt idx="593">
                  <c:v>1201.47766113281</c:v>
                </c:pt>
                <c:pt idx="594">
                  <c:v>1203.3889770507801</c:v>
                </c:pt>
                <c:pt idx="595">
                  <c:v>1205.38830566406</c:v>
                </c:pt>
                <c:pt idx="596">
                  <c:v>1207.3750610351599</c:v>
                </c:pt>
                <c:pt idx="597">
                  <c:v>1209.3366088867199</c:v>
                </c:pt>
                <c:pt idx="598">
                  <c:v>1211.31079101562</c:v>
                </c:pt>
                <c:pt idx="599">
                  <c:v>1213.43591308594</c:v>
                </c:pt>
                <c:pt idx="600">
                  <c:v>1215.4981079101599</c:v>
                </c:pt>
                <c:pt idx="601">
                  <c:v>1217.39685058594</c:v>
                </c:pt>
                <c:pt idx="602">
                  <c:v>1219.4087524414099</c:v>
                </c:pt>
                <c:pt idx="603">
                  <c:v>1221.4834594726599</c:v>
                </c:pt>
                <c:pt idx="604">
                  <c:v>1223.45764160156</c:v>
                </c:pt>
                <c:pt idx="605">
                  <c:v>1225.38159179688</c:v>
                </c:pt>
                <c:pt idx="606">
                  <c:v>1227.4060668945301</c:v>
                </c:pt>
                <c:pt idx="607">
                  <c:v>1229.4430541992199</c:v>
                </c:pt>
                <c:pt idx="608">
                  <c:v>1231.45300292969</c:v>
                </c:pt>
                <c:pt idx="609">
                  <c:v>1233.4397583007801</c:v>
                </c:pt>
                <c:pt idx="610">
                  <c:v>1235.47875976562</c:v>
                </c:pt>
                <c:pt idx="611">
                  <c:v>1237.4403686523401</c:v>
                </c:pt>
                <c:pt idx="612">
                  <c:v>1239.3013305664099</c:v>
                </c:pt>
                <c:pt idx="613">
                  <c:v>1241.2987670898401</c:v>
                </c:pt>
                <c:pt idx="614">
                  <c:v>1243.38610839844</c:v>
                </c:pt>
                <c:pt idx="615">
                  <c:v>1245.4501953125</c:v>
                </c:pt>
                <c:pt idx="616">
                  <c:v>1247.44958496094</c:v>
                </c:pt>
                <c:pt idx="617">
                  <c:v>1249.4237670898401</c:v>
                </c:pt>
                <c:pt idx="618">
                  <c:v>1251.40856933594</c:v>
                </c:pt>
                <c:pt idx="619">
                  <c:v>1253.3701782226599</c:v>
                </c:pt>
                <c:pt idx="620">
                  <c:v>1255.4091186523401</c:v>
                </c:pt>
                <c:pt idx="621">
                  <c:v>1257.47131347656</c:v>
                </c:pt>
                <c:pt idx="622">
                  <c:v>1259.4454956054699</c:v>
                </c:pt>
                <c:pt idx="623">
                  <c:v>1261.4321899414099</c:v>
                </c:pt>
                <c:pt idx="624">
                  <c:v>1263.4799194335901</c:v>
                </c:pt>
                <c:pt idx="625">
                  <c:v>1265.52954101562</c:v>
                </c:pt>
                <c:pt idx="626">
                  <c:v>1267.48046875</c:v>
                </c:pt>
                <c:pt idx="627">
                  <c:v>1269.37927246094</c:v>
                </c:pt>
                <c:pt idx="628">
                  <c:v>1271.3283081054699</c:v>
                </c:pt>
                <c:pt idx="629">
                  <c:v>1273.3401489257801</c:v>
                </c:pt>
                <c:pt idx="630">
                  <c:v>1275.3897094726599</c:v>
                </c:pt>
                <c:pt idx="631">
                  <c:v>1277.33874511719</c:v>
                </c:pt>
                <c:pt idx="632">
                  <c:v>1279.2877807617199</c:v>
                </c:pt>
                <c:pt idx="633">
                  <c:v>1281.24938964844</c:v>
                </c:pt>
                <c:pt idx="634">
                  <c:v>1283.2990112304699</c:v>
                </c:pt>
                <c:pt idx="635">
                  <c:v>1285.41149902344</c:v>
                </c:pt>
                <c:pt idx="636">
                  <c:v>1287.3856811523401</c:v>
                </c:pt>
                <c:pt idx="637">
                  <c:v>1289.34729003906</c:v>
                </c:pt>
                <c:pt idx="638">
                  <c:v>1291.3843383789099</c:v>
                </c:pt>
                <c:pt idx="639">
                  <c:v>1293.38366699219</c:v>
                </c:pt>
                <c:pt idx="640">
                  <c:v>1295.3829956054699</c:v>
                </c:pt>
                <c:pt idx="641">
                  <c:v>1297.36975097656</c:v>
                </c:pt>
                <c:pt idx="642">
                  <c:v>1299.31689453125</c:v>
                </c:pt>
                <c:pt idx="643">
                  <c:v>1301.27844238281</c:v>
                </c:pt>
                <c:pt idx="644">
                  <c:v>1303.26708984375</c:v>
                </c:pt>
                <c:pt idx="645">
                  <c:v>1305.3167114257801</c:v>
                </c:pt>
                <c:pt idx="646">
                  <c:v>1307.37890625</c:v>
                </c:pt>
                <c:pt idx="647">
                  <c:v>1309.4033813476599</c:v>
                </c:pt>
                <c:pt idx="648">
                  <c:v>1311.36499023438</c:v>
                </c:pt>
                <c:pt idx="649">
                  <c:v>1313.3140258789099</c:v>
                </c:pt>
                <c:pt idx="650">
                  <c:v>1315.31335449219</c:v>
                </c:pt>
                <c:pt idx="651">
                  <c:v>1317.3629760742199</c:v>
                </c:pt>
                <c:pt idx="652">
                  <c:v>1319.3603515625</c:v>
                </c:pt>
                <c:pt idx="653">
                  <c:v>1321.3200073242199</c:v>
                </c:pt>
                <c:pt idx="654">
                  <c:v>1323.29614257812</c:v>
                </c:pt>
                <c:pt idx="655">
                  <c:v>1325.3351440429699</c:v>
                </c:pt>
                <c:pt idx="656">
                  <c:v>1327.3344116210901</c:v>
                </c:pt>
                <c:pt idx="657">
                  <c:v>1329.38403320312</c:v>
                </c:pt>
                <c:pt idx="658">
                  <c:v>1331.4085083007801</c:v>
                </c:pt>
                <c:pt idx="659">
                  <c:v>1333.2820434570301</c:v>
                </c:pt>
                <c:pt idx="660">
                  <c:v>1335.2939453125</c:v>
                </c:pt>
                <c:pt idx="661">
                  <c:v>1337.3310546875</c:v>
                </c:pt>
                <c:pt idx="662">
                  <c:v>1339.3681030273401</c:v>
                </c:pt>
                <c:pt idx="663">
                  <c:v>1341.43029785156</c:v>
                </c:pt>
                <c:pt idx="664">
                  <c:v>1343.3667602539099</c:v>
                </c:pt>
                <c:pt idx="665">
                  <c:v>1345.30322265625</c:v>
                </c:pt>
                <c:pt idx="666">
                  <c:v>1347.3402709960901</c:v>
                </c:pt>
                <c:pt idx="667">
                  <c:v>1349.3772583007801</c:v>
                </c:pt>
                <c:pt idx="668">
                  <c:v>1351.2885131835901</c:v>
                </c:pt>
                <c:pt idx="669">
                  <c:v>1353.21240234375</c:v>
                </c:pt>
                <c:pt idx="670">
                  <c:v>1355.26208496094</c:v>
                </c:pt>
                <c:pt idx="671">
                  <c:v>1357.2488403320301</c:v>
                </c:pt>
                <c:pt idx="672">
                  <c:v>1359.2481079101599</c:v>
                </c:pt>
                <c:pt idx="673">
                  <c:v>1361.32287597656</c:v>
                </c:pt>
                <c:pt idx="674">
                  <c:v>1363.322265625</c:v>
                </c:pt>
                <c:pt idx="675">
                  <c:v>1365.3718872070301</c:v>
                </c:pt>
                <c:pt idx="676">
                  <c:v>1367.4843139648401</c:v>
                </c:pt>
                <c:pt idx="677">
                  <c:v>1369.40625</c:v>
                </c:pt>
                <c:pt idx="678">
                  <c:v>1371.33020019531</c:v>
                </c:pt>
                <c:pt idx="679">
                  <c:v>1373.3063354492199</c:v>
                </c:pt>
                <c:pt idx="680">
                  <c:v>1375.2553100585901</c:v>
                </c:pt>
                <c:pt idx="681">
                  <c:v>1377.3048706054699</c:v>
                </c:pt>
                <c:pt idx="682">
                  <c:v>1379.32934570312</c:v>
                </c:pt>
                <c:pt idx="683">
                  <c:v>1381.25329589844</c:v>
                </c:pt>
                <c:pt idx="684">
                  <c:v>1383.2903442382801</c:v>
                </c:pt>
                <c:pt idx="685">
                  <c:v>1385.37768554688</c:v>
                </c:pt>
                <c:pt idx="686">
                  <c:v>1387.3518676757801</c:v>
                </c:pt>
                <c:pt idx="687">
                  <c:v>1389.2756958007801</c:v>
                </c:pt>
                <c:pt idx="688">
                  <c:v>1391.26245117188</c:v>
                </c:pt>
                <c:pt idx="689">
                  <c:v>1393.2869262695301</c:v>
                </c:pt>
                <c:pt idx="690">
                  <c:v>1395.27368164062</c:v>
                </c:pt>
                <c:pt idx="691">
                  <c:v>1397.2730102539099</c:v>
                </c:pt>
                <c:pt idx="692">
                  <c:v>1399.29748535156</c:v>
                </c:pt>
                <c:pt idx="693">
                  <c:v>1401.3345336914099</c:v>
                </c:pt>
                <c:pt idx="694">
                  <c:v>1403.2835083007801</c:v>
                </c:pt>
                <c:pt idx="695">
                  <c:v>1405.21997070312</c:v>
                </c:pt>
                <c:pt idx="696">
                  <c:v>1407.19421386719</c:v>
                </c:pt>
                <c:pt idx="697">
                  <c:v>1409.1683959960901</c:v>
                </c:pt>
                <c:pt idx="698">
                  <c:v>1411.2053833007801</c:v>
                </c:pt>
                <c:pt idx="699">
                  <c:v>1413.25500488281</c:v>
                </c:pt>
                <c:pt idx="700">
                  <c:v>1415.2669067382801</c:v>
                </c:pt>
                <c:pt idx="701">
                  <c:v>1417.25170898438</c:v>
                </c:pt>
                <c:pt idx="702">
                  <c:v>1419.2510375976599</c:v>
                </c:pt>
                <c:pt idx="703">
                  <c:v>1421.26489257812</c:v>
                </c:pt>
                <c:pt idx="704">
                  <c:v>1423.2893676757801</c:v>
                </c:pt>
                <c:pt idx="705">
                  <c:v>1425.2509155273401</c:v>
                </c:pt>
                <c:pt idx="706">
                  <c:v>1427.1748046875</c:v>
                </c:pt>
                <c:pt idx="707">
                  <c:v>1429.24963378906</c:v>
                </c:pt>
                <c:pt idx="708">
                  <c:v>1431.29919433594</c:v>
                </c:pt>
                <c:pt idx="709">
                  <c:v>1433.23559570312</c:v>
                </c:pt>
                <c:pt idx="710">
                  <c:v>1435.1846313476599</c:v>
                </c:pt>
                <c:pt idx="711">
                  <c:v>1437.13366699219</c:v>
                </c:pt>
                <c:pt idx="712">
                  <c:v>1439.27136230469</c:v>
                </c:pt>
                <c:pt idx="713">
                  <c:v>1441.3461303710901</c:v>
                </c:pt>
                <c:pt idx="714">
                  <c:v>1443.23229980469</c:v>
                </c:pt>
                <c:pt idx="715">
                  <c:v>1445.2064819335901</c:v>
                </c:pt>
                <c:pt idx="716">
                  <c:v>1447.1931762695301</c:v>
                </c:pt>
                <c:pt idx="717">
                  <c:v>1449.24084472656</c:v>
                </c:pt>
                <c:pt idx="718">
                  <c:v>1451.32824707031</c:v>
                </c:pt>
                <c:pt idx="719">
                  <c:v>1453.2666625976599</c:v>
                </c:pt>
                <c:pt idx="720">
                  <c:v>1455.1904907226599</c:v>
                </c:pt>
                <c:pt idx="721">
                  <c:v>1457.2023315429699</c:v>
                </c:pt>
                <c:pt idx="722">
                  <c:v>1459.31481933594</c:v>
                </c:pt>
                <c:pt idx="723">
                  <c:v>1461.30163574219</c:v>
                </c:pt>
                <c:pt idx="724">
                  <c:v>1463.2380981445301</c:v>
                </c:pt>
                <c:pt idx="725">
                  <c:v>1465.3505859375</c:v>
                </c:pt>
                <c:pt idx="726">
                  <c:v>1467.2996215820301</c:v>
                </c:pt>
                <c:pt idx="727">
                  <c:v>1469.2485961914099</c:v>
                </c:pt>
                <c:pt idx="728">
                  <c:v>1471.24792480469</c:v>
                </c:pt>
                <c:pt idx="729">
                  <c:v>1473.1843872070301</c:v>
                </c:pt>
                <c:pt idx="730">
                  <c:v>1475.20886230469</c:v>
                </c:pt>
                <c:pt idx="731">
                  <c:v>1477.1956176757801</c:v>
                </c:pt>
                <c:pt idx="732">
                  <c:v>1479.1697387695301</c:v>
                </c:pt>
                <c:pt idx="733">
                  <c:v>1481.20678710938</c:v>
                </c:pt>
                <c:pt idx="734">
                  <c:v>1483.2186889648401</c:v>
                </c:pt>
                <c:pt idx="735">
                  <c:v>1485.20544433594</c:v>
                </c:pt>
                <c:pt idx="736">
                  <c:v>1487.1796264648401</c:v>
                </c:pt>
                <c:pt idx="737">
                  <c:v>1489.21667480469</c:v>
                </c:pt>
                <c:pt idx="738">
                  <c:v>1491.2160034179699</c:v>
                </c:pt>
                <c:pt idx="739">
                  <c:v>1493.1524047851599</c:v>
                </c:pt>
                <c:pt idx="740">
                  <c:v>1495.1372680664099</c:v>
                </c:pt>
                <c:pt idx="741">
                  <c:v>1497.134765625</c:v>
                </c:pt>
                <c:pt idx="742">
                  <c:v>1499.1504516601599</c:v>
                </c:pt>
                <c:pt idx="743">
                  <c:v>1501.1786499023401</c:v>
                </c:pt>
                <c:pt idx="744">
                  <c:v>1503.16540527344</c:v>
                </c:pt>
                <c:pt idx="745">
                  <c:v>1505.13586425781</c:v>
                </c:pt>
                <c:pt idx="746">
                  <c:v>1507.2232055664099</c:v>
                </c:pt>
                <c:pt idx="747">
                  <c:v>1509.2388305664099</c:v>
                </c:pt>
                <c:pt idx="748">
                  <c:v>1511.1878051757801</c:v>
                </c:pt>
                <c:pt idx="749">
                  <c:v>1513.16198730469</c:v>
                </c:pt>
                <c:pt idx="750">
                  <c:v>1515.1361694335901</c:v>
                </c:pt>
                <c:pt idx="751">
                  <c:v>1517.1605834960901</c:v>
                </c:pt>
                <c:pt idx="752">
                  <c:v>1519.1851196289099</c:v>
                </c:pt>
                <c:pt idx="753">
                  <c:v>1521.1681518554699</c:v>
                </c:pt>
                <c:pt idx="754">
                  <c:v>1523.1548461914099</c:v>
                </c:pt>
                <c:pt idx="755">
                  <c:v>1525.12902832031</c:v>
                </c:pt>
                <c:pt idx="756">
                  <c:v>1527.1371459960901</c:v>
                </c:pt>
                <c:pt idx="757">
                  <c:v>1529.1904907226599</c:v>
                </c:pt>
                <c:pt idx="758">
                  <c:v>1531.1395874023401</c:v>
                </c:pt>
                <c:pt idx="759">
                  <c:v>1533.0848999023401</c:v>
                </c:pt>
                <c:pt idx="760">
                  <c:v>1535.1093139648401</c:v>
                </c:pt>
                <c:pt idx="761">
                  <c:v>1537.1463012695301</c:v>
                </c:pt>
                <c:pt idx="762">
                  <c:v>1539.12048339844</c:v>
                </c:pt>
                <c:pt idx="763">
                  <c:v>1541.1613159179699</c:v>
                </c:pt>
                <c:pt idx="764">
                  <c:v>1543.2109375</c:v>
                </c:pt>
                <c:pt idx="765">
                  <c:v>1545.19396972656</c:v>
                </c:pt>
                <c:pt idx="766">
                  <c:v>1547.1430053710901</c:v>
                </c:pt>
                <c:pt idx="767">
                  <c:v>1549.1837768554699</c:v>
                </c:pt>
                <c:pt idx="768">
                  <c:v>1551.2586059570301</c:v>
                </c:pt>
                <c:pt idx="769">
                  <c:v>1553.20385742187</c:v>
                </c:pt>
                <c:pt idx="770">
                  <c:v>1555.12768554687</c:v>
                </c:pt>
                <c:pt idx="771">
                  <c:v>1557.1773071289099</c:v>
                </c:pt>
                <c:pt idx="772">
                  <c:v>1559.23950195313</c:v>
                </c:pt>
                <c:pt idx="773">
                  <c:v>1561.2136840820301</c:v>
                </c:pt>
                <c:pt idx="774">
                  <c:v>1563.125</c:v>
                </c:pt>
                <c:pt idx="775">
                  <c:v>1565.0991821289099</c:v>
                </c:pt>
                <c:pt idx="776">
                  <c:v>1567.1525268554699</c:v>
                </c:pt>
                <c:pt idx="777">
                  <c:v>1569.1141967773401</c:v>
                </c:pt>
                <c:pt idx="778">
                  <c:v>1571.10095214844</c:v>
                </c:pt>
                <c:pt idx="779">
                  <c:v>1573.12536621094</c:v>
                </c:pt>
                <c:pt idx="780">
                  <c:v>1575.17126464844</c:v>
                </c:pt>
                <c:pt idx="781">
                  <c:v>1577.1328735351599</c:v>
                </c:pt>
                <c:pt idx="782">
                  <c:v>1579.1107788085901</c:v>
                </c:pt>
                <c:pt idx="783">
                  <c:v>1581.1264038085901</c:v>
                </c:pt>
                <c:pt idx="784">
                  <c:v>1583.08422851562</c:v>
                </c:pt>
                <c:pt idx="785">
                  <c:v>1585.1338500976599</c:v>
                </c:pt>
                <c:pt idx="786">
                  <c:v>1587.24633789062</c:v>
                </c:pt>
                <c:pt idx="787">
                  <c:v>1589.29223632813</c:v>
                </c:pt>
                <c:pt idx="788">
                  <c:v>1591.21984863281</c:v>
                </c:pt>
                <c:pt idx="789">
                  <c:v>1593.1185913085901</c:v>
                </c:pt>
                <c:pt idx="790">
                  <c:v>1595.10534667969</c:v>
                </c:pt>
                <c:pt idx="791">
                  <c:v>1597.17126464844</c:v>
                </c:pt>
                <c:pt idx="792">
                  <c:v>1599.19201660156</c:v>
                </c:pt>
                <c:pt idx="793">
                  <c:v>1601.1661987304699</c:v>
                </c:pt>
                <c:pt idx="794">
                  <c:v>1603.1404418945301</c:v>
                </c:pt>
                <c:pt idx="795">
                  <c:v>1605.07690429687</c:v>
                </c:pt>
                <c:pt idx="796">
                  <c:v>1607.0296020507801</c:v>
                </c:pt>
                <c:pt idx="797">
                  <c:v>1609.12951660156</c:v>
                </c:pt>
                <c:pt idx="798">
                  <c:v>1611.29235839844</c:v>
                </c:pt>
                <c:pt idx="799">
                  <c:v>1613.19104003906</c:v>
                </c:pt>
                <c:pt idx="800">
                  <c:v>1615.05200195313</c:v>
                </c:pt>
                <c:pt idx="801">
                  <c:v>1617.1770629882801</c:v>
                </c:pt>
                <c:pt idx="802">
                  <c:v>1619.2014770507801</c:v>
                </c:pt>
                <c:pt idx="803">
                  <c:v>1621.1467895507801</c:v>
                </c:pt>
                <c:pt idx="804">
                  <c:v>1623.14245605469</c:v>
                </c:pt>
                <c:pt idx="805">
                  <c:v>1625.16687011719</c:v>
                </c:pt>
                <c:pt idx="806">
                  <c:v>1627.19506835938</c:v>
                </c:pt>
                <c:pt idx="807">
                  <c:v>1629.1692504882801</c:v>
                </c:pt>
                <c:pt idx="808">
                  <c:v>1631.130859375</c:v>
                </c:pt>
                <c:pt idx="809">
                  <c:v>1633.07995605469</c:v>
                </c:pt>
                <c:pt idx="810">
                  <c:v>1635.10437011719</c:v>
                </c:pt>
                <c:pt idx="811">
                  <c:v>1637.1450805664099</c:v>
                </c:pt>
                <c:pt idx="812">
                  <c:v>1639.14440917969</c:v>
                </c:pt>
                <c:pt idx="813">
                  <c:v>1641.1400756835901</c:v>
                </c:pt>
                <c:pt idx="814">
                  <c:v>1643.1356811523401</c:v>
                </c:pt>
                <c:pt idx="815">
                  <c:v>1645.0972290039099</c:v>
                </c:pt>
                <c:pt idx="816">
                  <c:v>1647.1128540039099</c:v>
                </c:pt>
                <c:pt idx="817">
                  <c:v>1649.12854003906</c:v>
                </c:pt>
                <c:pt idx="818">
                  <c:v>1651.08642578125</c:v>
                </c:pt>
                <c:pt idx="819">
                  <c:v>1653.0945434570301</c:v>
                </c:pt>
                <c:pt idx="820">
                  <c:v>1655.06872558594</c:v>
                </c:pt>
                <c:pt idx="821">
                  <c:v>1657.00891113281</c:v>
                </c:pt>
                <c:pt idx="822">
                  <c:v>1659.0458984375</c:v>
                </c:pt>
                <c:pt idx="823">
                  <c:v>1661.07922363281</c:v>
                </c:pt>
                <c:pt idx="824">
                  <c:v>1663.1162719726599</c:v>
                </c:pt>
                <c:pt idx="825">
                  <c:v>1665.2036743164099</c:v>
                </c:pt>
                <c:pt idx="826">
                  <c:v>1667.12756347656</c:v>
                </c:pt>
                <c:pt idx="827">
                  <c:v>1669.0173950195301</c:v>
                </c:pt>
                <c:pt idx="828">
                  <c:v>1670.9537963867199</c:v>
                </c:pt>
                <c:pt idx="829">
                  <c:v>1673.00341796875</c:v>
                </c:pt>
                <c:pt idx="830">
                  <c:v>1675.0657348632801</c:v>
                </c:pt>
                <c:pt idx="831">
                  <c:v>1677.03991699219</c:v>
                </c:pt>
                <c:pt idx="832">
                  <c:v>1679.07690429687</c:v>
                </c:pt>
                <c:pt idx="833">
                  <c:v>1681.0510864257801</c:v>
                </c:pt>
                <c:pt idx="834">
                  <c:v>1683.08813476562</c:v>
                </c:pt>
                <c:pt idx="835">
                  <c:v>1685.0836791992199</c:v>
                </c:pt>
                <c:pt idx="836">
                  <c:v>1687.0867309570301</c:v>
                </c:pt>
                <c:pt idx="837">
                  <c:v>1689.15270996094</c:v>
                </c:pt>
                <c:pt idx="838">
                  <c:v>1691.0728149414099</c:v>
                </c:pt>
                <c:pt idx="839">
                  <c:v>1693.03442382813</c:v>
                </c:pt>
                <c:pt idx="840">
                  <c:v>1695.0878295898401</c:v>
                </c:pt>
                <c:pt idx="841">
                  <c:v>1697.1122436523401</c:v>
                </c:pt>
                <c:pt idx="842">
                  <c:v>1699.07385253906</c:v>
                </c:pt>
                <c:pt idx="843">
                  <c:v>1701.05688476562</c:v>
                </c:pt>
                <c:pt idx="844">
                  <c:v>1703.02734375</c:v>
                </c:pt>
                <c:pt idx="845">
                  <c:v>1704.9889526367199</c:v>
                </c:pt>
                <c:pt idx="846">
                  <c:v>1707.00451660156</c:v>
                </c:pt>
                <c:pt idx="847">
                  <c:v>1709.00756835938</c:v>
                </c:pt>
                <c:pt idx="848">
                  <c:v>1711.1201171875</c:v>
                </c:pt>
                <c:pt idx="849">
                  <c:v>1713.1571655273401</c:v>
                </c:pt>
                <c:pt idx="850">
                  <c:v>1715.0432739257801</c:v>
                </c:pt>
                <c:pt idx="851">
                  <c:v>1716.98852539062</c:v>
                </c:pt>
                <c:pt idx="852">
                  <c:v>1719.03442382813</c:v>
                </c:pt>
                <c:pt idx="853">
                  <c:v>1721.05895996094</c:v>
                </c:pt>
                <c:pt idx="854">
                  <c:v>1722.9866333007801</c:v>
                </c:pt>
                <c:pt idx="855">
                  <c:v>1724.9859008789099</c:v>
                </c:pt>
                <c:pt idx="856">
                  <c:v>1726.9814453125</c:v>
                </c:pt>
                <c:pt idx="857">
                  <c:v>1729.00598144531</c:v>
                </c:pt>
                <c:pt idx="858">
                  <c:v>1731.04296875</c:v>
                </c:pt>
                <c:pt idx="859">
                  <c:v>1733.00451660156</c:v>
                </c:pt>
                <c:pt idx="860">
                  <c:v>1735.02905273438</c:v>
                </c:pt>
                <c:pt idx="861">
                  <c:v>1737.0573120117199</c:v>
                </c:pt>
                <c:pt idx="862">
                  <c:v>1738.96862792969</c:v>
                </c:pt>
                <c:pt idx="863">
                  <c:v>1741.0182495117199</c:v>
                </c:pt>
                <c:pt idx="864">
                  <c:v>1743.0967407226599</c:v>
                </c:pt>
                <c:pt idx="865">
                  <c:v>1745.00805664062</c:v>
                </c:pt>
                <c:pt idx="866">
                  <c:v>1746.9570922851599</c:v>
                </c:pt>
                <c:pt idx="867">
                  <c:v>1749.0443725585901</c:v>
                </c:pt>
                <c:pt idx="868">
                  <c:v>1751.0902709960901</c:v>
                </c:pt>
                <c:pt idx="869">
                  <c:v>1753.064453125</c:v>
                </c:pt>
                <c:pt idx="870">
                  <c:v>1755.01342773438</c:v>
                </c:pt>
                <c:pt idx="871">
                  <c:v>1756.97131347656</c:v>
                </c:pt>
                <c:pt idx="872">
                  <c:v>1758.9706420898401</c:v>
                </c:pt>
                <c:pt idx="873">
                  <c:v>1760.9950561523401</c:v>
                </c:pt>
                <c:pt idx="874">
                  <c:v>1763.01953125</c:v>
                </c:pt>
                <c:pt idx="875">
                  <c:v>1765.0062866210901</c:v>
                </c:pt>
                <c:pt idx="876">
                  <c:v>1767.05969238281</c:v>
                </c:pt>
                <c:pt idx="877">
                  <c:v>1769.0250854492199</c:v>
                </c:pt>
                <c:pt idx="878">
                  <c:v>1770.95776367187</c:v>
                </c:pt>
                <c:pt idx="879">
                  <c:v>1772.98217773438</c:v>
                </c:pt>
                <c:pt idx="880">
                  <c:v>1774.99401855469</c:v>
                </c:pt>
                <c:pt idx="881">
                  <c:v>1777.0022583007801</c:v>
                </c:pt>
                <c:pt idx="882">
                  <c:v>1779.0016479492199</c:v>
                </c:pt>
                <c:pt idx="883">
                  <c:v>1781.04235839844</c:v>
                </c:pt>
                <c:pt idx="884">
                  <c:v>1783.04541015625</c:v>
                </c:pt>
                <c:pt idx="885">
                  <c:v>1784.98193359375</c:v>
                </c:pt>
                <c:pt idx="886">
                  <c:v>1786.9900512695301</c:v>
                </c:pt>
                <c:pt idx="887">
                  <c:v>1788.97302246094</c:v>
                </c:pt>
                <c:pt idx="888">
                  <c:v>1790.9597778320301</c:v>
                </c:pt>
                <c:pt idx="889">
                  <c:v>1792.9502563476599</c:v>
                </c:pt>
                <c:pt idx="890">
                  <c:v>1794.9281616210901</c:v>
                </c:pt>
                <c:pt idx="891">
                  <c:v>1796.93627929687</c:v>
                </c:pt>
                <c:pt idx="892">
                  <c:v>1798.94445800781</c:v>
                </c:pt>
                <c:pt idx="893">
                  <c:v>1800.9601440429699</c:v>
                </c:pt>
                <c:pt idx="894">
                  <c:v>1802.96325683594</c:v>
                </c:pt>
                <c:pt idx="895">
                  <c:v>1805.01281738281</c:v>
                </c:pt>
                <c:pt idx="896">
                  <c:v>1807.02465820313</c:v>
                </c:pt>
                <c:pt idx="897">
                  <c:v>1808.9951171875</c:v>
                </c:pt>
                <c:pt idx="898">
                  <c:v>1810.96557617187</c:v>
                </c:pt>
                <c:pt idx="899">
                  <c:v>1812.9649047851599</c:v>
                </c:pt>
                <c:pt idx="900">
                  <c:v>1815.0182495117199</c:v>
                </c:pt>
                <c:pt idx="901">
                  <c:v>1816.97985839844</c:v>
                </c:pt>
                <c:pt idx="902">
                  <c:v>1818.94140625</c:v>
                </c:pt>
                <c:pt idx="903">
                  <c:v>1820.94445800781</c:v>
                </c:pt>
                <c:pt idx="904">
                  <c:v>1822.96899414062</c:v>
                </c:pt>
                <c:pt idx="905">
                  <c:v>1824.939453125</c:v>
                </c:pt>
                <c:pt idx="906">
                  <c:v>1826.8721313476599</c:v>
                </c:pt>
                <c:pt idx="907">
                  <c:v>1828.9342651367199</c:v>
                </c:pt>
                <c:pt idx="908">
                  <c:v>1830.97509765625</c:v>
                </c:pt>
                <c:pt idx="909">
                  <c:v>1832.9530639648401</c:v>
                </c:pt>
                <c:pt idx="910">
                  <c:v>1834.91467285156</c:v>
                </c:pt>
                <c:pt idx="911">
                  <c:v>1836.9014282226599</c:v>
                </c:pt>
                <c:pt idx="912">
                  <c:v>1839.0353393554699</c:v>
                </c:pt>
                <c:pt idx="913">
                  <c:v>1841.05981445313</c:v>
                </c:pt>
                <c:pt idx="914">
                  <c:v>1842.9585571289099</c:v>
                </c:pt>
                <c:pt idx="915">
                  <c:v>1844.90380859375</c:v>
                </c:pt>
                <c:pt idx="916">
                  <c:v>1846.8905639648401</c:v>
                </c:pt>
                <c:pt idx="917">
                  <c:v>1848.9025268554699</c:v>
                </c:pt>
                <c:pt idx="918">
                  <c:v>1850.86779785156</c:v>
                </c:pt>
                <c:pt idx="919">
                  <c:v>1852.93371582031</c:v>
                </c:pt>
                <c:pt idx="920">
                  <c:v>1855.0336303710901</c:v>
                </c:pt>
                <c:pt idx="921">
                  <c:v>1856.9412231445301</c:v>
                </c:pt>
                <c:pt idx="922">
                  <c:v>1858.88647460938</c:v>
                </c:pt>
                <c:pt idx="923">
                  <c:v>1860.9020385742199</c:v>
                </c:pt>
                <c:pt idx="924">
                  <c:v>1862.8637084960901</c:v>
                </c:pt>
                <c:pt idx="925">
                  <c:v>1864.9384765625</c:v>
                </c:pt>
                <c:pt idx="926">
                  <c:v>1866.9126586914099</c:v>
                </c:pt>
                <c:pt idx="927">
                  <c:v>1868.83276367187</c:v>
                </c:pt>
                <c:pt idx="928">
                  <c:v>1870.8698120117199</c:v>
                </c:pt>
                <c:pt idx="929">
                  <c:v>1872.91064453125</c:v>
                </c:pt>
                <c:pt idx="930">
                  <c:v>1874.9513549804699</c:v>
                </c:pt>
                <c:pt idx="931">
                  <c:v>1876.95947265625</c:v>
                </c:pt>
                <c:pt idx="932">
                  <c:v>1879.01794433594</c:v>
                </c:pt>
                <c:pt idx="933">
                  <c:v>1881.0046997070301</c:v>
                </c:pt>
                <c:pt idx="934">
                  <c:v>1882.8945922851599</c:v>
                </c:pt>
                <c:pt idx="935">
                  <c:v>1884.94421386719</c:v>
                </c:pt>
                <c:pt idx="936">
                  <c:v>1886.9938354492199</c:v>
                </c:pt>
                <c:pt idx="937">
                  <c:v>1888.9303588867199</c:v>
                </c:pt>
                <c:pt idx="938">
                  <c:v>1890.94226074219</c:v>
                </c:pt>
                <c:pt idx="939">
                  <c:v>1892.9541015625</c:v>
                </c:pt>
                <c:pt idx="940">
                  <c:v>1894.9408569335901</c:v>
                </c:pt>
                <c:pt idx="941">
                  <c:v>1896.89367675781</c:v>
                </c:pt>
                <c:pt idx="942">
                  <c:v>1898.8804321289099</c:v>
                </c:pt>
                <c:pt idx="943">
                  <c:v>1900.8634643554699</c:v>
                </c:pt>
                <c:pt idx="944">
                  <c:v>1902.8716430664099</c:v>
                </c:pt>
                <c:pt idx="945">
                  <c:v>1904.96264648438</c:v>
                </c:pt>
                <c:pt idx="946">
                  <c:v>1906.9745483398401</c:v>
                </c:pt>
                <c:pt idx="947">
                  <c:v>1908.8695678710901</c:v>
                </c:pt>
                <c:pt idx="948">
                  <c:v>1910.8059692382801</c:v>
                </c:pt>
                <c:pt idx="949">
                  <c:v>1912.89331054687</c:v>
                </c:pt>
                <c:pt idx="950">
                  <c:v>1914.9555053710901</c:v>
                </c:pt>
                <c:pt idx="951">
                  <c:v>1916.91711425781</c:v>
                </c:pt>
                <c:pt idx="952">
                  <c:v>1918.8032836914099</c:v>
                </c:pt>
                <c:pt idx="953">
                  <c:v>1920.7937622070301</c:v>
                </c:pt>
                <c:pt idx="954">
                  <c:v>1922.91882324219</c:v>
                </c:pt>
                <c:pt idx="955">
                  <c:v>1924.90185546875</c:v>
                </c:pt>
                <c:pt idx="956">
                  <c:v>1926.8043823242199</c:v>
                </c:pt>
                <c:pt idx="957">
                  <c:v>1928.84143066406</c:v>
                </c:pt>
                <c:pt idx="958">
                  <c:v>1930.91613769531</c:v>
                </c:pt>
                <c:pt idx="959">
                  <c:v>1932.94055175781</c:v>
                </c:pt>
                <c:pt idx="960">
                  <c:v>1934.9524536132801</c:v>
                </c:pt>
                <c:pt idx="961">
                  <c:v>1936.85119628906</c:v>
                </c:pt>
                <c:pt idx="962">
                  <c:v>1938.84680175781</c:v>
                </c:pt>
                <c:pt idx="963">
                  <c:v>1940.9215698242199</c:v>
                </c:pt>
                <c:pt idx="964">
                  <c:v>1942.8869018554699</c:v>
                </c:pt>
                <c:pt idx="965">
                  <c:v>1944.8359375</c:v>
                </c:pt>
                <c:pt idx="966">
                  <c:v>1946.86926269531</c:v>
                </c:pt>
                <c:pt idx="967">
                  <c:v>1948.8937377929699</c:v>
                </c:pt>
                <c:pt idx="968">
                  <c:v>1950.8427124023401</c:v>
                </c:pt>
                <c:pt idx="969">
                  <c:v>1952.8583984375</c:v>
                </c:pt>
                <c:pt idx="970">
                  <c:v>1954.87036132813</c:v>
                </c:pt>
                <c:pt idx="971">
                  <c:v>1956.8910522460901</c:v>
                </c:pt>
                <c:pt idx="972">
                  <c:v>1958.9154663085901</c:v>
                </c:pt>
                <c:pt idx="973">
                  <c:v>1960.84301757813</c:v>
                </c:pt>
                <c:pt idx="974">
                  <c:v>1962.84240722656</c:v>
                </c:pt>
                <c:pt idx="975">
                  <c:v>1964.90087890625</c:v>
                </c:pt>
                <c:pt idx="976">
                  <c:v>1966.8661499023401</c:v>
                </c:pt>
                <c:pt idx="977">
                  <c:v>1968.8440551757801</c:v>
                </c:pt>
                <c:pt idx="978">
                  <c:v>1970.83081054687</c:v>
                </c:pt>
                <c:pt idx="979">
                  <c:v>1972.88928222656</c:v>
                </c:pt>
                <c:pt idx="980">
                  <c:v>1974.9514770507801</c:v>
                </c:pt>
                <c:pt idx="981">
                  <c:v>1976.8790893554699</c:v>
                </c:pt>
                <c:pt idx="982">
                  <c:v>1978.8029174804699</c:v>
                </c:pt>
                <c:pt idx="983">
                  <c:v>1980.7733764648401</c:v>
                </c:pt>
                <c:pt idx="984">
                  <c:v>1982.78161621094</c:v>
                </c:pt>
                <c:pt idx="985">
                  <c:v>1984.79357910156</c:v>
                </c:pt>
                <c:pt idx="986">
                  <c:v>1986.80541992187</c:v>
                </c:pt>
                <c:pt idx="987">
                  <c:v>1988.86755371094</c:v>
                </c:pt>
                <c:pt idx="988">
                  <c:v>1990.8455200195301</c:v>
                </c:pt>
                <c:pt idx="989">
                  <c:v>1992.79455566406</c:v>
                </c:pt>
                <c:pt idx="990">
                  <c:v>1994.7901000976599</c:v>
                </c:pt>
                <c:pt idx="991">
                  <c:v>1996.7805786132801</c:v>
                </c:pt>
                <c:pt idx="992">
                  <c:v>1998.7710571289099</c:v>
                </c:pt>
                <c:pt idx="993">
                  <c:v>2000.82067871094</c:v>
                </c:pt>
                <c:pt idx="994">
                  <c:v>2002.90808105469</c:v>
                </c:pt>
                <c:pt idx="995">
                  <c:v>2004.8822631835901</c:v>
                </c:pt>
                <c:pt idx="996">
                  <c:v>2006.87780761719</c:v>
                </c:pt>
                <c:pt idx="997">
                  <c:v>2008.8984985351599</c:v>
                </c:pt>
                <c:pt idx="998">
                  <c:v>2010.8474731445301</c:v>
                </c:pt>
                <c:pt idx="999">
                  <c:v>2012.82165527344</c:v>
                </c:pt>
                <c:pt idx="1000">
                  <c:v>2014.8084106445301</c:v>
                </c:pt>
                <c:pt idx="1001">
                  <c:v>2016.87060546875</c:v>
                </c:pt>
                <c:pt idx="1002">
                  <c:v>2018.8447875976599</c:v>
                </c:pt>
                <c:pt idx="1003">
                  <c:v>2020.79760742187</c:v>
                </c:pt>
                <c:pt idx="1004">
                  <c:v>2022.82214355469</c:v>
                </c:pt>
                <c:pt idx="1005">
                  <c:v>2024.80883789062</c:v>
                </c:pt>
                <c:pt idx="1006">
                  <c:v>2026.8495483398401</c:v>
                </c:pt>
                <c:pt idx="1007">
                  <c:v>2028.8577270507801</c:v>
                </c:pt>
                <c:pt idx="1008">
                  <c:v>2030.7942504882801</c:v>
                </c:pt>
                <c:pt idx="1009">
                  <c:v>2032.73449707031</c:v>
                </c:pt>
                <c:pt idx="1010">
                  <c:v>2034.7966918945301</c:v>
                </c:pt>
                <c:pt idx="1011">
                  <c:v>2036.84619140625</c:v>
                </c:pt>
                <c:pt idx="1012">
                  <c:v>2038.8958129882801</c:v>
                </c:pt>
                <c:pt idx="1013">
                  <c:v>2040.8574829101599</c:v>
                </c:pt>
                <c:pt idx="1014">
                  <c:v>2042.76879882813</c:v>
                </c:pt>
                <c:pt idx="1015">
                  <c:v>2044.8397827148401</c:v>
                </c:pt>
                <c:pt idx="1016">
                  <c:v>2046.8013305664099</c:v>
                </c:pt>
                <c:pt idx="1017">
                  <c:v>2048.7125854492201</c:v>
                </c:pt>
                <c:pt idx="1018">
                  <c:v>2050.6829833984398</c:v>
                </c:pt>
                <c:pt idx="1019">
                  <c:v>2052.7578125</c:v>
                </c:pt>
                <c:pt idx="1020">
                  <c:v>2054.8326416015602</c:v>
                </c:pt>
                <c:pt idx="1021">
                  <c:v>2056.8194580078102</c:v>
                </c:pt>
                <c:pt idx="1022">
                  <c:v>2058.82250976562</c:v>
                </c:pt>
                <c:pt idx="1023">
                  <c:v>2060.7589111328102</c:v>
                </c:pt>
                <c:pt idx="1024">
                  <c:v>2062.76708984375</c:v>
                </c:pt>
                <c:pt idx="1025">
                  <c:v>2064.8455810546898</c:v>
                </c:pt>
                <c:pt idx="1026">
                  <c:v>2066.78198242187</c:v>
                </c:pt>
                <c:pt idx="1027">
                  <c:v>2068.72729492187</c:v>
                </c:pt>
                <c:pt idx="1028">
                  <c:v>2070.8309326171898</c:v>
                </c:pt>
                <c:pt idx="1029">
                  <c:v>2072.8214111328102</c:v>
                </c:pt>
                <c:pt idx="1030">
                  <c:v>2074.75415039062</c:v>
                </c:pt>
                <c:pt idx="1031">
                  <c:v>2076.69946289062</c:v>
                </c:pt>
                <c:pt idx="1032">
                  <c:v>2078.73657226562</c:v>
                </c:pt>
                <c:pt idx="1033">
                  <c:v>2080.7899169921898</c:v>
                </c:pt>
                <c:pt idx="1034">
                  <c:v>2082.7388916015602</c:v>
                </c:pt>
                <c:pt idx="1035">
                  <c:v>2084.76342773438</c:v>
                </c:pt>
                <c:pt idx="1036">
                  <c:v>2086.77905273438</c:v>
                </c:pt>
                <c:pt idx="1037">
                  <c:v>2088.7493896484398</c:v>
                </c:pt>
                <c:pt idx="1038">
                  <c:v>2090.732421875</c:v>
                </c:pt>
                <c:pt idx="1039">
                  <c:v>2092.9078369140602</c:v>
                </c:pt>
                <c:pt idx="1040">
                  <c:v>2094.91088867187</c:v>
                </c:pt>
                <c:pt idx="1041">
                  <c:v>2096.7127685546898</c:v>
                </c:pt>
                <c:pt idx="1042">
                  <c:v>2098.72094726562</c:v>
                </c:pt>
                <c:pt idx="1043">
                  <c:v>2100.7667236328102</c:v>
                </c:pt>
                <c:pt idx="1044">
                  <c:v>2102.76977539062</c:v>
                </c:pt>
                <c:pt idx="1045">
                  <c:v>2104.80688476562</c:v>
                </c:pt>
                <c:pt idx="1046">
                  <c:v>2106.755859375</c:v>
                </c:pt>
                <c:pt idx="1047">
                  <c:v>2108.72119140625</c:v>
                </c:pt>
                <c:pt idx="1048">
                  <c:v>2110.7960205078102</c:v>
                </c:pt>
                <c:pt idx="1049">
                  <c:v>2112.75390625</c:v>
                </c:pt>
                <c:pt idx="1050">
                  <c:v>2114.72802734375</c:v>
                </c:pt>
                <c:pt idx="1051">
                  <c:v>2116.77758789062</c:v>
                </c:pt>
                <c:pt idx="1052">
                  <c:v>2118.7392578125</c:v>
                </c:pt>
                <c:pt idx="1053">
                  <c:v>2120.67578125</c:v>
                </c:pt>
                <c:pt idx="1054">
                  <c:v>2122.7001953125</c:v>
                </c:pt>
                <c:pt idx="1055">
                  <c:v>2124.7032470703102</c:v>
                </c:pt>
                <c:pt idx="1056">
                  <c:v>2126.71142578125</c:v>
                </c:pt>
                <c:pt idx="1057">
                  <c:v>2128.81127929687</c:v>
                </c:pt>
                <c:pt idx="1058">
                  <c:v>2130.76025390625</c:v>
                </c:pt>
                <c:pt idx="1059">
                  <c:v>2132.6842041015602</c:v>
                </c:pt>
                <c:pt idx="1060">
                  <c:v>2134.73388671875</c:v>
                </c:pt>
                <c:pt idx="1061">
                  <c:v>2136.79614257813</c:v>
                </c:pt>
                <c:pt idx="1062">
                  <c:v>2138.78662109375</c:v>
                </c:pt>
                <c:pt idx="1063">
                  <c:v>2140.69409179687</c:v>
                </c:pt>
                <c:pt idx="1064">
                  <c:v>2142.6431884765602</c:v>
                </c:pt>
                <c:pt idx="1065">
                  <c:v>2144.7342529296898</c:v>
                </c:pt>
                <c:pt idx="1066">
                  <c:v>2146.7801513671898</c:v>
                </c:pt>
                <c:pt idx="1067">
                  <c:v>2148.72924804687</c:v>
                </c:pt>
                <c:pt idx="1068">
                  <c:v>2150.7032470703102</c:v>
                </c:pt>
                <c:pt idx="1069">
                  <c:v>2152.6234130859398</c:v>
                </c:pt>
                <c:pt idx="1070">
                  <c:v>2154.6517333984398</c:v>
                </c:pt>
                <c:pt idx="1071">
                  <c:v>2156.74267578125</c:v>
                </c:pt>
                <c:pt idx="1072">
                  <c:v>2158.73828125</c:v>
                </c:pt>
                <c:pt idx="1073">
                  <c:v>2160.6961669921898</c:v>
                </c:pt>
                <c:pt idx="1074">
                  <c:v>2162.6702880859398</c:v>
                </c:pt>
                <c:pt idx="1075">
                  <c:v>2164.6356201171898</c:v>
                </c:pt>
                <c:pt idx="1076">
                  <c:v>2166.6512451171898</c:v>
                </c:pt>
                <c:pt idx="1077">
                  <c:v>2168.6719970703102</c:v>
                </c:pt>
                <c:pt idx="1078">
                  <c:v>2170.7091064453102</c:v>
                </c:pt>
                <c:pt idx="1079">
                  <c:v>2172.7374267578102</c:v>
                </c:pt>
                <c:pt idx="1080">
                  <c:v>2174.6953125</c:v>
                </c:pt>
                <c:pt idx="1081">
                  <c:v>2176.67822265625</c:v>
                </c:pt>
                <c:pt idx="1082">
                  <c:v>2178.7188720703102</c:v>
                </c:pt>
                <c:pt idx="1083">
                  <c:v>2180.755859375</c:v>
                </c:pt>
                <c:pt idx="1084">
                  <c:v>2182.7137451171898</c:v>
                </c:pt>
                <c:pt idx="1085">
                  <c:v>2184.68798828125</c:v>
                </c:pt>
                <c:pt idx="1086">
                  <c:v>2186.79174804687</c:v>
                </c:pt>
                <c:pt idx="1087">
                  <c:v>2188.82885742187</c:v>
                </c:pt>
                <c:pt idx="1088">
                  <c:v>2190.77783203125</c:v>
                </c:pt>
                <c:pt idx="1089">
                  <c:v>2192.73046875</c:v>
                </c:pt>
                <c:pt idx="1090">
                  <c:v>2194.62915039062</c:v>
                </c:pt>
                <c:pt idx="1091">
                  <c:v>2196.712890625</c:v>
                </c:pt>
                <c:pt idx="1092">
                  <c:v>2198.7587890625</c:v>
                </c:pt>
                <c:pt idx="1093">
                  <c:v>2200.6612548828102</c:v>
                </c:pt>
                <c:pt idx="1094">
                  <c:v>2202.6768798828102</c:v>
                </c:pt>
                <c:pt idx="1095">
                  <c:v>2204.65991210938</c:v>
                </c:pt>
                <c:pt idx="1096">
                  <c:v>2206.6806640625</c:v>
                </c:pt>
                <c:pt idx="1097">
                  <c:v>2208.7841796875</c:v>
                </c:pt>
                <c:pt idx="1098">
                  <c:v>2210.7620849609398</c:v>
                </c:pt>
                <c:pt idx="1099">
                  <c:v>2212.6986083984398</c:v>
                </c:pt>
                <c:pt idx="1100">
                  <c:v>2214.7230224609398</c:v>
                </c:pt>
                <c:pt idx="1101">
                  <c:v>2216.7098388671898</c:v>
                </c:pt>
                <c:pt idx="1102">
                  <c:v>2218.66772460938</c:v>
                </c:pt>
                <c:pt idx="1103">
                  <c:v>2220.6669921875</c:v>
                </c:pt>
                <c:pt idx="1104">
                  <c:v>2222.6160888671898</c:v>
                </c:pt>
                <c:pt idx="1105">
                  <c:v>2224.65307617187</c:v>
                </c:pt>
                <c:pt idx="1106">
                  <c:v>2226.7064208984398</c:v>
                </c:pt>
                <c:pt idx="1107">
                  <c:v>2228.66430664062</c:v>
                </c:pt>
                <c:pt idx="1108">
                  <c:v>2230.6888427734398</c:v>
                </c:pt>
                <c:pt idx="1109">
                  <c:v>2232.67553710938</c:v>
                </c:pt>
                <c:pt idx="1110">
                  <c:v>2234.6119384765602</c:v>
                </c:pt>
                <c:pt idx="1111">
                  <c:v>2236.66162109375</c:v>
                </c:pt>
                <c:pt idx="1112">
                  <c:v>2238.7237548828102</c:v>
                </c:pt>
                <c:pt idx="1113">
                  <c:v>2240.71044921875</c:v>
                </c:pt>
                <c:pt idx="1114">
                  <c:v>2242.6683349609398</c:v>
                </c:pt>
                <c:pt idx="1115">
                  <c:v>2244.70922851562</c:v>
                </c:pt>
                <c:pt idx="1116">
                  <c:v>2246.73364257813</c:v>
                </c:pt>
                <c:pt idx="1117">
                  <c:v>2248.6700439453102</c:v>
                </c:pt>
                <c:pt idx="1118">
                  <c:v>2250.68579101562</c:v>
                </c:pt>
                <c:pt idx="1119">
                  <c:v>2252.6812744140602</c:v>
                </c:pt>
                <c:pt idx="1120">
                  <c:v>2254.6805419921898</c:v>
                </c:pt>
                <c:pt idx="1121">
                  <c:v>2256.65478515625</c:v>
                </c:pt>
                <c:pt idx="1122">
                  <c:v>2258.6416015625</c:v>
                </c:pt>
                <c:pt idx="1123">
                  <c:v>2260.6282958984398</c:v>
                </c:pt>
                <c:pt idx="1124">
                  <c:v>2262.5986328125</c:v>
                </c:pt>
                <c:pt idx="1125">
                  <c:v>2264.6483154296898</c:v>
                </c:pt>
                <c:pt idx="1126">
                  <c:v>2266.64770507813</c:v>
                </c:pt>
                <c:pt idx="1127">
                  <c:v>2268.6343994140602</c:v>
                </c:pt>
                <c:pt idx="1128">
                  <c:v>2270.57080078125</c:v>
                </c:pt>
                <c:pt idx="1129">
                  <c:v>2272.5362548828102</c:v>
                </c:pt>
                <c:pt idx="1130">
                  <c:v>2274.6148681640602</c:v>
                </c:pt>
                <c:pt idx="1131">
                  <c:v>2276.6607666015602</c:v>
                </c:pt>
                <c:pt idx="1132">
                  <c:v>2278.6851806640602</c:v>
                </c:pt>
                <c:pt idx="1133">
                  <c:v>2280.73852539062</c:v>
                </c:pt>
                <c:pt idx="1134">
                  <c:v>2282.64599609375</c:v>
                </c:pt>
                <c:pt idx="1135">
                  <c:v>2284.56982421875</c:v>
                </c:pt>
                <c:pt idx="1136">
                  <c:v>2286.6195068359398</c:v>
                </c:pt>
                <c:pt idx="1137">
                  <c:v>2288.6527099609398</c:v>
                </c:pt>
                <c:pt idx="1138">
                  <c:v>2290.6431884765602</c:v>
                </c:pt>
                <c:pt idx="1139">
                  <c:v>2292.69287109375</c:v>
                </c:pt>
                <c:pt idx="1140">
                  <c:v>2294.7010498046898</c:v>
                </c:pt>
                <c:pt idx="1141">
                  <c:v>2296.6375732421898</c:v>
                </c:pt>
                <c:pt idx="1142">
                  <c:v>2298.61547851562</c:v>
                </c:pt>
                <c:pt idx="1143">
                  <c:v>2300.5682373046898</c:v>
                </c:pt>
                <c:pt idx="1144">
                  <c:v>2302.5802001953102</c:v>
                </c:pt>
                <c:pt idx="1145">
                  <c:v>2304.7052001953102</c:v>
                </c:pt>
                <c:pt idx="1146">
                  <c:v>2306.7132568359398</c:v>
                </c:pt>
                <c:pt idx="1147">
                  <c:v>2308.595703125</c:v>
                </c:pt>
                <c:pt idx="1148">
                  <c:v>2310.6075439453102</c:v>
                </c:pt>
                <c:pt idx="1149">
                  <c:v>2312.6231689453102</c:v>
                </c:pt>
                <c:pt idx="1150">
                  <c:v>2314.71435546875</c:v>
                </c:pt>
                <c:pt idx="1151">
                  <c:v>2316.73510742187</c:v>
                </c:pt>
                <c:pt idx="1152">
                  <c:v>2318.60864257813</c:v>
                </c:pt>
                <c:pt idx="1153">
                  <c:v>2320.548828125</c:v>
                </c:pt>
                <c:pt idx="1154">
                  <c:v>2322.62353515625</c:v>
                </c:pt>
                <c:pt idx="1155">
                  <c:v>2324.66943359375</c:v>
                </c:pt>
                <c:pt idx="1156">
                  <c:v>2326.58081054687</c:v>
                </c:pt>
                <c:pt idx="1157">
                  <c:v>2328.5084228515602</c:v>
                </c:pt>
                <c:pt idx="1158">
                  <c:v>2330.5291748046898</c:v>
                </c:pt>
                <c:pt idx="1159">
                  <c:v>2332.5787353515602</c:v>
                </c:pt>
                <c:pt idx="1160">
                  <c:v>2334.51513671875</c:v>
                </c:pt>
                <c:pt idx="1161">
                  <c:v>2336.53588867187</c:v>
                </c:pt>
                <c:pt idx="1162">
                  <c:v>2338.6358642578102</c:v>
                </c:pt>
                <c:pt idx="1163">
                  <c:v>2340.6390380859398</c:v>
                </c:pt>
                <c:pt idx="1164">
                  <c:v>2342.6007080078102</c:v>
                </c:pt>
                <c:pt idx="1165">
                  <c:v>2344.58740234375</c:v>
                </c:pt>
                <c:pt idx="1166">
                  <c:v>2346.60302734375</c:v>
                </c:pt>
                <c:pt idx="1167">
                  <c:v>2348.6488037109398</c:v>
                </c:pt>
                <c:pt idx="1168">
                  <c:v>2350.5977783203102</c:v>
                </c:pt>
                <c:pt idx="1169">
                  <c:v>2352.5128173828102</c:v>
                </c:pt>
                <c:pt idx="1170">
                  <c:v>2354.6126708984398</c:v>
                </c:pt>
                <c:pt idx="1171">
                  <c:v>2356.6083984375</c:v>
                </c:pt>
                <c:pt idx="1172">
                  <c:v>2358.49462890625</c:v>
                </c:pt>
                <c:pt idx="1173">
                  <c:v>2360.4813232421898</c:v>
                </c:pt>
                <c:pt idx="1174">
                  <c:v>2362.501953125</c:v>
                </c:pt>
                <c:pt idx="1175">
                  <c:v>2364.56420898438</c:v>
                </c:pt>
                <c:pt idx="1176">
                  <c:v>2366.62646484375</c:v>
                </c:pt>
                <c:pt idx="1177">
                  <c:v>2368.5916748046898</c:v>
                </c:pt>
                <c:pt idx="1178">
                  <c:v>2370.5570068359398</c:v>
                </c:pt>
                <c:pt idx="1179">
                  <c:v>2372.55639648438</c:v>
                </c:pt>
                <c:pt idx="1180">
                  <c:v>2374.5682373046898</c:v>
                </c:pt>
                <c:pt idx="1181">
                  <c:v>2376.53857421875</c:v>
                </c:pt>
                <c:pt idx="1182">
                  <c:v>2378.50024414062</c:v>
                </c:pt>
                <c:pt idx="1183">
                  <c:v>2380.5750732421898</c:v>
                </c:pt>
                <c:pt idx="1184">
                  <c:v>2382.65869140625</c:v>
                </c:pt>
                <c:pt idx="1185">
                  <c:v>2384.68310546875</c:v>
                </c:pt>
                <c:pt idx="1186">
                  <c:v>2386.58178710938</c:v>
                </c:pt>
                <c:pt idx="1187">
                  <c:v>2388.4931640625</c:v>
                </c:pt>
                <c:pt idx="1188">
                  <c:v>2390.4710693359398</c:v>
                </c:pt>
                <c:pt idx="1189">
                  <c:v>2392.5118408203102</c:v>
                </c:pt>
                <c:pt idx="1190">
                  <c:v>2394.60815429687</c:v>
                </c:pt>
                <c:pt idx="1191">
                  <c:v>2396.6414794921898</c:v>
                </c:pt>
                <c:pt idx="1192">
                  <c:v>2398.6407470703102</c:v>
                </c:pt>
                <c:pt idx="1193">
                  <c:v>2400.6275634765602</c:v>
                </c:pt>
                <c:pt idx="1194">
                  <c:v>2402.53881835938</c:v>
                </c:pt>
                <c:pt idx="1195">
                  <c:v>2404.4373779296898</c:v>
                </c:pt>
                <c:pt idx="1196">
                  <c:v>2406.46557617187</c:v>
                </c:pt>
                <c:pt idx="1197">
                  <c:v>2408.5906982421898</c:v>
                </c:pt>
                <c:pt idx="1198">
                  <c:v>2410.615234375</c:v>
                </c:pt>
                <c:pt idx="1199">
                  <c:v>2412.4888916015602</c:v>
                </c:pt>
                <c:pt idx="1200">
                  <c:v>2414.4593505859398</c:v>
                </c:pt>
                <c:pt idx="1201">
                  <c:v>2416.47119140625</c:v>
                </c:pt>
                <c:pt idx="1202">
                  <c:v>2418.49560546875</c:v>
                </c:pt>
                <c:pt idx="1203">
                  <c:v>2420.5238037109398</c:v>
                </c:pt>
                <c:pt idx="1204">
                  <c:v>2422.5230712890602</c:v>
                </c:pt>
                <c:pt idx="1205">
                  <c:v>2424.53125</c:v>
                </c:pt>
                <c:pt idx="1206">
                  <c:v>2426.6348876953102</c:v>
                </c:pt>
                <c:pt idx="1207">
                  <c:v>2428.69702148438</c:v>
                </c:pt>
                <c:pt idx="1208">
                  <c:v>2430.5455322265602</c:v>
                </c:pt>
                <c:pt idx="1209">
                  <c:v>2432.51098632813</c:v>
                </c:pt>
                <c:pt idx="1210">
                  <c:v>2434.4940185546898</c:v>
                </c:pt>
                <c:pt idx="1211">
                  <c:v>2436.5184326171898</c:v>
                </c:pt>
                <c:pt idx="1212">
                  <c:v>2438.55541992187</c:v>
                </c:pt>
                <c:pt idx="1213">
                  <c:v>2440.50073242187</c:v>
                </c:pt>
                <c:pt idx="1214">
                  <c:v>2442.48754882813</c:v>
                </c:pt>
                <c:pt idx="1215">
                  <c:v>2444.4993896484398</c:v>
                </c:pt>
                <c:pt idx="1216">
                  <c:v>2446.5401611328102</c:v>
                </c:pt>
                <c:pt idx="1217">
                  <c:v>2448.56469726562</c:v>
                </c:pt>
                <c:pt idx="1218">
                  <c:v>2450.5262451171898</c:v>
                </c:pt>
                <c:pt idx="1219">
                  <c:v>2452.4752197265602</c:v>
                </c:pt>
                <c:pt idx="1220">
                  <c:v>2454.4833984375</c:v>
                </c:pt>
                <c:pt idx="1221">
                  <c:v>2456.54931640625</c:v>
                </c:pt>
                <c:pt idx="1222">
                  <c:v>2458.53979492187</c:v>
                </c:pt>
                <c:pt idx="1223">
                  <c:v>2460.5643310546898</c:v>
                </c:pt>
                <c:pt idx="1224">
                  <c:v>2462.5599365234398</c:v>
                </c:pt>
                <c:pt idx="1225">
                  <c:v>2464.49633789062</c:v>
                </c:pt>
                <c:pt idx="1226">
                  <c:v>2466.5081787109398</c:v>
                </c:pt>
                <c:pt idx="1227">
                  <c:v>2468.4786376953102</c:v>
                </c:pt>
                <c:pt idx="1228">
                  <c:v>2470.50317382813</c:v>
                </c:pt>
                <c:pt idx="1229">
                  <c:v>2472.5528564453102</c:v>
                </c:pt>
                <c:pt idx="1230">
                  <c:v>2474.5018310546898</c:v>
                </c:pt>
                <c:pt idx="1231">
                  <c:v>2476.44189453125</c:v>
                </c:pt>
                <c:pt idx="1232">
                  <c:v>2478.4576416015602</c:v>
                </c:pt>
                <c:pt idx="1233">
                  <c:v>2480.4281005859398</c:v>
                </c:pt>
                <c:pt idx="1234">
                  <c:v>2482.42358398438</c:v>
                </c:pt>
                <c:pt idx="1235">
                  <c:v>2484.4769287109398</c:v>
                </c:pt>
                <c:pt idx="1236">
                  <c:v>2486.56420898438</c:v>
                </c:pt>
                <c:pt idx="1237">
                  <c:v>2488.5384521484398</c:v>
                </c:pt>
                <c:pt idx="1238">
                  <c:v>2490.43725585938</c:v>
                </c:pt>
                <c:pt idx="1239">
                  <c:v>2492.4957275390602</c:v>
                </c:pt>
                <c:pt idx="1240">
                  <c:v>2494.44848632813</c:v>
                </c:pt>
                <c:pt idx="1241">
                  <c:v>2496.37231445313</c:v>
                </c:pt>
                <c:pt idx="1242">
                  <c:v>2498.49365234375</c:v>
                </c:pt>
                <c:pt idx="1243">
                  <c:v>2500.53442382813</c:v>
                </c:pt>
                <c:pt idx="1244">
                  <c:v>2502.4833984375</c:v>
                </c:pt>
                <c:pt idx="1245">
                  <c:v>2504.4576416015602</c:v>
                </c:pt>
                <c:pt idx="1246">
                  <c:v>2506.46069335938</c:v>
                </c:pt>
                <c:pt idx="1247">
                  <c:v>2508.4310302734398</c:v>
                </c:pt>
                <c:pt idx="1248">
                  <c:v>2510.4140625</c:v>
                </c:pt>
                <c:pt idx="1249">
                  <c:v>2512.4637451171898</c:v>
                </c:pt>
                <c:pt idx="1250">
                  <c:v>2514.4794921875</c:v>
                </c:pt>
                <c:pt idx="1251">
                  <c:v>2516.44482421875</c:v>
                </c:pt>
                <c:pt idx="1252">
                  <c:v>2518.4315185546898</c:v>
                </c:pt>
                <c:pt idx="1253">
                  <c:v>2520.4522705078102</c:v>
                </c:pt>
                <c:pt idx="1254">
                  <c:v>2522.4100341796898</c:v>
                </c:pt>
                <c:pt idx="1255">
                  <c:v>2524.4005126953102</c:v>
                </c:pt>
                <c:pt idx="1256">
                  <c:v>2526.4124755859398</c:v>
                </c:pt>
                <c:pt idx="1257">
                  <c:v>2528.45825195313</c:v>
                </c:pt>
                <c:pt idx="1258">
                  <c:v>2530.5367431640602</c:v>
                </c:pt>
                <c:pt idx="1259">
                  <c:v>2532.50219726562</c:v>
                </c:pt>
                <c:pt idx="1260">
                  <c:v>2534.4010009765602</c:v>
                </c:pt>
                <c:pt idx="1261">
                  <c:v>2536.4091796875</c:v>
                </c:pt>
                <c:pt idx="1262">
                  <c:v>2538.5467529296898</c:v>
                </c:pt>
                <c:pt idx="1263">
                  <c:v>2540.5120849609398</c:v>
                </c:pt>
                <c:pt idx="1264">
                  <c:v>2542.4322509765602</c:v>
                </c:pt>
                <c:pt idx="1265">
                  <c:v>2544.4442138671898</c:v>
                </c:pt>
                <c:pt idx="1266">
                  <c:v>2546.42211914062</c:v>
                </c:pt>
                <c:pt idx="1267">
                  <c:v>2548.40502929687</c:v>
                </c:pt>
                <c:pt idx="1268">
                  <c:v>2550.37548828125</c:v>
                </c:pt>
                <c:pt idx="1269">
                  <c:v>2552.462890625</c:v>
                </c:pt>
                <c:pt idx="1270">
                  <c:v>2554.4873046875</c:v>
                </c:pt>
                <c:pt idx="1271">
                  <c:v>2556.43627929687</c:v>
                </c:pt>
                <c:pt idx="1272">
                  <c:v>2558.4520263671898</c:v>
                </c:pt>
                <c:pt idx="1273">
                  <c:v>2560.4388427734398</c:v>
                </c:pt>
                <c:pt idx="1274">
                  <c:v>2562.4129638671898</c:v>
                </c:pt>
                <c:pt idx="1275">
                  <c:v>2564.3907470703102</c:v>
                </c:pt>
                <c:pt idx="1276">
                  <c:v>2566.39892578125</c:v>
                </c:pt>
                <c:pt idx="1277">
                  <c:v>2568.4071044921898</c:v>
                </c:pt>
                <c:pt idx="1278">
                  <c:v>2570.44775390625</c:v>
                </c:pt>
                <c:pt idx="1279">
                  <c:v>2572.45971679687</c:v>
                </c:pt>
                <c:pt idx="1280">
                  <c:v>2574.392578125</c:v>
                </c:pt>
                <c:pt idx="1281">
                  <c:v>2576.31640625</c:v>
                </c:pt>
                <c:pt idx="1282">
                  <c:v>2578.36596679687</c:v>
                </c:pt>
                <c:pt idx="1283">
                  <c:v>2580.40673828125</c:v>
                </c:pt>
                <c:pt idx="1284">
                  <c:v>2582.3682861328102</c:v>
                </c:pt>
                <c:pt idx="1285">
                  <c:v>2584.38012695313</c:v>
                </c:pt>
                <c:pt idx="1286">
                  <c:v>2586.37060546875</c:v>
                </c:pt>
                <c:pt idx="1287">
                  <c:v>2588.3951416015602</c:v>
                </c:pt>
                <c:pt idx="1288">
                  <c:v>2590.4573974609398</c:v>
                </c:pt>
                <c:pt idx="1289">
                  <c:v>2592.45678710938</c:v>
                </c:pt>
                <c:pt idx="1290">
                  <c:v>2594.43969726562</c:v>
                </c:pt>
                <c:pt idx="1291">
                  <c:v>2596.43896484375</c:v>
                </c:pt>
                <c:pt idx="1292">
                  <c:v>2598.3880615234398</c:v>
                </c:pt>
                <c:pt idx="1293">
                  <c:v>2600.3497314453102</c:v>
                </c:pt>
                <c:pt idx="1294">
                  <c:v>2602.32397460938</c:v>
                </c:pt>
                <c:pt idx="1295">
                  <c:v>2604.2818603515602</c:v>
                </c:pt>
                <c:pt idx="1296">
                  <c:v>2606.3314208984398</c:v>
                </c:pt>
                <c:pt idx="1297">
                  <c:v>2608.3973388671898</c:v>
                </c:pt>
                <c:pt idx="1298">
                  <c:v>2610.3753662109398</c:v>
                </c:pt>
                <c:pt idx="1299">
                  <c:v>2612.4752197265602</c:v>
                </c:pt>
                <c:pt idx="1300">
                  <c:v>2614.48706054687</c:v>
                </c:pt>
                <c:pt idx="1301">
                  <c:v>2616.3983154296898</c:v>
                </c:pt>
                <c:pt idx="1302">
                  <c:v>2618.3975830078102</c:v>
                </c:pt>
                <c:pt idx="1303">
                  <c:v>2620.3931884765602</c:v>
                </c:pt>
                <c:pt idx="1304">
                  <c:v>2622.3887939453102</c:v>
                </c:pt>
                <c:pt idx="1305">
                  <c:v>2624.41333007813</c:v>
                </c:pt>
                <c:pt idx="1306">
                  <c:v>2626.50439453125</c:v>
                </c:pt>
                <c:pt idx="1307">
                  <c:v>2628.4697265625</c:v>
                </c:pt>
                <c:pt idx="1308">
                  <c:v>2630.33959960938</c:v>
                </c:pt>
                <c:pt idx="1309">
                  <c:v>2632.3980712890602</c:v>
                </c:pt>
                <c:pt idx="1310">
                  <c:v>2634.42626953125</c:v>
                </c:pt>
                <c:pt idx="1311">
                  <c:v>2636.44189453125</c:v>
                </c:pt>
                <c:pt idx="1312">
                  <c:v>2638.39965820313</c:v>
                </c:pt>
                <c:pt idx="1313">
                  <c:v>2640.3360595703102</c:v>
                </c:pt>
                <c:pt idx="1314">
                  <c:v>2642.3643798828102</c:v>
                </c:pt>
                <c:pt idx="1315">
                  <c:v>2644.3599853515602</c:v>
                </c:pt>
                <c:pt idx="1316">
                  <c:v>2646.42211914062</c:v>
                </c:pt>
                <c:pt idx="1317">
                  <c:v>2648.3748779296898</c:v>
                </c:pt>
                <c:pt idx="1318">
                  <c:v>2650.298828125</c:v>
                </c:pt>
                <c:pt idx="1319">
                  <c:v>2652.3321533203102</c:v>
                </c:pt>
                <c:pt idx="1320">
                  <c:v>2654.4283447265602</c:v>
                </c:pt>
                <c:pt idx="1321">
                  <c:v>2656.4439697265602</c:v>
                </c:pt>
                <c:pt idx="1322">
                  <c:v>2658.4180908203102</c:v>
                </c:pt>
                <c:pt idx="1323">
                  <c:v>2660.3671875</c:v>
                </c:pt>
                <c:pt idx="1324">
                  <c:v>2662.34130859375</c:v>
                </c:pt>
                <c:pt idx="1325">
                  <c:v>2664.3280029296898</c:v>
                </c:pt>
                <c:pt idx="1326">
                  <c:v>2666.3184814453102</c:v>
                </c:pt>
                <c:pt idx="1327">
                  <c:v>2668.376953125</c:v>
                </c:pt>
                <c:pt idx="1328">
                  <c:v>2670.38891601562</c:v>
                </c:pt>
                <c:pt idx="1329">
                  <c:v>2672.337890625</c:v>
                </c:pt>
                <c:pt idx="1330">
                  <c:v>2674.3837890625</c:v>
                </c:pt>
                <c:pt idx="1331">
                  <c:v>2676.3994140625</c:v>
                </c:pt>
                <c:pt idx="1332">
                  <c:v>2678.3609619140602</c:v>
                </c:pt>
                <c:pt idx="1333">
                  <c:v>2680.39794921875</c:v>
                </c:pt>
                <c:pt idx="1334">
                  <c:v>2682.4512939453102</c:v>
                </c:pt>
                <c:pt idx="1335">
                  <c:v>2684.400390625</c:v>
                </c:pt>
                <c:pt idx="1336">
                  <c:v>2686.345703125</c:v>
                </c:pt>
                <c:pt idx="1337">
                  <c:v>2688.4041748046898</c:v>
                </c:pt>
                <c:pt idx="1338">
                  <c:v>2690.3822021484398</c:v>
                </c:pt>
                <c:pt idx="1339">
                  <c:v>2692.3349609375</c:v>
                </c:pt>
                <c:pt idx="1340">
                  <c:v>2694.31787109375</c:v>
                </c:pt>
                <c:pt idx="1341">
                  <c:v>2696.4266357421898</c:v>
                </c:pt>
                <c:pt idx="1342">
                  <c:v>2698.4422607421898</c:v>
                </c:pt>
                <c:pt idx="1343">
                  <c:v>2700.3572998046898</c:v>
                </c:pt>
                <c:pt idx="1344">
                  <c:v>2702.4031982421898</c:v>
                </c:pt>
                <c:pt idx="1345">
                  <c:v>2704.38623046875</c:v>
                </c:pt>
                <c:pt idx="1346">
                  <c:v>2706.3389892578102</c:v>
                </c:pt>
                <c:pt idx="1347">
                  <c:v>2708.31689453125</c:v>
                </c:pt>
                <c:pt idx="1348">
                  <c:v>2710.33764648438</c:v>
                </c:pt>
                <c:pt idx="1349">
                  <c:v>2712.3746337890602</c:v>
                </c:pt>
                <c:pt idx="1350">
                  <c:v>2714.3363037109398</c:v>
                </c:pt>
                <c:pt idx="1351">
                  <c:v>2716.36962890625</c:v>
                </c:pt>
                <c:pt idx="1352">
                  <c:v>2718.3851318359398</c:v>
                </c:pt>
                <c:pt idx="1353">
                  <c:v>2720.3341064453102</c:v>
                </c:pt>
                <c:pt idx="1354">
                  <c:v>2722.34228515625</c:v>
                </c:pt>
                <c:pt idx="1355">
                  <c:v>2724.3203125</c:v>
                </c:pt>
                <c:pt idx="1356">
                  <c:v>2726.28198242187</c:v>
                </c:pt>
                <c:pt idx="1357">
                  <c:v>2728.23974609375</c:v>
                </c:pt>
                <c:pt idx="1358">
                  <c:v>2730.28051757813</c:v>
                </c:pt>
                <c:pt idx="1359">
                  <c:v>2732.3338623046898</c:v>
                </c:pt>
                <c:pt idx="1360">
                  <c:v>2734.3079833984398</c:v>
                </c:pt>
                <c:pt idx="1361">
                  <c:v>2736.34130859375</c:v>
                </c:pt>
                <c:pt idx="1362">
                  <c:v>2738.3369140625</c:v>
                </c:pt>
                <c:pt idx="1363">
                  <c:v>2740.32373046875</c:v>
                </c:pt>
                <c:pt idx="1364">
                  <c:v>2742.310546875</c:v>
                </c:pt>
                <c:pt idx="1365">
                  <c:v>2744.36010742187</c:v>
                </c:pt>
                <c:pt idx="1366">
                  <c:v>2746.33422851562</c:v>
                </c:pt>
                <c:pt idx="1367">
                  <c:v>2748.24560546875</c:v>
                </c:pt>
                <c:pt idx="1368">
                  <c:v>2750.2738037109398</c:v>
                </c:pt>
                <c:pt idx="1369">
                  <c:v>2752.3988037109398</c:v>
                </c:pt>
                <c:pt idx="1370">
                  <c:v>2754.45727539062</c:v>
                </c:pt>
                <c:pt idx="1371">
                  <c:v>2756.34350585938</c:v>
                </c:pt>
                <c:pt idx="1372">
                  <c:v>2758.3050537109398</c:v>
                </c:pt>
                <c:pt idx="1373">
                  <c:v>2760.3582763671898</c:v>
                </c:pt>
                <c:pt idx="1374">
                  <c:v>2762.4871826171898</c:v>
                </c:pt>
                <c:pt idx="1375">
                  <c:v>2764.4200439453102</c:v>
                </c:pt>
                <c:pt idx="1376">
                  <c:v>2766.2646484375</c:v>
                </c:pt>
                <c:pt idx="1377">
                  <c:v>2768.2425537109398</c:v>
                </c:pt>
                <c:pt idx="1378">
                  <c:v>2770.2042236328102</c:v>
                </c:pt>
                <c:pt idx="1379">
                  <c:v>2772.2412109375</c:v>
                </c:pt>
                <c:pt idx="1380">
                  <c:v>2774.3284912109398</c:v>
                </c:pt>
                <c:pt idx="1381">
                  <c:v>2776.2989501953102</c:v>
                </c:pt>
                <c:pt idx="1382">
                  <c:v>2778.27319335938</c:v>
                </c:pt>
                <c:pt idx="1383">
                  <c:v>2780.3516845703102</c:v>
                </c:pt>
                <c:pt idx="1384">
                  <c:v>2782.3170166015602</c:v>
                </c:pt>
                <c:pt idx="1385">
                  <c:v>2784.3251953125</c:v>
                </c:pt>
                <c:pt idx="1386">
                  <c:v>2786.4124755859398</c:v>
                </c:pt>
                <c:pt idx="1387">
                  <c:v>2788.4658203125</c:v>
                </c:pt>
                <c:pt idx="1388">
                  <c:v>2790.4111328125</c:v>
                </c:pt>
                <c:pt idx="1389">
                  <c:v>2792.2432861328102</c:v>
                </c:pt>
                <c:pt idx="1390">
                  <c:v>2794.3055419921898</c:v>
                </c:pt>
                <c:pt idx="1391">
                  <c:v>2796.3966064453102</c:v>
                </c:pt>
                <c:pt idx="1392">
                  <c:v>2798.3367919921898</c:v>
                </c:pt>
                <c:pt idx="1393">
                  <c:v>2800.32348632813</c:v>
                </c:pt>
                <c:pt idx="1394">
                  <c:v>2802.3101806640602</c:v>
                </c:pt>
                <c:pt idx="1395">
                  <c:v>2804.3057861328102</c:v>
                </c:pt>
                <c:pt idx="1396">
                  <c:v>2806.31762695313</c:v>
                </c:pt>
                <c:pt idx="1397">
                  <c:v>2808.28295898438</c:v>
                </c:pt>
                <c:pt idx="1398">
                  <c:v>2810.2659912109398</c:v>
                </c:pt>
                <c:pt idx="1399">
                  <c:v>2812.32446289062</c:v>
                </c:pt>
                <c:pt idx="1400">
                  <c:v>2814.3740234375</c:v>
                </c:pt>
                <c:pt idx="1401">
                  <c:v>2816.34814453125</c:v>
                </c:pt>
                <c:pt idx="1402">
                  <c:v>2818.2469482421898</c:v>
                </c:pt>
                <c:pt idx="1403">
                  <c:v>2820.22119140625</c:v>
                </c:pt>
                <c:pt idx="1404">
                  <c:v>2822.4002685546898</c:v>
                </c:pt>
                <c:pt idx="1405">
                  <c:v>2824.4246826171898</c:v>
                </c:pt>
                <c:pt idx="1406">
                  <c:v>2826.3486328125</c:v>
                </c:pt>
                <c:pt idx="1407">
                  <c:v>2828.2724609375</c:v>
                </c:pt>
                <c:pt idx="1408">
                  <c:v>2830.2176513671898</c:v>
                </c:pt>
                <c:pt idx="1409">
                  <c:v>2832.2296142578102</c:v>
                </c:pt>
                <c:pt idx="1410">
                  <c:v>2834.24536132813</c:v>
                </c:pt>
                <c:pt idx="1411">
                  <c:v>2836.3201904296898</c:v>
                </c:pt>
                <c:pt idx="1412">
                  <c:v>2838.26538085938</c:v>
                </c:pt>
                <c:pt idx="1413">
                  <c:v>2840.18920898438</c:v>
                </c:pt>
                <c:pt idx="1414">
                  <c:v>2842.2425537109398</c:v>
                </c:pt>
                <c:pt idx="1415">
                  <c:v>2844.2796630859398</c:v>
                </c:pt>
                <c:pt idx="1416">
                  <c:v>2846.1910400390602</c:v>
                </c:pt>
                <c:pt idx="1417">
                  <c:v>2848.26953125</c:v>
                </c:pt>
                <c:pt idx="1418">
                  <c:v>2850.31909179687</c:v>
                </c:pt>
                <c:pt idx="1419">
                  <c:v>2852.2769775390602</c:v>
                </c:pt>
                <c:pt idx="1420">
                  <c:v>2854.1883544921898</c:v>
                </c:pt>
                <c:pt idx="1421">
                  <c:v>2856.16625976562</c:v>
                </c:pt>
                <c:pt idx="1422">
                  <c:v>2858.24975585938</c:v>
                </c:pt>
                <c:pt idx="1423">
                  <c:v>2860.2955322265602</c:v>
                </c:pt>
                <c:pt idx="1424">
                  <c:v>2862.3238525390602</c:v>
                </c:pt>
                <c:pt idx="1425">
                  <c:v>2864.2225341796898</c:v>
                </c:pt>
                <c:pt idx="1426">
                  <c:v>2866.16772460938</c:v>
                </c:pt>
                <c:pt idx="1427">
                  <c:v>2868.15454101562</c:v>
                </c:pt>
                <c:pt idx="1428">
                  <c:v>2870.14501953125</c:v>
                </c:pt>
                <c:pt idx="1429">
                  <c:v>2872.23608398438</c:v>
                </c:pt>
                <c:pt idx="1430">
                  <c:v>2874.33227539062</c:v>
                </c:pt>
                <c:pt idx="1431">
                  <c:v>2876.27758789062</c:v>
                </c:pt>
                <c:pt idx="1432">
                  <c:v>2878.2303466796898</c:v>
                </c:pt>
                <c:pt idx="1433">
                  <c:v>2880.2296142578102</c:v>
                </c:pt>
                <c:pt idx="1434">
                  <c:v>2882.21264648438</c:v>
                </c:pt>
                <c:pt idx="1435">
                  <c:v>2884.19946289063</c:v>
                </c:pt>
                <c:pt idx="1436">
                  <c:v>2886.18994140625</c:v>
                </c:pt>
                <c:pt idx="1437">
                  <c:v>2888.1893310546898</c:v>
                </c:pt>
                <c:pt idx="1438">
                  <c:v>2890.14721679687</c:v>
                </c:pt>
                <c:pt idx="1439">
                  <c:v>2892.19677734375</c:v>
                </c:pt>
                <c:pt idx="1440">
                  <c:v>2894.2626953125</c:v>
                </c:pt>
                <c:pt idx="1441">
                  <c:v>2896.25317382812</c:v>
                </c:pt>
                <c:pt idx="1442">
                  <c:v>2898.29028320313</c:v>
                </c:pt>
                <c:pt idx="1443">
                  <c:v>2900.2606201171898</c:v>
                </c:pt>
                <c:pt idx="1444">
                  <c:v>2902.24731445313</c:v>
                </c:pt>
                <c:pt idx="1445">
                  <c:v>2904.24682617188</c:v>
                </c:pt>
                <c:pt idx="1446">
                  <c:v>2906.3052978515602</c:v>
                </c:pt>
                <c:pt idx="1447">
                  <c:v>2908.2705078125</c:v>
                </c:pt>
                <c:pt idx="1448">
                  <c:v>2910.2069091796898</c:v>
                </c:pt>
                <c:pt idx="1449">
                  <c:v>2912.2276611328102</c:v>
                </c:pt>
                <c:pt idx="1450">
                  <c:v>2914.1641845703102</c:v>
                </c:pt>
                <c:pt idx="1451">
                  <c:v>2916.1295166015602</c:v>
                </c:pt>
                <c:pt idx="1452">
                  <c:v>2918.1287841796898</c:v>
                </c:pt>
                <c:pt idx="1453">
                  <c:v>2920.0904541015602</c:v>
                </c:pt>
                <c:pt idx="1454">
                  <c:v>2922.11865234375</c:v>
                </c:pt>
                <c:pt idx="1455">
                  <c:v>2924.21850585937</c:v>
                </c:pt>
                <c:pt idx="1456">
                  <c:v>2926.18017578125</c:v>
                </c:pt>
                <c:pt idx="1457">
                  <c:v>2928.12915039063</c:v>
                </c:pt>
                <c:pt idx="1458">
                  <c:v>2930.2164306640602</c:v>
                </c:pt>
                <c:pt idx="1459">
                  <c:v>2932.2874755859398</c:v>
                </c:pt>
                <c:pt idx="1460">
                  <c:v>2934.1737060546898</c:v>
                </c:pt>
                <c:pt idx="1461">
                  <c:v>2936.189453125</c:v>
                </c:pt>
                <c:pt idx="1462">
                  <c:v>2938.24780273438</c:v>
                </c:pt>
                <c:pt idx="1463">
                  <c:v>2940.14282226562</c:v>
                </c:pt>
                <c:pt idx="1464">
                  <c:v>2942.1673583984398</c:v>
                </c:pt>
                <c:pt idx="1465">
                  <c:v>2944.1163330078102</c:v>
                </c:pt>
                <c:pt idx="1466">
                  <c:v>2946.11572265625</c:v>
                </c:pt>
                <c:pt idx="1467">
                  <c:v>2948.2066650390602</c:v>
                </c:pt>
                <c:pt idx="1468">
                  <c:v>2950.1680908203102</c:v>
                </c:pt>
                <c:pt idx="1469">
                  <c:v>2952.23046875</c:v>
                </c:pt>
                <c:pt idx="1470">
                  <c:v>2954.2550048828102</c:v>
                </c:pt>
                <c:pt idx="1471">
                  <c:v>2956.22534179687</c:v>
                </c:pt>
                <c:pt idx="1472">
                  <c:v>2958.21215820313</c:v>
                </c:pt>
                <c:pt idx="1473">
                  <c:v>2960.2366943359398</c:v>
                </c:pt>
                <c:pt idx="1474">
                  <c:v>2962.16430664063</c:v>
                </c:pt>
                <c:pt idx="1475">
                  <c:v>2964.0667724609398</c:v>
                </c:pt>
                <c:pt idx="1476">
                  <c:v>2966.1376953125</c:v>
                </c:pt>
                <c:pt idx="1477">
                  <c:v>2968.1708984375</c:v>
                </c:pt>
                <c:pt idx="1478">
                  <c:v>2970.14892578125</c:v>
                </c:pt>
                <c:pt idx="1479">
                  <c:v>2972.08544921875</c:v>
                </c:pt>
                <c:pt idx="1480">
                  <c:v>2974.0809326171898</c:v>
                </c:pt>
                <c:pt idx="1481">
                  <c:v>2976.1719970703102</c:v>
                </c:pt>
                <c:pt idx="1482">
                  <c:v>2978.1751708984398</c:v>
                </c:pt>
                <c:pt idx="1483">
                  <c:v>2980.158203125</c:v>
                </c:pt>
                <c:pt idx="1484">
                  <c:v>2982.16625976562</c:v>
                </c:pt>
                <c:pt idx="1485">
                  <c:v>2984.13159179687</c:v>
                </c:pt>
                <c:pt idx="1486">
                  <c:v>2986.0931396484398</c:v>
                </c:pt>
                <c:pt idx="1487">
                  <c:v>2988.0596923828102</c:v>
                </c:pt>
                <c:pt idx="1488">
                  <c:v>2990.1131591796898</c:v>
                </c:pt>
                <c:pt idx="1489">
                  <c:v>2992.14526367188</c:v>
                </c:pt>
                <c:pt idx="1490">
                  <c:v>2994.11938476562</c:v>
                </c:pt>
                <c:pt idx="1491">
                  <c:v>2996.1112060546898</c:v>
                </c:pt>
                <c:pt idx="1492">
                  <c:v>2998.1282958984398</c:v>
                </c:pt>
                <c:pt idx="1493">
                  <c:v>3000.16528320313</c:v>
                </c:pt>
                <c:pt idx="1494">
                  <c:v>3002.1217041015602</c:v>
                </c:pt>
                <c:pt idx="1495">
                  <c:v>3004.12866210937</c:v>
                </c:pt>
                <c:pt idx="1496">
                  <c:v>3006.2662353515602</c:v>
                </c:pt>
                <c:pt idx="1497">
                  <c:v>3008.11962890625</c:v>
                </c:pt>
                <c:pt idx="1498">
                  <c:v>3010.0184326171898</c:v>
                </c:pt>
                <c:pt idx="1499">
                  <c:v>3012.1134033203102</c:v>
                </c:pt>
                <c:pt idx="1500">
                  <c:v>3014.13793945313</c:v>
                </c:pt>
                <c:pt idx="1501">
                  <c:v>3016.1749267578102</c:v>
                </c:pt>
                <c:pt idx="1502">
                  <c:v>3018.13647460937</c:v>
                </c:pt>
                <c:pt idx="1503">
                  <c:v>3020.1231689453102</c:v>
                </c:pt>
                <c:pt idx="1504">
                  <c:v>3022.18530273438</c:v>
                </c:pt>
                <c:pt idx="1505">
                  <c:v>3024.1845703125</c:v>
                </c:pt>
                <c:pt idx="1506">
                  <c:v>3026.1337890625</c:v>
                </c:pt>
                <c:pt idx="1507">
                  <c:v>3028.158203125</c:v>
                </c:pt>
                <c:pt idx="1508">
                  <c:v>3030.0567626953102</c:v>
                </c:pt>
                <c:pt idx="1509">
                  <c:v>3032.0738525390602</c:v>
                </c:pt>
                <c:pt idx="1510">
                  <c:v>3034.33715820313</c:v>
                </c:pt>
                <c:pt idx="1511">
                  <c:v>3036.2861328125</c:v>
                </c:pt>
                <c:pt idx="1512">
                  <c:v>3038.0340576171898</c:v>
                </c:pt>
                <c:pt idx="1513">
                  <c:v>3040.05859375</c:v>
                </c:pt>
                <c:pt idx="1514">
                  <c:v>3042.17114257812</c:v>
                </c:pt>
                <c:pt idx="1515">
                  <c:v>3044.1956787109398</c:v>
                </c:pt>
                <c:pt idx="1516">
                  <c:v>3046.0869140625</c:v>
                </c:pt>
                <c:pt idx="1517">
                  <c:v>3048.0433349609398</c:v>
                </c:pt>
                <c:pt idx="1518">
                  <c:v>3050.03759765625</c:v>
                </c:pt>
                <c:pt idx="1519">
                  <c:v>3051.99926757812</c:v>
                </c:pt>
                <c:pt idx="1520">
                  <c:v>3054.09912109375</c:v>
                </c:pt>
                <c:pt idx="1521">
                  <c:v>3056.2239990234398</c:v>
                </c:pt>
                <c:pt idx="1522">
                  <c:v>3058.1982421875</c:v>
                </c:pt>
                <c:pt idx="1523">
                  <c:v>3060.1097412109398</c:v>
                </c:pt>
                <c:pt idx="1524">
                  <c:v>3062.1392822265602</c:v>
                </c:pt>
                <c:pt idx="1525">
                  <c:v>3064.1259765625</c:v>
                </c:pt>
                <c:pt idx="1526">
                  <c:v>3066.0875244140602</c:v>
                </c:pt>
                <c:pt idx="1527">
                  <c:v>3068.0491943359398</c:v>
                </c:pt>
                <c:pt idx="1528">
                  <c:v>3070.1566162109398</c:v>
                </c:pt>
                <c:pt idx="1529">
                  <c:v>3072.19360351562</c:v>
                </c:pt>
                <c:pt idx="1530">
                  <c:v>3074.13012695313</c:v>
                </c:pt>
                <c:pt idx="1531">
                  <c:v>3076.1168212890602</c:v>
                </c:pt>
                <c:pt idx="1532">
                  <c:v>3078.103515625</c:v>
                </c:pt>
                <c:pt idx="1533">
                  <c:v>3080.08276367188</c:v>
                </c:pt>
                <c:pt idx="1534">
                  <c:v>3082.1072998046898</c:v>
                </c:pt>
                <c:pt idx="1535">
                  <c:v>3084.14428710937</c:v>
                </c:pt>
                <c:pt idx="1536">
                  <c:v>3086.0555419921898</c:v>
                </c:pt>
                <c:pt idx="1537">
                  <c:v>3088.0423583984398</c:v>
                </c:pt>
                <c:pt idx="1538">
                  <c:v>3090.1346435546898</c:v>
                </c:pt>
                <c:pt idx="1539">
                  <c:v>3092.19165039063</c:v>
                </c:pt>
                <c:pt idx="1540">
                  <c:v>3094.1231689453102</c:v>
                </c:pt>
                <c:pt idx="1541">
                  <c:v>3096.0899658203102</c:v>
                </c:pt>
                <c:pt idx="1542">
                  <c:v>3098.1143798828102</c:v>
                </c:pt>
                <c:pt idx="1543">
                  <c:v>3100.0960693359398</c:v>
                </c:pt>
                <c:pt idx="1544">
                  <c:v>3102.0703125</c:v>
                </c:pt>
                <c:pt idx="1545">
                  <c:v>3104.0821533203102</c:v>
                </c:pt>
                <c:pt idx="1546">
                  <c:v>3106.1116943359398</c:v>
                </c:pt>
                <c:pt idx="1547">
                  <c:v>3108.0859375</c:v>
                </c:pt>
                <c:pt idx="1548">
                  <c:v>3110.1807861328102</c:v>
                </c:pt>
                <c:pt idx="1549">
                  <c:v>3112.08447265625</c:v>
                </c:pt>
                <c:pt idx="1550">
                  <c:v>3113.9505615234398</c:v>
                </c:pt>
                <c:pt idx="1551">
                  <c:v>3116.0328369140602</c:v>
                </c:pt>
                <c:pt idx="1552">
                  <c:v>3117.95678710937</c:v>
                </c:pt>
                <c:pt idx="1553">
                  <c:v>3119.92358398438</c:v>
                </c:pt>
                <c:pt idx="1554">
                  <c:v>3122.13159179687</c:v>
                </c:pt>
                <c:pt idx="1555">
                  <c:v>3124.17602539063</c:v>
                </c:pt>
                <c:pt idx="1556">
                  <c:v>3126.0419921875</c:v>
                </c:pt>
                <c:pt idx="1557">
                  <c:v>3128.03393554687</c:v>
                </c:pt>
                <c:pt idx="1558">
                  <c:v>3129.9830322265602</c:v>
                </c:pt>
                <c:pt idx="1559">
                  <c:v>3132.0704345703102</c:v>
                </c:pt>
                <c:pt idx="1560">
                  <c:v>3134.1400146484398</c:v>
                </c:pt>
                <c:pt idx="1561">
                  <c:v>3135.98828125</c:v>
                </c:pt>
                <c:pt idx="1562">
                  <c:v>3138.0128173828102</c:v>
                </c:pt>
                <c:pt idx="1563">
                  <c:v>3140.0699462890602</c:v>
                </c:pt>
                <c:pt idx="1564">
                  <c:v>3141.9937744140602</c:v>
                </c:pt>
                <c:pt idx="1565">
                  <c:v>3143.91772460937</c:v>
                </c:pt>
                <c:pt idx="1566">
                  <c:v>3145.97998046875</c:v>
                </c:pt>
                <c:pt idx="1567">
                  <c:v>3147.95922851562</c:v>
                </c:pt>
                <c:pt idx="1568">
                  <c:v>3149.86303710937</c:v>
                </c:pt>
                <c:pt idx="1569">
                  <c:v>3152.0836181640602</c:v>
                </c:pt>
                <c:pt idx="1570">
                  <c:v>3154.1834716796898</c:v>
                </c:pt>
                <c:pt idx="1571">
                  <c:v>3156.0369873046898</c:v>
                </c:pt>
                <c:pt idx="1572">
                  <c:v>3158.0562744140602</c:v>
                </c:pt>
                <c:pt idx="1573">
                  <c:v>3160.16357421875</c:v>
                </c:pt>
                <c:pt idx="1574">
                  <c:v>3162.0926513671898</c:v>
                </c:pt>
                <c:pt idx="1575">
                  <c:v>3163.99145507812</c:v>
                </c:pt>
                <c:pt idx="1576">
                  <c:v>3165.9478759765602</c:v>
                </c:pt>
                <c:pt idx="1577">
                  <c:v>3167.91455078125</c:v>
                </c:pt>
                <c:pt idx="1578">
                  <c:v>3169.90649414063</c:v>
                </c:pt>
                <c:pt idx="1579">
                  <c:v>3172.01391601562</c:v>
                </c:pt>
                <c:pt idx="1580">
                  <c:v>3174.033203125</c:v>
                </c:pt>
                <c:pt idx="1581">
                  <c:v>3176.02001953125</c:v>
                </c:pt>
                <c:pt idx="1582">
                  <c:v>3178.1199951171898</c:v>
                </c:pt>
                <c:pt idx="1583">
                  <c:v>3180.0562744140602</c:v>
                </c:pt>
                <c:pt idx="1584">
                  <c:v>3181.9727783203102</c:v>
                </c:pt>
                <c:pt idx="1585">
                  <c:v>3183.9395751953102</c:v>
                </c:pt>
                <c:pt idx="1586">
                  <c:v>3185.958984375</c:v>
                </c:pt>
                <c:pt idx="1587">
                  <c:v>3188.0035400390602</c:v>
                </c:pt>
                <c:pt idx="1588">
                  <c:v>3189.9273681640602</c:v>
                </c:pt>
                <c:pt idx="1589">
                  <c:v>3191.9769287109398</c:v>
                </c:pt>
                <c:pt idx="1590">
                  <c:v>3193.98876953125</c:v>
                </c:pt>
                <c:pt idx="1591">
                  <c:v>3195.8624267578102</c:v>
                </c:pt>
                <c:pt idx="1592">
                  <c:v>3197.9371337890602</c:v>
                </c:pt>
                <c:pt idx="1593">
                  <c:v>3200.0169677734398</c:v>
                </c:pt>
                <c:pt idx="1594">
                  <c:v>3201.95849609375</c:v>
                </c:pt>
                <c:pt idx="1595">
                  <c:v>3203.9200439453102</c:v>
                </c:pt>
                <c:pt idx="1596">
                  <c:v>3206.02758789063</c:v>
                </c:pt>
                <c:pt idx="1597">
                  <c:v>3208.0269775390602</c:v>
                </c:pt>
                <c:pt idx="1598">
                  <c:v>3209.9130859375</c:v>
                </c:pt>
                <c:pt idx="1599">
                  <c:v>3212.0203857421898</c:v>
                </c:pt>
                <c:pt idx="1600">
                  <c:v>3214.0699462890602</c:v>
                </c:pt>
                <c:pt idx="1601">
                  <c:v>3215.96875</c:v>
                </c:pt>
                <c:pt idx="1602">
                  <c:v>3217.9229736328102</c:v>
                </c:pt>
                <c:pt idx="1603">
                  <c:v>3219.9600830078102</c:v>
                </c:pt>
                <c:pt idx="1604">
                  <c:v>3222.0045166015602</c:v>
                </c:pt>
                <c:pt idx="1605">
                  <c:v>3223.97119140625</c:v>
                </c:pt>
                <c:pt idx="1606">
                  <c:v>3226.0081787109398</c:v>
                </c:pt>
                <c:pt idx="1607">
                  <c:v>3227.9571533203102</c:v>
                </c:pt>
                <c:pt idx="1608">
                  <c:v>3229.95654296875</c:v>
                </c:pt>
                <c:pt idx="1609">
                  <c:v>3232.0565185546898</c:v>
                </c:pt>
                <c:pt idx="1610">
                  <c:v>3234.05590820313</c:v>
                </c:pt>
                <c:pt idx="1611">
                  <c:v>3235.99975585937</c:v>
                </c:pt>
                <c:pt idx="1612">
                  <c:v>3237.9990234375</c:v>
                </c:pt>
                <c:pt idx="1613">
                  <c:v>3239.9857177734398</c:v>
                </c:pt>
                <c:pt idx="1614">
                  <c:v>3241.8970947265602</c:v>
                </c:pt>
                <c:pt idx="1615">
                  <c:v>3243.95947265625</c:v>
                </c:pt>
                <c:pt idx="1616">
                  <c:v>3246.04663085937</c:v>
                </c:pt>
                <c:pt idx="1617">
                  <c:v>3247.95776367188</c:v>
                </c:pt>
                <c:pt idx="1618">
                  <c:v>3249.94458007812</c:v>
                </c:pt>
                <c:pt idx="1619">
                  <c:v>3252.0068359375</c:v>
                </c:pt>
                <c:pt idx="1620">
                  <c:v>3253.9107666015602</c:v>
                </c:pt>
                <c:pt idx="1621">
                  <c:v>3255.90258789063</c:v>
                </c:pt>
                <c:pt idx="1622">
                  <c:v>3257.9144287109398</c:v>
                </c:pt>
                <c:pt idx="1623">
                  <c:v>3259.958984375</c:v>
                </c:pt>
                <c:pt idx="1624">
                  <c:v>3262.0789794921898</c:v>
                </c:pt>
                <c:pt idx="1625">
                  <c:v>3264.0531005859398</c:v>
                </c:pt>
                <c:pt idx="1626">
                  <c:v>3265.9517822265602</c:v>
                </c:pt>
                <c:pt idx="1627">
                  <c:v>3267.9134521484398</c:v>
                </c:pt>
                <c:pt idx="1628">
                  <c:v>3269.8875732421898</c:v>
                </c:pt>
                <c:pt idx="1629">
                  <c:v>3271.88696289063</c:v>
                </c:pt>
                <c:pt idx="1630">
                  <c:v>3273.9114990234398</c:v>
                </c:pt>
                <c:pt idx="1631">
                  <c:v>3275.9610595703102</c:v>
                </c:pt>
                <c:pt idx="1632">
                  <c:v>3277.94775390625</c:v>
                </c:pt>
                <c:pt idx="1633">
                  <c:v>3279.9345703125</c:v>
                </c:pt>
                <c:pt idx="1634">
                  <c:v>3281.9339599609398</c:v>
                </c:pt>
                <c:pt idx="1635">
                  <c:v>3283.8829345703102</c:v>
                </c:pt>
                <c:pt idx="1636">
                  <c:v>3285.9501953125</c:v>
                </c:pt>
                <c:pt idx="1637">
                  <c:v>3287.99975585937</c:v>
                </c:pt>
                <c:pt idx="1638">
                  <c:v>3289.90600585937</c:v>
                </c:pt>
                <c:pt idx="1639">
                  <c:v>3291.89282226562</c:v>
                </c:pt>
                <c:pt idx="1640">
                  <c:v>3293.9349365234398</c:v>
                </c:pt>
                <c:pt idx="1641">
                  <c:v>3295.8712158203102</c:v>
                </c:pt>
                <c:pt idx="1642">
                  <c:v>3297.94604492188</c:v>
                </c:pt>
                <c:pt idx="1643">
                  <c:v>3299.93798828125</c:v>
                </c:pt>
                <c:pt idx="1644">
                  <c:v>3301.8692626953102</c:v>
                </c:pt>
                <c:pt idx="1645">
                  <c:v>3303.9765625</c:v>
                </c:pt>
                <c:pt idx="1646">
                  <c:v>3305.9559326171898</c:v>
                </c:pt>
                <c:pt idx="1647">
                  <c:v>3307.85473632812</c:v>
                </c:pt>
                <c:pt idx="1648">
                  <c:v>3309.88671875</c:v>
                </c:pt>
                <c:pt idx="1649">
                  <c:v>3311.97412109375</c:v>
                </c:pt>
                <c:pt idx="1650">
                  <c:v>3313.9481201171898</c:v>
                </c:pt>
                <c:pt idx="1651">
                  <c:v>3315.97265625</c:v>
                </c:pt>
                <c:pt idx="1652">
                  <c:v>3318.0350341796898</c:v>
                </c:pt>
                <c:pt idx="1653">
                  <c:v>3319.89599609375</c:v>
                </c:pt>
                <c:pt idx="1654">
                  <c:v>3321.83740234375</c:v>
                </c:pt>
                <c:pt idx="1655">
                  <c:v>3323.8619384765602</c:v>
                </c:pt>
                <c:pt idx="1656">
                  <c:v>3325.85620117188</c:v>
                </c:pt>
                <c:pt idx="1657">
                  <c:v>3327.8680419921898</c:v>
                </c:pt>
                <c:pt idx="1658">
                  <c:v>3329.9427490234398</c:v>
                </c:pt>
                <c:pt idx="1659">
                  <c:v>3331.9344482421898</c:v>
                </c:pt>
                <c:pt idx="1660">
                  <c:v>3333.82055664063</c:v>
                </c:pt>
                <c:pt idx="1661">
                  <c:v>3335.76977539063</c:v>
                </c:pt>
                <c:pt idx="1662">
                  <c:v>3337.9327392578102</c:v>
                </c:pt>
                <c:pt idx="1663">
                  <c:v>3339.9644775390602</c:v>
                </c:pt>
                <c:pt idx="1664">
                  <c:v>3341.837890625</c:v>
                </c:pt>
                <c:pt idx="1665">
                  <c:v>3343.95043945313</c:v>
                </c:pt>
                <c:pt idx="1666">
                  <c:v>3345.9248046875</c:v>
                </c:pt>
                <c:pt idx="1667">
                  <c:v>3347.861328125</c:v>
                </c:pt>
                <c:pt idx="1668">
                  <c:v>3349.85302734375</c:v>
                </c:pt>
                <c:pt idx="1669">
                  <c:v>3351.8648681640602</c:v>
                </c:pt>
                <c:pt idx="1670">
                  <c:v>3353.9522705078102</c:v>
                </c:pt>
                <c:pt idx="1671">
                  <c:v>3355.9139404296898</c:v>
                </c:pt>
                <c:pt idx="1672">
                  <c:v>3357.85791015625</c:v>
                </c:pt>
                <c:pt idx="1673">
                  <c:v>3359.8697509765602</c:v>
                </c:pt>
                <c:pt idx="1674">
                  <c:v>3361.88159179687</c:v>
                </c:pt>
                <c:pt idx="1675">
                  <c:v>3363.88598632812</c:v>
                </c:pt>
                <c:pt idx="1676">
                  <c:v>3365.8349609375</c:v>
                </c:pt>
                <c:pt idx="1677">
                  <c:v>3367.76635742188</c:v>
                </c:pt>
                <c:pt idx="1678">
                  <c:v>3369.75830078125</c:v>
                </c:pt>
                <c:pt idx="1679">
                  <c:v>3371.8455810546898</c:v>
                </c:pt>
                <c:pt idx="1680">
                  <c:v>3373.857421875</c:v>
                </c:pt>
                <c:pt idx="1681">
                  <c:v>3375.9197998046898</c:v>
                </c:pt>
                <c:pt idx="1682">
                  <c:v>3377.93920898438</c:v>
                </c:pt>
                <c:pt idx="1683">
                  <c:v>3379.87548828125</c:v>
                </c:pt>
                <c:pt idx="1684">
                  <c:v>3381.82958984375</c:v>
                </c:pt>
                <c:pt idx="1685">
                  <c:v>3383.7459716796898</c:v>
                </c:pt>
                <c:pt idx="1686">
                  <c:v>3385.75268554687</c:v>
                </c:pt>
                <c:pt idx="1687">
                  <c:v>3387.82250976562</c:v>
                </c:pt>
                <c:pt idx="1688">
                  <c:v>3389.8394775390602</c:v>
                </c:pt>
                <c:pt idx="1689">
                  <c:v>3391.80102539063</c:v>
                </c:pt>
                <c:pt idx="1690">
                  <c:v>3393.8331298828102</c:v>
                </c:pt>
                <c:pt idx="1691">
                  <c:v>3395.91284179687</c:v>
                </c:pt>
                <c:pt idx="1692">
                  <c:v>3397.9122314453102</c:v>
                </c:pt>
                <c:pt idx="1693">
                  <c:v>3399.86889648438</c:v>
                </c:pt>
                <c:pt idx="1694">
                  <c:v>3401.8731689453102</c:v>
                </c:pt>
                <c:pt idx="1695">
                  <c:v>3403.9404296875</c:v>
                </c:pt>
                <c:pt idx="1696">
                  <c:v>3405.9346923828102</c:v>
                </c:pt>
                <c:pt idx="1697">
                  <c:v>3407.8157958984398</c:v>
                </c:pt>
                <c:pt idx="1698">
                  <c:v>3409.7396240234398</c:v>
                </c:pt>
                <c:pt idx="1699">
                  <c:v>3411.8646240234398</c:v>
                </c:pt>
                <c:pt idx="1700">
                  <c:v>3413.9267578125</c:v>
                </c:pt>
                <c:pt idx="1701">
                  <c:v>3415.8179931640602</c:v>
                </c:pt>
                <c:pt idx="1702">
                  <c:v>3417.830078125</c:v>
                </c:pt>
                <c:pt idx="1703">
                  <c:v>3419.81689453125</c:v>
                </c:pt>
                <c:pt idx="1704">
                  <c:v>3421.8035888671898</c:v>
                </c:pt>
                <c:pt idx="1705">
                  <c:v>3423.8228759765602</c:v>
                </c:pt>
                <c:pt idx="1706">
                  <c:v>3425.8096923828102</c:v>
                </c:pt>
                <c:pt idx="1707">
                  <c:v>3427.82153320313</c:v>
                </c:pt>
                <c:pt idx="1708">
                  <c:v>3429.79565429687</c:v>
                </c:pt>
                <c:pt idx="1709">
                  <c:v>3431.8201904296898</c:v>
                </c:pt>
                <c:pt idx="1710">
                  <c:v>3433.849609375</c:v>
                </c:pt>
                <c:pt idx="1711">
                  <c:v>3435.8865966796898</c:v>
                </c:pt>
                <c:pt idx="1712">
                  <c:v>3437.86840820313</c:v>
                </c:pt>
                <c:pt idx="1713">
                  <c:v>3439.77978515625</c:v>
                </c:pt>
                <c:pt idx="1714">
                  <c:v>3441.7789306640602</c:v>
                </c:pt>
                <c:pt idx="1715">
                  <c:v>3443.7657470703102</c:v>
                </c:pt>
                <c:pt idx="1716">
                  <c:v>3445.82055664063</c:v>
                </c:pt>
                <c:pt idx="1717">
                  <c:v>3447.81225585937</c:v>
                </c:pt>
                <c:pt idx="1718">
                  <c:v>3449.76879882812</c:v>
                </c:pt>
                <c:pt idx="1719">
                  <c:v>3451.77563476562</c:v>
                </c:pt>
                <c:pt idx="1720">
                  <c:v>3453.7926025390602</c:v>
                </c:pt>
                <c:pt idx="1721">
                  <c:v>3455.87255859375</c:v>
                </c:pt>
                <c:pt idx="1722">
                  <c:v>3457.8165283203102</c:v>
                </c:pt>
                <c:pt idx="1723">
                  <c:v>3459.77294921875</c:v>
                </c:pt>
                <c:pt idx="1724">
                  <c:v>3461.8477783203102</c:v>
                </c:pt>
                <c:pt idx="1725">
                  <c:v>3463.90258789063</c:v>
                </c:pt>
                <c:pt idx="1726">
                  <c:v>3465.8892822265602</c:v>
                </c:pt>
                <c:pt idx="1727">
                  <c:v>3467.8458251953102</c:v>
                </c:pt>
                <c:pt idx="1728">
                  <c:v>3469.8375244140602</c:v>
                </c:pt>
                <c:pt idx="1729">
                  <c:v>3471.8040771484398</c:v>
                </c:pt>
                <c:pt idx="1730">
                  <c:v>3473.80346679687</c:v>
                </c:pt>
                <c:pt idx="1731">
                  <c:v>3475.7977294921898</c:v>
                </c:pt>
                <c:pt idx="1732">
                  <c:v>3477.7718505859398</c:v>
                </c:pt>
                <c:pt idx="1733">
                  <c:v>3479.78369140625</c:v>
                </c:pt>
                <c:pt idx="1734">
                  <c:v>3481.7655029296898</c:v>
                </c:pt>
                <c:pt idx="1735">
                  <c:v>3483.7147216796898</c:v>
                </c:pt>
                <c:pt idx="1736">
                  <c:v>3485.80712890625</c:v>
                </c:pt>
                <c:pt idx="1737">
                  <c:v>3487.8189697265602</c:v>
                </c:pt>
                <c:pt idx="1738">
                  <c:v>3489.66748046875</c:v>
                </c:pt>
                <c:pt idx="1739">
                  <c:v>3491.6591796875</c:v>
                </c:pt>
                <c:pt idx="1740">
                  <c:v>3493.6961669921898</c:v>
                </c:pt>
                <c:pt idx="1741">
                  <c:v>3495.7030029296898</c:v>
                </c:pt>
                <c:pt idx="1742">
                  <c:v>3497.81030273438</c:v>
                </c:pt>
                <c:pt idx="1743">
                  <c:v>3499.8726806640602</c:v>
                </c:pt>
                <c:pt idx="1744">
                  <c:v>3501.7589111328102</c:v>
                </c:pt>
                <c:pt idx="1745">
                  <c:v>3503.6951904296898</c:v>
                </c:pt>
                <c:pt idx="1746">
                  <c:v>3505.74487304687</c:v>
                </c:pt>
                <c:pt idx="1747">
                  <c:v>3507.78198242188</c:v>
                </c:pt>
                <c:pt idx="1748">
                  <c:v>3509.71826171875</c:v>
                </c:pt>
                <c:pt idx="1749">
                  <c:v>3511.6422119140602</c:v>
                </c:pt>
                <c:pt idx="1750">
                  <c:v>3513.69189453125</c:v>
                </c:pt>
                <c:pt idx="1751">
                  <c:v>3515.666015625</c:v>
                </c:pt>
                <c:pt idx="1752">
                  <c:v>3517.6402587890602</c:v>
                </c:pt>
                <c:pt idx="1753">
                  <c:v>3519.7149658203102</c:v>
                </c:pt>
                <c:pt idx="1754">
                  <c:v>3521.751953125</c:v>
                </c:pt>
                <c:pt idx="1755">
                  <c:v>3523.73120117188</c:v>
                </c:pt>
                <c:pt idx="1756">
                  <c:v>3525.7557373046898</c:v>
                </c:pt>
                <c:pt idx="1757">
                  <c:v>3527.7750244140602</c:v>
                </c:pt>
                <c:pt idx="1758">
                  <c:v>3529.76171875</c:v>
                </c:pt>
                <c:pt idx="1759">
                  <c:v>3531.80395507812</c:v>
                </c:pt>
                <c:pt idx="1760">
                  <c:v>3533.77807617188</c:v>
                </c:pt>
                <c:pt idx="1761">
                  <c:v>3535.759765625</c:v>
                </c:pt>
                <c:pt idx="1762">
                  <c:v>3537.7138671875</c:v>
                </c:pt>
                <c:pt idx="1763">
                  <c:v>3539.67553710937</c:v>
                </c:pt>
                <c:pt idx="1764">
                  <c:v>3541.6824951171898</c:v>
                </c:pt>
                <c:pt idx="1765">
                  <c:v>3543.6741943359398</c:v>
                </c:pt>
                <c:pt idx="1766">
                  <c:v>3545.7864990234398</c:v>
                </c:pt>
                <c:pt idx="1767">
                  <c:v>3547.8436279296898</c:v>
                </c:pt>
                <c:pt idx="1768">
                  <c:v>3549.74755859375</c:v>
                </c:pt>
                <c:pt idx="1769">
                  <c:v>3551.68408203125</c:v>
                </c:pt>
                <c:pt idx="1770">
                  <c:v>3553.70336914063</c:v>
                </c:pt>
                <c:pt idx="1771">
                  <c:v>3555.7403564453102</c:v>
                </c:pt>
                <c:pt idx="1772">
                  <c:v>3557.68188476562</c:v>
                </c:pt>
                <c:pt idx="1773">
                  <c:v>3559.7239990234398</c:v>
                </c:pt>
                <c:pt idx="1774">
                  <c:v>3561.81884765625</c:v>
                </c:pt>
                <c:pt idx="1775">
                  <c:v>3563.79321289063</c:v>
                </c:pt>
                <c:pt idx="1776">
                  <c:v>3565.72973632812</c:v>
                </c:pt>
                <c:pt idx="1777">
                  <c:v>3567.7113037109398</c:v>
                </c:pt>
                <c:pt idx="1778">
                  <c:v>3569.703125</c:v>
                </c:pt>
                <c:pt idx="1779">
                  <c:v>3571.7149658203102</c:v>
                </c:pt>
                <c:pt idx="1780">
                  <c:v>3573.7772216796898</c:v>
                </c:pt>
                <c:pt idx="1781">
                  <c:v>3575.7061767578102</c:v>
                </c:pt>
                <c:pt idx="1782">
                  <c:v>3577.65014648438</c:v>
                </c:pt>
                <c:pt idx="1783">
                  <c:v>3579.6444091796898</c:v>
                </c:pt>
                <c:pt idx="1784">
                  <c:v>3581.69897460937</c:v>
                </c:pt>
                <c:pt idx="1785">
                  <c:v>3583.77368164063</c:v>
                </c:pt>
                <c:pt idx="1786">
                  <c:v>3585.7552490234398</c:v>
                </c:pt>
                <c:pt idx="1787">
                  <c:v>3587.7293701171898</c:v>
                </c:pt>
                <c:pt idx="1788">
                  <c:v>3589.70874023438</c:v>
                </c:pt>
                <c:pt idx="1789">
                  <c:v>3591.7332763671898</c:v>
                </c:pt>
                <c:pt idx="1790">
                  <c:v>3593.6572265625</c:v>
                </c:pt>
                <c:pt idx="1791">
                  <c:v>3595.64404296875</c:v>
                </c:pt>
                <c:pt idx="1792">
                  <c:v>3597.6759033203102</c:v>
                </c:pt>
                <c:pt idx="1793">
                  <c:v>3599.66259765625</c:v>
                </c:pt>
                <c:pt idx="1794">
                  <c:v>3601.64184570313</c:v>
                </c:pt>
                <c:pt idx="1795">
                  <c:v>3603.62109375</c:v>
                </c:pt>
                <c:pt idx="1796">
                  <c:v>3605.66577148438</c:v>
                </c:pt>
                <c:pt idx="1797">
                  <c:v>3607.6651611328102</c:v>
                </c:pt>
                <c:pt idx="1798">
                  <c:v>3609.6392822265602</c:v>
                </c:pt>
                <c:pt idx="1799">
                  <c:v>3611.5706787109398</c:v>
                </c:pt>
                <c:pt idx="1800">
                  <c:v>3613.5950927734398</c:v>
                </c:pt>
                <c:pt idx="1801">
                  <c:v>3615.6824951171898</c:v>
                </c:pt>
                <c:pt idx="1802">
                  <c:v>3617.7698974609398</c:v>
                </c:pt>
                <c:pt idx="1803">
                  <c:v>3619.75659179687</c:v>
                </c:pt>
                <c:pt idx="1804">
                  <c:v>3621.70556640625</c:v>
                </c:pt>
                <c:pt idx="1805">
                  <c:v>3623.6669921875</c:v>
                </c:pt>
                <c:pt idx="1806">
                  <c:v>3625.6160888671898</c:v>
                </c:pt>
                <c:pt idx="1807">
                  <c:v>3627.6783447265602</c:v>
                </c:pt>
                <c:pt idx="1808">
                  <c:v>3629.65258789063</c:v>
                </c:pt>
                <c:pt idx="1809">
                  <c:v>3631.66455078125</c:v>
                </c:pt>
                <c:pt idx="1810">
                  <c:v>3633.7015380859398</c:v>
                </c:pt>
                <c:pt idx="1811">
                  <c:v>3635.6380615234398</c:v>
                </c:pt>
                <c:pt idx="1812">
                  <c:v>3637.62475585937</c:v>
                </c:pt>
                <c:pt idx="1813">
                  <c:v>3639.6290283203102</c:v>
                </c:pt>
                <c:pt idx="1814">
                  <c:v>3641.7540283203102</c:v>
                </c:pt>
                <c:pt idx="1815">
                  <c:v>3643.74829101562</c:v>
                </c:pt>
                <c:pt idx="1816">
                  <c:v>3645.69750976562</c:v>
                </c:pt>
                <c:pt idx="1817">
                  <c:v>3647.7471923828102</c:v>
                </c:pt>
                <c:pt idx="1818">
                  <c:v>3649.6834716796898</c:v>
                </c:pt>
                <c:pt idx="1819">
                  <c:v>3651.59985351562</c:v>
                </c:pt>
                <c:pt idx="1820">
                  <c:v>3653.5992431640602</c:v>
                </c:pt>
                <c:pt idx="1821">
                  <c:v>3655.6312255859398</c:v>
                </c:pt>
                <c:pt idx="1822">
                  <c:v>3657.6304931640602</c:v>
                </c:pt>
                <c:pt idx="1823">
                  <c:v>3659.64233398438</c:v>
                </c:pt>
                <c:pt idx="1824">
                  <c:v>3661.6290283203102</c:v>
                </c:pt>
                <c:pt idx="1825">
                  <c:v>3663.65356445313</c:v>
                </c:pt>
                <c:pt idx="1826">
                  <c:v>3665.7032470703102</c:v>
                </c:pt>
                <c:pt idx="1827">
                  <c:v>3667.70239257812</c:v>
                </c:pt>
                <c:pt idx="1828">
                  <c:v>3669.6514892578102</c:v>
                </c:pt>
                <c:pt idx="1829">
                  <c:v>3671.6131591796898</c:v>
                </c:pt>
                <c:pt idx="1830">
                  <c:v>3673.6175537109398</c:v>
                </c:pt>
                <c:pt idx="1831">
                  <c:v>3675.62939453125</c:v>
                </c:pt>
                <c:pt idx="1832">
                  <c:v>3677.5985107421898</c:v>
                </c:pt>
                <c:pt idx="1833">
                  <c:v>3679.54028320313</c:v>
                </c:pt>
                <c:pt idx="1834">
                  <c:v>3681.5899658203102</c:v>
                </c:pt>
                <c:pt idx="1835">
                  <c:v>3683.55883789063</c:v>
                </c:pt>
                <c:pt idx="1836">
                  <c:v>3685.4248046875</c:v>
                </c:pt>
                <c:pt idx="1837">
                  <c:v>3687.4744873046898</c:v>
                </c:pt>
                <c:pt idx="1838">
                  <c:v>3689.59448242188</c:v>
                </c:pt>
                <c:pt idx="1839">
                  <c:v>3691.6693115234398</c:v>
                </c:pt>
                <c:pt idx="1840">
                  <c:v>3693.65600585937</c:v>
                </c:pt>
                <c:pt idx="1841">
                  <c:v>3695.5672607421898</c:v>
                </c:pt>
                <c:pt idx="1842">
                  <c:v>3697.5592041015602</c:v>
                </c:pt>
                <c:pt idx="1843">
                  <c:v>3699.5762939453102</c:v>
                </c:pt>
                <c:pt idx="1844">
                  <c:v>3701.5704345703102</c:v>
                </c:pt>
                <c:pt idx="1845">
                  <c:v>3703.5948486328102</c:v>
                </c:pt>
                <c:pt idx="1846">
                  <c:v>3705.61938476562</c:v>
                </c:pt>
                <c:pt idx="1847">
                  <c:v>3707.63134765625</c:v>
                </c:pt>
                <c:pt idx="1848">
                  <c:v>3709.6431884765602</c:v>
                </c:pt>
                <c:pt idx="1849">
                  <c:v>3711.6298828125</c:v>
                </c:pt>
                <c:pt idx="1850">
                  <c:v>3713.5538330078102</c:v>
                </c:pt>
                <c:pt idx="1851">
                  <c:v>3715.560546875</c:v>
                </c:pt>
                <c:pt idx="1852">
                  <c:v>3717.6729736328102</c:v>
                </c:pt>
                <c:pt idx="1853">
                  <c:v>3719.67236328125</c:v>
                </c:pt>
                <c:pt idx="1854">
                  <c:v>3721.5711669921898</c:v>
                </c:pt>
                <c:pt idx="1855">
                  <c:v>3723.5377197265602</c:v>
                </c:pt>
                <c:pt idx="1856">
                  <c:v>3725.67529296875</c:v>
                </c:pt>
                <c:pt idx="1857">
                  <c:v>3727.732421875</c:v>
                </c:pt>
                <c:pt idx="1858">
                  <c:v>3729.60595703125</c:v>
                </c:pt>
                <c:pt idx="1859">
                  <c:v>3731.4847412109398</c:v>
                </c:pt>
                <c:pt idx="1860">
                  <c:v>3733.48413085937</c:v>
                </c:pt>
                <c:pt idx="1861">
                  <c:v>3735.5714111328102</c:v>
                </c:pt>
                <c:pt idx="1862">
                  <c:v>3737.5633544921898</c:v>
                </c:pt>
                <c:pt idx="1863">
                  <c:v>3739.5953369140602</c:v>
                </c:pt>
                <c:pt idx="1864">
                  <c:v>3741.6270751953102</c:v>
                </c:pt>
                <c:pt idx="1865">
                  <c:v>3743.64404296875</c:v>
                </c:pt>
                <c:pt idx="1866">
                  <c:v>3745.7691650390602</c:v>
                </c:pt>
                <c:pt idx="1867">
                  <c:v>3747.64282226562</c:v>
                </c:pt>
                <c:pt idx="1868">
                  <c:v>3749.4837646484398</c:v>
                </c:pt>
                <c:pt idx="1869">
                  <c:v>3751.5081787109398</c:v>
                </c:pt>
                <c:pt idx="1870">
                  <c:v>3753.5023193359398</c:v>
                </c:pt>
                <c:pt idx="1871">
                  <c:v>3755.48901367188</c:v>
                </c:pt>
                <c:pt idx="1872">
                  <c:v>3757.5513916015602</c:v>
                </c:pt>
                <c:pt idx="1873">
                  <c:v>3759.5833740234398</c:v>
                </c:pt>
                <c:pt idx="1874">
                  <c:v>3761.5247802734398</c:v>
                </c:pt>
                <c:pt idx="1875">
                  <c:v>3763.5167236328102</c:v>
                </c:pt>
                <c:pt idx="1876">
                  <c:v>3765.5614013671898</c:v>
                </c:pt>
                <c:pt idx="1877">
                  <c:v>3767.6435546875</c:v>
                </c:pt>
                <c:pt idx="1878">
                  <c:v>3769.5799560546898</c:v>
                </c:pt>
                <c:pt idx="1879">
                  <c:v>3771.5416259765602</c:v>
                </c:pt>
                <c:pt idx="1880">
                  <c:v>3773.50317382812</c:v>
                </c:pt>
                <c:pt idx="1881">
                  <c:v>3775.4521484375</c:v>
                </c:pt>
                <c:pt idx="1882">
                  <c:v>3777.4766845703102</c:v>
                </c:pt>
                <c:pt idx="1883">
                  <c:v>3779.48852539063</c:v>
                </c:pt>
                <c:pt idx="1884">
                  <c:v>3781.6763916015602</c:v>
                </c:pt>
                <c:pt idx="1885">
                  <c:v>3783.6883544921898</c:v>
                </c:pt>
                <c:pt idx="1886">
                  <c:v>3785.52416992188</c:v>
                </c:pt>
                <c:pt idx="1887">
                  <c:v>3787.47827148438</c:v>
                </c:pt>
                <c:pt idx="1888">
                  <c:v>3789.47021484375</c:v>
                </c:pt>
                <c:pt idx="1889">
                  <c:v>3791.47705078125</c:v>
                </c:pt>
                <c:pt idx="1890">
                  <c:v>3793.4713134765602</c:v>
                </c:pt>
                <c:pt idx="1891">
                  <c:v>3795.52099609375</c:v>
                </c:pt>
                <c:pt idx="1892">
                  <c:v>3797.5631103515602</c:v>
                </c:pt>
                <c:pt idx="1893">
                  <c:v>3799.4993896484398</c:v>
                </c:pt>
                <c:pt idx="1894">
                  <c:v>3801.49365234375</c:v>
                </c:pt>
                <c:pt idx="1895">
                  <c:v>3803.55590820313</c:v>
                </c:pt>
                <c:pt idx="1896">
                  <c:v>3805.5426025390602</c:v>
                </c:pt>
                <c:pt idx="1897">
                  <c:v>3807.5294189453102</c:v>
                </c:pt>
                <c:pt idx="1898">
                  <c:v>3809.54125976562</c:v>
                </c:pt>
                <c:pt idx="1899">
                  <c:v>3811.5029296875</c:v>
                </c:pt>
                <c:pt idx="1900">
                  <c:v>3813.46459960937</c:v>
                </c:pt>
                <c:pt idx="1901">
                  <c:v>3815.50146484375</c:v>
                </c:pt>
                <c:pt idx="1902">
                  <c:v>3817.576171875</c:v>
                </c:pt>
                <c:pt idx="1903">
                  <c:v>3819.6258544921898</c:v>
                </c:pt>
                <c:pt idx="1904">
                  <c:v>3821.5623779296898</c:v>
                </c:pt>
                <c:pt idx="1905">
                  <c:v>3823.54907226562</c:v>
                </c:pt>
                <c:pt idx="1906">
                  <c:v>3825.54833984375</c:v>
                </c:pt>
                <c:pt idx="1907">
                  <c:v>3827.51000976562</c:v>
                </c:pt>
                <c:pt idx="1908">
                  <c:v>3829.4842529296898</c:v>
                </c:pt>
                <c:pt idx="1909">
                  <c:v>3831.49609375</c:v>
                </c:pt>
                <c:pt idx="1910">
                  <c:v>3833.5457763671898</c:v>
                </c:pt>
                <c:pt idx="1911">
                  <c:v>3835.4822998046898</c:v>
                </c:pt>
                <c:pt idx="1912">
                  <c:v>3837.4061279296898</c:v>
                </c:pt>
                <c:pt idx="1913">
                  <c:v>3839.44311523438</c:v>
                </c:pt>
                <c:pt idx="1914">
                  <c:v>3841.4298095703102</c:v>
                </c:pt>
                <c:pt idx="1915">
                  <c:v>3843.4166259765602</c:v>
                </c:pt>
                <c:pt idx="1916">
                  <c:v>3845.47875976562</c:v>
                </c:pt>
                <c:pt idx="1917">
                  <c:v>3847.5283203125</c:v>
                </c:pt>
                <c:pt idx="1918">
                  <c:v>3849.43969726562</c:v>
                </c:pt>
                <c:pt idx="1919">
                  <c:v>3851.318359375</c:v>
                </c:pt>
                <c:pt idx="1920">
                  <c:v>3853.3804931640602</c:v>
                </c:pt>
                <c:pt idx="1921">
                  <c:v>3855.4501953125</c:v>
                </c:pt>
                <c:pt idx="1922">
                  <c:v>3857.4620361328102</c:v>
                </c:pt>
                <c:pt idx="1923">
                  <c:v>3859.5042724609398</c:v>
                </c:pt>
                <c:pt idx="1924">
                  <c:v>3861.5916748046898</c:v>
                </c:pt>
                <c:pt idx="1925">
                  <c:v>3863.56567382812</c:v>
                </c:pt>
                <c:pt idx="1926">
                  <c:v>3865.48950195313</c:v>
                </c:pt>
                <c:pt idx="1927">
                  <c:v>3867.4638671875</c:v>
                </c:pt>
                <c:pt idx="1928">
                  <c:v>3869.46337890625</c:v>
                </c:pt>
                <c:pt idx="1929">
                  <c:v>3871.5203857421898</c:v>
                </c:pt>
                <c:pt idx="1930">
                  <c:v>3873.4566650390602</c:v>
                </c:pt>
                <c:pt idx="1931">
                  <c:v>3875.40576171875</c:v>
                </c:pt>
                <c:pt idx="1932">
                  <c:v>3877.4554443359398</c:v>
                </c:pt>
                <c:pt idx="1933">
                  <c:v>3879.44213867188</c:v>
                </c:pt>
                <c:pt idx="1934">
                  <c:v>3881.50439453125</c:v>
                </c:pt>
                <c:pt idx="1935">
                  <c:v>3883.5162353515602</c:v>
                </c:pt>
                <c:pt idx="1936">
                  <c:v>3885.4326171875</c:v>
                </c:pt>
                <c:pt idx="1937">
                  <c:v>3887.4696044921898</c:v>
                </c:pt>
                <c:pt idx="1938">
                  <c:v>3889.5318603515602</c:v>
                </c:pt>
                <c:pt idx="1939">
                  <c:v>3891.4482421875</c:v>
                </c:pt>
                <c:pt idx="1940">
                  <c:v>3893.4473876953102</c:v>
                </c:pt>
                <c:pt idx="1941">
                  <c:v>3895.4669189453102</c:v>
                </c:pt>
                <c:pt idx="1942">
                  <c:v>3897.43603515625</c:v>
                </c:pt>
                <c:pt idx="1943">
                  <c:v>3899.4981689453102</c:v>
                </c:pt>
                <c:pt idx="1944">
                  <c:v>3901.4849853515602</c:v>
                </c:pt>
                <c:pt idx="1945">
                  <c:v>3903.501953125</c:v>
                </c:pt>
                <c:pt idx="1946">
                  <c:v>3905.5264892578102</c:v>
                </c:pt>
                <c:pt idx="1947">
                  <c:v>3907.47045898438</c:v>
                </c:pt>
                <c:pt idx="1948">
                  <c:v>3909.47485351562</c:v>
                </c:pt>
                <c:pt idx="1949">
                  <c:v>3911.51708984375</c:v>
                </c:pt>
                <c:pt idx="1950">
                  <c:v>3913.46606445313</c:v>
                </c:pt>
                <c:pt idx="1951">
                  <c:v>3915.4349365234398</c:v>
                </c:pt>
                <c:pt idx="1952">
                  <c:v>3917.49194335937</c:v>
                </c:pt>
                <c:pt idx="1953">
                  <c:v>3919.6171875</c:v>
                </c:pt>
                <c:pt idx="1954">
                  <c:v>3921.5537109375</c:v>
                </c:pt>
                <c:pt idx="1955">
                  <c:v>3923.4071044921898</c:v>
                </c:pt>
                <c:pt idx="1956">
                  <c:v>3925.4366455078102</c:v>
                </c:pt>
                <c:pt idx="1957">
                  <c:v>3927.4560546875</c:v>
                </c:pt>
                <c:pt idx="1958">
                  <c:v>3929.47534179687</c:v>
                </c:pt>
                <c:pt idx="1959">
                  <c:v>3931.44213867188</c:v>
                </c:pt>
                <c:pt idx="1960">
                  <c:v>3933.41650390625</c:v>
                </c:pt>
                <c:pt idx="1961">
                  <c:v>3935.4232177734398</c:v>
                </c:pt>
                <c:pt idx="1962">
                  <c:v>3937.4727783203102</c:v>
                </c:pt>
                <c:pt idx="1963">
                  <c:v>3939.5098876953102</c:v>
                </c:pt>
                <c:pt idx="1964">
                  <c:v>3941.43872070313</c:v>
                </c:pt>
                <c:pt idx="1965">
                  <c:v>3943.4053955078102</c:v>
                </c:pt>
                <c:pt idx="1966">
                  <c:v>3945.48022460937</c:v>
                </c:pt>
                <c:pt idx="1967">
                  <c:v>3947.48706054687</c:v>
                </c:pt>
                <c:pt idx="1968">
                  <c:v>3949.4437255859398</c:v>
                </c:pt>
                <c:pt idx="1969">
                  <c:v>3951.505859375</c:v>
                </c:pt>
                <c:pt idx="1970">
                  <c:v>3953.55541992188</c:v>
                </c:pt>
                <c:pt idx="1971">
                  <c:v>3955.466796875</c:v>
                </c:pt>
                <c:pt idx="1972">
                  <c:v>3957.3831787109398</c:v>
                </c:pt>
                <c:pt idx="1973">
                  <c:v>3959.3321533203102</c:v>
                </c:pt>
                <c:pt idx="1974">
                  <c:v>3961.3388671875</c:v>
                </c:pt>
                <c:pt idx="1975">
                  <c:v>3963.43872070313</c:v>
                </c:pt>
                <c:pt idx="1976">
                  <c:v>3965.4632568359398</c:v>
                </c:pt>
                <c:pt idx="1977">
                  <c:v>3967.46264648438</c:v>
                </c:pt>
                <c:pt idx="1978">
                  <c:v>3969.41674804687</c:v>
                </c:pt>
                <c:pt idx="1979">
                  <c:v>3971.416015625</c:v>
                </c:pt>
                <c:pt idx="1980">
                  <c:v>3973.4354248046898</c:v>
                </c:pt>
                <c:pt idx="1981">
                  <c:v>3975.3770751953102</c:v>
                </c:pt>
                <c:pt idx="1982">
                  <c:v>3977.37646484375</c:v>
                </c:pt>
                <c:pt idx="1983">
                  <c:v>3979.44604492188</c:v>
                </c:pt>
                <c:pt idx="1984">
                  <c:v>3981.57104492188</c:v>
                </c:pt>
                <c:pt idx="1985">
                  <c:v>3983.52001953125</c:v>
                </c:pt>
                <c:pt idx="1986">
                  <c:v>3985.3935546875</c:v>
                </c:pt>
                <c:pt idx="1987">
                  <c:v>3987.3980712890602</c:v>
                </c:pt>
                <c:pt idx="1988">
                  <c:v>3989.37744140625</c:v>
                </c:pt>
                <c:pt idx="1989">
                  <c:v>3991.3212890625</c:v>
                </c:pt>
                <c:pt idx="1990">
                  <c:v>3993.35327148438</c:v>
                </c:pt>
                <c:pt idx="1991">
                  <c:v>3995.41552734375</c:v>
                </c:pt>
                <c:pt idx="1992">
                  <c:v>3997.3770751953102</c:v>
                </c:pt>
                <c:pt idx="1993">
                  <c:v>3999.3260498046898</c:v>
                </c:pt>
                <c:pt idx="1994">
                  <c:v>4001.38818359375</c:v>
                </c:pt>
                <c:pt idx="1995">
                  <c:v>4003.4630126953102</c:v>
                </c:pt>
                <c:pt idx="1996">
                  <c:v>4005.37939453125</c:v>
                </c:pt>
                <c:pt idx="1997">
                  <c:v>4007.33349609375</c:v>
                </c:pt>
                <c:pt idx="1998">
                  <c:v>4009.390625</c:v>
                </c:pt>
                <c:pt idx="1999">
                  <c:v>4011.4403076171898</c:v>
                </c:pt>
                <c:pt idx="2000">
                  <c:v>4013.4019775390602</c:v>
                </c:pt>
                <c:pt idx="2001">
                  <c:v>4015.33325195313</c:v>
                </c:pt>
                <c:pt idx="2002">
                  <c:v>4017.4456787109398</c:v>
                </c:pt>
                <c:pt idx="2003">
                  <c:v>4019.48779296875</c:v>
                </c:pt>
                <c:pt idx="2004">
                  <c:v>4021.35400390625</c:v>
                </c:pt>
                <c:pt idx="2005">
                  <c:v>4023.3408203125</c:v>
                </c:pt>
                <c:pt idx="2006">
                  <c:v>4025.36010742188</c:v>
                </c:pt>
                <c:pt idx="2007">
                  <c:v>4027.3416748046898</c:v>
                </c:pt>
                <c:pt idx="2008">
                  <c:v>4029.4666748046898</c:v>
                </c:pt>
                <c:pt idx="2009">
                  <c:v>4031.46606445313</c:v>
                </c:pt>
                <c:pt idx="2010">
                  <c:v>4033.3447265625</c:v>
                </c:pt>
                <c:pt idx="2011">
                  <c:v>4035.34912109375</c:v>
                </c:pt>
                <c:pt idx="2012">
                  <c:v>4037.36865234375</c:v>
                </c:pt>
                <c:pt idx="2013">
                  <c:v>4039.3629150390602</c:v>
                </c:pt>
                <c:pt idx="2014">
                  <c:v>4041.3294677734398</c:v>
                </c:pt>
                <c:pt idx="2015">
                  <c:v>4043.34130859375</c:v>
                </c:pt>
                <c:pt idx="2016">
                  <c:v>4045.34814453125</c:v>
                </c:pt>
                <c:pt idx="2017">
                  <c:v>4047.3096923828102</c:v>
                </c:pt>
                <c:pt idx="2018">
                  <c:v>4049.37182617188</c:v>
                </c:pt>
                <c:pt idx="2019">
                  <c:v>4051.3712158203102</c:v>
                </c:pt>
                <c:pt idx="2020">
                  <c:v>4053.3077392578102</c:v>
                </c:pt>
                <c:pt idx="2021">
                  <c:v>4055.3447265625</c:v>
                </c:pt>
                <c:pt idx="2022">
                  <c:v>4057.41943359375</c:v>
                </c:pt>
                <c:pt idx="2023">
                  <c:v>4059.43139648438</c:v>
                </c:pt>
                <c:pt idx="2024">
                  <c:v>4061.38037109375</c:v>
                </c:pt>
                <c:pt idx="2025">
                  <c:v>4063.3294677734398</c:v>
                </c:pt>
                <c:pt idx="2026">
                  <c:v>4065.2911376953102</c:v>
                </c:pt>
                <c:pt idx="2027">
                  <c:v>4067.35327148438</c:v>
                </c:pt>
                <c:pt idx="2028">
                  <c:v>4069.3778076171898</c:v>
                </c:pt>
                <c:pt idx="2029">
                  <c:v>4071.36450195313</c:v>
                </c:pt>
                <c:pt idx="2030">
                  <c:v>4073.4140625</c:v>
                </c:pt>
                <c:pt idx="2031">
                  <c:v>4075.4134521484398</c:v>
                </c:pt>
                <c:pt idx="2032">
                  <c:v>4077.35498046875</c:v>
                </c:pt>
                <c:pt idx="2033">
                  <c:v>4079.3668212890602</c:v>
                </c:pt>
                <c:pt idx="2034">
                  <c:v>4081.40380859375</c:v>
                </c:pt>
                <c:pt idx="2035">
                  <c:v>4083.3529052734398</c:v>
                </c:pt>
                <c:pt idx="2036">
                  <c:v>4085.2642822265602</c:v>
                </c:pt>
                <c:pt idx="2037">
                  <c:v>4087.33154296875</c:v>
                </c:pt>
                <c:pt idx="2038">
                  <c:v>4089.3760986328102</c:v>
                </c:pt>
                <c:pt idx="2039">
                  <c:v>4091.2747802734398</c:v>
                </c:pt>
                <c:pt idx="2040">
                  <c:v>4093.30444335937</c:v>
                </c:pt>
                <c:pt idx="2041">
                  <c:v>4095.31127929687</c:v>
                </c:pt>
                <c:pt idx="2042">
                  <c:v>4097.3054199218795</c:v>
                </c:pt>
                <c:pt idx="2043">
                  <c:v>4099.330078125</c:v>
                </c:pt>
                <c:pt idx="2044">
                  <c:v>4101.3420410156205</c:v>
                </c:pt>
                <c:pt idx="2045">
                  <c:v>4103.3410644531295</c:v>
                </c:pt>
                <c:pt idx="2046">
                  <c:v>4105.3779296875</c:v>
                </c:pt>
                <c:pt idx="2047">
                  <c:v>4107.37744140625</c:v>
                </c:pt>
                <c:pt idx="2048">
                  <c:v>4109.34423828125</c:v>
                </c:pt>
                <c:pt idx="2049">
                  <c:v>4111.3359375</c:v>
                </c:pt>
                <c:pt idx="2050">
                  <c:v>4113.3679199218795</c:v>
                </c:pt>
                <c:pt idx="2051">
                  <c:v>4115.349609375</c:v>
                </c:pt>
                <c:pt idx="2052">
                  <c:v>4117.31103515625</c:v>
                </c:pt>
                <c:pt idx="2053">
                  <c:v>4119.3103027343795</c:v>
                </c:pt>
                <c:pt idx="2054">
                  <c:v>4121.2971191406295</c:v>
                </c:pt>
                <c:pt idx="2055">
                  <c:v>4123.32177734375</c:v>
                </c:pt>
                <c:pt idx="2056">
                  <c:v>4125.2707519531295</c:v>
                </c:pt>
                <c:pt idx="2057">
                  <c:v>4127.2824707031295</c:v>
                </c:pt>
                <c:pt idx="2058">
                  <c:v>4129.33203125</c:v>
                </c:pt>
                <c:pt idx="2059">
                  <c:v>4131.34912109375</c:v>
                </c:pt>
                <c:pt idx="2060">
                  <c:v>4133.39892578125</c:v>
                </c:pt>
                <c:pt idx="2061">
                  <c:v>4135.40576171875</c:v>
                </c:pt>
                <c:pt idx="2062">
                  <c:v>4137.3220214843795</c:v>
                </c:pt>
                <c:pt idx="2063">
                  <c:v>4139.25830078125</c:v>
                </c:pt>
                <c:pt idx="2064">
                  <c:v>4141.27783203125</c:v>
                </c:pt>
                <c:pt idx="2065">
                  <c:v>4143.2824707031295</c:v>
                </c:pt>
                <c:pt idx="2066">
                  <c:v>4145.31201171875</c:v>
                </c:pt>
                <c:pt idx="2067">
                  <c:v>4147.34375</c:v>
                </c:pt>
                <c:pt idx="2068">
                  <c:v>4149.2927246093705</c:v>
                </c:pt>
                <c:pt idx="2069">
                  <c:v>4151.3425292968705</c:v>
                </c:pt>
                <c:pt idx="2070">
                  <c:v>4153.37451171875</c:v>
                </c:pt>
                <c:pt idx="2071">
                  <c:v>4155.29833984375</c:v>
                </c:pt>
                <c:pt idx="2072">
                  <c:v>4157.20947265625</c:v>
                </c:pt>
                <c:pt idx="2073">
                  <c:v>4159.2590332031295</c:v>
                </c:pt>
                <c:pt idx="2074">
                  <c:v>4161.3464355468705</c:v>
                </c:pt>
                <c:pt idx="2075">
                  <c:v>4163.2702636718795</c:v>
                </c:pt>
                <c:pt idx="2076">
                  <c:v>4165.3076171875</c:v>
                </c:pt>
                <c:pt idx="2077">
                  <c:v>4167.3447265625</c:v>
                </c:pt>
                <c:pt idx="2078">
                  <c:v>4169.23583984375</c:v>
                </c:pt>
                <c:pt idx="2079">
                  <c:v>4171.2150878906295</c:v>
                </c:pt>
                <c:pt idx="2080">
                  <c:v>4173.3098144531295</c:v>
                </c:pt>
                <c:pt idx="2081">
                  <c:v>4175.32177734375</c:v>
                </c:pt>
                <c:pt idx="2082">
                  <c:v>4177.2961425781205</c:v>
                </c:pt>
                <c:pt idx="2083">
                  <c:v>4179.328125</c:v>
                </c:pt>
                <c:pt idx="2084">
                  <c:v>4181.30224609375</c:v>
                </c:pt>
                <c:pt idx="2085">
                  <c:v>4183.3142089843795</c:v>
                </c:pt>
                <c:pt idx="2086">
                  <c:v>4185.36376953125</c:v>
                </c:pt>
                <c:pt idx="2087">
                  <c:v>4187.3251953125</c:v>
                </c:pt>
                <c:pt idx="2088">
                  <c:v>4189.2868652343795</c:v>
                </c:pt>
                <c:pt idx="2089">
                  <c:v>4191.2736816406295</c:v>
                </c:pt>
                <c:pt idx="2090">
                  <c:v>4193.2277832031295</c:v>
                </c:pt>
                <c:pt idx="2091">
                  <c:v>4195.2900390625</c:v>
                </c:pt>
                <c:pt idx="2092">
                  <c:v>4197.2590332031295</c:v>
                </c:pt>
                <c:pt idx="2093">
                  <c:v>4199.2080078125</c:v>
                </c:pt>
                <c:pt idx="2094">
                  <c:v>4201.2575683593705</c:v>
                </c:pt>
                <c:pt idx="2095">
                  <c:v>4203.244140625</c:v>
                </c:pt>
                <c:pt idx="2096">
                  <c:v>4205.23095703125</c:v>
                </c:pt>
                <c:pt idx="2097">
                  <c:v>4207.2431640625</c:v>
                </c:pt>
                <c:pt idx="2098">
                  <c:v>4209.3806152343795</c:v>
                </c:pt>
                <c:pt idx="2099">
                  <c:v>4211.3220214843795</c:v>
                </c:pt>
                <c:pt idx="2100">
                  <c:v>4213.2712402343795</c:v>
                </c:pt>
                <c:pt idx="2101">
                  <c:v>4215.32080078125</c:v>
                </c:pt>
                <c:pt idx="2102">
                  <c:v>4217.294921875</c:v>
                </c:pt>
                <c:pt idx="2103">
                  <c:v>4219.2565917968705</c:v>
                </c:pt>
                <c:pt idx="2104">
                  <c:v>4221.16796875</c:v>
                </c:pt>
                <c:pt idx="2105">
                  <c:v>4223.29296875</c:v>
                </c:pt>
                <c:pt idx="2106">
                  <c:v>4225.36767578125</c:v>
                </c:pt>
                <c:pt idx="2107">
                  <c:v>4227.2360839843795</c:v>
                </c:pt>
                <c:pt idx="2108">
                  <c:v>4229.1599121093705</c:v>
                </c:pt>
                <c:pt idx="2109">
                  <c:v>4231.15185546875</c:v>
                </c:pt>
                <c:pt idx="2110">
                  <c:v>4233.1511230468705</c:v>
                </c:pt>
                <c:pt idx="2111">
                  <c:v>4235.3212890625</c:v>
                </c:pt>
                <c:pt idx="2112">
                  <c:v>4237.3583984375</c:v>
                </c:pt>
                <c:pt idx="2113">
                  <c:v>4239.3200683593705</c:v>
                </c:pt>
                <c:pt idx="2114">
                  <c:v>4241.2692871093705</c:v>
                </c:pt>
                <c:pt idx="2115">
                  <c:v>4243.1806640625</c:v>
                </c:pt>
                <c:pt idx="2116">
                  <c:v>4245.2302246093705</c:v>
                </c:pt>
                <c:pt idx="2117">
                  <c:v>4247.1591796875</c:v>
                </c:pt>
                <c:pt idx="2118">
                  <c:v>4249.13330078125</c:v>
                </c:pt>
                <c:pt idx="2119">
                  <c:v>4251.2155761718795</c:v>
                </c:pt>
                <c:pt idx="2120">
                  <c:v>4253.27783203125</c:v>
                </c:pt>
                <c:pt idx="2121">
                  <c:v>4255.2395019531295</c:v>
                </c:pt>
                <c:pt idx="2122">
                  <c:v>4257.1760253906295</c:v>
                </c:pt>
                <c:pt idx="2123">
                  <c:v>4259.27587890625</c:v>
                </c:pt>
                <c:pt idx="2124">
                  <c:v>4261.2802734375</c:v>
                </c:pt>
                <c:pt idx="2125">
                  <c:v>4263.2092285156205</c:v>
                </c:pt>
                <c:pt idx="2126">
                  <c:v>4265.2663574218795</c:v>
                </c:pt>
                <c:pt idx="2127">
                  <c:v>4267.2353515625</c:v>
                </c:pt>
                <c:pt idx="2128">
                  <c:v>4269.1640625</c:v>
                </c:pt>
                <c:pt idx="2129">
                  <c:v>4271.1760253906295</c:v>
                </c:pt>
                <c:pt idx="2130">
                  <c:v>4273.2255859375</c:v>
                </c:pt>
                <c:pt idx="2131">
                  <c:v>4275.2878417968705</c:v>
                </c:pt>
                <c:pt idx="2132">
                  <c:v>4277.23193359375</c:v>
                </c:pt>
                <c:pt idx="2133">
                  <c:v>4279.1357421875</c:v>
                </c:pt>
                <c:pt idx="2134">
                  <c:v>4281.1477050781205</c:v>
                </c:pt>
                <c:pt idx="2135">
                  <c:v>4283.2048339843795</c:v>
                </c:pt>
                <c:pt idx="2136">
                  <c:v>4285.19677734375</c:v>
                </c:pt>
                <c:pt idx="2137">
                  <c:v>4287.1457519531295</c:v>
                </c:pt>
                <c:pt idx="2138">
                  <c:v>4289.177734375</c:v>
                </c:pt>
                <c:pt idx="2139">
                  <c:v>4291.14453125</c:v>
                </c:pt>
                <c:pt idx="2140">
                  <c:v>4293.0935058593705</c:v>
                </c:pt>
                <c:pt idx="2141">
                  <c:v>4295.2385253906295</c:v>
                </c:pt>
                <c:pt idx="2142">
                  <c:v>4297.22509765625</c:v>
                </c:pt>
                <c:pt idx="2143">
                  <c:v>4299.1037597656205</c:v>
                </c:pt>
                <c:pt idx="2144">
                  <c:v>4301.23388671875</c:v>
                </c:pt>
                <c:pt idx="2145">
                  <c:v>4303.2531738281205</c:v>
                </c:pt>
                <c:pt idx="2146">
                  <c:v>4305.1594238281205</c:v>
                </c:pt>
                <c:pt idx="2147">
                  <c:v>4307.17138671875</c:v>
                </c:pt>
                <c:pt idx="2148">
                  <c:v>4309.24609375</c:v>
                </c:pt>
                <c:pt idx="2149">
                  <c:v>4311.22021484375</c:v>
                </c:pt>
                <c:pt idx="2150">
                  <c:v>4313.0939941406295</c:v>
                </c:pt>
                <c:pt idx="2151">
                  <c:v>4315.09326171875</c:v>
                </c:pt>
                <c:pt idx="2152">
                  <c:v>4317.1354980468705</c:v>
                </c:pt>
                <c:pt idx="2153">
                  <c:v>4319.21044921875</c:v>
                </c:pt>
                <c:pt idx="2154">
                  <c:v>4321.2673339843795</c:v>
                </c:pt>
                <c:pt idx="2155">
                  <c:v>4323.21630859375</c:v>
                </c:pt>
                <c:pt idx="2156">
                  <c:v>4325.15283203125</c:v>
                </c:pt>
                <c:pt idx="2157">
                  <c:v>4327.126953125</c:v>
                </c:pt>
                <c:pt idx="2158">
                  <c:v>4329.1062011718795</c:v>
                </c:pt>
                <c:pt idx="2159">
                  <c:v>4331.15576171875</c:v>
                </c:pt>
                <c:pt idx="2160">
                  <c:v>4333.1877441406295</c:v>
                </c:pt>
                <c:pt idx="2161">
                  <c:v>4335.162109375</c:v>
                </c:pt>
                <c:pt idx="2162">
                  <c:v>4337.1162109375</c:v>
                </c:pt>
                <c:pt idx="2163">
                  <c:v>4339.0651855468705</c:v>
                </c:pt>
                <c:pt idx="2164">
                  <c:v>4341.1096191406295</c:v>
                </c:pt>
                <c:pt idx="2165">
                  <c:v>4343.1140136718795</c:v>
                </c:pt>
                <c:pt idx="2166">
                  <c:v>4345.1813964843795</c:v>
                </c:pt>
                <c:pt idx="2167">
                  <c:v>4347.21337890625</c:v>
                </c:pt>
                <c:pt idx="2168">
                  <c:v>4349.23779296875</c:v>
                </c:pt>
                <c:pt idx="2169">
                  <c:v>4351.2119140625</c:v>
                </c:pt>
                <c:pt idx="2170">
                  <c:v>4353.1433105468705</c:v>
                </c:pt>
                <c:pt idx="2171">
                  <c:v>4355.22314453125</c:v>
                </c:pt>
                <c:pt idx="2172">
                  <c:v>4357.14697265625</c:v>
                </c:pt>
                <c:pt idx="2173">
                  <c:v>4359.0783691406295</c:v>
                </c:pt>
                <c:pt idx="2174">
                  <c:v>4361.1279296875</c:v>
                </c:pt>
                <c:pt idx="2175">
                  <c:v>4363.1071777343795</c:v>
                </c:pt>
                <c:pt idx="2176">
                  <c:v>4365.0812988281205</c:v>
                </c:pt>
                <c:pt idx="2177">
                  <c:v>4367.16357421875</c:v>
                </c:pt>
                <c:pt idx="2178">
                  <c:v>4369.2131347656205</c:v>
                </c:pt>
                <c:pt idx="2179">
                  <c:v>4371.0866699218795</c:v>
                </c:pt>
                <c:pt idx="2180">
                  <c:v>4373.0988769531295</c:v>
                </c:pt>
                <c:pt idx="2181">
                  <c:v>4375.21142578125</c:v>
                </c:pt>
                <c:pt idx="2182">
                  <c:v>4377.2106933593705</c:v>
                </c:pt>
                <c:pt idx="2183">
                  <c:v>4379.17236328125</c:v>
                </c:pt>
                <c:pt idx="2184">
                  <c:v>4381.19677734375</c:v>
                </c:pt>
                <c:pt idx="2185">
                  <c:v>4383.1960449218795</c:v>
                </c:pt>
                <c:pt idx="2186">
                  <c:v>4385.1071777343795</c:v>
                </c:pt>
                <c:pt idx="2187">
                  <c:v>4387.08642578125</c:v>
                </c:pt>
                <c:pt idx="2188">
                  <c:v>4389.0910644531295</c:v>
                </c:pt>
                <c:pt idx="2189">
                  <c:v>4391.123046875</c:v>
                </c:pt>
                <c:pt idx="2190">
                  <c:v>4393.1171875</c:v>
                </c:pt>
                <c:pt idx="2191">
                  <c:v>4395.1164550781205</c:v>
                </c:pt>
                <c:pt idx="2192">
                  <c:v>4397.0905761718795</c:v>
                </c:pt>
                <c:pt idx="2193">
                  <c:v>4399.01953125</c:v>
                </c:pt>
                <c:pt idx="2194">
                  <c:v>4401.09423828125</c:v>
                </c:pt>
                <c:pt idx="2195">
                  <c:v>4403.05078125</c:v>
                </c:pt>
                <c:pt idx="2196">
                  <c:v>4405.05029296875</c:v>
                </c:pt>
                <c:pt idx="2197">
                  <c:v>4407.10498046875</c:v>
                </c:pt>
                <c:pt idx="2198">
                  <c:v>4409.1418457031295</c:v>
                </c:pt>
                <c:pt idx="2199">
                  <c:v>4411.1989746093705</c:v>
                </c:pt>
                <c:pt idx="2200">
                  <c:v>4413.17333984375</c:v>
                </c:pt>
                <c:pt idx="2201">
                  <c:v>4415.1350097656205</c:v>
                </c:pt>
                <c:pt idx="2202">
                  <c:v>4417.1394042968705</c:v>
                </c:pt>
                <c:pt idx="2203">
                  <c:v>4419.20654296875</c:v>
                </c:pt>
                <c:pt idx="2204">
                  <c:v>4421.1682128906295</c:v>
                </c:pt>
                <c:pt idx="2205">
                  <c:v>4423.07958984375</c:v>
                </c:pt>
                <c:pt idx="2206">
                  <c:v>4425.06103515625</c:v>
                </c:pt>
                <c:pt idx="2207">
                  <c:v>4427.09814453125</c:v>
                </c:pt>
                <c:pt idx="2208">
                  <c:v>4429.14794921875</c:v>
                </c:pt>
                <c:pt idx="2209">
                  <c:v>4431.1169433593705</c:v>
                </c:pt>
                <c:pt idx="2210">
                  <c:v>4433.033203125</c:v>
                </c:pt>
                <c:pt idx="2211">
                  <c:v>4435.0954589843795</c:v>
                </c:pt>
                <c:pt idx="2212">
                  <c:v>4437.1525878906295</c:v>
                </c:pt>
                <c:pt idx="2213">
                  <c:v>4439.1015625</c:v>
                </c:pt>
                <c:pt idx="2214">
                  <c:v>4441.0505371093705</c:v>
                </c:pt>
                <c:pt idx="2215">
                  <c:v>4442.99951171875</c:v>
                </c:pt>
                <c:pt idx="2216">
                  <c:v>4445.1044921875</c:v>
                </c:pt>
                <c:pt idx="2217">
                  <c:v>4447.2043457031295</c:v>
                </c:pt>
                <c:pt idx="2218">
                  <c:v>4449.1862792968705</c:v>
                </c:pt>
                <c:pt idx="2219">
                  <c:v>4451.14794921875</c:v>
                </c:pt>
                <c:pt idx="2220">
                  <c:v>4453.1218261718795</c:v>
                </c:pt>
                <c:pt idx="2221">
                  <c:v>4455.12109375</c:v>
                </c:pt>
                <c:pt idx="2222">
                  <c:v>4457.0703125</c:v>
                </c:pt>
                <c:pt idx="2223">
                  <c:v>4459.05712890625</c:v>
                </c:pt>
                <c:pt idx="2224">
                  <c:v>4461.0437011718795</c:v>
                </c:pt>
                <c:pt idx="2225">
                  <c:v>4463.0808105468705</c:v>
                </c:pt>
                <c:pt idx="2226">
                  <c:v>4465.1555175781205</c:v>
                </c:pt>
                <c:pt idx="2227">
                  <c:v>4467.091796875</c:v>
                </c:pt>
                <c:pt idx="2228">
                  <c:v>4469.0158691406295</c:v>
                </c:pt>
                <c:pt idx="2229">
                  <c:v>4470.9951171875</c:v>
                </c:pt>
                <c:pt idx="2230">
                  <c:v>4473.0949707031295</c:v>
                </c:pt>
                <c:pt idx="2231">
                  <c:v>4475.1018066406295</c:v>
                </c:pt>
                <c:pt idx="2232">
                  <c:v>4477.0183105468705</c:v>
                </c:pt>
                <c:pt idx="2233">
                  <c:v>4479.0178222656205</c:v>
                </c:pt>
                <c:pt idx="2234">
                  <c:v>4481.0925292968705</c:v>
                </c:pt>
                <c:pt idx="2235">
                  <c:v>4483.1545410156205</c:v>
                </c:pt>
                <c:pt idx="2236">
                  <c:v>4485.05322265625</c:v>
                </c:pt>
                <c:pt idx="2237">
                  <c:v>4487.0703125</c:v>
                </c:pt>
                <c:pt idx="2238">
                  <c:v>4489.03955078125</c:v>
                </c:pt>
                <c:pt idx="2239">
                  <c:v>4490.9836425781205</c:v>
                </c:pt>
                <c:pt idx="2240">
                  <c:v>4493.033203125</c:v>
                </c:pt>
                <c:pt idx="2241">
                  <c:v>4495.0500488281205</c:v>
                </c:pt>
                <c:pt idx="2242">
                  <c:v>4497.0166015625</c:v>
                </c:pt>
                <c:pt idx="2243">
                  <c:v>4499.0107421875</c:v>
                </c:pt>
                <c:pt idx="2244">
                  <c:v>4500.9924316406295</c:v>
                </c:pt>
                <c:pt idx="2245">
                  <c:v>4502.9541015625</c:v>
                </c:pt>
                <c:pt idx="2246">
                  <c:v>4504.97119140625</c:v>
                </c:pt>
                <c:pt idx="2247">
                  <c:v>4506.9831542968705</c:v>
                </c:pt>
                <c:pt idx="2248">
                  <c:v>4509.00244140625</c:v>
                </c:pt>
                <c:pt idx="2249">
                  <c:v>4511.01416015625</c:v>
                </c:pt>
                <c:pt idx="2250">
                  <c:v>4513.0134277343795</c:v>
                </c:pt>
                <c:pt idx="2251">
                  <c:v>4515.00048828125</c:v>
                </c:pt>
                <c:pt idx="2252">
                  <c:v>4516.9873046875</c:v>
                </c:pt>
                <c:pt idx="2253">
                  <c:v>4518.9362792968705</c:v>
                </c:pt>
                <c:pt idx="2254">
                  <c:v>4521.0866699218795</c:v>
                </c:pt>
                <c:pt idx="2255">
                  <c:v>4523.1662597656205</c:v>
                </c:pt>
                <c:pt idx="2256">
                  <c:v>4525.05224609375</c:v>
                </c:pt>
                <c:pt idx="2257">
                  <c:v>4527.021484375</c:v>
                </c:pt>
                <c:pt idx="2258">
                  <c:v>4529.02099609375</c:v>
                </c:pt>
                <c:pt idx="2259">
                  <c:v>4531.0002441406295</c:v>
                </c:pt>
                <c:pt idx="2260">
                  <c:v>4532.94921875</c:v>
                </c:pt>
                <c:pt idx="2261">
                  <c:v>4534.943359375</c:v>
                </c:pt>
                <c:pt idx="2262">
                  <c:v>4537.03076171875</c:v>
                </c:pt>
                <c:pt idx="2263">
                  <c:v>4539.0554199218795</c:v>
                </c:pt>
                <c:pt idx="2264">
                  <c:v>4540.958984375</c:v>
                </c:pt>
                <c:pt idx="2265">
                  <c:v>4542.98828125</c:v>
                </c:pt>
                <c:pt idx="2266">
                  <c:v>4545.1083984375</c:v>
                </c:pt>
                <c:pt idx="2267">
                  <c:v>4547.1027832031295</c:v>
                </c:pt>
                <c:pt idx="2268">
                  <c:v>4548.9689941406295</c:v>
                </c:pt>
                <c:pt idx="2269">
                  <c:v>4550.9934082031295</c:v>
                </c:pt>
                <c:pt idx="2270">
                  <c:v>4553</c:v>
                </c:pt>
                <c:pt idx="2271">
                  <c:v>4554.9743652343795</c:v>
                </c:pt>
                <c:pt idx="2272">
                  <c:v>4557.0490722656205</c:v>
                </c:pt>
                <c:pt idx="2273">
                  <c:v>4558.998046875</c:v>
                </c:pt>
                <c:pt idx="2274">
                  <c:v>4560.91455078125</c:v>
                </c:pt>
                <c:pt idx="2275">
                  <c:v>4562.9816894531295</c:v>
                </c:pt>
                <c:pt idx="2276">
                  <c:v>4565.05126953125</c:v>
                </c:pt>
                <c:pt idx="2277">
                  <c:v>4567.0078125</c:v>
                </c:pt>
                <c:pt idx="2278">
                  <c:v>4568.974609375</c:v>
                </c:pt>
                <c:pt idx="2279">
                  <c:v>4571.0368652343795</c:v>
                </c:pt>
                <c:pt idx="2280">
                  <c:v>4573.0812988281205</c:v>
                </c:pt>
                <c:pt idx="2281">
                  <c:v>4574.9423828125</c:v>
                </c:pt>
                <c:pt idx="2282">
                  <c:v>4576.8967285156205</c:v>
                </c:pt>
                <c:pt idx="2283">
                  <c:v>4578.9211425781205</c:v>
                </c:pt>
                <c:pt idx="2284">
                  <c:v>4580.9201660156205</c:v>
                </c:pt>
                <c:pt idx="2285">
                  <c:v>4582.9748535156205</c:v>
                </c:pt>
                <c:pt idx="2286">
                  <c:v>4585.0068359375</c:v>
                </c:pt>
                <c:pt idx="2287">
                  <c:v>4587.013671875</c:v>
                </c:pt>
                <c:pt idx="2288">
                  <c:v>4588.9753417968705</c:v>
                </c:pt>
                <c:pt idx="2289">
                  <c:v>4590.9997558593705</c:v>
                </c:pt>
                <c:pt idx="2290">
                  <c:v>4593.0871582031295</c:v>
                </c:pt>
                <c:pt idx="2291">
                  <c:v>4595.02880859375</c:v>
                </c:pt>
                <c:pt idx="2292">
                  <c:v>4596.9401855468705</c:v>
                </c:pt>
                <c:pt idx="2293">
                  <c:v>4599.009765625</c:v>
                </c:pt>
                <c:pt idx="2294">
                  <c:v>4601.0642089843795</c:v>
                </c:pt>
                <c:pt idx="2295">
                  <c:v>4603.01318359375</c:v>
                </c:pt>
                <c:pt idx="2296">
                  <c:v>4604.94482421875</c:v>
                </c:pt>
                <c:pt idx="2297">
                  <c:v>4606.92431640625</c:v>
                </c:pt>
                <c:pt idx="2298">
                  <c:v>4609.03662109375</c:v>
                </c:pt>
                <c:pt idx="2299">
                  <c:v>4611.03076171875</c:v>
                </c:pt>
                <c:pt idx="2300">
                  <c:v>4612.9294433593705</c:v>
                </c:pt>
                <c:pt idx="2301">
                  <c:v>4614.9338378906295</c:v>
                </c:pt>
                <c:pt idx="2302">
                  <c:v>4616.9460449218795</c:v>
                </c:pt>
                <c:pt idx="2303">
                  <c:v>4619.0031738281205</c:v>
                </c:pt>
                <c:pt idx="2304">
                  <c:v>4620.9697265625</c:v>
                </c:pt>
                <c:pt idx="2305">
                  <c:v>4622.880859375</c:v>
                </c:pt>
                <c:pt idx="2306">
                  <c:v>4624.9128417968705</c:v>
                </c:pt>
                <c:pt idx="2307">
                  <c:v>4627.0002441406295</c:v>
                </c:pt>
                <c:pt idx="2308">
                  <c:v>4629.0246582031295</c:v>
                </c:pt>
                <c:pt idx="2309">
                  <c:v>4630.9912109375</c:v>
                </c:pt>
                <c:pt idx="2310">
                  <c:v>4632.89501953125</c:v>
                </c:pt>
                <c:pt idx="2311">
                  <c:v>4634.89453125</c:v>
                </c:pt>
                <c:pt idx="2312">
                  <c:v>4636.93896484375</c:v>
                </c:pt>
                <c:pt idx="2313">
                  <c:v>4638.9709472656205</c:v>
                </c:pt>
                <c:pt idx="2314">
                  <c:v>4640.9704589843795</c:v>
                </c:pt>
                <c:pt idx="2315">
                  <c:v>4642.8942871093705</c:v>
                </c:pt>
                <c:pt idx="2316">
                  <c:v>4644.87353515625</c:v>
                </c:pt>
                <c:pt idx="2317">
                  <c:v>4646.9533691406295</c:v>
                </c:pt>
                <c:pt idx="2318">
                  <c:v>4648.8972167968705</c:v>
                </c:pt>
                <c:pt idx="2319">
                  <c:v>4650.7834472656205</c:v>
                </c:pt>
                <c:pt idx="2320">
                  <c:v>4652.8078613281205</c:v>
                </c:pt>
                <c:pt idx="2321">
                  <c:v>4654.9150390625</c:v>
                </c:pt>
                <c:pt idx="2322">
                  <c:v>4657.0275878906295</c:v>
                </c:pt>
                <c:pt idx="2323">
                  <c:v>4658.98193359375</c:v>
                </c:pt>
                <c:pt idx="2324">
                  <c:v>4660.91845703125</c:v>
                </c:pt>
                <c:pt idx="2325">
                  <c:v>4662.8747558593705</c:v>
                </c:pt>
                <c:pt idx="2326">
                  <c:v>4664.8864746093705</c:v>
                </c:pt>
                <c:pt idx="2327">
                  <c:v>4666.94873046875</c:v>
                </c:pt>
                <c:pt idx="2328">
                  <c:v>4668.9606933593705</c:v>
                </c:pt>
                <c:pt idx="2329">
                  <c:v>4670.97265625</c:v>
                </c:pt>
                <c:pt idx="2330">
                  <c:v>4672.9091796875</c:v>
                </c:pt>
                <c:pt idx="2331">
                  <c:v>4674.93359375</c:v>
                </c:pt>
                <c:pt idx="2332">
                  <c:v>4676.8876953125</c:v>
                </c:pt>
                <c:pt idx="2333">
                  <c:v>4678.7990722656205</c:v>
                </c:pt>
                <c:pt idx="2334">
                  <c:v>4680.931640625</c:v>
                </c:pt>
                <c:pt idx="2335">
                  <c:v>4682.943359375</c:v>
                </c:pt>
                <c:pt idx="2336">
                  <c:v>4684.91748046875</c:v>
                </c:pt>
                <c:pt idx="2337">
                  <c:v>4686.86669921875</c:v>
                </c:pt>
                <c:pt idx="2338">
                  <c:v>4688.8283691406295</c:v>
                </c:pt>
                <c:pt idx="2339">
                  <c:v>4690.8830566406295</c:v>
                </c:pt>
                <c:pt idx="2340">
                  <c:v>4692.8444824218795</c:v>
                </c:pt>
                <c:pt idx="2341">
                  <c:v>4694.88916015625</c:v>
                </c:pt>
                <c:pt idx="2342">
                  <c:v>4696.9440917968705</c:v>
                </c:pt>
                <c:pt idx="2343">
                  <c:v>4698.9431152343795</c:v>
                </c:pt>
                <c:pt idx="2344">
                  <c:v>4700.9875488281205</c:v>
                </c:pt>
                <c:pt idx="2345">
                  <c:v>4702.9543457031295</c:v>
                </c:pt>
                <c:pt idx="2346">
                  <c:v>4704.88330078125</c:v>
                </c:pt>
                <c:pt idx="2347">
                  <c:v>4706.8522949218795</c:v>
                </c:pt>
                <c:pt idx="2348">
                  <c:v>4708.87158203125</c:v>
                </c:pt>
                <c:pt idx="2349">
                  <c:v>4710.83837890625</c:v>
                </c:pt>
                <c:pt idx="2350">
                  <c:v>4712.8127441406295</c:v>
                </c:pt>
                <c:pt idx="2351">
                  <c:v>4714.7819824218795</c:v>
                </c:pt>
                <c:pt idx="2352">
                  <c:v>4716.8063964843795</c:v>
                </c:pt>
                <c:pt idx="2353">
                  <c:v>4718.8859863281205</c:v>
                </c:pt>
                <c:pt idx="2354">
                  <c:v>4720.87255859375</c:v>
                </c:pt>
                <c:pt idx="2355">
                  <c:v>4722.859375</c:v>
                </c:pt>
                <c:pt idx="2356">
                  <c:v>4724.8337402343795</c:v>
                </c:pt>
                <c:pt idx="2357">
                  <c:v>4726.9787597656205</c:v>
                </c:pt>
                <c:pt idx="2358">
                  <c:v>4728.97802734375</c:v>
                </c:pt>
                <c:pt idx="2359">
                  <c:v>4730.8015136718795</c:v>
                </c:pt>
                <c:pt idx="2360">
                  <c:v>4732.8259277343795</c:v>
                </c:pt>
                <c:pt idx="2361">
                  <c:v>4734.85546875</c:v>
                </c:pt>
                <c:pt idx="2362">
                  <c:v>4736.8674316406295</c:v>
                </c:pt>
                <c:pt idx="2363">
                  <c:v>4738.8994140625</c:v>
                </c:pt>
                <c:pt idx="2364">
                  <c:v>4740.8986816406295</c:v>
                </c:pt>
                <c:pt idx="2365">
                  <c:v>4742.8225097656205</c:v>
                </c:pt>
                <c:pt idx="2366">
                  <c:v>4744.7841796875</c:v>
                </c:pt>
                <c:pt idx="2367">
                  <c:v>4746.8388671875</c:v>
                </c:pt>
                <c:pt idx="2368">
                  <c:v>4748.91357421875</c:v>
                </c:pt>
                <c:pt idx="2369">
                  <c:v>4750.857421875</c:v>
                </c:pt>
                <c:pt idx="2370">
                  <c:v>4752.83154296875</c:v>
                </c:pt>
                <c:pt idx="2371">
                  <c:v>4754.96923828125</c:v>
                </c:pt>
                <c:pt idx="2372">
                  <c:v>4756.90576171875</c:v>
                </c:pt>
                <c:pt idx="2373">
                  <c:v>4758.779296875</c:v>
                </c:pt>
                <c:pt idx="2374">
                  <c:v>4760.86669921875</c:v>
                </c:pt>
                <c:pt idx="2375">
                  <c:v>4762.8962402343795</c:v>
                </c:pt>
                <c:pt idx="2376">
                  <c:v>4764.84521484375</c:v>
                </c:pt>
                <c:pt idx="2377">
                  <c:v>4766.9326171875</c:v>
                </c:pt>
                <c:pt idx="2378">
                  <c:v>4768.90673828125</c:v>
                </c:pt>
                <c:pt idx="2379">
                  <c:v>4770.80029296875</c:v>
                </c:pt>
                <c:pt idx="2380">
                  <c:v>4772.82470703125</c:v>
                </c:pt>
                <c:pt idx="2381">
                  <c:v>4774.841796875</c:v>
                </c:pt>
                <c:pt idx="2382">
                  <c:v>4776.7658691406295</c:v>
                </c:pt>
                <c:pt idx="2383">
                  <c:v>4778.8154296875</c:v>
                </c:pt>
                <c:pt idx="2384">
                  <c:v>4780.857421875</c:v>
                </c:pt>
                <c:pt idx="2385">
                  <c:v>4782.81396484375</c:v>
                </c:pt>
                <c:pt idx="2386">
                  <c:v>4784.8332519531295</c:v>
                </c:pt>
                <c:pt idx="2387">
                  <c:v>4786.8703613281205</c:v>
                </c:pt>
                <c:pt idx="2388">
                  <c:v>4788.8623046875</c:v>
                </c:pt>
                <c:pt idx="2389">
                  <c:v>4790.8039550781205</c:v>
                </c:pt>
                <c:pt idx="2390">
                  <c:v>4792.79833984375</c:v>
                </c:pt>
                <c:pt idx="2391">
                  <c:v>4794.8352050781205</c:v>
                </c:pt>
                <c:pt idx="2392">
                  <c:v>4796.8896484375</c:v>
                </c:pt>
                <c:pt idx="2393">
                  <c:v>4798.8837890625</c:v>
                </c:pt>
                <c:pt idx="2394">
                  <c:v>4800.95361328125</c:v>
                </c:pt>
                <c:pt idx="2395">
                  <c:v>4802.865234375</c:v>
                </c:pt>
                <c:pt idx="2396">
                  <c:v>4804.7639160156205</c:v>
                </c:pt>
                <c:pt idx="2397">
                  <c:v>4806.86376953125</c:v>
                </c:pt>
                <c:pt idx="2398">
                  <c:v>4808.8884277343795</c:v>
                </c:pt>
                <c:pt idx="2399">
                  <c:v>4810.7998046875</c:v>
                </c:pt>
                <c:pt idx="2400">
                  <c:v>4812.69091796875</c:v>
                </c:pt>
                <c:pt idx="2401">
                  <c:v>4814.7150878906295</c:v>
                </c:pt>
                <c:pt idx="2402">
                  <c:v>4816.9606933593705</c:v>
                </c:pt>
                <c:pt idx="2403">
                  <c:v>4818.9777832031295</c:v>
                </c:pt>
                <c:pt idx="2404">
                  <c:v>4820.80126953125</c:v>
                </c:pt>
                <c:pt idx="2405">
                  <c:v>4822.7705078125</c:v>
                </c:pt>
                <c:pt idx="2406">
                  <c:v>4824.8576660156205</c:v>
                </c:pt>
                <c:pt idx="2407">
                  <c:v>4826.95751953125</c:v>
                </c:pt>
                <c:pt idx="2408">
                  <c:v>4828.84375</c:v>
                </c:pt>
                <c:pt idx="2409">
                  <c:v>4830.7551269531295</c:v>
                </c:pt>
                <c:pt idx="2410">
                  <c:v>4832.8425292968705</c:v>
                </c:pt>
                <c:pt idx="2411">
                  <c:v>4834.8845214843795</c:v>
                </c:pt>
                <c:pt idx="2412">
                  <c:v>4836.8210449218795</c:v>
                </c:pt>
                <c:pt idx="2413">
                  <c:v>4838.7902832031295</c:v>
                </c:pt>
                <c:pt idx="2414">
                  <c:v>4840.7644042968705</c:v>
                </c:pt>
                <c:pt idx="2415">
                  <c:v>4842.70068359375</c:v>
                </c:pt>
                <c:pt idx="2416">
                  <c:v>4844.818359375</c:v>
                </c:pt>
                <c:pt idx="2417">
                  <c:v>4846.89306640625</c:v>
                </c:pt>
                <c:pt idx="2418">
                  <c:v>4848.78662109375</c:v>
                </c:pt>
                <c:pt idx="2419">
                  <c:v>4850.75341796875</c:v>
                </c:pt>
                <c:pt idx="2420">
                  <c:v>4852.7578125</c:v>
                </c:pt>
                <c:pt idx="2421">
                  <c:v>4854.7897949218795</c:v>
                </c:pt>
                <c:pt idx="2422">
                  <c:v>4856.8142089843795</c:v>
                </c:pt>
                <c:pt idx="2423">
                  <c:v>4858.8059082031295</c:v>
                </c:pt>
                <c:pt idx="2424">
                  <c:v>4860.8505859375</c:v>
                </c:pt>
                <c:pt idx="2425">
                  <c:v>4862.81982421875</c:v>
                </c:pt>
                <c:pt idx="2426">
                  <c:v>4864.7687988281205</c:v>
                </c:pt>
                <c:pt idx="2427">
                  <c:v>4866.88134765625</c:v>
                </c:pt>
                <c:pt idx="2428">
                  <c:v>4868.8681640625</c:v>
                </c:pt>
                <c:pt idx="2429">
                  <c:v>4870.8044433593705</c:v>
                </c:pt>
                <c:pt idx="2430">
                  <c:v>4872.7783203125</c:v>
                </c:pt>
                <c:pt idx="2431">
                  <c:v>4874.7902832031295</c:v>
                </c:pt>
                <c:pt idx="2432">
                  <c:v>4876.7897949218795</c:v>
                </c:pt>
                <c:pt idx="2433">
                  <c:v>4878.7136230468705</c:v>
                </c:pt>
                <c:pt idx="2434">
                  <c:v>4880.7255859375</c:v>
                </c:pt>
                <c:pt idx="2435">
                  <c:v>4882.7878417968705</c:v>
                </c:pt>
                <c:pt idx="2436">
                  <c:v>4884.76708984375</c:v>
                </c:pt>
                <c:pt idx="2437">
                  <c:v>4886.7536621093705</c:v>
                </c:pt>
                <c:pt idx="2438">
                  <c:v>4888.7980957031295</c:v>
                </c:pt>
                <c:pt idx="2439">
                  <c:v>4890.7849121093705</c:v>
                </c:pt>
                <c:pt idx="2440">
                  <c:v>4892.6962890625</c:v>
                </c:pt>
                <c:pt idx="2441">
                  <c:v>4894.62548828125</c:v>
                </c:pt>
                <c:pt idx="2442">
                  <c:v>4896.68017578125</c:v>
                </c:pt>
                <c:pt idx="2443">
                  <c:v>4898.68701171875</c:v>
                </c:pt>
                <c:pt idx="2444">
                  <c:v>4900.6560058593705</c:v>
                </c:pt>
                <c:pt idx="2445">
                  <c:v>4902.71044921875</c:v>
                </c:pt>
                <c:pt idx="2446">
                  <c:v>4904.7727050781205</c:v>
                </c:pt>
                <c:pt idx="2447">
                  <c:v>4906.8046875</c:v>
                </c:pt>
                <c:pt idx="2448">
                  <c:v>4908.859375</c:v>
                </c:pt>
                <c:pt idx="2449">
                  <c:v>4910.77587890625</c:v>
                </c:pt>
                <c:pt idx="2450">
                  <c:v>4912.8078613281205</c:v>
                </c:pt>
                <c:pt idx="2451">
                  <c:v>4914.8522949218795</c:v>
                </c:pt>
                <c:pt idx="2452">
                  <c:v>4916.7185058593705</c:v>
                </c:pt>
                <c:pt idx="2453">
                  <c:v>4918.78076171875</c:v>
                </c:pt>
                <c:pt idx="2454">
                  <c:v>4920.80517578125</c:v>
                </c:pt>
                <c:pt idx="2455">
                  <c:v>4922.75927734375</c:v>
                </c:pt>
                <c:pt idx="2456">
                  <c:v>4924.81640625</c:v>
                </c:pt>
                <c:pt idx="2457">
                  <c:v>4926.86083984375</c:v>
                </c:pt>
                <c:pt idx="2458">
                  <c:v>4928.7268066406295</c:v>
                </c:pt>
                <c:pt idx="2459">
                  <c:v>4930.65087890625</c:v>
                </c:pt>
                <c:pt idx="2460">
                  <c:v>4932.8210449218795</c:v>
                </c:pt>
                <c:pt idx="2461">
                  <c:v>4934.78759765625</c:v>
                </c:pt>
                <c:pt idx="2462">
                  <c:v>4936.6862792968705</c:v>
                </c:pt>
                <c:pt idx="2463">
                  <c:v>4938.6931152343795</c:v>
                </c:pt>
                <c:pt idx="2464">
                  <c:v>4940.65478515625</c:v>
                </c:pt>
                <c:pt idx="2465">
                  <c:v>4942.6416015625</c:v>
                </c:pt>
                <c:pt idx="2466">
                  <c:v>4944.7541503906295</c:v>
                </c:pt>
                <c:pt idx="2467">
                  <c:v>4946.7785644531295</c:v>
                </c:pt>
                <c:pt idx="2468">
                  <c:v>4948.6950683593705</c:v>
                </c:pt>
                <c:pt idx="2469">
                  <c:v>4950.7373046875</c:v>
                </c:pt>
                <c:pt idx="2470">
                  <c:v>4952.7238769531295</c:v>
                </c:pt>
                <c:pt idx="2471">
                  <c:v>4954.72314453125</c:v>
                </c:pt>
                <c:pt idx="2472">
                  <c:v>4956.74267578125</c:v>
                </c:pt>
                <c:pt idx="2473">
                  <c:v>4958.7116699218795</c:v>
                </c:pt>
                <c:pt idx="2474">
                  <c:v>4960.77392578125</c:v>
                </c:pt>
                <c:pt idx="2475">
                  <c:v>4962.7658691406295</c:v>
                </c:pt>
                <c:pt idx="2476">
                  <c:v>4964.7072753906295</c:v>
                </c:pt>
                <c:pt idx="2477">
                  <c:v>4966.7265625</c:v>
                </c:pt>
                <c:pt idx="2478">
                  <c:v>4968.7458496093705</c:v>
                </c:pt>
                <c:pt idx="2479">
                  <c:v>4970.7199707031295</c:v>
                </c:pt>
                <c:pt idx="2480">
                  <c:v>4972.7119140625</c:v>
                </c:pt>
                <c:pt idx="2481">
                  <c:v>4974.779296875</c:v>
                </c:pt>
                <c:pt idx="2482">
                  <c:v>4976.6979980468705</c:v>
                </c:pt>
                <c:pt idx="2483">
                  <c:v>4978.6545410156205</c:v>
                </c:pt>
                <c:pt idx="2484">
                  <c:v>4980.6667480468705</c:v>
                </c:pt>
                <c:pt idx="2485">
                  <c:v>4982.70361328125</c:v>
                </c:pt>
                <c:pt idx="2486">
                  <c:v>4984.7404785156205</c:v>
                </c:pt>
                <c:pt idx="2487">
                  <c:v>4986.76513671875</c:v>
                </c:pt>
                <c:pt idx="2488">
                  <c:v>4988.7646484375</c:v>
                </c:pt>
                <c:pt idx="2489">
                  <c:v>4990.7136230468705</c:v>
                </c:pt>
                <c:pt idx="2490">
                  <c:v>4992.69287109375</c:v>
                </c:pt>
                <c:pt idx="2491">
                  <c:v>4994.6545410156205</c:v>
                </c:pt>
                <c:pt idx="2492">
                  <c:v>4996.6486816406295</c:v>
                </c:pt>
                <c:pt idx="2493">
                  <c:v>4998.6604003906295</c:v>
                </c:pt>
                <c:pt idx="2494">
                  <c:v>5000.7224121093705</c:v>
                </c:pt>
                <c:pt idx="2495">
                  <c:v>5002.77734375</c:v>
                </c:pt>
                <c:pt idx="2496">
                  <c:v>5004.70654296875</c:v>
                </c:pt>
                <c:pt idx="2497">
                  <c:v>5006.61279296875</c:v>
                </c:pt>
                <c:pt idx="2498">
                  <c:v>5008.5817871093705</c:v>
                </c:pt>
                <c:pt idx="2499">
                  <c:v>5010.6564941406295</c:v>
                </c:pt>
                <c:pt idx="2500">
                  <c:v>5012.6936035156205</c:v>
                </c:pt>
                <c:pt idx="2501">
                  <c:v>5014.6804199218795</c:v>
                </c:pt>
                <c:pt idx="2502">
                  <c:v>5016.71728515625</c:v>
                </c:pt>
                <c:pt idx="2503">
                  <c:v>5018.71630859375</c:v>
                </c:pt>
                <c:pt idx="2504">
                  <c:v>5020.74072265625</c:v>
                </c:pt>
                <c:pt idx="2505">
                  <c:v>5022.6520996093705</c:v>
                </c:pt>
                <c:pt idx="2506">
                  <c:v>5024.6389160156205</c:v>
                </c:pt>
                <c:pt idx="2507">
                  <c:v>5026.65087890625</c:v>
                </c:pt>
                <c:pt idx="2508">
                  <c:v>5028.6552734375</c:v>
                </c:pt>
                <c:pt idx="2509">
                  <c:v>5030.7048339843795</c:v>
                </c:pt>
                <c:pt idx="2510">
                  <c:v>5032.66162109375</c:v>
                </c:pt>
                <c:pt idx="2511">
                  <c:v>5034.6862792968705</c:v>
                </c:pt>
                <c:pt idx="2512">
                  <c:v>5036.75341796875</c:v>
                </c:pt>
                <c:pt idx="2513">
                  <c:v>5038.8029785156205</c:v>
                </c:pt>
                <c:pt idx="2514">
                  <c:v>5040.68896484375</c:v>
                </c:pt>
                <c:pt idx="2515">
                  <c:v>5042.60009765625</c:v>
                </c:pt>
                <c:pt idx="2516">
                  <c:v>5044.599609375</c:v>
                </c:pt>
                <c:pt idx="2517">
                  <c:v>5046.5788574218795</c:v>
                </c:pt>
                <c:pt idx="2518">
                  <c:v>5048.6484375</c:v>
                </c:pt>
                <c:pt idx="2519">
                  <c:v>5050.63037109375</c:v>
                </c:pt>
                <c:pt idx="2520">
                  <c:v>5052.5163574218795</c:v>
                </c:pt>
                <c:pt idx="2521">
                  <c:v>5054.5910644531295</c:v>
                </c:pt>
                <c:pt idx="2522">
                  <c:v>5056.6408691406295</c:v>
                </c:pt>
                <c:pt idx="2523">
                  <c:v>5058.607421875</c:v>
                </c:pt>
                <c:pt idx="2524">
                  <c:v>5060.62451171875</c:v>
                </c:pt>
                <c:pt idx="2525">
                  <c:v>5062.5358886718795</c:v>
                </c:pt>
                <c:pt idx="2526">
                  <c:v>5064.53515625</c:v>
                </c:pt>
                <c:pt idx="2527">
                  <c:v>5066.6174316406295</c:v>
                </c:pt>
                <c:pt idx="2528">
                  <c:v>5068.5739746093705</c:v>
                </c:pt>
                <c:pt idx="2529">
                  <c:v>5070.62353515625</c:v>
                </c:pt>
                <c:pt idx="2530">
                  <c:v>5072.64794921875</c:v>
                </c:pt>
                <c:pt idx="2531">
                  <c:v>5074.5969238281205</c:v>
                </c:pt>
                <c:pt idx="2532">
                  <c:v>5076.576171875</c:v>
                </c:pt>
                <c:pt idx="2533">
                  <c:v>5078.5</c:v>
                </c:pt>
                <c:pt idx="2534">
                  <c:v>5080.5998535156205</c:v>
                </c:pt>
                <c:pt idx="2535">
                  <c:v>5082.705078125</c:v>
                </c:pt>
                <c:pt idx="2536">
                  <c:v>5084.5861816406295</c:v>
                </c:pt>
                <c:pt idx="2537">
                  <c:v>5086.45458984375</c:v>
                </c:pt>
                <c:pt idx="2538">
                  <c:v>5088.5168457031295</c:v>
                </c:pt>
                <c:pt idx="2539">
                  <c:v>5090.6921386718795</c:v>
                </c:pt>
                <c:pt idx="2540">
                  <c:v>5092.67138671875</c:v>
                </c:pt>
                <c:pt idx="2541">
                  <c:v>5094.5751953125</c:v>
                </c:pt>
                <c:pt idx="2542">
                  <c:v>5096.5441894531295</c:v>
                </c:pt>
                <c:pt idx="2543">
                  <c:v>5098.5310058593705</c:v>
                </c:pt>
                <c:pt idx="2544">
                  <c:v>5100.5354003906295</c:v>
                </c:pt>
                <c:pt idx="2545">
                  <c:v>5102.4970703125</c:v>
                </c:pt>
                <c:pt idx="2546">
                  <c:v>5104.4787597656205</c:v>
                </c:pt>
                <c:pt idx="2547">
                  <c:v>5106.5231933593705</c:v>
                </c:pt>
                <c:pt idx="2548">
                  <c:v>5108.59814453125</c:v>
                </c:pt>
                <c:pt idx="2549">
                  <c:v>5110.62255859375</c:v>
                </c:pt>
                <c:pt idx="2550">
                  <c:v>5112.53369140625</c:v>
                </c:pt>
                <c:pt idx="2551">
                  <c:v>5114.5634765625</c:v>
                </c:pt>
                <c:pt idx="2552">
                  <c:v>5116.65087890625</c:v>
                </c:pt>
                <c:pt idx="2553">
                  <c:v>5118.625</c:v>
                </c:pt>
                <c:pt idx="2554">
                  <c:v>5120.5866699218795</c:v>
                </c:pt>
                <c:pt idx="2555">
                  <c:v>5122.5983886718795</c:v>
                </c:pt>
                <c:pt idx="2556">
                  <c:v>5124.6101074218795</c:v>
                </c:pt>
                <c:pt idx="2557">
                  <c:v>5126.5593261718795</c:v>
                </c:pt>
                <c:pt idx="2558">
                  <c:v>5128.5461425781205</c:v>
                </c:pt>
                <c:pt idx="2559">
                  <c:v>5130.5705566406295</c:v>
                </c:pt>
                <c:pt idx="2560">
                  <c:v>5132.6201171875</c:v>
                </c:pt>
                <c:pt idx="2561">
                  <c:v>5134.626953125</c:v>
                </c:pt>
                <c:pt idx="2562">
                  <c:v>5136.59375</c:v>
                </c:pt>
                <c:pt idx="2563">
                  <c:v>5138.5554199218795</c:v>
                </c:pt>
                <c:pt idx="2564">
                  <c:v>5140.6428222656205</c:v>
                </c:pt>
                <c:pt idx="2565">
                  <c:v>5142.6721191406295</c:v>
                </c:pt>
                <c:pt idx="2566">
                  <c:v>5144.54052734375</c:v>
                </c:pt>
                <c:pt idx="2567">
                  <c:v>5146.5852050781205</c:v>
                </c:pt>
                <c:pt idx="2568">
                  <c:v>5148.60205078125</c:v>
                </c:pt>
                <c:pt idx="2569">
                  <c:v>5150.5383300781205</c:v>
                </c:pt>
                <c:pt idx="2570">
                  <c:v>5152.5954589843795</c:v>
                </c:pt>
                <c:pt idx="2571">
                  <c:v>5154.55712890625</c:v>
                </c:pt>
                <c:pt idx="2572">
                  <c:v>5156.5114746093705</c:v>
                </c:pt>
                <c:pt idx="2573">
                  <c:v>5158.5485839843795</c:v>
                </c:pt>
                <c:pt idx="2574">
                  <c:v>5160.5227050781205</c:v>
                </c:pt>
                <c:pt idx="2575">
                  <c:v>5162.45166015625</c:v>
                </c:pt>
                <c:pt idx="2576">
                  <c:v>5164.48876953125</c:v>
                </c:pt>
                <c:pt idx="2577">
                  <c:v>5166.533203125</c:v>
                </c:pt>
                <c:pt idx="2578">
                  <c:v>5168.5573730468705</c:v>
                </c:pt>
                <c:pt idx="2579">
                  <c:v>5170.6320800781205</c:v>
                </c:pt>
                <c:pt idx="2580">
                  <c:v>5172.5634765625</c:v>
                </c:pt>
                <c:pt idx="2581">
                  <c:v>5174.5505371093705</c:v>
                </c:pt>
                <c:pt idx="2582">
                  <c:v>5176.6884765625</c:v>
                </c:pt>
                <c:pt idx="2583">
                  <c:v>5178.7053222656205</c:v>
                </c:pt>
                <c:pt idx="2584">
                  <c:v>5180.5837402343795</c:v>
                </c:pt>
                <c:pt idx="2585">
                  <c:v>5182.5778808593705</c:v>
                </c:pt>
                <c:pt idx="2586">
                  <c:v>5184.5471191406295</c:v>
                </c:pt>
                <c:pt idx="2587">
                  <c:v>5186.5087890625</c:v>
                </c:pt>
                <c:pt idx="2588">
                  <c:v>5188.5207519531295</c:v>
                </c:pt>
                <c:pt idx="2589">
                  <c:v>5190.5576171875</c:v>
                </c:pt>
                <c:pt idx="2590">
                  <c:v>5192.54931640625</c:v>
                </c:pt>
                <c:pt idx="2591">
                  <c:v>5194.5361328125</c:v>
                </c:pt>
                <c:pt idx="2592">
                  <c:v>5196.5556640625</c:v>
                </c:pt>
                <c:pt idx="2593">
                  <c:v>5198.4543457031295</c:v>
                </c:pt>
                <c:pt idx="2594">
                  <c:v>5200.4033203125</c:v>
                </c:pt>
                <c:pt idx="2595">
                  <c:v>5202.50341796875</c:v>
                </c:pt>
                <c:pt idx="2596">
                  <c:v>5204.51513671875</c:v>
                </c:pt>
                <c:pt idx="2597">
                  <c:v>5206.4816894531295</c:v>
                </c:pt>
                <c:pt idx="2598">
                  <c:v>5208.53662109375</c:v>
                </c:pt>
                <c:pt idx="2599">
                  <c:v>5210.5185546875</c:v>
                </c:pt>
                <c:pt idx="2600">
                  <c:v>5212.5178222656205</c:v>
                </c:pt>
                <c:pt idx="2601">
                  <c:v>5214.5419921875</c:v>
                </c:pt>
                <c:pt idx="2602">
                  <c:v>5216.5739746093705</c:v>
                </c:pt>
                <c:pt idx="2603">
                  <c:v>5218.6237792968705</c:v>
                </c:pt>
                <c:pt idx="2604">
                  <c:v>5220.6481933593705</c:v>
                </c:pt>
                <c:pt idx="2605">
                  <c:v>5222.49658203125</c:v>
                </c:pt>
                <c:pt idx="2606">
                  <c:v>5224.42041015625</c:v>
                </c:pt>
                <c:pt idx="2607">
                  <c:v>5226.5832519531295</c:v>
                </c:pt>
                <c:pt idx="2608">
                  <c:v>5228.59521484375</c:v>
                </c:pt>
                <c:pt idx="2609">
                  <c:v>5230.486328125</c:v>
                </c:pt>
                <c:pt idx="2610">
                  <c:v>5232.56103515625</c:v>
                </c:pt>
                <c:pt idx="2611">
                  <c:v>5234.5856933593705</c:v>
                </c:pt>
                <c:pt idx="2612">
                  <c:v>5236.4768066406295</c:v>
                </c:pt>
                <c:pt idx="2613">
                  <c:v>5238.49609375</c:v>
                </c:pt>
                <c:pt idx="2614">
                  <c:v>5240.46533203125</c:v>
                </c:pt>
                <c:pt idx="2615">
                  <c:v>5242.4270019531295</c:v>
                </c:pt>
                <c:pt idx="2616">
                  <c:v>5244.4638671875</c:v>
                </c:pt>
                <c:pt idx="2617">
                  <c:v>5246.5007324218795</c:v>
                </c:pt>
                <c:pt idx="2618">
                  <c:v>5248.5380859375</c:v>
                </c:pt>
                <c:pt idx="2619">
                  <c:v>5250.5751953125</c:v>
                </c:pt>
                <c:pt idx="2620">
                  <c:v>5252.54931640625</c:v>
                </c:pt>
                <c:pt idx="2621">
                  <c:v>5254.435546875</c:v>
                </c:pt>
                <c:pt idx="2622">
                  <c:v>5256.3845214843795</c:v>
                </c:pt>
                <c:pt idx="2623">
                  <c:v>5258.4716796875</c:v>
                </c:pt>
                <c:pt idx="2624">
                  <c:v>5260.4833984375</c:v>
                </c:pt>
                <c:pt idx="2625">
                  <c:v>5262.4450683593705</c:v>
                </c:pt>
                <c:pt idx="2626">
                  <c:v>5264.4621582031295</c:v>
                </c:pt>
                <c:pt idx="2627">
                  <c:v>5266.5495605468705</c:v>
                </c:pt>
                <c:pt idx="2628">
                  <c:v>5268.4860839843795</c:v>
                </c:pt>
                <c:pt idx="2629">
                  <c:v>5270.37744140625</c:v>
                </c:pt>
                <c:pt idx="2630">
                  <c:v>5272.4597167968705</c:v>
                </c:pt>
                <c:pt idx="2631">
                  <c:v>5274.5419921875</c:v>
                </c:pt>
                <c:pt idx="2632">
                  <c:v>5276.56640625</c:v>
                </c:pt>
                <c:pt idx="2633">
                  <c:v>5278.4775390625</c:v>
                </c:pt>
                <c:pt idx="2634">
                  <c:v>5280.46923828125</c:v>
                </c:pt>
                <c:pt idx="2635">
                  <c:v>5282.556640625</c:v>
                </c:pt>
                <c:pt idx="2636">
                  <c:v>5284.52587890625</c:v>
                </c:pt>
                <c:pt idx="2637">
                  <c:v>5286.44970703125</c:v>
                </c:pt>
                <c:pt idx="2638">
                  <c:v>5288.4113769531295</c:v>
                </c:pt>
                <c:pt idx="2639">
                  <c:v>5290.4484863281205</c:v>
                </c:pt>
                <c:pt idx="2640">
                  <c:v>5292.498046875</c:v>
                </c:pt>
                <c:pt idx="2641">
                  <c:v>5294.45947265625</c:v>
                </c:pt>
                <c:pt idx="2642">
                  <c:v>5296.4587402343795</c:v>
                </c:pt>
                <c:pt idx="2643">
                  <c:v>5298.5461425781205</c:v>
                </c:pt>
                <c:pt idx="2644">
                  <c:v>5300.5832519531295</c:v>
                </c:pt>
                <c:pt idx="2645">
                  <c:v>5302.474609375</c:v>
                </c:pt>
                <c:pt idx="2646">
                  <c:v>5304.37841796875</c:v>
                </c:pt>
                <c:pt idx="2647">
                  <c:v>5306.3776855468705</c:v>
                </c:pt>
                <c:pt idx="2648">
                  <c:v>5308.4724121093705</c:v>
                </c:pt>
                <c:pt idx="2649">
                  <c:v>5310.5546875</c:v>
                </c:pt>
                <c:pt idx="2650">
                  <c:v>5312.5793457031295</c:v>
                </c:pt>
                <c:pt idx="2651">
                  <c:v>5314.541015625</c:v>
                </c:pt>
                <c:pt idx="2652">
                  <c:v>5316.4069824218795</c:v>
                </c:pt>
                <c:pt idx="2653">
                  <c:v>5318.3811035156205</c:v>
                </c:pt>
                <c:pt idx="2654">
                  <c:v>5320.4006347656205</c:v>
                </c:pt>
                <c:pt idx="2655">
                  <c:v>5322.3798828125</c:v>
                </c:pt>
                <c:pt idx="2656">
                  <c:v>5324.4294433593705</c:v>
                </c:pt>
                <c:pt idx="2657">
                  <c:v>5326.4111328125</c:v>
                </c:pt>
                <c:pt idx="2658">
                  <c:v>5328.42822265625</c:v>
                </c:pt>
                <c:pt idx="2659">
                  <c:v>5330.419921875</c:v>
                </c:pt>
                <c:pt idx="2660">
                  <c:v>5332.4013671875</c:v>
                </c:pt>
                <c:pt idx="2661">
                  <c:v>5334.4836425781205</c:v>
                </c:pt>
                <c:pt idx="2662">
                  <c:v>5336.533203125</c:v>
                </c:pt>
                <c:pt idx="2663">
                  <c:v>5338.5881347656205</c:v>
                </c:pt>
                <c:pt idx="2664">
                  <c:v>5340.4416503906295</c:v>
                </c:pt>
                <c:pt idx="2665">
                  <c:v>5342.42822265625</c:v>
                </c:pt>
                <c:pt idx="2666">
                  <c:v>5344.53564453125</c:v>
                </c:pt>
                <c:pt idx="2667">
                  <c:v>5346.5300292968705</c:v>
                </c:pt>
                <c:pt idx="2668">
                  <c:v>5348.49169921875</c:v>
                </c:pt>
                <c:pt idx="2669">
                  <c:v>5350.40283203125</c:v>
                </c:pt>
                <c:pt idx="2670">
                  <c:v>5352.42724609375</c:v>
                </c:pt>
                <c:pt idx="2671">
                  <c:v>5354.46435546875</c:v>
                </c:pt>
                <c:pt idx="2672">
                  <c:v>5356.43115234375</c:v>
                </c:pt>
                <c:pt idx="2673">
                  <c:v>5358.4052734375</c:v>
                </c:pt>
                <c:pt idx="2674">
                  <c:v>5360.5126953125</c:v>
                </c:pt>
                <c:pt idx="2675">
                  <c:v>5362.5625</c:v>
                </c:pt>
                <c:pt idx="2676">
                  <c:v>5364.5114746093705</c:v>
                </c:pt>
                <c:pt idx="2677">
                  <c:v>5366.498046875</c:v>
                </c:pt>
                <c:pt idx="2678">
                  <c:v>5368.4091796875</c:v>
                </c:pt>
                <c:pt idx="2679">
                  <c:v>5370.3205566406295</c:v>
                </c:pt>
                <c:pt idx="2680">
                  <c:v>5372.3200683593705</c:v>
                </c:pt>
                <c:pt idx="2681">
                  <c:v>5374.3571777343795</c:v>
                </c:pt>
                <c:pt idx="2682">
                  <c:v>5376.3991699218795</c:v>
                </c:pt>
                <c:pt idx="2683">
                  <c:v>5378.3229980468705</c:v>
                </c:pt>
                <c:pt idx="2684">
                  <c:v>5380.36767578125</c:v>
                </c:pt>
                <c:pt idx="2685">
                  <c:v>5382.4475097656205</c:v>
                </c:pt>
                <c:pt idx="2686">
                  <c:v>5384.4267578125</c:v>
                </c:pt>
                <c:pt idx="2687">
                  <c:v>5386.4765625</c:v>
                </c:pt>
                <c:pt idx="2688">
                  <c:v>5388.4255371093705</c:v>
                </c:pt>
                <c:pt idx="2689">
                  <c:v>5390.3818359375</c:v>
                </c:pt>
                <c:pt idx="2690">
                  <c:v>5392.4013671875</c:v>
                </c:pt>
                <c:pt idx="2691">
                  <c:v>5394.3630371093705</c:v>
                </c:pt>
                <c:pt idx="2692">
                  <c:v>5396.3244628906295</c:v>
                </c:pt>
                <c:pt idx="2693">
                  <c:v>5398.404296875</c:v>
                </c:pt>
                <c:pt idx="2694">
                  <c:v>5400.4792480468705</c:v>
                </c:pt>
                <c:pt idx="2695">
                  <c:v>5402.3225097656205</c:v>
                </c:pt>
                <c:pt idx="2696">
                  <c:v>5404.2463378906295</c:v>
                </c:pt>
                <c:pt idx="2697">
                  <c:v>5406.4645996093705</c:v>
                </c:pt>
                <c:pt idx="2698">
                  <c:v>5408.51904296875</c:v>
                </c:pt>
                <c:pt idx="2699">
                  <c:v>5410.3044433593705</c:v>
                </c:pt>
                <c:pt idx="2700">
                  <c:v>5412.298828125</c:v>
                </c:pt>
                <c:pt idx="2701">
                  <c:v>5414.3937988281205</c:v>
                </c:pt>
                <c:pt idx="2702">
                  <c:v>5416.4108886718795</c:v>
                </c:pt>
                <c:pt idx="2703">
                  <c:v>5418.4228515625</c:v>
                </c:pt>
                <c:pt idx="2704">
                  <c:v>5420.3415527343795</c:v>
                </c:pt>
                <c:pt idx="2705">
                  <c:v>5422.29052734375</c:v>
                </c:pt>
                <c:pt idx="2706">
                  <c:v>5424.3024902343795</c:v>
                </c:pt>
                <c:pt idx="2707">
                  <c:v>5426.4274902343795</c:v>
                </c:pt>
                <c:pt idx="2708">
                  <c:v>5428.5400390625</c:v>
                </c:pt>
                <c:pt idx="2709">
                  <c:v>5430.4514160156205</c:v>
                </c:pt>
                <c:pt idx="2710">
                  <c:v>5432.3625488281205</c:v>
                </c:pt>
                <c:pt idx="2711">
                  <c:v>5434.341796875</c:v>
                </c:pt>
                <c:pt idx="2712">
                  <c:v>5436.3913574218795</c:v>
                </c:pt>
                <c:pt idx="2713">
                  <c:v>5438.42333984375</c:v>
                </c:pt>
                <c:pt idx="2714">
                  <c:v>5440.47314453125</c:v>
                </c:pt>
                <c:pt idx="2715">
                  <c:v>5442.5227050781205</c:v>
                </c:pt>
                <c:pt idx="2716">
                  <c:v>5444.45166015625</c:v>
                </c:pt>
                <c:pt idx="2717">
                  <c:v>5446.3251953125</c:v>
                </c:pt>
                <c:pt idx="2718">
                  <c:v>5448.3068847656205</c:v>
                </c:pt>
                <c:pt idx="2719">
                  <c:v>5450.4697265625</c:v>
                </c:pt>
                <c:pt idx="2720">
                  <c:v>5452.4562988281205</c:v>
                </c:pt>
                <c:pt idx="2721">
                  <c:v>5454.3977050781205</c:v>
                </c:pt>
                <c:pt idx="2722">
                  <c:v>5456.42236328125</c:v>
                </c:pt>
                <c:pt idx="2723">
                  <c:v>5458.44189453125</c:v>
                </c:pt>
                <c:pt idx="2724">
                  <c:v>5460.416015625</c:v>
                </c:pt>
                <c:pt idx="2725">
                  <c:v>5462.4025878906295</c:v>
                </c:pt>
                <c:pt idx="2726">
                  <c:v>5464.4899902343795</c:v>
                </c:pt>
                <c:pt idx="2727">
                  <c:v>5466.36376953125</c:v>
                </c:pt>
                <c:pt idx="2728">
                  <c:v>5468.28759765625</c:v>
                </c:pt>
                <c:pt idx="2729">
                  <c:v>5470.3874511718795</c:v>
                </c:pt>
                <c:pt idx="2730">
                  <c:v>5472.34912109375</c:v>
                </c:pt>
                <c:pt idx="2731">
                  <c:v>5474.38623046875</c:v>
                </c:pt>
                <c:pt idx="2732">
                  <c:v>5476.41064453125</c:v>
                </c:pt>
                <c:pt idx="2733">
                  <c:v>5478.40234375</c:v>
                </c:pt>
                <c:pt idx="2734">
                  <c:v>5480.4191894531295</c:v>
                </c:pt>
                <c:pt idx="2735">
                  <c:v>5482.3935546875</c:v>
                </c:pt>
                <c:pt idx="2736">
                  <c:v>5484.3876953125</c:v>
                </c:pt>
                <c:pt idx="2737">
                  <c:v>5486.28125</c:v>
                </c:pt>
                <c:pt idx="2738">
                  <c:v>5488.1926269531295</c:v>
                </c:pt>
                <c:pt idx="2739">
                  <c:v>5490.2294921875</c:v>
                </c:pt>
                <c:pt idx="2740">
                  <c:v>5492.3095703125</c:v>
                </c:pt>
                <c:pt idx="2741">
                  <c:v>5494.29638671875</c:v>
                </c:pt>
                <c:pt idx="2742">
                  <c:v>5496.26513671875</c:v>
                </c:pt>
                <c:pt idx="2743">
                  <c:v>5498.3576660156205</c:v>
                </c:pt>
                <c:pt idx="2744">
                  <c:v>5500.4201660156205</c:v>
                </c:pt>
                <c:pt idx="2745">
                  <c:v>5502.4270019531295</c:v>
                </c:pt>
                <c:pt idx="2746">
                  <c:v>5504.34326171875</c:v>
                </c:pt>
                <c:pt idx="2747">
                  <c:v>5506.27978515625</c:v>
                </c:pt>
                <c:pt idx="2748">
                  <c:v>5508.3293457031295</c:v>
                </c:pt>
                <c:pt idx="2749">
                  <c:v>5510.4040527343795</c:v>
                </c:pt>
                <c:pt idx="2750">
                  <c:v>5512.3984375</c:v>
                </c:pt>
                <c:pt idx="2751">
                  <c:v>5514.2844238281205</c:v>
                </c:pt>
                <c:pt idx="2752">
                  <c:v>5516.2333984375</c:v>
                </c:pt>
                <c:pt idx="2753">
                  <c:v>5518.2883300781205</c:v>
                </c:pt>
                <c:pt idx="2754">
                  <c:v>5520.35546875</c:v>
                </c:pt>
                <c:pt idx="2755">
                  <c:v>5522.32958984375</c:v>
                </c:pt>
                <c:pt idx="2756">
                  <c:v>5524.33642578125</c:v>
                </c:pt>
                <c:pt idx="2757">
                  <c:v>5526.37353515625</c:v>
                </c:pt>
                <c:pt idx="2758">
                  <c:v>5528.34765625</c:v>
                </c:pt>
                <c:pt idx="2759">
                  <c:v>5530.3166503906295</c:v>
                </c:pt>
                <c:pt idx="2760">
                  <c:v>5532.2404785156205</c:v>
                </c:pt>
                <c:pt idx="2761">
                  <c:v>5534.2072753906295</c:v>
                </c:pt>
                <c:pt idx="2762">
                  <c:v>5536.2697753906295</c:v>
                </c:pt>
                <c:pt idx="2763">
                  <c:v>5538.3444824218795</c:v>
                </c:pt>
                <c:pt idx="2764">
                  <c:v>5540.38134765625</c:v>
                </c:pt>
                <c:pt idx="2765">
                  <c:v>5542.36279296875</c:v>
                </c:pt>
                <c:pt idx="2766">
                  <c:v>5544.31201171875</c:v>
                </c:pt>
                <c:pt idx="2767">
                  <c:v>5546.2536621093705</c:v>
                </c:pt>
                <c:pt idx="2768">
                  <c:v>5548.32080078125</c:v>
                </c:pt>
                <c:pt idx="2769">
                  <c:v>5550.3151855468705</c:v>
                </c:pt>
                <c:pt idx="2770">
                  <c:v>5552.314453125</c:v>
                </c:pt>
                <c:pt idx="2771">
                  <c:v>5554.47705078125</c:v>
                </c:pt>
                <c:pt idx="2772">
                  <c:v>5556.4084472656205</c:v>
                </c:pt>
                <c:pt idx="2773">
                  <c:v>5558.24951171875</c:v>
                </c:pt>
                <c:pt idx="2774">
                  <c:v>5560.3117675781205</c:v>
                </c:pt>
                <c:pt idx="2775">
                  <c:v>5562.28076171875</c:v>
                </c:pt>
                <c:pt idx="2776">
                  <c:v>5564.23486328125</c:v>
                </c:pt>
                <c:pt idx="2777">
                  <c:v>5566.2971191406295</c:v>
                </c:pt>
                <c:pt idx="2778">
                  <c:v>5568.2663574218795</c:v>
                </c:pt>
                <c:pt idx="2779">
                  <c:v>5570.2531738281205</c:v>
                </c:pt>
                <c:pt idx="2780">
                  <c:v>5572.232421875</c:v>
                </c:pt>
                <c:pt idx="2781">
                  <c:v>5574.2316894531295</c:v>
                </c:pt>
                <c:pt idx="2782">
                  <c:v>5576.2761230468705</c:v>
                </c:pt>
                <c:pt idx="2783">
                  <c:v>5578.3056640625</c:v>
                </c:pt>
                <c:pt idx="2784">
                  <c:v>5580.3425292968705</c:v>
                </c:pt>
                <c:pt idx="2785">
                  <c:v>5582.4423828125</c:v>
                </c:pt>
                <c:pt idx="2786">
                  <c:v>5584.4167480468705</c:v>
                </c:pt>
                <c:pt idx="2787">
                  <c:v>5586.3029785156205</c:v>
                </c:pt>
                <c:pt idx="2788">
                  <c:v>5588.2770996093705</c:v>
                </c:pt>
                <c:pt idx="2789">
                  <c:v>5590.2839355468705</c:v>
                </c:pt>
                <c:pt idx="2790">
                  <c:v>5592.2380371093705</c:v>
                </c:pt>
                <c:pt idx="2791">
                  <c:v>5594.18701171875</c:v>
                </c:pt>
                <c:pt idx="2792">
                  <c:v>5596.2568359375</c:v>
                </c:pt>
                <c:pt idx="2793">
                  <c:v>5598.24365234375</c:v>
                </c:pt>
                <c:pt idx="2794">
                  <c:v>5600.1799316406295</c:v>
                </c:pt>
                <c:pt idx="2795">
                  <c:v>5602.2294921875</c:v>
                </c:pt>
                <c:pt idx="2796">
                  <c:v>5604.3420410156205</c:v>
                </c:pt>
                <c:pt idx="2797">
                  <c:v>5606.333984375</c:v>
                </c:pt>
                <c:pt idx="2798">
                  <c:v>5608.2956542968705</c:v>
                </c:pt>
                <c:pt idx="2799">
                  <c:v>5610.31494140625</c:v>
                </c:pt>
                <c:pt idx="2800">
                  <c:v>5612.3142089843795</c:v>
                </c:pt>
                <c:pt idx="2801">
                  <c:v>5614.3134765625</c:v>
                </c:pt>
                <c:pt idx="2802">
                  <c:v>5616.2497558593705</c:v>
                </c:pt>
                <c:pt idx="2803">
                  <c:v>5618.1486816406295</c:v>
                </c:pt>
                <c:pt idx="2804">
                  <c:v>5620.2360839843795</c:v>
                </c:pt>
                <c:pt idx="2805">
                  <c:v>5622.2980957031295</c:v>
                </c:pt>
                <c:pt idx="2806">
                  <c:v>5624.2145996093705</c:v>
                </c:pt>
                <c:pt idx="2807">
                  <c:v>5626.2265625</c:v>
                </c:pt>
                <c:pt idx="2808">
                  <c:v>5628.3088378906295</c:v>
                </c:pt>
                <c:pt idx="2809">
                  <c:v>5630.3835449218795</c:v>
                </c:pt>
                <c:pt idx="2810">
                  <c:v>5632.4709472656205</c:v>
                </c:pt>
                <c:pt idx="2811">
                  <c:v>5634.3068847656205</c:v>
                </c:pt>
                <c:pt idx="2812">
                  <c:v>5636.10498046875</c:v>
                </c:pt>
                <c:pt idx="2813">
                  <c:v>5638.24755859375</c:v>
                </c:pt>
                <c:pt idx="2814">
                  <c:v>5640.3146972656205</c:v>
                </c:pt>
                <c:pt idx="2815">
                  <c:v>5642.20849609375</c:v>
                </c:pt>
                <c:pt idx="2816">
                  <c:v>5644.1650390625</c:v>
                </c:pt>
                <c:pt idx="2817">
                  <c:v>5646.27734375</c:v>
                </c:pt>
                <c:pt idx="2818">
                  <c:v>5648.2893066406295</c:v>
                </c:pt>
                <c:pt idx="2819">
                  <c:v>5650.3063964843795</c:v>
                </c:pt>
                <c:pt idx="2820">
                  <c:v>5652.3359375</c:v>
                </c:pt>
                <c:pt idx="2821">
                  <c:v>5654.2673339843795</c:v>
                </c:pt>
                <c:pt idx="2822">
                  <c:v>5656.18603515625</c:v>
                </c:pt>
                <c:pt idx="2823">
                  <c:v>5658.1728515625</c:v>
                </c:pt>
                <c:pt idx="2824">
                  <c:v>5660.34814453125</c:v>
                </c:pt>
                <c:pt idx="2825">
                  <c:v>5662.322265625</c:v>
                </c:pt>
                <c:pt idx="2826">
                  <c:v>5664.2587890625</c:v>
                </c:pt>
                <c:pt idx="2827">
                  <c:v>5666.3210449218795</c:v>
                </c:pt>
                <c:pt idx="2828">
                  <c:v>5668.3757324218795</c:v>
                </c:pt>
                <c:pt idx="2829">
                  <c:v>5670.2868652343795</c:v>
                </c:pt>
                <c:pt idx="2830">
                  <c:v>5672.2058105468705</c:v>
                </c:pt>
                <c:pt idx="2831">
                  <c:v>5674.318359375</c:v>
                </c:pt>
                <c:pt idx="2832">
                  <c:v>5676.330078125</c:v>
                </c:pt>
                <c:pt idx="2833">
                  <c:v>5678.31689453125</c:v>
                </c:pt>
                <c:pt idx="2834">
                  <c:v>5680.333984375</c:v>
                </c:pt>
                <c:pt idx="2835">
                  <c:v>5682.2502441406295</c:v>
                </c:pt>
                <c:pt idx="2836">
                  <c:v>5684.1867675781205</c:v>
                </c:pt>
                <c:pt idx="2837">
                  <c:v>5687.923828125</c:v>
                </c:pt>
                <c:pt idx="2838">
                  <c:v>5688.8039550781205</c:v>
                </c:pt>
                <c:pt idx="2839">
                  <c:v>5690.41357421875</c:v>
                </c:pt>
                <c:pt idx="2840">
                  <c:v>5692.1413574218795</c:v>
                </c:pt>
                <c:pt idx="2841">
                  <c:v>5694.158203125</c:v>
                </c:pt>
                <c:pt idx="2842">
                  <c:v>5696.1574707031295</c:v>
                </c:pt>
                <c:pt idx="2843">
                  <c:v>5698.1315917968705</c:v>
                </c:pt>
                <c:pt idx="2844">
                  <c:v>5700.20654296875</c:v>
                </c:pt>
                <c:pt idx="2845">
                  <c:v>5702.22607421875</c:v>
                </c:pt>
                <c:pt idx="2846">
                  <c:v>5704.1823730468705</c:v>
                </c:pt>
                <c:pt idx="2847">
                  <c:v>5706.181640625</c:v>
                </c:pt>
                <c:pt idx="2848">
                  <c:v>5708.0856933593705</c:v>
                </c:pt>
                <c:pt idx="2849">
                  <c:v>5710.1228027343795</c:v>
                </c:pt>
                <c:pt idx="2850">
                  <c:v>5712.3232421875</c:v>
                </c:pt>
                <c:pt idx="2851">
                  <c:v>5714.2521972656205</c:v>
                </c:pt>
                <c:pt idx="2852">
                  <c:v>5716.12060546875</c:v>
                </c:pt>
                <c:pt idx="2853">
                  <c:v>5718.1271972656205</c:v>
                </c:pt>
                <c:pt idx="2854">
                  <c:v>5720.13916015625</c:v>
                </c:pt>
                <c:pt idx="2855">
                  <c:v>5722.2014160156205</c:v>
                </c:pt>
                <c:pt idx="2856">
                  <c:v>5724.2509765625</c:v>
                </c:pt>
                <c:pt idx="2857">
                  <c:v>5726.2756347656205</c:v>
                </c:pt>
                <c:pt idx="2858">
                  <c:v>5728.2121582031295</c:v>
                </c:pt>
                <c:pt idx="2859">
                  <c:v>5730.1484375</c:v>
                </c:pt>
                <c:pt idx="2860">
                  <c:v>5732.0471191406295</c:v>
                </c:pt>
                <c:pt idx="2861">
                  <c:v>5734.0715332031295</c:v>
                </c:pt>
                <c:pt idx="2862">
                  <c:v>5736.234375</c:v>
                </c:pt>
                <c:pt idx="2863">
                  <c:v>5738.1708984375</c:v>
                </c:pt>
                <c:pt idx="2864">
                  <c:v>5740.18798828125</c:v>
                </c:pt>
                <c:pt idx="2865">
                  <c:v>5742.2878417968705</c:v>
                </c:pt>
                <c:pt idx="2866">
                  <c:v>5744.30712890625</c:v>
                </c:pt>
                <c:pt idx="2867">
                  <c:v>5746.2060546875</c:v>
                </c:pt>
                <c:pt idx="2868">
                  <c:v>5748.1550292968705</c:v>
                </c:pt>
                <c:pt idx="2869">
                  <c:v>5750.22216796875</c:v>
                </c:pt>
                <c:pt idx="2870">
                  <c:v>5752.1711425781205</c:v>
                </c:pt>
                <c:pt idx="2871">
                  <c:v>5754.1403808593705</c:v>
                </c:pt>
                <c:pt idx="2872">
                  <c:v>5756.11474609375</c:v>
                </c:pt>
                <c:pt idx="2873">
                  <c:v>5758.12646484375</c:v>
                </c:pt>
                <c:pt idx="2874">
                  <c:v>5760.2639160156205</c:v>
                </c:pt>
                <c:pt idx="2875">
                  <c:v>5762.28857421875</c:v>
                </c:pt>
                <c:pt idx="2876">
                  <c:v>5764.22509765625</c:v>
                </c:pt>
                <c:pt idx="2877">
                  <c:v>5766.13623046875</c:v>
                </c:pt>
                <c:pt idx="2878">
                  <c:v>5768.0852050781205</c:v>
                </c:pt>
                <c:pt idx="2879">
                  <c:v>5770.2355957031205</c:v>
                </c:pt>
                <c:pt idx="2880">
                  <c:v>5772.1896972656295</c:v>
                </c:pt>
                <c:pt idx="2881">
                  <c:v>5774.0632324218795</c:v>
                </c:pt>
                <c:pt idx="2882">
                  <c:v>5776.09521484375</c:v>
                </c:pt>
                <c:pt idx="2883">
                  <c:v>5778.1120605468705</c:v>
                </c:pt>
                <c:pt idx="2884">
                  <c:v>5780.1416015625</c:v>
                </c:pt>
                <c:pt idx="2885">
                  <c:v>5782.14111328125</c:v>
                </c:pt>
                <c:pt idx="2886">
                  <c:v>5784.0900878906295</c:v>
                </c:pt>
                <c:pt idx="2887">
                  <c:v>5786.1018066406205</c:v>
                </c:pt>
                <c:pt idx="2888">
                  <c:v>5788.1013183593795</c:v>
                </c:pt>
                <c:pt idx="2889">
                  <c:v>5790.0202636718705</c:v>
                </c:pt>
                <c:pt idx="2890">
                  <c:v>5792.0520019531295</c:v>
                </c:pt>
                <c:pt idx="2891">
                  <c:v>5794.0888671875</c:v>
                </c:pt>
                <c:pt idx="2892">
                  <c:v>5796.0380859375</c:v>
                </c:pt>
                <c:pt idx="2893">
                  <c:v>5798.0751953125</c:v>
                </c:pt>
                <c:pt idx="2894">
                  <c:v>5800.2756347656295</c:v>
                </c:pt>
                <c:pt idx="2895">
                  <c:v>5802.2121582031205</c:v>
                </c:pt>
                <c:pt idx="2896">
                  <c:v>5804.1359863281295</c:v>
                </c:pt>
                <c:pt idx="2897">
                  <c:v>5806.13525390625</c:v>
                </c:pt>
                <c:pt idx="2898">
                  <c:v>5808.0341796875</c:v>
                </c:pt>
                <c:pt idx="2899">
                  <c:v>5810.0461425781205</c:v>
                </c:pt>
                <c:pt idx="2900">
                  <c:v>5812.0954589843795</c:v>
                </c:pt>
                <c:pt idx="2901">
                  <c:v>5814.07470703125</c:v>
                </c:pt>
                <c:pt idx="2902">
                  <c:v>5816.162109375</c:v>
                </c:pt>
                <c:pt idx="2903">
                  <c:v>5818.1437988281295</c:v>
                </c:pt>
                <c:pt idx="2904">
                  <c:v>5819.96728515625</c:v>
                </c:pt>
                <c:pt idx="2905">
                  <c:v>5821.9665527343705</c:v>
                </c:pt>
                <c:pt idx="2906">
                  <c:v>5824.06640625</c:v>
                </c:pt>
                <c:pt idx="2907">
                  <c:v>5826.1462402343705</c:v>
                </c:pt>
                <c:pt idx="2908">
                  <c:v>5828.10791015625</c:v>
                </c:pt>
                <c:pt idx="2909">
                  <c:v>5830.1198730468705</c:v>
                </c:pt>
                <c:pt idx="2910">
                  <c:v>5832.1115722656295</c:v>
                </c:pt>
                <c:pt idx="2911">
                  <c:v>5834.0681152343705</c:v>
                </c:pt>
                <c:pt idx="2912">
                  <c:v>5836.10009765625</c:v>
                </c:pt>
                <c:pt idx="2913">
                  <c:v>5837.9860839843795</c:v>
                </c:pt>
                <c:pt idx="2914">
                  <c:v>5839.9729003906295</c:v>
                </c:pt>
                <c:pt idx="2915">
                  <c:v>5842.03515625</c:v>
                </c:pt>
                <c:pt idx="2916">
                  <c:v>5844.00927734375</c:v>
                </c:pt>
                <c:pt idx="2917">
                  <c:v>5846.0966796875</c:v>
                </c:pt>
                <c:pt idx="2918">
                  <c:v>5848.07080078125</c:v>
                </c:pt>
                <c:pt idx="2919">
                  <c:v>5850.0322265625</c:v>
                </c:pt>
                <c:pt idx="2920">
                  <c:v>5852.1496582031205</c:v>
                </c:pt>
                <c:pt idx="2921">
                  <c:v>5854.1240234375</c:v>
                </c:pt>
                <c:pt idx="2922">
                  <c:v>5856.04296875</c:v>
                </c:pt>
                <c:pt idx="2923">
                  <c:v>5858.10498046875</c:v>
                </c:pt>
                <c:pt idx="2924">
                  <c:v>5860.109375</c:v>
                </c:pt>
                <c:pt idx="2925">
                  <c:v>5862.0510253906295</c:v>
                </c:pt>
                <c:pt idx="2926">
                  <c:v>5864.15087890625</c:v>
                </c:pt>
                <c:pt idx="2927">
                  <c:v>5866.25830078125</c:v>
                </c:pt>
                <c:pt idx="2928">
                  <c:v>5868.1520996093705</c:v>
                </c:pt>
                <c:pt idx="2929">
                  <c:v>5870.0759277343705</c:v>
                </c:pt>
                <c:pt idx="2930">
                  <c:v>5872.1506347656295</c:v>
                </c:pt>
                <c:pt idx="2931">
                  <c:v>5874.1374511718705</c:v>
                </c:pt>
                <c:pt idx="2932">
                  <c:v>5876.09912109375</c:v>
                </c:pt>
                <c:pt idx="2933">
                  <c:v>5878.11083984375</c:v>
                </c:pt>
                <c:pt idx="2934">
                  <c:v>5880.072265625</c:v>
                </c:pt>
                <c:pt idx="2935">
                  <c:v>5882.0339355468705</c:v>
                </c:pt>
                <c:pt idx="2936">
                  <c:v>5884.02587890625</c:v>
                </c:pt>
                <c:pt idx="2937">
                  <c:v>5886.1435546875</c:v>
                </c:pt>
                <c:pt idx="2938">
                  <c:v>5888.10009765625</c:v>
                </c:pt>
                <c:pt idx="2939">
                  <c:v>5890.0314941406205</c:v>
                </c:pt>
                <c:pt idx="2940">
                  <c:v>5892.0432128906295</c:v>
                </c:pt>
                <c:pt idx="2941">
                  <c:v>5894.04248046875</c:v>
                </c:pt>
                <c:pt idx="2942">
                  <c:v>5896.1174316406205</c:v>
                </c:pt>
                <c:pt idx="2943">
                  <c:v>5898.0842285156205</c:v>
                </c:pt>
                <c:pt idx="2944">
                  <c:v>5900.12646484375</c:v>
                </c:pt>
                <c:pt idx="2945">
                  <c:v>5902.2463378906295</c:v>
                </c:pt>
                <c:pt idx="2946">
                  <c:v>5904.2277832031205</c:v>
                </c:pt>
                <c:pt idx="2947">
                  <c:v>5906.24462890625</c:v>
                </c:pt>
                <c:pt idx="2948">
                  <c:v>5908.1435546875</c:v>
                </c:pt>
                <c:pt idx="2949">
                  <c:v>5910.02978515625</c:v>
                </c:pt>
                <c:pt idx="2950">
                  <c:v>5911.9912109375</c:v>
                </c:pt>
                <c:pt idx="2951">
                  <c:v>5914.0358886718705</c:v>
                </c:pt>
                <c:pt idx="2952">
                  <c:v>5916.09814453125</c:v>
                </c:pt>
                <c:pt idx="2953">
                  <c:v>5918.0471191406205</c:v>
                </c:pt>
                <c:pt idx="2954">
                  <c:v>5920.0212402343705</c:v>
                </c:pt>
                <c:pt idx="2955">
                  <c:v>5922.0256347656295</c:v>
                </c:pt>
                <c:pt idx="2956">
                  <c:v>5924.0500488281295</c:v>
                </c:pt>
                <c:pt idx="2957">
                  <c:v>5926.0617675781205</c:v>
                </c:pt>
                <c:pt idx="2958">
                  <c:v>5928.0537109375</c:v>
                </c:pt>
                <c:pt idx="2959">
                  <c:v>5929.9777832031205</c:v>
                </c:pt>
                <c:pt idx="2960">
                  <c:v>5931.9970703125</c:v>
                </c:pt>
                <c:pt idx="2961">
                  <c:v>5934.0163574218795</c:v>
                </c:pt>
                <c:pt idx="2962">
                  <c:v>5936.1037597656295</c:v>
                </c:pt>
                <c:pt idx="2963">
                  <c:v>5938.0402832031205</c:v>
                </c:pt>
                <c:pt idx="2964">
                  <c:v>5939.93896484375</c:v>
                </c:pt>
                <c:pt idx="2965">
                  <c:v>5942.0439453125</c:v>
                </c:pt>
                <c:pt idx="2966">
                  <c:v>5944.0734863281295</c:v>
                </c:pt>
                <c:pt idx="2967">
                  <c:v>5946.0173339843795</c:v>
                </c:pt>
                <c:pt idx="2968">
                  <c:v>5948.0168457031205</c:v>
                </c:pt>
                <c:pt idx="2969">
                  <c:v>5950.0539550781205</c:v>
                </c:pt>
                <c:pt idx="2970">
                  <c:v>5952.02294921875</c:v>
                </c:pt>
                <c:pt idx="2971">
                  <c:v>5954.04736328125</c:v>
                </c:pt>
                <c:pt idx="2972">
                  <c:v>5956.07177734375</c:v>
                </c:pt>
                <c:pt idx="2973">
                  <c:v>5958.0458984375</c:v>
                </c:pt>
                <c:pt idx="2974">
                  <c:v>5960</c:v>
                </c:pt>
                <c:pt idx="2975">
                  <c:v>5961.9616699218795</c:v>
                </c:pt>
                <c:pt idx="2976">
                  <c:v>5964.0617675781205</c:v>
                </c:pt>
                <c:pt idx="2977">
                  <c:v>5966.0612792968795</c:v>
                </c:pt>
                <c:pt idx="2978">
                  <c:v>5967.99267578125</c:v>
                </c:pt>
                <c:pt idx="2979">
                  <c:v>5970.0422363281295</c:v>
                </c:pt>
                <c:pt idx="2980">
                  <c:v>5972.0036621093705</c:v>
                </c:pt>
                <c:pt idx="2981">
                  <c:v>5974.04052734375</c:v>
                </c:pt>
                <c:pt idx="2982">
                  <c:v>5976.0324707031205</c:v>
                </c:pt>
                <c:pt idx="2983">
                  <c:v>5977.9189453125</c:v>
                </c:pt>
                <c:pt idx="2984">
                  <c:v>5979.8876953125</c:v>
                </c:pt>
                <c:pt idx="2985">
                  <c:v>5981.8994140625</c:v>
                </c:pt>
                <c:pt idx="2986">
                  <c:v>5983.9619140625</c:v>
                </c:pt>
                <c:pt idx="2987">
                  <c:v>5985.90869140625</c:v>
                </c:pt>
                <c:pt idx="2988">
                  <c:v>5987.8703613281295</c:v>
                </c:pt>
                <c:pt idx="2989">
                  <c:v>5989.947265625</c:v>
                </c:pt>
                <c:pt idx="2990">
                  <c:v>5992.0322265625</c:v>
                </c:pt>
                <c:pt idx="2991">
                  <c:v>5994.0192871093705</c:v>
                </c:pt>
                <c:pt idx="2992">
                  <c:v>5995.98291015625</c:v>
                </c:pt>
                <c:pt idx="2993">
                  <c:v>5997.99462890625</c:v>
                </c:pt>
                <c:pt idx="2994">
                  <c:v>6000.01953125</c:v>
                </c:pt>
                <c:pt idx="2995">
                  <c:v>6001.9787597656295</c:v>
                </c:pt>
                <c:pt idx="2996">
                  <c:v>6003.9401855468705</c:v>
                </c:pt>
                <c:pt idx="2997">
                  <c:v>6005.9921875</c:v>
                </c:pt>
                <c:pt idx="2998">
                  <c:v>6007.9287109375</c:v>
                </c:pt>
                <c:pt idx="2999">
                  <c:v>6009.9655761718705</c:v>
                </c:pt>
                <c:pt idx="3000">
                  <c:v>6011.9748535156205</c:v>
                </c:pt>
                <c:pt idx="3001">
                  <c:v>6013.8967285156205</c:v>
                </c:pt>
                <c:pt idx="3002">
                  <c:v>6015.88623046875</c:v>
                </c:pt>
                <c:pt idx="3003">
                  <c:v>6017.9001464843795</c:v>
                </c:pt>
                <c:pt idx="3004">
                  <c:v>6019.94970703125</c:v>
                </c:pt>
                <c:pt idx="3005">
                  <c:v>6022.03466796875</c:v>
                </c:pt>
                <c:pt idx="3006">
                  <c:v>6024.17236328125</c:v>
                </c:pt>
                <c:pt idx="3007">
                  <c:v>6026.0986328125</c:v>
                </c:pt>
                <c:pt idx="3008">
                  <c:v>6027.9343261718705</c:v>
                </c:pt>
                <c:pt idx="3009">
                  <c:v>6029.958984375</c:v>
                </c:pt>
                <c:pt idx="3010">
                  <c:v>6031.9833984375</c:v>
                </c:pt>
                <c:pt idx="3011">
                  <c:v>6033.9323730468705</c:v>
                </c:pt>
                <c:pt idx="3012">
                  <c:v>6035.9943847656295</c:v>
                </c:pt>
                <c:pt idx="3013">
                  <c:v>6037.943359375</c:v>
                </c:pt>
                <c:pt idx="3014">
                  <c:v>6039.8801269531295</c:v>
                </c:pt>
                <c:pt idx="3015">
                  <c:v>6041.89208984375</c:v>
                </c:pt>
                <c:pt idx="3016">
                  <c:v>6043.9040527343705</c:v>
                </c:pt>
                <c:pt idx="3017">
                  <c:v>6045.9284667968795</c:v>
                </c:pt>
                <c:pt idx="3018">
                  <c:v>6047.9274902343705</c:v>
                </c:pt>
                <c:pt idx="3019">
                  <c:v>6050.0778808593795</c:v>
                </c:pt>
                <c:pt idx="3020">
                  <c:v>6052.0771484375</c:v>
                </c:pt>
                <c:pt idx="3021">
                  <c:v>6053.9482421875</c:v>
                </c:pt>
                <c:pt idx="3022">
                  <c:v>6055.8974609375</c:v>
                </c:pt>
                <c:pt idx="3023">
                  <c:v>6057.89892578125</c:v>
                </c:pt>
                <c:pt idx="3024">
                  <c:v>6059.9987792968795</c:v>
                </c:pt>
                <c:pt idx="3025">
                  <c:v>6061.9733886718705</c:v>
                </c:pt>
                <c:pt idx="3026">
                  <c:v>6063.884765625</c:v>
                </c:pt>
                <c:pt idx="3027">
                  <c:v>6065.9343261718705</c:v>
                </c:pt>
                <c:pt idx="3028">
                  <c:v>6067.9208984375</c:v>
                </c:pt>
                <c:pt idx="3029">
                  <c:v>6069.8571777343705</c:v>
                </c:pt>
                <c:pt idx="3030">
                  <c:v>6071.93212890625</c:v>
                </c:pt>
                <c:pt idx="3031">
                  <c:v>6073.994140625</c:v>
                </c:pt>
                <c:pt idx="3032">
                  <c:v>6075.9558105468705</c:v>
                </c:pt>
                <c:pt idx="3033">
                  <c:v>6077.91748046875</c:v>
                </c:pt>
                <c:pt idx="3034">
                  <c:v>6079.8640136718705</c:v>
                </c:pt>
                <c:pt idx="3035">
                  <c:v>6081.8381347656295</c:v>
                </c:pt>
                <c:pt idx="3036">
                  <c:v>6083.8649902343705</c:v>
                </c:pt>
                <c:pt idx="3037">
                  <c:v>6085.93994140625</c:v>
                </c:pt>
                <c:pt idx="3038">
                  <c:v>6088.0021972656295</c:v>
                </c:pt>
                <c:pt idx="3039">
                  <c:v>6089.86083984375</c:v>
                </c:pt>
                <c:pt idx="3040">
                  <c:v>6091.78466796875</c:v>
                </c:pt>
                <c:pt idx="3041">
                  <c:v>6093.86181640625</c:v>
                </c:pt>
                <c:pt idx="3042">
                  <c:v>6095.8610839843795</c:v>
                </c:pt>
                <c:pt idx="3043">
                  <c:v>6097.8603515625</c:v>
                </c:pt>
                <c:pt idx="3044">
                  <c:v>6099.93505859375</c:v>
                </c:pt>
                <c:pt idx="3045">
                  <c:v>6101.9345703125</c:v>
                </c:pt>
                <c:pt idx="3046">
                  <c:v>6103.8459472656295</c:v>
                </c:pt>
                <c:pt idx="3047">
                  <c:v>6105.80712890625</c:v>
                </c:pt>
                <c:pt idx="3048">
                  <c:v>6107.869140625</c:v>
                </c:pt>
                <c:pt idx="3049">
                  <c:v>6109.90625</c:v>
                </c:pt>
                <c:pt idx="3050">
                  <c:v>6111.8679199218795</c:v>
                </c:pt>
                <c:pt idx="3051">
                  <c:v>6113.9553222656295</c:v>
                </c:pt>
                <c:pt idx="3052">
                  <c:v>6115.92724609375</c:v>
                </c:pt>
                <c:pt idx="3053">
                  <c:v>6117.8388671875</c:v>
                </c:pt>
                <c:pt idx="3054">
                  <c:v>6119.8278808593795</c:v>
                </c:pt>
                <c:pt idx="3055">
                  <c:v>6121.8898925781205</c:v>
                </c:pt>
                <c:pt idx="3056">
                  <c:v>6123.9521484375</c:v>
                </c:pt>
                <c:pt idx="3057">
                  <c:v>6125.88623046875</c:v>
                </c:pt>
                <c:pt idx="3058">
                  <c:v>6127.8854980468705</c:v>
                </c:pt>
                <c:pt idx="3059">
                  <c:v>6129.88720703125</c:v>
                </c:pt>
                <c:pt idx="3060">
                  <c:v>6131.81103515625</c:v>
                </c:pt>
                <c:pt idx="3061">
                  <c:v>6133.7600097656295</c:v>
                </c:pt>
                <c:pt idx="3062">
                  <c:v>6135.822265625</c:v>
                </c:pt>
                <c:pt idx="3063">
                  <c:v>6137.8720703125</c:v>
                </c:pt>
                <c:pt idx="3064">
                  <c:v>6139.8464355468705</c:v>
                </c:pt>
                <c:pt idx="3065">
                  <c:v>6141.89599609375</c:v>
                </c:pt>
                <c:pt idx="3066">
                  <c:v>6143.9328613281295</c:v>
                </c:pt>
                <c:pt idx="3067">
                  <c:v>6146.03271484375</c:v>
                </c:pt>
                <c:pt idx="3068">
                  <c:v>6148.01953125</c:v>
                </c:pt>
                <c:pt idx="3069">
                  <c:v>6149.9055175781205</c:v>
                </c:pt>
                <c:pt idx="3070">
                  <c:v>6151.9050292968795</c:v>
                </c:pt>
                <c:pt idx="3071">
                  <c:v>6153.8015136718705</c:v>
                </c:pt>
                <c:pt idx="3072">
                  <c:v>6155.7604980468705</c:v>
                </c:pt>
                <c:pt idx="3073">
                  <c:v>6157.8376464843795</c:v>
                </c:pt>
                <c:pt idx="3074">
                  <c:v>6159.8269042968795</c:v>
                </c:pt>
                <c:pt idx="3075">
                  <c:v>6161.78857421875</c:v>
                </c:pt>
                <c:pt idx="3076">
                  <c:v>6163.82568359375</c:v>
                </c:pt>
                <c:pt idx="3077">
                  <c:v>6165.7873535156205</c:v>
                </c:pt>
                <c:pt idx="3078">
                  <c:v>6167.7490234375</c:v>
                </c:pt>
                <c:pt idx="3079">
                  <c:v>6169.7985839843795</c:v>
                </c:pt>
                <c:pt idx="3080">
                  <c:v>6171.7727050781205</c:v>
                </c:pt>
                <c:pt idx="3081">
                  <c:v>6173.8347167968795</c:v>
                </c:pt>
                <c:pt idx="3082">
                  <c:v>6175.97216796875</c:v>
                </c:pt>
                <c:pt idx="3083">
                  <c:v>6177.9716796875</c:v>
                </c:pt>
                <c:pt idx="3084">
                  <c:v>6179.8703613281295</c:v>
                </c:pt>
                <c:pt idx="3085">
                  <c:v>6181.66845703125</c:v>
                </c:pt>
                <c:pt idx="3086">
                  <c:v>6183.703125</c:v>
                </c:pt>
                <c:pt idx="3087">
                  <c:v>6185.8029785156205</c:v>
                </c:pt>
                <c:pt idx="3088">
                  <c:v>6187.74169921875</c:v>
                </c:pt>
                <c:pt idx="3089">
                  <c:v>6189.8037109375</c:v>
                </c:pt>
                <c:pt idx="3090">
                  <c:v>6191.853515625</c:v>
                </c:pt>
                <c:pt idx="3091">
                  <c:v>6193.8151855468705</c:v>
                </c:pt>
                <c:pt idx="3092">
                  <c:v>6195.814453125</c:v>
                </c:pt>
                <c:pt idx="3093">
                  <c:v>6197.9143066406205</c:v>
                </c:pt>
                <c:pt idx="3094">
                  <c:v>6199.9638671875</c:v>
                </c:pt>
                <c:pt idx="3095">
                  <c:v>6201.9631347656295</c:v>
                </c:pt>
                <c:pt idx="3096">
                  <c:v>6203.8493652343705</c:v>
                </c:pt>
                <c:pt idx="3097">
                  <c:v>6205.72314453125</c:v>
                </c:pt>
                <c:pt idx="3098">
                  <c:v>6207.7980957031205</c:v>
                </c:pt>
                <c:pt idx="3099">
                  <c:v>6209.8352050781205</c:v>
                </c:pt>
                <c:pt idx="3100">
                  <c:v>6211.7590332031205</c:v>
                </c:pt>
                <c:pt idx="3101">
                  <c:v>6213.7958984375</c:v>
                </c:pt>
                <c:pt idx="3102">
                  <c:v>6215.8703613281295</c:v>
                </c:pt>
                <c:pt idx="3103">
                  <c:v>6217.8547363281295</c:v>
                </c:pt>
                <c:pt idx="3104">
                  <c:v>6219.9421386718705</c:v>
                </c:pt>
                <c:pt idx="3105">
                  <c:v>6221.8937988281295</c:v>
                </c:pt>
                <c:pt idx="3106">
                  <c:v>6223.7800292968795</c:v>
                </c:pt>
                <c:pt idx="3107">
                  <c:v>6225.81689453125</c:v>
                </c:pt>
                <c:pt idx="3108">
                  <c:v>6227.8161621093705</c:v>
                </c:pt>
                <c:pt idx="3109">
                  <c:v>6229.8154296875</c:v>
                </c:pt>
                <c:pt idx="3110">
                  <c:v>6231.7521972656295</c:v>
                </c:pt>
                <c:pt idx="3111">
                  <c:v>6233.7392578125</c:v>
                </c:pt>
                <c:pt idx="3112">
                  <c:v>6235.7761230468705</c:v>
                </c:pt>
                <c:pt idx="3113">
                  <c:v>6237.7878417968795</c:v>
                </c:pt>
                <c:pt idx="3114">
                  <c:v>6239.8249511718705</c:v>
                </c:pt>
                <c:pt idx="3115">
                  <c:v>6241.88720703125</c:v>
                </c:pt>
                <c:pt idx="3116">
                  <c:v>6243.91162109375</c:v>
                </c:pt>
                <c:pt idx="3117">
                  <c:v>6245.78515625</c:v>
                </c:pt>
                <c:pt idx="3118">
                  <c:v>6247.7341308593795</c:v>
                </c:pt>
                <c:pt idx="3119">
                  <c:v>6249.78369140625</c:v>
                </c:pt>
                <c:pt idx="3120">
                  <c:v>6251.7578125</c:v>
                </c:pt>
                <c:pt idx="3121">
                  <c:v>6253.7194824218795</c:v>
                </c:pt>
                <c:pt idx="3122">
                  <c:v>6255.76904296875</c:v>
                </c:pt>
                <c:pt idx="3123">
                  <c:v>6257.7307128906295</c:v>
                </c:pt>
                <c:pt idx="3124">
                  <c:v>6259.6423339843795</c:v>
                </c:pt>
                <c:pt idx="3125">
                  <c:v>6261.6413574218795</c:v>
                </c:pt>
                <c:pt idx="3126">
                  <c:v>6263.7033691406205</c:v>
                </c:pt>
                <c:pt idx="3127">
                  <c:v>6265.7028808593795</c:v>
                </c:pt>
                <c:pt idx="3128">
                  <c:v>6267.7021484375</c:v>
                </c:pt>
                <c:pt idx="3129">
                  <c:v>6269.8020019531295</c:v>
                </c:pt>
                <c:pt idx="3130">
                  <c:v>6271.81396484375</c:v>
                </c:pt>
                <c:pt idx="3131">
                  <c:v>6273.7253417968795</c:v>
                </c:pt>
                <c:pt idx="3132">
                  <c:v>6275.7121582031205</c:v>
                </c:pt>
                <c:pt idx="3133">
                  <c:v>6277.8371582031205</c:v>
                </c:pt>
                <c:pt idx="3134">
                  <c:v>6279.8994140625</c:v>
                </c:pt>
                <c:pt idx="3135">
                  <c:v>6281.7707519531295</c:v>
                </c:pt>
                <c:pt idx="3136">
                  <c:v>6283.7194824218795</c:v>
                </c:pt>
                <c:pt idx="3137">
                  <c:v>6285.70849609375</c:v>
                </c:pt>
                <c:pt idx="3138">
                  <c:v>6287.7580566406205</c:v>
                </c:pt>
                <c:pt idx="3139">
                  <c:v>6289.8200683593795</c:v>
                </c:pt>
                <c:pt idx="3140">
                  <c:v>6291.7568359375</c:v>
                </c:pt>
                <c:pt idx="3141">
                  <c:v>6293.7438964843795</c:v>
                </c:pt>
                <c:pt idx="3142">
                  <c:v>6295.703125</c:v>
                </c:pt>
                <c:pt idx="3143">
                  <c:v>6297.6896972656295</c:v>
                </c:pt>
                <c:pt idx="3144">
                  <c:v>6299.6911621093705</c:v>
                </c:pt>
                <c:pt idx="3145">
                  <c:v>6301.6904296875</c:v>
                </c:pt>
                <c:pt idx="3146">
                  <c:v>6303.7275390625</c:v>
                </c:pt>
                <c:pt idx="3147">
                  <c:v>6305.7770996093705</c:v>
                </c:pt>
                <c:pt idx="3148">
                  <c:v>6307.7263183593795</c:v>
                </c:pt>
                <c:pt idx="3149">
                  <c:v>6309.63525390625</c:v>
                </c:pt>
                <c:pt idx="3150">
                  <c:v>6311.697265625</c:v>
                </c:pt>
                <c:pt idx="3151">
                  <c:v>6313.7370605468705</c:v>
                </c:pt>
                <c:pt idx="3152">
                  <c:v>6315.7490234375</c:v>
                </c:pt>
                <c:pt idx="3153">
                  <c:v>6317.72314453125</c:v>
                </c:pt>
                <c:pt idx="3154">
                  <c:v>6319.64697265625</c:v>
                </c:pt>
                <c:pt idx="3155">
                  <c:v>6321.6462402343705</c:v>
                </c:pt>
                <c:pt idx="3156">
                  <c:v>6323.6833496093705</c:v>
                </c:pt>
                <c:pt idx="3157">
                  <c:v>6325.7429199218795</c:v>
                </c:pt>
                <c:pt idx="3158">
                  <c:v>6327.7294921875</c:v>
                </c:pt>
                <c:pt idx="3159">
                  <c:v>6329.66845703125</c:v>
                </c:pt>
                <c:pt idx="3160">
                  <c:v>6331.6804199218795</c:v>
                </c:pt>
                <c:pt idx="3161">
                  <c:v>6333.7802734375</c:v>
                </c:pt>
                <c:pt idx="3162">
                  <c:v>6335.73974609375</c:v>
                </c:pt>
                <c:pt idx="3163">
                  <c:v>6337.7141113281295</c:v>
                </c:pt>
                <c:pt idx="3164">
                  <c:v>6339.7912597656295</c:v>
                </c:pt>
                <c:pt idx="3165">
                  <c:v>6341.7529296875</c:v>
                </c:pt>
                <c:pt idx="3166">
                  <c:v>6343.71435546875</c:v>
                </c:pt>
                <c:pt idx="3167">
                  <c:v>6345.7763671875</c:v>
                </c:pt>
                <c:pt idx="3168">
                  <c:v>6347.80078125</c:v>
                </c:pt>
                <c:pt idx="3169">
                  <c:v>6349.6994628906295</c:v>
                </c:pt>
                <c:pt idx="3170">
                  <c:v>6351.6611328125</c:v>
                </c:pt>
                <c:pt idx="3171">
                  <c:v>6353.7236328125</c:v>
                </c:pt>
                <c:pt idx="3172">
                  <c:v>6355.7229003906295</c:v>
                </c:pt>
                <c:pt idx="3173">
                  <c:v>6357.60888671875</c:v>
                </c:pt>
                <c:pt idx="3174">
                  <c:v>6359.5556640625</c:v>
                </c:pt>
                <c:pt idx="3175">
                  <c:v>6361.5676269531295</c:v>
                </c:pt>
                <c:pt idx="3176">
                  <c:v>6363.5944824218795</c:v>
                </c:pt>
                <c:pt idx="3177">
                  <c:v>6365.7194824218795</c:v>
                </c:pt>
                <c:pt idx="3178">
                  <c:v>6367.76904296875</c:v>
                </c:pt>
                <c:pt idx="3179">
                  <c:v>6369.68017578125</c:v>
                </c:pt>
                <c:pt idx="3180">
                  <c:v>6371.6921386718705</c:v>
                </c:pt>
                <c:pt idx="3181">
                  <c:v>6373.6789550781205</c:v>
                </c:pt>
                <c:pt idx="3182">
                  <c:v>6375.615234375</c:v>
                </c:pt>
                <c:pt idx="3183">
                  <c:v>6377.6650390625</c:v>
                </c:pt>
                <c:pt idx="3184">
                  <c:v>6379.6267089843795</c:v>
                </c:pt>
                <c:pt idx="3185">
                  <c:v>6381.5505371093705</c:v>
                </c:pt>
                <c:pt idx="3186">
                  <c:v>6383.5751953125</c:v>
                </c:pt>
                <c:pt idx="3187">
                  <c:v>6385.6120605468705</c:v>
                </c:pt>
                <c:pt idx="3188">
                  <c:v>6387.5986328125</c:v>
                </c:pt>
                <c:pt idx="3189">
                  <c:v>6389.6608886718705</c:v>
                </c:pt>
                <c:pt idx="3190">
                  <c:v>6391.6350097656295</c:v>
                </c:pt>
                <c:pt idx="3191">
                  <c:v>6393.5461425781205</c:v>
                </c:pt>
                <c:pt idx="3192">
                  <c:v>6395.708984375</c:v>
                </c:pt>
                <c:pt idx="3193">
                  <c:v>6397.7839355468705</c:v>
                </c:pt>
                <c:pt idx="3194">
                  <c:v>6399.642578125</c:v>
                </c:pt>
                <c:pt idx="3195">
                  <c:v>6401.61669921875</c:v>
                </c:pt>
                <c:pt idx="3196">
                  <c:v>6403.66845703125</c:v>
                </c:pt>
                <c:pt idx="3197">
                  <c:v>6405.6677246093705</c:v>
                </c:pt>
                <c:pt idx="3198">
                  <c:v>6407.6923828125</c:v>
                </c:pt>
                <c:pt idx="3199">
                  <c:v>6409.69189453125</c:v>
                </c:pt>
                <c:pt idx="3200">
                  <c:v>6411.68896484375</c:v>
                </c:pt>
                <c:pt idx="3201">
                  <c:v>6413.70068359375</c:v>
                </c:pt>
                <c:pt idx="3202">
                  <c:v>6415.6623535156205</c:v>
                </c:pt>
                <c:pt idx="3203">
                  <c:v>6417.64892578125</c:v>
                </c:pt>
                <c:pt idx="3204">
                  <c:v>6419.62548828125</c:v>
                </c:pt>
                <c:pt idx="3205">
                  <c:v>6421.6376953125</c:v>
                </c:pt>
                <c:pt idx="3206">
                  <c:v>6423.58642578125</c:v>
                </c:pt>
                <c:pt idx="3207">
                  <c:v>6425.5983886718705</c:v>
                </c:pt>
                <c:pt idx="3208">
                  <c:v>6427.6984863281295</c:v>
                </c:pt>
                <c:pt idx="3209">
                  <c:v>6429.66015625</c:v>
                </c:pt>
                <c:pt idx="3210">
                  <c:v>6431.6591796875</c:v>
                </c:pt>
                <c:pt idx="3211">
                  <c:v>6433.5700683593795</c:v>
                </c:pt>
                <c:pt idx="3212">
                  <c:v>6435.4689941406205</c:v>
                </c:pt>
                <c:pt idx="3213">
                  <c:v>6437.5439453125</c:v>
                </c:pt>
                <c:pt idx="3214">
                  <c:v>6439.64404296875</c:v>
                </c:pt>
                <c:pt idx="3215">
                  <c:v>6441.6181640625</c:v>
                </c:pt>
                <c:pt idx="3216">
                  <c:v>6443.5671386718705</c:v>
                </c:pt>
                <c:pt idx="3217">
                  <c:v>6445.5791015625</c:v>
                </c:pt>
                <c:pt idx="3218">
                  <c:v>6447.603515625</c:v>
                </c:pt>
                <c:pt idx="3219">
                  <c:v>6449.5397949218795</c:v>
                </c:pt>
                <c:pt idx="3220">
                  <c:v>6451.50146484375</c:v>
                </c:pt>
                <c:pt idx="3221">
                  <c:v>6453.5261230468705</c:v>
                </c:pt>
                <c:pt idx="3222">
                  <c:v>6455.5632324218795</c:v>
                </c:pt>
                <c:pt idx="3223">
                  <c:v>6457.6003417968795</c:v>
                </c:pt>
                <c:pt idx="3224">
                  <c:v>6459.5993652343705</c:v>
                </c:pt>
                <c:pt idx="3225">
                  <c:v>6461.69921875</c:v>
                </c:pt>
                <c:pt idx="3226">
                  <c:v>6463.7995605468705</c:v>
                </c:pt>
                <c:pt idx="3227">
                  <c:v>6465.6604003906295</c:v>
                </c:pt>
                <c:pt idx="3228">
                  <c:v>6467.5563964843795</c:v>
                </c:pt>
                <c:pt idx="3229">
                  <c:v>6469.59375</c:v>
                </c:pt>
                <c:pt idx="3230">
                  <c:v>6471.54541015625</c:v>
                </c:pt>
                <c:pt idx="3231">
                  <c:v>6473.607421875</c:v>
                </c:pt>
                <c:pt idx="3232">
                  <c:v>6475.6318359375</c:v>
                </c:pt>
                <c:pt idx="3233">
                  <c:v>6477.5432128906295</c:v>
                </c:pt>
                <c:pt idx="3234">
                  <c:v>6479.6154785156205</c:v>
                </c:pt>
                <c:pt idx="3235">
                  <c:v>6481.6398925781205</c:v>
                </c:pt>
                <c:pt idx="3236">
                  <c:v>6483.62890625</c:v>
                </c:pt>
                <c:pt idx="3237">
                  <c:v>6485.59033203125</c:v>
                </c:pt>
                <c:pt idx="3238">
                  <c:v>6487.5520019531295</c:v>
                </c:pt>
                <c:pt idx="3239">
                  <c:v>6489.6145019531295</c:v>
                </c:pt>
                <c:pt idx="3240">
                  <c:v>6491.5886230468705</c:v>
                </c:pt>
                <c:pt idx="3241">
                  <c:v>6493.57275390625</c:v>
                </c:pt>
                <c:pt idx="3242">
                  <c:v>6495.572265625</c:v>
                </c:pt>
                <c:pt idx="3243">
                  <c:v>6497.59912109375</c:v>
                </c:pt>
                <c:pt idx="3244">
                  <c:v>6499.63623046875</c:v>
                </c:pt>
                <c:pt idx="3245">
                  <c:v>6501.6481933593795</c:v>
                </c:pt>
                <c:pt idx="3246">
                  <c:v>6503.6472167968795</c:v>
                </c:pt>
                <c:pt idx="3247">
                  <c:v>6505.56884765625</c:v>
                </c:pt>
                <c:pt idx="3248">
                  <c:v>6507.5305175781205</c:v>
                </c:pt>
                <c:pt idx="3249">
                  <c:v>6509.51953125</c:v>
                </c:pt>
                <c:pt idx="3250">
                  <c:v>6511.5441894531295</c:v>
                </c:pt>
                <c:pt idx="3251">
                  <c:v>6513.6564941406205</c:v>
                </c:pt>
                <c:pt idx="3252">
                  <c:v>6515.7185058593795</c:v>
                </c:pt>
                <c:pt idx="3253">
                  <c:v>6517.7431640625</c:v>
                </c:pt>
                <c:pt idx="3254">
                  <c:v>6519.6545410156205</c:v>
                </c:pt>
                <c:pt idx="3255">
                  <c:v>6521.5407714843795</c:v>
                </c:pt>
                <c:pt idx="3256">
                  <c:v>6523.5651855468705</c:v>
                </c:pt>
                <c:pt idx="3257">
                  <c:v>6525.6022949218795</c:v>
                </c:pt>
                <c:pt idx="3258">
                  <c:v>6527.6394042968795</c:v>
                </c:pt>
                <c:pt idx="3259">
                  <c:v>6529.67626953125</c:v>
                </c:pt>
                <c:pt idx="3260">
                  <c:v>6531.5749511718705</c:v>
                </c:pt>
                <c:pt idx="3261">
                  <c:v>6533.486328125</c:v>
                </c:pt>
                <c:pt idx="3262">
                  <c:v>6535.5861816406205</c:v>
                </c:pt>
                <c:pt idx="3263">
                  <c:v>6537.5729980468705</c:v>
                </c:pt>
                <c:pt idx="3264">
                  <c:v>6539.4968261718705</c:v>
                </c:pt>
                <c:pt idx="3265">
                  <c:v>6541.62158203125</c:v>
                </c:pt>
                <c:pt idx="3266">
                  <c:v>6543.75927734375</c:v>
                </c:pt>
                <c:pt idx="3267">
                  <c:v>6545.6708984375</c:v>
                </c:pt>
                <c:pt idx="3268">
                  <c:v>6547.5822753906295</c:v>
                </c:pt>
                <c:pt idx="3269">
                  <c:v>6549.6442871093705</c:v>
                </c:pt>
                <c:pt idx="3270">
                  <c:v>6551.59326171875</c:v>
                </c:pt>
                <c:pt idx="3271">
                  <c:v>6553.54248046875</c:v>
                </c:pt>
                <c:pt idx="3272">
                  <c:v>6555.5419921875</c:v>
                </c:pt>
                <c:pt idx="3273">
                  <c:v>6557.51611328125</c:v>
                </c:pt>
                <c:pt idx="3274">
                  <c:v>6559.490234375</c:v>
                </c:pt>
                <c:pt idx="3275">
                  <c:v>6561.501953125</c:v>
                </c:pt>
                <c:pt idx="3276">
                  <c:v>6563.6396484375</c:v>
                </c:pt>
                <c:pt idx="3277">
                  <c:v>6565.6364746093705</c:v>
                </c:pt>
                <c:pt idx="3278">
                  <c:v>6567.5478515625</c:v>
                </c:pt>
                <c:pt idx="3279">
                  <c:v>6569.57470703125</c:v>
                </c:pt>
                <c:pt idx="3280">
                  <c:v>6571.6218261718705</c:v>
                </c:pt>
                <c:pt idx="3281">
                  <c:v>6573.533203125</c:v>
                </c:pt>
                <c:pt idx="3282">
                  <c:v>6575.4719238281295</c:v>
                </c:pt>
                <c:pt idx="3283">
                  <c:v>6577.546875</c:v>
                </c:pt>
                <c:pt idx="3284">
                  <c:v>6579.49609375</c:v>
                </c:pt>
                <c:pt idx="3285">
                  <c:v>6581.4577636718705</c:v>
                </c:pt>
                <c:pt idx="3286">
                  <c:v>6583.5197753906295</c:v>
                </c:pt>
                <c:pt idx="3287">
                  <c:v>6585.5441894531295</c:v>
                </c:pt>
                <c:pt idx="3288">
                  <c:v>6587.4807128906295</c:v>
                </c:pt>
                <c:pt idx="3289">
                  <c:v>6589.4675292968795</c:v>
                </c:pt>
                <c:pt idx="3290">
                  <c:v>6591.5925292968795</c:v>
                </c:pt>
                <c:pt idx="3291">
                  <c:v>6593.5666503906295</c:v>
                </c:pt>
                <c:pt idx="3292">
                  <c:v>6595.4528808593795</c:v>
                </c:pt>
                <c:pt idx="3293">
                  <c:v>6597.48974609375</c:v>
                </c:pt>
                <c:pt idx="3294">
                  <c:v>6599.5393066406205</c:v>
                </c:pt>
                <c:pt idx="3295">
                  <c:v>6601.4636230468705</c:v>
                </c:pt>
                <c:pt idx="3296">
                  <c:v>6603.5007324218795</c:v>
                </c:pt>
                <c:pt idx="3297">
                  <c:v>6605.5349121093705</c:v>
                </c:pt>
                <c:pt idx="3298">
                  <c:v>6607.47119140625</c:v>
                </c:pt>
                <c:pt idx="3299">
                  <c:v>6609.4855957031205</c:v>
                </c:pt>
                <c:pt idx="3300">
                  <c:v>6611.4221191406205</c:v>
                </c:pt>
                <c:pt idx="3301">
                  <c:v>6613.4716796875</c:v>
                </c:pt>
                <c:pt idx="3302">
                  <c:v>6615.5087890625</c:v>
                </c:pt>
                <c:pt idx="3303">
                  <c:v>6617.4431152343705</c:v>
                </c:pt>
                <c:pt idx="3304">
                  <c:v>6619.5305175781205</c:v>
                </c:pt>
                <c:pt idx="3305">
                  <c:v>6621.58251953125</c:v>
                </c:pt>
                <c:pt idx="3306">
                  <c:v>6623.50634765625</c:v>
                </c:pt>
                <c:pt idx="3307">
                  <c:v>6625.4904785156205</c:v>
                </c:pt>
                <c:pt idx="3308">
                  <c:v>6627.5524902343705</c:v>
                </c:pt>
                <c:pt idx="3309">
                  <c:v>6629.52685546875</c:v>
                </c:pt>
                <c:pt idx="3310">
                  <c:v>6631.4636230468705</c:v>
                </c:pt>
                <c:pt idx="3311">
                  <c:v>6633.4274902343705</c:v>
                </c:pt>
                <c:pt idx="3312">
                  <c:v>6635.439453125</c:v>
                </c:pt>
                <c:pt idx="3313">
                  <c:v>6637.4890136718705</c:v>
                </c:pt>
                <c:pt idx="3314">
                  <c:v>6639.5510253906295</c:v>
                </c:pt>
                <c:pt idx="3315">
                  <c:v>6641.5380859375</c:v>
                </c:pt>
                <c:pt idx="3316">
                  <c:v>6643.4619140625</c:v>
                </c:pt>
                <c:pt idx="3317">
                  <c:v>6645.5363769531295</c:v>
                </c:pt>
                <c:pt idx="3318">
                  <c:v>6647.5734863281295</c:v>
                </c:pt>
                <c:pt idx="3319">
                  <c:v>6649.5227050781205</c:v>
                </c:pt>
                <c:pt idx="3320">
                  <c:v>6651.4968261718705</c:v>
                </c:pt>
                <c:pt idx="3321">
                  <c:v>6653.5339355468705</c:v>
                </c:pt>
                <c:pt idx="3322">
                  <c:v>6655.4807128906295</c:v>
                </c:pt>
                <c:pt idx="3323">
                  <c:v>6657.4523925781205</c:v>
                </c:pt>
                <c:pt idx="3324">
                  <c:v>6659.5168457031205</c:v>
                </c:pt>
                <c:pt idx="3325">
                  <c:v>6661.4431152343705</c:v>
                </c:pt>
                <c:pt idx="3326">
                  <c:v>6663.40478515625</c:v>
                </c:pt>
                <c:pt idx="3327">
                  <c:v>6665.5046386718705</c:v>
                </c:pt>
                <c:pt idx="3328">
                  <c:v>6667.62939453125</c:v>
                </c:pt>
                <c:pt idx="3329">
                  <c:v>6669.57861328125</c:v>
                </c:pt>
                <c:pt idx="3330">
                  <c:v>6671.6032714843795</c:v>
                </c:pt>
                <c:pt idx="3331">
                  <c:v>6673.5270996093705</c:v>
                </c:pt>
                <c:pt idx="3332">
                  <c:v>6675.4133300781205</c:v>
                </c:pt>
                <c:pt idx="3333">
                  <c:v>6677.4377441406205</c:v>
                </c:pt>
                <c:pt idx="3334">
                  <c:v>6679.4118652343705</c:v>
                </c:pt>
                <c:pt idx="3335">
                  <c:v>6681.5241699218795</c:v>
                </c:pt>
                <c:pt idx="3336">
                  <c:v>6683.5485839843795</c:v>
                </c:pt>
                <c:pt idx="3337">
                  <c:v>6685.3972167968795</c:v>
                </c:pt>
                <c:pt idx="3338">
                  <c:v>6687.44677734375</c:v>
                </c:pt>
                <c:pt idx="3339">
                  <c:v>6689.5969238281295</c:v>
                </c:pt>
                <c:pt idx="3340">
                  <c:v>6691.55859375</c:v>
                </c:pt>
                <c:pt idx="3341">
                  <c:v>6693.45703125</c:v>
                </c:pt>
                <c:pt idx="3342">
                  <c:v>6695.3684082031205</c:v>
                </c:pt>
                <c:pt idx="3343">
                  <c:v>6697.51904296875</c:v>
                </c:pt>
                <c:pt idx="3344">
                  <c:v>6699.55615234375</c:v>
                </c:pt>
                <c:pt idx="3345">
                  <c:v>6701.4296875</c:v>
                </c:pt>
                <c:pt idx="3346">
                  <c:v>6703.4289550781205</c:v>
                </c:pt>
                <c:pt idx="3347">
                  <c:v>6705.4658203125</c:v>
                </c:pt>
                <c:pt idx="3348">
                  <c:v>6707.46484375</c:v>
                </c:pt>
                <c:pt idx="3349">
                  <c:v>6709.4392089843795</c:v>
                </c:pt>
                <c:pt idx="3350">
                  <c:v>6711.3884277343705</c:v>
                </c:pt>
                <c:pt idx="3351">
                  <c:v>6713.375</c:v>
                </c:pt>
                <c:pt idx="3352">
                  <c:v>6715.5002441406205</c:v>
                </c:pt>
                <c:pt idx="3353">
                  <c:v>6717.4619140625</c:v>
                </c:pt>
                <c:pt idx="3354">
                  <c:v>6719.3857421875</c:v>
                </c:pt>
                <c:pt idx="3355">
                  <c:v>6721.39501953125</c:v>
                </c:pt>
                <c:pt idx="3356">
                  <c:v>6723.39453125</c:v>
                </c:pt>
                <c:pt idx="3357">
                  <c:v>6725.4343261718705</c:v>
                </c:pt>
                <c:pt idx="3358">
                  <c:v>6727.408203125</c:v>
                </c:pt>
                <c:pt idx="3359">
                  <c:v>6729.35693359375</c:v>
                </c:pt>
                <c:pt idx="3360">
                  <c:v>6731.4443359375</c:v>
                </c:pt>
                <c:pt idx="3361">
                  <c:v>6733.4411621093705</c:v>
                </c:pt>
                <c:pt idx="3362">
                  <c:v>6735.4152832031205</c:v>
                </c:pt>
                <c:pt idx="3363">
                  <c:v>6737.490234375</c:v>
                </c:pt>
                <c:pt idx="3364">
                  <c:v>6739.5021972656295</c:v>
                </c:pt>
                <c:pt idx="3365">
                  <c:v>6741.35302734375</c:v>
                </c:pt>
                <c:pt idx="3366">
                  <c:v>6743.30224609375</c:v>
                </c:pt>
                <c:pt idx="3367">
                  <c:v>6745.52783203125</c:v>
                </c:pt>
                <c:pt idx="3368">
                  <c:v>6747.4992675781205</c:v>
                </c:pt>
                <c:pt idx="3369">
                  <c:v>6749.3352050781205</c:v>
                </c:pt>
                <c:pt idx="3370">
                  <c:v>6751.3244628906295</c:v>
                </c:pt>
                <c:pt idx="3371">
                  <c:v>6753.3864746093705</c:v>
                </c:pt>
                <c:pt idx="3372">
                  <c:v>6755.3857421875</c:v>
                </c:pt>
                <c:pt idx="3373">
                  <c:v>6757.3225097656295</c:v>
                </c:pt>
                <c:pt idx="3374">
                  <c:v>6759.3220214843795</c:v>
                </c:pt>
                <c:pt idx="3375">
                  <c:v>6761.3967285156205</c:v>
                </c:pt>
                <c:pt idx="3376">
                  <c:v>6763.47119140625</c:v>
                </c:pt>
                <c:pt idx="3377">
                  <c:v>6765.4704589843795</c:v>
                </c:pt>
                <c:pt idx="3378">
                  <c:v>6767.44482421875</c:v>
                </c:pt>
                <c:pt idx="3379">
                  <c:v>6769.36865234375</c:v>
                </c:pt>
                <c:pt idx="3380">
                  <c:v>6771.3303222656295</c:v>
                </c:pt>
                <c:pt idx="3381">
                  <c:v>6773.2919921875</c:v>
                </c:pt>
                <c:pt idx="3382">
                  <c:v>6775.341796875</c:v>
                </c:pt>
                <c:pt idx="3383">
                  <c:v>6777.4416503906295</c:v>
                </c:pt>
                <c:pt idx="3384">
                  <c:v>6779.5036621093705</c:v>
                </c:pt>
                <c:pt idx="3385">
                  <c:v>6781.43994140625</c:v>
                </c:pt>
                <c:pt idx="3386">
                  <c:v>6783.36376953125</c:v>
                </c:pt>
                <c:pt idx="3387">
                  <c:v>6785.3508300781205</c:v>
                </c:pt>
                <c:pt idx="3388">
                  <c:v>6787.3225097656295</c:v>
                </c:pt>
                <c:pt idx="3389">
                  <c:v>6789.47265625</c:v>
                </c:pt>
                <c:pt idx="3390">
                  <c:v>6791.4367675781205</c:v>
                </c:pt>
                <c:pt idx="3391">
                  <c:v>6793.3732910156205</c:v>
                </c:pt>
                <c:pt idx="3392">
                  <c:v>6795.4104003906295</c:v>
                </c:pt>
                <c:pt idx="3393">
                  <c:v>6797.3466796875</c:v>
                </c:pt>
                <c:pt idx="3394">
                  <c:v>6799.32080078125</c:v>
                </c:pt>
                <c:pt idx="3395">
                  <c:v>6801.3203125</c:v>
                </c:pt>
                <c:pt idx="3396">
                  <c:v>6803.4326171875</c:v>
                </c:pt>
                <c:pt idx="3397">
                  <c:v>6805.4694824218795</c:v>
                </c:pt>
                <c:pt idx="3398">
                  <c:v>6807.3430175781205</c:v>
                </c:pt>
                <c:pt idx="3399">
                  <c:v>6809.34228515625</c:v>
                </c:pt>
                <c:pt idx="3400">
                  <c:v>6811.47998046875</c:v>
                </c:pt>
                <c:pt idx="3401">
                  <c:v>6813.4541015625</c:v>
                </c:pt>
                <c:pt idx="3402">
                  <c:v>6815.2900390625</c:v>
                </c:pt>
                <c:pt idx="3403">
                  <c:v>6817.3146972656295</c:v>
                </c:pt>
                <c:pt idx="3404">
                  <c:v>6819.41455078125</c:v>
                </c:pt>
                <c:pt idx="3405">
                  <c:v>6821.35107421875</c:v>
                </c:pt>
                <c:pt idx="3406">
                  <c:v>6823.28515625</c:v>
                </c:pt>
                <c:pt idx="3407">
                  <c:v>6825.296875</c:v>
                </c:pt>
                <c:pt idx="3408">
                  <c:v>6827.3466796875</c:v>
                </c:pt>
                <c:pt idx="3409">
                  <c:v>6829.34619140625</c:v>
                </c:pt>
                <c:pt idx="3410">
                  <c:v>6831.2849121093705</c:v>
                </c:pt>
                <c:pt idx="3411">
                  <c:v>6833.3220214843795</c:v>
                </c:pt>
                <c:pt idx="3412">
                  <c:v>6835.37158203125</c:v>
                </c:pt>
                <c:pt idx="3413">
                  <c:v>6837.3684082031205</c:v>
                </c:pt>
                <c:pt idx="3414">
                  <c:v>6839.4182128906295</c:v>
                </c:pt>
                <c:pt idx="3415">
                  <c:v>6841.4196777343705</c:v>
                </c:pt>
                <c:pt idx="3416">
                  <c:v>6843.3310546875</c:v>
                </c:pt>
                <c:pt idx="3417">
                  <c:v>6845.3684082031205</c:v>
                </c:pt>
                <c:pt idx="3418">
                  <c:v>6847.4807128906295</c:v>
                </c:pt>
                <c:pt idx="3419">
                  <c:v>6849.4296875</c:v>
                </c:pt>
                <c:pt idx="3420">
                  <c:v>6851.41650390625</c:v>
                </c:pt>
                <c:pt idx="3421">
                  <c:v>6853.4030761718705</c:v>
                </c:pt>
                <c:pt idx="3422">
                  <c:v>6855.3142089843795</c:v>
                </c:pt>
                <c:pt idx="3423">
                  <c:v>6857.30126953125</c:v>
                </c:pt>
                <c:pt idx="3424">
                  <c:v>6859.3005371093705</c:v>
                </c:pt>
                <c:pt idx="3425">
                  <c:v>6861.3625488281295</c:v>
                </c:pt>
                <c:pt idx="3426">
                  <c:v>6863.3596191406205</c:v>
                </c:pt>
                <c:pt idx="3427">
                  <c:v>6865.3591308593795</c:v>
                </c:pt>
                <c:pt idx="3428">
                  <c:v>6867.36083984375</c:v>
                </c:pt>
                <c:pt idx="3429">
                  <c:v>6869.3349609375</c:v>
                </c:pt>
                <c:pt idx="3430">
                  <c:v>6871.33447265625</c:v>
                </c:pt>
                <c:pt idx="3431">
                  <c:v>6873.30859375</c:v>
                </c:pt>
                <c:pt idx="3432">
                  <c:v>6875.3454589843795</c:v>
                </c:pt>
                <c:pt idx="3433">
                  <c:v>6877.3447265625</c:v>
                </c:pt>
                <c:pt idx="3434">
                  <c:v>6879.2685546875</c:v>
                </c:pt>
                <c:pt idx="3435">
                  <c:v>6881.2907714843795</c:v>
                </c:pt>
                <c:pt idx="3436">
                  <c:v>6883.3278808593795</c:v>
                </c:pt>
                <c:pt idx="3437">
                  <c:v>6885.2917480468705</c:v>
                </c:pt>
                <c:pt idx="3438">
                  <c:v>6887.3037109375</c:v>
                </c:pt>
                <c:pt idx="3439">
                  <c:v>6889.39111328125</c:v>
                </c:pt>
                <c:pt idx="3440">
                  <c:v>6891.42822265625</c:v>
                </c:pt>
                <c:pt idx="3441">
                  <c:v>6893.4020996093705</c:v>
                </c:pt>
                <c:pt idx="3442">
                  <c:v>6895.33837890625</c:v>
                </c:pt>
                <c:pt idx="3443">
                  <c:v>6897.2751464843795</c:v>
                </c:pt>
                <c:pt idx="3444">
                  <c:v>6899.234375</c:v>
                </c:pt>
                <c:pt idx="3445">
                  <c:v>6901.2839355468705</c:v>
                </c:pt>
                <c:pt idx="3446">
                  <c:v>6903.33349609375</c:v>
                </c:pt>
                <c:pt idx="3447">
                  <c:v>6905.2321777343705</c:v>
                </c:pt>
                <c:pt idx="3448">
                  <c:v>6907.22119140625</c:v>
                </c:pt>
                <c:pt idx="3449">
                  <c:v>6909.2961425781205</c:v>
                </c:pt>
                <c:pt idx="3450">
                  <c:v>6911.3059082031205</c:v>
                </c:pt>
                <c:pt idx="3451">
                  <c:v>6913.3049316406205</c:v>
                </c:pt>
                <c:pt idx="3452">
                  <c:v>6915.2536621093705</c:v>
                </c:pt>
                <c:pt idx="3453">
                  <c:v>6917.2883300781205</c:v>
                </c:pt>
                <c:pt idx="3454">
                  <c:v>6919.36572265625</c:v>
                </c:pt>
                <c:pt idx="3455">
                  <c:v>6921.2919921875</c:v>
                </c:pt>
                <c:pt idx="3456">
                  <c:v>6923.3288574218795</c:v>
                </c:pt>
                <c:pt idx="3457">
                  <c:v>6925.3283691406205</c:v>
                </c:pt>
                <c:pt idx="3458">
                  <c:v>6927.1999511718705</c:v>
                </c:pt>
                <c:pt idx="3459">
                  <c:v>6929.2370605468705</c:v>
                </c:pt>
                <c:pt idx="3460">
                  <c:v>6931.3518066406205</c:v>
                </c:pt>
                <c:pt idx="3461">
                  <c:v>6933.33837890625</c:v>
                </c:pt>
                <c:pt idx="3462">
                  <c:v>6935.224609375</c:v>
                </c:pt>
                <c:pt idx="3463">
                  <c:v>6937.21142578125</c:v>
                </c:pt>
                <c:pt idx="3464">
                  <c:v>6939.19580078125</c:v>
                </c:pt>
                <c:pt idx="3465">
                  <c:v>6941.169921875</c:v>
                </c:pt>
                <c:pt idx="3466">
                  <c:v>6943.19677734375</c:v>
                </c:pt>
                <c:pt idx="3467">
                  <c:v>6945.3220214843795</c:v>
                </c:pt>
                <c:pt idx="3468">
                  <c:v>6947.4094238281295</c:v>
                </c:pt>
                <c:pt idx="3469">
                  <c:v>6949.345703125</c:v>
                </c:pt>
                <c:pt idx="3470">
                  <c:v>6951.2189941406205</c:v>
                </c:pt>
                <c:pt idx="3471">
                  <c:v>6953.1806640625</c:v>
                </c:pt>
                <c:pt idx="3472">
                  <c:v>6955.3056640625</c:v>
                </c:pt>
                <c:pt idx="3473">
                  <c:v>6957.2673339843795</c:v>
                </c:pt>
                <c:pt idx="3474">
                  <c:v>6959.22900390625</c:v>
                </c:pt>
                <c:pt idx="3475">
                  <c:v>6961.2658691406205</c:v>
                </c:pt>
                <c:pt idx="3476">
                  <c:v>6963.2529296875</c:v>
                </c:pt>
                <c:pt idx="3477">
                  <c:v>6965.2497558593795</c:v>
                </c:pt>
                <c:pt idx="3478">
                  <c:v>6967.296875</c:v>
                </c:pt>
                <c:pt idx="3479">
                  <c:v>6969.2360839843795</c:v>
                </c:pt>
                <c:pt idx="3480">
                  <c:v>6971.2001953125</c:v>
                </c:pt>
                <c:pt idx="3481">
                  <c:v>6973.2746582031205</c:v>
                </c:pt>
                <c:pt idx="3482">
                  <c:v>6975.23583984375</c:v>
                </c:pt>
                <c:pt idx="3483">
                  <c:v>6977.1447753906295</c:v>
                </c:pt>
                <c:pt idx="3484">
                  <c:v>6979.1569824218795</c:v>
                </c:pt>
                <c:pt idx="3485">
                  <c:v>6981.2971191406205</c:v>
                </c:pt>
                <c:pt idx="3486">
                  <c:v>6983.3591308593795</c:v>
                </c:pt>
                <c:pt idx="3487">
                  <c:v>6985.3078613281295</c:v>
                </c:pt>
                <c:pt idx="3488">
                  <c:v>6987.2568359375</c:v>
                </c:pt>
                <c:pt idx="3489">
                  <c:v>6989.26904296875</c:v>
                </c:pt>
                <c:pt idx="3490">
                  <c:v>6991.2912597656295</c:v>
                </c:pt>
                <c:pt idx="3491">
                  <c:v>6993.2277832031205</c:v>
                </c:pt>
                <c:pt idx="3492">
                  <c:v>6995.16650390625</c:v>
                </c:pt>
                <c:pt idx="3493">
                  <c:v>6997.20361328125</c:v>
                </c:pt>
                <c:pt idx="3494">
                  <c:v>6999.24072265625</c:v>
                </c:pt>
                <c:pt idx="3495">
                  <c:v>7001.2272949218795</c:v>
                </c:pt>
                <c:pt idx="3496">
                  <c:v>7003.2517089843795</c:v>
                </c:pt>
                <c:pt idx="3497">
                  <c:v>7005.18798828125</c:v>
                </c:pt>
                <c:pt idx="3498">
                  <c:v>7007.17236328125</c:v>
                </c:pt>
                <c:pt idx="3499">
                  <c:v>7009.2824707031205</c:v>
                </c:pt>
                <c:pt idx="3500">
                  <c:v>7011.24658203125</c:v>
                </c:pt>
                <c:pt idx="3501">
                  <c:v>7013.1477050781205</c:v>
                </c:pt>
                <c:pt idx="3502">
                  <c:v>7015.1193847656295</c:v>
                </c:pt>
                <c:pt idx="3503">
                  <c:v>7017.1540527343705</c:v>
                </c:pt>
                <c:pt idx="3504">
                  <c:v>7019.1052246093705</c:v>
                </c:pt>
                <c:pt idx="3505">
                  <c:v>7021.1950683593795</c:v>
                </c:pt>
                <c:pt idx="3506">
                  <c:v>7023.3327636718705</c:v>
                </c:pt>
                <c:pt idx="3507">
                  <c:v>7025.3447265625</c:v>
                </c:pt>
                <c:pt idx="3508">
                  <c:v>7027.2287597656295</c:v>
                </c:pt>
                <c:pt idx="3509">
                  <c:v>7029.1628417968795</c:v>
                </c:pt>
                <c:pt idx="3510">
                  <c:v>7031.17724609375</c:v>
                </c:pt>
                <c:pt idx="3511">
                  <c:v>7033.1162109375</c:v>
                </c:pt>
                <c:pt idx="3512">
                  <c:v>7035.20361328125</c:v>
                </c:pt>
                <c:pt idx="3513">
                  <c:v>7037.2531738281295</c:v>
                </c:pt>
                <c:pt idx="3514">
                  <c:v>7039.2897949218795</c:v>
                </c:pt>
                <c:pt idx="3515">
                  <c:v>7041.3017578125</c:v>
                </c:pt>
                <c:pt idx="3516">
                  <c:v>7043.2509765625</c:v>
                </c:pt>
                <c:pt idx="3517">
                  <c:v>7045.2224121093705</c:v>
                </c:pt>
                <c:pt idx="3518">
                  <c:v>7047.2595214843795</c:v>
                </c:pt>
                <c:pt idx="3519">
                  <c:v>7049.3620605468705</c:v>
                </c:pt>
                <c:pt idx="3520">
                  <c:v>7051.3610839843795</c:v>
                </c:pt>
                <c:pt idx="3521">
                  <c:v>7053.2724609375</c:v>
                </c:pt>
                <c:pt idx="3522">
                  <c:v>7055.1813964843795</c:v>
                </c:pt>
                <c:pt idx="3523">
                  <c:v>7057.2434082031205</c:v>
                </c:pt>
                <c:pt idx="3524">
                  <c:v>7059.3459472656295</c:v>
                </c:pt>
                <c:pt idx="3525">
                  <c:v>7061.2822265625</c:v>
                </c:pt>
                <c:pt idx="3526">
                  <c:v>7063.2312011718705</c:v>
                </c:pt>
                <c:pt idx="3527">
                  <c:v>7065.2683105468705</c:v>
                </c:pt>
                <c:pt idx="3528">
                  <c:v>7067.2802734375</c:v>
                </c:pt>
                <c:pt idx="3529">
                  <c:v>7069.1892089843795</c:v>
                </c:pt>
                <c:pt idx="3530">
                  <c:v>7071.0751953125</c:v>
                </c:pt>
                <c:pt idx="3531">
                  <c:v>7073.064453125</c:v>
                </c:pt>
                <c:pt idx="3532">
                  <c:v>7075.17724609375</c:v>
                </c:pt>
                <c:pt idx="3533">
                  <c:v>7077.2019042968795</c:v>
                </c:pt>
                <c:pt idx="3534">
                  <c:v>7079.0751953125</c:v>
                </c:pt>
                <c:pt idx="3535">
                  <c:v>7081.0090332031205</c:v>
                </c:pt>
                <c:pt idx="3536">
                  <c:v>7083.119140625</c:v>
                </c:pt>
                <c:pt idx="3537">
                  <c:v>7085.2468261718705</c:v>
                </c:pt>
                <c:pt idx="3538">
                  <c:v>7087.2109375</c:v>
                </c:pt>
                <c:pt idx="3539">
                  <c:v>7089.05908203125</c:v>
                </c:pt>
                <c:pt idx="3540">
                  <c:v>7091.1589355468705</c:v>
                </c:pt>
                <c:pt idx="3541">
                  <c:v>7093.2587890625</c:v>
                </c:pt>
                <c:pt idx="3542">
                  <c:v>7095.1826171875</c:v>
                </c:pt>
                <c:pt idx="3543">
                  <c:v>7097.2448730468705</c:v>
                </c:pt>
                <c:pt idx="3544">
                  <c:v>7099.1564941406205</c:v>
                </c:pt>
                <c:pt idx="3545">
                  <c:v>7101.1181640625</c:v>
                </c:pt>
                <c:pt idx="3546">
                  <c:v>7103.1677246093705</c:v>
                </c:pt>
                <c:pt idx="3547">
                  <c:v>7105.1142578125</c:v>
                </c:pt>
                <c:pt idx="3548">
                  <c:v>7107.1887207031205</c:v>
                </c:pt>
                <c:pt idx="3549">
                  <c:v>7109.2785644531295</c:v>
                </c:pt>
                <c:pt idx="3550">
                  <c:v>7111.2023925781205</c:v>
                </c:pt>
                <c:pt idx="3551">
                  <c:v>7113.2019042968795</c:v>
                </c:pt>
                <c:pt idx="3552">
                  <c:v>7115.2268066406205</c:v>
                </c:pt>
                <c:pt idx="3553">
                  <c:v>7117.0876464843795</c:v>
                </c:pt>
                <c:pt idx="3554">
                  <c:v>7119.0615234375</c:v>
                </c:pt>
                <c:pt idx="3555">
                  <c:v>7121.1337890625</c:v>
                </c:pt>
                <c:pt idx="3556">
                  <c:v>7123.1203613281295</c:v>
                </c:pt>
                <c:pt idx="3557">
                  <c:v>7125.08447265625</c:v>
                </c:pt>
                <c:pt idx="3558">
                  <c:v>7127.13427734375</c:v>
                </c:pt>
                <c:pt idx="3559">
                  <c:v>7129.24658203125</c:v>
                </c:pt>
                <c:pt idx="3560">
                  <c:v>7131.2209472656295</c:v>
                </c:pt>
                <c:pt idx="3561">
                  <c:v>7133.0693359375</c:v>
                </c:pt>
                <c:pt idx="3562">
                  <c:v>7135.04345703125</c:v>
                </c:pt>
                <c:pt idx="3563">
                  <c:v>7137.09326171875</c:v>
                </c:pt>
                <c:pt idx="3564">
                  <c:v>7139.1428222656295</c:v>
                </c:pt>
                <c:pt idx="3565">
                  <c:v>7141.0793457031205</c:v>
                </c:pt>
                <c:pt idx="3566">
                  <c:v>7143.0007324218795</c:v>
                </c:pt>
                <c:pt idx="3567">
                  <c:v>7145.0732421875</c:v>
                </c:pt>
                <c:pt idx="3568">
                  <c:v>7147.1125488281295</c:v>
                </c:pt>
                <c:pt idx="3569">
                  <c:v>7149.1015625</c:v>
                </c:pt>
                <c:pt idx="3570">
                  <c:v>7151.1511230468705</c:v>
                </c:pt>
                <c:pt idx="3571">
                  <c:v>7153.1376953125</c:v>
                </c:pt>
                <c:pt idx="3572">
                  <c:v>7155.1247558593795</c:v>
                </c:pt>
                <c:pt idx="3573">
                  <c:v>7157.0988769531295</c:v>
                </c:pt>
                <c:pt idx="3574">
                  <c:v>7159.1105957031205</c:v>
                </c:pt>
                <c:pt idx="3575">
                  <c:v>7161.0849609375</c:v>
                </c:pt>
                <c:pt idx="3576">
                  <c:v>7163.109375</c:v>
                </c:pt>
                <c:pt idx="3577">
                  <c:v>7165.18408203125</c:v>
                </c:pt>
                <c:pt idx="3578">
                  <c:v>7167.13330078125</c:v>
                </c:pt>
                <c:pt idx="3579">
                  <c:v>7169.17041015625</c:v>
                </c:pt>
                <c:pt idx="3580">
                  <c:v>7171.14453125</c:v>
                </c:pt>
                <c:pt idx="3581">
                  <c:v>7173.1689453125</c:v>
                </c:pt>
                <c:pt idx="3582">
                  <c:v>7175.1806640625</c:v>
                </c:pt>
                <c:pt idx="3583">
                  <c:v>7177.1296386718705</c:v>
                </c:pt>
                <c:pt idx="3584">
                  <c:v>7179.06640625</c:v>
                </c:pt>
                <c:pt idx="3585">
                  <c:v>7180.9904785156205</c:v>
                </c:pt>
                <c:pt idx="3586">
                  <c:v>7182.9873046875</c:v>
                </c:pt>
                <c:pt idx="3587">
                  <c:v>7184.9990234375</c:v>
                </c:pt>
                <c:pt idx="3588">
                  <c:v>7187.05078125</c:v>
                </c:pt>
                <c:pt idx="3589">
                  <c:v>7189.1130371093705</c:v>
                </c:pt>
                <c:pt idx="3590">
                  <c:v>7191.07470703125</c:v>
                </c:pt>
                <c:pt idx="3591">
                  <c:v>7193.0236816406205</c:v>
                </c:pt>
                <c:pt idx="3592">
                  <c:v>7195.0986328125</c:v>
                </c:pt>
                <c:pt idx="3593">
                  <c:v>7197.0832519531295</c:v>
                </c:pt>
                <c:pt idx="3594">
                  <c:v>7199.0300292968795</c:v>
                </c:pt>
                <c:pt idx="3595">
                  <c:v>7201.1171875</c:v>
                </c:pt>
                <c:pt idx="3596">
                  <c:v>7203.25732421875</c:v>
                </c:pt>
                <c:pt idx="3597">
                  <c:v>7205.1708984375</c:v>
                </c:pt>
                <c:pt idx="3598">
                  <c:v>7207.0947265625</c:v>
                </c:pt>
                <c:pt idx="3599">
                  <c:v>7209.0563964843795</c:v>
                </c:pt>
                <c:pt idx="3600">
                  <c:v>7210.9802246093705</c:v>
                </c:pt>
                <c:pt idx="3601">
                  <c:v>7213.15576171875</c:v>
                </c:pt>
                <c:pt idx="3602">
                  <c:v>7215.07958984375</c:v>
                </c:pt>
                <c:pt idx="3603">
                  <c:v>7216.9909667968795</c:v>
                </c:pt>
                <c:pt idx="3604">
                  <c:v>7219.0529785156205</c:v>
                </c:pt>
                <c:pt idx="3605">
                  <c:v>7221.0520019531295</c:v>
                </c:pt>
                <c:pt idx="3606">
                  <c:v>7223.08935546875</c:v>
                </c:pt>
                <c:pt idx="3607">
                  <c:v>7225.048828125</c:v>
                </c:pt>
                <c:pt idx="3608">
                  <c:v>7226.99755859375</c:v>
                </c:pt>
                <c:pt idx="3609">
                  <c:v>7229.08447265625</c:v>
                </c:pt>
                <c:pt idx="3610">
                  <c:v>7231.197265625</c:v>
                </c:pt>
                <c:pt idx="3611">
                  <c:v>7233.0859375</c:v>
                </c:pt>
                <c:pt idx="3612">
                  <c:v>7234.984375</c:v>
                </c:pt>
                <c:pt idx="3613">
                  <c:v>7237.01904296875</c:v>
                </c:pt>
                <c:pt idx="3614">
                  <c:v>7239.0810546875</c:v>
                </c:pt>
                <c:pt idx="3615">
                  <c:v>7241.0830078125</c:v>
                </c:pt>
                <c:pt idx="3616">
                  <c:v>7243.08251953125</c:v>
                </c:pt>
                <c:pt idx="3617">
                  <c:v>7245.0690917968795</c:v>
                </c:pt>
                <c:pt idx="3618">
                  <c:v>7247.0183105468705</c:v>
                </c:pt>
                <c:pt idx="3619">
                  <c:v>7248.99267578125</c:v>
                </c:pt>
                <c:pt idx="3620">
                  <c:v>7250.9919433593795</c:v>
                </c:pt>
                <c:pt idx="3621">
                  <c:v>7252.978515625</c:v>
                </c:pt>
                <c:pt idx="3622">
                  <c:v>7255.0280761718705</c:v>
                </c:pt>
                <c:pt idx="3623">
                  <c:v>7257.1533203125</c:v>
                </c:pt>
                <c:pt idx="3624">
                  <c:v>7259.1398925781205</c:v>
                </c:pt>
                <c:pt idx="3625">
                  <c:v>7261.1015625</c:v>
                </c:pt>
                <c:pt idx="3626">
                  <c:v>7263.10107421875</c:v>
                </c:pt>
                <c:pt idx="3627">
                  <c:v>7264.99951171875</c:v>
                </c:pt>
                <c:pt idx="3628">
                  <c:v>7266.9357910156205</c:v>
                </c:pt>
                <c:pt idx="3629">
                  <c:v>7268.94775390625</c:v>
                </c:pt>
                <c:pt idx="3630">
                  <c:v>7270.947265625</c:v>
                </c:pt>
                <c:pt idx="3631">
                  <c:v>7273.0222167968795</c:v>
                </c:pt>
                <c:pt idx="3632">
                  <c:v>7274.95849609375</c:v>
                </c:pt>
                <c:pt idx="3633">
                  <c:v>7276.919921875</c:v>
                </c:pt>
                <c:pt idx="3634">
                  <c:v>7279.0451660156205</c:v>
                </c:pt>
                <c:pt idx="3635">
                  <c:v>7281.1198730468705</c:v>
                </c:pt>
                <c:pt idx="3636">
                  <c:v>7283.16943359375</c:v>
                </c:pt>
                <c:pt idx="3637">
                  <c:v>7285.10595703125</c:v>
                </c:pt>
                <c:pt idx="3638">
                  <c:v>7286.9794921875</c:v>
                </c:pt>
                <c:pt idx="3639">
                  <c:v>7288.9387207031205</c:v>
                </c:pt>
                <c:pt idx="3640">
                  <c:v>7291.0261230468705</c:v>
                </c:pt>
                <c:pt idx="3641">
                  <c:v>7293.0654296875</c:v>
                </c:pt>
                <c:pt idx="3642">
                  <c:v>7294.9892578125</c:v>
                </c:pt>
                <c:pt idx="3643">
                  <c:v>7296.98876953125</c:v>
                </c:pt>
                <c:pt idx="3644">
                  <c:v>7298.96044921875</c:v>
                </c:pt>
                <c:pt idx="3645">
                  <c:v>7300.8818359375</c:v>
                </c:pt>
                <c:pt idx="3646">
                  <c:v>7303.0095214843795</c:v>
                </c:pt>
                <c:pt idx="3647">
                  <c:v>7305.1872558593795</c:v>
                </c:pt>
                <c:pt idx="3648">
                  <c:v>7307.23681640625</c:v>
                </c:pt>
                <c:pt idx="3649">
                  <c:v>7309.123046875</c:v>
                </c:pt>
                <c:pt idx="3650">
                  <c:v>7310.958984375</c:v>
                </c:pt>
                <c:pt idx="3651">
                  <c:v>7312.9582519531295</c:v>
                </c:pt>
                <c:pt idx="3652">
                  <c:v>7314.97021484375</c:v>
                </c:pt>
                <c:pt idx="3653">
                  <c:v>7316.9821777343705</c:v>
                </c:pt>
                <c:pt idx="3654">
                  <c:v>7318.9814453125</c:v>
                </c:pt>
                <c:pt idx="3655">
                  <c:v>7320.95556640625</c:v>
                </c:pt>
                <c:pt idx="3656">
                  <c:v>7322.9172363281295</c:v>
                </c:pt>
                <c:pt idx="3657">
                  <c:v>7324.91650390625</c:v>
                </c:pt>
                <c:pt idx="3658">
                  <c:v>7326.951171875</c:v>
                </c:pt>
                <c:pt idx="3659">
                  <c:v>7329.0007324218795</c:v>
                </c:pt>
                <c:pt idx="3660">
                  <c:v>7331.03759765625</c:v>
                </c:pt>
                <c:pt idx="3661">
                  <c:v>7332.94921875</c:v>
                </c:pt>
                <c:pt idx="3662">
                  <c:v>7334.9509277343705</c:v>
                </c:pt>
                <c:pt idx="3663">
                  <c:v>7337.025390625</c:v>
                </c:pt>
                <c:pt idx="3664">
                  <c:v>7339.04736328125</c:v>
                </c:pt>
                <c:pt idx="3665">
                  <c:v>7341.0593261718705</c:v>
                </c:pt>
                <c:pt idx="3666">
                  <c:v>7343.083984375</c:v>
                </c:pt>
                <c:pt idx="3667">
                  <c:v>7345.0205078125</c:v>
                </c:pt>
                <c:pt idx="3668">
                  <c:v>7346.93408203125</c:v>
                </c:pt>
                <c:pt idx="3669">
                  <c:v>7348.95849609375</c:v>
                </c:pt>
                <c:pt idx="3670">
                  <c:v>7350.9453125</c:v>
                </c:pt>
                <c:pt idx="3671">
                  <c:v>7352.95458984375</c:v>
                </c:pt>
                <c:pt idx="3672">
                  <c:v>7355.0419921875</c:v>
                </c:pt>
                <c:pt idx="3673">
                  <c:v>7357.0166015625</c:v>
                </c:pt>
                <c:pt idx="3674">
                  <c:v>7358.9782714843795</c:v>
                </c:pt>
                <c:pt idx="3675">
                  <c:v>7360.94189453125</c:v>
                </c:pt>
                <c:pt idx="3676">
                  <c:v>7362.9787597656295</c:v>
                </c:pt>
                <c:pt idx="3677">
                  <c:v>7365.07861328125</c:v>
                </c:pt>
                <c:pt idx="3678">
                  <c:v>7366.9775390625</c:v>
                </c:pt>
                <c:pt idx="3679">
                  <c:v>7368.9645996093705</c:v>
                </c:pt>
                <c:pt idx="3680">
                  <c:v>7370.9636230468705</c:v>
                </c:pt>
                <c:pt idx="3681">
                  <c:v>7372.8874511718705</c:v>
                </c:pt>
                <c:pt idx="3682">
                  <c:v>7374.912109375</c:v>
                </c:pt>
                <c:pt idx="3683">
                  <c:v>7376.92138671875</c:v>
                </c:pt>
                <c:pt idx="3684">
                  <c:v>7378.94580078125</c:v>
                </c:pt>
                <c:pt idx="3685">
                  <c:v>7380.97265625</c:v>
                </c:pt>
                <c:pt idx="3686">
                  <c:v>7382.9973144531295</c:v>
                </c:pt>
                <c:pt idx="3687">
                  <c:v>7385.0095214843795</c:v>
                </c:pt>
                <c:pt idx="3688">
                  <c:v>7387.083984375</c:v>
                </c:pt>
                <c:pt idx="3689">
                  <c:v>7389.0681152343705</c:v>
                </c:pt>
                <c:pt idx="3690">
                  <c:v>7390.9143066406205</c:v>
                </c:pt>
                <c:pt idx="3691">
                  <c:v>7392.8405761718705</c:v>
                </c:pt>
                <c:pt idx="3692">
                  <c:v>7394.8798828125</c:v>
                </c:pt>
                <c:pt idx="3693">
                  <c:v>7396.8918457031205</c:v>
                </c:pt>
                <c:pt idx="3694">
                  <c:v>7398.8913574218795</c:v>
                </c:pt>
                <c:pt idx="3695">
                  <c:v>7400.9787597656295</c:v>
                </c:pt>
                <c:pt idx="3696">
                  <c:v>7402.9904785156205</c:v>
                </c:pt>
                <c:pt idx="3697">
                  <c:v>7405.0148925781205</c:v>
                </c:pt>
                <c:pt idx="3698">
                  <c:v>7407.037109375</c:v>
                </c:pt>
                <c:pt idx="3699">
                  <c:v>7408.93603515625</c:v>
                </c:pt>
                <c:pt idx="3700">
                  <c:v>7410.9375</c:v>
                </c:pt>
                <c:pt idx="3701">
                  <c:v>7412.94921875</c:v>
                </c:pt>
                <c:pt idx="3702">
                  <c:v>7414.9108886718705</c:v>
                </c:pt>
                <c:pt idx="3703">
                  <c:v>7416.98583984375</c:v>
                </c:pt>
                <c:pt idx="3704">
                  <c:v>7418.9953613281295</c:v>
                </c:pt>
                <c:pt idx="3705">
                  <c:v>7420.9191894531295</c:v>
                </c:pt>
                <c:pt idx="3706">
                  <c:v>7422.9208984375</c:v>
                </c:pt>
                <c:pt idx="3707">
                  <c:v>7424.9577636718705</c:v>
                </c:pt>
                <c:pt idx="3708">
                  <c:v>7426.9821777343705</c:v>
                </c:pt>
                <c:pt idx="3709">
                  <c:v>7429.0068359375</c:v>
                </c:pt>
                <c:pt idx="3710">
                  <c:v>7430.9685058593795</c:v>
                </c:pt>
                <c:pt idx="3711">
                  <c:v>7432.955078125</c:v>
                </c:pt>
                <c:pt idx="3712">
                  <c:v>7434.8918457031205</c:v>
                </c:pt>
                <c:pt idx="3713">
                  <c:v>7436.90380859375</c:v>
                </c:pt>
                <c:pt idx="3714">
                  <c:v>7438.9782714843795</c:v>
                </c:pt>
                <c:pt idx="3715">
                  <c:v>7440.9147949218795</c:v>
                </c:pt>
                <c:pt idx="3716">
                  <c:v>7442.826171875</c:v>
                </c:pt>
                <c:pt idx="3717">
                  <c:v>7444.8505859375</c:v>
                </c:pt>
                <c:pt idx="3718">
                  <c:v>7446.935546875</c:v>
                </c:pt>
                <c:pt idx="3719">
                  <c:v>7448.9599609375</c:v>
                </c:pt>
                <c:pt idx="3720">
                  <c:v>7450.98681640625</c:v>
                </c:pt>
                <c:pt idx="3721">
                  <c:v>7452.9357910156205</c:v>
                </c:pt>
                <c:pt idx="3722">
                  <c:v>7454.8195800781205</c:v>
                </c:pt>
                <c:pt idx="3723">
                  <c:v>7456.80419921875</c:v>
                </c:pt>
                <c:pt idx="3724">
                  <c:v>7458.8688964843795</c:v>
                </c:pt>
                <c:pt idx="3725">
                  <c:v>7460.8703613281295</c:v>
                </c:pt>
                <c:pt idx="3726">
                  <c:v>7462.83203125</c:v>
                </c:pt>
                <c:pt idx="3727">
                  <c:v>7464.89453125</c:v>
                </c:pt>
                <c:pt idx="3728">
                  <c:v>7466.9689941406205</c:v>
                </c:pt>
                <c:pt idx="3729">
                  <c:v>7468.9431152343705</c:v>
                </c:pt>
                <c:pt idx="3730">
                  <c:v>7470.9675292968795</c:v>
                </c:pt>
                <c:pt idx="3731">
                  <c:v>7472.9792480468705</c:v>
                </c:pt>
                <c:pt idx="3732">
                  <c:v>7474.9914550781205</c:v>
                </c:pt>
                <c:pt idx="3733">
                  <c:v>7476.9152832031205</c:v>
                </c:pt>
                <c:pt idx="3734">
                  <c:v>7478.8264160156205</c:v>
                </c:pt>
                <c:pt idx="3735">
                  <c:v>7480.8486328125</c:v>
                </c:pt>
                <c:pt idx="3736">
                  <c:v>7482.7976074218795</c:v>
                </c:pt>
                <c:pt idx="3737">
                  <c:v>7484.8474121093705</c:v>
                </c:pt>
                <c:pt idx="3738">
                  <c:v>7486.947265625</c:v>
                </c:pt>
                <c:pt idx="3739">
                  <c:v>7488.8984375</c:v>
                </c:pt>
                <c:pt idx="3740">
                  <c:v>7490.8854980468705</c:v>
                </c:pt>
                <c:pt idx="3741">
                  <c:v>7492.93505859375</c:v>
                </c:pt>
                <c:pt idx="3742">
                  <c:v>7494.8962402343705</c:v>
                </c:pt>
                <c:pt idx="3743">
                  <c:v>7496.908203125</c:v>
                </c:pt>
                <c:pt idx="3744">
                  <c:v>7498.9580078125</c:v>
                </c:pt>
                <c:pt idx="3745">
                  <c:v>7500.9072265625</c:v>
                </c:pt>
                <c:pt idx="3746">
                  <c:v>7502.86865234375</c:v>
                </c:pt>
                <c:pt idx="3747">
                  <c:v>7504.8173828125</c:v>
                </c:pt>
                <c:pt idx="3748">
                  <c:v>7506.8420410156205</c:v>
                </c:pt>
                <c:pt idx="3749">
                  <c:v>7508.9169921875</c:v>
                </c:pt>
                <c:pt idx="3750">
                  <c:v>7510.89111328125</c:v>
                </c:pt>
                <c:pt idx="3751">
                  <c:v>7512.8776855468705</c:v>
                </c:pt>
                <c:pt idx="3752">
                  <c:v>7514.8642578125</c:v>
                </c:pt>
                <c:pt idx="3753">
                  <c:v>7516.8889160156205</c:v>
                </c:pt>
                <c:pt idx="3754">
                  <c:v>7518.92626953125</c:v>
                </c:pt>
                <c:pt idx="3755">
                  <c:v>7520.8879394531295</c:v>
                </c:pt>
                <c:pt idx="3756">
                  <c:v>7522.8493652343705</c:v>
                </c:pt>
                <c:pt idx="3757">
                  <c:v>7524.7731933593795</c:v>
                </c:pt>
                <c:pt idx="3758">
                  <c:v>7526.697265625</c:v>
                </c:pt>
                <c:pt idx="3759">
                  <c:v>7528.8220214843795</c:v>
                </c:pt>
                <c:pt idx="3760">
                  <c:v>7530.87158203125</c:v>
                </c:pt>
                <c:pt idx="3761">
                  <c:v>7532.79345703125</c:v>
                </c:pt>
                <c:pt idx="3762">
                  <c:v>7534.83056640625</c:v>
                </c:pt>
                <c:pt idx="3763">
                  <c:v>7536.8195800781205</c:v>
                </c:pt>
                <c:pt idx="3764">
                  <c:v>7538.8815917968795</c:v>
                </c:pt>
                <c:pt idx="3765">
                  <c:v>7540.9187011718705</c:v>
                </c:pt>
                <c:pt idx="3766">
                  <c:v>7542.8427734375</c:v>
                </c:pt>
                <c:pt idx="3767">
                  <c:v>7544.814453125</c:v>
                </c:pt>
                <c:pt idx="3768">
                  <c:v>7546.84912109375</c:v>
                </c:pt>
                <c:pt idx="3769">
                  <c:v>7548.8884277343705</c:v>
                </c:pt>
                <c:pt idx="3770">
                  <c:v>7550.7893066406205</c:v>
                </c:pt>
                <c:pt idx="3771">
                  <c:v>7552.78857421875</c:v>
                </c:pt>
                <c:pt idx="3772">
                  <c:v>7554.8635253906295</c:v>
                </c:pt>
                <c:pt idx="3773">
                  <c:v>7556.8251953125</c:v>
                </c:pt>
                <c:pt idx="3774">
                  <c:v>7558.8747558593795</c:v>
                </c:pt>
                <c:pt idx="3775">
                  <c:v>7560.9621582031205</c:v>
                </c:pt>
                <c:pt idx="3776">
                  <c:v>7562.86083984375</c:v>
                </c:pt>
                <c:pt idx="3777">
                  <c:v>7564.8225097656295</c:v>
                </c:pt>
                <c:pt idx="3778">
                  <c:v>7566.92236328125</c:v>
                </c:pt>
                <c:pt idx="3779">
                  <c:v>7568.9089355468705</c:v>
                </c:pt>
                <c:pt idx="3780">
                  <c:v>7570.845703125</c:v>
                </c:pt>
                <c:pt idx="3781">
                  <c:v>7572.8449707031205</c:v>
                </c:pt>
                <c:pt idx="3782">
                  <c:v>7574.83154296875</c:v>
                </c:pt>
                <c:pt idx="3783">
                  <c:v>7576.8435058593795</c:v>
                </c:pt>
                <c:pt idx="3784">
                  <c:v>7578.89306640625</c:v>
                </c:pt>
                <c:pt idx="3785">
                  <c:v>7580.7919921875</c:v>
                </c:pt>
                <c:pt idx="3786">
                  <c:v>7582.7536621093705</c:v>
                </c:pt>
                <c:pt idx="3787">
                  <c:v>7584.8156738281295</c:v>
                </c:pt>
                <c:pt idx="3788">
                  <c:v>7586.7897949218795</c:v>
                </c:pt>
                <c:pt idx="3789">
                  <c:v>7588.8017578125</c:v>
                </c:pt>
                <c:pt idx="3790">
                  <c:v>7590.77587890625</c:v>
                </c:pt>
                <c:pt idx="3791">
                  <c:v>7592.81298828125</c:v>
                </c:pt>
                <c:pt idx="3792">
                  <c:v>7594.8122558593795</c:v>
                </c:pt>
                <c:pt idx="3793">
                  <c:v>7596.77392578125</c:v>
                </c:pt>
                <c:pt idx="3794">
                  <c:v>7598.7858886718705</c:v>
                </c:pt>
                <c:pt idx="3795">
                  <c:v>7600.7346191406205</c:v>
                </c:pt>
                <c:pt idx="3796">
                  <c:v>7602.7692871093705</c:v>
                </c:pt>
                <c:pt idx="3797">
                  <c:v>7604.78125</c:v>
                </c:pt>
                <c:pt idx="3798">
                  <c:v>7606.7578125</c:v>
                </c:pt>
                <c:pt idx="3799">
                  <c:v>7608.7824707031205</c:v>
                </c:pt>
                <c:pt idx="3800">
                  <c:v>7610.8698730468705</c:v>
                </c:pt>
                <c:pt idx="3801">
                  <c:v>7612.83154296875</c:v>
                </c:pt>
                <c:pt idx="3802">
                  <c:v>7614.7175292968795</c:v>
                </c:pt>
                <c:pt idx="3803">
                  <c:v>7616.7041015625</c:v>
                </c:pt>
                <c:pt idx="3804">
                  <c:v>7618.7160644531295</c:v>
                </c:pt>
                <c:pt idx="3805">
                  <c:v>7620.7780761718705</c:v>
                </c:pt>
                <c:pt idx="3806">
                  <c:v>7622.802734375</c:v>
                </c:pt>
                <c:pt idx="3807">
                  <c:v>7624.81494140625</c:v>
                </c:pt>
                <c:pt idx="3808">
                  <c:v>7626.849609375</c:v>
                </c:pt>
                <c:pt idx="3809">
                  <c:v>7628.9118652343705</c:v>
                </c:pt>
                <c:pt idx="3810">
                  <c:v>7630.8884277343705</c:v>
                </c:pt>
                <c:pt idx="3811">
                  <c:v>7632.8498535156205</c:v>
                </c:pt>
                <c:pt idx="3812">
                  <c:v>7634.833984375</c:v>
                </c:pt>
                <c:pt idx="3813">
                  <c:v>7636.7932128906295</c:v>
                </c:pt>
                <c:pt idx="3814">
                  <c:v>7638.7448730468705</c:v>
                </c:pt>
                <c:pt idx="3815">
                  <c:v>7640.7463378906295</c:v>
                </c:pt>
                <c:pt idx="3816">
                  <c:v>7642.75830078125</c:v>
                </c:pt>
                <c:pt idx="3817">
                  <c:v>7644.79541015625</c:v>
                </c:pt>
                <c:pt idx="3818">
                  <c:v>7646.8825683593795</c:v>
                </c:pt>
                <c:pt idx="3819">
                  <c:v>7648.8039550781205</c:v>
                </c:pt>
                <c:pt idx="3820">
                  <c:v>7650.7404785156205</c:v>
                </c:pt>
                <c:pt idx="3821">
                  <c:v>7652.7424316406205</c:v>
                </c:pt>
                <c:pt idx="3822">
                  <c:v>7654.7165527343705</c:v>
                </c:pt>
                <c:pt idx="3823">
                  <c:v>7656.728515625</c:v>
                </c:pt>
                <c:pt idx="3824">
                  <c:v>7658.6650390625</c:v>
                </c:pt>
                <c:pt idx="3825">
                  <c:v>7660.72705078125</c:v>
                </c:pt>
                <c:pt idx="3826">
                  <c:v>7662.7893066406205</c:v>
                </c:pt>
                <c:pt idx="3827">
                  <c:v>7664.7385253906295</c:v>
                </c:pt>
                <c:pt idx="3828">
                  <c:v>7666.6872558593795</c:v>
                </c:pt>
                <c:pt idx="3829">
                  <c:v>7668.6989746093705</c:v>
                </c:pt>
                <c:pt idx="3830">
                  <c:v>7670.7614746093705</c:v>
                </c:pt>
                <c:pt idx="3831">
                  <c:v>7672.7106933593795</c:v>
                </c:pt>
                <c:pt idx="3832">
                  <c:v>7674.7453613281295</c:v>
                </c:pt>
                <c:pt idx="3833">
                  <c:v>7676.73193359375</c:v>
                </c:pt>
                <c:pt idx="3834">
                  <c:v>7678.6455078125</c:v>
                </c:pt>
                <c:pt idx="3835">
                  <c:v>7680.64501953125</c:v>
                </c:pt>
                <c:pt idx="3836">
                  <c:v>7682.77001953125</c:v>
                </c:pt>
                <c:pt idx="3837">
                  <c:v>7684.78173828125</c:v>
                </c:pt>
                <c:pt idx="3838">
                  <c:v>7686.65283203125</c:v>
                </c:pt>
                <c:pt idx="3839">
                  <c:v>7688.7526855468705</c:v>
                </c:pt>
                <c:pt idx="3840">
                  <c:v>7690.8173828125</c:v>
                </c:pt>
                <c:pt idx="3841">
                  <c:v>7692.71630859375</c:v>
                </c:pt>
                <c:pt idx="3842">
                  <c:v>7694.7658691406205</c:v>
                </c:pt>
                <c:pt idx="3843">
                  <c:v>7696.8532714843795</c:v>
                </c:pt>
                <c:pt idx="3844">
                  <c:v>7698.76220703125</c:v>
                </c:pt>
                <c:pt idx="3845">
                  <c:v>7700.7463378906295</c:v>
                </c:pt>
                <c:pt idx="3846">
                  <c:v>7702.7985839843795</c:v>
                </c:pt>
                <c:pt idx="3847">
                  <c:v>7704.7502441406205</c:v>
                </c:pt>
                <c:pt idx="3848">
                  <c:v>7706.7116699218795</c:v>
                </c:pt>
                <c:pt idx="3849">
                  <c:v>7708.76123046875</c:v>
                </c:pt>
                <c:pt idx="3850">
                  <c:v>7710.7980957031205</c:v>
                </c:pt>
                <c:pt idx="3851">
                  <c:v>7712.671875</c:v>
                </c:pt>
                <c:pt idx="3852">
                  <c:v>7714.6437988281295</c:v>
                </c:pt>
                <c:pt idx="3853">
                  <c:v>7716.71826171875</c:v>
                </c:pt>
                <c:pt idx="3854">
                  <c:v>7718.7805175781205</c:v>
                </c:pt>
                <c:pt idx="3855">
                  <c:v>7720.830078125</c:v>
                </c:pt>
                <c:pt idx="3856">
                  <c:v>7722.75634765625</c:v>
                </c:pt>
                <c:pt idx="3857">
                  <c:v>7724.73046875</c:v>
                </c:pt>
                <c:pt idx="3858">
                  <c:v>7726.7900390625</c:v>
                </c:pt>
                <c:pt idx="3859">
                  <c:v>7728.7746582031205</c:v>
                </c:pt>
                <c:pt idx="3860">
                  <c:v>7730.701171875</c:v>
                </c:pt>
                <c:pt idx="3861">
                  <c:v>7732.71533203125</c:v>
                </c:pt>
                <c:pt idx="3862">
                  <c:v>7734.7145996093705</c:v>
                </c:pt>
                <c:pt idx="3863">
                  <c:v>7736.61328125</c:v>
                </c:pt>
                <c:pt idx="3864">
                  <c:v>7738.5998535156205</c:v>
                </c:pt>
                <c:pt idx="3865">
                  <c:v>7740.7375488281295</c:v>
                </c:pt>
                <c:pt idx="3866">
                  <c:v>7742.8879394531295</c:v>
                </c:pt>
                <c:pt idx="3867">
                  <c:v>7744.8493652343705</c:v>
                </c:pt>
                <c:pt idx="3868">
                  <c:v>7746.7458496093705</c:v>
                </c:pt>
                <c:pt idx="3869">
                  <c:v>7748.7578125</c:v>
                </c:pt>
                <c:pt idx="3870">
                  <c:v>7750.8095703125</c:v>
                </c:pt>
                <c:pt idx="3871">
                  <c:v>7752.8063964843795</c:v>
                </c:pt>
                <c:pt idx="3872">
                  <c:v>7754.6926269531295</c:v>
                </c:pt>
                <c:pt idx="3873">
                  <c:v>7756.59423828125</c:v>
                </c:pt>
                <c:pt idx="3874">
                  <c:v>7758.63134765625</c:v>
                </c:pt>
                <c:pt idx="3875">
                  <c:v>7760.7312011718705</c:v>
                </c:pt>
                <c:pt idx="3876">
                  <c:v>7762.7429199218795</c:v>
                </c:pt>
                <c:pt idx="3877">
                  <c:v>7764.7019042968795</c:v>
                </c:pt>
                <c:pt idx="3878">
                  <c:v>7766.6511230468705</c:v>
                </c:pt>
                <c:pt idx="3879">
                  <c:v>7768.7033691406205</c:v>
                </c:pt>
                <c:pt idx="3880">
                  <c:v>7770.7277832031205</c:v>
                </c:pt>
                <c:pt idx="3881">
                  <c:v>7772.61376953125</c:v>
                </c:pt>
                <c:pt idx="3882">
                  <c:v>7774.6887207031205</c:v>
                </c:pt>
                <c:pt idx="3883">
                  <c:v>7776.7761230468705</c:v>
                </c:pt>
                <c:pt idx="3884">
                  <c:v>7778.6745605468705</c:v>
                </c:pt>
                <c:pt idx="3885">
                  <c:v>7780.6611328125</c:v>
                </c:pt>
                <c:pt idx="3886">
                  <c:v>7782.6857910156205</c:v>
                </c:pt>
                <c:pt idx="3887">
                  <c:v>7784.6599121093705</c:v>
                </c:pt>
                <c:pt idx="3888">
                  <c:v>7786.72216796875</c:v>
                </c:pt>
                <c:pt idx="3889">
                  <c:v>7788.8349609375</c:v>
                </c:pt>
                <c:pt idx="3890">
                  <c:v>7790.7712402343705</c:v>
                </c:pt>
                <c:pt idx="3891">
                  <c:v>7792.6950683593795</c:v>
                </c:pt>
                <c:pt idx="3892">
                  <c:v>7794.6691894531295</c:v>
                </c:pt>
                <c:pt idx="3893">
                  <c:v>7796.55517578125</c:v>
                </c:pt>
                <c:pt idx="3894">
                  <c:v>7798.6047363281295</c:v>
                </c:pt>
                <c:pt idx="3895">
                  <c:v>7800.61669921875</c:v>
                </c:pt>
                <c:pt idx="3896">
                  <c:v>7802.6916503906295</c:v>
                </c:pt>
                <c:pt idx="3897">
                  <c:v>7804.6784667968795</c:v>
                </c:pt>
                <c:pt idx="3898">
                  <c:v>7806.6650390625</c:v>
                </c:pt>
                <c:pt idx="3899">
                  <c:v>7808.689453125</c:v>
                </c:pt>
                <c:pt idx="3900">
                  <c:v>7810.67626953125</c:v>
                </c:pt>
                <c:pt idx="3901">
                  <c:v>7812.78857421875</c:v>
                </c:pt>
                <c:pt idx="3902">
                  <c:v>7814.7126464843795</c:v>
                </c:pt>
                <c:pt idx="3903">
                  <c:v>7816.69970703125</c:v>
                </c:pt>
                <c:pt idx="3904">
                  <c:v>7818.71142578125</c:v>
                </c:pt>
                <c:pt idx="3905">
                  <c:v>7820.6604003906295</c:v>
                </c:pt>
                <c:pt idx="3906">
                  <c:v>7822.57177734375</c:v>
                </c:pt>
                <c:pt idx="3907">
                  <c:v>7824.6340332031205</c:v>
                </c:pt>
                <c:pt idx="3908">
                  <c:v>7826.7214355468705</c:v>
                </c:pt>
                <c:pt idx="3909">
                  <c:v>7828.720703125</c:v>
                </c:pt>
                <c:pt idx="3910">
                  <c:v>7830.7326660156205</c:v>
                </c:pt>
                <c:pt idx="3911">
                  <c:v>7832.6540527343705</c:v>
                </c:pt>
                <c:pt idx="3912">
                  <c:v>7834.728515625</c:v>
                </c:pt>
                <c:pt idx="3913">
                  <c:v>7836.72998046875</c:v>
                </c:pt>
                <c:pt idx="3914">
                  <c:v>7838.6413574218795</c:v>
                </c:pt>
                <c:pt idx="3915">
                  <c:v>7840.6535644531295</c:v>
                </c:pt>
                <c:pt idx="3916">
                  <c:v>7842.7158203125</c:v>
                </c:pt>
                <c:pt idx="3917">
                  <c:v>7844.71484375</c:v>
                </c:pt>
                <c:pt idx="3918">
                  <c:v>7846.58837890625</c:v>
                </c:pt>
                <c:pt idx="3919">
                  <c:v>7848.587890625</c:v>
                </c:pt>
                <c:pt idx="3920">
                  <c:v>7850.64990234375</c:v>
                </c:pt>
                <c:pt idx="3921">
                  <c:v>7852.5612792968795</c:v>
                </c:pt>
                <c:pt idx="3922">
                  <c:v>7854.4831542968795</c:v>
                </c:pt>
                <c:pt idx="3923">
                  <c:v>7856.5202636718705</c:v>
                </c:pt>
                <c:pt idx="3924">
                  <c:v>7858.6201171875</c:v>
                </c:pt>
                <c:pt idx="3925">
                  <c:v>7860.7199707031205</c:v>
                </c:pt>
                <c:pt idx="3926">
                  <c:v>7862.6965332031205</c:v>
                </c:pt>
                <c:pt idx="3927">
                  <c:v>7864.658203125</c:v>
                </c:pt>
                <c:pt idx="3928">
                  <c:v>7866.7580566406205</c:v>
                </c:pt>
                <c:pt idx="3929">
                  <c:v>7868.7570800781205</c:v>
                </c:pt>
                <c:pt idx="3930">
                  <c:v>7870.60546875</c:v>
                </c:pt>
                <c:pt idx="3931">
                  <c:v>7872.6530761718705</c:v>
                </c:pt>
                <c:pt idx="3932">
                  <c:v>7874.6901855468705</c:v>
                </c:pt>
                <c:pt idx="3933">
                  <c:v>7876.62890625</c:v>
                </c:pt>
                <c:pt idx="3934">
                  <c:v>7878.57568359375</c:v>
                </c:pt>
                <c:pt idx="3935">
                  <c:v>7880.5876464843795</c:v>
                </c:pt>
                <c:pt idx="3936">
                  <c:v>7882.626953125</c:v>
                </c:pt>
                <c:pt idx="3937">
                  <c:v>7884.66357421875</c:v>
                </c:pt>
                <c:pt idx="3938">
                  <c:v>7886.6374511718705</c:v>
                </c:pt>
                <c:pt idx="3939">
                  <c:v>7888.71240234375</c:v>
                </c:pt>
                <c:pt idx="3940">
                  <c:v>7890.8251953125</c:v>
                </c:pt>
                <c:pt idx="3941">
                  <c:v>7892.76171875</c:v>
                </c:pt>
                <c:pt idx="3942">
                  <c:v>7894.6452636718705</c:v>
                </c:pt>
                <c:pt idx="3943">
                  <c:v>7896.50634765625</c:v>
                </c:pt>
                <c:pt idx="3944">
                  <c:v>7898.5837402343705</c:v>
                </c:pt>
                <c:pt idx="3945">
                  <c:v>7900.6711425781205</c:v>
                </c:pt>
                <c:pt idx="3946">
                  <c:v>7902.6076660156205</c:v>
                </c:pt>
                <c:pt idx="3947">
                  <c:v>7904.5563964843795</c:v>
                </c:pt>
                <c:pt idx="3948">
                  <c:v>7906.5178222656295</c:v>
                </c:pt>
                <c:pt idx="3949">
                  <c:v>7908.4924316406205</c:v>
                </c:pt>
                <c:pt idx="3950">
                  <c:v>7910.5168457031205</c:v>
                </c:pt>
                <c:pt idx="3951">
                  <c:v>7912.65185546875</c:v>
                </c:pt>
                <c:pt idx="3952">
                  <c:v>7914.6259765625</c:v>
                </c:pt>
                <c:pt idx="3953">
                  <c:v>7916.5773925781205</c:v>
                </c:pt>
                <c:pt idx="3954">
                  <c:v>7918.626953125</c:v>
                </c:pt>
                <c:pt idx="3955">
                  <c:v>7920.5383300781205</c:v>
                </c:pt>
                <c:pt idx="3956">
                  <c:v>7922.56298828125</c:v>
                </c:pt>
                <c:pt idx="3957">
                  <c:v>7924.6125488281295</c:v>
                </c:pt>
                <c:pt idx="3958">
                  <c:v>7926.5490722656295</c:v>
                </c:pt>
                <c:pt idx="3959">
                  <c:v>7928.5107421875</c:v>
                </c:pt>
                <c:pt idx="3960">
                  <c:v>7930.5478515625</c:v>
                </c:pt>
                <c:pt idx="3961">
                  <c:v>7932.72314453125</c:v>
                </c:pt>
                <c:pt idx="3962">
                  <c:v>7934.697265625</c:v>
                </c:pt>
                <c:pt idx="3963">
                  <c:v>7936.58349609375</c:v>
                </c:pt>
                <c:pt idx="3964">
                  <c:v>7938.5576171875</c:v>
                </c:pt>
                <c:pt idx="3965">
                  <c:v>7940.6325683593795</c:v>
                </c:pt>
                <c:pt idx="3966">
                  <c:v>7942.732421875</c:v>
                </c:pt>
                <c:pt idx="3967">
                  <c:v>7944.6433105468705</c:v>
                </c:pt>
                <c:pt idx="3968">
                  <c:v>7946.50439453125</c:v>
                </c:pt>
                <c:pt idx="3969">
                  <c:v>7948.4660644531295</c:v>
                </c:pt>
                <c:pt idx="3970">
                  <c:v>7950.5783691406205</c:v>
                </c:pt>
                <c:pt idx="3971">
                  <c:v>7952.6154785156205</c:v>
                </c:pt>
                <c:pt idx="3972">
                  <c:v>7954.6525878906295</c:v>
                </c:pt>
                <c:pt idx="3973">
                  <c:v>7956.5263671875</c:v>
                </c:pt>
                <c:pt idx="3974">
                  <c:v>7958.52587890625</c:v>
                </c:pt>
                <c:pt idx="3975">
                  <c:v>7960.6882324218795</c:v>
                </c:pt>
                <c:pt idx="3976">
                  <c:v>7962.5866699218795</c:v>
                </c:pt>
                <c:pt idx="3977">
                  <c:v>7964.5107421875</c:v>
                </c:pt>
                <c:pt idx="3978">
                  <c:v>7966.71142578125</c:v>
                </c:pt>
                <c:pt idx="3979">
                  <c:v>7968.6857910156205</c:v>
                </c:pt>
                <c:pt idx="3980">
                  <c:v>7970.5217285156205</c:v>
                </c:pt>
                <c:pt idx="3981">
                  <c:v>7972.5207519531295</c:v>
                </c:pt>
                <c:pt idx="3982">
                  <c:v>7974.482421875</c:v>
                </c:pt>
                <c:pt idx="3983">
                  <c:v>7976.54248046875</c:v>
                </c:pt>
                <c:pt idx="3984">
                  <c:v>7978.5793457031205</c:v>
                </c:pt>
                <c:pt idx="3985">
                  <c:v>7980.5808105468705</c:v>
                </c:pt>
                <c:pt idx="3986">
                  <c:v>7982.52978515625</c:v>
                </c:pt>
                <c:pt idx="3987">
                  <c:v>7984.5793457031205</c:v>
                </c:pt>
                <c:pt idx="3988">
                  <c:v>7986.69189453125</c:v>
                </c:pt>
                <c:pt idx="3989">
                  <c:v>7988.5908203125</c:v>
                </c:pt>
                <c:pt idx="3990">
                  <c:v>7990.48974609375</c:v>
                </c:pt>
                <c:pt idx="3991">
                  <c:v>7992.5771484375</c:v>
                </c:pt>
                <c:pt idx="3992">
                  <c:v>7994.5615234375</c:v>
                </c:pt>
                <c:pt idx="3993">
                  <c:v>7996.50830078125</c:v>
                </c:pt>
                <c:pt idx="3994">
                  <c:v>7998.4719238281295</c:v>
                </c:pt>
                <c:pt idx="3995">
                  <c:v>8000.5363769531295</c:v>
                </c:pt>
                <c:pt idx="3996">
                  <c:v>8002.5861816406205</c:v>
                </c:pt>
                <c:pt idx="3997">
                  <c:v>8004.48486328125</c:v>
                </c:pt>
                <c:pt idx="3998">
                  <c:v>8006.49658203125</c:v>
                </c:pt>
                <c:pt idx="3999">
                  <c:v>8008.5207519531295</c:v>
                </c:pt>
                <c:pt idx="4000">
                  <c:v>8010.54296875</c:v>
                </c:pt>
                <c:pt idx="4001">
                  <c:v>8012.5300292968795</c:v>
                </c:pt>
                <c:pt idx="4002">
                  <c:v>8014.5947265625</c:v>
                </c:pt>
                <c:pt idx="4003">
                  <c:v>8016.5439453125</c:v>
                </c:pt>
                <c:pt idx="4004">
                  <c:v>8018.5556640625</c:v>
                </c:pt>
                <c:pt idx="4005">
                  <c:v>8020.6931152343705</c:v>
                </c:pt>
                <c:pt idx="4006">
                  <c:v>8022.51416015625</c:v>
                </c:pt>
                <c:pt idx="4007">
                  <c:v>8024.51318359375</c:v>
                </c:pt>
                <c:pt idx="4008">
                  <c:v>8026.57763671875</c:v>
                </c:pt>
                <c:pt idx="4009">
                  <c:v>8028.5622558593795</c:v>
                </c:pt>
                <c:pt idx="4010">
                  <c:v>8030.599609375</c:v>
                </c:pt>
                <c:pt idx="4011">
                  <c:v>8032.55126953125</c:v>
                </c:pt>
                <c:pt idx="4012">
                  <c:v>8034.5126953125</c:v>
                </c:pt>
                <c:pt idx="4013">
                  <c:v>8036.5368652343705</c:v>
                </c:pt>
                <c:pt idx="4014">
                  <c:v>8038.5966796875</c:v>
                </c:pt>
                <c:pt idx="4015">
                  <c:v>8040.4953613281295</c:v>
                </c:pt>
                <c:pt idx="4016">
                  <c:v>8042.5349121093705</c:v>
                </c:pt>
                <c:pt idx="4017">
                  <c:v>8044.5974121093705</c:v>
                </c:pt>
                <c:pt idx="4018">
                  <c:v>8046.53369140625</c:v>
                </c:pt>
                <c:pt idx="4019">
                  <c:v>8048.5078125</c:v>
                </c:pt>
                <c:pt idx="4020">
                  <c:v>8050.45458984375</c:v>
                </c:pt>
                <c:pt idx="4021">
                  <c:v>8052.4787597656295</c:v>
                </c:pt>
                <c:pt idx="4022">
                  <c:v>8054.60595703125</c:v>
                </c:pt>
                <c:pt idx="4023">
                  <c:v>8056.65576171875</c:v>
                </c:pt>
                <c:pt idx="4024">
                  <c:v>8058.6428222656295</c:v>
                </c:pt>
                <c:pt idx="4025">
                  <c:v>8060.5163574218795</c:v>
                </c:pt>
                <c:pt idx="4026">
                  <c:v>8062.40234375</c:v>
                </c:pt>
                <c:pt idx="4027">
                  <c:v>8064.5900878906295</c:v>
                </c:pt>
                <c:pt idx="4028">
                  <c:v>8066.6271972656295</c:v>
                </c:pt>
                <c:pt idx="4029">
                  <c:v>8068.5134277343705</c:v>
                </c:pt>
                <c:pt idx="4030">
                  <c:v>8070.5632324218795</c:v>
                </c:pt>
                <c:pt idx="4031">
                  <c:v>8072.5754394531295</c:v>
                </c:pt>
                <c:pt idx="4032">
                  <c:v>8074.486328125</c:v>
                </c:pt>
                <c:pt idx="4033">
                  <c:v>8076.384765625</c:v>
                </c:pt>
                <c:pt idx="4034">
                  <c:v>8078.47216796875</c:v>
                </c:pt>
                <c:pt idx="4035">
                  <c:v>8080.4841308593795</c:v>
                </c:pt>
                <c:pt idx="4036">
                  <c:v>8082.3955078125</c:v>
                </c:pt>
                <c:pt idx="4037">
                  <c:v>8084.4326171875</c:v>
                </c:pt>
                <c:pt idx="4038">
                  <c:v>8086.50732421875</c:v>
                </c:pt>
                <c:pt idx="4039">
                  <c:v>8088.4541015625</c:v>
                </c:pt>
                <c:pt idx="4040">
                  <c:v>8090.3254394531295</c:v>
                </c:pt>
                <c:pt idx="4041">
                  <c:v>8092.4150390625</c:v>
                </c:pt>
                <c:pt idx="4042">
                  <c:v>8094.63037109375</c:v>
                </c:pt>
                <c:pt idx="4043">
                  <c:v>8096.55419921875</c:v>
                </c:pt>
                <c:pt idx="4044">
                  <c:v>8098.4025878906295</c:v>
                </c:pt>
                <c:pt idx="4045">
                  <c:v>8100.3994140625</c:v>
                </c:pt>
                <c:pt idx="4046">
                  <c:v>8102.38623046875</c:v>
                </c:pt>
                <c:pt idx="4047">
                  <c:v>8104.42578125</c:v>
                </c:pt>
                <c:pt idx="4048">
                  <c:v>8106.51318359375</c:v>
                </c:pt>
                <c:pt idx="4049">
                  <c:v>8108.5251464843795</c:v>
                </c:pt>
                <c:pt idx="4050">
                  <c:v>8110.4616699218795</c:v>
                </c:pt>
                <c:pt idx="4051">
                  <c:v>8112.4104003906295</c:v>
                </c:pt>
                <c:pt idx="4052">
                  <c:v>8114.38427734375</c:v>
                </c:pt>
                <c:pt idx="4053">
                  <c:v>8116.3815917968795</c:v>
                </c:pt>
                <c:pt idx="4054">
                  <c:v>8118.3935546875</c:v>
                </c:pt>
                <c:pt idx="4055">
                  <c:v>8120.39501953125</c:v>
                </c:pt>
                <c:pt idx="4056">
                  <c:v>8122.5578613281295</c:v>
                </c:pt>
                <c:pt idx="4057">
                  <c:v>8124.65771484375</c:v>
                </c:pt>
                <c:pt idx="4058">
                  <c:v>8126.44091796875</c:v>
                </c:pt>
                <c:pt idx="4059">
                  <c:v>8128.4025878906295</c:v>
                </c:pt>
                <c:pt idx="4060">
                  <c:v>8130.4294433593795</c:v>
                </c:pt>
                <c:pt idx="4061">
                  <c:v>8132.44140625</c:v>
                </c:pt>
                <c:pt idx="4062">
                  <c:v>8134.50341796875</c:v>
                </c:pt>
                <c:pt idx="4063">
                  <c:v>8136.42724609375</c:v>
                </c:pt>
                <c:pt idx="4064">
                  <c:v>8138.48974609375</c:v>
                </c:pt>
                <c:pt idx="4065">
                  <c:v>8140.5144042968795</c:v>
                </c:pt>
                <c:pt idx="4066">
                  <c:v>8142.38818359375</c:v>
                </c:pt>
                <c:pt idx="4067">
                  <c:v>8144.4501953125</c:v>
                </c:pt>
                <c:pt idx="4068">
                  <c:v>8146.5246582031205</c:v>
                </c:pt>
                <c:pt idx="4069">
                  <c:v>8148.4362792968795</c:v>
                </c:pt>
                <c:pt idx="4070">
                  <c:v>8150.435546875</c:v>
                </c:pt>
                <c:pt idx="4071">
                  <c:v>8152.4345703125</c:v>
                </c:pt>
                <c:pt idx="4072">
                  <c:v>8154.43408203125</c:v>
                </c:pt>
                <c:pt idx="4073">
                  <c:v>8156.47119140625</c:v>
                </c:pt>
                <c:pt idx="4074">
                  <c:v>8158.505859375</c:v>
                </c:pt>
                <c:pt idx="4075">
                  <c:v>8160.5808105468705</c:v>
                </c:pt>
                <c:pt idx="4076">
                  <c:v>8162.4794921875</c:v>
                </c:pt>
                <c:pt idx="4077">
                  <c:v>8164.4157714843795</c:v>
                </c:pt>
                <c:pt idx="4078">
                  <c:v>8166.4423828125</c:v>
                </c:pt>
                <c:pt idx="4079">
                  <c:v>8168.4416503906295</c:v>
                </c:pt>
                <c:pt idx="4080">
                  <c:v>8170.4892578125</c:v>
                </c:pt>
                <c:pt idx="4081">
                  <c:v>8172.5266113281295</c:v>
                </c:pt>
                <c:pt idx="4082">
                  <c:v>8174.4777832031205</c:v>
                </c:pt>
                <c:pt idx="4083">
                  <c:v>8176.43896484375</c:v>
                </c:pt>
                <c:pt idx="4084">
                  <c:v>8178.3479003906295</c:v>
                </c:pt>
                <c:pt idx="4085">
                  <c:v>8180.3850097656295</c:v>
                </c:pt>
                <c:pt idx="4086">
                  <c:v>8182.4875488281295</c:v>
                </c:pt>
                <c:pt idx="4087">
                  <c:v>8184.423828125</c:v>
                </c:pt>
                <c:pt idx="4088">
                  <c:v>8186.4733886718705</c:v>
                </c:pt>
                <c:pt idx="4089">
                  <c:v>8188.5607910156205</c:v>
                </c:pt>
                <c:pt idx="4090">
                  <c:v>8190.4592285156205</c:v>
                </c:pt>
                <c:pt idx="4091">
                  <c:v>8192.3581542968805</c:v>
                </c:pt>
                <c:pt idx="4092">
                  <c:v>8194.3701171875</c:v>
                </c:pt>
                <c:pt idx="4093">
                  <c:v>8196.39453125</c:v>
                </c:pt>
                <c:pt idx="4094">
                  <c:v>8198.35595703125</c:v>
                </c:pt>
                <c:pt idx="4095">
                  <c:v>8200.4306640625</c:v>
                </c:pt>
                <c:pt idx="4096">
                  <c:v>8202.41796875</c:v>
                </c:pt>
                <c:pt idx="4097">
                  <c:v>8204.3291015625</c:v>
                </c:pt>
                <c:pt idx="4098">
                  <c:v>8206.49169921875</c:v>
                </c:pt>
                <c:pt idx="4099">
                  <c:v>8208.45361328125</c:v>
                </c:pt>
                <c:pt idx="4100">
                  <c:v>8210.36474609375</c:v>
                </c:pt>
                <c:pt idx="4101">
                  <c:v>8212.439453125</c:v>
                </c:pt>
                <c:pt idx="4102">
                  <c:v>8214.4765625</c:v>
                </c:pt>
                <c:pt idx="4103">
                  <c:v>8216.4609375</c:v>
                </c:pt>
                <c:pt idx="4104">
                  <c:v>8218.4326171875</c:v>
                </c:pt>
                <c:pt idx="4105">
                  <c:v>8220.333984375</c:v>
                </c:pt>
                <c:pt idx="4106">
                  <c:v>8222.3359375</c:v>
                </c:pt>
                <c:pt idx="4107">
                  <c:v>8224.51123046875</c:v>
                </c:pt>
                <c:pt idx="4108">
                  <c:v>8226.47265625</c:v>
                </c:pt>
                <c:pt idx="4109">
                  <c:v>8228.29345703125</c:v>
                </c:pt>
                <c:pt idx="4110">
                  <c:v>8230.380859375</c:v>
                </c:pt>
                <c:pt idx="4111">
                  <c:v>8232.50830078125</c:v>
                </c:pt>
                <c:pt idx="4112">
                  <c:v>8234.369140625</c:v>
                </c:pt>
                <c:pt idx="4113">
                  <c:v>8236.318359375</c:v>
                </c:pt>
                <c:pt idx="4114">
                  <c:v>8238.2802734375</c:v>
                </c:pt>
                <c:pt idx="4115">
                  <c:v>8240.279296875</c:v>
                </c:pt>
                <c:pt idx="4116">
                  <c:v>8242.4775390625</c:v>
                </c:pt>
                <c:pt idx="4117">
                  <c:v>8244.43701171875</c:v>
                </c:pt>
                <c:pt idx="4118">
                  <c:v>8246.28759765625</c:v>
                </c:pt>
                <c:pt idx="4119">
                  <c:v>8248.2763671875</c:v>
                </c:pt>
                <c:pt idx="4120">
                  <c:v>8250.26318359375</c:v>
                </c:pt>
                <c:pt idx="4121">
                  <c:v>8252.28564453125</c:v>
                </c:pt>
                <c:pt idx="4122">
                  <c:v>8254.31005859375</c:v>
                </c:pt>
                <c:pt idx="4123">
                  <c:v>8256.32421875</c:v>
                </c:pt>
                <c:pt idx="4124">
                  <c:v>8258.41162109375</c:v>
                </c:pt>
                <c:pt idx="4125">
                  <c:v>8260.34814453125</c:v>
                </c:pt>
                <c:pt idx="4126">
                  <c:v>8262.41015625</c:v>
                </c:pt>
                <c:pt idx="4127">
                  <c:v>8264.49755859375</c:v>
                </c:pt>
                <c:pt idx="4128">
                  <c:v>8266.3056640625</c:v>
                </c:pt>
                <c:pt idx="4129">
                  <c:v>8268.30224609375</c:v>
                </c:pt>
                <c:pt idx="4130">
                  <c:v>8270.51806640625</c:v>
                </c:pt>
                <c:pt idx="4131">
                  <c:v>8272.48193359375</c:v>
                </c:pt>
                <c:pt idx="4132">
                  <c:v>8274.31787109375</c:v>
                </c:pt>
                <c:pt idx="4133">
                  <c:v>8276.27978515625</c:v>
                </c:pt>
                <c:pt idx="4134">
                  <c:v>8278.27880859375</c:v>
                </c:pt>
                <c:pt idx="4135">
                  <c:v>8280.28857421875</c:v>
                </c:pt>
                <c:pt idx="4136">
                  <c:v>8282.22509765625</c:v>
                </c:pt>
                <c:pt idx="4137">
                  <c:v>8284.27685546875</c:v>
                </c:pt>
                <c:pt idx="4138">
                  <c:v>8286.376953125</c:v>
                </c:pt>
                <c:pt idx="4139">
                  <c:v>8288.46435546875</c:v>
                </c:pt>
                <c:pt idx="4140">
                  <c:v>8290.3251953125</c:v>
                </c:pt>
                <c:pt idx="4141">
                  <c:v>8292.26171875</c:v>
                </c:pt>
                <c:pt idx="4142">
                  <c:v>8294.38720703125</c:v>
                </c:pt>
                <c:pt idx="4143">
                  <c:v>8296.3359375</c:v>
                </c:pt>
                <c:pt idx="4144">
                  <c:v>8298.27197265625</c:v>
                </c:pt>
                <c:pt idx="4145">
                  <c:v>8300.24609375</c:v>
                </c:pt>
                <c:pt idx="4146">
                  <c:v>8302.283203125</c:v>
                </c:pt>
                <c:pt idx="4147">
                  <c:v>8304.28271484375</c:v>
                </c:pt>
                <c:pt idx="4148">
                  <c:v>8306.33251953125</c:v>
                </c:pt>
                <c:pt idx="4149">
                  <c:v>8308.35693359375</c:v>
                </c:pt>
                <c:pt idx="4150">
                  <c:v>8310.265625</c:v>
                </c:pt>
                <c:pt idx="4151">
                  <c:v>8312.302734375</c:v>
                </c:pt>
                <c:pt idx="4152">
                  <c:v>8314.279296875</c:v>
                </c:pt>
                <c:pt idx="4153">
                  <c:v>8316.3037109375</c:v>
                </c:pt>
                <c:pt idx="4154">
                  <c:v>8318.31591796875</c:v>
                </c:pt>
                <c:pt idx="4155">
                  <c:v>8320.25244140625</c:v>
                </c:pt>
                <c:pt idx="4156">
                  <c:v>8322.25146484375</c:v>
                </c:pt>
                <c:pt idx="4157">
                  <c:v>8324.1875</c:v>
                </c:pt>
                <c:pt idx="4158">
                  <c:v>8326.26220703125</c:v>
                </c:pt>
                <c:pt idx="4159">
                  <c:v>8328.3603515625</c:v>
                </c:pt>
                <c:pt idx="4160">
                  <c:v>8330.322265625</c:v>
                </c:pt>
                <c:pt idx="4161">
                  <c:v>8332.220703125</c:v>
                </c:pt>
                <c:pt idx="4162">
                  <c:v>8334.20703125</c:v>
                </c:pt>
                <c:pt idx="4163">
                  <c:v>8336.33447265625</c:v>
                </c:pt>
                <c:pt idx="4164">
                  <c:v>8338.38427734375</c:v>
                </c:pt>
                <c:pt idx="4165">
                  <c:v>8340.25830078125</c:v>
                </c:pt>
                <c:pt idx="4166">
                  <c:v>8342.2578125</c:v>
                </c:pt>
                <c:pt idx="4167">
                  <c:v>8344.279296875</c:v>
                </c:pt>
                <c:pt idx="4168">
                  <c:v>8346.15283203125</c:v>
                </c:pt>
                <c:pt idx="4169">
                  <c:v>8348.22998046875</c:v>
                </c:pt>
                <c:pt idx="4170">
                  <c:v>8350.36767578125</c:v>
                </c:pt>
                <c:pt idx="4171">
                  <c:v>8352.25439453125</c:v>
                </c:pt>
                <c:pt idx="4172">
                  <c:v>8354.3037109375</c:v>
                </c:pt>
                <c:pt idx="4173">
                  <c:v>8356.34033203125</c:v>
                </c:pt>
                <c:pt idx="4174">
                  <c:v>8358.23876953125</c:v>
                </c:pt>
                <c:pt idx="4175">
                  <c:v>8360.2255859375</c:v>
                </c:pt>
                <c:pt idx="4176">
                  <c:v>8362.25048828125</c:v>
                </c:pt>
                <c:pt idx="4177">
                  <c:v>8364.2724609375</c:v>
                </c:pt>
                <c:pt idx="4178">
                  <c:v>8366.27197265625</c:v>
                </c:pt>
                <c:pt idx="4179">
                  <c:v>8368.34912109375</c:v>
                </c:pt>
                <c:pt idx="4180">
                  <c:v>8370.2958984375</c:v>
                </c:pt>
                <c:pt idx="4181">
                  <c:v>8372.2197265625</c:v>
                </c:pt>
                <c:pt idx="4182">
                  <c:v>8374.158203125</c:v>
                </c:pt>
                <c:pt idx="4183">
                  <c:v>8376.1953125</c:v>
                </c:pt>
                <c:pt idx="4184">
                  <c:v>8378.28271484375</c:v>
                </c:pt>
                <c:pt idx="4185">
                  <c:v>8380.33203125</c:v>
                </c:pt>
                <c:pt idx="4186">
                  <c:v>8382.3310546875</c:v>
                </c:pt>
                <c:pt idx="4187">
                  <c:v>8384.240234375</c:v>
                </c:pt>
                <c:pt idx="4188">
                  <c:v>8386.21435546875</c:v>
                </c:pt>
                <c:pt idx="4189">
                  <c:v>8388.166015625</c:v>
                </c:pt>
                <c:pt idx="4190">
                  <c:v>8390.2158203125</c:v>
                </c:pt>
                <c:pt idx="4191">
                  <c:v>8392.25244140625</c:v>
                </c:pt>
                <c:pt idx="4192">
                  <c:v>8394.2392578125</c:v>
                </c:pt>
                <c:pt idx="4193">
                  <c:v>8396.314453125</c:v>
                </c:pt>
                <c:pt idx="4194">
                  <c:v>8398.30126953125</c:v>
                </c:pt>
                <c:pt idx="4195">
                  <c:v>8400.22509765625</c:v>
                </c:pt>
                <c:pt idx="4196">
                  <c:v>8402.24951171875</c:v>
                </c:pt>
                <c:pt idx="4197">
                  <c:v>8404.34912109375</c:v>
                </c:pt>
                <c:pt idx="4198">
                  <c:v>8406.3359375</c:v>
                </c:pt>
                <c:pt idx="4199">
                  <c:v>8408.20703125</c:v>
                </c:pt>
                <c:pt idx="4200">
                  <c:v>8410.19384765625</c:v>
                </c:pt>
                <c:pt idx="4201">
                  <c:v>8412.23388671875</c:v>
                </c:pt>
                <c:pt idx="4202">
                  <c:v>8414.1826171875</c:v>
                </c:pt>
                <c:pt idx="4203">
                  <c:v>8416.1943359375</c:v>
                </c:pt>
                <c:pt idx="4204">
                  <c:v>8418.19384765625</c:v>
                </c:pt>
                <c:pt idx="4205">
                  <c:v>8420.20556640625</c:v>
                </c:pt>
                <c:pt idx="4206">
                  <c:v>8422.3681640625</c:v>
                </c:pt>
                <c:pt idx="4207">
                  <c:v>8424.43017578125</c:v>
                </c:pt>
                <c:pt idx="4208">
                  <c:v>8426.37939453125</c:v>
                </c:pt>
                <c:pt idx="4209">
                  <c:v>8428.291015625</c:v>
                </c:pt>
                <c:pt idx="4210">
                  <c:v>8430.1396484375</c:v>
                </c:pt>
                <c:pt idx="4211">
                  <c:v>8432.189453125</c:v>
                </c:pt>
                <c:pt idx="4212">
                  <c:v>8434.3017578125</c:v>
                </c:pt>
                <c:pt idx="4213">
                  <c:v>8436.3134765625</c:v>
                </c:pt>
                <c:pt idx="4214">
                  <c:v>8438.18701171875</c:v>
                </c:pt>
                <c:pt idx="4215">
                  <c:v>8440.123046875</c:v>
                </c:pt>
                <c:pt idx="4216">
                  <c:v>8442.23583984375</c:v>
                </c:pt>
                <c:pt idx="4217">
                  <c:v>8444.22314453125</c:v>
                </c:pt>
                <c:pt idx="4218">
                  <c:v>8446.18408203125</c:v>
                </c:pt>
                <c:pt idx="4219">
                  <c:v>8448.193359375</c:v>
                </c:pt>
                <c:pt idx="4220">
                  <c:v>8450.2939453125</c:v>
                </c:pt>
                <c:pt idx="4221">
                  <c:v>8452.2958984375</c:v>
                </c:pt>
                <c:pt idx="4222">
                  <c:v>8454.20703125</c:v>
                </c:pt>
                <c:pt idx="4223">
                  <c:v>8456.20654296875</c:v>
                </c:pt>
                <c:pt idx="4224">
                  <c:v>8458.23095703125</c:v>
                </c:pt>
                <c:pt idx="4225">
                  <c:v>8460.1669921875</c:v>
                </c:pt>
                <c:pt idx="4226">
                  <c:v>8462.103515625</c:v>
                </c:pt>
                <c:pt idx="4227">
                  <c:v>8464.20361328125</c:v>
                </c:pt>
                <c:pt idx="4228">
                  <c:v>8466.291015625</c:v>
                </c:pt>
                <c:pt idx="4229">
                  <c:v>8468.328125</c:v>
                </c:pt>
                <c:pt idx="4230">
                  <c:v>8470.20166015625</c:v>
                </c:pt>
                <c:pt idx="4231">
                  <c:v>8472.17578125</c:v>
                </c:pt>
                <c:pt idx="4232">
                  <c:v>8474.2001953125</c:v>
                </c:pt>
                <c:pt idx="4233">
                  <c:v>8476.111328125</c:v>
                </c:pt>
                <c:pt idx="4234">
                  <c:v>8478.1357421875</c:v>
                </c:pt>
                <c:pt idx="4235">
                  <c:v>8480.134765625</c:v>
                </c:pt>
                <c:pt idx="4236">
                  <c:v>8482.1337890625</c:v>
                </c:pt>
                <c:pt idx="4237">
                  <c:v>8484.14599609375</c:v>
                </c:pt>
                <c:pt idx="4238">
                  <c:v>8486.2333984375</c:v>
                </c:pt>
                <c:pt idx="4239">
                  <c:v>8488.345703125</c:v>
                </c:pt>
                <c:pt idx="4240">
                  <c:v>8490.31787109375</c:v>
                </c:pt>
                <c:pt idx="4241">
                  <c:v>8492.26708984375</c:v>
                </c:pt>
                <c:pt idx="4242">
                  <c:v>8494.2939453125</c:v>
                </c:pt>
                <c:pt idx="4243">
                  <c:v>8496.29296875</c:v>
                </c:pt>
                <c:pt idx="4244">
                  <c:v>8498.19140625</c:v>
                </c:pt>
                <c:pt idx="4245">
                  <c:v>8500.140625</c:v>
                </c:pt>
                <c:pt idx="4246">
                  <c:v>8502.177734375</c:v>
                </c:pt>
                <c:pt idx="4247">
                  <c:v>8504.2021484375</c:v>
                </c:pt>
                <c:pt idx="4248">
                  <c:v>8506.17626953125</c:v>
                </c:pt>
                <c:pt idx="4249">
                  <c:v>8508.1630859375</c:v>
                </c:pt>
                <c:pt idx="4250">
                  <c:v>8510.22509765625</c:v>
                </c:pt>
                <c:pt idx="4251">
                  <c:v>8512.17431640625</c:v>
                </c:pt>
                <c:pt idx="4252">
                  <c:v>8514.19921875</c:v>
                </c:pt>
                <c:pt idx="4253">
                  <c:v>8516.29931640625</c:v>
                </c:pt>
                <c:pt idx="4254">
                  <c:v>8518.2607421875</c:v>
                </c:pt>
                <c:pt idx="4255">
                  <c:v>8520.22216796875</c:v>
                </c:pt>
                <c:pt idx="4256">
                  <c:v>8522.208984375</c:v>
                </c:pt>
                <c:pt idx="4257">
                  <c:v>8524.2080078125</c:v>
                </c:pt>
                <c:pt idx="4258">
                  <c:v>8526.14208984375</c:v>
                </c:pt>
                <c:pt idx="4259">
                  <c:v>8528.11669921875</c:v>
                </c:pt>
                <c:pt idx="4260">
                  <c:v>8530.216796875</c:v>
                </c:pt>
                <c:pt idx="4261">
                  <c:v>8532.203125</c:v>
                </c:pt>
                <c:pt idx="4262">
                  <c:v>8534.1416015625</c:v>
                </c:pt>
                <c:pt idx="4263">
                  <c:v>8536.1787109375</c:v>
                </c:pt>
                <c:pt idx="4264">
                  <c:v>8538.19091796875</c:v>
                </c:pt>
                <c:pt idx="4265">
                  <c:v>8540.150390625</c:v>
                </c:pt>
                <c:pt idx="4266">
                  <c:v>8542.08642578125</c:v>
                </c:pt>
                <c:pt idx="4267">
                  <c:v>8544.12548828125</c:v>
                </c:pt>
                <c:pt idx="4268">
                  <c:v>8546.20068359375</c:v>
                </c:pt>
                <c:pt idx="4269">
                  <c:v>8548.12451171875</c:v>
                </c:pt>
                <c:pt idx="4270">
                  <c:v>8550.12353515625</c:v>
                </c:pt>
                <c:pt idx="4271">
                  <c:v>8552.17333984375</c:v>
                </c:pt>
                <c:pt idx="4272">
                  <c:v>8554.10986328125</c:v>
                </c:pt>
                <c:pt idx="4273">
                  <c:v>8556.109375</c:v>
                </c:pt>
                <c:pt idx="4274">
                  <c:v>8558.234375</c:v>
                </c:pt>
                <c:pt idx="4275">
                  <c:v>8560.20849609375</c:v>
                </c:pt>
                <c:pt idx="4276">
                  <c:v>8562.17041015625</c:v>
                </c:pt>
                <c:pt idx="4277">
                  <c:v>8564.20751953125</c:v>
                </c:pt>
                <c:pt idx="4278">
                  <c:v>8566.1435546875</c:v>
                </c:pt>
                <c:pt idx="4279">
                  <c:v>8568.17822265625</c:v>
                </c:pt>
                <c:pt idx="4280">
                  <c:v>8570.177734375</c:v>
                </c:pt>
                <c:pt idx="4281">
                  <c:v>8572.1162109375</c:v>
                </c:pt>
                <c:pt idx="4282">
                  <c:v>8574.10302734375</c:v>
                </c:pt>
                <c:pt idx="4283">
                  <c:v>8576.0244140625</c:v>
                </c:pt>
                <c:pt idx="4284">
                  <c:v>8578.12451171875</c:v>
                </c:pt>
                <c:pt idx="4285">
                  <c:v>8580.36572265625</c:v>
                </c:pt>
                <c:pt idx="4286">
                  <c:v>8582.23876953125</c:v>
                </c:pt>
                <c:pt idx="4287">
                  <c:v>8584.02392578125</c:v>
                </c:pt>
                <c:pt idx="4288">
                  <c:v>8586.08642578125</c:v>
                </c:pt>
                <c:pt idx="4289">
                  <c:v>8588.208984375</c:v>
                </c:pt>
                <c:pt idx="4290">
                  <c:v>8590.22119140625</c:v>
                </c:pt>
                <c:pt idx="4291">
                  <c:v>8592.13525390625</c:v>
                </c:pt>
                <c:pt idx="4292">
                  <c:v>8594.13427734375</c:v>
                </c:pt>
                <c:pt idx="4293">
                  <c:v>8596.14599609375</c:v>
                </c:pt>
                <c:pt idx="4294">
                  <c:v>8598.107421875</c:v>
                </c:pt>
                <c:pt idx="4295">
                  <c:v>8600.11962890625</c:v>
                </c:pt>
                <c:pt idx="4296">
                  <c:v>8602.119140625</c:v>
                </c:pt>
                <c:pt idx="4297">
                  <c:v>8604.19384765625</c:v>
                </c:pt>
                <c:pt idx="4298">
                  <c:v>8606.20556640625</c:v>
                </c:pt>
                <c:pt idx="4299">
                  <c:v>8608.10400390625</c:v>
                </c:pt>
                <c:pt idx="4300">
                  <c:v>8610.0908203125</c:v>
                </c:pt>
                <c:pt idx="4301">
                  <c:v>8612.166015625</c:v>
                </c:pt>
                <c:pt idx="4302">
                  <c:v>8614.150390625</c:v>
                </c:pt>
                <c:pt idx="4303">
                  <c:v>8616.1494140625</c:v>
                </c:pt>
                <c:pt idx="4304">
                  <c:v>8618.201171875</c:v>
                </c:pt>
                <c:pt idx="4305">
                  <c:v>8620.16259765625</c:v>
                </c:pt>
                <c:pt idx="4306">
                  <c:v>8622.1748046875</c:v>
                </c:pt>
                <c:pt idx="4307">
                  <c:v>8624.111328125</c:v>
                </c:pt>
                <c:pt idx="4308">
                  <c:v>8626.0224609375</c:v>
                </c:pt>
                <c:pt idx="4309">
                  <c:v>8628.1474609375</c:v>
                </c:pt>
                <c:pt idx="4310">
                  <c:v>8630.15966796875</c:v>
                </c:pt>
                <c:pt idx="4311">
                  <c:v>8632.05859375</c:v>
                </c:pt>
                <c:pt idx="4312">
                  <c:v>8634.095703125</c:v>
                </c:pt>
                <c:pt idx="4313">
                  <c:v>8636.1328125</c:v>
                </c:pt>
                <c:pt idx="4314">
                  <c:v>8638.08203125</c:v>
                </c:pt>
                <c:pt idx="4315">
                  <c:v>8640.1064453125</c:v>
                </c:pt>
                <c:pt idx="4316">
                  <c:v>8642.080078125</c:v>
                </c:pt>
                <c:pt idx="4317">
                  <c:v>8643.99169921875</c:v>
                </c:pt>
                <c:pt idx="4318">
                  <c:v>8646.00390625</c:v>
                </c:pt>
                <c:pt idx="4319">
                  <c:v>8648.12841796875</c:v>
                </c:pt>
                <c:pt idx="4320">
                  <c:v>8650.1904296875</c:v>
                </c:pt>
                <c:pt idx="4321">
                  <c:v>8652.15234375</c:v>
                </c:pt>
                <c:pt idx="4322">
                  <c:v>8654.189453125</c:v>
                </c:pt>
                <c:pt idx="4323">
                  <c:v>8656.201171875</c:v>
                </c:pt>
                <c:pt idx="4324">
                  <c:v>8658.1376953125</c:v>
                </c:pt>
                <c:pt idx="4325">
                  <c:v>8660.048828125</c:v>
                </c:pt>
                <c:pt idx="4326">
                  <c:v>8661.998046875</c:v>
                </c:pt>
                <c:pt idx="4327">
                  <c:v>8663.9853515625</c:v>
                </c:pt>
                <c:pt idx="4328">
                  <c:v>8665.99462890625</c:v>
                </c:pt>
                <c:pt idx="4329">
                  <c:v>8667.99365234375</c:v>
                </c:pt>
                <c:pt idx="4330">
                  <c:v>8670.033203125</c:v>
                </c:pt>
                <c:pt idx="4331">
                  <c:v>8672.0576171875</c:v>
                </c:pt>
                <c:pt idx="4332">
                  <c:v>8674.08203125</c:v>
                </c:pt>
                <c:pt idx="4333">
                  <c:v>8676.119140625</c:v>
                </c:pt>
                <c:pt idx="4334">
                  <c:v>8678.068359375</c:v>
                </c:pt>
                <c:pt idx="4335">
                  <c:v>8680.0673828125</c:v>
                </c:pt>
                <c:pt idx="4336">
                  <c:v>8682.12939453125</c:v>
                </c:pt>
                <c:pt idx="4337">
                  <c:v>8684.015625</c:v>
                </c:pt>
                <c:pt idx="4338">
                  <c:v>8685.9267578125</c:v>
                </c:pt>
                <c:pt idx="4339">
                  <c:v>8688.00146484375</c:v>
                </c:pt>
                <c:pt idx="4340">
                  <c:v>8690.013671875</c:v>
                </c:pt>
                <c:pt idx="4341">
                  <c:v>8691.98583984375</c:v>
                </c:pt>
                <c:pt idx="4342">
                  <c:v>8693.99755859375</c:v>
                </c:pt>
                <c:pt idx="4343">
                  <c:v>8695.98681640625</c:v>
                </c:pt>
                <c:pt idx="4344">
                  <c:v>8697.99853515625</c:v>
                </c:pt>
                <c:pt idx="4345">
                  <c:v>8699.9345703125</c:v>
                </c:pt>
                <c:pt idx="4346">
                  <c:v>8701.93408203125</c:v>
                </c:pt>
                <c:pt idx="4347">
                  <c:v>8704.00927734375</c:v>
                </c:pt>
                <c:pt idx="4348">
                  <c:v>8706.00830078125</c:v>
                </c:pt>
                <c:pt idx="4349">
                  <c:v>8708.03271484375</c:v>
                </c:pt>
                <c:pt idx="4350">
                  <c:v>8709.994140625</c:v>
                </c:pt>
                <c:pt idx="4351">
                  <c:v>8711.96826171875</c:v>
                </c:pt>
                <c:pt idx="4352">
                  <c:v>8713.93017578125</c:v>
                </c:pt>
                <c:pt idx="4353">
                  <c:v>8716.017578125</c:v>
                </c:pt>
                <c:pt idx="4354">
                  <c:v>8718.09228515625</c:v>
                </c:pt>
                <c:pt idx="4355">
                  <c:v>8720.041015625</c:v>
                </c:pt>
                <c:pt idx="4356">
                  <c:v>8722.04052734375</c:v>
                </c:pt>
                <c:pt idx="4357">
                  <c:v>8724.0146484375</c:v>
                </c:pt>
                <c:pt idx="4358">
                  <c:v>8726.05126953125</c:v>
                </c:pt>
                <c:pt idx="4359">
                  <c:v>8727.98779296875</c:v>
                </c:pt>
                <c:pt idx="4360">
                  <c:v>8730.025390625</c:v>
                </c:pt>
                <c:pt idx="4361">
                  <c:v>8732.09765625</c:v>
                </c:pt>
                <c:pt idx="4362">
                  <c:v>8733.94580078125</c:v>
                </c:pt>
                <c:pt idx="4363">
                  <c:v>8735.84716796875</c:v>
                </c:pt>
                <c:pt idx="4364">
                  <c:v>8737.921875</c:v>
                </c:pt>
                <c:pt idx="4365">
                  <c:v>8740.021484375</c:v>
                </c:pt>
                <c:pt idx="4366">
                  <c:v>8742.0458984375</c:v>
                </c:pt>
                <c:pt idx="4367">
                  <c:v>8744.1962890625</c:v>
                </c:pt>
                <c:pt idx="4368">
                  <c:v>8746.1455078125</c:v>
                </c:pt>
                <c:pt idx="4369">
                  <c:v>8747.94384765625</c:v>
                </c:pt>
                <c:pt idx="4370">
                  <c:v>8749.95556640625</c:v>
                </c:pt>
                <c:pt idx="4371">
                  <c:v>8751.94189453125</c:v>
                </c:pt>
                <c:pt idx="4372">
                  <c:v>8753.87646484375</c:v>
                </c:pt>
                <c:pt idx="4373">
                  <c:v>8755.92626953125</c:v>
                </c:pt>
                <c:pt idx="4374">
                  <c:v>8757.953125</c:v>
                </c:pt>
                <c:pt idx="4375">
                  <c:v>8759.8896484375</c:v>
                </c:pt>
                <c:pt idx="4376">
                  <c:v>8761.86376953125</c:v>
                </c:pt>
                <c:pt idx="4377">
                  <c:v>8764.064453125</c:v>
                </c:pt>
                <c:pt idx="4378">
                  <c:v>8766.11376953125</c:v>
                </c:pt>
                <c:pt idx="4379">
                  <c:v>8767.974609375</c:v>
                </c:pt>
                <c:pt idx="4380">
                  <c:v>8769.97412109375</c:v>
                </c:pt>
                <c:pt idx="4381">
                  <c:v>8771.97314453125</c:v>
                </c:pt>
                <c:pt idx="4382">
                  <c:v>8773.95947265625</c:v>
                </c:pt>
                <c:pt idx="4383">
                  <c:v>8775.92138671875</c:v>
                </c:pt>
                <c:pt idx="4384">
                  <c:v>8777.90869140625</c:v>
                </c:pt>
                <c:pt idx="4385">
                  <c:v>8779.9833984375</c:v>
                </c:pt>
                <c:pt idx="4386">
                  <c:v>8781.982421875</c:v>
                </c:pt>
                <c:pt idx="4387">
                  <c:v>8784.04443359375</c:v>
                </c:pt>
                <c:pt idx="4388">
                  <c:v>8786.08154296875</c:v>
                </c:pt>
                <c:pt idx="4389">
                  <c:v>8787.93017578125</c:v>
                </c:pt>
                <c:pt idx="4390">
                  <c:v>8789.81640625</c:v>
                </c:pt>
                <c:pt idx="4391">
                  <c:v>8791.853515625</c:v>
                </c:pt>
                <c:pt idx="4392">
                  <c:v>8793.890625</c:v>
                </c:pt>
                <c:pt idx="4393">
                  <c:v>8795.814453125</c:v>
                </c:pt>
                <c:pt idx="4394">
                  <c:v>8797.88916015625</c:v>
                </c:pt>
                <c:pt idx="4395">
                  <c:v>8799.98681640625</c:v>
                </c:pt>
                <c:pt idx="4396">
                  <c:v>8802.01123046875</c:v>
                </c:pt>
                <c:pt idx="4397">
                  <c:v>8804.0380859375</c:v>
                </c:pt>
                <c:pt idx="4398">
                  <c:v>8805.9873046875</c:v>
                </c:pt>
                <c:pt idx="4399">
                  <c:v>8807.9736328125</c:v>
                </c:pt>
                <c:pt idx="4400">
                  <c:v>8809.9853515625</c:v>
                </c:pt>
                <c:pt idx="4401">
                  <c:v>8811.92236328125</c:v>
                </c:pt>
                <c:pt idx="4402">
                  <c:v>8813.83349609375</c:v>
                </c:pt>
                <c:pt idx="4403">
                  <c:v>8815.96875</c:v>
                </c:pt>
                <c:pt idx="4404">
                  <c:v>8818.05615234375</c:v>
                </c:pt>
                <c:pt idx="4405">
                  <c:v>8819.95703125</c:v>
                </c:pt>
                <c:pt idx="4406">
                  <c:v>8821.93115234375</c:v>
                </c:pt>
                <c:pt idx="4407">
                  <c:v>8823.9306640625</c:v>
                </c:pt>
                <c:pt idx="4408">
                  <c:v>8825.97998046875</c:v>
                </c:pt>
                <c:pt idx="4409">
                  <c:v>8827.97900390625</c:v>
                </c:pt>
                <c:pt idx="4410">
                  <c:v>8829.9033203125</c:v>
                </c:pt>
                <c:pt idx="4411">
                  <c:v>8831.82470703125</c:v>
                </c:pt>
                <c:pt idx="4412">
                  <c:v>8833.9248046875</c:v>
                </c:pt>
                <c:pt idx="4413">
                  <c:v>8836.0400390625</c:v>
                </c:pt>
                <c:pt idx="4414">
                  <c:v>8837.98876953125</c:v>
                </c:pt>
                <c:pt idx="4415">
                  <c:v>8839.9248046875</c:v>
                </c:pt>
                <c:pt idx="4416">
                  <c:v>8841.98681640625</c:v>
                </c:pt>
                <c:pt idx="4417">
                  <c:v>8843.923828125</c:v>
                </c:pt>
                <c:pt idx="4418">
                  <c:v>8845.7724609375</c:v>
                </c:pt>
                <c:pt idx="4419">
                  <c:v>8847.7568359375</c:v>
                </c:pt>
                <c:pt idx="4420">
                  <c:v>8849.74365234375</c:v>
                </c:pt>
                <c:pt idx="4421">
                  <c:v>8851.79541015625</c:v>
                </c:pt>
                <c:pt idx="4422">
                  <c:v>8853.89501953125</c:v>
                </c:pt>
                <c:pt idx="4423">
                  <c:v>8855.93212890625</c:v>
                </c:pt>
                <c:pt idx="4424">
                  <c:v>8857.84130859375</c:v>
                </c:pt>
                <c:pt idx="4425">
                  <c:v>8859.80029296875</c:v>
                </c:pt>
                <c:pt idx="4426">
                  <c:v>8861.76416015625</c:v>
                </c:pt>
                <c:pt idx="4427">
                  <c:v>8863.85400390625</c:v>
                </c:pt>
                <c:pt idx="4428">
                  <c:v>8865.966796875</c:v>
                </c:pt>
                <c:pt idx="4429">
                  <c:v>8867.82763671875</c:v>
                </c:pt>
                <c:pt idx="4430">
                  <c:v>8869.82666015625</c:v>
                </c:pt>
                <c:pt idx="4431">
                  <c:v>8871.87646484375</c:v>
                </c:pt>
                <c:pt idx="4432">
                  <c:v>8873.75</c:v>
                </c:pt>
                <c:pt idx="4433">
                  <c:v>8875.8125</c:v>
                </c:pt>
                <c:pt idx="4434">
                  <c:v>8877.93798828125</c:v>
                </c:pt>
                <c:pt idx="4435">
                  <c:v>8879.912109375</c:v>
                </c:pt>
                <c:pt idx="4436">
                  <c:v>8881.8857421875</c:v>
                </c:pt>
                <c:pt idx="4437">
                  <c:v>8883.76904296875</c:v>
                </c:pt>
                <c:pt idx="4438">
                  <c:v>8885.78125</c:v>
                </c:pt>
                <c:pt idx="4439">
                  <c:v>8887.83349609375</c:v>
                </c:pt>
                <c:pt idx="4440">
                  <c:v>8889.8330078125</c:v>
                </c:pt>
                <c:pt idx="4441">
                  <c:v>8891.8447265625</c:v>
                </c:pt>
                <c:pt idx="4442">
                  <c:v>8893.80615234375</c:v>
                </c:pt>
                <c:pt idx="4443">
                  <c:v>8895.83056640625</c:v>
                </c:pt>
                <c:pt idx="4444">
                  <c:v>8897.9052734375</c:v>
                </c:pt>
                <c:pt idx="4445">
                  <c:v>8899.9677734375</c:v>
                </c:pt>
                <c:pt idx="4446">
                  <c:v>8902.0048828125</c:v>
                </c:pt>
                <c:pt idx="4447">
                  <c:v>8903.916015625</c:v>
                </c:pt>
                <c:pt idx="4448">
                  <c:v>8905.90283203125</c:v>
                </c:pt>
                <c:pt idx="4449">
                  <c:v>8907.876953125</c:v>
                </c:pt>
                <c:pt idx="4450">
                  <c:v>8909.75048828125</c:v>
                </c:pt>
                <c:pt idx="4451">
                  <c:v>8911.81298828125</c:v>
                </c:pt>
                <c:pt idx="4452">
                  <c:v>8913.89990234375</c:v>
                </c:pt>
                <c:pt idx="4453">
                  <c:v>8915.8486328125</c:v>
                </c:pt>
                <c:pt idx="4454">
                  <c:v>8917.8232421875</c:v>
                </c:pt>
                <c:pt idx="4455">
                  <c:v>8919.82275390625</c:v>
                </c:pt>
                <c:pt idx="4456">
                  <c:v>8921.87255859375</c:v>
                </c:pt>
                <c:pt idx="4457">
                  <c:v>8923.93212890625</c:v>
                </c:pt>
                <c:pt idx="4458">
                  <c:v>8925.818359375</c:v>
                </c:pt>
                <c:pt idx="4459">
                  <c:v>8927.75732421875</c:v>
                </c:pt>
                <c:pt idx="4460">
                  <c:v>8929.806640625</c:v>
                </c:pt>
                <c:pt idx="4461">
                  <c:v>8931.78076171875</c:v>
                </c:pt>
                <c:pt idx="4462">
                  <c:v>8933.81787109375</c:v>
                </c:pt>
                <c:pt idx="4463">
                  <c:v>8935.89306640625</c:v>
                </c:pt>
                <c:pt idx="4464">
                  <c:v>8937.8017578125</c:v>
                </c:pt>
                <c:pt idx="4465">
                  <c:v>8939.75048828125</c:v>
                </c:pt>
                <c:pt idx="4466">
                  <c:v>8941.7646484375</c:v>
                </c:pt>
                <c:pt idx="4467">
                  <c:v>8943.7138671875</c:v>
                </c:pt>
                <c:pt idx="4468">
                  <c:v>8945.701171875</c:v>
                </c:pt>
                <c:pt idx="4469">
                  <c:v>8947.72509765625</c:v>
                </c:pt>
                <c:pt idx="4470">
                  <c:v>8949.875</c:v>
                </c:pt>
                <c:pt idx="4471">
                  <c:v>8951.8623046875</c:v>
                </c:pt>
                <c:pt idx="4472">
                  <c:v>8953.83642578125</c:v>
                </c:pt>
                <c:pt idx="4473">
                  <c:v>8955.8984375</c:v>
                </c:pt>
                <c:pt idx="4474">
                  <c:v>8957.84765625</c:v>
                </c:pt>
                <c:pt idx="4475">
                  <c:v>8959.82177734375</c:v>
                </c:pt>
                <c:pt idx="4476">
                  <c:v>8961.9091796875</c:v>
                </c:pt>
                <c:pt idx="4477">
                  <c:v>8963.87060546875</c:v>
                </c:pt>
                <c:pt idx="4478">
                  <c:v>8965.68115234375</c:v>
                </c:pt>
                <c:pt idx="4479">
                  <c:v>8967.78125</c:v>
                </c:pt>
                <c:pt idx="4480">
                  <c:v>8969.85595703125</c:v>
                </c:pt>
                <c:pt idx="4481">
                  <c:v>8971.89306640625</c:v>
                </c:pt>
                <c:pt idx="4482">
                  <c:v>8973.94287109375</c:v>
                </c:pt>
                <c:pt idx="4483">
                  <c:v>8975.86669921875</c:v>
                </c:pt>
                <c:pt idx="4484">
                  <c:v>8977.85302734375</c:v>
                </c:pt>
                <c:pt idx="4485">
                  <c:v>8979.83740234375</c:v>
                </c:pt>
                <c:pt idx="4486">
                  <c:v>8981.7236328125</c:v>
                </c:pt>
                <c:pt idx="4487">
                  <c:v>8983.72509765625</c:v>
                </c:pt>
                <c:pt idx="4488">
                  <c:v>8985.8251953125</c:v>
                </c:pt>
                <c:pt idx="4489">
                  <c:v>8987.78466796875</c:v>
                </c:pt>
                <c:pt idx="4490">
                  <c:v>8989.74609375</c:v>
                </c:pt>
                <c:pt idx="4491">
                  <c:v>8991.83544921875</c:v>
                </c:pt>
                <c:pt idx="4492">
                  <c:v>8993.8349609375</c:v>
                </c:pt>
                <c:pt idx="4493">
                  <c:v>8995.796875</c:v>
                </c:pt>
                <c:pt idx="4494">
                  <c:v>8997.833984375</c:v>
                </c:pt>
                <c:pt idx="4495">
                  <c:v>8999.83349609375</c:v>
                </c:pt>
                <c:pt idx="4496">
                  <c:v>9001.7548828125</c:v>
                </c:pt>
                <c:pt idx="4497">
                  <c:v>9003.81689453125</c:v>
                </c:pt>
                <c:pt idx="4498">
                  <c:v>9005.78076171875</c:v>
                </c:pt>
                <c:pt idx="4499">
                  <c:v>9007.6669921875</c:v>
                </c:pt>
                <c:pt idx="4500">
                  <c:v>9009.7041015625</c:v>
                </c:pt>
                <c:pt idx="4501">
                  <c:v>9011.7412109375</c:v>
                </c:pt>
                <c:pt idx="4502">
                  <c:v>9013.7783203125</c:v>
                </c:pt>
                <c:pt idx="4503">
                  <c:v>9015.7900390625</c:v>
                </c:pt>
                <c:pt idx="4504">
                  <c:v>9017.75146484375</c:v>
                </c:pt>
                <c:pt idx="4505">
                  <c:v>9019.7255859375</c:v>
                </c:pt>
                <c:pt idx="4506">
                  <c:v>9021.80078125</c:v>
                </c:pt>
                <c:pt idx="4507">
                  <c:v>9023.80029296875</c:v>
                </c:pt>
                <c:pt idx="4508">
                  <c:v>9025.82470703125</c:v>
                </c:pt>
                <c:pt idx="4509">
                  <c:v>9027.8740234375</c:v>
                </c:pt>
                <c:pt idx="4510">
                  <c:v>9029.83544921875</c:v>
                </c:pt>
                <c:pt idx="4511">
                  <c:v>9031.79736328125</c:v>
                </c:pt>
                <c:pt idx="4512">
                  <c:v>9033.72119140625</c:v>
                </c:pt>
                <c:pt idx="4513">
                  <c:v>9035.67041015625</c:v>
                </c:pt>
                <c:pt idx="4514">
                  <c:v>9037.69482421875</c:v>
                </c:pt>
                <c:pt idx="4515">
                  <c:v>9039.630859375</c:v>
                </c:pt>
                <c:pt idx="4516">
                  <c:v>9041.640625</c:v>
                </c:pt>
                <c:pt idx="4517">
                  <c:v>9043.791015625</c:v>
                </c:pt>
                <c:pt idx="4518">
                  <c:v>9045.81787109375</c:v>
                </c:pt>
                <c:pt idx="4519">
                  <c:v>9047.779296875</c:v>
                </c:pt>
                <c:pt idx="4520">
                  <c:v>9049.65283203125</c:v>
                </c:pt>
                <c:pt idx="4521">
                  <c:v>9051.626953125</c:v>
                </c:pt>
                <c:pt idx="4522">
                  <c:v>9053.7646484375</c:v>
                </c:pt>
                <c:pt idx="4523">
                  <c:v>9055.76416015625</c:v>
                </c:pt>
                <c:pt idx="4524">
                  <c:v>9057.67529296875</c:v>
                </c:pt>
                <c:pt idx="4525">
                  <c:v>9059.611328125</c:v>
                </c:pt>
                <c:pt idx="4526">
                  <c:v>9061.62353515625</c:v>
                </c:pt>
                <c:pt idx="4527">
                  <c:v>9063.69873046875</c:v>
                </c:pt>
                <c:pt idx="4528">
                  <c:v>9065.77294921875</c:v>
                </c:pt>
                <c:pt idx="4529">
                  <c:v>9067.734375</c:v>
                </c:pt>
                <c:pt idx="4530">
                  <c:v>9069.6962890625</c:v>
                </c:pt>
                <c:pt idx="4531">
                  <c:v>9071.658203125</c:v>
                </c:pt>
                <c:pt idx="4532">
                  <c:v>9073.61962890625</c:v>
                </c:pt>
                <c:pt idx="4533">
                  <c:v>9075.63134765625</c:v>
                </c:pt>
                <c:pt idx="4534">
                  <c:v>9077.693359375</c:v>
                </c:pt>
                <c:pt idx="4535">
                  <c:v>9079.7431640625</c:v>
                </c:pt>
                <c:pt idx="4536">
                  <c:v>9081.68017578125</c:v>
                </c:pt>
                <c:pt idx="4537">
                  <c:v>9083.6513671875</c:v>
                </c:pt>
                <c:pt idx="4538">
                  <c:v>9085.5751953125</c:v>
                </c:pt>
                <c:pt idx="4539">
                  <c:v>9087.58984375</c:v>
                </c:pt>
                <c:pt idx="4540">
                  <c:v>9089.7021484375</c:v>
                </c:pt>
                <c:pt idx="4541">
                  <c:v>9091.69921875</c:v>
                </c:pt>
                <c:pt idx="4542">
                  <c:v>9093.62060546875</c:v>
                </c:pt>
                <c:pt idx="4543">
                  <c:v>9095.59716796875</c:v>
                </c:pt>
                <c:pt idx="4544">
                  <c:v>9097.74951171875</c:v>
                </c:pt>
                <c:pt idx="4545">
                  <c:v>9099.82421875</c:v>
                </c:pt>
                <c:pt idx="4546">
                  <c:v>9101.76123046875</c:v>
                </c:pt>
                <c:pt idx="4547">
                  <c:v>9103.6826171875</c:v>
                </c:pt>
                <c:pt idx="4548">
                  <c:v>9105.71923828125</c:v>
                </c:pt>
                <c:pt idx="4549">
                  <c:v>9107.771484375</c:v>
                </c:pt>
                <c:pt idx="4550">
                  <c:v>9109.7080078125</c:v>
                </c:pt>
                <c:pt idx="4551">
                  <c:v>9111.70703125</c:v>
                </c:pt>
                <c:pt idx="4552">
                  <c:v>9113.744140625</c:v>
                </c:pt>
                <c:pt idx="4553">
                  <c:v>9115.75634765625</c:v>
                </c:pt>
                <c:pt idx="4554">
                  <c:v>9117.68017578125</c:v>
                </c:pt>
                <c:pt idx="4555">
                  <c:v>9119.67919921875</c:v>
                </c:pt>
                <c:pt idx="4556">
                  <c:v>9121.76416015625</c:v>
                </c:pt>
                <c:pt idx="4557">
                  <c:v>9123.6630859375</c:v>
                </c:pt>
                <c:pt idx="4558">
                  <c:v>9125.60205078125</c:v>
                </c:pt>
                <c:pt idx="4559">
                  <c:v>9127.751953125</c:v>
                </c:pt>
                <c:pt idx="4560">
                  <c:v>9129.69873046875</c:v>
                </c:pt>
                <c:pt idx="4561">
                  <c:v>9131.572265625</c:v>
                </c:pt>
                <c:pt idx="4562">
                  <c:v>9133.60888671875</c:v>
                </c:pt>
                <c:pt idx="4563">
                  <c:v>9135.6083984375</c:v>
                </c:pt>
                <c:pt idx="4564">
                  <c:v>9137.5849609375</c:v>
                </c:pt>
                <c:pt idx="4565">
                  <c:v>9139.64697265625</c:v>
                </c:pt>
                <c:pt idx="4566">
                  <c:v>9141.671875</c:v>
                </c:pt>
                <c:pt idx="4567">
                  <c:v>9143.6689453125</c:v>
                </c:pt>
                <c:pt idx="4568">
                  <c:v>9145.81884765625</c:v>
                </c:pt>
                <c:pt idx="4569">
                  <c:v>9147.8583984375</c:v>
                </c:pt>
                <c:pt idx="4570">
                  <c:v>9149.74462890625</c:v>
                </c:pt>
                <c:pt idx="4571">
                  <c:v>9151.64306640625</c:v>
                </c:pt>
                <c:pt idx="4572">
                  <c:v>9153.6171875</c:v>
                </c:pt>
                <c:pt idx="4573">
                  <c:v>9155.6796875</c:v>
                </c:pt>
                <c:pt idx="4574">
                  <c:v>9157.65380859375</c:v>
                </c:pt>
                <c:pt idx="4575">
                  <c:v>9159.640625</c:v>
                </c:pt>
                <c:pt idx="4576">
                  <c:v>9161.66552734375</c:v>
                </c:pt>
                <c:pt idx="4577">
                  <c:v>9163.6015625</c:v>
                </c:pt>
                <c:pt idx="4578">
                  <c:v>9165.65087890625</c:v>
                </c:pt>
                <c:pt idx="4579">
                  <c:v>9167.72607421875</c:v>
                </c:pt>
                <c:pt idx="4580">
                  <c:v>9169.76318359375</c:v>
                </c:pt>
                <c:pt idx="4581">
                  <c:v>9171.7626953125</c:v>
                </c:pt>
                <c:pt idx="4582">
                  <c:v>9173.6865234375</c:v>
                </c:pt>
                <c:pt idx="4583">
                  <c:v>9175.7607421875</c:v>
                </c:pt>
                <c:pt idx="4584">
                  <c:v>9177.759765625</c:v>
                </c:pt>
                <c:pt idx="4585">
                  <c:v>9179.65869140625</c:v>
                </c:pt>
                <c:pt idx="4586">
                  <c:v>9181.595703125</c:v>
                </c:pt>
                <c:pt idx="4587">
                  <c:v>9183.49462890625</c:v>
                </c:pt>
                <c:pt idx="4588">
                  <c:v>9185.732421875</c:v>
                </c:pt>
                <c:pt idx="4589">
                  <c:v>9187.79443359375</c:v>
                </c:pt>
                <c:pt idx="4590">
                  <c:v>9189.55517578125</c:v>
                </c:pt>
                <c:pt idx="4591">
                  <c:v>9191.6298828125</c:v>
                </c:pt>
                <c:pt idx="4592">
                  <c:v>9193.69189453125</c:v>
                </c:pt>
                <c:pt idx="4593">
                  <c:v>9195.6787109375</c:v>
                </c:pt>
                <c:pt idx="4594">
                  <c:v>9197.6884765625</c:v>
                </c:pt>
                <c:pt idx="4595">
                  <c:v>9199.7255859375</c:v>
                </c:pt>
                <c:pt idx="4596">
                  <c:v>9201.7021484375</c:v>
                </c:pt>
                <c:pt idx="4597">
                  <c:v>9203.55029296875</c:v>
                </c:pt>
                <c:pt idx="4598">
                  <c:v>9205.40869140625</c:v>
                </c:pt>
                <c:pt idx="4599">
                  <c:v>9207.43115234375</c:v>
                </c:pt>
                <c:pt idx="4600">
                  <c:v>9209.60888671875</c:v>
                </c:pt>
                <c:pt idx="4601">
                  <c:v>9211.6103515625</c:v>
                </c:pt>
                <c:pt idx="4602">
                  <c:v>9213.59716796875</c:v>
                </c:pt>
                <c:pt idx="4603">
                  <c:v>9215.63427734375</c:v>
                </c:pt>
                <c:pt idx="4604">
                  <c:v>9217.6337890625</c:v>
                </c:pt>
                <c:pt idx="4605">
                  <c:v>9219.68359375</c:v>
                </c:pt>
                <c:pt idx="4606">
                  <c:v>9221.59228515625</c:v>
                </c:pt>
                <c:pt idx="4607">
                  <c:v>9223.5283203125</c:v>
                </c:pt>
                <c:pt idx="4608">
                  <c:v>9225.666015625</c:v>
                </c:pt>
                <c:pt idx="4609">
                  <c:v>9227.703125</c:v>
                </c:pt>
                <c:pt idx="4610">
                  <c:v>9229.6044921875</c:v>
                </c:pt>
                <c:pt idx="4611">
                  <c:v>9231.6416015625</c:v>
                </c:pt>
                <c:pt idx="4612">
                  <c:v>9233.60302734375</c:v>
                </c:pt>
                <c:pt idx="4613">
                  <c:v>9235.52734375</c:v>
                </c:pt>
                <c:pt idx="4614">
                  <c:v>9237.5517578125</c:v>
                </c:pt>
                <c:pt idx="4615">
                  <c:v>9239.6513671875</c:v>
                </c:pt>
                <c:pt idx="4616">
                  <c:v>9241.7509765625</c:v>
                </c:pt>
                <c:pt idx="4617">
                  <c:v>9243.73779296875</c:v>
                </c:pt>
                <c:pt idx="4618">
                  <c:v>9245.72509765625</c:v>
                </c:pt>
                <c:pt idx="4619">
                  <c:v>9247.63623046875</c:v>
                </c:pt>
                <c:pt idx="4620">
                  <c:v>9249.63525390625</c:v>
                </c:pt>
                <c:pt idx="4621">
                  <c:v>9251.68505859375</c:v>
                </c:pt>
                <c:pt idx="4622">
                  <c:v>9253.59619140625</c:v>
                </c:pt>
                <c:pt idx="4623">
                  <c:v>9255.53271484375</c:v>
                </c:pt>
                <c:pt idx="4624">
                  <c:v>9257.5576171875</c:v>
                </c:pt>
                <c:pt idx="4625">
                  <c:v>9259.64453125</c:v>
                </c:pt>
                <c:pt idx="4626">
                  <c:v>9261.64111328125</c:v>
                </c:pt>
                <c:pt idx="4627">
                  <c:v>9263.60302734375</c:v>
                </c:pt>
                <c:pt idx="4628">
                  <c:v>9265.68017578125</c:v>
                </c:pt>
                <c:pt idx="4629">
                  <c:v>9267.62939453125</c:v>
                </c:pt>
                <c:pt idx="4630">
                  <c:v>9269.6162109375</c:v>
                </c:pt>
                <c:pt idx="4631">
                  <c:v>9271.728515625</c:v>
                </c:pt>
                <c:pt idx="4632">
                  <c:v>9273.712890625</c:v>
                </c:pt>
                <c:pt idx="4633">
                  <c:v>9275.67236328125</c:v>
                </c:pt>
                <c:pt idx="4634">
                  <c:v>9277.5859375</c:v>
                </c:pt>
                <c:pt idx="4635">
                  <c:v>9279.57470703125</c:v>
                </c:pt>
                <c:pt idx="4636">
                  <c:v>9281.61181640625</c:v>
                </c:pt>
                <c:pt idx="4637">
                  <c:v>9283.560546875</c:v>
                </c:pt>
                <c:pt idx="4638">
                  <c:v>9285.5595703125</c:v>
                </c:pt>
                <c:pt idx="4639">
                  <c:v>9287.57177734375</c:v>
                </c:pt>
                <c:pt idx="4640">
                  <c:v>9289.609375</c:v>
                </c:pt>
                <c:pt idx="4641">
                  <c:v>9291.58349609375</c:v>
                </c:pt>
                <c:pt idx="4642">
                  <c:v>9293.544921875</c:v>
                </c:pt>
                <c:pt idx="4643">
                  <c:v>9295.5947265625</c:v>
                </c:pt>
                <c:pt idx="4644">
                  <c:v>9297.65673828125</c:v>
                </c:pt>
                <c:pt idx="4645">
                  <c:v>9299.60546875</c:v>
                </c:pt>
                <c:pt idx="4646">
                  <c:v>9301.63037109375</c:v>
                </c:pt>
                <c:pt idx="4647">
                  <c:v>9303.7177734375</c:v>
                </c:pt>
                <c:pt idx="4648">
                  <c:v>9305.603515625</c:v>
                </c:pt>
                <c:pt idx="4649">
                  <c:v>9307.59033203125</c:v>
                </c:pt>
                <c:pt idx="4650">
                  <c:v>9309.5771484375</c:v>
                </c:pt>
                <c:pt idx="4651">
                  <c:v>9311.5869140625</c:v>
                </c:pt>
                <c:pt idx="4652">
                  <c:v>9313.5361328125</c:v>
                </c:pt>
                <c:pt idx="4653">
                  <c:v>9315.44970703125</c:v>
                </c:pt>
                <c:pt idx="4654">
                  <c:v>9317.51171875</c:v>
                </c:pt>
                <c:pt idx="4655">
                  <c:v>9319.5361328125</c:v>
                </c:pt>
                <c:pt idx="4656">
                  <c:v>9321.50830078125</c:v>
                </c:pt>
                <c:pt idx="4657">
                  <c:v>9323.5703125</c:v>
                </c:pt>
                <c:pt idx="4658">
                  <c:v>9325.69482421875</c:v>
                </c:pt>
                <c:pt idx="4659">
                  <c:v>9327.70703125</c:v>
                </c:pt>
                <c:pt idx="4660">
                  <c:v>9329.681640625</c:v>
                </c:pt>
                <c:pt idx="4661">
                  <c:v>9331.58056640625</c:v>
                </c:pt>
                <c:pt idx="4662">
                  <c:v>9333.51953125</c:v>
                </c:pt>
                <c:pt idx="4663">
                  <c:v>9335.52880859375</c:v>
                </c:pt>
                <c:pt idx="4664">
                  <c:v>9337.439453125</c:v>
                </c:pt>
                <c:pt idx="4665">
                  <c:v>9339.4033203125</c:v>
                </c:pt>
                <c:pt idx="4666">
                  <c:v>9341.42578125</c:v>
                </c:pt>
                <c:pt idx="4667">
                  <c:v>9343.43798828125</c:v>
                </c:pt>
                <c:pt idx="4668">
                  <c:v>9345.54052734375</c:v>
                </c:pt>
                <c:pt idx="4669">
                  <c:v>9347.5146484375</c:v>
                </c:pt>
                <c:pt idx="4670">
                  <c:v>9349.400390625</c:v>
                </c:pt>
                <c:pt idx="4671">
                  <c:v>9351.4375</c:v>
                </c:pt>
                <c:pt idx="4672">
                  <c:v>9353.52490234375</c:v>
                </c:pt>
                <c:pt idx="4673">
                  <c:v>9355.548828125</c:v>
                </c:pt>
                <c:pt idx="4674">
                  <c:v>9357.62353515625</c:v>
                </c:pt>
                <c:pt idx="4675">
                  <c:v>9359.68603515625</c:v>
                </c:pt>
                <c:pt idx="4676">
                  <c:v>9361.63525390625</c:v>
                </c:pt>
                <c:pt idx="4677">
                  <c:v>9363.5439453125</c:v>
                </c:pt>
                <c:pt idx="4678">
                  <c:v>9365.47998046875</c:v>
                </c:pt>
                <c:pt idx="4679">
                  <c:v>9367.48193359375</c:v>
                </c:pt>
                <c:pt idx="4680">
                  <c:v>9369.5673828125</c:v>
                </c:pt>
                <c:pt idx="4681">
                  <c:v>9371.6044921875</c:v>
                </c:pt>
                <c:pt idx="4682">
                  <c:v>9373.5302734375</c:v>
                </c:pt>
                <c:pt idx="4683">
                  <c:v>9375.5419921875</c:v>
                </c:pt>
                <c:pt idx="4684">
                  <c:v>9377.45361328125</c:v>
                </c:pt>
                <c:pt idx="4685">
                  <c:v>9379.47802734375</c:v>
                </c:pt>
                <c:pt idx="4686">
                  <c:v>9381.578125</c:v>
                </c:pt>
                <c:pt idx="4687">
                  <c:v>9383.501953125</c:v>
                </c:pt>
                <c:pt idx="4688">
                  <c:v>9385.5263671875</c:v>
                </c:pt>
                <c:pt idx="4689">
                  <c:v>9387.49853515625</c:v>
                </c:pt>
                <c:pt idx="4690">
                  <c:v>9389.447265625</c:v>
                </c:pt>
                <c:pt idx="4691">
                  <c:v>9391.49658203125</c:v>
                </c:pt>
                <c:pt idx="4692">
                  <c:v>9393.49609375</c:v>
                </c:pt>
                <c:pt idx="4693">
                  <c:v>9395.498046875</c:v>
                </c:pt>
                <c:pt idx="4694">
                  <c:v>9397.56005859375</c:v>
                </c:pt>
                <c:pt idx="4695">
                  <c:v>9399.59716796875</c:v>
                </c:pt>
                <c:pt idx="4696">
                  <c:v>9401.5341796875</c:v>
                </c:pt>
                <c:pt idx="4697">
                  <c:v>9403.4453125</c:v>
                </c:pt>
                <c:pt idx="4698">
                  <c:v>9405.48193359375</c:v>
                </c:pt>
                <c:pt idx="4699">
                  <c:v>9407.50634765625</c:v>
                </c:pt>
                <c:pt idx="4700">
                  <c:v>9409.4677734375</c:v>
                </c:pt>
                <c:pt idx="4701">
                  <c:v>9411.4921875</c:v>
                </c:pt>
                <c:pt idx="4702">
                  <c:v>9413.46435546875</c:v>
                </c:pt>
                <c:pt idx="4703">
                  <c:v>9415.37548828125</c:v>
                </c:pt>
                <c:pt idx="4704">
                  <c:v>9417.42724609375</c:v>
                </c:pt>
                <c:pt idx="4705">
                  <c:v>9419.59033203125</c:v>
                </c:pt>
                <c:pt idx="4706">
                  <c:v>9421.5771484375</c:v>
                </c:pt>
                <c:pt idx="4707">
                  <c:v>9423.46337890625</c:v>
                </c:pt>
                <c:pt idx="4708">
                  <c:v>9425.525390625</c:v>
                </c:pt>
                <c:pt idx="4709">
                  <c:v>9427.5498046875</c:v>
                </c:pt>
                <c:pt idx="4710">
                  <c:v>9429.3984375</c:v>
                </c:pt>
                <c:pt idx="4711">
                  <c:v>9431.29736328125</c:v>
                </c:pt>
                <c:pt idx="4712">
                  <c:v>9433.32177734375</c:v>
                </c:pt>
                <c:pt idx="4713">
                  <c:v>9435.43408203125</c:v>
                </c:pt>
                <c:pt idx="4714">
                  <c:v>9437.5341796875</c:v>
                </c:pt>
                <c:pt idx="4715">
                  <c:v>9439.4833984375</c:v>
                </c:pt>
                <c:pt idx="4716">
                  <c:v>9441.44482421875</c:v>
                </c:pt>
                <c:pt idx="4717">
                  <c:v>9443.54443359375</c:v>
                </c:pt>
                <c:pt idx="4718">
                  <c:v>9445.74462890625</c:v>
                </c:pt>
                <c:pt idx="4719">
                  <c:v>9447.693359375</c:v>
                </c:pt>
                <c:pt idx="4720">
                  <c:v>9449.5673828125</c:v>
                </c:pt>
                <c:pt idx="4721">
                  <c:v>9451.59228515625</c:v>
                </c:pt>
                <c:pt idx="4722">
                  <c:v>9453.4912109375</c:v>
                </c:pt>
                <c:pt idx="4723">
                  <c:v>9455.43994140625</c:v>
                </c:pt>
                <c:pt idx="4724">
                  <c:v>9457.537109375</c:v>
                </c:pt>
                <c:pt idx="4725">
                  <c:v>9459.49853515625</c:v>
                </c:pt>
                <c:pt idx="4726">
                  <c:v>9461.47509765625</c:v>
                </c:pt>
                <c:pt idx="4727">
                  <c:v>9463.53759765625</c:v>
                </c:pt>
                <c:pt idx="4728">
                  <c:v>9465.537109375</c:v>
                </c:pt>
                <c:pt idx="4729">
                  <c:v>9467.5869140625</c:v>
                </c:pt>
                <c:pt idx="4730">
                  <c:v>9469.5732421875</c:v>
                </c:pt>
                <c:pt idx="4731">
                  <c:v>9471.45947265625</c:v>
                </c:pt>
                <c:pt idx="4732">
                  <c:v>9473.42138671875</c:v>
                </c:pt>
                <c:pt idx="4733">
                  <c:v>9475.4580078125</c:v>
                </c:pt>
                <c:pt idx="4734">
                  <c:v>9477.482421875</c:v>
                </c:pt>
                <c:pt idx="4735">
                  <c:v>9479.51953125</c:v>
                </c:pt>
                <c:pt idx="4736">
                  <c:v>9481.443359375</c:v>
                </c:pt>
                <c:pt idx="4737">
                  <c:v>9483.34228515625</c:v>
                </c:pt>
                <c:pt idx="4738">
                  <c:v>9485.40478515625</c:v>
                </c:pt>
                <c:pt idx="4739">
                  <c:v>9487.44189453125</c:v>
                </c:pt>
                <c:pt idx="4740">
                  <c:v>9489.4130859375</c:v>
                </c:pt>
                <c:pt idx="4741">
                  <c:v>9491.3974609375</c:v>
                </c:pt>
                <c:pt idx="4742">
                  <c:v>9493.4248046875</c:v>
                </c:pt>
                <c:pt idx="4743">
                  <c:v>9495.45166015625</c:v>
                </c:pt>
                <c:pt idx="4744">
                  <c:v>9497.337890625</c:v>
                </c:pt>
                <c:pt idx="4745">
                  <c:v>9499.3369140625</c:v>
                </c:pt>
                <c:pt idx="4746">
                  <c:v>9501.41162109375</c:v>
                </c:pt>
                <c:pt idx="4747">
                  <c:v>9503.37109375</c:v>
                </c:pt>
                <c:pt idx="4748">
                  <c:v>9505.42041015625</c:v>
                </c:pt>
                <c:pt idx="4749">
                  <c:v>9507.45751953125</c:v>
                </c:pt>
                <c:pt idx="4750">
                  <c:v>9509.45703125</c:v>
                </c:pt>
                <c:pt idx="4751">
                  <c:v>9511.49609375</c:v>
                </c:pt>
                <c:pt idx="4752">
                  <c:v>9513.419921875</c:v>
                </c:pt>
                <c:pt idx="4753">
                  <c:v>9515.3818359375</c:v>
                </c:pt>
                <c:pt idx="4754">
                  <c:v>9517.45703125</c:v>
                </c:pt>
                <c:pt idx="4755">
                  <c:v>9519.41845703125</c:v>
                </c:pt>
                <c:pt idx="4756">
                  <c:v>9521.43994140625</c:v>
                </c:pt>
                <c:pt idx="4757">
                  <c:v>9523.4140625</c:v>
                </c:pt>
                <c:pt idx="4758">
                  <c:v>9525.35302734375</c:v>
                </c:pt>
                <c:pt idx="4759">
                  <c:v>9527.453125</c:v>
                </c:pt>
                <c:pt idx="4760">
                  <c:v>9529.45263671875</c:v>
                </c:pt>
                <c:pt idx="4761">
                  <c:v>9531.47705078125</c:v>
                </c:pt>
                <c:pt idx="4762">
                  <c:v>9533.451171875</c:v>
                </c:pt>
                <c:pt idx="4763">
                  <c:v>9535.46044921875</c:v>
                </c:pt>
                <c:pt idx="4764">
                  <c:v>9537.49755859375</c:v>
                </c:pt>
                <c:pt idx="4765">
                  <c:v>9539.42431640625</c:v>
                </c:pt>
                <c:pt idx="4766">
                  <c:v>9541.486328125</c:v>
                </c:pt>
                <c:pt idx="4767">
                  <c:v>9543.5234375</c:v>
                </c:pt>
                <c:pt idx="4768">
                  <c:v>9545.419921875</c:v>
                </c:pt>
                <c:pt idx="4769">
                  <c:v>9547.431640625</c:v>
                </c:pt>
                <c:pt idx="4770">
                  <c:v>9549.48388671875</c:v>
                </c:pt>
                <c:pt idx="4771">
                  <c:v>9551.4453125</c:v>
                </c:pt>
                <c:pt idx="4772">
                  <c:v>9553.35595703125</c:v>
                </c:pt>
                <c:pt idx="4773">
                  <c:v>9555.3046875</c:v>
                </c:pt>
                <c:pt idx="4774">
                  <c:v>9557.36474609375</c:v>
                </c:pt>
                <c:pt idx="4775">
                  <c:v>9559.32666015625</c:v>
                </c:pt>
                <c:pt idx="4776">
                  <c:v>9561.34130859375</c:v>
                </c:pt>
                <c:pt idx="4777">
                  <c:v>9563.4287109375</c:v>
                </c:pt>
                <c:pt idx="4778">
                  <c:v>9565.4404296875</c:v>
                </c:pt>
                <c:pt idx="4779">
                  <c:v>9567.46484375</c:v>
                </c:pt>
                <c:pt idx="4780">
                  <c:v>9569.361328125</c:v>
                </c:pt>
                <c:pt idx="4781">
                  <c:v>9571.310546875</c:v>
                </c:pt>
                <c:pt idx="4782">
                  <c:v>9573.322265625</c:v>
                </c:pt>
                <c:pt idx="4783">
                  <c:v>9575.3212890625</c:v>
                </c:pt>
                <c:pt idx="4784">
                  <c:v>9577.373046875</c:v>
                </c:pt>
                <c:pt idx="4785">
                  <c:v>9579.4853515625</c:v>
                </c:pt>
                <c:pt idx="4786">
                  <c:v>9581.48291015625</c:v>
                </c:pt>
                <c:pt idx="4787">
                  <c:v>9583.33203125</c:v>
                </c:pt>
                <c:pt idx="4788">
                  <c:v>9585.30810546875</c:v>
                </c:pt>
                <c:pt idx="4789">
                  <c:v>9587.3447265625</c:v>
                </c:pt>
                <c:pt idx="4790">
                  <c:v>9589.3818359375</c:v>
                </c:pt>
                <c:pt idx="4791">
                  <c:v>9591.36865234375</c:v>
                </c:pt>
                <c:pt idx="4792">
                  <c:v>9593.3427734375</c:v>
                </c:pt>
                <c:pt idx="4793">
                  <c:v>9595.40478515625</c:v>
                </c:pt>
                <c:pt idx="4794">
                  <c:v>9597.35400390625</c:v>
                </c:pt>
                <c:pt idx="4795">
                  <c:v>9599.29052734375</c:v>
                </c:pt>
                <c:pt idx="4796">
                  <c:v>9601.365234375</c:v>
                </c:pt>
                <c:pt idx="4797">
                  <c:v>9603.427734375</c:v>
                </c:pt>
                <c:pt idx="4798">
                  <c:v>9605.4267578125</c:v>
                </c:pt>
                <c:pt idx="4799">
                  <c:v>9607.337890625</c:v>
                </c:pt>
                <c:pt idx="4800">
                  <c:v>9609.322265625</c:v>
                </c:pt>
                <c:pt idx="4801">
                  <c:v>9611.359375</c:v>
                </c:pt>
                <c:pt idx="4802">
                  <c:v>9613.32373046875</c:v>
                </c:pt>
                <c:pt idx="4803">
                  <c:v>9615.2978515625</c:v>
                </c:pt>
                <c:pt idx="4804">
                  <c:v>9617.29736328125</c:v>
                </c:pt>
                <c:pt idx="4805">
                  <c:v>9619.3193359375</c:v>
                </c:pt>
                <c:pt idx="4806">
                  <c:v>9621.318359375</c:v>
                </c:pt>
                <c:pt idx="4807">
                  <c:v>9623.35791015625</c:v>
                </c:pt>
                <c:pt idx="4808">
                  <c:v>9625.392578125</c:v>
                </c:pt>
                <c:pt idx="4809">
                  <c:v>9627.31640625</c:v>
                </c:pt>
                <c:pt idx="4810">
                  <c:v>9629.3935546875</c:v>
                </c:pt>
                <c:pt idx="4811">
                  <c:v>9631.49365234375</c:v>
                </c:pt>
                <c:pt idx="4812">
                  <c:v>9633.48046875</c:v>
                </c:pt>
                <c:pt idx="4813">
                  <c:v>9635.4169921875</c:v>
                </c:pt>
                <c:pt idx="4814">
                  <c:v>9637.35302734375</c:v>
                </c:pt>
                <c:pt idx="4815">
                  <c:v>9639.35205078125</c:v>
                </c:pt>
                <c:pt idx="4816">
                  <c:v>9641.38916015625</c:v>
                </c:pt>
                <c:pt idx="4817">
                  <c:v>9643.43896484375</c:v>
                </c:pt>
                <c:pt idx="4818">
                  <c:v>9645.451171875</c:v>
                </c:pt>
                <c:pt idx="4819">
                  <c:v>9647.4501953125</c:v>
                </c:pt>
                <c:pt idx="4820">
                  <c:v>9649.34912109375</c:v>
                </c:pt>
                <c:pt idx="4821">
                  <c:v>9651.3212890625</c:v>
                </c:pt>
                <c:pt idx="4822">
                  <c:v>9653.3203125</c:v>
                </c:pt>
                <c:pt idx="4823">
                  <c:v>9655.19580078125</c:v>
                </c:pt>
                <c:pt idx="4824">
                  <c:v>9657.283203125</c:v>
                </c:pt>
                <c:pt idx="4825">
                  <c:v>9659.408203125</c:v>
                </c:pt>
                <c:pt idx="4826">
                  <c:v>9661.419921875</c:v>
                </c:pt>
                <c:pt idx="4827">
                  <c:v>9663.34423828125</c:v>
                </c:pt>
                <c:pt idx="4828">
                  <c:v>9665.34130859375</c:v>
                </c:pt>
                <c:pt idx="4829">
                  <c:v>9667.390625</c:v>
                </c:pt>
                <c:pt idx="4830">
                  <c:v>9669.34228515625</c:v>
                </c:pt>
                <c:pt idx="4831">
                  <c:v>9671.3671875</c:v>
                </c:pt>
                <c:pt idx="4832">
                  <c:v>9673.353515625</c:v>
                </c:pt>
                <c:pt idx="4833">
                  <c:v>9675.27734375</c:v>
                </c:pt>
                <c:pt idx="4834">
                  <c:v>9677.30224609375</c:v>
                </c:pt>
                <c:pt idx="4835">
                  <c:v>9679.30126953125</c:v>
                </c:pt>
                <c:pt idx="4836">
                  <c:v>9681.17236328125</c:v>
                </c:pt>
                <c:pt idx="4837">
                  <c:v>9683.19677734375</c:v>
                </c:pt>
                <c:pt idx="4838">
                  <c:v>9685.3115234375</c:v>
                </c:pt>
                <c:pt idx="4839">
                  <c:v>9687.28564453125</c:v>
                </c:pt>
                <c:pt idx="4840">
                  <c:v>9689.197265625</c:v>
                </c:pt>
                <c:pt idx="4841">
                  <c:v>9691.19677734375</c:v>
                </c:pt>
                <c:pt idx="4842">
                  <c:v>9693.3193359375</c:v>
                </c:pt>
                <c:pt idx="4843">
                  <c:v>9695.4443359375</c:v>
                </c:pt>
                <c:pt idx="4844">
                  <c:v>9697.4208984375</c:v>
                </c:pt>
                <c:pt idx="4845">
                  <c:v>9699.3701171875</c:v>
                </c:pt>
                <c:pt idx="4846">
                  <c:v>9701.33154296875</c:v>
                </c:pt>
                <c:pt idx="4847">
                  <c:v>9703.23046875</c:v>
                </c:pt>
                <c:pt idx="4848">
                  <c:v>9705.30517578125</c:v>
                </c:pt>
                <c:pt idx="4849">
                  <c:v>9707.40478515625</c:v>
                </c:pt>
                <c:pt idx="4850">
                  <c:v>9709.291015625</c:v>
                </c:pt>
                <c:pt idx="4851">
                  <c:v>9711.20263671875</c:v>
                </c:pt>
                <c:pt idx="4852">
                  <c:v>9713.23974609375</c:v>
                </c:pt>
                <c:pt idx="4853">
                  <c:v>9715.33935546875</c:v>
                </c:pt>
                <c:pt idx="4854">
                  <c:v>9717.3134765625</c:v>
                </c:pt>
                <c:pt idx="4855">
                  <c:v>9719.26220703125</c:v>
                </c:pt>
                <c:pt idx="4856">
                  <c:v>9721.3115234375</c:v>
                </c:pt>
                <c:pt idx="4857">
                  <c:v>9723.28369140625</c:v>
                </c:pt>
                <c:pt idx="4858">
                  <c:v>9725.2578125</c:v>
                </c:pt>
                <c:pt idx="4859">
                  <c:v>9727.27197265625</c:v>
                </c:pt>
                <c:pt idx="4860">
                  <c:v>9729.22119140625</c:v>
                </c:pt>
                <c:pt idx="4861">
                  <c:v>9731.25830078125</c:v>
                </c:pt>
                <c:pt idx="4862">
                  <c:v>9733.2578125</c:v>
                </c:pt>
                <c:pt idx="4863">
                  <c:v>9735.2822265625</c:v>
                </c:pt>
                <c:pt idx="4864">
                  <c:v>9737.31884765625</c:v>
                </c:pt>
                <c:pt idx="4865">
                  <c:v>9739.22998046875</c:v>
                </c:pt>
                <c:pt idx="4866">
                  <c:v>9741.2548828125</c:v>
                </c:pt>
                <c:pt idx="4867">
                  <c:v>9743.34033203125</c:v>
                </c:pt>
                <c:pt idx="4868">
                  <c:v>9745.26416015625</c:v>
                </c:pt>
                <c:pt idx="4869">
                  <c:v>9747.20263671875</c:v>
                </c:pt>
                <c:pt idx="4870">
                  <c:v>9749.302734375</c:v>
                </c:pt>
                <c:pt idx="4871">
                  <c:v>9751.33740234375</c:v>
                </c:pt>
                <c:pt idx="4872">
                  <c:v>9753.34912109375</c:v>
                </c:pt>
                <c:pt idx="4873">
                  <c:v>9755.275390625</c:v>
                </c:pt>
                <c:pt idx="4874">
                  <c:v>9757.26220703125</c:v>
                </c:pt>
                <c:pt idx="4875">
                  <c:v>9759.349609375</c:v>
                </c:pt>
                <c:pt idx="4876">
                  <c:v>9761.16015625</c:v>
                </c:pt>
                <c:pt idx="4877">
                  <c:v>9763.05908203125</c:v>
                </c:pt>
                <c:pt idx="4878">
                  <c:v>9765.22216796875</c:v>
                </c:pt>
                <c:pt idx="4879">
                  <c:v>9767.296875</c:v>
                </c:pt>
                <c:pt idx="4880">
                  <c:v>9769.35888671875</c:v>
                </c:pt>
                <c:pt idx="4881">
                  <c:v>9771.28271484375</c:v>
                </c:pt>
                <c:pt idx="4882">
                  <c:v>9773.103515625</c:v>
                </c:pt>
                <c:pt idx="4883">
                  <c:v>9775.11328125</c:v>
                </c:pt>
                <c:pt idx="4884">
                  <c:v>9777.20068359375</c:v>
                </c:pt>
                <c:pt idx="4885">
                  <c:v>9779.1640625</c:v>
                </c:pt>
                <c:pt idx="4886">
                  <c:v>9781.16552734375</c:v>
                </c:pt>
                <c:pt idx="4887">
                  <c:v>9783.177734375</c:v>
                </c:pt>
                <c:pt idx="4888">
                  <c:v>9785.08935546875</c:v>
                </c:pt>
                <c:pt idx="4889">
                  <c:v>9787.18896484375</c:v>
                </c:pt>
                <c:pt idx="4890">
                  <c:v>9789.23583984375</c:v>
                </c:pt>
                <c:pt idx="4891">
                  <c:v>9791.18505859375</c:v>
                </c:pt>
                <c:pt idx="4892">
                  <c:v>9793.2373046875</c:v>
                </c:pt>
                <c:pt idx="4893">
                  <c:v>9795.2744140625</c:v>
                </c:pt>
                <c:pt idx="4894">
                  <c:v>9797.33642578125</c:v>
                </c:pt>
                <c:pt idx="4895">
                  <c:v>9799.30810546875</c:v>
                </c:pt>
                <c:pt idx="4896">
                  <c:v>9801.23193359375</c:v>
                </c:pt>
                <c:pt idx="4897">
                  <c:v>9803.2587890625</c:v>
                </c:pt>
                <c:pt idx="4898">
                  <c:v>9805.17041015625</c:v>
                </c:pt>
                <c:pt idx="4899">
                  <c:v>9807.1572265625</c:v>
                </c:pt>
                <c:pt idx="4900">
                  <c:v>9809.1689453125</c:v>
                </c:pt>
                <c:pt idx="4901">
                  <c:v>9811.16845703125</c:v>
                </c:pt>
                <c:pt idx="4902">
                  <c:v>9813.27880859375</c:v>
                </c:pt>
                <c:pt idx="4903">
                  <c:v>9815.21484375</c:v>
                </c:pt>
                <c:pt idx="4904">
                  <c:v>9817.2265625</c:v>
                </c:pt>
                <c:pt idx="4905">
                  <c:v>9819.2509765625</c:v>
                </c:pt>
                <c:pt idx="4906">
                  <c:v>9821.18994140625</c:v>
                </c:pt>
                <c:pt idx="4907">
                  <c:v>9823.29052734375</c:v>
                </c:pt>
                <c:pt idx="4908">
                  <c:v>9825.2646484375</c:v>
                </c:pt>
                <c:pt idx="4909">
                  <c:v>9827.17529296875</c:v>
                </c:pt>
                <c:pt idx="4910">
                  <c:v>9829.2373046875</c:v>
                </c:pt>
                <c:pt idx="4911">
                  <c:v>9831.24951171875</c:v>
                </c:pt>
                <c:pt idx="4912">
                  <c:v>9833.2744140625</c:v>
                </c:pt>
                <c:pt idx="4913">
                  <c:v>9835.34912109375</c:v>
                </c:pt>
                <c:pt idx="4914">
                  <c:v>9837.28515625</c:v>
                </c:pt>
                <c:pt idx="4915">
                  <c:v>9839.2216796875</c:v>
                </c:pt>
                <c:pt idx="4916">
                  <c:v>9841.16845703125</c:v>
                </c:pt>
                <c:pt idx="4917">
                  <c:v>9843.09228515625</c:v>
                </c:pt>
                <c:pt idx="4918">
                  <c:v>9845.08154296875</c:v>
                </c:pt>
                <c:pt idx="4919">
                  <c:v>9847.15625</c:v>
                </c:pt>
                <c:pt idx="4920">
                  <c:v>9849.193359375</c:v>
                </c:pt>
                <c:pt idx="4921">
                  <c:v>9851.10498046875</c:v>
                </c:pt>
                <c:pt idx="4922">
                  <c:v>9853.20458984375</c:v>
                </c:pt>
                <c:pt idx="4923">
                  <c:v>9855.30419921875</c:v>
                </c:pt>
                <c:pt idx="4924">
                  <c:v>9857.22802734375</c:v>
                </c:pt>
                <c:pt idx="4925">
                  <c:v>9859.1142578125</c:v>
                </c:pt>
                <c:pt idx="4926">
                  <c:v>9861.13916015625</c:v>
                </c:pt>
                <c:pt idx="4927">
                  <c:v>9863.201171875</c:v>
                </c:pt>
                <c:pt idx="4928">
                  <c:v>9865.27587890625</c:v>
                </c:pt>
                <c:pt idx="4929">
                  <c:v>9867.275390625</c:v>
                </c:pt>
                <c:pt idx="4930">
                  <c:v>9869.17431640625</c:v>
                </c:pt>
                <c:pt idx="4931">
                  <c:v>9871.19873046875</c:v>
                </c:pt>
                <c:pt idx="4932">
                  <c:v>9873.18505859375</c:v>
                </c:pt>
                <c:pt idx="4933">
                  <c:v>9875.19677734375</c:v>
                </c:pt>
                <c:pt idx="4934">
                  <c:v>9877.23388671875</c:v>
                </c:pt>
                <c:pt idx="4935">
                  <c:v>9879.1455078125</c:v>
                </c:pt>
                <c:pt idx="4936">
                  <c:v>9881.107421875</c:v>
                </c:pt>
                <c:pt idx="4937">
                  <c:v>9883.18212890625</c:v>
                </c:pt>
                <c:pt idx="4938">
                  <c:v>9885.15576171875</c:v>
                </c:pt>
                <c:pt idx="4939">
                  <c:v>9887.23046875</c:v>
                </c:pt>
                <c:pt idx="4940">
                  <c:v>9889.29296875</c:v>
                </c:pt>
                <c:pt idx="4941">
                  <c:v>9891.1767578125</c:v>
                </c:pt>
                <c:pt idx="4942">
                  <c:v>9893.1259765625</c:v>
                </c:pt>
                <c:pt idx="4943">
                  <c:v>9895.177734375</c:v>
                </c:pt>
                <c:pt idx="4944">
                  <c:v>9897.21435546875</c:v>
                </c:pt>
                <c:pt idx="4945">
                  <c:v>9899.201171875</c:v>
                </c:pt>
                <c:pt idx="4946">
                  <c:v>9901.2255859375</c:v>
                </c:pt>
                <c:pt idx="4947">
                  <c:v>9903.197265625</c:v>
                </c:pt>
                <c:pt idx="4948">
                  <c:v>9905.10888671875</c:v>
                </c:pt>
                <c:pt idx="4949">
                  <c:v>9907.1083984375</c:v>
                </c:pt>
                <c:pt idx="4950">
                  <c:v>9909.0947265625</c:v>
                </c:pt>
                <c:pt idx="4951">
                  <c:v>9911.0087890625</c:v>
                </c:pt>
                <c:pt idx="4952">
                  <c:v>9913.09619140625</c:v>
                </c:pt>
                <c:pt idx="4953">
                  <c:v>9915.271484375</c:v>
                </c:pt>
                <c:pt idx="4954">
                  <c:v>9917.24560546875</c:v>
                </c:pt>
                <c:pt idx="4955">
                  <c:v>9919.1318359375</c:v>
                </c:pt>
                <c:pt idx="4956">
                  <c:v>9921.0810546875</c:v>
                </c:pt>
                <c:pt idx="4957">
                  <c:v>9923.080078125</c:v>
                </c:pt>
                <c:pt idx="4958">
                  <c:v>9925.0419921875</c:v>
                </c:pt>
                <c:pt idx="4959">
                  <c:v>9927.041015625</c:v>
                </c:pt>
                <c:pt idx="4960">
                  <c:v>9929.19091796875</c:v>
                </c:pt>
                <c:pt idx="4961">
                  <c:v>9931.18798828125</c:v>
                </c:pt>
                <c:pt idx="4962">
                  <c:v>9933.11181640625</c:v>
                </c:pt>
                <c:pt idx="4963">
                  <c:v>9935.13916015625</c:v>
                </c:pt>
                <c:pt idx="4964">
                  <c:v>9937.1259765625</c:v>
                </c:pt>
                <c:pt idx="4965">
                  <c:v>9939.1123046875</c:v>
                </c:pt>
                <c:pt idx="4966">
                  <c:v>9941.08642578125</c:v>
                </c:pt>
                <c:pt idx="4967">
                  <c:v>9943.12353515625</c:v>
                </c:pt>
                <c:pt idx="4968">
                  <c:v>9945.123046875</c:v>
                </c:pt>
                <c:pt idx="4969">
                  <c:v>9947.1728515625</c:v>
                </c:pt>
                <c:pt idx="4970">
                  <c:v>9949.1845703125</c:v>
                </c:pt>
                <c:pt idx="4971">
                  <c:v>9951.0830078125</c:v>
                </c:pt>
                <c:pt idx="4972">
                  <c:v>9953.15771484375</c:v>
                </c:pt>
                <c:pt idx="4973">
                  <c:v>9955.1826171875</c:v>
                </c:pt>
                <c:pt idx="4974">
                  <c:v>9957.09423828125</c:v>
                </c:pt>
                <c:pt idx="4975">
                  <c:v>9959.04296875</c:v>
                </c:pt>
                <c:pt idx="4976">
                  <c:v>9961.1552734375</c:v>
                </c:pt>
                <c:pt idx="4977">
                  <c:v>9963.21728515625</c:v>
                </c:pt>
                <c:pt idx="4978">
                  <c:v>9965.078125</c:v>
                </c:pt>
                <c:pt idx="4979">
                  <c:v>9967.0751953125</c:v>
                </c:pt>
                <c:pt idx="4980">
                  <c:v>9969.11279296875</c:v>
                </c:pt>
                <c:pt idx="4981">
                  <c:v>9971.177734375</c:v>
                </c:pt>
                <c:pt idx="4982">
                  <c:v>9973.23974609375</c:v>
                </c:pt>
                <c:pt idx="4983">
                  <c:v>9975.1005859375</c:v>
                </c:pt>
                <c:pt idx="4984">
                  <c:v>9977.03662109375</c:v>
                </c:pt>
                <c:pt idx="4985">
                  <c:v>9979.111328125</c:v>
                </c:pt>
                <c:pt idx="4986">
                  <c:v>9981.17333984375</c:v>
                </c:pt>
                <c:pt idx="4987">
                  <c:v>9983.1220703125</c:v>
                </c:pt>
                <c:pt idx="4988">
                  <c:v>9985.0966796875</c:v>
                </c:pt>
                <c:pt idx="4989">
                  <c:v>9987.146484375</c:v>
                </c:pt>
                <c:pt idx="4990">
                  <c:v>9989.18359375</c:v>
                </c:pt>
                <c:pt idx="4991">
                  <c:v>9991.1953125</c:v>
                </c:pt>
                <c:pt idx="4992">
                  <c:v>9993.08154296875</c:v>
                </c:pt>
                <c:pt idx="4993">
                  <c:v>9994.9931640625</c:v>
                </c:pt>
                <c:pt idx="4994">
                  <c:v>9997.02978515625</c:v>
                </c:pt>
                <c:pt idx="4995">
                  <c:v>9998.734375</c:v>
                </c:pt>
                <c:pt idx="4996">
                  <c:v>9999.9580078125</c:v>
                </c:pt>
              </c:numCache>
            </c:numRef>
          </c:xVal>
          <c:yVal>
            <c:numRef>
              <c:f>data_Loop!$CQ$22:$CQ$5018</c:f>
              <c:numCache>
                <c:formatCode>0.00E+00</c:formatCode>
                <c:ptCount val="4997"/>
                <c:pt idx="0">
                  <c:v>1</c:v>
                </c:pt>
                <c:pt idx="1">
                  <c:v>1.0402312419084707</c:v>
                </c:pt>
                <c:pt idx="2">
                  <c:v>1.05664779406009</c:v>
                </c:pt>
                <c:pt idx="3">
                  <c:v>1.077054160203003</c:v>
                </c:pt>
                <c:pt idx="4">
                  <c:v>1.1030602160163516</c:v>
                </c:pt>
                <c:pt idx="5">
                  <c:v>1.1271770604447278</c:v>
                </c:pt>
                <c:pt idx="6">
                  <c:v>1.1354251627328034</c:v>
                </c:pt>
                <c:pt idx="7">
                  <c:v>1.1555497073814232</c:v>
                </c:pt>
                <c:pt idx="8">
                  <c:v>1.1657399822306502</c:v>
                </c:pt>
                <c:pt idx="9">
                  <c:v>1.1739639351520113</c:v>
                </c:pt>
                <c:pt idx="10">
                  <c:v>1.1874726760427186</c:v>
                </c:pt>
                <c:pt idx="11">
                  <c:v>1.1926441949184505</c:v>
                </c:pt>
                <c:pt idx="12">
                  <c:v>1.202148274309645</c:v>
                </c:pt>
                <c:pt idx="13">
                  <c:v>1.2057794473644858</c:v>
                </c:pt>
                <c:pt idx="14">
                  <c:v>1.2141270747438901</c:v>
                </c:pt>
                <c:pt idx="15">
                  <c:v>1.2199971495173716</c:v>
                </c:pt>
                <c:pt idx="16">
                  <c:v>1.2263046316421577</c:v>
                </c:pt>
                <c:pt idx="17">
                  <c:v>1.2297664130901858</c:v>
                </c:pt>
                <c:pt idx="18">
                  <c:v>1.2306825245966626</c:v>
                </c:pt>
                <c:pt idx="19">
                  <c:v>1.2381593123811403</c:v>
                </c:pt>
                <c:pt idx="20">
                  <c:v>1.2403673375998618</c:v>
                </c:pt>
                <c:pt idx="21">
                  <c:v>1.2441478007897004</c:v>
                </c:pt>
                <c:pt idx="22">
                  <c:v>1.248533826546699</c:v>
                </c:pt>
                <c:pt idx="23">
                  <c:v>1.2487179592769981</c:v>
                </c:pt>
                <c:pt idx="24">
                  <c:v>1.2532582691215004</c:v>
                </c:pt>
                <c:pt idx="25">
                  <c:v>1.2547388317987656</c:v>
                </c:pt>
                <c:pt idx="26">
                  <c:v>1.2569331180849306</c:v>
                </c:pt>
                <c:pt idx="27">
                  <c:v>1.2605247650345002</c:v>
                </c:pt>
                <c:pt idx="28">
                  <c:v>1.2620733942948097</c:v>
                </c:pt>
                <c:pt idx="29">
                  <c:v>1.2637569375709614</c:v>
                </c:pt>
                <c:pt idx="30">
                  <c:v>1.2659664312348133</c:v>
                </c:pt>
                <c:pt idx="31">
                  <c:v>1.2663568802738003</c:v>
                </c:pt>
                <c:pt idx="32">
                  <c:v>1.2674090533051452</c:v>
                </c:pt>
                <c:pt idx="33">
                  <c:v>1.2692237201246919</c:v>
                </c:pt>
                <c:pt idx="34">
                  <c:v>1.2695746822108689</c:v>
                </c:pt>
                <c:pt idx="35">
                  <c:v>1.2726429030158228</c:v>
                </c:pt>
                <c:pt idx="36">
                  <c:v>1.2718335464048121</c:v>
                </c:pt>
                <c:pt idx="37">
                  <c:v>1.2758432718437447</c:v>
                </c:pt>
                <c:pt idx="38">
                  <c:v>1.2753825434872319</c:v>
                </c:pt>
                <c:pt idx="39">
                  <c:v>1.2798450167461863</c:v>
                </c:pt>
                <c:pt idx="40">
                  <c:v>1.2776310753185851</c:v>
                </c:pt>
                <c:pt idx="41">
                  <c:v>1.2787981241809736</c:v>
                </c:pt>
                <c:pt idx="42">
                  <c:v>1.2801570419622368</c:v>
                </c:pt>
                <c:pt idx="43">
                  <c:v>1.2788388891506988</c:v>
                </c:pt>
                <c:pt idx="44">
                  <c:v>1.2815393503362591</c:v>
                </c:pt>
                <c:pt idx="45">
                  <c:v>1.2826271391171982</c:v>
                </c:pt>
                <c:pt idx="46">
                  <c:v>1.2843521897877237</c:v>
                </c:pt>
                <c:pt idx="47">
                  <c:v>1.2834986805622803</c:v>
                </c:pt>
                <c:pt idx="48">
                  <c:v>1.2839206549908082</c:v>
                </c:pt>
                <c:pt idx="49">
                  <c:v>1.2840866849649635</c:v>
                </c:pt>
                <c:pt idx="50">
                  <c:v>1.2856309593959816</c:v>
                </c:pt>
                <c:pt idx="51">
                  <c:v>1.2872121278170296</c:v>
                </c:pt>
                <c:pt idx="52">
                  <c:v>1.285893658882078</c:v>
                </c:pt>
                <c:pt idx="53">
                  <c:v>1.2874809465665271</c:v>
                </c:pt>
                <c:pt idx="54">
                  <c:v>1.2885847137791231</c:v>
                </c:pt>
                <c:pt idx="55">
                  <c:v>1.2895515617971938</c:v>
                </c:pt>
                <c:pt idx="56">
                  <c:v>1.2911167723251471</c:v>
                </c:pt>
                <c:pt idx="57">
                  <c:v>1.2914958112525567</c:v>
                </c:pt>
                <c:pt idx="58">
                  <c:v>1.2910380704710238</c:v>
                </c:pt>
                <c:pt idx="59">
                  <c:v>1.2901881926454732</c:v>
                </c:pt>
                <c:pt idx="60">
                  <c:v>1.2912907763187735</c:v>
                </c:pt>
                <c:pt idx="61">
                  <c:v>1.2915811360262317</c:v>
                </c:pt>
                <c:pt idx="62">
                  <c:v>1.2931573120314765</c:v>
                </c:pt>
                <c:pt idx="63">
                  <c:v>1.2918629689519838</c:v>
                </c:pt>
                <c:pt idx="64">
                  <c:v>1.2938739784811555</c:v>
                </c:pt>
                <c:pt idx="65">
                  <c:v>1.2931019523648579</c:v>
                </c:pt>
                <c:pt idx="66">
                  <c:v>1.2940994847217957</c:v>
                </c:pt>
                <c:pt idx="67">
                  <c:v>1.2945258551325218</c:v>
                </c:pt>
                <c:pt idx="68">
                  <c:v>1.2958224395793545</c:v>
                </c:pt>
                <c:pt idx="69">
                  <c:v>1.2939425929465749</c:v>
                </c:pt>
                <c:pt idx="70">
                  <c:v>1.2953031399550721</c:v>
                </c:pt>
                <c:pt idx="71">
                  <c:v>1.2948977437982112</c:v>
                </c:pt>
                <c:pt idx="72">
                  <c:v>1.295302594852858</c:v>
                </c:pt>
                <c:pt idx="73">
                  <c:v>1.2952217114047804</c:v>
                </c:pt>
                <c:pt idx="74">
                  <c:v>1.2962792377507331</c:v>
                </c:pt>
                <c:pt idx="75">
                  <c:v>1.297524552613887</c:v>
                </c:pt>
                <c:pt idx="76">
                  <c:v>1.2965402696214134</c:v>
                </c:pt>
                <c:pt idx="77">
                  <c:v>1.2978982526366174</c:v>
                </c:pt>
                <c:pt idx="78">
                  <c:v>1.2981810291384164</c:v>
                </c:pt>
                <c:pt idx="79">
                  <c:v>1.298904210679781</c:v>
                </c:pt>
                <c:pt idx="80">
                  <c:v>1.2974611909882285</c:v>
                </c:pt>
                <c:pt idx="81">
                  <c:v>1.2982417869190892</c:v>
                </c:pt>
                <c:pt idx="82">
                  <c:v>1.2986205516315494</c:v>
                </c:pt>
                <c:pt idx="83">
                  <c:v>1.2984816105151782</c:v>
                </c:pt>
                <c:pt idx="84">
                  <c:v>1.2991299337866542</c:v>
                </c:pt>
                <c:pt idx="85">
                  <c:v>1.2993228313190823</c:v>
                </c:pt>
                <c:pt idx="86">
                  <c:v>1.2988848076501911</c:v>
                </c:pt>
                <c:pt idx="87">
                  <c:v>1.2982809482794306</c:v>
                </c:pt>
                <c:pt idx="88">
                  <c:v>1.3004336564235757</c:v>
                </c:pt>
                <c:pt idx="89">
                  <c:v>1.2999971916113207</c:v>
                </c:pt>
                <c:pt idx="90">
                  <c:v>1.2991965558732097</c:v>
                </c:pt>
                <c:pt idx="91">
                  <c:v>1.2995597623132606</c:v>
                </c:pt>
                <c:pt idx="92">
                  <c:v>1.3003107785713299</c:v>
                </c:pt>
                <c:pt idx="93">
                  <c:v>1.301033713771073</c:v>
                </c:pt>
                <c:pt idx="94">
                  <c:v>1.3006698724083017</c:v>
                </c:pt>
                <c:pt idx="95">
                  <c:v>1.3000990545282063</c:v>
                </c:pt>
                <c:pt idx="96">
                  <c:v>1.3008076223571652</c:v>
                </c:pt>
                <c:pt idx="97">
                  <c:v>1.3013146583284607</c:v>
                </c:pt>
                <c:pt idx="98">
                  <c:v>1.3014076885782544</c:v>
                </c:pt>
                <c:pt idx="99">
                  <c:v>1.3007557332314468</c:v>
                </c:pt>
                <c:pt idx="100">
                  <c:v>1.3011770883842748</c:v>
                </c:pt>
                <c:pt idx="101">
                  <c:v>1.3024130448909712</c:v>
                </c:pt>
                <c:pt idx="102">
                  <c:v>1.3006071894668836</c:v>
                </c:pt>
                <c:pt idx="103">
                  <c:v>1.3016654354247172</c:v>
                </c:pt>
                <c:pt idx="104">
                  <c:v>1.3021374371198833</c:v>
                </c:pt>
                <c:pt idx="105">
                  <c:v>1.3027033360866906</c:v>
                </c:pt>
                <c:pt idx="106">
                  <c:v>1.3025074404209245</c:v>
                </c:pt>
                <c:pt idx="107">
                  <c:v>1.3008350003281406</c:v>
                </c:pt>
                <c:pt idx="108">
                  <c:v>1.3021237182474745</c:v>
                </c:pt>
                <c:pt idx="109">
                  <c:v>1.3022075607225769</c:v>
                </c:pt>
                <c:pt idx="110">
                  <c:v>1.301763476587438</c:v>
                </c:pt>
                <c:pt idx="111">
                  <c:v>1.3022461780829404</c:v>
                </c:pt>
                <c:pt idx="112">
                  <c:v>1.3022861412871902</c:v>
                </c:pt>
                <c:pt idx="113">
                  <c:v>1.3025334272316818</c:v>
                </c:pt>
                <c:pt idx="114">
                  <c:v>1.3033659962957009</c:v>
                </c:pt>
                <c:pt idx="115">
                  <c:v>1.3024530939101455</c:v>
                </c:pt>
                <c:pt idx="116">
                  <c:v>1.3033168752078244</c:v>
                </c:pt>
                <c:pt idx="117">
                  <c:v>1.3029038489719376</c:v>
                </c:pt>
                <c:pt idx="118">
                  <c:v>1.3027970224410852</c:v>
                </c:pt>
                <c:pt idx="119">
                  <c:v>1.302572811062165</c:v>
                </c:pt>
                <c:pt idx="120">
                  <c:v>1.3037259443402556</c:v>
                </c:pt>
                <c:pt idx="121">
                  <c:v>1.3033239816972273</c:v>
                </c:pt>
                <c:pt idx="122">
                  <c:v>1.3029509478194683</c:v>
                </c:pt>
                <c:pt idx="123">
                  <c:v>1.3034188543793752</c:v>
                </c:pt>
                <c:pt idx="124">
                  <c:v>1.3024426394433528</c:v>
                </c:pt>
                <c:pt idx="125">
                  <c:v>1.303373345644192</c:v>
                </c:pt>
                <c:pt idx="126">
                  <c:v>1.302825746947059</c:v>
                </c:pt>
                <c:pt idx="127">
                  <c:v>1.3037980401735101</c:v>
                </c:pt>
                <c:pt idx="128">
                  <c:v>1.3032833141113245</c:v>
                </c:pt>
                <c:pt idx="129">
                  <c:v>1.3030196750105008</c:v>
                </c:pt>
                <c:pt idx="130">
                  <c:v>1.3033554232645765</c:v>
                </c:pt>
                <c:pt idx="131">
                  <c:v>1.304908715781236</c:v>
                </c:pt>
                <c:pt idx="132">
                  <c:v>1.3037614541814255</c:v>
                </c:pt>
                <c:pt idx="133">
                  <c:v>1.3049237227143864</c:v>
                </c:pt>
                <c:pt idx="134">
                  <c:v>1.3037483699321499</c:v>
                </c:pt>
                <c:pt idx="135">
                  <c:v>1.3031544854773849</c:v>
                </c:pt>
                <c:pt idx="136">
                  <c:v>1.3043464562765343</c:v>
                </c:pt>
                <c:pt idx="137">
                  <c:v>1.3045970154309152</c:v>
                </c:pt>
                <c:pt idx="138">
                  <c:v>1.3041475207448014</c:v>
                </c:pt>
                <c:pt idx="139">
                  <c:v>1.3040378228943752</c:v>
                </c:pt>
                <c:pt idx="140">
                  <c:v>1.3049397649837742</c:v>
                </c:pt>
                <c:pt idx="141">
                  <c:v>1.3043032377593526</c:v>
                </c:pt>
                <c:pt idx="142">
                  <c:v>1.3047928251797283</c:v>
                </c:pt>
                <c:pt idx="143">
                  <c:v>1.3050375662723115</c:v>
                </c:pt>
                <c:pt idx="144">
                  <c:v>1.3044008589995448</c:v>
                </c:pt>
                <c:pt idx="145">
                  <c:v>1.3042828091308651</c:v>
                </c:pt>
                <c:pt idx="146">
                  <c:v>1.3036579906004242</c:v>
                </c:pt>
                <c:pt idx="147">
                  <c:v>1.3045980519462896</c:v>
                </c:pt>
                <c:pt idx="148">
                  <c:v>1.3047651196037962</c:v>
                </c:pt>
                <c:pt idx="149">
                  <c:v>1.3053359909464974</c:v>
                </c:pt>
                <c:pt idx="150">
                  <c:v>1.3043048080025152</c:v>
                </c:pt>
                <c:pt idx="151">
                  <c:v>1.3046837515012621</c:v>
                </c:pt>
                <c:pt idx="152">
                  <c:v>1.3048159639229793</c:v>
                </c:pt>
                <c:pt idx="153">
                  <c:v>1.3053293843533469</c:v>
                </c:pt>
                <c:pt idx="154">
                  <c:v>1.3057242985665456</c:v>
                </c:pt>
                <c:pt idx="155">
                  <c:v>1.3054698928799915</c:v>
                </c:pt>
                <c:pt idx="156">
                  <c:v>1.3043290266584546</c:v>
                </c:pt>
                <c:pt idx="157">
                  <c:v>1.3049114209041017</c:v>
                </c:pt>
                <c:pt idx="158">
                  <c:v>1.3052094840622315</c:v>
                </c:pt>
                <c:pt idx="159">
                  <c:v>1.3049532156079244</c:v>
                </c:pt>
                <c:pt idx="160">
                  <c:v>1.3044504774604004</c:v>
                </c:pt>
                <c:pt idx="161">
                  <c:v>1.3049581448331955</c:v>
                </c:pt>
                <c:pt idx="162">
                  <c:v>1.3059077760738491</c:v>
                </c:pt>
                <c:pt idx="163">
                  <c:v>1.3051060614651073</c:v>
                </c:pt>
                <c:pt idx="164">
                  <c:v>1.3052092191095239</c:v>
                </c:pt>
                <c:pt idx="165">
                  <c:v>1.3058416579966088</c:v>
                </c:pt>
                <c:pt idx="166">
                  <c:v>1.3059560251998579</c:v>
                </c:pt>
                <c:pt idx="167">
                  <c:v>1.3055064280005351</c:v>
                </c:pt>
                <c:pt idx="168">
                  <c:v>1.3055820439799588</c:v>
                </c:pt>
                <c:pt idx="169">
                  <c:v>1.3057317382174303</c:v>
                </c:pt>
                <c:pt idx="170">
                  <c:v>1.305904155086649</c:v>
                </c:pt>
                <c:pt idx="171">
                  <c:v>1.3058019748681802</c:v>
                </c:pt>
                <c:pt idx="172">
                  <c:v>1.3053625876461781</c:v>
                </c:pt>
                <c:pt idx="173">
                  <c:v>1.3055946386467632</c:v>
                </c:pt>
                <c:pt idx="174">
                  <c:v>1.3053092101014327</c:v>
                </c:pt>
                <c:pt idx="175">
                  <c:v>1.3053800906539774</c:v>
                </c:pt>
                <c:pt idx="176">
                  <c:v>1.3056785493572238</c:v>
                </c:pt>
                <c:pt idx="177">
                  <c:v>1.3056042185185608</c:v>
                </c:pt>
                <c:pt idx="178">
                  <c:v>1.305965250928186</c:v>
                </c:pt>
                <c:pt idx="179">
                  <c:v>1.3056117110661154</c:v>
                </c:pt>
                <c:pt idx="180">
                  <c:v>1.3054786309895354</c:v>
                </c:pt>
                <c:pt idx="181">
                  <c:v>1.3054069871641227</c:v>
                </c:pt>
                <c:pt idx="182">
                  <c:v>1.3051561538958563</c:v>
                </c:pt>
                <c:pt idx="183">
                  <c:v>1.3053190280945348</c:v>
                </c:pt>
                <c:pt idx="184">
                  <c:v>1.3060794682514907</c:v>
                </c:pt>
                <c:pt idx="185">
                  <c:v>1.3047598541849106</c:v>
                </c:pt>
                <c:pt idx="186">
                  <c:v>1.3050566960319994</c:v>
                </c:pt>
                <c:pt idx="187">
                  <c:v>1.3054798247767865</c:v>
                </c:pt>
                <c:pt idx="188">
                  <c:v>1.3059434516389663</c:v>
                </c:pt>
                <c:pt idx="189">
                  <c:v>1.3056144328526136</c:v>
                </c:pt>
                <c:pt idx="190">
                  <c:v>1.30598213858909</c:v>
                </c:pt>
                <c:pt idx="191">
                  <c:v>1.3062729203939001</c:v>
                </c:pt>
                <c:pt idx="192">
                  <c:v>1.3051486526925753</c:v>
                </c:pt>
                <c:pt idx="193">
                  <c:v>1.3053429837355901</c:v>
                </c:pt>
                <c:pt idx="194">
                  <c:v>1.3054709542446996</c:v>
                </c:pt>
                <c:pt idx="195">
                  <c:v>1.3056031260200711</c:v>
                </c:pt>
                <c:pt idx="196">
                  <c:v>1.3050329817209185</c:v>
                </c:pt>
                <c:pt idx="197">
                  <c:v>1.3056620916333845</c:v>
                </c:pt>
                <c:pt idx="198">
                  <c:v>1.3061130527534062</c:v>
                </c:pt>
                <c:pt idx="199">
                  <c:v>1.3056901735864281</c:v>
                </c:pt>
                <c:pt idx="200">
                  <c:v>1.305554940654015</c:v>
                </c:pt>
                <c:pt idx="201">
                  <c:v>1.3054568563846127</c:v>
                </c:pt>
                <c:pt idx="202">
                  <c:v>1.3054252457516857</c:v>
                </c:pt>
                <c:pt idx="203">
                  <c:v>1.3054359034724923</c:v>
                </c:pt>
                <c:pt idx="204">
                  <c:v>1.3055469729755997</c:v>
                </c:pt>
                <c:pt idx="205">
                  <c:v>1.3056767461753946</c:v>
                </c:pt>
                <c:pt idx="206">
                  <c:v>1.3061328404156816</c:v>
                </c:pt>
                <c:pt idx="207">
                  <c:v>1.3049248298205742</c:v>
                </c:pt>
                <c:pt idx="208">
                  <c:v>1.305607809656373</c:v>
                </c:pt>
                <c:pt idx="209">
                  <c:v>1.3048550605351672</c:v>
                </c:pt>
                <c:pt idx="210">
                  <c:v>1.3048895974274506</c:v>
                </c:pt>
                <c:pt idx="211">
                  <c:v>1.3055974450534955</c:v>
                </c:pt>
                <c:pt idx="212">
                  <c:v>1.3057728820607137</c:v>
                </c:pt>
                <c:pt idx="213">
                  <c:v>1.3057267405680588</c:v>
                </c:pt>
                <c:pt idx="214">
                  <c:v>1.3053663910537459</c:v>
                </c:pt>
                <c:pt idx="215">
                  <c:v>1.3053048315012477</c:v>
                </c:pt>
                <c:pt idx="216">
                  <c:v>1.3054194747903276</c:v>
                </c:pt>
                <c:pt idx="217">
                  <c:v>1.3057144409193664</c:v>
                </c:pt>
                <c:pt idx="218">
                  <c:v>1.3052455039194852</c:v>
                </c:pt>
                <c:pt idx="219">
                  <c:v>1.3053290423220723</c:v>
                </c:pt>
                <c:pt idx="220">
                  <c:v>1.3049120534608292</c:v>
                </c:pt>
                <c:pt idx="221">
                  <c:v>1.305278686396343</c:v>
                </c:pt>
                <c:pt idx="222">
                  <c:v>1.3051890301017186</c:v>
                </c:pt>
                <c:pt idx="223">
                  <c:v>1.3054508098592799</c:v>
                </c:pt>
                <c:pt idx="224">
                  <c:v>1.3053613475309425</c:v>
                </c:pt>
                <c:pt idx="225">
                  <c:v>1.3055084771975831</c:v>
                </c:pt>
                <c:pt idx="226">
                  <c:v>1.3055783801455936</c:v>
                </c:pt>
                <c:pt idx="227">
                  <c:v>1.3050624385368306</c:v>
                </c:pt>
                <c:pt idx="228">
                  <c:v>1.3050539454170083</c:v>
                </c:pt>
                <c:pt idx="229">
                  <c:v>1.3042360228441732</c:v>
                </c:pt>
                <c:pt idx="230">
                  <c:v>1.3055032040392143</c:v>
                </c:pt>
                <c:pt idx="231">
                  <c:v>1.3051610428435716</c:v>
                </c:pt>
                <c:pt idx="232">
                  <c:v>1.3046266468762624</c:v>
                </c:pt>
                <c:pt idx="233">
                  <c:v>1.3052782161649406</c:v>
                </c:pt>
                <c:pt idx="234">
                  <c:v>1.3053031684310636</c:v>
                </c:pt>
                <c:pt idx="235">
                  <c:v>1.3045147597830142</c:v>
                </c:pt>
                <c:pt idx="236">
                  <c:v>1.3047942223982871</c:v>
                </c:pt>
                <c:pt idx="237">
                  <c:v>1.3048068713360528</c:v>
                </c:pt>
                <c:pt idx="238">
                  <c:v>1.3046053333841408</c:v>
                </c:pt>
                <c:pt idx="239">
                  <c:v>1.3046317637924749</c:v>
                </c:pt>
                <c:pt idx="240">
                  <c:v>1.3047649441372779</c:v>
                </c:pt>
                <c:pt idx="241">
                  <c:v>1.3046394417877047</c:v>
                </c:pt>
                <c:pt idx="242">
                  <c:v>1.3048877118628834</c:v>
                </c:pt>
                <c:pt idx="243">
                  <c:v>1.304610891722862</c:v>
                </c:pt>
                <c:pt idx="244">
                  <c:v>1.3043797084251239</c:v>
                </c:pt>
                <c:pt idx="245">
                  <c:v>1.304197035974725</c:v>
                </c:pt>
                <c:pt idx="246">
                  <c:v>1.3043029022115467</c:v>
                </c:pt>
                <c:pt idx="247">
                  <c:v>1.3041754546570987</c:v>
                </c:pt>
                <c:pt idx="248">
                  <c:v>1.3034629409789862</c:v>
                </c:pt>
                <c:pt idx="249">
                  <c:v>1.3037439670268614</c:v>
                </c:pt>
                <c:pt idx="250">
                  <c:v>1.3042353992635094</c:v>
                </c:pt>
                <c:pt idx="251">
                  <c:v>1.3039931804443543</c:v>
                </c:pt>
                <c:pt idx="252">
                  <c:v>1.3037410070217956</c:v>
                </c:pt>
                <c:pt idx="253">
                  <c:v>1.3035535768554831</c:v>
                </c:pt>
                <c:pt idx="254">
                  <c:v>1.304066181046097</c:v>
                </c:pt>
                <c:pt idx="255">
                  <c:v>1.3037296822194115</c:v>
                </c:pt>
                <c:pt idx="256">
                  <c:v>1.3036881488131888</c:v>
                </c:pt>
                <c:pt idx="257">
                  <c:v>1.3043525533447125</c:v>
                </c:pt>
                <c:pt idx="258">
                  <c:v>1.3037893623928769</c:v>
                </c:pt>
                <c:pt idx="259">
                  <c:v>1.3036413393802804</c:v>
                </c:pt>
                <c:pt idx="260">
                  <c:v>1.3034187146160294</c:v>
                </c:pt>
                <c:pt idx="261">
                  <c:v>1.3036068162509138</c:v>
                </c:pt>
                <c:pt idx="262">
                  <c:v>1.3035189857168739</c:v>
                </c:pt>
                <c:pt idx="263">
                  <c:v>1.3033499181404307</c:v>
                </c:pt>
                <c:pt idx="264">
                  <c:v>1.3035722107943239</c:v>
                </c:pt>
                <c:pt idx="265">
                  <c:v>1.3031168328090856</c:v>
                </c:pt>
                <c:pt idx="266">
                  <c:v>1.302791503839613</c:v>
                </c:pt>
                <c:pt idx="267">
                  <c:v>1.3032983597108789</c:v>
                </c:pt>
                <c:pt idx="268">
                  <c:v>1.3034132753523031</c:v>
                </c:pt>
                <c:pt idx="269">
                  <c:v>1.3028169074025904</c:v>
                </c:pt>
                <c:pt idx="270">
                  <c:v>1.302937495192138</c:v>
                </c:pt>
                <c:pt idx="271">
                  <c:v>1.3029833546959162</c:v>
                </c:pt>
                <c:pt idx="272">
                  <c:v>1.3029751177441873</c:v>
                </c:pt>
                <c:pt idx="273">
                  <c:v>1.3031369674116922</c:v>
                </c:pt>
                <c:pt idx="274">
                  <c:v>1.3029838391233373</c:v>
                </c:pt>
                <c:pt idx="275">
                  <c:v>1.3029972753521257</c:v>
                </c:pt>
                <c:pt idx="276">
                  <c:v>1.30254187595223</c:v>
                </c:pt>
                <c:pt idx="277">
                  <c:v>1.3025771483954531</c:v>
                </c:pt>
                <c:pt idx="278">
                  <c:v>1.3032808316633926</c:v>
                </c:pt>
                <c:pt idx="279">
                  <c:v>1.3026141788707843</c:v>
                </c:pt>
                <c:pt idx="280">
                  <c:v>1.3020183654376636</c:v>
                </c:pt>
                <c:pt idx="281">
                  <c:v>1.3025329284649192</c:v>
                </c:pt>
                <c:pt idx="282">
                  <c:v>1.3025563824288322</c:v>
                </c:pt>
                <c:pt idx="283">
                  <c:v>1.3022062692512111</c:v>
                </c:pt>
                <c:pt idx="284">
                  <c:v>1.3019208310104862</c:v>
                </c:pt>
                <c:pt idx="285">
                  <c:v>1.3019188302139497</c:v>
                </c:pt>
                <c:pt idx="286">
                  <c:v>1.3020636850406386</c:v>
                </c:pt>
                <c:pt idx="287">
                  <c:v>1.3021027488947068</c:v>
                </c:pt>
                <c:pt idx="288">
                  <c:v>1.3022049223997088</c:v>
                </c:pt>
                <c:pt idx="289">
                  <c:v>1.3025828792400023</c:v>
                </c:pt>
                <c:pt idx="290">
                  <c:v>1.3020059904323684</c:v>
                </c:pt>
                <c:pt idx="291">
                  <c:v>1.3020768212148</c:v>
                </c:pt>
                <c:pt idx="292">
                  <c:v>1.3017052030180971</c:v>
                </c:pt>
                <c:pt idx="293">
                  <c:v>1.301130316069429</c:v>
                </c:pt>
                <c:pt idx="294">
                  <c:v>1.3014215525589448</c:v>
                </c:pt>
                <c:pt idx="295">
                  <c:v>1.3014585919928701</c:v>
                </c:pt>
                <c:pt idx="296">
                  <c:v>1.301586309238963</c:v>
                </c:pt>
                <c:pt idx="297">
                  <c:v>1.3019450084764199</c:v>
                </c:pt>
                <c:pt idx="298">
                  <c:v>1.3014538857800169</c:v>
                </c:pt>
                <c:pt idx="299">
                  <c:v>1.3013955127885877</c:v>
                </c:pt>
                <c:pt idx="300">
                  <c:v>1.301199713834267</c:v>
                </c:pt>
                <c:pt idx="301">
                  <c:v>1.3009890904585271</c:v>
                </c:pt>
                <c:pt idx="302">
                  <c:v>1.3011718953469349</c:v>
                </c:pt>
                <c:pt idx="303">
                  <c:v>1.3011436012284785</c:v>
                </c:pt>
                <c:pt idx="304">
                  <c:v>1.3008669733912885</c:v>
                </c:pt>
                <c:pt idx="305">
                  <c:v>1.3008126293018063</c:v>
                </c:pt>
                <c:pt idx="306">
                  <c:v>1.3007997105761304</c:v>
                </c:pt>
                <c:pt idx="307">
                  <c:v>1.3009250060067596</c:v>
                </c:pt>
                <c:pt idx="308">
                  <c:v>1.3005673286093029</c:v>
                </c:pt>
                <c:pt idx="309">
                  <c:v>1.3005228037297683</c:v>
                </c:pt>
                <c:pt idx="310">
                  <c:v>1.3006528830899462</c:v>
                </c:pt>
                <c:pt idx="311">
                  <c:v>1.3001876297968951</c:v>
                </c:pt>
                <c:pt idx="312">
                  <c:v>1.3007346530683228</c:v>
                </c:pt>
                <c:pt idx="313">
                  <c:v>1.3008913531271606</c:v>
                </c:pt>
                <c:pt idx="314">
                  <c:v>1.3003079631438126</c:v>
                </c:pt>
                <c:pt idx="315">
                  <c:v>1.2998967170364568</c:v>
                </c:pt>
                <c:pt idx="316">
                  <c:v>1.300280568371023</c:v>
                </c:pt>
                <c:pt idx="317">
                  <c:v>1.2997542485144431</c:v>
                </c:pt>
                <c:pt idx="318">
                  <c:v>1.2999744201319283</c:v>
                </c:pt>
                <c:pt idx="319">
                  <c:v>1.3002818136867287</c:v>
                </c:pt>
                <c:pt idx="320">
                  <c:v>1.2999405395861858</c:v>
                </c:pt>
                <c:pt idx="321">
                  <c:v>1.2997303854395268</c:v>
                </c:pt>
                <c:pt idx="322">
                  <c:v>1.2992784497204892</c:v>
                </c:pt>
                <c:pt idx="323">
                  <c:v>1.299642308418574</c:v>
                </c:pt>
                <c:pt idx="324">
                  <c:v>1.2996187770303205</c:v>
                </c:pt>
                <c:pt idx="325">
                  <c:v>1.2993587966274867</c:v>
                </c:pt>
                <c:pt idx="326">
                  <c:v>1.2996366144156777</c:v>
                </c:pt>
                <c:pt idx="327">
                  <c:v>1.2990286494701198</c:v>
                </c:pt>
                <c:pt idx="328">
                  <c:v>1.2991302851688564</c:v>
                </c:pt>
                <c:pt idx="329">
                  <c:v>1.2993387993457244</c:v>
                </c:pt>
                <c:pt idx="330">
                  <c:v>1.2992677359149496</c:v>
                </c:pt>
                <c:pt idx="331">
                  <c:v>1.2990274462298472</c:v>
                </c:pt>
                <c:pt idx="332">
                  <c:v>1.2990726825748189</c:v>
                </c:pt>
                <c:pt idx="333">
                  <c:v>1.2988601119038519</c:v>
                </c:pt>
                <c:pt idx="334">
                  <c:v>1.2990643247673781</c:v>
                </c:pt>
                <c:pt idx="335">
                  <c:v>1.2990416050409674</c:v>
                </c:pt>
                <c:pt idx="336">
                  <c:v>1.2983610298930321</c:v>
                </c:pt>
                <c:pt idx="337">
                  <c:v>1.2987781624308392</c:v>
                </c:pt>
                <c:pt idx="338">
                  <c:v>1.2983107008902286</c:v>
                </c:pt>
                <c:pt idx="339">
                  <c:v>1.298271851026735</c:v>
                </c:pt>
                <c:pt idx="340">
                  <c:v>1.2987107254112567</c:v>
                </c:pt>
                <c:pt idx="341">
                  <c:v>1.2987632441958561</c:v>
                </c:pt>
                <c:pt idx="342">
                  <c:v>1.2986076224375411</c:v>
                </c:pt>
                <c:pt idx="343">
                  <c:v>1.2975867513010841</c:v>
                </c:pt>
                <c:pt idx="344">
                  <c:v>1.2980408824658618</c:v>
                </c:pt>
                <c:pt idx="345">
                  <c:v>1.2980392236428082</c:v>
                </c:pt>
                <c:pt idx="346">
                  <c:v>1.2980117950649479</c:v>
                </c:pt>
                <c:pt idx="347">
                  <c:v>1.2980048778440263</c:v>
                </c:pt>
                <c:pt idx="348">
                  <c:v>1.2979332374152184</c:v>
                </c:pt>
                <c:pt idx="349">
                  <c:v>1.2979761196979551</c:v>
                </c:pt>
                <c:pt idx="350">
                  <c:v>1.2976850974380005</c:v>
                </c:pt>
                <c:pt idx="351">
                  <c:v>1.2973166981452084</c:v>
                </c:pt>
                <c:pt idx="352">
                  <c:v>1.2972930911201834</c:v>
                </c:pt>
                <c:pt idx="353">
                  <c:v>1.2973474303549775</c:v>
                </c:pt>
                <c:pt idx="354">
                  <c:v>1.2972088585502868</c:v>
                </c:pt>
                <c:pt idx="355">
                  <c:v>1.2969563548249072</c:v>
                </c:pt>
                <c:pt idx="356">
                  <c:v>1.2967554969942123</c:v>
                </c:pt>
                <c:pt idx="357">
                  <c:v>1.2969577176394009</c:v>
                </c:pt>
                <c:pt idx="358">
                  <c:v>1.2964523669362917</c:v>
                </c:pt>
                <c:pt idx="359">
                  <c:v>1.2964783996120082</c:v>
                </c:pt>
                <c:pt idx="360">
                  <c:v>1.296743558833475</c:v>
                </c:pt>
                <c:pt idx="361">
                  <c:v>1.2966516725677146</c:v>
                </c:pt>
                <c:pt idx="362">
                  <c:v>1.2964089265608225</c:v>
                </c:pt>
                <c:pt idx="363">
                  <c:v>1.296339828452217</c:v>
                </c:pt>
                <c:pt idx="364">
                  <c:v>1.2960813217170271</c:v>
                </c:pt>
                <c:pt idx="365">
                  <c:v>1.2960471272101426</c:v>
                </c:pt>
                <c:pt idx="366">
                  <c:v>1.2963353179468073</c:v>
                </c:pt>
                <c:pt idx="367">
                  <c:v>1.2959776399772593</c:v>
                </c:pt>
                <c:pt idx="368">
                  <c:v>1.2960561756063846</c:v>
                </c:pt>
                <c:pt idx="369">
                  <c:v>1.2960089139773625</c:v>
                </c:pt>
                <c:pt idx="370">
                  <c:v>1.2958125411554577</c:v>
                </c:pt>
                <c:pt idx="371">
                  <c:v>1.2955542799698259</c:v>
                </c:pt>
                <c:pt idx="372">
                  <c:v>1.295570887578589</c:v>
                </c:pt>
                <c:pt idx="373">
                  <c:v>1.2951212776267782</c:v>
                </c:pt>
                <c:pt idx="374">
                  <c:v>1.2956001266370267</c:v>
                </c:pt>
                <c:pt idx="375">
                  <c:v>1.2953397314189181</c:v>
                </c:pt>
                <c:pt idx="376">
                  <c:v>1.2951366578132131</c:v>
                </c:pt>
                <c:pt idx="377">
                  <c:v>1.2949100379407665</c:v>
                </c:pt>
                <c:pt idx="378">
                  <c:v>1.2947542832328183</c:v>
                </c:pt>
                <c:pt idx="379">
                  <c:v>1.2950212207363481</c:v>
                </c:pt>
                <c:pt idx="380">
                  <c:v>1.2945429016187904</c:v>
                </c:pt>
                <c:pt idx="381">
                  <c:v>1.2945011342345643</c:v>
                </c:pt>
                <c:pt idx="382">
                  <c:v>1.2948656060466273</c:v>
                </c:pt>
                <c:pt idx="383">
                  <c:v>1.2942736682216178</c:v>
                </c:pt>
                <c:pt idx="384">
                  <c:v>1.294666453529614</c:v>
                </c:pt>
                <c:pt idx="385">
                  <c:v>1.2937321700922677</c:v>
                </c:pt>
                <c:pt idx="386">
                  <c:v>1.294220279882915</c:v>
                </c:pt>
                <c:pt idx="387">
                  <c:v>1.2944220168010883</c:v>
                </c:pt>
                <c:pt idx="388">
                  <c:v>1.2934485585422919</c:v>
                </c:pt>
                <c:pt idx="389">
                  <c:v>1.2934525662288385</c:v>
                </c:pt>
                <c:pt idx="390">
                  <c:v>1.2939055416159584</c:v>
                </c:pt>
                <c:pt idx="391">
                  <c:v>1.2938713415551597</c:v>
                </c:pt>
                <c:pt idx="392">
                  <c:v>1.2937866917812457</c:v>
                </c:pt>
                <c:pt idx="393">
                  <c:v>1.2932801214036667</c:v>
                </c:pt>
                <c:pt idx="394">
                  <c:v>1.2936100492504639</c:v>
                </c:pt>
                <c:pt idx="395">
                  <c:v>1.2931453482075108</c:v>
                </c:pt>
                <c:pt idx="396">
                  <c:v>1.293509972494622</c:v>
                </c:pt>
                <c:pt idx="397">
                  <c:v>1.2928493020108154</c:v>
                </c:pt>
                <c:pt idx="398">
                  <c:v>1.2927833754838596</c:v>
                </c:pt>
                <c:pt idx="399">
                  <c:v>1.2927637971166888</c:v>
                </c:pt>
                <c:pt idx="400">
                  <c:v>1.2922794956091086</c:v>
                </c:pt>
                <c:pt idx="401">
                  <c:v>1.2928133295165023</c:v>
                </c:pt>
                <c:pt idx="402">
                  <c:v>1.2925703049569752</c:v>
                </c:pt>
                <c:pt idx="403">
                  <c:v>1.2917974399433694</c:v>
                </c:pt>
                <c:pt idx="404">
                  <c:v>1.2923707194237359</c:v>
                </c:pt>
                <c:pt idx="405">
                  <c:v>1.2922818690901416</c:v>
                </c:pt>
                <c:pt idx="406">
                  <c:v>1.2918447462109608</c:v>
                </c:pt>
                <c:pt idx="407">
                  <c:v>1.2920109484957671</c:v>
                </c:pt>
                <c:pt idx="408">
                  <c:v>1.2916411345426546</c:v>
                </c:pt>
                <c:pt idx="409">
                  <c:v>1.2917743674072626</c:v>
                </c:pt>
                <c:pt idx="410">
                  <c:v>1.2914035397944421</c:v>
                </c:pt>
                <c:pt idx="411">
                  <c:v>1.2921465404104884</c:v>
                </c:pt>
                <c:pt idx="412">
                  <c:v>1.2916665336223068</c:v>
                </c:pt>
                <c:pt idx="413">
                  <c:v>1.2915216494056643</c:v>
                </c:pt>
                <c:pt idx="414">
                  <c:v>1.2912546358747783</c:v>
                </c:pt>
                <c:pt idx="415">
                  <c:v>1.2910465470978998</c:v>
                </c:pt>
                <c:pt idx="416">
                  <c:v>1.2911694333312564</c:v>
                </c:pt>
                <c:pt idx="417">
                  <c:v>1.2908327085942648</c:v>
                </c:pt>
                <c:pt idx="418">
                  <c:v>1.2907296581513952</c:v>
                </c:pt>
                <c:pt idx="419">
                  <c:v>1.2907658692308011</c:v>
                </c:pt>
                <c:pt idx="420">
                  <c:v>1.2910441380797759</c:v>
                </c:pt>
                <c:pt idx="421">
                  <c:v>1.2903269855326605</c:v>
                </c:pt>
                <c:pt idx="422">
                  <c:v>1.2902645314136769</c:v>
                </c:pt>
                <c:pt idx="423">
                  <c:v>1.2902064378306488</c:v>
                </c:pt>
                <c:pt idx="424">
                  <c:v>1.2902660828899293</c:v>
                </c:pt>
                <c:pt idx="425">
                  <c:v>1.2897738242126171</c:v>
                </c:pt>
                <c:pt idx="426">
                  <c:v>1.2901846396001737</c:v>
                </c:pt>
                <c:pt idx="427">
                  <c:v>1.2901168806797747</c:v>
                </c:pt>
                <c:pt idx="428">
                  <c:v>1.290458145764263</c:v>
                </c:pt>
                <c:pt idx="429">
                  <c:v>1.2895818661207219</c:v>
                </c:pt>
                <c:pt idx="430">
                  <c:v>1.2896374051746873</c:v>
                </c:pt>
                <c:pt idx="431">
                  <c:v>1.2895277521918356</c:v>
                </c:pt>
                <c:pt idx="432">
                  <c:v>1.2891597741596881</c:v>
                </c:pt>
                <c:pt idx="433">
                  <c:v>1.2890972809093935</c:v>
                </c:pt>
                <c:pt idx="434">
                  <c:v>1.2896538492644458</c:v>
                </c:pt>
                <c:pt idx="435">
                  <c:v>1.2894356994335945</c:v>
                </c:pt>
                <c:pt idx="436">
                  <c:v>1.2889247835305413</c:v>
                </c:pt>
                <c:pt idx="437">
                  <c:v>1.2891625565421754</c:v>
                </c:pt>
                <c:pt idx="438">
                  <c:v>1.2889542590169347</c:v>
                </c:pt>
                <c:pt idx="439">
                  <c:v>1.2880966186995437</c:v>
                </c:pt>
                <c:pt idx="440">
                  <c:v>1.2885698583521907</c:v>
                </c:pt>
                <c:pt idx="441">
                  <c:v>1.2882321896153168</c:v>
                </c:pt>
                <c:pt idx="442">
                  <c:v>1.2877038155084128</c:v>
                </c:pt>
                <c:pt idx="443">
                  <c:v>1.2879752867553604</c:v>
                </c:pt>
                <c:pt idx="444">
                  <c:v>1.2882600381257805</c:v>
                </c:pt>
                <c:pt idx="445">
                  <c:v>1.2879061489654409</c:v>
                </c:pt>
                <c:pt idx="446">
                  <c:v>1.2877525097710329</c:v>
                </c:pt>
                <c:pt idx="447">
                  <c:v>1.287780808917927</c:v>
                </c:pt>
                <c:pt idx="448">
                  <c:v>1.2876135017660153</c:v>
                </c:pt>
                <c:pt idx="449">
                  <c:v>1.2871809969062387</c:v>
                </c:pt>
                <c:pt idx="450">
                  <c:v>1.2871117348300509</c:v>
                </c:pt>
                <c:pt idx="451">
                  <c:v>1.2872616621989847</c:v>
                </c:pt>
                <c:pt idx="452">
                  <c:v>1.2872077515159086</c:v>
                </c:pt>
                <c:pt idx="453">
                  <c:v>1.2870287796367224</c:v>
                </c:pt>
                <c:pt idx="454">
                  <c:v>1.2866846817631434</c:v>
                </c:pt>
                <c:pt idx="455">
                  <c:v>1.2866425752499362</c:v>
                </c:pt>
                <c:pt idx="456">
                  <c:v>1.2864842710493936</c:v>
                </c:pt>
                <c:pt idx="457">
                  <c:v>1.2861599907793906</c:v>
                </c:pt>
                <c:pt idx="458">
                  <c:v>1.2864954440126908</c:v>
                </c:pt>
                <c:pt idx="459">
                  <c:v>1.2860941503483421</c:v>
                </c:pt>
                <c:pt idx="460">
                  <c:v>1.2860566732344478</c:v>
                </c:pt>
                <c:pt idx="461">
                  <c:v>1.2859816299742701</c:v>
                </c:pt>
                <c:pt idx="462">
                  <c:v>1.2855943719599321</c:v>
                </c:pt>
                <c:pt idx="463">
                  <c:v>1.2852130935856858</c:v>
                </c:pt>
                <c:pt idx="464">
                  <c:v>1.2855178661906488</c:v>
                </c:pt>
                <c:pt idx="465">
                  <c:v>1.2852861083280387</c:v>
                </c:pt>
                <c:pt idx="466">
                  <c:v>1.2854014913707812</c:v>
                </c:pt>
                <c:pt idx="467">
                  <c:v>1.2850785791423935</c:v>
                </c:pt>
                <c:pt idx="468">
                  <c:v>1.2853387847934323</c:v>
                </c:pt>
                <c:pt idx="469">
                  <c:v>1.2847715331274314</c:v>
                </c:pt>
                <c:pt idx="470">
                  <c:v>1.2846773466953854</c:v>
                </c:pt>
                <c:pt idx="471">
                  <c:v>1.284621314558499</c:v>
                </c:pt>
                <c:pt idx="472">
                  <c:v>1.2845776772455362</c:v>
                </c:pt>
                <c:pt idx="473">
                  <c:v>1.2840450950065221</c:v>
                </c:pt>
                <c:pt idx="474">
                  <c:v>1.2843814935640143</c:v>
                </c:pt>
                <c:pt idx="475">
                  <c:v>1.2837754530790639</c:v>
                </c:pt>
                <c:pt idx="476">
                  <c:v>1.2840894581326088</c:v>
                </c:pt>
                <c:pt idx="477">
                  <c:v>1.2837158416811654</c:v>
                </c:pt>
                <c:pt idx="478">
                  <c:v>1.2832085588357411</c:v>
                </c:pt>
                <c:pt idx="479">
                  <c:v>1.2835423102808186</c:v>
                </c:pt>
                <c:pt idx="480">
                  <c:v>1.2831366282050245</c:v>
                </c:pt>
                <c:pt idx="481">
                  <c:v>1.2831876729848799</c:v>
                </c:pt>
                <c:pt idx="482">
                  <c:v>1.2826906657662895</c:v>
                </c:pt>
                <c:pt idx="483">
                  <c:v>1.2821826052727467</c:v>
                </c:pt>
                <c:pt idx="484">
                  <c:v>1.2825758919748051</c:v>
                </c:pt>
                <c:pt idx="485">
                  <c:v>1.2827039921516137</c:v>
                </c:pt>
                <c:pt idx="486">
                  <c:v>1.2819614110951758</c:v>
                </c:pt>
                <c:pt idx="487">
                  <c:v>1.282337455969849</c:v>
                </c:pt>
                <c:pt idx="488">
                  <c:v>1.2820418341663353</c:v>
                </c:pt>
                <c:pt idx="489">
                  <c:v>1.2818082902047996</c:v>
                </c:pt>
                <c:pt idx="490">
                  <c:v>1.2820310027649573</c:v>
                </c:pt>
                <c:pt idx="491">
                  <c:v>1.2818454950045053</c:v>
                </c:pt>
                <c:pt idx="492">
                  <c:v>1.2814277210586624</c:v>
                </c:pt>
                <c:pt idx="493">
                  <c:v>1.2811316223154245</c:v>
                </c:pt>
                <c:pt idx="494">
                  <c:v>1.281105158632831</c:v>
                </c:pt>
                <c:pt idx="495">
                  <c:v>1.2812193088481179</c:v>
                </c:pt>
                <c:pt idx="496">
                  <c:v>1.280993677613635</c:v>
                </c:pt>
                <c:pt idx="497">
                  <c:v>1.2807228380103666</c:v>
                </c:pt>
                <c:pt idx="498">
                  <c:v>1.2803942631297498</c:v>
                </c:pt>
                <c:pt idx="499">
                  <c:v>1.2804258507724111</c:v>
                </c:pt>
                <c:pt idx="500">
                  <c:v>1.2801402467296528</c:v>
                </c:pt>
                <c:pt idx="501">
                  <c:v>1.2796486558226492</c:v>
                </c:pt>
                <c:pt idx="502">
                  <c:v>1.2799366553938134</c:v>
                </c:pt>
                <c:pt idx="503">
                  <c:v>1.2800200872536756</c:v>
                </c:pt>
                <c:pt idx="504">
                  <c:v>1.2795684818911846</c:v>
                </c:pt>
                <c:pt idx="505">
                  <c:v>1.2796599760073075</c:v>
                </c:pt>
                <c:pt idx="506">
                  <c:v>1.279437395570266</c:v>
                </c:pt>
                <c:pt idx="507">
                  <c:v>1.2790742898481497</c:v>
                </c:pt>
                <c:pt idx="508">
                  <c:v>1.2789854821412918</c:v>
                </c:pt>
                <c:pt idx="509">
                  <c:v>1.2789075430550341</c:v>
                </c:pt>
                <c:pt idx="510">
                  <c:v>1.2784642979470593</c:v>
                </c:pt>
                <c:pt idx="511">
                  <c:v>1.2785009108971759</c:v>
                </c:pt>
                <c:pt idx="512">
                  <c:v>1.2783406592442232</c:v>
                </c:pt>
                <c:pt idx="513">
                  <c:v>1.278379277604752</c:v>
                </c:pt>
                <c:pt idx="514">
                  <c:v>1.277832234864096</c:v>
                </c:pt>
                <c:pt idx="515">
                  <c:v>1.2778171721865654</c:v>
                </c:pt>
                <c:pt idx="516">
                  <c:v>1.2777072515557506</c:v>
                </c:pt>
                <c:pt idx="517">
                  <c:v>1.2773819865288398</c:v>
                </c:pt>
                <c:pt idx="518">
                  <c:v>1.2774525190942188</c:v>
                </c:pt>
                <c:pt idx="519">
                  <c:v>1.2777745146609352</c:v>
                </c:pt>
                <c:pt idx="520">
                  <c:v>1.2769326122594085</c:v>
                </c:pt>
                <c:pt idx="521">
                  <c:v>1.2761491349444449</c:v>
                </c:pt>
                <c:pt idx="522">
                  <c:v>1.2765107389185986</c:v>
                </c:pt>
                <c:pt idx="523">
                  <c:v>1.2766616275818685</c:v>
                </c:pt>
                <c:pt idx="524">
                  <c:v>1.2763101220675153</c:v>
                </c:pt>
                <c:pt idx="525">
                  <c:v>1.2759657411904506</c:v>
                </c:pt>
                <c:pt idx="526">
                  <c:v>1.2761520501241432</c:v>
                </c:pt>
                <c:pt idx="527">
                  <c:v>1.275659143952538</c:v>
                </c:pt>
                <c:pt idx="528">
                  <c:v>1.2756437086931465</c:v>
                </c:pt>
                <c:pt idx="529">
                  <c:v>1.2748682531874611</c:v>
                </c:pt>
                <c:pt idx="530">
                  <c:v>1.2754482260575644</c:v>
                </c:pt>
                <c:pt idx="531">
                  <c:v>1.2753654791380893</c:v>
                </c:pt>
                <c:pt idx="532">
                  <c:v>1.2746660346122693</c:v>
                </c:pt>
                <c:pt idx="533">
                  <c:v>1.2743737014315386</c:v>
                </c:pt>
                <c:pt idx="534">
                  <c:v>1.274161969522936</c:v>
                </c:pt>
                <c:pt idx="535">
                  <c:v>1.274323252414046</c:v>
                </c:pt>
                <c:pt idx="536">
                  <c:v>1.2742888692277869</c:v>
                </c:pt>
                <c:pt idx="537">
                  <c:v>1.2738726377407761</c:v>
                </c:pt>
                <c:pt idx="538">
                  <c:v>1.2740912339128616</c:v>
                </c:pt>
                <c:pt idx="539">
                  <c:v>1.2735026129315459</c:v>
                </c:pt>
                <c:pt idx="540">
                  <c:v>1.2733915551069197</c:v>
                </c:pt>
                <c:pt idx="541">
                  <c:v>1.2729489302924493</c:v>
                </c:pt>
                <c:pt idx="542">
                  <c:v>1.2732095872438534</c:v>
                </c:pt>
                <c:pt idx="543">
                  <c:v>1.2724923667041981</c:v>
                </c:pt>
                <c:pt idx="544">
                  <c:v>1.2726147666318917</c:v>
                </c:pt>
                <c:pt idx="545">
                  <c:v>1.2722789949753099</c:v>
                </c:pt>
                <c:pt idx="546">
                  <c:v>1.2720144780756786</c:v>
                </c:pt>
                <c:pt idx="547">
                  <c:v>1.2720245589334909</c:v>
                </c:pt>
                <c:pt idx="548">
                  <c:v>1.2718812185691351</c:v>
                </c:pt>
                <c:pt idx="549">
                  <c:v>1.2719078632842482</c:v>
                </c:pt>
                <c:pt idx="550">
                  <c:v>1.2714543955728539</c:v>
                </c:pt>
                <c:pt idx="551">
                  <c:v>1.2714696946601045</c:v>
                </c:pt>
                <c:pt idx="552">
                  <c:v>1.2712454353130096</c:v>
                </c:pt>
                <c:pt idx="553">
                  <c:v>1.2710379185808887</c:v>
                </c:pt>
                <c:pt idx="554">
                  <c:v>1.2710482589128222</c:v>
                </c:pt>
                <c:pt idx="555">
                  <c:v>1.2704809351302719</c:v>
                </c:pt>
                <c:pt idx="556">
                  <c:v>1.2706562109069033</c:v>
                </c:pt>
                <c:pt idx="557">
                  <c:v>1.2696472375534131</c:v>
                </c:pt>
                <c:pt idx="558">
                  <c:v>1.2699165721805641</c:v>
                </c:pt>
                <c:pt idx="559">
                  <c:v>1.2696348965267479</c:v>
                </c:pt>
                <c:pt idx="560">
                  <c:v>1.2699170213904709</c:v>
                </c:pt>
                <c:pt idx="561">
                  <c:v>1.2695000121336757</c:v>
                </c:pt>
                <c:pt idx="562">
                  <c:v>1.2691975270376974</c:v>
                </c:pt>
                <c:pt idx="563">
                  <c:v>1.2689814166884834</c:v>
                </c:pt>
                <c:pt idx="564">
                  <c:v>1.2688210466691181</c:v>
                </c:pt>
                <c:pt idx="565">
                  <c:v>1.2685359898856223</c:v>
                </c:pt>
                <c:pt idx="566">
                  <c:v>1.2686115809822762</c:v>
                </c:pt>
                <c:pt idx="567">
                  <c:v>1.2678308137224272</c:v>
                </c:pt>
                <c:pt idx="568">
                  <c:v>1.2680846692568071</c:v>
                </c:pt>
                <c:pt idx="569">
                  <c:v>1.2676000689524207</c:v>
                </c:pt>
                <c:pt idx="570">
                  <c:v>1.2677703688006996</c:v>
                </c:pt>
                <c:pt idx="571">
                  <c:v>1.2676430771557323</c:v>
                </c:pt>
                <c:pt idx="572">
                  <c:v>1.2670724066840462</c:v>
                </c:pt>
                <c:pt idx="573">
                  <c:v>1.2669806936370041</c:v>
                </c:pt>
                <c:pt idx="574">
                  <c:v>1.2668960490525152</c:v>
                </c:pt>
                <c:pt idx="575">
                  <c:v>1.2663304828238477</c:v>
                </c:pt>
                <c:pt idx="576">
                  <c:v>1.26630515232412</c:v>
                </c:pt>
                <c:pt idx="577">
                  <c:v>1.2660900909779871</c:v>
                </c:pt>
                <c:pt idx="578">
                  <c:v>1.266280801619927</c:v>
                </c:pt>
                <c:pt idx="579">
                  <c:v>1.2659022190051497</c:v>
                </c:pt>
                <c:pt idx="580">
                  <c:v>1.2656367851649053</c:v>
                </c:pt>
                <c:pt idx="581">
                  <c:v>1.2655679083830835</c:v>
                </c:pt>
                <c:pt idx="582">
                  <c:v>1.2650687999884811</c:v>
                </c:pt>
                <c:pt idx="583">
                  <c:v>1.2647952191774854</c:v>
                </c:pt>
                <c:pt idx="584">
                  <c:v>1.2646916975341638</c:v>
                </c:pt>
                <c:pt idx="585">
                  <c:v>1.2643596974096643</c:v>
                </c:pt>
                <c:pt idx="586">
                  <c:v>1.264244044720249</c:v>
                </c:pt>
                <c:pt idx="587">
                  <c:v>1.2638918512135413</c:v>
                </c:pt>
                <c:pt idx="588">
                  <c:v>1.2644742264422568</c:v>
                </c:pt>
                <c:pt idx="589">
                  <c:v>1.2637659056103536</c:v>
                </c:pt>
                <c:pt idx="590">
                  <c:v>1.2637611638654505</c:v>
                </c:pt>
                <c:pt idx="591">
                  <c:v>1.2635959895060696</c:v>
                </c:pt>
                <c:pt idx="592">
                  <c:v>1.2632870676435102</c:v>
                </c:pt>
                <c:pt idx="593">
                  <c:v>1.2630152856304733</c:v>
                </c:pt>
                <c:pt idx="594">
                  <c:v>1.2628071532744896</c:v>
                </c:pt>
                <c:pt idx="595">
                  <c:v>1.2624271169752963</c:v>
                </c:pt>
                <c:pt idx="596">
                  <c:v>1.2620348536202479</c:v>
                </c:pt>
                <c:pt idx="597">
                  <c:v>1.2625938289737919</c:v>
                </c:pt>
                <c:pt idx="598">
                  <c:v>1.2620038555880237</c:v>
                </c:pt>
                <c:pt idx="599">
                  <c:v>1.2614401620159563</c:v>
                </c:pt>
                <c:pt idx="600">
                  <c:v>1.261262898663841</c:v>
                </c:pt>
                <c:pt idx="601">
                  <c:v>1.2612247823454352</c:v>
                </c:pt>
                <c:pt idx="602">
                  <c:v>1.2608001030259552</c:v>
                </c:pt>
                <c:pt idx="603">
                  <c:v>1.2606843807413675</c:v>
                </c:pt>
                <c:pt idx="604">
                  <c:v>1.2605685043439643</c:v>
                </c:pt>
                <c:pt idx="605">
                  <c:v>1.2604776447736477</c:v>
                </c:pt>
                <c:pt idx="606">
                  <c:v>1.2601943767876784</c:v>
                </c:pt>
                <c:pt idx="607">
                  <c:v>1.2600876457111863</c:v>
                </c:pt>
                <c:pt idx="608">
                  <c:v>1.2601155952450283</c:v>
                </c:pt>
                <c:pt idx="609">
                  <c:v>1.2595356615894568</c:v>
                </c:pt>
                <c:pt idx="610">
                  <c:v>1.259399799913943</c:v>
                </c:pt>
                <c:pt idx="611">
                  <c:v>1.2594148895727943</c:v>
                </c:pt>
                <c:pt idx="612">
                  <c:v>1.2590349537002516</c:v>
                </c:pt>
                <c:pt idx="613">
                  <c:v>1.258952899751749</c:v>
                </c:pt>
                <c:pt idx="614">
                  <c:v>1.258535327257972</c:v>
                </c:pt>
                <c:pt idx="615">
                  <c:v>1.2584105182282652</c:v>
                </c:pt>
                <c:pt idx="616">
                  <c:v>1.2581505375329844</c:v>
                </c:pt>
                <c:pt idx="617">
                  <c:v>1.2578739847576859</c:v>
                </c:pt>
                <c:pt idx="618">
                  <c:v>1.2575856863554733</c:v>
                </c:pt>
                <c:pt idx="619">
                  <c:v>1.2577537522261248</c:v>
                </c:pt>
                <c:pt idx="620">
                  <c:v>1.2573657202055972</c:v>
                </c:pt>
                <c:pt idx="621">
                  <c:v>1.2569796953600683</c:v>
                </c:pt>
                <c:pt idx="622">
                  <c:v>1.2570503798776782</c:v>
                </c:pt>
                <c:pt idx="623">
                  <c:v>1.2567024409729537</c:v>
                </c:pt>
                <c:pt idx="624">
                  <c:v>1.255921522895282</c:v>
                </c:pt>
                <c:pt idx="625">
                  <c:v>1.2562871387232704</c:v>
                </c:pt>
                <c:pt idx="626">
                  <c:v>1.2556923034695653</c:v>
                </c:pt>
                <c:pt idx="627">
                  <c:v>1.2555513675030947</c:v>
                </c:pt>
                <c:pt idx="628">
                  <c:v>1.2560494181708954</c:v>
                </c:pt>
                <c:pt idx="629">
                  <c:v>1.2555132955648105</c:v>
                </c:pt>
                <c:pt idx="630">
                  <c:v>1.2550279075689952</c:v>
                </c:pt>
                <c:pt idx="631">
                  <c:v>1.2552832350098642</c:v>
                </c:pt>
                <c:pt idx="632">
                  <c:v>1.2550989296440911</c:v>
                </c:pt>
                <c:pt idx="633">
                  <c:v>1.2549337897050497</c:v>
                </c:pt>
                <c:pt idx="634">
                  <c:v>1.2544513793855938</c:v>
                </c:pt>
                <c:pt idx="635">
                  <c:v>1.254132628827715</c:v>
                </c:pt>
                <c:pt idx="636">
                  <c:v>1.2538411557852762</c:v>
                </c:pt>
                <c:pt idx="637">
                  <c:v>1.2542596981719185</c:v>
                </c:pt>
                <c:pt idx="638">
                  <c:v>1.2537601017636306</c:v>
                </c:pt>
                <c:pt idx="639">
                  <c:v>1.2532399856676895</c:v>
                </c:pt>
                <c:pt idx="640">
                  <c:v>1.2532965892904826</c:v>
                </c:pt>
                <c:pt idx="641">
                  <c:v>1.2528201352699724</c:v>
                </c:pt>
                <c:pt idx="642">
                  <c:v>1.2528802539201431</c:v>
                </c:pt>
                <c:pt idx="643">
                  <c:v>1.2525068544817783</c:v>
                </c:pt>
                <c:pt idx="644">
                  <c:v>1.2524830527733177</c:v>
                </c:pt>
                <c:pt idx="645">
                  <c:v>1.2521097586789942</c:v>
                </c:pt>
                <c:pt idx="646">
                  <c:v>1.2518351023551932</c:v>
                </c:pt>
                <c:pt idx="647">
                  <c:v>1.251362112222264</c:v>
                </c:pt>
                <c:pt idx="648">
                  <c:v>1.2514844845794926</c:v>
                </c:pt>
                <c:pt idx="649">
                  <c:v>1.251395630845608</c:v>
                </c:pt>
                <c:pt idx="650">
                  <c:v>1.2509791143755298</c:v>
                </c:pt>
                <c:pt idx="651">
                  <c:v>1.2504603655375985</c:v>
                </c:pt>
                <c:pt idx="652">
                  <c:v>1.2508760835889823</c:v>
                </c:pt>
                <c:pt idx="653">
                  <c:v>1.2499584748978905</c:v>
                </c:pt>
                <c:pt idx="654">
                  <c:v>1.2500154461013318</c:v>
                </c:pt>
                <c:pt idx="655">
                  <c:v>1.2496203918504019</c:v>
                </c:pt>
                <c:pt idx="656">
                  <c:v>1.2495118149057474</c:v>
                </c:pt>
                <c:pt idx="657">
                  <c:v>1.2497375641430595</c:v>
                </c:pt>
                <c:pt idx="658">
                  <c:v>1.2490124185716989</c:v>
                </c:pt>
                <c:pt idx="659">
                  <c:v>1.2488120851343942</c:v>
                </c:pt>
                <c:pt idx="660">
                  <c:v>1.2492831789644083</c:v>
                </c:pt>
                <c:pt idx="661">
                  <c:v>1.248580075351778</c:v>
                </c:pt>
                <c:pt idx="662">
                  <c:v>1.2481088132211755</c:v>
                </c:pt>
                <c:pt idx="663">
                  <c:v>1.2480201810764422</c:v>
                </c:pt>
                <c:pt idx="664">
                  <c:v>1.247948028063139</c:v>
                </c:pt>
                <c:pt idx="665">
                  <c:v>1.2477272804001738</c:v>
                </c:pt>
                <c:pt idx="666">
                  <c:v>1.2472256874195189</c:v>
                </c:pt>
                <c:pt idx="667">
                  <c:v>1.2471378681442156</c:v>
                </c:pt>
                <c:pt idx="668">
                  <c:v>1.2472550306239751</c:v>
                </c:pt>
                <c:pt idx="669">
                  <c:v>1.2469830562288937</c:v>
                </c:pt>
                <c:pt idx="670">
                  <c:v>1.2460732885233703</c:v>
                </c:pt>
                <c:pt idx="671">
                  <c:v>1.2461715897052201</c:v>
                </c:pt>
                <c:pt idx="672">
                  <c:v>1.246300224531337</c:v>
                </c:pt>
                <c:pt idx="673">
                  <c:v>1.245576677948339</c:v>
                </c:pt>
                <c:pt idx="674">
                  <c:v>1.2450538288480797</c:v>
                </c:pt>
                <c:pt idx="675">
                  <c:v>1.2451330539364887</c:v>
                </c:pt>
                <c:pt idx="676">
                  <c:v>1.2450072925300024</c:v>
                </c:pt>
                <c:pt idx="677">
                  <c:v>1.2445383371902727</c:v>
                </c:pt>
                <c:pt idx="678">
                  <c:v>1.2443888059022106</c:v>
                </c:pt>
                <c:pt idx="679">
                  <c:v>1.2444379433305546</c:v>
                </c:pt>
                <c:pt idx="680">
                  <c:v>1.2440905286205937</c:v>
                </c:pt>
                <c:pt idx="681">
                  <c:v>1.2440572892189405</c:v>
                </c:pt>
                <c:pt idx="682">
                  <c:v>1.2433220568637509</c:v>
                </c:pt>
                <c:pt idx="683">
                  <c:v>1.2434418014903923</c:v>
                </c:pt>
                <c:pt idx="684">
                  <c:v>1.2426977713751814</c:v>
                </c:pt>
                <c:pt idx="685">
                  <c:v>1.2432614027335385</c:v>
                </c:pt>
                <c:pt idx="686">
                  <c:v>1.2422510151005259</c:v>
                </c:pt>
                <c:pt idx="687">
                  <c:v>1.2420029045310927</c:v>
                </c:pt>
                <c:pt idx="688">
                  <c:v>1.2422465611981452</c:v>
                </c:pt>
                <c:pt idx="689">
                  <c:v>1.2420422406743763</c:v>
                </c:pt>
                <c:pt idx="690">
                  <c:v>1.2417857193227739</c:v>
                </c:pt>
                <c:pt idx="691">
                  <c:v>1.2411815281433811</c:v>
                </c:pt>
                <c:pt idx="692">
                  <c:v>1.2410710611805942</c:v>
                </c:pt>
                <c:pt idx="693">
                  <c:v>1.2405442391425552</c:v>
                </c:pt>
                <c:pt idx="694">
                  <c:v>1.2411550610616304</c:v>
                </c:pt>
                <c:pt idx="695">
                  <c:v>1.2405078129653007</c:v>
                </c:pt>
                <c:pt idx="696">
                  <c:v>1.2402947494859971</c:v>
                </c:pt>
                <c:pt idx="697">
                  <c:v>1.2394573877127912</c:v>
                </c:pt>
                <c:pt idx="698">
                  <c:v>1.2402270703707527</c:v>
                </c:pt>
                <c:pt idx="699">
                  <c:v>1.2399336126744036</c:v>
                </c:pt>
                <c:pt idx="700">
                  <c:v>1.2392177033186476</c:v>
                </c:pt>
                <c:pt idx="701">
                  <c:v>1.2385531605519089</c:v>
                </c:pt>
                <c:pt idx="702">
                  <c:v>1.2389883870198497</c:v>
                </c:pt>
                <c:pt idx="703">
                  <c:v>1.2383455369113399</c:v>
                </c:pt>
                <c:pt idx="704">
                  <c:v>1.2386815687926664</c:v>
                </c:pt>
                <c:pt idx="705">
                  <c:v>1.2376837570488086</c:v>
                </c:pt>
                <c:pt idx="706">
                  <c:v>1.2374222852230641</c:v>
                </c:pt>
                <c:pt idx="707">
                  <c:v>1.2372613361859002</c:v>
                </c:pt>
                <c:pt idx="708">
                  <c:v>1.2368706919238102</c:v>
                </c:pt>
                <c:pt idx="709">
                  <c:v>1.2371753286123022</c:v>
                </c:pt>
                <c:pt idx="710">
                  <c:v>1.2364625674888474</c:v>
                </c:pt>
                <c:pt idx="711">
                  <c:v>1.2357489078212716</c:v>
                </c:pt>
                <c:pt idx="712">
                  <c:v>1.2350058296226145</c:v>
                </c:pt>
                <c:pt idx="713">
                  <c:v>1.23470131231381</c:v>
                </c:pt>
                <c:pt idx="714">
                  <c:v>1.2347281212978958</c:v>
                </c:pt>
                <c:pt idx="715">
                  <c:v>1.2340570882415687</c:v>
                </c:pt>
                <c:pt idx="716">
                  <c:v>1.234452899695399</c:v>
                </c:pt>
                <c:pt idx="717">
                  <c:v>1.2341206129279243</c:v>
                </c:pt>
                <c:pt idx="718">
                  <c:v>1.2342143148118998</c:v>
                </c:pt>
                <c:pt idx="719">
                  <c:v>1.2343307664547782</c:v>
                </c:pt>
                <c:pt idx="720">
                  <c:v>1.2342283851556366</c:v>
                </c:pt>
                <c:pt idx="721">
                  <c:v>1.2332524141731183</c:v>
                </c:pt>
                <c:pt idx="722">
                  <c:v>1.2332209882415575</c:v>
                </c:pt>
                <c:pt idx="723">
                  <c:v>1.2319669105496154</c:v>
                </c:pt>
                <c:pt idx="724">
                  <c:v>1.2325499993085807</c:v>
                </c:pt>
                <c:pt idx="725">
                  <c:v>1.2326843418534865</c:v>
                </c:pt>
                <c:pt idx="726">
                  <c:v>1.2319482574203535</c:v>
                </c:pt>
                <c:pt idx="727">
                  <c:v>1.2320701768282014</c:v>
                </c:pt>
                <c:pt idx="728">
                  <c:v>1.231557565112686</c:v>
                </c:pt>
                <c:pt idx="729">
                  <c:v>1.2312661861479499</c:v>
                </c:pt>
                <c:pt idx="730">
                  <c:v>1.2305533604916314</c:v>
                </c:pt>
                <c:pt idx="731">
                  <c:v>1.2309139289005278</c:v>
                </c:pt>
                <c:pt idx="732">
                  <c:v>1.2297578186190634</c:v>
                </c:pt>
                <c:pt idx="733">
                  <c:v>1.2304920836887281</c:v>
                </c:pt>
                <c:pt idx="734">
                  <c:v>1.2296972329916169</c:v>
                </c:pt>
                <c:pt idx="735">
                  <c:v>1.229598105069456</c:v>
                </c:pt>
                <c:pt idx="736">
                  <c:v>1.2287994030658027</c:v>
                </c:pt>
                <c:pt idx="737">
                  <c:v>1.229010366777501</c:v>
                </c:pt>
                <c:pt idx="738">
                  <c:v>1.2280898241295608</c:v>
                </c:pt>
                <c:pt idx="739">
                  <c:v>1.228944832497141</c:v>
                </c:pt>
                <c:pt idx="740">
                  <c:v>1.2279254120346952</c:v>
                </c:pt>
                <c:pt idx="741">
                  <c:v>1.2271847885363405</c:v>
                </c:pt>
                <c:pt idx="742">
                  <c:v>1.2270242644593889</c:v>
                </c:pt>
                <c:pt idx="743">
                  <c:v>1.2270184500452719</c:v>
                </c:pt>
                <c:pt idx="744">
                  <c:v>1.2260334081485011</c:v>
                </c:pt>
                <c:pt idx="745">
                  <c:v>1.2261044979414693</c:v>
                </c:pt>
                <c:pt idx="746">
                  <c:v>1.2258305703768855</c:v>
                </c:pt>
                <c:pt idx="747">
                  <c:v>1.2255639577535571</c:v>
                </c:pt>
                <c:pt idx="748">
                  <c:v>1.2250688329788946</c:v>
                </c:pt>
                <c:pt idx="749">
                  <c:v>1.2243708387961956</c:v>
                </c:pt>
                <c:pt idx="750">
                  <c:v>1.2242044938081147</c:v>
                </c:pt>
                <c:pt idx="751">
                  <c:v>1.2240242700132049</c:v>
                </c:pt>
                <c:pt idx="752">
                  <c:v>1.2232250447896751</c:v>
                </c:pt>
                <c:pt idx="753">
                  <c:v>1.2232560413610274</c:v>
                </c:pt>
                <c:pt idx="754">
                  <c:v>1.2219292974851095</c:v>
                </c:pt>
                <c:pt idx="755">
                  <c:v>1.2219153274895092</c:v>
                </c:pt>
                <c:pt idx="756">
                  <c:v>1.221868098075571</c:v>
                </c:pt>
                <c:pt idx="757">
                  <c:v>1.2210289372661667</c:v>
                </c:pt>
                <c:pt idx="758">
                  <c:v>1.2208529088417741</c:v>
                </c:pt>
                <c:pt idx="759">
                  <c:v>1.2202075458552697</c:v>
                </c:pt>
                <c:pt idx="760">
                  <c:v>1.2199161582236182</c:v>
                </c:pt>
                <c:pt idx="761">
                  <c:v>1.2197434960590332</c:v>
                </c:pt>
                <c:pt idx="762">
                  <c:v>1.2188045486721399</c:v>
                </c:pt>
                <c:pt idx="763">
                  <c:v>1.218087562555412</c:v>
                </c:pt>
                <c:pt idx="764">
                  <c:v>1.218000358063968</c:v>
                </c:pt>
                <c:pt idx="765">
                  <c:v>1.2176962883799503</c:v>
                </c:pt>
                <c:pt idx="766">
                  <c:v>1.2175639271522736</c:v>
                </c:pt>
                <c:pt idx="767">
                  <c:v>1.2168621399655142</c:v>
                </c:pt>
                <c:pt idx="768">
                  <c:v>1.2151376016885114</c:v>
                </c:pt>
                <c:pt idx="769">
                  <c:v>1.2156221600176613</c:v>
                </c:pt>
                <c:pt idx="770">
                  <c:v>1.2149160727625674</c:v>
                </c:pt>
                <c:pt idx="771">
                  <c:v>1.2144875229174832</c:v>
                </c:pt>
                <c:pt idx="772">
                  <c:v>1.2139172743199835</c:v>
                </c:pt>
                <c:pt idx="773">
                  <c:v>1.2134989254485049</c:v>
                </c:pt>
                <c:pt idx="774">
                  <c:v>1.2130159203031547</c:v>
                </c:pt>
                <c:pt idx="775">
                  <c:v>1.2124018945556467</c:v>
                </c:pt>
                <c:pt idx="776">
                  <c:v>1.2120797655210478</c:v>
                </c:pt>
                <c:pt idx="777">
                  <c:v>1.2106443419225308</c:v>
                </c:pt>
                <c:pt idx="778">
                  <c:v>1.2106987903814728</c:v>
                </c:pt>
                <c:pt idx="779">
                  <c:v>1.209816624001218</c:v>
                </c:pt>
                <c:pt idx="780">
                  <c:v>1.2101234142739679</c:v>
                </c:pt>
                <c:pt idx="781">
                  <c:v>1.2087005475463799</c:v>
                </c:pt>
                <c:pt idx="782">
                  <c:v>1.2083797569840411</c:v>
                </c:pt>
                <c:pt idx="783">
                  <c:v>1.2072331445820363</c:v>
                </c:pt>
                <c:pt idx="784">
                  <c:v>1.2069434117195967</c:v>
                </c:pt>
                <c:pt idx="785">
                  <c:v>1.2056167806568452</c:v>
                </c:pt>
                <c:pt idx="786">
                  <c:v>1.2055236971816565</c:v>
                </c:pt>
                <c:pt idx="787">
                  <c:v>1.2046185766776982</c:v>
                </c:pt>
                <c:pt idx="788">
                  <c:v>1.2035871073631117</c:v>
                </c:pt>
                <c:pt idx="789">
                  <c:v>1.2028758950794503</c:v>
                </c:pt>
                <c:pt idx="790">
                  <c:v>1.2020582528362063</c:v>
                </c:pt>
                <c:pt idx="791">
                  <c:v>1.2016401326857706</c:v>
                </c:pt>
                <c:pt idx="792">
                  <c:v>1.2005138014402454</c:v>
                </c:pt>
                <c:pt idx="793">
                  <c:v>1.1999618441864404</c:v>
                </c:pt>
                <c:pt idx="794">
                  <c:v>1.1987835552924804</c:v>
                </c:pt>
                <c:pt idx="795">
                  <c:v>1.1988272875220118</c:v>
                </c:pt>
                <c:pt idx="796">
                  <c:v>1.1981646840690883</c:v>
                </c:pt>
                <c:pt idx="797">
                  <c:v>1.1960196437708654</c:v>
                </c:pt>
                <c:pt idx="798">
                  <c:v>1.1954598343699372</c:v>
                </c:pt>
                <c:pt idx="799">
                  <c:v>1.1951837557434382</c:v>
                </c:pt>
                <c:pt idx="800">
                  <c:v>1.194233785404835</c:v>
                </c:pt>
                <c:pt idx="801">
                  <c:v>1.1929429788909645</c:v>
                </c:pt>
                <c:pt idx="802">
                  <c:v>1.192306604180122</c:v>
                </c:pt>
                <c:pt idx="803">
                  <c:v>1.1914023714017519</c:v>
                </c:pt>
                <c:pt idx="804">
                  <c:v>1.1899090437677153</c:v>
                </c:pt>
                <c:pt idx="805">
                  <c:v>1.1893143627092273</c:v>
                </c:pt>
                <c:pt idx="806">
                  <c:v>1.1879488167262053</c:v>
                </c:pt>
                <c:pt idx="807">
                  <c:v>1.1875038780105012</c:v>
                </c:pt>
                <c:pt idx="808">
                  <c:v>1.1861401492255017</c:v>
                </c:pt>
                <c:pt idx="809">
                  <c:v>1.1858195743680491</c:v>
                </c:pt>
                <c:pt idx="810">
                  <c:v>1.1850040753819773</c:v>
                </c:pt>
                <c:pt idx="811">
                  <c:v>1.1834318347606785</c:v>
                </c:pt>
                <c:pt idx="812">
                  <c:v>1.1832992840174572</c:v>
                </c:pt>
                <c:pt idx="813">
                  <c:v>1.1817613775687565</c:v>
                </c:pt>
                <c:pt idx="814">
                  <c:v>1.1811215001583975</c:v>
                </c:pt>
                <c:pt idx="815">
                  <c:v>1.1796022344550079</c:v>
                </c:pt>
                <c:pt idx="816">
                  <c:v>1.1783362042331611</c:v>
                </c:pt>
                <c:pt idx="817">
                  <c:v>1.1777391387222176</c:v>
                </c:pt>
                <c:pt idx="818">
                  <c:v>1.1766447338143642</c:v>
                </c:pt>
                <c:pt idx="819">
                  <c:v>1.1750004285822944</c:v>
                </c:pt>
                <c:pt idx="820">
                  <c:v>1.1737182853933106</c:v>
                </c:pt>
                <c:pt idx="821">
                  <c:v>1.1727417819308947</c:v>
                </c:pt>
                <c:pt idx="822">
                  <c:v>1.1714300572068574</c:v>
                </c:pt>
                <c:pt idx="823">
                  <c:v>1.1701694238332745</c:v>
                </c:pt>
                <c:pt idx="824">
                  <c:v>1.1688435073264409</c:v>
                </c:pt>
                <c:pt idx="825">
                  <c:v>1.1673517363294008</c:v>
                </c:pt>
                <c:pt idx="826">
                  <c:v>1.166770432807968</c:v>
                </c:pt>
                <c:pt idx="827">
                  <c:v>1.1659749946486866</c:v>
                </c:pt>
                <c:pt idx="828">
                  <c:v>1.1646570011739688</c:v>
                </c:pt>
                <c:pt idx="829">
                  <c:v>1.1628043548051523</c:v>
                </c:pt>
                <c:pt idx="830">
                  <c:v>1.1621552836015132</c:v>
                </c:pt>
                <c:pt idx="831">
                  <c:v>1.1612442089019328</c:v>
                </c:pt>
                <c:pt idx="832">
                  <c:v>1.1598869124200124</c:v>
                </c:pt>
                <c:pt idx="833">
                  <c:v>1.1586261042468731</c:v>
                </c:pt>
                <c:pt idx="834">
                  <c:v>1.1570113995002107</c:v>
                </c:pt>
                <c:pt idx="835">
                  <c:v>1.1553845251535679</c:v>
                </c:pt>
                <c:pt idx="836">
                  <c:v>1.1538692111912205</c:v>
                </c:pt>
                <c:pt idx="837">
                  <c:v>1.1521941951356469</c:v>
                </c:pt>
                <c:pt idx="838">
                  <c:v>1.1509259153913689</c:v>
                </c:pt>
                <c:pt idx="839">
                  <c:v>1.1494902202199981</c:v>
                </c:pt>
                <c:pt idx="840">
                  <c:v>1.1481679525162543</c:v>
                </c:pt>
                <c:pt idx="841">
                  <c:v>1.1461927553685283</c:v>
                </c:pt>
                <c:pt idx="842">
                  <c:v>1.144826063488239</c:v>
                </c:pt>
                <c:pt idx="843">
                  <c:v>1.142583080839896</c:v>
                </c:pt>
                <c:pt idx="844">
                  <c:v>1.1411143676654565</c:v>
                </c:pt>
                <c:pt idx="845">
                  <c:v>1.1391691373705617</c:v>
                </c:pt>
                <c:pt idx="846">
                  <c:v>1.1376936158094448</c:v>
                </c:pt>
                <c:pt idx="847">
                  <c:v>1.1355874981346368</c:v>
                </c:pt>
                <c:pt idx="848">
                  <c:v>1.1343119187554549</c:v>
                </c:pt>
                <c:pt idx="849">
                  <c:v>1.1318032711775332</c:v>
                </c:pt>
                <c:pt idx="850">
                  <c:v>1.1303433179766822</c:v>
                </c:pt>
                <c:pt idx="851">
                  <c:v>1.127841279722976</c:v>
                </c:pt>
                <c:pt idx="852">
                  <c:v>1.126255789442913</c:v>
                </c:pt>
                <c:pt idx="853">
                  <c:v>1.1237158045818236</c:v>
                </c:pt>
                <c:pt idx="854">
                  <c:v>1.121073260008707</c:v>
                </c:pt>
                <c:pt idx="855">
                  <c:v>1.1185172344175838</c:v>
                </c:pt>
                <c:pt idx="856">
                  <c:v>1.116231357180467</c:v>
                </c:pt>
                <c:pt idx="857">
                  <c:v>1.1140773943414641</c:v>
                </c:pt>
                <c:pt idx="858">
                  <c:v>1.1114988665817571</c:v>
                </c:pt>
                <c:pt idx="859">
                  <c:v>1.1079070215780478</c:v>
                </c:pt>
                <c:pt idx="860">
                  <c:v>1.1052954161340545</c:v>
                </c:pt>
                <c:pt idx="861">
                  <c:v>1.1019702103977249</c:v>
                </c:pt>
                <c:pt idx="862">
                  <c:v>1.0991218083892678</c:v>
                </c:pt>
                <c:pt idx="863">
                  <c:v>1.0965932402193068</c:v>
                </c:pt>
                <c:pt idx="864">
                  <c:v>1.0928576530723806</c:v>
                </c:pt>
                <c:pt idx="865">
                  <c:v>1.089707680565128</c:v>
                </c:pt>
                <c:pt idx="866">
                  <c:v>1.0861508260169612</c:v>
                </c:pt>
                <c:pt idx="867">
                  <c:v>1.0823965523448118</c:v>
                </c:pt>
                <c:pt idx="868">
                  <c:v>1.0784941530642185</c:v>
                </c:pt>
                <c:pt idx="869">
                  <c:v>1.07302574179171</c:v>
                </c:pt>
                <c:pt idx="870">
                  <c:v>1.0693526715253008</c:v>
                </c:pt>
                <c:pt idx="871">
                  <c:v>1.065189857198513</c:v>
                </c:pt>
                <c:pt idx="872">
                  <c:v>1.0600679267962567</c:v>
                </c:pt>
                <c:pt idx="873">
                  <c:v>1.0551660280791255</c:v>
                </c:pt>
                <c:pt idx="874">
                  <c:v>1.0494461438293969</c:v>
                </c:pt>
                <c:pt idx="875">
                  <c:v>1.0447087966078785</c:v>
                </c:pt>
                <c:pt idx="876">
                  <c:v>1.0401489980651075</c:v>
                </c:pt>
                <c:pt idx="877">
                  <c:v>1.0335446588925312</c:v>
                </c:pt>
                <c:pt idx="878">
                  <c:v>1.0265951358966556</c:v>
                </c:pt>
                <c:pt idx="879">
                  <c:v>1.0201046660308466</c:v>
                </c:pt>
                <c:pt idx="880">
                  <c:v>1.0144758613619986</c:v>
                </c:pt>
                <c:pt idx="881">
                  <c:v>1.0069299766376563</c:v>
                </c:pt>
                <c:pt idx="882">
                  <c:v>1.000245109965185</c:v>
                </c:pt>
                <c:pt idx="883">
                  <c:v>0.99258278648955744</c:v>
                </c:pt>
                <c:pt idx="884">
                  <c:v>0.98527213708413985</c:v>
                </c:pt>
                <c:pt idx="885">
                  <c:v>0.97857193207399296</c:v>
                </c:pt>
                <c:pt idx="886">
                  <c:v>0.96944123038084551</c:v>
                </c:pt>
                <c:pt idx="887">
                  <c:v>0.95987654632096453</c:v>
                </c:pt>
                <c:pt idx="888">
                  <c:v>0.95180559782513574</c:v>
                </c:pt>
                <c:pt idx="889">
                  <c:v>0.94410948296093911</c:v>
                </c:pt>
                <c:pt idx="890">
                  <c:v>0.93470414518435907</c:v>
                </c:pt>
                <c:pt idx="891">
                  <c:v>0.9233682301726277</c:v>
                </c:pt>
                <c:pt idx="892">
                  <c:v>0.91434673407292855</c:v>
                </c:pt>
                <c:pt idx="893">
                  <c:v>0.90383762804797263</c:v>
                </c:pt>
                <c:pt idx="894">
                  <c:v>0.89440345414671785</c:v>
                </c:pt>
                <c:pt idx="895">
                  <c:v>0.88631336374710268</c:v>
                </c:pt>
                <c:pt idx="896">
                  <c:v>0.8766676604697774</c:v>
                </c:pt>
                <c:pt idx="897">
                  <c:v>0.86484850301511229</c:v>
                </c:pt>
                <c:pt idx="898">
                  <c:v>0.85510057414824026</c:v>
                </c:pt>
                <c:pt idx="899">
                  <c:v>0.84543269593358805</c:v>
                </c:pt>
                <c:pt idx="900">
                  <c:v>0.83409948843845028</c:v>
                </c:pt>
                <c:pt idx="901">
                  <c:v>0.82496706613013038</c:v>
                </c:pt>
                <c:pt idx="902">
                  <c:v>0.81432755641520682</c:v>
                </c:pt>
                <c:pt idx="903">
                  <c:v>0.80236968064896763</c:v>
                </c:pt>
                <c:pt idx="904">
                  <c:v>0.79313997011475057</c:v>
                </c:pt>
                <c:pt idx="905">
                  <c:v>0.78355987075552858</c:v>
                </c:pt>
                <c:pt idx="906">
                  <c:v>0.77300995741826972</c:v>
                </c:pt>
                <c:pt idx="907">
                  <c:v>0.76273262773415906</c:v>
                </c:pt>
                <c:pt idx="908">
                  <c:v>0.75097095990583718</c:v>
                </c:pt>
                <c:pt idx="909">
                  <c:v>0.73611975400449214</c:v>
                </c:pt>
                <c:pt idx="910">
                  <c:v>0.71732810775995004</c:v>
                </c:pt>
                <c:pt idx="911">
                  <c:v>0.70358314812608236</c:v>
                </c:pt>
                <c:pt idx="912">
                  <c:v>0.69475486646534612</c:v>
                </c:pt>
                <c:pt idx="913">
                  <c:v>0.68899729154132283</c:v>
                </c:pt>
                <c:pt idx="914">
                  <c:v>0.6841222424743153</c:v>
                </c:pt>
                <c:pt idx="915">
                  <c:v>0.67831680110594572</c:v>
                </c:pt>
                <c:pt idx="916">
                  <c:v>0.6702268629060415</c:v>
                </c:pt>
                <c:pt idx="917">
                  <c:v>0.66067350961955362</c:v>
                </c:pt>
                <c:pt idx="918">
                  <c:v>0.65237913675472736</c:v>
                </c:pt>
                <c:pt idx="919">
                  <c:v>0.64546157615114952</c:v>
                </c:pt>
                <c:pt idx="920">
                  <c:v>0.63754683550478963</c:v>
                </c:pt>
                <c:pt idx="921">
                  <c:v>0.62940007959784228</c:v>
                </c:pt>
                <c:pt idx="922">
                  <c:v>0.62303143756773316</c:v>
                </c:pt>
                <c:pt idx="923">
                  <c:v>0.61561958562967178</c:v>
                </c:pt>
                <c:pt idx="924">
                  <c:v>0.60901315700641045</c:v>
                </c:pt>
                <c:pt idx="925">
                  <c:v>0.6024128252084282</c:v>
                </c:pt>
                <c:pt idx="926">
                  <c:v>0.59592756597553209</c:v>
                </c:pt>
                <c:pt idx="927">
                  <c:v>0.58987724063546609</c:v>
                </c:pt>
                <c:pt idx="928">
                  <c:v>0.58289492963929923</c:v>
                </c:pt>
                <c:pt idx="929">
                  <c:v>0.57752464412328397</c:v>
                </c:pt>
                <c:pt idx="930">
                  <c:v>0.57303546770153091</c:v>
                </c:pt>
                <c:pt idx="931">
                  <c:v>0.56793417460775197</c:v>
                </c:pt>
                <c:pt idx="932">
                  <c:v>0.56208590566418792</c:v>
                </c:pt>
                <c:pt idx="933">
                  <c:v>0.5570661473427343</c:v>
                </c:pt>
                <c:pt idx="934">
                  <c:v>0.55264194301920244</c:v>
                </c:pt>
                <c:pt idx="935">
                  <c:v>0.54805334022005758</c:v>
                </c:pt>
                <c:pt idx="936">
                  <c:v>0.54383193595068513</c:v>
                </c:pt>
                <c:pt idx="937">
                  <c:v>0.53802595791946739</c:v>
                </c:pt>
                <c:pt idx="938">
                  <c:v>0.53373172518174239</c:v>
                </c:pt>
                <c:pt idx="939">
                  <c:v>0.53012277594354562</c:v>
                </c:pt>
                <c:pt idx="940">
                  <c:v>0.52564319817106875</c:v>
                </c:pt>
                <c:pt idx="941">
                  <c:v>0.52135054102655565</c:v>
                </c:pt>
                <c:pt idx="942">
                  <c:v>0.51778088303844816</c:v>
                </c:pt>
                <c:pt idx="943">
                  <c:v>0.5143063266675042</c:v>
                </c:pt>
                <c:pt idx="944">
                  <c:v>0.51051470641301988</c:v>
                </c:pt>
                <c:pt idx="945">
                  <c:v>0.50657663469749237</c:v>
                </c:pt>
                <c:pt idx="946">
                  <c:v>0.5030764419109004</c:v>
                </c:pt>
                <c:pt idx="947">
                  <c:v>0.49860710033428834</c:v>
                </c:pt>
                <c:pt idx="948">
                  <c:v>0.49518683389147433</c:v>
                </c:pt>
                <c:pt idx="949">
                  <c:v>0.49206420337754669</c:v>
                </c:pt>
                <c:pt idx="950">
                  <c:v>0.4890136047912923</c:v>
                </c:pt>
                <c:pt idx="951">
                  <c:v>0.48518906280148194</c:v>
                </c:pt>
                <c:pt idx="952">
                  <c:v>0.48189867844806877</c:v>
                </c:pt>
                <c:pt idx="953">
                  <c:v>0.47871152900944414</c:v>
                </c:pt>
                <c:pt idx="954">
                  <c:v>0.47566582837138799</c:v>
                </c:pt>
                <c:pt idx="955">
                  <c:v>0.47245535053143406</c:v>
                </c:pt>
                <c:pt idx="956">
                  <c:v>0.46937037245948326</c:v>
                </c:pt>
                <c:pt idx="957">
                  <c:v>0.46650284651581064</c:v>
                </c:pt>
                <c:pt idx="958">
                  <c:v>0.46319283249008664</c:v>
                </c:pt>
                <c:pt idx="959">
                  <c:v>0.46034447761899827</c:v>
                </c:pt>
                <c:pt idx="960">
                  <c:v>0.45753702055342593</c:v>
                </c:pt>
                <c:pt idx="961">
                  <c:v>0.45422968975181205</c:v>
                </c:pt>
                <c:pt idx="962">
                  <c:v>0.45180840145722651</c:v>
                </c:pt>
                <c:pt idx="963">
                  <c:v>0.44892726089508916</c:v>
                </c:pt>
                <c:pt idx="964">
                  <c:v>0.44640376999054732</c:v>
                </c:pt>
                <c:pt idx="965">
                  <c:v>0.44315034623574817</c:v>
                </c:pt>
                <c:pt idx="966">
                  <c:v>0.44021795996768881</c:v>
                </c:pt>
                <c:pt idx="967">
                  <c:v>0.43779396496196649</c:v>
                </c:pt>
                <c:pt idx="968">
                  <c:v>0.43515983587921464</c:v>
                </c:pt>
                <c:pt idx="969">
                  <c:v>0.43187891820313185</c:v>
                </c:pt>
                <c:pt idx="970">
                  <c:v>0.42975173248829096</c:v>
                </c:pt>
                <c:pt idx="971">
                  <c:v>0.42683519975514006</c:v>
                </c:pt>
                <c:pt idx="972">
                  <c:v>0.42491632561119469</c:v>
                </c:pt>
                <c:pt idx="973">
                  <c:v>0.42226304052679525</c:v>
                </c:pt>
                <c:pt idx="974">
                  <c:v>0.41964550691736097</c:v>
                </c:pt>
                <c:pt idx="975">
                  <c:v>0.41776342676528877</c:v>
                </c:pt>
                <c:pt idx="976">
                  <c:v>0.41441805714369317</c:v>
                </c:pt>
                <c:pt idx="977">
                  <c:v>0.41285874955789847</c:v>
                </c:pt>
                <c:pt idx="978">
                  <c:v>0.41038941421882502</c:v>
                </c:pt>
                <c:pt idx="979">
                  <c:v>0.4076298811068777</c:v>
                </c:pt>
                <c:pt idx="980">
                  <c:v>0.40572642707430334</c:v>
                </c:pt>
                <c:pt idx="981">
                  <c:v>0.40369971079788741</c:v>
                </c:pt>
                <c:pt idx="982">
                  <c:v>0.40106062688195909</c:v>
                </c:pt>
                <c:pt idx="983">
                  <c:v>0.39871882624834248</c:v>
                </c:pt>
                <c:pt idx="984">
                  <c:v>0.39678810953170973</c:v>
                </c:pt>
                <c:pt idx="985">
                  <c:v>0.39448698623986306</c:v>
                </c:pt>
                <c:pt idx="986">
                  <c:v>0.39161645813574303</c:v>
                </c:pt>
                <c:pt idx="987">
                  <c:v>0.39005263788618666</c:v>
                </c:pt>
                <c:pt idx="988">
                  <c:v>0.3877202571025492</c:v>
                </c:pt>
                <c:pt idx="989">
                  <c:v>0.38571717720993537</c:v>
                </c:pt>
                <c:pt idx="990">
                  <c:v>0.382984399284298</c:v>
                </c:pt>
                <c:pt idx="991">
                  <c:v>0.3815689573017863</c:v>
                </c:pt>
                <c:pt idx="992">
                  <c:v>0.37939061979551331</c:v>
                </c:pt>
                <c:pt idx="993">
                  <c:v>0.3777461287491119</c:v>
                </c:pt>
                <c:pt idx="994">
                  <c:v>0.37487373296267157</c:v>
                </c:pt>
                <c:pt idx="995">
                  <c:v>0.37296049391945435</c:v>
                </c:pt>
                <c:pt idx="996">
                  <c:v>0.3711170734514373</c:v>
                </c:pt>
                <c:pt idx="997">
                  <c:v>0.36883027206776026</c:v>
                </c:pt>
                <c:pt idx="998">
                  <c:v>0.36679356204399111</c:v>
                </c:pt>
                <c:pt idx="999">
                  <c:v>0.36558707793796813</c:v>
                </c:pt>
                <c:pt idx="1000">
                  <c:v>0.36309292386393377</c:v>
                </c:pt>
                <c:pt idx="1001">
                  <c:v>0.36097949259678219</c:v>
                </c:pt>
                <c:pt idx="1002">
                  <c:v>0.35980145999298724</c:v>
                </c:pt>
                <c:pt idx="1003">
                  <c:v>0.35753125256819335</c:v>
                </c:pt>
                <c:pt idx="1004">
                  <c:v>0.35589276941821046</c:v>
                </c:pt>
                <c:pt idx="1005">
                  <c:v>0.3543503255484397</c:v>
                </c:pt>
                <c:pt idx="1006">
                  <c:v>0.35189053594865599</c:v>
                </c:pt>
                <c:pt idx="1007">
                  <c:v>0.3503197478315328</c:v>
                </c:pt>
                <c:pt idx="1008">
                  <c:v>0.34892083316953182</c:v>
                </c:pt>
                <c:pt idx="1009">
                  <c:v>0.3469515919732567</c:v>
                </c:pt>
                <c:pt idx="1010">
                  <c:v>0.34539137720050439</c:v>
                </c:pt>
                <c:pt idx="1011">
                  <c:v>0.34296662731638483</c:v>
                </c:pt>
                <c:pt idx="1012">
                  <c:v>0.34159615299181312</c:v>
                </c:pt>
                <c:pt idx="1013">
                  <c:v>0.33940784774918653</c:v>
                </c:pt>
                <c:pt idx="1014">
                  <c:v>0.33840003714385425</c:v>
                </c:pt>
                <c:pt idx="1015">
                  <c:v>0.33641490742077645</c:v>
                </c:pt>
                <c:pt idx="1016">
                  <c:v>0.33396364040673687</c:v>
                </c:pt>
                <c:pt idx="1017">
                  <c:v>0.33272227597194687</c:v>
                </c:pt>
                <c:pt idx="1018">
                  <c:v>0.33108381000608605</c:v>
                </c:pt>
                <c:pt idx="1019">
                  <c:v>0.32957214936164481</c:v>
                </c:pt>
                <c:pt idx="1020">
                  <c:v>0.32748364771574989</c:v>
                </c:pt>
                <c:pt idx="1021">
                  <c:v>0.32576519704075124</c:v>
                </c:pt>
                <c:pt idx="1022">
                  <c:v>0.32475711230749377</c:v>
                </c:pt>
                <c:pt idx="1023">
                  <c:v>0.32316262432300014</c:v>
                </c:pt>
                <c:pt idx="1024">
                  <c:v>0.32137016142885261</c:v>
                </c:pt>
                <c:pt idx="1025">
                  <c:v>0.31962072591924545</c:v>
                </c:pt>
                <c:pt idx="1026">
                  <c:v>0.31803893939984312</c:v>
                </c:pt>
                <c:pt idx="1027">
                  <c:v>0.31682695624159596</c:v>
                </c:pt>
                <c:pt idx="1028">
                  <c:v>0.31494080112050304</c:v>
                </c:pt>
                <c:pt idx="1029">
                  <c:v>0.3135718885282831</c:v>
                </c:pt>
                <c:pt idx="1030">
                  <c:v>0.31222109657164859</c:v>
                </c:pt>
                <c:pt idx="1031">
                  <c:v>0.31053125646867608</c:v>
                </c:pt>
                <c:pt idx="1032">
                  <c:v>0.30853625958056297</c:v>
                </c:pt>
                <c:pt idx="1033">
                  <c:v>0.30752868294530589</c:v>
                </c:pt>
                <c:pt idx="1034">
                  <c:v>0.30557664451907812</c:v>
                </c:pt>
                <c:pt idx="1035">
                  <c:v>0.30414741207329732</c:v>
                </c:pt>
                <c:pt idx="1036">
                  <c:v>0.30316191423031358</c:v>
                </c:pt>
                <c:pt idx="1037">
                  <c:v>0.30143773106381427</c:v>
                </c:pt>
                <c:pt idx="1038">
                  <c:v>0.29985971369991321</c:v>
                </c:pt>
                <c:pt idx="1039">
                  <c:v>0.29854082172249219</c:v>
                </c:pt>
                <c:pt idx="1040">
                  <c:v>0.29707015464761871</c:v>
                </c:pt>
                <c:pt idx="1041">
                  <c:v>0.29623975147378206</c:v>
                </c:pt>
                <c:pt idx="1042">
                  <c:v>0.29376777208519994</c:v>
                </c:pt>
                <c:pt idx="1043">
                  <c:v>0.29285984548144861</c:v>
                </c:pt>
                <c:pt idx="1044">
                  <c:v>0.2914938291927936</c:v>
                </c:pt>
                <c:pt idx="1045">
                  <c:v>0.29001090000872343</c:v>
                </c:pt>
                <c:pt idx="1046">
                  <c:v>0.28925466169974623</c:v>
                </c:pt>
                <c:pt idx="1047">
                  <c:v>0.28694889898662096</c:v>
                </c:pt>
                <c:pt idx="1048">
                  <c:v>0.28554435574752551</c:v>
                </c:pt>
                <c:pt idx="1049">
                  <c:v>0.28455320977201581</c:v>
                </c:pt>
                <c:pt idx="1050">
                  <c:v>0.2832585742759432</c:v>
                </c:pt>
                <c:pt idx="1051">
                  <c:v>0.28217436784945338</c:v>
                </c:pt>
                <c:pt idx="1052">
                  <c:v>0.28062175961970742</c:v>
                </c:pt>
                <c:pt idx="1053">
                  <c:v>0.27918961170608303</c:v>
                </c:pt>
                <c:pt idx="1054">
                  <c:v>0.27818657086924337</c:v>
                </c:pt>
                <c:pt idx="1055">
                  <c:v>0.27633476876290808</c:v>
                </c:pt>
                <c:pt idx="1056">
                  <c:v>0.27548249897965593</c:v>
                </c:pt>
                <c:pt idx="1057">
                  <c:v>0.27429084779244767</c:v>
                </c:pt>
                <c:pt idx="1058">
                  <c:v>0.27199582810982248</c:v>
                </c:pt>
                <c:pt idx="1059">
                  <c:v>0.27139493283282728</c:v>
                </c:pt>
                <c:pt idx="1060">
                  <c:v>0.27020866644346425</c:v>
                </c:pt>
                <c:pt idx="1061">
                  <c:v>0.2687847701555533</c:v>
                </c:pt>
                <c:pt idx="1062">
                  <c:v>0.26760714612281011</c:v>
                </c:pt>
                <c:pt idx="1063">
                  <c:v>0.26646151510171701</c:v>
                </c:pt>
                <c:pt idx="1064">
                  <c:v>0.26506643277268493</c:v>
                </c:pt>
                <c:pt idx="1065">
                  <c:v>0.26421577102943783</c:v>
                </c:pt>
                <c:pt idx="1066">
                  <c:v>0.26274967660202897</c:v>
                </c:pt>
                <c:pt idx="1067">
                  <c:v>0.26121452102580978</c:v>
                </c:pt>
                <c:pt idx="1068">
                  <c:v>0.26019065374178924</c:v>
                </c:pt>
                <c:pt idx="1069">
                  <c:v>0.2592191507746418</c:v>
                </c:pt>
                <c:pt idx="1070">
                  <c:v>0.25767777062514857</c:v>
                </c:pt>
                <c:pt idx="1071">
                  <c:v>0.25669289248568528</c:v>
                </c:pt>
                <c:pt idx="1072">
                  <c:v>0.25559042902496487</c:v>
                </c:pt>
                <c:pt idx="1073">
                  <c:v>0.25366941031150902</c:v>
                </c:pt>
                <c:pt idx="1074">
                  <c:v>0.25302661393409848</c:v>
                </c:pt>
                <c:pt idx="1075">
                  <c:v>0.25139392579819902</c:v>
                </c:pt>
                <c:pt idx="1076">
                  <c:v>0.25086664935265796</c:v>
                </c:pt>
                <c:pt idx="1077">
                  <c:v>0.24990146476366931</c:v>
                </c:pt>
                <c:pt idx="1078">
                  <c:v>0.24830410504641279</c:v>
                </c:pt>
                <c:pt idx="1079">
                  <c:v>0.24759016319505117</c:v>
                </c:pt>
                <c:pt idx="1080">
                  <c:v>0.24632874531340873</c:v>
                </c:pt>
                <c:pt idx="1081">
                  <c:v>0.24464196651324568</c:v>
                </c:pt>
                <c:pt idx="1082">
                  <c:v>0.24386426023335081</c:v>
                </c:pt>
                <c:pt idx="1083">
                  <c:v>0.24288718118970107</c:v>
                </c:pt>
                <c:pt idx="1084">
                  <c:v>0.24151311921397545</c:v>
                </c:pt>
                <c:pt idx="1085">
                  <c:v>0.24063087066246031</c:v>
                </c:pt>
                <c:pt idx="1086">
                  <c:v>0.23923320697784395</c:v>
                </c:pt>
                <c:pt idx="1087">
                  <c:v>0.23824386876617573</c:v>
                </c:pt>
                <c:pt idx="1088">
                  <c:v>0.23727866865748184</c:v>
                </c:pt>
                <c:pt idx="1089">
                  <c:v>0.23583809294450186</c:v>
                </c:pt>
                <c:pt idx="1090">
                  <c:v>0.23498405057205843</c:v>
                </c:pt>
                <c:pt idx="1091">
                  <c:v>0.23395583460430575</c:v>
                </c:pt>
                <c:pt idx="1092">
                  <c:v>0.23247193988924758</c:v>
                </c:pt>
                <c:pt idx="1093">
                  <c:v>0.23183838732756831</c:v>
                </c:pt>
                <c:pt idx="1094">
                  <c:v>0.23059765160458318</c:v>
                </c:pt>
                <c:pt idx="1095">
                  <c:v>0.22967822019885631</c:v>
                </c:pt>
                <c:pt idx="1096">
                  <c:v>0.22860421061869174</c:v>
                </c:pt>
                <c:pt idx="1097">
                  <c:v>0.22739288573455466</c:v>
                </c:pt>
                <c:pt idx="1098">
                  <c:v>0.22680281656833043</c:v>
                </c:pt>
                <c:pt idx="1099">
                  <c:v>0.22525154636754013</c:v>
                </c:pt>
                <c:pt idx="1100">
                  <c:v>0.22468515742528125</c:v>
                </c:pt>
                <c:pt idx="1101">
                  <c:v>0.22359555049620136</c:v>
                </c:pt>
                <c:pt idx="1102">
                  <c:v>0.22267276348528967</c:v>
                </c:pt>
                <c:pt idx="1103">
                  <c:v>0.2212085808497585</c:v>
                </c:pt>
                <c:pt idx="1104">
                  <c:v>0.22086396153472024</c:v>
                </c:pt>
                <c:pt idx="1105">
                  <c:v>0.21977538626531712</c:v>
                </c:pt>
                <c:pt idx="1106">
                  <c:v>0.21852761189105202</c:v>
                </c:pt>
                <c:pt idx="1107">
                  <c:v>0.21753081024113868</c:v>
                </c:pt>
                <c:pt idx="1108">
                  <c:v>0.21653425933944204</c:v>
                </c:pt>
                <c:pt idx="1109">
                  <c:v>0.21558626259865746</c:v>
                </c:pt>
                <c:pt idx="1110">
                  <c:v>0.21464184500052544</c:v>
                </c:pt>
                <c:pt idx="1111">
                  <c:v>0.21403916062748077</c:v>
                </c:pt>
                <c:pt idx="1112">
                  <c:v>0.21180447159519436</c:v>
                </c:pt>
                <c:pt idx="1113">
                  <c:v>0.21161102491073608</c:v>
                </c:pt>
                <c:pt idx="1114">
                  <c:v>0.21096600433431015</c:v>
                </c:pt>
                <c:pt idx="1115">
                  <c:v>0.21016144909075257</c:v>
                </c:pt>
                <c:pt idx="1116">
                  <c:v>0.20909513055482154</c:v>
                </c:pt>
                <c:pt idx="1117">
                  <c:v>0.20825172292858132</c:v>
                </c:pt>
                <c:pt idx="1118">
                  <c:v>0.20721032921055355</c:v>
                </c:pt>
                <c:pt idx="1119">
                  <c:v>0.20615062054496169</c:v>
                </c:pt>
                <c:pt idx="1120">
                  <c:v>0.20525922895520202</c:v>
                </c:pt>
                <c:pt idx="1121">
                  <c:v>0.20450543694167547</c:v>
                </c:pt>
                <c:pt idx="1122">
                  <c:v>0.20309053208141128</c:v>
                </c:pt>
                <c:pt idx="1123">
                  <c:v>0.2026861005822099</c:v>
                </c:pt>
                <c:pt idx="1124">
                  <c:v>0.20133372973302568</c:v>
                </c:pt>
                <c:pt idx="1125">
                  <c:v>0.20085439238772829</c:v>
                </c:pt>
                <c:pt idx="1126">
                  <c:v>0.19992148163195106</c:v>
                </c:pt>
                <c:pt idx="1127">
                  <c:v>0.19901782358872688</c:v>
                </c:pt>
                <c:pt idx="1128">
                  <c:v>0.19777800798026599</c:v>
                </c:pt>
                <c:pt idx="1129">
                  <c:v>0.1969649476068544</c:v>
                </c:pt>
                <c:pt idx="1130">
                  <c:v>0.19587734251318753</c:v>
                </c:pt>
                <c:pt idx="1131">
                  <c:v>0.19542866827760907</c:v>
                </c:pt>
                <c:pt idx="1132">
                  <c:v>0.19418433982143524</c:v>
                </c:pt>
                <c:pt idx="1133">
                  <c:v>0.19357322410070199</c:v>
                </c:pt>
                <c:pt idx="1134">
                  <c:v>0.19245762813201495</c:v>
                </c:pt>
                <c:pt idx="1135">
                  <c:v>0.19193365348022859</c:v>
                </c:pt>
                <c:pt idx="1136">
                  <c:v>0.19080686541099764</c:v>
                </c:pt>
                <c:pt idx="1137">
                  <c:v>0.19003868260419754</c:v>
                </c:pt>
                <c:pt idx="1138">
                  <c:v>0.18942214266965676</c:v>
                </c:pt>
                <c:pt idx="1139">
                  <c:v>0.18852212432250837</c:v>
                </c:pt>
                <c:pt idx="1140">
                  <c:v>0.18796866884256377</c:v>
                </c:pt>
                <c:pt idx="1141">
                  <c:v>0.186802221333078</c:v>
                </c:pt>
                <c:pt idx="1142">
                  <c:v>0.18610253339056751</c:v>
                </c:pt>
                <c:pt idx="1143">
                  <c:v>0.18513054776500043</c:v>
                </c:pt>
                <c:pt idx="1144">
                  <c:v>0.18430511631500548</c:v>
                </c:pt>
                <c:pt idx="1145">
                  <c:v>0.18366409954071236</c:v>
                </c:pt>
                <c:pt idx="1146">
                  <c:v>0.182595895506517</c:v>
                </c:pt>
                <c:pt idx="1147">
                  <c:v>0.18191629993098402</c:v>
                </c:pt>
                <c:pt idx="1148">
                  <c:v>0.18087452268927923</c:v>
                </c:pt>
                <c:pt idx="1149">
                  <c:v>0.17995833010194218</c:v>
                </c:pt>
                <c:pt idx="1150">
                  <c:v>0.17919584594580515</c:v>
                </c:pt>
                <c:pt idx="1151">
                  <c:v>0.17896662335092012</c:v>
                </c:pt>
                <c:pt idx="1152">
                  <c:v>0.17761133612825056</c:v>
                </c:pt>
                <c:pt idx="1153">
                  <c:v>0.17673669248828597</c:v>
                </c:pt>
                <c:pt idx="1154">
                  <c:v>0.17638040247436132</c:v>
                </c:pt>
                <c:pt idx="1155">
                  <c:v>0.17515864994376706</c:v>
                </c:pt>
                <c:pt idx="1156">
                  <c:v>0.17465917350973598</c:v>
                </c:pt>
                <c:pt idx="1157">
                  <c:v>0.17395331924140811</c:v>
                </c:pt>
                <c:pt idx="1158">
                  <c:v>0.17315884556615038</c:v>
                </c:pt>
                <c:pt idx="1159">
                  <c:v>0.17236461639094963</c:v>
                </c:pt>
                <c:pt idx="1160">
                  <c:v>0.17164988370075068</c:v>
                </c:pt>
                <c:pt idx="1161">
                  <c:v>0.17080210134553056</c:v>
                </c:pt>
                <c:pt idx="1162">
                  <c:v>0.17025050466726285</c:v>
                </c:pt>
                <c:pt idx="1163">
                  <c:v>0.1692028313019355</c:v>
                </c:pt>
                <c:pt idx="1164">
                  <c:v>0.16856533652558958</c:v>
                </c:pt>
                <c:pt idx="1165">
                  <c:v>0.16777870517269827</c:v>
                </c:pt>
                <c:pt idx="1166">
                  <c:v>0.16709806849274147</c:v>
                </c:pt>
                <c:pt idx="1167">
                  <c:v>0.16598114553334267</c:v>
                </c:pt>
                <c:pt idx="1168">
                  <c:v>0.1653662968223869</c:v>
                </c:pt>
                <c:pt idx="1169">
                  <c:v>0.16498009991889079</c:v>
                </c:pt>
                <c:pt idx="1170">
                  <c:v>0.16444077126997866</c:v>
                </c:pt>
                <c:pt idx="1171">
                  <c:v>0.16330736090019118</c:v>
                </c:pt>
                <c:pt idx="1172">
                  <c:v>0.16289955810319273</c:v>
                </c:pt>
                <c:pt idx="1173">
                  <c:v>0.16184589325073026</c:v>
                </c:pt>
                <c:pt idx="1174">
                  <c:v>0.16073489331341811</c:v>
                </c:pt>
                <c:pt idx="1175">
                  <c:v>0.16050063481899549</c:v>
                </c:pt>
                <c:pt idx="1176">
                  <c:v>0.15951081941217729</c:v>
                </c:pt>
                <c:pt idx="1177">
                  <c:v>0.15905622472522585</c:v>
                </c:pt>
                <c:pt idx="1178">
                  <c:v>0.15838140325594652</c:v>
                </c:pt>
                <c:pt idx="1179">
                  <c:v>0.15755247888065024</c:v>
                </c:pt>
                <c:pt idx="1180">
                  <c:v>0.15660697150852507</c:v>
                </c:pt>
                <c:pt idx="1181">
                  <c:v>0.1562144819842709</c:v>
                </c:pt>
                <c:pt idx="1182">
                  <c:v>0.15540612798751774</c:v>
                </c:pt>
                <c:pt idx="1183">
                  <c:v>0.15465857281348735</c:v>
                </c:pt>
                <c:pt idx="1184">
                  <c:v>0.1543004444680437</c:v>
                </c:pt>
                <c:pt idx="1185">
                  <c:v>0.15294705201958853</c:v>
                </c:pt>
                <c:pt idx="1186">
                  <c:v>0.15281069917433659</c:v>
                </c:pt>
                <c:pt idx="1187">
                  <c:v>0.15210257225898788</c:v>
                </c:pt>
                <c:pt idx="1188">
                  <c:v>0.15195811376140325</c:v>
                </c:pt>
                <c:pt idx="1189">
                  <c:v>0.15026138378916334</c:v>
                </c:pt>
                <c:pt idx="1190">
                  <c:v>0.15011149810214136</c:v>
                </c:pt>
                <c:pt idx="1191">
                  <c:v>0.14929285688875155</c:v>
                </c:pt>
                <c:pt idx="1192">
                  <c:v>0.14820148045954892</c:v>
                </c:pt>
                <c:pt idx="1193">
                  <c:v>0.14804928975584022</c:v>
                </c:pt>
                <c:pt idx="1194">
                  <c:v>0.1475063835180446</c:v>
                </c:pt>
                <c:pt idx="1195">
                  <c:v>0.14660965995639516</c:v>
                </c:pt>
                <c:pt idx="1196">
                  <c:v>0.1458623122461167</c:v>
                </c:pt>
                <c:pt idx="1197">
                  <c:v>0.14522007426402264</c:v>
                </c:pt>
                <c:pt idx="1198">
                  <c:v>0.14515094152907237</c:v>
                </c:pt>
                <c:pt idx="1199">
                  <c:v>0.14412730907429944</c:v>
                </c:pt>
                <c:pt idx="1200">
                  <c:v>0.14395360377314101</c:v>
                </c:pt>
                <c:pt idx="1201">
                  <c:v>0.14307455453406859</c:v>
                </c:pt>
                <c:pt idx="1202">
                  <c:v>0.14219965349802527</c:v>
                </c:pt>
                <c:pt idx="1203">
                  <c:v>0.14170005122230411</c:v>
                </c:pt>
                <c:pt idx="1204">
                  <c:v>0.14079612697484975</c:v>
                </c:pt>
                <c:pt idx="1205">
                  <c:v>0.14013451572863422</c:v>
                </c:pt>
                <c:pt idx="1206">
                  <c:v>0.13985967986993206</c:v>
                </c:pt>
                <c:pt idx="1207">
                  <c:v>0.13858708681233911</c:v>
                </c:pt>
                <c:pt idx="1208">
                  <c:v>0.13851635885888181</c:v>
                </c:pt>
                <c:pt idx="1209">
                  <c:v>0.13740145326113545</c:v>
                </c:pt>
                <c:pt idx="1210">
                  <c:v>0.13712146182203744</c:v>
                </c:pt>
                <c:pt idx="1211">
                  <c:v>0.1365893192549876</c:v>
                </c:pt>
                <c:pt idx="1212">
                  <c:v>0.13566504996598575</c:v>
                </c:pt>
                <c:pt idx="1213">
                  <c:v>0.1353762197385974</c:v>
                </c:pt>
                <c:pt idx="1214">
                  <c:v>0.13475195802626475</c:v>
                </c:pt>
                <c:pt idx="1215">
                  <c:v>0.13421460902097701</c:v>
                </c:pt>
                <c:pt idx="1216">
                  <c:v>0.13391958903579426</c:v>
                </c:pt>
                <c:pt idx="1217">
                  <c:v>0.13301162244342951</c:v>
                </c:pt>
                <c:pt idx="1218">
                  <c:v>0.13250536966556087</c:v>
                </c:pt>
                <c:pt idx="1219">
                  <c:v>0.13108659394867606</c:v>
                </c:pt>
                <c:pt idx="1220">
                  <c:v>0.13083272148092004</c:v>
                </c:pt>
                <c:pt idx="1221">
                  <c:v>0.13025668573397878</c:v>
                </c:pt>
                <c:pt idx="1222">
                  <c:v>0.12996147328875199</c:v>
                </c:pt>
                <c:pt idx="1223">
                  <c:v>0.12953195061023107</c:v>
                </c:pt>
                <c:pt idx="1224">
                  <c:v>0.1288445707999874</c:v>
                </c:pt>
                <c:pt idx="1225">
                  <c:v>0.12826919239265966</c:v>
                </c:pt>
                <c:pt idx="1226">
                  <c:v>0.12727230639012097</c:v>
                </c:pt>
                <c:pt idx="1227">
                  <c:v>0.12678323518905887</c:v>
                </c:pt>
                <c:pt idx="1228">
                  <c:v>0.12616579247212445</c:v>
                </c:pt>
                <c:pt idx="1229">
                  <c:v>0.12585284033685495</c:v>
                </c:pt>
                <c:pt idx="1230">
                  <c:v>0.12541303123089814</c:v>
                </c:pt>
                <c:pt idx="1231">
                  <c:v>0.12454344736508298</c:v>
                </c:pt>
                <c:pt idx="1232">
                  <c:v>0.12370722205724527</c:v>
                </c:pt>
                <c:pt idx="1233">
                  <c:v>0.12344193550968306</c:v>
                </c:pt>
                <c:pt idx="1234">
                  <c:v>0.12314134877396479</c:v>
                </c:pt>
                <c:pt idx="1235">
                  <c:v>0.1225840962572859</c:v>
                </c:pt>
                <c:pt idx="1236">
                  <c:v>0.12207155839625805</c:v>
                </c:pt>
                <c:pt idx="1237">
                  <c:v>0.12105336158521912</c:v>
                </c:pt>
                <c:pt idx="1238">
                  <c:v>0.12059851803998564</c:v>
                </c:pt>
                <c:pt idx="1239">
                  <c:v>0.12021801259259106</c:v>
                </c:pt>
                <c:pt idx="1240">
                  <c:v>0.11941498990990936</c:v>
                </c:pt>
                <c:pt idx="1241">
                  <c:v>0.11888097956560266</c:v>
                </c:pt>
                <c:pt idx="1242">
                  <c:v>0.11836007416899465</c:v>
                </c:pt>
                <c:pt idx="1243">
                  <c:v>0.11809876791784647</c:v>
                </c:pt>
                <c:pt idx="1244">
                  <c:v>0.11708580214498457</c:v>
                </c:pt>
                <c:pt idx="1245">
                  <c:v>0.1158523352549064</c:v>
                </c:pt>
                <c:pt idx="1246">
                  <c:v>0.11635136097473339</c:v>
                </c:pt>
                <c:pt idx="1247">
                  <c:v>0.11566847724973223</c:v>
                </c:pt>
                <c:pt idx="1248">
                  <c:v>0.11540209905686098</c:v>
                </c:pt>
                <c:pt idx="1249">
                  <c:v>0.11449748031345697</c:v>
                </c:pt>
                <c:pt idx="1250">
                  <c:v>0.11438077414834201</c:v>
                </c:pt>
                <c:pt idx="1251">
                  <c:v>0.1136767938937366</c:v>
                </c:pt>
                <c:pt idx="1252">
                  <c:v>0.1131445896090835</c:v>
                </c:pt>
                <c:pt idx="1253">
                  <c:v>0.11264692517807935</c:v>
                </c:pt>
                <c:pt idx="1254">
                  <c:v>0.11198592310648753</c:v>
                </c:pt>
                <c:pt idx="1255">
                  <c:v>0.11173222416284256</c:v>
                </c:pt>
                <c:pt idx="1256">
                  <c:v>0.11136839130301693</c:v>
                </c:pt>
                <c:pt idx="1257">
                  <c:v>0.11073452365935366</c:v>
                </c:pt>
                <c:pt idx="1258">
                  <c:v>0.10973649149995876</c:v>
                </c:pt>
                <c:pt idx="1259">
                  <c:v>0.10941632948867934</c:v>
                </c:pt>
                <c:pt idx="1260">
                  <c:v>0.10929633708939962</c:v>
                </c:pt>
                <c:pt idx="1261">
                  <c:v>0.10822312563895381</c:v>
                </c:pt>
                <c:pt idx="1262">
                  <c:v>0.10779647596756935</c:v>
                </c:pt>
                <c:pt idx="1263">
                  <c:v>0.10727993672457596</c:v>
                </c:pt>
                <c:pt idx="1264">
                  <c:v>0.107116501524119</c:v>
                </c:pt>
                <c:pt idx="1265">
                  <c:v>0.10661838934381773</c:v>
                </c:pt>
                <c:pt idx="1266">
                  <c:v>0.10579954418950316</c:v>
                </c:pt>
                <c:pt idx="1267">
                  <c:v>0.10569439780871047</c:v>
                </c:pt>
                <c:pt idx="1268">
                  <c:v>0.10530043855768123</c:v>
                </c:pt>
                <c:pt idx="1269">
                  <c:v>0.10422484684919191</c:v>
                </c:pt>
                <c:pt idx="1270">
                  <c:v>0.10371163824568423</c:v>
                </c:pt>
                <c:pt idx="1271">
                  <c:v>0.10269708163018365</c:v>
                </c:pt>
                <c:pt idx="1272">
                  <c:v>0.10322149311187973</c:v>
                </c:pt>
                <c:pt idx="1273">
                  <c:v>0.1027300940766066</c:v>
                </c:pt>
                <c:pt idx="1274">
                  <c:v>0.1022455664896825</c:v>
                </c:pt>
                <c:pt idx="1275">
                  <c:v>0.10197861958948672</c:v>
                </c:pt>
                <c:pt idx="1276">
                  <c:v>0.10061512506657706</c:v>
                </c:pt>
                <c:pt idx="1277">
                  <c:v>0.10068810884461953</c:v>
                </c:pt>
                <c:pt idx="1278">
                  <c:v>9.9715160021963609E-2</c:v>
                </c:pt>
                <c:pt idx="1279">
                  <c:v>9.9131100637515068E-2</c:v>
                </c:pt>
                <c:pt idx="1280">
                  <c:v>9.9035919124808233E-2</c:v>
                </c:pt>
                <c:pt idx="1281">
                  <c:v>9.82349962899427E-2</c:v>
                </c:pt>
                <c:pt idx="1282">
                  <c:v>9.7832381650482414E-2</c:v>
                </c:pt>
                <c:pt idx="1283">
                  <c:v>9.7463408684676067E-2</c:v>
                </c:pt>
                <c:pt idx="1284">
                  <c:v>9.6612157027378395E-2</c:v>
                </c:pt>
                <c:pt idx="1285">
                  <c:v>9.6384035742412208E-2</c:v>
                </c:pt>
                <c:pt idx="1286">
                  <c:v>9.6103996839050146E-2</c:v>
                </c:pt>
                <c:pt idx="1287">
                  <c:v>9.4882325142655002E-2</c:v>
                </c:pt>
                <c:pt idx="1288">
                  <c:v>9.4865022052159131E-2</c:v>
                </c:pt>
                <c:pt idx="1289">
                  <c:v>9.4562469667361607E-2</c:v>
                </c:pt>
                <c:pt idx="1290">
                  <c:v>9.3915279648062969E-2</c:v>
                </c:pt>
                <c:pt idx="1291">
                  <c:v>9.3950022568889041E-2</c:v>
                </c:pt>
                <c:pt idx="1292">
                  <c:v>9.304734249743675E-2</c:v>
                </c:pt>
                <c:pt idx="1293">
                  <c:v>9.2801446373795032E-2</c:v>
                </c:pt>
                <c:pt idx="1294">
                  <c:v>9.2066536197783058E-2</c:v>
                </c:pt>
                <c:pt idx="1295">
                  <c:v>9.194478622068554E-2</c:v>
                </c:pt>
                <c:pt idx="1296">
                  <c:v>9.1512488918582435E-2</c:v>
                </c:pt>
                <c:pt idx="1297">
                  <c:v>9.1100065102361183E-2</c:v>
                </c:pt>
                <c:pt idx="1298">
                  <c:v>9.0384112946225656E-2</c:v>
                </c:pt>
                <c:pt idx="1299">
                  <c:v>8.9747940694796649E-2</c:v>
                </c:pt>
                <c:pt idx="1300">
                  <c:v>8.9583195506647978E-2</c:v>
                </c:pt>
                <c:pt idx="1301">
                  <c:v>8.9086666284531574E-2</c:v>
                </c:pt>
                <c:pt idx="1302">
                  <c:v>8.888617867208469E-2</c:v>
                </c:pt>
                <c:pt idx="1303">
                  <c:v>8.8299096214144973E-2</c:v>
                </c:pt>
                <c:pt idx="1304">
                  <c:v>8.719880310946404E-2</c:v>
                </c:pt>
                <c:pt idx="1305">
                  <c:v>8.6672552204669837E-2</c:v>
                </c:pt>
                <c:pt idx="1306">
                  <c:v>8.6566019301929045E-2</c:v>
                </c:pt>
                <c:pt idx="1307">
                  <c:v>8.6186700116745785E-2</c:v>
                </c:pt>
                <c:pt idx="1308">
                  <c:v>8.6011820443946507E-2</c:v>
                </c:pt>
                <c:pt idx="1309">
                  <c:v>8.5224950845876529E-2</c:v>
                </c:pt>
                <c:pt idx="1310">
                  <c:v>8.4699486746023428E-2</c:v>
                </c:pt>
                <c:pt idx="1311">
                  <c:v>8.456809075938021E-2</c:v>
                </c:pt>
                <c:pt idx="1312">
                  <c:v>8.4393527772556959E-2</c:v>
                </c:pt>
                <c:pt idx="1313">
                  <c:v>8.3891819697000866E-2</c:v>
                </c:pt>
                <c:pt idx="1314">
                  <c:v>8.3652657043682022E-2</c:v>
                </c:pt>
                <c:pt idx="1315">
                  <c:v>8.3125146623172774E-2</c:v>
                </c:pt>
                <c:pt idx="1316">
                  <c:v>8.2731834752851396E-2</c:v>
                </c:pt>
                <c:pt idx="1317">
                  <c:v>8.2313458916715584E-2</c:v>
                </c:pt>
                <c:pt idx="1318">
                  <c:v>8.1865018479045454E-2</c:v>
                </c:pt>
                <c:pt idx="1319">
                  <c:v>8.1512324799649455E-2</c:v>
                </c:pt>
                <c:pt idx="1320">
                  <c:v>8.0845695946373697E-2</c:v>
                </c:pt>
                <c:pt idx="1321">
                  <c:v>8.0491132000356957E-2</c:v>
                </c:pt>
                <c:pt idx="1322">
                  <c:v>7.999865504403926E-2</c:v>
                </c:pt>
                <c:pt idx="1323">
                  <c:v>7.9733324372604636E-2</c:v>
                </c:pt>
                <c:pt idx="1324">
                  <c:v>7.8859107975950679E-2</c:v>
                </c:pt>
                <c:pt idx="1325">
                  <c:v>7.8755684673834703E-2</c:v>
                </c:pt>
                <c:pt idx="1326">
                  <c:v>7.8426435075581974E-2</c:v>
                </c:pt>
                <c:pt idx="1327">
                  <c:v>7.8009228805357433E-2</c:v>
                </c:pt>
                <c:pt idx="1328">
                  <c:v>7.7007281721970924E-2</c:v>
                </c:pt>
                <c:pt idx="1329">
                  <c:v>7.7349069498213602E-2</c:v>
                </c:pt>
                <c:pt idx="1330">
                  <c:v>7.6421379577640294E-2</c:v>
                </c:pt>
                <c:pt idx="1331">
                  <c:v>7.6444748333209425E-2</c:v>
                </c:pt>
                <c:pt idx="1332">
                  <c:v>7.59182663794888E-2</c:v>
                </c:pt>
                <c:pt idx="1333">
                  <c:v>7.5799353375906348E-2</c:v>
                </c:pt>
                <c:pt idx="1334">
                  <c:v>7.523157374369023E-2</c:v>
                </c:pt>
                <c:pt idx="1335">
                  <c:v>7.4417151028151662E-2</c:v>
                </c:pt>
                <c:pt idx="1336">
                  <c:v>7.4186747032852496E-2</c:v>
                </c:pt>
                <c:pt idx="1337">
                  <c:v>7.3954968600657076E-2</c:v>
                </c:pt>
                <c:pt idx="1338">
                  <c:v>7.3329356003754773E-2</c:v>
                </c:pt>
                <c:pt idx="1339">
                  <c:v>7.2550524680120548E-2</c:v>
                </c:pt>
                <c:pt idx="1340">
                  <c:v>7.1970416251375874E-2</c:v>
                </c:pt>
                <c:pt idx="1341">
                  <c:v>7.1416303145484472E-2</c:v>
                </c:pt>
                <c:pt idx="1342">
                  <c:v>7.1365672278501616E-2</c:v>
                </c:pt>
                <c:pt idx="1343">
                  <c:v>7.1198087795944623E-2</c:v>
                </c:pt>
                <c:pt idx="1344">
                  <c:v>7.1187284653760688E-2</c:v>
                </c:pt>
                <c:pt idx="1345">
                  <c:v>7.0553645640493726E-2</c:v>
                </c:pt>
                <c:pt idx="1346">
                  <c:v>7.051903242221147E-2</c:v>
                </c:pt>
                <c:pt idx="1347">
                  <c:v>6.973848687147198E-2</c:v>
                </c:pt>
                <c:pt idx="1348">
                  <c:v>6.9734420893279622E-2</c:v>
                </c:pt>
                <c:pt idx="1349">
                  <c:v>6.8518927937061547E-2</c:v>
                </c:pt>
                <c:pt idx="1350">
                  <c:v>6.8620017105012795E-2</c:v>
                </c:pt>
                <c:pt idx="1351">
                  <c:v>6.8072177752429824E-2</c:v>
                </c:pt>
                <c:pt idx="1352">
                  <c:v>6.7100719803812992E-2</c:v>
                </c:pt>
                <c:pt idx="1353">
                  <c:v>6.7118297293374235E-2</c:v>
                </c:pt>
                <c:pt idx="1354">
                  <c:v>6.723984678465228E-2</c:v>
                </c:pt>
                <c:pt idx="1355">
                  <c:v>6.6768848067182376E-2</c:v>
                </c:pt>
                <c:pt idx="1356">
                  <c:v>6.6329994943710668E-2</c:v>
                </c:pt>
                <c:pt idx="1357">
                  <c:v>6.6113715107068871E-2</c:v>
                </c:pt>
                <c:pt idx="1358">
                  <c:v>6.5688047799482924E-2</c:v>
                </c:pt>
                <c:pt idx="1359">
                  <c:v>6.4609753887935467E-2</c:v>
                </c:pt>
                <c:pt idx="1360">
                  <c:v>6.5010753510145833E-2</c:v>
                </c:pt>
                <c:pt idx="1361">
                  <c:v>6.4154118308724917E-2</c:v>
                </c:pt>
                <c:pt idx="1362">
                  <c:v>6.4205405654591929E-2</c:v>
                </c:pt>
                <c:pt idx="1363">
                  <c:v>6.3803124612771586E-2</c:v>
                </c:pt>
                <c:pt idx="1364">
                  <c:v>6.3095917573166377E-2</c:v>
                </c:pt>
                <c:pt idx="1365">
                  <c:v>6.2431358243788496E-2</c:v>
                </c:pt>
                <c:pt idx="1366">
                  <c:v>6.2697520959305794E-2</c:v>
                </c:pt>
                <c:pt idx="1367">
                  <c:v>6.2373388041346199E-2</c:v>
                </c:pt>
                <c:pt idx="1368">
                  <c:v>6.2128800238477604E-2</c:v>
                </c:pt>
                <c:pt idx="1369">
                  <c:v>6.1295447631485644E-2</c:v>
                </c:pt>
                <c:pt idx="1370">
                  <c:v>6.1064352419545852E-2</c:v>
                </c:pt>
                <c:pt idx="1371">
                  <c:v>6.0775270380795943E-2</c:v>
                </c:pt>
                <c:pt idx="1372">
                  <c:v>6.013544213085302E-2</c:v>
                </c:pt>
                <c:pt idx="1373">
                  <c:v>5.9855450549798975E-2</c:v>
                </c:pt>
                <c:pt idx="1374">
                  <c:v>5.9846852861724212E-2</c:v>
                </c:pt>
                <c:pt idx="1375">
                  <c:v>5.9216554781050437E-2</c:v>
                </c:pt>
                <c:pt idx="1376">
                  <c:v>5.8590468811678932E-2</c:v>
                </c:pt>
                <c:pt idx="1377">
                  <c:v>5.8289791954097697E-2</c:v>
                </c:pt>
                <c:pt idx="1378">
                  <c:v>5.8206243807828371E-2</c:v>
                </c:pt>
                <c:pt idx="1379">
                  <c:v>5.7723360536076629E-2</c:v>
                </c:pt>
                <c:pt idx="1380">
                  <c:v>5.7437469874700137E-2</c:v>
                </c:pt>
                <c:pt idx="1381">
                  <c:v>5.6863368839502153E-2</c:v>
                </c:pt>
                <c:pt idx="1382">
                  <c:v>5.7056917664651E-2</c:v>
                </c:pt>
                <c:pt idx="1383">
                  <c:v>5.6847573271191075E-2</c:v>
                </c:pt>
                <c:pt idx="1384">
                  <c:v>5.6352374490265471E-2</c:v>
                </c:pt>
                <c:pt idx="1385">
                  <c:v>5.5433295230984329E-2</c:v>
                </c:pt>
                <c:pt idx="1386">
                  <c:v>5.5874076137120365E-2</c:v>
                </c:pt>
                <c:pt idx="1387">
                  <c:v>5.4903951970167009E-2</c:v>
                </c:pt>
                <c:pt idx="1388">
                  <c:v>5.4385013707265402E-2</c:v>
                </c:pt>
                <c:pt idx="1389">
                  <c:v>5.4416310290727195E-2</c:v>
                </c:pt>
                <c:pt idx="1390">
                  <c:v>5.3981558850298789E-2</c:v>
                </c:pt>
                <c:pt idx="1391">
                  <c:v>5.4075149484740175E-2</c:v>
                </c:pt>
                <c:pt idx="1392">
                  <c:v>5.3671851605800867E-2</c:v>
                </c:pt>
                <c:pt idx="1393">
                  <c:v>5.3339526337779407E-2</c:v>
                </c:pt>
                <c:pt idx="1394">
                  <c:v>5.2941639579031349E-2</c:v>
                </c:pt>
                <c:pt idx="1395">
                  <c:v>5.2389071438587745E-2</c:v>
                </c:pt>
                <c:pt idx="1396">
                  <c:v>5.2340227819838749E-2</c:v>
                </c:pt>
                <c:pt idx="1397">
                  <c:v>5.2124041967378645E-2</c:v>
                </c:pt>
                <c:pt idx="1398">
                  <c:v>5.1709726272615136E-2</c:v>
                </c:pt>
                <c:pt idx="1399">
                  <c:v>5.1658287695961216E-2</c:v>
                </c:pt>
                <c:pt idx="1400">
                  <c:v>5.0664289483884774E-2</c:v>
                </c:pt>
                <c:pt idx="1401">
                  <c:v>5.1007341987859042E-2</c:v>
                </c:pt>
                <c:pt idx="1402">
                  <c:v>5.0387626176779526E-2</c:v>
                </c:pt>
                <c:pt idx="1403">
                  <c:v>4.9938520428697668E-2</c:v>
                </c:pt>
                <c:pt idx="1404">
                  <c:v>4.9567708281551326E-2</c:v>
                </c:pt>
                <c:pt idx="1405">
                  <c:v>4.9169742996003844E-2</c:v>
                </c:pt>
                <c:pt idx="1406">
                  <c:v>4.940701160786283E-2</c:v>
                </c:pt>
                <c:pt idx="1407">
                  <c:v>4.8573480235270652E-2</c:v>
                </c:pt>
                <c:pt idx="1408">
                  <c:v>4.8047621875221172E-2</c:v>
                </c:pt>
                <c:pt idx="1409">
                  <c:v>4.8394278523441567E-2</c:v>
                </c:pt>
                <c:pt idx="1410">
                  <c:v>4.7583269062694368E-2</c:v>
                </c:pt>
                <c:pt idx="1411">
                  <c:v>4.727149399475411E-2</c:v>
                </c:pt>
                <c:pt idx="1412">
                  <c:v>4.6557010102659432E-2</c:v>
                </c:pt>
                <c:pt idx="1413">
                  <c:v>4.6905153505450971E-2</c:v>
                </c:pt>
                <c:pt idx="1414">
                  <c:v>4.6199541661006233E-2</c:v>
                </c:pt>
                <c:pt idx="1415">
                  <c:v>4.5705229610990925E-2</c:v>
                </c:pt>
                <c:pt idx="1416">
                  <c:v>4.5308328650230448E-2</c:v>
                </c:pt>
                <c:pt idx="1417">
                  <c:v>4.5571815465082377E-2</c:v>
                </c:pt>
                <c:pt idx="1418">
                  <c:v>4.5242329380330258E-2</c:v>
                </c:pt>
                <c:pt idx="1419">
                  <c:v>4.5010150732614725E-2</c:v>
                </c:pt>
                <c:pt idx="1420">
                  <c:v>4.4433849669011337E-2</c:v>
                </c:pt>
                <c:pt idx="1421">
                  <c:v>4.4215823135939684E-2</c:v>
                </c:pt>
                <c:pt idx="1422">
                  <c:v>4.4365110074383401E-2</c:v>
                </c:pt>
                <c:pt idx="1423">
                  <c:v>4.4030798959095244E-2</c:v>
                </c:pt>
                <c:pt idx="1424">
                  <c:v>4.3551540744584019E-2</c:v>
                </c:pt>
                <c:pt idx="1425">
                  <c:v>4.2903374177703936E-2</c:v>
                </c:pt>
                <c:pt idx="1426">
                  <c:v>4.2903263506375668E-2</c:v>
                </c:pt>
                <c:pt idx="1427">
                  <c:v>4.2977668319301714E-2</c:v>
                </c:pt>
                <c:pt idx="1428">
                  <c:v>4.2476176800672796E-2</c:v>
                </c:pt>
                <c:pt idx="1429">
                  <c:v>4.2100237345015057E-2</c:v>
                </c:pt>
                <c:pt idx="1430">
                  <c:v>4.2253651395353115E-2</c:v>
                </c:pt>
                <c:pt idx="1431">
                  <c:v>4.1932931009157855E-2</c:v>
                </c:pt>
                <c:pt idx="1432">
                  <c:v>4.1336078836586097E-2</c:v>
                </c:pt>
                <c:pt idx="1433">
                  <c:v>4.1618342588801337E-2</c:v>
                </c:pt>
                <c:pt idx="1434">
                  <c:v>4.1359580391522544E-2</c:v>
                </c:pt>
                <c:pt idx="1435">
                  <c:v>4.1075078898943261E-2</c:v>
                </c:pt>
                <c:pt idx="1436">
                  <c:v>4.0820315910452508E-2</c:v>
                </c:pt>
                <c:pt idx="1437">
                  <c:v>4.0392347020164671E-2</c:v>
                </c:pt>
                <c:pt idx="1438">
                  <c:v>4.0025988457120465E-2</c:v>
                </c:pt>
                <c:pt idx="1439">
                  <c:v>3.9619577547285845E-2</c:v>
                </c:pt>
                <c:pt idx="1440">
                  <c:v>3.9645491437063335E-2</c:v>
                </c:pt>
                <c:pt idx="1441">
                  <c:v>3.9031320194238342E-2</c:v>
                </c:pt>
                <c:pt idx="1442">
                  <c:v>3.8893055747569794E-2</c:v>
                </c:pt>
                <c:pt idx="1443">
                  <c:v>3.8378423160331354E-2</c:v>
                </c:pt>
                <c:pt idx="1444">
                  <c:v>3.8404353500439525E-2</c:v>
                </c:pt>
                <c:pt idx="1445">
                  <c:v>3.8162568858434727E-2</c:v>
                </c:pt>
                <c:pt idx="1446">
                  <c:v>3.8122168527115669E-2</c:v>
                </c:pt>
                <c:pt idx="1447">
                  <c:v>3.8054494898233468E-2</c:v>
                </c:pt>
                <c:pt idx="1448">
                  <c:v>3.7581377741238341E-2</c:v>
                </c:pt>
                <c:pt idx="1449">
                  <c:v>3.7288656683333685E-2</c:v>
                </c:pt>
                <c:pt idx="1450">
                  <c:v>3.7366578216656975E-2</c:v>
                </c:pt>
                <c:pt idx="1451">
                  <c:v>3.6663624205261834E-2</c:v>
                </c:pt>
                <c:pt idx="1452">
                  <c:v>3.637036502269049E-2</c:v>
                </c:pt>
                <c:pt idx="1453">
                  <c:v>3.6512776978813236E-2</c:v>
                </c:pt>
                <c:pt idx="1454">
                  <c:v>3.6492553937838165E-2</c:v>
                </c:pt>
                <c:pt idx="1455">
                  <c:v>3.6023492258522367E-2</c:v>
                </c:pt>
                <c:pt idx="1456">
                  <c:v>3.5544216247844845E-2</c:v>
                </c:pt>
                <c:pt idx="1457">
                  <c:v>3.5994883286685417E-2</c:v>
                </c:pt>
                <c:pt idx="1458">
                  <c:v>3.5663434310949475E-2</c:v>
                </c:pt>
                <c:pt idx="1459">
                  <c:v>3.5558603384396412E-2</c:v>
                </c:pt>
                <c:pt idx="1460">
                  <c:v>3.5033699119432056E-2</c:v>
                </c:pt>
                <c:pt idx="1461">
                  <c:v>3.5131578762231747E-2</c:v>
                </c:pt>
                <c:pt idx="1462">
                  <c:v>3.4928932914210335E-2</c:v>
                </c:pt>
                <c:pt idx="1463">
                  <c:v>3.4444652587949688E-2</c:v>
                </c:pt>
                <c:pt idx="1464">
                  <c:v>3.4355628204411764E-2</c:v>
                </c:pt>
                <c:pt idx="1465">
                  <c:v>3.3635745707909878E-2</c:v>
                </c:pt>
                <c:pt idx="1466">
                  <c:v>3.3552320657930117E-2</c:v>
                </c:pt>
                <c:pt idx="1467">
                  <c:v>3.3720311161878805E-2</c:v>
                </c:pt>
                <c:pt idx="1468">
                  <c:v>3.3761224080885305E-2</c:v>
                </c:pt>
                <c:pt idx="1469">
                  <c:v>3.3657699660963887E-2</c:v>
                </c:pt>
                <c:pt idx="1470">
                  <c:v>3.2876521664095319E-2</c:v>
                </c:pt>
                <c:pt idx="1471">
                  <c:v>3.3164160431932009E-2</c:v>
                </c:pt>
                <c:pt idx="1472">
                  <c:v>3.30859716671799E-2</c:v>
                </c:pt>
                <c:pt idx="1473">
                  <c:v>3.209949150908558E-2</c:v>
                </c:pt>
                <c:pt idx="1474">
                  <c:v>3.2855719252796171E-2</c:v>
                </c:pt>
                <c:pt idx="1475">
                  <c:v>3.2133975017826576E-2</c:v>
                </c:pt>
                <c:pt idx="1476">
                  <c:v>3.1341608103729761E-2</c:v>
                </c:pt>
                <c:pt idx="1477">
                  <c:v>3.1523130417310877E-2</c:v>
                </c:pt>
                <c:pt idx="1478">
                  <c:v>3.160885261196332E-2</c:v>
                </c:pt>
                <c:pt idx="1479">
                  <c:v>3.1410009250869571E-2</c:v>
                </c:pt>
                <c:pt idx="1480">
                  <c:v>3.0860600049916094E-2</c:v>
                </c:pt>
                <c:pt idx="1481">
                  <c:v>3.1092346978521458E-2</c:v>
                </c:pt>
                <c:pt idx="1482">
                  <c:v>3.0818339495240783E-2</c:v>
                </c:pt>
                <c:pt idx="1483">
                  <c:v>3.0377394143109852E-2</c:v>
                </c:pt>
                <c:pt idx="1484">
                  <c:v>3.0745463108602322E-2</c:v>
                </c:pt>
                <c:pt idx="1485">
                  <c:v>3.0223514764183966E-2</c:v>
                </c:pt>
                <c:pt idx="1486">
                  <c:v>3.0157921165434576E-2</c:v>
                </c:pt>
                <c:pt idx="1487">
                  <c:v>2.9560786462094733E-2</c:v>
                </c:pt>
                <c:pt idx="1488">
                  <c:v>2.9378598285551012E-2</c:v>
                </c:pt>
                <c:pt idx="1489">
                  <c:v>2.9479576906761451E-2</c:v>
                </c:pt>
                <c:pt idx="1490">
                  <c:v>2.9284562213441636E-2</c:v>
                </c:pt>
                <c:pt idx="1491">
                  <c:v>2.9068242928077817E-2</c:v>
                </c:pt>
                <c:pt idx="1492">
                  <c:v>2.8719492215792987E-2</c:v>
                </c:pt>
                <c:pt idx="1493">
                  <c:v>2.8954745770454472E-2</c:v>
                </c:pt>
                <c:pt idx="1494">
                  <c:v>2.8803128489301527E-2</c:v>
                </c:pt>
                <c:pt idx="1495">
                  <c:v>2.8371882424506976E-2</c:v>
                </c:pt>
                <c:pt idx="1496">
                  <c:v>2.7996694801368845E-2</c:v>
                </c:pt>
                <c:pt idx="1497">
                  <c:v>2.8238764884014958E-2</c:v>
                </c:pt>
                <c:pt idx="1498">
                  <c:v>2.8052246725891114E-2</c:v>
                </c:pt>
                <c:pt idx="1499">
                  <c:v>2.8126440580184764E-2</c:v>
                </c:pt>
                <c:pt idx="1500">
                  <c:v>2.7473039981537762E-2</c:v>
                </c:pt>
                <c:pt idx="1501">
                  <c:v>2.7249649418099264E-2</c:v>
                </c:pt>
                <c:pt idx="1502">
                  <c:v>2.6858333136143955E-2</c:v>
                </c:pt>
                <c:pt idx="1503">
                  <c:v>2.7050569285550007E-2</c:v>
                </c:pt>
                <c:pt idx="1504">
                  <c:v>2.6516860305605083E-2</c:v>
                </c:pt>
                <c:pt idx="1505">
                  <c:v>2.6734615206074876E-2</c:v>
                </c:pt>
                <c:pt idx="1506">
                  <c:v>2.6521743087127722E-2</c:v>
                </c:pt>
                <c:pt idx="1507">
                  <c:v>2.6554408981451498E-2</c:v>
                </c:pt>
                <c:pt idx="1508">
                  <c:v>2.6321203426139545E-2</c:v>
                </c:pt>
                <c:pt idx="1509">
                  <c:v>2.6358690316519169E-2</c:v>
                </c:pt>
                <c:pt idx="1510">
                  <c:v>2.6009093522398646E-2</c:v>
                </c:pt>
                <c:pt idx="1511">
                  <c:v>2.6008271305154197E-2</c:v>
                </c:pt>
                <c:pt idx="1512">
                  <c:v>2.6655597105631271E-2</c:v>
                </c:pt>
                <c:pt idx="1513">
                  <c:v>2.61176326255491E-2</c:v>
                </c:pt>
                <c:pt idx="1514">
                  <c:v>2.5528230518093532E-2</c:v>
                </c:pt>
                <c:pt idx="1515">
                  <c:v>2.5027607866046898E-2</c:v>
                </c:pt>
                <c:pt idx="1516">
                  <c:v>2.5180756595572371E-2</c:v>
                </c:pt>
                <c:pt idx="1517">
                  <c:v>2.4770564733730842E-2</c:v>
                </c:pt>
                <c:pt idx="1518">
                  <c:v>2.4493076445813264E-2</c:v>
                </c:pt>
                <c:pt idx="1519">
                  <c:v>2.5034456673592904E-2</c:v>
                </c:pt>
                <c:pt idx="1520">
                  <c:v>2.5112119699169915E-2</c:v>
                </c:pt>
                <c:pt idx="1521">
                  <c:v>2.4455460602506269E-2</c:v>
                </c:pt>
                <c:pt idx="1522">
                  <c:v>2.4575148257633957E-2</c:v>
                </c:pt>
                <c:pt idx="1523">
                  <c:v>2.4302987508948146E-2</c:v>
                </c:pt>
                <c:pt idx="1524">
                  <c:v>2.4175418165711317E-2</c:v>
                </c:pt>
                <c:pt idx="1525">
                  <c:v>2.4001991058629667E-2</c:v>
                </c:pt>
                <c:pt idx="1526">
                  <c:v>2.3652651814853522E-2</c:v>
                </c:pt>
                <c:pt idx="1527">
                  <c:v>2.3215381083868263E-2</c:v>
                </c:pt>
                <c:pt idx="1528">
                  <c:v>2.3348183361795595E-2</c:v>
                </c:pt>
                <c:pt idx="1529">
                  <c:v>2.3189833686935141E-2</c:v>
                </c:pt>
                <c:pt idx="1530">
                  <c:v>2.2794070196286393E-2</c:v>
                </c:pt>
                <c:pt idx="1531">
                  <c:v>2.3029063444144456E-2</c:v>
                </c:pt>
                <c:pt idx="1532">
                  <c:v>2.2646603381903052E-2</c:v>
                </c:pt>
                <c:pt idx="1533">
                  <c:v>2.2854422286263418E-2</c:v>
                </c:pt>
                <c:pt idx="1534">
                  <c:v>2.2687114663777628E-2</c:v>
                </c:pt>
                <c:pt idx="1535">
                  <c:v>2.2997991636337291E-2</c:v>
                </c:pt>
                <c:pt idx="1536">
                  <c:v>2.2042321643641703E-2</c:v>
                </c:pt>
                <c:pt idx="1537">
                  <c:v>2.2885150844377488E-2</c:v>
                </c:pt>
                <c:pt idx="1538">
                  <c:v>2.1801919251562531E-2</c:v>
                </c:pt>
                <c:pt idx="1539">
                  <c:v>2.1917716094089122E-2</c:v>
                </c:pt>
                <c:pt idx="1540">
                  <c:v>2.1988044904277901E-2</c:v>
                </c:pt>
                <c:pt idx="1541">
                  <c:v>2.1856034161705184E-2</c:v>
                </c:pt>
                <c:pt idx="1542">
                  <c:v>2.1608721612084041E-2</c:v>
                </c:pt>
                <c:pt idx="1543">
                  <c:v>2.1282832469056278E-2</c:v>
                </c:pt>
                <c:pt idx="1544">
                  <c:v>2.1786149307062453E-2</c:v>
                </c:pt>
                <c:pt idx="1545">
                  <c:v>2.0929666547471609E-2</c:v>
                </c:pt>
                <c:pt idx="1546">
                  <c:v>2.1359765817704442E-2</c:v>
                </c:pt>
                <c:pt idx="1547">
                  <c:v>2.106588410860924E-2</c:v>
                </c:pt>
                <c:pt idx="1548">
                  <c:v>2.1252777593842431E-2</c:v>
                </c:pt>
                <c:pt idx="1549">
                  <c:v>2.064648800011111E-2</c:v>
                </c:pt>
                <c:pt idx="1550">
                  <c:v>2.069828039007961E-2</c:v>
                </c:pt>
                <c:pt idx="1551">
                  <c:v>2.0447948516980684E-2</c:v>
                </c:pt>
                <c:pt idx="1552">
                  <c:v>2.0345875406730763E-2</c:v>
                </c:pt>
                <c:pt idx="1553">
                  <c:v>1.985834815555668E-2</c:v>
                </c:pt>
                <c:pt idx="1554">
                  <c:v>2.0425925418424196E-2</c:v>
                </c:pt>
                <c:pt idx="1555">
                  <c:v>2.011120181161789E-2</c:v>
                </c:pt>
                <c:pt idx="1556">
                  <c:v>2.0345186769605599E-2</c:v>
                </c:pt>
                <c:pt idx="1557">
                  <c:v>1.9450480154332997E-2</c:v>
                </c:pt>
                <c:pt idx="1558">
                  <c:v>1.945796581399438E-2</c:v>
                </c:pt>
                <c:pt idx="1559">
                  <c:v>1.9201045527095378E-2</c:v>
                </c:pt>
                <c:pt idx="1560">
                  <c:v>1.9556158266659976E-2</c:v>
                </c:pt>
                <c:pt idx="1561">
                  <c:v>1.9358483990478889E-2</c:v>
                </c:pt>
                <c:pt idx="1562">
                  <c:v>1.9505468772036343E-2</c:v>
                </c:pt>
                <c:pt idx="1563">
                  <c:v>1.8998280223086188E-2</c:v>
                </c:pt>
                <c:pt idx="1564">
                  <c:v>1.9176070040232158E-2</c:v>
                </c:pt>
                <c:pt idx="1565">
                  <c:v>1.8724377775245125E-2</c:v>
                </c:pt>
                <c:pt idx="1566">
                  <c:v>1.8738424252566159E-2</c:v>
                </c:pt>
                <c:pt idx="1567">
                  <c:v>1.8467491740578431E-2</c:v>
                </c:pt>
                <c:pt idx="1568">
                  <c:v>1.8944252782736693E-2</c:v>
                </c:pt>
                <c:pt idx="1569">
                  <c:v>1.8845494883915601E-2</c:v>
                </c:pt>
                <c:pt idx="1570">
                  <c:v>1.8475447357791934E-2</c:v>
                </c:pt>
                <c:pt idx="1571">
                  <c:v>1.8576730875898121E-2</c:v>
                </c:pt>
                <c:pt idx="1572">
                  <c:v>1.8442855523827337E-2</c:v>
                </c:pt>
                <c:pt idx="1573">
                  <c:v>1.7930011701859372E-2</c:v>
                </c:pt>
                <c:pt idx="1574">
                  <c:v>1.7797334383203054E-2</c:v>
                </c:pt>
                <c:pt idx="1575">
                  <c:v>1.7881459535716952E-2</c:v>
                </c:pt>
                <c:pt idx="1576">
                  <c:v>1.763118548843735E-2</c:v>
                </c:pt>
                <c:pt idx="1577">
                  <c:v>1.7644940205950223E-2</c:v>
                </c:pt>
                <c:pt idx="1578">
                  <c:v>1.7786694993579325E-2</c:v>
                </c:pt>
                <c:pt idx="1579">
                  <c:v>1.7716302815630341E-2</c:v>
                </c:pt>
                <c:pt idx="1580">
                  <c:v>1.7287382163348075E-2</c:v>
                </c:pt>
                <c:pt idx="1581">
                  <c:v>1.6890357202556223E-2</c:v>
                </c:pt>
                <c:pt idx="1582">
                  <c:v>1.7365644481623036E-2</c:v>
                </c:pt>
                <c:pt idx="1583">
                  <c:v>1.7290390119484571E-2</c:v>
                </c:pt>
                <c:pt idx="1584">
                  <c:v>1.720936815551502E-2</c:v>
                </c:pt>
                <c:pt idx="1585">
                  <c:v>1.6885834650770773E-2</c:v>
                </c:pt>
                <c:pt idx="1586">
                  <c:v>1.6821525435907442E-2</c:v>
                </c:pt>
                <c:pt idx="1587">
                  <c:v>1.6929924146350642E-2</c:v>
                </c:pt>
                <c:pt idx="1588">
                  <c:v>1.6915379193193959E-2</c:v>
                </c:pt>
                <c:pt idx="1589">
                  <c:v>1.6616403012994239E-2</c:v>
                </c:pt>
                <c:pt idx="1590">
                  <c:v>1.6315236374636964E-2</c:v>
                </c:pt>
                <c:pt idx="1591">
                  <c:v>1.6735028593641729E-2</c:v>
                </c:pt>
                <c:pt idx="1592">
                  <c:v>1.6536927778651754E-2</c:v>
                </c:pt>
                <c:pt idx="1593">
                  <c:v>1.6444723465182078E-2</c:v>
                </c:pt>
                <c:pt idx="1594">
                  <c:v>1.6275761889946387E-2</c:v>
                </c:pt>
                <c:pt idx="1595">
                  <c:v>1.5879794346012735E-2</c:v>
                </c:pt>
                <c:pt idx="1596">
                  <c:v>1.5865184730839522E-2</c:v>
                </c:pt>
                <c:pt idx="1597">
                  <c:v>1.5886395402211369E-2</c:v>
                </c:pt>
                <c:pt idx="1598">
                  <c:v>1.5827378409834669E-2</c:v>
                </c:pt>
                <c:pt idx="1599">
                  <c:v>1.5836240608782848E-2</c:v>
                </c:pt>
                <c:pt idx="1600">
                  <c:v>1.5523439545301854E-2</c:v>
                </c:pt>
                <c:pt idx="1601">
                  <c:v>1.5614251478512533E-2</c:v>
                </c:pt>
                <c:pt idx="1602">
                  <c:v>1.5538619239379223E-2</c:v>
                </c:pt>
                <c:pt idx="1603">
                  <c:v>1.5626122962383408E-2</c:v>
                </c:pt>
                <c:pt idx="1604">
                  <c:v>1.4820377594235766E-2</c:v>
                </c:pt>
                <c:pt idx="1605">
                  <c:v>1.4711690030485731E-2</c:v>
                </c:pt>
                <c:pt idx="1606">
                  <c:v>1.4815110004984481E-2</c:v>
                </c:pt>
                <c:pt idx="1607">
                  <c:v>1.4729244396869295E-2</c:v>
                </c:pt>
                <c:pt idx="1608">
                  <c:v>1.4544479638354145E-2</c:v>
                </c:pt>
                <c:pt idx="1609">
                  <c:v>1.4569253832934642E-2</c:v>
                </c:pt>
                <c:pt idx="1610">
                  <c:v>1.4720798537343585E-2</c:v>
                </c:pt>
                <c:pt idx="1611">
                  <c:v>1.4767867421840478E-2</c:v>
                </c:pt>
                <c:pt idx="1612">
                  <c:v>1.4090300446232442E-2</c:v>
                </c:pt>
                <c:pt idx="1613">
                  <c:v>1.4228199450614019E-2</c:v>
                </c:pt>
                <c:pt idx="1614">
                  <c:v>1.4560294145288795E-2</c:v>
                </c:pt>
                <c:pt idx="1615">
                  <c:v>1.4261866509740312E-2</c:v>
                </c:pt>
                <c:pt idx="1616">
                  <c:v>1.4151187609865362E-2</c:v>
                </c:pt>
                <c:pt idx="1617">
                  <c:v>1.3958392544667096E-2</c:v>
                </c:pt>
                <c:pt idx="1618">
                  <c:v>1.4315535431224777E-2</c:v>
                </c:pt>
                <c:pt idx="1619">
                  <c:v>1.3867806500105632E-2</c:v>
                </c:pt>
                <c:pt idx="1620">
                  <c:v>1.3971093739612838E-2</c:v>
                </c:pt>
                <c:pt idx="1621">
                  <c:v>1.3674371931183333E-2</c:v>
                </c:pt>
                <c:pt idx="1622">
                  <c:v>1.3633052757996192E-2</c:v>
                </c:pt>
                <c:pt idx="1623">
                  <c:v>1.3492653670626934E-2</c:v>
                </c:pt>
                <c:pt idx="1624">
                  <c:v>1.3468899282450998E-2</c:v>
                </c:pt>
                <c:pt idx="1625">
                  <c:v>1.3319457599995765E-2</c:v>
                </c:pt>
                <c:pt idx="1626">
                  <c:v>1.3278214152448157E-2</c:v>
                </c:pt>
                <c:pt idx="1627">
                  <c:v>1.3345864220563551E-2</c:v>
                </c:pt>
                <c:pt idx="1628">
                  <c:v>1.3096245140314051E-2</c:v>
                </c:pt>
                <c:pt idx="1629">
                  <c:v>1.2888641258725915E-2</c:v>
                </c:pt>
                <c:pt idx="1630">
                  <c:v>1.2839934571151776E-2</c:v>
                </c:pt>
                <c:pt idx="1631">
                  <c:v>1.3223312967695851E-2</c:v>
                </c:pt>
                <c:pt idx="1632">
                  <c:v>1.2554943259078102E-2</c:v>
                </c:pt>
                <c:pt idx="1633">
                  <c:v>1.2631466446942402E-2</c:v>
                </c:pt>
                <c:pt idx="1634">
                  <c:v>1.2747542154180804E-2</c:v>
                </c:pt>
                <c:pt idx="1635">
                  <c:v>1.2841756012580726E-2</c:v>
                </c:pt>
                <c:pt idx="1636">
                  <c:v>1.2548361603281153E-2</c:v>
                </c:pt>
                <c:pt idx="1637">
                  <c:v>1.2311323557564579E-2</c:v>
                </c:pt>
                <c:pt idx="1638">
                  <c:v>1.2245748262021537E-2</c:v>
                </c:pt>
                <c:pt idx="1639">
                  <c:v>1.2058146543647107E-2</c:v>
                </c:pt>
                <c:pt idx="1640">
                  <c:v>1.1922552103083335E-2</c:v>
                </c:pt>
                <c:pt idx="1641">
                  <c:v>1.2227221904516205E-2</c:v>
                </c:pt>
                <c:pt idx="1642">
                  <c:v>1.215942459757134E-2</c:v>
                </c:pt>
                <c:pt idx="1643">
                  <c:v>1.2056673069031167E-2</c:v>
                </c:pt>
                <c:pt idx="1644">
                  <c:v>1.2173528553699081E-2</c:v>
                </c:pt>
                <c:pt idx="1645">
                  <c:v>1.1894990939308833E-2</c:v>
                </c:pt>
                <c:pt idx="1646">
                  <c:v>1.1620479554897083E-2</c:v>
                </c:pt>
                <c:pt idx="1647">
                  <c:v>1.1777965071504578E-2</c:v>
                </c:pt>
                <c:pt idx="1648">
                  <c:v>1.1374656170335687E-2</c:v>
                </c:pt>
                <c:pt idx="1649">
                  <c:v>1.1577563558104015E-2</c:v>
                </c:pt>
                <c:pt idx="1650">
                  <c:v>1.153212077356758E-2</c:v>
                </c:pt>
                <c:pt idx="1651">
                  <c:v>1.1672625211052379E-2</c:v>
                </c:pt>
                <c:pt idx="1652">
                  <c:v>1.1489777406272586E-2</c:v>
                </c:pt>
                <c:pt idx="1653">
                  <c:v>1.1429479232764906E-2</c:v>
                </c:pt>
                <c:pt idx="1654">
                  <c:v>1.1330731018476215E-2</c:v>
                </c:pt>
                <c:pt idx="1655">
                  <c:v>1.1282082988603987E-2</c:v>
                </c:pt>
                <c:pt idx="1656">
                  <c:v>1.1292511930676251E-2</c:v>
                </c:pt>
                <c:pt idx="1657">
                  <c:v>1.1270635882518063E-2</c:v>
                </c:pt>
                <c:pt idx="1658">
                  <c:v>1.07610637639446E-2</c:v>
                </c:pt>
                <c:pt idx="1659">
                  <c:v>1.0835557129108084E-2</c:v>
                </c:pt>
                <c:pt idx="1660">
                  <c:v>1.0688250062424316E-2</c:v>
                </c:pt>
                <c:pt idx="1661">
                  <c:v>1.0572826497534058E-2</c:v>
                </c:pt>
                <c:pt idx="1662">
                  <c:v>1.0720773229844473E-2</c:v>
                </c:pt>
                <c:pt idx="1663">
                  <c:v>1.0701058954363516E-2</c:v>
                </c:pt>
                <c:pt idx="1664">
                  <c:v>1.0335821853951696E-2</c:v>
                </c:pt>
                <c:pt idx="1665">
                  <c:v>1.0607121852611104E-2</c:v>
                </c:pt>
                <c:pt idx="1666">
                  <c:v>1.0397824502021881E-2</c:v>
                </c:pt>
                <c:pt idx="1667">
                  <c:v>1.02030779814292E-2</c:v>
                </c:pt>
                <c:pt idx="1668">
                  <c:v>1.0609078398355372E-2</c:v>
                </c:pt>
                <c:pt idx="1669">
                  <c:v>9.9678517056758648E-3</c:v>
                </c:pt>
                <c:pt idx="1670">
                  <c:v>9.8963107995866609E-3</c:v>
                </c:pt>
                <c:pt idx="1671">
                  <c:v>9.9500696332488672E-3</c:v>
                </c:pt>
                <c:pt idx="1672">
                  <c:v>1.0064651239884244E-2</c:v>
                </c:pt>
                <c:pt idx="1673">
                  <c:v>1.0083162036969641E-2</c:v>
                </c:pt>
                <c:pt idx="1674">
                  <c:v>9.7078480074224895E-3</c:v>
                </c:pt>
                <c:pt idx="1675">
                  <c:v>9.8503660916610322E-3</c:v>
                </c:pt>
                <c:pt idx="1676">
                  <c:v>9.7565889085912405E-3</c:v>
                </c:pt>
                <c:pt idx="1677">
                  <c:v>9.6539242289491022E-3</c:v>
                </c:pt>
                <c:pt idx="1678">
                  <c:v>9.5784736383881675E-3</c:v>
                </c:pt>
                <c:pt idx="1679">
                  <c:v>9.2148997104019043E-3</c:v>
                </c:pt>
                <c:pt idx="1680">
                  <c:v>9.4939481829061489E-3</c:v>
                </c:pt>
                <c:pt idx="1681">
                  <c:v>9.2130598884628979E-3</c:v>
                </c:pt>
                <c:pt idx="1682">
                  <c:v>9.2354634993408891E-3</c:v>
                </c:pt>
                <c:pt idx="1683">
                  <c:v>8.9943565087400104E-3</c:v>
                </c:pt>
                <c:pt idx="1684">
                  <c:v>9.3003362753250277E-3</c:v>
                </c:pt>
                <c:pt idx="1685">
                  <c:v>9.0410672935447179E-3</c:v>
                </c:pt>
                <c:pt idx="1686">
                  <c:v>8.7626425632669792E-3</c:v>
                </c:pt>
                <c:pt idx="1687">
                  <c:v>8.7529628055233923E-3</c:v>
                </c:pt>
                <c:pt idx="1688">
                  <c:v>8.7733365987004118E-3</c:v>
                </c:pt>
                <c:pt idx="1689">
                  <c:v>8.564536397050352E-3</c:v>
                </c:pt>
                <c:pt idx="1690">
                  <c:v>8.6259775961531494E-3</c:v>
                </c:pt>
                <c:pt idx="1691">
                  <c:v>8.3898646394090746E-3</c:v>
                </c:pt>
                <c:pt idx="1692">
                  <c:v>8.2475851835985114E-3</c:v>
                </c:pt>
                <c:pt idx="1693">
                  <c:v>8.455684361075886E-3</c:v>
                </c:pt>
                <c:pt idx="1694">
                  <c:v>8.4039974473397241E-3</c:v>
                </c:pt>
                <c:pt idx="1695">
                  <c:v>8.5540540184871929E-3</c:v>
                </c:pt>
                <c:pt idx="1696">
                  <c:v>8.6089832411843665E-3</c:v>
                </c:pt>
                <c:pt idx="1697">
                  <c:v>8.2982296523097659E-3</c:v>
                </c:pt>
                <c:pt idx="1698">
                  <c:v>8.4105570843188374E-3</c:v>
                </c:pt>
                <c:pt idx="1699">
                  <c:v>8.2549638757810351E-3</c:v>
                </c:pt>
                <c:pt idx="1700">
                  <c:v>7.9641908640055905E-3</c:v>
                </c:pt>
                <c:pt idx="1701">
                  <c:v>7.9337116881292736E-3</c:v>
                </c:pt>
                <c:pt idx="1702">
                  <c:v>7.9565511662303221E-3</c:v>
                </c:pt>
                <c:pt idx="1703">
                  <c:v>7.9913927190050933E-3</c:v>
                </c:pt>
                <c:pt idx="1704">
                  <c:v>7.9526432597107292E-3</c:v>
                </c:pt>
                <c:pt idx="1705">
                  <c:v>7.8780737611940117E-3</c:v>
                </c:pt>
                <c:pt idx="1706">
                  <c:v>7.6655342718525681E-3</c:v>
                </c:pt>
                <c:pt idx="1707">
                  <c:v>7.4260713993568907E-3</c:v>
                </c:pt>
                <c:pt idx="1708">
                  <c:v>8.0208159548857336E-3</c:v>
                </c:pt>
                <c:pt idx="1709">
                  <c:v>7.7617919466844735E-3</c:v>
                </c:pt>
                <c:pt idx="1710">
                  <c:v>7.5510106790846786E-3</c:v>
                </c:pt>
                <c:pt idx="1711">
                  <c:v>7.3953556119161863E-3</c:v>
                </c:pt>
                <c:pt idx="1712">
                  <c:v>7.6482465104092557E-3</c:v>
                </c:pt>
                <c:pt idx="1713">
                  <c:v>7.2093753322106935E-3</c:v>
                </c:pt>
                <c:pt idx="1714">
                  <c:v>7.2576554621473733E-3</c:v>
                </c:pt>
                <c:pt idx="1715">
                  <c:v>7.1828429296015364E-3</c:v>
                </c:pt>
                <c:pt idx="1716">
                  <c:v>6.8996395316291217E-3</c:v>
                </c:pt>
                <c:pt idx="1717">
                  <c:v>7.3426831290583795E-3</c:v>
                </c:pt>
                <c:pt idx="1718">
                  <c:v>6.8136986584991727E-3</c:v>
                </c:pt>
                <c:pt idx="1719">
                  <c:v>6.7125016502212354E-3</c:v>
                </c:pt>
                <c:pt idx="1720">
                  <c:v>6.9802645070945234E-3</c:v>
                </c:pt>
                <c:pt idx="1721">
                  <c:v>6.6912687172832027E-3</c:v>
                </c:pt>
                <c:pt idx="1722">
                  <c:v>6.4951210634149621E-3</c:v>
                </c:pt>
                <c:pt idx="1723">
                  <c:v>6.5264550552451032E-3</c:v>
                </c:pt>
                <c:pt idx="1724">
                  <c:v>6.5070273696418244E-3</c:v>
                </c:pt>
                <c:pt idx="1725">
                  <c:v>6.193526329940041E-3</c:v>
                </c:pt>
                <c:pt idx="1726">
                  <c:v>6.464790758128741E-3</c:v>
                </c:pt>
                <c:pt idx="1727">
                  <c:v>6.3882266271591721E-3</c:v>
                </c:pt>
                <c:pt idx="1728">
                  <c:v>6.3203558210364105E-3</c:v>
                </c:pt>
                <c:pt idx="1729">
                  <c:v>5.5241602539691905E-3</c:v>
                </c:pt>
                <c:pt idx="1730">
                  <c:v>6.1058224344147987E-3</c:v>
                </c:pt>
                <c:pt idx="1731">
                  <c:v>6.1831521765028279E-3</c:v>
                </c:pt>
                <c:pt idx="1732">
                  <c:v>5.7159246867108226E-3</c:v>
                </c:pt>
                <c:pt idx="1733">
                  <c:v>6.0665085290713674E-3</c:v>
                </c:pt>
                <c:pt idx="1734">
                  <c:v>5.8994731658559537E-3</c:v>
                </c:pt>
                <c:pt idx="1735">
                  <c:v>5.5134151619633731E-3</c:v>
                </c:pt>
                <c:pt idx="1736">
                  <c:v>5.3083019064113146E-3</c:v>
                </c:pt>
                <c:pt idx="1737">
                  <c:v>5.5496680560887792E-3</c:v>
                </c:pt>
                <c:pt idx="1738">
                  <c:v>5.0979214307779281E-3</c:v>
                </c:pt>
                <c:pt idx="1739">
                  <c:v>5.0456949443832555E-3</c:v>
                </c:pt>
                <c:pt idx="1740">
                  <c:v>5.2613579765819251E-3</c:v>
                </c:pt>
                <c:pt idx="1741">
                  <c:v>5.1453353710109685E-3</c:v>
                </c:pt>
                <c:pt idx="1742">
                  <c:v>4.6032966320326101E-3</c:v>
                </c:pt>
                <c:pt idx="1743">
                  <c:v>5.2399536456925527E-3</c:v>
                </c:pt>
                <c:pt idx="1744">
                  <c:v>5.5105472940876121E-3</c:v>
                </c:pt>
                <c:pt idx="1745">
                  <c:v>5.2076099854848805E-3</c:v>
                </c:pt>
                <c:pt idx="1746">
                  <c:v>5.2195904182985153E-3</c:v>
                </c:pt>
                <c:pt idx="1747">
                  <c:v>5.0330942354920851E-3</c:v>
                </c:pt>
                <c:pt idx="1748">
                  <c:v>5.1731394432696729E-3</c:v>
                </c:pt>
                <c:pt idx="1749">
                  <c:v>5.1812453244678737E-3</c:v>
                </c:pt>
                <c:pt idx="1750">
                  <c:v>5.026566939473353E-3</c:v>
                </c:pt>
                <c:pt idx="1751">
                  <c:v>4.721630062258216E-3</c:v>
                </c:pt>
                <c:pt idx="1752">
                  <c:v>4.6188617421289505E-3</c:v>
                </c:pt>
                <c:pt idx="1753">
                  <c:v>4.5635355662603056E-3</c:v>
                </c:pt>
                <c:pt idx="1754">
                  <c:v>4.6833319306311951E-3</c:v>
                </c:pt>
                <c:pt idx="1755">
                  <c:v>4.622757378085875E-3</c:v>
                </c:pt>
                <c:pt idx="1756">
                  <c:v>4.4407696050578049E-3</c:v>
                </c:pt>
                <c:pt idx="1757">
                  <c:v>4.0864324583202594E-3</c:v>
                </c:pt>
                <c:pt idx="1758">
                  <c:v>4.3359726075244583E-3</c:v>
                </c:pt>
                <c:pt idx="1759">
                  <c:v>4.0164867845221847E-3</c:v>
                </c:pt>
                <c:pt idx="1760">
                  <c:v>4.1077387281627667E-3</c:v>
                </c:pt>
                <c:pt idx="1761">
                  <c:v>4.3704710372253356E-3</c:v>
                </c:pt>
                <c:pt idx="1762">
                  <c:v>4.1753954797281185E-3</c:v>
                </c:pt>
                <c:pt idx="1763">
                  <c:v>4.1459033044058471E-3</c:v>
                </c:pt>
                <c:pt idx="1764">
                  <c:v>4.2533201495073688E-3</c:v>
                </c:pt>
                <c:pt idx="1765">
                  <c:v>4.2855127552767873E-3</c:v>
                </c:pt>
                <c:pt idx="1766">
                  <c:v>4.1045723483547304E-3</c:v>
                </c:pt>
                <c:pt idx="1767">
                  <c:v>4.1422231501784335E-3</c:v>
                </c:pt>
                <c:pt idx="1768">
                  <c:v>4.0185847767360248E-3</c:v>
                </c:pt>
                <c:pt idx="1769">
                  <c:v>3.6774557911677416E-3</c:v>
                </c:pt>
                <c:pt idx="1770">
                  <c:v>3.9335813995701463E-3</c:v>
                </c:pt>
                <c:pt idx="1771">
                  <c:v>3.8860857068253075E-3</c:v>
                </c:pt>
                <c:pt idx="1772">
                  <c:v>4.0876847030649338E-3</c:v>
                </c:pt>
                <c:pt idx="1773">
                  <c:v>3.684208182394465E-3</c:v>
                </c:pt>
                <c:pt idx="1774">
                  <c:v>3.8871477047771981E-3</c:v>
                </c:pt>
                <c:pt idx="1775">
                  <c:v>3.609254334133281E-3</c:v>
                </c:pt>
                <c:pt idx="1776">
                  <c:v>3.5660675287217769E-3</c:v>
                </c:pt>
                <c:pt idx="1777">
                  <c:v>3.5732984153097366E-3</c:v>
                </c:pt>
                <c:pt idx="1778">
                  <c:v>3.7403993233546084E-3</c:v>
                </c:pt>
                <c:pt idx="1779">
                  <c:v>3.5948495037508555E-3</c:v>
                </c:pt>
                <c:pt idx="1780">
                  <c:v>3.4036170496921821E-3</c:v>
                </c:pt>
                <c:pt idx="1781">
                  <c:v>3.0712518961791631E-3</c:v>
                </c:pt>
                <c:pt idx="1782">
                  <c:v>3.48265072466458E-3</c:v>
                </c:pt>
                <c:pt idx="1783">
                  <c:v>3.3426564014619044E-3</c:v>
                </c:pt>
                <c:pt idx="1784">
                  <c:v>3.1967769177088136E-3</c:v>
                </c:pt>
                <c:pt idx="1785">
                  <c:v>3.3661520695428084E-3</c:v>
                </c:pt>
                <c:pt idx="1786">
                  <c:v>3.1283309965771445E-3</c:v>
                </c:pt>
                <c:pt idx="1787">
                  <c:v>3.1105811036696192E-3</c:v>
                </c:pt>
                <c:pt idx="1788">
                  <c:v>3.7288146652087756E-3</c:v>
                </c:pt>
                <c:pt idx="1789">
                  <c:v>3.2901019355464026E-3</c:v>
                </c:pt>
                <c:pt idx="1790">
                  <c:v>3.1549273425658824E-3</c:v>
                </c:pt>
                <c:pt idx="1791">
                  <c:v>2.9302404799807259E-3</c:v>
                </c:pt>
                <c:pt idx="1792">
                  <c:v>2.853722922224227E-3</c:v>
                </c:pt>
                <c:pt idx="1793">
                  <c:v>2.9495687598233601E-3</c:v>
                </c:pt>
                <c:pt idx="1794">
                  <c:v>2.9800280723730047E-3</c:v>
                </c:pt>
                <c:pt idx="1795">
                  <c:v>3.0628937635474862E-3</c:v>
                </c:pt>
                <c:pt idx="1796">
                  <c:v>3.0533125447057829E-3</c:v>
                </c:pt>
                <c:pt idx="1797">
                  <c:v>2.9518036765218271E-3</c:v>
                </c:pt>
                <c:pt idx="1798">
                  <c:v>3.1820243802177894E-3</c:v>
                </c:pt>
                <c:pt idx="1799">
                  <c:v>2.6954454614487181E-3</c:v>
                </c:pt>
                <c:pt idx="1800">
                  <c:v>3.0623512022450398E-3</c:v>
                </c:pt>
                <c:pt idx="1801">
                  <c:v>2.9708757853169946E-3</c:v>
                </c:pt>
                <c:pt idx="1802">
                  <c:v>3.1760330851225925E-3</c:v>
                </c:pt>
                <c:pt idx="1803">
                  <c:v>2.627437199757512E-3</c:v>
                </c:pt>
                <c:pt idx="1804">
                  <c:v>2.6962011082171215E-3</c:v>
                </c:pt>
                <c:pt idx="1805">
                  <c:v>2.4144512012002329E-3</c:v>
                </c:pt>
                <c:pt idx="1806">
                  <c:v>2.6309482137155614E-3</c:v>
                </c:pt>
                <c:pt idx="1807">
                  <c:v>2.4546479874702851E-3</c:v>
                </c:pt>
                <c:pt idx="1808">
                  <c:v>2.5651254684962662E-3</c:v>
                </c:pt>
                <c:pt idx="1809">
                  <c:v>2.3120856786721031E-3</c:v>
                </c:pt>
                <c:pt idx="1810">
                  <c:v>2.5002877361982941E-3</c:v>
                </c:pt>
                <c:pt idx="1811">
                  <c:v>2.3350245086447836E-3</c:v>
                </c:pt>
                <c:pt idx="1812">
                  <c:v>2.3011135342356388E-3</c:v>
                </c:pt>
                <c:pt idx="1813">
                  <c:v>2.6094162834661614E-3</c:v>
                </c:pt>
                <c:pt idx="1814">
                  <c:v>2.2216488491795167E-3</c:v>
                </c:pt>
                <c:pt idx="1815">
                  <c:v>2.3656932507040533E-3</c:v>
                </c:pt>
                <c:pt idx="1816">
                  <c:v>2.3839524464609714E-3</c:v>
                </c:pt>
                <c:pt idx="1817">
                  <c:v>2.4794343034701214E-3</c:v>
                </c:pt>
                <c:pt idx="1818">
                  <c:v>2.1473459800316823E-3</c:v>
                </c:pt>
                <c:pt idx="1819">
                  <c:v>2.1539950608891055E-3</c:v>
                </c:pt>
                <c:pt idx="1820">
                  <c:v>2.1658188278654462E-3</c:v>
                </c:pt>
                <c:pt idx="1821">
                  <c:v>2.426221774197716E-3</c:v>
                </c:pt>
                <c:pt idx="1822">
                  <c:v>2.0019335680427487E-3</c:v>
                </c:pt>
                <c:pt idx="1823">
                  <c:v>2.3881440234316703E-3</c:v>
                </c:pt>
                <c:pt idx="1824">
                  <c:v>2.3387745229419585E-3</c:v>
                </c:pt>
                <c:pt idx="1825">
                  <c:v>1.9931063862612748E-3</c:v>
                </c:pt>
                <c:pt idx="1826">
                  <c:v>1.6404602056479837E-3</c:v>
                </c:pt>
                <c:pt idx="1827">
                  <c:v>1.8913716733386845E-3</c:v>
                </c:pt>
                <c:pt idx="1828">
                  <c:v>1.561857543338517E-3</c:v>
                </c:pt>
                <c:pt idx="1829">
                  <c:v>1.6117713260931439E-3</c:v>
                </c:pt>
                <c:pt idx="1830">
                  <c:v>1.5463633515431833E-3</c:v>
                </c:pt>
                <c:pt idx="1831">
                  <c:v>1.8807693955975912E-3</c:v>
                </c:pt>
                <c:pt idx="1832">
                  <c:v>1.575313651375886E-3</c:v>
                </c:pt>
                <c:pt idx="1833">
                  <c:v>1.863758019022732E-3</c:v>
                </c:pt>
                <c:pt idx="1834">
                  <c:v>1.6567756997364071E-3</c:v>
                </c:pt>
                <c:pt idx="1835">
                  <c:v>1.9030237819685557E-3</c:v>
                </c:pt>
                <c:pt idx="1836">
                  <c:v>1.6026060664824141E-3</c:v>
                </c:pt>
                <c:pt idx="1837">
                  <c:v>1.6130274440463188E-3</c:v>
                </c:pt>
                <c:pt idx="1838">
                  <c:v>1.4311175941454117E-3</c:v>
                </c:pt>
                <c:pt idx="1839">
                  <c:v>1.6574084322852642E-3</c:v>
                </c:pt>
                <c:pt idx="1840">
                  <c:v>1.5498741093778318E-3</c:v>
                </c:pt>
                <c:pt idx="1841">
                  <c:v>1.4108033205213956E-3</c:v>
                </c:pt>
                <c:pt idx="1842">
                  <c:v>1.5116098113722356E-3</c:v>
                </c:pt>
                <c:pt idx="1843">
                  <c:v>1.652817546662129E-3</c:v>
                </c:pt>
                <c:pt idx="1844">
                  <c:v>1.4950779897189238E-3</c:v>
                </c:pt>
                <c:pt idx="1845">
                  <c:v>1.848017996600458E-3</c:v>
                </c:pt>
                <c:pt idx="1846">
                  <c:v>1.8759515009776613E-3</c:v>
                </c:pt>
                <c:pt idx="1847">
                  <c:v>1.9276737983815195E-3</c:v>
                </c:pt>
                <c:pt idx="1848">
                  <c:v>1.9945464175549848E-3</c:v>
                </c:pt>
                <c:pt idx="1849">
                  <c:v>1.6862104681536019E-3</c:v>
                </c:pt>
                <c:pt idx="1850">
                  <c:v>1.3893491661472271E-3</c:v>
                </c:pt>
                <c:pt idx="1851">
                  <c:v>1.4489220778138995E-3</c:v>
                </c:pt>
                <c:pt idx="1852">
                  <c:v>1.5103937557266909E-3</c:v>
                </c:pt>
                <c:pt idx="1853">
                  <c:v>1.6075704846850775E-3</c:v>
                </c:pt>
                <c:pt idx="1854">
                  <c:v>1.8641927148015519E-3</c:v>
                </c:pt>
                <c:pt idx="1855">
                  <c:v>1.6163454916980592E-3</c:v>
                </c:pt>
                <c:pt idx="1856">
                  <c:v>1.5791256643443994E-3</c:v>
                </c:pt>
                <c:pt idx="1857">
                  <c:v>1.4275549266578259E-3</c:v>
                </c:pt>
                <c:pt idx="1858">
                  <c:v>1.1291340191057324E-3</c:v>
                </c:pt>
                <c:pt idx="1859">
                  <c:v>1.5876505055111001E-3</c:v>
                </c:pt>
                <c:pt idx="1860">
                  <c:v>1.406003681812377E-3</c:v>
                </c:pt>
                <c:pt idx="1861">
                  <c:v>1.7123473430896072E-3</c:v>
                </c:pt>
                <c:pt idx="1862">
                  <c:v>1.4655172185979043E-3</c:v>
                </c:pt>
                <c:pt idx="1863">
                  <c:v>1.4219892180505804E-3</c:v>
                </c:pt>
                <c:pt idx="1864">
                  <c:v>1.4871637525300239E-3</c:v>
                </c:pt>
                <c:pt idx="1865">
                  <c:v>1.1364940926175701E-3</c:v>
                </c:pt>
                <c:pt idx="1866">
                  <c:v>9.2437877842219455E-4</c:v>
                </c:pt>
                <c:pt idx="1867">
                  <c:v>1.3256313321229254E-3</c:v>
                </c:pt>
                <c:pt idx="1868">
                  <c:v>1.3656563823975102E-3</c:v>
                </c:pt>
                <c:pt idx="1869">
                  <c:v>1.211557466810683E-3</c:v>
                </c:pt>
                <c:pt idx="1870">
                  <c:v>1.0629194767211025E-3</c:v>
                </c:pt>
                <c:pt idx="1871">
                  <c:v>1.2265974136061201E-3</c:v>
                </c:pt>
                <c:pt idx="1872">
                  <c:v>1.0561401770412193E-3</c:v>
                </c:pt>
                <c:pt idx="1873">
                  <c:v>9.4367545295951662E-4</c:v>
                </c:pt>
                <c:pt idx="1874">
                  <c:v>1.0692601273338423E-3</c:v>
                </c:pt>
                <c:pt idx="1875">
                  <c:v>1.0970564307256005E-3</c:v>
                </c:pt>
                <c:pt idx="1876">
                  <c:v>9.3476001217096625E-4</c:v>
                </c:pt>
                <c:pt idx="1877">
                  <c:v>1.0295172229564916E-3</c:v>
                </c:pt>
                <c:pt idx="1878">
                  <c:v>1.0941444077400418E-3</c:v>
                </c:pt>
                <c:pt idx="1879">
                  <c:v>8.6981242191605361E-4</c:v>
                </c:pt>
                <c:pt idx="1880">
                  <c:v>9.1275600317622862E-4</c:v>
                </c:pt>
                <c:pt idx="1881">
                  <c:v>7.9873383312884861E-4</c:v>
                </c:pt>
                <c:pt idx="1882">
                  <c:v>1.1105468298159512E-3</c:v>
                </c:pt>
                <c:pt idx="1883">
                  <c:v>8.1848102035360338E-4</c:v>
                </c:pt>
                <c:pt idx="1884">
                  <c:v>7.4945502788952695E-4</c:v>
                </c:pt>
                <c:pt idx="1885">
                  <c:v>9.6947592115200843E-4</c:v>
                </c:pt>
                <c:pt idx="1886">
                  <c:v>9.6983405837605327E-4</c:v>
                </c:pt>
                <c:pt idx="1887">
                  <c:v>1.0556539566717576E-3</c:v>
                </c:pt>
                <c:pt idx="1888">
                  <c:v>1.1601578516601961E-3</c:v>
                </c:pt>
                <c:pt idx="1889">
                  <c:v>1.0190691908123395E-3</c:v>
                </c:pt>
                <c:pt idx="1890">
                  <c:v>1.0337985880422959E-3</c:v>
                </c:pt>
                <c:pt idx="1891">
                  <c:v>1.2754360373030201E-3</c:v>
                </c:pt>
                <c:pt idx="1892">
                  <c:v>5.5786406475920563E-4</c:v>
                </c:pt>
                <c:pt idx="1893">
                  <c:v>5.9142395444252609E-4</c:v>
                </c:pt>
                <c:pt idx="1894">
                  <c:v>7.7078869627089078E-4</c:v>
                </c:pt>
                <c:pt idx="1895">
                  <c:v>7.2099526356135838E-4</c:v>
                </c:pt>
                <c:pt idx="1896">
                  <c:v>8.7960540876589124E-4</c:v>
                </c:pt>
                <c:pt idx="1897">
                  <c:v>6.7952179513478071E-4</c:v>
                </c:pt>
                <c:pt idx="1898">
                  <c:v>1.0748389838727455E-3</c:v>
                </c:pt>
                <c:pt idx="1899">
                  <c:v>8.3486056898100076E-4</c:v>
                </c:pt>
                <c:pt idx="1900">
                  <c:v>6.7242657633797111E-4</c:v>
                </c:pt>
                <c:pt idx="1901">
                  <c:v>5.9403859936608397E-4</c:v>
                </c:pt>
                <c:pt idx="1902">
                  <c:v>6.7896756059115189E-4</c:v>
                </c:pt>
                <c:pt idx="1903">
                  <c:v>4.1393458555505325E-4</c:v>
                </c:pt>
                <c:pt idx="1904">
                  <c:v>6.5535922786311206E-4</c:v>
                </c:pt>
                <c:pt idx="1905">
                  <c:v>5.0915654245318163E-4</c:v>
                </c:pt>
                <c:pt idx="1906">
                  <c:v>6.5575007425212374E-4</c:v>
                </c:pt>
                <c:pt idx="1907">
                  <c:v>4.9560412092369323E-4</c:v>
                </c:pt>
                <c:pt idx="1908">
                  <c:v>5.0959360161220561E-4</c:v>
                </c:pt>
                <c:pt idx="1909">
                  <c:v>4.8898819591476302E-4</c:v>
                </c:pt>
                <c:pt idx="1910">
                  <c:v>4.3314956702545613E-4</c:v>
                </c:pt>
                <c:pt idx="1911">
                  <c:v>6.9692157429525239E-4</c:v>
                </c:pt>
                <c:pt idx="1912">
                  <c:v>3.4655352591284278E-4</c:v>
                </c:pt>
                <c:pt idx="1913">
                  <c:v>3.7089312146998019E-4</c:v>
                </c:pt>
                <c:pt idx="1914">
                  <c:v>5.0182258591814296E-4</c:v>
                </c:pt>
                <c:pt idx="1915">
                  <c:v>4.8841191328993002E-4</c:v>
                </c:pt>
                <c:pt idx="1916">
                  <c:v>4.7603672313827864E-4</c:v>
                </c:pt>
                <c:pt idx="1917">
                  <c:v>2.6504733849529942E-4</c:v>
                </c:pt>
                <c:pt idx="1918">
                  <c:v>4.9594025572573155E-4</c:v>
                </c:pt>
                <c:pt idx="1919">
                  <c:v>1.8696906467445713E-4</c:v>
                </c:pt>
                <c:pt idx="1920">
                  <c:v>2.8513753226244059E-4</c:v>
                </c:pt>
                <c:pt idx="1921">
                  <c:v>3.4672361690263673E-4</c:v>
                </c:pt>
                <c:pt idx="1922">
                  <c:v>1.2330203972341053E-4</c:v>
                </c:pt>
                <c:pt idx="1923">
                  <c:v>2.1218928311915556E-4</c:v>
                </c:pt>
                <c:pt idx="1924">
                  <c:v>8.0789405267084731E-5</c:v>
                </c:pt>
                <c:pt idx="1925">
                  <c:v>3.663920097534513E-5</c:v>
                </c:pt>
                <c:pt idx="1926">
                  <c:v>2.2435575111200224E-4</c:v>
                </c:pt>
                <c:pt idx="1927">
                  <c:v>2.9140017119341853E-4</c:v>
                </c:pt>
                <c:pt idx="1928">
                  <c:v>3.3743113460659466E-4</c:v>
                </c:pt>
                <c:pt idx="1929">
                  <c:v>5.8881578968231404E-5</c:v>
                </c:pt>
                <c:pt idx="1930">
                  <c:v>7.2285353265961043E-5</c:v>
                </c:pt>
                <c:pt idx="1931">
                  <c:v>-9.4249512653305086E-5</c:v>
                </c:pt>
                <c:pt idx="1932">
                  <c:v>2.331795988443133E-4</c:v>
                </c:pt>
                <c:pt idx="1933">
                  <c:v>7.9338956238025589E-5</c:v>
                </c:pt>
                <c:pt idx="1934">
                  <c:v>1.4852123446949158E-4</c:v>
                </c:pt>
                <c:pt idx="1935">
                  <c:v>3.1792569764578374E-4</c:v>
                </c:pt>
                <c:pt idx="1936">
                  <c:v>-7.6361512188754418E-5</c:v>
                </c:pt>
                <c:pt idx="1937">
                  <c:v>-3.4709857862326974E-5</c:v>
                </c:pt>
                <c:pt idx="1938">
                  <c:v>-4.0302921178100733E-5</c:v>
                </c:pt>
                <c:pt idx="1939">
                  <c:v>8.8951755075584749E-5</c:v>
                </c:pt>
                <c:pt idx="1940">
                  <c:v>-9.648205840230123E-6</c:v>
                </c:pt>
                <c:pt idx="1941">
                  <c:v>4.9714344097854985E-5</c:v>
                </c:pt>
                <c:pt idx="1942">
                  <c:v>1.0144217644835938E-4</c:v>
                </c:pt>
                <c:pt idx="1943">
                  <c:v>-3.558379730152457E-4</c:v>
                </c:pt>
                <c:pt idx="1944">
                  <c:v>2.3121867962503761E-5</c:v>
                </c:pt>
                <c:pt idx="1945">
                  <c:v>-1.9823739084637028E-4</c:v>
                </c:pt>
                <c:pt idx="1946">
                  <c:v>-8.6671976112210321E-6</c:v>
                </c:pt>
                <c:pt idx="1947">
                  <c:v>1.2987807576732429E-4</c:v>
                </c:pt>
                <c:pt idx="1948">
                  <c:v>-3.3698133089507136E-4</c:v>
                </c:pt>
                <c:pt idx="1949">
                  <c:v>-3.7473191237458626E-4</c:v>
                </c:pt>
                <c:pt idx="1950">
                  <c:v>-1.1728833825387624E-5</c:v>
                </c:pt>
                <c:pt idx="1951">
                  <c:v>-1.72711096086676E-4</c:v>
                </c:pt>
                <c:pt idx="1952">
                  <c:v>-6.5933252279033961E-5</c:v>
                </c:pt>
                <c:pt idx="1953">
                  <c:v>-2.7852962155038033E-5</c:v>
                </c:pt>
                <c:pt idx="1954">
                  <c:v>-2.0387019022712025E-4</c:v>
                </c:pt>
                <c:pt idx="1955">
                  <c:v>1.6763786974873274E-5</c:v>
                </c:pt>
                <c:pt idx="1956">
                  <c:v>-2.2636030318825824E-4</c:v>
                </c:pt>
                <c:pt idx="1957">
                  <c:v>5.4596212879381771E-6</c:v>
                </c:pt>
                <c:pt idx="1958">
                  <c:v>2.3734175715607141E-5</c:v>
                </c:pt>
                <c:pt idx="1959">
                  <c:v>-2.3038405533505903E-4</c:v>
                </c:pt>
                <c:pt idx="1960">
                  <c:v>-1.0965543829187562E-4</c:v>
                </c:pt>
                <c:pt idx="1961">
                  <c:v>-2.9679070869112841E-4</c:v>
                </c:pt>
                <c:pt idx="1962">
                  <c:v>-4.1125370723544287E-5</c:v>
                </c:pt>
                <c:pt idx="1963">
                  <c:v>-1.2438306571716486E-4</c:v>
                </c:pt>
                <c:pt idx="1964">
                  <c:v>6.8506029647347983E-5</c:v>
                </c:pt>
                <c:pt idx="1965">
                  <c:v>-3.8606059212213374E-4</c:v>
                </c:pt>
                <c:pt idx="1966">
                  <c:v>-2.9156346497417012E-4</c:v>
                </c:pt>
                <c:pt idx="1967">
                  <c:v>-4.3940904939586979E-5</c:v>
                </c:pt>
                <c:pt idx="1968">
                  <c:v>-4.8154413374360168E-4</c:v>
                </c:pt>
                <c:pt idx="1969">
                  <c:v>-2.2744588205235629E-4</c:v>
                </c:pt>
                <c:pt idx="1970">
                  <c:v>-2.7908913536666991E-4</c:v>
                </c:pt>
                <c:pt idx="1971">
                  <c:v>-1.8648183414272262E-4</c:v>
                </c:pt>
                <c:pt idx="1972">
                  <c:v>-5.3212804836010518E-4</c:v>
                </c:pt>
                <c:pt idx="1973">
                  <c:v>-4.4651282972403675E-4</c:v>
                </c:pt>
                <c:pt idx="1974">
                  <c:v>-4.1264375542527293E-4</c:v>
                </c:pt>
                <c:pt idx="1975">
                  <c:v>-4.2298653165672486E-4</c:v>
                </c:pt>
                <c:pt idx="1976">
                  <c:v>-1.8437287539080753E-4</c:v>
                </c:pt>
                <c:pt idx="1977">
                  <c:v>-4.0538035961056008E-4</c:v>
                </c:pt>
                <c:pt idx="1978">
                  <c:v>-2.16287837666687E-4</c:v>
                </c:pt>
                <c:pt idx="1979">
                  <c:v>-2.308664677615836E-4</c:v>
                </c:pt>
                <c:pt idx="1980">
                  <c:v>-4.0352163444470852E-4</c:v>
                </c:pt>
                <c:pt idx="1981">
                  <c:v>-4.6674085015148485E-4</c:v>
                </c:pt>
                <c:pt idx="1982">
                  <c:v>-6.6452794419056898E-4</c:v>
                </c:pt>
                <c:pt idx="1983">
                  <c:v>-4.4389176341195162E-4</c:v>
                </c:pt>
                <c:pt idx="1984">
                  <c:v>-2.6960130533281498E-4</c:v>
                </c:pt>
                <c:pt idx="1985">
                  <c:v>-2.2800398609213398E-4</c:v>
                </c:pt>
                <c:pt idx="1986">
                  <c:v>-7.1686306050254924E-4</c:v>
                </c:pt>
                <c:pt idx="1987">
                  <c:v>-6.4128998714248382E-4</c:v>
                </c:pt>
                <c:pt idx="1988">
                  <c:v>-5.6674938692256806E-4</c:v>
                </c:pt>
                <c:pt idx="1989">
                  <c:v>-5.3585409401476223E-4</c:v>
                </c:pt>
                <c:pt idx="1990">
                  <c:v>-4.0576928245287825E-4</c:v>
                </c:pt>
                <c:pt idx="1991">
                  <c:v>-5.1251558761143906E-4</c:v>
                </c:pt>
                <c:pt idx="1992">
                  <c:v>-4.9959257373676533E-4</c:v>
                </c:pt>
                <c:pt idx="1993">
                  <c:v>-6.4617367693515647E-4</c:v>
                </c:pt>
                <c:pt idx="1994">
                  <c:v>-7.3997679362498359E-4</c:v>
                </c:pt>
                <c:pt idx="1995">
                  <c:v>-3.5952076540499497E-4</c:v>
                </c:pt>
                <c:pt idx="1996">
                  <c:v>-4.5259881085899921E-4</c:v>
                </c:pt>
                <c:pt idx="1997">
                  <c:v>-3.1110785456631661E-4</c:v>
                </c:pt>
                <c:pt idx="1998">
                  <c:v>-5.6645632036378109E-4</c:v>
                </c:pt>
                <c:pt idx="1999">
                  <c:v>-5.3877365432444997E-4</c:v>
                </c:pt>
                <c:pt idx="2000">
                  <c:v>-6.9252425366978074E-4</c:v>
                </c:pt>
                <c:pt idx="2001">
                  <c:v>-4.5986333934735596E-4</c:v>
                </c:pt>
                <c:pt idx="2002">
                  <c:v>-3.2553360439111471E-4</c:v>
                </c:pt>
                <c:pt idx="2003">
                  <c:v>-7.2934489452189854E-4</c:v>
                </c:pt>
                <c:pt idx="2004">
                  <c:v>-5.8466017089124211E-4</c:v>
                </c:pt>
                <c:pt idx="2005">
                  <c:v>-5.4480533175588599E-4</c:v>
                </c:pt>
                <c:pt idx="2006">
                  <c:v>-5.1110241351204583E-4</c:v>
                </c:pt>
                <c:pt idx="2007">
                  <c:v>-5.9490969149395608E-4</c:v>
                </c:pt>
                <c:pt idx="2008">
                  <c:v>-4.6354927117437257E-4</c:v>
                </c:pt>
                <c:pt idx="2009">
                  <c:v>-5.4264705169958997E-4</c:v>
                </c:pt>
                <c:pt idx="2010">
                  <c:v>-7.4297715538537972E-4</c:v>
                </c:pt>
                <c:pt idx="2011">
                  <c:v>-2.8095073027461695E-4</c:v>
                </c:pt>
                <c:pt idx="2012">
                  <c:v>-3.2009066809165788E-4</c:v>
                </c:pt>
                <c:pt idx="2013">
                  <c:v>-3.068746537181869E-4</c:v>
                </c:pt>
                <c:pt idx="2014">
                  <c:v>-2.3252042516133385E-4</c:v>
                </c:pt>
                <c:pt idx="2015">
                  <c:v>-1.0433016722132377E-3</c:v>
                </c:pt>
                <c:pt idx="2016">
                  <c:v>-7.0487994166356196E-4</c:v>
                </c:pt>
                <c:pt idx="2017">
                  <c:v>-7.4437687556748846E-4</c:v>
                </c:pt>
                <c:pt idx="2018">
                  <c:v>-6.5591573695932817E-4</c:v>
                </c:pt>
                <c:pt idx="2019">
                  <c:v>-7.2563518455736817E-4</c:v>
                </c:pt>
                <c:pt idx="2020">
                  <c:v>-8.9859977205950675E-4</c:v>
                </c:pt>
                <c:pt idx="2021">
                  <c:v>-7.9943683218794903E-4</c:v>
                </c:pt>
                <c:pt idx="2022">
                  <c:v>-9.2363600968881174E-4</c:v>
                </c:pt>
                <c:pt idx="2023">
                  <c:v>-9.8506240452860125E-4</c:v>
                </c:pt>
                <c:pt idx="2024">
                  <c:v>-1.0648914221133953E-3</c:v>
                </c:pt>
                <c:pt idx="2025">
                  <c:v>-1.0192289696437592E-3</c:v>
                </c:pt>
                <c:pt idx="2026">
                  <c:v>-9.1582220821793091E-4</c:v>
                </c:pt>
                <c:pt idx="2027">
                  <c:v>-1.0057543968260009E-3</c:v>
                </c:pt>
                <c:pt idx="2028">
                  <c:v>-1.084393929406392E-3</c:v>
                </c:pt>
                <c:pt idx="2029">
                  <c:v>-6.8060797882655145E-4</c:v>
                </c:pt>
                <c:pt idx="2030">
                  <c:v>-8.7582818544179142E-4</c:v>
                </c:pt>
                <c:pt idx="2031">
                  <c:v>-8.8808200352625708E-4</c:v>
                </c:pt>
                <c:pt idx="2032">
                  <c:v>-1.2341257513201033E-3</c:v>
                </c:pt>
                <c:pt idx="2033">
                  <c:v>-1.0657344928162423E-3</c:v>
                </c:pt>
                <c:pt idx="2034">
                  <c:v>-9.5278258447459351E-4</c:v>
                </c:pt>
                <c:pt idx="2035">
                  <c:v>-1.1882603031084357E-3</c:v>
                </c:pt>
                <c:pt idx="2036">
                  <c:v>-7.9217448761972832E-4</c:v>
                </c:pt>
                <c:pt idx="2037">
                  <c:v>-9.6503587634514765E-4</c:v>
                </c:pt>
                <c:pt idx="2038">
                  <c:v>-1.0166576623264012E-3</c:v>
                </c:pt>
                <c:pt idx="2039">
                  <c:v>-8.6127687956730854E-4</c:v>
                </c:pt>
                <c:pt idx="2040">
                  <c:v>-8.8307259581429096E-4</c:v>
                </c:pt>
                <c:pt idx="2041">
                  <c:v>-1.2063333988817904E-3</c:v>
                </c:pt>
                <c:pt idx="2042">
                  <c:v>-1.2087201328882765E-3</c:v>
                </c:pt>
                <c:pt idx="2043">
                  <c:v>-8.7986697525398747E-4</c:v>
                </c:pt>
                <c:pt idx="2044">
                  <c:v>-1.0428782551755676E-3</c:v>
                </c:pt>
                <c:pt idx="2045">
                  <c:v>-9.7172562387385514E-4</c:v>
                </c:pt>
                <c:pt idx="2046">
                  <c:v>-1.3243231287119841E-3</c:v>
                </c:pt>
                <c:pt idx="2047">
                  <c:v>-1.1147072396015638E-3</c:v>
                </c:pt>
                <c:pt idx="2048">
                  <c:v>-1.1081454600351233E-3</c:v>
                </c:pt>
                <c:pt idx="2049">
                  <c:v>-1.3610011346869471E-3</c:v>
                </c:pt>
                <c:pt idx="2050">
                  <c:v>-1.1069278627849467E-3</c:v>
                </c:pt>
                <c:pt idx="2051">
                  <c:v>-1.4959000880201607E-3</c:v>
                </c:pt>
                <c:pt idx="2052">
                  <c:v>-1.2510238499463706E-3</c:v>
                </c:pt>
                <c:pt idx="2053">
                  <c:v>-9.1017339354059759E-4</c:v>
                </c:pt>
                <c:pt idx="2054">
                  <c:v>-9.4403575911401532E-4</c:v>
                </c:pt>
                <c:pt idx="2055">
                  <c:v>-1.1635569782740929E-3</c:v>
                </c:pt>
                <c:pt idx="2056">
                  <c:v>-9.2808121807987423E-4</c:v>
                </c:pt>
                <c:pt idx="2057">
                  <c:v>-1.0055607826966271E-3</c:v>
                </c:pt>
                <c:pt idx="2058">
                  <c:v>-8.5736399954744219E-4</c:v>
                </c:pt>
                <c:pt idx="2059">
                  <c:v>-1.0200639197992653E-3</c:v>
                </c:pt>
                <c:pt idx="2060">
                  <c:v>-9.9321673415297355E-4</c:v>
                </c:pt>
                <c:pt idx="2061">
                  <c:v>-9.973579096296582E-4</c:v>
                </c:pt>
                <c:pt idx="2062">
                  <c:v>-1.3710418597619449E-3</c:v>
                </c:pt>
                <c:pt idx="2063">
                  <c:v>-1.0158968133112338E-3</c:v>
                </c:pt>
                <c:pt idx="2064">
                  <c:v>-1.1061078095030599E-3</c:v>
                </c:pt>
                <c:pt idx="2065">
                  <c:v>-1.2833064153660266E-3</c:v>
                </c:pt>
                <c:pt idx="2066">
                  <c:v>-1.1781436748594376E-3</c:v>
                </c:pt>
                <c:pt idx="2067">
                  <c:v>-8.5286340324411132E-4</c:v>
                </c:pt>
                <c:pt idx="2068">
                  <c:v>-1.2323912676169601E-3</c:v>
                </c:pt>
                <c:pt idx="2069">
                  <c:v>-1.1782386993874855E-3</c:v>
                </c:pt>
                <c:pt idx="2070">
                  <c:v>-1.0901939381839686E-3</c:v>
                </c:pt>
                <c:pt idx="2071">
                  <c:v>-9.0000294354169454E-4</c:v>
                </c:pt>
                <c:pt idx="2072">
                  <c:v>-9.8530706359271979E-4</c:v>
                </c:pt>
                <c:pt idx="2073">
                  <c:v>-9.9186506095403216E-4</c:v>
                </c:pt>
                <c:pt idx="2074">
                  <c:v>-1.0709515050364032E-3</c:v>
                </c:pt>
                <c:pt idx="2075">
                  <c:v>-1.198319957587277E-3</c:v>
                </c:pt>
                <c:pt idx="2076">
                  <c:v>-9.9832520124600943E-4</c:v>
                </c:pt>
                <c:pt idx="2077">
                  <c:v>-1.0320220832636836E-3</c:v>
                </c:pt>
                <c:pt idx="2078">
                  <c:v>-1.1367482507266828E-3</c:v>
                </c:pt>
                <c:pt idx="2079">
                  <c:v>-1.3192676692859861E-3</c:v>
                </c:pt>
                <c:pt idx="2080">
                  <c:v>-1.0953617930580949E-3</c:v>
                </c:pt>
                <c:pt idx="2081">
                  <c:v>-1.2794041247993595E-3</c:v>
                </c:pt>
                <c:pt idx="2082">
                  <c:v>-1.0584770150353798E-3</c:v>
                </c:pt>
                <c:pt idx="2083">
                  <c:v>-1.2351597621515153E-3</c:v>
                </c:pt>
                <c:pt idx="2084">
                  <c:v>-1.1123797486746849E-3</c:v>
                </c:pt>
                <c:pt idx="2085">
                  <c:v>-1.4410729051277209E-3</c:v>
                </c:pt>
                <c:pt idx="2086">
                  <c:v>-1.0814477815759248E-3</c:v>
                </c:pt>
                <c:pt idx="2087">
                  <c:v>-1.2024900022046391E-3</c:v>
                </c:pt>
                <c:pt idx="2088">
                  <c:v>-1.1619012734099671E-3</c:v>
                </c:pt>
                <c:pt idx="2089">
                  <c:v>-1.2727343256060258E-3</c:v>
                </c:pt>
                <c:pt idx="2090">
                  <c:v>-1.1530453301898333E-3</c:v>
                </c:pt>
                <c:pt idx="2091">
                  <c:v>-1.0730406987476283E-3</c:v>
                </c:pt>
                <c:pt idx="2092">
                  <c:v>-1.1645606861498254E-3</c:v>
                </c:pt>
                <c:pt idx="2093">
                  <c:v>-1.3463468753127342E-3</c:v>
                </c:pt>
                <c:pt idx="2094">
                  <c:v>-8.1545260014131689E-4</c:v>
                </c:pt>
                <c:pt idx="2095">
                  <c:v>-1.377610266838231E-3</c:v>
                </c:pt>
                <c:pt idx="2096">
                  <c:v>-1.2848247921116139E-3</c:v>
                </c:pt>
                <c:pt idx="2097">
                  <c:v>-9.5725769344871293E-4</c:v>
                </c:pt>
                <c:pt idx="2098">
                  <c:v>-1.0293216879056208E-3</c:v>
                </c:pt>
                <c:pt idx="2099">
                  <c:v>-9.7453988035928261E-4</c:v>
                </c:pt>
                <c:pt idx="2100">
                  <c:v>-9.4219662679142667E-4</c:v>
                </c:pt>
                <c:pt idx="2101">
                  <c:v>-1.265358575518622E-3</c:v>
                </c:pt>
                <c:pt idx="2102">
                  <c:v>-1.1922804218325192E-3</c:v>
                </c:pt>
                <c:pt idx="2103">
                  <c:v>-1.0913734441098252E-3</c:v>
                </c:pt>
                <c:pt idx="2104">
                  <c:v>-1.0968903287089582E-3</c:v>
                </c:pt>
                <c:pt idx="2105">
                  <c:v>-9.4348633626484236E-4</c:v>
                </c:pt>
                <c:pt idx="2106">
                  <c:v>-1.3075876596335403E-3</c:v>
                </c:pt>
                <c:pt idx="2107">
                  <c:v>-1.2754636923023365E-3</c:v>
                </c:pt>
                <c:pt idx="2108">
                  <c:v>-1.0033921396468066E-3</c:v>
                </c:pt>
                <c:pt idx="2109">
                  <c:v>-1.0546624749116628E-3</c:v>
                </c:pt>
                <c:pt idx="2110">
                  <c:v>-1.5153649905859507E-3</c:v>
                </c:pt>
                <c:pt idx="2111">
                  <c:v>-1.2729667830796245E-3</c:v>
                </c:pt>
                <c:pt idx="2112">
                  <c:v>-1.207732483194749E-3</c:v>
                </c:pt>
                <c:pt idx="2113">
                  <c:v>-1.496915831200711E-3</c:v>
                </c:pt>
                <c:pt idx="2114">
                  <c:v>-1.2807758907140228E-3</c:v>
                </c:pt>
                <c:pt idx="2115">
                  <c:v>-1.3315592714606087E-3</c:v>
                </c:pt>
                <c:pt idx="2116">
                  <c:v>-1.2269820357891298E-3</c:v>
                </c:pt>
                <c:pt idx="2117">
                  <c:v>-1.0985107318083245E-3</c:v>
                </c:pt>
                <c:pt idx="2118">
                  <c:v>-1.2360250035493095E-3</c:v>
                </c:pt>
                <c:pt idx="2119">
                  <c:v>-1.41848150358232E-3</c:v>
                </c:pt>
                <c:pt idx="2120">
                  <c:v>-1.329173157822881E-3</c:v>
                </c:pt>
                <c:pt idx="2121">
                  <c:v>-1.3910060215216024E-3</c:v>
                </c:pt>
                <c:pt idx="2122">
                  <c:v>-1.3177459710121565E-3</c:v>
                </c:pt>
                <c:pt idx="2123">
                  <c:v>-1.5656039169446179E-3</c:v>
                </c:pt>
                <c:pt idx="2124">
                  <c:v>-1.6610439806750837E-3</c:v>
                </c:pt>
                <c:pt idx="2125">
                  <c:v>-9.6292430045739419E-4</c:v>
                </c:pt>
                <c:pt idx="2126">
                  <c:v>-1.1866919457299179E-3</c:v>
                </c:pt>
                <c:pt idx="2127">
                  <c:v>-1.312795939162623E-3</c:v>
                </c:pt>
                <c:pt idx="2128">
                  <c:v>-1.436253502744394E-3</c:v>
                </c:pt>
                <c:pt idx="2129">
                  <c:v>-1.1900227220942028E-3</c:v>
                </c:pt>
                <c:pt idx="2130">
                  <c:v>-1.2389088574175139E-3</c:v>
                </c:pt>
                <c:pt idx="2131">
                  <c:v>-1.0869664261200309E-3</c:v>
                </c:pt>
                <c:pt idx="2132">
                  <c:v>-1.4569907330421481E-3</c:v>
                </c:pt>
                <c:pt idx="2133">
                  <c:v>-1.4490009159082186E-3</c:v>
                </c:pt>
                <c:pt idx="2134">
                  <c:v>-1.6355301832023422E-3</c:v>
                </c:pt>
                <c:pt idx="2135">
                  <c:v>-1.2862185598522596E-3</c:v>
                </c:pt>
                <c:pt idx="2136">
                  <c:v>-1.05994392729722E-3</c:v>
                </c:pt>
                <c:pt idx="2137">
                  <c:v>-1.3958459260287796E-3</c:v>
                </c:pt>
                <c:pt idx="2138">
                  <c:v>-1.4661476059701095E-3</c:v>
                </c:pt>
                <c:pt idx="2139">
                  <c:v>-1.282263684194825E-3</c:v>
                </c:pt>
                <c:pt idx="2140">
                  <c:v>-1.2849257554034556E-3</c:v>
                </c:pt>
                <c:pt idx="2141">
                  <c:v>-1.4378907662316075E-3</c:v>
                </c:pt>
                <c:pt idx="2142">
                  <c:v>-1.1005121311507035E-3</c:v>
                </c:pt>
                <c:pt idx="2143">
                  <c:v>-1.3476016606911627E-3</c:v>
                </c:pt>
                <c:pt idx="2144">
                  <c:v>-1.2578114029564869E-3</c:v>
                </c:pt>
                <c:pt idx="2145">
                  <c:v>-1.5639860135721079E-3</c:v>
                </c:pt>
                <c:pt idx="2146">
                  <c:v>-1.1274805471305921E-3</c:v>
                </c:pt>
                <c:pt idx="2147">
                  <c:v>-1.2691567096899568E-3</c:v>
                </c:pt>
                <c:pt idx="2148">
                  <c:v>-1.5187647488944086E-3</c:v>
                </c:pt>
                <c:pt idx="2149">
                  <c:v>-1.3635938053380976E-3</c:v>
                </c:pt>
                <c:pt idx="2150">
                  <c:v>-1.3894865728294016E-3</c:v>
                </c:pt>
                <c:pt idx="2151">
                  <c:v>-1.4721619768455799E-3</c:v>
                </c:pt>
                <c:pt idx="2152">
                  <c:v>-1.3227054722837826E-3</c:v>
                </c:pt>
                <c:pt idx="2153">
                  <c:v>-1.3459484644193767E-3</c:v>
                </c:pt>
                <c:pt idx="2154">
                  <c:v>-1.1917757368209581E-3</c:v>
                </c:pt>
                <c:pt idx="2155">
                  <c:v>-1.6032013860213137E-3</c:v>
                </c:pt>
                <c:pt idx="2156">
                  <c:v>-1.5419383877522332E-3</c:v>
                </c:pt>
                <c:pt idx="2157">
                  <c:v>-1.5548279107901249E-3</c:v>
                </c:pt>
                <c:pt idx="2158">
                  <c:v>-1.390276519942664E-3</c:v>
                </c:pt>
                <c:pt idx="2159">
                  <c:v>-1.1012489069664329E-3</c:v>
                </c:pt>
                <c:pt idx="2160">
                  <c:v>-1.3286992232804452E-3</c:v>
                </c:pt>
                <c:pt idx="2161">
                  <c:v>-1.2031741693434937E-3</c:v>
                </c:pt>
                <c:pt idx="2162">
                  <c:v>-1.281583681157585E-3</c:v>
                </c:pt>
                <c:pt idx="2163">
                  <c:v>-1.3272135466595924E-3</c:v>
                </c:pt>
                <c:pt idx="2164">
                  <c:v>-1.2794699029842918E-3</c:v>
                </c:pt>
                <c:pt idx="2165">
                  <c:v>-1.2562815074911385E-3</c:v>
                </c:pt>
                <c:pt idx="2166">
                  <c:v>-1.4568638568171416E-3</c:v>
                </c:pt>
                <c:pt idx="2167">
                  <c:v>-1.2702700408410586E-3</c:v>
                </c:pt>
                <c:pt idx="2168">
                  <c:v>-1.4347802274175029E-3</c:v>
                </c:pt>
                <c:pt idx="2169">
                  <c:v>-1.44804852072286E-3</c:v>
                </c:pt>
                <c:pt idx="2170">
                  <c:v>-1.5451689889122056E-3</c:v>
                </c:pt>
                <c:pt idx="2171">
                  <c:v>-1.4703807779117757E-3</c:v>
                </c:pt>
                <c:pt idx="2172">
                  <c:v>-1.3744182830104205E-3</c:v>
                </c:pt>
                <c:pt idx="2173">
                  <c:v>-1.3326251338036097E-3</c:v>
                </c:pt>
                <c:pt idx="2174">
                  <c:v>-1.4365012748597001E-3</c:v>
                </c:pt>
                <c:pt idx="2175">
                  <c:v>-1.6820766724557274E-3</c:v>
                </c:pt>
                <c:pt idx="2176">
                  <c:v>-1.4516110561360609E-3</c:v>
                </c:pt>
                <c:pt idx="2177">
                  <c:v>-1.3803245924297904E-3</c:v>
                </c:pt>
                <c:pt idx="2178">
                  <c:v>-1.4692682108634113E-3</c:v>
                </c:pt>
                <c:pt idx="2179">
                  <c:v>-1.4918215864915887E-3</c:v>
                </c:pt>
                <c:pt idx="2180">
                  <c:v>-1.5464669222477973E-3</c:v>
                </c:pt>
                <c:pt idx="2181">
                  <c:v>-1.3556081785951763E-3</c:v>
                </c:pt>
                <c:pt idx="2182">
                  <c:v>-1.7404706694599101E-3</c:v>
                </c:pt>
                <c:pt idx="2183">
                  <c:v>-1.3557163802993424E-3</c:v>
                </c:pt>
                <c:pt idx="2184">
                  <c:v>-1.4664767624977103E-3</c:v>
                </c:pt>
                <c:pt idx="2185">
                  <c:v>-1.7671109547086228E-3</c:v>
                </c:pt>
                <c:pt idx="2186">
                  <c:v>-1.5981913028139233E-3</c:v>
                </c:pt>
                <c:pt idx="2187">
                  <c:v>-1.6000770257782683E-3</c:v>
                </c:pt>
                <c:pt idx="2188">
                  <c:v>-1.5693929540839323E-3</c:v>
                </c:pt>
                <c:pt idx="2189">
                  <c:v>-1.4765551186841945E-3</c:v>
                </c:pt>
                <c:pt idx="2190">
                  <c:v>-1.820426529571156E-3</c:v>
                </c:pt>
                <c:pt idx="2191">
                  <c:v>-1.509616846162748E-3</c:v>
                </c:pt>
                <c:pt idx="2192">
                  <c:v>-1.5051021843736734E-3</c:v>
                </c:pt>
                <c:pt idx="2193">
                  <c:v>-1.788543967905637E-3</c:v>
                </c:pt>
                <c:pt idx="2194">
                  <c:v>-1.4974554170771527E-3</c:v>
                </c:pt>
                <c:pt idx="2195">
                  <c:v>-1.5719479717087516E-3</c:v>
                </c:pt>
                <c:pt idx="2196">
                  <c:v>-1.5902259038750608E-3</c:v>
                </c:pt>
                <c:pt idx="2197">
                  <c:v>-1.4175392392906242E-3</c:v>
                </c:pt>
                <c:pt idx="2198">
                  <c:v>-1.5666980309955872E-3</c:v>
                </c:pt>
                <c:pt idx="2199">
                  <c:v>-1.43163614254173E-3</c:v>
                </c:pt>
                <c:pt idx="2200">
                  <c:v>-1.4346024773214305E-3</c:v>
                </c:pt>
                <c:pt idx="2201">
                  <c:v>-1.644367903960458E-3</c:v>
                </c:pt>
                <c:pt idx="2202">
                  <c:v>-1.7879908841162912E-3</c:v>
                </c:pt>
                <c:pt idx="2203">
                  <c:v>-1.6783511124297194E-3</c:v>
                </c:pt>
                <c:pt idx="2204">
                  <c:v>-2.0219678919672275E-3</c:v>
                </c:pt>
                <c:pt idx="2205">
                  <c:v>-1.9898112810901171E-3</c:v>
                </c:pt>
                <c:pt idx="2206">
                  <c:v>-2.0068167115803409E-3</c:v>
                </c:pt>
                <c:pt idx="2207">
                  <c:v>-1.9341330122422823E-3</c:v>
                </c:pt>
                <c:pt idx="2208">
                  <c:v>-2.0890066087534396E-3</c:v>
                </c:pt>
                <c:pt idx="2209">
                  <c:v>-2.2349000126493006E-3</c:v>
                </c:pt>
                <c:pt idx="2210">
                  <c:v>-1.8660420411065698E-3</c:v>
                </c:pt>
                <c:pt idx="2211">
                  <c:v>-1.8060146959120301E-3</c:v>
                </c:pt>
                <c:pt idx="2212">
                  <c:v>-1.8936429635411671E-3</c:v>
                </c:pt>
                <c:pt idx="2213">
                  <c:v>-1.6790745952721914E-3</c:v>
                </c:pt>
                <c:pt idx="2214">
                  <c:v>-1.7696715260232063E-3</c:v>
                </c:pt>
                <c:pt idx="2215">
                  <c:v>-1.8471658005632307E-3</c:v>
                </c:pt>
                <c:pt idx="2216">
                  <c:v>-1.6215062273253244E-3</c:v>
                </c:pt>
                <c:pt idx="2217">
                  <c:v>-1.5846830946009162E-3</c:v>
                </c:pt>
                <c:pt idx="2218">
                  <c:v>-1.8772406119167552E-3</c:v>
                </c:pt>
                <c:pt idx="2219">
                  <c:v>-1.5349190795608751E-3</c:v>
                </c:pt>
                <c:pt idx="2220">
                  <c:v>-1.3976469876845455E-3</c:v>
                </c:pt>
                <c:pt idx="2221">
                  <c:v>-1.7636221834110863E-3</c:v>
                </c:pt>
                <c:pt idx="2222">
                  <c:v>-1.9607088430475665E-3</c:v>
                </c:pt>
                <c:pt idx="2223">
                  <c:v>-2.0633937992556653E-3</c:v>
                </c:pt>
                <c:pt idx="2224">
                  <c:v>-1.6849714365776477E-3</c:v>
                </c:pt>
                <c:pt idx="2225">
                  <c:v>-1.8183103806723815E-3</c:v>
                </c:pt>
                <c:pt idx="2226">
                  <c:v>-1.7294761329528095E-3</c:v>
                </c:pt>
                <c:pt idx="2227">
                  <c:v>-1.9295786684603612E-3</c:v>
                </c:pt>
                <c:pt idx="2228">
                  <c:v>-1.8131163306855074E-3</c:v>
                </c:pt>
                <c:pt idx="2229">
                  <c:v>-2.0195243913443293E-3</c:v>
                </c:pt>
                <c:pt idx="2230">
                  <c:v>-1.7133777293432404E-3</c:v>
                </c:pt>
                <c:pt idx="2231">
                  <c:v>-1.5533481233574301E-3</c:v>
                </c:pt>
                <c:pt idx="2232">
                  <c:v>-1.6358991221925908E-3</c:v>
                </c:pt>
                <c:pt idx="2233">
                  <c:v>-1.4505504314088465E-3</c:v>
                </c:pt>
                <c:pt idx="2234">
                  <c:v>-1.271751781284497E-3</c:v>
                </c:pt>
                <c:pt idx="2235">
                  <c:v>-1.5664275331959702E-3</c:v>
                </c:pt>
                <c:pt idx="2236">
                  <c:v>-1.1969416534966576E-3</c:v>
                </c:pt>
                <c:pt idx="2237">
                  <c:v>-1.3563506794862696E-3</c:v>
                </c:pt>
                <c:pt idx="2238">
                  <c:v>-1.2881033272211647E-3</c:v>
                </c:pt>
                <c:pt idx="2239">
                  <c:v>-1.5001990190322797E-3</c:v>
                </c:pt>
                <c:pt idx="2240">
                  <c:v>-1.4170857315584122E-3</c:v>
                </c:pt>
                <c:pt idx="2241">
                  <c:v>-1.4941969542612327E-3</c:v>
                </c:pt>
                <c:pt idx="2242">
                  <c:v>-1.4970450920664836E-3</c:v>
                </c:pt>
                <c:pt idx="2243">
                  <c:v>-1.3665792673524756E-3</c:v>
                </c:pt>
                <c:pt idx="2244">
                  <c:v>-1.4251788663498133E-3</c:v>
                </c:pt>
                <c:pt idx="2245">
                  <c:v>-1.6926204718051183E-3</c:v>
                </c:pt>
                <c:pt idx="2246">
                  <c:v>-1.2822142886372663E-3</c:v>
                </c:pt>
                <c:pt idx="2247">
                  <c:v>-1.5746249803375038E-3</c:v>
                </c:pt>
                <c:pt idx="2248">
                  <c:v>-1.3253023970166025E-3</c:v>
                </c:pt>
                <c:pt idx="2249">
                  <c:v>-1.7389394779402031E-3</c:v>
                </c:pt>
                <c:pt idx="2250">
                  <c:v>-1.4721018208080972E-3</c:v>
                </c:pt>
                <c:pt idx="2251">
                  <c:v>-1.5580483407029943E-3</c:v>
                </c:pt>
                <c:pt idx="2252">
                  <c:v>-1.678765178596105E-3</c:v>
                </c:pt>
                <c:pt idx="2253">
                  <c:v>-1.4707351589052754E-3</c:v>
                </c:pt>
                <c:pt idx="2254">
                  <c:v>-1.5231076252346511E-3</c:v>
                </c:pt>
                <c:pt idx="2255">
                  <c:v>-1.4260515638595712E-3</c:v>
                </c:pt>
                <c:pt idx="2256">
                  <c:v>-1.1748393155002425E-3</c:v>
                </c:pt>
                <c:pt idx="2257">
                  <c:v>-1.5839050493484661E-3</c:v>
                </c:pt>
                <c:pt idx="2258">
                  <c:v>-1.4891748197647069E-3</c:v>
                </c:pt>
                <c:pt idx="2259">
                  <c:v>-1.8387956402423733E-3</c:v>
                </c:pt>
                <c:pt idx="2260">
                  <c:v>-1.5302282890374036E-3</c:v>
                </c:pt>
                <c:pt idx="2261">
                  <c:v>-1.2812792491527865E-3</c:v>
                </c:pt>
                <c:pt idx="2262">
                  <c:v>-1.3744534860367053E-3</c:v>
                </c:pt>
                <c:pt idx="2263">
                  <c:v>-1.301698084393065E-3</c:v>
                </c:pt>
                <c:pt idx="2264">
                  <c:v>-1.7515958410456772E-3</c:v>
                </c:pt>
                <c:pt idx="2265">
                  <c:v>-1.3884327560658642E-3</c:v>
                </c:pt>
                <c:pt idx="2266">
                  <c:v>-1.3260365597970794E-3</c:v>
                </c:pt>
                <c:pt idx="2267">
                  <c:v>-1.5698285446741759E-3</c:v>
                </c:pt>
                <c:pt idx="2268">
                  <c:v>-1.5139474209958858E-3</c:v>
                </c:pt>
                <c:pt idx="2269">
                  <c:v>-1.1923995790258859E-3</c:v>
                </c:pt>
                <c:pt idx="2270">
                  <c:v>-1.5294437611391165E-3</c:v>
                </c:pt>
                <c:pt idx="2271">
                  <c:v>-1.2502006619979948E-3</c:v>
                </c:pt>
                <c:pt idx="2272">
                  <c:v>-1.4560264224315802E-3</c:v>
                </c:pt>
                <c:pt idx="2273">
                  <c:v>-1.1578843351416825E-3</c:v>
                </c:pt>
                <c:pt idx="2274">
                  <c:v>-1.6529291329422729E-3</c:v>
                </c:pt>
                <c:pt idx="2275">
                  <c:v>-1.2928988425787858E-3</c:v>
                </c:pt>
                <c:pt idx="2276">
                  <c:v>-1.719029867067021E-3</c:v>
                </c:pt>
                <c:pt idx="2277">
                  <c:v>-1.5705903039052161E-3</c:v>
                </c:pt>
                <c:pt idx="2278">
                  <c:v>-1.4396927904976155E-3</c:v>
                </c:pt>
                <c:pt idx="2279">
                  <c:v>-1.1930716641996549E-3</c:v>
                </c:pt>
                <c:pt idx="2280">
                  <c:v>-1.5395651872395094E-3</c:v>
                </c:pt>
                <c:pt idx="2281">
                  <c:v>-1.3767001636192618E-3</c:v>
                </c:pt>
                <c:pt idx="2282">
                  <c:v>-1.3873970448834505E-3</c:v>
                </c:pt>
                <c:pt idx="2283">
                  <c:v>-1.4600077232553481E-3</c:v>
                </c:pt>
                <c:pt idx="2284">
                  <c:v>-1.6041177233013402E-3</c:v>
                </c:pt>
                <c:pt idx="2285">
                  <c:v>-1.3783432355019337E-3</c:v>
                </c:pt>
                <c:pt idx="2286">
                  <c:v>-1.577849371340458E-3</c:v>
                </c:pt>
                <c:pt idx="2287">
                  <c:v>-1.5413139508333299E-3</c:v>
                </c:pt>
                <c:pt idx="2288">
                  <c:v>-1.4247175497302934E-3</c:v>
                </c:pt>
                <c:pt idx="2289">
                  <c:v>-1.4134891052054129E-3</c:v>
                </c:pt>
                <c:pt idx="2290">
                  <c:v>-1.4547873721457781E-3</c:v>
                </c:pt>
                <c:pt idx="2291">
                  <c:v>-1.3528842232802608E-3</c:v>
                </c:pt>
                <c:pt idx="2292">
                  <c:v>-1.3564841118439369E-3</c:v>
                </c:pt>
                <c:pt idx="2293">
                  <c:v>-1.4930760217534071E-3</c:v>
                </c:pt>
                <c:pt idx="2294">
                  <c:v>-1.5141195922440114E-3</c:v>
                </c:pt>
                <c:pt idx="2295">
                  <c:v>-1.4201223292030054E-3</c:v>
                </c:pt>
                <c:pt idx="2296">
                  <c:v>-1.3255189062450887E-3</c:v>
                </c:pt>
                <c:pt idx="2297">
                  <c:v>-1.392406311200825E-3</c:v>
                </c:pt>
                <c:pt idx="2298">
                  <c:v>-1.5103241474939742E-3</c:v>
                </c:pt>
                <c:pt idx="2299">
                  <c:v>-1.5122670864050813E-3</c:v>
                </c:pt>
                <c:pt idx="2300">
                  <c:v>-1.3596645459195494E-3</c:v>
                </c:pt>
                <c:pt idx="2301">
                  <c:v>-1.3066890849548405E-3</c:v>
                </c:pt>
                <c:pt idx="2302">
                  <c:v>-1.3118649683049515E-3</c:v>
                </c:pt>
                <c:pt idx="2303">
                  <c:v>-1.3005828269854816E-3</c:v>
                </c:pt>
                <c:pt idx="2304">
                  <c:v>-1.3706398231778621E-3</c:v>
                </c:pt>
                <c:pt idx="2305">
                  <c:v>-1.3348887659011502E-3</c:v>
                </c:pt>
                <c:pt idx="2306">
                  <c:v>-1.335547145165926E-3</c:v>
                </c:pt>
                <c:pt idx="2307">
                  <c:v>-1.2667306526572878E-3</c:v>
                </c:pt>
                <c:pt idx="2308">
                  <c:v>-1.332374988601592E-3</c:v>
                </c:pt>
                <c:pt idx="2309">
                  <c:v>-1.4967524015497779E-3</c:v>
                </c:pt>
                <c:pt idx="2310">
                  <c:v>-1.2470460897652765E-3</c:v>
                </c:pt>
                <c:pt idx="2311">
                  <c:v>-1.6399873850851234E-3</c:v>
                </c:pt>
                <c:pt idx="2312">
                  <c:v>-1.3808507417944792E-3</c:v>
                </c:pt>
                <c:pt idx="2313">
                  <c:v>-1.4835377323915836E-3</c:v>
                </c:pt>
                <c:pt idx="2314">
                  <c:v>-1.1833871641642128E-3</c:v>
                </c:pt>
                <c:pt idx="2315">
                  <c:v>-1.3084408505023546E-3</c:v>
                </c:pt>
                <c:pt idx="2316">
                  <c:v>-1.1986235713700184E-3</c:v>
                </c:pt>
                <c:pt idx="2317">
                  <c:v>-1.1069366899333377E-3</c:v>
                </c:pt>
                <c:pt idx="2318">
                  <c:v>-1.475618072597667E-3</c:v>
                </c:pt>
                <c:pt idx="2319">
                  <c:v>-1.108906985497508E-3</c:v>
                </c:pt>
                <c:pt idx="2320">
                  <c:v>-1.5922304734201777E-3</c:v>
                </c:pt>
                <c:pt idx="2321">
                  <c:v>-1.4156633135471918E-3</c:v>
                </c:pt>
                <c:pt idx="2322">
                  <c:v>-1.4571342120267667E-3</c:v>
                </c:pt>
                <c:pt idx="2323">
                  <c:v>-1.2640282782272218E-3</c:v>
                </c:pt>
                <c:pt idx="2324">
                  <c:v>-1.2204794079614526E-3</c:v>
                </c:pt>
                <c:pt idx="2325">
                  <c:v>-1.5594473420561172E-3</c:v>
                </c:pt>
                <c:pt idx="2326">
                  <c:v>-1.3553227191986819E-3</c:v>
                </c:pt>
                <c:pt idx="2327">
                  <c:v>-1.4195138806701738E-3</c:v>
                </c:pt>
                <c:pt idx="2328">
                  <c:v>-1.3722170272151637E-3</c:v>
                </c:pt>
                <c:pt idx="2329">
                  <c:v>-1.127214928091479E-3</c:v>
                </c:pt>
                <c:pt idx="2330">
                  <c:v>-1.136484127448001E-3</c:v>
                </c:pt>
                <c:pt idx="2331">
                  <c:v>-1.4928027641486819E-3</c:v>
                </c:pt>
                <c:pt idx="2332">
                  <c:v>-1.6247224698719574E-3</c:v>
                </c:pt>
                <c:pt idx="2333">
                  <c:v>-1.1993144912061057E-3</c:v>
                </c:pt>
                <c:pt idx="2334">
                  <c:v>-1.3485901318426869E-3</c:v>
                </c:pt>
                <c:pt idx="2335">
                  <c:v>-1.2044016835272497E-3</c:v>
                </c:pt>
                <c:pt idx="2336">
                  <c:v>-1.2274052772899887E-3</c:v>
                </c:pt>
                <c:pt idx="2337">
                  <c:v>-1.2015125834506694E-3</c:v>
                </c:pt>
                <c:pt idx="2338">
                  <c:v>-1.270969914930082E-3</c:v>
                </c:pt>
                <c:pt idx="2339">
                  <c:v>-1.2453728575783007E-3</c:v>
                </c:pt>
                <c:pt idx="2340">
                  <c:v>-1.2898903397941231E-3</c:v>
                </c:pt>
                <c:pt idx="2341">
                  <c:v>-1.173371886526548E-3</c:v>
                </c:pt>
                <c:pt idx="2342">
                  <c:v>-1.2565673965601451E-3</c:v>
                </c:pt>
                <c:pt idx="2343">
                  <c:v>-1.166154050194726E-3</c:v>
                </c:pt>
                <c:pt idx="2344">
                  <c:v>-1.2790778133684676E-3</c:v>
                </c:pt>
                <c:pt idx="2345">
                  <c:v>-1.1393534831975851E-3</c:v>
                </c:pt>
                <c:pt idx="2346">
                  <c:v>-1.2954150078506197E-3</c:v>
                </c:pt>
                <c:pt idx="2347">
                  <c:v>-1.1460842223210957E-3</c:v>
                </c:pt>
                <c:pt idx="2348">
                  <c:v>-1.2031086083520027E-3</c:v>
                </c:pt>
                <c:pt idx="2349">
                  <c:v>-1.1366808040525471E-3</c:v>
                </c:pt>
                <c:pt idx="2350">
                  <c:v>-1.035888213209729E-3</c:v>
                </c:pt>
                <c:pt idx="2351">
                  <c:v>-1.2334446698028061E-3</c:v>
                </c:pt>
                <c:pt idx="2352">
                  <c:v>-1.2706572667987347E-3</c:v>
                </c:pt>
                <c:pt idx="2353">
                  <c:v>-6.3072455298479591E-4</c:v>
                </c:pt>
                <c:pt idx="2354">
                  <c:v>-1.0793880401284857E-3</c:v>
                </c:pt>
                <c:pt idx="2355">
                  <c:v>-1.1569592278125734E-3</c:v>
                </c:pt>
                <c:pt idx="2356">
                  <c:v>-1.2876380088896234E-3</c:v>
                </c:pt>
                <c:pt idx="2357">
                  <c:v>-7.3908158849853825E-4</c:v>
                </c:pt>
                <c:pt idx="2358">
                  <c:v>-9.958237212629908E-4</c:v>
                </c:pt>
                <c:pt idx="2359">
                  <c:v>-8.0299062849497E-4</c:v>
                </c:pt>
                <c:pt idx="2360">
                  <c:v>-5.4531240540797114E-4</c:v>
                </c:pt>
                <c:pt idx="2361">
                  <c:v>-1.1465346764241273E-3</c:v>
                </c:pt>
                <c:pt idx="2362">
                  <c:v>-9.5164499647078747E-4</c:v>
                </c:pt>
                <c:pt idx="2363">
                  <c:v>-1.0428845302954183E-3</c:v>
                </c:pt>
                <c:pt idx="2364">
                  <c:v>-1.0015781736691738E-3</c:v>
                </c:pt>
                <c:pt idx="2365">
                  <c:v>-1.2887927958425416E-3</c:v>
                </c:pt>
                <c:pt idx="2366">
                  <c:v>-8.8968465510380352E-4</c:v>
                </c:pt>
                <c:pt idx="2367">
                  <c:v>-1.0762783274550027E-3</c:v>
                </c:pt>
                <c:pt idx="2368">
                  <c:v>-7.2958615211495708E-4</c:v>
                </c:pt>
                <c:pt idx="2369">
                  <c:v>-9.6232441391781969E-4</c:v>
                </c:pt>
                <c:pt idx="2370">
                  <c:v>-1.0445943649789841E-3</c:v>
                </c:pt>
                <c:pt idx="2371">
                  <c:v>-5.8187388998306338E-4</c:v>
                </c:pt>
                <c:pt idx="2372">
                  <c:v>-7.6409609760686988E-4</c:v>
                </c:pt>
                <c:pt idx="2373">
                  <c:v>-1.0488970115438028E-3</c:v>
                </c:pt>
                <c:pt idx="2374">
                  <c:v>-6.2736712453355262E-4</c:v>
                </c:pt>
                <c:pt idx="2375">
                  <c:v>-1.1092504180632268E-3</c:v>
                </c:pt>
                <c:pt idx="2376">
                  <c:v>-1.0210302818928275E-3</c:v>
                </c:pt>
                <c:pt idx="2377">
                  <c:v>-1.209436502852077E-3</c:v>
                </c:pt>
                <c:pt idx="2378">
                  <c:v>-1.0732083917450871E-3</c:v>
                </c:pt>
                <c:pt idx="2379">
                  <c:v>-1.1583199216469028E-3</c:v>
                </c:pt>
                <c:pt idx="2380">
                  <c:v>-1.1955055113206296E-3</c:v>
                </c:pt>
                <c:pt idx="2381">
                  <c:v>-1.2067466712618977E-3</c:v>
                </c:pt>
                <c:pt idx="2382">
                  <c:v>-1.1615792781531655E-3</c:v>
                </c:pt>
                <c:pt idx="2383">
                  <c:v>-1.3163698489893089E-3</c:v>
                </c:pt>
                <c:pt idx="2384">
                  <c:v>-1.308932939475644E-3</c:v>
                </c:pt>
                <c:pt idx="2385">
                  <c:v>-1.2638451115707457E-3</c:v>
                </c:pt>
                <c:pt idx="2386">
                  <c:v>-1.0041989336293492E-3</c:v>
                </c:pt>
                <c:pt idx="2387">
                  <c:v>-9.0998214940042567E-4</c:v>
                </c:pt>
                <c:pt idx="2388">
                  <c:v>-1.1035315175846512E-3</c:v>
                </c:pt>
                <c:pt idx="2389">
                  <c:v>-8.4231771909468167E-4</c:v>
                </c:pt>
                <c:pt idx="2390">
                  <c:v>-1.1131012667729182E-3</c:v>
                </c:pt>
                <c:pt idx="2391">
                  <c:v>-1.1225066838393464E-3</c:v>
                </c:pt>
                <c:pt idx="2392">
                  <c:v>-9.7946288683105559E-4</c:v>
                </c:pt>
                <c:pt idx="2393">
                  <c:v>-1.0607821526428761E-3</c:v>
                </c:pt>
                <c:pt idx="2394">
                  <c:v>-1.0905768722339149E-3</c:v>
                </c:pt>
                <c:pt idx="2395">
                  <c:v>-1.0923235795764384E-3</c:v>
                </c:pt>
                <c:pt idx="2396">
                  <c:v>-9.9359766585178921E-4</c:v>
                </c:pt>
                <c:pt idx="2397">
                  <c:v>-9.5399064720434865E-4</c:v>
                </c:pt>
                <c:pt idx="2398">
                  <c:v>-1.1054453621711314E-3</c:v>
                </c:pt>
                <c:pt idx="2399">
                  <c:v>-1.2473445956254052E-3</c:v>
                </c:pt>
                <c:pt idx="2400">
                  <c:v>-1.0222911918199981E-3</c:v>
                </c:pt>
                <c:pt idx="2401">
                  <c:v>-1.0815140094358267E-3</c:v>
                </c:pt>
                <c:pt idx="2402">
                  <c:v>-1.0214602488230885E-3</c:v>
                </c:pt>
                <c:pt idx="2403">
                  <c:v>-1.1156492061592136E-3</c:v>
                </c:pt>
                <c:pt idx="2404">
                  <c:v>-1.1085184205053948E-3</c:v>
                </c:pt>
                <c:pt idx="2405">
                  <c:v>-1.0107865810989915E-3</c:v>
                </c:pt>
                <c:pt idx="2406">
                  <c:v>-1.3053136250862438E-3</c:v>
                </c:pt>
                <c:pt idx="2407">
                  <c:v>-1.0561312307788874E-3</c:v>
                </c:pt>
                <c:pt idx="2408">
                  <c:v>-1.0932746550966264E-3</c:v>
                </c:pt>
                <c:pt idx="2409">
                  <c:v>-1.0881075921567241E-3</c:v>
                </c:pt>
                <c:pt idx="2410">
                  <c:v>-1.2024464093041249E-3</c:v>
                </c:pt>
                <c:pt idx="2411">
                  <c:v>-1.0157007393336195E-3</c:v>
                </c:pt>
                <c:pt idx="2412">
                  <c:v>-1.1375278069551526E-3</c:v>
                </c:pt>
                <c:pt idx="2413">
                  <c:v>-1.023162317341448E-3</c:v>
                </c:pt>
                <c:pt idx="2414">
                  <c:v>-9.6804965437951738E-4</c:v>
                </c:pt>
                <c:pt idx="2415">
                  <c:v>-1.0203657950628457E-3</c:v>
                </c:pt>
                <c:pt idx="2416">
                  <c:v>-1.1352592891325961E-3</c:v>
                </c:pt>
                <c:pt idx="2417">
                  <c:v>-9.5192312508073746E-4</c:v>
                </c:pt>
                <c:pt idx="2418">
                  <c:v>-9.5130894885634082E-4</c:v>
                </c:pt>
                <c:pt idx="2419">
                  <c:v>-1.0270342840789199E-3</c:v>
                </c:pt>
                <c:pt idx="2420">
                  <c:v>-9.264262590480901E-4</c:v>
                </c:pt>
                <c:pt idx="2421">
                  <c:v>-1.1739114511009883E-3</c:v>
                </c:pt>
                <c:pt idx="2422">
                  <c:v>-9.6723346807409832E-4</c:v>
                </c:pt>
                <c:pt idx="2423">
                  <c:v>-9.4221363206724773E-4</c:v>
                </c:pt>
                <c:pt idx="2424">
                  <c:v>-1.1611839618866082E-3</c:v>
                </c:pt>
                <c:pt idx="2425">
                  <c:v>-9.6372606696263176E-4</c:v>
                </c:pt>
                <c:pt idx="2426">
                  <c:v>-1.1531550220326438E-3</c:v>
                </c:pt>
                <c:pt idx="2427">
                  <c:v>-8.4964996309099753E-4</c:v>
                </c:pt>
                <c:pt idx="2428">
                  <c:v>-1.2817360922530415E-3</c:v>
                </c:pt>
                <c:pt idx="2429">
                  <c:v>-9.3310921106863458E-4</c:v>
                </c:pt>
                <c:pt idx="2430">
                  <c:v>-7.5679769924662525E-4</c:v>
                </c:pt>
                <c:pt idx="2431">
                  <c:v>-8.5004066634459879E-4</c:v>
                </c:pt>
                <c:pt idx="2432">
                  <c:v>-8.493247316203582E-4</c:v>
                </c:pt>
                <c:pt idx="2433">
                  <c:v>-1.0301628946565572E-3</c:v>
                </c:pt>
                <c:pt idx="2434">
                  <c:v>-1.083071148067394E-3</c:v>
                </c:pt>
                <c:pt idx="2435">
                  <c:v>-8.993647744027902E-4</c:v>
                </c:pt>
                <c:pt idx="2436">
                  <c:v>-9.5583139139000729E-4</c:v>
                </c:pt>
                <c:pt idx="2437">
                  <c:v>-9.8648873014440109E-4</c:v>
                </c:pt>
                <c:pt idx="2438">
                  <c:v>-1.0274345611870758E-3</c:v>
                </c:pt>
                <c:pt idx="2439">
                  <c:v>-1.0545874470629173E-3</c:v>
                </c:pt>
                <c:pt idx="2440">
                  <c:v>-1.0634207992181795E-3</c:v>
                </c:pt>
                <c:pt idx="2441">
                  <c:v>-1.0857198102349399E-3</c:v>
                </c:pt>
                <c:pt idx="2442">
                  <c:v>-1.1099972673992791E-3</c:v>
                </c:pt>
                <c:pt idx="2443">
                  <c:v>-1.073806968596096E-3</c:v>
                </c:pt>
                <c:pt idx="2444">
                  <c:v>-9.9672614049305347E-4</c:v>
                </c:pt>
                <c:pt idx="2445">
                  <c:v>-8.6751557753520414E-4</c:v>
                </c:pt>
                <c:pt idx="2446">
                  <c:v>-9.0193032269286419E-4</c:v>
                </c:pt>
                <c:pt idx="2447">
                  <c:v>-7.8014037721130334E-4</c:v>
                </c:pt>
                <c:pt idx="2448">
                  <c:v>-9.8271051447257384E-4</c:v>
                </c:pt>
                <c:pt idx="2449">
                  <c:v>-8.6899634570138638E-4</c:v>
                </c:pt>
                <c:pt idx="2450">
                  <c:v>-1.0245289353068181E-3</c:v>
                </c:pt>
                <c:pt idx="2451">
                  <c:v>-9.8035371387539673E-4</c:v>
                </c:pt>
                <c:pt idx="2452">
                  <c:v>-1.0001622698970079E-3</c:v>
                </c:pt>
                <c:pt idx="2453">
                  <c:v>-7.3423568458015186E-4</c:v>
                </c:pt>
                <c:pt idx="2454">
                  <c:v>-8.1051047937696647E-4</c:v>
                </c:pt>
                <c:pt idx="2455">
                  <c:v>-1.0108813754977342E-3</c:v>
                </c:pt>
                <c:pt idx="2456">
                  <c:v>-1.1066686448919266E-3</c:v>
                </c:pt>
                <c:pt idx="2457">
                  <c:v>-8.610318549023213E-4</c:v>
                </c:pt>
                <c:pt idx="2458">
                  <c:v>-8.8436117554307548E-4</c:v>
                </c:pt>
                <c:pt idx="2459">
                  <c:v>-1.0312200899963552E-3</c:v>
                </c:pt>
                <c:pt idx="2460">
                  <c:v>-8.3001551526002879E-4</c:v>
                </c:pt>
                <c:pt idx="2461">
                  <c:v>-6.9277324456381846E-4</c:v>
                </c:pt>
                <c:pt idx="2462">
                  <c:v>-9.2408259544414875E-4</c:v>
                </c:pt>
                <c:pt idx="2463">
                  <c:v>-9.725224045817357E-4</c:v>
                </c:pt>
                <c:pt idx="2464">
                  <c:v>-8.1725561384181833E-4</c:v>
                </c:pt>
                <c:pt idx="2465">
                  <c:v>-7.1761133716110649E-4</c:v>
                </c:pt>
                <c:pt idx="2466">
                  <c:v>-8.8206250889985344E-4</c:v>
                </c:pt>
                <c:pt idx="2467">
                  <c:v>-8.7531058877773188E-4</c:v>
                </c:pt>
                <c:pt idx="2468">
                  <c:v>-6.5010883415987501E-4</c:v>
                </c:pt>
                <c:pt idx="2469">
                  <c:v>-7.04941625442076E-4</c:v>
                </c:pt>
                <c:pt idx="2470">
                  <c:v>-1.0544897123437381E-3</c:v>
                </c:pt>
                <c:pt idx="2471">
                  <c:v>-9.3044398728867202E-4</c:v>
                </c:pt>
                <c:pt idx="2472">
                  <c:v>-6.96897310457868E-4</c:v>
                </c:pt>
                <c:pt idx="2473">
                  <c:v>-8.435411521016652E-4</c:v>
                </c:pt>
                <c:pt idx="2474">
                  <c:v>-8.6277033975373134E-4</c:v>
                </c:pt>
                <c:pt idx="2475">
                  <c:v>-8.4006013821602619E-4</c:v>
                </c:pt>
                <c:pt idx="2476">
                  <c:v>-6.5520643170420372E-4</c:v>
                </c:pt>
                <c:pt idx="2477">
                  <c:v>-8.9171874882213299E-4</c:v>
                </c:pt>
                <c:pt idx="2478">
                  <c:v>-8.9229846024577609E-4</c:v>
                </c:pt>
                <c:pt idx="2479">
                  <c:v>-8.8867600864594575E-4</c:v>
                </c:pt>
                <c:pt idx="2480">
                  <c:v>-7.1055765961324305E-4</c:v>
                </c:pt>
                <c:pt idx="2481">
                  <c:v>-7.6848213132695877E-4</c:v>
                </c:pt>
                <c:pt idx="2482">
                  <c:v>-1.0004130896823843E-3</c:v>
                </c:pt>
                <c:pt idx="2483">
                  <c:v>-7.2061919942648588E-4</c:v>
                </c:pt>
                <c:pt idx="2484">
                  <c:v>-8.8011703211901559E-4</c:v>
                </c:pt>
                <c:pt idx="2485">
                  <c:v>-7.4933746028137192E-4</c:v>
                </c:pt>
                <c:pt idx="2486">
                  <c:v>-8.2258893188622896E-4</c:v>
                </c:pt>
                <c:pt idx="2487">
                  <c:v>-8.6413481481641672E-4</c:v>
                </c:pt>
                <c:pt idx="2488">
                  <c:v>-7.9432108005570042E-4</c:v>
                </c:pt>
                <c:pt idx="2489">
                  <c:v>-6.8800206147522427E-4</c:v>
                </c:pt>
                <c:pt idx="2490">
                  <c:v>-7.7982501693705359E-4</c:v>
                </c:pt>
                <c:pt idx="2491">
                  <c:v>-8.7824468769773538E-4</c:v>
                </c:pt>
                <c:pt idx="2492">
                  <c:v>-5.5991828651319312E-4</c:v>
                </c:pt>
                <c:pt idx="2493">
                  <c:v>-6.51080345564197E-4</c:v>
                </c:pt>
                <c:pt idx="2494">
                  <c:v>-7.5660700689363525E-4</c:v>
                </c:pt>
                <c:pt idx="2495">
                  <c:v>-7.1033930036564971E-4</c:v>
                </c:pt>
                <c:pt idx="2496">
                  <c:v>-9.2848767288474681E-4</c:v>
                </c:pt>
                <c:pt idx="2497">
                  <c:v>-7.0152026310298825E-4</c:v>
                </c:pt>
                <c:pt idx="2498">
                  <c:v>-6.8211866121383228E-4</c:v>
                </c:pt>
                <c:pt idx="2499">
                  <c:v>-9.3461881601813188E-4</c:v>
                </c:pt>
                <c:pt idx="2500">
                  <c:v>-7.865230408100665E-4</c:v>
                </c:pt>
                <c:pt idx="2501">
                  <c:v>-7.8952826964976612E-4</c:v>
                </c:pt>
                <c:pt idx="2502">
                  <c:v>-5.6909703181146402E-4</c:v>
                </c:pt>
                <c:pt idx="2503">
                  <c:v>-8.5247239599015381E-4</c:v>
                </c:pt>
                <c:pt idx="2504">
                  <c:v>-5.8665166037532538E-4</c:v>
                </c:pt>
                <c:pt idx="2505">
                  <c:v>-8.3631187403162546E-4</c:v>
                </c:pt>
                <c:pt idx="2506">
                  <c:v>-7.3428066104603586E-4</c:v>
                </c:pt>
                <c:pt idx="2507">
                  <c:v>-7.8708268540074987E-4</c:v>
                </c:pt>
                <c:pt idx="2508">
                  <c:v>-6.9876026366011098E-4</c:v>
                </c:pt>
                <c:pt idx="2509">
                  <c:v>-8.5350294078197447E-4</c:v>
                </c:pt>
                <c:pt idx="2510">
                  <c:v>-8.2705710057765262E-4</c:v>
                </c:pt>
                <c:pt idx="2511">
                  <c:v>-6.2881472071112815E-4</c:v>
                </c:pt>
                <c:pt idx="2512">
                  <c:v>-8.1381778906943066E-4</c:v>
                </c:pt>
                <c:pt idx="2513">
                  <c:v>-9.0384105492730192E-4</c:v>
                </c:pt>
                <c:pt idx="2514">
                  <c:v>-8.4742375574935809E-4</c:v>
                </c:pt>
                <c:pt idx="2515">
                  <c:v>-7.6410661297806454E-4</c:v>
                </c:pt>
                <c:pt idx="2516">
                  <c:v>-5.7502162710681515E-4</c:v>
                </c:pt>
                <c:pt idx="2517">
                  <c:v>-5.7618178379304245E-4</c:v>
                </c:pt>
                <c:pt idx="2518">
                  <c:v>-6.8378344473363738E-4</c:v>
                </c:pt>
                <c:pt idx="2519">
                  <c:v>-5.56780589701266E-4</c:v>
                </c:pt>
                <c:pt idx="2520">
                  <c:v>-7.7946164596893216E-4</c:v>
                </c:pt>
                <c:pt idx="2521">
                  <c:v>-8.6640363055701293E-4</c:v>
                </c:pt>
                <c:pt idx="2522">
                  <c:v>-8.1750399712693183E-4</c:v>
                </c:pt>
                <c:pt idx="2523">
                  <c:v>-9.3136127247022207E-4</c:v>
                </c:pt>
                <c:pt idx="2524">
                  <c:v>-5.7662131749263476E-4</c:v>
                </c:pt>
                <c:pt idx="2525">
                  <c:v>-6.0152119533799224E-4</c:v>
                </c:pt>
                <c:pt idx="2526">
                  <c:v>-8.2248725604988659E-4</c:v>
                </c:pt>
                <c:pt idx="2527">
                  <c:v>-8.7206047513195507E-4</c:v>
                </c:pt>
                <c:pt idx="2528">
                  <c:v>-4.6623116486143115E-4</c:v>
                </c:pt>
                <c:pt idx="2529">
                  <c:v>-8.4622460628314676E-4</c:v>
                </c:pt>
                <c:pt idx="2530">
                  <c:v>-9.7915624947605496E-4</c:v>
                </c:pt>
                <c:pt idx="2531">
                  <c:v>-2.7473194047843217E-4</c:v>
                </c:pt>
                <c:pt idx="2532">
                  <c:v>-5.2131359430096806E-4</c:v>
                </c:pt>
                <c:pt idx="2533">
                  <c:v>-7.3908852256168169E-4</c:v>
                </c:pt>
                <c:pt idx="2534">
                  <c:v>-7.5069027428277123E-4</c:v>
                </c:pt>
                <c:pt idx="2535">
                  <c:v>-9.0568646403453622E-4</c:v>
                </c:pt>
                <c:pt idx="2536">
                  <c:v>-6.5510381595315908E-4</c:v>
                </c:pt>
                <c:pt idx="2537">
                  <c:v>-7.3339217137774937E-4</c:v>
                </c:pt>
                <c:pt idx="2538">
                  <c:v>-8.3764416613738414E-4</c:v>
                </c:pt>
                <c:pt idx="2539">
                  <c:v>-8.003774682766333E-4</c:v>
                </c:pt>
                <c:pt idx="2540">
                  <c:v>-6.9135474410283472E-4</c:v>
                </c:pt>
                <c:pt idx="2541">
                  <c:v>-6.3716605719736543E-4</c:v>
                </c:pt>
                <c:pt idx="2542">
                  <c:v>-7.9918884508984179E-4</c:v>
                </c:pt>
                <c:pt idx="2543">
                  <c:v>-4.3450566120123657E-4</c:v>
                </c:pt>
                <c:pt idx="2544">
                  <c:v>-5.8101070422991795E-4</c:v>
                </c:pt>
                <c:pt idx="2545">
                  <c:v>-7.6761357988818825E-4</c:v>
                </c:pt>
                <c:pt idx="2546">
                  <c:v>-8.8525604707247597E-4</c:v>
                </c:pt>
                <c:pt idx="2547">
                  <c:v>-3.1981519506080174E-3</c:v>
                </c:pt>
                <c:pt idx="2548">
                  <c:v>-5.1624114620677799E-4</c:v>
                </c:pt>
                <c:pt idx="2549">
                  <c:v>-8.0847726867293171E-4</c:v>
                </c:pt>
                <c:pt idx="2550">
                  <c:v>-6.9304880080841495E-4</c:v>
                </c:pt>
                <c:pt idx="2551">
                  <c:v>-6.3196066402415021E-4</c:v>
                </c:pt>
                <c:pt idx="2552">
                  <c:v>-7.4673890502084553E-4</c:v>
                </c:pt>
                <c:pt idx="2553">
                  <c:v>-5.9139038057772885E-4</c:v>
                </c:pt>
                <c:pt idx="2554">
                  <c:v>-7.3773591011099264E-4</c:v>
                </c:pt>
                <c:pt idx="2555">
                  <c:v>-6.3881368321203947E-4</c:v>
                </c:pt>
                <c:pt idx="2556">
                  <c:v>-4.9726257599907108E-4</c:v>
                </c:pt>
                <c:pt idx="2557">
                  <c:v>-6.1218425488214273E-4</c:v>
                </c:pt>
                <c:pt idx="2558">
                  <c:v>-5.7513269781986939E-4</c:v>
                </c:pt>
                <c:pt idx="2559">
                  <c:v>-5.0748179050994662E-4</c:v>
                </c:pt>
                <c:pt idx="2560">
                  <c:v>-8.1451328312796476E-4</c:v>
                </c:pt>
                <c:pt idx="2561">
                  <c:v>-6.3515965512110195E-4</c:v>
                </c:pt>
                <c:pt idx="2562">
                  <c:v>-5.6186787258554946E-4</c:v>
                </c:pt>
                <c:pt idx="2563">
                  <c:v>-5.9373470258639852E-4</c:v>
                </c:pt>
                <c:pt idx="2564">
                  <c:v>-6.0257396801476277E-4</c:v>
                </c:pt>
                <c:pt idx="2565">
                  <c:v>-8.1152304061357042E-4</c:v>
                </c:pt>
                <c:pt idx="2566">
                  <c:v>-4.9956983489407613E-4</c:v>
                </c:pt>
                <c:pt idx="2567">
                  <c:v>-4.2456175784246966E-4</c:v>
                </c:pt>
                <c:pt idx="2568">
                  <c:v>-4.6126677589847058E-4</c:v>
                </c:pt>
                <c:pt idx="2569">
                  <c:v>-4.5694090973962437E-4</c:v>
                </c:pt>
                <c:pt idx="2570">
                  <c:v>-5.4712964349969704E-4</c:v>
                </c:pt>
                <c:pt idx="2571">
                  <c:v>-2.9533059395169399E-4</c:v>
                </c:pt>
                <c:pt idx="2572">
                  <c:v>-3.6655707158989205E-4</c:v>
                </c:pt>
                <c:pt idx="2573">
                  <c:v>-4.8370330904535771E-4</c:v>
                </c:pt>
                <c:pt idx="2574">
                  <c:v>-6.4862631281961171E-4</c:v>
                </c:pt>
                <c:pt idx="2575">
                  <c:v>-4.5955675782161093E-4</c:v>
                </c:pt>
                <c:pt idx="2576">
                  <c:v>-6.9927622600603786E-4</c:v>
                </c:pt>
                <c:pt idx="2577">
                  <c:v>-4.3158454647983365E-4</c:v>
                </c:pt>
                <c:pt idx="2578">
                  <c:v>-3.7123489082472179E-4</c:v>
                </c:pt>
                <c:pt idx="2579">
                  <c:v>-4.0805822838690248E-4</c:v>
                </c:pt>
                <c:pt idx="2580">
                  <c:v>-4.5625515951114727E-4</c:v>
                </c:pt>
                <c:pt idx="2581">
                  <c:v>-2.9588494921103058E-4</c:v>
                </c:pt>
                <c:pt idx="2582">
                  <c:v>-5.9302228555443124E-4</c:v>
                </c:pt>
                <c:pt idx="2583">
                  <c:v>-3.8098454137111044E-4</c:v>
                </c:pt>
                <c:pt idx="2584">
                  <c:v>-5.136535330328842E-4</c:v>
                </c:pt>
                <c:pt idx="2585">
                  <c:v>-5.167909521993988E-4</c:v>
                </c:pt>
                <c:pt idx="2586">
                  <c:v>-3.5215068833450172E-4</c:v>
                </c:pt>
                <c:pt idx="2587">
                  <c:v>-5.1493119526169044E-4</c:v>
                </c:pt>
                <c:pt idx="2588">
                  <c:v>-3.9098467752104364E-4</c:v>
                </c:pt>
                <c:pt idx="2589">
                  <c:v>-3.8941658829427626E-4</c:v>
                </c:pt>
                <c:pt idx="2590">
                  <c:v>-4.716355938843746E-4</c:v>
                </c:pt>
                <c:pt idx="2591">
                  <c:v>-4.8244389516081341E-4</c:v>
                </c:pt>
                <c:pt idx="2592">
                  <c:v>-4.1154499006334485E-4</c:v>
                </c:pt>
                <c:pt idx="2593">
                  <c:v>-3.5348054767606556E-4</c:v>
                </c:pt>
                <c:pt idx="2594">
                  <c:v>-3.3826361617376544E-4</c:v>
                </c:pt>
                <c:pt idx="2595">
                  <c:v>-3.492089224627209E-4</c:v>
                </c:pt>
                <c:pt idx="2596">
                  <c:v>-3.0628249198810575E-4</c:v>
                </c:pt>
                <c:pt idx="2597">
                  <c:v>-4.4298291902639369E-4</c:v>
                </c:pt>
                <c:pt idx="2598">
                  <c:v>-4.7506886183932819E-4</c:v>
                </c:pt>
                <c:pt idx="2599">
                  <c:v>-4.6011786349186651E-4</c:v>
                </c:pt>
                <c:pt idx="2600">
                  <c:v>-4.0389887243767861E-4</c:v>
                </c:pt>
                <c:pt idx="2601">
                  <c:v>-6.7381331730579502E-4</c:v>
                </c:pt>
                <c:pt idx="2602">
                  <c:v>-7.2146226491217745E-4</c:v>
                </c:pt>
                <c:pt idx="2603">
                  <c:v>-5.2217416989424931E-4</c:v>
                </c:pt>
                <c:pt idx="2604">
                  <c:v>-5.2872479591888229E-4</c:v>
                </c:pt>
                <c:pt idx="2605">
                  <c:v>-4.4687337870378803E-4</c:v>
                </c:pt>
                <c:pt idx="2606">
                  <c:v>-4.8616456191765707E-4</c:v>
                </c:pt>
                <c:pt idx="2607">
                  <c:v>-5.0818000377089668E-4</c:v>
                </c:pt>
                <c:pt idx="2608">
                  <c:v>-4.4930580387570325E-4</c:v>
                </c:pt>
                <c:pt idx="2609">
                  <c:v>-5.2591513663847837E-4</c:v>
                </c:pt>
                <c:pt idx="2610">
                  <c:v>-3.681261715991646E-4</c:v>
                </c:pt>
                <c:pt idx="2611">
                  <c:v>-1.7259466561600779E-4</c:v>
                </c:pt>
                <c:pt idx="2612">
                  <c:v>-4.2377899688552897E-4</c:v>
                </c:pt>
                <c:pt idx="2613">
                  <c:v>-4.0725272809944845E-4</c:v>
                </c:pt>
                <c:pt idx="2614">
                  <c:v>-1.9908139789160867E-4</c:v>
                </c:pt>
                <c:pt idx="2615">
                  <c:v>-3.2198398137265141E-4</c:v>
                </c:pt>
                <c:pt idx="2616">
                  <c:v>-3.9626844326810031E-4</c:v>
                </c:pt>
                <c:pt idx="2617">
                  <c:v>-5.2981362087525666E-4</c:v>
                </c:pt>
                <c:pt idx="2618">
                  <c:v>-2.5723024089165466E-4</c:v>
                </c:pt>
                <c:pt idx="2619">
                  <c:v>-3.9113188895820844E-4</c:v>
                </c:pt>
                <c:pt idx="2620">
                  <c:v>-4.6505151686386265E-4</c:v>
                </c:pt>
                <c:pt idx="2621">
                  <c:v>-3.7723015327964851E-4</c:v>
                </c:pt>
                <c:pt idx="2622">
                  <c:v>-2.9535436774387399E-4</c:v>
                </c:pt>
                <c:pt idx="2623">
                  <c:v>-3.1587494670891526E-4</c:v>
                </c:pt>
                <c:pt idx="2624">
                  <c:v>-3.2835237708731739E-4</c:v>
                </c:pt>
                <c:pt idx="2625">
                  <c:v>-4.726463716741066E-4</c:v>
                </c:pt>
                <c:pt idx="2626">
                  <c:v>-2.4401875619376167E-4</c:v>
                </c:pt>
                <c:pt idx="2627">
                  <c:v>-3.1544861150822331E-4</c:v>
                </c:pt>
                <c:pt idx="2628">
                  <c:v>-3.5059080846837305E-4</c:v>
                </c:pt>
                <c:pt idx="2629">
                  <c:v>-3.3134820760850615E-4</c:v>
                </c:pt>
                <c:pt idx="2630">
                  <c:v>-5.4089452017957573E-4</c:v>
                </c:pt>
                <c:pt idx="2631">
                  <c:v>-2.471703411212266E-4</c:v>
                </c:pt>
                <c:pt idx="2632">
                  <c:v>-3.8295320386027095E-4</c:v>
                </c:pt>
                <c:pt idx="2633">
                  <c:v>-3.0771236898742533E-4</c:v>
                </c:pt>
                <c:pt idx="2634">
                  <c:v>-3.1738909025938125E-4</c:v>
                </c:pt>
                <c:pt idx="2635">
                  <c:v>-7.6512684905993155E-5</c:v>
                </c:pt>
                <c:pt idx="2636">
                  <c:v>-1.6564576393611352E-4</c:v>
                </c:pt>
                <c:pt idx="2637">
                  <c:v>-5.2896956306543337E-4</c:v>
                </c:pt>
                <c:pt idx="2638">
                  <c:v>-3.4105495910880109E-4</c:v>
                </c:pt>
                <c:pt idx="2639">
                  <c:v>-3.275638820082748E-4</c:v>
                </c:pt>
                <c:pt idx="2640">
                  <c:v>-3.2265722903804212E-4</c:v>
                </c:pt>
                <c:pt idx="2641">
                  <c:v>-1.9711948150220101E-4</c:v>
                </c:pt>
                <c:pt idx="2642">
                  <c:v>-2.0068610212027919E-4</c:v>
                </c:pt>
                <c:pt idx="2643">
                  <c:v>-3.6174257402406496E-4</c:v>
                </c:pt>
                <c:pt idx="2644">
                  <c:v>-2.3221037438638051E-4</c:v>
                </c:pt>
                <c:pt idx="2645">
                  <c:v>-5.9978471939789637E-5</c:v>
                </c:pt>
                <c:pt idx="2646">
                  <c:v>-2.8767918915595066E-4</c:v>
                </c:pt>
                <c:pt idx="2647">
                  <c:v>-3.0333634340722298E-4</c:v>
                </c:pt>
                <c:pt idx="2648">
                  <c:v>-2.5584825699754687E-4</c:v>
                </c:pt>
                <c:pt idx="2649">
                  <c:v>-3.2100700579918643E-4</c:v>
                </c:pt>
                <c:pt idx="2650">
                  <c:v>-3.7498641743357512E-4</c:v>
                </c:pt>
                <c:pt idx="2651">
                  <c:v>-1.4919047670852891E-4</c:v>
                </c:pt>
                <c:pt idx="2652">
                  <c:v>-1.7005435151778051E-4</c:v>
                </c:pt>
                <c:pt idx="2653">
                  <c:v>-4.3592038183905952E-4</c:v>
                </c:pt>
                <c:pt idx="2654">
                  <c:v>-3.4510098148269751E-4</c:v>
                </c:pt>
                <c:pt idx="2655">
                  <c:v>-1.2319793415784943E-4</c:v>
                </c:pt>
                <c:pt idx="2656">
                  <c:v>-3.8280937114165882E-4</c:v>
                </c:pt>
                <c:pt idx="2657">
                  <c:v>-3.0553186166628335E-4</c:v>
                </c:pt>
                <c:pt idx="2658">
                  <c:v>-2.4815826453367589E-4</c:v>
                </c:pt>
                <c:pt idx="2659">
                  <c:v>-4.1290688175252841E-4</c:v>
                </c:pt>
                <c:pt idx="2660">
                  <c:v>-2.8277467035580614E-4</c:v>
                </c:pt>
                <c:pt idx="2661">
                  <c:v>-1.8481575547053599E-4</c:v>
                </c:pt>
                <c:pt idx="2662">
                  <c:v>-1.9495302042396427E-4</c:v>
                </c:pt>
                <c:pt idx="2663">
                  <c:v>-5.3838576853581209E-4</c:v>
                </c:pt>
                <c:pt idx="2664">
                  <c:v>-9.9815421894370045E-5</c:v>
                </c:pt>
                <c:pt idx="2665">
                  <c:v>-4.2174498812386034E-4</c:v>
                </c:pt>
                <c:pt idx="2666">
                  <c:v>-1.7698152106048902E-4</c:v>
                </c:pt>
                <c:pt idx="2667">
                  <c:v>-3.4908231277888132E-4</c:v>
                </c:pt>
                <c:pt idx="2668">
                  <c:v>-2.8039875619813905E-4</c:v>
                </c:pt>
                <c:pt idx="2669">
                  <c:v>-2.5821783417633883E-4</c:v>
                </c:pt>
                <c:pt idx="2670">
                  <c:v>-1.8298039916967801E-4</c:v>
                </c:pt>
                <c:pt idx="2671">
                  <c:v>-2.5250584244558685E-4</c:v>
                </c:pt>
                <c:pt idx="2672">
                  <c:v>-3.3059024670769802E-4</c:v>
                </c:pt>
                <c:pt idx="2673">
                  <c:v>-3.5046674362980304E-4</c:v>
                </c:pt>
                <c:pt idx="2674">
                  <c:v>-1.0979121596150295E-5</c:v>
                </c:pt>
                <c:pt idx="2675">
                  <c:v>-3.3764876923186691E-4</c:v>
                </c:pt>
                <c:pt idx="2676">
                  <c:v>-1.8746452075349066E-4</c:v>
                </c:pt>
                <c:pt idx="2677">
                  <c:v>-2.430333088104976E-4</c:v>
                </c:pt>
                <c:pt idx="2678">
                  <c:v>-8.7710081288698265E-5</c:v>
                </c:pt>
                <c:pt idx="2679">
                  <c:v>-7.5456920165137273E-5</c:v>
                </c:pt>
                <c:pt idx="2680">
                  <c:v>-1.9664424211808624E-4</c:v>
                </c:pt>
                <c:pt idx="2681">
                  <c:v>-9.3780809579711483E-5</c:v>
                </c:pt>
                <c:pt idx="2682">
                  <c:v>-9.5563641940706341E-5</c:v>
                </c:pt>
                <c:pt idx="2683">
                  <c:v>-8.8662981741914488E-5</c:v>
                </c:pt>
                <c:pt idx="2684">
                  <c:v>-4.6239684309331953E-5</c:v>
                </c:pt>
                <c:pt idx="2685">
                  <c:v>-1.467799426885876E-4</c:v>
                </c:pt>
                <c:pt idx="2686">
                  <c:v>-1.1424330786921912E-4</c:v>
                </c:pt>
                <c:pt idx="2687">
                  <c:v>2.816092290454868E-5</c:v>
                </c:pt>
                <c:pt idx="2688">
                  <c:v>-5.0664972755940809E-5</c:v>
                </c:pt>
                <c:pt idx="2689">
                  <c:v>-9.3551829869038491E-5</c:v>
                </c:pt>
                <c:pt idx="2690">
                  <c:v>-7.6161484477118023E-6</c:v>
                </c:pt>
                <c:pt idx="2691">
                  <c:v>-3.3144910513588285E-4</c:v>
                </c:pt>
                <c:pt idx="2692">
                  <c:v>-8.7886245247087577E-5</c:v>
                </c:pt>
                <c:pt idx="2693">
                  <c:v>-8.2912522623067376E-5</c:v>
                </c:pt>
                <c:pt idx="2694">
                  <c:v>-1.3071845333110019E-4</c:v>
                </c:pt>
                <c:pt idx="2695">
                  <c:v>-1.4929476716591633E-4</c:v>
                </c:pt>
                <c:pt idx="2696">
                  <c:v>-4.5332684497678257E-5</c:v>
                </c:pt>
                <c:pt idx="2697">
                  <c:v>3.9358446401316192E-5</c:v>
                </c:pt>
                <c:pt idx="2698">
                  <c:v>-5.4802480795727736E-5</c:v>
                </c:pt>
                <c:pt idx="2699">
                  <c:v>9.8535974745873864E-5</c:v>
                </c:pt>
                <c:pt idx="2700">
                  <c:v>-1.9440454347743479E-4</c:v>
                </c:pt>
                <c:pt idx="2701">
                  <c:v>-1.8740949194913633E-4</c:v>
                </c:pt>
                <c:pt idx="2702">
                  <c:v>-6.2853736943208229E-5</c:v>
                </c:pt>
                <c:pt idx="2703">
                  <c:v>1.1310255628481665E-4</c:v>
                </c:pt>
                <c:pt idx="2704">
                  <c:v>-1.8463102362665807E-4</c:v>
                </c:pt>
                <c:pt idx="2705">
                  <c:v>-3.3151418755801019E-5</c:v>
                </c:pt>
                <c:pt idx="2706">
                  <c:v>-1.7698342721861687E-4</c:v>
                </c:pt>
                <c:pt idx="2707">
                  <c:v>-6.3752314404098124E-6</c:v>
                </c:pt>
                <c:pt idx="2708">
                  <c:v>1.5094329285598022E-4</c:v>
                </c:pt>
                <c:pt idx="2709">
                  <c:v>-7.7362090437960759E-5</c:v>
                </c:pt>
                <c:pt idx="2710">
                  <c:v>1.0512130561484001E-4</c:v>
                </c:pt>
                <c:pt idx="2711">
                  <c:v>8.6363724541865415E-5</c:v>
                </c:pt>
                <c:pt idx="2712">
                  <c:v>1.6556935833443264E-4</c:v>
                </c:pt>
                <c:pt idx="2713">
                  <c:v>-4.4381552030741805E-5</c:v>
                </c:pt>
                <c:pt idx="2714">
                  <c:v>9.7453373069097672E-5</c:v>
                </c:pt>
                <c:pt idx="2715">
                  <c:v>-3.7565597349664146E-6</c:v>
                </c:pt>
                <c:pt idx="2716">
                  <c:v>1.1742309248381855E-5</c:v>
                </c:pt>
                <c:pt idx="2717">
                  <c:v>2.2172858626339168E-4</c:v>
                </c:pt>
                <c:pt idx="2718">
                  <c:v>2.6056710731430946E-5</c:v>
                </c:pt>
                <c:pt idx="2719">
                  <c:v>5.9841174480780469E-5</c:v>
                </c:pt>
                <c:pt idx="2720">
                  <c:v>6.5401465071164002E-7</c:v>
                </c:pt>
                <c:pt idx="2721">
                  <c:v>1.5397999895461371E-4</c:v>
                </c:pt>
                <c:pt idx="2722">
                  <c:v>2.1380766601550839E-4</c:v>
                </c:pt>
                <c:pt idx="2723">
                  <c:v>7.5695699529761807E-5</c:v>
                </c:pt>
                <c:pt idx="2724">
                  <c:v>-1.5650513469584902E-5</c:v>
                </c:pt>
                <c:pt idx="2725">
                  <c:v>5.9607274881072575E-5</c:v>
                </c:pt>
                <c:pt idx="2726">
                  <c:v>2.6231217076106805E-4</c:v>
                </c:pt>
                <c:pt idx="2727">
                  <c:v>-7.2517229687155657E-6</c:v>
                </c:pt>
                <c:pt idx="2728">
                  <c:v>-1.5546591753047258E-4</c:v>
                </c:pt>
                <c:pt idx="2729">
                  <c:v>-3.5300310453836173E-5</c:v>
                </c:pt>
                <c:pt idx="2730">
                  <c:v>-1.6022098145239882E-4</c:v>
                </c:pt>
                <c:pt idx="2731">
                  <c:v>8.2669834366771818E-5</c:v>
                </c:pt>
                <c:pt idx="2732">
                  <c:v>-7.0806881120281365E-5</c:v>
                </c:pt>
                <c:pt idx="2733">
                  <c:v>2.1536920988171268E-4</c:v>
                </c:pt>
                <c:pt idx="2734">
                  <c:v>2.0559302463950458E-4</c:v>
                </c:pt>
                <c:pt idx="2735">
                  <c:v>1.6875703535294262E-4</c:v>
                </c:pt>
                <c:pt idx="2736">
                  <c:v>4.8985501037732746E-5</c:v>
                </c:pt>
                <c:pt idx="2737">
                  <c:v>3.9626633115369589E-5</c:v>
                </c:pt>
                <c:pt idx="2738">
                  <c:v>8.9578275401881383E-5</c:v>
                </c:pt>
                <c:pt idx="2739">
                  <c:v>8.4141858135299412E-5</c:v>
                </c:pt>
                <c:pt idx="2740">
                  <c:v>3.7617675038727758E-5</c:v>
                </c:pt>
                <c:pt idx="2741">
                  <c:v>1.4223856324753047E-4</c:v>
                </c:pt>
                <c:pt idx="2742">
                  <c:v>1.4380310980486617E-4</c:v>
                </c:pt>
                <c:pt idx="2743">
                  <c:v>1.1026290344538287E-4</c:v>
                </c:pt>
                <c:pt idx="2744">
                  <c:v>1.1817441060604877E-4</c:v>
                </c:pt>
                <c:pt idx="2745">
                  <c:v>4.2718333017911742E-4</c:v>
                </c:pt>
                <c:pt idx="2746">
                  <c:v>1.440371593835146E-4</c:v>
                </c:pt>
                <c:pt idx="2747">
                  <c:v>4.4064898894687821E-5</c:v>
                </c:pt>
                <c:pt idx="2748">
                  <c:v>2.1043641750595981E-4</c:v>
                </c:pt>
                <c:pt idx="2749">
                  <c:v>3.2619173383197471E-4</c:v>
                </c:pt>
                <c:pt idx="2750">
                  <c:v>3.1680324127716063E-4</c:v>
                </c:pt>
                <c:pt idx="2751">
                  <c:v>4.0771980104861466E-5</c:v>
                </c:pt>
                <c:pt idx="2752">
                  <c:v>2.3529129600255354E-4</c:v>
                </c:pt>
                <c:pt idx="2753">
                  <c:v>1.2426042572220654E-4</c:v>
                </c:pt>
                <c:pt idx="2754">
                  <c:v>3.266513096780097E-4</c:v>
                </c:pt>
                <c:pt idx="2755">
                  <c:v>3.6821564405609028E-4</c:v>
                </c:pt>
                <c:pt idx="2756">
                  <c:v>9.7333988940170489E-5</c:v>
                </c:pt>
                <c:pt idx="2757">
                  <c:v>5.1369290869014564E-4</c:v>
                </c:pt>
                <c:pt idx="2758">
                  <c:v>2.3636457224259549E-4</c:v>
                </c:pt>
                <c:pt idx="2759">
                  <c:v>1.2479579338824537E-4</c:v>
                </c:pt>
                <c:pt idx="2760">
                  <c:v>2.5307080071440959E-4</c:v>
                </c:pt>
                <c:pt idx="2761">
                  <c:v>5.051516782877669E-4</c:v>
                </c:pt>
                <c:pt idx="2762">
                  <c:v>3.2254071090114721E-4</c:v>
                </c:pt>
                <c:pt idx="2763">
                  <c:v>3.2826078572095106E-4</c:v>
                </c:pt>
                <c:pt idx="2764">
                  <c:v>3.7396361356292394E-4</c:v>
                </c:pt>
                <c:pt idx="2765">
                  <c:v>3.9771952366154158E-4</c:v>
                </c:pt>
                <c:pt idx="2766">
                  <c:v>1.8361629527499177E-4</c:v>
                </c:pt>
                <c:pt idx="2767">
                  <c:v>3.3357008618543411E-4</c:v>
                </c:pt>
                <c:pt idx="2768">
                  <c:v>3.0351070125000359E-4</c:v>
                </c:pt>
                <c:pt idx="2769">
                  <c:v>3.7364062445490614E-4</c:v>
                </c:pt>
                <c:pt idx="2770">
                  <c:v>2.9475337595343605E-4</c:v>
                </c:pt>
                <c:pt idx="2771">
                  <c:v>2.4264729368565511E-4</c:v>
                </c:pt>
                <c:pt idx="2772">
                  <c:v>3.5409056080092029E-4</c:v>
                </c:pt>
                <c:pt idx="2773">
                  <c:v>4.5754500533387203E-4</c:v>
                </c:pt>
                <c:pt idx="2774">
                  <c:v>2.1378840826296122E-4</c:v>
                </c:pt>
                <c:pt idx="2775">
                  <c:v>6.0029168056121998E-4</c:v>
                </c:pt>
                <c:pt idx="2776">
                  <c:v>3.7042096782254188E-4</c:v>
                </c:pt>
                <c:pt idx="2777">
                  <c:v>3.0914233317587403E-4</c:v>
                </c:pt>
                <c:pt idx="2778">
                  <c:v>4.333489778465358E-4</c:v>
                </c:pt>
                <c:pt idx="2779">
                  <c:v>4.6079457740511742E-4</c:v>
                </c:pt>
                <c:pt idx="2780">
                  <c:v>3.1438791022513697E-4</c:v>
                </c:pt>
                <c:pt idx="2781">
                  <c:v>4.5082344670722312E-4</c:v>
                </c:pt>
                <c:pt idx="2782">
                  <c:v>4.743798379609499E-4</c:v>
                </c:pt>
                <c:pt idx="2783">
                  <c:v>3.9061988744904099E-4</c:v>
                </c:pt>
                <c:pt idx="2784">
                  <c:v>6.0672350955111168E-4</c:v>
                </c:pt>
                <c:pt idx="2785">
                  <c:v>2.9875764865241805E-4</c:v>
                </c:pt>
                <c:pt idx="2786">
                  <c:v>3.7078603882460137E-4</c:v>
                </c:pt>
                <c:pt idx="2787">
                  <c:v>5.042603828446249E-4</c:v>
                </c:pt>
                <c:pt idx="2788">
                  <c:v>2.5253572756938432E-4</c:v>
                </c:pt>
                <c:pt idx="2789">
                  <c:v>3.6647585376085119E-4</c:v>
                </c:pt>
                <c:pt idx="2790">
                  <c:v>4.7987410663909131E-4</c:v>
                </c:pt>
                <c:pt idx="2791">
                  <c:v>4.8877127779122225E-4</c:v>
                </c:pt>
                <c:pt idx="2792">
                  <c:v>3.1196812503447684E-4</c:v>
                </c:pt>
                <c:pt idx="2793">
                  <c:v>5.5061907675224499E-4</c:v>
                </c:pt>
                <c:pt idx="2794">
                  <c:v>5.3586840399758354E-4</c:v>
                </c:pt>
                <c:pt idx="2795">
                  <c:v>4.3492469678988469E-4</c:v>
                </c:pt>
                <c:pt idx="2796">
                  <c:v>3.8117955983005638E-4</c:v>
                </c:pt>
                <c:pt idx="2797">
                  <c:v>5.5038961395861147E-4</c:v>
                </c:pt>
                <c:pt idx="2798">
                  <c:v>4.3621032063530945E-4</c:v>
                </c:pt>
                <c:pt idx="2799">
                  <c:v>4.804034674278105E-4</c:v>
                </c:pt>
                <c:pt idx="2800">
                  <c:v>5.0922761919327479E-4</c:v>
                </c:pt>
                <c:pt idx="2801">
                  <c:v>6.1131430523536027E-4</c:v>
                </c:pt>
                <c:pt idx="2802">
                  <c:v>4.4146340592191485E-4</c:v>
                </c:pt>
                <c:pt idx="2803">
                  <c:v>5.4291408928849297E-4</c:v>
                </c:pt>
                <c:pt idx="2804">
                  <c:v>5.5045600640217247E-4</c:v>
                </c:pt>
                <c:pt idx="2805">
                  <c:v>6.2262568943743143E-4</c:v>
                </c:pt>
                <c:pt idx="2806">
                  <c:v>5.7262160807158337E-4</c:v>
                </c:pt>
                <c:pt idx="2807">
                  <c:v>6.331147207938332E-4</c:v>
                </c:pt>
                <c:pt idx="2808">
                  <c:v>5.343353645915356E-4</c:v>
                </c:pt>
                <c:pt idx="2809">
                  <c:v>4.9555395429694196E-4</c:v>
                </c:pt>
                <c:pt idx="2810">
                  <c:v>4.8336839345217549E-4</c:v>
                </c:pt>
                <c:pt idx="2811">
                  <c:v>6.4338788529908668E-4</c:v>
                </c:pt>
                <c:pt idx="2812">
                  <c:v>6.2069086401078145E-4</c:v>
                </c:pt>
                <c:pt idx="2813">
                  <c:v>4.4744097338812662E-4</c:v>
                </c:pt>
                <c:pt idx="2814">
                  <c:v>5.6918056257122015E-4</c:v>
                </c:pt>
                <c:pt idx="2815">
                  <c:v>6.0913771837970039E-4</c:v>
                </c:pt>
                <c:pt idx="2816">
                  <c:v>5.6007168285259216E-4</c:v>
                </c:pt>
                <c:pt idx="2817">
                  <c:v>8.3643449658897214E-4</c:v>
                </c:pt>
                <c:pt idx="2818">
                  <c:v>5.8677980559352077E-4</c:v>
                </c:pt>
                <c:pt idx="2819">
                  <c:v>5.684834218202487E-4</c:v>
                </c:pt>
                <c:pt idx="2820">
                  <c:v>6.1768128553064548E-4</c:v>
                </c:pt>
                <c:pt idx="2821">
                  <c:v>5.9505830563867689E-4</c:v>
                </c:pt>
                <c:pt idx="2822">
                  <c:v>5.8614397217812513E-4</c:v>
                </c:pt>
                <c:pt idx="2823">
                  <c:v>5.4673416015249695E-4</c:v>
                </c:pt>
                <c:pt idx="2824">
                  <c:v>7.6819454352937302E-4</c:v>
                </c:pt>
                <c:pt idx="2825">
                  <c:v>5.9415077191553745E-4</c:v>
                </c:pt>
                <c:pt idx="2826">
                  <c:v>5.0266440479485529E-4</c:v>
                </c:pt>
                <c:pt idx="2827">
                  <c:v>7.3849683243443686E-4</c:v>
                </c:pt>
                <c:pt idx="2828">
                  <c:v>4.214826562480027E-4</c:v>
                </c:pt>
                <c:pt idx="2829">
                  <c:v>6.0166382449973411E-4</c:v>
                </c:pt>
                <c:pt idx="2830">
                  <c:v>7.6161335939038915E-4</c:v>
                </c:pt>
                <c:pt idx="2831">
                  <c:v>8.1045240131597614E-4</c:v>
                </c:pt>
                <c:pt idx="2832">
                  <c:v>7.0003436291703701E-4</c:v>
                </c:pt>
                <c:pt idx="2833">
                  <c:v>6.9198403683829433E-4</c:v>
                </c:pt>
                <c:pt idx="2834">
                  <c:v>6.5803868104786015E-4</c:v>
                </c:pt>
                <c:pt idx="2835">
                  <c:v>9.1044355159714387E-4</c:v>
                </c:pt>
                <c:pt idx="2836">
                  <c:v>8.8104495918087556E-4</c:v>
                </c:pt>
                <c:pt idx="2837">
                  <c:v>7.4528191826289333E-4</c:v>
                </c:pt>
                <c:pt idx="2838">
                  <c:v>7.3510736013157922E-4</c:v>
                </c:pt>
                <c:pt idx="2839">
                  <c:v>7.8354585207364913E-4</c:v>
                </c:pt>
                <c:pt idx="2840">
                  <c:v>7.2242185737899354E-4</c:v>
                </c:pt>
                <c:pt idx="2841">
                  <c:v>6.9788969075957274E-4</c:v>
                </c:pt>
                <c:pt idx="2842">
                  <c:v>8.0853343505471183E-4</c:v>
                </c:pt>
                <c:pt idx="2843">
                  <c:v>7.3670249856807983E-4</c:v>
                </c:pt>
                <c:pt idx="2844">
                  <c:v>8.9629976487669608E-4</c:v>
                </c:pt>
                <c:pt idx="2845">
                  <c:v>8.7045755418637251E-4</c:v>
                </c:pt>
                <c:pt idx="2846">
                  <c:v>7.9069825082835835E-4</c:v>
                </c:pt>
                <c:pt idx="2847">
                  <c:v>8.4585982746640054E-4</c:v>
                </c:pt>
                <c:pt idx="2848">
                  <c:v>9.7443161809664678E-4</c:v>
                </c:pt>
                <c:pt idx="2849">
                  <c:v>9.6631278115560753E-4</c:v>
                </c:pt>
                <c:pt idx="2850">
                  <c:v>6.8767176088633847E-4</c:v>
                </c:pt>
                <c:pt idx="2851">
                  <c:v>8.0161711414774293E-4</c:v>
                </c:pt>
                <c:pt idx="2852">
                  <c:v>7.4434776856173814E-4</c:v>
                </c:pt>
                <c:pt idx="2853">
                  <c:v>9.8198890977442229E-4</c:v>
                </c:pt>
                <c:pt idx="2854">
                  <c:v>7.3575052930705898E-4</c:v>
                </c:pt>
                <c:pt idx="2855">
                  <c:v>7.7152582481163057E-4</c:v>
                </c:pt>
                <c:pt idx="2856">
                  <c:v>9.1374420329642968E-4</c:v>
                </c:pt>
                <c:pt idx="2857">
                  <c:v>8.6172840753078654E-4</c:v>
                </c:pt>
                <c:pt idx="2858">
                  <c:v>9.1128738005247071E-4</c:v>
                </c:pt>
                <c:pt idx="2859">
                  <c:v>9.3034813393443158E-4</c:v>
                </c:pt>
                <c:pt idx="2860">
                  <c:v>9.8138140042433879E-4</c:v>
                </c:pt>
                <c:pt idx="2861">
                  <c:v>9.5403484613022468E-4</c:v>
                </c:pt>
                <c:pt idx="2862">
                  <c:v>8.8588499299136858E-4</c:v>
                </c:pt>
                <c:pt idx="2863">
                  <c:v>1.0001370432492413E-3</c:v>
                </c:pt>
                <c:pt idx="2864">
                  <c:v>9.899803561266747E-4</c:v>
                </c:pt>
                <c:pt idx="2865">
                  <c:v>8.2336789347713438E-4</c:v>
                </c:pt>
                <c:pt idx="2866">
                  <c:v>1.0557298890934235E-3</c:v>
                </c:pt>
                <c:pt idx="2867">
                  <c:v>9.3121374090759533E-4</c:v>
                </c:pt>
                <c:pt idx="2868">
                  <c:v>1.0229146450340405E-3</c:v>
                </c:pt>
                <c:pt idx="2869">
                  <c:v>8.2827169078720543E-4</c:v>
                </c:pt>
                <c:pt idx="2870">
                  <c:v>8.9343604589240397E-4</c:v>
                </c:pt>
                <c:pt idx="2871">
                  <c:v>8.9185044330498389E-4</c:v>
                </c:pt>
                <c:pt idx="2872">
                  <c:v>8.7583928857966711E-4</c:v>
                </c:pt>
                <c:pt idx="2873">
                  <c:v>9.173469096086282E-4</c:v>
                </c:pt>
                <c:pt idx="2874">
                  <c:v>9.7732896813900729E-4</c:v>
                </c:pt>
                <c:pt idx="2875">
                  <c:v>9.0976610165212325E-4</c:v>
                </c:pt>
                <c:pt idx="2876">
                  <c:v>1.0274873534242667E-3</c:v>
                </c:pt>
                <c:pt idx="2877">
                  <c:v>1.0540786624428143E-3</c:v>
                </c:pt>
                <c:pt idx="2878">
                  <c:v>1.0586019089904018E-3</c:v>
                </c:pt>
                <c:pt idx="2879">
                  <c:v>1.0828546424058443E-3</c:v>
                </c:pt>
                <c:pt idx="2880">
                  <c:v>9.7352609826158263E-4</c:v>
                </c:pt>
                <c:pt idx="2881">
                  <c:v>1.1529024902355877E-3</c:v>
                </c:pt>
                <c:pt idx="2882">
                  <c:v>1.1640373725999892E-3</c:v>
                </c:pt>
                <c:pt idx="2883">
                  <c:v>1.1589995446843592E-3</c:v>
                </c:pt>
                <c:pt idx="2884">
                  <c:v>1.1200413773817851E-3</c:v>
                </c:pt>
                <c:pt idx="2885">
                  <c:v>1.0196829593669648E-3</c:v>
                </c:pt>
                <c:pt idx="2886">
                  <c:v>1.0066258531047966E-3</c:v>
                </c:pt>
                <c:pt idx="2887">
                  <c:v>9.7189959650237486E-4</c:v>
                </c:pt>
                <c:pt idx="2888">
                  <c:v>1.2446312357593701E-3</c:v>
                </c:pt>
                <c:pt idx="2889">
                  <c:v>1.336228534499177E-3</c:v>
                </c:pt>
                <c:pt idx="2890">
                  <c:v>1.0548066510521746E-3</c:v>
                </c:pt>
                <c:pt idx="2891">
                  <c:v>1.3112507118064451E-3</c:v>
                </c:pt>
                <c:pt idx="2892">
                  <c:v>1.1643608250653651E-3</c:v>
                </c:pt>
                <c:pt idx="2893">
                  <c:v>1.1439617067166906E-3</c:v>
                </c:pt>
                <c:pt idx="2894">
                  <c:v>1.1423171438934728E-3</c:v>
                </c:pt>
                <c:pt idx="2895">
                  <c:v>1.4995873130096559E-3</c:v>
                </c:pt>
                <c:pt idx="2896">
                  <c:v>1.3321151306923832E-3</c:v>
                </c:pt>
                <c:pt idx="2897">
                  <c:v>1.2234502459405091E-3</c:v>
                </c:pt>
                <c:pt idx="2898">
                  <c:v>1.4164349298498478E-3</c:v>
                </c:pt>
                <c:pt idx="2899">
                  <c:v>1.1027280796118337E-3</c:v>
                </c:pt>
                <c:pt idx="2900">
                  <c:v>1.2323899565098051E-3</c:v>
                </c:pt>
                <c:pt idx="2901">
                  <c:v>1.2496758834473671E-3</c:v>
                </c:pt>
                <c:pt idx="2902">
                  <c:v>1.194967262746247E-3</c:v>
                </c:pt>
                <c:pt idx="2903">
                  <c:v>1.3811744040144144E-3</c:v>
                </c:pt>
                <c:pt idx="2904">
                  <c:v>1.3297242939375718E-3</c:v>
                </c:pt>
                <c:pt idx="2905">
                  <c:v>1.1762449415769357E-3</c:v>
                </c:pt>
                <c:pt idx="2906">
                  <c:v>1.1445854732141133E-3</c:v>
                </c:pt>
                <c:pt idx="2907">
                  <c:v>1.3391371432711293E-3</c:v>
                </c:pt>
                <c:pt idx="2908">
                  <c:v>1.4720637650688464E-3</c:v>
                </c:pt>
                <c:pt idx="2909">
                  <c:v>1.2501225257667546E-3</c:v>
                </c:pt>
                <c:pt idx="2910">
                  <c:v>1.3260407398759354E-3</c:v>
                </c:pt>
                <c:pt idx="2911">
                  <c:v>1.5939942177972456E-3</c:v>
                </c:pt>
                <c:pt idx="2912">
                  <c:v>1.2510393142003569E-3</c:v>
                </c:pt>
                <c:pt idx="2913">
                  <c:v>1.4570343761188234E-3</c:v>
                </c:pt>
                <c:pt idx="2914">
                  <c:v>1.3854259729614176E-3</c:v>
                </c:pt>
                <c:pt idx="2915">
                  <c:v>1.2883033701632123E-3</c:v>
                </c:pt>
                <c:pt idx="2916">
                  <c:v>1.34928280091688E-3</c:v>
                </c:pt>
                <c:pt idx="2917">
                  <c:v>1.4394110035079203E-3</c:v>
                </c:pt>
                <c:pt idx="2918">
                  <c:v>1.4420858348696182E-3</c:v>
                </c:pt>
                <c:pt idx="2919">
                  <c:v>1.2694766844468985E-3</c:v>
                </c:pt>
                <c:pt idx="2920">
                  <c:v>1.3061253157819442E-3</c:v>
                </c:pt>
                <c:pt idx="2921">
                  <c:v>1.5365256624787877E-3</c:v>
                </c:pt>
                <c:pt idx="2922">
                  <c:v>1.3797561118639354E-3</c:v>
                </c:pt>
                <c:pt idx="2923">
                  <c:v>1.4311389471007585E-3</c:v>
                </c:pt>
                <c:pt idx="2924">
                  <c:v>1.2532212656539664E-3</c:v>
                </c:pt>
                <c:pt idx="2925">
                  <c:v>1.3919652839729365E-3</c:v>
                </c:pt>
                <c:pt idx="2926">
                  <c:v>1.6184042529020957E-3</c:v>
                </c:pt>
                <c:pt idx="2927">
                  <c:v>1.5126805727391499E-3</c:v>
                </c:pt>
                <c:pt idx="2928">
                  <c:v>1.4221596899939022E-3</c:v>
                </c:pt>
                <c:pt idx="2929">
                  <c:v>1.5063568291421292E-3</c:v>
                </c:pt>
                <c:pt idx="2930">
                  <c:v>1.3885772512780977E-3</c:v>
                </c:pt>
                <c:pt idx="2931">
                  <c:v>1.4995384416903906E-3</c:v>
                </c:pt>
                <c:pt idx="2932">
                  <c:v>1.4931589881438678E-3</c:v>
                </c:pt>
                <c:pt idx="2933">
                  <c:v>1.4286864554971784E-3</c:v>
                </c:pt>
                <c:pt idx="2934">
                  <c:v>1.5232627876886301E-3</c:v>
                </c:pt>
                <c:pt idx="2935">
                  <c:v>1.5905188014886252E-3</c:v>
                </c:pt>
                <c:pt idx="2936">
                  <c:v>1.6058344283078954E-3</c:v>
                </c:pt>
                <c:pt idx="2937">
                  <c:v>1.5188773366477323E-3</c:v>
                </c:pt>
                <c:pt idx="2938">
                  <c:v>1.4534586611484987E-3</c:v>
                </c:pt>
                <c:pt idx="2939">
                  <c:v>1.4142332791744828E-3</c:v>
                </c:pt>
                <c:pt idx="2940">
                  <c:v>1.7436824009307336E-3</c:v>
                </c:pt>
                <c:pt idx="2941">
                  <c:v>1.6204825878117614E-3</c:v>
                </c:pt>
                <c:pt idx="2942">
                  <c:v>1.6677088919993689E-3</c:v>
                </c:pt>
                <c:pt idx="2943">
                  <c:v>1.5368050847755952E-3</c:v>
                </c:pt>
                <c:pt idx="2944">
                  <c:v>1.6677864812924493E-3</c:v>
                </c:pt>
                <c:pt idx="2945">
                  <c:v>1.7560360842048463E-3</c:v>
                </c:pt>
                <c:pt idx="2946">
                  <c:v>1.9590517996901299E-3</c:v>
                </c:pt>
                <c:pt idx="2947">
                  <c:v>1.519331404046192E-3</c:v>
                </c:pt>
                <c:pt idx="2948">
                  <c:v>1.5596744343479316E-3</c:v>
                </c:pt>
                <c:pt idx="2949">
                  <c:v>1.7113734339765949E-3</c:v>
                </c:pt>
                <c:pt idx="2950">
                  <c:v>1.6034795326349701E-3</c:v>
                </c:pt>
                <c:pt idx="2951">
                  <c:v>1.5701724683366406E-3</c:v>
                </c:pt>
                <c:pt idx="2952">
                  <c:v>1.6890061907710503E-3</c:v>
                </c:pt>
                <c:pt idx="2953">
                  <c:v>1.6746728018728581E-3</c:v>
                </c:pt>
                <c:pt idx="2954">
                  <c:v>1.6394900736760884E-3</c:v>
                </c:pt>
                <c:pt idx="2955">
                  <c:v>1.7525918524921873E-3</c:v>
                </c:pt>
                <c:pt idx="2956">
                  <c:v>1.687745767773387E-3</c:v>
                </c:pt>
                <c:pt idx="2957">
                  <c:v>1.8738805014069755E-3</c:v>
                </c:pt>
                <c:pt idx="2958">
                  <c:v>1.7635527784905178E-3</c:v>
                </c:pt>
                <c:pt idx="2959">
                  <c:v>1.6278419140718183E-3</c:v>
                </c:pt>
                <c:pt idx="2960">
                  <c:v>1.774458858365351E-3</c:v>
                </c:pt>
                <c:pt idx="2961">
                  <c:v>1.7176663377145771E-3</c:v>
                </c:pt>
                <c:pt idx="2962">
                  <c:v>1.8557221052822527E-3</c:v>
                </c:pt>
                <c:pt idx="2963">
                  <c:v>1.8513231761469631E-3</c:v>
                </c:pt>
                <c:pt idx="2964">
                  <c:v>1.7153488898467737E-3</c:v>
                </c:pt>
                <c:pt idx="2965">
                  <c:v>1.7727887089368443E-3</c:v>
                </c:pt>
                <c:pt idx="2966">
                  <c:v>2.0185270277240292E-3</c:v>
                </c:pt>
                <c:pt idx="2967">
                  <c:v>1.894218797687371E-3</c:v>
                </c:pt>
                <c:pt idx="2968">
                  <c:v>1.629282021891873E-3</c:v>
                </c:pt>
                <c:pt idx="2969">
                  <c:v>1.7858402658963387E-3</c:v>
                </c:pt>
                <c:pt idx="2970">
                  <c:v>1.9356929903442122E-3</c:v>
                </c:pt>
                <c:pt idx="2971">
                  <c:v>1.8931032554976011E-3</c:v>
                </c:pt>
                <c:pt idx="2972">
                  <c:v>2.0603195459234273E-3</c:v>
                </c:pt>
                <c:pt idx="2973">
                  <c:v>1.8709788501498916E-3</c:v>
                </c:pt>
                <c:pt idx="2974">
                  <c:v>1.6960318264101243E-3</c:v>
                </c:pt>
                <c:pt idx="2975">
                  <c:v>1.910257365479832E-3</c:v>
                </c:pt>
                <c:pt idx="2976">
                  <c:v>1.9268247405533684E-3</c:v>
                </c:pt>
                <c:pt idx="2977">
                  <c:v>1.8720141112316677E-3</c:v>
                </c:pt>
                <c:pt idx="2978">
                  <c:v>1.8226643578368004E-3</c:v>
                </c:pt>
                <c:pt idx="2979">
                  <c:v>1.9305201073933878E-3</c:v>
                </c:pt>
                <c:pt idx="2980">
                  <c:v>1.9109039091353992E-3</c:v>
                </c:pt>
                <c:pt idx="2981">
                  <c:v>1.9931578159753916E-3</c:v>
                </c:pt>
                <c:pt idx="2982">
                  <c:v>2.3035074516361957E-3</c:v>
                </c:pt>
                <c:pt idx="2983">
                  <c:v>1.8720043510430185E-3</c:v>
                </c:pt>
                <c:pt idx="2984">
                  <c:v>1.7653191368850365E-3</c:v>
                </c:pt>
                <c:pt idx="2985">
                  <c:v>2.3054459665521375E-3</c:v>
                </c:pt>
                <c:pt idx="2986">
                  <c:v>1.9417684415056762E-3</c:v>
                </c:pt>
                <c:pt idx="2987">
                  <c:v>2.3916457710529602E-3</c:v>
                </c:pt>
                <c:pt idx="2988">
                  <c:v>1.9073517609291973E-3</c:v>
                </c:pt>
                <c:pt idx="2989">
                  <c:v>2.064401260528129E-3</c:v>
                </c:pt>
                <c:pt idx="2990">
                  <c:v>1.9877116490409361E-3</c:v>
                </c:pt>
                <c:pt idx="2991">
                  <c:v>2.1207663336766914E-3</c:v>
                </c:pt>
                <c:pt idx="2992">
                  <c:v>2.2160869763432102E-3</c:v>
                </c:pt>
                <c:pt idx="2993">
                  <c:v>2.1699080428246916E-3</c:v>
                </c:pt>
                <c:pt idx="2994">
                  <c:v>2.200132599233236E-3</c:v>
                </c:pt>
                <c:pt idx="2995">
                  <c:v>2.2128020845973099E-3</c:v>
                </c:pt>
                <c:pt idx="2996">
                  <c:v>1.9762212056788717E-3</c:v>
                </c:pt>
                <c:pt idx="2997">
                  <c:v>2.0938450364680955E-3</c:v>
                </c:pt>
                <c:pt idx="2998">
                  <c:v>2.1558293847523942E-3</c:v>
                </c:pt>
                <c:pt idx="2999">
                  <c:v>2.1631901643782026E-3</c:v>
                </c:pt>
                <c:pt idx="3000">
                  <c:v>2.1235521976963457E-3</c:v>
                </c:pt>
                <c:pt idx="3001">
                  <c:v>2.2226327572330029E-3</c:v>
                </c:pt>
                <c:pt idx="3002">
                  <c:v>2.0030982064423559E-3</c:v>
                </c:pt>
                <c:pt idx="3003">
                  <c:v>2.2637442053016891E-3</c:v>
                </c:pt>
                <c:pt idx="3004">
                  <c:v>2.1371811428402008E-3</c:v>
                </c:pt>
                <c:pt idx="3005">
                  <c:v>2.185135811944345E-3</c:v>
                </c:pt>
                <c:pt idx="3006">
                  <c:v>2.1511926526735364E-3</c:v>
                </c:pt>
                <c:pt idx="3007">
                  <c:v>2.1356002074629623E-3</c:v>
                </c:pt>
                <c:pt idx="3008">
                  <c:v>2.175439734045697E-3</c:v>
                </c:pt>
                <c:pt idx="3009">
                  <c:v>2.2409743994645979E-3</c:v>
                </c:pt>
                <c:pt idx="3010">
                  <c:v>2.1249645001812888E-3</c:v>
                </c:pt>
                <c:pt idx="3011">
                  <c:v>2.29046114046467E-3</c:v>
                </c:pt>
                <c:pt idx="3012">
                  <c:v>2.2621154006152006E-3</c:v>
                </c:pt>
                <c:pt idx="3013">
                  <c:v>2.1892048014774696E-3</c:v>
                </c:pt>
                <c:pt idx="3014">
                  <c:v>2.0560472833202142E-3</c:v>
                </c:pt>
                <c:pt idx="3015">
                  <c:v>2.2765406767002753E-3</c:v>
                </c:pt>
                <c:pt idx="3016">
                  <c:v>2.3662108069360207E-3</c:v>
                </c:pt>
                <c:pt idx="3017">
                  <c:v>2.1802246644067398E-3</c:v>
                </c:pt>
                <c:pt idx="3018">
                  <c:v>2.2497910961643496E-3</c:v>
                </c:pt>
                <c:pt idx="3019">
                  <c:v>2.2907749798355744E-3</c:v>
                </c:pt>
                <c:pt idx="3020">
                  <c:v>2.4266388797601012E-3</c:v>
                </c:pt>
                <c:pt idx="3021">
                  <c:v>2.1155821490833771E-3</c:v>
                </c:pt>
                <c:pt idx="3022">
                  <c:v>2.2282769405265568E-3</c:v>
                </c:pt>
                <c:pt idx="3023">
                  <c:v>2.2495318967835523E-3</c:v>
                </c:pt>
                <c:pt idx="3024">
                  <c:v>2.0949642149474526E-3</c:v>
                </c:pt>
                <c:pt idx="3025">
                  <c:v>2.34603375579823E-3</c:v>
                </c:pt>
                <c:pt idx="3026">
                  <c:v>2.4228046027258477E-3</c:v>
                </c:pt>
                <c:pt idx="3027">
                  <c:v>2.3919694915022151E-3</c:v>
                </c:pt>
                <c:pt idx="3028">
                  <c:v>2.3496997731219096E-3</c:v>
                </c:pt>
                <c:pt idx="3029">
                  <c:v>2.3657104606515178E-3</c:v>
                </c:pt>
                <c:pt idx="3030">
                  <c:v>2.2413283955316225E-3</c:v>
                </c:pt>
                <c:pt idx="3031">
                  <c:v>2.4826715087513866E-3</c:v>
                </c:pt>
                <c:pt idx="3032">
                  <c:v>2.3776913875950649E-3</c:v>
                </c:pt>
                <c:pt idx="3033">
                  <c:v>2.3889217451881881E-3</c:v>
                </c:pt>
                <c:pt idx="3034">
                  <c:v>2.4013970679393824E-3</c:v>
                </c:pt>
                <c:pt idx="3035">
                  <c:v>2.3640912109901143E-3</c:v>
                </c:pt>
                <c:pt idx="3036">
                  <c:v>2.4768656924647903E-3</c:v>
                </c:pt>
                <c:pt idx="3037">
                  <c:v>2.1624815712461085E-3</c:v>
                </c:pt>
                <c:pt idx="3038">
                  <c:v>2.3925637972682838E-3</c:v>
                </c:pt>
                <c:pt idx="3039">
                  <c:v>2.6580522976018162E-3</c:v>
                </c:pt>
                <c:pt idx="3040">
                  <c:v>2.2831025296378713E-3</c:v>
                </c:pt>
                <c:pt idx="3041">
                  <c:v>2.4313911716137967E-3</c:v>
                </c:pt>
                <c:pt idx="3042">
                  <c:v>2.2655958166126981E-3</c:v>
                </c:pt>
                <c:pt idx="3043">
                  <c:v>2.3198459479565497E-3</c:v>
                </c:pt>
                <c:pt idx="3044">
                  <c:v>2.5077041594594937E-3</c:v>
                </c:pt>
                <c:pt idx="3045">
                  <c:v>2.4599995050096609E-3</c:v>
                </c:pt>
                <c:pt idx="3046">
                  <c:v>2.4223398333839477E-3</c:v>
                </c:pt>
                <c:pt idx="3047">
                  <c:v>2.364003029377545E-3</c:v>
                </c:pt>
                <c:pt idx="3048">
                  <c:v>2.5637548930039643E-3</c:v>
                </c:pt>
                <c:pt idx="3049">
                  <c:v>2.554568630009843E-3</c:v>
                </c:pt>
                <c:pt idx="3050">
                  <c:v>2.4174282816875406E-3</c:v>
                </c:pt>
                <c:pt idx="3051">
                  <c:v>2.4851052306911771E-3</c:v>
                </c:pt>
                <c:pt idx="3052">
                  <c:v>2.4608910345485409E-3</c:v>
                </c:pt>
                <c:pt idx="3053">
                  <c:v>2.5186837264285816E-3</c:v>
                </c:pt>
                <c:pt idx="3054">
                  <c:v>2.5052632213276461E-3</c:v>
                </c:pt>
                <c:pt idx="3055">
                  <c:v>2.3773979722003257E-3</c:v>
                </c:pt>
                <c:pt idx="3056">
                  <c:v>2.3953707338621316E-3</c:v>
                </c:pt>
                <c:pt idx="3057">
                  <c:v>2.5712908465213517E-3</c:v>
                </c:pt>
                <c:pt idx="3058">
                  <c:v>2.447996661068558E-3</c:v>
                </c:pt>
                <c:pt idx="3059">
                  <c:v>2.506282783896017E-3</c:v>
                </c:pt>
                <c:pt idx="3060">
                  <c:v>2.2960512559276063E-3</c:v>
                </c:pt>
                <c:pt idx="3061">
                  <c:v>2.4969794992466435E-3</c:v>
                </c:pt>
                <c:pt idx="3062">
                  <c:v>2.5851540801550164E-3</c:v>
                </c:pt>
                <c:pt idx="3063">
                  <c:v>2.4120503132100363E-3</c:v>
                </c:pt>
                <c:pt idx="3064">
                  <c:v>2.3399959895983769E-3</c:v>
                </c:pt>
                <c:pt idx="3065">
                  <c:v>2.3993989889249216E-3</c:v>
                </c:pt>
                <c:pt idx="3066">
                  <c:v>2.2966252153725315E-3</c:v>
                </c:pt>
                <c:pt idx="3067">
                  <c:v>2.3376571825574587E-3</c:v>
                </c:pt>
                <c:pt idx="3068">
                  <c:v>2.4326983132890809E-3</c:v>
                </c:pt>
                <c:pt idx="3069">
                  <c:v>2.4904833285491631E-3</c:v>
                </c:pt>
                <c:pt idx="3070">
                  <c:v>2.5185066523546397E-3</c:v>
                </c:pt>
                <c:pt idx="3071">
                  <c:v>2.3078295812766839E-3</c:v>
                </c:pt>
                <c:pt idx="3072">
                  <c:v>2.2955180056899948E-3</c:v>
                </c:pt>
                <c:pt idx="3073">
                  <c:v>2.4556941812392758E-3</c:v>
                </c:pt>
                <c:pt idx="3074">
                  <c:v>2.7097346916961731E-3</c:v>
                </c:pt>
                <c:pt idx="3075">
                  <c:v>2.6521384633625311E-3</c:v>
                </c:pt>
                <c:pt idx="3076">
                  <c:v>2.5091879080820587E-3</c:v>
                </c:pt>
                <c:pt idx="3077">
                  <c:v>2.7208794664581228E-3</c:v>
                </c:pt>
                <c:pt idx="3078">
                  <c:v>2.4599424057060748E-3</c:v>
                </c:pt>
                <c:pt idx="3079">
                  <c:v>2.5162207508011188E-3</c:v>
                </c:pt>
                <c:pt idx="3080">
                  <c:v>2.6946490523263008E-3</c:v>
                </c:pt>
                <c:pt idx="3081">
                  <c:v>2.5359086644740586E-3</c:v>
                </c:pt>
                <c:pt idx="3082">
                  <c:v>2.3864527141889491E-3</c:v>
                </c:pt>
                <c:pt idx="3083">
                  <c:v>2.4484176741077371E-3</c:v>
                </c:pt>
                <c:pt idx="3084">
                  <c:v>2.7958614652432274E-3</c:v>
                </c:pt>
                <c:pt idx="3085">
                  <c:v>2.6201707474848581E-3</c:v>
                </c:pt>
                <c:pt idx="3086">
                  <c:v>2.6545612975451189E-3</c:v>
                </c:pt>
                <c:pt idx="3087">
                  <c:v>2.4230705085337401E-3</c:v>
                </c:pt>
                <c:pt idx="3088">
                  <c:v>2.5993769485643681E-3</c:v>
                </c:pt>
                <c:pt idx="3089">
                  <c:v>2.7172189131049601E-3</c:v>
                </c:pt>
                <c:pt idx="3090">
                  <c:v>2.5049549687296922E-3</c:v>
                </c:pt>
                <c:pt idx="3091">
                  <c:v>2.6847718978407578E-3</c:v>
                </c:pt>
                <c:pt idx="3092">
                  <c:v>2.8277655245170352E-3</c:v>
                </c:pt>
                <c:pt idx="3093">
                  <c:v>2.6492735156026935E-3</c:v>
                </c:pt>
                <c:pt idx="3094">
                  <c:v>2.5761199510520409E-3</c:v>
                </c:pt>
                <c:pt idx="3095">
                  <c:v>2.5184506981526908E-3</c:v>
                </c:pt>
                <c:pt idx="3096">
                  <c:v>2.7354853550894671E-3</c:v>
                </c:pt>
                <c:pt idx="3097">
                  <c:v>2.655815427574842E-3</c:v>
                </c:pt>
                <c:pt idx="3098">
                  <c:v>2.8333907222940495E-3</c:v>
                </c:pt>
                <c:pt idx="3099">
                  <c:v>2.5465154852590487E-3</c:v>
                </c:pt>
                <c:pt idx="3100">
                  <c:v>2.7875797403963988E-3</c:v>
                </c:pt>
                <c:pt idx="3101">
                  <c:v>2.7020659681563954E-3</c:v>
                </c:pt>
                <c:pt idx="3102">
                  <c:v>2.676580166067232E-3</c:v>
                </c:pt>
                <c:pt idx="3103">
                  <c:v>2.5747030692202365E-3</c:v>
                </c:pt>
                <c:pt idx="3104">
                  <c:v>2.8761798955691561E-3</c:v>
                </c:pt>
                <c:pt idx="3105">
                  <c:v>2.5626184315282684E-3</c:v>
                </c:pt>
                <c:pt idx="3106">
                  <c:v>2.4499916161621702E-3</c:v>
                </c:pt>
                <c:pt idx="3107">
                  <c:v>2.6128264814676491E-3</c:v>
                </c:pt>
                <c:pt idx="3108">
                  <c:v>2.5386630682793822E-3</c:v>
                </c:pt>
                <c:pt idx="3109">
                  <c:v>2.5877028558718078E-3</c:v>
                </c:pt>
                <c:pt idx="3110">
                  <c:v>2.6394092403810385E-3</c:v>
                </c:pt>
                <c:pt idx="3111">
                  <c:v>2.7363475165065208E-3</c:v>
                </c:pt>
                <c:pt idx="3112">
                  <c:v>2.8070782143865798E-3</c:v>
                </c:pt>
                <c:pt idx="3113">
                  <c:v>2.6279747417995323E-3</c:v>
                </c:pt>
                <c:pt idx="3114">
                  <c:v>2.7152214919399036E-3</c:v>
                </c:pt>
                <c:pt idx="3115">
                  <c:v>2.7957982421510231E-3</c:v>
                </c:pt>
                <c:pt idx="3116">
                  <c:v>2.7083505604796596E-3</c:v>
                </c:pt>
                <c:pt idx="3117">
                  <c:v>2.6613552935384577E-3</c:v>
                </c:pt>
                <c:pt idx="3118">
                  <c:v>2.9058029675151972E-3</c:v>
                </c:pt>
                <c:pt idx="3119">
                  <c:v>2.8635538887703338E-3</c:v>
                </c:pt>
                <c:pt idx="3120">
                  <c:v>2.7049792425578138E-3</c:v>
                </c:pt>
                <c:pt idx="3121">
                  <c:v>2.6980272757476053E-3</c:v>
                </c:pt>
                <c:pt idx="3122">
                  <c:v>2.9101362398357752E-3</c:v>
                </c:pt>
                <c:pt idx="3123">
                  <c:v>2.7380351907016652E-3</c:v>
                </c:pt>
                <c:pt idx="3124">
                  <c:v>2.7378830384062617E-3</c:v>
                </c:pt>
                <c:pt idx="3125">
                  <c:v>2.7479564597726715E-3</c:v>
                </c:pt>
                <c:pt idx="3126">
                  <c:v>2.92092607850097E-3</c:v>
                </c:pt>
                <c:pt idx="3127">
                  <c:v>2.7937081501111967E-3</c:v>
                </c:pt>
                <c:pt idx="3128">
                  <c:v>2.6740848343927578E-3</c:v>
                </c:pt>
                <c:pt idx="3129">
                  <c:v>2.7074826704976793E-3</c:v>
                </c:pt>
                <c:pt idx="3130">
                  <c:v>2.7376576502957314E-3</c:v>
                </c:pt>
                <c:pt idx="3131">
                  <c:v>2.9623086724152982E-3</c:v>
                </c:pt>
                <c:pt idx="3132">
                  <c:v>2.8729479678668598E-3</c:v>
                </c:pt>
                <c:pt idx="3133">
                  <c:v>2.8036354587237964E-3</c:v>
                </c:pt>
                <c:pt idx="3134">
                  <c:v>2.759016654818348E-3</c:v>
                </c:pt>
                <c:pt idx="3135">
                  <c:v>2.9655774741989644E-3</c:v>
                </c:pt>
                <c:pt idx="3136">
                  <c:v>2.8744834733148419E-3</c:v>
                </c:pt>
                <c:pt idx="3137">
                  <c:v>2.7759619289908148E-3</c:v>
                </c:pt>
                <c:pt idx="3138">
                  <c:v>2.8304985401104441E-3</c:v>
                </c:pt>
                <c:pt idx="3139">
                  <c:v>2.6896541452034769E-3</c:v>
                </c:pt>
                <c:pt idx="3140">
                  <c:v>2.7770102050972338E-3</c:v>
                </c:pt>
                <c:pt idx="3141">
                  <c:v>2.8610005801860175E-3</c:v>
                </c:pt>
                <c:pt idx="3142">
                  <c:v>2.9314201474955827E-3</c:v>
                </c:pt>
                <c:pt idx="3143">
                  <c:v>2.6456332927837422E-3</c:v>
                </c:pt>
                <c:pt idx="3144">
                  <c:v>2.9866293397328289E-3</c:v>
                </c:pt>
                <c:pt idx="3145">
                  <c:v>2.7757915236482577E-3</c:v>
                </c:pt>
                <c:pt idx="3146">
                  <c:v>2.8685928770485806E-3</c:v>
                </c:pt>
                <c:pt idx="3147">
                  <c:v>2.8234313110093836E-3</c:v>
                </c:pt>
                <c:pt idx="3148">
                  <c:v>2.9890223166600476E-3</c:v>
                </c:pt>
                <c:pt idx="3149">
                  <c:v>2.8628366179865149E-3</c:v>
                </c:pt>
                <c:pt idx="3150">
                  <c:v>2.661762389392809E-3</c:v>
                </c:pt>
                <c:pt idx="3151">
                  <c:v>2.8331224951142235E-3</c:v>
                </c:pt>
                <c:pt idx="3152">
                  <c:v>2.7412540497417119E-3</c:v>
                </c:pt>
                <c:pt idx="3153">
                  <c:v>3.0278640007902024E-3</c:v>
                </c:pt>
                <c:pt idx="3154">
                  <c:v>3.0982753607641791E-3</c:v>
                </c:pt>
                <c:pt idx="3155">
                  <c:v>2.8816946713054923E-3</c:v>
                </c:pt>
                <c:pt idx="3156">
                  <c:v>2.9151842432411641E-3</c:v>
                </c:pt>
                <c:pt idx="3157">
                  <c:v>2.6243856205946468E-3</c:v>
                </c:pt>
                <c:pt idx="3158">
                  <c:v>2.8539855674689172E-3</c:v>
                </c:pt>
                <c:pt idx="3159">
                  <c:v>2.8803420542348598E-3</c:v>
                </c:pt>
                <c:pt idx="3160">
                  <c:v>2.6921902233775466E-3</c:v>
                </c:pt>
                <c:pt idx="3161">
                  <c:v>2.8920030449276642E-3</c:v>
                </c:pt>
                <c:pt idx="3162">
                  <c:v>2.7829072633177511E-3</c:v>
                </c:pt>
                <c:pt idx="3163">
                  <c:v>2.9248786037385636E-3</c:v>
                </c:pt>
                <c:pt idx="3164">
                  <c:v>3.0052147287212543E-3</c:v>
                </c:pt>
                <c:pt idx="3165">
                  <c:v>2.8056528249167968E-3</c:v>
                </c:pt>
                <c:pt idx="3166">
                  <c:v>2.709614725609362E-3</c:v>
                </c:pt>
                <c:pt idx="3167">
                  <c:v>2.9068601425126395E-3</c:v>
                </c:pt>
                <c:pt idx="3168">
                  <c:v>2.8367789337427184E-3</c:v>
                </c:pt>
                <c:pt idx="3169">
                  <c:v>2.6441699071272878E-3</c:v>
                </c:pt>
                <c:pt idx="3170">
                  <c:v>2.7237294520147609E-3</c:v>
                </c:pt>
                <c:pt idx="3171">
                  <c:v>2.9400072847513004E-3</c:v>
                </c:pt>
                <c:pt idx="3172">
                  <c:v>2.9780961899081187E-3</c:v>
                </c:pt>
                <c:pt idx="3173">
                  <c:v>2.8631508517621396E-3</c:v>
                </c:pt>
                <c:pt idx="3174">
                  <c:v>2.8863129615451827E-3</c:v>
                </c:pt>
                <c:pt idx="3175">
                  <c:v>3.0131874795939853E-3</c:v>
                </c:pt>
                <c:pt idx="3176">
                  <c:v>3.0134834115250596E-3</c:v>
                </c:pt>
                <c:pt idx="3177">
                  <c:v>3.0121062146616436E-3</c:v>
                </c:pt>
                <c:pt idx="3178">
                  <c:v>2.9409430298430453E-3</c:v>
                </c:pt>
                <c:pt idx="3179">
                  <c:v>2.7464638525504358E-3</c:v>
                </c:pt>
                <c:pt idx="3180">
                  <c:v>2.9886298273243015E-3</c:v>
                </c:pt>
                <c:pt idx="3181">
                  <c:v>2.7048186676823646E-3</c:v>
                </c:pt>
                <c:pt idx="3182">
                  <c:v>2.9747766958800187E-3</c:v>
                </c:pt>
                <c:pt idx="3183">
                  <c:v>2.8842660991379699E-3</c:v>
                </c:pt>
                <c:pt idx="3184">
                  <c:v>3.0130687649921831E-3</c:v>
                </c:pt>
                <c:pt idx="3185">
                  <c:v>2.8673803263795385E-3</c:v>
                </c:pt>
                <c:pt idx="3186">
                  <c:v>2.773616174863454E-3</c:v>
                </c:pt>
                <c:pt idx="3187">
                  <c:v>2.8608412220062565E-3</c:v>
                </c:pt>
                <c:pt idx="3188">
                  <c:v>3.0757604736777202E-3</c:v>
                </c:pt>
                <c:pt idx="3189">
                  <c:v>3.0322305331856592E-3</c:v>
                </c:pt>
                <c:pt idx="3190">
                  <c:v>2.9544687929683763E-3</c:v>
                </c:pt>
                <c:pt idx="3191">
                  <c:v>3.0879335897555675E-3</c:v>
                </c:pt>
                <c:pt idx="3192">
                  <c:v>2.9702864626833091E-3</c:v>
                </c:pt>
                <c:pt idx="3193">
                  <c:v>3.0248990878599547E-3</c:v>
                </c:pt>
                <c:pt idx="3194">
                  <c:v>2.8526698430925484E-3</c:v>
                </c:pt>
                <c:pt idx="3195">
                  <c:v>3.1040655663968526E-3</c:v>
                </c:pt>
                <c:pt idx="3196">
                  <c:v>3.0108262762518078E-3</c:v>
                </c:pt>
                <c:pt idx="3197">
                  <c:v>3.0463992038255935E-3</c:v>
                </c:pt>
                <c:pt idx="3198">
                  <c:v>2.8150249128910264E-3</c:v>
                </c:pt>
                <c:pt idx="3199">
                  <c:v>2.9083339075869014E-3</c:v>
                </c:pt>
                <c:pt idx="3200">
                  <c:v>3.0080502328148971E-3</c:v>
                </c:pt>
                <c:pt idx="3201">
                  <c:v>2.9550864504654995E-3</c:v>
                </c:pt>
                <c:pt idx="3202">
                  <c:v>2.9663559528722225E-3</c:v>
                </c:pt>
                <c:pt idx="3203">
                  <c:v>2.9024010304197381E-3</c:v>
                </c:pt>
                <c:pt idx="3204">
                  <c:v>2.9057106326444808E-3</c:v>
                </c:pt>
                <c:pt idx="3205">
                  <c:v>2.8128346397382864E-3</c:v>
                </c:pt>
                <c:pt idx="3206">
                  <c:v>2.8743210459046672E-3</c:v>
                </c:pt>
                <c:pt idx="3207">
                  <c:v>3.0428145982393947E-3</c:v>
                </c:pt>
                <c:pt idx="3208">
                  <c:v>3.2625580947312546E-3</c:v>
                </c:pt>
                <c:pt idx="3209">
                  <c:v>3.0483266613365277E-3</c:v>
                </c:pt>
                <c:pt idx="3210">
                  <c:v>2.9210039180460673E-3</c:v>
                </c:pt>
                <c:pt idx="3211">
                  <c:v>2.8384767317755086E-3</c:v>
                </c:pt>
                <c:pt idx="3212">
                  <c:v>2.9158083631243051E-3</c:v>
                </c:pt>
                <c:pt idx="3213">
                  <c:v>3.010235973087444E-3</c:v>
                </c:pt>
                <c:pt idx="3214">
                  <c:v>3.0121547801449772E-3</c:v>
                </c:pt>
                <c:pt idx="3215">
                  <c:v>2.7591892837811982E-3</c:v>
                </c:pt>
                <c:pt idx="3216">
                  <c:v>3.0868983735080576E-3</c:v>
                </c:pt>
                <c:pt idx="3217">
                  <c:v>2.778103138879938E-3</c:v>
                </c:pt>
                <c:pt idx="3218">
                  <c:v>2.9007254694530453E-3</c:v>
                </c:pt>
                <c:pt idx="3219">
                  <c:v>2.9763223954616023E-3</c:v>
                </c:pt>
                <c:pt idx="3220">
                  <c:v>2.9929136377893194E-3</c:v>
                </c:pt>
                <c:pt idx="3221">
                  <c:v>3.0081988970723081E-3</c:v>
                </c:pt>
                <c:pt idx="3222">
                  <c:v>2.9809877477028814E-3</c:v>
                </c:pt>
                <c:pt idx="3223">
                  <c:v>3.0606165787894269E-3</c:v>
                </c:pt>
                <c:pt idx="3224">
                  <c:v>2.8337098512861195E-3</c:v>
                </c:pt>
                <c:pt idx="3225">
                  <c:v>2.958632200802223E-3</c:v>
                </c:pt>
                <c:pt idx="3226">
                  <c:v>3.0791307315928074E-3</c:v>
                </c:pt>
                <c:pt idx="3227">
                  <c:v>3.0304690625637095E-3</c:v>
                </c:pt>
                <c:pt idx="3228">
                  <c:v>2.8813204648445649E-3</c:v>
                </c:pt>
                <c:pt idx="3229">
                  <c:v>3.114947770043907E-3</c:v>
                </c:pt>
                <c:pt idx="3230">
                  <c:v>2.9732841037102167E-3</c:v>
                </c:pt>
                <c:pt idx="3231">
                  <c:v>2.8640483528782905E-3</c:v>
                </c:pt>
                <c:pt idx="3232">
                  <c:v>2.860948025368138E-3</c:v>
                </c:pt>
                <c:pt idx="3233">
                  <c:v>2.9025128725298967E-3</c:v>
                </c:pt>
                <c:pt idx="3234">
                  <c:v>2.8922350260158084E-3</c:v>
                </c:pt>
                <c:pt idx="3235">
                  <c:v>3.0242788060518377E-3</c:v>
                </c:pt>
                <c:pt idx="3236">
                  <c:v>2.7704323839763782E-3</c:v>
                </c:pt>
                <c:pt idx="3237">
                  <c:v>2.9251783219203507E-3</c:v>
                </c:pt>
                <c:pt idx="3238">
                  <c:v>2.865489890429168E-3</c:v>
                </c:pt>
                <c:pt idx="3239">
                  <c:v>2.8663461874123618E-3</c:v>
                </c:pt>
                <c:pt idx="3240">
                  <c:v>2.9744445849497264E-3</c:v>
                </c:pt>
                <c:pt idx="3241">
                  <c:v>2.7778522404458168E-3</c:v>
                </c:pt>
                <c:pt idx="3242">
                  <c:v>2.8132117320480436E-3</c:v>
                </c:pt>
                <c:pt idx="3243">
                  <c:v>2.7601721878291008E-3</c:v>
                </c:pt>
                <c:pt idx="3244">
                  <c:v>3.1093708345418356E-3</c:v>
                </c:pt>
                <c:pt idx="3245">
                  <c:v>2.8169856397163937E-3</c:v>
                </c:pt>
                <c:pt idx="3246">
                  <c:v>2.9238216354383504E-3</c:v>
                </c:pt>
                <c:pt idx="3247">
                  <c:v>2.9804092425208453E-3</c:v>
                </c:pt>
                <c:pt idx="3248">
                  <c:v>3.0071358107986528E-3</c:v>
                </c:pt>
                <c:pt idx="3249">
                  <c:v>2.8382908034780513E-3</c:v>
                </c:pt>
                <c:pt idx="3250">
                  <c:v>2.8612336454281236E-3</c:v>
                </c:pt>
                <c:pt idx="3251">
                  <c:v>3.0147125256742191E-3</c:v>
                </c:pt>
                <c:pt idx="3252">
                  <c:v>3.0813316624576205E-3</c:v>
                </c:pt>
                <c:pt idx="3253">
                  <c:v>2.9149475555261483E-3</c:v>
                </c:pt>
                <c:pt idx="3254">
                  <c:v>3.0993765260274582E-3</c:v>
                </c:pt>
                <c:pt idx="3255">
                  <c:v>2.9965313382164511E-3</c:v>
                </c:pt>
                <c:pt idx="3256">
                  <c:v>2.9254208484426046E-3</c:v>
                </c:pt>
                <c:pt idx="3257">
                  <c:v>2.9670680412213855E-3</c:v>
                </c:pt>
                <c:pt idx="3258">
                  <c:v>2.9183058360130105E-3</c:v>
                </c:pt>
                <c:pt idx="3259">
                  <c:v>2.982288102472573E-3</c:v>
                </c:pt>
                <c:pt idx="3260">
                  <c:v>2.8692659215258784E-3</c:v>
                </c:pt>
                <c:pt idx="3261">
                  <c:v>2.8519893924509004E-3</c:v>
                </c:pt>
                <c:pt idx="3262">
                  <c:v>2.8097800896104749E-3</c:v>
                </c:pt>
                <c:pt idx="3263">
                  <c:v>2.9541185605548178E-3</c:v>
                </c:pt>
                <c:pt idx="3264">
                  <c:v>2.9191748978758744E-3</c:v>
                </c:pt>
                <c:pt idx="3265">
                  <c:v>2.9921522407262888E-3</c:v>
                </c:pt>
                <c:pt idx="3266">
                  <c:v>2.8322182340471125E-3</c:v>
                </c:pt>
                <c:pt idx="3267">
                  <c:v>2.7551166467074733E-3</c:v>
                </c:pt>
                <c:pt idx="3268">
                  <c:v>2.9650098363308407E-3</c:v>
                </c:pt>
                <c:pt idx="3269">
                  <c:v>2.9246894280081548E-3</c:v>
                </c:pt>
                <c:pt idx="3270">
                  <c:v>2.7657602181471851E-3</c:v>
                </c:pt>
                <c:pt idx="3271">
                  <c:v>2.9729418219507642E-3</c:v>
                </c:pt>
                <c:pt idx="3272">
                  <c:v>2.7554114633845644E-3</c:v>
                </c:pt>
                <c:pt idx="3273">
                  <c:v>2.8516536898241344E-3</c:v>
                </c:pt>
                <c:pt idx="3274">
                  <c:v>3.0658395805375667E-3</c:v>
                </c:pt>
                <c:pt idx="3275">
                  <c:v>2.9289536574649585E-3</c:v>
                </c:pt>
                <c:pt idx="3276">
                  <c:v>2.7743789692031649E-3</c:v>
                </c:pt>
                <c:pt idx="3277">
                  <c:v>2.9046973966717752E-3</c:v>
                </c:pt>
                <c:pt idx="3278">
                  <c:v>2.9681277462935531E-3</c:v>
                </c:pt>
                <c:pt idx="3279">
                  <c:v>3.0746757274152264E-3</c:v>
                </c:pt>
                <c:pt idx="3280">
                  <c:v>2.8931399962788948E-3</c:v>
                </c:pt>
                <c:pt idx="3281">
                  <c:v>2.8597300324416188E-3</c:v>
                </c:pt>
                <c:pt idx="3282">
                  <c:v>2.6194887922451073E-3</c:v>
                </c:pt>
                <c:pt idx="3283">
                  <c:v>2.9030242809523275E-3</c:v>
                </c:pt>
                <c:pt idx="3284">
                  <c:v>2.8290441873291675E-3</c:v>
                </c:pt>
                <c:pt idx="3285">
                  <c:v>2.8627527683461949E-3</c:v>
                </c:pt>
                <c:pt idx="3286">
                  <c:v>3.1803198653570096E-3</c:v>
                </c:pt>
                <c:pt idx="3287">
                  <c:v>2.9983555138935504E-3</c:v>
                </c:pt>
                <c:pt idx="3288">
                  <c:v>2.860154495316799E-3</c:v>
                </c:pt>
                <c:pt idx="3289">
                  <c:v>2.8915993960442238E-3</c:v>
                </c:pt>
                <c:pt idx="3290">
                  <c:v>2.7858220562317236E-3</c:v>
                </c:pt>
                <c:pt idx="3291">
                  <c:v>3.03066920174319E-3</c:v>
                </c:pt>
                <c:pt idx="3292">
                  <c:v>2.948172655917227E-3</c:v>
                </c:pt>
                <c:pt idx="3293">
                  <c:v>2.8874090639333027E-3</c:v>
                </c:pt>
                <c:pt idx="3294">
                  <c:v>2.7766277141090651E-3</c:v>
                </c:pt>
                <c:pt idx="3295">
                  <c:v>2.8101712141731213E-3</c:v>
                </c:pt>
                <c:pt idx="3296">
                  <c:v>2.9217063041202746E-3</c:v>
                </c:pt>
                <c:pt idx="3297">
                  <c:v>2.7606386360736952E-3</c:v>
                </c:pt>
                <c:pt idx="3298">
                  <c:v>3.0071715572146996E-3</c:v>
                </c:pt>
                <c:pt idx="3299">
                  <c:v>3.1238024090834283E-3</c:v>
                </c:pt>
                <c:pt idx="3300">
                  <c:v>2.9981969204989738E-3</c:v>
                </c:pt>
                <c:pt idx="3301">
                  <c:v>3.0203326881682244E-3</c:v>
                </c:pt>
                <c:pt idx="3302">
                  <c:v>3.0236117330778053E-3</c:v>
                </c:pt>
                <c:pt idx="3303">
                  <c:v>2.8922411846235216E-3</c:v>
                </c:pt>
                <c:pt idx="3304">
                  <c:v>2.604602294454199E-3</c:v>
                </c:pt>
                <c:pt idx="3305">
                  <c:v>3.1460505967708277E-3</c:v>
                </c:pt>
                <c:pt idx="3306">
                  <c:v>2.9364987220487841E-3</c:v>
                </c:pt>
                <c:pt idx="3307">
                  <c:v>3.0020141440134452E-3</c:v>
                </c:pt>
                <c:pt idx="3308">
                  <c:v>2.9711426602097848E-3</c:v>
                </c:pt>
                <c:pt idx="3309">
                  <c:v>2.9783681124806211E-3</c:v>
                </c:pt>
                <c:pt idx="3310">
                  <c:v>3.0279765101253807E-3</c:v>
                </c:pt>
                <c:pt idx="3311">
                  <c:v>2.8067381015176428E-3</c:v>
                </c:pt>
                <c:pt idx="3312">
                  <c:v>3.0522947110627691E-3</c:v>
                </c:pt>
                <c:pt idx="3313">
                  <c:v>2.9411102495212559E-3</c:v>
                </c:pt>
                <c:pt idx="3314">
                  <c:v>2.8333192819169945E-3</c:v>
                </c:pt>
                <c:pt idx="3315">
                  <c:v>2.8708669177590082E-3</c:v>
                </c:pt>
                <c:pt idx="3316">
                  <c:v>2.9928180014312236E-3</c:v>
                </c:pt>
                <c:pt idx="3317">
                  <c:v>3.0255573939176792E-3</c:v>
                </c:pt>
                <c:pt idx="3318">
                  <c:v>2.9814682012846553E-3</c:v>
                </c:pt>
                <c:pt idx="3319">
                  <c:v>2.8262441548042214E-3</c:v>
                </c:pt>
                <c:pt idx="3320">
                  <c:v>2.9396715040006312E-3</c:v>
                </c:pt>
                <c:pt idx="3321">
                  <c:v>2.8690443047531019E-3</c:v>
                </c:pt>
                <c:pt idx="3322">
                  <c:v>2.9854475814089926E-3</c:v>
                </c:pt>
                <c:pt idx="3323">
                  <c:v>2.8029640602273355E-3</c:v>
                </c:pt>
                <c:pt idx="3324">
                  <c:v>2.8860240615032401E-3</c:v>
                </c:pt>
                <c:pt idx="3325">
                  <c:v>2.9984646118657431E-3</c:v>
                </c:pt>
                <c:pt idx="3326">
                  <c:v>2.7723556586516404E-3</c:v>
                </c:pt>
                <c:pt idx="3327">
                  <c:v>2.8382323099758557E-3</c:v>
                </c:pt>
                <c:pt idx="3328">
                  <c:v>2.8426684679291798E-3</c:v>
                </c:pt>
                <c:pt idx="3329">
                  <c:v>2.6900382188306572E-3</c:v>
                </c:pt>
                <c:pt idx="3330">
                  <c:v>2.9037193420455537E-3</c:v>
                </c:pt>
                <c:pt idx="3331">
                  <c:v>2.8632732438212617E-3</c:v>
                </c:pt>
                <c:pt idx="3332">
                  <c:v>3.0372839387094942E-3</c:v>
                </c:pt>
                <c:pt idx="3333">
                  <c:v>2.8786734918786324E-3</c:v>
                </c:pt>
                <c:pt idx="3334">
                  <c:v>2.8920916433940926E-3</c:v>
                </c:pt>
                <c:pt idx="3335">
                  <c:v>2.9241504781600549E-3</c:v>
                </c:pt>
                <c:pt idx="3336">
                  <c:v>2.7682092013827358E-3</c:v>
                </c:pt>
                <c:pt idx="3337">
                  <c:v>2.7130031208149725E-3</c:v>
                </c:pt>
                <c:pt idx="3338">
                  <c:v>3.2091486294829664E-3</c:v>
                </c:pt>
                <c:pt idx="3339">
                  <c:v>2.9781813309833452E-3</c:v>
                </c:pt>
                <c:pt idx="3340">
                  <c:v>2.945197155738113E-3</c:v>
                </c:pt>
                <c:pt idx="3341">
                  <c:v>2.9827955027147551E-3</c:v>
                </c:pt>
                <c:pt idx="3342">
                  <c:v>3.011378851086358E-3</c:v>
                </c:pt>
                <c:pt idx="3343">
                  <c:v>2.9274322861232577E-3</c:v>
                </c:pt>
                <c:pt idx="3344">
                  <c:v>2.9409041517700989E-3</c:v>
                </c:pt>
                <c:pt idx="3345">
                  <c:v>2.8395455375668692E-3</c:v>
                </c:pt>
                <c:pt idx="3346">
                  <c:v>3.0234224378646525E-3</c:v>
                </c:pt>
                <c:pt idx="3347">
                  <c:v>2.8162169943265671E-3</c:v>
                </c:pt>
                <c:pt idx="3348">
                  <c:v>2.763900540984395E-3</c:v>
                </c:pt>
                <c:pt idx="3349">
                  <c:v>2.9986988466567054E-3</c:v>
                </c:pt>
                <c:pt idx="3350">
                  <c:v>2.8193266799878438E-3</c:v>
                </c:pt>
                <c:pt idx="3351">
                  <c:v>2.9439976296764267E-3</c:v>
                </c:pt>
                <c:pt idx="3352">
                  <c:v>3.0122480223983565E-3</c:v>
                </c:pt>
                <c:pt idx="3353">
                  <c:v>3.0335547315156375E-3</c:v>
                </c:pt>
                <c:pt idx="3354">
                  <c:v>2.9987361122693927E-3</c:v>
                </c:pt>
                <c:pt idx="3355">
                  <c:v>2.8143347342021959E-3</c:v>
                </c:pt>
                <c:pt idx="3356">
                  <c:v>2.990373110580701E-3</c:v>
                </c:pt>
                <c:pt idx="3357">
                  <c:v>3.0212290276146483E-3</c:v>
                </c:pt>
                <c:pt idx="3358">
                  <c:v>2.8748649013907199E-3</c:v>
                </c:pt>
                <c:pt idx="3359">
                  <c:v>3.0131345943319476E-3</c:v>
                </c:pt>
                <c:pt idx="3360">
                  <c:v>2.8984924154644952E-3</c:v>
                </c:pt>
                <c:pt idx="3361">
                  <c:v>2.9811039458679596E-3</c:v>
                </c:pt>
                <c:pt idx="3362">
                  <c:v>2.8891199094394898E-3</c:v>
                </c:pt>
                <c:pt idx="3363">
                  <c:v>2.9065124112503038E-3</c:v>
                </c:pt>
                <c:pt idx="3364">
                  <c:v>2.9905438837119764E-3</c:v>
                </c:pt>
                <c:pt idx="3365">
                  <c:v>3.0737603612551044E-3</c:v>
                </c:pt>
                <c:pt idx="3366">
                  <c:v>2.7550216786420036E-3</c:v>
                </c:pt>
                <c:pt idx="3367">
                  <c:v>2.8844844823261088E-3</c:v>
                </c:pt>
                <c:pt idx="3368">
                  <c:v>2.7139763921921111E-3</c:v>
                </c:pt>
                <c:pt idx="3369">
                  <c:v>2.9235612747969958E-3</c:v>
                </c:pt>
                <c:pt idx="3370">
                  <c:v>2.9699344692211524E-3</c:v>
                </c:pt>
                <c:pt idx="3371">
                  <c:v>2.7897351516865607E-3</c:v>
                </c:pt>
                <c:pt idx="3372">
                  <c:v>3.0025101225231009E-3</c:v>
                </c:pt>
                <c:pt idx="3373">
                  <c:v>2.941605214619706E-3</c:v>
                </c:pt>
                <c:pt idx="3374">
                  <c:v>2.8279233887141203E-3</c:v>
                </c:pt>
                <c:pt idx="3375">
                  <c:v>2.9181071068338522E-3</c:v>
                </c:pt>
                <c:pt idx="3376">
                  <c:v>2.8879177515962855E-3</c:v>
                </c:pt>
                <c:pt idx="3377">
                  <c:v>2.9735271079717371E-3</c:v>
                </c:pt>
                <c:pt idx="3378">
                  <c:v>3.0277166052811721E-3</c:v>
                </c:pt>
                <c:pt idx="3379">
                  <c:v>2.8530179642972434E-3</c:v>
                </c:pt>
                <c:pt idx="3380">
                  <c:v>3.0293158019420452E-3</c:v>
                </c:pt>
                <c:pt idx="3381">
                  <c:v>3.0157309350460006E-3</c:v>
                </c:pt>
                <c:pt idx="3382">
                  <c:v>3.0257873082126384E-3</c:v>
                </c:pt>
                <c:pt idx="3383">
                  <c:v>2.7580607665717424E-3</c:v>
                </c:pt>
                <c:pt idx="3384">
                  <c:v>2.8044101375465282E-3</c:v>
                </c:pt>
                <c:pt idx="3385">
                  <c:v>3.0812283526719594E-3</c:v>
                </c:pt>
                <c:pt idx="3386">
                  <c:v>3.038631728042578E-3</c:v>
                </c:pt>
                <c:pt idx="3387">
                  <c:v>2.8728523941638088E-3</c:v>
                </c:pt>
                <c:pt idx="3388">
                  <c:v>2.935844468159146E-3</c:v>
                </c:pt>
                <c:pt idx="3389">
                  <c:v>2.6702348277409037E-3</c:v>
                </c:pt>
                <c:pt idx="3390">
                  <c:v>2.8234979396712418E-3</c:v>
                </c:pt>
                <c:pt idx="3391">
                  <c:v>2.8220227499446719E-3</c:v>
                </c:pt>
                <c:pt idx="3392">
                  <c:v>2.8096010154305892E-3</c:v>
                </c:pt>
                <c:pt idx="3393">
                  <c:v>3.0620017736245064E-3</c:v>
                </c:pt>
                <c:pt idx="3394">
                  <c:v>3.0311209986513756E-3</c:v>
                </c:pt>
                <c:pt idx="3395">
                  <c:v>2.8014459679049932E-3</c:v>
                </c:pt>
                <c:pt idx="3396">
                  <c:v>3.0818716886375904E-3</c:v>
                </c:pt>
                <c:pt idx="3397">
                  <c:v>3.0182612531895634E-3</c:v>
                </c:pt>
                <c:pt idx="3398">
                  <c:v>2.8261566388000613E-3</c:v>
                </c:pt>
                <c:pt idx="3399">
                  <c:v>2.9345799889910246E-3</c:v>
                </c:pt>
                <c:pt idx="3400">
                  <c:v>2.8076619806494617E-3</c:v>
                </c:pt>
                <c:pt idx="3401">
                  <c:v>2.8412813690382854E-3</c:v>
                </c:pt>
                <c:pt idx="3402">
                  <c:v>2.8221335292496564E-3</c:v>
                </c:pt>
                <c:pt idx="3403">
                  <c:v>2.8183344775792457E-3</c:v>
                </c:pt>
                <c:pt idx="3404">
                  <c:v>2.6348031526665493E-3</c:v>
                </c:pt>
                <c:pt idx="3405">
                  <c:v>2.963568165777284E-3</c:v>
                </c:pt>
                <c:pt idx="3406">
                  <c:v>2.7988048317302279E-3</c:v>
                </c:pt>
                <c:pt idx="3407">
                  <c:v>2.7956469053729413E-3</c:v>
                </c:pt>
                <c:pt idx="3408">
                  <c:v>2.8338202190654857E-3</c:v>
                </c:pt>
                <c:pt idx="3409">
                  <c:v>2.8165122305000142E-3</c:v>
                </c:pt>
                <c:pt idx="3410">
                  <c:v>2.8404126977672837E-3</c:v>
                </c:pt>
                <c:pt idx="3411">
                  <c:v>2.7984123966036385E-3</c:v>
                </c:pt>
                <c:pt idx="3412">
                  <c:v>2.7539662815251071E-3</c:v>
                </c:pt>
                <c:pt idx="3413">
                  <c:v>2.7889677434245505E-3</c:v>
                </c:pt>
                <c:pt idx="3414">
                  <c:v>2.9826487515645351E-3</c:v>
                </c:pt>
                <c:pt idx="3415">
                  <c:v>2.9695604229842804E-3</c:v>
                </c:pt>
                <c:pt idx="3416">
                  <c:v>2.8740553821678693E-3</c:v>
                </c:pt>
                <c:pt idx="3417">
                  <c:v>2.9468770049687152E-3</c:v>
                </c:pt>
                <c:pt idx="3418">
                  <c:v>2.6478709908489E-3</c:v>
                </c:pt>
                <c:pt idx="3419">
                  <c:v>3.2221869545226932E-3</c:v>
                </c:pt>
                <c:pt idx="3420">
                  <c:v>2.8594279124877554E-3</c:v>
                </c:pt>
                <c:pt idx="3421">
                  <c:v>2.8469758130130118E-3</c:v>
                </c:pt>
                <c:pt idx="3422">
                  <c:v>3.0013555667177351E-3</c:v>
                </c:pt>
                <c:pt idx="3423">
                  <c:v>2.7391785173288543E-3</c:v>
                </c:pt>
                <c:pt idx="3424">
                  <c:v>2.8274308143421689E-3</c:v>
                </c:pt>
                <c:pt idx="3425">
                  <c:v>2.9230499980032244E-3</c:v>
                </c:pt>
                <c:pt idx="3426">
                  <c:v>2.6966723067111836E-3</c:v>
                </c:pt>
                <c:pt idx="3427">
                  <c:v>2.8954798951744943E-3</c:v>
                </c:pt>
                <c:pt idx="3428">
                  <c:v>2.7675922799296E-3</c:v>
                </c:pt>
                <c:pt idx="3429">
                  <c:v>2.8290975994618235E-3</c:v>
                </c:pt>
                <c:pt idx="3430">
                  <c:v>2.9102659733925384E-3</c:v>
                </c:pt>
                <c:pt idx="3431">
                  <c:v>3.0751418086741675E-3</c:v>
                </c:pt>
                <c:pt idx="3432">
                  <c:v>2.7770519689694186E-3</c:v>
                </c:pt>
                <c:pt idx="3433">
                  <c:v>3.0257397481699513E-3</c:v>
                </c:pt>
                <c:pt idx="3434">
                  <c:v>2.8658884008382732E-3</c:v>
                </c:pt>
                <c:pt idx="3435">
                  <c:v>2.7477243212200996E-3</c:v>
                </c:pt>
                <c:pt idx="3436">
                  <c:v>2.7794491841544376E-3</c:v>
                </c:pt>
                <c:pt idx="3437">
                  <c:v>2.7691695181610559E-3</c:v>
                </c:pt>
                <c:pt idx="3438">
                  <c:v>2.7781555252488033E-3</c:v>
                </c:pt>
                <c:pt idx="3439">
                  <c:v>2.7290272531484655E-3</c:v>
                </c:pt>
                <c:pt idx="3440">
                  <c:v>2.974189965100015E-3</c:v>
                </c:pt>
                <c:pt idx="3441">
                  <c:v>2.8432104697853891E-3</c:v>
                </c:pt>
                <c:pt idx="3442">
                  <c:v>2.8386641920053342E-3</c:v>
                </c:pt>
                <c:pt idx="3443">
                  <c:v>2.8807344086861615E-3</c:v>
                </c:pt>
                <c:pt idx="3444">
                  <c:v>2.8367741529891793E-3</c:v>
                </c:pt>
                <c:pt idx="3445">
                  <c:v>2.9249219727379627E-3</c:v>
                </c:pt>
                <c:pt idx="3446">
                  <c:v>2.820123602899554E-3</c:v>
                </c:pt>
                <c:pt idx="3447">
                  <c:v>2.8048859762025329E-3</c:v>
                </c:pt>
                <c:pt idx="3448">
                  <c:v>3.0343991186382209E-3</c:v>
                </c:pt>
                <c:pt idx="3449">
                  <c:v>2.7416736384878503E-3</c:v>
                </c:pt>
                <c:pt idx="3450">
                  <c:v>2.976599922866962E-3</c:v>
                </c:pt>
                <c:pt idx="3451">
                  <c:v>2.9494071277080167E-3</c:v>
                </c:pt>
                <c:pt idx="3452">
                  <c:v>2.823121294678729E-3</c:v>
                </c:pt>
                <c:pt idx="3453">
                  <c:v>2.9125627962301444E-3</c:v>
                </c:pt>
                <c:pt idx="3454">
                  <c:v>2.770171066464587E-3</c:v>
                </c:pt>
                <c:pt idx="3455">
                  <c:v>2.8068897903188142E-3</c:v>
                </c:pt>
                <c:pt idx="3456">
                  <c:v>2.8938804577709346E-3</c:v>
                </c:pt>
                <c:pt idx="3457">
                  <c:v>2.7832816616907242E-3</c:v>
                </c:pt>
                <c:pt idx="3458">
                  <c:v>2.8248612850463538E-3</c:v>
                </c:pt>
                <c:pt idx="3459">
                  <c:v>2.8473202328649473E-3</c:v>
                </c:pt>
                <c:pt idx="3460">
                  <c:v>2.9569498104521281E-3</c:v>
                </c:pt>
                <c:pt idx="3461">
                  <c:v>2.9327279618953091E-3</c:v>
                </c:pt>
                <c:pt idx="3462">
                  <c:v>2.7755587007937286E-3</c:v>
                </c:pt>
                <c:pt idx="3463">
                  <c:v>2.9256621921129058E-3</c:v>
                </c:pt>
                <c:pt idx="3464">
                  <c:v>2.9471544196813743E-3</c:v>
                </c:pt>
                <c:pt idx="3465">
                  <c:v>2.9081600847354911E-3</c:v>
                </c:pt>
                <c:pt idx="3466">
                  <c:v>2.9485635060909668E-3</c:v>
                </c:pt>
                <c:pt idx="3467">
                  <c:v>2.7140014065812523E-3</c:v>
                </c:pt>
                <c:pt idx="3468">
                  <c:v>2.8733368026122976E-3</c:v>
                </c:pt>
                <c:pt idx="3469">
                  <c:v>2.9754267395303911E-3</c:v>
                </c:pt>
                <c:pt idx="3470">
                  <c:v>2.9192166341886765E-3</c:v>
                </c:pt>
                <c:pt idx="3471">
                  <c:v>2.6967428129208589E-3</c:v>
                </c:pt>
                <c:pt idx="3472">
                  <c:v>3.0757004771703447E-3</c:v>
                </c:pt>
                <c:pt idx="3473">
                  <c:v>2.8336980639299767E-3</c:v>
                </c:pt>
                <c:pt idx="3474">
                  <c:v>2.8475410842534309E-3</c:v>
                </c:pt>
                <c:pt idx="3475">
                  <c:v>2.9029794207700663E-3</c:v>
                </c:pt>
                <c:pt idx="3476">
                  <c:v>2.7479887624877204E-3</c:v>
                </c:pt>
                <c:pt idx="3477">
                  <c:v>2.9033754354201623E-3</c:v>
                </c:pt>
                <c:pt idx="3478">
                  <c:v>2.6609429554409281E-3</c:v>
                </c:pt>
                <c:pt idx="3479">
                  <c:v>2.9606951228985062E-3</c:v>
                </c:pt>
                <c:pt idx="3480">
                  <c:v>2.7400439195742151E-3</c:v>
                </c:pt>
                <c:pt idx="3481">
                  <c:v>2.830849651687571E-3</c:v>
                </c:pt>
                <c:pt idx="3482">
                  <c:v>2.8846279105383212E-3</c:v>
                </c:pt>
                <c:pt idx="3483">
                  <c:v>2.9585561020918981E-3</c:v>
                </c:pt>
                <c:pt idx="3484">
                  <c:v>2.9728574946394589E-3</c:v>
                </c:pt>
                <c:pt idx="3485">
                  <c:v>2.6181555128379328E-3</c:v>
                </c:pt>
                <c:pt idx="3486">
                  <c:v>2.9098254878464681E-3</c:v>
                </c:pt>
                <c:pt idx="3487">
                  <c:v>2.8432186953901814E-3</c:v>
                </c:pt>
                <c:pt idx="3488">
                  <c:v>3.0122227979765444E-3</c:v>
                </c:pt>
                <c:pt idx="3489">
                  <c:v>2.7241463665439473E-3</c:v>
                </c:pt>
                <c:pt idx="3490">
                  <c:v>2.7876804350257392E-3</c:v>
                </c:pt>
                <c:pt idx="3491">
                  <c:v>2.8560803463701222E-3</c:v>
                </c:pt>
                <c:pt idx="3492">
                  <c:v>2.9222856260253667E-3</c:v>
                </c:pt>
                <c:pt idx="3493">
                  <c:v>2.9273442796848787E-3</c:v>
                </c:pt>
                <c:pt idx="3494">
                  <c:v>2.8764626535449016E-3</c:v>
                </c:pt>
                <c:pt idx="3495">
                  <c:v>2.7540977291912417E-3</c:v>
                </c:pt>
                <c:pt idx="3496">
                  <c:v>2.7965159894287783E-3</c:v>
                </c:pt>
                <c:pt idx="3497">
                  <c:v>2.742834997299045E-3</c:v>
                </c:pt>
                <c:pt idx="3498">
                  <c:v>2.9069318113896215E-3</c:v>
                </c:pt>
                <c:pt idx="3499">
                  <c:v>2.658192575586553E-3</c:v>
                </c:pt>
                <c:pt idx="3500">
                  <c:v>2.7595041577210449E-3</c:v>
                </c:pt>
                <c:pt idx="3501">
                  <c:v>3.0569687129135639E-3</c:v>
                </c:pt>
                <c:pt idx="3502">
                  <c:v>2.805700012730073E-3</c:v>
                </c:pt>
                <c:pt idx="3503">
                  <c:v>2.7679490710035694E-3</c:v>
                </c:pt>
                <c:pt idx="3504">
                  <c:v>2.8722904358743475E-3</c:v>
                </c:pt>
                <c:pt idx="3505">
                  <c:v>2.7850625454407924E-3</c:v>
                </c:pt>
                <c:pt idx="3506">
                  <c:v>2.9458605424668291E-3</c:v>
                </c:pt>
                <c:pt idx="3507">
                  <c:v>2.7263616027495838E-3</c:v>
                </c:pt>
                <c:pt idx="3508">
                  <c:v>2.9145941724212959E-3</c:v>
                </c:pt>
                <c:pt idx="3509">
                  <c:v>2.6989634450008608E-3</c:v>
                </c:pt>
                <c:pt idx="3510">
                  <c:v>2.9144247286972931E-3</c:v>
                </c:pt>
                <c:pt idx="3511">
                  <c:v>3.0686563076687805E-3</c:v>
                </c:pt>
                <c:pt idx="3512">
                  <c:v>2.8144069642799131E-3</c:v>
                </c:pt>
                <c:pt idx="3513">
                  <c:v>2.7971960167609508E-3</c:v>
                </c:pt>
                <c:pt idx="3514">
                  <c:v>2.8073972056745083E-3</c:v>
                </c:pt>
                <c:pt idx="3515">
                  <c:v>2.9908733572356003E-3</c:v>
                </c:pt>
                <c:pt idx="3516">
                  <c:v>2.9240956945241763E-3</c:v>
                </c:pt>
                <c:pt idx="3517">
                  <c:v>2.8708113714137505E-3</c:v>
                </c:pt>
                <c:pt idx="3518">
                  <c:v>3.0404451950512882E-3</c:v>
                </c:pt>
                <c:pt idx="3519">
                  <c:v>2.9576196866561229E-3</c:v>
                </c:pt>
                <c:pt idx="3520">
                  <c:v>2.8150754869906208E-3</c:v>
                </c:pt>
                <c:pt idx="3521">
                  <c:v>3.0186265145439308E-3</c:v>
                </c:pt>
                <c:pt idx="3522">
                  <c:v>2.7564108265652212E-3</c:v>
                </c:pt>
                <c:pt idx="3523">
                  <c:v>2.9297418767847277E-3</c:v>
                </c:pt>
                <c:pt idx="3524">
                  <c:v>2.9176335857676095E-3</c:v>
                </c:pt>
                <c:pt idx="3525">
                  <c:v>2.694801210706913E-3</c:v>
                </c:pt>
                <c:pt idx="3526">
                  <c:v>2.6488704887224169E-3</c:v>
                </c:pt>
                <c:pt idx="3527">
                  <c:v>2.9843195426516146E-3</c:v>
                </c:pt>
                <c:pt idx="3528">
                  <c:v>2.812096369248192E-3</c:v>
                </c:pt>
                <c:pt idx="3529">
                  <c:v>2.8968868997216583E-3</c:v>
                </c:pt>
                <c:pt idx="3530">
                  <c:v>2.987107442807827E-3</c:v>
                </c:pt>
                <c:pt idx="3531">
                  <c:v>2.7975044994436207E-3</c:v>
                </c:pt>
                <c:pt idx="3532">
                  <c:v>2.8859337629080833E-3</c:v>
                </c:pt>
                <c:pt idx="3533">
                  <c:v>2.8614194443356126E-3</c:v>
                </c:pt>
                <c:pt idx="3534">
                  <c:v>2.9800703971248586E-3</c:v>
                </c:pt>
                <c:pt idx="3535">
                  <c:v>2.8847173643370841E-3</c:v>
                </c:pt>
                <c:pt idx="3536">
                  <c:v>2.7870490659531099E-3</c:v>
                </c:pt>
                <c:pt idx="3537">
                  <c:v>2.8631057712531402E-3</c:v>
                </c:pt>
                <c:pt idx="3538">
                  <c:v>2.7309689609844941E-3</c:v>
                </c:pt>
                <c:pt idx="3539">
                  <c:v>2.8076645880502457E-3</c:v>
                </c:pt>
                <c:pt idx="3540">
                  <c:v>2.7442594244272687E-3</c:v>
                </c:pt>
                <c:pt idx="3541">
                  <c:v>2.8010352083269363E-3</c:v>
                </c:pt>
                <c:pt idx="3542">
                  <c:v>2.8627584653732308E-3</c:v>
                </c:pt>
                <c:pt idx="3543">
                  <c:v>2.7186091626613599E-3</c:v>
                </c:pt>
                <c:pt idx="3544">
                  <c:v>2.7907921522823823E-3</c:v>
                </c:pt>
                <c:pt idx="3545">
                  <c:v>2.6960065704774339E-3</c:v>
                </c:pt>
                <c:pt idx="3546">
                  <c:v>2.8613144072460262E-3</c:v>
                </c:pt>
                <c:pt idx="3547">
                  <c:v>2.8398102815293852E-3</c:v>
                </c:pt>
                <c:pt idx="3548">
                  <c:v>2.8039648491976119E-3</c:v>
                </c:pt>
                <c:pt idx="3549">
                  <c:v>2.6430423769652073E-3</c:v>
                </c:pt>
                <c:pt idx="3550">
                  <c:v>2.6927009418305499E-3</c:v>
                </c:pt>
                <c:pt idx="3551">
                  <c:v>2.7562017119575006E-3</c:v>
                </c:pt>
                <c:pt idx="3552">
                  <c:v>2.5910776945441802E-3</c:v>
                </c:pt>
                <c:pt idx="3553">
                  <c:v>2.6716382832664065E-3</c:v>
                </c:pt>
                <c:pt idx="3554">
                  <c:v>2.7778782794519543E-3</c:v>
                </c:pt>
                <c:pt idx="3555">
                  <c:v>2.8203801771536185E-3</c:v>
                </c:pt>
                <c:pt idx="3556">
                  <c:v>2.7919873955977266E-3</c:v>
                </c:pt>
                <c:pt idx="3557">
                  <c:v>2.8445957788287551E-3</c:v>
                </c:pt>
                <c:pt idx="3558">
                  <c:v>2.8174172433162361E-3</c:v>
                </c:pt>
                <c:pt idx="3559">
                  <c:v>2.7315352642232841E-3</c:v>
                </c:pt>
                <c:pt idx="3560">
                  <c:v>2.8179388191573074E-3</c:v>
                </c:pt>
                <c:pt idx="3561">
                  <c:v>3.0217037085572139E-3</c:v>
                </c:pt>
                <c:pt idx="3562">
                  <c:v>2.7312938964759179E-3</c:v>
                </c:pt>
                <c:pt idx="3563">
                  <c:v>2.8478478487664115E-3</c:v>
                </c:pt>
                <c:pt idx="3564">
                  <c:v>2.7894170411052817E-3</c:v>
                </c:pt>
                <c:pt idx="3565">
                  <c:v>2.7522441113132057E-3</c:v>
                </c:pt>
                <c:pt idx="3566">
                  <c:v>2.722459137870377E-3</c:v>
                </c:pt>
                <c:pt idx="3567">
                  <c:v>2.7564399040466026E-3</c:v>
                </c:pt>
                <c:pt idx="3568">
                  <c:v>2.7829156982867201E-3</c:v>
                </c:pt>
                <c:pt idx="3569">
                  <c:v>2.8441792789276809E-3</c:v>
                </c:pt>
                <c:pt idx="3570">
                  <c:v>2.5820434881707707E-3</c:v>
                </c:pt>
                <c:pt idx="3571">
                  <c:v>2.6811530635448182E-3</c:v>
                </c:pt>
                <c:pt idx="3572">
                  <c:v>2.7099943516901716E-3</c:v>
                </c:pt>
                <c:pt idx="3573">
                  <c:v>2.8136571379068303E-3</c:v>
                </c:pt>
                <c:pt idx="3574">
                  <c:v>2.8493007593233264E-3</c:v>
                </c:pt>
                <c:pt idx="3575">
                  <c:v>3.0176029477017555E-3</c:v>
                </c:pt>
                <c:pt idx="3576">
                  <c:v>3.0184349913661337E-3</c:v>
                </c:pt>
                <c:pt idx="3577">
                  <c:v>2.7662942351527704E-3</c:v>
                </c:pt>
                <c:pt idx="3578">
                  <c:v>2.787099742432496E-3</c:v>
                </c:pt>
                <c:pt idx="3579">
                  <c:v>2.8480246916478894E-3</c:v>
                </c:pt>
                <c:pt idx="3580">
                  <c:v>3.0106417255794412E-3</c:v>
                </c:pt>
                <c:pt idx="3581">
                  <c:v>2.6772052931246528E-3</c:v>
                </c:pt>
                <c:pt idx="3582">
                  <c:v>2.8851071885243663E-3</c:v>
                </c:pt>
                <c:pt idx="3583">
                  <c:v>2.6974750434399625E-3</c:v>
                </c:pt>
                <c:pt idx="3584">
                  <c:v>2.7722997698093389E-3</c:v>
                </c:pt>
                <c:pt idx="3585">
                  <c:v>2.9572274387235911E-3</c:v>
                </c:pt>
                <c:pt idx="3586">
                  <c:v>2.8027470538727313E-3</c:v>
                </c:pt>
                <c:pt idx="3587">
                  <c:v>2.7396191913615729E-3</c:v>
                </c:pt>
                <c:pt idx="3588">
                  <c:v>2.8146706361545132E-3</c:v>
                </c:pt>
                <c:pt idx="3589">
                  <c:v>2.9211621785078458E-3</c:v>
                </c:pt>
                <c:pt idx="3590">
                  <c:v>2.7490121864386981E-3</c:v>
                </c:pt>
                <c:pt idx="3591">
                  <c:v>2.9430772140272522E-3</c:v>
                </c:pt>
                <c:pt idx="3592">
                  <c:v>2.7959356357619412E-3</c:v>
                </c:pt>
                <c:pt idx="3593">
                  <c:v>2.6645543457588811E-3</c:v>
                </c:pt>
                <c:pt idx="3594">
                  <c:v>2.9063556320536627E-3</c:v>
                </c:pt>
                <c:pt idx="3595">
                  <c:v>2.8210034102279561E-3</c:v>
                </c:pt>
                <c:pt idx="3596">
                  <c:v>2.8722328763082939E-3</c:v>
                </c:pt>
                <c:pt idx="3597">
                  <c:v>2.7200884464736617E-3</c:v>
                </c:pt>
                <c:pt idx="3598">
                  <c:v>2.8956456430449793E-3</c:v>
                </c:pt>
                <c:pt idx="3599">
                  <c:v>2.9042659479624863E-3</c:v>
                </c:pt>
                <c:pt idx="3600">
                  <c:v>2.7526727049316576E-3</c:v>
                </c:pt>
                <c:pt idx="3601">
                  <c:v>2.8309810251194683E-3</c:v>
                </c:pt>
                <c:pt idx="3602">
                  <c:v>2.8853699256164715E-3</c:v>
                </c:pt>
                <c:pt idx="3603">
                  <c:v>2.8066087055761252E-3</c:v>
                </c:pt>
                <c:pt idx="3604">
                  <c:v>2.7135144979904182E-3</c:v>
                </c:pt>
                <c:pt idx="3605">
                  <c:v>2.8508349919348307E-3</c:v>
                </c:pt>
                <c:pt idx="3606">
                  <c:v>2.8382784613132255E-3</c:v>
                </c:pt>
                <c:pt idx="3607">
                  <c:v>2.8409408966293525E-3</c:v>
                </c:pt>
                <c:pt idx="3608">
                  <c:v>2.7153602295857779E-3</c:v>
                </c:pt>
                <c:pt idx="3609">
                  <c:v>2.6596869674034452E-3</c:v>
                </c:pt>
                <c:pt idx="3610">
                  <c:v>2.8352920183018202E-3</c:v>
                </c:pt>
                <c:pt idx="3611">
                  <c:v>2.7340918927882263E-3</c:v>
                </c:pt>
                <c:pt idx="3612">
                  <c:v>2.651086494224927E-3</c:v>
                </c:pt>
                <c:pt idx="3613">
                  <c:v>2.6890855453018739E-3</c:v>
                </c:pt>
                <c:pt idx="3614">
                  <c:v>2.8859215293009803E-3</c:v>
                </c:pt>
                <c:pt idx="3615">
                  <c:v>2.8021524555847813E-3</c:v>
                </c:pt>
                <c:pt idx="3616">
                  <c:v>2.7747268861297481E-3</c:v>
                </c:pt>
                <c:pt idx="3617">
                  <c:v>2.7134285606733848E-3</c:v>
                </c:pt>
                <c:pt idx="3618">
                  <c:v>2.6696350720965155E-3</c:v>
                </c:pt>
                <c:pt idx="3619">
                  <c:v>2.9433965565053631E-3</c:v>
                </c:pt>
                <c:pt idx="3620">
                  <c:v>2.6311689344700622E-3</c:v>
                </c:pt>
                <c:pt idx="3621">
                  <c:v>2.936190801101829E-3</c:v>
                </c:pt>
                <c:pt idx="3622">
                  <c:v>2.8025981111347328E-3</c:v>
                </c:pt>
                <c:pt idx="3623">
                  <c:v>2.8364980296828532E-3</c:v>
                </c:pt>
                <c:pt idx="3624">
                  <c:v>2.899294706920462E-3</c:v>
                </c:pt>
                <c:pt idx="3625">
                  <c:v>2.9286296755270795E-3</c:v>
                </c:pt>
                <c:pt idx="3626">
                  <c:v>2.7014987211628444E-3</c:v>
                </c:pt>
                <c:pt idx="3627">
                  <c:v>2.6801058325719696E-3</c:v>
                </c:pt>
                <c:pt idx="3628">
                  <c:v>2.7493982145112227E-3</c:v>
                </c:pt>
                <c:pt idx="3629">
                  <c:v>2.8502874285378219E-3</c:v>
                </c:pt>
                <c:pt idx="3630">
                  <c:v>2.8779867848562186E-3</c:v>
                </c:pt>
                <c:pt idx="3631">
                  <c:v>2.8235352596379612E-3</c:v>
                </c:pt>
                <c:pt idx="3632">
                  <c:v>2.7405187168856471E-3</c:v>
                </c:pt>
                <c:pt idx="3633">
                  <c:v>2.7966854264295294E-3</c:v>
                </c:pt>
                <c:pt idx="3634">
                  <c:v>2.8381260653027461E-3</c:v>
                </c:pt>
                <c:pt idx="3635">
                  <c:v>2.8739258149156886E-3</c:v>
                </c:pt>
                <c:pt idx="3636">
                  <c:v>2.7663603623172897E-3</c:v>
                </c:pt>
                <c:pt idx="3637">
                  <c:v>2.8673839614155525E-3</c:v>
                </c:pt>
                <c:pt idx="3638">
                  <c:v>2.8666720577823807E-3</c:v>
                </c:pt>
                <c:pt idx="3639">
                  <c:v>2.7653089811762433E-3</c:v>
                </c:pt>
                <c:pt idx="3640">
                  <c:v>2.8117505889509093E-3</c:v>
                </c:pt>
                <c:pt idx="3641">
                  <c:v>2.6112603412207841E-3</c:v>
                </c:pt>
                <c:pt idx="3642">
                  <c:v>3.0121499508932578E-3</c:v>
                </c:pt>
                <c:pt idx="3643">
                  <c:v>2.693005696459424E-3</c:v>
                </c:pt>
                <c:pt idx="3644">
                  <c:v>2.7870300157729856E-3</c:v>
                </c:pt>
                <c:pt idx="3645">
                  <c:v>2.930545608653795E-3</c:v>
                </c:pt>
                <c:pt idx="3646">
                  <c:v>2.6536336009023412E-3</c:v>
                </c:pt>
                <c:pt idx="3647">
                  <c:v>2.8879783720112003E-3</c:v>
                </c:pt>
                <c:pt idx="3648">
                  <c:v>2.7613377250374446E-3</c:v>
                </c:pt>
                <c:pt idx="3649">
                  <c:v>2.8259833362529615E-3</c:v>
                </c:pt>
                <c:pt idx="3650">
                  <c:v>2.777074410206169E-3</c:v>
                </c:pt>
                <c:pt idx="3651">
                  <c:v>2.792857844383499E-3</c:v>
                </c:pt>
                <c:pt idx="3652">
                  <c:v>2.6659575266173661E-3</c:v>
                </c:pt>
                <c:pt idx="3653">
                  <c:v>2.7798394303164245E-3</c:v>
                </c:pt>
                <c:pt idx="3654">
                  <c:v>2.8735547077692308E-3</c:v>
                </c:pt>
                <c:pt idx="3655">
                  <c:v>2.8985637422481183E-3</c:v>
                </c:pt>
                <c:pt idx="3656">
                  <c:v>2.7567886867877847E-3</c:v>
                </c:pt>
                <c:pt idx="3657">
                  <c:v>2.7046767691454717E-3</c:v>
                </c:pt>
                <c:pt idx="3658">
                  <c:v>2.8747446787217319E-3</c:v>
                </c:pt>
                <c:pt idx="3659">
                  <c:v>2.8899703983911187E-3</c:v>
                </c:pt>
                <c:pt idx="3660">
                  <c:v>2.6918738050662858E-3</c:v>
                </c:pt>
                <c:pt idx="3661">
                  <c:v>2.7450910316918721E-3</c:v>
                </c:pt>
                <c:pt idx="3662">
                  <c:v>2.5958771066080469E-3</c:v>
                </c:pt>
                <c:pt idx="3663">
                  <c:v>2.7250848721912828E-3</c:v>
                </c:pt>
                <c:pt idx="3664">
                  <c:v>2.8120445640235736E-3</c:v>
                </c:pt>
                <c:pt idx="3665">
                  <c:v>2.8099987040408471E-3</c:v>
                </c:pt>
                <c:pt idx="3666">
                  <c:v>2.8549481128347818E-3</c:v>
                </c:pt>
                <c:pt idx="3667">
                  <c:v>2.7288262153677169E-3</c:v>
                </c:pt>
                <c:pt idx="3668">
                  <c:v>2.5312826511191032E-3</c:v>
                </c:pt>
                <c:pt idx="3669">
                  <c:v>2.8339797796933424E-3</c:v>
                </c:pt>
                <c:pt idx="3670">
                  <c:v>2.7698846551299553E-3</c:v>
                </c:pt>
                <c:pt idx="3671">
                  <c:v>2.6809195218794489E-3</c:v>
                </c:pt>
                <c:pt idx="3672">
                  <c:v>2.8331444863412022E-3</c:v>
                </c:pt>
                <c:pt idx="3673">
                  <c:v>2.6545842323438362E-3</c:v>
                </c:pt>
                <c:pt idx="3674">
                  <c:v>2.5422258528986254E-3</c:v>
                </c:pt>
                <c:pt idx="3675">
                  <c:v>2.8159098733316545E-3</c:v>
                </c:pt>
                <c:pt idx="3676">
                  <c:v>2.8541213434043881E-3</c:v>
                </c:pt>
                <c:pt idx="3677">
                  <c:v>2.6972871662342994E-3</c:v>
                </c:pt>
                <c:pt idx="3678">
                  <c:v>2.8476322835653094E-3</c:v>
                </c:pt>
                <c:pt idx="3679">
                  <c:v>2.974143470173757E-3</c:v>
                </c:pt>
                <c:pt idx="3680">
                  <c:v>2.7182481610098248E-3</c:v>
                </c:pt>
                <c:pt idx="3681">
                  <c:v>2.8267501177571186E-3</c:v>
                </c:pt>
                <c:pt idx="3682">
                  <c:v>2.9217659400175948E-3</c:v>
                </c:pt>
                <c:pt idx="3683">
                  <c:v>2.6786659773388745E-3</c:v>
                </c:pt>
                <c:pt idx="3684">
                  <c:v>2.6129756705496913E-3</c:v>
                </c:pt>
                <c:pt idx="3685">
                  <c:v>2.6572005688002259E-3</c:v>
                </c:pt>
                <c:pt idx="3686">
                  <c:v>2.5728097516757335E-3</c:v>
                </c:pt>
                <c:pt idx="3687">
                  <c:v>2.8435094962466737E-3</c:v>
                </c:pt>
                <c:pt idx="3688">
                  <c:v>2.7165789545535637E-3</c:v>
                </c:pt>
                <c:pt idx="3689">
                  <c:v>2.9078243189808524E-3</c:v>
                </c:pt>
                <c:pt idx="3690">
                  <c:v>2.7667053185784288E-3</c:v>
                </c:pt>
                <c:pt idx="3691">
                  <c:v>2.620638011022964E-3</c:v>
                </c:pt>
                <c:pt idx="3692">
                  <c:v>2.8099635114826249E-3</c:v>
                </c:pt>
                <c:pt idx="3693">
                  <c:v>2.6656953013002057E-3</c:v>
                </c:pt>
                <c:pt idx="3694">
                  <c:v>2.7130407953070059E-3</c:v>
                </c:pt>
                <c:pt idx="3695">
                  <c:v>2.6716491060274233E-3</c:v>
                </c:pt>
                <c:pt idx="3696">
                  <c:v>2.6352532020147432E-3</c:v>
                </c:pt>
                <c:pt idx="3697">
                  <c:v>2.7584746692466493E-3</c:v>
                </c:pt>
                <c:pt idx="3698">
                  <c:v>2.4990221198541002E-3</c:v>
                </c:pt>
                <c:pt idx="3699">
                  <c:v>2.8488559361234634E-3</c:v>
                </c:pt>
                <c:pt idx="3700">
                  <c:v>2.6595864371092271E-3</c:v>
                </c:pt>
                <c:pt idx="3701">
                  <c:v>2.7000073389191154E-3</c:v>
                </c:pt>
                <c:pt idx="3702">
                  <c:v>2.7996129822507208E-3</c:v>
                </c:pt>
                <c:pt idx="3703">
                  <c:v>2.7190470274522436E-3</c:v>
                </c:pt>
                <c:pt idx="3704">
                  <c:v>2.7545489101321323E-3</c:v>
                </c:pt>
                <c:pt idx="3705">
                  <c:v>2.696905956797131E-3</c:v>
                </c:pt>
                <c:pt idx="3706">
                  <c:v>2.8929978751068104E-3</c:v>
                </c:pt>
                <c:pt idx="3707">
                  <c:v>2.758523099756085E-3</c:v>
                </c:pt>
                <c:pt idx="3708">
                  <c:v>2.6422559601396432E-3</c:v>
                </c:pt>
                <c:pt idx="3709">
                  <c:v>2.6337775064493359E-3</c:v>
                </c:pt>
                <c:pt idx="3710">
                  <c:v>2.9424640919712489E-3</c:v>
                </c:pt>
                <c:pt idx="3711">
                  <c:v>2.7555942580857664E-3</c:v>
                </c:pt>
                <c:pt idx="3712">
                  <c:v>2.8610032097988298E-3</c:v>
                </c:pt>
                <c:pt idx="3713">
                  <c:v>2.8429819766744575E-3</c:v>
                </c:pt>
                <c:pt idx="3714">
                  <c:v>2.7484817234912067E-3</c:v>
                </c:pt>
                <c:pt idx="3715">
                  <c:v>2.7328266928801194E-3</c:v>
                </c:pt>
                <c:pt idx="3716">
                  <c:v>2.7664086091158126E-3</c:v>
                </c:pt>
                <c:pt idx="3717">
                  <c:v>2.623353735228632E-3</c:v>
                </c:pt>
                <c:pt idx="3718">
                  <c:v>2.8140844546671717E-3</c:v>
                </c:pt>
                <c:pt idx="3719">
                  <c:v>2.6007668568922915E-3</c:v>
                </c:pt>
                <c:pt idx="3720">
                  <c:v>2.6630783261079711E-3</c:v>
                </c:pt>
                <c:pt idx="3721">
                  <c:v>2.7873559648040279E-3</c:v>
                </c:pt>
                <c:pt idx="3722">
                  <c:v>2.9277352230770359E-3</c:v>
                </c:pt>
                <c:pt idx="3723">
                  <c:v>2.7268396006565375E-3</c:v>
                </c:pt>
                <c:pt idx="3724">
                  <c:v>2.6520803710001154E-3</c:v>
                </c:pt>
                <c:pt idx="3725">
                  <c:v>2.675848723481786E-3</c:v>
                </c:pt>
                <c:pt idx="3726">
                  <c:v>2.8650558054637639E-3</c:v>
                </c:pt>
                <c:pt idx="3727">
                  <c:v>2.8706013944337079E-3</c:v>
                </c:pt>
                <c:pt idx="3728">
                  <c:v>2.7370847687695344E-3</c:v>
                </c:pt>
                <c:pt idx="3729">
                  <c:v>2.8244792752463938E-3</c:v>
                </c:pt>
                <c:pt idx="3730">
                  <c:v>2.7825733684268632E-3</c:v>
                </c:pt>
                <c:pt idx="3731">
                  <c:v>2.6845811627658222E-3</c:v>
                </c:pt>
                <c:pt idx="3732">
                  <c:v>2.9133032457243999E-3</c:v>
                </c:pt>
                <c:pt idx="3733">
                  <c:v>2.8534546371793233E-3</c:v>
                </c:pt>
                <c:pt idx="3734">
                  <c:v>2.7085048799159067E-3</c:v>
                </c:pt>
                <c:pt idx="3735">
                  <c:v>2.8538005574103719E-3</c:v>
                </c:pt>
                <c:pt idx="3736">
                  <c:v>2.6616789291691342E-3</c:v>
                </c:pt>
                <c:pt idx="3737">
                  <c:v>2.8510693072415216E-3</c:v>
                </c:pt>
                <c:pt idx="3738">
                  <c:v>2.9763863122419377E-3</c:v>
                </c:pt>
                <c:pt idx="3739">
                  <c:v>2.8038614242015059E-3</c:v>
                </c:pt>
                <c:pt idx="3740">
                  <c:v>2.6355521061180295E-3</c:v>
                </c:pt>
                <c:pt idx="3741">
                  <c:v>2.6282327625017348E-3</c:v>
                </c:pt>
                <c:pt idx="3742">
                  <c:v>2.6788548932569606E-3</c:v>
                </c:pt>
                <c:pt idx="3743">
                  <c:v>2.687402883899783E-3</c:v>
                </c:pt>
                <c:pt idx="3744">
                  <c:v>2.7992488442266754E-3</c:v>
                </c:pt>
                <c:pt idx="3745">
                  <c:v>2.8491062185800379E-3</c:v>
                </c:pt>
                <c:pt idx="3746">
                  <c:v>2.8926564370784194E-3</c:v>
                </c:pt>
                <c:pt idx="3747">
                  <c:v>2.7792341221693677E-3</c:v>
                </c:pt>
                <c:pt idx="3748">
                  <c:v>2.8931884250180486E-3</c:v>
                </c:pt>
                <c:pt idx="3749">
                  <c:v>2.5580098128674031E-3</c:v>
                </c:pt>
                <c:pt idx="3750">
                  <c:v>2.6296730691578148E-3</c:v>
                </c:pt>
                <c:pt idx="3751">
                  <c:v>2.7641583048794187E-3</c:v>
                </c:pt>
                <c:pt idx="3752">
                  <c:v>2.6452594697821529E-3</c:v>
                </c:pt>
                <c:pt idx="3753">
                  <c:v>2.8248525094449195E-3</c:v>
                </c:pt>
                <c:pt idx="3754">
                  <c:v>2.7360030592653703E-3</c:v>
                </c:pt>
                <c:pt idx="3755">
                  <c:v>2.6910226770879828E-3</c:v>
                </c:pt>
                <c:pt idx="3756">
                  <c:v>2.7174337121321761E-3</c:v>
                </c:pt>
                <c:pt idx="3757">
                  <c:v>2.9133752701053527E-3</c:v>
                </c:pt>
                <c:pt idx="3758">
                  <c:v>2.6011856950897728E-3</c:v>
                </c:pt>
                <c:pt idx="3759">
                  <c:v>2.7211822614595506E-3</c:v>
                </c:pt>
                <c:pt idx="3760">
                  <c:v>2.616189107293534E-3</c:v>
                </c:pt>
                <c:pt idx="3761">
                  <c:v>2.6213497069892265E-3</c:v>
                </c:pt>
                <c:pt idx="3762">
                  <c:v>2.6132438006095998E-3</c:v>
                </c:pt>
                <c:pt idx="3763">
                  <c:v>2.7782009733933175E-3</c:v>
                </c:pt>
                <c:pt idx="3764">
                  <c:v>2.7340778008526651E-3</c:v>
                </c:pt>
                <c:pt idx="3765">
                  <c:v>2.7757798559608611E-3</c:v>
                </c:pt>
                <c:pt idx="3766">
                  <c:v>2.6379661428999127E-3</c:v>
                </c:pt>
                <c:pt idx="3767">
                  <c:v>2.8968783426266552E-3</c:v>
                </c:pt>
                <c:pt idx="3768">
                  <c:v>2.7147320905983579E-3</c:v>
                </c:pt>
                <c:pt idx="3769">
                  <c:v>2.6183588640963265E-3</c:v>
                </c:pt>
                <c:pt idx="3770">
                  <c:v>2.6876559137477265E-3</c:v>
                </c:pt>
                <c:pt idx="3771">
                  <c:v>2.6509688132687085E-3</c:v>
                </c:pt>
                <c:pt idx="3772">
                  <c:v>2.6353936547229176E-3</c:v>
                </c:pt>
                <c:pt idx="3773">
                  <c:v>2.6871738198317894E-3</c:v>
                </c:pt>
                <c:pt idx="3774">
                  <c:v>2.503945586787001E-3</c:v>
                </c:pt>
                <c:pt idx="3775">
                  <c:v>2.8297365307376845E-3</c:v>
                </c:pt>
                <c:pt idx="3776">
                  <c:v>2.7060538294796195E-3</c:v>
                </c:pt>
                <c:pt idx="3777">
                  <c:v>2.5208441574426747E-3</c:v>
                </c:pt>
                <c:pt idx="3778">
                  <c:v>2.6614541549151946E-3</c:v>
                </c:pt>
                <c:pt idx="3779">
                  <c:v>2.6569236452579667E-3</c:v>
                </c:pt>
                <c:pt idx="3780">
                  <c:v>2.6995876811898231E-3</c:v>
                </c:pt>
                <c:pt idx="3781">
                  <c:v>2.5143783984822011E-3</c:v>
                </c:pt>
                <c:pt idx="3782">
                  <c:v>2.6177657178320587E-3</c:v>
                </c:pt>
                <c:pt idx="3783">
                  <c:v>2.6812940968533377E-3</c:v>
                </c:pt>
                <c:pt idx="3784">
                  <c:v>2.6063353648479036E-3</c:v>
                </c:pt>
                <c:pt idx="3785">
                  <c:v>2.5863674972905646E-3</c:v>
                </c:pt>
                <c:pt idx="3786">
                  <c:v>2.7165572491993769E-3</c:v>
                </c:pt>
                <c:pt idx="3787">
                  <c:v>2.6206756101292772E-3</c:v>
                </c:pt>
                <c:pt idx="3788">
                  <c:v>2.79765270796376E-3</c:v>
                </c:pt>
                <c:pt idx="3789">
                  <c:v>2.7532761001373175E-3</c:v>
                </c:pt>
                <c:pt idx="3790">
                  <c:v>2.8150144729934302E-3</c:v>
                </c:pt>
                <c:pt idx="3791">
                  <c:v>2.8346612237691764E-3</c:v>
                </c:pt>
                <c:pt idx="3792">
                  <c:v>2.6640201103941348E-3</c:v>
                </c:pt>
                <c:pt idx="3793">
                  <c:v>2.8255680852802062E-3</c:v>
                </c:pt>
                <c:pt idx="3794">
                  <c:v>2.6232802637237828E-3</c:v>
                </c:pt>
                <c:pt idx="3795">
                  <c:v>2.7539760983710609E-3</c:v>
                </c:pt>
                <c:pt idx="3796">
                  <c:v>2.684655943753984E-3</c:v>
                </c:pt>
                <c:pt idx="3797">
                  <c:v>2.7963226401345456E-3</c:v>
                </c:pt>
                <c:pt idx="3798">
                  <c:v>2.6432947678913582E-3</c:v>
                </c:pt>
                <c:pt idx="3799">
                  <c:v>2.5579271536914786E-3</c:v>
                </c:pt>
                <c:pt idx="3800">
                  <c:v>2.7864337226262744E-3</c:v>
                </c:pt>
                <c:pt idx="3801">
                  <c:v>2.6327395355407435E-3</c:v>
                </c:pt>
                <c:pt idx="3802">
                  <c:v>2.6780212789036025E-3</c:v>
                </c:pt>
                <c:pt idx="3803">
                  <c:v>2.7220924062734035E-3</c:v>
                </c:pt>
                <c:pt idx="3804">
                  <c:v>2.6070192878145122E-3</c:v>
                </c:pt>
                <c:pt idx="3805">
                  <c:v>2.7081957039898387E-3</c:v>
                </c:pt>
                <c:pt idx="3806">
                  <c:v>2.7780098067046286E-3</c:v>
                </c:pt>
                <c:pt idx="3807">
                  <c:v>2.5713567235331808E-3</c:v>
                </c:pt>
                <c:pt idx="3808">
                  <c:v>2.7507314542766412E-3</c:v>
                </c:pt>
                <c:pt idx="3809">
                  <c:v>2.8084564464574795E-3</c:v>
                </c:pt>
                <c:pt idx="3810">
                  <c:v>2.6231373413190795E-3</c:v>
                </c:pt>
                <c:pt idx="3811">
                  <c:v>2.7529354367953861E-3</c:v>
                </c:pt>
                <c:pt idx="3812">
                  <c:v>2.7401539909518492E-3</c:v>
                </c:pt>
                <c:pt idx="3813">
                  <c:v>2.7960341291667782E-3</c:v>
                </c:pt>
                <c:pt idx="3814">
                  <c:v>2.7707720040918682E-3</c:v>
                </c:pt>
                <c:pt idx="3815">
                  <c:v>2.6950085265017862E-3</c:v>
                </c:pt>
                <c:pt idx="3816">
                  <c:v>2.5879693034766105E-3</c:v>
                </c:pt>
                <c:pt idx="3817">
                  <c:v>2.7223347599506192E-3</c:v>
                </c:pt>
                <c:pt idx="3818">
                  <c:v>2.8500568826286374E-3</c:v>
                </c:pt>
                <c:pt idx="3819">
                  <c:v>2.8204030281662848E-3</c:v>
                </c:pt>
                <c:pt idx="3820">
                  <c:v>2.9497697334632347E-3</c:v>
                </c:pt>
                <c:pt idx="3821">
                  <c:v>2.6600258539893054E-3</c:v>
                </c:pt>
                <c:pt idx="3822">
                  <c:v>2.7138156498091931E-3</c:v>
                </c:pt>
                <c:pt idx="3823">
                  <c:v>2.7328951775164507E-3</c:v>
                </c:pt>
                <c:pt idx="3824">
                  <c:v>2.776892464810712E-3</c:v>
                </c:pt>
                <c:pt idx="3825">
                  <c:v>2.7544340566575255E-3</c:v>
                </c:pt>
                <c:pt idx="3826">
                  <c:v>2.8246751322791416E-3</c:v>
                </c:pt>
                <c:pt idx="3827">
                  <c:v>2.8037974184110517E-3</c:v>
                </c:pt>
                <c:pt idx="3828">
                  <c:v>2.6858519337970908E-3</c:v>
                </c:pt>
                <c:pt idx="3829">
                  <c:v>2.7423409746120033E-3</c:v>
                </c:pt>
                <c:pt idx="3830">
                  <c:v>2.9645052222518715E-3</c:v>
                </c:pt>
                <c:pt idx="3831">
                  <c:v>2.7267650121103968E-3</c:v>
                </c:pt>
                <c:pt idx="3832">
                  <c:v>2.7323313717518239E-3</c:v>
                </c:pt>
                <c:pt idx="3833">
                  <c:v>2.737810304607958E-3</c:v>
                </c:pt>
                <c:pt idx="3834">
                  <c:v>2.6855389584363371E-3</c:v>
                </c:pt>
                <c:pt idx="3835">
                  <c:v>2.5176626562175334E-3</c:v>
                </c:pt>
                <c:pt idx="3836">
                  <c:v>2.6695745914365869E-3</c:v>
                </c:pt>
                <c:pt idx="3837">
                  <c:v>2.655971008980938E-3</c:v>
                </c:pt>
                <c:pt idx="3838">
                  <c:v>2.7252423697123247E-3</c:v>
                </c:pt>
                <c:pt idx="3839">
                  <c:v>2.7742502245667482E-3</c:v>
                </c:pt>
                <c:pt idx="3840">
                  <c:v>2.6845783941146493E-3</c:v>
                </c:pt>
                <c:pt idx="3841">
                  <c:v>2.5110067688544637E-3</c:v>
                </c:pt>
                <c:pt idx="3842">
                  <c:v>2.6978335955235087E-3</c:v>
                </c:pt>
                <c:pt idx="3843">
                  <c:v>2.7092315945538023E-3</c:v>
                </c:pt>
                <c:pt idx="3844">
                  <c:v>2.7372403400686717E-3</c:v>
                </c:pt>
                <c:pt idx="3845">
                  <c:v>2.5037883853151559E-3</c:v>
                </c:pt>
                <c:pt idx="3846">
                  <c:v>2.9141777325158106E-3</c:v>
                </c:pt>
                <c:pt idx="3847">
                  <c:v>2.7329284832631126E-3</c:v>
                </c:pt>
                <c:pt idx="3848">
                  <c:v>2.6746853588217796E-3</c:v>
                </c:pt>
                <c:pt idx="3849">
                  <c:v>2.6574886585727813E-3</c:v>
                </c:pt>
                <c:pt idx="3850">
                  <c:v>2.6837683928249327E-3</c:v>
                </c:pt>
                <c:pt idx="3851">
                  <c:v>2.6156825020815936E-3</c:v>
                </c:pt>
                <c:pt idx="3852">
                  <c:v>2.7229757542956987E-3</c:v>
                </c:pt>
                <c:pt idx="3853">
                  <c:v>2.6290373523224744E-3</c:v>
                </c:pt>
                <c:pt idx="3854">
                  <c:v>2.7802312993584679E-3</c:v>
                </c:pt>
                <c:pt idx="3855">
                  <c:v>2.8751107107671831E-3</c:v>
                </c:pt>
                <c:pt idx="3856">
                  <c:v>2.6316114394718715E-3</c:v>
                </c:pt>
                <c:pt idx="3857">
                  <c:v>2.6752552769553702E-3</c:v>
                </c:pt>
                <c:pt idx="3858">
                  <c:v>2.8194383259959573E-3</c:v>
                </c:pt>
                <c:pt idx="3859">
                  <c:v>2.9243542098078895E-3</c:v>
                </c:pt>
                <c:pt idx="3860">
                  <c:v>2.6543630416195779E-3</c:v>
                </c:pt>
                <c:pt idx="3861">
                  <c:v>2.8605416645145435E-3</c:v>
                </c:pt>
                <c:pt idx="3862">
                  <c:v>2.7518990665343517E-3</c:v>
                </c:pt>
                <c:pt idx="3863">
                  <c:v>2.4986228447464996E-3</c:v>
                </c:pt>
                <c:pt idx="3864">
                  <c:v>2.7072949828296643E-3</c:v>
                </c:pt>
                <c:pt idx="3865">
                  <c:v>2.7688010048532805E-3</c:v>
                </c:pt>
                <c:pt idx="3866">
                  <c:v>2.82011587850205E-3</c:v>
                </c:pt>
                <c:pt idx="3867">
                  <c:v>2.6202940629539355E-3</c:v>
                </c:pt>
                <c:pt idx="3868">
                  <c:v>2.6180676707113293E-3</c:v>
                </c:pt>
                <c:pt idx="3869">
                  <c:v>2.8377904115718484E-3</c:v>
                </c:pt>
                <c:pt idx="3870">
                  <c:v>2.7576455193783233E-3</c:v>
                </c:pt>
                <c:pt idx="3871">
                  <c:v>2.7983668736757915E-3</c:v>
                </c:pt>
                <c:pt idx="3872">
                  <c:v>2.7826253452617631E-3</c:v>
                </c:pt>
                <c:pt idx="3873">
                  <c:v>2.5525097776542315E-3</c:v>
                </c:pt>
                <c:pt idx="3874">
                  <c:v>2.6578463973670513E-3</c:v>
                </c:pt>
                <c:pt idx="3875">
                  <c:v>2.5482838824155292E-3</c:v>
                </c:pt>
                <c:pt idx="3876">
                  <c:v>2.822278870659633E-3</c:v>
                </c:pt>
                <c:pt idx="3877">
                  <c:v>2.4304683945681471E-3</c:v>
                </c:pt>
                <c:pt idx="3878">
                  <c:v>2.6089351324529056E-3</c:v>
                </c:pt>
                <c:pt idx="3879">
                  <c:v>2.617981095650724E-3</c:v>
                </c:pt>
                <c:pt idx="3880">
                  <c:v>2.6395283621828344E-3</c:v>
                </c:pt>
                <c:pt idx="3881">
                  <c:v>2.62634344129766E-3</c:v>
                </c:pt>
                <c:pt idx="3882">
                  <c:v>2.7428372456906511E-3</c:v>
                </c:pt>
                <c:pt idx="3883">
                  <c:v>2.7430996900591996E-3</c:v>
                </c:pt>
                <c:pt idx="3884">
                  <c:v>2.6898437645185625E-3</c:v>
                </c:pt>
                <c:pt idx="3885">
                  <c:v>2.6890358607650489E-3</c:v>
                </c:pt>
                <c:pt idx="3886">
                  <c:v>2.6956073117430672E-3</c:v>
                </c:pt>
                <c:pt idx="3887">
                  <c:v>2.7699607653029618E-3</c:v>
                </c:pt>
                <c:pt idx="3888">
                  <c:v>2.7745943232836264E-3</c:v>
                </c:pt>
                <c:pt idx="3889">
                  <c:v>2.6237522339498925E-3</c:v>
                </c:pt>
                <c:pt idx="3890">
                  <c:v>2.5342045984702113E-3</c:v>
                </c:pt>
                <c:pt idx="3891">
                  <c:v>2.6412951329070106E-3</c:v>
                </c:pt>
                <c:pt idx="3892">
                  <c:v>2.6003578567039879E-3</c:v>
                </c:pt>
                <c:pt idx="3893">
                  <c:v>2.7088273211782771E-3</c:v>
                </c:pt>
                <c:pt idx="3894">
                  <c:v>2.6092207325986295E-3</c:v>
                </c:pt>
                <c:pt idx="3895">
                  <c:v>2.5756733055633959E-3</c:v>
                </c:pt>
                <c:pt idx="3896">
                  <c:v>2.7667876014745136E-3</c:v>
                </c:pt>
                <c:pt idx="3897">
                  <c:v>2.7077850916180962E-3</c:v>
                </c:pt>
                <c:pt idx="3898">
                  <c:v>2.8942927491100614E-3</c:v>
                </c:pt>
                <c:pt idx="3899">
                  <c:v>2.7576018707694133E-3</c:v>
                </c:pt>
                <c:pt idx="3900">
                  <c:v>2.8236197628378787E-3</c:v>
                </c:pt>
                <c:pt idx="3901">
                  <c:v>2.6516942050413125E-3</c:v>
                </c:pt>
                <c:pt idx="3902">
                  <c:v>2.695305187639844E-3</c:v>
                </c:pt>
                <c:pt idx="3903">
                  <c:v>2.6749317716522822E-3</c:v>
                </c:pt>
                <c:pt idx="3904">
                  <c:v>2.7299041020246132E-3</c:v>
                </c:pt>
                <c:pt idx="3905">
                  <c:v>2.7739336045747949E-3</c:v>
                </c:pt>
                <c:pt idx="3906">
                  <c:v>2.5009376284279268E-3</c:v>
                </c:pt>
                <c:pt idx="3907">
                  <c:v>2.5954598055474586E-3</c:v>
                </c:pt>
                <c:pt idx="3908">
                  <c:v>2.6384165065523428E-3</c:v>
                </c:pt>
                <c:pt idx="3909">
                  <c:v>2.7874309583042073E-3</c:v>
                </c:pt>
                <c:pt idx="3910">
                  <c:v>2.6156265861274407E-3</c:v>
                </c:pt>
                <c:pt idx="3911">
                  <c:v>2.6697509652673008E-3</c:v>
                </c:pt>
                <c:pt idx="3912">
                  <c:v>2.7424381550093086E-3</c:v>
                </c:pt>
                <c:pt idx="3913">
                  <c:v>2.7835208310095193E-3</c:v>
                </c:pt>
                <c:pt idx="3914">
                  <c:v>2.489962750111215E-3</c:v>
                </c:pt>
                <c:pt idx="3915">
                  <c:v>2.6392663324870096E-3</c:v>
                </c:pt>
                <c:pt idx="3916">
                  <c:v>2.6114738862085462E-3</c:v>
                </c:pt>
                <c:pt idx="3917">
                  <c:v>2.7528133595622825E-3</c:v>
                </c:pt>
                <c:pt idx="3918">
                  <c:v>2.6003185028103657E-3</c:v>
                </c:pt>
                <c:pt idx="3919">
                  <c:v>2.7648130461143494E-3</c:v>
                </c:pt>
                <c:pt idx="3920">
                  <c:v>2.7436086420017268E-3</c:v>
                </c:pt>
                <c:pt idx="3921">
                  <c:v>2.7316701204179441E-3</c:v>
                </c:pt>
                <c:pt idx="3922">
                  <c:v>2.6526884694763452E-3</c:v>
                </c:pt>
                <c:pt idx="3923">
                  <c:v>2.8381474027098391E-3</c:v>
                </c:pt>
                <c:pt idx="3924">
                  <c:v>2.6693007863881403E-3</c:v>
                </c:pt>
                <c:pt idx="3925">
                  <c:v>2.8756431443085271E-3</c:v>
                </c:pt>
                <c:pt idx="3926">
                  <c:v>2.5617530689286852E-3</c:v>
                </c:pt>
                <c:pt idx="3927">
                  <c:v>2.6815855431808846E-3</c:v>
                </c:pt>
                <c:pt idx="3928">
                  <c:v>2.7170787375073078E-3</c:v>
                </c:pt>
                <c:pt idx="3929">
                  <c:v>2.5528892668699042E-3</c:v>
                </c:pt>
                <c:pt idx="3930">
                  <c:v>2.7569168188641903E-3</c:v>
                </c:pt>
                <c:pt idx="3931">
                  <c:v>2.5513849324671854E-3</c:v>
                </c:pt>
                <c:pt idx="3932">
                  <c:v>2.8377304032916294E-3</c:v>
                </c:pt>
                <c:pt idx="3933">
                  <c:v>2.8614784566044012E-3</c:v>
                </c:pt>
                <c:pt idx="3934">
                  <c:v>2.6995506514640726E-3</c:v>
                </c:pt>
                <c:pt idx="3935">
                  <c:v>2.6421950267940821E-3</c:v>
                </c:pt>
                <c:pt idx="3936">
                  <c:v>2.6776114141253984E-3</c:v>
                </c:pt>
                <c:pt idx="3937">
                  <c:v>2.5330777622567888E-3</c:v>
                </c:pt>
                <c:pt idx="3938">
                  <c:v>2.8007331031559527E-3</c:v>
                </c:pt>
                <c:pt idx="3939">
                  <c:v>2.6697054435187752E-3</c:v>
                </c:pt>
                <c:pt idx="3940">
                  <c:v>2.6776618849790835E-3</c:v>
                </c:pt>
                <c:pt idx="3941">
                  <c:v>2.512080003719401E-3</c:v>
                </c:pt>
                <c:pt idx="3942">
                  <c:v>2.7809870000330677E-3</c:v>
                </c:pt>
                <c:pt idx="3943">
                  <c:v>2.694163205970043E-3</c:v>
                </c:pt>
                <c:pt idx="3944">
                  <c:v>2.8033341790466653E-3</c:v>
                </c:pt>
                <c:pt idx="3945">
                  <c:v>2.6023898516989207E-3</c:v>
                </c:pt>
                <c:pt idx="3946">
                  <c:v>2.5624356485699569E-3</c:v>
                </c:pt>
                <c:pt idx="3947">
                  <c:v>2.6109391911453843E-3</c:v>
                </c:pt>
                <c:pt idx="3948">
                  <c:v>2.7580434823009869E-3</c:v>
                </c:pt>
                <c:pt idx="3949">
                  <c:v>2.7714423027420001E-3</c:v>
                </c:pt>
                <c:pt idx="3950">
                  <c:v>2.715101000661478E-3</c:v>
                </c:pt>
                <c:pt idx="3951">
                  <c:v>2.6841597682017173E-3</c:v>
                </c:pt>
                <c:pt idx="3952">
                  <c:v>2.8547956904770421E-3</c:v>
                </c:pt>
                <c:pt idx="3953">
                  <c:v>2.7489559703333223E-3</c:v>
                </c:pt>
                <c:pt idx="3954">
                  <c:v>2.7232609926811256E-3</c:v>
                </c:pt>
                <c:pt idx="3955">
                  <c:v>2.7831371734550314E-3</c:v>
                </c:pt>
                <c:pt idx="3956">
                  <c:v>2.6287621911913733E-3</c:v>
                </c:pt>
                <c:pt idx="3957">
                  <c:v>2.7149069582427738E-3</c:v>
                </c:pt>
                <c:pt idx="3958">
                  <c:v>2.7575020742063071E-3</c:v>
                </c:pt>
                <c:pt idx="3959">
                  <c:v>2.6688452069365595E-3</c:v>
                </c:pt>
                <c:pt idx="3960">
                  <c:v>2.7501806424525123E-3</c:v>
                </c:pt>
                <c:pt idx="3961">
                  <c:v>2.7594158884994852E-3</c:v>
                </c:pt>
                <c:pt idx="3962">
                  <c:v>2.6884408110783857E-3</c:v>
                </c:pt>
                <c:pt idx="3963">
                  <c:v>2.7642980938425493E-3</c:v>
                </c:pt>
                <c:pt idx="3964">
                  <c:v>2.4996354653710993E-3</c:v>
                </c:pt>
                <c:pt idx="3965">
                  <c:v>2.7838631848911798E-3</c:v>
                </c:pt>
                <c:pt idx="3966">
                  <c:v>2.6185358032188018E-3</c:v>
                </c:pt>
                <c:pt idx="3967">
                  <c:v>2.7700818511170087E-3</c:v>
                </c:pt>
                <c:pt idx="3968">
                  <c:v>2.5950102267897797E-3</c:v>
                </c:pt>
                <c:pt idx="3969">
                  <c:v>2.6087742923578583E-3</c:v>
                </c:pt>
                <c:pt idx="3970">
                  <c:v>2.7911871344968677E-3</c:v>
                </c:pt>
                <c:pt idx="3971">
                  <c:v>2.6851563965750104E-3</c:v>
                </c:pt>
                <c:pt idx="3972">
                  <c:v>2.5890734185667228E-3</c:v>
                </c:pt>
                <c:pt idx="3973">
                  <c:v>2.7392028748496416E-3</c:v>
                </c:pt>
                <c:pt idx="3974">
                  <c:v>2.6595597067672508E-3</c:v>
                </c:pt>
                <c:pt idx="3975">
                  <c:v>2.7267527242470094E-3</c:v>
                </c:pt>
                <c:pt idx="3976">
                  <c:v>2.7854412837066819E-3</c:v>
                </c:pt>
                <c:pt idx="3977">
                  <c:v>2.7488713162752143E-3</c:v>
                </c:pt>
                <c:pt idx="3978">
                  <c:v>2.6557471005133901E-3</c:v>
                </c:pt>
                <c:pt idx="3979">
                  <c:v>2.6714278414590293E-3</c:v>
                </c:pt>
                <c:pt idx="3980">
                  <c:v>2.7814612007576434E-3</c:v>
                </c:pt>
                <c:pt idx="3981">
                  <c:v>2.6806561620628046E-3</c:v>
                </c:pt>
                <c:pt idx="3982">
                  <c:v>2.5502386750819498E-3</c:v>
                </c:pt>
                <c:pt idx="3983">
                  <c:v>2.7754542251163636E-3</c:v>
                </c:pt>
                <c:pt idx="3984">
                  <c:v>2.7960215285654775E-3</c:v>
                </c:pt>
                <c:pt idx="3985">
                  <c:v>2.7501187433233544E-3</c:v>
                </c:pt>
                <c:pt idx="3986">
                  <c:v>2.6146511396192124E-3</c:v>
                </c:pt>
                <c:pt idx="3987">
                  <c:v>2.5955290345669366E-3</c:v>
                </c:pt>
                <c:pt idx="3988">
                  <c:v>2.5582888281734865E-3</c:v>
                </c:pt>
                <c:pt idx="3989">
                  <c:v>2.8103959244294638E-3</c:v>
                </c:pt>
                <c:pt idx="3990">
                  <c:v>2.8294919305121417E-3</c:v>
                </c:pt>
                <c:pt idx="3991">
                  <c:v>2.7428982108324944E-3</c:v>
                </c:pt>
                <c:pt idx="3992">
                  <c:v>2.792499945036823E-3</c:v>
                </c:pt>
                <c:pt idx="3993">
                  <c:v>2.8003339875473376E-3</c:v>
                </c:pt>
                <c:pt idx="3994">
                  <c:v>2.7377283379996053E-3</c:v>
                </c:pt>
                <c:pt idx="3995">
                  <c:v>2.7111476967578607E-3</c:v>
                </c:pt>
                <c:pt idx="3996">
                  <c:v>2.7901636050725845E-3</c:v>
                </c:pt>
                <c:pt idx="3997">
                  <c:v>2.7385897303672914E-3</c:v>
                </c:pt>
                <c:pt idx="3998">
                  <c:v>2.712758881413045E-3</c:v>
                </c:pt>
                <c:pt idx="3999">
                  <c:v>2.6031276817969273E-3</c:v>
                </c:pt>
                <c:pt idx="4000">
                  <c:v>2.5863177687474926E-3</c:v>
                </c:pt>
                <c:pt idx="4001">
                  <c:v>2.7594742743117661E-3</c:v>
                </c:pt>
                <c:pt idx="4002">
                  <c:v>2.7644530307380762E-3</c:v>
                </c:pt>
                <c:pt idx="4003">
                  <c:v>2.7377640169059516E-3</c:v>
                </c:pt>
                <c:pt idx="4004">
                  <c:v>2.6836419619522506E-3</c:v>
                </c:pt>
                <c:pt idx="4005">
                  <c:v>2.6760863307858694E-3</c:v>
                </c:pt>
                <c:pt idx="4006">
                  <c:v>2.6014508986502618E-3</c:v>
                </c:pt>
                <c:pt idx="4007">
                  <c:v>2.7680235567145326E-3</c:v>
                </c:pt>
                <c:pt idx="4008">
                  <c:v>2.5019632611875992E-3</c:v>
                </c:pt>
                <c:pt idx="4009">
                  <c:v>2.5892858261625401E-3</c:v>
                </c:pt>
                <c:pt idx="4010">
                  <c:v>2.7741700493762365E-3</c:v>
                </c:pt>
                <c:pt idx="4011">
                  <c:v>2.4864476182966094E-3</c:v>
                </c:pt>
                <c:pt idx="4012">
                  <c:v>2.5783440356801253E-3</c:v>
                </c:pt>
                <c:pt idx="4013">
                  <c:v>2.6597412907888173E-3</c:v>
                </c:pt>
                <c:pt idx="4014">
                  <c:v>2.513153932055842E-3</c:v>
                </c:pt>
                <c:pt idx="4015">
                  <c:v>2.6740944662529717E-3</c:v>
                </c:pt>
                <c:pt idx="4016">
                  <c:v>2.7536800382491171E-3</c:v>
                </c:pt>
                <c:pt idx="4017">
                  <c:v>2.5985501842728776E-3</c:v>
                </c:pt>
                <c:pt idx="4018">
                  <c:v>2.5971695629291155E-3</c:v>
                </c:pt>
                <c:pt idx="4019">
                  <c:v>2.7758969453366318E-3</c:v>
                </c:pt>
                <c:pt idx="4020">
                  <c:v>2.774716716915144E-3</c:v>
                </c:pt>
                <c:pt idx="4021">
                  <c:v>2.8639470393802273E-3</c:v>
                </c:pt>
                <c:pt idx="4022">
                  <c:v>2.7057621093712755E-3</c:v>
                </c:pt>
                <c:pt idx="4023">
                  <c:v>2.5735394152882471E-3</c:v>
                </c:pt>
                <c:pt idx="4024">
                  <c:v>2.5635218581559309E-3</c:v>
                </c:pt>
                <c:pt idx="4025">
                  <c:v>2.5855504276518092E-3</c:v>
                </c:pt>
                <c:pt idx="4026">
                  <c:v>2.5930237575908432E-3</c:v>
                </c:pt>
                <c:pt idx="4027">
                  <c:v>2.5910064130600014E-3</c:v>
                </c:pt>
                <c:pt idx="4028">
                  <c:v>2.6173599323595521E-3</c:v>
                </c:pt>
                <c:pt idx="4029">
                  <c:v>2.7052543200110487E-3</c:v>
                </c:pt>
                <c:pt idx="4030">
                  <c:v>2.6711831593233225E-3</c:v>
                </c:pt>
                <c:pt idx="4031">
                  <c:v>2.6573166801541546E-3</c:v>
                </c:pt>
                <c:pt idx="4032">
                  <c:v>2.8671171920975048E-3</c:v>
                </c:pt>
                <c:pt idx="4033">
                  <c:v>2.5285604243347267E-3</c:v>
                </c:pt>
                <c:pt idx="4034">
                  <c:v>2.4818701757994095E-3</c:v>
                </c:pt>
                <c:pt idx="4035">
                  <c:v>2.7793250495877684E-3</c:v>
                </c:pt>
                <c:pt idx="4036">
                  <c:v>2.5069459036766184E-3</c:v>
                </c:pt>
                <c:pt idx="4037">
                  <c:v>2.5730011343389979E-3</c:v>
                </c:pt>
                <c:pt idx="4038">
                  <c:v>2.5486063837816624E-3</c:v>
                </c:pt>
                <c:pt idx="4039">
                  <c:v>2.5077173550558884E-3</c:v>
                </c:pt>
                <c:pt idx="4040">
                  <c:v>2.7250889641200035E-3</c:v>
                </c:pt>
                <c:pt idx="4041">
                  <c:v>2.7943311084082517E-3</c:v>
                </c:pt>
                <c:pt idx="4042">
                  <c:v>2.5712947060832808E-3</c:v>
                </c:pt>
                <c:pt idx="4043">
                  <c:v>2.8131313726481653E-3</c:v>
                </c:pt>
                <c:pt idx="4044">
                  <c:v>2.7367245472926099E-3</c:v>
                </c:pt>
                <c:pt idx="4045">
                  <c:v>2.6186269800602545E-3</c:v>
                </c:pt>
                <c:pt idx="4046">
                  <c:v>2.6626199647213785E-3</c:v>
                </c:pt>
                <c:pt idx="4047">
                  <c:v>2.6534497546483009E-3</c:v>
                </c:pt>
                <c:pt idx="4048">
                  <c:v>2.720090201525385E-3</c:v>
                </c:pt>
                <c:pt idx="4049">
                  <c:v>2.453192267095252E-3</c:v>
                </c:pt>
                <c:pt idx="4050">
                  <c:v>2.6400237414155891E-3</c:v>
                </c:pt>
                <c:pt idx="4051">
                  <c:v>2.7284331177412028E-3</c:v>
                </c:pt>
                <c:pt idx="4052">
                  <c:v>2.6296137565558E-3</c:v>
                </c:pt>
                <c:pt idx="4053">
                  <c:v>2.7640256858475314E-3</c:v>
                </c:pt>
                <c:pt idx="4054">
                  <c:v>2.6980576699449123E-3</c:v>
                </c:pt>
                <c:pt idx="4055">
                  <c:v>2.7348746190887729E-3</c:v>
                </c:pt>
                <c:pt idx="4056">
                  <c:v>2.6610669359516622E-3</c:v>
                </c:pt>
                <c:pt idx="4057">
                  <c:v>2.6791670824606582E-3</c:v>
                </c:pt>
                <c:pt idx="4058">
                  <c:v>2.4978428903239202E-3</c:v>
                </c:pt>
                <c:pt idx="4059">
                  <c:v>2.7018343754899254E-3</c:v>
                </c:pt>
                <c:pt idx="4060">
                  <c:v>2.6728904823976611E-3</c:v>
                </c:pt>
                <c:pt idx="4061">
                  <c:v>2.7608375197523392E-3</c:v>
                </c:pt>
                <c:pt idx="4062">
                  <c:v>2.4933265042502389E-3</c:v>
                </c:pt>
                <c:pt idx="4063">
                  <c:v>2.6802675822241006E-3</c:v>
                </c:pt>
                <c:pt idx="4064">
                  <c:v>2.7050075532967155E-3</c:v>
                </c:pt>
                <c:pt idx="4065">
                  <c:v>2.7574852354071574E-3</c:v>
                </c:pt>
                <c:pt idx="4066">
                  <c:v>2.7707164181154267E-3</c:v>
                </c:pt>
                <c:pt idx="4067">
                  <c:v>2.6946126512994127E-3</c:v>
                </c:pt>
                <c:pt idx="4068">
                  <c:v>2.7142475907376974E-3</c:v>
                </c:pt>
                <c:pt idx="4069">
                  <c:v>2.6137093041552939E-3</c:v>
                </c:pt>
                <c:pt idx="4070">
                  <c:v>2.6840378461105729E-3</c:v>
                </c:pt>
                <c:pt idx="4071">
                  <c:v>2.6634831542922451E-3</c:v>
                </c:pt>
                <c:pt idx="4072">
                  <c:v>2.6596364066544501E-3</c:v>
                </c:pt>
                <c:pt idx="4073">
                  <c:v>2.7475392807402199E-3</c:v>
                </c:pt>
                <c:pt idx="4074">
                  <c:v>2.831483351793508E-3</c:v>
                </c:pt>
                <c:pt idx="4075">
                  <c:v>2.7262971465989183E-3</c:v>
                </c:pt>
                <c:pt idx="4076">
                  <c:v>2.5886570924485786E-3</c:v>
                </c:pt>
                <c:pt idx="4077">
                  <c:v>2.7808586907679404E-3</c:v>
                </c:pt>
                <c:pt idx="4078">
                  <c:v>2.7663972414182112E-3</c:v>
                </c:pt>
                <c:pt idx="4079">
                  <c:v>2.7163475502249247E-3</c:v>
                </c:pt>
                <c:pt idx="4080">
                  <c:v>2.6548155174143358E-3</c:v>
                </c:pt>
                <c:pt idx="4081">
                  <c:v>2.7601683825556307E-3</c:v>
                </c:pt>
                <c:pt idx="4082">
                  <c:v>2.6857210665937607E-3</c:v>
                </c:pt>
                <c:pt idx="4083">
                  <c:v>2.673971260953284E-3</c:v>
                </c:pt>
                <c:pt idx="4084">
                  <c:v>2.8283414373953502E-3</c:v>
                </c:pt>
                <c:pt idx="4085">
                  <c:v>2.6081716975159134E-3</c:v>
                </c:pt>
                <c:pt idx="4086">
                  <c:v>2.882946513298013E-3</c:v>
                </c:pt>
                <c:pt idx="4087">
                  <c:v>2.6175341889011958E-3</c:v>
                </c:pt>
                <c:pt idx="4088">
                  <c:v>2.7685085985198255E-3</c:v>
                </c:pt>
                <c:pt idx="4089">
                  <c:v>2.7944208154786496E-3</c:v>
                </c:pt>
                <c:pt idx="4090">
                  <c:v>2.6023298720220132E-3</c:v>
                </c:pt>
                <c:pt idx="4091">
                  <c:v>2.6365793118836101E-3</c:v>
                </c:pt>
                <c:pt idx="4092">
                  <c:v>2.5635450060849238E-3</c:v>
                </c:pt>
                <c:pt idx="4093">
                  <c:v>2.6672717453238262E-3</c:v>
                </c:pt>
                <c:pt idx="4094">
                  <c:v>2.7483078155144183E-3</c:v>
                </c:pt>
                <c:pt idx="4095">
                  <c:v>2.6880963137899329E-3</c:v>
                </c:pt>
                <c:pt idx="4096">
                  <c:v>2.5226246395540874E-3</c:v>
                </c:pt>
                <c:pt idx="4097">
                  <c:v>2.6617348085214709E-3</c:v>
                </c:pt>
                <c:pt idx="4098">
                  <c:v>2.7220769785231487E-3</c:v>
                </c:pt>
                <c:pt idx="4099">
                  <c:v>2.610696006753959E-3</c:v>
                </c:pt>
                <c:pt idx="4100">
                  <c:v>2.8411597080797001E-3</c:v>
                </c:pt>
                <c:pt idx="4101">
                  <c:v>2.7668972162991552E-3</c:v>
                </c:pt>
                <c:pt idx="4102">
                  <c:v>2.5948892936278399E-3</c:v>
                </c:pt>
                <c:pt idx="4103">
                  <c:v>2.7916999338102595E-3</c:v>
                </c:pt>
                <c:pt idx="4104">
                  <c:v>2.5635806788168137E-3</c:v>
                </c:pt>
                <c:pt idx="4105">
                  <c:v>2.8048956140479695E-3</c:v>
                </c:pt>
                <c:pt idx="4106">
                  <c:v>2.635190451226818E-3</c:v>
                </c:pt>
                <c:pt idx="4107">
                  <c:v>2.5393943438827243E-3</c:v>
                </c:pt>
                <c:pt idx="4108">
                  <c:v>2.6285497517492969E-3</c:v>
                </c:pt>
                <c:pt idx="4109">
                  <c:v>2.608881366005694E-3</c:v>
                </c:pt>
                <c:pt idx="4110">
                  <c:v>2.6372731890748863E-3</c:v>
                </c:pt>
                <c:pt idx="4111">
                  <c:v>2.6301256122043338E-3</c:v>
                </c:pt>
                <c:pt idx="4112">
                  <c:v>2.7317147366455168E-3</c:v>
                </c:pt>
                <c:pt idx="4113">
                  <c:v>2.6487471389194561E-3</c:v>
                </c:pt>
                <c:pt idx="4114">
                  <c:v>2.6339892462960584E-3</c:v>
                </c:pt>
                <c:pt idx="4115">
                  <c:v>2.4665179899653099E-3</c:v>
                </c:pt>
                <c:pt idx="4116">
                  <c:v>2.6019532357681595E-3</c:v>
                </c:pt>
                <c:pt idx="4117">
                  <c:v>2.7420811825508914E-3</c:v>
                </c:pt>
                <c:pt idx="4118">
                  <c:v>2.7845906071259138E-3</c:v>
                </c:pt>
                <c:pt idx="4119">
                  <c:v>2.5728548352621909E-3</c:v>
                </c:pt>
                <c:pt idx="4120">
                  <c:v>2.4989750830534405E-3</c:v>
                </c:pt>
                <c:pt idx="4121">
                  <c:v>2.7793920342577844E-3</c:v>
                </c:pt>
                <c:pt idx="4122">
                  <c:v>2.6545932237141473E-3</c:v>
                </c:pt>
                <c:pt idx="4123">
                  <c:v>2.5891912901159033E-3</c:v>
                </c:pt>
                <c:pt idx="4124">
                  <c:v>2.6634166245204701E-3</c:v>
                </c:pt>
                <c:pt idx="4125">
                  <c:v>2.6369949082288608E-3</c:v>
                </c:pt>
                <c:pt idx="4126">
                  <c:v>2.7448533845631957E-3</c:v>
                </c:pt>
                <c:pt idx="4127">
                  <c:v>2.5741546787088464E-3</c:v>
                </c:pt>
                <c:pt idx="4128">
                  <c:v>2.5890448774641322E-3</c:v>
                </c:pt>
                <c:pt idx="4129">
                  <c:v>2.6236367453039608E-3</c:v>
                </c:pt>
                <c:pt idx="4130">
                  <c:v>2.6803447822767359E-3</c:v>
                </c:pt>
                <c:pt idx="4131">
                  <c:v>2.6815957755193087E-3</c:v>
                </c:pt>
                <c:pt idx="4132">
                  <c:v>2.7708523612924689E-3</c:v>
                </c:pt>
                <c:pt idx="4133">
                  <c:v>2.671521987291578E-3</c:v>
                </c:pt>
                <c:pt idx="4134">
                  <c:v>2.6308328771077081E-3</c:v>
                </c:pt>
                <c:pt idx="4135">
                  <c:v>2.5595392037752606E-3</c:v>
                </c:pt>
                <c:pt idx="4136">
                  <c:v>2.9335285799349914E-3</c:v>
                </c:pt>
                <c:pt idx="4137">
                  <c:v>2.7328922944496745E-3</c:v>
                </c:pt>
                <c:pt idx="4138">
                  <c:v>2.9239190434353791E-3</c:v>
                </c:pt>
                <c:pt idx="4139">
                  <c:v>2.6751070513095663E-3</c:v>
                </c:pt>
                <c:pt idx="4140">
                  <c:v>2.6819971447137533E-3</c:v>
                </c:pt>
                <c:pt idx="4141">
                  <c:v>2.7137870701908432E-3</c:v>
                </c:pt>
                <c:pt idx="4142">
                  <c:v>2.7318838166082281E-3</c:v>
                </c:pt>
                <c:pt idx="4143">
                  <c:v>2.5901625460084169E-3</c:v>
                </c:pt>
                <c:pt idx="4144">
                  <c:v>2.7296594583980276E-3</c:v>
                </c:pt>
                <c:pt idx="4145">
                  <c:v>2.5922362023471385E-3</c:v>
                </c:pt>
                <c:pt idx="4146">
                  <c:v>2.5703599615555287E-3</c:v>
                </c:pt>
                <c:pt idx="4147">
                  <c:v>2.567619920420369E-3</c:v>
                </c:pt>
                <c:pt idx="4148">
                  <c:v>2.5886867896738816E-3</c:v>
                </c:pt>
                <c:pt idx="4149">
                  <c:v>2.5960626127931835E-3</c:v>
                </c:pt>
                <c:pt idx="4150">
                  <c:v>2.7182088993838896E-3</c:v>
                </c:pt>
                <c:pt idx="4151">
                  <c:v>2.6515385366232087E-3</c:v>
                </c:pt>
                <c:pt idx="4152">
                  <c:v>2.7758390491551162E-3</c:v>
                </c:pt>
                <c:pt idx="4153">
                  <c:v>2.5664765429545466E-3</c:v>
                </c:pt>
                <c:pt idx="4154">
                  <c:v>2.6254562305443414E-3</c:v>
                </c:pt>
                <c:pt idx="4155">
                  <c:v>2.7617933242133135E-3</c:v>
                </c:pt>
                <c:pt idx="4156">
                  <c:v>2.5901653383937798E-3</c:v>
                </c:pt>
                <c:pt idx="4157">
                  <c:v>2.8617732191747892E-3</c:v>
                </c:pt>
                <c:pt idx="4158">
                  <c:v>2.5820621513991844E-3</c:v>
                </c:pt>
                <c:pt idx="4159">
                  <c:v>2.5712267416837073E-3</c:v>
                </c:pt>
                <c:pt idx="4160">
                  <c:v>2.73251439180999E-3</c:v>
                </c:pt>
                <c:pt idx="4161">
                  <c:v>2.6993853411233786E-3</c:v>
                </c:pt>
                <c:pt idx="4162">
                  <c:v>2.5457613626921104E-3</c:v>
                </c:pt>
                <c:pt idx="4163">
                  <c:v>2.5942270163714434E-3</c:v>
                </c:pt>
                <c:pt idx="4164">
                  <c:v>2.7327894993789416E-3</c:v>
                </c:pt>
                <c:pt idx="4165">
                  <c:v>2.692171486296315E-3</c:v>
                </c:pt>
                <c:pt idx="4166">
                  <c:v>2.4963697987005627E-3</c:v>
                </c:pt>
                <c:pt idx="4167">
                  <c:v>2.5565504501075349E-3</c:v>
                </c:pt>
                <c:pt idx="4168">
                  <c:v>2.5693412076683254E-3</c:v>
                </c:pt>
                <c:pt idx="4169">
                  <c:v>2.8155683431122071E-3</c:v>
                </c:pt>
                <c:pt idx="4170">
                  <c:v>2.7299761680509688E-3</c:v>
                </c:pt>
                <c:pt idx="4171">
                  <c:v>2.5951107985312098E-3</c:v>
                </c:pt>
                <c:pt idx="4172">
                  <c:v>2.5037027215981411E-3</c:v>
                </c:pt>
                <c:pt idx="4173">
                  <c:v>2.7982890819051942E-3</c:v>
                </c:pt>
                <c:pt idx="4174">
                  <c:v>2.696187250906785E-3</c:v>
                </c:pt>
                <c:pt idx="4175">
                  <c:v>2.7054915803562739E-3</c:v>
                </c:pt>
                <c:pt idx="4176">
                  <c:v>2.4342735611507997E-3</c:v>
                </c:pt>
                <c:pt idx="4177">
                  <c:v>2.6462179571867576E-3</c:v>
                </c:pt>
                <c:pt idx="4178">
                  <c:v>2.8233385769785152E-3</c:v>
                </c:pt>
                <c:pt idx="4179">
                  <c:v>2.6328373212365984E-3</c:v>
                </c:pt>
                <c:pt idx="4180">
                  <c:v>2.8682036109369201E-3</c:v>
                </c:pt>
                <c:pt idx="4181">
                  <c:v>2.5641533178922451E-3</c:v>
                </c:pt>
                <c:pt idx="4182">
                  <c:v>2.6476639310255828E-3</c:v>
                </c:pt>
                <c:pt idx="4183">
                  <c:v>2.6433217414061727E-3</c:v>
                </c:pt>
                <c:pt idx="4184">
                  <c:v>2.554226876496223E-3</c:v>
                </c:pt>
                <c:pt idx="4185">
                  <c:v>2.7064670935945181E-3</c:v>
                </c:pt>
                <c:pt idx="4186">
                  <c:v>2.5363551679091936E-3</c:v>
                </c:pt>
                <c:pt idx="4187">
                  <c:v>2.7255117697425604E-3</c:v>
                </c:pt>
                <c:pt idx="4188">
                  <c:v>2.8006465102883259E-3</c:v>
                </c:pt>
                <c:pt idx="4189">
                  <c:v>2.651701723764032E-3</c:v>
                </c:pt>
                <c:pt idx="4190">
                  <c:v>2.8159985254977505E-3</c:v>
                </c:pt>
                <c:pt idx="4191">
                  <c:v>2.6244594957494697E-3</c:v>
                </c:pt>
                <c:pt idx="4192">
                  <c:v>2.6375836129282448E-3</c:v>
                </c:pt>
                <c:pt idx="4193">
                  <c:v>2.7141353500738938E-3</c:v>
                </c:pt>
                <c:pt idx="4194">
                  <c:v>2.6067489105327758E-3</c:v>
                </c:pt>
                <c:pt idx="4195">
                  <c:v>2.67240231859899E-3</c:v>
                </c:pt>
                <c:pt idx="4196">
                  <c:v>2.715823117416109E-3</c:v>
                </c:pt>
                <c:pt idx="4197">
                  <c:v>2.6524065571096847E-3</c:v>
                </c:pt>
                <c:pt idx="4198">
                  <c:v>2.5568026332814702E-3</c:v>
                </c:pt>
                <c:pt idx="4199">
                  <c:v>2.6994871917518054E-3</c:v>
                </c:pt>
                <c:pt idx="4200">
                  <c:v>2.5031834274328768E-3</c:v>
                </c:pt>
                <c:pt idx="4201">
                  <c:v>2.6195731532919807E-3</c:v>
                </c:pt>
                <c:pt idx="4202">
                  <c:v>2.6999237987243071E-3</c:v>
                </c:pt>
                <c:pt idx="4203">
                  <c:v>2.6721040592682615E-3</c:v>
                </c:pt>
                <c:pt idx="4204">
                  <c:v>2.6945308276385806E-3</c:v>
                </c:pt>
                <c:pt idx="4205">
                  <c:v>2.7550784924578434E-3</c:v>
                </c:pt>
                <c:pt idx="4206">
                  <c:v>2.6816522850189469E-3</c:v>
                </c:pt>
                <c:pt idx="4207">
                  <c:v>2.6611012703188367E-3</c:v>
                </c:pt>
                <c:pt idx="4208">
                  <c:v>2.795934996505121E-3</c:v>
                </c:pt>
                <c:pt idx="4209">
                  <c:v>2.5820404990594013E-3</c:v>
                </c:pt>
                <c:pt idx="4210">
                  <c:v>2.534700699598541E-3</c:v>
                </c:pt>
                <c:pt idx="4211">
                  <c:v>2.624886967243065E-3</c:v>
                </c:pt>
                <c:pt idx="4212">
                  <c:v>2.7338253364785248E-3</c:v>
                </c:pt>
                <c:pt idx="4213">
                  <c:v>2.6247361637806539E-3</c:v>
                </c:pt>
                <c:pt idx="4214">
                  <c:v>2.5263318064664779E-3</c:v>
                </c:pt>
                <c:pt idx="4215">
                  <c:v>2.6467065158532915E-3</c:v>
                </c:pt>
                <c:pt idx="4216">
                  <c:v>2.5211817950887448E-3</c:v>
                </c:pt>
                <c:pt idx="4217">
                  <c:v>2.5381471313542419E-3</c:v>
                </c:pt>
                <c:pt idx="4218">
                  <c:v>2.5440548488062193E-3</c:v>
                </c:pt>
                <c:pt idx="4219">
                  <c:v>2.459053705393456E-3</c:v>
                </c:pt>
                <c:pt idx="4220">
                  <c:v>2.6580356048477734E-3</c:v>
                </c:pt>
                <c:pt idx="4221">
                  <c:v>2.5668733734187589E-3</c:v>
                </c:pt>
                <c:pt idx="4222">
                  <c:v>2.6954619194920061E-3</c:v>
                </c:pt>
                <c:pt idx="4223">
                  <c:v>2.6113687201471929E-3</c:v>
                </c:pt>
                <c:pt idx="4224">
                  <c:v>2.483595413945086E-3</c:v>
                </c:pt>
                <c:pt idx="4225">
                  <c:v>2.7123324966916956E-3</c:v>
                </c:pt>
                <c:pt idx="4226">
                  <c:v>2.6103954716798126E-3</c:v>
                </c:pt>
                <c:pt idx="4227">
                  <c:v>2.4559887753056405E-3</c:v>
                </c:pt>
                <c:pt idx="4228">
                  <c:v>2.6218254490018595E-3</c:v>
                </c:pt>
                <c:pt idx="4229">
                  <c:v>2.5266767115469865E-3</c:v>
                </c:pt>
                <c:pt idx="4230">
                  <c:v>2.6686690078491769E-3</c:v>
                </c:pt>
                <c:pt idx="4231">
                  <c:v>2.4852605588870018E-3</c:v>
                </c:pt>
                <c:pt idx="4232">
                  <c:v>2.7497027126280661E-3</c:v>
                </c:pt>
                <c:pt idx="4233">
                  <c:v>2.6665915043491664E-3</c:v>
                </c:pt>
                <c:pt idx="4234">
                  <c:v>2.3472381851171792E-3</c:v>
                </c:pt>
                <c:pt idx="4235">
                  <c:v>2.6096704547803901E-3</c:v>
                </c:pt>
                <c:pt idx="4236">
                  <c:v>2.541075932574138E-3</c:v>
                </c:pt>
                <c:pt idx="4237">
                  <c:v>2.625237659681983E-3</c:v>
                </c:pt>
                <c:pt idx="4238">
                  <c:v>2.5492885066610862E-3</c:v>
                </c:pt>
                <c:pt idx="4239">
                  <c:v>2.5823930719744985E-3</c:v>
                </c:pt>
                <c:pt idx="4240">
                  <c:v>2.676624288852369E-3</c:v>
                </c:pt>
                <c:pt idx="4241">
                  <c:v>2.6804858103950647E-3</c:v>
                </c:pt>
                <c:pt idx="4242">
                  <c:v>2.7010591263447944E-3</c:v>
                </c:pt>
                <c:pt idx="4243">
                  <c:v>2.5108633882402853E-3</c:v>
                </c:pt>
                <c:pt idx="4244">
                  <c:v>2.6627707884699127E-3</c:v>
                </c:pt>
                <c:pt idx="4245">
                  <c:v>2.5889302579942992E-3</c:v>
                </c:pt>
                <c:pt idx="4246">
                  <c:v>2.5812062650162801E-3</c:v>
                </c:pt>
                <c:pt idx="4247">
                  <c:v>2.6498624256338604E-3</c:v>
                </c:pt>
                <c:pt idx="4248">
                  <c:v>2.5900405292737087E-3</c:v>
                </c:pt>
                <c:pt idx="4249">
                  <c:v>2.4959367422314445E-3</c:v>
                </c:pt>
                <c:pt idx="4250">
                  <c:v>2.6509987231733982E-3</c:v>
                </c:pt>
                <c:pt idx="4251">
                  <c:v>2.6072537952574072E-3</c:v>
                </c:pt>
                <c:pt idx="4252">
                  <c:v>2.6860018638225121E-3</c:v>
                </c:pt>
                <c:pt idx="4253">
                  <c:v>2.4199276715848148E-3</c:v>
                </c:pt>
                <c:pt idx="4254">
                  <c:v>2.4555584619926096E-3</c:v>
                </c:pt>
                <c:pt idx="4255">
                  <c:v>2.5136767346241257E-3</c:v>
                </c:pt>
                <c:pt idx="4256">
                  <c:v>2.8222365171011584E-3</c:v>
                </c:pt>
                <c:pt idx="4257">
                  <c:v>2.6940426781427878E-3</c:v>
                </c:pt>
                <c:pt idx="4258">
                  <c:v>2.6643083386127574E-3</c:v>
                </c:pt>
                <c:pt idx="4259">
                  <c:v>2.6717702235771038E-3</c:v>
                </c:pt>
                <c:pt idx="4260">
                  <c:v>2.3092485032586568E-3</c:v>
                </c:pt>
                <c:pt idx="4261">
                  <c:v>2.4410825569038523E-3</c:v>
                </c:pt>
                <c:pt idx="4262">
                  <c:v>2.5171614478825058E-3</c:v>
                </c:pt>
                <c:pt idx="4263">
                  <c:v>2.6533361910793239E-3</c:v>
                </c:pt>
                <c:pt idx="4264">
                  <c:v>2.4910393414828637E-3</c:v>
                </c:pt>
                <c:pt idx="4265">
                  <c:v>2.6718147329411203E-3</c:v>
                </c:pt>
                <c:pt idx="4266">
                  <c:v>2.7129130153650156E-3</c:v>
                </c:pt>
                <c:pt idx="4267">
                  <c:v>2.6425964428748445E-3</c:v>
                </c:pt>
                <c:pt idx="4268">
                  <c:v>2.5499582136750735E-3</c:v>
                </c:pt>
                <c:pt idx="4269">
                  <c:v>2.5607684792231474E-3</c:v>
                </c:pt>
                <c:pt idx="4270">
                  <c:v>2.6565591292499646E-3</c:v>
                </c:pt>
                <c:pt idx="4271">
                  <c:v>2.5879982615290347E-3</c:v>
                </c:pt>
                <c:pt idx="4272">
                  <c:v>2.5157019261230064E-3</c:v>
                </c:pt>
                <c:pt idx="4273">
                  <c:v>2.6380764721221106E-3</c:v>
                </c:pt>
                <c:pt idx="4274">
                  <c:v>2.4634531999146417E-3</c:v>
                </c:pt>
                <c:pt idx="4275">
                  <c:v>2.7372388203042372E-3</c:v>
                </c:pt>
                <c:pt idx="4276">
                  <c:v>2.6607503254453117E-3</c:v>
                </c:pt>
                <c:pt idx="4277">
                  <c:v>2.5936271992795137E-3</c:v>
                </c:pt>
                <c:pt idx="4278">
                  <c:v>2.5647257282878431E-3</c:v>
                </c:pt>
                <c:pt idx="4279">
                  <c:v>2.7373990504107196E-3</c:v>
                </c:pt>
                <c:pt idx="4280">
                  <c:v>2.6988870537652072E-3</c:v>
                </c:pt>
                <c:pt idx="4281">
                  <c:v>2.5135743110137393E-3</c:v>
                </c:pt>
                <c:pt idx="4282">
                  <c:v>2.4055431970447629E-3</c:v>
                </c:pt>
                <c:pt idx="4283">
                  <c:v>2.4767264584303959E-3</c:v>
                </c:pt>
                <c:pt idx="4284">
                  <c:v>2.6741381470729709E-3</c:v>
                </c:pt>
                <c:pt idx="4285">
                  <c:v>2.5041935892838405E-3</c:v>
                </c:pt>
                <c:pt idx="4286">
                  <c:v>2.6011150013694057E-3</c:v>
                </c:pt>
                <c:pt idx="4287">
                  <c:v>2.5101781770825258E-3</c:v>
                </c:pt>
                <c:pt idx="4288">
                  <c:v>2.4816026171645719E-3</c:v>
                </c:pt>
                <c:pt idx="4289">
                  <c:v>2.6821290013495278E-3</c:v>
                </c:pt>
                <c:pt idx="4290">
                  <c:v>2.4907430512561093E-3</c:v>
                </c:pt>
                <c:pt idx="4291">
                  <c:v>2.5808737258424157E-3</c:v>
                </c:pt>
                <c:pt idx="4292">
                  <c:v>2.6365400288162078E-3</c:v>
                </c:pt>
                <c:pt idx="4293">
                  <c:v>2.4233279191990388E-3</c:v>
                </c:pt>
                <c:pt idx="4294">
                  <c:v>2.846021690147334E-3</c:v>
                </c:pt>
                <c:pt idx="4295">
                  <c:v>2.4449789713649399E-3</c:v>
                </c:pt>
                <c:pt idx="4296">
                  <c:v>2.6320458070841221E-3</c:v>
                </c:pt>
                <c:pt idx="4297">
                  <c:v>2.6452346751763742E-3</c:v>
                </c:pt>
                <c:pt idx="4298">
                  <c:v>2.6210846921680031E-3</c:v>
                </c:pt>
                <c:pt idx="4299">
                  <c:v>2.576639486075344E-3</c:v>
                </c:pt>
                <c:pt idx="4300">
                  <c:v>2.6533871358519123E-3</c:v>
                </c:pt>
                <c:pt idx="4301">
                  <c:v>2.5744346022055684E-3</c:v>
                </c:pt>
                <c:pt idx="4302">
                  <c:v>2.630198906987226E-3</c:v>
                </c:pt>
                <c:pt idx="4303">
                  <c:v>2.7207766325538247E-3</c:v>
                </c:pt>
                <c:pt idx="4304">
                  <c:v>2.5501681585362208E-3</c:v>
                </c:pt>
                <c:pt idx="4305">
                  <c:v>2.593435607349918E-3</c:v>
                </c:pt>
                <c:pt idx="4306">
                  <c:v>2.6834504928046864E-3</c:v>
                </c:pt>
                <c:pt idx="4307">
                  <c:v>2.5619690024006204E-3</c:v>
                </c:pt>
                <c:pt idx="4308">
                  <c:v>2.6590741572992426E-3</c:v>
                </c:pt>
                <c:pt idx="4309">
                  <c:v>2.5907043944710141E-3</c:v>
                </c:pt>
                <c:pt idx="4310">
                  <c:v>2.7802001948956309E-3</c:v>
                </c:pt>
                <c:pt idx="4311">
                  <c:v>2.5714200979766468E-3</c:v>
                </c:pt>
                <c:pt idx="4312">
                  <c:v>2.5542100737052922E-3</c:v>
                </c:pt>
                <c:pt idx="4313">
                  <c:v>2.3468168819627349E-3</c:v>
                </c:pt>
                <c:pt idx="4314">
                  <c:v>2.5424364038572245E-3</c:v>
                </c:pt>
                <c:pt idx="4315">
                  <c:v>2.5607286084490888E-3</c:v>
                </c:pt>
                <c:pt idx="4316">
                  <c:v>2.6044018217755544E-3</c:v>
                </c:pt>
                <c:pt idx="4317">
                  <c:v>2.4897797645935518E-3</c:v>
                </c:pt>
                <c:pt idx="4318">
                  <c:v>2.4095031691677587E-3</c:v>
                </c:pt>
                <c:pt idx="4319">
                  <c:v>2.5320648337942855E-3</c:v>
                </c:pt>
                <c:pt idx="4320">
                  <c:v>2.6327544354770491E-3</c:v>
                </c:pt>
                <c:pt idx="4321">
                  <c:v>2.5574852474594297E-3</c:v>
                </c:pt>
                <c:pt idx="4322">
                  <c:v>2.5530115419636211E-3</c:v>
                </c:pt>
                <c:pt idx="4323">
                  <c:v>2.7118704220542985E-3</c:v>
                </c:pt>
                <c:pt idx="4324">
                  <c:v>2.5899235404942609E-3</c:v>
                </c:pt>
                <c:pt idx="4325">
                  <c:v>2.7335808516414902E-3</c:v>
                </c:pt>
                <c:pt idx="4326">
                  <c:v>2.5784541723071642E-3</c:v>
                </c:pt>
                <c:pt idx="4327">
                  <c:v>2.6229284024998066E-3</c:v>
                </c:pt>
                <c:pt idx="4328">
                  <c:v>2.6067797567048924E-3</c:v>
                </c:pt>
                <c:pt idx="4329">
                  <c:v>2.8623728156136471E-3</c:v>
                </c:pt>
                <c:pt idx="4330">
                  <c:v>2.534053181349557E-3</c:v>
                </c:pt>
                <c:pt idx="4331">
                  <c:v>2.5602001667441032E-3</c:v>
                </c:pt>
                <c:pt idx="4332">
                  <c:v>2.4056453143165286E-3</c:v>
                </c:pt>
                <c:pt idx="4333">
                  <c:v>2.6208215968535407E-3</c:v>
                </c:pt>
                <c:pt idx="4334">
                  <c:v>2.480584415221056E-3</c:v>
                </c:pt>
                <c:pt idx="4335">
                  <c:v>2.5112375840382487E-3</c:v>
                </c:pt>
                <c:pt idx="4336">
                  <c:v>2.595836933903493E-3</c:v>
                </c:pt>
                <c:pt idx="4337">
                  <c:v>2.5401683951299585E-3</c:v>
                </c:pt>
                <c:pt idx="4338">
                  <c:v>2.4851409646962472E-3</c:v>
                </c:pt>
                <c:pt idx="4339">
                  <c:v>2.6642384003419351E-3</c:v>
                </c:pt>
                <c:pt idx="4340">
                  <c:v>2.5992639393246217E-3</c:v>
                </c:pt>
                <c:pt idx="4341">
                  <c:v>2.5670623295045445E-3</c:v>
                </c:pt>
                <c:pt idx="4342">
                  <c:v>2.5415810022311872E-3</c:v>
                </c:pt>
                <c:pt idx="4343">
                  <c:v>2.5479492887250776E-3</c:v>
                </c:pt>
                <c:pt idx="4344">
                  <c:v>2.6768955411191685E-3</c:v>
                </c:pt>
                <c:pt idx="4345">
                  <c:v>2.5771513228647191E-3</c:v>
                </c:pt>
                <c:pt idx="4346">
                  <c:v>2.5311303723524674E-3</c:v>
                </c:pt>
                <c:pt idx="4347">
                  <c:v>2.6637386467174371E-3</c:v>
                </c:pt>
                <c:pt idx="4348">
                  <c:v>2.6058400190331764E-3</c:v>
                </c:pt>
                <c:pt idx="4349">
                  <c:v>2.5133943572032366E-3</c:v>
                </c:pt>
                <c:pt idx="4350">
                  <c:v>2.8110016423667202E-3</c:v>
                </c:pt>
                <c:pt idx="4351">
                  <c:v>2.6772290329010098E-3</c:v>
                </c:pt>
                <c:pt idx="4352">
                  <c:v>2.5900001582986696E-3</c:v>
                </c:pt>
                <c:pt idx="4353">
                  <c:v>2.7255106865121887E-3</c:v>
                </c:pt>
                <c:pt idx="4354">
                  <c:v>2.5829680363164999E-3</c:v>
                </c:pt>
                <c:pt idx="4355">
                  <c:v>2.5388458792516984E-3</c:v>
                </c:pt>
                <c:pt idx="4356">
                  <c:v>2.5405621857448398E-3</c:v>
                </c:pt>
                <c:pt idx="4357">
                  <c:v>2.6024530874774049E-3</c:v>
                </c:pt>
                <c:pt idx="4358">
                  <c:v>2.6802060225934021E-3</c:v>
                </c:pt>
                <c:pt idx="4359">
                  <c:v>2.5976758119093165E-3</c:v>
                </c:pt>
                <c:pt idx="4360">
                  <c:v>2.674989347176165E-3</c:v>
                </c:pt>
                <c:pt idx="4361">
                  <c:v>2.5324819455539173E-3</c:v>
                </c:pt>
                <c:pt idx="4362">
                  <c:v>2.7145669314142112E-3</c:v>
                </c:pt>
                <c:pt idx="4363">
                  <c:v>2.6099745675467537E-3</c:v>
                </c:pt>
                <c:pt idx="4364">
                  <c:v>2.5801166450523253E-3</c:v>
                </c:pt>
                <c:pt idx="4365">
                  <c:v>2.746206702136282E-3</c:v>
                </c:pt>
                <c:pt idx="4366">
                  <c:v>2.7359887355168306E-3</c:v>
                </c:pt>
                <c:pt idx="4367">
                  <c:v>2.5187806927044168E-3</c:v>
                </c:pt>
                <c:pt idx="4368">
                  <c:v>2.743280825486838E-3</c:v>
                </c:pt>
                <c:pt idx="4369">
                  <c:v>2.5085552037395435E-3</c:v>
                </c:pt>
                <c:pt idx="4370">
                  <c:v>2.5368656582970004E-3</c:v>
                </c:pt>
                <c:pt idx="4371">
                  <c:v>2.577740627087956E-3</c:v>
                </c:pt>
                <c:pt idx="4372">
                  <c:v>2.4817218015831762E-3</c:v>
                </c:pt>
                <c:pt idx="4373">
                  <c:v>2.6624118480260608E-3</c:v>
                </c:pt>
                <c:pt idx="4374">
                  <c:v>2.4602133136302482E-3</c:v>
                </c:pt>
                <c:pt idx="4375">
                  <c:v>2.6443496826229064E-3</c:v>
                </c:pt>
                <c:pt idx="4376">
                  <c:v>2.5620605184736782E-3</c:v>
                </c:pt>
                <c:pt idx="4377">
                  <c:v>2.8106114519573272E-3</c:v>
                </c:pt>
                <c:pt idx="4378">
                  <c:v>2.7549097967835812E-3</c:v>
                </c:pt>
                <c:pt idx="4379">
                  <c:v>2.6449316298966506E-3</c:v>
                </c:pt>
                <c:pt idx="4380">
                  <c:v>2.5840195712484785E-3</c:v>
                </c:pt>
                <c:pt idx="4381">
                  <c:v>2.7668666924104551E-3</c:v>
                </c:pt>
                <c:pt idx="4382">
                  <c:v>2.7010427907763371E-3</c:v>
                </c:pt>
                <c:pt idx="4383">
                  <c:v>2.5993100957784985E-3</c:v>
                </c:pt>
                <c:pt idx="4384">
                  <c:v>2.4333851844375773E-3</c:v>
                </c:pt>
                <c:pt idx="4385">
                  <c:v>2.5964568828156917E-3</c:v>
                </c:pt>
                <c:pt idx="4386">
                  <c:v>2.677891450819413E-3</c:v>
                </c:pt>
                <c:pt idx="4387">
                  <c:v>2.6412721335155155E-3</c:v>
                </c:pt>
                <c:pt idx="4388">
                  <c:v>2.4431498841438882E-3</c:v>
                </c:pt>
                <c:pt idx="4389">
                  <c:v>2.650211884281977E-3</c:v>
                </c:pt>
                <c:pt idx="4390">
                  <c:v>2.6489096204761224E-3</c:v>
                </c:pt>
                <c:pt idx="4391">
                  <c:v>2.5471040744121393E-3</c:v>
                </c:pt>
                <c:pt idx="4392">
                  <c:v>2.5735327452821332E-3</c:v>
                </c:pt>
                <c:pt idx="4393">
                  <c:v>2.591694523910427E-3</c:v>
                </c:pt>
                <c:pt idx="4394">
                  <c:v>2.4959864953750725E-3</c:v>
                </c:pt>
                <c:pt idx="4395">
                  <c:v>2.4831084332911364E-3</c:v>
                </c:pt>
                <c:pt idx="4396">
                  <c:v>2.5892266547371257E-3</c:v>
                </c:pt>
                <c:pt idx="4397">
                  <c:v>2.7523587939529983E-3</c:v>
                </c:pt>
                <c:pt idx="4398">
                  <c:v>2.5981771073237485E-3</c:v>
                </c:pt>
                <c:pt idx="4399">
                  <c:v>2.6689698972349658E-3</c:v>
                </c:pt>
                <c:pt idx="4400">
                  <c:v>2.5633713422312555E-3</c:v>
                </c:pt>
                <c:pt idx="4401">
                  <c:v>2.6431430377117063E-3</c:v>
                </c:pt>
                <c:pt idx="4402">
                  <c:v>2.6093583246319507E-3</c:v>
                </c:pt>
                <c:pt idx="4403">
                  <c:v>2.708560160697206E-3</c:v>
                </c:pt>
                <c:pt idx="4404">
                  <c:v>2.6048793689540015E-3</c:v>
                </c:pt>
                <c:pt idx="4405">
                  <c:v>2.5278061578846859E-3</c:v>
                </c:pt>
                <c:pt idx="4406">
                  <c:v>2.5485753801669534E-3</c:v>
                </c:pt>
                <c:pt idx="4407">
                  <c:v>2.5949158239756791E-3</c:v>
                </c:pt>
                <c:pt idx="4408">
                  <c:v>2.4866804029561097E-3</c:v>
                </c:pt>
                <c:pt idx="4409">
                  <c:v>2.6885828610006168E-3</c:v>
                </c:pt>
                <c:pt idx="4410">
                  <c:v>2.5572881638725245E-3</c:v>
                </c:pt>
                <c:pt idx="4411">
                  <c:v>2.4980283815789258E-3</c:v>
                </c:pt>
                <c:pt idx="4412">
                  <c:v>2.673325772506951E-3</c:v>
                </c:pt>
                <c:pt idx="4413">
                  <c:v>2.5935803458144923E-3</c:v>
                </c:pt>
                <c:pt idx="4414">
                  <c:v>2.5548695578658746E-3</c:v>
                </c:pt>
                <c:pt idx="4415">
                  <c:v>2.6366819742535542E-3</c:v>
                </c:pt>
                <c:pt idx="4416">
                  <c:v>2.7165615324926833E-3</c:v>
                </c:pt>
                <c:pt idx="4417">
                  <c:v>2.6782222937185773E-3</c:v>
                </c:pt>
                <c:pt idx="4418">
                  <c:v>2.6155007353303055E-3</c:v>
                </c:pt>
                <c:pt idx="4419">
                  <c:v>2.5104463097121951E-3</c:v>
                </c:pt>
                <c:pt idx="4420">
                  <c:v>2.5916419544062845E-3</c:v>
                </c:pt>
                <c:pt idx="4421">
                  <c:v>2.6269666743275045E-3</c:v>
                </c:pt>
                <c:pt idx="4422">
                  <c:v>2.5103460026828402E-3</c:v>
                </c:pt>
                <c:pt idx="4423">
                  <c:v>2.5496383442323448E-3</c:v>
                </c:pt>
                <c:pt idx="4424">
                  <c:v>2.6771365086599827E-3</c:v>
                </c:pt>
                <c:pt idx="4425">
                  <c:v>2.5960863524342606E-3</c:v>
                </c:pt>
                <c:pt idx="4426">
                  <c:v>2.6096323697945298E-3</c:v>
                </c:pt>
                <c:pt idx="4427">
                  <c:v>2.6475303886845606E-3</c:v>
                </c:pt>
                <c:pt idx="4428">
                  <c:v>2.4896996852295898E-3</c:v>
                </c:pt>
                <c:pt idx="4429">
                  <c:v>2.5087535142536833E-3</c:v>
                </c:pt>
                <c:pt idx="4430">
                  <c:v>2.3987254895510277E-3</c:v>
                </c:pt>
                <c:pt idx="4431">
                  <c:v>2.5904634405267712E-3</c:v>
                </c:pt>
                <c:pt idx="4432">
                  <c:v>2.6159048385117341E-3</c:v>
                </c:pt>
                <c:pt idx="4433">
                  <c:v>2.6546768928143089E-3</c:v>
                </c:pt>
                <c:pt idx="4434">
                  <c:v>2.4494379698366958E-3</c:v>
                </c:pt>
                <c:pt idx="4435">
                  <c:v>2.4728415125437652E-3</c:v>
                </c:pt>
                <c:pt idx="4436">
                  <c:v>2.5182865617521077E-3</c:v>
                </c:pt>
                <c:pt idx="4437">
                  <c:v>2.6204423903740713E-3</c:v>
                </c:pt>
                <c:pt idx="4438">
                  <c:v>2.597484426429042E-3</c:v>
                </c:pt>
                <c:pt idx="4439">
                  <c:v>2.4298364270645277E-3</c:v>
                </c:pt>
                <c:pt idx="4440">
                  <c:v>2.611208636620648E-3</c:v>
                </c:pt>
                <c:pt idx="4441">
                  <c:v>2.5833508979046862E-3</c:v>
                </c:pt>
                <c:pt idx="4442">
                  <c:v>2.6551986253646274E-3</c:v>
                </c:pt>
                <c:pt idx="4443">
                  <c:v>2.5058817562930847E-3</c:v>
                </c:pt>
                <c:pt idx="4444">
                  <c:v>2.5203705918786165E-3</c:v>
                </c:pt>
                <c:pt idx="4445">
                  <c:v>2.5442471400573532E-3</c:v>
                </c:pt>
                <c:pt idx="4446">
                  <c:v>2.5876785998375771E-3</c:v>
                </c:pt>
                <c:pt idx="4447">
                  <c:v>2.6838337014852931E-3</c:v>
                </c:pt>
                <c:pt idx="4448">
                  <c:v>2.6281384615857556E-3</c:v>
                </c:pt>
                <c:pt idx="4449">
                  <c:v>2.4881339858352398E-3</c:v>
                </c:pt>
                <c:pt idx="4450">
                  <c:v>2.5306098118114662E-3</c:v>
                </c:pt>
                <c:pt idx="4451">
                  <c:v>2.5786583229796198E-3</c:v>
                </c:pt>
                <c:pt idx="4452">
                  <c:v>2.6092936363707906E-3</c:v>
                </c:pt>
                <c:pt idx="4453">
                  <c:v>2.464244689977974E-3</c:v>
                </c:pt>
                <c:pt idx="4454">
                  <c:v>2.5079035806270722E-3</c:v>
                </c:pt>
                <c:pt idx="4455">
                  <c:v>2.5213685709580382E-3</c:v>
                </c:pt>
                <c:pt idx="4456">
                  <c:v>2.5703428857055928E-3</c:v>
                </c:pt>
                <c:pt idx="4457">
                  <c:v>2.4550378487825427E-3</c:v>
                </c:pt>
                <c:pt idx="4458">
                  <c:v>2.5945503492365426E-3</c:v>
                </c:pt>
                <c:pt idx="4459">
                  <c:v>2.5006155295655037E-3</c:v>
                </c:pt>
                <c:pt idx="4460">
                  <c:v>2.5830404821385604E-3</c:v>
                </c:pt>
                <c:pt idx="4461">
                  <c:v>2.5381382253050646E-3</c:v>
                </c:pt>
                <c:pt idx="4462">
                  <c:v>2.6014509508860651E-3</c:v>
                </c:pt>
                <c:pt idx="4463">
                  <c:v>2.6003677913133891E-3</c:v>
                </c:pt>
                <c:pt idx="4464">
                  <c:v>2.6369036446153671E-3</c:v>
                </c:pt>
                <c:pt idx="4465">
                  <c:v>2.6132939676220524E-3</c:v>
                </c:pt>
                <c:pt idx="4466">
                  <c:v>2.4804609907890015E-3</c:v>
                </c:pt>
                <c:pt idx="4467">
                  <c:v>2.5687615441745992E-3</c:v>
                </c:pt>
                <c:pt idx="4468">
                  <c:v>2.6083929873547194E-3</c:v>
                </c:pt>
                <c:pt idx="4469">
                  <c:v>2.6952063160959076E-3</c:v>
                </c:pt>
                <c:pt idx="4470">
                  <c:v>2.4489622206434062E-3</c:v>
                </c:pt>
                <c:pt idx="4471">
                  <c:v>2.6299166849561347E-3</c:v>
                </c:pt>
                <c:pt idx="4472">
                  <c:v>2.5413205529560049E-3</c:v>
                </c:pt>
                <c:pt idx="4473">
                  <c:v>2.6282618356366985E-3</c:v>
                </c:pt>
                <c:pt idx="4474">
                  <c:v>2.4355260990675054E-3</c:v>
                </c:pt>
                <c:pt idx="4475">
                  <c:v>2.4790006053393384E-3</c:v>
                </c:pt>
                <c:pt idx="4476">
                  <c:v>2.5538602531881192E-3</c:v>
                </c:pt>
                <c:pt idx="4477">
                  <c:v>2.4504901298036375E-3</c:v>
                </c:pt>
                <c:pt idx="4478">
                  <c:v>2.5611197290190801E-3</c:v>
                </c:pt>
                <c:pt idx="4479">
                  <c:v>2.6516083931781382E-3</c:v>
                </c:pt>
                <c:pt idx="4480">
                  <c:v>2.5886422144381473E-3</c:v>
                </c:pt>
                <c:pt idx="4481">
                  <c:v>2.5620312727639189E-3</c:v>
                </c:pt>
                <c:pt idx="4482">
                  <c:v>2.6201389552294161E-3</c:v>
                </c:pt>
                <c:pt idx="4483">
                  <c:v>2.5293423300768126E-3</c:v>
                </c:pt>
                <c:pt idx="4484">
                  <c:v>2.5024814492063284E-3</c:v>
                </c:pt>
                <c:pt idx="4485">
                  <c:v>2.6123721632433585E-3</c:v>
                </c:pt>
                <c:pt idx="4486">
                  <c:v>2.5942348220589768E-3</c:v>
                </c:pt>
                <c:pt idx="4487">
                  <c:v>2.5875515063547507E-3</c:v>
                </c:pt>
                <c:pt idx="4488">
                  <c:v>2.5146858709599825E-3</c:v>
                </c:pt>
                <c:pt idx="4489">
                  <c:v>2.5501878086641272E-3</c:v>
                </c:pt>
                <c:pt idx="4490">
                  <c:v>2.6742700772190249E-3</c:v>
                </c:pt>
                <c:pt idx="4491">
                  <c:v>2.6231913627671804E-3</c:v>
                </c:pt>
                <c:pt idx="4492">
                  <c:v>2.5094813401810049E-3</c:v>
                </c:pt>
                <c:pt idx="4493">
                  <c:v>2.5349332708894026E-3</c:v>
                </c:pt>
                <c:pt idx="4494">
                  <c:v>2.5745549210415409E-3</c:v>
                </c:pt>
                <c:pt idx="4495">
                  <c:v>2.607333152883248E-3</c:v>
                </c:pt>
                <c:pt idx="4496">
                  <c:v>2.6333161810103557E-3</c:v>
                </c:pt>
                <c:pt idx="4497">
                  <c:v>2.6191892933899283E-3</c:v>
                </c:pt>
                <c:pt idx="4498">
                  <c:v>2.6749938762222129E-3</c:v>
                </c:pt>
                <c:pt idx="4499">
                  <c:v>2.5502516012720295E-3</c:v>
                </c:pt>
                <c:pt idx="4500">
                  <c:v>2.4240641018297804E-3</c:v>
                </c:pt>
                <c:pt idx="4501">
                  <c:v>2.5619905679997038E-3</c:v>
                </c:pt>
                <c:pt idx="4502">
                  <c:v>2.6598210220209364E-3</c:v>
                </c:pt>
                <c:pt idx="4503">
                  <c:v>2.6139760111960272E-3</c:v>
                </c:pt>
                <c:pt idx="4504">
                  <c:v>2.4995087746726755E-3</c:v>
                </c:pt>
                <c:pt idx="4505">
                  <c:v>2.5922584813379483E-3</c:v>
                </c:pt>
                <c:pt idx="4506">
                  <c:v>2.6029852251247712E-3</c:v>
                </c:pt>
                <c:pt idx="4507">
                  <c:v>2.5321249087995419E-3</c:v>
                </c:pt>
                <c:pt idx="4508">
                  <c:v>2.5867994626597572E-3</c:v>
                </c:pt>
                <c:pt idx="4509">
                  <c:v>2.7335118376722711E-3</c:v>
                </c:pt>
                <c:pt idx="4510">
                  <c:v>2.584680524832302E-3</c:v>
                </c:pt>
                <c:pt idx="4511">
                  <c:v>2.5955666141596555E-3</c:v>
                </c:pt>
                <c:pt idx="4512">
                  <c:v>2.5522253339098026E-3</c:v>
                </c:pt>
                <c:pt idx="4513">
                  <c:v>2.5903692997769462E-3</c:v>
                </c:pt>
                <c:pt idx="4514">
                  <c:v>2.650698058706818E-3</c:v>
                </c:pt>
                <c:pt idx="4515">
                  <c:v>2.4942908126316201E-3</c:v>
                </c:pt>
                <c:pt idx="4516">
                  <c:v>2.5297116820985266E-3</c:v>
                </c:pt>
                <c:pt idx="4517">
                  <c:v>2.5302337218261702E-3</c:v>
                </c:pt>
                <c:pt idx="4518">
                  <c:v>2.5553437547091926E-3</c:v>
                </c:pt>
                <c:pt idx="4519">
                  <c:v>2.5625702701722814E-3</c:v>
                </c:pt>
                <c:pt idx="4520">
                  <c:v>2.5020593218982789E-3</c:v>
                </c:pt>
                <c:pt idx="4521">
                  <c:v>2.5803351903805564E-3</c:v>
                </c:pt>
                <c:pt idx="4522">
                  <c:v>2.6607170645317206E-3</c:v>
                </c:pt>
                <c:pt idx="4523">
                  <c:v>2.6091022925827695E-3</c:v>
                </c:pt>
                <c:pt idx="4524">
                  <c:v>2.6495464973903919E-3</c:v>
                </c:pt>
                <c:pt idx="4525">
                  <c:v>2.6242131392108289E-3</c:v>
                </c:pt>
                <c:pt idx="4526">
                  <c:v>2.6513993872183087E-3</c:v>
                </c:pt>
                <c:pt idx="4527">
                  <c:v>2.6541201040544012E-3</c:v>
                </c:pt>
                <c:pt idx="4528">
                  <c:v>2.6032027068052421E-3</c:v>
                </c:pt>
                <c:pt idx="4529">
                  <c:v>2.4342195599335991E-3</c:v>
                </c:pt>
                <c:pt idx="4530">
                  <c:v>2.4901252627453989E-3</c:v>
                </c:pt>
                <c:pt idx="4531">
                  <c:v>2.6262025363646582E-3</c:v>
                </c:pt>
                <c:pt idx="4532">
                  <c:v>2.7633608388502018E-3</c:v>
                </c:pt>
                <c:pt idx="4533">
                  <c:v>2.6055579101633866E-3</c:v>
                </c:pt>
                <c:pt idx="4534">
                  <c:v>2.464327818099789E-3</c:v>
                </c:pt>
                <c:pt idx="4535">
                  <c:v>2.6497661066312165E-3</c:v>
                </c:pt>
                <c:pt idx="4536">
                  <c:v>2.5661086161897361E-3</c:v>
                </c:pt>
                <c:pt idx="4537">
                  <c:v>2.6517210940826437E-3</c:v>
                </c:pt>
                <c:pt idx="4538">
                  <c:v>2.7461620029697424E-3</c:v>
                </c:pt>
                <c:pt idx="4539">
                  <c:v>2.3067195199295886E-3</c:v>
                </c:pt>
                <c:pt idx="4540">
                  <c:v>2.6800330425357038E-3</c:v>
                </c:pt>
                <c:pt idx="4541">
                  <c:v>2.7021641294904713E-3</c:v>
                </c:pt>
                <c:pt idx="4542">
                  <c:v>2.6402532669813497E-3</c:v>
                </c:pt>
                <c:pt idx="4543">
                  <c:v>2.5016781796883083E-3</c:v>
                </c:pt>
                <c:pt idx="4544">
                  <c:v>2.418083778349853E-3</c:v>
                </c:pt>
                <c:pt idx="4545">
                  <c:v>2.5987846590747633E-3</c:v>
                </c:pt>
                <c:pt idx="4546">
                  <c:v>2.5107891311723658E-3</c:v>
                </c:pt>
                <c:pt idx="4547">
                  <c:v>2.3826907714756995E-3</c:v>
                </c:pt>
                <c:pt idx="4548">
                  <c:v>2.5459097696737074E-3</c:v>
                </c:pt>
                <c:pt idx="4549">
                  <c:v>2.4777406297135669E-3</c:v>
                </c:pt>
                <c:pt idx="4550">
                  <c:v>2.7756160428369734E-3</c:v>
                </c:pt>
                <c:pt idx="4551">
                  <c:v>2.5230738890994644E-3</c:v>
                </c:pt>
                <c:pt idx="4552">
                  <c:v>2.6985480875988963E-3</c:v>
                </c:pt>
                <c:pt idx="4553">
                  <c:v>2.4954628597056781E-3</c:v>
                </c:pt>
                <c:pt idx="4554">
                  <c:v>2.517727797383264E-3</c:v>
                </c:pt>
                <c:pt idx="4555">
                  <c:v>2.59545967238849E-3</c:v>
                </c:pt>
                <c:pt idx="4556">
                  <c:v>2.4656658202141125E-3</c:v>
                </c:pt>
                <c:pt idx="4557">
                  <c:v>2.5933080495481806E-3</c:v>
                </c:pt>
                <c:pt idx="4558">
                  <c:v>2.6285476757241166E-3</c:v>
                </c:pt>
                <c:pt idx="4559">
                  <c:v>2.5623354241537596E-3</c:v>
                </c:pt>
                <c:pt idx="4560">
                  <c:v>2.5232417756323273E-3</c:v>
                </c:pt>
                <c:pt idx="4561">
                  <c:v>2.4720445011003861E-3</c:v>
                </c:pt>
                <c:pt idx="4562">
                  <c:v>2.5838969149029286E-3</c:v>
                </c:pt>
                <c:pt idx="4563">
                  <c:v>2.6253619335981273E-3</c:v>
                </c:pt>
                <c:pt idx="4564">
                  <c:v>2.4758516261610122E-3</c:v>
                </c:pt>
                <c:pt idx="4565">
                  <c:v>2.462745450967271E-3</c:v>
                </c:pt>
                <c:pt idx="4566">
                  <c:v>2.6693923465272878E-3</c:v>
                </c:pt>
                <c:pt idx="4567">
                  <c:v>2.6271378819877214E-3</c:v>
                </c:pt>
                <c:pt idx="4568">
                  <c:v>2.427774113690633E-3</c:v>
                </c:pt>
                <c:pt idx="4569">
                  <c:v>2.4680152282114333E-3</c:v>
                </c:pt>
                <c:pt idx="4570">
                  <c:v>2.5035012177456514E-3</c:v>
                </c:pt>
                <c:pt idx="4571">
                  <c:v>2.5928040387342248E-3</c:v>
                </c:pt>
                <c:pt idx="4572">
                  <c:v>2.541804691800157E-3</c:v>
                </c:pt>
                <c:pt idx="4573">
                  <c:v>2.6121615859974767E-3</c:v>
                </c:pt>
                <c:pt idx="4574">
                  <c:v>2.4851376456861288E-3</c:v>
                </c:pt>
                <c:pt idx="4575">
                  <c:v>2.5278513685350911E-3</c:v>
                </c:pt>
                <c:pt idx="4576">
                  <c:v>2.6289108167425056E-3</c:v>
                </c:pt>
                <c:pt idx="4577">
                  <c:v>2.5241115617463542E-3</c:v>
                </c:pt>
                <c:pt idx="4578">
                  <c:v>2.4252488167400463E-3</c:v>
                </c:pt>
                <c:pt idx="4579">
                  <c:v>2.3856668030768327E-3</c:v>
                </c:pt>
                <c:pt idx="4580">
                  <c:v>2.4926166617741858E-3</c:v>
                </c:pt>
                <c:pt idx="4581">
                  <c:v>2.451482669692872E-3</c:v>
                </c:pt>
                <c:pt idx="4582">
                  <c:v>2.4376488921654554E-3</c:v>
                </c:pt>
                <c:pt idx="4583">
                  <c:v>2.4884934908423447E-3</c:v>
                </c:pt>
                <c:pt idx="4584">
                  <c:v>2.5952712485587232E-3</c:v>
                </c:pt>
                <c:pt idx="4585">
                  <c:v>2.4894013759497384E-3</c:v>
                </c:pt>
                <c:pt idx="4586">
                  <c:v>2.4980736858330782E-3</c:v>
                </c:pt>
                <c:pt idx="4587">
                  <c:v>2.497349252987959E-3</c:v>
                </c:pt>
                <c:pt idx="4588">
                  <c:v>2.3779007208026524E-3</c:v>
                </c:pt>
                <c:pt idx="4589">
                  <c:v>2.5837134476157228E-3</c:v>
                </c:pt>
                <c:pt idx="4590">
                  <c:v>2.6476766558704849E-3</c:v>
                </c:pt>
                <c:pt idx="4591">
                  <c:v>2.4927697478775213E-3</c:v>
                </c:pt>
                <c:pt idx="4592">
                  <c:v>2.5552418985623202E-3</c:v>
                </c:pt>
                <c:pt idx="4593">
                  <c:v>2.7897904104207632E-3</c:v>
                </c:pt>
                <c:pt idx="4594">
                  <c:v>2.5027112155491631E-3</c:v>
                </c:pt>
                <c:pt idx="4595">
                  <c:v>2.6314952024026833E-3</c:v>
                </c:pt>
                <c:pt idx="4596">
                  <c:v>2.4705019344935645E-3</c:v>
                </c:pt>
                <c:pt idx="4597">
                  <c:v>2.5596123960847155E-3</c:v>
                </c:pt>
                <c:pt idx="4598">
                  <c:v>2.5342601061088578E-3</c:v>
                </c:pt>
                <c:pt idx="4599">
                  <c:v>2.589517672838635E-3</c:v>
                </c:pt>
                <c:pt idx="4600">
                  <c:v>2.3612301588439213E-3</c:v>
                </c:pt>
                <c:pt idx="4601">
                  <c:v>2.6172707657105038E-3</c:v>
                </c:pt>
                <c:pt idx="4602">
                  <c:v>2.4781339963490549E-3</c:v>
                </c:pt>
                <c:pt idx="4603">
                  <c:v>2.3715544180118874E-3</c:v>
                </c:pt>
                <c:pt idx="4604">
                  <c:v>2.6189016475409678E-3</c:v>
                </c:pt>
                <c:pt idx="4605">
                  <c:v>2.5450119584051177E-3</c:v>
                </c:pt>
                <c:pt idx="4606">
                  <c:v>2.5559220769652957E-3</c:v>
                </c:pt>
                <c:pt idx="4607">
                  <c:v>2.4874146001439166E-3</c:v>
                </c:pt>
                <c:pt idx="4608">
                  <c:v>2.4488122975239602E-3</c:v>
                </c:pt>
                <c:pt idx="4609">
                  <c:v>2.4944647085779065E-3</c:v>
                </c:pt>
                <c:pt idx="4610">
                  <c:v>2.5382658525519631E-3</c:v>
                </c:pt>
                <c:pt idx="4611">
                  <c:v>2.5071784069185601E-3</c:v>
                </c:pt>
                <c:pt idx="4612">
                  <c:v>2.5224642409177778E-3</c:v>
                </c:pt>
                <c:pt idx="4613">
                  <c:v>2.5723447005392289E-3</c:v>
                </c:pt>
                <c:pt idx="4614">
                  <c:v>2.5723629405032741E-3</c:v>
                </c:pt>
                <c:pt idx="4615">
                  <c:v>2.5899848193687018E-3</c:v>
                </c:pt>
                <c:pt idx="4616">
                  <c:v>2.281617349912936E-3</c:v>
                </c:pt>
                <c:pt idx="4617">
                  <c:v>2.4708552322754785E-3</c:v>
                </c:pt>
                <c:pt idx="4618">
                  <c:v>2.5030852975996484E-3</c:v>
                </c:pt>
                <c:pt idx="4619">
                  <c:v>2.5480375144789546E-3</c:v>
                </c:pt>
                <c:pt idx="4620">
                  <c:v>2.5505794373608024E-3</c:v>
                </c:pt>
                <c:pt idx="4621">
                  <c:v>2.5896116978889033E-3</c:v>
                </c:pt>
                <c:pt idx="4622">
                  <c:v>2.6110955789639331E-3</c:v>
                </c:pt>
                <c:pt idx="4623">
                  <c:v>2.535583421015182E-3</c:v>
                </c:pt>
                <c:pt idx="4624">
                  <c:v>2.5274767896127613E-3</c:v>
                </c:pt>
                <c:pt idx="4625">
                  <c:v>2.5506899146357401E-3</c:v>
                </c:pt>
                <c:pt idx="4626">
                  <c:v>2.4156462648881436E-3</c:v>
                </c:pt>
                <c:pt idx="4627">
                  <c:v>2.6210742625748643E-3</c:v>
                </c:pt>
                <c:pt idx="4628">
                  <c:v>2.4266069888066958E-3</c:v>
                </c:pt>
                <c:pt idx="4629">
                  <c:v>2.7473590210787113E-3</c:v>
                </c:pt>
                <c:pt idx="4630">
                  <c:v>2.478631025843107E-3</c:v>
                </c:pt>
                <c:pt idx="4631">
                  <c:v>2.4902873671474365E-3</c:v>
                </c:pt>
                <c:pt idx="4632">
                  <c:v>2.4968053763962214E-3</c:v>
                </c:pt>
                <c:pt idx="4633">
                  <c:v>2.4982898161095986E-3</c:v>
                </c:pt>
                <c:pt idx="4634">
                  <c:v>2.6139919666732891E-3</c:v>
                </c:pt>
                <c:pt idx="4635">
                  <c:v>2.5669865340302565E-3</c:v>
                </c:pt>
                <c:pt idx="4636">
                  <c:v>2.391669663394515E-3</c:v>
                </c:pt>
                <c:pt idx="4637">
                  <c:v>2.5177994336844992E-3</c:v>
                </c:pt>
                <c:pt idx="4638">
                  <c:v>2.6495005117796715E-3</c:v>
                </c:pt>
                <c:pt idx="4639">
                  <c:v>2.6247492798393843E-3</c:v>
                </c:pt>
                <c:pt idx="4640">
                  <c:v>2.5311824210498581E-3</c:v>
                </c:pt>
                <c:pt idx="4641">
                  <c:v>2.4893828599736895E-3</c:v>
                </c:pt>
                <c:pt idx="4642">
                  <c:v>2.5236069849257359E-3</c:v>
                </c:pt>
                <c:pt idx="4643">
                  <c:v>2.5352115235944888E-3</c:v>
                </c:pt>
                <c:pt idx="4644">
                  <c:v>2.4999225387632644E-3</c:v>
                </c:pt>
                <c:pt idx="4645">
                  <c:v>2.3721301465225468E-3</c:v>
                </c:pt>
                <c:pt idx="4646">
                  <c:v>2.4457069380782997E-3</c:v>
                </c:pt>
                <c:pt idx="4647">
                  <c:v>2.4484092142512855E-3</c:v>
                </c:pt>
                <c:pt idx="4648">
                  <c:v>2.642406354476367E-3</c:v>
                </c:pt>
                <c:pt idx="4649">
                  <c:v>2.5150910012266669E-3</c:v>
                </c:pt>
                <c:pt idx="4650">
                  <c:v>2.5535422274017422E-3</c:v>
                </c:pt>
                <c:pt idx="4651">
                  <c:v>2.5244303271532084E-3</c:v>
                </c:pt>
                <c:pt idx="4652">
                  <c:v>2.5710441978859292E-3</c:v>
                </c:pt>
                <c:pt idx="4653">
                  <c:v>2.4820092965122283E-3</c:v>
                </c:pt>
                <c:pt idx="4654">
                  <c:v>2.4936901077370717E-3</c:v>
                </c:pt>
                <c:pt idx="4655">
                  <c:v>2.4767916819903673E-3</c:v>
                </c:pt>
                <c:pt idx="4656">
                  <c:v>2.5939232259316438E-3</c:v>
                </c:pt>
                <c:pt idx="4657">
                  <c:v>2.4525911311660308E-3</c:v>
                </c:pt>
                <c:pt idx="4658">
                  <c:v>2.5738995460555312E-3</c:v>
                </c:pt>
                <c:pt idx="4659">
                  <c:v>2.4364413712093737E-3</c:v>
                </c:pt>
                <c:pt idx="4660">
                  <c:v>2.4953553365513301E-3</c:v>
                </c:pt>
                <c:pt idx="4661">
                  <c:v>2.5338437647779589E-3</c:v>
                </c:pt>
                <c:pt idx="4662">
                  <c:v>2.4409484063250236E-3</c:v>
                </c:pt>
                <c:pt idx="4663">
                  <c:v>2.5919857595470314E-3</c:v>
                </c:pt>
                <c:pt idx="4664">
                  <c:v>2.5166370503181012E-3</c:v>
                </c:pt>
                <c:pt idx="4665">
                  <c:v>2.4962432987913319E-3</c:v>
                </c:pt>
                <c:pt idx="4666">
                  <c:v>2.6096851364114737E-3</c:v>
                </c:pt>
                <c:pt idx="4667">
                  <c:v>2.6182124057391315E-3</c:v>
                </c:pt>
                <c:pt idx="4668">
                  <c:v>2.5422174191339184E-3</c:v>
                </c:pt>
                <c:pt idx="4669">
                  <c:v>2.4418084257339687E-3</c:v>
                </c:pt>
                <c:pt idx="4670">
                  <c:v>2.4055305654274491E-3</c:v>
                </c:pt>
                <c:pt idx="4671">
                  <c:v>2.605301625301211E-3</c:v>
                </c:pt>
                <c:pt idx="4672">
                  <c:v>2.6354918913216023E-3</c:v>
                </c:pt>
                <c:pt idx="4673">
                  <c:v>2.531638902838466E-3</c:v>
                </c:pt>
                <c:pt idx="4674">
                  <c:v>2.3662782915015528E-3</c:v>
                </c:pt>
                <c:pt idx="4675">
                  <c:v>2.5181852575585869E-3</c:v>
                </c:pt>
                <c:pt idx="4676">
                  <c:v>2.4271857121411201E-3</c:v>
                </c:pt>
                <c:pt idx="4677">
                  <c:v>2.5034975729192163E-3</c:v>
                </c:pt>
                <c:pt idx="4678">
                  <c:v>2.3843615766148177E-3</c:v>
                </c:pt>
                <c:pt idx="4679">
                  <c:v>2.3303252315790383E-3</c:v>
                </c:pt>
                <c:pt idx="4680">
                  <c:v>2.5636986729676626E-3</c:v>
                </c:pt>
                <c:pt idx="4681">
                  <c:v>2.5779182721976188E-3</c:v>
                </c:pt>
                <c:pt idx="4682">
                  <c:v>2.6445738546132832E-3</c:v>
                </c:pt>
                <c:pt idx="4683">
                  <c:v>2.4905079812648327E-3</c:v>
                </c:pt>
                <c:pt idx="4684">
                  <c:v>2.3144255761385563E-3</c:v>
                </c:pt>
                <c:pt idx="4685">
                  <c:v>2.5471274712968702E-3</c:v>
                </c:pt>
                <c:pt idx="4686">
                  <c:v>2.5748001632835498E-3</c:v>
                </c:pt>
                <c:pt idx="4687">
                  <c:v>2.4748173118776013E-3</c:v>
                </c:pt>
                <c:pt idx="4688">
                  <c:v>2.5508360250491896E-3</c:v>
                </c:pt>
                <c:pt idx="4689">
                  <c:v>2.5160492910211701E-3</c:v>
                </c:pt>
                <c:pt idx="4690">
                  <c:v>2.49560559928544E-3</c:v>
                </c:pt>
                <c:pt idx="4691">
                  <c:v>2.4381849806699944E-3</c:v>
                </c:pt>
                <c:pt idx="4692">
                  <c:v>2.6176392096471258E-3</c:v>
                </c:pt>
                <c:pt idx="4693">
                  <c:v>2.4457559634059227E-3</c:v>
                </c:pt>
                <c:pt idx="4694">
                  <c:v>2.554367816439424E-3</c:v>
                </c:pt>
                <c:pt idx="4695">
                  <c:v>2.5612942611696831E-3</c:v>
                </c:pt>
                <c:pt idx="4696">
                  <c:v>2.5446013571104255E-3</c:v>
                </c:pt>
                <c:pt idx="4697">
                  <c:v>2.5390584712507518E-3</c:v>
                </c:pt>
                <c:pt idx="4698">
                  <c:v>2.3626683391141244E-3</c:v>
                </c:pt>
                <c:pt idx="4699">
                  <c:v>2.6107237927154806E-3</c:v>
                </c:pt>
                <c:pt idx="4700">
                  <c:v>2.4924773087064713E-3</c:v>
                </c:pt>
                <c:pt idx="4701">
                  <c:v>2.4865709641585616E-3</c:v>
                </c:pt>
                <c:pt idx="4702">
                  <c:v>2.4872130600293559E-3</c:v>
                </c:pt>
                <c:pt idx="4703">
                  <c:v>2.402885223025186E-3</c:v>
                </c:pt>
                <c:pt idx="4704">
                  <c:v>2.407682883942816E-3</c:v>
                </c:pt>
                <c:pt idx="4705">
                  <c:v>2.5560393350327225E-3</c:v>
                </c:pt>
                <c:pt idx="4706">
                  <c:v>2.6149621743571348E-3</c:v>
                </c:pt>
                <c:pt idx="4707">
                  <c:v>2.5802725994843105E-3</c:v>
                </c:pt>
                <c:pt idx="4708">
                  <c:v>2.4666783825351281E-3</c:v>
                </c:pt>
                <c:pt idx="4709">
                  <c:v>2.5234768135825752E-3</c:v>
                </c:pt>
                <c:pt idx="4710">
                  <c:v>2.5281781789187612E-3</c:v>
                </c:pt>
                <c:pt idx="4711">
                  <c:v>2.4953039915952984E-3</c:v>
                </c:pt>
                <c:pt idx="4712">
                  <c:v>2.5845843928591168E-3</c:v>
                </c:pt>
                <c:pt idx="4713">
                  <c:v>2.5393294792704908E-3</c:v>
                </c:pt>
                <c:pt idx="4714">
                  <c:v>2.4569672126818864E-3</c:v>
                </c:pt>
                <c:pt idx="4715">
                  <c:v>2.4663682387772992E-3</c:v>
                </c:pt>
                <c:pt idx="4716">
                  <c:v>2.6001671438275627E-3</c:v>
                </c:pt>
                <c:pt idx="4717">
                  <c:v>2.4665903086466636E-3</c:v>
                </c:pt>
                <c:pt idx="4718">
                  <c:v>2.4284067903072824E-3</c:v>
                </c:pt>
                <c:pt idx="4719">
                  <c:v>2.5119762517544692E-3</c:v>
                </c:pt>
                <c:pt idx="4720">
                  <c:v>2.5426345737579788E-3</c:v>
                </c:pt>
                <c:pt idx="4721">
                  <c:v>2.4976981437427903E-3</c:v>
                </c:pt>
                <c:pt idx="4722">
                  <c:v>2.5218379284122024E-3</c:v>
                </c:pt>
                <c:pt idx="4723">
                  <c:v>2.5498465190020008E-3</c:v>
                </c:pt>
                <c:pt idx="4724">
                  <c:v>2.4956788983523034E-3</c:v>
                </c:pt>
                <c:pt idx="4725">
                  <c:v>2.3872419779453627E-3</c:v>
                </c:pt>
                <c:pt idx="4726">
                  <c:v>2.4489797236223378E-3</c:v>
                </c:pt>
                <c:pt idx="4727">
                  <c:v>2.5228986742533237E-3</c:v>
                </c:pt>
                <c:pt idx="4728">
                  <c:v>2.5538513923067108E-3</c:v>
                </c:pt>
                <c:pt idx="4729">
                  <c:v>2.4995800477930581E-3</c:v>
                </c:pt>
                <c:pt idx="4730">
                  <c:v>2.4864510148805874E-3</c:v>
                </c:pt>
                <c:pt idx="4731">
                  <c:v>2.3955592732027011E-3</c:v>
                </c:pt>
                <c:pt idx="4732">
                  <c:v>2.4915337160663679E-3</c:v>
                </c:pt>
                <c:pt idx="4733">
                  <c:v>2.696861685505131E-3</c:v>
                </c:pt>
                <c:pt idx="4734">
                  <c:v>2.4007117619588253E-3</c:v>
                </c:pt>
                <c:pt idx="4735">
                  <c:v>2.5359552814704814E-3</c:v>
                </c:pt>
                <c:pt idx="4736">
                  <c:v>2.5970685231897529E-3</c:v>
                </c:pt>
                <c:pt idx="4737">
                  <c:v>2.4341181125803889E-3</c:v>
                </c:pt>
                <c:pt idx="4738">
                  <c:v>2.5006452041557445E-3</c:v>
                </c:pt>
                <c:pt idx="4739">
                  <c:v>2.5743371049375754E-3</c:v>
                </c:pt>
                <c:pt idx="4740">
                  <c:v>2.5058614222961254E-3</c:v>
                </c:pt>
                <c:pt idx="4741">
                  <c:v>2.4668495848589227E-3</c:v>
                </c:pt>
                <c:pt idx="4742">
                  <c:v>2.6209821847654959E-3</c:v>
                </c:pt>
                <c:pt idx="4743">
                  <c:v>2.6775938152249299E-3</c:v>
                </c:pt>
                <c:pt idx="4744">
                  <c:v>2.335271064537276E-3</c:v>
                </c:pt>
                <c:pt idx="4745">
                  <c:v>2.4263437534185585E-3</c:v>
                </c:pt>
                <c:pt idx="4746">
                  <c:v>2.6171534610399823E-3</c:v>
                </c:pt>
                <c:pt idx="4747">
                  <c:v>2.5457464748605092E-3</c:v>
                </c:pt>
                <c:pt idx="4748">
                  <c:v>2.7124845641474014E-3</c:v>
                </c:pt>
                <c:pt idx="4749">
                  <c:v>2.5139552209093273E-3</c:v>
                </c:pt>
                <c:pt idx="4750">
                  <c:v>2.5039622700735354E-3</c:v>
                </c:pt>
                <c:pt idx="4751">
                  <c:v>2.4523719342830872E-3</c:v>
                </c:pt>
                <c:pt idx="4752">
                  <c:v>2.4986082199616516E-3</c:v>
                </c:pt>
                <c:pt idx="4753">
                  <c:v>2.4659050723148195E-3</c:v>
                </c:pt>
                <c:pt idx="4754">
                  <c:v>2.6251545630723494E-3</c:v>
                </c:pt>
                <c:pt idx="4755">
                  <c:v>2.6020822529992486E-3</c:v>
                </c:pt>
                <c:pt idx="4756">
                  <c:v>2.565793844843174E-3</c:v>
                </c:pt>
                <c:pt idx="4757">
                  <c:v>2.4104287027426267E-3</c:v>
                </c:pt>
                <c:pt idx="4758">
                  <c:v>2.607346081763526E-3</c:v>
                </c:pt>
                <c:pt idx="4759">
                  <c:v>2.4921824338154422E-3</c:v>
                </c:pt>
                <c:pt idx="4760">
                  <c:v>2.5976305021956471E-3</c:v>
                </c:pt>
                <c:pt idx="4761">
                  <c:v>2.5197718035107701E-3</c:v>
                </c:pt>
                <c:pt idx="4762">
                  <c:v>2.4410732449168197E-3</c:v>
                </c:pt>
                <c:pt idx="4763">
                  <c:v>2.3350809833711777E-3</c:v>
                </c:pt>
                <c:pt idx="4764">
                  <c:v>2.4841562827986191E-3</c:v>
                </c:pt>
                <c:pt idx="4765">
                  <c:v>2.4158839475433951E-3</c:v>
                </c:pt>
                <c:pt idx="4766">
                  <c:v>2.4587181484524681E-3</c:v>
                </c:pt>
                <c:pt idx="4767">
                  <c:v>2.5817147994593045E-3</c:v>
                </c:pt>
                <c:pt idx="4768">
                  <c:v>2.4454509041024019E-3</c:v>
                </c:pt>
                <c:pt idx="4769">
                  <c:v>2.375325260719994E-3</c:v>
                </c:pt>
                <c:pt idx="4770">
                  <c:v>2.6338271810397358E-3</c:v>
                </c:pt>
                <c:pt idx="4771">
                  <c:v>2.2551929567519355E-3</c:v>
                </c:pt>
                <c:pt idx="4772">
                  <c:v>2.3607499029755907E-3</c:v>
                </c:pt>
                <c:pt idx="4773">
                  <c:v>2.3694646382958558E-3</c:v>
                </c:pt>
                <c:pt idx="4774">
                  <c:v>2.4015705765007456E-3</c:v>
                </c:pt>
                <c:pt idx="4775">
                  <c:v>2.3118130654633394E-3</c:v>
                </c:pt>
                <c:pt idx="4776">
                  <c:v>2.4830723757793714E-3</c:v>
                </c:pt>
                <c:pt idx="4777">
                  <c:v>2.5642153331671179E-3</c:v>
                </c:pt>
                <c:pt idx="4778">
                  <c:v>2.6095260108670287E-3</c:v>
                </c:pt>
                <c:pt idx="4779">
                  <c:v>2.4601591967267351E-3</c:v>
                </c:pt>
                <c:pt idx="4780">
                  <c:v>2.4527451948710153E-3</c:v>
                </c:pt>
                <c:pt idx="4781">
                  <c:v>2.567967429299919E-3</c:v>
                </c:pt>
                <c:pt idx="4782">
                  <c:v>2.4140870727878089E-3</c:v>
                </c:pt>
                <c:pt idx="4783">
                  <c:v>2.2154360832434684E-3</c:v>
                </c:pt>
                <c:pt idx="4784">
                  <c:v>2.4378771738595879E-3</c:v>
                </c:pt>
                <c:pt idx="4785">
                  <c:v>2.4151283812668578E-3</c:v>
                </c:pt>
                <c:pt idx="4786">
                  <c:v>2.4349789027115396E-3</c:v>
                </c:pt>
                <c:pt idx="4787">
                  <c:v>2.4372563929112349E-3</c:v>
                </c:pt>
                <c:pt idx="4788">
                  <c:v>2.4959175514411873E-3</c:v>
                </c:pt>
                <c:pt idx="4789">
                  <c:v>2.4889004640048116E-3</c:v>
                </c:pt>
                <c:pt idx="4790">
                  <c:v>2.6100420835344267E-3</c:v>
                </c:pt>
                <c:pt idx="4791">
                  <c:v>2.4143777807015452E-3</c:v>
                </c:pt>
                <c:pt idx="4792">
                  <c:v>2.3821971043191266E-3</c:v>
                </c:pt>
                <c:pt idx="4793">
                  <c:v>2.4325771595646046E-3</c:v>
                </c:pt>
                <c:pt idx="4794">
                  <c:v>2.4167703370944886E-3</c:v>
                </c:pt>
                <c:pt idx="4795">
                  <c:v>2.5176341598864053E-3</c:v>
                </c:pt>
                <c:pt idx="4796">
                  <c:v>2.3299318936021484E-3</c:v>
                </c:pt>
                <c:pt idx="4797">
                  <c:v>2.4599848975405498E-3</c:v>
                </c:pt>
                <c:pt idx="4798">
                  <c:v>2.3419845842692967E-3</c:v>
                </c:pt>
                <c:pt idx="4799">
                  <c:v>2.4159710960150252E-3</c:v>
                </c:pt>
                <c:pt idx="4800">
                  <c:v>2.3528928108518476E-3</c:v>
                </c:pt>
                <c:pt idx="4801">
                  <c:v>2.348865882404824E-3</c:v>
                </c:pt>
                <c:pt idx="4802">
                  <c:v>2.4611036413950691E-3</c:v>
                </c:pt>
                <c:pt idx="4803">
                  <c:v>2.4195467751036239E-3</c:v>
                </c:pt>
                <c:pt idx="4804">
                  <c:v>2.4413564350509709E-3</c:v>
                </c:pt>
                <c:pt idx="4805">
                  <c:v>2.4762618257887586E-3</c:v>
                </c:pt>
                <c:pt idx="4806">
                  <c:v>2.3165357076183894E-3</c:v>
                </c:pt>
                <c:pt idx="4807">
                  <c:v>2.5265433842819951E-3</c:v>
                </c:pt>
                <c:pt idx="4808">
                  <c:v>2.5380563071127826E-3</c:v>
                </c:pt>
                <c:pt idx="4809">
                  <c:v>2.4445530132144759E-3</c:v>
                </c:pt>
                <c:pt idx="4810">
                  <c:v>2.4804748463546039E-3</c:v>
                </c:pt>
                <c:pt idx="4811">
                  <c:v>2.3478418617294992E-3</c:v>
                </c:pt>
                <c:pt idx="4812">
                  <c:v>2.4913596389261206E-3</c:v>
                </c:pt>
                <c:pt idx="4813">
                  <c:v>2.6167766481492065E-3</c:v>
                </c:pt>
                <c:pt idx="4814">
                  <c:v>2.4797282597801519E-3</c:v>
                </c:pt>
                <c:pt idx="4815">
                  <c:v>2.4926189857824633E-3</c:v>
                </c:pt>
                <c:pt idx="4816">
                  <c:v>2.5877424767005467E-3</c:v>
                </c:pt>
                <c:pt idx="4817">
                  <c:v>2.5426142862369967E-3</c:v>
                </c:pt>
                <c:pt idx="4818">
                  <c:v>2.4932005871444417E-3</c:v>
                </c:pt>
                <c:pt idx="4819">
                  <c:v>2.370362914791967E-3</c:v>
                </c:pt>
                <c:pt idx="4820">
                  <c:v>2.3746470974421291E-3</c:v>
                </c:pt>
                <c:pt idx="4821">
                  <c:v>2.4065664875852428E-3</c:v>
                </c:pt>
                <c:pt idx="4822">
                  <c:v>2.4221851670262443E-3</c:v>
                </c:pt>
                <c:pt idx="4823">
                  <c:v>2.5698895733702368E-3</c:v>
                </c:pt>
                <c:pt idx="4824">
                  <c:v>2.3953361359744297E-3</c:v>
                </c:pt>
                <c:pt idx="4825">
                  <c:v>2.3977622886724209E-3</c:v>
                </c:pt>
                <c:pt idx="4826">
                  <c:v>2.5736919754586278E-3</c:v>
                </c:pt>
                <c:pt idx="4827">
                  <c:v>2.5316217350055182E-3</c:v>
                </c:pt>
                <c:pt idx="4828">
                  <c:v>2.4395629701275687E-3</c:v>
                </c:pt>
                <c:pt idx="4829">
                  <c:v>2.4308793715060221E-3</c:v>
                </c:pt>
                <c:pt idx="4830">
                  <c:v>2.5661218878494426E-3</c:v>
                </c:pt>
                <c:pt idx="4831">
                  <c:v>2.5139174415816732E-3</c:v>
                </c:pt>
                <c:pt idx="4832">
                  <c:v>2.5183716171936466E-3</c:v>
                </c:pt>
                <c:pt idx="4833">
                  <c:v>2.5129456014982023E-3</c:v>
                </c:pt>
                <c:pt idx="4834">
                  <c:v>2.4410441385997045E-3</c:v>
                </c:pt>
                <c:pt idx="4835">
                  <c:v>2.4846132634059408E-3</c:v>
                </c:pt>
                <c:pt idx="4836">
                  <c:v>2.4431087892414828E-3</c:v>
                </c:pt>
                <c:pt idx="4837">
                  <c:v>2.4987014813415052E-3</c:v>
                </c:pt>
                <c:pt idx="4838">
                  <c:v>2.5239573542280174E-3</c:v>
                </c:pt>
                <c:pt idx="4839">
                  <c:v>2.4824571301796852E-3</c:v>
                </c:pt>
                <c:pt idx="4840">
                  <c:v>2.4693915090490352E-3</c:v>
                </c:pt>
                <c:pt idx="4841">
                  <c:v>2.4380696095207175E-3</c:v>
                </c:pt>
                <c:pt idx="4842">
                  <c:v>2.3012799704305292E-3</c:v>
                </c:pt>
                <c:pt idx="4843">
                  <c:v>2.646411675668208E-3</c:v>
                </c:pt>
                <c:pt idx="4844">
                  <c:v>2.4353677724879255E-3</c:v>
                </c:pt>
                <c:pt idx="4845">
                  <c:v>2.6395698150071564E-3</c:v>
                </c:pt>
                <c:pt idx="4846">
                  <c:v>2.4098063444973599E-3</c:v>
                </c:pt>
                <c:pt idx="4847">
                  <c:v>2.4937908515569795E-3</c:v>
                </c:pt>
                <c:pt idx="4848">
                  <c:v>2.5070625945145092E-3</c:v>
                </c:pt>
                <c:pt idx="4849">
                  <c:v>2.6563632342530394E-3</c:v>
                </c:pt>
                <c:pt idx="4850">
                  <c:v>2.3935380208354056E-3</c:v>
                </c:pt>
                <c:pt idx="4851">
                  <c:v>2.4796895627439627E-3</c:v>
                </c:pt>
                <c:pt idx="4852">
                  <c:v>2.4292855167027676E-3</c:v>
                </c:pt>
                <c:pt idx="4853">
                  <c:v>2.552401779821605E-3</c:v>
                </c:pt>
                <c:pt idx="4854">
                  <c:v>2.4876803644416812E-3</c:v>
                </c:pt>
                <c:pt idx="4855">
                  <c:v>2.5352696880781983E-3</c:v>
                </c:pt>
                <c:pt idx="4856">
                  <c:v>2.4922247926337767E-3</c:v>
                </c:pt>
                <c:pt idx="4857">
                  <c:v>2.4601902089422235E-3</c:v>
                </c:pt>
                <c:pt idx="4858">
                  <c:v>2.4837781940713751E-3</c:v>
                </c:pt>
                <c:pt idx="4859">
                  <c:v>2.5529487134644722E-3</c:v>
                </c:pt>
                <c:pt idx="4860">
                  <c:v>2.5591137162939465E-3</c:v>
                </c:pt>
                <c:pt idx="4861">
                  <c:v>2.4950472880144276E-3</c:v>
                </c:pt>
                <c:pt idx="4862">
                  <c:v>2.612702230324144E-3</c:v>
                </c:pt>
                <c:pt idx="4863">
                  <c:v>2.5196395899731144E-3</c:v>
                </c:pt>
                <c:pt idx="4864">
                  <c:v>2.3370520318738864E-3</c:v>
                </c:pt>
                <c:pt idx="4865">
                  <c:v>2.6211202346025069E-3</c:v>
                </c:pt>
                <c:pt idx="4866">
                  <c:v>2.4544061976679086E-3</c:v>
                </c:pt>
                <c:pt idx="4867">
                  <c:v>2.4890000738453017E-3</c:v>
                </c:pt>
                <c:pt idx="4868">
                  <c:v>2.4170647819024209E-3</c:v>
                </c:pt>
                <c:pt idx="4869">
                  <c:v>2.4678957925258634E-3</c:v>
                </c:pt>
                <c:pt idx="4870">
                  <c:v>2.6472653062022886E-3</c:v>
                </c:pt>
                <c:pt idx="4871">
                  <c:v>2.6669431666969186E-3</c:v>
                </c:pt>
                <c:pt idx="4872">
                  <c:v>2.6021362879889089E-3</c:v>
                </c:pt>
                <c:pt idx="4873">
                  <c:v>2.4177145924256837E-3</c:v>
                </c:pt>
                <c:pt idx="4874">
                  <c:v>2.5518954204213902E-3</c:v>
                </c:pt>
                <c:pt idx="4875">
                  <c:v>2.5414774989720285E-3</c:v>
                </c:pt>
                <c:pt idx="4876">
                  <c:v>2.4451556062335079E-3</c:v>
                </c:pt>
                <c:pt idx="4877">
                  <c:v>2.5362703994779565E-3</c:v>
                </c:pt>
                <c:pt idx="4878">
                  <c:v>2.6189287259011764E-3</c:v>
                </c:pt>
                <c:pt idx="4879">
                  <c:v>2.4204810103472191E-3</c:v>
                </c:pt>
                <c:pt idx="4880">
                  <c:v>2.4707272132465366E-3</c:v>
                </c:pt>
                <c:pt idx="4881">
                  <c:v>2.3961537144083843E-3</c:v>
                </c:pt>
                <c:pt idx="4882">
                  <c:v>2.4968223278333279E-3</c:v>
                </c:pt>
                <c:pt idx="4883">
                  <c:v>2.4743525844879164E-3</c:v>
                </c:pt>
                <c:pt idx="4884">
                  <c:v>2.5320430083304105E-3</c:v>
                </c:pt>
                <c:pt idx="4885">
                  <c:v>2.2943827745659064E-3</c:v>
                </c:pt>
                <c:pt idx="4886">
                  <c:v>2.4224378895678217E-3</c:v>
                </c:pt>
                <c:pt idx="4887">
                  <c:v>2.4895196419609696E-3</c:v>
                </c:pt>
                <c:pt idx="4888">
                  <c:v>2.406986978939661E-3</c:v>
                </c:pt>
                <c:pt idx="4889">
                  <c:v>2.401394253354588E-3</c:v>
                </c:pt>
                <c:pt idx="4890">
                  <c:v>2.4935653575234831E-3</c:v>
                </c:pt>
                <c:pt idx="4891">
                  <c:v>2.4574804070363046E-3</c:v>
                </c:pt>
                <c:pt idx="4892">
                  <c:v>2.4151127392924203E-3</c:v>
                </c:pt>
                <c:pt idx="4893">
                  <c:v>2.4920596880307596E-3</c:v>
                </c:pt>
                <c:pt idx="4894">
                  <c:v>2.5147292544570364E-3</c:v>
                </c:pt>
                <c:pt idx="4895">
                  <c:v>2.3575510580130352E-3</c:v>
                </c:pt>
                <c:pt idx="4896">
                  <c:v>2.4933488762134632E-3</c:v>
                </c:pt>
                <c:pt idx="4897">
                  <c:v>2.4603084669090349E-3</c:v>
                </c:pt>
                <c:pt idx="4898">
                  <c:v>2.4874902093683622E-3</c:v>
                </c:pt>
                <c:pt idx="4899">
                  <c:v>2.4036126083946574E-3</c:v>
                </c:pt>
                <c:pt idx="4900">
                  <c:v>2.4131662165858955E-3</c:v>
                </c:pt>
                <c:pt idx="4901">
                  <c:v>2.5074260917079074E-3</c:v>
                </c:pt>
                <c:pt idx="4902">
                  <c:v>2.5417809112752987E-3</c:v>
                </c:pt>
                <c:pt idx="4903">
                  <c:v>2.4451241057175648E-3</c:v>
                </c:pt>
                <c:pt idx="4904">
                  <c:v>2.4386102641395782E-3</c:v>
                </c:pt>
                <c:pt idx="4905">
                  <c:v>2.4288537860344072E-3</c:v>
                </c:pt>
                <c:pt idx="4906">
                  <c:v>2.5500355844121801E-3</c:v>
                </c:pt>
                <c:pt idx="4907">
                  <c:v>2.3702198864198132E-3</c:v>
                </c:pt>
                <c:pt idx="4908">
                  <c:v>2.3606429141598429E-3</c:v>
                </c:pt>
                <c:pt idx="4909">
                  <c:v>2.3485389174764471E-3</c:v>
                </c:pt>
                <c:pt idx="4910">
                  <c:v>2.5525381842074215E-3</c:v>
                </c:pt>
                <c:pt idx="4911">
                  <c:v>2.4490311944622865E-3</c:v>
                </c:pt>
                <c:pt idx="4912">
                  <c:v>2.485045984888096E-3</c:v>
                </c:pt>
                <c:pt idx="4913">
                  <c:v>2.4573989246785841E-3</c:v>
                </c:pt>
                <c:pt idx="4914">
                  <c:v>2.4299282153854465E-3</c:v>
                </c:pt>
                <c:pt idx="4915">
                  <c:v>2.5098066796213456E-3</c:v>
                </c:pt>
                <c:pt idx="4916">
                  <c:v>2.5258612680398723E-3</c:v>
                </c:pt>
                <c:pt idx="4917">
                  <c:v>2.5370284835259135E-3</c:v>
                </c:pt>
                <c:pt idx="4918">
                  <c:v>2.5130437063419029E-3</c:v>
                </c:pt>
                <c:pt idx="4919">
                  <c:v>2.4801665434008319E-3</c:v>
                </c:pt>
                <c:pt idx="4920">
                  <c:v>2.5596240499523447E-3</c:v>
                </c:pt>
                <c:pt idx="4921">
                  <c:v>2.515148252249042E-3</c:v>
                </c:pt>
                <c:pt idx="4922">
                  <c:v>2.3695851890947923E-3</c:v>
                </c:pt>
                <c:pt idx="4923">
                  <c:v>2.5436559117694474E-3</c:v>
                </c:pt>
                <c:pt idx="4924">
                  <c:v>2.5300907299566169E-3</c:v>
                </c:pt>
                <c:pt idx="4925">
                  <c:v>2.4179670000407188E-3</c:v>
                </c:pt>
                <c:pt idx="4926">
                  <c:v>2.6352199269078537E-3</c:v>
                </c:pt>
                <c:pt idx="4927">
                  <c:v>2.492437730021526E-3</c:v>
                </c:pt>
                <c:pt idx="4928">
                  <c:v>2.3560585865044234E-3</c:v>
                </c:pt>
                <c:pt idx="4929">
                  <c:v>2.5847033408247042E-3</c:v>
                </c:pt>
                <c:pt idx="4930">
                  <c:v>2.4425599327601716E-3</c:v>
                </c:pt>
                <c:pt idx="4931">
                  <c:v>2.3800963365135297E-3</c:v>
                </c:pt>
                <c:pt idx="4932">
                  <c:v>2.5809728652762829E-3</c:v>
                </c:pt>
                <c:pt idx="4933">
                  <c:v>2.4260505596554955E-3</c:v>
                </c:pt>
                <c:pt idx="4934">
                  <c:v>2.4241697563834445E-3</c:v>
                </c:pt>
                <c:pt idx="4935">
                  <c:v>2.4714146869297608E-3</c:v>
                </c:pt>
                <c:pt idx="4936">
                  <c:v>2.3450271627185027E-3</c:v>
                </c:pt>
                <c:pt idx="4937">
                  <c:v>2.4559090087559981E-3</c:v>
                </c:pt>
                <c:pt idx="4938">
                  <c:v>2.3499366955657751E-3</c:v>
                </c:pt>
                <c:pt idx="4939">
                  <c:v>2.5215641277359863E-3</c:v>
                </c:pt>
                <c:pt idx="4940">
                  <c:v>2.5058819242243691E-3</c:v>
                </c:pt>
                <c:pt idx="4941">
                  <c:v>2.3466440514246147E-3</c:v>
                </c:pt>
                <c:pt idx="4942">
                  <c:v>2.5693433471700115E-3</c:v>
                </c:pt>
                <c:pt idx="4943">
                  <c:v>2.5650886024396998E-3</c:v>
                </c:pt>
                <c:pt idx="4944">
                  <c:v>2.5358605933345785E-3</c:v>
                </c:pt>
                <c:pt idx="4945">
                  <c:v>2.3235299947255384E-3</c:v>
                </c:pt>
                <c:pt idx="4946">
                  <c:v>2.3697482899479342E-3</c:v>
                </c:pt>
                <c:pt idx="4947">
                  <c:v>2.4550304990140484E-3</c:v>
                </c:pt>
                <c:pt idx="4948">
                  <c:v>2.2777495607880687E-3</c:v>
                </c:pt>
                <c:pt idx="4949">
                  <c:v>2.4139568750141884E-3</c:v>
                </c:pt>
                <c:pt idx="4950">
                  <c:v>2.3102408999684525E-3</c:v>
                </c:pt>
                <c:pt idx="4951">
                  <c:v>2.4565186633504384E-3</c:v>
                </c:pt>
                <c:pt idx="4952">
                  <c:v>2.5257888684063977E-3</c:v>
                </c:pt>
                <c:pt idx="4953">
                  <c:v>2.5490421917220554E-3</c:v>
                </c:pt>
                <c:pt idx="4954">
                  <c:v>2.4981448242940231E-3</c:v>
                </c:pt>
                <c:pt idx="4955">
                  <c:v>2.4488531306041208E-3</c:v>
                </c:pt>
                <c:pt idx="4956">
                  <c:v>2.3481722090167726E-3</c:v>
                </c:pt>
                <c:pt idx="4957">
                  <c:v>2.401409261055352E-3</c:v>
                </c:pt>
                <c:pt idx="4958">
                  <c:v>2.41436088365597E-3</c:v>
                </c:pt>
                <c:pt idx="4959">
                  <c:v>2.5172398838817136E-3</c:v>
                </c:pt>
                <c:pt idx="4960">
                  <c:v>2.4641259693937252E-3</c:v>
                </c:pt>
                <c:pt idx="4961">
                  <c:v>2.578827161625088E-3</c:v>
                </c:pt>
                <c:pt idx="4962">
                  <c:v>2.5484142812274473E-3</c:v>
                </c:pt>
                <c:pt idx="4963">
                  <c:v>2.4856143966826244E-3</c:v>
                </c:pt>
                <c:pt idx="4964">
                  <c:v>2.5243168168310784E-3</c:v>
                </c:pt>
                <c:pt idx="4965">
                  <c:v>2.4867496753525724E-3</c:v>
                </c:pt>
                <c:pt idx="4966">
                  <c:v>2.456362241379538E-3</c:v>
                </c:pt>
                <c:pt idx="4967">
                  <c:v>2.4634097800502338E-3</c:v>
                </c:pt>
                <c:pt idx="4968">
                  <c:v>2.3349335722247051E-3</c:v>
                </c:pt>
                <c:pt idx="4969">
                  <c:v>2.4794812813892625E-3</c:v>
                </c:pt>
                <c:pt idx="4970">
                  <c:v>2.3193751198120642E-3</c:v>
                </c:pt>
                <c:pt idx="4971">
                  <c:v>2.4542432595672597E-3</c:v>
                </c:pt>
                <c:pt idx="4972">
                  <c:v>2.380329211066296E-3</c:v>
                </c:pt>
                <c:pt idx="4973">
                  <c:v>2.4085311261237939E-3</c:v>
                </c:pt>
                <c:pt idx="4974">
                  <c:v>2.5266583333788174E-3</c:v>
                </c:pt>
                <c:pt idx="4975">
                  <c:v>2.3925818162581569E-3</c:v>
                </c:pt>
                <c:pt idx="4976">
                  <c:v>2.4768742107092396E-3</c:v>
                </c:pt>
                <c:pt idx="4977">
                  <c:v>2.5007530529594858E-3</c:v>
                </c:pt>
                <c:pt idx="4978">
                  <c:v>2.4863849001918628E-3</c:v>
                </c:pt>
                <c:pt idx="4979">
                  <c:v>2.4019323108885938E-3</c:v>
                </c:pt>
                <c:pt idx="4980">
                  <c:v>2.4819928195510825E-3</c:v>
                </c:pt>
                <c:pt idx="4981">
                  <c:v>2.4581245657857905E-3</c:v>
                </c:pt>
                <c:pt idx="4982">
                  <c:v>2.4650768123472594E-3</c:v>
                </c:pt>
                <c:pt idx="4983">
                  <c:v>2.3901152706766507E-3</c:v>
                </c:pt>
                <c:pt idx="4984">
                  <c:v>2.5535682603360994E-3</c:v>
                </c:pt>
                <c:pt idx="4985">
                  <c:v>2.4278226919940229E-3</c:v>
                </c:pt>
                <c:pt idx="4986">
                  <c:v>2.4832533257419798E-3</c:v>
                </c:pt>
                <c:pt idx="4987">
                  <c:v>2.3281263968492677E-3</c:v>
                </c:pt>
                <c:pt idx="4988">
                  <c:v>2.5093096473589077E-3</c:v>
                </c:pt>
                <c:pt idx="4989">
                  <c:v>2.3292956103004173E-3</c:v>
                </c:pt>
                <c:pt idx="4990">
                  <c:v>2.5223685944049533E-3</c:v>
                </c:pt>
                <c:pt idx="4991">
                  <c:v>2.5663752723540916E-3</c:v>
                </c:pt>
                <c:pt idx="4992">
                  <c:v>2.4404508090061735E-3</c:v>
                </c:pt>
                <c:pt idx="4993">
                  <c:v>2.4729241681773115E-3</c:v>
                </c:pt>
                <c:pt idx="4994">
                  <c:v>2.4086053901587294E-3</c:v>
                </c:pt>
                <c:pt idx="4995">
                  <c:v>2.4126269192518424E-3</c:v>
                </c:pt>
                <c:pt idx="4996">
                  <c:v>2.3564281245341168E-3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A4E-42B2-AE4C-BA8B8D76F770}"/>
            </c:ext>
          </c:extLst>
        </c:ser>
        <c:ser>
          <c:idx val="1"/>
          <c:order val="1"/>
          <c:tx>
            <c:v>USi DCMS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data_Loop!$BV$22:$BV$5018</c:f>
              <c:numCache>
                <c:formatCode>General</c:formatCode>
                <c:ptCount val="4997"/>
                <c:pt idx="0">
                  <c:v>16.117901802062999</c:v>
                </c:pt>
                <c:pt idx="1">
                  <c:v>18.104619979858398</c:v>
                </c:pt>
                <c:pt idx="2">
                  <c:v>20.078794479370099</c:v>
                </c:pt>
                <c:pt idx="3">
                  <c:v>22.0529689788818</c:v>
                </c:pt>
                <c:pt idx="4">
                  <c:v>24.077440261840799</c:v>
                </c:pt>
                <c:pt idx="5">
                  <c:v>26.164784431457502</c:v>
                </c:pt>
                <c:pt idx="6">
                  <c:v>28.1892557144165</c:v>
                </c:pt>
                <c:pt idx="7">
                  <c:v>30.1256456375122</c:v>
                </c:pt>
                <c:pt idx="8">
                  <c:v>32.0746717453003</c:v>
                </c:pt>
                <c:pt idx="9">
                  <c:v>34.074054718017599</c:v>
                </c:pt>
                <c:pt idx="10">
                  <c:v>36.098524093627901</c:v>
                </c:pt>
                <c:pt idx="11">
                  <c:v>38.0349731445313</c:v>
                </c:pt>
                <c:pt idx="12">
                  <c:v>40.009147644042997</c:v>
                </c:pt>
                <c:pt idx="13">
                  <c:v>42.083917617797802</c:v>
                </c:pt>
                <c:pt idx="14">
                  <c:v>44.0706081390381</c:v>
                </c:pt>
                <c:pt idx="15">
                  <c:v>46.0950222015381</c:v>
                </c:pt>
                <c:pt idx="16">
                  <c:v>48.0566215515137</c:v>
                </c:pt>
                <c:pt idx="17">
                  <c:v>50.093666076660199</c:v>
                </c:pt>
                <c:pt idx="18">
                  <c:v>52.218732833862298</c:v>
                </c:pt>
                <c:pt idx="19">
                  <c:v>54.105005264282198</c:v>
                </c:pt>
                <c:pt idx="20">
                  <c:v>56.0163059234619</c:v>
                </c:pt>
                <c:pt idx="21">
                  <c:v>58.040775299072301</c:v>
                </c:pt>
                <c:pt idx="22">
                  <c:v>60.0652465820312</c:v>
                </c:pt>
                <c:pt idx="23">
                  <c:v>62.064451217651403</c:v>
                </c:pt>
                <c:pt idx="24">
                  <c:v>64.026168823242202</c:v>
                </c:pt>
                <c:pt idx="25">
                  <c:v>66.0254936218262</c:v>
                </c:pt>
                <c:pt idx="26">
                  <c:v>68.024818420410199</c:v>
                </c:pt>
                <c:pt idx="27">
                  <c:v>70.024257659912095</c:v>
                </c:pt>
                <c:pt idx="28">
                  <c:v>72.073875427246094</c:v>
                </c:pt>
                <c:pt idx="29">
                  <c:v>74.123497009277301</c:v>
                </c:pt>
                <c:pt idx="30">
                  <c:v>76.047374725341797</c:v>
                </c:pt>
                <c:pt idx="31">
                  <c:v>78.008853912353501</c:v>
                </c:pt>
                <c:pt idx="32">
                  <c:v>80.070930480957003</c:v>
                </c:pt>
                <c:pt idx="33">
                  <c:v>82.045223236083999</c:v>
                </c:pt>
                <c:pt idx="34">
                  <c:v>83.994247436523395</c:v>
                </c:pt>
                <c:pt idx="35">
                  <c:v>86.043869018554702</c:v>
                </c:pt>
                <c:pt idx="36">
                  <c:v>88.068458557128906</c:v>
                </c:pt>
                <c:pt idx="37">
                  <c:v>90.055206298828097</c:v>
                </c:pt>
                <c:pt idx="38">
                  <c:v>92.054531097412095</c:v>
                </c:pt>
                <c:pt idx="39">
                  <c:v>94.028591156005902</c:v>
                </c:pt>
                <c:pt idx="40">
                  <c:v>96.065517425537095</c:v>
                </c:pt>
                <c:pt idx="41">
                  <c:v>98.052261352539105</c:v>
                </c:pt>
                <c:pt idx="42">
                  <c:v>99.988712310791001</c:v>
                </c:pt>
                <c:pt idx="43">
                  <c:v>102.101207733154</c:v>
                </c:pt>
                <c:pt idx="44">
                  <c:v>104.100532531738</c:v>
                </c:pt>
                <c:pt idx="45">
                  <c:v>105.961772918701</c:v>
                </c:pt>
                <c:pt idx="46">
                  <c:v>107.998817443848</c:v>
                </c:pt>
                <c:pt idx="47">
                  <c:v>109.997905731201</c:v>
                </c:pt>
                <c:pt idx="48">
                  <c:v>111.972080230713</c:v>
                </c:pt>
                <c:pt idx="49">
                  <c:v>114.02193069458001</c:v>
                </c:pt>
                <c:pt idx="50">
                  <c:v>115.97119140625</c:v>
                </c:pt>
                <c:pt idx="51">
                  <c:v>117.982852935791</c:v>
                </c:pt>
                <c:pt idx="52">
                  <c:v>120.007091522217</c:v>
                </c:pt>
                <c:pt idx="53">
                  <c:v>122.069286346436</c:v>
                </c:pt>
                <c:pt idx="54">
                  <c:v>124.093757629395</c:v>
                </c:pt>
                <c:pt idx="55">
                  <c:v>126.030208587646</c:v>
                </c:pt>
                <c:pt idx="56">
                  <c:v>128.15526962280299</c:v>
                </c:pt>
                <c:pt idx="57">
                  <c:v>130.10429382324199</c:v>
                </c:pt>
                <c:pt idx="58">
                  <c:v>131.95272827148401</c:v>
                </c:pt>
                <c:pt idx="59">
                  <c:v>133.93947601318399</c:v>
                </c:pt>
                <c:pt idx="60">
                  <c:v>136.00166320800801</c:v>
                </c:pt>
                <c:pt idx="61">
                  <c:v>138.00098419189499</c:v>
                </c:pt>
                <c:pt idx="62">
                  <c:v>139.987739562988</c:v>
                </c:pt>
                <c:pt idx="63">
                  <c:v>142.04994201660199</c:v>
                </c:pt>
                <c:pt idx="64">
                  <c:v>143.99896240234401</c:v>
                </c:pt>
                <c:pt idx="65">
                  <c:v>145.94798278808599</c:v>
                </c:pt>
                <c:pt idx="66">
                  <c:v>147.93473815918</c:v>
                </c:pt>
                <c:pt idx="67">
                  <c:v>149.97178649902301</c:v>
                </c:pt>
                <c:pt idx="68">
                  <c:v>152.02140045166001</c:v>
                </c:pt>
                <c:pt idx="69">
                  <c:v>153.98300170898401</c:v>
                </c:pt>
                <c:pt idx="70">
                  <c:v>155.99490356445301</c:v>
                </c:pt>
                <c:pt idx="71">
                  <c:v>157.981651306152</c:v>
                </c:pt>
                <c:pt idx="72">
                  <c:v>159.893180847168</c:v>
                </c:pt>
                <c:pt idx="73">
                  <c:v>161.980522155762</c:v>
                </c:pt>
                <c:pt idx="74">
                  <c:v>164.01734161376999</c:v>
                </c:pt>
                <c:pt idx="75">
                  <c:v>165.954025268555</c:v>
                </c:pt>
                <c:pt idx="76">
                  <c:v>167.96615600585901</c:v>
                </c:pt>
                <c:pt idx="77">
                  <c:v>169.95290374755899</c:v>
                </c:pt>
                <c:pt idx="78">
                  <c:v>171.90192413330101</c:v>
                </c:pt>
                <c:pt idx="79">
                  <c:v>173.90101623535199</c:v>
                </c:pt>
                <c:pt idx="80">
                  <c:v>175.98812866210901</c:v>
                </c:pt>
                <c:pt idx="81">
                  <c:v>177.97486877441401</c:v>
                </c:pt>
                <c:pt idx="82">
                  <c:v>179.94904327392601</c:v>
                </c:pt>
                <c:pt idx="83">
                  <c:v>181.99867248535199</c:v>
                </c:pt>
                <c:pt idx="84">
                  <c:v>183.947700500488</c:v>
                </c:pt>
                <c:pt idx="85">
                  <c:v>185.97193908691401</c:v>
                </c:pt>
                <c:pt idx="86">
                  <c:v>188.00920867919899</c:v>
                </c:pt>
                <c:pt idx="87">
                  <c:v>189.94565582275399</c:v>
                </c:pt>
                <c:pt idx="88">
                  <c:v>191.907264709473</c:v>
                </c:pt>
                <c:pt idx="89">
                  <c:v>193.88190460205101</c:v>
                </c:pt>
                <c:pt idx="90">
                  <c:v>195.944091796875</c:v>
                </c:pt>
                <c:pt idx="91">
                  <c:v>197.99371337890599</c:v>
                </c:pt>
                <c:pt idx="92">
                  <c:v>199.90455627441401</c:v>
                </c:pt>
                <c:pt idx="93">
                  <c:v>201.92856597900399</c:v>
                </c:pt>
                <c:pt idx="94">
                  <c:v>203.978645324707</c:v>
                </c:pt>
                <c:pt idx="95">
                  <c:v>205.89040374755899</c:v>
                </c:pt>
                <c:pt idx="96">
                  <c:v>207.88926696777301</c:v>
                </c:pt>
                <c:pt idx="97">
                  <c:v>209.90116882324199</c:v>
                </c:pt>
                <c:pt idx="98">
                  <c:v>211.93867492675801</c:v>
                </c:pt>
                <c:pt idx="99">
                  <c:v>213.92494964599601</c:v>
                </c:pt>
                <c:pt idx="100">
                  <c:v>215.81110382080101</c:v>
                </c:pt>
                <c:pt idx="101">
                  <c:v>217.911491394043</c:v>
                </c:pt>
                <c:pt idx="102">
                  <c:v>219.973686218262</c:v>
                </c:pt>
                <c:pt idx="103">
                  <c:v>221.88499450683599</c:v>
                </c:pt>
                <c:pt idx="104">
                  <c:v>223.90899658203099</c:v>
                </c:pt>
                <c:pt idx="105">
                  <c:v>225.946044921875</c:v>
                </c:pt>
                <c:pt idx="106">
                  <c:v>227.93325805664099</c:v>
                </c:pt>
                <c:pt idx="107">
                  <c:v>229.89438629150399</c:v>
                </c:pt>
                <c:pt idx="108">
                  <c:v>231.84294891357399</c:v>
                </c:pt>
                <c:pt idx="109">
                  <c:v>233.879997253418</c:v>
                </c:pt>
                <c:pt idx="110">
                  <c:v>236.017631530762</c:v>
                </c:pt>
                <c:pt idx="111">
                  <c:v>238.01741027832</c:v>
                </c:pt>
                <c:pt idx="112">
                  <c:v>239.86631774902301</c:v>
                </c:pt>
                <c:pt idx="113">
                  <c:v>241.84049987793</c:v>
                </c:pt>
                <c:pt idx="114">
                  <c:v>243.85192871093801</c:v>
                </c:pt>
                <c:pt idx="115">
                  <c:v>245.85078430175801</c:v>
                </c:pt>
                <c:pt idx="116">
                  <c:v>247.87571716308599</c:v>
                </c:pt>
                <c:pt idx="117">
                  <c:v>249.83778381347699</c:v>
                </c:pt>
                <c:pt idx="118">
                  <c:v>251.887413024902</c:v>
                </c:pt>
                <c:pt idx="119">
                  <c:v>253.94961547851599</c:v>
                </c:pt>
                <c:pt idx="120">
                  <c:v>255.93589782714801</c:v>
                </c:pt>
                <c:pt idx="121">
                  <c:v>257.88490295410202</c:v>
                </c:pt>
                <c:pt idx="122">
                  <c:v>259.87164306640602</c:v>
                </c:pt>
                <c:pt idx="123">
                  <c:v>261.92127990722702</c:v>
                </c:pt>
                <c:pt idx="124">
                  <c:v>263.97090148925798</c:v>
                </c:pt>
                <c:pt idx="125">
                  <c:v>266.09548950195301</c:v>
                </c:pt>
                <c:pt idx="126">
                  <c:v>268.03240966796898</c:v>
                </c:pt>
                <c:pt idx="127">
                  <c:v>269.88084411621099</c:v>
                </c:pt>
                <c:pt idx="128">
                  <c:v>271.84243774414102</c:v>
                </c:pt>
                <c:pt idx="129">
                  <c:v>273.81661987304699</c:v>
                </c:pt>
                <c:pt idx="130">
                  <c:v>275.91654968261702</c:v>
                </c:pt>
                <c:pt idx="131">
                  <c:v>277.91633605957003</c:v>
                </c:pt>
                <c:pt idx="132">
                  <c:v>279.81506347656199</c:v>
                </c:pt>
                <c:pt idx="133">
                  <c:v>281.87678527832003</c:v>
                </c:pt>
                <c:pt idx="134">
                  <c:v>283.95108032226602</c:v>
                </c:pt>
                <c:pt idx="135">
                  <c:v>285.92573547363298</c:v>
                </c:pt>
                <c:pt idx="136">
                  <c:v>287.849609375</c:v>
                </c:pt>
                <c:pt idx="137">
                  <c:v>289.82376098632801</c:v>
                </c:pt>
                <c:pt idx="138">
                  <c:v>291.92414855957003</c:v>
                </c:pt>
                <c:pt idx="139">
                  <c:v>293.86061096191401</c:v>
                </c:pt>
                <c:pt idx="140">
                  <c:v>295.79658508300798</c:v>
                </c:pt>
                <c:pt idx="141">
                  <c:v>297.85877990722702</c:v>
                </c:pt>
                <c:pt idx="142">
                  <c:v>299.79524230957003</c:v>
                </c:pt>
                <c:pt idx="143">
                  <c:v>301.80667114257801</c:v>
                </c:pt>
                <c:pt idx="144">
                  <c:v>303.90705871582003</c:v>
                </c:pt>
                <c:pt idx="145">
                  <c:v>305.90684509277298</c:v>
                </c:pt>
                <c:pt idx="146">
                  <c:v>307.88101196289102</c:v>
                </c:pt>
                <c:pt idx="147">
                  <c:v>309.86729431152298</c:v>
                </c:pt>
                <c:pt idx="148">
                  <c:v>311.80374145507801</c:v>
                </c:pt>
                <c:pt idx="149">
                  <c:v>313.85382080078102</c:v>
                </c:pt>
                <c:pt idx="150">
                  <c:v>315.86572265625</c:v>
                </c:pt>
                <c:pt idx="151">
                  <c:v>317.81428527832003</c:v>
                </c:pt>
                <c:pt idx="152">
                  <c:v>319.86390686035202</c:v>
                </c:pt>
                <c:pt idx="153">
                  <c:v>321.86370849609398</c:v>
                </c:pt>
                <c:pt idx="154">
                  <c:v>323.83741760253901</c:v>
                </c:pt>
                <c:pt idx="155">
                  <c:v>325.88656616210898</c:v>
                </c:pt>
                <c:pt idx="156">
                  <c:v>327.97390747070301</c:v>
                </c:pt>
                <c:pt idx="157">
                  <c:v>329.93597412109398</c:v>
                </c:pt>
                <c:pt idx="158">
                  <c:v>331.83517456054699</c:v>
                </c:pt>
                <c:pt idx="159">
                  <c:v>333.78419494628901</c:v>
                </c:pt>
                <c:pt idx="160">
                  <c:v>335.84591674804699</c:v>
                </c:pt>
                <c:pt idx="161">
                  <c:v>337.85734558105497</c:v>
                </c:pt>
                <c:pt idx="162">
                  <c:v>339.78169250488298</c:v>
                </c:pt>
                <c:pt idx="163">
                  <c:v>341.806640625</c:v>
                </c:pt>
                <c:pt idx="164">
                  <c:v>343.83064270019503</c:v>
                </c:pt>
                <c:pt idx="165">
                  <c:v>345.84207153320301</c:v>
                </c:pt>
                <c:pt idx="166">
                  <c:v>347.82882690429699</c:v>
                </c:pt>
                <c:pt idx="167">
                  <c:v>349.803466796875</c:v>
                </c:pt>
                <c:pt idx="168">
                  <c:v>351.81582641601602</c:v>
                </c:pt>
                <c:pt idx="169">
                  <c:v>353.82771301269503</c:v>
                </c:pt>
                <c:pt idx="170">
                  <c:v>355.95277404785202</c:v>
                </c:pt>
                <c:pt idx="171">
                  <c:v>358.02754211425798</c:v>
                </c:pt>
                <c:pt idx="172">
                  <c:v>359.90065002441401</c:v>
                </c:pt>
                <c:pt idx="173">
                  <c:v>361.79891967773398</c:v>
                </c:pt>
                <c:pt idx="174">
                  <c:v>363.7861328125</c:v>
                </c:pt>
                <c:pt idx="175">
                  <c:v>365.82318115234398</c:v>
                </c:pt>
                <c:pt idx="176">
                  <c:v>367.79736328125</c:v>
                </c:pt>
                <c:pt idx="177">
                  <c:v>369.77153015136702</c:v>
                </c:pt>
                <c:pt idx="178">
                  <c:v>371.77085876464798</c:v>
                </c:pt>
                <c:pt idx="179">
                  <c:v>373.79579162597702</c:v>
                </c:pt>
                <c:pt idx="180">
                  <c:v>375.86962890625</c:v>
                </c:pt>
                <c:pt idx="181">
                  <c:v>377.79351806640602</c:v>
                </c:pt>
                <c:pt idx="182">
                  <c:v>379.71830749511702</c:v>
                </c:pt>
                <c:pt idx="183">
                  <c:v>381.75535583496099</c:v>
                </c:pt>
                <c:pt idx="184">
                  <c:v>383.81755065917997</c:v>
                </c:pt>
                <c:pt idx="185">
                  <c:v>385.81686401367199</c:v>
                </c:pt>
                <c:pt idx="186">
                  <c:v>387.80363464355497</c:v>
                </c:pt>
                <c:pt idx="187">
                  <c:v>389.828125</c:v>
                </c:pt>
                <c:pt idx="188">
                  <c:v>391.78970336914102</c:v>
                </c:pt>
                <c:pt idx="189">
                  <c:v>393.78900146484398</c:v>
                </c:pt>
                <c:pt idx="190">
                  <c:v>395.77575683593699</c:v>
                </c:pt>
                <c:pt idx="191">
                  <c:v>397.74993896484398</c:v>
                </c:pt>
                <c:pt idx="192">
                  <c:v>399.78604125976602</c:v>
                </c:pt>
                <c:pt idx="193">
                  <c:v>401.82308959960898</c:v>
                </c:pt>
                <c:pt idx="194">
                  <c:v>403.79728698730497</c:v>
                </c:pt>
                <c:pt idx="195">
                  <c:v>405.78404235839798</c:v>
                </c:pt>
                <c:pt idx="196">
                  <c:v>407.78428649902298</c:v>
                </c:pt>
                <c:pt idx="197">
                  <c:v>409.82040405273398</c:v>
                </c:pt>
                <c:pt idx="198">
                  <c:v>411.83230590820301</c:v>
                </c:pt>
                <c:pt idx="199">
                  <c:v>413.76968383789102</c:v>
                </c:pt>
                <c:pt idx="200">
                  <c:v>415.73126220703102</c:v>
                </c:pt>
                <c:pt idx="201">
                  <c:v>417.71800231933599</c:v>
                </c:pt>
                <c:pt idx="202">
                  <c:v>419.72991943359398</c:v>
                </c:pt>
                <c:pt idx="203">
                  <c:v>421.79211425781199</c:v>
                </c:pt>
                <c:pt idx="204">
                  <c:v>423.82823181152298</c:v>
                </c:pt>
                <c:pt idx="205">
                  <c:v>425.77725219726602</c:v>
                </c:pt>
                <c:pt idx="206">
                  <c:v>427.72627258300798</c:v>
                </c:pt>
                <c:pt idx="207">
                  <c:v>429.78846740722702</c:v>
                </c:pt>
                <c:pt idx="208">
                  <c:v>431.82644653320301</c:v>
                </c:pt>
                <c:pt idx="209">
                  <c:v>433.77546691894503</c:v>
                </c:pt>
                <c:pt idx="210">
                  <c:v>435.787353515625</c:v>
                </c:pt>
                <c:pt idx="211">
                  <c:v>437.78575134277298</c:v>
                </c:pt>
                <c:pt idx="212">
                  <c:v>439.75994873046898</c:v>
                </c:pt>
                <c:pt idx="213">
                  <c:v>441.84822082519503</c:v>
                </c:pt>
                <c:pt idx="214">
                  <c:v>443.8349609375</c:v>
                </c:pt>
                <c:pt idx="215">
                  <c:v>445.73368835449202</c:v>
                </c:pt>
                <c:pt idx="216">
                  <c:v>447.74557495117199</c:v>
                </c:pt>
                <c:pt idx="217">
                  <c:v>449.82034301757801</c:v>
                </c:pt>
                <c:pt idx="218">
                  <c:v>451.80708312988298</c:v>
                </c:pt>
                <c:pt idx="219">
                  <c:v>453.76776123046898</c:v>
                </c:pt>
                <c:pt idx="220">
                  <c:v>455.72937011718801</c:v>
                </c:pt>
                <c:pt idx="221">
                  <c:v>457.77990722656199</c:v>
                </c:pt>
                <c:pt idx="222">
                  <c:v>459.904052734375</c:v>
                </c:pt>
                <c:pt idx="223">
                  <c:v>461.80278015136702</c:v>
                </c:pt>
                <c:pt idx="224">
                  <c:v>463.79045104980497</c:v>
                </c:pt>
                <c:pt idx="225">
                  <c:v>465.80236816406301</c:v>
                </c:pt>
                <c:pt idx="226">
                  <c:v>467.71273803710898</c:v>
                </c:pt>
                <c:pt idx="227">
                  <c:v>469.74977111816401</c:v>
                </c:pt>
                <c:pt idx="228">
                  <c:v>471.78773498535202</c:v>
                </c:pt>
                <c:pt idx="229">
                  <c:v>473.73677062988298</c:v>
                </c:pt>
                <c:pt idx="230">
                  <c:v>475.68580627441401</c:v>
                </c:pt>
                <c:pt idx="231">
                  <c:v>477.721923828125</c:v>
                </c:pt>
                <c:pt idx="232">
                  <c:v>479.77154541015602</c:v>
                </c:pt>
                <c:pt idx="233">
                  <c:v>481.72056579589798</c:v>
                </c:pt>
                <c:pt idx="234">
                  <c:v>483.71896362304699</c:v>
                </c:pt>
                <c:pt idx="235">
                  <c:v>485.80722045898398</c:v>
                </c:pt>
                <c:pt idx="236">
                  <c:v>487.76972961425798</c:v>
                </c:pt>
                <c:pt idx="237">
                  <c:v>489.68104553222702</c:v>
                </c:pt>
                <c:pt idx="238">
                  <c:v>491.70460510253901</c:v>
                </c:pt>
                <c:pt idx="239">
                  <c:v>493.75422668457003</c:v>
                </c:pt>
                <c:pt idx="240">
                  <c:v>495.71675109863298</c:v>
                </c:pt>
                <c:pt idx="241">
                  <c:v>497.65319824218801</c:v>
                </c:pt>
                <c:pt idx="242">
                  <c:v>499.67765808105497</c:v>
                </c:pt>
                <c:pt idx="243">
                  <c:v>501.67698669433599</c:v>
                </c:pt>
                <c:pt idx="244">
                  <c:v>503.66375732421898</c:v>
                </c:pt>
                <c:pt idx="245">
                  <c:v>505.71336364746099</c:v>
                </c:pt>
                <c:pt idx="246">
                  <c:v>507.75039672851602</c:v>
                </c:pt>
                <c:pt idx="247">
                  <c:v>509.73713684082003</c:v>
                </c:pt>
                <c:pt idx="248">
                  <c:v>511.69779968261702</c:v>
                </c:pt>
                <c:pt idx="249">
                  <c:v>513.70877075195301</c:v>
                </c:pt>
                <c:pt idx="250">
                  <c:v>515.70904541015602</c:v>
                </c:pt>
                <c:pt idx="251">
                  <c:v>517.67160034179699</c:v>
                </c:pt>
                <c:pt idx="252">
                  <c:v>519.69607543945301</c:v>
                </c:pt>
                <c:pt idx="253">
                  <c:v>521.70794677734398</c:v>
                </c:pt>
                <c:pt idx="254">
                  <c:v>523.66952514648403</c:v>
                </c:pt>
                <c:pt idx="255">
                  <c:v>525.64370727539097</c:v>
                </c:pt>
                <c:pt idx="256">
                  <c:v>527.64303588867199</c:v>
                </c:pt>
                <c:pt idx="257">
                  <c:v>529.65493774414097</c:v>
                </c:pt>
                <c:pt idx="258">
                  <c:v>531.74227905273403</c:v>
                </c:pt>
                <c:pt idx="259">
                  <c:v>533.76675415039097</c:v>
                </c:pt>
                <c:pt idx="260">
                  <c:v>535.71484375</c:v>
                </c:pt>
                <c:pt idx="261">
                  <c:v>537.67645263671898</c:v>
                </c:pt>
                <c:pt idx="262">
                  <c:v>539.650634765625</c:v>
                </c:pt>
                <c:pt idx="263">
                  <c:v>541.76312255859398</c:v>
                </c:pt>
                <c:pt idx="264">
                  <c:v>543.77593994140602</c:v>
                </c:pt>
                <c:pt idx="265">
                  <c:v>545.67465209960903</c:v>
                </c:pt>
                <c:pt idx="266">
                  <c:v>547.67398071289097</c:v>
                </c:pt>
                <c:pt idx="267">
                  <c:v>549.72360229492199</c:v>
                </c:pt>
                <c:pt idx="268">
                  <c:v>551.75973510742199</c:v>
                </c:pt>
                <c:pt idx="269">
                  <c:v>553.68267822265602</c:v>
                </c:pt>
                <c:pt idx="270">
                  <c:v>555.73321533203102</c:v>
                </c:pt>
                <c:pt idx="271">
                  <c:v>557.77120971679699</c:v>
                </c:pt>
                <c:pt idx="272">
                  <c:v>559.63128662109398</c:v>
                </c:pt>
                <c:pt idx="273">
                  <c:v>561.65481567382801</c:v>
                </c:pt>
                <c:pt idx="274">
                  <c:v>563.66763305664097</c:v>
                </c:pt>
                <c:pt idx="275">
                  <c:v>565.60504150390602</c:v>
                </c:pt>
                <c:pt idx="276">
                  <c:v>567.566650390625</c:v>
                </c:pt>
                <c:pt idx="277">
                  <c:v>569.60366821289097</c:v>
                </c:pt>
                <c:pt idx="278">
                  <c:v>571.69100952148403</c:v>
                </c:pt>
                <c:pt idx="279">
                  <c:v>573.65167236328102</c:v>
                </c:pt>
                <c:pt idx="280">
                  <c:v>575.70129394531295</c:v>
                </c:pt>
                <c:pt idx="281">
                  <c:v>577.80215454101597</c:v>
                </c:pt>
                <c:pt idx="282">
                  <c:v>579.70089721679699</c:v>
                </c:pt>
                <c:pt idx="283">
                  <c:v>581.63735961914097</c:v>
                </c:pt>
                <c:pt idx="284">
                  <c:v>583.66180419921898</c:v>
                </c:pt>
                <c:pt idx="285">
                  <c:v>585.59823608398403</c:v>
                </c:pt>
                <c:pt idx="286">
                  <c:v>587.69723510742199</c:v>
                </c:pt>
                <c:pt idx="287">
                  <c:v>589.73333740234398</c:v>
                </c:pt>
                <c:pt idx="288">
                  <c:v>591.62042236328102</c:v>
                </c:pt>
                <c:pt idx="289">
                  <c:v>593.63327026367199</c:v>
                </c:pt>
                <c:pt idx="290">
                  <c:v>595.68289184570301</c:v>
                </c:pt>
                <c:pt idx="291">
                  <c:v>597.65707397460903</c:v>
                </c:pt>
                <c:pt idx="292">
                  <c:v>599.64288330078102</c:v>
                </c:pt>
                <c:pt idx="293">
                  <c:v>601.69247436523403</c:v>
                </c:pt>
                <c:pt idx="294">
                  <c:v>603.71789550781205</c:v>
                </c:pt>
                <c:pt idx="295">
                  <c:v>605.80526733398403</c:v>
                </c:pt>
                <c:pt idx="296">
                  <c:v>607.74169921875</c:v>
                </c:pt>
                <c:pt idx="297">
                  <c:v>609.59011840820301</c:v>
                </c:pt>
                <c:pt idx="298">
                  <c:v>611.60202026367199</c:v>
                </c:pt>
                <c:pt idx="299">
                  <c:v>613.61392211914097</c:v>
                </c:pt>
                <c:pt idx="300">
                  <c:v>615.57553100585903</c:v>
                </c:pt>
                <c:pt idx="301">
                  <c:v>617.62512207031205</c:v>
                </c:pt>
                <c:pt idx="302">
                  <c:v>619.64956665039097</c:v>
                </c:pt>
                <c:pt idx="303">
                  <c:v>621.58605957031205</c:v>
                </c:pt>
                <c:pt idx="304">
                  <c:v>623.59799194335903</c:v>
                </c:pt>
                <c:pt idx="305">
                  <c:v>625.60986328125</c:v>
                </c:pt>
                <c:pt idx="306">
                  <c:v>627.60916137695301</c:v>
                </c:pt>
                <c:pt idx="307">
                  <c:v>629.68392944335903</c:v>
                </c:pt>
                <c:pt idx="308">
                  <c:v>631.75869750976597</c:v>
                </c:pt>
                <c:pt idx="309">
                  <c:v>633.67001342773403</c:v>
                </c:pt>
                <c:pt idx="310">
                  <c:v>635.54357910156205</c:v>
                </c:pt>
                <c:pt idx="311">
                  <c:v>637.58062744140602</c:v>
                </c:pt>
                <c:pt idx="312">
                  <c:v>639.60513305664097</c:v>
                </c:pt>
                <c:pt idx="313">
                  <c:v>641.60446166992199</c:v>
                </c:pt>
                <c:pt idx="314">
                  <c:v>643.61633300781205</c:v>
                </c:pt>
                <c:pt idx="315">
                  <c:v>645.55276489257801</c:v>
                </c:pt>
                <c:pt idx="316">
                  <c:v>647.57723999023403</c:v>
                </c:pt>
                <c:pt idx="317">
                  <c:v>649.60171508789097</c:v>
                </c:pt>
                <c:pt idx="318">
                  <c:v>651.60104370117199</c:v>
                </c:pt>
                <c:pt idx="319">
                  <c:v>653.70095825195301</c:v>
                </c:pt>
                <c:pt idx="320">
                  <c:v>655.77572631835903</c:v>
                </c:pt>
                <c:pt idx="321">
                  <c:v>657.67352294921898</c:v>
                </c:pt>
                <c:pt idx="322">
                  <c:v>659.59646606445301</c:v>
                </c:pt>
                <c:pt idx="323">
                  <c:v>661.63446044921898</c:v>
                </c:pt>
                <c:pt idx="324">
                  <c:v>663.58441162109398</c:v>
                </c:pt>
                <c:pt idx="325">
                  <c:v>665.52084350585903</c:v>
                </c:pt>
                <c:pt idx="326">
                  <c:v>667.55694580078102</c:v>
                </c:pt>
                <c:pt idx="327">
                  <c:v>669.70715332031205</c:v>
                </c:pt>
                <c:pt idx="328">
                  <c:v>671.65713500976597</c:v>
                </c:pt>
                <c:pt idx="329">
                  <c:v>673.53073120117199</c:v>
                </c:pt>
                <c:pt idx="330">
                  <c:v>675.58035278320301</c:v>
                </c:pt>
                <c:pt idx="331">
                  <c:v>677.59225463867199</c:v>
                </c:pt>
                <c:pt idx="332">
                  <c:v>679.61672973632801</c:v>
                </c:pt>
                <c:pt idx="333">
                  <c:v>681.59091186523403</c:v>
                </c:pt>
                <c:pt idx="334">
                  <c:v>683.53991699218795</c:v>
                </c:pt>
                <c:pt idx="335">
                  <c:v>685.58950805664097</c:v>
                </c:pt>
                <c:pt idx="336">
                  <c:v>687.60144042968795</c:v>
                </c:pt>
                <c:pt idx="337">
                  <c:v>689.58819580078102</c:v>
                </c:pt>
                <c:pt idx="338">
                  <c:v>691.57492065429699</c:v>
                </c:pt>
                <c:pt idx="339">
                  <c:v>693.56167602539097</c:v>
                </c:pt>
                <c:pt idx="340">
                  <c:v>695.59872436523403</c:v>
                </c:pt>
                <c:pt idx="341">
                  <c:v>697.73544311523403</c:v>
                </c:pt>
                <c:pt idx="342">
                  <c:v>699.65930175781205</c:v>
                </c:pt>
                <c:pt idx="343">
                  <c:v>701.50863647460903</c:v>
                </c:pt>
                <c:pt idx="344">
                  <c:v>703.57083129882801</c:v>
                </c:pt>
                <c:pt idx="345">
                  <c:v>705.68331909179699</c:v>
                </c:pt>
                <c:pt idx="346">
                  <c:v>707.63235473632801</c:v>
                </c:pt>
                <c:pt idx="347">
                  <c:v>709.55624389648403</c:v>
                </c:pt>
                <c:pt idx="348">
                  <c:v>711.54299926757801</c:v>
                </c:pt>
                <c:pt idx="349">
                  <c:v>713.51718139648403</c:v>
                </c:pt>
                <c:pt idx="350">
                  <c:v>715.51556396484398</c:v>
                </c:pt>
                <c:pt idx="351">
                  <c:v>717.48974609375</c:v>
                </c:pt>
                <c:pt idx="352">
                  <c:v>719.48907470703102</c:v>
                </c:pt>
                <c:pt idx="353">
                  <c:v>721.50094604492199</c:v>
                </c:pt>
                <c:pt idx="354">
                  <c:v>723.57666015625</c:v>
                </c:pt>
                <c:pt idx="355">
                  <c:v>725.5625</c:v>
                </c:pt>
                <c:pt idx="356">
                  <c:v>727.51150512695301</c:v>
                </c:pt>
                <c:pt idx="357">
                  <c:v>729.54855346679699</c:v>
                </c:pt>
                <c:pt idx="358">
                  <c:v>731.61074829101597</c:v>
                </c:pt>
                <c:pt idx="359">
                  <c:v>733.63613891601597</c:v>
                </c:pt>
                <c:pt idx="360">
                  <c:v>735.56002807617199</c:v>
                </c:pt>
                <c:pt idx="361">
                  <c:v>737.47134399414097</c:v>
                </c:pt>
                <c:pt idx="362">
                  <c:v>739.49581909179699</c:v>
                </c:pt>
                <c:pt idx="363">
                  <c:v>741.54544067382801</c:v>
                </c:pt>
                <c:pt idx="364">
                  <c:v>743.55731201171898</c:v>
                </c:pt>
                <c:pt idx="365">
                  <c:v>745.56918334960903</c:v>
                </c:pt>
                <c:pt idx="366">
                  <c:v>747.56854248046898</c:v>
                </c:pt>
                <c:pt idx="367">
                  <c:v>749.55532836914097</c:v>
                </c:pt>
                <c:pt idx="368">
                  <c:v>751.61752319335903</c:v>
                </c:pt>
                <c:pt idx="369">
                  <c:v>753.604248046875</c:v>
                </c:pt>
                <c:pt idx="370">
                  <c:v>755.55325317382801</c:v>
                </c:pt>
                <c:pt idx="371">
                  <c:v>757.51486206054699</c:v>
                </c:pt>
                <c:pt idx="372">
                  <c:v>759.50161743164097</c:v>
                </c:pt>
                <c:pt idx="373">
                  <c:v>761.55123901367199</c:v>
                </c:pt>
                <c:pt idx="374">
                  <c:v>763.50027465820301</c:v>
                </c:pt>
                <c:pt idx="375">
                  <c:v>765.47445678710903</c:v>
                </c:pt>
                <c:pt idx="376">
                  <c:v>767.48635864257801</c:v>
                </c:pt>
                <c:pt idx="377">
                  <c:v>769.49636840820301</c:v>
                </c:pt>
                <c:pt idx="378">
                  <c:v>771.53338623046898</c:v>
                </c:pt>
                <c:pt idx="379">
                  <c:v>773.48431396484398</c:v>
                </c:pt>
                <c:pt idx="380">
                  <c:v>775.55911254882801</c:v>
                </c:pt>
                <c:pt idx="381">
                  <c:v>777.57098388671898</c:v>
                </c:pt>
                <c:pt idx="382">
                  <c:v>779.50744628906295</c:v>
                </c:pt>
                <c:pt idx="383">
                  <c:v>781.53195190429699</c:v>
                </c:pt>
                <c:pt idx="384">
                  <c:v>783.51870727539097</c:v>
                </c:pt>
                <c:pt idx="385">
                  <c:v>785.54318237304699</c:v>
                </c:pt>
                <c:pt idx="386">
                  <c:v>787.517333984375</c:v>
                </c:pt>
                <c:pt idx="387">
                  <c:v>789.51663208007801</c:v>
                </c:pt>
                <c:pt idx="388">
                  <c:v>791.51596069335903</c:v>
                </c:pt>
                <c:pt idx="389">
                  <c:v>793.49014282226597</c:v>
                </c:pt>
                <c:pt idx="390">
                  <c:v>795.48947143554699</c:v>
                </c:pt>
                <c:pt idx="391">
                  <c:v>797.55166625976597</c:v>
                </c:pt>
                <c:pt idx="392">
                  <c:v>799.53839111328102</c:v>
                </c:pt>
                <c:pt idx="393">
                  <c:v>801.46224975585903</c:v>
                </c:pt>
                <c:pt idx="394">
                  <c:v>803.46157836914097</c:v>
                </c:pt>
                <c:pt idx="395">
                  <c:v>805.47348022460903</c:v>
                </c:pt>
                <c:pt idx="396">
                  <c:v>807.47280883789097</c:v>
                </c:pt>
                <c:pt idx="397">
                  <c:v>809.50985717773403</c:v>
                </c:pt>
                <c:pt idx="398">
                  <c:v>811.52175903320301</c:v>
                </c:pt>
                <c:pt idx="399">
                  <c:v>813.47076416015602</c:v>
                </c:pt>
                <c:pt idx="400">
                  <c:v>815.47009277343705</c:v>
                </c:pt>
                <c:pt idx="401">
                  <c:v>817.49456787109398</c:v>
                </c:pt>
                <c:pt idx="402">
                  <c:v>819.48129272460903</c:v>
                </c:pt>
                <c:pt idx="403">
                  <c:v>821.43032836914097</c:v>
                </c:pt>
                <c:pt idx="404">
                  <c:v>823.505126953125</c:v>
                </c:pt>
                <c:pt idx="405">
                  <c:v>825.61761474609398</c:v>
                </c:pt>
                <c:pt idx="406">
                  <c:v>827.55404663085903</c:v>
                </c:pt>
                <c:pt idx="407">
                  <c:v>829.47793579101597</c:v>
                </c:pt>
                <c:pt idx="408">
                  <c:v>831.50241088867199</c:v>
                </c:pt>
                <c:pt idx="409">
                  <c:v>833.56457519531295</c:v>
                </c:pt>
                <c:pt idx="410">
                  <c:v>835.56390380859398</c:v>
                </c:pt>
                <c:pt idx="411">
                  <c:v>837.52554321289097</c:v>
                </c:pt>
                <c:pt idx="412">
                  <c:v>839.47457885742199</c:v>
                </c:pt>
                <c:pt idx="413">
                  <c:v>841.44873046875</c:v>
                </c:pt>
                <c:pt idx="414">
                  <c:v>843.46060180664097</c:v>
                </c:pt>
                <c:pt idx="415">
                  <c:v>845.49768066406205</c:v>
                </c:pt>
                <c:pt idx="416">
                  <c:v>847.45739746093705</c:v>
                </c:pt>
                <c:pt idx="417">
                  <c:v>849.45477294921898</c:v>
                </c:pt>
                <c:pt idx="418">
                  <c:v>851.51693725585903</c:v>
                </c:pt>
                <c:pt idx="419">
                  <c:v>853.46789550781205</c:v>
                </c:pt>
                <c:pt idx="420">
                  <c:v>855.40625</c:v>
                </c:pt>
                <c:pt idx="421">
                  <c:v>857.39105224609398</c:v>
                </c:pt>
                <c:pt idx="422">
                  <c:v>859.45327758789097</c:v>
                </c:pt>
                <c:pt idx="423">
                  <c:v>861.54064941406205</c:v>
                </c:pt>
                <c:pt idx="424">
                  <c:v>863.50222778320301</c:v>
                </c:pt>
                <c:pt idx="425">
                  <c:v>865.37771606445301</c:v>
                </c:pt>
                <c:pt idx="426">
                  <c:v>867.40219116210903</c:v>
                </c:pt>
                <c:pt idx="427">
                  <c:v>869.42666625976597</c:v>
                </c:pt>
                <c:pt idx="428">
                  <c:v>871.38824462890602</c:v>
                </c:pt>
                <c:pt idx="429">
                  <c:v>873.4755859375</c:v>
                </c:pt>
                <c:pt idx="430">
                  <c:v>875.50006103515602</c:v>
                </c:pt>
                <c:pt idx="431">
                  <c:v>877.39877319335903</c:v>
                </c:pt>
                <c:pt idx="432">
                  <c:v>879.36041259765602</c:v>
                </c:pt>
                <c:pt idx="433">
                  <c:v>881.41003417968795</c:v>
                </c:pt>
                <c:pt idx="434">
                  <c:v>883.43447875976597</c:v>
                </c:pt>
                <c:pt idx="435">
                  <c:v>885.40866088867199</c:v>
                </c:pt>
                <c:pt idx="436">
                  <c:v>887.35769653320301</c:v>
                </c:pt>
                <c:pt idx="437">
                  <c:v>889.35702514648403</c:v>
                </c:pt>
                <c:pt idx="438">
                  <c:v>891.38150024414097</c:v>
                </c:pt>
                <c:pt idx="439">
                  <c:v>893.33050537109398</c:v>
                </c:pt>
                <c:pt idx="440">
                  <c:v>895.39270019531295</c:v>
                </c:pt>
                <c:pt idx="441">
                  <c:v>897.48004150390602</c:v>
                </c:pt>
                <c:pt idx="442">
                  <c:v>899.44161987304699</c:v>
                </c:pt>
                <c:pt idx="443">
                  <c:v>901.40322875976597</c:v>
                </c:pt>
                <c:pt idx="444">
                  <c:v>903.47802734375</c:v>
                </c:pt>
                <c:pt idx="445">
                  <c:v>905.50253295898403</c:v>
                </c:pt>
                <c:pt idx="446">
                  <c:v>907.40127563476597</c:v>
                </c:pt>
                <c:pt idx="447">
                  <c:v>909.41314697265602</c:v>
                </c:pt>
                <c:pt idx="448">
                  <c:v>911.42498779296898</c:v>
                </c:pt>
                <c:pt idx="449">
                  <c:v>913.399169921875</c:v>
                </c:pt>
                <c:pt idx="450">
                  <c:v>915.42364501953102</c:v>
                </c:pt>
                <c:pt idx="451">
                  <c:v>917.44619750976597</c:v>
                </c:pt>
                <c:pt idx="452">
                  <c:v>919.39523315429699</c:v>
                </c:pt>
                <c:pt idx="453">
                  <c:v>921.33361816406205</c:v>
                </c:pt>
                <c:pt idx="454">
                  <c:v>923.39584350585903</c:v>
                </c:pt>
                <c:pt idx="455">
                  <c:v>925.48318481445301</c:v>
                </c:pt>
                <c:pt idx="456">
                  <c:v>927.44476318359398</c:v>
                </c:pt>
                <c:pt idx="457">
                  <c:v>929.38119506835903</c:v>
                </c:pt>
                <c:pt idx="458">
                  <c:v>931.38052368164097</c:v>
                </c:pt>
                <c:pt idx="459">
                  <c:v>933.36724853515602</c:v>
                </c:pt>
                <c:pt idx="460">
                  <c:v>935.404296875</c:v>
                </c:pt>
                <c:pt idx="461">
                  <c:v>937.41622924804699</c:v>
                </c:pt>
                <c:pt idx="462">
                  <c:v>939.35266113281295</c:v>
                </c:pt>
                <c:pt idx="463">
                  <c:v>941.31423950195301</c:v>
                </c:pt>
                <c:pt idx="464">
                  <c:v>943.351318359375</c:v>
                </c:pt>
                <c:pt idx="465">
                  <c:v>945.40093994140602</c:v>
                </c:pt>
                <c:pt idx="466">
                  <c:v>947.38766479492199</c:v>
                </c:pt>
                <c:pt idx="467">
                  <c:v>949.43728637695301</c:v>
                </c:pt>
                <c:pt idx="468">
                  <c:v>951.47433471679699</c:v>
                </c:pt>
                <c:pt idx="469">
                  <c:v>953.44854736328102</c:v>
                </c:pt>
                <c:pt idx="470">
                  <c:v>955.43338012695301</c:v>
                </c:pt>
                <c:pt idx="471">
                  <c:v>957.38238525390602</c:v>
                </c:pt>
                <c:pt idx="472">
                  <c:v>959.39620971679699</c:v>
                </c:pt>
                <c:pt idx="473">
                  <c:v>961.39553833007801</c:v>
                </c:pt>
                <c:pt idx="474">
                  <c:v>963.30682373046898</c:v>
                </c:pt>
                <c:pt idx="475">
                  <c:v>965.30612182617199</c:v>
                </c:pt>
                <c:pt idx="476">
                  <c:v>967.36831665039097</c:v>
                </c:pt>
                <c:pt idx="477">
                  <c:v>969.40536499023403</c:v>
                </c:pt>
                <c:pt idx="478">
                  <c:v>971.40466308593795</c:v>
                </c:pt>
                <c:pt idx="479">
                  <c:v>973.35369873046898</c:v>
                </c:pt>
                <c:pt idx="480">
                  <c:v>975.32598876953102</c:v>
                </c:pt>
                <c:pt idx="481">
                  <c:v>977.35046386718705</c:v>
                </c:pt>
                <c:pt idx="482">
                  <c:v>979.41455078125</c:v>
                </c:pt>
                <c:pt idx="483">
                  <c:v>981.37612915039097</c:v>
                </c:pt>
                <c:pt idx="484">
                  <c:v>983.35031127929699</c:v>
                </c:pt>
                <c:pt idx="485">
                  <c:v>985.33706665039097</c:v>
                </c:pt>
                <c:pt idx="486">
                  <c:v>987.311279296875</c:v>
                </c:pt>
                <c:pt idx="487">
                  <c:v>989.38607788085903</c:v>
                </c:pt>
                <c:pt idx="488">
                  <c:v>991.372802734375</c:v>
                </c:pt>
                <c:pt idx="489">
                  <c:v>993.30920410156205</c:v>
                </c:pt>
                <c:pt idx="490">
                  <c:v>995.34432983398403</c:v>
                </c:pt>
                <c:pt idx="491">
                  <c:v>997.39398193359398</c:v>
                </c:pt>
                <c:pt idx="492">
                  <c:v>999.39523315429699</c:v>
                </c:pt>
                <c:pt idx="493">
                  <c:v>1001.34423828125</c:v>
                </c:pt>
                <c:pt idx="494">
                  <c:v>1003.34356689453</c:v>
                </c:pt>
                <c:pt idx="495">
                  <c:v>1005.40576171875</c:v>
                </c:pt>
                <c:pt idx="496">
                  <c:v>1007.3547668457001</c:v>
                </c:pt>
                <c:pt idx="497">
                  <c:v>1009.2912292480499</c:v>
                </c:pt>
                <c:pt idx="498">
                  <c:v>1011.3157043457001</c:v>
                </c:pt>
                <c:pt idx="499">
                  <c:v>1013.33825683594</c:v>
                </c:pt>
                <c:pt idx="500">
                  <c:v>1015.3752746582001</c:v>
                </c:pt>
                <c:pt idx="501">
                  <c:v>1017.38909912109</c:v>
                </c:pt>
                <c:pt idx="502">
                  <c:v>1019.3507385253901</c:v>
                </c:pt>
                <c:pt idx="503">
                  <c:v>1021.2997741699201</c:v>
                </c:pt>
                <c:pt idx="504">
                  <c:v>1023.3242492675799</c:v>
                </c:pt>
                <c:pt idx="505">
                  <c:v>1025.30908203125</c:v>
                </c:pt>
                <c:pt idx="506">
                  <c:v>1027.2958374023401</c:v>
                </c:pt>
                <c:pt idx="507">
                  <c:v>1029.3473510742199</c:v>
                </c:pt>
                <c:pt idx="508">
                  <c:v>1031.28381347656</c:v>
                </c:pt>
                <c:pt idx="509">
                  <c:v>1033.3208618164099</c:v>
                </c:pt>
                <c:pt idx="510">
                  <c:v>1035.34533691406</c:v>
                </c:pt>
                <c:pt idx="511">
                  <c:v>1037.2692260742199</c:v>
                </c:pt>
                <c:pt idx="512">
                  <c:v>1039.2810668945301</c:v>
                </c:pt>
                <c:pt idx="513">
                  <c:v>1041.31811523438</c:v>
                </c:pt>
                <c:pt idx="514">
                  <c:v>1043.2922973632801</c:v>
                </c:pt>
                <c:pt idx="515">
                  <c:v>1045.36706542969</c:v>
                </c:pt>
                <c:pt idx="516">
                  <c:v>1047.3789672851599</c:v>
                </c:pt>
                <c:pt idx="517">
                  <c:v>1049.23999023438</c:v>
                </c:pt>
                <c:pt idx="518">
                  <c:v>1051.2393188476599</c:v>
                </c:pt>
                <c:pt idx="519">
                  <c:v>1053.33923339844</c:v>
                </c:pt>
                <c:pt idx="520">
                  <c:v>1055.37438964844</c:v>
                </c:pt>
                <c:pt idx="521">
                  <c:v>1057.32336425781</c:v>
                </c:pt>
                <c:pt idx="522">
                  <c:v>1059.32458496094</c:v>
                </c:pt>
                <c:pt idx="523">
                  <c:v>1061.3239135742199</c:v>
                </c:pt>
                <c:pt idx="524">
                  <c:v>1063.3231811523401</c:v>
                </c:pt>
                <c:pt idx="525">
                  <c:v>1065.29736328125</c:v>
                </c:pt>
                <c:pt idx="526">
                  <c:v>1067.2463989257801</c:v>
                </c:pt>
                <c:pt idx="527">
                  <c:v>1069.24572753906</c:v>
                </c:pt>
                <c:pt idx="528">
                  <c:v>1071.4085083007801</c:v>
                </c:pt>
                <c:pt idx="529">
                  <c:v>1073.42041015625</c:v>
                </c:pt>
                <c:pt idx="530">
                  <c:v>1075.2688598632801</c:v>
                </c:pt>
                <c:pt idx="531">
                  <c:v>1077.29333496094</c:v>
                </c:pt>
                <c:pt idx="532">
                  <c:v>1079.3052368164099</c:v>
                </c:pt>
                <c:pt idx="533">
                  <c:v>1081.2919921875</c:v>
                </c:pt>
                <c:pt idx="534">
                  <c:v>1083.29138183594</c:v>
                </c:pt>
                <c:pt idx="535">
                  <c:v>1085.3032836914099</c:v>
                </c:pt>
                <c:pt idx="536">
                  <c:v>1087.2648315429699</c:v>
                </c:pt>
                <c:pt idx="537">
                  <c:v>1089.3018188476599</c:v>
                </c:pt>
                <c:pt idx="538">
                  <c:v>1091.439453125</c:v>
                </c:pt>
                <c:pt idx="539">
                  <c:v>1093.36340332031</c:v>
                </c:pt>
                <c:pt idx="540">
                  <c:v>1095.2369995117199</c:v>
                </c:pt>
                <c:pt idx="541">
                  <c:v>1097.32434082031</c:v>
                </c:pt>
                <c:pt idx="542">
                  <c:v>1099.3865356445301</c:v>
                </c:pt>
                <c:pt idx="543">
                  <c:v>1101.2977905273401</c:v>
                </c:pt>
                <c:pt idx="544">
                  <c:v>1103.24682617188</c:v>
                </c:pt>
                <c:pt idx="545">
                  <c:v>1105.3970336914099</c:v>
                </c:pt>
                <c:pt idx="546">
                  <c:v>1107.4214477539099</c:v>
                </c:pt>
                <c:pt idx="547">
                  <c:v>1109.24475097656</c:v>
                </c:pt>
                <c:pt idx="548">
                  <c:v>1111.21899414062</c:v>
                </c:pt>
                <c:pt idx="549">
                  <c:v>1113.2686157226599</c:v>
                </c:pt>
                <c:pt idx="550">
                  <c:v>1115.2678833007801</c:v>
                </c:pt>
                <c:pt idx="551">
                  <c:v>1117.26721191406</c:v>
                </c:pt>
                <c:pt idx="552">
                  <c:v>1119.3168334960901</c:v>
                </c:pt>
                <c:pt idx="553">
                  <c:v>1121.3016967773401</c:v>
                </c:pt>
                <c:pt idx="554">
                  <c:v>1123.3010864257801</c:v>
                </c:pt>
                <c:pt idx="555">
                  <c:v>1125.38842773438</c:v>
                </c:pt>
                <c:pt idx="556">
                  <c:v>1127.34997558594</c:v>
                </c:pt>
                <c:pt idx="557">
                  <c:v>1129.23803710938</c:v>
                </c:pt>
                <c:pt idx="558">
                  <c:v>1131.1996459960901</c:v>
                </c:pt>
                <c:pt idx="559">
                  <c:v>1133.26184082031</c:v>
                </c:pt>
                <c:pt idx="560">
                  <c:v>1135.3240356445301</c:v>
                </c:pt>
                <c:pt idx="561">
                  <c:v>1137.2855834960901</c:v>
                </c:pt>
                <c:pt idx="562">
                  <c:v>1139.259765625</c:v>
                </c:pt>
                <c:pt idx="563">
                  <c:v>1141.35974121094</c:v>
                </c:pt>
                <c:pt idx="564">
                  <c:v>1143.3464965820301</c:v>
                </c:pt>
                <c:pt idx="565">
                  <c:v>1145.3080444335901</c:v>
                </c:pt>
                <c:pt idx="566">
                  <c:v>1147.25708007812</c:v>
                </c:pt>
                <c:pt idx="567">
                  <c:v>1149.2186889648401</c:v>
                </c:pt>
                <c:pt idx="568">
                  <c:v>1151.25573730469</c:v>
                </c:pt>
                <c:pt idx="569">
                  <c:v>1153.1921997070301</c:v>
                </c:pt>
                <c:pt idx="570">
                  <c:v>1155.2040405273401</c:v>
                </c:pt>
                <c:pt idx="571">
                  <c:v>1157.228515625</c:v>
                </c:pt>
                <c:pt idx="572">
                  <c:v>1159.2026977539099</c:v>
                </c:pt>
                <c:pt idx="573">
                  <c:v>1161.2127075195301</c:v>
                </c:pt>
                <c:pt idx="574">
                  <c:v>1163.21203613281</c:v>
                </c:pt>
                <c:pt idx="575">
                  <c:v>1165.20068359375</c:v>
                </c:pt>
                <c:pt idx="576">
                  <c:v>1167.2000122070301</c:v>
                </c:pt>
                <c:pt idx="577">
                  <c:v>1169.18481445312</c:v>
                </c:pt>
                <c:pt idx="578">
                  <c:v>1171.2721557617199</c:v>
                </c:pt>
                <c:pt idx="579">
                  <c:v>1173.32373046875</c:v>
                </c:pt>
                <c:pt idx="580">
                  <c:v>1175.2224731445301</c:v>
                </c:pt>
                <c:pt idx="581">
                  <c:v>1177.24694824219</c:v>
                </c:pt>
                <c:pt idx="582">
                  <c:v>1179.2839965820301</c:v>
                </c:pt>
                <c:pt idx="583">
                  <c:v>1181.23303222656</c:v>
                </c:pt>
                <c:pt idx="584">
                  <c:v>1183.1694946289099</c:v>
                </c:pt>
                <c:pt idx="585">
                  <c:v>1185.1310424804699</c:v>
                </c:pt>
                <c:pt idx="586">
                  <c:v>1187.21838378906</c:v>
                </c:pt>
                <c:pt idx="587">
                  <c:v>1189.2805786132801</c:v>
                </c:pt>
                <c:pt idx="588">
                  <c:v>1191.2044067382801</c:v>
                </c:pt>
                <c:pt idx="589">
                  <c:v>1193.14086914062</c:v>
                </c:pt>
                <c:pt idx="590">
                  <c:v>1195.203125</c:v>
                </c:pt>
                <c:pt idx="591">
                  <c:v>1197.2778930664099</c:v>
                </c:pt>
                <c:pt idx="592">
                  <c:v>1199.22497558594</c:v>
                </c:pt>
                <c:pt idx="593">
                  <c:v>1201.2117309570301</c:v>
                </c:pt>
                <c:pt idx="594">
                  <c:v>1203.2883911132801</c:v>
                </c:pt>
                <c:pt idx="595">
                  <c:v>1205.22485351562</c:v>
                </c:pt>
                <c:pt idx="596">
                  <c:v>1207.1738891601599</c:v>
                </c:pt>
                <c:pt idx="597">
                  <c:v>1209.1838989257801</c:v>
                </c:pt>
                <c:pt idx="598">
                  <c:v>1211.18322753906</c:v>
                </c:pt>
                <c:pt idx="599">
                  <c:v>1213.1843872070301</c:v>
                </c:pt>
                <c:pt idx="600">
                  <c:v>1215.18371582031</c:v>
                </c:pt>
                <c:pt idx="601">
                  <c:v>1217.1830444335901</c:v>
                </c:pt>
                <c:pt idx="602">
                  <c:v>1219.18041992188</c:v>
                </c:pt>
                <c:pt idx="603">
                  <c:v>1221.2174682617199</c:v>
                </c:pt>
                <c:pt idx="604">
                  <c:v>1223.21875</c:v>
                </c:pt>
                <c:pt idx="605">
                  <c:v>1225.19299316406</c:v>
                </c:pt>
                <c:pt idx="606">
                  <c:v>1227.2174682617199</c:v>
                </c:pt>
                <c:pt idx="607">
                  <c:v>1229.2167358398401</c:v>
                </c:pt>
                <c:pt idx="608">
                  <c:v>1231.16577148438</c:v>
                </c:pt>
                <c:pt idx="609">
                  <c:v>1233.2153930664099</c:v>
                </c:pt>
                <c:pt idx="610">
                  <c:v>1235.2272338867199</c:v>
                </c:pt>
                <c:pt idx="611">
                  <c:v>1237.20141601562</c:v>
                </c:pt>
                <c:pt idx="612">
                  <c:v>1239.2510375976599</c:v>
                </c:pt>
                <c:pt idx="613">
                  <c:v>1241.23779296875</c:v>
                </c:pt>
                <c:pt idx="614">
                  <c:v>1243.2119750976599</c:v>
                </c:pt>
                <c:pt idx="615">
                  <c:v>1245.2490234375</c:v>
                </c:pt>
                <c:pt idx="616">
                  <c:v>1247.2483520507801</c:v>
                </c:pt>
                <c:pt idx="617">
                  <c:v>1249.2099609375</c:v>
                </c:pt>
                <c:pt idx="618">
                  <c:v>1251.1967163085901</c:v>
                </c:pt>
                <c:pt idx="619">
                  <c:v>1253.30920410156</c:v>
                </c:pt>
                <c:pt idx="620">
                  <c:v>1255.2833862304699</c:v>
                </c:pt>
                <c:pt idx="621">
                  <c:v>1257.1317749023401</c:v>
                </c:pt>
                <c:pt idx="622">
                  <c:v>1259.16882324219</c:v>
                </c:pt>
                <c:pt idx="623">
                  <c:v>1261.14306640625</c:v>
                </c:pt>
                <c:pt idx="624">
                  <c:v>1263.1675415039099</c:v>
                </c:pt>
                <c:pt idx="625">
                  <c:v>1265.2799682617199</c:v>
                </c:pt>
                <c:pt idx="626">
                  <c:v>1267.20385742188</c:v>
                </c:pt>
                <c:pt idx="627">
                  <c:v>1269.1277465820301</c:v>
                </c:pt>
                <c:pt idx="628">
                  <c:v>1271.1018676757801</c:v>
                </c:pt>
                <c:pt idx="629">
                  <c:v>1273.12634277344</c:v>
                </c:pt>
                <c:pt idx="630">
                  <c:v>1275.1382446289099</c:v>
                </c:pt>
                <c:pt idx="631">
                  <c:v>1277.04760742188</c:v>
                </c:pt>
                <c:pt idx="632">
                  <c:v>1279.08471679688</c:v>
                </c:pt>
                <c:pt idx="633">
                  <c:v>1281.2117309570301</c:v>
                </c:pt>
                <c:pt idx="634">
                  <c:v>1283.2109985351599</c:v>
                </c:pt>
                <c:pt idx="635">
                  <c:v>1285.17260742188</c:v>
                </c:pt>
                <c:pt idx="636">
                  <c:v>1287.2096557617199</c:v>
                </c:pt>
                <c:pt idx="637">
                  <c:v>1289.19641113281</c:v>
                </c:pt>
                <c:pt idx="638">
                  <c:v>1291.2460327148401</c:v>
                </c:pt>
                <c:pt idx="639">
                  <c:v>1293.3207397460901</c:v>
                </c:pt>
                <c:pt idx="640">
                  <c:v>1295.24462890625</c:v>
                </c:pt>
                <c:pt idx="641">
                  <c:v>1297.14147949219</c:v>
                </c:pt>
                <c:pt idx="642">
                  <c:v>1299.1282348632801</c:v>
                </c:pt>
                <c:pt idx="643">
                  <c:v>1301.1546020507801</c:v>
                </c:pt>
                <c:pt idx="644">
                  <c:v>1303.1162109375</c:v>
                </c:pt>
                <c:pt idx="645">
                  <c:v>1305.12817382812</c:v>
                </c:pt>
                <c:pt idx="646">
                  <c:v>1307.1255493164099</c:v>
                </c:pt>
                <c:pt idx="647">
                  <c:v>1309.14807128906</c:v>
                </c:pt>
                <c:pt idx="648">
                  <c:v>1311.17443847656</c:v>
                </c:pt>
                <c:pt idx="649">
                  <c:v>1313.08764648438</c:v>
                </c:pt>
                <c:pt idx="650">
                  <c:v>1315.0618286132801</c:v>
                </c:pt>
                <c:pt idx="651">
                  <c:v>1317.0844116210901</c:v>
                </c:pt>
                <c:pt idx="652">
                  <c:v>1319.1572875976599</c:v>
                </c:pt>
                <c:pt idx="653">
                  <c:v>1321.1710815429699</c:v>
                </c:pt>
                <c:pt idx="654">
                  <c:v>1323.1220703125</c:v>
                </c:pt>
                <c:pt idx="655">
                  <c:v>1325.1088256835901</c:v>
                </c:pt>
                <c:pt idx="656">
                  <c:v>1327.0810546875</c:v>
                </c:pt>
                <c:pt idx="657">
                  <c:v>1329.1055297851599</c:v>
                </c:pt>
                <c:pt idx="658">
                  <c:v>1331.1821899414099</c:v>
                </c:pt>
                <c:pt idx="659">
                  <c:v>1333.1563110351599</c:v>
                </c:pt>
                <c:pt idx="660">
                  <c:v>1335.06762695312</c:v>
                </c:pt>
                <c:pt idx="661">
                  <c:v>1337.16760253906</c:v>
                </c:pt>
                <c:pt idx="662">
                  <c:v>1339.1920776367199</c:v>
                </c:pt>
                <c:pt idx="663">
                  <c:v>1341.1033325195301</c:v>
                </c:pt>
                <c:pt idx="664">
                  <c:v>1343.14038085938</c:v>
                </c:pt>
                <c:pt idx="665">
                  <c:v>1345.2151489257801</c:v>
                </c:pt>
                <c:pt idx="666">
                  <c:v>1347.18933105469</c:v>
                </c:pt>
                <c:pt idx="667">
                  <c:v>1349.1132202148401</c:v>
                </c:pt>
                <c:pt idx="668">
                  <c:v>1351.0747680664099</c:v>
                </c:pt>
                <c:pt idx="669">
                  <c:v>1353.14953613281</c:v>
                </c:pt>
                <c:pt idx="670">
                  <c:v>1355.19921875</c:v>
                </c:pt>
                <c:pt idx="671">
                  <c:v>1357.12121582031</c:v>
                </c:pt>
                <c:pt idx="672">
                  <c:v>1359.07019042969</c:v>
                </c:pt>
                <c:pt idx="673">
                  <c:v>1361.083984375</c:v>
                </c:pt>
                <c:pt idx="674">
                  <c:v>1363.09594726562</c:v>
                </c:pt>
                <c:pt idx="675">
                  <c:v>1365.1329956054699</c:v>
                </c:pt>
                <c:pt idx="676">
                  <c:v>1367.16809082031</c:v>
                </c:pt>
                <c:pt idx="677">
                  <c:v>1369.1171264648401</c:v>
                </c:pt>
                <c:pt idx="678">
                  <c:v>1371.1434936523401</c:v>
                </c:pt>
                <c:pt idx="679">
                  <c:v>1373.2433471679699</c:v>
                </c:pt>
                <c:pt idx="680">
                  <c:v>1375.17980957031</c:v>
                </c:pt>
                <c:pt idx="681">
                  <c:v>1377.10375976562</c:v>
                </c:pt>
                <c:pt idx="682">
                  <c:v>1379.1030883789099</c:v>
                </c:pt>
                <c:pt idx="683">
                  <c:v>1381.0394897460901</c:v>
                </c:pt>
                <c:pt idx="684">
                  <c:v>1383.10168457031</c:v>
                </c:pt>
                <c:pt idx="685">
                  <c:v>1385.13879394531</c:v>
                </c:pt>
                <c:pt idx="686">
                  <c:v>1387.1110229492199</c:v>
                </c:pt>
                <c:pt idx="687">
                  <c:v>1389.0977172851599</c:v>
                </c:pt>
                <c:pt idx="688">
                  <c:v>1391.07385253906</c:v>
                </c:pt>
                <c:pt idx="689">
                  <c:v>1393.0983276367199</c:v>
                </c:pt>
                <c:pt idx="690">
                  <c:v>1395.16052246094</c:v>
                </c:pt>
                <c:pt idx="691">
                  <c:v>1397.1598510742199</c:v>
                </c:pt>
                <c:pt idx="692">
                  <c:v>1399.0836791992199</c:v>
                </c:pt>
                <c:pt idx="693">
                  <c:v>1401.04528808594</c:v>
                </c:pt>
                <c:pt idx="694">
                  <c:v>1403.1201171875</c:v>
                </c:pt>
                <c:pt idx="695">
                  <c:v>1405.0817260742199</c:v>
                </c:pt>
                <c:pt idx="696">
                  <c:v>1407.0181274414099</c:v>
                </c:pt>
                <c:pt idx="697">
                  <c:v>1409.10546875</c:v>
                </c:pt>
                <c:pt idx="698">
                  <c:v>1411.0922241210901</c:v>
                </c:pt>
                <c:pt idx="699">
                  <c:v>1413.10412597656</c:v>
                </c:pt>
                <c:pt idx="700">
                  <c:v>1415.13928222656</c:v>
                </c:pt>
                <c:pt idx="701">
                  <c:v>1417.0631713867199</c:v>
                </c:pt>
                <c:pt idx="702">
                  <c:v>1418.9889526367199</c:v>
                </c:pt>
                <c:pt idx="703">
                  <c:v>1421.05114746094</c:v>
                </c:pt>
                <c:pt idx="704">
                  <c:v>1423.0881958007801</c:v>
                </c:pt>
                <c:pt idx="705">
                  <c:v>1425.0748901367199</c:v>
                </c:pt>
                <c:pt idx="706">
                  <c:v>1427.08483886719</c:v>
                </c:pt>
                <c:pt idx="707">
                  <c:v>1429.0841674804699</c:v>
                </c:pt>
                <c:pt idx="708">
                  <c:v>1431.1357421875</c:v>
                </c:pt>
                <c:pt idx="709">
                  <c:v>1433.0847778320301</c:v>
                </c:pt>
                <c:pt idx="710">
                  <c:v>1435.03381347656</c:v>
                </c:pt>
                <c:pt idx="711">
                  <c:v>1437.0331420898401</c:v>
                </c:pt>
                <c:pt idx="712">
                  <c:v>1438.9946899414099</c:v>
                </c:pt>
                <c:pt idx="713">
                  <c:v>1441.05688476562</c:v>
                </c:pt>
                <c:pt idx="714">
                  <c:v>1443.1442260742199</c:v>
                </c:pt>
                <c:pt idx="715">
                  <c:v>1445.21899414062</c:v>
                </c:pt>
                <c:pt idx="716">
                  <c:v>1447.1931762695301</c:v>
                </c:pt>
                <c:pt idx="717">
                  <c:v>1449.06677246094</c:v>
                </c:pt>
                <c:pt idx="718">
                  <c:v>1451.0535278320301</c:v>
                </c:pt>
                <c:pt idx="719">
                  <c:v>1453.0402221679699</c:v>
                </c:pt>
                <c:pt idx="720">
                  <c:v>1455.03955078125</c:v>
                </c:pt>
                <c:pt idx="721">
                  <c:v>1457.125</c:v>
                </c:pt>
                <c:pt idx="722">
                  <c:v>1459.0237426757801</c:v>
                </c:pt>
                <c:pt idx="723">
                  <c:v>1460.92443847656</c:v>
                </c:pt>
                <c:pt idx="724">
                  <c:v>1462.9740600585901</c:v>
                </c:pt>
                <c:pt idx="725">
                  <c:v>1465.00915527344</c:v>
                </c:pt>
                <c:pt idx="726">
                  <c:v>1466.98327636719</c:v>
                </c:pt>
                <c:pt idx="727">
                  <c:v>1469.03479003906</c:v>
                </c:pt>
                <c:pt idx="728">
                  <c:v>1471.12219238281</c:v>
                </c:pt>
                <c:pt idx="729">
                  <c:v>1472.99389648438</c:v>
                </c:pt>
                <c:pt idx="730">
                  <c:v>1475.01831054687</c:v>
                </c:pt>
                <c:pt idx="731">
                  <c:v>1477.04467773438</c:v>
                </c:pt>
                <c:pt idx="732">
                  <c:v>1479.00634765625</c:v>
                </c:pt>
                <c:pt idx="733">
                  <c:v>1481.0308227539099</c:v>
                </c:pt>
                <c:pt idx="734">
                  <c:v>1483.0300903320301</c:v>
                </c:pt>
                <c:pt idx="735">
                  <c:v>1485.06713867187</c:v>
                </c:pt>
                <c:pt idx="736">
                  <c:v>1487.0287475585901</c:v>
                </c:pt>
                <c:pt idx="737">
                  <c:v>1489.0029296875</c:v>
                </c:pt>
                <c:pt idx="738">
                  <c:v>1490.9896850585901</c:v>
                </c:pt>
                <c:pt idx="739">
                  <c:v>1492.9512329101599</c:v>
                </c:pt>
                <c:pt idx="740">
                  <c:v>1494.93615722656</c:v>
                </c:pt>
                <c:pt idx="741">
                  <c:v>1496.9336547851599</c:v>
                </c:pt>
                <c:pt idx="742">
                  <c:v>1498.9869995117199</c:v>
                </c:pt>
                <c:pt idx="743">
                  <c:v>1500.9900512695301</c:v>
                </c:pt>
                <c:pt idx="744">
                  <c:v>1502.99816894531</c:v>
                </c:pt>
                <c:pt idx="745">
                  <c:v>1505.0477905273401</c:v>
                </c:pt>
                <c:pt idx="746">
                  <c:v>1507.0848999023401</c:v>
                </c:pt>
                <c:pt idx="747">
                  <c:v>1509.0427856445301</c:v>
                </c:pt>
                <c:pt idx="748">
                  <c:v>1510.9791870117199</c:v>
                </c:pt>
                <c:pt idx="749">
                  <c:v>1512.978515625</c:v>
                </c:pt>
                <c:pt idx="750">
                  <c:v>1514.9778442382801</c:v>
                </c:pt>
                <c:pt idx="751">
                  <c:v>1516.96459960938</c:v>
                </c:pt>
                <c:pt idx="752">
                  <c:v>1518.94250488281</c:v>
                </c:pt>
                <c:pt idx="753">
                  <c:v>1520.99584960938</c:v>
                </c:pt>
                <c:pt idx="754">
                  <c:v>1522.9913940429699</c:v>
                </c:pt>
                <c:pt idx="755">
                  <c:v>1524.91149902344</c:v>
                </c:pt>
                <c:pt idx="756">
                  <c:v>1526.94860839844</c:v>
                </c:pt>
                <c:pt idx="757">
                  <c:v>1528.97680664062</c:v>
                </c:pt>
                <c:pt idx="758">
                  <c:v>1530.94213867187</c:v>
                </c:pt>
                <c:pt idx="759">
                  <c:v>1532.93774414062</c:v>
                </c:pt>
                <c:pt idx="760">
                  <c:v>1534.9710083007801</c:v>
                </c:pt>
                <c:pt idx="761">
                  <c:v>1537.0494995117199</c:v>
                </c:pt>
                <c:pt idx="762">
                  <c:v>1539.01489257813</c:v>
                </c:pt>
                <c:pt idx="763">
                  <c:v>1541.0393676757801</c:v>
                </c:pt>
                <c:pt idx="764">
                  <c:v>1543.03491210938</c:v>
                </c:pt>
                <c:pt idx="765">
                  <c:v>1544.9424438476599</c:v>
                </c:pt>
                <c:pt idx="766">
                  <c:v>1546.92919921875</c:v>
                </c:pt>
                <c:pt idx="767">
                  <c:v>1548.9662475585901</c:v>
                </c:pt>
                <c:pt idx="768">
                  <c:v>1550.95300292969</c:v>
                </c:pt>
                <c:pt idx="769">
                  <c:v>1552.9560546875</c:v>
                </c:pt>
                <c:pt idx="770">
                  <c:v>1555.0471801757801</c:v>
                </c:pt>
                <c:pt idx="771">
                  <c:v>1556.97106933594</c:v>
                </c:pt>
                <c:pt idx="772">
                  <c:v>1558.9326171875</c:v>
                </c:pt>
                <c:pt idx="773">
                  <c:v>1560.96594238281</c:v>
                </c:pt>
                <c:pt idx="774">
                  <c:v>1562.9778442382801</c:v>
                </c:pt>
                <c:pt idx="775">
                  <c:v>1565.01489257813</c:v>
                </c:pt>
                <c:pt idx="776">
                  <c:v>1567.0393676757801</c:v>
                </c:pt>
                <c:pt idx="777">
                  <c:v>1569.0927734375</c:v>
                </c:pt>
                <c:pt idx="778">
                  <c:v>1571.0128784179699</c:v>
                </c:pt>
                <c:pt idx="779">
                  <c:v>1572.92041015625</c:v>
                </c:pt>
                <c:pt idx="780">
                  <c:v>1574.91979980469</c:v>
                </c:pt>
                <c:pt idx="781">
                  <c:v>1576.9857788085901</c:v>
                </c:pt>
                <c:pt idx="782">
                  <c:v>1578.9976196289099</c:v>
                </c:pt>
                <c:pt idx="783">
                  <c:v>1580.95922851562</c:v>
                </c:pt>
                <c:pt idx="784">
                  <c:v>1582.9246215820301</c:v>
                </c:pt>
                <c:pt idx="785">
                  <c:v>1584.9238891601599</c:v>
                </c:pt>
                <c:pt idx="786">
                  <c:v>1586.94458007813</c:v>
                </c:pt>
                <c:pt idx="787">
                  <c:v>1588.9439086914099</c:v>
                </c:pt>
                <c:pt idx="788">
                  <c:v>1590.95959472656</c:v>
                </c:pt>
                <c:pt idx="789">
                  <c:v>1593.0431518554699</c:v>
                </c:pt>
                <c:pt idx="790">
                  <c:v>1595.11413574219</c:v>
                </c:pt>
                <c:pt idx="791">
                  <c:v>1597.04174804687</c:v>
                </c:pt>
                <c:pt idx="792">
                  <c:v>1598.9782104492199</c:v>
                </c:pt>
                <c:pt idx="793">
                  <c:v>1600.9360961914099</c:v>
                </c:pt>
                <c:pt idx="794">
                  <c:v>1602.9140014648401</c:v>
                </c:pt>
                <c:pt idx="795">
                  <c:v>1604.95483398438</c:v>
                </c:pt>
                <c:pt idx="796">
                  <c:v>1606.97937011719</c:v>
                </c:pt>
                <c:pt idx="797">
                  <c:v>1608.9623413085901</c:v>
                </c:pt>
                <c:pt idx="798">
                  <c:v>1610.89501953125</c:v>
                </c:pt>
                <c:pt idx="799">
                  <c:v>1612.84777832031</c:v>
                </c:pt>
                <c:pt idx="800">
                  <c:v>1614.92626953125</c:v>
                </c:pt>
                <c:pt idx="801">
                  <c:v>1616.94702148438</c:v>
                </c:pt>
                <c:pt idx="802">
                  <c:v>1618.8671264648401</c:v>
                </c:pt>
                <c:pt idx="803">
                  <c:v>1620.8701782226599</c:v>
                </c:pt>
                <c:pt idx="804">
                  <c:v>1622.8821411132801</c:v>
                </c:pt>
                <c:pt idx="805">
                  <c:v>1624.8400268554699</c:v>
                </c:pt>
                <c:pt idx="806">
                  <c:v>1626.9147338867199</c:v>
                </c:pt>
                <c:pt idx="807">
                  <c:v>1628.9806518554699</c:v>
                </c:pt>
                <c:pt idx="808">
                  <c:v>1631.00512695313</c:v>
                </c:pt>
                <c:pt idx="809">
                  <c:v>1633.02954101562</c:v>
                </c:pt>
                <c:pt idx="810">
                  <c:v>1634.91943359375</c:v>
                </c:pt>
                <c:pt idx="811">
                  <c:v>1636.88110351562</c:v>
                </c:pt>
                <c:pt idx="812">
                  <c:v>1638.8892211914099</c:v>
                </c:pt>
                <c:pt idx="813">
                  <c:v>1640.85961914062</c:v>
                </c:pt>
                <c:pt idx="814">
                  <c:v>1642.9758911132801</c:v>
                </c:pt>
                <c:pt idx="815">
                  <c:v>1644.95385742187</c:v>
                </c:pt>
                <c:pt idx="816">
                  <c:v>1646.92431640625</c:v>
                </c:pt>
                <c:pt idx="817">
                  <c:v>1648.9072875976599</c:v>
                </c:pt>
                <c:pt idx="818">
                  <c:v>1650.8348999023401</c:v>
                </c:pt>
                <c:pt idx="819">
                  <c:v>1652.99768066406</c:v>
                </c:pt>
                <c:pt idx="820">
                  <c:v>1654.9932250976599</c:v>
                </c:pt>
                <c:pt idx="821">
                  <c:v>1656.85803222656</c:v>
                </c:pt>
                <c:pt idx="822">
                  <c:v>1658.9076538085901</c:v>
                </c:pt>
                <c:pt idx="823">
                  <c:v>1660.92834472656</c:v>
                </c:pt>
                <c:pt idx="824">
                  <c:v>1662.85595703125</c:v>
                </c:pt>
                <c:pt idx="825">
                  <c:v>1664.78356933594</c:v>
                </c:pt>
                <c:pt idx="826">
                  <c:v>1666.87097167969</c:v>
                </c:pt>
                <c:pt idx="827">
                  <c:v>1668.8954467773401</c:v>
                </c:pt>
                <c:pt idx="828">
                  <c:v>1670.8659057617199</c:v>
                </c:pt>
                <c:pt idx="829">
                  <c:v>1672.94067382813</c:v>
                </c:pt>
                <c:pt idx="830">
                  <c:v>1674.93115234375</c:v>
                </c:pt>
                <c:pt idx="831">
                  <c:v>1676.8424682617199</c:v>
                </c:pt>
                <c:pt idx="832">
                  <c:v>1678.7914428710901</c:v>
                </c:pt>
                <c:pt idx="833">
                  <c:v>1680.9002075195301</c:v>
                </c:pt>
                <c:pt idx="834">
                  <c:v>1682.93725585938</c:v>
                </c:pt>
                <c:pt idx="835">
                  <c:v>1684.8773803710901</c:v>
                </c:pt>
                <c:pt idx="836">
                  <c:v>1686.88549804687</c:v>
                </c:pt>
                <c:pt idx="837">
                  <c:v>1688.9063110351599</c:v>
                </c:pt>
                <c:pt idx="838">
                  <c:v>1690.89306640625</c:v>
                </c:pt>
                <c:pt idx="839">
                  <c:v>1692.85461425781</c:v>
                </c:pt>
                <c:pt idx="840">
                  <c:v>1694.9168090820301</c:v>
                </c:pt>
                <c:pt idx="841">
                  <c:v>1696.93249511719</c:v>
                </c:pt>
                <c:pt idx="842">
                  <c:v>1698.86010742187</c:v>
                </c:pt>
                <c:pt idx="843">
                  <c:v>1700.87194824219</c:v>
                </c:pt>
                <c:pt idx="844">
                  <c:v>1702.9215698242199</c:v>
                </c:pt>
                <c:pt idx="845">
                  <c:v>1704.8920288085901</c:v>
                </c:pt>
                <c:pt idx="846">
                  <c:v>1706.87878417969</c:v>
                </c:pt>
                <c:pt idx="847">
                  <c:v>1708.90319824219</c:v>
                </c:pt>
                <c:pt idx="848">
                  <c:v>1710.85229492187</c:v>
                </c:pt>
                <c:pt idx="849">
                  <c:v>1712.78881835938</c:v>
                </c:pt>
                <c:pt idx="850">
                  <c:v>1714.81323242187</c:v>
                </c:pt>
                <c:pt idx="851">
                  <c:v>1716.9508666992199</c:v>
                </c:pt>
                <c:pt idx="852">
                  <c:v>1718.93383789062</c:v>
                </c:pt>
                <c:pt idx="853">
                  <c:v>1720.89538574219</c:v>
                </c:pt>
                <c:pt idx="854">
                  <c:v>1722.97399902344</c:v>
                </c:pt>
                <c:pt idx="855">
                  <c:v>1724.9645385742199</c:v>
                </c:pt>
                <c:pt idx="856">
                  <c:v>1726.89721679687</c:v>
                </c:pt>
                <c:pt idx="857">
                  <c:v>1728.8676147460901</c:v>
                </c:pt>
                <c:pt idx="858">
                  <c:v>1730.92980957031</c:v>
                </c:pt>
                <c:pt idx="859">
                  <c:v>1732.90771484375</c:v>
                </c:pt>
                <c:pt idx="860">
                  <c:v>1734.79760742187</c:v>
                </c:pt>
                <c:pt idx="861">
                  <c:v>1736.8472290039099</c:v>
                </c:pt>
                <c:pt idx="862">
                  <c:v>1738.85913085938</c:v>
                </c:pt>
                <c:pt idx="863">
                  <c:v>1740.8584594726599</c:v>
                </c:pt>
                <c:pt idx="864">
                  <c:v>1742.90808105469</c:v>
                </c:pt>
                <c:pt idx="865">
                  <c:v>1744.8281860351599</c:v>
                </c:pt>
                <c:pt idx="866">
                  <c:v>1746.8274536132801</c:v>
                </c:pt>
                <c:pt idx="867">
                  <c:v>1748.8897094726599</c:v>
                </c:pt>
                <c:pt idx="868">
                  <c:v>1750.9356079101599</c:v>
                </c:pt>
                <c:pt idx="869">
                  <c:v>1752.8468627929699</c:v>
                </c:pt>
                <c:pt idx="870">
                  <c:v>1754.81225585938</c:v>
                </c:pt>
                <c:pt idx="871">
                  <c:v>1756.9373168945301</c:v>
                </c:pt>
                <c:pt idx="872">
                  <c:v>1758.93286132813</c:v>
                </c:pt>
                <c:pt idx="873">
                  <c:v>1760.8316040039099</c:v>
                </c:pt>
                <c:pt idx="874">
                  <c:v>1762.818359375</c:v>
                </c:pt>
                <c:pt idx="875">
                  <c:v>1764.7837524414099</c:v>
                </c:pt>
                <c:pt idx="876">
                  <c:v>1766.7993774414099</c:v>
                </c:pt>
                <c:pt idx="877">
                  <c:v>1768.87036132813</c:v>
                </c:pt>
                <c:pt idx="878">
                  <c:v>1770.79418945313</c:v>
                </c:pt>
                <c:pt idx="879">
                  <c:v>1772.77209472656</c:v>
                </c:pt>
                <c:pt idx="880">
                  <c:v>1774.80541992187</c:v>
                </c:pt>
                <c:pt idx="881">
                  <c:v>1776.87646484375</c:v>
                </c:pt>
                <c:pt idx="882">
                  <c:v>1778.90100097656</c:v>
                </c:pt>
                <c:pt idx="883">
                  <c:v>1780.83752441406</c:v>
                </c:pt>
                <c:pt idx="884">
                  <c:v>1782.86193847656</c:v>
                </c:pt>
                <c:pt idx="885">
                  <c:v>1785.00329589844</c:v>
                </c:pt>
                <c:pt idx="886">
                  <c:v>1787.0529174804699</c:v>
                </c:pt>
                <c:pt idx="887">
                  <c:v>1788.84729003906</c:v>
                </c:pt>
                <c:pt idx="888">
                  <c:v>1790.73352050781</c:v>
                </c:pt>
                <c:pt idx="889">
                  <c:v>1792.87487792969</c:v>
                </c:pt>
                <c:pt idx="890">
                  <c:v>1794.87414550781</c:v>
                </c:pt>
                <c:pt idx="891">
                  <c:v>1796.7477416992199</c:v>
                </c:pt>
                <c:pt idx="892">
                  <c:v>1798.8136596679699</c:v>
                </c:pt>
                <c:pt idx="893">
                  <c:v>1800.8092651367199</c:v>
                </c:pt>
                <c:pt idx="894">
                  <c:v>1802.8173828125</c:v>
                </c:pt>
                <c:pt idx="895">
                  <c:v>1804.85815429687</c:v>
                </c:pt>
                <c:pt idx="896">
                  <c:v>1806.7481079101599</c:v>
                </c:pt>
                <c:pt idx="897">
                  <c:v>1808.76879882813</c:v>
                </c:pt>
                <c:pt idx="898">
                  <c:v>1810.78955078125</c:v>
                </c:pt>
                <c:pt idx="899">
                  <c:v>1812.7134399414099</c:v>
                </c:pt>
                <c:pt idx="900">
                  <c:v>1814.80078125</c:v>
                </c:pt>
                <c:pt idx="901">
                  <c:v>1816.8629760742199</c:v>
                </c:pt>
                <c:pt idx="902">
                  <c:v>1818.7905883789099</c:v>
                </c:pt>
                <c:pt idx="903">
                  <c:v>1820.81506347656</c:v>
                </c:pt>
                <c:pt idx="904">
                  <c:v>1822.84838867187</c:v>
                </c:pt>
                <c:pt idx="905">
                  <c:v>1824.7471313476599</c:v>
                </c:pt>
                <c:pt idx="906">
                  <c:v>1826.71240234375</c:v>
                </c:pt>
                <c:pt idx="907">
                  <c:v>1828.72802734375</c:v>
                </c:pt>
                <c:pt idx="908">
                  <c:v>1830.7111206054699</c:v>
                </c:pt>
                <c:pt idx="909">
                  <c:v>1832.7607421875</c:v>
                </c:pt>
                <c:pt idx="910">
                  <c:v>1834.78515625</c:v>
                </c:pt>
                <c:pt idx="911">
                  <c:v>1836.8058471679699</c:v>
                </c:pt>
                <c:pt idx="912">
                  <c:v>1838.8466796875</c:v>
                </c:pt>
                <c:pt idx="913">
                  <c:v>1840.8497924804699</c:v>
                </c:pt>
                <c:pt idx="914">
                  <c:v>1842.8075561523401</c:v>
                </c:pt>
                <c:pt idx="915">
                  <c:v>1844.7277221679699</c:v>
                </c:pt>
                <c:pt idx="916">
                  <c:v>1846.66796875</c:v>
                </c:pt>
                <c:pt idx="917">
                  <c:v>1848.65844726562</c:v>
                </c:pt>
                <c:pt idx="918">
                  <c:v>1850.71691894531</c:v>
                </c:pt>
                <c:pt idx="919">
                  <c:v>1852.7791137695301</c:v>
                </c:pt>
                <c:pt idx="920">
                  <c:v>1854.75329589844</c:v>
                </c:pt>
                <c:pt idx="921">
                  <c:v>1856.7614135742199</c:v>
                </c:pt>
                <c:pt idx="922">
                  <c:v>1858.7607421875</c:v>
                </c:pt>
                <c:pt idx="923">
                  <c:v>1860.7135620117199</c:v>
                </c:pt>
                <c:pt idx="924">
                  <c:v>1862.68774414062</c:v>
                </c:pt>
                <c:pt idx="925">
                  <c:v>1864.6958618164099</c:v>
                </c:pt>
                <c:pt idx="926">
                  <c:v>1866.7328491210901</c:v>
                </c:pt>
                <c:pt idx="927">
                  <c:v>1868.76110839844</c:v>
                </c:pt>
                <c:pt idx="928">
                  <c:v>1870.72644042969</c:v>
                </c:pt>
                <c:pt idx="929">
                  <c:v>1872.67163085938</c:v>
                </c:pt>
                <c:pt idx="930">
                  <c:v>1874.6835327148401</c:v>
                </c:pt>
                <c:pt idx="931">
                  <c:v>1876.74572753906</c:v>
                </c:pt>
                <c:pt idx="932">
                  <c:v>1878.8042602539099</c:v>
                </c:pt>
                <c:pt idx="933">
                  <c:v>1880.74072265625</c:v>
                </c:pt>
                <c:pt idx="934">
                  <c:v>1882.74377441406</c:v>
                </c:pt>
                <c:pt idx="935">
                  <c:v>1884.8223266601599</c:v>
                </c:pt>
                <c:pt idx="936">
                  <c:v>1886.7675170898401</c:v>
                </c:pt>
                <c:pt idx="937">
                  <c:v>1888.76684570313</c:v>
                </c:pt>
                <c:pt idx="938">
                  <c:v>1890.7322387695301</c:v>
                </c:pt>
                <c:pt idx="939">
                  <c:v>1892.70263671875</c:v>
                </c:pt>
                <c:pt idx="940">
                  <c:v>1894.7522583007801</c:v>
                </c:pt>
                <c:pt idx="941">
                  <c:v>1896.7175903320301</c:v>
                </c:pt>
                <c:pt idx="942">
                  <c:v>1898.64147949219</c:v>
                </c:pt>
                <c:pt idx="943">
                  <c:v>1900.6785278320301</c:v>
                </c:pt>
                <c:pt idx="944">
                  <c:v>1902.73693847656</c:v>
                </c:pt>
                <c:pt idx="945">
                  <c:v>1904.7236938476599</c:v>
                </c:pt>
                <c:pt idx="946">
                  <c:v>1906.7267456054699</c:v>
                </c:pt>
                <c:pt idx="947">
                  <c:v>1908.72229003906</c:v>
                </c:pt>
                <c:pt idx="948">
                  <c:v>1910.7719116210901</c:v>
                </c:pt>
                <c:pt idx="949">
                  <c:v>1912.74609375</c:v>
                </c:pt>
                <c:pt idx="950">
                  <c:v>1914.7328491210901</c:v>
                </c:pt>
                <c:pt idx="951">
                  <c:v>1916.7448120117199</c:v>
                </c:pt>
                <c:pt idx="952">
                  <c:v>1918.67749023438</c:v>
                </c:pt>
                <c:pt idx="953">
                  <c:v>1920.7182006835901</c:v>
                </c:pt>
                <c:pt idx="954">
                  <c:v>1922.78051757813</c:v>
                </c:pt>
                <c:pt idx="955">
                  <c:v>1924.7672729492199</c:v>
                </c:pt>
                <c:pt idx="956">
                  <c:v>1926.6911010742199</c:v>
                </c:pt>
                <c:pt idx="957">
                  <c:v>1928.6276245117199</c:v>
                </c:pt>
                <c:pt idx="958">
                  <c:v>1930.6558227539099</c:v>
                </c:pt>
                <c:pt idx="959">
                  <c:v>1932.71801757813</c:v>
                </c:pt>
                <c:pt idx="960">
                  <c:v>1934.71728515625</c:v>
                </c:pt>
                <c:pt idx="961">
                  <c:v>1936.7002563476599</c:v>
                </c:pt>
                <c:pt idx="962">
                  <c:v>1938.70849609375</c:v>
                </c:pt>
                <c:pt idx="963">
                  <c:v>1940.68273925781</c:v>
                </c:pt>
                <c:pt idx="964">
                  <c:v>1942.7863159179699</c:v>
                </c:pt>
                <c:pt idx="965">
                  <c:v>1944.8484497070301</c:v>
                </c:pt>
                <c:pt idx="966">
                  <c:v>1946.74719238281</c:v>
                </c:pt>
                <c:pt idx="967">
                  <c:v>1948.7377319335901</c:v>
                </c:pt>
                <c:pt idx="968">
                  <c:v>1950.7207641601599</c:v>
                </c:pt>
                <c:pt idx="969">
                  <c:v>1952.6156616210901</c:v>
                </c:pt>
                <c:pt idx="970">
                  <c:v>1954.5647583007801</c:v>
                </c:pt>
                <c:pt idx="971">
                  <c:v>1956.60559082031</c:v>
                </c:pt>
                <c:pt idx="972">
                  <c:v>1958.70544433594</c:v>
                </c:pt>
                <c:pt idx="973">
                  <c:v>1960.6381225585901</c:v>
                </c:pt>
                <c:pt idx="974">
                  <c:v>1962.5746459960901</c:v>
                </c:pt>
                <c:pt idx="975">
                  <c:v>1964.75378417969</c:v>
                </c:pt>
                <c:pt idx="976">
                  <c:v>1966.7693481445301</c:v>
                </c:pt>
                <c:pt idx="977">
                  <c:v>1968.67687988281</c:v>
                </c:pt>
                <c:pt idx="978">
                  <c:v>1970.64733886719</c:v>
                </c:pt>
                <c:pt idx="979">
                  <c:v>1972.6340942382801</c:v>
                </c:pt>
                <c:pt idx="980">
                  <c:v>1974.6497192382801</c:v>
                </c:pt>
                <c:pt idx="981">
                  <c:v>1976.72448730469</c:v>
                </c:pt>
                <c:pt idx="982">
                  <c:v>1978.7615356445301</c:v>
                </c:pt>
                <c:pt idx="983">
                  <c:v>1980.6514282226599</c:v>
                </c:pt>
                <c:pt idx="984">
                  <c:v>1982.5878295898401</c:v>
                </c:pt>
                <c:pt idx="985">
                  <c:v>1984.58715820313</c:v>
                </c:pt>
                <c:pt idx="986">
                  <c:v>1986.67456054687</c:v>
                </c:pt>
                <c:pt idx="987">
                  <c:v>1988.7367553710901</c:v>
                </c:pt>
                <c:pt idx="988">
                  <c:v>1990.69458007813</c:v>
                </c:pt>
                <c:pt idx="989">
                  <c:v>1992.6146850585901</c:v>
                </c:pt>
                <c:pt idx="990">
                  <c:v>1994.55493164062</c:v>
                </c:pt>
                <c:pt idx="991">
                  <c:v>1996.5831909179699</c:v>
                </c:pt>
                <c:pt idx="992">
                  <c:v>1998.6704711914099</c:v>
                </c:pt>
                <c:pt idx="993">
                  <c:v>2000.6572265625</c:v>
                </c:pt>
                <c:pt idx="994">
                  <c:v>2002.64025878906</c:v>
                </c:pt>
                <c:pt idx="995">
                  <c:v>2004.7024536132801</c:v>
                </c:pt>
                <c:pt idx="996">
                  <c:v>2006.6803588867199</c:v>
                </c:pt>
                <c:pt idx="997">
                  <c:v>2008.73876953125</c:v>
                </c:pt>
                <c:pt idx="998">
                  <c:v>2010.70922851562</c:v>
                </c:pt>
                <c:pt idx="999">
                  <c:v>2012.63684082031</c:v>
                </c:pt>
                <c:pt idx="1000">
                  <c:v>2014.65246582031</c:v>
                </c:pt>
                <c:pt idx="1001">
                  <c:v>2016.6266479492199</c:v>
                </c:pt>
                <c:pt idx="1002">
                  <c:v>2018.57568359375</c:v>
                </c:pt>
                <c:pt idx="1003">
                  <c:v>2020.52478027344</c:v>
                </c:pt>
                <c:pt idx="1004">
                  <c:v>2022.56176757813</c:v>
                </c:pt>
                <c:pt idx="1005">
                  <c:v>2024.58618164062</c:v>
                </c:pt>
                <c:pt idx="1006">
                  <c:v>2026.59814453125</c:v>
                </c:pt>
                <c:pt idx="1007">
                  <c:v>2028.685546875</c:v>
                </c:pt>
                <c:pt idx="1008">
                  <c:v>2030.6810913085901</c:v>
                </c:pt>
                <c:pt idx="1009">
                  <c:v>2032.7180786132801</c:v>
                </c:pt>
                <c:pt idx="1010">
                  <c:v>2034.72998046875</c:v>
                </c:pt>
                <c:pt idx="1011">
                  <c:v>2036.61242675781</c:v>
                </c:pt>
                <c:pt idx="1012">
                  <c:v>2038.5652465820301</c:v>
                </c:pt>
                <c:pt idx="1013">
                  <c:v>2040.5770874023401</c:v>
                </c:pt>
                <c:pt idx="1014">
                  <c:v>2042.62292480469</c:v>
                </c:pt>
                <c:pt idx="1015">
                  <c:v>2044.60083007813</c:v>
                </c:pt>
                <c:pt idx="1016">
                  <c:v>2046.63781738281</c:v>
                </c:pt>
                <c:pt idx="1017">
                  <c:v>2048.6371459960901</c:v>
                </c:pt>
                <c:pt idx="1018">
                  <c:v>2050.57739257813</c:v>
                </c:pt>
                <c:pt idx="1019">
                  <c:v>2052.5855712890602</c:v>
                </c:pt>
                <c:pt idx="1020">
                  <c:v>2054.6063232421898</c:v>
                </c:pt>
                <c:pt idx="1021">
                  <c:v>2056.6307373046898</c:v>
                </c:pt>
                <c:pt idx="1022">
                  <c:v>2058.66772460938</c:v>
                </c:pt>
                <c:pt idx="1023">
                  <c:v>2060.6922607421898</c:v>
                </c:pt>
                <c:pt idx="1024">
                  <c:v>2062.6162109375</c:v>
                </c:pt>
                <c:pt idx="1025">
                  <c:v>2064.5186767578102</c:v>
                </c:pt>
                <c:pt idx="1026">
                  <c:v>2066.5682373046898</c:v>
                </c:pt>
                <c:pt idx="1027">
                  <c:v>2068.6304931640602</c:v>
                </c:pt>
                <c:pt idx="1028">
                  <c:v>2070.6461181640602</c:v>
                </c:pt>
                <c:pt idx="1029">
                  <c:v>2072.6705322265602</c:v>
                </c:pt>
                <c:pt idx="1030">
                  <c:v>2074.6158447265602</c:v>
                </c:pt>
                <c:pt idx="1031">
                  <c:v>2076.5234375</c:v>
                </c:pt>
                <c:pt idx="1032">
                  <c:v>2078.5516357421898</c:v>
                </c:pt>
                <c:pt idx="1033">
                  <c:v>2080.6766357421898</c:v>
                </c:pt>
                <c:pt idx="1034">
                  <c:v>2082.76025390625</c:v>
                </c:pt>
                <c:pt idx="1035">
                  <c:v>2084.67163085938</c:v>
                </c:pt>
                <c:pt idx="1036">
                  <c:v>2086.5325927734398</c:v>
                </c:pt>
                <c:pt idx="1037">
                  <c:v>2088.56958007813</c:v>
                </c:pt>
                <c:pt idx="1038">
                  <c:v>2090.6104736328102</c:v>
                </c:pt>
                <c:pt idx="1039">
                  <c:v>2092.56323242187</c:v>
                </c:pt>
                <c:pt idx="1040">
                  <c:v>2094.5247802734398</c:v>
                </c:pt>
                <c:pt idx="1041">
                  <c:v>2096.5706787109398</c:v>
                </c:pt>
                <c:pt idx="1042">
                  <c:v>2098.5411376953102</c:v>
                </c:pt>
                <c:pt idx="1043">
                  <c:v>2100.5531005859398</c:v>
                </c:pt>
                <c:pt idx="1044">
                  <c:v>2102.69067382813</c:v>
                </c:pt>
                <c:pt idx="1045">
                  <c:v>2104.6182861328102</c:v>
                </c:pt>
                <c:pt idx="1046">
                  <c:v>2106.55859375</c:v>
                </c:pt>
                <c:pt idx="1047">
                  <c:v>2108.6207275390602</c:v>
                </c:pt>
                <c:pt idx="1048">
                  <c:v>2110.64135742187</c:v>
                </c:pt>
                <c:pt idx="1049">
                  <c:v>2112.5740966796898</c:v>
                </c:pt>
                <c:pt idx="1050">
                  <c:v>2114.4639892578102</c:v>
                </c:pt>
                <c:pt idx="1051">
                  <c:v>2116.48852539062</c:v>
                </c:pt>
                <c:pt idx="1052">
                  <c:v>2118.55078125</c:v>
                </c:pt>
                <c:pt idx="1053">
                  <c:v>2120.5374755859398</c:v>
                </c:pt>
                <c:pt idx="1054">
                  <c:v>2122.47387695313</c:v>
                </c:pt>
                <c:pt idx="1055">
                  <c:v>2124.5146484375</c:v>
                </c:pt>
                <c:pt idx="1056">
                  <c:v>2126.5517578125</c:v>
                </c:pt>
                <c:pt idx="1057">
                  <c:v>2128.4970703125</c:v>
                </c:pt>
                <c:pt idx="1058">
                  <c:v>2130.47119140625</c:v>
                </c:pt>
                <c:pt idx="1059">
                  <c:v>2132.48681640625</c:v>
                </c:pt>
                <c:pt idx="1060">
                  <c:v>2134.52392578125</c:v>
                </c:pt>
                <c:pt idx="1061">
                  <c:v>2136.54833984375</c:v>
                </c:pt>
                <c:pt idx="1062">
                  <c:v>2138.5689697265602</c:v>
                </c:pt>
                <c:pt idx="1063">
                  <c:v>2140.5179443359398</c:v>
                </c:pt>
                <c:pt idx="1064">
                  <c:v>2142.4796142578102</c:v>
                </c:pt>
                <c:pt idx="1065">
                  <c:v>2144.5633544921898</c:v>
                </c:pt>
                <c:pt idx="1066">
                  <c:v>2146.56640625</c:v>
                </c:pt>
                <c:pt idx="1067">
                  <c:v>2148.5531005859398</c:v>
                </c:pt>
                <c:pt idx="1068">
                  <c:v>2150.5738525390602</c:v>
                </c:pt>
                <c:pt idx="1069">
                  <c:v>2152.4852294921898</c:v>
                </c:pt>
                <c:pt idx="1070">
                  <c:v>2154.54736328125</c:v>
                </c:pt>
                <c:pt idx="1071">
                  <c:v>2156.6346435546898</c:v>
                </c:pt>
                <c:pt idx="1072">
                  <c:v>2158.5748291015602</c:v>
                </c:pt>
                <c:pt idx="1073">
                  <c:v>2160.5653076171898</c:v>
                </c:pt>
                <c:pt idx="1074">
                  <c:v>2162.6024169921898</c:v>
                </c:pt>
                <c:pt idx="1075">
                  <c:v>2164.56030273438</c:v>
                </c:pt>
                <c:pt idx="1076">
                  <c:v>2166.48046875</c:v>
                </c:pt>
                <c:pt idx="1077">
                  <c:v>2168.5677490234398</c:v>
                </c:pt>
                <c:pt idx="1078">
                  <c:v>2170.5958251953102</c:v>
                </c:pt>
                <c:pt idx="1079">
                  <c:v>2172.4857177734398</c:v>
                </c:pt>
                <c:pt idx="1080">
                  <c:v>2174.51025390625</c:v>
                </c:pt>
                <c:pt idx="1081">
                  <c:v>2176.55615234375</c:v>
                </c:pt>
                <c:pt idx="1082">
                  <c:v>2178.52661132813</c:v>
                </c:pt>
                <c:pt idx="1083">
                  <c:v>2180.5384521484398</c:v>
                </c:pt>
                <c:pt idx="1084">
                  <c:v>2182.5792236328102</c:v>
                </c:pt>
                <c:pt idx="1085">
                  <c:v>2184.54467773438</c:v>
                </c:pt>
                <c:pt idx="1086">
                  <c:v>2186.48999023438</c:v>
                </c:pt>
                <c:pt idx="1087">
                  <c:v>2188.5484619140602</c:v>
                </c:pt>
                <c:pt idx="1088">
                  <c:v>2190.5892333984398</c:v>
                </c:pt>
                <c:pt idx="1089">
                  <c:v>2192.6173095703102</c:v>
                </c:pt>
                <c:pt idx="1090">
                  <c:v>2194.63793945313</c:v>
                </c:pt>
                <c:pt idx="1091">
                  <c:v>2196.53295898438</c:v>
                </c:pt>
                <c:pt idx="1092">
                  <c:v>2198.51977539062</c:v>
                </c:pt>
                <c:pt idx="1093">
                  <c:v>2200.5228271484398</c:v>
                </c:pt>
                <c:pt idx="1094">
                  <c:v>2202.50952148438</c:v>
                </c:pt>
                <c:pt idx="1095">
                  <c:v>2204.5052490234398</c:v>
                </c:pt>
                <c:pt idx="1096">
                  <c:v>2206.4581298828102</c:v>
                </c:pt>
                <c:pt idx="1097">
                  <c:v>2208.4736328125</c:v>
                </c:pt>
                <c:pt idx="1098">
                  <c:v>2210.54833984375</c:v>
                </c:pt>
                <c:pt idx="1099">
                  <c:v>2212.53515625</c:v>
                </c:pt>
                <c:pt idx="1100">
                  <c:v>2214.48413085938</c:v>
                </c:pt>
                <c:pt idx="1101">
                  <c:v>2216.5462646484398</c:v>
                </c:pt>
                <c:pt idx="1102">
                  <c:v>2218.529296875</c:v>
                </c:pt>
                <c:pt idx="1103">
                  <c:v>2220.49975585938</c:v>
                </c:pt>
                <c:pt idx="1104">
                  <c:v>2222.46508789062</c:v>
                </c:pt>
                <c:pt idx="1105">
                  <c:v>2224.4266357421898</c:v>
                </c:pt>
                <c:pt idx="1106">
                  <c:v>2226.4222412109398</c:v>
                </c:pt>
                <c:pt idx="1107">
                  <c:v>2228.41284179687</c:v>
                </c:pt>
                <c:pt idx="1108">
                  <c:v>2230.45361328125</c:v>
                </c:pt>
                <c:pt idx="1109">
                  <c:v>2232.50317382813</c:v>
                </c:pt>
                <c:pt idx="1110">
                  <c:v>2234.54028320313</c:v>
                </c:pt>
                <c:pt idx="1111">
                  <c:v>2236.6490478515602</c:v>
                </c:pt>
                <c:pt idx="1112">
                  <c:v>2238.48120117187</c:v>
                </c:pt>
                <c:pt idx="1113">
                  <c:v>2240.3082275390602</c:v>
                </c:pt>
                <c:pt idx="1114">
                  <c:v>2242.4332275390602</c:v>
                </c:pt>
                <c:pt idx="1115">
                  <c:v>2244.4412841796898</c:v>
                </c:pt>
                <c:pt idx="1116">
                  <c:v>2246.39404296875</c:v>
                </c:pt>
                <c:pt idx="1117">
                  <c:v>2248.4185791015602</c:v>
                </c:pt>
                <c:pt idx="1118">
                  <c:v>2250.4932861328102</c:v>
                </c:pt>
                <c:pt idx="1119">
                  <c:v>2252.4422607421898</c:v>
                </c:pt>
                <c:pt idx="1120">
                  <c:v>2254.3875732421898</c:v>
                </c:pt>
                <c:pt idx="1121">
                  <c:v>2256.38696289062</c:v>
                </c:pt>
                <c:pt idx="1122">
                  <c:v>2258.44921875</c:v>
                </c:pt>
                <c:pt idx="1123">
                  <c:v>2260.46484375</c:v>
                </c:pt>
                <c:pt idx="1124">
                  <c:v>2262.3760986328102</c:v>
                </c:pt>
                <c:pt idx="1125">
                  <c:v>2264.4219970703102</c:v>
                </c:pt>
                <c:pt idx="1126">
                  <c:v>2266.4842529296898</c:v>
                </c:pt>
                <c:pt idx="1127">
                  <c:v>2268.45849609375</c:v>
                </c:pt>
                <c:pt idx="1128">
                  <c:v>2270.4111328125</c:v>
                </c:pt>
                <c:pt idx="1129">
                  <c:v>2272.43920898438</c:v>
                </c:pt>
                <c:pt idx="1130">
                  <c:v>2274.49780273438</c:v>
                </c:pt>
                <c:pt idx="1131">
                  <c:v>2276.4468994140602</c:v>
                </c:pt>
                <c:pt idx="1132">
                  <c:v>2278.35815429687</c:v>
                </c:pt>
                <c:pt idx="1133">
                  <c:v>2280.42041015625</c:v>
                </c:pt>
                <c:pt idx="1134">
                  <c:v>2282.46997070313</c:v>
                </c:pt>
                <c:pt idx="1135">
                  <c:v>2284.427734375</c:v>
                </c:pt>
                <c:pt idx="1136">
                  <c:v>2286.4056396484398</c:v>
                </c:pt>
                <c:pt idx="1137">
                  <c:v>2288.3797607421898</c:v>
                </c:pt>
                <c:pt idx="1138">
                  <c:v>2290.3917236328102</c:v>
                </c:pt>
                <c:pt idx="1139">
                  <c:v>2292.39111328125</c:v>
                </c:pt>
                <c:pt idx="1140">
                  <c:v>2294.40307617187</c:v>
                </c:pt>
                <c:pt idx="1141">
                  <c:v>2296.4815673828102</c:v>
                </c:pt>
                <c:pt idx="1142">
                  <c:v>2298.45190429687</c:v>
                </c:pt>
                <c:pt idx="1143">
                  <c:v>2300.3846435546898</c:v>
                </c:pt>
                <c:pt idx="1144">
                  <c:v>2302.42553710938</c:v>
                </c:pt>
                <c:pt idx="1145">
                  <c:v>2304.4752197265602</c:v>
                </c:pt>
                <c:pt idx="1146">
                  <c:v>2306.4241943359398</c:v>
                </c:pt>
                <c:pt idx="1147">
                  <c:v>2308.43969726562</c:v>
                </c:pt>
                <c:pt idx="1148">
                  <c:v>2310.4263916015602</c:v>
                </c:pt>
                <c:pt idx="1149">
                  <c:v>2312.37548828125</c:v>
                </c:pt>
                <c:pt idx="1150">
                  <c:v>2314.4339599609398</c:v>
                </c:pt>
                <c:pt idx="1151">
                  <c:v>2316.44213867187</c:v>
                </c:pt>
                <c:pt idx="1152">
                  <c:v>2318.36596679687</c:v>
                </c:pt>
                <c:pt idx="1153">
                  <c:v>2320.3187255859398</c:v>
                </c:pt>
                <c:pt idx="1154">
                  <c:v>2322.3809814453102</c:v>
                </c:pt>
                <c:pt idx="1155">
                  <c:v>2324.41796875</c:v>
                </c:pt>
                <c:pt idx="1156">
                  <c:v>2326.39208984375</c:v>
                </c:pt>
                <c:pt idx="1157">
                  <c:v>2328.4002685546898</c:v>
                </c:pt>
                <c:pt idx="1158">
                  <c:v>2330.5631103515602</c:v>
                </c:pt>
                <c:pt idx="1159">
                  <c:v>2332.53735351562</c:v>
                </c:pt>
                <c:pt idx="1160">
                  <c:v>2334.3983154296898</c:v>
                </c:pt>
                <c:pt idx="1161">
                  <c:v>2336.4013671875</c:v>
                </c:pt>
                <c:pt idx="1162">
                  <c:v>2338.35034179687</c:v>
                </c:pt>
                <c:pt idx="1163">
                  <c:v>2340.32080078125</c:v>
                </c:pt>
                <c:pt idx="1164">
                  <c:v>2342.3365478515602</c:v>
                </c:pt>
                <c:pt idx="1165">
                  <c:v>2344.34838867187</c:v>
                </c:pt>
                <c:pt idx="1166">
                  <c:v>2346.3690185546898</c:v>
                </c:pt>
                <c:pt idx="1167">
                  <c:v>2348.35571289062</c:v>
                </c:pt>
                <c:pt idx="1168">
                  <c:v>2350.41796875</c:v>
                </c:pt>
                <c:pt idx="1169">
                  <c:v>2352.4676513671898</c:v>
                </c:pt>
                <c:pt idx="1170">
                  <c:v>2354.3826904296898</c:v>
                </c:pt>
                <c:pt idx="1171">
                  <c:v>2356.3443603515602</c:v>
                </c:pt>
                <c:pt idx="1172">
                  <c:v>2358.3902587890602</c:v>
                </c:pt>
                <c:pt idx="1173">
                  <c:v>2360.39331054687</c:v>
                </c:pt>
                <c:pt idx="1174">
                  <c:v>2362.392578125</c:v>
                </c:pt>
                <c:pt idx="1175">
                  <c:v>2364.4169921875</c:v>
                </c:pt>
                <c:pt idx="1176">
                  <c:v>2366.3572998046898</c:v>
                </c:pt>
                <c:pt idx="1177">
                  <c:v>2368.390625</c:v>
                </c:pt>
                <c:pt idx="1178">
                  <c:v>2370.39868164062</c:v>
                </c:pt>
                <c:pt idx="1179">
                  <c:v>2372.37280273438</c:v>
                </c:pt>
                <c:pt idx="1180">
                  <c:v>2374.33447265625</c:v>
                </c:pt>
                <c:pt idx="1181">
                  <c:v>2376.3087158203102</c:v>
                </c:pt>
                <c:pt idx="1182">
                  <c:v>2378.29541015625</c:v>
                </c:pt>
                <c:pt idx="1183">
                  <c:v>2380.31103515625</c:v>
                </c:pt>
                <c:pt idx="1184">
                  <c:v>2382.37329101562</c:v>
                </c:pt>
                <c:pt idx="1185">
                  <c:v>2384.31860351562</c:v>
                </c:pt>
                <c:pt idx="1186">
                  <c:v>2386.2965087890602</c:v>
                </c:pt>
                <c:pt idx="1187">
                  <c:v>2388.375</c:v>
                </c:pt>
                <c:pt idx="1188">
                  <c:v>2390.3492431640602</c:v>
                </c:pt>
                <c:pt idx="1189">
                  <c:v>2392.2730712890602</c:v>
                </c:pt>
                <c:pt idx="1190">
                  <c:v>2394.4068603515602</c:v>
                </c:pt>
                <c:pt idx="1191">
                  <c:v>2396.42749023438</c:v>
                </c:pt>
                <c:pt idx="1192">
                  <c:v>2398.3388671875</c:v>
                </c:pt>
                <c:pt idx="1193">
                  <c:v>2400.3258056640602</c:v>
                </c:pt>
                <c:pt idx="1194">
                  <c:v>2402.3414306640602</c:v>
                </c:pt>
                <c:pt idx="1195">
                  <c:v>2404.3695068359398</c:v>
                </c:pt>
                <c:pt idx="1196">
                  <c:v>2406.3148193359398</c:v>
                </c:pt>
                <c:pt idx="1197">
                  <c:v>2408.3267822265602</c:v>
                </c:pt>
                <c:pt idx="1198">
                  <c:v>2410.3260498046898</c:v>
                </c:pt>
                <c:pt idx="1199">
                  <c:v>2412.3089599609398</c:v>
                </c:pt>
                <c:pt idx="1200">
                  <c:v>2414.2705078125</c:v>
                </c:pt>
                <c:pt idx="1201">
                  <c:v>2416.27368164062</c:v>
                </c:pt>
                <c:pt idx="1202">
                  <c:v>2418.2730712890602</c:v>
                </c:pt>
                <c:pt idx="1203">
                  <c:v>2420.21826171875</c:v>
                </c:pt>
                <c:pt idx="1204">
                  <c:v>2422.3935546875</c:v>
                </c:pt>
                <c:pt idx="1205">
                  <c:v>2424.45581054687</c:v>
                </c:pt>
                <c:pt idx="1206">
                  <c:v>2426.34204101562</c:v>
                </c:pt>
                <c:pt idx="1207">
                  <c:v>2428.2947998046898</c:v>
                </c:pt>
                <c:pt idx="1208">
                  <c:v>2430.2940673828102</c:v>
                </c:pt>
                <c:pt idx="1209">
                  <c:v>2432.29345703125</c:v>
                </c:pt>
                <c:pt idx="1210">
                  <c:v>2434.2587890625</c:v>
                </c:pt>
                <c:pt idx="1211">
                  <c:v>2436.3046875</c:v>
                </c:pt>
                <c:pt idx="1212">
                  <c:v>2438.2789306640602</c:v>
                </c:pt>
                <c:pt idx="1213">
                  <c:v>2440.2403564453102</c:v>
                </c:pt>
                <c:pt idx="1214">
                  <c:v>2442.32397460938</c:v>
                </c:pt>
                <c:pt idx="1215">
                  <c:v>2444.41137695313</c:v>
                </c:pt>
                <c:pt idx="1216">
                  <c:v>2446.38549804687</c:v>
                </c:pt>
                <c:pt idx="1217">
                  <c:v>2448.296875</c:v>
                </c:pt>
                <c:pt idx="1218">
                  <c:v>2450.3125</c:v>
                </c:pt>
                <c:pt idx="1219">
                  <c:v>2452.4752197265602</c:v>
                </c:pt>
                <c:pt idx="1220">
                  <c:v>2454.4493408203102</c:v>
                </c:pt>
                <c:pt idx="1221">
                  <c:v>2456.30151367187</c:v>
                </c:pt>
                <c:pt idx="1222">
                  <c:v>2458.27197265625</c:v>
                </c:pt>
                <c:pt idx="1223">
                  <c:v>2460.267578125</c:v>
                </c:pt>
                <c:pt idx="1224">
                  <c:v>2462.27954101562</c:v>
                </c:pt>
                <c:pt idx="1225">
                  <c:v>2464.2825927734398</c:v>
                </c:pt>
                <c:pt idx="1226">
                  <c:v>2466.3359375</c:v>
                </c:pt>
                <c:pt idx="1227">
                  <c:v>2468.3189697265602</c:v>
                </c:pt>
                <c:pt idx="1228">
                  <c:v>2470.30200195313</c:v>
                </c:pt>
                <c:pt idx="1229">
                  <c:v>2472.30126953125</c:v>
                </c:pt>
                <c:pt idx="1230">
                  <c:v>2474.32568359375</c:v>
                </c:pt>
                <c:pt idx="1231">
                  <c:v>2476.36279296875</c:v>
                </c:pt>
                <c:pt idx="1232">
                  <c:v>2478.3155517578102</c:v>
                </c:pt>
                <c:pt idx="1233">
                  <c:v>2480.28979492187</c:v>
                </c:pt>
                <c:pt idx="1234">
                  <c:v>2482.27661132813</c:v>
                </c:pt>
                <c:pt idx="1235">
                  <c:v>2484.2166748046898</c:v>
                </c:pt>
                <c:pt idx="1236">
                  <c:v>2486.1995849609398</c:v>
                </c:pt>
                <c:pt idx="1237">
                  <c:v>2488.25805664062</c:v>
                </c:pt>
                <c:pt idx="1238">
                  <c:v>2490.3077392578102</c:v>
                </c:pt>
                <c:pt idx="1239">
                  <c:v>2492.3233642578102</c:v>
                </c:pt>
                <c:pt idx="1240">
                  <c:v>2494.3353271484398</c:v>
                </c:pt>
                <c:pt idx="1241">
                  <c:v>2496.23413085938</c:v>
                </c:pt>
                <c:pt idx="1242">
                  <c:v>2498.2119140625</c:v>
                </c:pt>
                <c:pt idx="1243">
                  <c:v>2500.2828369140602</c:v>
                </c:pt>
                <c:pt idx="1244">
                  <c:v>2502.23193359375</c:v>
                </c:pt>
                <c:pt idx="1245">
                  <c:v>2504.23510742187</c:v>
                </c:pt>
                <c:pt idx="1246">
                  <c:v>2506.25952148438</c:v>
                </c:pt>
                <c:pt idx="1247">
                  <c:v>2508.2801513671898</c:v>
                </c:pt>
                <c:pt idx="1248">
                  <c:v>2510.3009033203102</c:v>
                </c:pt>
                <c:pt idx="1249">
                  <c:v>2512.2625732421898</c:v>
                </c:pt>
                <c:pt idx="1250">
                  <c:v>2514.26196289062</c:v>
                </c:pt>
                <c:pt idx="1251">
                  <c:v>2516.3153076171898</c:v>
                </c:pt>
                <c:pt idx="1252">
                  <c:v>2518.3271484375</c:v>
                </c:pt>
                <c:pt idx="1253">
                  <c:v>2520.2510986328102</c:v>
                </c:pt>
                <c:pt idx="1254">
                  <c:v>2522.31713867187</c:v>
                </c:pt>
                <c:pt idx="1255">
                  <c:v>2524.3541259765602</c:v>
                </c:pt>
                <c:pt idx="1256">
                  <c:v>2526.2364501953102</c:v>
                </c:pt>
                <c:pt idx="1257">
                  <c:v>2528.2860107421898</c:v>
                </c:pt>
                <c:pt idx="1258">
                  <c:v>2530.2890625</c:v>
                </c:pt>
                <c:pt idx="1259">
                  <c:v>2532.18408203125</c:v>
                </c:pt>
                <c:pt idx="1260">
                  <c:v>2534.1834716796898</c:v>
                </c:pt>
                <c:pt idx="1261">
                  <c:v>2536.2205810546898</c:v>
                </c:pt>
                <c:pt idx="1262">
                  <c:v>2538.2412109375</c:v>
                </c:pt>
                <c:pt idx="1263">
                  <c:v>2540.1650390625</c:v>
                </c:pt>
                <c:pt idx="1264">
                  <c:v>2542.22729492187</c:v>
                </c:pt>
                <c:pt idx="1265">
                  <c:v>2544.26806640625</c:v>
                </c:pt>
                <c:pt idx="1266">
                  <c:v>2546.1793212890602</c:v>
                </c:pt>
                <c:pt idx="1267">
                  <c:v>2548.2503662109398</c:v>
                </c:pt>
                <c:pt idx="1268">
                  <c:v>2550.2874755859398</c:v>
                </c:pt>
                <c:pt idx="1269">
                  <c:v>2552.21508789062</c:v>
                </c:pt>
                <c:pt idx="1270">
                  <c:v>2554.1640625</c:v>
                </c:pt>
                <c:pt idx="1271">
                  <c:v>2556.1973876953102</c:v>
                </c:pt>
                <c:pt idx="1272">
                  <c:v>2558.22192382813</c:v>
                </c:pt>
                <c:pt idx="1273">
                  <c:v>2560.21240234375</c:v>
                </c:pt>
                <c:pt idx="1274">
                  <c:v>2562.1865234375</c:v>
                </c:pt>
                <c:pt idx="1275">
                  <c:v>2564.2198486328102</c:v>
                </c:pt>
                <c:pt idx="1276">
                  <c:v>2566.18139648438</c:v>
                </c:pt>
                <c:pt idx="1277">
                  <c:v>2568.10522460938</c:v>
                </c:pt>
                <c:pt idx="1278">
                  <c:v>2570.2303466796898</c:v>
                </c:pt>
                <c:pt idx="1279">
                  <c:v>2572.2926025390602</c:v>
                </c:pt>
                <c:pt idx="1280">
                  <c:v>2574.24536132813</c:v>
                </c:pt>
                <c:pt idx="1281">
                  <c:v>2576.2069091796898</c:v>
                </c:pt>
                <c:pt idx="1282">
                  <c:v>2578.2025146484398</c:v>
                </c:pt>
                <c:pt idx="1283">
                  <c:v>2580.2144775390602</c:v>
                </c:pt>
                <c:pt idx="1284">
                  <c:v>2582.16723632813</c:v>
                </c:pt>
                <c:pt idx="1285">
                  <c:v>2584.23315429687</c:v>
                </c:pt>
                <c:pt idx="1286">
                  <c:v>2586.2789306640602</c:v>
                </c:pt>
                <c:pt idx="1287">
                  <c:v>2588.19018554687</c:v>
                </c:pt>
                <c:pt idx="1288">
                  <c:v>2590.22729492187</c:v>
                </c:pt>
                <c:pt idx="1289">
                  <c:v>2592.17260742187</c:v>
                </c:pt>
                <c:pt idx="1290">
                  <c:v>2594.0714111328102</c:v>
                </c:pt>
                <c:pt idx="1291">
                  <c:v>2596.13354492187</c:v>
                </c:pt>
                <c:pt idx="1292">
                  <c:v>2598.18310546875</c:v>
                </c:pt>
                <c:pt idx="1293">
                  <c:v>2600.1234130859398</c:v>
                </c:pt>
                <c:pt idx="1294">
                  <c:v>2602.1478271484398</c:v>
                </c:pt>
                <c:pt idx="1295">
                  <c:v>2604.19360351562</c:v>
                </c:pt>
                <c:pt idx="1296">
                  <c:v>2606.1929931640602</c:v>
                </c:pt>
                <c:pt idx="1297">
                  <c:v>2608.19604492187</c:v>
                </c:pt>
                <c:pt idx="1298">
                  <c:v>2610.1575927734398</c:v>
                </c:pt>
                <c:pt idx="1299">
                  <c:v>2612.20727539062</c:v>
                </c:pt>
                <c:pt idx="1300">
                  <c:v>2614.19409179687</c:v>
                </c:pt>
                <c:pt idx="1301">
                  <c:v>2616.1392822265602</c:v>
                </c:pt>
                <c:pt idx="1302">
                  <c:v>2618.21411132813</c:v>
                </c:pt>
                <c:pt idx="1303">
                  <c:v>2620.2135009765602</c:v>
                </c:pt>
                <c:pt idx="1304">
                  <c:v>2622.14111328125</c:v>
                </c:pt>
                <c:pt idx="1305">
                  <c:v>2624.1279296875</c:v>
                </c:pt>
                <c:pt idx="1306">
                  <c:v>2626.20263671875</c:v>
                </c:pt>
                <c:pt idx="1307">
                  <c:v>2628.2899169921898</c:v>
                </c:pt>
                <c:pt idx="1308">
                  <c:v>2630.18872070313</c:v>
                </c:pt>
                <c:pt idx="1309">
                  <c:v>2632.11254882813</c:v>
                </c:pt>
                <c:pt idx="1310">
                  <c:v>2634.18725585938</c:v>
                </c:pt>
                <c:pt idx="1311">
                  <c:v>2636.17407226562</c:v>
                </c:pt>
                <c:pt idx="1312">
                  <c:v>2638.1986083984398</c:v>
                </c:pt>
                <c:pt idx="1313">
                  <c:v>2640.21044921875</c:v>
                </c:pt>
                <c:pt idx="1314">
                  <c:v>2642.15942382813</c:v>
                </c:pt>
                <c:pt idx="1315">
                  <c:v>2644.1839599609398</c:v>
                </c:pt>
                <c:pt idx="1316">
                  <c:v>2646.14184570313</c:v>
                </c:pt>
                <c:pt idx="1317">
                  <c:v>2648.0908203125</c:v>
                </c:pt>
                <c:pt idx="1318">
                  <c:v>2650.115234375</c:v>
                </c:pt>
                <c:pt idx="1319">
                  <c:v>2652.2152099609398</c:v>
                </c:pt>
                <c:pt idx="1320">
                  <c:v>2654.14282226562</c:v>
                </c:pt>
                <c:pt idx="1321">
                  <c:v>2656.0704345703102</c:v>
                </c:pt>
                <c:pt idx="1322">
                  <c:v>2658.07861328125</c:v>
                </c:pt>
                <c:pt idx="1323">
                  <c:v>2660.09936523438</c:v>
                </c:pt>
                <c:pt idx="1324">
                  <c:v>2662.16528320313</c:v>
                </c:pt>
                <c:pt idx="1325">
                  <c:v>2664.2777099609398</c:v>
                </c:pt>
                <c:pt idx="1326">
                  <c:v>2666.2769775390602</c:v>
                </c:pt>
                <c:pt idx="1327">
                  <c:v>2668.15063476562</c:v>
                </c:pt>
                <c:pt idx="1328">
                  <c:v>2670.099609375</c:v>
                </c:pt>
                <c:pt idx="1329">
                  <c:v>2672.0863037109398</c:v>
                </c:pt>
                <c:pt idx="1330">
                  <c:v>2674.15747070313</c:v>
                </c:pt>
                <c:pt idx="1331">
                  <c:v>2676.1102294921898</c:v>
                </c:pt>
                <c:pt idx="1332">
                  <c:v>2678.0843505859398</c:v>
                </c:pt>
                <c:pt idx="1333">
                  <c:v>2680.19677734375</c:v>
                </c:pt>
                <c:pt idx="1334">
                  <c:v>2682.20874023438</c:v>
                </c:pt>
                <c:pt idx="1335">
                  <c:v>2684.1917724609398</c:v>
                </c:pt>
                <c:pt idx="1336">
                  <c:v>2686.1533203125</c:v>
                </c:pt>
                <c:pt idx="1337">
                  <c:v>2688.10620117187</c:v>
                </c:pt>
                <c:pt idx="1338">
                  <c:v>2690.1431884765602</c:v>
                </c:pt>
                <c:pt idx="1339">
                  <c:v>2692.2266845703102</c:v>
                </c:pt>
                <c:pt idx="1340">
                  <c:v>2694.17578125</c:v>
                </c:pt>
                <c:pt idx="1341">
                  <c:v>2696.06201171875</c:v>
                </c:pt>
                <c:pt idx="1342">
                  <c:v>2698.08642578125</c:v>
                </c:pt>
                <c:pt idx="1343">
                  <c:v>2700.12719726562</c:v>
                </c:pt>
                <c:pt idx="1344">
                  <c:v>2702.13037109375</c:v>
                </c:pt>
                <c:pt idx="1345">
                  <c:v>2704.16357421875</c:v>
                </c:pt>
                <c:pt idx="1346">
                  <c:v>2706.19677734375</c:v>
                </c:pt>
                <c:pt idx="1347">
                  <c:v>2708.11181640625</c:v>
                </c:pt>
                <c:pt idx="1348">
                  <c:v>2710.0771484375</c:v>
                </c:pt>
                <c:pt idx="1349">
                  <c:v>2712.19848632813</c:v>
                </c:pt>
                <c:pt idx="1350">
                  <c:v>2714.22290039062</c:v>
                </c:pt>
                <c:pt idx="1351">
                  <c:v>2716.1129150390602</c:v>
                </c:pt>
                <c:pt idx="1352">
                  <c:v>2718.0369873046898</c:v>
                </c:pt>
                <c:pt idx="1353">
                  <c:v>2720.0111083984398</c:v>
                </c:pt>
                <c:pt idx="1354">
                  <c:v>2722.0858154296898</c:v>
                </c:pt>
                <c:pt idx="1355">
                  <c:v>2724.1568603515602</c:v>
                </c:pt>
                <c:pt idx="1356">
                  <c:v>2726.1273193359398</c:v>
                </c:pt>
                <c:pt idx="1357">
                  <c:v>2728.0675048828102</c:v>
                </c:pt>
                <c:pt idx="1358">
                  <c:v>2730.07934570313</c:v>
                </c:pt>
                <c:pt idx="1359">
                  <c:v>2732.16674804687</c:v>
                </c:pt>
                <c:pt idx="1360">
                  <c:v>2734.1949462890602</c:v>
                </c:pt>
                <c:pt idx="1361">
                  <c:v>2736.1689453125</c:v>
                </c:pt>
                <c:pt idx="1362">
                  <c:v>2738.06762695313</c:v>
                </c:pt>
                <c:pt idx="1363">
                  <c:v>2740.0885009765602</c:v>
                </c:pt>
                <c:pt idx="1364">
                  <c:v>2742.11303710938</c:v>
                </c:pt>
                <c:pt idx="1365">
                  <c:v>2744.0406494140602</c:v>
                </c:pt>
                <c:pt idx="1366">
                  <c:v>2746.1116943359398</c:v>
                </c:pt>
                <c:pt idx="1367">
                  <c:v>2748.22045898438</c:v>
                </c:pt>
                <c:pt idx="1368">
                  <c:v>2750.2197265625</c:v>
                </c:pt>
                <c:pt idx="1369">
                  <c:v>2752.1058349609398</c:v>
                </c:pt>
                <c:pt idx="1370">
                  <c:v>2754.04614257813</c:v>
                </c:pt>
                <c:pt idx="1371">
                  <c:v>2756.0994873046898</c:v>
                </c:pt>
                <c:pt idx="1372">
                  <c:v>2758.1326904296898</c:v>
                </c:pt>
                <c:pt idx="1373">
                  <c:v>2760.1282958984398</c:v>
                </c:pt>
                <c:pt idx="1374">
                  <c:v>2762.1943359375</c:v>
                </c:pt>
                <c:pt idx="1375">
                  <c:v>2764.19360351562</c:v>
                </c:pt>
                <c:pt idx="1376">
                  <c:v>2766.17651367187</c:v>
                </c:pt>
                <c:pt idx="1377">
                  <c:v>2768.11303710938</c:v>
                </c:pt>
                <c:pt idx="1378">
                  <c:v>2770.0406494140602</c:v>
                </c:pt>
                <c:pt idx="1379">
                  <c:v>2772.0650634765602</c:v>
                </c:pt>
                <c:pt idx="1380">
                  <c:v>2774.064453125</c:v>
                </c:pt>
                <c:pt idx="1381">
                  <c:v>2776.0675048828102</c:v>
                </c:pt>
                <c:pt idx="1382">
                  <c:v>2778.0416259765602</c:v>
                </c:pt>
                <c:pt idx="1383">
                  <c:v>2780.041015625</c:v>
                </c:pt>
                <c:pt idx="1384">
                  <c:v>2782.0906982421898</c:v>
                </c:pt>
                <c:pt idx="1385">
                  <c:v>2784.0899658203102</c:v>
                </c:pt>
                <c:pt idx="1386">
                  <c:v>2785.9886474609398</c:v>
                </c:pt>
                <c:pt idx="1387">
                  <c:v>2788.0634765625</c:v>
                </c:pt>
                <c:pt idx="1388">
                  <c:v>2790.13452148438</c:v>
                </c:pt>
                <c:pt idx="1389">
                  <c:v>2792.1337890625</c:v>
                </c:pt>
                <c:pt idx="1390">
                  <c:v>2794.1368408203102</c:v>
                </c:pt>
                <c:pt idx="1391">
                  <c:v>2796.06958007813</c:v>
                </c:pt>
                <c:pt idx="1392">
                  <c:v>2798.0274658203102</c:v>
                </c:pt>
                <c:pt idx="1393">
                  <c:v>2799.9676513671898</c:v>
                </c:pt>
                <c:pt idx="1394">
                  <c:v>2802.0963134765602</c:v>
                </c:pt>
                <c:pt idx="1395">
                  <c:v>2804.095703125</c:v>
                </c:pt>
                <c:pt idx="1396">
                  <c:v>2805.9945068359398</c:v>
                </c:pt>
                <c:pt idx="1397">
                  <c:v>2808.08178710938</c:v>
                </c:pt>
                <c:pt idx="1398">
                  <c:v>2810.0648193359398</c:v>
                </c:pt>
                <c:pt idx="1399">
                  <c:v>2812.0604248046898</c:v>
                </c:pt>
                <c:pt idx="1400">
                  <c:v>2814.1099853515602</c:v>
                </c:pt>
                <c:pt idx="1401">
                  <c:v>2816.07153320313</c:v>
                </c:pt>
                <c:pt idx="1402">
                  <c:v>2818.0872802734398</c:v>
                </c:pt>
                <c:pt idx="1403">
                  <c:v>2820.16577148438</c:v>
                </c:pt>
                <c:pt idx="1404">
                  <c:v>2822.09838867187</c:v>
                </c:pt>
                <c:pt idx="1405">
                  <c:v>2823.9720458984398</c:v>
                </c:pt>
                <c:pt idx="1406">
                  <c:v>2825.9248046875</c:v>
                </c:pt>
                <c:pt idx="1407">
                  <c:v>2828.0372314453102</c:v>
                </c:pt>
                <c:pt idx="1408">
                  <c:v>2830.0579833984398</c:v>
                </c:pt>
                <c:pt idx="1409">
                  <c:v>2831.9781494140602</c:v>
                </c:pt>
                <c:pt idx="1410">
                  <c:v>2834.01904296875</c:v>
                </c:pt>
                <c:pt idx="1411">
                  <c:v>2836.03100585938</c:v>
                </c:pt>
                <c:pt idx="1412">
                  <c:v>2837.9925537109398</c:v>
                </c:pt>
                <c:pt idx="1413">
                  <c:v>2839.9918212890602</c:v>
                </c:pt>
                <c:pt idx="1414">
                  <c:v>2842.0125732421898</c:v>
                </c:pt>
                <c:pt idx="1415">
                  <c:v>2844.0030517578102</c:v>
                </c:pt>
                <c:pt idx="1416">
                  <c:v>2846.0311279296898</c:v>
                </c:pt>
                <c:pt idx="1417">
                  <c:v>2848.0556640625</c:v>
                </c:pt>
                <c:pt idx="1418">
                  <c:v>2849.9759521484398</c:v>
                </c:pt>
                <c:pt idx="1419">
                  <c:v>2852.0003662109398</c:v>
                </c:pt>
                <c:pt idx="1420">
                  <c:v>2854.01220703125</c:v>
                </c:pt>
                <c:pt idx="1421">
                  <c:v>2855.95751953125</c:v>
                </c:pt>
                <c:pt idx="1422">
                  <c:v>2858.0322265625</c:v>
                </c:pt>
                <c:pt idx="1423">
                  <c:v>2859.98120117187</c:v>
                </c:pt>
                <c:pt idx="1424">
                  <c:v>2861.9554443359398</c:v>
                </c:pt>
                <c:pt idx="1425">
                  <c:v>2864.08056640625</c:v>
                </c:pt>
                <c:pt idx="1426">
                  <c:v>2866.09619140625</c:v>
                </c:pt>
                <c:pt idx="1427">
                  <c:v>2868.0362548828102</c:v>
                </c:pt>
                <c:pt idx="1428">
                  <c:v>2870.04443359375</c:v>
                </c:pt>
                <c:pt idx="1429">
                  <c:v>2871.98095703125</c:v>
                </c:pt>
                <c:pt idx="1430">
                  <c:v>2873.9425048828102</c:v>
                </c:pt>
                <c:pt idx="1431">
                  <c:v>2875.9884033203102</c:v>
                </c:pt>
                <c:pt idx="1432">
                  <c:v>2877.97509765625</c:v>
                </c:pt>
                <c:pt idx="1433">
                  <c:v>2879.99951171875</c:v>
                </c:pt>
                <c:pt idx="1434">
                  <c:v>2882.0994873046898</c:v>
                </c:pt>
                <c:pt idx="1435">
                  <c:v>2884.1240234375</c:v>
                </c:pt>
                <c:pt idx="1436">
                  <c:v>2886.0390625</c:v>
                </c:pt>
                <c:pt idx="1437">
                  <c:v>2887.9918212890602</c:v>
                </c:pt>
                <c:pt idx="1438">
                  <c:v>2889.94970703125</c:v>
                </c:pt>
                <c:pt idx="1439">
                  <c:v>2891.9364013671898</c:v>
                </c:pt>
                <c:pt idx="1440">
                  <c:v>2893.9771728515602</c:v>
                </c:pt>
                <c:pt idx="1441">
                  <c:v>2895.9639892578102</c:v>
                </c:pt>
                <c:pt idx="1442">
                  <c:v>2897.94702148438</c:v>
                </c:pt>
                <c:pt idx="1443">
                  <c:v>2900.00537109375</c:v>
                </c:pt>
                <c:pt idx="1444">
                  <c:v>2902.0423583984398</c:v>
                </c:pt>
                <c:pt idx="1445">
                  <c:v>2903.96997070313</c:v>
                </c:pt>
                <c:pt idx="1446">
                  <c:v>2905.9693603515602</c:v>
                </c:pt>
                <c:pt idx="1447">
                  <c:v>2908.04418945313</c:v>
                </c:pt>
                <c:pt idx="1448">
                  <c:v>2909.9931640625</c:v>
                </c:pt>
                <c:pt idx="1449">
                  <c:v>2911.91333007812</c:v>
                </c:pt>
                <c:pt idx="1450">
                  <c:v>2913.9918212890602</c:v>
                </c:pt>
                <c:pt idx="1451">
                  <c:v>2916.0665283203102</c:v>
                </c:pt>
                <c:pt idx="1452">
                  <c:v>2918.0244140625</c:v>
                </c:pt>
                <c:pt idx="1453">
                  <c:v>2920.00244140625</c:v>
                </c:pt>
                <c:pt idx="1454">
                  <c:v>2921.94262695313</c:v>
                </c:pt>
                <c:pt idx="1455">
                  <c:v>2923.9293212890602</c:v>
                </c:pt>
                <c:pt idx="1456">
                  <c:v>2925.96264648438</c:v>
                </c:pt>
                <c:pt idx="1457">
                  <c:v>2927.8828125</c:v>
                </c:pt>
                <c:pt idx="1458">
                  <c:v>2929.8858642578102</c:v>
                </c:pt>
                <c:pt idx="1459">
                  <c:v>2931.9517822265602</c:v>
                </c:pt>
                <c:pt idx="1460">
                  <c:v>2934.0140380859398</c:v>
                </c:pt>
                <c:pt idx="1461">
                  <c:v>2936.0220947265602</c:v>
                </c:pt>
                <c:pt idx="1462">
                  <c:v>2938.0213623046898</c:v>
                </c:pt>
                <c:pt idx="1463">
                  <c:v>2940.0118408203102</c:v>
                </c:pt>
                <c:pt idx="1464">
                  <c:v>2941.88549804687</c:v>
                </c:pt>
                <c:pt idx="1465">
                  <c:v>2943.8724365234398</c:v>
                </c:pt>
                <c:pt idx="1466">
                  <c:v>2945.9056396484398</c:v>
                </c:pt>
                <c:pt idx="1467">
                  <c:v>2947.91748046875</c:v>
                </c:pt>
                <c:pt idx="1468">
                  <c:v>2949.87915039063</c:v>
                </c:pt>
                <c:pt idx="1469">
                  <c:v>2951.8621826171898</c:v>
                </c:pt>
                <c:pt idx="1470">
                  <c:v>2953.9658203125</c:v>
                </c:pt>
                <c:pt idx="1471">
                  <c:v>2955.93994140625</c:v>
                </c:pt>
                <c:pt idx="1472">
                  <c:v>2957.89770507812</c:v>
                </c:pt>
                <c:pt idx="1473">
                  <c:v>2959.9384765625</c:v>
                </c:pt>
                <c:pt idx="1474">
                  <c:v>2961.95043945313</c:v>
                </c:pt>
                <c:pt idx="1475">
                  <c:v>2963.97119140625</c:v>
                </c:pt>
                <c:pt idx="1476">
                  <c:v>2965.9580078125</c:v>
                </c:pt>
                <c:pt idx="1477">
                  <c:v>2967.9447021484398</c:v>
                </c:pt>
                <c:pt idx="1478">
                  <c:v>2969.94775390625</c:v>
                </c:pt>
                <c:pt idx="1479">
                  <c:v>2971.9345703125</c:v>
                </c:pt>
                <c:pt idx="1480">
                  <c:v>2973.90502929687</c:v>
                </c:pt>
                <c:pt idx="1481">
                  <c:v>2975.84521484375</c:v>
                </c:pt>
                <c:pt idx="1482">
                  <c:v>2977.9073486328102</c:v>
                </c:pt>
                <c:pt idx="1483">
                  <c:v>2979.9317626953102</c:v>
                </c:pt>
                <c:pt idx="1484">
                  <c:v>2981.8970947265602</c:v>
                </c:pt>
                <c:pt idx="1485">
                  <c:v>2983.9342041015602</c:v>
                </c:pt>
                <c:pt idx="1486">
                  <c:v>2985.8543701171898</c:v>
                </c:pt>
                <c:pt idx="1487">
                  <c:v>2987.7781982421898</c:v>
                </c:pt>
                <c:pt idx="1488">
                  <c:v>2989.84399414063</c:v>
                </c:pt>
                <c:pt idx="1489">
                  <c:v>2991.93139648438</c:v>
                </c:pt>
                <c:pt idx="1490">
                  <c:v>2993.9307861328102</c:v>
                </c:pt>
                <c:pt idx="1491">
                  <c:v>2995.9049072265602</c:v>
                </c:pt>
                <c:pt idx="1492">
                  <c:v>2997.9168701171898</c:v>
                </c:pt>
                <c:pt idx="1493">
                  <c:v>2999.9791259765602</c:v>
                </c:pt>
                <c:pt idx="1494">
                  <c:v>3002.0789794921898</c:v>
                </c:pt>
                <c:pt idx="1495">
                  <c:v>3004.0404052734398</c:v>
                </c:pt>
                <c:pt idx="1496">
                  <c:v>3005.9642333984398</c:v>
                </c:pt>
                <c:pt idx="1497">
                  <c:v>3007.90600585937</c:v>
                </c:pt>
                <c:pt idx="1498">
                  <c:v>3009.86767578125</c:v>
                </c:pt>
                <c:pt idx="1499">
                  <c:v>3011.8743896484398</c:v>
                </c:pt>
                <c:pt idx="1500">
                  <c:v>3013.88623046875</c:v>
                </c:pt>
                <c:pt idx="1501">
                  <c:v>3015.8980712890602</c:v>
                </c:pt>
                <c:pt idx="1502">
                  <c:v>3017.9351806640602</c:v>
                </c:pt>
                <c:pt idx="1503">
                  <c:v>3019.9144287109398</c:v>
                </c:pt>
                <c:pt idx="1504">
                  <c:v>3021.9188232421898</c:v>
                </c:pt>
                <c:pt idx="1505">
                  <c:v>3023.9508056640602</c:v>
                </c:pt>
                <c:pt idx="1506">
                  <c:v>3025.849609375</c:v>
                </c:pt>
                <c:pt idx="1507">
                  <c:v>3027.8489990234398</c:v>
                </c:pt>
                <c:pt idx="1508">
                  <c:v>3029.9061279296898</c:v>
                </c:pt>
                <c:pt idx="1509">
                  <c:v>3031.82250976562</c:v>
                </c:pt>
                <c:pt idx="1510">
                  <c:v>3033.8594970703102</c:v>
                </c:pt>
                <c:pt idx="1511">
                  <c:v>3035.92163085937</c:v>
                </c:pt>
                <c:pt idx="1512">
                  <c:v>3037.8580322265602</c:v>
                </c:pt>
                <c:pt idx="1513">
                  <c:v>3039.81469726562</c:v>
                </c:pt>
                <c:pt idx="1514">
                  <c:v>3041.7763671875</c:v>
                </c:pt>
                <c:pt idx="1515">
                  <c:v>3043.8006591796898</c:v>
                </c:pt>
                <c:pt idx="1516">
                  <c:v>3045.86279296875</c:v>
                </c:pt>
                <c:pt idx="1517">
                  <c:v>3047.93774414063</c:v>
                </c:pt>
                <c:pt idx="1518">
                  <c:v>3049.9622802734398</c:v>
                </c:pt>
                <c:pt idx="1519">
                  <c:v>3051.9112548828102</c:v>
                </c:pt>
                <c:pt idx="1520">
                  <c:v>3053.8778076171898</c:v>
                </c:pt>
                <c:pt idx="1521">
                  <c:v>3055.86450195313</c:v>
                </c:pt>
                <c:pt idx="1522">
                  <c:v>3057.8387451171898</c:v>
                </c:pt>
                <c:pt idx="1523">
                  <c:v>3059.88842773438</c:v>
                </c:pt>
                <c:pt idx="1524">
                  <c:v>3061.9129638671898</c:v>
                </c:pt>
                <c:pt idx="1525">
                  <c:v>3063.912109375</c:v>
                </c:pt>
                <c:pt idx="1526">
                  <c:v>3065.89892578125</c:v>
                </c:pt>
                <c:pt idx="1527">
                  <c:v>3067.8857421875</c:v>
                </c:pt>
                <c:pt idx="1528">
                  <c:v>3069.93017578125</c:v>
                </c:pt>
                <c:pt idx="1529">
                  <c:v>3071.8917236328102</c:v>
                </c:pt>
                <c:pt idx="1530">
                  <c:v>3073.7904052734398</c:v>
                </c:pt>
                <c:pt idx="1531">
                  <c:v>3075.84008789063</c:v>
                </c:pt>
                <c:pt idx="1532">
                  <c:v>3077.98291015625</c:v>
                </c:pt>
                <c:pt idx="1533">
                  <c:v>3079.90673828125</c:v>
                </c:pt>
                <c:pt idx="1534">
                  <c:v>3081.8128662109398</c:v>
                </c:pt>
                <c:pt idx="1535">
                  <c:v>3083.7996826171898</c:v>
                </c:pt>
                <c:pt idx="1536">
                  <c:v>3085.76123046875</c:v>
                </c:pt>
                <c:pt idx="1537">
                  <c:v>3087.81079101562</c:v>
                </c:pt>
                <c:pt idx="1538">
                  <c:v>3089.8856201171898</c:v>
                </c:pt>
                <c:pt idx="1539">
                  <c:v>3091.8472900390602</c:v>
                </c:pt>
                <c:pt idx="1540">
                  <c:v>3093.8717041015602</c:v>
                </c:pt>
                <c:pt idx="1541">
                  <c:v>3095.9339599609398</c:v>
                </c:pt>
                <c:pt idx="1542">
                  <c:v>3097.8076171875</c:v>
                </c:pt>
                <c:pt idx="1543">
                  <c:v>3099.7943115234398</c:v>
                </c:pt>
                <c:pt idx="1544">
                  <c:v>3101.8564453125</c:v>
                </c:pt>
                <c:pt idx="1545">
                  <c:v>3103.8482666015602</c:v>
                </c:pt>
                <c:pt idx="1546">
                  <c:v>3105.8275146484398</c:v>
                </c:pt>
                <c:pt idx="1547">
                  <c:v>3107.7764892578102</c:v>
                </c:pt>
                <c:pt idx="1548">
                  <c:v>3109.76318359375</c:v>
                </c:pt>
                <c:pt idx="1549">
                  <c:v>3111.80786132812</c:v>
                </c:pt>
                <c:pt idx="1550">
                  <c:v>3113.9278564453102</c:v>
                </c:pt>
                <c:pt idx="1551">
                  <c:v>3115.9898681640602</c:v>
                </c:pt>
                <c:pt idx="1552">
                  <c:v>3117.86352539063</c:v>
                </c:pt>
                <c:pt idx="1553">
                  <c:v>3119.77490234375</c:v>
                </c:pt>
                <c:pt idx="1554">
                  <c:v>3121.83715820313</c:v>
                </c:pt>
                <c:pt idx="1555">
                  <c:v>3123.82397460937</c:v>
                </c:pt>
                <c:pt idx="1556">
                  <c:v>3125.79809570313</c:v>
                </c:pt>
                <c:pt idx="1557">
                  <c:v>3127.8602294921898</c:v>
                </c:pt>
                <c:pt idx="1558">
                  <c:v>3129.90234375</c:v>
                </c:pt>
                <c:pt idx="1559">
                  <c:v>3131.81372070313</c:v>
                </c:pt>
                <c:pt idx="1560">
                  <c:v>3133.7376708984398</c:v>
                </c:pt>
                <c:pt idx="1561">
                  <c:v>3135.900390625</c:v>
                </c:pt>
                <c:pt idx="1562">
                  <c:v>3137.91967773438</c:v>
                </c:pt>
                <c:pt idx="1563">
                  <c:v>3139.84350585937</c:v>
                </c:pt>
                <c:pt idx="1564">
                  <c:v>3141.7850341796898</c:v>
                </c:pt>
                <c:pt idx="1565">
                  <c:v>3143.7265625</c:v>
                </c:pt>
                <c:pt idx="1566">
                  <c:v>3145.78369140625</c:v>
                </c:pt>
                <c:pt idx="1567">
                  <c:v>3147.74536132812</c:v>
                </c:pt>
                <c:pt idx="1568">
                  <c:v>3149.70703125</c:v>
                </c:pt>
                <c:pt idx="1569">
                  <c:v>3151.7767333984398</c:v>
                </c:pt>
                <c:pt idx="1570">
                  <c:v>3153.86401367188</c:v>
                </c:pt>
                <c:pt idx="1571">
                  <c:v>3155.8758544921898</c:v>
                </c:pt>
                <c:pt idx="1572">
                  <c:v>3157.7998046875</c:v>
                </c:pt>
                <c:pt idx="1573">
                  <c:v>3159.78662109375</c:v>
                </c:pt>
                <c:pt idx="1574">
                  <c:v>3161.7984619140602</c:v>
                </c:pt>
                <c:pt idx="1575">
                  <c:v>3163.81030273438</c:v>
                </c:pt>
                <c:pt idx="1576">
                  <c:v>3165.9228515625</c:v>
                </c:pt>
                <c:pt idx="1577">
                  <c:v>3167.88452148438</c:v>
                </c:pt>
                <c:pt idx="1578">
                  <c:v>3169.82104492188</c:v>
                </c:pt>
                <c:pt idx="1579">
                  <c:v>3171.8328857421898</c:v>
                </c:pt>
                <c:pt idx="1580">
                  <c:v>3173.7440185546898</c:v>
                </c:pt>
                <c:pt idx="1581">
                  <c:v>3175.755859375</c:v>
                </c:pt>
                <c:pt idx="1582">
                  <c:v>3177.7552490234398</c:v>
                </c:pt>
                <c:pt idx="1583">
                  <c:v>3179.7294921875</c:v>
                </c:pt>
                <c:pt idx="1584">
                  <c:v>3181.73388671875</c:v>
                </c:pt>
                <c:pt idx="1585">
                  <c:v>3183.7835693359398</c:v>
                </c:pt>
                <c:pt idx="1586">
                  <c:v>3185.7452392578102</c:v>
                </c:pt>
                <c:pt idx="1587">
                  <c:v>3187.7117919921898</c:v>
                </c:pt>
                <c:pt idx="1588">
                  <c:v>3189.8819580078102</c:v>
                </c:pt>
                <c:pt idx="1589">
                  <c:v>3191.8184814453102</c:v>
                </c:pt>
                <c:pt idx="1590">
                  <c:v>3193.6669921875</c:v>
                </c:pt>
                <c:pt idx="1591">
                  <c:v>3195.71142578125</c:v>
                </c:pt>
                <c:pt idx="1592">
                  <c:v>3197.7735595703102</c:v>
                </c:pt>
                <c:pt idx="1593">
                  <c:v>3199.8359375</c:v>
                </c:pt>
                <c:pt idx="1594">
                  <c:v>3201.802734375</c:v>
                </c:pt>
                <c:pt idx="1595">
                  <c:v>3203.7138671875</c:v>
                </c:pt>
                <c:pt idx="1596">
                  <c:v>3205.68798828125</c:v>
                </c:pt>
                <c:pt idx="1597">
                  <c:v>3207.7125244140602</c:v>
                </c:pt>
                <c:pt idx="1598">
                  <c:v>3209.7193603515602</c:v>
                </c:pt>
                <c:pt idx="1599">
                  <c:v>3211.6934814453102</c:v>
                </c:pt>
                <c:pt idx="1600">
                  <c:v>3213.78076171875</c:v>
                </c:pt>
                <c:pt idx="1601">
                  <c:v>3215.81787109375</c:v>
                </c:pt>
                <c:pt idx="1602">
                  <c:v>3217.7794189453102</c:v>
                </c:pt>
                <c:pt idx="1603">
                  <c:v>3219.74609375</c:v>
                </c:pt>
                <c:pt idx="1604">
                  <c:v>3221.8133544921898</c:v>
                </c:pt>
                <c:pt idx="1605">
                  <c:v>3223.8326416015602</c:v>
                </c:pt>
                <c:pt idx="1606">
                  <c:v>3225.7515869140602</c:v>
                </c:pt>
                <c:pt idx="1607">
                  <c:v>3227.7259521484398</c:v>
                </c:pt>
                <c:pt idx="1608">
                  <c:v>3229.72509765625</c:v>
                </c:pt>
                <c:pt idx="1609">
                  <c:v>3231.8375244140602</c:v>
                </c:pt>
                <c:pt idx="1610">
                  <c:v>3233.7740478515602</c:v>
                </c:pt>
                <c:pt idx="1611">
                  <c:v>3235.67260742188</c:v>
                </c:pt>
                <c:pt idx="1612">
                  <c:v>3237.7724609375</c:v>
                </c:pt>
                <c:pt idx="1613">
                  <c:v>3239.7845458984398</c:v>
                </c:pt>
                <c:pt idx="1614">
                  <c:v>3241.7589111328102</c:v>
                </c:pt>
                <c:pt idx="1615">
                  <c:v>3243.7205810546898</c:v>
                </c:pt>
                <c:pt idx="1616">
                  <c:v>3245.6192626953102</c:v>
                </c:pt>
                <c:pt idx="1617">
                  <c:v>3247.5682373046898</c:v>
                </c:pt>
                <c:pt idx="1618">
                  <c:v>3249.65551757812</c:v>
                </c:pt>
                <c:pt idx="1619">
                  <c:v>3251.6925048828102</c:v>
                </c:pt>
                <c:pt idx="1620">
                  <c:v>3253.70947265625</c:v>
                </c:pt>
                <c:pt idx="1621">
                  <c:v>3255.7841796875</c:v>
                </c:pt>
                <c:pt idx="1622">
                  <c:v>3257.77099609375</c:v>
                </c:pt>
                <c:pt idx="1623">
                  <c:v>3259.7000732421898</c:v>
                </c:pt>
                <c:pt idx="1624">
                  <c:v>3261.7371826171898</c:v>
                </c:pt>
                <c:pt idx="1625">
                  <c:v>3263.7615966796898</c:v>
                </c:pt>
                <c:pt idx="1626">
                  <c:v>3265.76831054687</c:v>
                </c:pt>
                <c:pt idx="1627">
                  <c:v>3267.7877197265602</c:v>
                </c:pt>
                <c:pt idx="1628">
                  <c:v>3269.65380859375</c:v>
                </c:pt>
                <c:pt idx="1629">
                  <c:v>3271.6783447265602</c:v>
                </c:pt>
                <c:pt idx="1630">
                  <c:v>3273.7857666015602</c:v>
                </c:pt>
                <c:pt idx="1631">
                  <c:v>3275.71459960937</c:v>
                </c:pt>
                <c:pt idx="1632">
                  <c:v>3277.6435546875</c:v>
                </c:pt>
                <c:pt idx="1633">
                  <c:v>3279.72583007812</c:v>
                </c:pt>
                <c:pt idx="1634">
                  <c:v>3281.78295898438</c:v>
                </c:pt>
                <c:pt idx="1635">
                  <c:v>3283.7445068359398</c:v>
                </c:pt>
                <c:pt idx="1636">
                  <c:v>3285.736328125</c:v>
                </c:pt>
                <c:pt idx="1637">
                  <c:v>3287.7357177734398</c:v>
                </c:pt>
                <c:pt idx="1638">
                  <c:v>3289.6922607421898</c:v>
                </c:pt>
                <c:pt idx="1639">
                  <c:v>3291.7093505859398</c:v>
                </c:pt>
                <c:pt idx="1640">
                  <c:v>3293.771484375</c:v>
                </c:pt>
                <c:pt idx="1641">
                  <c:v>3295.81591796875</c:v>
                </c:pt>
                <c:pt idx="1642">
                  <c:v>3297.8203125</c:v>
                </c:pt>
                <c:pt idx="1643">
                  <c:v>3299.7064208984398</c:v>
                </c:pt>
                <c:pt idx="1644">
                  <c:v>3301.69311523438</c:v>
                </c:pt>
                <c:pt idx="1645">
                  <c:v>3303.8056640625</c:v>
                </c:pt>
                <c:pt idx="1646">
                  <c:v>3305.7874755859398</c:v>
                </c:pt>
                <c:pt idx="1647">
                  <c:v>3307.6861572265602</c:v>
                </c:pt>
                <c:pt idx="1648">
                  <c:v>3309.74829101562</c:v>
                </c:pt>
                <c:pt idx="1649">
                  <c:v>3311.7728271484398</c:v>
                </c:pt>
                <c:pt idx="1650">
                  <c:v>3313.77221679687</c:v>
                </c:pt>
                <c:pt idx="1651">
                  <c:v>3315.8092041015602</c:v>
                </c:pt>
                <c:pt idx="1652">
                  <c:v>3317.7381591796898</c:v>
                </c:pt>
                <c:pt idx="1653">
                  <c:v>3319.7301025390602</c:v>
                </c:pt>
                <c:pt idx="1654">
                  <c:v>3321.72436523438</c:v>
                </c:pt>
                <c:pt idx="1655">
                  <c:v>3323.64819335937</c:v>
                </c:pt>
                <c:pt idx="1656">
                  <c:v>3325.6348876953102</c:v>
                </c:pt>
                <c:pt idx="1657">
                  <c:v>3327.6541748046898</c:v>
                </c:pt>
                <c:pt idx="1658">
                  <c:v>3329.61572265625</c:v>
                </c:pt>
                <c:pt idx="1659">
                  <c:v>3331.62768554687</c:v>
                </c:pt>
                <c:pt idx="1660">
                  <c:v>3333.69506835937</c:v>
                </c:pt>
                <c:pt idx="1661">
                  <c:v>3335.64404296875</c:v>
                </c:pt>
                <c:pt idx="1662">
                  <c:v>3337.5501708984398</c:v>
                </c:pt>
                <c:pt idx="1663">
                  <c:v>3339.54956054687</c:v>
                </c:pt>
                <c:pt idx="1664">
                  <c:v>3341.5916748046898</c:v>
                </c:pt>
                <c:pt idx="1665">
                  <c:v>3343.6915283203102</c:v>
                </c:pt>
                <c:pt idx="1666">
                  <c:v>3345.7235107421898</c:v>
                </c:pt>
                <c:pt idx="1667">
                  <c:v>3347.62744140625</c:v>
                </c:pt>
                <c:pt idx="1668">
                  <c:v>3349.59423828125</c:v>
                </c:pt>
                <c:pt idx="1669">
                  <c:v>3351.6513671875</c:v>
                </c:pt>
                <c:pt idx="1670">
                  <c:v>3353.6580810546898</c:v>
                </c:pt>
                <c:pt idx="1671">
                  <c:v>3355.5869140625</c:v>
                </c:pt>
                <c:pt idx="1672">
                  <c:v>3357.5863037109398</c:v>
                </c:pt>
                <c:pt idx="1673">
                  <c:v>3359.5982666015602</c:v>
                </c:pt>
                <c:pt idx="1674">
                  <c:v>3361.71069335937</c:v>
                </c:pt>
                <c:pt idx="1675">
                  <c:v>3363.7425537109398</c:v>
                </c:pt>
                <c:pt idx="1676">
                  <c:v>3365.6160888671898</c:v>
                </c:pt>
                <c:pt idx="1677">
                  <c:v>3367.59033203125</c:v>
                </c:pt>
                <c:pt idx="1678">
                  <c:v>3369.7027587890602</c:v>
                </c:pt>
                <c:pt idx="1679">
                  <c:v>3371.73974609375</c:v>
                </c:pt>
                <c:pt idx="1680">
                  <c:v>3373.6512451171898</c:v>
                </c:pt>
                <c:pt idx="1681">
                  <c:v>3375.5927734375</c:v>
                </c:pt>
                <c:pt idx="1682">
                  <c:v>3377.6046142578102</c:v>
                </c:pt>
                <c:pt idx="1683">
                  <c:v>3379.6617431640602</c:v>
                </c:pt>
                <c:pt idx="1684">
                  <c:v>3381.6358642578102</c:v>
                </c:pt>
                <c:pt idx="1685">
                  <c:v>3383.63525390625</c:v>
                </c:pt>
                <c:pt idx="1686">
                  <c:v>3385.65966796875</c:v>
                </c:pt>
                <c:pt idx="1687">
                  <c:v>3387.65161132812</c:v>
                </c:pt>
                <c:pt idx="1688">
                  <c:v>3389.63842773438</c:v>
                </c:pt>
                <c:pt idx="1689">
                  <c:v>3391.6072998046898</c:v>
                </c:pt>
                <c:pt idx="1690">
                  <c:v>3393.5865478515602</c:v>
                </c:pt>
                <c:pt idx="1691">
                  <c:v>3395.6488037109398</c:v>
                </c:pt>
                <c:pt idx="1692">
                  <c:v>3397.6807861328102</c:v>
                </c:pt>
                <c:pt idx="1693">
                  <c:v>3399.6676025390602</c:v>
                </c:pt>
                <c:pt idx="1694">
                  <c:v>3401.6165771484398</c:v>
                </c:pt>
                <c:pt idx="1695">
                  <c:v>3403.5531005859398</c:v>
                </c:pt>
                <c:pt idx="1696">
                  <c:v>3405.56494140625</c:v>
                </c:pt>
                <c:pt idx="1697">
                  <c:v>3407.5943603515602</c:v>
                </c:pt>
                <c:pt idx="1698">
                  <c:v>3409.6063232421898</c:v>
                </c:pt>
                <c:pt idx="1699">
                  <c:v>3411.6885986328102</c:v>
                </c:pt>
                <c:pt idx="1700">
                  <c:v>3413.6376953125</c:v>
                </c:pt>
                <c:pt idx="1701">
                  <c:v>3415.5037841796898</c:v>
                </c:pt>
                <c:pt idx="1702">
                  <c:v>3417.54077148438</c:v>
                </c:pt>
                <c:pt idx="1703">
                  <c:v>3419.5601806640602</c:v>
                </c:pt>
                <c:pt idx="1704">
                  <c:v>3421.60229492188</c:v>
                </c:pt>
                <c:pt idx="1705">
                  <c:v>3423.6392822265602</c:v>
                </c:pt>
                <c:pt idx="1706">
                  <c:v>3425.6134033203102</c:v>
                </c:pt>
                <c:pt idx="1707">
                  <c:v>3427.6253662109398</c:v>
                </c:pt>
                <c:pt idx="1708">
                  <c:v>3429.61962890625</c:v>
                </c:pt>
                <c:pt idx="1709">
                  <c:v>3431.6064453125</c:v>
                </c:pt>
                <c:pt idx="1710">
                  <c:v>3433.66870117188</c:v>
                </c:pt>
                <c:pt idx="1711">
                  <c:v>3435.67309570313</c:v>
                </c:pt>
                <c:pt idx="1712">
                  <c:v>3437.5517578125</c:v>
                </c:pt>
                <c:pt idx="1713">
                  <c:v>3439.5458984375</c:v>
                </c:pt>
                <c:pt idx="1714">
                  <c:v>3441.57788085937</c:v>
                </c:pt>
                <c:pt idx="1715">
                  <c:v>3443.5269775390602</c:v>
                </c:pt>
                <c:pt idx="1716">
                  <c:v>3445.5439453125</c:v>
                </c:pt>
                <c:pt idx="1717">
                  <c:v>3447.5482177734398</c:v>
                </c:pt>
                <c:pt idx="1718">
                  <c:v>3449.54248046875</c:v>
                </c:pt>
                <c:pt idx="1719">
                  <c:v>3451.599609375</c:v>
                </c:pt>
                <c:pt idx="1720">
                  <c:v>3453.6241455078102</c:v>
                </c:pt>
                <c:pt idx="1721">
                  <c:v>3455.6109619140602</c:v>
                </c:pt>
                <c:pt idx="1722">
                  <c:v>3457.61010742188</c:v>
                </c:pt>
                <c:pt idx="1723">
                  <c:v>3459.5843505859398</c:v>
                </c:pt>
                <c:pt idx="1724">
                  <c:v>3461.5460205078102</c:v>
                </c:pt>
                <c:pt idx="1725">
                  <c:v>3463.5</c:v>
                </c:pt>
                <c:pt idx="1726">
                  <c:v>3465.5421142578102</c:v>
                </c:pt>
                <c:pt idx="1727">
                  <c:v>3467.5867919921898</c:v>
                </c:pt>
                <c:pt idx="1728">
                  <c:v>3469.6187744140602</c:v>
                </c:pt>
                <c:pt idx="1729">
                  <c:v>3471.6431884765602</c:v>
                </c:pt>
                <c:pt idx="1730">
                  <c:v>3473.57958984375</c:v>
                </c:pt>
                <c:pt idx="1731">
                  <c:v>3475.57885742188</c:v>
                </c:pt>
                <c:pt idx="1732">
                  <c:v>3477.61596679687</c:v>
                </c:pt>
                <c:pt idx="1733">
                  <c:v>3479.6026611328102</c:v>
                </c:pt>
                <c:pt idx="1734">
                  <c:v>3481.5767822265602</c:v>
                </c:pt>
                <c:pt idx="1735">
                  <c:v>3483.576171875</c:v>
                </c:pt>
                <c:pt idx="1736">
                  <c:v>3485.6007080078102</c:v>
                </c:pt>
                <c:pt idx="1737">
                  <c:v>3487.68798828125</c:v>
                </c:pt>
                <c:pt idx="1738">
                  <c:v>3489.6746826171898</c:v>
                </c:pt>
                <c:pt idx="1739">
                  <c:v>3491.5911865234398</c:v>
                </c:pt>
                <c:pt idx="1740">
                  <c:v>3493.51513671875</c:v>
                </c:pt>
                <c:pt idx="1741">
                  <c:v>3495.5093994140602</c:v>
                </c:pt>
                <c:pt idx="1742">
                  <c:v>3497.5338134765602</c:v>
                </c:pt>
                <c:pt idx="1743">
                  <c:v>3499.5330810546898</c:v>
                </c:pt>
                <c:pt idx="1744">
                  <c:v>3501.5576171875</c:v>
                </c:pt>
                <c:pt idx="1745">
                  <c:v>3503.5318603515602</c:v>
                </c:pt>
                <c:pt idx="1746">
                  <c:v>3505.58154296875</c:v>
                </c:pt>
                <c:pt idx="1747">
                  <c:v>3507.6236572265602</c:v>
                </c:pt>
                <c:pt idx="1748">
                  <c:v>3509.5650634765602</c:v>
                </c:pt>
                <c:pt idx="1749">
                  <c:v>3511.4586181640602</c:v>
                </c:pt>
                <c:pt idx="1750">
                  <c:v>3513.46533203125</c:v>
                </c:pt>
                <c:pt idx="1751">
                  <c:v>3515.6531982421898</c:v>
                </c:pt>
                <c:pt idx="1752">
                  <c:v>3517.66528320313</c:v>
                </c:pt>
                <c:pt idx="1753">
                  <c:v>3519.6068115234398</c:v>
                </c:pt>
                <c:pt idx="1754">
                  <c:v>3521.64379882812</c:v>
                </c:pt>
                <c:pt idx="1755">
                  <c:v>3523.60546875</c:v>
                </c:pt>
                <c:pt idx="1756">
                  <c:v>3525.59741210937</c:v>
                </c:pt>
                <c:pt idx="1757">
                  <c:v>3527.5916748046898</c:v>
                </c:pt>
                <c:pt idx="1758">
                  <c:v>3529.52294921875</c:v>
                </c:pt>
                <c:pt idx="1759">
                  <c:v>3531.4844970703102</c:v>
                </c:pt>
                <c:pt idx="1760">
                  <c:v>3533.57690429687</c:v>
                </c:pt>
                <c:pt idx="1761">
                  <c:v>3535.58129882812</c:v>
                </c:pt>
                <c:pt idx="1762">
                  <c:v>3537.5377197265602</c:v>
                </c:pt>
                <c:pt idx="1763">
                  <c:v>3539.5445556640602</c:v>
                </c:pt>
                <c:pt idx="1764">
                  <c:v>3541.52392578125</c:v>
                </c:pt>
                <c:pt idx="1765">
                  <c:v>3543.53588867188</c:v>
                </c:pt>
                <c:pt idx="1766">
                  <c:v>3545.56030273438</c:v>
                </c:pt>
                <c:pt idx="1767">
                  <c:v>3547.5721435546898</c:v>
                </c:pt>
                <c:pt idx="1768">
                  <c:v>3549.49609375</c:v>
                </c:pt>
                <c:pt idx="1769">
                  <c:v>3551.419921875</c:v>
                </c:pt>
                <c:pt idx="1770">
                  <c:v>3553.4896240234398</c:v>
                </c:pt>
                <c:pt idx="1771">
                  <c:v>3555.52685546875</c:v>
                </c:pt>
                <c:pt idx="1772">
                  <c:v>3557.45068359375</c:v>
                </c:pt>
                <c:pt idx="1773">
                  <c:v>3559.4676513671898</c:v>
                </c:pt>
                <c:pt idx="1774">
                  <c:v>3561.4669189453102</c:v>
                </c:pt>
                <c:pt idx="1775">
                  <c:v>3563.5616455078102</c:v>
                </c:pt>
                <c:pt idx="1776">
                  <c:v>3565.6239013671898</c:v>
                </c:pt>
                <c:pt idx="1777">
                  <c:v>3567.5225830078102</c:v>
                </c:pt>
                <c:pt idx="1778">
                  <c:v>3569.5218505859398</c:v>
                </c:pt>
                <c:pt idx="1779">
                  <c:v>3571.57153320313</c:v>
                </c:pt>
                <c:pt idx="1780">
                  <c:v>3573.4754638671898</c:v>
                </c:pt>
                <c:pt idx="1781">
                  <c:v>3575.4674072265602</c:v>
                </c:pt>
                <c:pt idx="1782">
                  <c:v>3577.56225585937</c:v>
                </c:pt>
                <c:pt idx="1783">
                  <c:v>3579.49853515625</c:v>
                </c:pt>
                <c:pt idx="1784">
                  <c:v>3581.5228271484398</c:v>
                </c:pt>
                <c:pt idx="1785">
                  <c:v>3583.54223632812</c:v>
                </c:pt>
                <c:pt idx="1786">
                  <c:v>3585.48388671875</c:v>
                </c:pt>
                <c:pt idx="1787">
                  <c:v>3587.45068359375</c:v>
                </c:pt>
                <c:pt idx="1788">
                  <c:v>3589.4375</c:v>
                </c:pt>
                <c:pt idx="1789">
                  <c:v>3591.4114990234398</c:v>
                </c:pt>
                <c:pt idx="1790">
                  <c:v>3593.41064453125</c:v>
                </c:pt>
                <c:pt idx="1791">
                  <c:v>3595.4427490234398</c:v>
                </c:pt>
                <c:pt idx="1792">
                  <c:v>3597.43701171875</c:v>
                </c:pt>
                <c:pt idx="1793">
                  <c:v>3599.53686523438</c:v>
                </c:pt>
                <c:pt idx="1794">
                  <c:v>3601.54125976562</c:v>
                </c:pt>
                <c:pt idx="1795">
                  <c:v>3603.5155029296898</c:v>
                </c:pt>
                <c:pt idx="1796">
                  <c:v>3605.4771728515602</c:v>
                </c:pt>
                <c:pt idx="1797">
                  <c:v>3607.38842773438</c:v>
                </c:pt>
                <c:pt idx="1798">
                  <c:v>3609.46313476562</c:v>
                </c:pt>
                <c:pt idx="1799">
                  <c:v>3611.525390625</c:v>
                </c:pt>
                <c:pt idx="1800">
                  <c:v>3613.4945068359398</c:v>
                </c:pt>
                <c:pt idx="1801">
                  <c:v>3615.4434814453102</c:v>
                </c:pt>
                <c:pt idx="1802">
                  <c:v>3617.5234375</c:v>
                </c:pt>
                <c:pt idx="1803">
                  <c:v>3619.57299804687</c:v>
                </c:pt>
                <c:pt idx="1804">
                  <c:v>3621.4541015625</c:v>
                </c:pt>
                <c:pt idx="1805">
                  <c:v>3623.44091796875</c:v>
                </c:pt>
                <c:pt idx="1806">
                  <c:v>3625.5206298828102</c:v>
                </c:pt>
                <c:pt idx="1807">
                  <c:v>3627.50732421875</c:v>
                </c:pt>
                <c:pt idx="1808">
                  <c:v>3629.4764404296898</c:v>
                </c:pt>
                <c:pt idx="1809">
                  <c:v>3631.4632568359398</c:v>
                </c:pt>
                <c:pt idx="1810">
                  <c:v>3633.4122314453102</c:v>
                </c:pt>
                <c:pt idx="1811">
                  <c:v>3635.41162109375</c:v>
                </c:pt>
                <c:pt idx="1812">
                  <c:v>3637.52416992188</c:v>
                </c:pt>
                <c:pt idx="1813">
                  <c:v>3639.541015625</c:v>
                </c:pt>
                <c:pt idx="1814">
                  <c:v>3641.5078125</c:v>
                </c:pt>
                <c:pt idx="1815">
                  <c:v>3643.5323486328102</c:v>
                </c:pt>
                <c:pt idx="1816">
                  <c:v>3645.4259033203102</c:v>
                </c:pt>
                <c:pt idx="1817">
                  <c:v>3647.40014648438</c:v>
                </c:pt>
                <c:pt idx="1818">
                  <c:v>3649.44970703125</c:v>
                </c:pt>
                <c:pt idx="1819">
                  <c:v>3651.4185791015602</c:v>
                </c:pt>
                <c:pt idx="1820">
                  <c:v>3653.3927001953102</c:v>
                </c:pt>
                <c:pt idx="1821">
                  <c:v>3655.40478515625</c:v>
                </c:pt>
                <c:pt idx="1822">
                  <c:v>3657.4420166015602</c:v>
                </c:pt>
                <c:pt idx="1823">
                  <c:v>3659.4588623046898</c:v>
                </c:pt>
                <c:pt idx="1824">
                  <c:v>3661.42041015625</c:v>
                </c:pt>
                <c:pt idx="1825">
                  <c:v>3663.45751953125</c:v>
                </c:pt>
                <c:pt idx="1826">
                  <c:v>3665.4996337890602</c:v>
                </c:pt>
                <c:pt idx="1827">
                  <c:v>3667.46875</c:v>
                </c:pt>
                <c:pt idx="1828">
                  <c:v>3669.42529296875</c:v>
                </c:pt>
                <c:pt idx="1829">
                  <c:v>3671.3616943359398</c:v>
                </c:pt>
                <c:pt idx="1830">
                  <c:v>3673.36083984375</c:v>
                </c:pt>
                <c:pt idx="1831">
                  <c:v>3675.41040039063</c:v>
                </c:pt>
                <c:pt idx="1832">
                  <c:v>3677.4476318359398</c:v>
                </c:pt>
                <c:pt idx="1833">
                  <c:v>3679.3966064453102</c:v>
                </c:pt>
                <c:pt idx="1834">
                  <c:v>3681.45874023438</c:v>
                </c:pt>
                <c:pt idx="1835">
                  <c:v>3683.5513916015602</c:v>
                </c:pt>
                <c:pt idx="1836">
                  <c:v>3685.5054931640602</c:v>
                </c:pt>
                <c:pt idx="1837">
                  <c:v>3687.44921875</c:v>
                </c:pt>
                <c:pt idx="1838">
                  <c:v>3689.4056396484398</c:v>
                </c:pt>
                <c:pt idx="1839">
                  <c:v>3691.3924560546898</c:v>
                </c:pt>
                <c:pt idx="1840">
                  <c:v>3693.4169921875</c:v>
                </c:pt>
                <c:pt idx="1841">
                  <c:v>3695.4036865234398</c:v>
                </c:pt>
                <c:pt idx="1842">
                  <c:v>3697.41552734375</c:v>
                </c:pt>
                <c:pt idx="1843">
                  <c:v>3699.4400634765602</c:v>
                </c:pt>
                <c:pt idx="1844">
                  <c:v>3701.36401367188</c:v>
                </c:pt>
                <c:pt idx="1845">
                  <c:v>3703.3758544921898</c:v>
                </c:pt>
                <c:pt idx="1846">
                  <c:v>3705.4556884765602</c:v>
                </c:pt>
                <c:pt idx="1847">
                  <c:v>3707.3470458984398</c:v>
                </c:pt>
                <c:pt idx="1848">
                  <c:v>3709.2835693359398</c:v>
                </c:pt>
                <c:pt idx="1849">
                  <c:v>3711.37841796875</c:v>
                </c:pt>
                <c:pt idx="1850">
                  <c:v>3713.3978271484398</c:v>
                </c:pt>
                <c:pt idx="1851">
                  <c:v>3715.40966796875</c:v>
                </c:pt>
                <c:pt idx="1852">
                  <c:v>3717.4642333984398</c:v>
                </c:pt>
                <c:pt idx="1853">
                  <c:v>3719.4007568359398</c:v>
                </c:pt>
                <c:pt idx="1854">
                  <c:v>3721.3499755859398</c:v>
                </c:pt>
                <c:pt idx="1855">
                  <c:v>3723.4298095703102</c:v>
                </c:pt>
                <c:pt idx="1856">
                  <c:v>3725.4742431640602</c:v>
                </c:pt>
                <c:pt idx="1857">
                  <c:v>3727.5438232421898</c:v>
                </c:pt>
                <c:pt idx="1858">
                  <c:v>3729.5103759765602</c:v>
                </c:pt>
                <c:pt idx="1859">
                  <c:v>3731.4091796875</c:v>
                </c:pt>
                <c:pt idx="1860">
                  <c:v>3733.4287109375</c:v>
                </c:pt>
                <c:pt idx="1861">
                  <c:v>3735.42065429687</c:v>
                </c:pt>
                <c:pt idx="1862">
                  <c:v>3737.38232421875</c:v>
                </c:pt>
                <c:pt idx="1863">
                  <c:v>3739.3765869140602</c:v>
                </c:pt>
                <c:pt idx="1864">
                  <c:v>3741.3431396484398</c:v>
                </c:pt>
                <c:pt idx="1865">
                  <c:v>3743.35498046875</c:v>
                </c:pt>
                <c:pt idx="1866">
                  <c:v>3745.42456054687</c:v>
                </c:pt>
                <c:pt idx="1867">
                  <c:v>3747.3861083984398</c:v>
                </c:pt>
                <c:pt idx="1868">
                  <c:v>3749.28491210937</c:v>
                </c:pt>
                <c:pt idx="1869">
                  <c:v>3751.43505859375</c:v>
                </c:pt>
                <c:pt idx="1870">
                  <c:v>3753.53515625</c:v>
                </c:pt>
                <c:pt idx="1871">
                  <c:v>3755.458984375</c:v>
                </c:pt>
                <c:pt idx="1872">
                  <c:v>3757.43823242188</c:v>
                </c:pt>
                <c:pt idx="1873">
                  <c:v>3759.39990234375</c:v>
                </c:pt>
                <c:pt idx="1874">
                  <c:v>3761.4117431640602</c:v>
                </c:pt>
                <c:pt idx="1875">
                  <c:v>3763.4111328125</c:v>
                </c:pt>
                <c:pt idx="1876">
                  <c:v>3765.3173828125</c:v>
                </c:pt>
                <c:pt idx="1877">
                  <c:v>3767.28393554687</c:v>
                </c:pt>
                <c:pt idx="1878">
                  <c:v>3769.3385009765602</c:v>
                </c:pt>
                <c:pt idx="1879">
                  <c:v>3771.28759765625</c:v>
                </c:pt>
                <c:pt idx="1880">
                  <c:v>3773.23681640625</c:v>
                </c:pt>
                <c:pt idx="1881">
                  <c:v>3775.3492431640602</c:v>
                </c:pt>
                <c:pt idx="1882">
                  <c:v>3777.537109375</c:v>
                </c:pt>
                <c:pt idx="1883">
                  <c:v>3779.4359130859398</c:v>
                </c:pt>
                <c:pt idx="1884">
                  <c:v>3781.2666015625</c:v>
                </c:pt>
                <c:pt idx="1885">
                  <c:v>3783.2734375</c:v>
                </c:pt>
                <c:pt idx="1886">
                  <c:v>3785.2779541015602</c:v>
                </c:pt>
                <c:pt idx="1887">
                  <c:v>3787.3074951171898</c:v>
                </c:pt>
                <c:pt idx="1888">
                  <c:v>3789.2890625</c:v>
                </c:pt>
                <c:pt idx="1889">
                  <c:v>3791.2633056640602</c:v>
                </c:pt>
                <c:pt idx="1890">
                  <c:v>3793.3380126953102</c:v>
                </c:pt>
                <c:pt idx="1891">
                  <c:v>3795.4075927734398</c:v>
                </c:pt>
                <c:pt idx="1892">
                  <c:v>3797.3944091796898</c:v>
                </c:pt>
                <c:pt idx="1893">
                  <c:v>3799.3988037109398</c:v>
                </c:pt>
                <c:pt idx="1894">
                  <c:v>3801.43579101562</c:v>
                </c:pt>
                <c:pt idx="1895">
                  <c:v>3803.3924560546898</c:v>
                </c:pt>
                <c:pt idx="1896">
                  <c:v>3805.3214111328102</c:v>
                </c:pt>
                <c:pt idx="1897">
                  <c:v>3807.3258056640602</c:v>
                </c:pt>
                <c:pt idx="1898">
                  <c:v>3809.38818359375</c:v>
                </c:pt>
                <c:pt idx="1899">
                  <c:v>3811.4453125</c:v>
                </c:pt>
                <c:pt idx="1900">
                  <c:v>3813.369140625</c:v>
                </c:pt>
                <c:pt idx="1901">
                  <c:v>3815.30541992188</c:v>
                </c:pt>
                <c:pt idx="1902">
                  <c:v>3817.4127197265602</c:v>
                </c:pt>
                <c:pt idx="1903">
                  <c:v>3819.5252685546898</c:v>
                </c:pt>
                <c:pt idx="1904">
                  <c:v>3821.38623046875</c:v>
                </c:pt>
                <c:pt idx="1905">
                  <c:v>3823.2220458984398</c:v>
                </c:pt>
                <c:pt idx="1906">
                  <c:v>3825.24658203125</c:v>
                </c:pt>
                <c:pt idx="1907">
                  <c:v>3827.3212890625</c:v>
                </c:pt>
                <c:pt idx="1908">
                  <c:v>3829.3709716796898</c:v>
                </c:pt>
                <c:pt idx="1909">
                  <c:v>3831.3251953125</c:v>
                </c:pt>
                <c:pt idx="1910">
                  <c:v>3833.29174804687</c:v>
                </c:pt>
                <c:pt idx="1911">
                  <c:v>3835.32373046875</c:v>
                </c:pt>
                <c:pt idx="1912">
                  <c:v>3837.36840820313</c:v>
                </c:pt>
                <c:pt idx="1913">
                  <c:v>3839.37280273438</c:v>
                </c:pt>
                <c:pt idx="1914">
                  <c:v>3841.32177734375</c:v>
                </c:pt>
                <c:pt idx="1915">
                  <c:v>3843.3463134765602</c:v>
                </c:pt>
                <c:pt idx="1916">
                  <c:v>3845.37084960937</c:v>
                </c:pt>
                <c:pt idx="1917">
                  <c:v>3847.28198242188</c:v>
                </c:pt>
                <c:pt idx="1918">
                  <c:v>3849.2686767578102</c:v>
                </c:pt>
                <c:pt idx="1919">
                  <c:v>3851.27563476562</c:v>
                </c:pt>
                <c:pt idx="1920">
                  <c:v>3853.3253173828102</c:v>
                </c:pt>
                <c:pt idx="1921">
                  <c:v>3855.29931640625</c:v>
                </c:pt>
                <c:pt idx="1922">
                  <c:v>3857.2532958984398</c:v>
                </c:pt>
                <c:pt idx="1923">
                  <c:v>3859.30810546875</c:v>
                </c:pt>
                <c:pt idx="1924">
                  <c:v>3861.31494140625</c:v>
                </c:pt>
                <c:pt idx="1925">
                  <c:v>3863.3017578125</c:v>
                </c:pt>
                <c:pt idx="1926">
                  <c:v>3865.26342773438</c:v>
                </c:pt>
                <c:pt idx="1927">
                  <c:v>3867.3455810546898</c:v>
                </c:pt>
                <c:pt idx="1928">
                  <c:v>3869.3447265625</c:v>
                </c:pt>
                <c:pt idx="1929">
                  <c:v>3871.29370117188</c:v>
                </c:pt>
                <c:pt idx="1930">
                  <c:v>3873.3309326171898</c:v>
                </c:pt>
                <c:pt idx="1931">
                  <c:v>3875.3177490234398</c:v>
                </c:pt>
                <c:pt idx="1932">
                  <c:v>3877.30444335937</c:v>
                </c:pt>
                <c:pt idx="1933">
                  <c:v>3879.2786865234398</c:v>
                </c:pt>
                <c:pt idx="1934">
                  <c:v>3881.31567382812</c:v>
                </c:pt>
                <c:pt idx="1935">
                  <c:v>3883.28979492188</c:v>
                </c:pt>
                <c:pt idx="1936">
                  <c:v>3885.21362304687</c:v>
                </c:pt>
                <c:pt idx="1937">
                  <c:v>3887.27587890625</c:v>
                </c:pt>
                <c:pt idx="1938">
                  <c:v>3889.24267578125</c:v>
                </c:pt>
                <c:pt idx="1939">
                  <c:v>3891.20434570313</c:v>
                </c:pt>
                <c:pt idx="1940">
                  <c:v>3893.29907226562</c:v>
                </c:pt>
                <c:pt idx="1941">
                  <c:v>3895.4039306640602</c:v>
                </c:pt>
                <c:pt idx="1942">
                  <c:v>3897.42846679687</c:v>
                </c:pt>
                <c:pt idx="1943">
                  <c:v>3899.3095703125</c:v>
                </c:pt>
                <c:pt idx="1944">
                  <c:v>3901.2259521484398</c:v>
                </c:pt>
                <c:pt idx="1945">
                  <c:v>3903.2882080078102</c:v>
                </c:pt>
                <c:pt idx="1946">
                  <c:v>3905.3253173828102</c:v>
                </c:pt>
                <c:pt idx="1947">
                  <c:v>3907.25415039063</c:v>
                </c:pt>
                <c:pt idx="1948">
                  <c:v>3909.24096679687</c:v>
                </c:pt>
                <c:pt idx="1949">
                  <c:v>3911.2352294921898</c:v>
                </c:pt>
                <c:pt idx="1950">
                  <c:v>3913.26708984375</c:v>
                </c:pt>
                <c:pt idx="1951">
                  <c:v>3915.24633789063</c:v>
                </c:pt>
                <c:pt idx="1952">
                  <c:v>3917.2205810546898</c:v>
                </c:pt>
                <c:pt idx="1953">
                  <c:v>3919.3154296875</c:v>
                </c:pt>
                <c:pt idx="1954">
                  <c:v>3921.26440429687</c:v>
                </c:pt>
                <c:pt idx="1955">
                  <c:v>3923.18823242188</c:v>
                </c:pt>
                <c:pt idx="1956">
                  <c:v>3925.2000732421898</c:v>
                </c:pt>
                <c:pt idx="1957">
                  <c:v>3927.3807373046898</c:v>
                </c:pt>
                <c:pt idx="1958">
                  <c:v>3929.4052734375</c:v>
                </c:pt>
                <c:pt idx="1959">
                  <c:v>3931.2232666015602</c:v>
                </c:pt>
                <c:pt idx="1960">
                  <c:v>3933.23510742188</c:v>
                </c:pt>
                <c:pt idx="1961">
                  <c:v>3935.20190429687</c:v>
                </c:pt>
                <c:pt idx="1962">
                  <c:v>3937.26416015625</c:v>
                </c:pt>
                <c:pt idx="1963">
                  <c:v>3939.35888671875</c:v>
                </c:pt>
                <c:pt idx="1964">
                  <c:v>3941.2701416015602</c:v>
                </c:pt>
                <c:pt idx="1965">
                  <c:v>3943.2369384765602</c:v>
                </c:pt>
                <c:pt idx="1966">
                  <c:v>3945.31689453125</c:v>
                </c:pt>
                <c:pt idx="1967">
                  <c:v>3947.3740234375</c:v>
                </c:pt>
                <c:pt idx="1968">
                  <c:v>3949.29272460937</c:v>
                </c:pt>
                <c:pt idx="1969">
                  <c:v>3951.19140625</c:v>
                </c:pt>
                <c:pt idx="1970">
                  <c:v>3953.24096679687</c:v>
                </c:pt>
                <c:pt idx="1971">
                  <c:v>3955.3408203125</c:v>
                </c:pt>
                <c:pt idx="1972">
                  <c:v>3957.2900390625</c:v>
                </c:pt>
                <c:pt idx="1973">
                  <c:v>3959.3397216796898</c:v>
                </c:pt>
                <c:pt idx="1974">
                  <c:v>3961.37670898438</c:v>
                </c:pt>
                <c:pt idx="1975">
                  <c:v>3963.1923828125</c:v>
                </c:pt>
                <c:pt idx="1976">
                  <c:v>3965.1842041015602</c:v>
                </c:pt>
                <c:pt idx="1977">
                  <c:v>3967.2967529296898</c:v>
                </c:pt>
                <c:pt idx="1978">
                  <c:v>3969.3538818359398</c:v>
                </c:pt>
                <c:pt idx="1979">
                  <c:v>3971.33569335937</c:v>
                </c:pt>
                <c:pt idx="1980">
                  <c:v>3973.2772216796898</c:v>
                </c:pt>
                <c:pt idx="1981">
                  <c:v>3975.2010498046898</c:v>
                </c:pt>
                <c:pt idx="1982">
                  <c:v>3977.2001953125</c:v>
                </c:pt>
                <c:pt idx="1983">
                  <c:v>3979.154296875</c:v>
                </c:pt>
                <c:pt idx="1984">
                  <c:v>3981.04809570313</c:v>
                </c:pt>
                <c:pt idx="1985">
                  <c:v>3983.11767578125</c:v>
                </c:pt>
                <c:pt idx="1986">
                  <c:v>3985.2803955078102</c:v>
                </c:pt>
                <c:pt idx="1987">
                  <c:v>3987.3426513671898</c:v>
                </c:pt>
                <c:pt idx="1988">
                  <c:v>3989.2916259765602</c:v>
                </c:pt>
                <c:pt idx="1989">
                  <c:v>3991.2908935546898</c:v>
                </c:pt>
                <c:pt idx="1990">
                  <c:v>3993.2576904296898</c:v>
                </c:pt>
                <c:pt idx="1991">
                  <c:v>3995.28735351562</c:v>
                </c:pt>
                <c:pt idx="1992">
                  <c:v>3997.2940673828102</c:v>
                </c:pt>
                <c:pt idx="1993">
                  <c:v>3999.14990234375</c:v>
                </c:pt>
                <c:pt idx="1994">
                  <c:v>4001.1617431640602</c:v>
                </c:pt>
                <c:pt idx="1995">
                  <c:v>4003.18627929687</c:v>
                </c:pt>
                <c:pt idx="1996">
                  <c:v>4005.18579101562</c:v>
                </c:pt>
                <c:pt idx="1997">
                  <c:v>4007.2530517578102</c:v>
                </c:pt>
                <c:pt idx="1998">
                  <c:v>4009.27001953125</c:v>
                </c:pt>
                <c:pt idx="1999">
                  <c:v>4011.2264404296898</c:v>
                </c:pt>
                <c:pt idx="2000">
                  <c:v>4013.18286132812</c:v>
                </c:pt>
                <c:pt idx="2001">
                  <c:v>4015.2325439453102</c:v>
                </c:pt>
                <c:pt idx="2002">
                  <c:v>4017.2066650390602</c:v>
                </c:pt>
                <c:pt idx="2003">
                  <c:v>4019.18090820313</c:v>
                </c:pt>
                <c:pt idx="2004">
                  <c:v>4021.29345703125</c:v>
                </c:pt>
                <c:pt idx="2005">
                  <c:v>4023.28515625</c:v>
                </c:pt>
                <c:pt idx="2006">
                  <c:v>4025.1336669921898</c:v>
                </c:pt>
                <c:pt idx="2007">
                  <c:v>4027.1204833984398</c:v>
                </c:pt>
                <c:pt idx="2008">
                  <c:v>4029.1700439453102</c:v>
                </c:pt>
                <c:pt idx="2009">
                  <c:v>4031.21459960937</c:v>
                </c:pt>
                <c:pt idx="2010">
                  <c:v>4033.2064208984398</c:v>
                </c:pt>
                <c:pt idx="2011">
                  <c:v>4035.2359619140602</c:v>
                </c:pt>
                <c:pt idx="2012">
                  <c:v>4037.2554931640602</c:v>
                </c:pt>
                <c:pt idx="2013">
                  <c:v>4039.19946289063</c:v>
                </c:pt>
                <c:pt idx="2014">
                  <c:v>4041.1484375</c:v>
                </c:pt>
                <c:pt idx="2015">
                  <c:v>4043.1602783203102</c:v>
                </c:pt>
                <c:pt idx="2016">
                  <c:v>4045.20239257812</c:v>
                </c:pt>
                <c:pt idx="2017">
                  <c:v>4047.1817626953102</c:v>
                </c:pt>
                <c:pt idx="2018">
                  <c:v>4049.19360351562</c:v>
                </c:pt>
                <c:pt idx="2019">
                  <c:v>4051.1751708984398</c:v>
                </c:pt>
                <c:pt idx="2020">
                  <c:v>4053.19970703125</c:v>
                </c:pt>
                <c:pt idx="2021">
                  <c:v>4055.1990966796898</c:v>
                </c:pt>
                <c:pt idx="2022">
                  <c:v>4057.1806640625</c:v>
                </c:pt>
                <c:pt idx="2023">
                  <c:v>4059.1673583984398</c:v>
                </c:pt>
                <c:pt idx="2024">
                  <c:v>4061.19189453125</c:v>
                </c:pt>
                <c:pt idx="2025">
                  <c:v>4063.279296875</c:v>
                </c:pt>
                <c:pt idx="2026">
                  <c:v>4065.25341796875</c:v>
                </c:pt>
                <c:pt idx="2027">
                  <c:v>4067.21484375</c:v>
                </c:pt>
                <c:pt idx="2028">
                  <c:v>4069.1890869140602</c:v>
                </c:pt>
                <c:pt idx="2029">
                  <c:v>4071.11303710937</c:v>
                </c:pt>
                <c:pt idx="2030">
                  <c:v>4073.1248779296898</c:v>
                </c:pt>
                <c:pt idx="2031">
                  <c:v>4075.1619873046898</c:v>
                </c:pt>
                <c:pt idx="2032">
                  <c:v>4077.16137695313</c:v>
                </c:pt>
                <c:pt idx="2033">
                  <c:v>4079.2110595703102</c:v>
                </c:pt>
                <c:pt idx="2034">
                  <c:v>4081.1978759765602</c:v>
                </c:pt>
                <c:pt idx="2035">
                  <c:v>4083.2474365234398</c:v>
                </c:pt>
                <c:pt idx="2036">
                  <c:v>4085.2088623046898</c:v>
                </c:pt>
                <c:pt idx="2037">
                  <c:v>4087.09497070313</c:v>
                </c:pt>
                <c:pt idx="2038">
                  <c:v>4089.16967773438</c:v>
                </c:pt>
                <c:pt idx="2039">
                  <c:v>4091.16162109375</c:v>
                </c:pt>
                <c:pt idx="2040">
                  <c:v>4093.0906982421898</c:v>
                </c:pt>
                <c:pt idx="2041">
                  <c:v>4095.14770507812</c:v>
                </c:pt>
                <c:pt idx="2042">
                  <c:v>4097.1796875</c:v>
                </c:pt>
                <c:pt idx="2043">
                  <c:v>4099.1589355468705</c:v>
                </c:pt>
                <c:pt idx="2044">
                  <c:v>4101.10791015625</c:v>
                </c:pt>
                <c:pt idx="2045">
                  <c:v>4103.0895996093705</c:v>
                </c:pt>
                <c:pt idx="2046">
                  <c:v>4105.1015625</c:v>
                </c:pt>
                <c:pt idx="2047">
                  <c:v>4107.15625</c:v>
                </c:pt>
                <c:pt idx="2048">
                  <c:v>4109.2185058593705</c:v>
                </c:pt>
                <c:pt idx="2049">
                  <c:v>4111.1875</c:v>
                </c:pt>
                <c:pt idx="2050">
                  <c:v>4113.19921875</c:v>
                </c:pt>
                <c:pt idx="2051">
                  <c:v>4115.19873046875</c:v>
                </c:pt>
                <c:pt idx="2052">
                  <c:v>4117.16552734375</c:v>
                </c:pt>
                <c:pt idx="2053">
                  <c:v>4119.08935546875</c:v>
                </c:pt>
                <c:pt idx="2054">
                  <c:v>4121.1086425781205</c:v>
                </c:pt>
                <c:pt idx="2055">
                  <c:v>4123.1130371093705</c:v>
                </c:pt>
                <c:pt idx="2056">
                  <c:v>4125.0495605468705</c:v>
                </c:pt>
                <c:pt idx="2057">
                  <c:v>4127.06884765625</c:v>
                </c:pt>
                <c:pt idx="2058">
                  <c:v>4129.1311035156205</c:v>
                </c:pt>
                <c:pt idx="2059">
                  <c:v>4131.2185058593705</c:v>
                </c:pt>
                <c:pt idx="2060">
                  <c:v>4133.1926269531295</c:v>
                </c:pt>
                <c:pt idx="2061">
                  <c:v>4135.154296875</c:v>
                </c:pt>
                <c:pt idx="2062">
                  <c:v>4137.2038574218795</c:v>
                </c:pt>
                <c:pt idx="2063">
                  <c:v>4139.1579589843795</c:v>
                </c:pt>
                <c:pt idx="2064">
                  <c:v>4141.169921875</c:v>
                </c:pt>
                <c:pt idx="2065">
                  <c:v>4143.1640625</c:v>
                </c:pt>
                <c:pt idx="2066">
                  <c:v>4145.12548828125</c:v>
                </c:pt>
                <c:pt idx="2067">
                  <c:v>4147.1047363281205</c:v>
                </c:pt>
                <c:pt idx="2068">
                  <c:v>4149.083984375</c:v>
                </c:pt>
                <c:pt idx="2069">
                  <c:v>4151.1462402343795</c:v>
                </c:pt>
                <c:pt idx="2070">
                  <c:v>4153.1533203125</c:v>
                </c:pt>
                <c:pt idx="2071">
                  <c:v>4155.10986328125</c:v>
                </c:pt>
                <c:pt idx="2072">
                  <c:v>4157.0891113281205</c:v>
                </c:pt>
                <c:pt idx="2073">
                  <c:v>4159.1564941406295</c:v>
                </c:pt>
                <c:pt idx="2074">
                  <c:v>4161.1379394531295</c:v>
                </c:pt>
                <c:pt idx="2075">
                  <c:v>4163.13720703125</c:v>
                </c:pt>
                <c:pt idx="2076">
                  <c:v>4165.27490234375</c:v>
                </c:pt>
                <c:pt idx="2077">
                  <c:v>4167.35693359375</c:v>
                </c:pt>
                <c:pt idx="2078">
                  <c:v>4169.1804199218795</c:v>
                </c:pt>
                <c:pt idx="2079">
                  <c:v>4171.0341796875</c:v>
                </c:pt>
                <c:pt idx="2080">
                  <c:v>4173.0634765625</c:v>
                </c:pt>
                <c:pt idx="2081">
                  <c:v>4175.0576171875</c:v>
                </c:pt>
                <c:pt idx="2082">
                  <c:v>4177.107421875</c:v>
                </c:pt>
                <c:pt idx="2083">
                  <c:v>4179.06884765625</c:v>
                </c:pt>
                <c:pt idx="2084">
                  <c:v>4181.0378417968705</c:v>
                </c:pt>
                <c:pt idx="2085">
                  <c:v>4183.0625</c:v>
                </c:pt>
                <c:pt idx="2086">
                  <c:v>4185.099609375</c:v>
                </c:pt>
                <c:pt idx="2087">
                  <c:v>4187.1618652343795</c:v>
                </c:pt>
                <c:pt idx="2088">
                  <c:v>4189.0656738281205</c:v>
                </c:pt>
                <c:pt idx="2089">
                  <c:v>4191.115234375</c:v>
                </c:pt>
                <c:pt idx="2090">
                  <c:v>4193.1345214843795</c:v>
                </c:pt>
                <c:pt idx="2091">
                  <c:v>4195.0080566406295</c:v>
                </c:pt>
                <c:pt idx="2092">
                  <c:v>4197.02001953125</c:v>
                </c:pt>
                <c:pt idx="2093">
                  <c:v>4199.0192871093705</c:v>
                </c:pt>
                <c:pt idx="2094">
                  <c:v>4201.048828125</c:v>
                </c:pt>
                <c:pt idx="2095">
                  <c:v>4203.0859375</c:v>
                </c:pt>
                <c:pt idx="2096">
                  <c:v>4205.1103515625</c:v>
                </c:pt>
                <c:pt idx="2097">
                  <c:v>4207.1599121093705</c:v>
                </c:pt>
                <c:pt idx="2098">
                  <c:v>4209.0537109375</c:v>
                </c:pt>
                <c:pt idx="2099">
                  <c:v>4210.93994140625</c:v>
                </c:pt>
                <c:pt idx="2100">
                  <c:v>4212.9267578125</c:v>
                </c:pt>
                <c:pt idx="2101">
                  <c:v>4214.9890136718795</c:v>
                </c:pt>
                <c:pt idx="2102">
                  <c:v>4217.119140625</c:v>
                </c:pt>
                <c:pt idx="2103">
                  <c:v>4219.1184082031295</c:v>
                </c:pt>
                <c:pt idx="2104">
                  <c:v>4221.0749511718795</c:v>
                </c:pt>
                <c:pt idx="2105">
                  <c:v>4222.9987792968705</c:v>
                </c:pt>
                <c:pt idx="2106">
                  <c:v>4224.97265625</c:v>
                </c:pt>
                <c:pt idx="2107">
                  <c:v>4227.02734375</c:v>
                </c:pt>
                <c:pt idx="2108">
                  <c:v>4229.0947265625</c:v>
                </c:pt>
                <c:pt idx="2109">
                  <c:v>4231.2021484375</c:v>
                </c:pt>
                <c:pt idx="2110">
                  <c:v>4233.138671875</c:v>
                </c:pt>
                <c:pt idx="2111">
                  <c:v>4235.0300292968705</c:v>
                </c:pt>
                <c:pt idx="2112">
                  <c:v>4236.99169921875</c:v>
                </c:pt>
                <c:pt idx="2113">
                  <c:v>4239.0109863281205</c:v>
                </c:pt>
                <c:pt idx="2114">
                  <c:v>4241.0983886718795</c:v>
                </c:pt>
                <c:pt idx="2115">
                  <c:v>4243.1354980468705</c:v>
                </c:pt>
                <c:pt idx="2116">
                  <c:v>4245.04150390625</c:v>
                </c:pt>
                <c:pt idx="2117">
                  <c:v>4246.97802734375</c:v>
                </c:pt>
                <c:pt idx="2118">
                  <c:v>4249.0654296875</c:v>
                </c:pt>
                <c:pt idx="2119">
                  <c:v>4251.03955078125</c:v>
                </c:pt>
                <c:pt idx="2120">
                  <c:v>4252.9182128906295</c:v>
                </c:pt>
                <c:pt idx="2121">
                  <c:v>4254.9553222656205</c:v>
                </c:pt>
                <c:pt idx="2122">
                  <c:v>4257.0048828125</c:v>
                </c:pt>
                <c:pt idx="2123">
                  <c:v>4258.99169921875</c:v>
                </c:pt>
                <c:pt idx="2124">
                  <c:v>4261.01123046875</c:v>
                </c:pt>
                <c:pt idx="2125">
                  <c:v>4262.95263671875</c:v>
                </c:pt>
                <c:pt idx="2126">
                  <c:v>4265.02734375</c:v>
                </c:pt>
                <c:pt idx="2127">
                  <c:v>4267.134765625</c:v>
                </c:pt>
                <c:pt idx="2128">
                  <c:v>4269.0134277343795</c:v>
                </c:pt>
                <c:pt idx="2129">
                  <c:v>4270.9172363281205</c:v>
                </c:pt>
                <c:pt idx="2130">
                  <c:v>4272.9365234375</c:v>
                </c:pt>
                <c:pt idx="2131">
                  <c:v>4274.9558105468705</c:v>
                </c:pt>
                <c:pt idx="2132">
                  <c:v>4277.0810546875</c:v>
                </c:pt>
                <c:pt idx="2133">
                  <c:v>4279.1105957031295</c:v>
                </c:pt>
                <c:pt idx="2134">
                  <c:v>4280.9714355468705</c:v>
                </c:pt>
                <c:pt idx="2135">
                  <c:v>4282.90283203125</c:v>
                </c:pt>
                <c:pt idx="2136">
                  <c:v>4284.95751953125</c:v>
                </c:pt>
                <c:pt idx="2137">
                  <c:v>4287.0827636718795</c:v>
                </c:pt>
                <c:pt idx="2138">
                  <c:v>4289.0769042968705</c:v>
                </c:pt>
                <c:pt idx="2139">
                  <c:v>4291.0007324218795</c:v>
                </c:pt>
                <c:pt idx="2140">
                  <c:v>4293.0632324218795</c:v>
                </c:pt>
                <c:pt idx="2141">
                  <c:v>4295.150390625</c:v>
                </c:pt>
                <c:pt idx="2142">
                  <c:v>4297.1796875</c:v>
                </c:pt>
                <c:pt idx="2143">
                  <c:v>4299.103515625</c:v>
                </c:pt>
                <c:pt idx="2144">
                  <c:v>4300.9470214843795</c:v>
                </c:pt>
                <c:pt idx="2145">
                  <c:v>4303.001953125</c:v>
                </c:pt>
                <c:pt idx="2146">
                  <c:v>4305.0817871093705</c:v>
                </c:pt>
                <c:pt idx="2147">
                  <c:v>4306.98046875</c:v>
                </c:pt>
                <c:pt idx="2148">
                  <c:v>4308.9421386718795</c:v>
                </c:pt>
                <c:pt idx="2149">
                  <c:v>4311.0244140625</c:v>
                </c:pt>
                <c:pt idx="2150">
                  <c:v>4312.9934082031295</c:v>
                </c:pt>
                <c:pt idx="2151">
                  <c:v>4315.0302734375</c:v>
                </c:pt>
                <c:pt idx="2152">
                  <c:v>4317.1301269531295</c:v>
                </c:pt>
                <c:pt idx="2153">
                  <c:v>4319.0666503906295</c:v>
                </c:pt>
                <c:pt idx="2154">
                  <c:v>4321.1037597656205</c:v>
                </c:pt>
                <c:pt idx="2155">
                  <c:v>4323.1081542968705</c:v>
                </c:pt>
                <c:pt idx="2156">
                  <c:v>4324.9943847656205</c:v>
                </c:pt>
                <c:pt idx="2157">
                  <c:v>4326.943359375</c:v>
                </c:pt>
                <c:pt idx="2158">
                  <c:v>4329.0107421875</c:v>
                </c:pt>
                <c:pt idx="2159">
                  <c:v>4331.0302734375</c:v>
                </c:pt>
                <c:pt idx="2160">
                  <c:v>4333.0495605468705</c:v>
                </c:pt>
                <c:pt idx="2161">
                  <c:v>4335.0363769531295</c:v>
                </c:pt>
                <c:pt idx="2162">
                  <c:v>4336.93505859375</c:v>
                </c:pt>
                <c:pt idx="2163">
                  <c:v>4338.88916015625</c:v>
                </c:pt>
                <c:pt idx="2164">
                  <c:v>4340.8884277343795</c:v>
                </c:pt>
                <c:pt idx="2165">
                  <c:v>4342.970703125</c:v>
                </c:pt>
                <c:pt idx="2166">
                  <c:v>4345.0126953125</c:v>
                </c:pt>
                <c:pt idx="2167">
                  <c:v>4346.97412109375</c:v>
                </c:pt>
                <c:pt idx="2168">
                  <c:v>4348.9609375</c:v>
                </c:pt>
                <c:pt idx="2169">
                  <c:v>4350.8974609375</c:v>
                </c:pt>
                <c:pt idx="2170">
                  <c:v>4352.86669921875</c:v>
                </c:pt>
                <c:pt idx="2171">
                  <c:v>4355.00439453125</c:v>
                </c:pt>
                <c:pt idx="2172">
                  <c:v>4357.0087890625</c:v>
                </c:pt>
                <c:pt idx="2173">
                  <c:v>4358.9250488281205</c:v>
                </c:pt>
                <c:pt idx="2174">
                  <c:v>4360.8615722656205</c:v>
                </c:pt>
                <c:pt idx="2175">
                  <c:v>4362.8935546875</c:v>
                </c:pt>
                <c:pt idx="2176">
                  <c:v>4364.9558105468705</c:v>
                </c:pt>
                <c:pt idx="2177">
                  <c:v>4366.93505859375</c:v>
                </c:pt>
                <c:pt idx="2178">
                  <c:v>4368.8913574218795</c:v>
                </c:pt>
                <c:pt idx="2179">
                  <c:v>4370.9284667968705</c:v>
                </c:pt>
                <c:pt idx="2180">
                  <c:v>4372.9580078125</c:v>
                </c:pt>
                <c:pt idx="2181">
                  <c:v>4374.9521484375</c:v>
                </c:pt>
                <c:pt idx="2182">
                  <c:v>4376.90869140625</c:v>
                </c:pt>
                <c:pt idx="2183">
                  <c:v>4378.83251953125</c:v>
                </c:pt>
                <c:pt idx="2184">
                  <c:v>4380.9326171875</c:v>
                </c:pt>
                <c:pt idx="2185">
                  <c:v>4382.9572753906295</c:v>
                </c:pt>
                <c:pt idx="2186">
                  <c:v>4385.0068359375</c:v>
                </c:pt>
                <c:pt idx="2187">
                  <c:v>4386.9431152343795</c:v>
                </c:pt>
                <c:pt idx="2188">
                  <c:v>4388.87939453125</c:v>
                </c:pt>
                <c:pt idx="2189">
                  <c:v>4391.0549316406295</c:v>
                </c:pt>
                <c:pt idx="2190">
                  <c:v>4393.06689453125</c:v>
                </c:pt>
                <c:pt idx="2191">
                  <c:v>4394.9152832031295</c:v>
                </c:pt>
                <c:pt idx="2192">
                  <c:v>4396.91455078125</c:v>
                </c:pt>
                <c:pt idx="2193">
                  <c:v>4398.95166015625</c:v>
                </c:pt>
                <c:pt idx="2194">
                  <c:v>4400.9133300781205</c:v>
                </c:pt>
                <c:pt idx="2195">
                  <c:v>4402.9680175781205</c:v>
                </c:pt>
                <c:pt idx="2196">
                  <c:v>4404.97998046875</c:v>
                </c:pt>
                <c:pt idx="2197">
                  <c:v>4406.9616699218795</c:v>
                </c:pt>
                <c:pt idx="2198">
                  <c:v>4408.9609375</c:v>
                </c:pt>
                <c:pt idx="2199">
                  <c:v>4410.8771972656205</c:v>
                </c:pt>
                <c:pt idx="2200">
                  <c:v>4412.8134765625</c:v>
                </c:pt>
                <c:pt idx="2201">
                  <c:v>4414.87060546875</c:v>
                </c:pt>
                <c:pt idx="2202">
                  <c:v>4416.93798828125</c:v>
                </c:pt>
                <c:pt idx="2203">
                  <c:v>4418.96240234375</c:v>
                </c:pt>
                <c:pt idx="2204">
                  <c:v>4420.88134765625</c:v>
                </c:pt>
                <c:pt idx="2205">
                  <c:v>4422.880859375</c:v>
                </c:pt>
                <c:pt idx="2206">
                  <c:v>4424.8801269531295</c:v>
                </c:pt>
                <c:pt idx="2207">
                  <c:v>4426.9221191406295</c:v>
                </c:pt>
                <c:pt idx="2208">
                  <c:v>4428.9716796875</c:v>
                </c:pt>
                <c:pt idx="2209">
                  <c:v>4430.865234375</c:v>
                </c:pt>
                <c:pt idx="2210">
                  <c:v>4432.8068847656205</c:v>
                </c:pt>
                <c:pt idx="2211">
                  <c:v>4434.8869628906295</c:v>
                </c:pt>
                <c:pt idx="2212">
                  <c:v>4436.9365234375</c:v>
                </c:pt>
                <c:pt idx="2213">
                  <c:v>4438.9860839843795</c:v>
                </c:pt>
                <c:pt idx="2214">
                  <c:v>4440.9426269531295</c:v>
                </c:pt>
                <c:pt idx="2215">
                  <c:v>4442.81103515625</c:v>
                </c:pt>
                <c:pt idx="2216">
                  <c:v>4444.873046875</c:v>
                </c:pt>
                <c:pt idx="2217">
                  <c:v>4446.94775390625</c:v>
                </c:pt>
                <c:pt idx="2218">
                  <c:v>4448.9221191406295</c:v>
                </c:pt>
                <c:pt idx="2219">
                  <c:v>4450.8762207031295</c:v>
                </c:pt>
                <c:pt idx="2220">
                  <c:v>4452.8503417968705</c:v>
                </c:pt>
                <c:pt idx="2221">
                  <c:v>4454.8623046875</c:v>
                </c:pt>
                <c:pt idx="2222">
                  <c:v>4456.94970703125</c:v>
                </c:pt>
                <c:pt idx="2223">
                  <c:v>4458.9943847656205</c:v>
                </c:pt>
                <c:pt idx="2224">
                  <c:v>4460.9309082031295</c:v>
                </c:pt>
                <c:pt idx="2225">
                  <c:v>4462.7917480468705</c:v>
                </c:pt>
                <c:pt idx="2226">
                  <c:v>4464.7531738281205</c:v>
                </c:pt>
                <c:pt idx="2227">
                  <c:v>4466.845703125</c:v>
                </c:pt>
                <c:pt idx="2228">
                  <c:v>4468.8701171875</c:v>
                </c:pt>
                <c:pt idx="2229">
                  <c:v>4470.9020996093705</c:v>
                </c:pt>
                <c:pt idx="2230">
                  <c:v>4472.88134765625</c:v>
                </c:pt>
                <c:pt idx="2231">
                  <c:v>4474.89306640625</c:v>
                </c:pt>
                <c:pt idx="2232">
                  <c:v>4476.91259765625</c:v>
                </c:pt>
                <c:pt idx="2233">
                  <c:v>4478.8669433593705</c:v>
                </c:pt>
                <c:pt idx="2234">
                  <c:v>4480.896484375</c:v>
                </c:pt>
                <c:pt idx="2235">
                  <c:v>4482.978515625</c:v>
                </c:pt>
                <c:pt idx="2236">
                  <c:v>4484.93505859375</c:v>
                </c:pt>
                <c:pt idx="2237">
                  <c:v>4486.833984375</c:v>
                </c:pt>
                <c:pt idx="2238">
                  <c:v>4488.8259277343795</c:v>
                </c:pt>
                <c:pt idx="2239">
                  <c:v>4490.8251953125</c:v>
                </c:pt>
                <c:pt idx="2240">
                  <c:v>4492.9072265625</c:v>
                </c:pt>
                <c:pt idx="2241">
                  <c:v>4494.8562011718795</c:v>
                </c:pt>
                <c:pt idx="2242">
                  <c:v>4496.7927246093705</c:v>
                </c:pt>
                <c:pt idx="2243">
                  <c:v>4498.8425292968705</c:v>
                </c:pt>
                <c:pt idx="2244">
                  <c:v>4500.8544921875</c:v>
                </c:pt>
                <c:pt idx="2245">
                  <c:v>4502.8410644531295</c:v>
                </c:pt>
                <c:pt idx="2246">
                  <c:v>4504.84033203125</c:v>
                </c:pt>
                <c:pt idx="2247">
                  <c:v>4506.8017578125</c:v>
                </c:pt>
                <c:pt idx="2248">
                  <c:v>4508.88916015625</c:v>
                </c:pt>
                <c:pt idx="2249">
                  <c:v>4511.03955078125</c:v>
                </c:pt>
                <c:pt idx="2250">
                  <c:v>4512.9055175781205</c:v>
                </c:pt>
                <c:pt idx="2251">
                  <c:v>4514.8093261718795</c:v>
                </c:pt>
                <c:pt idx="2252">
                  <c:v>4516.85400390625</c:v>
                </c:pt>
                <c:pt idx="2253">
                  <c:v>4518.8356933593705</c:v>
                </c:pt>
                <c:pt idx="2254">
                  <c:v>4520.8601074218795</c:v>
                </c:pt>
                <c:pt idx="2255">
                  <c:v>4522.82177734375</c:v>
                </c:pt>
                <c:pt idx="2256">
                  <c:v>4524.7707519531295</c:v>
                </c:pt>
                <c:pt idx="2257">
                  <c:v>4526.8076171875</c:v>
                </c:pt>
                <c:pt idx="2258">
                  <c:v>4528.8444824218795</c:v>
                </c:pt>
                <c:pt idx="2259">
                  <c:v>4530.81884765625</c:v>
                </c:pt>
                <c:pt idx="2260">
                  <c:v>4532.8737792968705</c:v>
                </c:pt>
                <c:pt idx="2261">
                  <c:v>4534.9860839843795</c:v>
                </c:pt>
                <c:pt idx="2262">
                  <c:v>4536.8420410156205</c:v>
                </c:pt>
                <c:pt idx="2263">
                  <c:v>4538.7333984375</c:v>
                </c:pt>
                <c:pt idx="2264">
                  <c:v>4540.80810546875</c:v>
                </c:pt>
                <c:pt idx="2265">
                  <c:v>4542.8200683593705</c:v>
                </c:pt>
                <c:pt idx="2266">
                  <c:v>4544.7314453125</c:v>
                </c:pt>
                <c:pt idx="2267">
                  <c:v>4546.7507324218795</c:v>
                </c:pt>
                <c:pt idx="2268">
                  <c:v>4548.9133300781205</c:v>
                </c:pt>
                <c:pt idx="2269">
                  <c:v>4550.8874511718795</c:v>
                </c:pt>
                <c:pt idx="2270">
                  <c:v>4552.7609863281205</c:v>
                </c:pt>
                <c:pt idx="2271">
                  <c:v>4554.7980957031295</c:v>
                </c:pt>
                <c:pt idx="2272">
                  <c:v>4556.8479003906295</c:v>
                </c:pt>
                <c:pt idx="2273">
                  <c:v>4558.8093261718795</c:v>
                </c:pt>
                <c:pt idx="2274">
                  <c:v>4560.87646484375</c:v>
                </c:pt>
                <c:pt idx="2275">
                  <c:v>4562.8759765625</c:v>
                </c:pt>
                <c:pt idx="2276">
                  <c:v>4564.83251953125</c:v>
                </c:pt>
                <c:pt idx="2277">
                  <c:v>4566.806640625</c:v>
                </c:pt>
                <c:pt idx="2278">
                  <c:v>4568.7431640625</c:v>
                </c:pt>
                <c:pt idx="2279">
                  <c:v>4570.84814453125</c:v>
                </c:pt>
                <c:pt idx="2280">
                  <c:v>4572.8525390625</c:v>
                </c:pt>
                <c:pt idx="2281">
                  <c:v>4574.8269042968705</c:v>
                </c:pt>
                <c:pt idx="2282">
                  <c:v>4576.84619140625</c:v>
                </c:pt>
                <c:pt idx="2283">
                  <c:v>4578.77734375</c:v>
                </c:pt>
                <c:pt idx="2284">
                  <c:v>4580.7565917968705</c:v>
                </c:pt>
                <c:pt idx="2285">
                  <c:v>4582.81884765625</c:v>
                </c:pt>
                <c:pt idx="2286">
                  <c:v>4584.8056640625</c:v>
                </c:pt>
                <c:pt idx="2287">
                  <c:v>4586.79248046875</c:v>
                </c:pt>
                <c:pt idx="2288">
                  <c:v>4588.849609375</c:v>
                </c:pt>
                <c:pt idx="2289">
                  <c:v>4590.81640625</c:v>
                </c:pt>
                <c:pt idx="2290">
                  <c:v>4592.7580566406295</c:v>
                </c:pt>
                <c:pt idx="2291">
                  <c:v>4594.7521972656205</c:v>
                </c:pt>
                <c:pt idx="2292">
                  <c:v>4596.8017578125</c:v>
                </c:pt>
                <c:pt idx="2293">
                  <c:v>4598.79345703125</c:v>
                </c:pt>
                <c:pt idx="2294">
                  <c:v>4600.7751464843795</c:v>
                </c:pt>
                <c:pt idx="2295">
                  <c:v>4602.9128417968705</c:v>
                </c:pt>
                <c:pt idx="2296">
                  <c:v>4604.87939453125</c:v>
                </c:pt>
                <c:pt idx="2297">
                  <c:v>4606.6975097656205</c:v>
                </c:pt>
                <c:pt idx="2298">
                  <c:v>4608.6591796875</c:v>
                </c:pt>
                <c:pt idx="2299">
                  <c:v>4610.7590332031295</c:v>
                </c:pt>
                <c:pt idx="2300">
                  <c:v>4612.8337402343795</c:v>
                </c:pt>
                <c:pt idx="2301">
                  <c:v>4614.7702636718795</c:v>
                </c:pt>
                <c:pt idx="2302">
                  <c:v>4616.7268066406295</c:v>
                </c:pt>
                <c:pt idx="2303">
                  <c:v>4618.6809082031295</c:v>
                </c:pt>
                <c:pt idx="2304">
                  <c:v>4620.8310546875</c:v>
                </c:pt>
                <c:pt idx="2305">
                  <c:v>4622.9436035156205</c:v>
                </c:pt>
                <c:pt idx="2306">
                  <c:v>4624.77197265625</c:v>
                </c:pt>
                <c:pt idx="2307">
                  <c:v>4626.6279296875</c:v>
                </c:pt>
                <c:pt idx="2308">
                  <c:v>4628.58447265625</c:v>
                </c:pt>
                <c:pt idx="2309">
                  <c:v>4630.7219238281205</c:v>
                </c:pt>
                <c:pt idx="2310">
                  <c:v>4632.771484375</c:v>
                </c:pt>
                <c:pt idx="2311">
                  <c:v>4634.6328125</c:v>
                </c:pt>
                <c:pt idx="2312">
                  <c:v>4636.7453613281205</c:v>
                </c:pt>
                <c:pt idx="2313">
                  <c:v>4638.8200683593705</c:v>
                </c:pt>
                <c:pt idx="2314">
                  <c:v>4640.71875</c:v>
                </c:pt>
                <c:pt idx="2315">
                  <c:v>4642.6677246093705</c:v>
                </c:pt>
                <c:pt idx="2316">
                  <c:v>4644.6796875</c:v>
                </c:pt>
                <c:pt idx="2317">
                  <c:v>4646.7468261718795</c:v>
                </c:pt>
                <c:pt idx="2318">
                  <c:v>4648.7639160156205</c:v>
                </c:pt>
                <c:pt idx="2319">
                  <c:v>4650.7255859375</c:v>
                </c:pt>
                <c:pt idx="2320">
                  <c:v>4652.7121582031295</c:v>
                </c:pt>
                <c:pt idx="2321">
                  <c:v>4654.79443359375</c:v>
                </c:pt>
                <c:pt idx="2322">
                  <c:v>4656.693359375</c:v>
                </c:pt>
                <c:pt idx="2323">
                  <c:v>4658.56689453125</c:v>
                </c:pt>
                <c:pt idx="2324">
                  <c:v>4660.6994628906295</c:v>
                </c:pt>
                <c:pt idx="2325">
                  <c:v>4662.7868652343795</c:v>
                </c:pt>
                <c:pt idx="2326">
                  <c:v>4664.7736816406295</c:v>
                </c:pt>
                <c:pt idx="2327">
                  <c:v>4666.7353515625</c:v>
                </c:pt>
                <c:pt idx="2328">
                  <c:v>4668.7470703125</c:v>
                </c:pt>
                <c:pt idx="2329">
                  <c:v>4670.7463378906295</c:v>
                </c:pt>
                <c:pt idx="2330">
                  <c:v>4672.77099609375</c:v>
                </c:pt>
                <c:pt idx="2331">
                  <c:v>4674.70751953125</c:v>
                </c:pt>
                <c:pt idx="2332">
                  <c:v>4676.6110839843795</c:v>
                </c:pt>
                <c:pt idx="2333">
                  <c:v>4678.7109375</c:v>
                </c:pt>
                <c:pt idx="2334">
                  <c:v>4680.6926269531295</c:v>
                </c:pt>
                <c:pt idx="2335">
                  <c:v>4682.6794433593705</c:v>
                </c:pt>
                <c:pt idx="2336">
                  <c:v>4684.72900390625</c:v>
                </c:pt>
                <c:pt idx="2337">
                  <c:v>4686.6779785156205</c:v>
                </c:pt>
                <c:pt idx="2338">
                  <c:v>4688.7150878906295</c:v>
                </c:pt>
                <c:pt idx="2339">
                  <c:v>4690.77734375</c:v>
                </c:pt>
                <c:pt idx="2340">
                  <c:v>4692.7390136718795</c:v>
                </c:pt>
                <c:pt idx="2341">
                  <c:v>4694.73828125</c:v>
                </c:pt>
                <c:pt idx="2342">
                  <c:v>4696.6923828125</c:v>
                </c:pt>
                <c:pt idx="2343">
                  <c:v>4698.65380859375</c:v>
                </c:pt>
                <c:pt idx="2344">
                  <c:v>4700.6279296875</c:v>
                </c:pt>
                <c:pt idx="2345">
                  <c:v>4702.6904296875</c:v>
                </c:pt>
                <c:pt idx="2346">
                  <c:v>4704.7854003906295</c:v>
                </c:pt>
                <c:pt idx="2347">
                  <c:v>4706.7141113281205</c:v>
                </c:pt>
                <c:pt idx="2348">
                  <c:v>4708.7185058593705</c:v>
                </c:pt>
                <c:pt idx="2349">
                  <c:v>4710.7883300781205</c:v>
                </c:pt>
                <c:pt idx="2350">
                  <c:v>4712.7197265625</c:v>
                </c:pt>
                <c:pt idx="2351">
                  <c:v>4714.6687011718795</c:v>
                </c:pt>
                <c:pt idx="2352">
                  <c:v>4716.6982421875</c:v>
                </c:pt>
                <c:pt idx="2353">
                  <c:v>4718.71533203125</c:v>
                </c:pt>
                <c:pt idx="2354">
                  <c:v>4720.6843261718795</c:v>
                </c:pt>
                <c:pt idx="2355">
                  <c:v>4722.70361328125</c:v>
                </c:pt>
                <c:pt idx="2356">
                  <c:v>4724.74072265625</c:v>
                </c:pt>
                <c:pt idx="2357">
                  <c:v>4726.7275390625</c:v>
                </c:pt>
                <c:pt idx="2358">
                  <c:v>4728.7395019531295</c:v>
                </c:pt>
                <c:pt idx="2359">
                  <c:v>4730.72607421875</c:v>
                </c:pt>
                <c:pt idx="2360">
                  <c:v>4732.6171875</c:v>
                </c:pt>
                <c:pt idx="2361">
                  <c:v>4734.62158203125</c:v>
                </c:pt>
                <c:pt idx="2362">
                  <c:v>4736.7038574218795</c:v>
                </c:pt>
                <c:pt idx="2363">
                  <c:v>4738.67822265625</c:v>
                </c:pt>
                <c:pt idx="2364">
                  <c:v>4740.63232421875</c:v>
                </c:pt>
                <c:pt idx="2365">
                  <c:v>4742.6013183593705</c:v>
                </c:pt>
                <c:pt idx="2366">
                  <c:v>4744.7463378906295</c:v>
                </c:pt>
                <c:pt idx="2367">
                  <c:v>4746.8388671875</c:v>
                </c:pt>
                <c:pt idx="2368">
                  <c:v>4748.71240234375</c:v>
                </c:pt>
                <c:pt idx="2369">
                  <c:v>4750.60595703125</c:v>
                </c:pt>
                <c:pt idx="2370">
                  <c:v>4752.6306152343795</c:v>
                </c:pt>
                <c:pt idx="2371">
                  <c:v>4754.6550292968705</c:v>
                </c:pt>
                <c:pt idx="2372">
                  <c:v>4756.5788574218795</c:v>
                </c:pt>
                <c:pt idx="2373">
                  <c:v>4758.5908203125</c:v>
                </c:pt>
                <c:pt idx="2374">
                  <c:v>4760.6279296875</c:v>
                </c:pt>
                <c:pt idx="2375">
                  <c:v>4762.5517578125</c:v>
                </c:pt>
                <c:pt idx="2376">
                  <c:v>4764.5637207031295</c:v>
                </c:pt>
                <c:pt idx="2377">
                  <c:v>4766.67626953125</c:v>
                </c:pt>
                <c:pt idx="2378">
                  <c:v>4768.68798828125</c:v>
                </c:pt>
                <c:pt idx="2379">
                  <c:v>4770.6748046875</c:v>
                </c:pt>
                <c:pt idx="2380">
                  <c:v>4772.6667480468705</c:v>
                </c:pt>
                <c:pt idx="2381">
                  <c:v>4774.61572265625</c:v>
                </c:pt>
                <c:pt idx="2382">
                  <c:v>4776.6149902343795</c:v>
                </c:pt>
                <c:pt idx="2383">
                  <c:v>4778.6267089843795</c:v>
                </c:pt>
                <c:pt idx="2384">
                  <c:v>4780.6262207031295</c:v>
                </c:pt>
                <c:pt idx="2385">
                  <c:v>4782.6257324218795</c:v>
                </c:pt>
                <c:pt idx="2386">
                  <c:v>4784.64501953125</c:v>
                </c:pt>
                <c:pt idx="2387">
                  <c:v>4786.619140625</c:v>
                </c:pt>
                <c:pt idx="2388">
                  <c:v>4788.5302734375</c:v>
                </c:pt>
                <c:pt idx="2389">
                  <c:v>4790.5598144531295</c:v>
                </c:pt>
                <c:pt idx="2390">
                  <c:v>4792.67236328125</c:v>
                </c:pt>
                <c:pt idx="2391">
                  <c:v>4794.6416015625</c:v>
                </c:pt>
                <c:pt idx="2392">
                  <c:v>4796.5705566406295</c:v>
                </c:pt>
                <c:pt idx="2393">
                  <c:v>4798.537109375</c:v>
                </c:pt>
                <c:pt idx="2394">
                  <c:v>4800.5314941406295</c:v>
                </c:pt>
                <c:pt idx="2395">
                  <c:v>4802.55078125</c:v>
                </c:pt>
                <c:pt idx="2396">
                  <c:v>4804.5300292968705</c:v>
                </c:pt>
                <c:pt idx="2397">
                  <c:v>4806.5546875</c:v>
                </c:pt>
                <c:pt idx="2398">
                  <c:v>4808.6369628906295</c:v>
                </c:pt>
                <c:pt idx="2399">
                  <c:v>4810.5734863281205</c:v>
                </c:pt>
                <c:pt idx="2400">
                  <c:v>4812.54736328125</c:v>
                </c:pt>
                <c:pt idx="2401">
                  <c:v>4814.6220703125</c:v>
                </c:pt>
                <c:pt idx="2402">
                  <c:v>4816.6594238281205</c:v>
                </c:pt>
                <c:pt idx="2403">
                  <c:v>4818.6838378906295</c:v>
                </c:pt>
                <c:pt idx="2404">
                  <c:v>4820.6755371093705</c:v>
                </c:pt>
                <c:pt idx="2405">
                  <c:v>4822.61181640625</c:v>
                </c:pt>
                <c:pt idx="2406">
                  <c:v>4824.5808105468705</c:v>
                </c:pt>
                <c:pt idx="2407">
                  <c:v>4826.5979003906295</c:v>
                </c:pt>
                <c:pt idx="2408">
                  <c:v>4828.5646972656205</c:v>
                </c:pt>
                <c:pt idx="2409">
                  <c:v>4830.5891113281205</c:v>
                </c:pt>
                <c:pt idx="2410">
                  <c:v>4832.6838378906295</c:v>
                </c:pt>
                <c:pt idx="2411">
                  <c:v>4834.66552734375</c:v>
                </c:pt>
                <c:pt idx="2412">
                  <c:v>4836.6398925781205</c:v>
                </c:pt>
                <c:pt idx="2413">
                  <c:v>4838.6569824218795</c:v>
                </c:pt>
                <c:pt idx="2414">
                  <c:v>4840.5556640625</c:v>
                </c:pt>
                <c:pt idx="2415">
                  <c:v>4842.5119628906295</c:v>
                </c:pt>
                <c:pt idx="2416">
                  <c:v>4844.662109375</c:v>
                </c:pt>
                <c:pt idx="2417">
                  <c:v>4846.7746582031295</c:v>
                </c:pt>
                <c:pt idx="2418">
                  <c:v>4848.6533203125</c:v>
                </c:pt>
                <c:pt idx="2419">
                  <c:v>4850.5771484375</c:v>
                </c:pt>
                <c:pt idx="2420">
                  <c:v>4852.56396484375</c:v>
                </c:pt>
                <c:pt idx="2421">
                  <c:v>4854.5183105468705</c:v>
                </c:pt>
                <c:pt idx="2422">
                  <c:v>4856.5251464843795</c:v>
                </c:pt>
                <c:pt idx="2423">
                  <c:v>4858.494140625</c:v>
                </c:pt>
                <c:pt idx="2424">
                  <c:v>4860.5310058593705</c:v>
                </c:pt>
                <c:pt idx="2425">
                  <c:v>4862.58056640625</c:v>
                </c:pt>
                <c:pt idx="2426">
                  <c:v>4864.61767578125</c:v>
                </c:pt>
                <c:pt idx="2427">
                  <c:v>4866.6044921875</c:v>
                </c:pt>
                <c:pt idx="2428">
                  <c:v>4868.5534667968705</c:v>
                </c:pt>
                <c:pt idx="2429">
                  <c:v>4870.5578613281205</c:v>
                </c:pt>
                <c:pt idx="2430">
                  <c:v>4872.4816894531295</c:v>
                </c:pt>
                <c:pt idx="2431">
                  <c:v>4874.6018066406295</c:v>
                </c:pt>
                <c:pt idx="2432">
                  <c:v>4876.7019042968705</c:v>
                </c:pt>
                <c:pt idx="2433">
                  <c:v>4878.6005859375</c:v>
                </c:pt>
                <c:pt idx="2434">
                  <c:v>4880.5871582031295</c:v>
                </c:pt>
                <c:pt idx="2435">
                  <c:v>4882.6115722656205</c:v>
                </c:pt>
                <c:pt idx="2436">
                  <c:v>4884.6110839843795</c:v>
                </c:pt>
                <c:pt idx="2437">
                  <c:v>4886.6354980468705</c:v>
                </c:pt>
                <c:pt idx="2438">
                  <c:v>4888.6096191406295</c:v>
                </c:pt>
                <c:pt idx="2439">
                  <c:v>4890.52099609375</c:v>
                </c:pt>
                <c:pt idx="2440">
                  <c:v>4892.5378417968705</c:v>
                </c:pt>
                <c:pt idx="2441">
                  <c:v>4894.6376953125</c:v>
                </c:pt>
                <c:pt idx="2442">
                  <c:v>4896.59423828125</c:v>
                </c:pt>
                <c:pt idx="2443">
                  <c:v>4898.4553222656205</c:v>
                </c:pt>
                <c:pt idx="2444">
                  <c:v>4900.4797363281205</c:v>
                </c:pt>
                <c:pt idx="2445">
                  <c:v>4902.5595703125</c:v>
                </c:pt>
                <c:pt idx="2446">
                  <c:v>4904.64697265625</c:v>
                </c:pt>
                <c:pt idx="2447">
                  <c:v>4906.5959472656205</c:v>
                </c:pt>
                <c:pt idx="2448">
                  <c:v>4908.544921875</c:v>
                </c:pt>
                <c:pt idx="2449">
                  <c:v>4910.4938964843795</c:v>
                </c:pt>
                <c:pt idx="2450">
                  <c:v>4912.4230957031295</c:v>
                </c:pt>
                <c:pt idx="2451">
                  <c:v>4914.4802246093705</c:v>
                </c:pt>
                <c:pt idx="2452">
                  <c:v>4916.5749511718795</c:v>
                </c:pt>
                <c:pt idx="2453">
                  <c:v>4918.57421875</c:v>
                </c:pt>
                <c:pt idx="2454">
                  <c:v>4920.5283203125</c:v>
                </c:pt>
                <c:pt idx="2455">
                  <c:v>4922.6032714843795</c:v>
                </c:pt>
                <c:pt idx="2456">
                  <c:v>4924.5095214843795</c:v>
                </c:pt>
                <c:pt idx="2457">
                  <c:v>4926.5012207031295</c:v>
                </c:pt>
                <c:pt idx="2458">
                  <c:v>4928.6013183593705</c:v>
                </c:pt>
                <c:pt idx="2459">
                  <c:v>4930.525390625</c:v>
                </c:pt>
                <c:pt idx="2460">
                  <c:v>4932.5244140625</c:v>
                </c:pt>
                <c:pt idx="2461">
                  <c:v>4934.619140625</c:v>
                </c:pt>
                <c:pt idx="2462">
                  <c:v>4936.61865234375</c:v>
                </c:pt>
                <c:pt idx="2463">
                  <c:v>4938.5300292968705</c:v>
                </c:pt>
                <c:pt idx="2464">
                  <c:v>4940.47900390625</c:v>
                </c:pt>
                <c:pt idx="2465">
                  <c:v>4942.4528808593705</c:v>
                </c:pt>
                <c:pt idx="2466">
                  <c:v>4944.4396972656205</c:v>
                </c:pt>
                <c:pt idx="2467">
                  <c:v>4946.4392089843795</c:v>
                </c:pt>
                <c:pt idx="2468">
                  <c:v>4948.48876953125</c:v>
                </c:pt>
                <c:pt idx="2469">
                  <c:v>4950.5634765625</c:v>
                </c:pt>
                <c:pt idx="2470">
                  <c:v>4952.5124511718795</c:v>
                </c:pt>
                <c:pt idx="2471">
                  <c:v>4954.56201171875</c:v>
                </c:pt>
                <c:pt idx="2472">
                  <c:v>4956.548828125</c:v>
                </c:pt>
                <c:pt idx="2473">
                  <c:v>4958.3522949218795</c:v>
                </c:pt>
                <c:pt idx="2474">
                  <c:v>4960.33154296875</c:v>
                </c:pt>
                <c:pt idx="2475">
                  <c:v>4962.388671875</c:v>
                </c:pt>
                <c:pt idx="2476">
                  <c:v>4964.44580078125</c:v>
                </c:pt>
                <c:pt idx="2477">
                  <c:v>4966.4826660156205</c:v>
                </c:pt>
                <c:pt idx="2478">
                  <c:v>4968.48193359375</c:v>
                </c:pt>
                <c:pt idx="2479">
                  <c:v>4970.4938964843795</c:v>
                </c:pt>
                <c:pt idx="2480">
                  <c:v>4972.54345703125</c:v>
                </c:pt>
                <c:pt idx="2481">
                  <c:v>4974.5300292968705</c:v>
                </c:pt>
                <c:pt idx="2482">
                  <c:v>4976.4665527343795</c:v>
                </c:pt>
                <c:pt idx="2483">
                  <c:v>4978.50390625</c:v>
                </c:pt>
                <c:pt idx="2484">
                  <c:v>4980.4904785156205</c:v>
                </c:pt>
                <c:pt idx="2485">
                  <c:v>4982.49462890625</c:v>
                </c:pt>
                <c:pt idx="2486">
                  <c:v>4984.6123046875</c:v>
                </c:pt>
                <c:pt idx="2487">
                  <c:v>4986.6066894531295</c:v>
                </c:pt>
                <c:pt idx="2488">
                  <c:v>4988.5129394531295</c:v>
                </c:pt>
                <c:pt idx="2489">
                  <c:v>4990.4619140625</c:v>
                </c:pt>
                <c:pt idx="2490">
                  <c:v>4992.3981933593705</c:v>
                </c:pt>
                <c:pt idx="2491">
                  <c:v>4994.37255859375</c:v>
                </c:pt>
                <c:pt idx="2492">
                  <c:v>4996.43505859375</c:v>
                </c:pt>
                <c:pt idx="2493">
                  <c:v>4998.5222167968705</c:v>
                </c:pt>
                <c:pt idx="2494">
                  <c:v>5000.55908203125</c:v>
                </c:pt>
                <c:pt idx="2495">
                  <c:v>5002.533203125</c:v>
                </c:pt>
                <c:pt idx="2496">
                  <c:v>5004.482421875</c:v>
                </c:pt>
                <c:pt idx="2497">
                  <c:v>5006.38134765625</c:v>
                </c:pt>
                <c:pt idx="2498">
                  <c:v>5008.4182128906295</c:v>
                </c:pt>
                <c:pt idx="2499">
                  <c:v>5010.4853515625</c:v>
                </c:pt>
                <c:pt idx="2500">
                  <c:v>5012.48486328125</c:v>
                </c:pt>
                <c:pt idx="2501">
                  <c:v>5014.50927734375</c:v>
                </c:pt>
                <c:pt idx="2502">
                  <c:v>5016.4130859375</c:v>
                </c:pt>
                <c:pt idx="2503">
                  <c:v>5018.4123535156205</c:v>
                </c:pt>
                <c:pt idx="2504">
                  <c:v>5020.431640625</c:v>
                </c:pt>
                <c:pt idx="2505">
                  <c:v>5022.3933105468705</c:v>
                </c:pt>
                <c:pt idx="2506">
                  <c:v>5024.4680175781205</c:v>
                </c:pt>
                <c:pt idx="2507">
                  <c:v>5026.56298828125</c:v>
                </c:pt>
                <c:pt idx="2508">
                  <c:v>5028.5498046875</c:v>
                </c:pt>
                <c:pt idx="2509">
                  <c:v>5030.41064453125</c:v>
                </c:pt>
                <c:pt idx="2510">
                  <c:v>5032.3596191406295</c:v>
                </c:pt>
                <c:pt idx="2511">
                  <c:v>5034.4470214843795</c:v>
                </c:pt>
                <c:pt idx="2512">
                  <c:v>5036.4892578125</c:v>
                </c:pt>
                <c:pt idx="2513">
                  <c:v>5038.49365234375</c:v>
                </c:pt>
                <c:pt idx="2514">
                  <c:v>5040.5380859375</c:v>
                </c:pt>
                <c:pt idx="2515">
                  <c:v>5042.49951171875</c:v>
                </c:pt>
                <c:pt idx="2516">
                  <c:v>5044.3479003906295</c:v>
                </c:pt>
                <c:pt idx="2517">
                  <c:v>5046.3046875</c:v>
                </c:pt>
                <c:pt idx="2518">
                  <c:v>5048.4602050781205</c:v>
                </c:pt>
                <c:pt idx="2519">
                  <c:v>5050.52734375</c:v>
                </c:pt>
                <c:pt idx="2520">
                  <c:v>5052.4460449218795</c:v>
                </c:pt>
                <c:pt idx="2521">
                  <c:v>5054.37744140625</c:v>
                </c:pt>
                <c:pt idx="2522">
                  <c:v>5056.48974609375</c:v>
                </c:pt>
                <c:pt idx="2523">
                  <c:v>5058.5895996093705</c:v>
                </c:pt>
                <c:pt idx="2524">
                  <c:v>5060.513671875</c:v>
                </c:pt>
                <c:pt idx="2525">
                  <c:v>5062.4123535156205</c:v>
                </c:pt>
                <c:pt idx="2526">
                  <c:v>5064.39892578125</c:v>
                </c:pt>
                <c:pt idx="2527">
                  <c:v>5066.4235839843795</c:v>
                </c:pt>
                <c:pt idx="2528">
                  <c:v>5068.4533691406295</c:v>
                </c:pt>
                <c:pt idx="2529">
                  <c:v>5070.5205078125</c:v>
                </c:pt>
                <c:pt idx="2530">
                  <c:v>5072.4567871093705</c:v>
                </c:pt>
                <c:pt idx="2531">
                  <c:v>5074.3430175781205</c:v>
                </c:pt>
                <c:pt idx="2532">
                  <c:v>5076.3674316406295</c:v>
                </c:pt>
                <c:pt idx="2533">
                  <c:v>5078.44970703125</c:v>
                </c:pt>
                <c:pt idx="2534">
                  <c:v>5080.39892578125</c:v>
                </c:pt>
                <c:pt idx="2535">
                  <c:v>5082.42333984375</c:v>
                </c:pt>
                <c:pt idx="2536">
                  <c:v>5084.4426269531295</c:v>
                </c:pt>
                <c:pt idx="2537">
                  <c:v>5086.34130859375</c:v>
                </c:pt>
                <c:pt idx="2538">
                  <c:v>5088.3532714843795</c:v>
                </c:pt>
                <c:pt idx="2539">
                  <c:v>5090.3955078125</c:v>
                </c:pt>
                <c:pt idx="2540">
                  <c:v>5092.45751953125</c:v>
                </c:pt>
                <c:pt idx="2541">
                  <c:v>5094.4768066406295</c:v>
                </c:pt>
                <c:pt idx="2542">
                  <c:v>5096.43115234375</c:v>
                </c:pt>
                <c:pt idx="2543">
                  <c:v>5098.3928222656205</c:v>
                </c:pt>
                <c:pt idx="2544">
                  <c:v>5100.341796875</c:v>
                </c:pt>
                <c:pt idx="2545">
                  <c:v>5102.3840332031295</c:v>
                </c:pt>
                <c:pt idx="2546">
                  <c:v>5104.4033203125</c:v>
                </c:pt>
                <c:pt idx="2547">
                  <c:v>5106.4226074218795</c:v>
                </c:pt>
                <c:pt idx="2548">
                  <c:v>5108.4772949218795</c:v>
                </c:pt>
                <c:pt idx="2549">
                  <c:v>5110.4440917968705</c:v>
                </c:pt>
                <c:pt idx="2550">
                  <c:v>5112.4384765625</c:v>
                </c:pt>
                <c:pt idx="2551">
                  <c:v>5114.42529296875</c:v>
                </c:pt>
                <c:pt idx="2552">
                  <c:v>5116.3112792968705</c:v>
                </c:pt>
                <c:pt idx="2553">
                  <c:v>5118.3732910156205</c:v>
                </c:pt>
                <c:pt idx="2554">
                  <c:v>5120.3601074218795</c:v>
                </c:pt>
                <c:pt idx="2555">
                  <c:v>5122.341796875</c:v>
                </c:pt>
                <c:pt idx="2556">
                  <c:v>5124.4040527343795</c:v>
                </c:pt>
                <c:pt idx="2557">
                  <c:v>5126.3278808593705</c:v>
                </c:pt>
                <c:pt idx="2558">
                  <c:v>5128.37744140625</c:v>
                </c:pt>
                <c:pt idx="2559">
                  <c:v>5130.3642578125</c:v>
                </c:pt>
                <c:pt idx="2560">
                  <c:v>5132.33837890625</c:v>
                </c:pt>
                <c:pt idx="2561">
                  <c:v>5134.4382324218795</c:v>
                </c:pt>
                <c:pt idx="2562">
                  <c:v>5136.462890625</c:v>
                </c:pt>
                <c:pt idx="2563">
                  <c:v>5138.3740234375</c:v>
                </c:pt>
                <c:pt idx="2564">
                  <c:v>5140.3229980468705</c:v>
                </c:pt>
                <c:pt idx="2565">
                  <c:v>5142.4104003906295</c:v>
                </c:pt>
                <c:pt idx="2566">
                  <c:v>5144.40966796875</c:v>
                </c:pt>
                <c:pt idx="2567">
                  <c:v>5146.326171875</c:v>
                </c:pt>
                <c:pt idx="2568">
                  <c:v>5148.3935546875</c:v>
                </c:pt>
                <c:pt idx="2569">
                  <c:v>5150.4255371093705</c:v>
                </c:pt>
                <c:pt idx="2570">
                  <c:v>5152.2990722656205</c:v>
                </c:pt>
                <c:pt idx="2571">
                  <c:v>5154.2731933593705</c:v>
                </c:pt>
                <c:pt idx="2572">
                  <c:v>5156.3176269531295</c:v>
                </c:pt>
                <c:pt idx="2573">
                  <c:v>5158.279296875</c:v>
                </c:pt>
                <c:pt idx="2574">
                  <c:v>5160.25341796875</c:v>
                </c:pt>
                <c:pt idx="2575">
                  <c:v>5162.26513671875</c:v>
                </c:pt>
                <c:pt idx="2576">
                  <c:v>5164.2770996093705</c:v>
                </c:pt>
                <c:pt idx="2577">
                  <c:v>5166.33935546875</c:v>
                </c:pt>
                <c:pt idx="2578">
                  <c:v>5168.3386230468705</c:v>
                </c:pt>
                <c:pt idx="2579">
                  <c:v>5170.3127441406295</c:v>
                </c:pt>
                <c:pt idx="2580">
                  <c:v>5172.3425292968705</c:v>
                </c:pt>
                <c:pt idx="2581">
                  <c:v>5174.3596191406295</c:v>
                </c:pt>
                <c:pt idx="2582">
                  <c:v>5176.3537597656205</c:v>
                </c:pt>
                <c:pt idx="2583">
                  <c:v>5178.33544921875</c:v>
                </c:pt>
                <c:pt idx="2584">
                  <c:v>5180.2717285156205</c:v>
                </c:pt>
                <c:pt idx="2585">
                  <c:v>5182.2331542968705</c:v>
                </c:pt>
                <c:pt idx="2586">
                  <c:v>5184.3205566406295</c:v>
                </c:pt>
                <c:pt idx="2587">
                  <c:v>5186.36279296875</c:v>
                </c:pt>
                <c:pt idx="2588">
                  <c:v>5188.32958984375</c:v>
                </c:pt>
                <c:pt idx="2589">
                  <c:v>5190.3112792968705</c:v>
                </c:pt>
                <c:pt idx="2590">
                  <c:v>5192.4060058593705</c:v>
                </c:pt>
                <c:pt idx="2591">
                  <c:v>5194.46826171875</c:v>
                </c:pt>
                <c:pt idx="2592">
                  <c:v>5196.33447265625</c:v>
                </c:pt>
                <c:pt idx="2593">
                  <c:v>5198.220703125</c:v>
                </c:pt>
                <c:pt idx="2594">
                  <c:v>5200.2399902343795</c:v>
                </c:pt>
                <c:pt idx="2595">
                  <c:v>5202.3271484375</c:v>
                </c:pt>
                <c:pt idx="2596">
                  <c:v>5204.40185546875</c:v>
                </c:pt>
                <c:pt idx="2597">
                  <c:v>5206.36865234375</c:v>
                </c:pt>
                <c:pt idx="2598">
                  <c:v>5208.2097167968705</c:v>
                </c:pt>
                <c:pt idx="2599">
                  <c:v>5210.1335449218795</c:v>
                </c:pt>
                <c:pt idx="2600">
                  <c:v>5212.220703125</c:v>
                </c:pt>
                <c:pt idx="2601">
                  <c:v>5214.27783203125</c:v>
                </c:pt>
                <c:pt idx="2602">
                  <c:v>5216.2646484375</c:v>
                </c:pt>
                <c:pt idx="2603">
                  <c:v>5218.3017578125</c:v>
                </c:pt>
                <c:pt idx="2604">
                  <c:v>5220.3212890625</c:v>
                </c:pt>
                <c:pt idx="2605">
                  <c:v>5222.3381347656205</c:v>
                </c:pt>
                <c:pt idx="2606">
                  <c:v>5224.3425292968705</c:v>
                </c:pt>
                <c:pt idx="2607">
                  <c:v>5226.3369140625</c:v>
                </c:pt>
                <c:pt idx="2608">
                  <c:v>5228.361328125</c:v>
                </c:pt>
                <c:pt idx="2609">
                  <c:v>5230.4033203125</c:v>
                </c:pt>
                <c:pt idx="2610">
                  <c:v>5232.5231933593705</c:v>
                </c:pt>
                <c:pt idx="2611">
                  <c:v>5234.5048828125</c:v>
                </c:pt>
                <c:pt idx="2612">
                  <c:v>5236.3283691406295</c:v>
                </c:pt>
                <c:pt idx="2613">
                  <c:v>5238.22705078125</c:v>
                </c:pt>
                <c:pt idx="2614">
                  <c:v>5240.2438964843795</c:v>
                </c:pt>
                <c:pt idx="2615">
                  <c:v>5242.3439941406295</c:v>
                </c:pt>
                <c:pt idx="2616">
                  <c:v>5244.42626953125</c:v>
                </c:pt>
                <c:pt idx="2617">
                  <c:v>5246.3752441406295</c:v>
                </c:pt>
                <c:pt idx="2618">
                  <c:v>5248.29931640625</c:v>
                </c:pt>
                <c:pt idx="2619">
                  <c:v>5250.3112792968705</c:v>
                </c:pt>
                <c:pt idx="2620">
                  <c:v>5252.33544921875</c:v>
                </c:pt>
                <c:pt idx="2621">
                  <c:v>5254.27197265625</c:v>
                </c:pt>
                <c:pt idx="2622">
                  <c:v>5256.2639160156205</c:v>
                </c:pt>
                <c:pt idx="2623">
                  <c:v>5258.2683105468705</c:v>
                </c:pt>
                <c:pt idx="2624">
                  <c:v>5260.28759765625</c:v>
                </c:pt>
                <c:pt idx="2625">
                  <c:v>5262.2438964843795</c:v>
                </c:pt>
                <c:pt idx="2626">
                  <c:v>5264.2685546875</c:v>
                </c:pt>
                <c:pt idx="2627">
                  <c:v>5266.2302246093705</c:v>
                </c:pt>
                <c:pt idx="2628">
                  <c:v>5268.1540527343795</c:v>
                </c:pt>
                <c:pt idx="2629">
                  <c:v>5270.32958984375</c:v>
                </c:pt>
                <c:pt idx="2630">
                  <c:v>5272.2912597656205</c:v>
                </c:pt>
                <c:pt idx="2631">
                  <c:v>5274.2326660156205</c:v>
                </c:pt>
                <c:pt idx="2632">
                  <c:v>5276.3249511718795</c:v>
                </c:pt>
                <c:pt idx="2633">
                  <c:v>5278.3366699218795</c:v>
                </c:pt>
                <c:pt idx="2634">
                  <c:v>5280.2353515625</c:v>
                </c:pt>
                <c:pt idx="2635">
                  <c:v>5282.154296875</c:v>
                </c:pt>
                <c:pt idx="2636">
                  <c:v>5284.2041015625</c:v>
                </c:pt>
                <c:pt idx="2637">
                  <c:v>5286.3291015625</c:v>
                </c:pt>
                <c:pt idx="2638">
                  <c:v>5288.2980957031295</c:v>
                </c:pt>
                <c:pt idx="2639">
                  <c:v>5290.2219238281205</c:v>
                </c:pt>
                <c:pt idx="2640">
                  <c:v>5292.2839355468705</c:v>
                </c:pt>
                <c:pt idx="2641">
                  <c:v>5294.2883300781205</c:v>
                </c:pt>
                <c:pt idx="2642">
                  <c:v>5296.2248535156205</c:v>
                </c:pt>
                <c:pt idx="2643">
                  <c:v>5298.2568359375</c:v>
                </c:pt>
                <c:pt idx="2644">
                  <c:v>5300.24365234375</c:v>
                </c:pt>
                <c:pt idx="2645">
                  <c:v>5302.1728515625</c:v>
                </c:pt>
                <c:pt idx="2646">
                  <c:v>5304.3356933593705</c:v>
                </c:pt>
                <c:pt idx="2647">
                  <c:v>5306.3046875</c:v>
                </c:pt>
                <c:pt idx="2648">
                  <c:v>5308.17822265625</c:v>
                </c:pt>
                <c:pt idx="2649">
                  <c:v>5310.1774902343795</c:v>
                </c:pt>
                <c:pt idx="2650">
                  <c:v>5312.2145996093705</c:v>
                </c:pt>
                <c:pt idx="2651">
                  <c:v>5314.30712890625</c:v>
                </c:pt>
                <c:pt idx="2652">
                  <c:v>5316.2937011718795</c:v>
                </c:pt>
                <c:pt idx="2653">
                  <c:v>5318.2878417968705</c:v>
                </c:pt>
                <c:pt idx="2654">
                  <c:v>5320.17431640625</c:v>
                </c:pt>
                <c:pt idx="2655">
                  <c:v>5322.2365722656205</c:v>
                </c:pt>
                <c:pt idx="2656">
                  <c:v>5324.2658691406295</c:v>
                </c:pt>
                <c:pt idx="2657">
                  <c:v>5326.1569824218795</c:v>
                </c:pt>
                <c:pt idx="2658">
                  <c:v>5328.2392578125</c:v>
                </c:pt>
                <c:pt idx="2659">
                  <c:v>5330.20849609375</c:v>
                </c:pt>
                <c:pt idx="2660">
                  <c:v>5332.1374511718795</c:v>
                </c:pt>
                <c:pt idx="2661">
                  <c:v>5334.1669921875</c:v>
                </c:pt>
                <c:pt idx="2662">
                  <c:v>5336.2419433593705</c:v>
                </c:pt>
                <c:pt idx="2663">
                  <c:v>5338.228515625</c:v>
                </c:pt>
                <c:pt idx="2664">
                  <c:v>5340.2478027343795</c:v>
                </c:pt>
                <c:pt idx="2665">
                  <c:v>5342.27978515625</c:v>
                </c:pt>
                <c:pt idx="2666">
                  <c:v>5344.21630859375</c:v>
                </c:pt>
                <c:pt idx="2667">
                  <c:v>5346.1579589843795</c:v>
                </c:pt>
                <c:pt idx="2668">
                  <c:v>5348.19482421875</c:v>
                </c:pt>
                <c:pt idx="2669">
                  <c:v>5350.2141113281205</c:v>
                </c:pt>
                <c:pt idx="2670">
                  <c:v>5352.1884765625</c:v>
                </c:pt>
                <c:pt idx="2671">
                  <c:v>5354.17529296875</c:v>
                </c:pt>
                <c:pt idx="2672">
                  <c:v>5356.1872558593705</c:v>
                </c:pt>
                <c:pt idx="2673">
                  <c:v>5358.2243652343795</c:v>
                </c:pt>
                <c:pt idx="2674">
                  <c:v>5360.1857910156205</c:v>
                </c:pt>
                <c:pt idx="2675">
                  <c:v>5362.2102050781205</c:v>
                </c:pt>
                <c:pt idx="2676">
                  <c:v>5364.2600097656205</c:v>
                </c:pt>
                <c:pt idx="2677">
                  <c:v>5366.208984375</c:v>
                </c:pt>
                <c:pt idx="2678">
                  <c:v>5368.1452636718795</c:v>
                </c:pt>
                <c:pt idx="2679">
                  <c:v>5370.1823730468705</c:v>
                </c:pt>
                <c:pt idx="2680">
                  <c:v>5372.23193359375</c:v>
                </c:pt>
                <c:pt idx="2681">
                  <c:v>5374.2990722656205</c:v>
                </c:pt>
                <c:pt idx="2682">
                  <c:v>5376.2229003906295</c:v>
                </c:pt>
                <c:pt idx="2683">
                  <c:v>5378.0539550781205</c:v>
                </c:pt>
                <c:pt idx="2684">
                  <c:v>5380.1589355468705</c:v>
                </c:pt>
                <c:pt idx="2685">
                  <c:v>5382.2512207031295</c:v>
                </c:pt>
                <c:pt idx="2686">
                  <c:v>5384.2004394531295</c:v>
                </c:pt>
                <c:pt idx="2687">
                  <c:v>5386.3078613281205</c:v>
                </c:pt>
                <c:pt idx="2688">
                  <c:v>5388.3020019531295</c:v>
                </c:pt>
                <c:pt idx="2689">
                  <c:v>5390.1555175781205</c:v>
                </c:pt>
                <c:pt idx="2690">
                  <c:v>5392.2556152343795</c:v>
                </c:pt>
                <c:pt idx="2691">
                  <c:v>5394.2121582031295</c:v>
                </c:pt>
                <c:pt idx="2692">
                  <c:v>5396.11572265625</c:v>
                </c:pt>
                <c:pt idx="2693">
                  <c:v>5398.24072265625</c:v>
                </c:pt>
                <c:pt idx="2694">
                  <c:v>5400.197265625</c:v>
                </c:pt>
                <c:pt idx="2695">
                  <c:v>5402.1589355468705</c:v>
                </c:pt>
                <c:pt idx="2696">
                  <c:v>5404.1960449218795</c:v>
                </c:pt>
                <c:pt idx="2697">
                  <c:v>5406.2707519531295</c:v>
                </c:pt>
                <c:pt idx="2698">
                  <c:v>5408.2197265625</c:v>
                </c:pt>
                <c:pt idx="2699">
                  <c:v>5410.130859375</c:v>
                </c:pt>
                <c:pt idx="2700">
                  <c:v>5412.1931152343795</c:v>
                </c:pt>
                <c:pt idx="2701">
                  <c:v>5414.15478515625</c:v>
                </c:pt>
                <c:pt idx="2702">
                  <c:v>5416.1416015625</c:v>
                </c:pt>
                <c:pt idx="2703">
                  <c:v>5418.22900390625</c:v>
                </c:pt>
                <c:pt idx="2704">
                  <c:v>5420.1779785156205</c:v>
                </c:pt>
                <c:pt idx="2705">
                  <c:v>5422.1520996093705</c:v>
                </c:pt>
                <c:pt idx="2706">
                  <c:v>5424.23193359375</c:v>
                </c:pt>
                <c:pt idx="2707">
                  <c:v>5426.18115234375</c:v>
                </c:pt>
                <c:pt idx="2708">
                  <c:v>5428.0119628906295</c:v>
                </c:pt>
                <c:pt idx="2709">
                  <c:v>5430.0236816406295</c:v>
                </c:pt>
                <c:pt idx="2710">
                  <c:v>5432.13623046875</c:v>
                </c:pt>
                <c:pt idx="2711">
                  <c:v>5434.18603515625</c:v>
                </c:pt>
                <c:pt idx="2712">
                  <c:v>5436.16015625</c:v>
                </c:pt>
                <c:pt idx="2713">
                  <c:v>5438.0964355468705</c:v>
                </c:pt>
                <c:pt idx="2714">
                  <c:v>5440.1384277343795</c:v>
                </c:pt>
                <c:pt idx="2715">
                  <c:v>5442.263671875</c:v>
                </c:pt>
                <c:pt idx="2716">
                  <c:v>5444.283203125</c:v>
                </c:pt>
                <c:pt idx="2717">
                  <c:v>5446.14404296875</c:v>
                </c:pt>
                <c:pt idx="2718">
                  <c:v>5448.1181640625</c:v>
                </c:pt>
                <c:pt idx="2719">
                  <c:v>5450.13525390625</c:v>
                </c:pt>
                <c:pt idx="2720">
                  <c:v>5452.17236328125</c:v>
                </c:pt>
                <c:pt idx="2721">
                  <c:v>5454.1916503906295</c:v>
                </c:pt>
                <c:pt idx="2722">
                  <c:v>5456.1330566406295</c:v>
                </c:pt>
                <c:pt idx="2723">
                  <c:v>5458.1198730468705</c:v>
                </c:pt>
                <c:pt idx="2724">
                  <c:v>5460.06396484375</c:v>
                </c:pt>
                <c:pt idx="2725">
                  <c:v>5462.05078125</c:v>
                </c:pt>
                <c:pt idx="2726">
                  <c:v>5464.13818359375</c:v>
                </c:pt>
                <c:pt idx="2727">
                  <c:v>5466.1374511718795</c:v>
                </c:pt>
                <c:pt idx="2728">
                  <c:v>5468.20458984375</c:v>
                </c:pt>
                <c:pt idx="2729">
                  <c:v>5470.1662597656205</c:v>
                </c:pt>
                <c:pt idx="2730">
                  <c:v>5472.1027832031295</c:v>
                </c:pt>
                <c:pt idx="2731">
                  <c:v>5474.169921875</c:v>
                </c:pt>
                <c:pt idx="2732">
                  <c:v>5476.1767578125</c:v>
                </c:pt>
                <c:pt idx="2733">
                  <c:v>5478.15087890625</c:v>
                </c:pt>
                <c:pt idx="2734">
                  <c:v>5480.125</c:v>
                </c:pt>
                <c:pt idx="2735">
                  <c:v>5482.1496582031295</c:v>
                </c:pt>
                <c:pt idx="2736">
                  <c:v>5484.24951171875</c:v>
                </c:pt>
                <c:pt idx="2737">
                  <c:v>5486.23095703125</c:v>
                </c:pt>
                <c:pt idx="2738">
                  <c:v>5488.07177734375</c:v>
                </c:pt>
                <c:pt idx="2739">
                  <c:v>5490.0712890625</c:v>
                </c:pt>
                <c:pt idx="2740">
                  <c:v>5492.1159667968705</c:v>
                </c:pt>
                <c:pt idx="2741">
                  <c:v>5494.115234375</c:v>
                </c:pt>
                <c:pt idx="2742">
                  <c:v>5496.2277832031295</c:v>
                </c:pt>
                <c:pt idx="2743">
                  <c:v>5498.22705078125</c:v>
                </c:pt>
                <c:pt idx="2744">
                  <c:v>5500.1005859375</c:v>
                </c:pt>
                <c:pt idx="2745">
                  <c:v>5502.10498046875</c:v>
                </c:pt>
                <c:pt idx="2746">
                  <c:v>5504.0915527343795</c:v>
                </c:pt>
                <c:pt idx="2747">
                  <c:v>5505.9978027343795</c:v>
                </c:pt>
                <c:pt idx="2748">
                  <c:v>5508.1103515625</c:v>
                </c:pt>
                <c:pt idx="2749">
                  <c:v>5510.1726074218795</c:v>
                </c:pt>
                <c:pt idx="2750">
                  <c:v>5512.04638671875</c:v>
                </c:pt>
                <c:pt idx="2751">
                  <c:v>5514.08349609375</c:v>
                </c:pt>
                <c:pt idx="2752">
                  <c:v>5516.10791015625</c:v>
                </c:pt>
                <c:pt idx="2753">
                  <c:v>5518.13232421875</c:v>
                </c:pt>
                <c:pt idx="2754">
                  <c:v>5520.1442871093705</c:v>
                </c:pt>
                <c:pt idx="2755">
                  <c:v>5522.0856933593705</c:v>
                </c:pt>
                <c:pt idx="2756">
                  <c:v>5524.0471191406295</c:v>
                </c:pt>
                <c:pt idx="2757">
                  <c:v>5526.0163574218795</c:v>
                </c:pt>
                <c:pt idx="2758">
                  <c:v>5528.19189453125</c:v>
                </c:pt>
                <c:pt idx="2759">
                  <c:v>5530.25390625</c:v>
                </c:pt>
                <c:pt idx="2760">
                  <c:v>5532.1901855468705</c:v>
                </c:pt>
                <c:pt idx="2761">
                  <c:v>5534.1770019531295</c:v>
                </c:pt>
                <c:pt idx="2762">
                  <c:v>5536.0380859375</c:v>
                </c:pt>
                <c:pt idx="2763">
                  <c:v>5537.9797363281205</c:v>
                </c:pt>
                <c:pt idx="2764">
                  <c:v>5540.0595703125</c:v>
                </c:pt>
                <c:pt idx="2765">
                  <c:v>5542.09130859375</c:v>
                </c:pt>
                <c:pt idx="2766">
                  <c:v>5544.08544921875</c:v>
                </c:pt>
                <c:pt idx="2767">
                  <c:v>5546.05224609375</c:v>
                </c:pt>
                <c:pt idx="2768">
                  <c:v>5547.9938964843795</c:v>
                </c:pt>
                <c:pt idx="2769">
                  <c:v>5550.0134277343795</c:v>
                </c:pt>
                <c:pt idx="2770">
                  <c:v>5552.04541015625</c:v>
                </c:pt>
                <c:pt idx="2771">
                  <c:v>5554.06982421875</c:v>
                </c:pt>
                <c:pt idx="2772">
                  <c:v>5556.1823730468705</c:v>
                </c:pt>
                <c:pt idx="2773">
                  <c:v>5558.1867675781205</c:v>
                </c:pt>
                <c:pt idx="2774">
                  <c:v>5560.1481933593705</c:v>
                </c:pt>
                <c:pt idx="2775">
                  <c:v>5562.1047363281205</c:v>
                </c:pt>
                <c:pt idx="2776">
                  <c:v>5564.0412597656205</c:v>
                </c:pt>
                <c:pt idx="2777">
                  <c:v>5566.0529785156205</c:v>
                </c:pt>
                <c:pt idx="2778">
                  <c:v>5568.0773925781205</c:v>
                </c:pt>
                <c:pt idx="2779">
                  <c:v>5570.0769042968705</c:v>
                </c:pt>
                <c:pt idx="2780">
                  <c:v>5572.0261230468705</c:v>
                </c:pt>
                <c:pt idx="2781">
                  <c:v>5573.97509765625</c:v>
                </c:pt>
                <c:pt idx="2782">
                  <c:v>5576.0119628906295</c:v>
                </c:pt>
                <c:pt idx="2783">
                  <c:v>5578.1296386718795</c:v>
                </c:pt>
                <c:pt idx="2784">
                  <c:v>5580.1037597656205</c:v>
                </c:pt>
                <c:pt idx="2785">
                  <c:v>5581.9973144531295</c:v>
                </c:pt>
                <c:pt idx="2786">
                  <c:v>5584.0847167968705</c:v>
                </c:pt>
                <c:pt idx="2787">
                  <c:v>5586.197265625</c:v>
                </c:pt>
                <c:pt idx="2788">
                  <c:v>5588.1589355468705</c:v>
                </c:pt>
                <c:pt idx="2789">
                  <c:v>5590.158203125</c:v>
                </c:pt>
                <c:pt idx="2790">
                  <c:v>5592.0568847656205</c:v>
                </c:pt>
                <c:pt idx="2791">
                  <c:v>5593.91796875</c:v>
                </c:pt>
                <c:pt idx="2792">
                  <c:v>5595.90478515625</c:v>
                </c:pt>
                <c:pt idx="2793">
                  <c:v>5597.966796875</c:v>
                </c:pt>
                <c:pt idx="2794">
                  <c:v>5600.0163574218795</c:v>
                </c:pt>
                <c:pt idx="2795">
                  <c:v>5602.0910644531295</c:v>
                </c:pt>
                <c:pt idx="2796">
                  <c:v>5604.1657714843795</c:v>
                </c:pt>
                <c:pt idx="2797">
                  <c:v>5606.1525878906295</c:v>
                </c:pt>
                <c:pt idx="2798">
                  <c:v>5608.17724609375</c:v>
                </c:pt>
                <c:pt idx="2799">
                  <c:v>5610.11376953125</c:v>
                </c:pt>
                <c:pt idx="2800">
                  <c:v>5612.02490234375</c:v>
                </c:pt>
                <c:pt idx="2801">
                  <c:v>5613.94873046875</c:v>
                </c:pt>
                <c:pt idx="2802">
                  <c:v>5615.90283203125</c:v>
                </c:pt>
                <c:pt idx="2803">
                  <c:v>5617.9650878906295</c:v>
                </c:pt>
                <c:pt idx="2804">
                  <c:v>5619.9970703125</c:v>
                </c:pt>
                <c:pt idx="2805">
                  <c:v>5621.9963378906295</c:v>
                </c:pt>
                <c:pt idx="2806">
                  <c:v>5623.93798828125</c:v>
                </c:pt>
                <c:pt idx="2807">
                  <c:v>5626.0002441406295</c:v>
                </c:pt>
                <c:pt idx="2808">
                  <c:v>5628.0498046875</c:v>
                </c:pt>
                <c:pt idx="2809">
                  <c:v>5630.03662109375</c:v>
                </c:pt>
                <c:pt idx="2810">
                  <c:v>5632.005859375</c:v>
                </c:pt>
                <c:pt idx="2811">
                  <c:v>5633.9675292968705</c:v>
                </c:pt>
                <c:pt idx="2812">
                  <c:v>5635.9665527343795</c:v>
                </c:pt>
                <c:pt idx="2813">
                  <c:v>5637.9404296875</c:v>
                </c:pt>
                <c:pt idx="2814">
                  <c:v>5640.0153808593705</c:v>
                </c:pt>
                <c:pt idx="2815">
                  <c:v>5642.0703125</c:v>
                </c:pt>
                <c:pt idx="2816">
                  <c:v>5644.0192871093705</c:v>
                </c:pt>
                <c:pt idx="2817">
                  <c:v>5645.9431152343795</c:v>
                </c:pt>
                <c:pt idx="2818">
                  <c:v>5647.9099121093705</c:v>
                </c:pt>
                <c:pt idx="2819">
                  <c:v>5650.0222167968705</c:v>
                </c:pt>
                <c:pt idx="2820">
                  <c:v>5652.00390625</c:v>
                </c:pt>
                <c:pt idx="2821">
                  <c:v>5653.9404296875</c:v>
                </c:pt>
                <c:pt idx="2822">
                  <c:v>5656.0654296875</c:v>
                </c:pt>
                <c:pt idx="2823">
                  <c:v>5658.0598144531295</c:v>
                </c:pt>
                <c:pt idx="2824">
                  <c:v>5660.04638671875</c:v>
                </c:pt>
                <c:pt idx="2825">
                  <c:v>5662.05810546875</c:v>
                </c:pt>
                <c:pt idx="2826">
                  <c:v>5664.044921875</c:v>
                </c:pt>
                <c:pt idx="2827">
                  <c:v>5666.04443359375</c:v>
                </c:pt>
                <c:pt idx="2828">
                  <c:v>5668.0615234375</c:v>
                </c:pt>
                <c:pt idx="2829">
                  <c:v>5670.1110839843795</c:v>
                </c:pt>
                <c:pt idx="2830">
                  <c:v>5672.0927734375</c:v>
                </c:pt>
                <c:pt idx="2831">
                  <c:v>5674.029296875</c:v>
                </c:pt>
                <c:pt idx="2832">
                  <c:v>5675.9655761718795</c:v>
                </c:pt>
                <c:pt idx="2833">
                  <c:v>5677.96484375</c:v>
                </c:pt>
                <c:pt idx="2834">
                  <c:v>5680.001953125</c:v>
                </c:pt>
                <c:pt idx="2835">
                  <c:v>5681.96875</c:v>
                </c:pt>
                <c:pt idx="2836">
                  <c:v>5683.9052734375</c:v>
                </c:pt>
                <c:pt idx="2837">
                  <c:v>5685.9118652343795</c:v>
                </c:pt>
                <c:pt idx="2838">
                  <c:v>5688.0495605468705</c:v>
                </c:pt>
                <c:pt idx="2839">
                  <c:v>5690.0739746093705</c:v>
                </c:pt>
                <c:pt idx="2840">
                  <c:v>5692.0783691406295</c:v>
                </c:pt>
                <c:pt idx="2841">
                  <c:v>5694.10791015625</c:v>
                </c:pt>
                <c:pt idx="2842">
                  <c:v>5696.0266113281205</c:v>
                </c:pt>
                <c:pt idx="2843">
                  <c:v>5698.03857421875</c:v>
                </c:pt>
                <c:pt idx="2844">
                  <c:v>5699.955078125</c:v>
                </c:pt>
                <c:pt idx="2845">
                  <c:v>5701.8488769531295</c:v>
                </c:pt>
                <c:pt idx="2846">
                  <c:v>5703.9060058593705</c:v>
                </c:pt>
                <c:pt idx="2847">
                  <c:v>5705.9104003906295</c:v>
                </c:pt>
                <c:pt idx="2848">
                  <c:v>5707.89697265625</c:v>
                </c:pt>
                <c:pt idx="2849">
                  <c:v>5709.9665527343795</c:v>
                </c:pt>
                <c:pt idx="2850">
                  <c:v>5712.02880859375</c:v>
                </c:pt>
                <c:pt idx="2851">
                  <c:v>5714.07080078125</c:v>
                </c:pt>
                <c:pt idx="2852">
                  <c:v>5716.0576171875</c:v>
                </c:pt>
                <c:pt idx="2853">
                  <c:v>5718.0771484375</c:v>
                </c:pt>
                <c:pt idx="2854">
                  <c:v>5720.03857421875</c:v>
                </c:pt>
                <c:pt idx="2855">
                  <c:v>5721.8996582031295</c:v>
                </c:pt>
                <c:pt idx="2856">
                  <c:v>5723.8991699218795</c:v>
                </c:pt>
                <c:pt idx="2857">
                  <c:v>5725.94140625</c:v>
                </c:pt>
                <c:pt idx="2858">
                  <c:v>5727.8525390625</c:v>
                </c:pt>
                <c:pt idx="2859">
                  <c:v>5729.833984375</c:v>
                </c:pt>
                <c:pt idx="2860">
                  <c:v>5731.8762207031295</c:v>
                </c:pt>
                <c:pt idx="2861">
                  <c:v>5733.8630371093705</c:v>
                </c:pt>
                <c:pt idx="2862">
                  <c:v>5735.8747558593705</c:v>
                </c:pt>
                <c:pt idx="2863">
                  <c:v>5737.9167480468705</c:v>
                </c:pt>
                <c:pt idx="2864">
                  <c:v>5739.9111328125</c:v>
                </c:pt>
                <c:pt idx="2865">
                  <c:v>5741.9230957031295</c:v>
                </c:pt>
                <c:pt idx="2866">
                  <c:v>5743.97265625</c:v>
                </c:pt>
                <c:pt idx="2867">
                  <c:v>5745.8916015625</c:v>
                </c:pt>
                <c:pt idx="2868">
                  <c:v>5747.90869140625</c:v>
                </c:pt>
                <c:pt idx="2869">
                  <c:v>5749.9758300781205</c:v>
                </c:pt>
                <c:pt idx="2870">
                  <c:v>5751.94482421875</c:v>
                </c:pt>
                <c:pt idx="2871">
                  <c:v>5754.001953125</c:v>
                </c:pt>
                <c:pt idx="2872">
                  <c:v>5755.9384765625</c:v>
                </c:pt>
                <c:pt idx="2873">
                  <c:v>5757.9880371093705</c:v>
                </c:pt>
                <c:pt idx="2874">
                  <c:v>5759.9873046875</c:v>
                </c:pt>
                <c:pt idx="2875">
                  <c:v>5761.8986816406295</c:v>
                </c:pt>
                <c:pt idx="2876">
                  <c:v>5763.9733886718795</c:v>
                </c:pt>
                <c:pt idx="2877">
                  <c:v>5765.9226074218795</c:v>
                </c:pt>
                <c:pt idx="2878">
                  <c:v>5767.89697265625</c:v>
                </c:pt>
                <c:pt idx="2879">
                  <c:v>5769.9338378906295</c:v>
                </c:pt>
                <c:pt idx="2880">
                  <c:v>5771.9206542968795</c:v>
                </c:pt>
                <c:pt idx="2881">
                  <c:v>5773.9074707031205</c:v>
                </c:pt>
                <c:pt idx="2882">
                  <c:v>5775.9694824218795</c:v>
                </c:pt>
                <c:pt idx="2883">
                  <c:v>5778.02392578125</c:v>
                </c:pt>
                <c:pt idx="2884">
                  <c:v>5780.0861816406205</c:v>
                </c:pt>
                <c:pt idx="2885">
                  <c:v>5781.9978027343705</c:v>
                </c:pt>
                <c:pt idx="2886">
                  <c:v>5783.84619140625</c:v>
                </c:pt>
                <c:pt idx="2887">
                  <c:v>5785.890625</c:v>
                </c:pt>
                <c:pt idx="2888">
                  <c:v>5787.96533203125</c:v>
                </c:pt>
                <c:pt idx="2889">
                  <c:v>5789.9069824218795</c:v>
                </c:pt>
                <c:pt idx="2890">
                  <c:v>5791.9240722656295</c:v>
                </c:pt>
                <c:pt idx="2891">
                  <c:v>5793.98095703125</c:v>
                </c:pt>
                <c:pt idx="2892">
                  <c:v>5795.955078125</c:v>
                </c:pt>
                <c:pt idx="2893">
                  <c:v>5797.9470214843795</c:v>
                </c:pt>
                <c:pt idx="2894">
                  <c:v>5799.9287109375</c:v>
                </c:pt>
                <c:pt idx="2895">
                  <c:v>5801.9404296875</c:v>
                </c:pt>
                <c:pt idx="2896">
                  <c:v>5803.8693847656295</c:v>
                </c:pt>
                <c:pt idx="2897">
                  <c:v>5805.9191894531295</c:v>
                </c:pt>
                <c:pt idx="2898">
                  <c:v>5808.00146484375</c:v>
                </c:pt>
                <c:pt idx="2899">
                  <c:v>5809.89501953125</c:v>
                </c:pt>
                <c:pt idx="2900">
                  <c:v>5811.8818359375</c:v>
                </c:pt>
                <c:pt idx="2901">
                  <c:v>5813.8811035156205</c:v>
                </c:pt>
                <c:pt idx="2902">
                  <c:v>5815.9306640625</c:v>
                </c:pt>
                <c:pt idx="2903">
                  <c:v>5817.9050292968795</c:v>
                </c:pt>
                <c:pt idx="2904">
                  <c:v>5819.8037109375</c:v>
                </c:pt>
                <c:pt idx="2905">
                  <c:v>5821.77783203125</c:v>
                </c:pt>
                <c:pt idx="2906">
                  <c:v>5823.7646484375</c:v>
                </c:pt>
                <c:pt idx="2907">
                  <c:v>5825.8142089843795</c:v>
                </c:pt>
                <c:pt idx="2908">
                  <c:v>5827.9013671875</c:v>
                </c:pt>
                <c:pt idx="2909">
                  <c:v>5829.8806152343705</c:v>
                </c:pt>
                <c:pt idx="2910">
                  <c:v>5831.9304199218795</c:v>
                </c:pt>
                <c:pt idx="2911">
                  <c:v>5833.9802246093705</c:v>
                </c:pt>
                <c:pt idx="2912">
                  <c:v>5835.8916015625</c:v>
                </c:pt>
                <c:pt idx="2913">
                  <c:v>5837.8479003906295</c:v>
                </c:pt>
                <c:pt idx="2914">
                  <c:v>5839.82177734375</c:v>
                </c:pt>
                <c:pt idx="2915">
                  <c:v>5841.8212890625</c:v>
                </c:pt>
                <c:pt idx="2916">
                  <c:v>5843.8459472656295</c:v>
                </c:pt>
                <c:pt idx="2917">
                  <c:v>5845.8576660156205</c:v>
                </c:pt>
                <c:pt idx="2918">
                  <c:v>5847.8820800781205</c:v>
                </c:pt>
                <c:pt idx="2919">
                  <c:v>5849.8562011718705</c:v>
                </c:pt>
                <c:pt idx="2920">
                  <c:v>5851.81787109375</c:v>
                </c:pt>
                <c:pt idx="2921">
                  <c:v>5853.9733886718705</c:v>
                </c:pt>
                <c:pt idx="2922">
                  <c:v>5855.9475097656295</c:v>
                </c:pt>
                <c:pt idx="2923">
                  <c:v>5857.7531738281295</c:v>
                </c:pt>
                <c:pt idx="2924">
                  <c:v>5859.78271484375</c:v>
                </c:pt>
                <c:pt idx="2925">
                  <c:v>5861.8825683593795</c:v>
                </c:pt>
                <c:pt idx="2926">
                  <c:v>5863.8642578125</c:v>
                </c:pt>
                <c:pt idx="2927">
                  <c:v>5865.8132324218795</c:v>
                </c:pt>
                <c:pt idx="2928">
                  <c:v>5867.7421875</c:v>
                </c:pt>
                <c:pt idx="2929">
                  <c:v>5869.7414550781205</c:v>
                </c:pt>
                <c:pt idx="2930">
                  <c:v>5871.861328125</c:v>
                </c:pt>
                <c:pt idx="2931">
                  <c:v>5873.8984375</c:v>
                </c:pt>
                <c:pt idx="2932">
                  <c:v>5875.9104003906295</c:v>
                </c:pt>
                <c:pt idx="2933">
                  <c:v>5877.8718261718705</c:v>
                </c:pt>
                <c:pt idx="2934">
                  <c:v>5879.7958984375</c:v>
                </c:pt>
                <c:pt idx="2935">
                  <c:v>5881.8205566406205</c:v>
                </c:pt>
                <c:pt idx="2936">
                  <c:v>5883.8701171875</c:v>
                </c:pt>
                <c:pt idx="2937">
                  <c:v>5885.798828125</c:v>
                </c:pt>
                <c:pt idx="2938">
                  <c:v>5887.7277832031205</c:v>
                </c:pt>
                <c:pt idx="2939">
                  <c:v>5889.76513671875</c:v>
                </c:pt>
                <c:pt idx="2940">
                  <c:v>5891.85986328125</c:v>
                </c:pt>
                <c:pt idx="2941">
                  <c:v>5893.9670410156205</c:v>
                </c:pt>
                <c:pt idx="2942">
                  <c:v>5895.9462890625</c:v>
                </c:pt>
                <c:pt idx="2943">
                  <c:v>5897.84521484375</c:v>
                </c:pt>
                <c:pt idx="2944">
                  <c:v>5899.7941894531295</c:v>
                </c:pt>
                <c:pt idx="2945">
                  <c:v>5901.8059082031205</c:v>
                </c:pt>
                <c:pt idx="2946">
                  <c:v>5903.8757324218795</c:v>
                </c:pt>
                <c:pt idx="2947">
                  <c:v>5905.8173828125</c:v>
                </c:pt>
                <c:pt idx="2948">
                  <c:v>5907.728515625</c:v>
                </c:pt>
                <c:pt idx="2949">
                  <c:v>5909.80322265625</c:v>
                </c:pt>
                <c:pt idx="2950">
                  <c:v>5911.7951660156205</c:v>
                </c:pt>
                <c:pt idx="2951">
                  <c:v>5913.77685546875</c:v>
                </c:pt>
                <c:pt idx="2952">
                  <c:v>5915.78369140625</c:v>
                </c:pt>
                <c:pt idx="2953">
                  <c:v>5917.7629394531295</c:v>
                </c:pt>
                <c:pt idx="2954">
                  <c:v>5919.76220703125</c:v>
                </c:pt>
                <c:pt idx="2955">
                  <c:v>5921.76904296875</c:v>
                </c:pt>
                <c:pt idx="2956">
                  <c:v>5923.8312988281295</c:v>
                </c:pt>
                <c:pt idx="2957">
                  <c:v>5925.8229980468705</c:v>
                </c:pt>
                <c:pt idx="2958">
                  <c:v>5927.7897949218795</c:v>
                </c:pt>
                <c:pt idx="2959">
                  <c:v>5929.82177734375</c:v>
                </c:pt>
                <c:pt idx="2960">
                  <c:v>5931.9416503906295</c:v>
                </c:pt>
                <c:pt idx="2961">
                  <c:v>5933.9914550781205</c:v>
                </c:pt>
                <c:pt idx="2962">
                  <c:v>5935.8525390625</c:v>
                </c:pt>
                <c:pt idx="2963">
                  <c:v>5937.7814941406205</c:v>
                </c:pt>
                <c:pt idx="2964">
                  <c:v>5939.79833984375</c:v>
                </c:pt>
                <c:pt idx="2965">
                  <c:v>5941.7800292968795</c:v>
                </c:pt>
                <c:pt idx="2966">
                  <c:v>5943.8371582031205</c:v>
                </c:pt>
                <c:pt idx="2967">
                  <c:v>5945.7736816406205</c:v>
                </c:pt>
                <c:pt idx="2968">
                  <c:v>5947.70263671875</c:v>
                </c:pt>
                <c:pt idx="2969">
                  <c:v>5949.84521484375</c:v>
                </c:pt>
                <c:pt idx="2970">
                  <c:v>5951.8898925781205</c:v>
                </c:pt>
                <c:pt idx="2971">
                  <c:v>5953.8337402343705</c:v>
                </c:pt>
                <c:pt idx="2972">
                  <c:v>5955.7448730468705</c:v>
                </c:pt>
                <c:pt idx="2973">
                  <c:v>5957.69384765625</c:v>
                </c:pt>
                <c:pt idx="2974">
                  <c:v>5959.7236328125</c:v>
                </c:pt>
                <c:pt idx="2975">
                  <c:v>5961.7355957031205</c:v>
                </c:pt>
                <c:pt idx="2976">
                  <c:v>5963.6845703125</c:v>
                </c:pt>
                <c:pt idx="2977">
                  <c:v>5965.708984375</c:v>
                </c:pt>
                <c:pt idx="2978">
                  <c:v>5967.68310546875</c:v>
                </c:pt>
                <c:pt idx="2979">
                  <c:v>5969.6623535156205</c:v>
                </c:pt>
                <c:pt idx="2980">
                  <c:v>5971.7822265625</c:v>
                </c:pt>
                <c:pt idx="2981">
                  <c:v>5973.7766113281295</c:v>
                </c:pt>
                <c:pt idx="2982">
                  <c:v>5975.8137207031205</c:v>
                </c:pt>
                <c:pt idx="2983">
                  <c:v>5977.81298828125</c:v>
                </c:pt>
                <c:pt idx="2984">
                  <c:v>5979.7744140625</c:v>
                </c:pt>
                <c:pt idx="2985">
                  <c:v>5981.86181640625</c:v>
                </c:pt>
                <c:pt idx="2986">
                  <c:v>5983.8359375</c:v>
                </c:pt>
                <c:pt idx="2987">
                  <c:v>5985.7197265625</c:v>
                </c:pt>
                <c:pt idx="2988">
                  <c:v>5987.7568359375</c:v>
                </c:pt>
                <c:pt idx="2989">
                  <c:v>5989.80859375</c:v>
                </c:pt>
                <c:pt idx="2990">
                  <c:v>5991.7956542968795</c:v>
                </c:pt>
                <c:pt idx="2991">
                  <c:v>5993.8581542968795</c:v>
                </c:pt>
                <c:pt idx="2992">
                  <c:v>5995.8571777343705</c:v>
                </c:pt>
                <c:pt idx="2993">
                  <c:v>5997.79345703125</c:v>
                </c:pt>
                <c:pt idx="2994">
                  <c:v>5999.83056640625</c:v>
                </c:pt>
                <c:pt idx="2995">
                  <c:v>6001.85498046875</c:v>
                </c:pt>
                <c:pt idx="2996">
                  <c:v>6003.7412109375</c:v>
                </c:pt>
                <c:pt idx="2997">
                  <c:v>6005.7028808593795</c:v>
                </c:pt>
                <c:pt idx="2998">
                  <c:v>6007.77783203125</c:v>
                </c:pt>
                <c:pt idx="2999">
                  <c:v>6009.8527832031205</c:v>
                </c:pt>
                <c:pt idx="3000">
                  <c:v>6011.7890625</c:v>
                </c:pt>
                <c:pt idx="3001">
                  <c:v>6013.712890625</c:v>
                </c:pt>
                <c:pt idx="3002">
                  <c:v>6015.68701171875</c:v>
                </c:pt>
                <c:pt idx="3003">
                  <c:v>6017.6611328125</c:v>
                </c:pt>
                <c:pt idx="3004">
                  <c:v>6019.6857910156205</c:v>
                </c:pt>
                <c:pt idx="3005">
                  <c:v>6021.6447753906295</c:v>
                </c:pt>
                <c:pt idx="3006">
                  <c:v>6023.71923828125</c:v>
                </c:pt>
                <c:pt idx="3007">
                  <c:v>6025.8342285156205</c:v>
                </c:pt>
                <c:pt idx="3008">
                  <c:v>6027.7080078125</c:v>
                </c:pt>
                <c:pt idx="3009">
                  <c:v>6029.64453125</c:v>
                </c:pt>
                <c:pt idx="3010">
                  <c:v>6031.73193359375</c:v>
                </c:pt>
                <c:pt idx="3011">
                  <c:v>6033.78173828125</c:v>
                </c:pt>
                <c:pt idx="3012">
                  <c:v>6035.7531738281295</c:v>
                </c:pt>
                <c:pt idx="3013">
                  <c:v>6037.7121582031205</c:v>
                </c:pt>
                <c:pt idx="3014">
                  <c:v>6039.7141113281295</c:v>
                </c:pt>
                <c:pt idx="3015">
                  <c:v>6041.67822265625</c:v>
                </c:pt>
                <c:pt idx="3016">
                  <c:v>6043.7277832031205</c:v>
                </c:pt>
                <c:pt idx="3017">
                  <c:v>6045.8024902343705</c:v>
                </c:pt>
                <c:pt idx="3018">
                  <c:v>6047.7766113281295</c:v>
                </c:pt>
                <c:pt idx="3019">
                  <c:v>6049.8112792968795</c:v>
                </c:pt>
                <c:pt idx="3020">
                  <c:v>6051.783203125</c:v>
                </c:pt>
                <c:pt idx="3021">
                  <c:v>6053.6716308593795</c:v>
                </c:pt>
                <c:pt idx="3022">
                  <c:v>6055.7487792968795</c:v>
                </c:pt>
                <c:pt idx="3023">
                  <c:v>6057.8361816406205</c:v>
                </c:pt>
                <c:pt idx="3024">
                  <c:v>6059.7326660156205</c:v>
                </c:pt>
                <c:pt idx="3025">
                  <c:v>6061.7321777343705</c:v>
                </c:pt>
                <c:pt idx="3026">
                  <c:v>6063.7966308593795</c:v>
                </c:pt>
                <c:pt idx="3027">
                  <c:v>6065.7453613281295</c:v>
                </c:pt>
                <c:pt idx="3028">
                  <c:v>6067.73193359375</c:v>
                </c:pt>
                <c:pt idx="3029">
                  <c:v>6069.7314453125</c:v>
                </c:pt>
                <c:pt idx="3030">
                  <c:v>6071.66796875</c:v>
                </c:pt>
                <c:pt idx="3031">
                  <c:v>6073.6921386718705</c:v>
                </c:pt>
                <c:pt idx="3032">
                  <c:v>6075.716796875</c:v>
                </c:pt>
                <c:pt idx="3033">
                  <c:v>6077.6784667968795</c:v>
                </c:pt>
                <c:pt idx="3034">
                  <c:v>6079.7155761718705</c:v>
                </c:pt>
                <c:pt idx="3035">
                  <c:v>6081.7150878906295</c:v>
                </c:pt>
                <c:pt idx="3036">
                  <c:v>6083.7644042968795</c:v>
                </c:pt>
                <c:pt idx="3037">
                  <c:v>6085.8642578125</c:v>
                </c:pt>
                <c:pt idx="3038">
                  <c:v>6087.7604980468705</c:v>
                </c:pt>
                <c:pt idx="3039">
                  <c:v>6089.5964355468705</c:v>
                </c:pt>
                <c:pt idx="3040">
                  <c:v>6091.6232910156205</c:v>
                </c:pt>
                <c:pt idx="3041">
                  <c:v>6093.685546875</c:v>
                </c:pt>
                <c:pt idx="3042">
                  <c:v>6095.7229003906295</c:v>
                </c:pt>
                <c:pt idx="3043">
                  <c:v>6097.6691894531295</c:v>
                </c:pt>
                <c:pt idx="3044">
                  <c:v>6099.6306152343705</c:v>
                </c:pt>
                <c:pt idx="3045">
                  <c:v>6101.7331542968795</c:v>
                </c:pt>
                <c:pt idx="3046">
                  <c:v>6103.75537109375</c:v>
                </c:pt>
                <c:pt idx="3047">
                  <c:v>6105.7775878906295</c:v>
                </c:pt>
                <c:pt idx="3048">
                  <c:v>6107.72900390625</c:v>
                </c:pt>
                <c:pt idx="3049">
                  <c:v>6109.6174316406205</c:v>
                </c:pt>
                <c:pt idx="3050">
                  <c:v>6111.6545410156205</c:v>
                </c:pt>
                <c:pt idx="3051">
                  <c:v>6113.6767578125</c:v>
                </c:pt>
                <c:pt idx="3052">
                  <c:v>6115.6633300781205</c:v>
                </c:pt>
                <c:pt idx="3053">
                  <c:v>6117.6901855468705</c:v>
                </c:pt>
                <c:pt idx="3054">
                  <c:v>6119.6896972656295</c:v>
                </c:pt>
                <c:pt idx="3055">
                  <c:v>6121.6887207031205</c:v>
                </c:pt>
                <c:pt idx="3056">
                  <c:v>6123.7258300781205</c:v>
                </c:pt>
                <c:pt idx="3057">
                  <c:v>6125.7253417968795</c:v>
                </c:pt>
                <c:pt idx="3058">
                  <c:v>6127.6740722656295</c:v>
                </c:pt>
                <c:pt idx="3059">
                  <c:v>6129.6481933593795</c:v>
                </c:pt>
                <c:pt idx="3060">
                  <c:v>6131.6223144531295</c:v>
                </c:pt>
                <c:pt idx="3061">
                  <c:v>6133.73486328125</c:v>
                </c:pt>
                <c:pt idx="3062">
                  <c:v>6135.8098144531295</c:v>
                </c:pt>
                <c:pt idx="3063">
                  <c:v>6137.7590332031205</c:v>
                </c:pt>
                <c:pt idx="3064">
                  <c:v>6139.720703125</c:v>
                </c:pt>
                <c:pt idx="3065">
                  <c:v>6141.6318359375</c:v>
                </c:pt>
                <c:pt idx="3066">
                  <c:v>6143.5908203125</c:v>
                </c:pt>
                <c:pt idx="3067">
                  <c:v>6145.6025390625</c:v>
                </c:pt>
                <c:pt idx="3068">
                  <c:v>6147.6044921875</c:v>
                </c:pt>
                <c:pt idx="3069">
                  <c:v>6149.60400390625</c:v>
                </c:pt>
                <c:pt idx="3070">
                  <c:v>6151.55078125</c:v>
                </c:pt>
                <c:pt idx="3071">
                  <c:v>6153.587890625</c:v>
                </c:pt>
                <c:pt idx="3072">
                  <c:v>6155.67724609375</c:v>
                </c:pt>
                <c:pt idx="3073">
                  <c:v>6157.7517089843795</c:v>
                </c:pt>
                <c:pt idx="3074">
                  <c:v>6159.7258300781205</c:v>
                </c:pt>
                <c:pt idx="3075">
                  <c:v>6161.6123046875</c:v>
                </c:pt>
                <c:pt idx="3076">
                  <c:v>6163.5739746093705</c:v>
                </c:pt>
                <c:pt idx="3077">
                  <c:v>6165.5959472656295</c:v>
                </c:pt>
                <c:pt idx="3078">
                  <c:v>6167.6579589843795</c:v>
                </c:pt>
                <c:pt idx="3079">
                  <c:v>6169.5966796875</c:v>
                </c:pt>
                <c:pt idx="3080">
                  <c:v>6171.5458984375</c:v>
                </c:pt>
                <c:pt idx="3081">
                  <c:v>6173.5954589843795</c:v>
                </c:pt>
                <c:pt idx="3082">
                  <c:v>6175.6301269531295</c:v>
                </c:pt>
                <c:pt idx="3083">
                  <c:v>6177.5769042968795</c:v>
                </c:pt>
                <c:pt idx="3084">
                  <c:v>6179.6540527343705</c:v>
                </c:pt>
                <c:pt idx="3085">
                  <c:v>6181.64306640625</c:v>
                </c:pt>
                <c:pt idx="3086">
                  <c:v>6183.6174316406205</c:v>
                </c:pt>
                <c:pt idx="3087">
                  <c:v>6185.7048339843795</c:v>
                </c:pt>
                <c:pt idx="3088">
                  <c:v>6187.6662597656295</c:v>
                </c:pt>
                <c:pt idx="3089">
                  <c:v>6189.67822265625</c:v>
                </c:pt>
                <c:pt idx="3090">
                  <c:v>6191.6396484375</c:v>
                </c:pt>
                <c:pt idx="3091">
                  <c:v>6193.6140136718705</c:v>
                </c:pt>
                <c:pt idx="3092">
                  <c:v>6195.6135253906295</c:v>
                </c:pt>
                <c:pt idx="3093">
                  <c:v>6197.60009765625</c:v>
                </c:pt>
                <c:pt idx="3094">
                  <c:v>6199.6750488281295</c:v>
                </c:pt>
                <c:pt idx="3095">
                  <c:v>6201.6491699218795</c:v>
                </c:pt>
                <c:pt idx="3096">
                  <c:v>6203.5476074218795</c:v>
                </c:pt>
                <c:pt idx="3097">
                  <c:v>6205.5217285156205</c:v>
                </c:pt>
                <c:pt idx="3098">
                  <c:v>6207.5817871093705</c:v>
                </c:pt>
                <c:pt idx="3099">
                  <c:v>6209.6188964843795</c:v>
                </c:pt>
                <c:pt idx="3100">
                  <c:v>6211.5324707031205</c:v>
                </c:pt>
                <c:pt idx="3101">
                  <c:v>6213.5695800781205</c:v>
                </c:pt>
                <c:pt idx="3102">
                  <c:v>6215.591796875</c:v>
                </c:pt>
                <c:pt idx="3103">
                  <c:v>6217.5407714843795</c:v>
                </c:pt>
                <c:pt idx="3104">
                  <c:v>6219.5549316406205</c:v>
                </c:pt>
                <c:pt idx="3105">
                  <c:v>6221.6171875</c:v>
                </c:pt>
                <c:pt idx="3106">
                  <c:v>6223.6540527343705</c:v>
                </c:pt>
                <c:pt idx="3107">
                  <c:v>6225.552734375</c:v>
                </c:pt>
                <c:pt idx="3108">
                  <c:v>6227.6025390625</c:v>
                </c:pt>
                <c:pt idx="3109">
                  <c:v>6229.6396484375</c:v>
                </c:pt>
                <c:pt idx="3110">
                  <c:v>6231.5510253906295</c:v>
                </c:pt>
                <c:pt idx="3111">
                  <c:v>6233.5251464843795</c:v>
                </c:pt>
                <c:pt idx="3112">
                  <c:v>6235.6125488281295</c:v>
                </c:pt>
                <c:pt idx="3113">
                  <c:v>6237.62451171875</c:v>
                </c:pt>
                <c:pt idx="3114">
                  <c:v>6239.4577636718705</c:v>
                </c:pt>
                <c:pt idx="3115">
                  <c:v>6241.4694824218795</c:v>
                </c:pt>
                <c:pt idx="3116">
                  <c:v>6243.5466308593795</c:v>
                </c:pt>
                <c:pt idx="3117">
                  <c:v>6245.5207519531295</c:v>
                </c:pt>
                <c:pt idx="3118">
                  <c:v>6247.5832519531295</c:v>
                </c:pt>
                <c:pt idx="3119">
                  <c:v>6249.6328125</c:v>
                </c:pt>
                <c:pt idx="3120">
                  <c:v>6251.5437011718705</c:v>
                </c:pt>
                <c:pt idx="3121">
                  <c:v>6253.53076171875</c:v>
                </c:pt>
                <c:pt idx="3122">
                  <c:v>6255.6560058593795</c:v>
                </c:pt>
                <c:pt idx="3123">
                  <c:v>6257.6906738281295</c:v>
                </c:pt>
                <c:pt idx="3124">
                  <c:v>6259.5895996093705</c:v>
                </c:pt>
                <c:pt idx="3125">
                  <c:v>6261.60400390625</c:v>
                </c:pt>
                <c:pt idx="3126">
                  <c:v>6263.6784667968795</c:v>
                </c:pt>
                <c:pt idx="3127">
                  <c:v>6265.6022949218795</c:v>
                </c:pt>
                <c:pt idx="3128">
                  <c:v>6267.5261230468705</c:v>
                </c:pt>
                <c:pt idx="3129">
                  <c:v>6269.55029296875</c:v>
                </c:pt>
                <c:pt idx="3130">
                  <c:v>6271.7258300781205</c:v>
                </c:pt>
                <c:pt idx="3131">
                  <c:v>6273.7880859375</c:v>
                </c:pt>
                <c:pt idx="3132">
                  <c:v>6275.6491699218795</c:v>
                </c:pt>
                <c:pt idx="3133">
                  <c:v>6277.5729980468705</c:v>
                </c:pt>
                <c:pt idx="3134">
                  <c:v>6279.4968261718705</c:v>
                </c:pt>
                <c:pt idx="3135">
                  <c:v>6281.49609375</c:v>
                </c:pt>
                <c:pt idx="3136">
                  <c:v>6283.5329589843795</c:v>
                </c:pt>
                <c:pt idx="3137">
                  <c:v>6285.6330566406205</c:v>
                </c:pt>
                <c:pt idx="3138">
                  <c:v>6287.6826171875</c:v>
                </c:pt>
                <c:pt idx="3139">
                  <c:v>6289.5437011718705</c:v>
                </c:pt>
                <c:pt idx="3140">
                  <c:v>6291.5808105468705</c:v>
                </c:pt>
                <c:pt idx="3141">
                  <c:v>6293.5900878906295</c:v>
                </c:pt>
                <c:pt idx="3142">
                  <c:v>6295.5266113281295</c:v>
                </c:pt>
                <c:pt idx="3143">
                  <c:v>6297.6416015625</c:v>
                </c:pt>
                <c:pt idx="3144">
                  <c:v>6299.62841796875</c:v>
                </c:pt>
                <c:pt idx="3145">
                  <c:v>6301.5146484375</c:v>
                </c:pt>
                <c:pt idx="3146">
                  <c:v>6303.5266113281295</c:v>
                </c:pt>
                <c:pt idx="3147">
                  <c:v>6305.4733886718705</c:v>
                </c:pt>
                <c:pt idx="3148">
                  <c:v>6307.43505859375</c:v>
                </c:pt>
                <c:pt idx="3149">
                  <c:v>6309.4240722656295</c:v>
                </c:pt>
                <c:pt idx="3150">
                  <c:v>6311.5466308593795</c:v>
                </c:pt>
                <c:pt idx="3151">
                  <c:v>6313.7470703125</c:v>
                </c:pt>
                <c:pt idx="3152">
                  <c:v>6315.6481933593795</c:v>
                </c:pt>
                <c:pt idx="3153">
                  <c:v>6317.5847167968795</c:v>
                </c:pt>
                <c:pt idx="3154">
                  <c:v>6319.556640625</c:v>
                </c:pt>
                <c:pt idx="3155">
                  <c:v>6321.5810546875</c:v>
                </c:pt>
                <c:pt idx="3156">
                  <c:v>6323.6455078125</c:v>
                </c:pt>
                <c:pt idx="3157">
                  <c:v>6325.6320800781205</c:v>
                </c:pt>
                <c:pt idx="3158">
                  <c:v>6327.64404296875</c:v>
                </c:pt>
                <c:pt idx="3159">
                  <c:v>6329.43994140625</c:v>
                </c:pt>
                <c:pt idx="3160">
                  <c:v>6331.2985839843795</c:v>
                </c:pt>
                <c:pt idx="3161">
                  <c:v>6333.5139160156205</c:v>
                </c:pt>
                <c:pt idx="3162">
                  <c:v>6335.5656738281295</c:v>
                </c:pt>
                <c:pt idx="3163">
                  <c:v>6337.4270019531295</c:v>
                </c:pt>
                <c:pt idx="3164">
                  <c:v>6339.4265136718705</c:v>
                </c:pt>
                <c:pt idx="3165">
                  <c:v>6341.4885253906295</c:v>
                </c:pt>
                <c:pt idx="3166">
                  <c:v>6343.46044921875</c:v>
                </c:pt>
                <c:pt idx="3167">
                  <c:v>6345.47216796875</c:v>
                </c:pt>
                <c:pt idx="3168">
                  <c:v>6347.5217285156205</c:v>
                </c:pt>
                <c:pt idx="3169">
                  <c:v>6349.5187988281295</c:v>
                </c:pt>
                <c:pt idx="3170">
                  <c:v>6351.58349609375</c:v>
                </c:pt>
                <c:pt idx="3171">
                  <c:v>6353.6103515625</c:v>
                </c:pt>
                <c:pt idx="3172">
                  <c:v>6355.5466308593795</c:v>
                </c:pt>
                <c:pt idx="3173">
                  <c:v>6357.44287109375</c:v>
                </c:pt>
                <c:pt idx="3174">
                  <c:v>6359.4169921875</c:v>
                </c:pt>
                <c:pt idx="3175">
                  <c:v>6361.36865234375</c:v>
                </c:pt>
                <c:pt idx="3176">
                  <c:v>6363.5036621093705</c:v>
                </c:pt>
                <c:pt idx="3177">
                  <c:v>6365.5783691406205</c:v>
                </c:pt>
                <c:pt idx="3178">
                  <c:v>6367.47998046875</c:v>
                </c:pt>
                <c:pt idx="3179">
                  <c:v>6369.5270996093705</c:v>
                </c:pt>
                <c:pt idx="3180">
                  <c:v>6371.513671875</c:v>
                </c:pt>
                <c:pt idx="3181">
                  <c:v>6373.4523925781205</c:v>
                </c:pt>
                <c:pt idx="3182">
                  <c:v>6375.3762207031205</c:v>
                </c:pt>
                <c:pt idx="3183">
                  <c:v>6377.40087890625</c:v>
                </c:pt>
                <c:pt idx="3184">
                  <c:v>6379.4504394531295</c:v>
                </c:pt>
                <c:pt idx="3185">
                  <c:v>6381.5881347656295</c:v>
                </c:pt>
                <c:pt idx="3186">
                  <c:v>6383.5622558593795</c:v>
                </c:pt>
                <c:pt idx="3187">
                  <c:v>6385.43603515625</c:v>
                </c:pt>
                <c:pt idx="3188">
                  <c:v>6387.38525390625</c:v>
                </c:pt>
                <c:pt idx="3189">
                  <c:v>6389.3718261718705</c:v>
                </c:pt>
                <c:pt idx="3190">
                  <c:v>6391.5322265625</c:v>
                </c:pt>
                <c:pt idx="3191">
                  <c:v>6393.50634765625</c:v>
                </c:pt>
                <c:pt idx="3192">
                  <c:v>6395.4326171875</c:v>
                </c:pt>
                <c:pt idx="3193">
                  <c:v>6397.41943359375</c:v>
                </c:pt>
                <c:pt idx="3194">
                  <c:v>6399.4313964843795</c:v>
                </c:pt>
                <c:pt idx="3195">
                  <c:v>6401.4934082031205</c:v>
                </c:pt>
                <c:pt idx="3196">
                  <c:v>6403.5300292968795</c:v>
                </c:pt>
                <c:pt idx="3197">
                  <c:v>6405.5546875</c:v>
                </c:pt>
                <c:pt idx="3198">
                  <c:v>6407.5163574218795</c:v>
                </c:pt>
                <c:pt idx="3199">
                  <c:v>6409.5407714843795</c:v>
                </c:pt>
                <c:pt idx="3200">
                  <c:v>6411.52783203125</c:v>
                </c:pt>
                <c:pt idx="3201">
                  <c:v>6413.52734375</c:v>
                </c:pt>
                <c:pt idx="3202">
                  <c:v>6415.4636230468705</c:v>
                </c:pt>
                <c:pt idx="3203">
                  <c:v>6417.4123535156205</c:v>
                </c:pt>
                <c:pt idx="3204">
                  <c:v>6419.4873046875</c:v>
                </c:pt>
                <c:pt idx="3205">
                  <c:v>6421.44677734375</c:v>
                </c:pt>
                <c:pt idx="3206">
                  <c:v>6423.4084472656295</c:v>
                </c:pt>
                <c:pt idx="3207">
                  <c:v>6425.4704589843795</c:v>
                </c:pt>
                <c:pt idx="3208">
                  <c:v>6427.5573730468705</c:v>
                </c:pt>
                <c:pt idx="3209">
                  <c:v>6429.4963378906295</c:v>
                </c:pt>
                <c:pt idx="3210">
                  <c:v>6431.3952636718705</c:v>
                </c:pt>
                <c:pt idx="3211">
                  <c:v>6433.3693847656295</c:v>
                </c:pt>
                <c:pt idx="3212">
                  <c:v>6435.4567871093705</c:v>
                </c:pt>
                <c:pt idx="3213">
                  <c:v>6437.3806152343705</c:v>
                </c:pt>
                <c:pt idx="3214">
                  <c:v>6439.25439453125</c:v>
                </c:pt>
                <c:pt idx="3215">
                  <c:v>6441.341796875</c:v>
                </c:pt>
                <c:pt idx="3216">
                  <c:v>6443.4287109375</c:v>
                </c:pt>
                <c:pt idx="3217">
                  <c:v>6445.4130859375</c:v>
                </c:pt>
                <c:pt idx="3218">
                  <c:v>6447.3974609375</c:v>
                </c:pt>
                <c:pt idx="3219">
                  <c:v>6449.4621582031205</c:v>
                </c:pt>
                <c:pt idx="3220">
                  <c:v>6451.5144042968795</c:v>
                </c:pt>
                <c:pt idx="3221">
                  <c:v>6453.4885253906295</c:v>
                </c:pt>
                <c:pt idx="3222">
                  <c:v>6455.4501953125</c:v>
                </c:pt>
                <c:pt idx="3223">
                  <c:v>6457.51220703125</c:v>
                </c:pt>
                <c:pt idx="3224">
                  <c:v>6459.5363769531295</c:v>
                </c:pt>
                <c:pt idx="3225">
                  <c:v>6461.4353027343705</c:v>
                </c:pt>
                <c:pt idx="3226">
                  <c:v>6463.3720703125</c:v>
                </c:pt>
                <c:pt idx="3227">
                  <c:v>6465.3837890625</c:v>
                </c:pt>
                <c:pt idx="3228">
                  <c:v>6467.35791015625</c:v>
                </c:pt>
                <c:pt idx="3229">
                  <c:v>6469.4326171875</c:v>
                </c:pt>
                <c:pt idx="3230">
                  <c:v>6471.4318847656295</c:v>
                </c:pt>
                <c:pt idx="3231">
                  <c:v>6473.3811035156205</c:v>
                </c:pt>
                <c:pt idx="3232">
                  <c:v>6475.36767578125</c:v>
                </c:pt>
                <c:pt idx="3233">
                  <c:v>6477.3166503906295</c:v>
                </c:pt>
                <c:pt idx="3234">
                  <c:v>6479.37890625</c:v>
                </c:pt>
                <c:pt idx="3235">
                  <c:v>6481.4033203125</c:v>
                </c:pt>
                <c:pt idx="3236">
                  <c:v>6483.4025878906295</c:v>
                </c:pt>
                <c:pt idx="3237">
                  <c:v>6485.4521484375</c:v>
                </c:pt>
                <c:pt idx="3238">
                  <c:v>6487.4892578125</c:v>
                </c:pt>
                <c:pt idx="3239">
                  <c:v>6489.4738769531295</c:v>
                </c:pt>
                <c:pt idx="3240">
                  <c:v>6491.5107421875</c:v>
                </c:pt>
                <c:pt idx="3241">
                  <c:v>6493.5625</c:v>
                </c:pt>
                <c:pt idx="3242">
                  <c:v>6495.423828125</c:v>
                </c:pt>
                <c:pt idx="3243">
                  <c:v>6497.3200683593795</c:v>
                </c:pt>
                <c:pt idx="3244">
                  <c:v>6499.4074707031205</c:v>
                </c:pt>
                <c:pt idx="3245">
                  <c:v>6501.4343261718705</c:v>
                </c:pt>
                <c:pt idx="3246">
                  <c:v>6503.38330078125</c:v>
                </c:pt>
                <c:pt idx="3247">
                  <c:v>6505.3828125</c:v>
                </c:pt>
                <c:pt idx="3248">
                  <c:v>6507.4951171875</c:v>
                </c:pt>
                <c:pt idx="3249">
                  <c:v>6509.5322265625</c:v>
                </c:pt>
                <c:pt idx="3250">
                  <c:v>6511.41845703125</c:v>
                </c:pt>
                <c:pt idx="3251">
                  <c:v>6513.365234375</c:v>
                </c:pt>
                <c:pt idx="3252">
                  <c:v>6515.376953125</c:v>
                </c:pt>
                <c:pt idx="3253">
                  <c:v>6517.4035644531295</c:v>
                </c:pt>
                <c:pt idx="3254">
                  <c:v>6519.365234375</c:v>
                </c:pt>
                <c:pt idx="3255">
                  <c:v>6521.4150390625</c:v>
                </c:pt>
                <c:pt idx="3256">
                  <c:v>6523.46484375</c:v>
                </c:pt>
                <c:pt idx="3257">
                  <c:v>6525.388671875</c:v>
                </c:pt>
                <c:pt idx="3258">
                  <c:v>6527.37548828125</c:v>
                </c:pt>
                <c:pt idx="3259">
                  <c:v>6529.462890625</c:v>
                </c:pt>
                <c:pt idx="3260">
                  <c:v>6531.43701171875</c:v>
                </c:pt>
                <c:pt idx="3261">
                  <c:v>6533.2978515625</c:v>
                </c:pt>
                <c:pt idx="3262">
                  <c:v>6535.3977050781205</c:v>
                </c:pt>
                <c:pt idx="3263">
                  <c:v>6537.560546875</c:v>
                </c:pt>
                <c:pt idx="3264">
                  <c:v>6539.4216308593795</c:v>
                </c:pt>
                <c:pt idx="3265">
                  <c:v>6541.2575683593795</c:v>
                </c:pt>
                <c:pt idx="3266">
                  <c:v>6543.3447265625</c:v>
                </c:pt>
                <c:pt idx="3267">
                  <c:v>6545.3942871093705</c:v>
                </c:pt>
                <c:pt idx="3268">
                  <c:v>6547.4189453125</c:v>
                </c:pt>
                <c:pt idx="3269">
                  <c:v>6549.48095703125</c:v>
                </c:pt>
                <c:pt idx="3270">
                  <c:v>6551.39208984375</c:v>
                </c:pt>
                <c:pt idx="3271">
                  <c:v>6553.3791503906295</c:v>
                </c:pt>
                <c:pt idx="3272">
                  <c:v>6555.37841796875</c:v>
                </c:pt>
                <c:pt idx="3273">
                  <c:v>6557.41259765625</c:v>
                </c:pt>
                <c:pt idx="3274">
                  <c:v>6559.4372558593795</c:v>
                </c:pt>
                <c:pt idx="3275">
                  <c:v>6561.3259277343705</c:v>
                </c:pt>
                <c:pt idx="3276">
                  <c:v>6563.36279296875</c:v>
                </c:pt>
                <c:pt idx="3277">
                  <c:v>6565.4626464843795</c:v>
                </c:pt>
                <c:pt idx="3278">
                  <c:v>6567.4494628906295</c:v>
                </c:pt>
                <c:pt idx="3279">
                  <c:v>6569.3837890625</c:v>
                </c:pt>
                <c:pt idx="3280">
                  <c:v>6571.2824707031205</c:v>
                </c:pt>
                <c:pt idx="3281">
                  <c:v>6573.1813964843795</c:v>
                </c:pt>
                <c:pt idx="3282">
                  <c:v>6575.28125</c:v>
                </c:pt>
                <c:pt idx="3283">
                  <c:v>6577.4084472656295</c:v>
                </c:pt>
                <c:pt idx="3284">
                  <c:v>6579.40771484375</c:v>
                </c:pt>
                <c:pt idx="3285">
                  <c:v>6581.33154296875</c:v>
                </c:pt>
                <c:pt idx="3286">
                  <c:v>6583.23046875</c:v>
                </c:pt>
                <c:pt idx="3287">
                  <c:v>6585.2548828125</c:v>
                </c:pt>
                <c:pt idx="3288">
                  <c:v>6587.279296875</c:v>
                </c:pt>
                <c:pt idx="3289">
                  <c:v>6589.21337890625</c:v>
                </c:pt>
                <c:pt idx="3290">
                  <c:v>6591.2355957031205</c:v>
                </c:pt>
                <c:pt idx="3291">
                  <c:v>6593.36328125</c:v>
                </c:pt>
                <c:pt idx="3292">
                  <c:v>6595.3776855468705</c:v>
                </c:pt>
                <c:pt idx="3293">
                  <c:v>6597.3896484375</c:v>
                </c:pt>
                <c:pt idx="3294">
                  <c:v>6599.4641113281295</c:v>
                </c:pt>
                <c:pt idx="3295">
                  <c:v>6601.4128417968795</c:v>
                </c:pt>
                <c:pt idx="3296">
                  <c:v>6603.3117675781205</c:v>
                </c:pt>
                <c:pt idx="3297">
                  <c:v>6605.2734375</c:v>
                </c:pt>
                <c:pt idx="3298">
                  <c:v>6607.24755859375</c:v>
                </c:pt>
                <c:pt idx="3299">
                  <c:v>6609.2722167968795</c:v>
                </c:pt>
                <c:pt idx="3300">
                  <c:v>6611.47265625</c:v>
                </c:pt>
                <c:pt idx="3301">
                  <c:v>6613.5974121093705</c:v>
                </c:pt>
                <c:pt idx="3302">
                  <c:v>6615.4709472656295</c:v>
                </c:pt>
                <c:pt idx="3303">
                  <c:v>6617.33203125</c:v>
                </c:pt>
                <c:pt idx="3304">
                  <c:v>6619.2937011718705</c:v>
                </c:pt>
                <c:pt idx="3305">
                  <c:v>6621.3937988281295</c:v>
                </c:pt>
                <c:pt idx="3306">
                  <c:v>6623.3679199218795</c:v>
                </c:pt>
                <c:pt idx="3307">
                  <c:v>6625.31689453125</c:v>
                </c:pt>
                <c:pt idx="3308">
                  <c:v>6627.4421386718705</c:v>
                </c:pt>
                <c:pt idx="3309">
                  <c:v>6629.4919433593795</c:v>
                </c:pt>
                <c:pt idx="3310">
                  <c:v>6631.4912109375</c:v>
                </c:pt>
                <c:pt idx="3311">
                  <c:v>6633.3642578125</c:v>
                </c:pt>
                <c:pt idx="3312">
                  <c:v>6635.36376953125</c:v>
                </c:pt>
                <c:pt idx="3313">
                  <c:v>6637.41357421875</c:v>
                </c:pt>
                <c:pt idx="3314">
                  <c:v>6639.4631347656295</c:v>
                </c:pt>
                <c:pt idx="3315">
                  <c:v>6641.4248046875</c:v>
                </c:pt>
                <c:pt idx="3316">
                  <c:v>6643.2731933593795</c:v>
                </c:pt>
                <c:pt idx="3317">
                  <c:v>6645.2600097656295</c:v>
                </c:pt>
                <c:pt idx="3318">
                  <c:v>6647.25927734375</c:v>
                </c:pt>
                <c:pt idx="3319">
                  <c:v>6649.3337402343705</c:v>
                </c:pt>
                <c:pt idx="3320">
                  <c:v>6651.39599609375</c:v>
                </c:pt>
                <c:pt idx="3321">
                  <c:v>6653.3200683593795</c:v>
                </c:pt>
                <c:pt idx="3322">
                  <c:v>6655.1936035156205</c:v>
                </c:pt>
                <c:pt idx="3323">
                  <c:v>6657.2431640625</c:v>
                </c:pt>
                <c:pt idx="3324">
                  <c:v>6659.3684082031205</c:v>
                </c:pt>
                <c:pt idx="3325">
                  <c:v>6661.3801269531295</c:v>
                </c:pt>
                <c:pt idx="3326">
                  <c:v>6663.35400390625</c:v>
                </c:pt>
                <c:pt idx="3327">
                  <c:v>6665.2783203125</c:v>
                </c:pt>
                <c:pt idx="3328">
                  <c:v>6667.25244140625</c:v>
                </c:pt>
                <c:pt idx="3329">
                  <c:v>6669.2893066406205</c:v>
                </c:pt>
                <c:pt idx="3330">
                  <c:v>6671.32666015625</c:v>
                </c:pt>
                <c:pt idx="3331">
                  <c:v>6673.3513183593795</c:v>
                </c:pt>
                <c:pt idx="3332">
                  <c:v>6675.3127441406205</c:v>
                </c:pt>
                <c:pt idx="3333">
                  <c:v>6677.2614746093705</c:v>
                </c:pt>
                <c:pt idx="3334">
                  <c:v>6679.2077636718705</c:v>
                </c:pt>
                <c:pt idx="3335">
                  <c:v>6681.2575683593795</c:v>
                </c:pt>
                <c:pt idx="3336">
                  <c:v>6683.4609375</c:v>
                </c:pt>
                <c:pt idx="3337">
                  <c:v>6685.4348144531295</c:v>
                </c:pt>
                <c:pt idx="3338">
                  <c:v>6687.2578125</c:v>
                </c:pt>
                <c:pt idx="3339">
                  <c:v>6689.232421875</c:v>
                </c:pt>
                <c:pt idx="3340">
                  <c:v>6691.3701171875</c:v>
                </c:pt>
                <c:pt idx="3341">
                  <c:v>6693.3566894531295</c:v>
                </c:pt>
                <c:pt idx="3342">
                  <c:v>6695.2177734375</c:v>
                </c:pt>
                <c:pt idx="3343">
                  <c:v>6697.1540527343705</c:v>
                </c:pt>
                <c:pt idx="3344">
                  <c:v>6699.25390625</c:v>
                </c:pt>
                <c:pt idx="3345">
                  <c:v>6701.3288574218795</c:v>
                </c:pt>
                <c:pt idx="3346">
                  <c:v>6703.2780761718705</c:v>
                </c:pt>
                <c:pt idx="3347">
                  <c:v>6705.27490234375</c:v>
                </c:pt>
                <c:pt idx="3348">
                  <c:v>6707.2990722656295</c:v>
                </c:pt>
                <c:pt idx="3349">
                  <c:v>6709.3134765625</c:v>
                </c:pt>
                <c:pt idx="3350">
                  <c:v>6711.3005371093705</c:v>
                </c:pt>
                <c:pt idx="3351">
                  <c:v>6713.2497558593795</c:v>
                </c:pt>
                <c:pt idx="3352">
                  <c:v>6715.18603515625</c:v>
                </c:pt>
                <c:pt idx="3353">
                  <c:v>6717.2858886718705</c:v>
                </c:pt>
                <c:pt idx="3354">
                  <c:v>6719.3732910156205</c:v>
                </c:pt>
                <c:pt idx="3355">
                  <c:v>6721.3349609375</c:v>
                </c:pt>
                <c:pt idx="3356">
                  <c:v>6723.2209472656295</c:v>
                </c:pt>
                <c:pt idx="3357">
                  <c:v>6725.18212890625</c:v>
                </c:pt>
                <c:pt idx="3358">
                  <c:v>6727.2194824218795</c:v>
                </c:pt>
                <c:pt idx="3359">
                  <c:v>6729.244140625</c:v>
                </c:pt>
                <c:pt idx="3360">
                  <c:v>6731.30615234375</c:v>
                </c:pt>
                <c:pt idx="3361">
                  <c:v>6733.27783203125</c:v>
                </c:pt>
                <c:pt idx="3362">
                  <c:v>6735.1513671875</c:v>
                </c:pt>
                <c:pt idx="3363">
                  <c:v>6737.1533203125</c:v>
                </c:pt>
                <c:pt idx="3364">
                  <c:v>6739.1398925781205</c:v>
                </c:pt>
                <c:pt idx="3365">
                  <c:v>6741.21435546875</c:v>
                </c:pt>
                <c:pt idx="3366">
                  <c:v>6743.3017578125</c:v>
                </c:pt>
                <c:pt idx="3367">
                  <c:v>6745.2360839843795</c:v>
                </c:pt>
                <c:pt idx="3368">
                  <c:v>6747.19775390625</c:v>
                </c:pt>
                <c:pt idx="3369">
                  <c:v>6749.2219238281295</c:v>
                </c:pt>
                <c:pt idx="3370">
                  <c:v>6751.2717285156205</c:v>
                </c:pt>
                <c:pt idx="3371">
                  <c:v>6753.2990722656295</c:v>
                </c:pt>
                <c:pt idx="3372">
                  <c:v>6755.29833984375</c:v>
                </c:pt>
                <c:pt idx="3373">
                  <c:v>6757.2722167968795</c:v>
                </c:pt>
                <c:pt idx="3374">
                  <c:v>6759.3466796875</c:v>
                </c:pt>
                <c:pt idx="3375">
                  <c:v>6761.283203125</c:v>
                </c:pt>
                <c:pt idx="3376">
                  <c:v>6763.205078125</c:v>
                </c:pt>
                <c:pt idx="3377">
                  <c:v>6765.38037109375</c:v>
                </c:pt>
                <c:pt idx="3378">
                  <c:v>6767.3190917968795</c:v>
                </c:pt>
                <c:pt idx="3379">
                  <c:v>6769.1525878906295</c:v>
                </c:pt>
                <c:pt idx="3380">
                  <c:v>6771.25244140625</c:v>
                </c:pt>
                <c:pt idx="3381">
                  <c:v>6773.3271484375</c:v>
                </c:pt>
                <c:pt idx="3382">
                  <c:v>6775.2258300781205</c:v>
                </c:pt>
                <c:pt idx="3383">
                  <c:v>6777.1896972656295</c:v>
                </c:pt>
                <c:pt idx="3384">
                  <c:v>6779.18896484375</c:v>
                </c:pt>
                <c:pt idx="3385">
                  <c:v>6781.1884765625</c:v>
                </c:pt>
                <c:pt idx="3386">
                  <c:v>6783.1982421875</c:v>
                </c:pt>
                <c:pt idx="3387">
                  <c:v>6785.3859863281295</c:v>
                </c:pt>
                <c:pt idx="3388">
                  <c:v>6787.3876953125</c:v>
                </c:pt>
                <c:pt idx="3389">
                  <c:v>6789.17333984375</c:v>
                </c:pt>
                <c:pt idx="3390">
                  <c:v>6791.1975097656295</c:v>
                </c:pt>
                <c:pt idx="3391">
                  <c:v>6793.1843261718705</c:v>
                </c:pt>
                <c:pt idx="3392">
                  <c:v>6795.23388671875</c:v>
                </c:pt>
                <c:pt idx="3393">
                  <c:v>6797.3840332031205</c:v>
                </c:pt>
                <c:pt idx="3394">
                  <c:v>6799.2453613281295</c:v>
                </c:pt>
                <c:pt idx="3395">
                  <c:v>6801.06884765625</c:v>
                </c:pt>
                <c:pt idx="3396">
                  <c:v>6803.2316894531295</c:v>
                </c:pt>
                <c:pt idx="3397">
                  <c:v>6805.3190917968795</c:v>
                </c:pt>
                <c:pt idx="3398">
                  <c:v>6807.3181152343705</c:v>
                </c:pt>
                <c:pt idx="3399">
                  <c:v>6809.25439453125</c:v>
                </c:pt>
                <c:pt idx="3400">
                  <c:v>6811.1633300781205</c:v>
                </c:pt>
                <c:pt idx="3401">
                  <c:v>6813.1877441406205</c:v>
                </c:pt>
                <c:pt idx="3402">
                  <c:v>6815.1643066406205</c:v>
                </c:pt>
                <c:pt idx="3403">
                  <c:v>6817.1760253906295</c:v>
                </c:pt>
                <c:pt idx="3404">
                  <c:v>6819.30126953125</c:v>
                </c:pt>
                <c:pt idx="3405">
                  <c:v>6821.36376953125</c:v>
                </c:pt>
                <c:pt idx="3406">
                  <c:v>6823.3505859375</c:v>
                </c:pt>
                <c:pt idx="3407">
                  <c:v>6825.2243652343705</c:v>
                </c:pt>
                <c:pt idx="3408">
                  <c:v>6827.158203125</c:v>
                </c:pt>
                <c:pt idx="3409">
                  <c:v>6829.2705078125</c:v>
                </c:pt>
                <c:pt idx="3410">
                  <c:v>6831.1845703125</c:v>
                </c:pt>
                <c:pt idx="3411">
                  <c:v>6833.2087402343705</c:v>
                </c:pt>
                <c:pt idx="3412">
                  <c:v>6835.283203125</c:v>
                </c:pt>
                <c:pt idx="3413">
                  <c:v>6837.1569824218795</c:v>
                </c:pt>
                <c:pt idx="3414">
                  <c:v>6839.1311035156205</c:v>
                </c:pt>
                <c:pt idx="3415">
                  <c:v>6841.15576171875</c:v>
                </c:pt>
                <c:pt idx="3416">
                  <c:v>6843.21826171875</c:v>
                </c:pt>
                <c:pt idx="3417">
                  <c:v>6845.24267578125</c:v>
                </c:pt>
                <c:pt idx="3418">
                  <c:v>6847.2043457031205</c:v>
                </c:pt>
                <c:pt idx="3419">
                  <c:v>6849.2790527343705</c:v>
                </c:pt>
                <c:pt idx="3420">
                  <c:v>6851.11474609375</c:v>
                </c:pt>
                <c:pt idx="3421">
                  <c:v>6853.0764160156205</c:v>
                </c:pt>
                <c:pt idx="3422">
                  <c:v>6855.25146484375</c:v>
                </c:pt>
                <c:pt idx="3423">
                  <c:v>6857.1877441406205</c:v>
                </c:pt>
                <c:pt idx="3424">
                  <c:v>6859.1748046875</c:v>
                </c:pt>
                <c:pt idx="3425">
                  <c:v>6861.146484375</c:v>
                </c:pt>
                <c:pt idx="3426">
                  <c:v>6863.1706542968795</c:v>
                </c:pt>
                <c:pt idx="3427">
                  <c:v>6865.2353515625</c:v>
                </c:pt>
                <c:pt idx="3428">
                  <c:v>6867.1218261718705</c:v>
                </c:pt>
                <c:pt idx="3429">
                  <c:v>6869.1335449218795</c:v>
                </c:pt>
                <c:pt idx="3430">
                  <c:v>6871.2712402343705</c:v>
                </c:pt>
                <c:pt idx="3431">
                  <c:v>6873.18017578125</c:v>
                </c:pt>
                <c:pt idx="3432">
                  <c:v>6875.1921386718705</c:v>
                </c:pt>
                <c:pt idx="3433">
                  <c:v>6877.29443359375</c:v>
                </c:pt>
                <c:pt idx="3434">
                  <c:v>6879.16796875</c:v>
                </c:pt>
                <c:pt idx="3435">
                  <c:v>6881.0920410156205</c:v>
                </c:pt>
                <c:pt idx="3436">
                  <c:v>6883.1413574218795</c:v>
                </c:pt>
                <c:pt idx="3437">
                  <c:v>6885.1784667968795</c:v>
                </c:pt>
                <c:pt idx="3438">
                  <c:v>6887.14013671875</c:v>
                </c:pt>
                <c:pt idx="3439">
                  <c:v>6889.1142578125</c:v>
                </c:pt>
                <c:pt idx="3440">
                  <c:v>6891.1135253906295</c:v>
                </c:pt>
                <c:pt idx="3441">
                  <c:v>6893.1884765625</c:v>
                </c:pt>
                <c:pt idx="3442">
                  <c:v>6895.2634277343705</c:v>
                </c:pt>
                <c:pt idx="3443">
                  <c:v>6897.2626953125</c:v>
                </c:pt>
                <c:pt idx="3444">
                  <c:v>6899.2243652343705</c:v>
                </c:pt>
                <c:pt idx="3445">
                  <c:v>6901.2990722656295</c:v>
                </c:pt>
                <c:pt idx="3446">
                  <c:v>6903.3610839843795</c:v>
                </c:pt>
                <c:pt idx="3447">
                  <c:v>6905.1340332031205</c:v>
                </c:pt>
                <c:pt idx="3448">
                  <c:v>6907.0703125</c:v>
                </c:pt>
                <c:pt idx="3449">
                  <c:v>6909.1325683593795</c:v>
                </c:pt>
                <c:pt idx="3450">
                  <c:v>6911.1823730468705</c:v>
                </c:pt>
                <c:pt idx="3451">
                  <c:v>6913.15380859375</c:v>
                </c:pt>
                <c:pt idx="3452">
                  <c:v>6914.9895019531295</c:v>
                </c:pt>
                <c:pt idx="3453">
                  <c:v>6916.97900390625</c:v>
                </c:pt>
                <c:pt idx="3454">
                  <c:v>6919.11669921875</c:v>
                </c:pt>
                <c:pt idx="3455">
                  <c:v>6921.25439453125</c:v>
                </c:pt>
                <c:pt idx="3456">
                  <c:v>6923.39208984375</c:v>
                </c:pt>
                <c:pt idx="3457">
                  <c:v>6925.3537597656295</c:v>
                </c:pt>
                <c:pt idx="3458">
                  <c:v>6927.21484375</c:v>
                </c:pt>
                <c:pt idx="3459">
                  <c:v>6929.16357421875</c:v>
                </c:pt>
                <c:pt idx="3460">
                  <c:v>6931.1123046875</c:v>
                </c:pt>
                <c:pt idx="3461">
                  <c:v>6933.1242675781205</c:v>
                </c:pt>
                <c:pt idx="3462">
                  <c:v>6935.111328125</c:v>
                </c:pt>
                <c:pt idx="3463">
                  <c:v>6937.1608886718705</c:v>
                </c:pt>
                <c:pt idx="3464">
                  <c:v>6939.1474609375</c:v>
                </c:pt>
                <c:pt idx="3465">
                  <c:v>6941.1218261718705</c:v>
                </c:pt>
                <c:pt idx="3466">
                  <c:v>6943.0461425781205</c:v>
                </c:pt>
                <c:pt idx="3467">
                  <c:v>6944.9951171875</c:v>
                </c:pt>
                <c:pt idx="3468">
                  <c:v>6947.1198730468705</c:v>
                </c:pt>
                <c:pt idx="3469">
                  <c:v>6949.1945800781205</c:v>
                </c:pt>
                <c:pt idx="3470">
                  <c:v>6951.26953125</c:v>
                </c:pt>
                <c:pt idx="3471">
                  <c:v>6953.1936035156205</c:v>
                </c:pt>
                <c:pt idx="3472">
                  <c:v>6955.0671386718705</c:v>
                </c:pt>
                <c:pt idx="3473">
                  <c:v>6957.1037597656295</c:v>
                </c:pt>
                <c:pt idx="3474">
                  <c:v>6959.0654296875</c:v>
                </c:pt>
                <c:pt idx="3475">
                  <c:v>6961.0146484375</c:v>
                </c:pt>
                <c:pt idx="3476">
                  <c:v>6963.0642089843795</c:v>
                </c:pt>
                <c:pt idx="3477">
                  <c:v>6965.1262207031205</c:v>
                </c:pt>
                <c:pt idx="3478">
                  <c:v>6967.1506347656295</c:v>
                </c:pt>
                <c:pt idx="3479">
                  <c:v>6969.07470703125</c:v>
                </c:pt>
                <c:pt idx="3480">
                  <c:v>6971.02392578125</c:v>
                </c:pt>
                <c:pt idx="3481">
                  <c:v>6972.9982910156205</c:v>
                </c:pt>
                <c:pt idx="3482">
                  <c:v>6974.9821777343705</c:v>
                </c:pt>
                <c:pt idx="3483">
                  <c:v>6977.08203125</c:v>
                </c:pt>
                <c:pt idx="3484">
                  <c:v>6979.1845703125</c:v>
                </c:pt>
                <c:pt idx="3485">
                  <c:v>6981.05810546875</c:v>
                </c:pt>
                <c:pt idx="3486">
                  <c:v>6983.0549316406205</c:v>
                </c:pt>
                <c:pt idx="3487">
                  <c:v>6985.0793457031205</c:v>
                </c:pt>
                <c:pt idx="3488">
                  <c:v>6986.98046875</c:v>
                </c:pt>
                <c:pt idx="3489">
                  <c:v>6989.0549316406205</c:v>
                </c:pt>
                <c:pt idx="3490">
                  <c:v>6991.0163574218795</c:v>
                </c:pt>
                <c:pt idx="3491">
                  <c:v>6993.0158691406205</c:v>
                </c:pt>
                <c:pt idx="3492">
                  <c:v>6995.0908203125</c:v>
                </c:pt>
                <c:pt idx="3493">
                  <c:v>6997.1657714843795</c:v>
                </c:pt>
                <c:pt idx="3494">
                  <c:v>6999.1652832031205</c:v>
                </c:pt>
                <c:pt idx="3495">
                  <c:v>7000.9860839843795</c:v>
                </c:pt>
                <c:pt idx="3496">
                  <c:v>7003.0480957031205</c:v>
                </c:pt>
                <c:pt idx="3497">
                  <c:v>7005.2385253906295</c:v>
                </c:pt>
                <c:pt idx="3498">
                  <c:v>7007.2001953125</c:v>
                </c:pt>
                <c:pt idx="3499">
                  <c:v>7009.06103515625</c:v>
                </c:pt>
                <c:pt idx="3500">
                  <c:v>7011.01025390625</c:v>
                </c:pt>
                <c:pt idx="3501">
                  <c:v>7013.0852050781205</c:v>
                </c:pt>
                <c:pt idx="3502">
                  <c:v>7015.056640625</c:v>
                </c:pt>
                <c:pt idx="3503">
                  <c:v>7017.0432128906295</c:v>
                </c:pt>
                <c:pt idx="3504">
                  <c:v>7019.10791015625</c:v>
                </c:pt>
                <c:pt idx="3505">
                  <c:v>7021.0695800781205</c:v>
                </c:pt>
                <c:pt idx="3506">
                  <c:v>7023.0437011718705</c:v>
                </c:pt>
                <c:pt idx="3507">
                  <c:v>7025.04296875</c:v>
                </c:pt>
                <c:pt idx="3508">
                  <c:v>7027.080078125</c:v>
                </c:pt>
                <c:pt idx="3509">
                  <c:v>7029.0163574218795</c:v>
                </c:pt>
                <c:pt idx="3510">
                  <c:v>7031.03857421875</c:v>
                </c:pt>
                <c:pt idx="3511">
                  <c:v>7033.1259765625</c:v>
                </c:pt>
                <c:pt idx="3512">
                  <c:v>7035.1398925781205</c:v>
                </c:pt>
                <c:pt idx="3513">
                  <c:v>7037.0891113281295</c:v>
                </c:pt>
                <c:pt idx="3514">
                  <c:v>7039.0383300781205</c:v>
                </c:pt>
                <c:pt idx="3515">
                  <c:v>7041.0476074218795</c:v>
                </c:pt>
                <c:pt idx="3516">
                  <c:v>7043.0446777343705</c:v>
                </c:pt>
                <c:pt idx="3517">
                  <c:v>7044.9963378906295</c:v>
                </c:pt>
                <c:pt idx="3518">
                  <c:v>7047.0104980468705</c:v>
                </c:pt>
                <c:pt idx="3519">
                  <c:v>7048.97216796875</c:v>
                </c:pt>
                <c:pt idx="3520">
                  <c:v>7050.8708496093705</c:v>
                </c:pt>
                <c:pt idx="3521">
                  <c:v>7052.9304199218795</c:v>
                </c:pt>
                <c:pt idx="3522">
                  <c:v>7055.0305175781205</c:v>
                </c:pt>
                <c:pt idx="3523">
                  <c:v>7057.06787109375</c:v>
                </c:pt>
                <c:pt idx="3524">
                  <c:v>7059.00439453125</c:v>
                </c:pt>
                <c:pt idx="3525">
                  <c:v>7061.005859375</c:v>
                </c:pt>
                <c:pt idx="3526">
                  <c:v>7062.9924316406205</c:v>
                </c:pt>
                <c:pt idx="3527">
                  <c:v>7065.0295410156205</c:v>
                </c:pt>
                <c:pt idx="3528">
                  <c:v>7067.0666503906295</c:v>
                </c:pt>
                <c:pt idx="3529">
                  <c:v>7069.0158691406205</c:v>
                </c:pt>
                <c:pt idx="3530">
                  <c:v>7071.0908203125</c:v>
                </c:pt>
                <c:pt idx="3531">
                  <c:v>7073.06494140625</c:v>
                </c:pt>
                <c:pt idx="3532">
                  <c:v>7074.9758300781205</c:v>
                </c:pt>
                <c:pt idx="3533">
                  <c:v>7077.0632324218795</c:v>
                </c:pt>
                <c:pt idx="3534">
                  <c:v>7079.087890625</c:v>
                </c:pt>
                <c:pt idx="3535">
                  <c:v>7080.986328125</c:v>
                </c:pt>
                <c:pt idx="3536">
                  <c:v>7083.02099609375</c:v>
                </c:pt>
                <c:pt idx="3537">
                  <c:v>7085.0329589843795</c:v>
                </c:pt>
                <c:pt idx="3538">
                  <c:v>7086.9465332031205</c:v>
                </c:pt>
                <c:pt idx="3539">
                  <c:v>7088.9836425781205</c:v>
                </c:pt>
                <c:pt idx="3540">
                  <c:v>7090.99560546875</c:v>
                </c:pt>
                <c:pt idx="3541">
                  <c:v>7093.0048828125</c:v>
                </c:pt>
                <c:pt idx="3542">
                  <c:v>7095.1174316406205</c:v>
                </c:pt>
                <c:pt idx="3543">
                  <c:v>7097.1169433593795</c:v>
                </c:pt>
                <c:pt idx="3544">
                  <c:v>7098.96533203125</c:v>
                </c:pt>
                <c:pt idx="3545">
                  <c:v>7100.9543457031205</c:v>
                </c:pt>
                <c:pt idx="3546">
                  <c:v>7103.0166015625</c:v>
                </c:pt>
                <c:pt idx="3547">
                  <c:v>7105.0915527343705</c:v>
                </c:pt>
                <c:pt idx="3548">
                  <c:v>7107.1638183593795</c:v>
                </c:pt>
                <c:pt idx="3549">
                  <c:v>7109.0625</c:v>
                </c:pt>
                <c:pt idx="3550">
                  <c:v>7110.9387207031205</c:v>
                </c:pt>
                <c:pt idx="3551">
                  <c:v>7112.93798828125</c:v>
                </c:pt>
                <c:pt idx="3552">
                  <c:v>7114.9875488281295</c:v>
                </c:pt>
                <c:pt idx="3553">
                  <c:v>7116.94921875</c:v>
                </c:pt>
                <c:pt idx="3554">
                  <c:v>7118.9860839843795</c:v>
                </c:pt>
                <c:pt idx="3555">
                  <c:v>7121.03564453125</c:v>
                </c:pt>
                <c:pt idx="3556">
                  <c:v>7123.0852050781205</c:v>
                </c:pt>
                <c:pt idx="3557">
                  <c:v>7125.0847167968795</c:v>
                </c:pt>
                <c:pt idx="3558">
                  <c:v>7126.9333496093705</c:v>
                </c:pt>
                <c:pt idx="3559">
                  <c:v>7128.8923339843795</c:v>
                </c:pt>
                <c:pt idx="3560">
                  <c:v>7130.95458984375</c:v>
                </c:pt>
                <c:pt idx="3561">
                  <c:v>7133.08203125</c:v>
                </c:pt>
                <c:pt idx="3562">
                  <c:v>7135.0437011718705</c:v>
                </c:pt>
                <c:pt idx="3563">
                  <c:v>7136.8923339843795</c:v>
                </c:pt>
                <c:pt idx="3564">
                  <c:v>7138.8410644531295</c:v>
                </c:pt>
                <c:pt idx="3565">
                  <c:v>7141.0036621093705</c:v>
                </c:pt>
                <c:pt idx="3566">
                  <c:v>7143.07861328125</c:v>
                </c:pt>
                <c:pt idx="3567">
                  <c:v>7144.9372558593795</c:v>
                </c:pt>
                <c:pt idx="3568">
                  <c:v>7146.9113769531295</c:v>
                </c:pt>
                <c:pt idx="3569">
                  <c:v>7149.06396484375</c:v>
                </c:pt>
                <c:pt idx="3570">
                  <c:v>7151.1513671875</c:v>
                </c:pt>
                <c:pt idx="3571">
                  <c:v>7153.0124511718705</c:v>
                </c:pt>
                <c:pt idx="3572">
                  <c:v>7154.9362792968795</c:v>
                </c:pt>
                <c:pt idx="3573">
                  <c:v>7156.97314453125</c:v>
                </c:pt>
                <c:pt idx="3574">
                  <c:v>7158.98486328125</c:v>
                </c:pt>
                <c:pt idx="3575">
                  <c:v>7160.8459472656295</c:v>
                </c:pt>
                <c:pt idx="3576">
                  <c:v>7162.8200683593795</c:v>
                </c:pt>
                <c:pt idx="3577">
                  <c:v>7164.9323730468705</c:v>
                </c:pt>
                <c:pt idx="3578">
                  <c:v>7166.9821777343705</c:v>
                </c:pt>
                <c:pt idx="3579">
                  <c:v>7168.9943847656295</c:v>
                </c:pt>
                <c:pt idx="3580">
                  <c:v>7170.9558105468705</c:v>
                </c:pt>
                <c:pt idx="3581">
                  <c:v>7172.9777832031205</c:v>
                </c:pt>
                <c:pt idx="3582">
                  <c:v>7174.9519042968795</c:v>
                </c:pt>
                <c:pt idx="3583">
                  <c:v>7176.94091796875</c:v>
                </c:pt>
                <c:pt idx="3584">
                  <c:v>7178.99072265625</c:v>
                </c:pt>
                <c:pt idx="3585">
                  <c:v>7180.9274902343705</c:v>
                </c:pt>
                <c:pt idx="3586">
                  <c:v>7182.9118652343705</c:v>
                </c:pt>
                <c:pt idx="3587">
                  <c:v>7184.8605957031205</c:v>
                </c:pt>
                <c:pt idx="3588">
                  <c:v>7186.82470703125</c:v>
                </c:pt>
                <c:pt idx="3589">
                  <c:v>7188.88720703125</c:v>
                </c:pt>
                <c:pt idx="3590">
                  <c:v>7190.89892578125</c:v>
                </c:pt>
                <c:pt idx="3591">
                  <c:v>7192.9609375</c:v>
                </c:pt>
                <c:pt idx="3592">
                  <c:v>7194.9226074218795</c:v>
                </c:pt>
                <c:pt idx="3593">
                  <c:v>7196.8718261718705</c:v>
                </c:pt>
                <c:pt idx="3594">
                  <c:v>7198.93408203125</c:v>
                </c:pt>
                <c:pt idx="3595">
                  <c:v>7200.85791015625</c:v>
                </c:pt>
                <c:pt idx="3596">
                  <c:v>7202.8068847656295</c:v>
                </c:pt>
                <c:pt idx="3597">
                  <c:v>7204.89404296875</c:v>
                </c:pt>
                <c:pt idx="3598">
                  <c:v>7207.01904296875</c:v>
                </c:pt>
                <c:pt idx="3599">
                  <c:v>7208.9055175781205</c:v>
                </c:pt>
                <c:pt idx="3600">
                  <c:v>7210.7412109375</c:v>
                </c:pt>
                <c:pt idx="3601">
                  <c:v>7212.7907714843795</c:v>
                </c:pt>
                <c:pt idx="3602">
                  <c:v>7214.8029785156205</c:v>
                </c:pt>
                <c:pt idx="3603">
                  <c:v>7216.90283203125</c:v>
                </c:pt>
                <c:pt idx="3604">
                  <c:v>7218.92724609375</c:v>
                </c:pt>
                <c:pt idx="3605">
                  <c:v>7220.82568359375</c:v>
                </c:pt>
                <c:pt idx="3606">
                  <c:v>7222.86279296875</c:v>
                </c:pt>
                <c:pt idx="3607">
                  <c:v>7224.8623046875</c:v>
                </c:pt>
                <c:pt idx="3608">
                  <c:v>7226.9494628906295</c:v>
                </c:pt>
                <c:pt idx="3609">
                  <c:v>7229.04931640625</c:v>
                </c:pt>
                <c:pt idx="3610">
                  <c:v>7230.9606933593795</c:v>
                </c:pt>
                <c:pt idx="3611">
                  <c:v>7232.9099121093705</c:v>
                </c:pt>
                <c:pt idx="3612">
                  <c:v>7234.8464355468705</c:v>
                </c:pt>
                <c:pt idx="3613">
                  <c:v>7236.80810546875</c:v>
                </c:pt>
                <c:pt idx="3614">
                  <c:v>7238.857421875</c:v>
                </c:pt>
                <c:pt idx="3615">
                  <c:v>7240.869140625</c:v>
                </c:pt>
                <c:pt idx="3616">
                  <c:v>7242.86865234375</c:v>
                </c:pt>
                <c:pt idx="3617">
                  <c:v>7244.8552246093705</c:v>
                </c:pt>
                <c:pt idx="3618">
                  <c:v>7246.90478515625</c:v>
                </c:pt>
                <c:pt idx="3619">
                  <c:v>7248.9167480468705</c:v>
                </c:pt>
                <c:pt idx="3620">
                  <c:v>7250.87841796875</c:v>
                </c:pt>
                <c:pt idx="3621">
                  <c:v>7252.8527832031205</c:v>
                </c:pt>
                <c:pt idx="3622">
                  <c:v>7254.85205078125</c:v>
                </c:pt>
                <c:pt idx="3623">
                  <c:v>7256.87646484375</c:v>
                </c:pt>
                <c:pt idx="3624">
                  <c:v>7258.8505859375</c:v>
                </c:pt>
                <c:pt idx="3625">
                  <c:v>7260.7595214843795</c:v>
                </c:pt>
                <c:pt idx="3626">
                  <c:v>7262.74658203125</c:v>
                </c:pt>
                <c:pt idx="3627">
                  <c:v>7264.85888671875</c:v>
                </c:pt>
                <c:pt idx="3628">
                  <c:v>7266.9084472656295</c:v>
                </c:pt>
                <c:pt idx="3629">
                  <c:v>7268.8601074218795</c:v>
                </c:pt>
                <c:pt idx="3630">
                  <c:v>7270.76904296875</c:v>
                </c:pt>
                <c:pt idx="3631">
                  <c:v>7272.8435058593795</c:v>
                </c:pt>
                <c:pt idx="3632">
                  <c:v>7274.85546875</c:v>
                </c:pt>
                <c:pt idx="3633">
                  <c:v>7276.8674316406205</c:v>
                </c:pt>
                <c:pt idx="3634">
                  <c:v>7278.9064941406205</c:v>
                </c:pt>
                <c:pt idx="3635">
                  <c:v>7280.8303222656295</c:v>
                </c:pt>
                <c:pt idx="3636">
                  <c:v>7282.86767578125</c:v>
                </c:pt>
                <c:pt idx="3637">
                  <c:v>7284.9172363281295</c:v>
                </c:pt>
                <c:pt idx="3638">
                  <c:v>7286.94140625</c:v>
                </c:pt>
                <c:pt idx="3639">
                  <c:v>7288.84033203125</c:v>
                </c:pt>
                <c:pt idx="3640">
                  <c:v>7290.8020019531295</c:v>
                </c:pt>
                <c:pt idx="3641">
                  <c:v>7292.8264160156205</c:v>
                </c:pt>
                <c:pt idx="3642">
                  <c:v>7294.7626953125</c:v>
                </c:pt>
                <c:pt idx="3643">
                  <c:v>7296.7595214843795</c:v>
                </c:pt>
                <c:pt idx="3644">
                  <c:v>7298.796875</c:v>
                </c:pt>
                <c:pt idx="3645">
                  <c:v>7300.8112792968795</c:v>
                </c:pt>
                <c:pt idx="3646">
                  <c:v>7302.7980957031205</c:v>
                </c:pt>
                <c:pt idx="3647">
                  <c:v>7304.82275390625</c:v>
                </c:pt>
                <c:pt idx="3648">
                  <c:v>7306.8723144531295</c:v>
                </c:pt>
                <c:pt idx="3649">
                  <c:v>7308.88427734375</c:v>
                </c:pt>
                <c:pt idx="3650">
                  <c:v>7310.8332519531295</c:v>
                </c:pt>
                <c:pt idx="3651">
                  <c:v>7312.76953125</c:v>
                </c:pt>
                <c:pt idx="3652">
                  <c:v>7314.75634765625</c:v>
                </c:pt>
                <c:pt idx="3653">
                  <c:v>7316.86865234375</c:v>
                </c:pt>
                <c:pt idx="3654">
                  <c:v>7318.9306640625</c:v>
                </c:pt>
                <c:pt idx="3655">
                  <c:v>7320.9553222656295</c:v>
                </c:pt>
                <c:pt idx="3656">
                  <c:v>7322.9169921875</c:v>
                </c:pt>
                <c:pt idx="3657">
                  <c:v>7324.77783203125</c:v>
                </c:pt>
                <c:pt idx="3658">
                  <c:v>7326.7897949218795</c:v>
                </c:pt>
                <c:pt idx="3659">
                  <c:v>7328.8269042968795</c:v>
                </c:pt>
                <c:pt idx="3660">
                  <c:v>7330.8137207031205</c:v>
                </c:pt>
                <c:pt idx="3661">
                  <c:v>7332.72509765625</c:v>
                </c:pt>
                <c:pt idx="3662">
                  <c:v>7334.7370605468705</c:v>
                </c:pt>
                <c:pt idx="3663">
                  <c:v>7336.7717285156205</c:v>
                </c:pt>
                <c:pt idx="3664">
                  <c:v>7338.7080078125</c:v>
                </c:pt>
                <c:pt idx="3665">
                  <c:v>7340.83544921875</c:v>
                </c:pt>
                <c:pt idx="3666">
                  <c:v>7342.8220214843795</c:v>
                </c:pt>
                <c:pt idx="3667">
                  <c:v>7344.8088378906295</c:v>
                </c:pt>
                <c:pt idx="3668">
                  <c:v>7346.8837890625</c:v>
                </c:pt>
                <c:pt idx="3669">
                  <c:v>7348.7321777343705</c:v>
                </c:pt>
                <c:pt idx="3670">
                  <c:v>7350.6535644531295</c:v>
                </c:pt>
                <c:pt idx="3671">
                  <c:v>7352.6530761718705</c:v>
                </c:pt>
                <c:pt idx="3672">
                  <c:v>7354.642578125</c:v>
                </c:pt>
                <c:pt idx="3673">
                  <c:v>7356.6164550781205</c:v>
                </c:pt>
                <c:pt idx="3674">
                  <c:v>7358.666015625</c:v>
                </c:pt>
                <c:pt idx="3675">
                  <c:v>7360.8161621093705</c:v>
                </c:pt>
                <c:pt idx="3676">
                  <c:v>7362.837890625</c:v>
                </c:pt>
                <c:pt idx="3677">
                  <c:v>7364.72412109375</c:v>
                </c:pt>
                <c:pt idx="3678">
                  <c:v>7366.7385253906295</c:v>
                </c:pt>
                <c:pt idx="3679">
                  <c:v>7368.8486328125</c:v>
                </c:pt>
                <c:pt idx="3680">
                  <c:v>7370.8605957031205</c:v>
                </c:pt>
                <c:pt idx="3681">
                  <c:v>7372.7595214843795</c:v>
                </c:pt>
                <c:pt idx="3682">
                  <c:v>7374.7587890625</c:v>
                </c:pt>
                <c:pt idx="3683">
                  <c:v>7376.8332519531295</c:v>
                </c:pt>
                <c:pt idx="3684">
                  <c:v>7378.8073730468705</c:v>
                </c:pt>
                <c:pt idx="3685">
                  <c:v>7380.6960449218795</c:v>
                </c:pt>
                <c:pt idx="3686">
                  <c:v>7382.6955566406205</c:v>
                </c:pt>
                <c:pt idx="3687">
                  <c:v>7384.7578125</c:v>
                </c:pt>
                <c:pt idx="3688">
                  <c:v>7386.67919921875</c:v>
                </c:pt>
                <c:pt idx="3689">
                  <c:v>7388.75390625</c:v>
                </c:pt>
                <c:pt idx="3690">
                  <c:v>7390.78076171875</c:v>
                </c:pt>
                <c:pt idx="3691">
                  <c:v>7392.6291503906295</c:v>
                </c:pt>
                <c:pt idx="3692">
                  <c:v>7394.6662597656295</c:v>
                </c:pt>
                <c:pt idx="3693">
                  <c:v>7396.7033691406205</c:v>
                </c:pt>
                <c:pt idx="3694">
                  <c:v>7398.7275390625</c:v>
                </c:pt>
                <c:pt idx="3695">
                  <c:v>7400.865234375</c:v>
                </c:pt>
                <c:pt idx="3696">
                  <c:v>7402.814453125</c:v>
                </c:pt>
                <c:pt idx="3697">
                  <c:v>7404.8010253906295</c:v>
                </c:pt>
                <c:pt idx="3698">
                  <c:v>7406.8005371093705</c:v>
                </c:pt>
                <c:pt idx="3699">
                  <c:v>7408.7373046875</c:v>
                </c:pt>
                <c:pt idx="3700">
                  <c:v>7410.71142578125</c:v>
                </c:pt>
                <c:pt idx="3701">
                  <c:v>7412.685546875</c:v>
                </c:pt>
                <c:pt idx="3702">
                  <c:v>7414.6823730468705</c:v>
                </c:pt>
                <c:pt idx="3703">
                  <c:v>7416.6564941406205</c:v>
                </c:pt>
                <c:pt idx="3704">
                  <c:v>7418.7966308593795</c:v>
                </c:pt>
                <c:pt idx="3705">
                  <c:v>7420.84619140625</c:v>
                </c:pt>
                <c:pt idx="3706">
                  <c:v>7422.7824707031205</c:v>
                </c:pt>
                <c:pt idx="3707">
                  <c:v>7424.744140625</c:v>
                </c:pt>
                <c:pt idx="3708">
                  <c:v>7426.6555175781205</c:v>
                </c:pt>
                <c:pt idx="3709">
                  <c:v>7428.75537109375</c:v>
                </c:pt>
                <c:pt idx="3710">
                  <c:v>7430.7548828125</c:v>
                </c:pt>
                <c:pt idx="3711">
                  <c:v>7432.6662597656295</c:v>
                </c:pt>
                <c:pt idx="3712">
                  <c:v>7434.7158203125</c:v>
                </c:pt>
                <c:pt idx="3713">
                  <c:v>7436.7150878906295</c:v>
                </c:pt>
                <c:pt idx="3714">
                  <c:v>7438.751953125</c:v>
                </c:pt>
                <c:pt idx="3715">
                  <c:v>7440.7360839843795</c:v>
                </c:pt>
                <c:pt idx="3716">
                  <c:v>7442.59716796875</c:v>
                </c:pt>
                <c:pt idx="3717">
                  <c:v>7444.68701171875</c:v>
                </c:pt>
                <c:pt idx="3718">
                  <c:v>7446.7744140625</c:v>
                </c:pt>
                <c:pt idx="3719">
                  <c:v>7448.7109375</c:v>
                </c:pt>
                <c:pt idx="3720">
                  <c:v>7450.748046875</c:v>
                </c:pt>
                <c:pt idx="3721">
                  <c:v>7452.732421875</c:v>
                </c:pt>
                <c:pt idx="3722">
                  <c:v>7454.68115234375</c:v>
                </c:pt>
                <c:pt idx="3723">
                  <c:v>7456.6701660156205</c:v>
                </c:pt>
                <c:pt idx="3724">
                  <c:v>7458.6950683593795</c:v>
                </c:pt>
                <c:pt idx="3725">
                  <c:v>7460.6943359375</c:v>
                </c:pt>
                <c:pt idx="3726">
                  <c:v>7462.73095703125</c:v>
                </c:pt>
                <c:pt idx="3727">
                  <c:v>7464.7683105468705</c:v>
                </c:pt>
                <c:pt idx="3728">
                  <c:v>7466.6796875</c:v>
                </c:pt>
                <c:pt idx="3729">
                  <c:v>7468.62841796875</c:v>
                </c:pt>
                <c:pt idx="3730">
                  <c:v>7470.67822265625</c:v>
                </c:pt>
                <c:pt idx="3731">
                  <c:v>7472.6398925781205</c:v>
                </c:pt>
                <c:pt idx="3732">
                  <c:v>7474.6015625</c:v>
                </c:pt>
                <c:pt idx="3733">
                  <c:v>7476.6640625</c:v>
                </c:pt>
                <c:pt idx="3734">
                  <c:v>7478.7763671875</c:v>
                </c:pt>
                <c:pt idx="3735">
                  <c:v>7480.7102050781205</c:v>
                </c:pt>
                <c:pt idx="3736">
                  <c:v>7482.59619140625</c:v>
                </c:pt>
                <c:pt idx="3737">
                  <c:v>7484.58544921875</c:v>
                </c:pt>
                <c:pt idx="3738">
                  <c:v>7486.62255859375</c:v>
                </c:pt>
                <c:pt idx="3739">
                  <c:v>7488.7976074218795</c:v>
                </c:pt>
                <c:pt idx="3740">
                  <c:v>7490.7717285156205</c:v>
                </c:pt>
                <c:pt idx="3741">
                  <c:v>7492.7060546875</c:v>
                </c:pt>
                <c:pt idx="3742">
                  <c:v>7494.76611328125</c:v>
                </c:pt>
                <c:pt idx="3743">
                  <c:v>7496.7048339843795</c:v>
                </c:pt>
                <c:pt idx="3744">
                  <c:v>7498.59326171875</c:v>
                </c:pt>
                <c:pt idx="3745">
                  <c:v>7500.63037109375</c:v>
                </c:pt>
                <c:pt idx="3746">
                  <c:v>7502.6398925781205</c:v>
                </c:pt>
                <c:pt idx="3747">
                  <c:v>7504.6896972656295</c:v>
                </c:pt>
                <c:pt idx="3748">
                  <c:v>7506.7541503906295</c:v>
                </c:pt>
                <c:pt idx="3749">
                  <c:v>7508.6650390625</c:v>
                </c:pt>
                <c:pt idx="3750">
                  <c:v>7510.6770019531295</c:v>
                </c:pt>
                <c:pt idx="3751">
                  <c:v>7512.6765136718705</c:v>
                </c:pt>
                <c:pt idx="3752">
                  <c:v>7514.6633300781205</c:v>
                </c:pt>
                <c:pt idx="3753">
                  <c:v>7516.5849609375</c:v>
                </c:pt>
                <c:pt idx="3754">
                  <c:v>7518.6218261718705</c:v>
                </c:pt>
                <c:pt idx="3755">
                  <c:v>7520.6735839843795</c:v>
                </c:pt>
                <c:pt idx="3756">
                  <c:v>7522.5954589843795</c:v>
                </c:pt>
                <c:pt idx="3757">
                  <c:v>7524.6953125</c:v>
                </c:pt>
                <c:pt idx="3758">
                  <c:v>7526.72216796875</c:v>
                </c:pt>
                <c:pt idx="3759">
                  <c:v>7528.7468261718705</c:v>
                </c:pt>
                <c:pt idx="3760">
                  <c:v>7530.74609375</c:v>
                </c:pt>
                <c:pt idx="3761">
                  <c:v>7532.58203125</c:v>
                </c:pt>
                <c:pt idx="3762">
                  <c:v>7534.6315917968795</c:v>
                </c:pt>
                <c:pt idx="3763">
                  <c:v>7536.78173828125</c:v>
                </c:pt>
                <c:pt idx="3764">
                  <c:v>7538.7307128906295</c:v>
                </c:pt>
                <c:pt idx="3765">
                  <c:v>7540.61474609375</c:v>
                </c:pt>
                <c:pt idx="3766">
                  <c:v>7542.65185546875</c:v>
                </c:pt>
                <c:pt idx="3767">
                  <c:v>7544.6657714843795</c:v>
                </c:pt>
                <c:pt idx="3768">
                  <c:v>7546.60205078125</c:v>
                </c:pt>
                <c:pt idx="3769">
                  <c:v>7548.66455078125</c:v>
                </c:pt>
                <c:pt idx="3770">
                  <c:v>7550.6892089843795</c:v>
                </c:pt>
                <c:pt idx="3771">
                  <c:v>7552.62548828125</c:v>
                </c:pt>
                <c:pt idx="3772">
                  <c:v>7554.62451171875</c:v>
                </c:pt>
                <c:pt idx="3773">
                  <c:v>7556.7243652343705</c:v>
                </c:pt>
                <c:pt idx="3774">
                  <c:v>7558.6611328125</c:v>
                </c:pt>
                <c:pt idx="3775">
                  <c:v>7560.6579589843795</c:v>
                </c:pt>
                <c:pt idx="3776">
                  <c:v>7562.73046875</c:v>
                </c:pt>
                <c:pt idx="3777">
                  <c:v>7564.66943359375</c:v>
                </c:pt>
                <c:pt idx="3778">
                  <c:v>7566.5803222656295</c:v>
                </c:pt>
                <c:pt idx="3779">
                  <c:v>7568.57958984375</c:v>
                </c:pt>
                <c:pt idx="3780">
                  <c:v>7570.6794433593795</c:v>
                </c:pt>
                <c:pt idx="3781">
                  <c:v>7572.66650390625</c:v>
                </c:pt>
                <c:pt idx="3782">
                  <c:v>7574.5930175781205</c:v>
                </c:pt>
                <c:pt idx="3783">
                  <c:v>7576.6047363281295</c:v>
                </c:pt>
                <c:pt idx="3784">
                  <c:v>7578.6164550781205</c:v>
                </c:pt>
                <c:pt idx="3785">
                  <c:v>7580.60302734375</c:v>
                </c:pt>
                <c:pt idx="3786">
                  <c:v>7582.57763671875</c:v>
                </c:pt>
                <c:pt idx="3787">
                  <c:v>7584.5771484375</c:v>
                </c:pt>
                <c:pt idx="3788">
                  <c:v>7586.5888671875</c:v>
                </c:pt>
                <c:pt idx="3789">
                  <c:v>7588.673828125</c:v>
                </c:pt>
                <c:pt idx="3790">
                  <c:v>7590.6857910156205</c:v>
                </c:pt>
                <c:pt idx="3791">
                  <c:v>7592.62451171875</c:v>
                </c:pt>
                <c:pt idx="3792">
                  <c:v>7594.5334472656295</c:v>
                </c:pt>
                <c:pt idx="3793">
                  <c:v>7596.4826660156205</c:v>
                </c:pt>
                <c:pt idx="3794">
                  <c:v>7598.607421875</c:v>
                </c:pt>
                <c:pt idx="3795">
                  <c:v>7600.6315917968795</c:v>
                </c:pt>
                <c:pt idx="3796">
                  <c:v>7602.65869140625</c:v>
                </c:pt>
                <c:pt idx="3797">
                  <c:v>7604.6328125</c:v>
                </c:pt>
                <c:pt idx="3798">
                  <c:v>7606.6823730468705</c:v>
                </c:pt>
                <c:pt idx="3799">
                  <c:v>7608.66943359375</c:v>
                </c:pt>
                <c:pt idx="3800">
                  <c:v>7610.66845703125</c:v>
                </c:pt>
                <c:pt idx="3801">
                  <c:v>7612.6926269531295</c:v>
                </c:pt>
                <c:pt idx="3802">
                  <c:v>7614.5539550781205</c:v>
                </c:pt>
                <c:pt idx="3803">
                  <c:v>7616.6413574218795</c:v>
                </c:pt>
                <c:pt idx="3804">
                  <c:v>7618.63818359375</c:v>
                </c:pt>
                <c:pt idx="3805">
                  <c:v>7620.5222167968795</c:v>
                </c:pt>
                <c:pt idx="3806">
                  <c:v>7622.5490722656295</c:v>
                </c:pt>
                <c:pt idx="3807">
                  <c:v>7624.56298828125</c:v>
                </c:pt>
                <c:pt idx="3808">
                  <c:v>7626.623046875</c:v>
                </c:pt>
                <c:pt idx="3809">
                  <c:v>7628.59765625</c:v>
                </c:pt>
                <c:pt idx="3810">
                  <c:v>7630.5236816406205</c:v>
                </c:pt>
                <c:pt idx="3811">
                  <c:v>7632.54541015625</c:v>
                </c:pt>
                <c:pt idx="3812">
                  <c:v>7634.55712890625</c:v>
                </c:pt>
                <c:pt idx="3813">
                  <c:v>7636.5715332031205</c:v>
                </c:pt>
                <c:pt idx="3814">
                  <c:v>7638.59619140625</c:v>
                </c:pt>
                <c:pt idx="3815">
                  <c:v>7640.5832519531295</c:v>
                </c:pt>
                <c:pt idx="3816">
                  <c:v>7642.51953125</c:v>
                </c:pt>
                <c:pt idx="3817">
                  <c:v>7644.5185546875</c:v>
                </c:pt>
                <c:pt idx="3818">
                  <c:v>7646.5031738281295</c:v>
                </c:pt>
                <c:pt idx="3819">
                  <c:v>7648.4626464843795</c:v>
                </c:pt>
                <c:pt idx="3820">
                  <c:v>7650.5146484375</c:v>
                </c:pt>
                <c:pt idx="3821">
                  <c:v>7652.5036621093705</c:v>
                </c:pt>
                <c:pt idx="3822">
                  <c:v>7654.46533203125</c:v>
                </c:pt>
                <c:pt idx="3823">
                  <c:v>7656.5397949218795</c:v>
                </c:pt>
                <c:pt idx="3824">
                  <c:v>7658.5114746093705</c:v>
                </c:pt>
                <c:pt idx="3825">
                  <c:v>7660.4860839843795</c:v>
                </c:pt>
                <c:pt idx="3826">
                  <c:v>7662.5129394531295</c:v>
                </c:pt>
                <c:pt idx="3827">
                  <c:v>7664.4870605468705</c:v>
                </c:pt>
                <c:pt idx="3828">
                  <c:v>7666.599609375</c:v>
                </c:pt>
                <c:pt idx="3829">
                  <c:v>7668.6491699218795</c:v>
                </c:pt>
                <c:pt idx="3830">
                  <c:v>7670.61083984375</c:v>
                </c:pt>
                <c:pt idx="3831">
                  <c:v>7672.5471191406205</c:v>
                </c:pt>
                <c:pt idx="3832">
                  <c:v>7674.5715332031205</c:v>
                </c:pt>
                <c:pt idx="3833">
                  <c:v>7676.5710449218795</c:v>
                </c:pt>
                <c:pt idx="3834">
                  <c:v>7678.53271484375</c:v>
                </c:pt>
                <c:pt idx="3835">
                  <c:v>7680.5947265625</c:v>
                </c:pt>
                <c:pt idx="3836">
                  <c:v>7682.5939941406205</c:v>
                </c:pt>
                <c:pt idx="3837">
                  <c:v>7684.5556640625</c:v>
                </c:pt>
                <c:pt idx="3838">
                  <c:v>7686.56494140625</c:v>
                </c:pt>
                <c:pt idx="3839">
                  <c:v>7688.5642089843795</c:v>
                </c:pt>
                <c:pt idx="3840">
                  <c:v>7690.4404296875</c:v>
                </c:pt>
                <c:pt idx="3841">
                  <c:v>7692.43994140625</c:v>
                </c:pt>
                <c:pt idx="3842">
                  <c:v>7694.5270996093705</c:v>
                </c:pt>
                <c:pt idx="3843">
                  <c:v>7696.5363769531295</c:v>
                </c:pt>
                <c:pt idx="3844">
                  <c:v>7698.5107421875</c:v>
                </c:pt>
                <c:pt idx="3845">
                  <c:v>7700.65087890625</c:v>
                </c:pt>
                <c:pt idx="3846">
                  <c:v>7702.6374511718705</c:v>
                </c:pt>
                <c:pt idx="3847">
                  <c:v>7704.435546875</c:v>
                </c:pt>
                <c:pt idx="3848">
                  <c:v>7706.5607910156205</c:v>
                </c:pt>
                <c:pt idx="3849">
                  <c:v>7708.6203613281295</c:v>
                </c:pt>
                <c:pt idx="3850">
                  <c:v>7710.53173828125</c:v>
                </c:pt>
                <c:pt idx="3851">
                  <c:v>7712.6218261718705</c:v>
                </c:pt>
                <c:pt idx="3852">
                  <c:v>7714.5456542968795</c:v>
                </c:pt>
                <c:pt idx="3853">
                  <c:v>7716.4543457031205</c:v>
                </c:pt>
                <c:pt idx="3854">
                  <c:v>7718.478515625</c:v>
                </c:pt>
                <c:pt idx="3855">
                  <c:v>7720.4677734375</c:v>
                </c:pt>
                <c:pt idx="3856">
                  <c:v>7722.517578125</c:v>
                </c:pt>
                <c:pt idx="3857">
                  <c:v>7724.501953125</c:v>
                </c:pt>
                <c:pt idx="3858">
                  <c:v>7726.5390625</c:v>
                </c:pt>
                <c:pt idx="3859">
                  <c:v>7728.5280761718705</c:v>
                </c:pt>
                <c:pt idx="3860">
                  <c:v>7730.4768066406205</c:v>
                </c:pt>
                <c:pt idx="3861">
                  <c:v>7732.5139160156205</c:v>
                </c:pt>
                <c:pt idx="3862">
                  <c:v>7734.4606933593795</c:v>
                </c:pt>
                <c:pt idx="3863">
                  <c:v>7736.4348144531295</c:v>
                </c:pt>
                <c:pt idx="3864">
                  <c:v>7738.423828125</c:v>
                </c:pt>
                <c:pt idx="3865">
                  <c:v>7740.5615234375</c:v>
                </c:pt>
                <c:pt idx="3866">
                  <c:v>7742.67431640625</c:v>
                </c:pt>
                <c:pt idx="3867">
                  <c:v>7744.5856933593795</c:v>
                </c:pt>
                <c:pt idx="3868">
                  <c:v>7746.4970703125</c:v>
                </c:pt>
                <c:pt idx="3869">
                  <c:v>7748.521484375</c:v>
                </c:pt>
                <c:pt idx="3870">
                  <c:v>7750.60888671875</c:v>
                </c:pt>
                <c:pt idx="3871">
                  <c:v>7752.4445800781205</c:v>
                </c:pt>
                <c:pt idx="3872">
                  <c:v>7754.3933105468705</c:v>
                </c:pt>
                <c:pt idx="3873">
                  <c:v>7756.5061035156205</c:v>
                </c:pt>
                <c:pt idx="3874">
                  <c:v>7758.5432128906295</c:v>
                </c:pt>
                <c:pt idx="3875">
                  <c:v>7760.54248046875</c:v>
                </c:pt>
                <c:pt idx="3876">
                  <c:v>7762.56689453125</c:v>
                </c:pt>
                <c:pt idx="3877">
                  <c:v>7764.5158691406205</c:v>
                </c:pt>
                <c:pt idx="3878">
                  <c:v>7766.4748535156205</c:v>
                </c:pt>
                <c:pt idx="3879">
                  <c:v>7768.53466796875</c:v>
                </c:pt>
                <c:pt idx="3880">
                  <c:v>7770.486328125</c:v>
                </c:pt>
                <c:pt idx="3881">
                  <c:v>7772.4377441406205</c:v>
                </c:pt>
                <c:pt idx="3882">
                  <c:v>7774.51025390625</c:v>
                </c:pt>
                <c:pt idx="3883">
                  <c:v>7776.4970703125</c:v>
                </c:pt>
                <c:pt idx="3884">
                  <c:v>7778.4860839843795</c:v>
                </c:pt>
                <c:pt idx="3885">
                  <c:v>7780.52294921875</c:v>
                </c:pt>
                <c:pt idx="3886">
                  <c:v>7782.5725097656295</c:v>
                </c:pt>
                <c:pt idx="3887">
                  <c:v>7784.50927734375</c:v>
                </c:pt>
                <c:pt idx="3888">
                  <c:v>7786.3955078125</c:v>
                </c:pt>
                <c:pt idx="3889">
                  <c:v>7788.43017578125</c:v>
                </c:pt>
                <c:pt idx="3890">
                  <c:v>7790.37939453125</c:v>
                </c:pt>
                <c:pt idx="3891">
                  <c:v>7792.380859375</c:v>
                </c:pt>
                <c:pt idx="3892">
                  <c:v>7794.41748046875</c:v>
                </c:pt>
                <c:pt idx="3893">
                  <c:v>7796.5048828125</c:v>
                </c:pt>
                <c:pt idx="3894">
                  <c:v>7798.47900390625</c:v>
                </c:pt>
                <c:pt idx="3895">
                  <c:v>7800.3879394531295</c:v>
                </c:pt>
                <c:pt idx="3896">
                  <c:v>7802.48828125</c:v>
                </c:pt>
                <c:pt idx="3897">
                  <c:v>7804.552734375</c:v>
                </c:pt>
                <c:pt idx="3898">
                  <c:v>7806.451171875</c:v>
                </c:pt>
                <c:pt idx="3899">
                  <c:v>7808.45068359375</c:v>
                </c:pt>
                <c:pt idx="3900">
                  <c:v>7810.4626464843795</c:v>
                </c:pt>
                <c:pt idx="3901">
                  <c:v>7812.37158203125</c:v>
                </c:pt>
                <c:pt idx="3902">
                  <c:v>7814.4211425781205</c:v>
                </c:pt>
                <c:pt idx="3903">
                  <c:v>7816.35986328125</c:v>
                </c:pt>
                <c:pt idx="3904">
                  <c:v>7818.30908203125</c:v>
                </c:pt>
                <c:pt idx="3905">
                  <c:v>7820.4089355468705</c:v>
                </c:pt>
                <c:pt idx="3906">
                  <c:v>7822.44580078125</c:v>
                </c:pt>
                <c:pt idx="3907">
                  <c:v>7824.44287109375</c:v>
                </c:pt>
                <c:pt idx="3908">
                  <c:v>7826.4924316406205</c:v>
                </c:pt>
                <c:pt idx="3909">
                  <c:v>7828.5693359375</c:v>
                </c:pt>
                <c:pt idx="3910">
                  <c:v>7830.44287109375</c:v>
                </c:pt>
                <c:pt idx="3911">
                  <c:v>7832.3542480468705</c:v>
                </c:pt>
                <c:pt idx="3912">
                  <c:v>7834.4416503906295</c:v>
                </c:pt>
                <c:pt idx="3913">
                  <c:v>7836.5166015625</c:v>
                </c:pt>
                <c:pt idx="3914">
                  <c:v>7838.56640625</c:v>
                </c:pt>
                <c:pt idx="3915">
                  <c:v>7840.4775390625</c:v>
                </c:pt>
                <c:pt idx="3916">
                  <c:v>7842.37646484375</c:v>
                </c:pt>
                <c:pt idx="3917">
                  <c:v>7844.4011230468705</c:v>
                </c:pt>
                <c:pt idx="3918">
                  <c:v>7846.4001464843795</c:v>
                </c:pt>
                <c:pt idx="3919">
                  <c:v>7848.3239746093705</c:v>
                </c:pt>
                <c:pt idx="3920">
                  <c:v>7850.3356933593795</c:v>
                </c:pt>
                <c:pt idx="3921">
                  <c:v>7852.46044921875</c:v>
                </c:pt>
                <c:pt idx="3922">
                  <c:v>7854.4978027343705</c:v>
                </c:pt>
                <c:pt idx="3923">
                  <c:v>7856.4091796875</c:v>
                </c:pt>
                <c:pt idx="3924">
                  <c:v>7858.3935546875</c:v>
                </c:pt>
                <c:pt idx="3925">
                  <c:v>7860.3806152343705</c:v>
                </c:pt>
                <c:pt idx="3926">
                  <c:v>7862.39501953125</c:v>
                </c:pt>
                <c:pt idx="3927">
                  <c:v>7864.4421386718705</c:v>
                </c:pt>
                <c:pt idx="3928">
                  <c:v>7866.4787597656295</c:v>
                </c:pt>
                <c:pt idx="3929">
                  <c:v>7868.4931640625</c:v>
                </c:pt>
                <c:pt idx="3930">
                  <c:v>7870.4802246093705</c:v>
                </c:pt>
                <c:pt idx="3931">
                  <c:v>7872.4543457031205</c:v>
                </c:pt>
                <c:pt idx="3932">
                  <c:v>7874.3781738281295</c:v>
                </c:pt>
                <c:pt idx="3933">
                  <c:v>7876.3645019531295</c:v>
                </c:pt>
                <c:pt idx="3934">
                  <c:v>7878.361328125</c:v>
                </c:pt>
                <c:pt idx="3935">
                  <c:v>7880.3483886718705</c:v>
                </c:pt>
                <c:pt idx="3936">
                  <c:v>7882.4006347656295</c:v>
                </c:pt>
                <c:pt idx="3937">
                  <c:v>7884.4377441406205</c:v>
                </c:pt>
                <c:pt idx="3938">
                  <c:v>7886.43701171875</c:v>
                </c:pt>
                <c:pt idx="3939">
                  <c:v>7888.43603515625</c:v>
                </c:pt>
                <c:pt idx="3940">
                  <c:v>7890.3974609375</c:v>
                </c:pt>
                <c:pt idx="3941">
                  <c:v>7892.29638671875</c:v>
                </c:pt>
                <c:pt idx="3942">
                  <c:v>7894.2707519531295</c:v>
                </c:pt>
                <c:pt idx="3943">
                  <c:v>7896.3581542968795</c:v>
                </c:pt>
                <c:pt idx="3944">
                  <c:v>7898.3571777343705</c:v>
                </c:pt>
                <c:pt idx="3945">
                  <c:v>7900.41943359375</c:v>
                </c:pt>
                <c:pt idx="3946">
                  <c:v>7902.40380859375</c:v>
                </c:pt>
                <c:pt idx="3947">
                  <c:v>7904.3503417968795</c:v>
                </c:pt>
                <c:pt idx="3948">
                  <c:v>7906.4025878906295</c:v>
                </c:pt>
                <c:pt idx="3949">
                  <c:v>7908.52978515625</c:v>
                </c:pt>
                <c:pt idx="3950">
                  <c:v>7910.6042480468705</c:v>
                </c:pt>
                <c:pt idx="3951">
                  <c:v>7912.49072265625</c:v>
                </c:pt>
                <c:pt idx="3952">
                  <c:v>7914.3896484375</c:v>
                </c:pt>
                <c:pt idx="3953">
                  <c:v>7916.36376953125</c:v>
                </c:pt>
                <c:pt idx="3954">
                  <c:v>7918.337890625</c:v>
                </c:pt>
                <c:pt idx="3955">
                  <c:v>7920.3244628906295</c:v>
                </c:pt>
                <c:pt idx="3956">
                  <c:v>7922.3864746093705</c:v>
                </c:pt>
                <c:pt idx="3957">
                  <c:v>7924.4362792968795</c:v>
                </c:pt>
                <c:pt idx="3958">
                  <c:v>7926.4482421875</c:v>
                </c:pt>
                <c:pt idx="3959">
                  <c:v>7928.32177734375</c:v>
                </c:pt>
                <c:pt idx="3960">
                  <c:v>7930.2685546875</c:v>
                </c:pt>
                <c:pt idx="3961">
                  <c:v>7932.3435058593795</c:v>
                </c:pt>
                <c:pt idx="3962">
                  <c:v>7934.4208984375</c:v>
                </c:pt>
                <c:pt idx="3963">
                  <c:v>7936.4326171875</c:v>
                </c:pt>
                <c:pt idx="3964">
                  <c:v>7938.38134765625</c:v>
                </c:pt>
                <c:pt idx="3965">
                  <c:v>7940.4182128906295</c:v>
                </c:pt>
                <c:pt idx="3966">
                  <c:v>7942.43017578125</c:v>
                </c:pt>
                <c:pt idx="3967">
                  <c:v>7944.3415527343705</c:v>
                </c:pt>
                <c:pt idx="3968">
                  <c:v>7946.2653808593795</c:v>
                </c:pt>
                <c:pt idx="3969">
                  <c:v>7948.3024902343705</c:v>
                </c:pt>
                <c:pt idx="3970">
                  <c:v>7950.3146972656295</c:v>
                </c:pt>
                <c:pt idx="3971">
                  <c:v>7952.35205078125</c:v>
                </c:pt>
                <c:pt idx="3972">
                  <c:v>7954.326171875</c:v>
                </c:pt>
                <c:pt idx="3973">
                  <c:v>7956.3229980468705</c:v>
                </c:pt>
                <c:pt idx="3974">
                  <c:v>7958.4353027343705</c:v>
                </c:pt>
                <c:pt idx="3975">
                  <c:v>7960.44921875</c:v>
                </c:pt>
                <c:pt idx="3976">
                  <c:v>7962.4963378906295</c:v>
                </c:pt>
                <c:pt idx="3977">
                  <c:v>7964.4833984375</c:v>
                </c:pt>
                <c:pt idx="3978">
                  <c:v>7966.3342285156205</c:v>
                </c:pt>
                <c:pt idx="3979">
                  <c:v>7968.2834472656295</c:v>
                </c:pt>
                <c:pt idx="3980">
                  <c:v>7970.3205566406205</c:v>
                </c:pt>
                <c:pt idx="3981">
                  <c:v>7972.2568359375</c:v>
                </c:pt>
                <c:pt idx="3982">
                  <c:v>7974.23095703125</c:v>
                </c:pt>
                <c:pt idx="3983">
                  <c:v>7976.2175292968795</c:v>
                </c:pt>
                <c:pt idx="3984">
                  <c:v>7978.2043457031205</c:v>
                </c:pt>
                <c:pt idx="3985">
                  <c:v>7980.3044433593795</c:v>
                </c:pt>
                <c:pt idx="3986">
                  <c:v>7982.3288574218795</c:v>
                </c:pt>
                <c:pt idx="3987">
                  <c:v>7984.26513671875</c:v>
                </c:pt>
                <c:pt idx="3988">
                  <c:v>7986.30224609375</c:v>
                </c:pt>
                <c:pt idx="3989">
                  <c:v>7988.40234375</c:v>
                </c:pt>
                <c:pt idx="3990">
                  <c:v>7990.3388671875</c:v>
                </c:pt>
                <c:pt idx="3991">
                  <c:v>7992.30029296875</c:v>
                </c:pt>
                <c:pt idx="3992">
                  <c:v>7994.3623046875</c:v>
                </c:pt>
                <c:pt idx="3993">
                  <c:v>7996.33642578125</c:v>
                </c:pt>
                <c:pt idx="3994">
                  <c:v>7998.3107910156205</c:v>
                </c:pt>
                <c:pt idx="3995">
                  <c:v>8000.2849121093705</c:v>
                </c:pt>
                <c:pt idx="3996">
                  <c:v>8002.2839355468705</c:v>
                </c:pt>
                <c:pt idx="3997">
                  <c:v>8004.27099609375</c:v>
                </c:pt>
                <c:pt idx="3998">
                  <c:v>8006.24560546875</c:v>
                </c:pt>
                <c:pt idx="3999">
                  <c:v>8008.2548828125</c:v>
                </c:pt>
                <c:pt idx="4000">
                  <c:v>8010.31689453125</c:v>
                </c:pt>
                <c:pt idx="4001">
                  <c:v>8012.2810058593795</c:v>
                </c:pt>
                <c:pt idx="4002">
                  <c:v>8014.29296875</c:v>
                </c:pt>
                <c:pt idx="4003">
                  <c:v>8016.3674316406205</c:v>
                </c:pt>
                <c:pt idx="4004">
                  <c:v>8018.3415527343705</c:v>
                </c:pt>
                <c:pt idx="4005">
                  <c:v>8020.2907714843795</c:v>
                </c:pt>
                <c:pt idx="4006">
                  <c:v>8022.2145996093705</c:v>
                </c:pt>
                <c:pt idx="4007">
                  <c:v>8024.28955078125</c:v>
                </c:pt>
                <c:pt idx="4008">
                  <c:v>8026.376953125</c:v>
                </c:pt>
                <c:pt idx="4009">
                  <c:v>8028.3759765625</c:v>
                </c:pt>
                <c:pt idx="4010">
                  <c:v>8030.35009765625</c:v>
                </c:pt>
                <c:pt idx="4011">
                  <c:v>8032.2365722656295</c:v>
                </c:pt>
                <c:pt idx="4012">
                  <c:v>8034.2109375</c:v>
                </c:pt>
                <c:pt idx="4013">
                  <c:v>8036.2958984375</c:v>
                </c:pt>
                <c:pt idx="4014">
                  <c:v>8038.2824707031205</c:v>
                </c:pt>
                <c:pt idx="4015">
                  <c:v>8040.2590332031205</c:v>
                </c:pt>
                <c:pt idx="4016">
                  <c:v>8042.2834472656295</c:v>
                </c:pt>
                <c:pt idx="4017">
                  <c:v>8044.3203125</c:v>
                </c:pt>
                <c:pt idx="4018">
                  <c:v>8046.3195800781205</c:v>
                </c:pt>
                <c:pt idx="4019">
                  <c:v>8048.26611328125</c:v>
                </c:pt>
                <c:pt idx="4020">
                  <c:v>8050.2531738281295</c:v>
                </c:pt>
                <c:pt idx="4021">
                  <c:v>8052.2800292968795</c:v>
                </c:pt>
                <c:pt idx="4022">
                  <c:v>8054.2666015625</c:v>
                </c:pt>
                <c:pt idx="4023">
                  <c:v>8056.2412109375</c:v>
                </c:pt>
                <c:pt idx="4024">
                  <c:v>8058.2404785156205</c:v>
                </c:pt>
                <c:pt idx="4025">
                  <c:v>8060.22705078125</c:v>
                </c:pt>
                <c:pt idx="4026">
                  <c:v>8062.2141113281295</c:v>
                </c:pt>
                <c:pt idx="4027">
                  <c:v>8064.2009277343705</c:v>
                </c:pt>
                <c:pt idx="4028">
                  <c:v>8066.1999511718705</c:v>
                </c:pt>
                <c:pt idx="4029">
                  <c:v>8068.1486816406205</c:v>
                </c:pt>
                <c:pt idx="4030">
                  <c:v>8070.1982421875</c:v>
                </c:pt>
                <c:pt idx="4031">
                  <c:v>8072.2604980468705</c:v>
                </c:pt>
                <c:pt idx="4032">
                  <c:v>8074.31005859375</c:v>
                </c:pt>
                <c:pt idx="4033">
                  <c:v>8076.34716796875</c:v>
                </c:pt>
                <c:pt idx="4034">
                  <c:v>8078.2839355468705</c:v>
                </c:pt>
                <c:pt idx="4035">
                  <c:v>8080.3459472656295</c:v>
                </c:pt>
                <c:pt idx="4036">
                  <c:v>8082.3576660156205</c:v>
                </c:pt>
                <c:pt idx="4037">
                  <c:v>8084.1936035156205</c:v>
                </c:pt>
                <c:pt idx="4038">
                  <c:v>8086.20556640625</c:v>
                </c:pt>
                <c:pt idx="4039">
                  <c:v>8088.2805175781205</c:v>
                </c:pt>
                <c:pt idx="4040">
                  <c:v>8090.16650390625</c:v>
                </c:pt>
                <c:pt idx="4041">
                  <c:v>8092.2160644531295</c:v>
                </c:pt>
                <c:pt idx="4042">
                  <c:v>8094.2783203125</c:v>
                </c:pt>
                <c:pt idx="4043">
                  <c:v>8096.1748046875</c:v>
                </c:pt>
                <c:pt idx="4044">
                  <c:v>8098.1970214843795</c:v>
                </c:pt>
                <c:pt idx="4045">
                  <c:v>8100.28662109375</c:v>
                </c:pt>
                <c:pt idx="4046">
                  <c:v>8102.3134765625</c:v>
                </c:pt>
                <c:pt idx="4047">
                  <c:v>8104.2873535156205</c:v>
                </c:pt>
                <c:pt idx="4048">
                  <c:v>8106.2990722656295</c:v>
                </c:pt>
                <c:pt idx="4049">
                  <c:v>8108.28369140625</c:v>
                </c:pt>
                <c:pt idx="4050">
                  <c:v>8110.23291015625</c:v>
                </c:pt>
                <c:pt idx="4051">
                  <c:v>8112.1716308593795</c:v>
                </c:pt>
                <c:pt idx="4052">
                  <c:v>8114.13330078125</c:v>
                </c:pt>
                <c:pt idx="4053">
                  <c:v>8116.24609375</c:v>
                </c:pt>
                <c:pt idx="4054">
                  <c:v>8118.2705078125</c:v>
                </c:pt>
                <c:pt idx="4055">
                  <c:v>8120.2321777343705</c:v>
                </c:pt>
                <c:pt idx="4056">
                  <c:v>8122.2189941406205</c:v>
                </c:pt>
                <c:pt idx="4057">
                  <c:v>8124.16552734375</c:v>
                </c:pt>
                <c:pt idx="4058">
                  <c:v>8126.18994140625</c:v>
                </c:pt>
                <c:pt idx="4059">
                  <c:v>8128.2038574218795</c:v>
                </c:pt>
                <c:pt idx="4060">
                  <c:v>8130.2409667968795</c:v>
                </c:pt>
                <c:pt idx="4061">
                  <c:v>8132.31591796875</c:v>
                </c:pt>
                <c:pt idx="4062">
                  <c:v>8134.28759765625</c:v>
                </c:pt>
                <c:pt idx="4063">
                  <c:v>8136.1989746093705</c:v>
                </c:pt>
                <c:pt idx="4064">
                  <c:v>8138.20068359375</c:v>
                </c:pt>
                <c:pt idx="4065">
                  <c:v>8140.2878417968795</c:v>
                </c:pt>
                <c:pt idx="4066">
                  <c:v>8142.22412109375</c:v>
                </c:pt>
                <c:pt idx="4067">
                  <c:v>8144.09765625</c:v>
                </c:pt>
                <c:pt idx="4068">
                  <c:v>8146.1726074218795</c:v>
                </c:pt>
                <c:pt idx="4069">
                  <c:v>8148.2724609375</c:v>
                </c:pt>
                <c:pt idx="4070">
                  <c:v>8150.2844238281295</c:v>
                </c:pt>
                <c:pt idx="4071">
                  <c:v>8152.30908203125</c:v>
                </c:pt>
                <c:pt idx="4072">
                  <c:v>8154.2578125</c:v>
                </c:pt>
                <c:pt idx="4073">
                  <c:v>8156.2194824218795</c:v>
                </c:pt>
                <c:pt idx="4074">
                  <c:v>8158.2565917968795</c:v>
                </c:pt>
                <c:pt idx="4075">
                  <c:v>8160.2536621093705</c:v>
                </c:pt>
                <c:pt idx="4076">
                  <c:v>8162.31591796875</c:v>
                </c:pt>
                <c:pt idx="4077">
                  <c:v>8164.2546386718705</c:v>
                </c:pt>
                <c:pt idx="4078">
                  <c:v>8166.1887207031205</c:v>
                </c:pt>
                <c:pt idx="4079">
                  <c:v>8168.3010253906295</c:v>
                </c:pt>
                <c:pt idx="4080">
                  <c:v>8170.2021484375</c:v>
                </c:pt>
                <c:pt idx="4081">
                  <c:v>8172.1638183593795</c:v>
                </c:pt>
                <c:pt idx="4082">
                  <c:v>8174.16064453125</c:v>
                </c:pt>
                <c:pt idx="4083">
                  <c:v>8176.0720214843795</c:v>
                </c:pt>
                <c:pt idx="4084">
                  <c:v>8178.19970703125</c:v>
                </c:pt>
                <c:pt idx="4085">
                  <c:v>8180.26171875</c:v>
                </c:pt>
                <c:pt idx="4086">
                  <c:v>8182.1979980468705</c:v>
                </c:pt>
                <c:pt idx="4087">
                  <c:v>8184.1721191406205</c:v>
                </c:pt>
                <c:pt idx="4088">
                  <c:v>8186.1462402343705</c:v>
                </c:pt>
                <c:pt idx="4089">
                  <c:v>8188.13330078125</c:v>
                </c:pt>
                <c:pt idx="4090">
                  <c:v>8190.1328125</c:v>
                </c:pt>
                <c:pt idx="4091">
                  <c:v>8192.232421875</c:v>
                </c:pt>
                <c:pt idx="4092">
                  <c:v>8194.2822265625</c:v>
                </c:pt>
                <c:pt idx="4093">
                  <c:v>8196.18115234375</c:v>
                </c:pt>
                <c:pt idx="4094">
                  <c:v>8198.1171875</c:v>
                </c:pt>
                <c:pt idx="4095">
                  <c:v>8200.05126953125</c:v>
                </c:pt>
                <c:pt idx="4096">
                  <c:v>8201.98779296875</c:v>
                </c:pt>
                <c:pt idx="4097">
                  <c:v>8204.14013671875</c:v>
                </c:pt>
                <c:pt idx="4098">
                  <c:v>8206.275390625</c:v>
                </c:pt>
                <c:pt idx="4099">
                  <c:v>8208.18701171875</c:v>
                </c:pt>
                <c:pt idx="4100">
                  <c:v>8210.11328125</c:v>
                </c:pt>
                <c:pt idx="4101">
                  <c:v>8212.150390625</c:v>
                </c:pt>
                <c:pt idx="4102">
                  <c:v>8214.212890625</c:v>
                </c:pt>
                <c:pt idx="4103">
                  <c:v>8216.16162109375</c:v>
                </c:pt>
                <c:pt idx="4104">
                  <c:v>8218.185546875</c:v>
                </c:pt>
                <c:pt idx="4105">
                  <c:v>8220.18505859375</c:v>
                </c:pt>
                <c:pt idx="4106">
                  <c:v>8222.1220703125</c:v>
                </c:pt>
                <c:pt idx="4107">
                  <c:v>8224.09423828125</c:v>
                </c:pt>
                <c:pt idx="4108">
                  <c:v>8226.130859375</c:v>
                </c:pt>
                <c:pt idx="4109">
                  <c:v>8228.1953125</c:v>
                </c:pt>
                <c:pt idx="4110">
                  <c:v>8230.09423828125</c:v>
                </c:pt>
                <c:pt idx="4111">
                  <c:v>8232.166015625</c:v>
                </c:pt>
                <c:pt idx="4112">
                  <c:v>8234.32861328125</c:v>
                </c:pt>
                <c:pt idx="4113">
                  <c:v>8236.24267578125</c:v>
                </c:pt>
                <c:pt idx="4114">
                  <c:v>8238.2294921875</c:v>
                </c:pt>
                <c:pt idx="4115">
                  <c:v>8240.2666015625</c:v>
                </c:pt>
                <c:pt idx="4116">
                  <c:v>8242.18798828125</c:v>
                </c:pt>
                <c:pt idx="4117">
                  <c:v>8244.15966796875</c:v>
                </c:pt>
                <c:pt idx="4118">
                  <c:v>8246.1240234375</c:v>
                </c:pt>
                <c:pt idx="4119">
                  <c:v>8248.15087890625</c:v>
                </c:pt>
                <c:pt idx="4120">
                  <c:v>8250.2001953125</c:v>
                </c:pt>
                <c:pt idx="4121">
                  <c:v>8252.16162109375</c:v>
                </c:pt>
                <c:pt idx="4122">
                  <c:v>8254.146484375</c:v>
                </c:pt>
                <c:pt idx="4123">
                  <c:v>8256.2216796875</c:v>
                </c:pt>
                <c:pt idx="4124">
                  <c:v>8258.10986328125</c:v>
                </c:pt>
                <c:pt idx="4125">
                  <c:v>8260.05859375</c:v>
                </c:pt>
                <c:pt idx="4126">
                  <c:v>8262.1708984375</c:v>
                </c:pt>
                <c:pt idx="4127">
                  <c:v>8264.1552734375</c:v>
                </c:pt>
                <c:pt idx="4128">
                  <c:v>8266.12939453125</c:v>
                </c:pt>
                <c:pt idx="4129">
                  <c:v>8268.08056640625</c:v>
                </c:pt>
                <c:pt idx="4130">
                  <c:v>8270.0546875</c:v>
                </c:pt>
                <c:pt idx="4131">
                  <c:v>8272.029296875</c:v>
                </c:pt>
                <c:pt idx="4132">
                  <c:v>8274.14208984375</c:v>
                </c:pt>
                <c:pt idx="4133">
                  <c:v>8276.19189453125</c:v>
                </c:pt>
                <c:pt idx="4134">
                  <c:v>8278.052734375</c:v>
                </c:pt>
                <c:pt idx="4135">
                  <c:v>8280.10205078125</c:v>
                </c:pt>
                <c:pt idx="4136">
                  <c:v>8282.18701171875</c:v>
                </c:pt>
                <c:pt idx="4137">
                  <c:v>8284.21142578125</c:v>
                </c:pt>
                <c:pt idx="4138">
                  <c:v>8286.2890625</c:v>
                </c:pt>
                <c:pt idx="4139">
                  <c:v>8288.2255859375</c:v>
                </c:pt>
                <c:pt idx="4140">
                  <c:v>8290.1494140625</c:v>
                </c:pt>
                <c:pt idx="4141">
                  <c:v>8292.12353515625</c:v>
                </c:pt>
                <c:pt idx="4142">
                  <c:v>8294.0595703125</c:v>
                </c:pt>
                <c:pt idx="4143">
                  <c:v>8296.0966796875</c:v>
                </c:pt>
                <c:pt idx="4144">
                  <c:v>8298.12109375</c:v>
                </c:pt>
                <c:pt idx="4145">
                  <c:v>8300.09521484375</c:v>
                </c:pt>
                <c:pt idx="4146">
                  <c:v>8302.1201171875</c:v>
                </c:pt>
                <c:pt idx="4147">
                  <c:v>8304.10693359375</c:v>
                </c:pt>
                <c:pt idx="4148">
                  <c:v>8306.04296875</c:v>
                </c:pt>
                <c:pt idx="4149">
                  <c:v>8308.0546875</c:v>
                </c:pt>
                <c:pt idx="4150">
                  <c:v>8310.06689453125</c:v>
                </c:pt>
                <c:pt idx="4151">
                  <c:v>8312.041015625</c:v>
                </c:pt>
                <c:pt idx="4152">
                  <c:v>8314.078125</c:v>
                </c:pt>
                <c:pt idx="4153">
                  <c:v>8316.1279296875</c:v>
                </c:pt>
                <c:pt idx="4154">
                  <c:v>8318.0771484375</c:v>
                </c:pt>
                <c:pt idx="4155">
                  <c:v>8320.06396484375</c:v>
                </c:pt>
                <c:pt idx="4156">
                  <c:v>8322.1005859375</c:v>
                </c:pt>
                <c:pt idx="4157">
                  <c:v>8324.099609375</c:v>
                </c:pt>
                <c:pt idx="4158">
                  <c:v>8326.109375</c:v>
                </c:pt>
                <c:pt idx="4159">
                  <c:v>8328.0712890625</c:v>
                </c:pt>
                <c:pt idx="4160">
                  <c:v>8330.0703125</c:v>
                </c:pt>
                <c:pt idx="4161">
                  <c:v>8332.0546875</c:v>
                </c:pt>
                <c:pt idx="4162">
                  <c:v>8334.0439453125</c:v>
                </c:pt>
                <c:pt idx="4163">
                  <c:v>8336.095703125</c:v>
                </c:pt>
                <c:pt idx="4164">
                  <c:v>8338.0322265625</c:v>
                </c:pt>
                <c:pt idx="4165">
                  <c:v>8339.994140625</c:v>
                </c:pt>
                <c:pt idx="4166">
                  <c:v>8342.03125</c:v>
                </c:pt>
                <c:pt idx="4167">
                  <c:v>8344.06787109375</c:v>
                </c:pt>
                <c:pt idx="4168">
                  <c:v>8346.1044921875</c:v>
                </c:pt>
                <c:pt idx="4169">
                  <c:v>8348.126953125</c:v>
                </c:pt>
                <c:pt idx="4170">
                  <c:v>8350.12646484375</c:v>
                </c:pt>
                <c:pt idx="4171">
                  <c:v>8352.12841796875</c:v>
                </c:pt>
                <c:pt idx="4172">
                  <c:v>8354.12548828125</c:v>
                </c:pt>
                <c:pt idx="4173">
                  <c:v>8356.1875</c:v>
                </c:pt>
                <c:pt idx="4174">
                  <c:v>8358.17626953125</c:v>
                </c:pt>
                <c:pt idx="4175">
                  <c:v>8360.0498046875</c:v>
                </c:pt>
                <c:pt idx="4176">
                  <c:v>8361.98681640625</c:v>
                </c:pt>
                <c:pt idx="4177">
                  <c:v>8364.07421875</c:v>
                </c:pt>
                <c:pt idx="4178">
                  <c:v>8366.12353515625</c:v>
                </c:pt>
                <c:pt idx="4179">
                  <c:v>8368.12255859375</c:v>
                </c:pt>
                <c:pt idx="4180">
                  <c:v>8370.17236328125</c:v>
                </c:pt>
                <c:pt idx="4181">
                  <c:v>8372.08349609375</c:v>
                </c:pt>
                <c:pt idx="4182">
                  <c:v>8373.95703125</c:v>
                </c:pt>
                <c:pt idx="4183">
                  <c:v>8375.99462890625</c:v>
                </c:pt>
                <c:pt idx="4184">
                  <c:v>8378.056640625</c:v>
                </c:pt>
                <c:pt idx="4185">
                  <c:v>8379.990234375</c:v>
                </c:pt>
                <c:pt idx="4186">
                  <c:v>8382.01220703125</c:v>
                </c:pt>
                <c:pt idx="4187">
                  <c:v>8384.07666015625</c:v>
                </c:pt>
                <c:pt idx="4188">
                  <c:v>8386.06591796875</c:v>
                </c:pt>
                <c:pt idx="4189">
                  <c:v>8388.12841796875</c:v>
                </c:pt>
                <c:pt idx="4190">
                  <c:v>8390.17822265625</c:v>
                </c:pt>
                <c:pt idx="4191">
                  <c:v>8392.126953125</c:v>
                </c:pt>
                <c:pt idx="4192">
                  <c:v>8394.025390625</c:v>
                </c:pt>
                <c:pt idx="4193">
                  <c:v>8395.97216796875</c:v>
                </c:pt>
                <c:pt idx="4194">
                  <c:v>8398.0341796875</c:v>
                </c:pt>
                <c:pt idx="4195">
                  <c:v>8400.07373046875</c:v>
                </c:pt>
                <c:pt idx="4196">
                  <c:v>8402.03564453125</c:v>
                </c:pt>
                <c:pt idx="4197">
                  <c:v>8404.06005859375</c:v>
                </c:pt>
                <c:pt idx="4198">
                  <c:v>8406.046875</c:v>
                </c:pt>
                <c:pt idx="4199">
                  <c:v>8408.02099609375</c:v>
                </c:pt>
                <c:pt idx="4200">
                  <c:v>8410.0205078125</c:v>
                </c:pt>
                <c:pt idx="4201">
                  <c:v>8411.93212890625</c:v>
                </c:pt>
                <c:pt idx="4202">
                  <c:v>8413.93115234375</c:v>
                </c:pt>
                <c:pt idx="4203">
                  <c:v>8416.03076171875</c:v>
                </c:pt>
                <c:pt idx="4204">
                  <c:v>8418.04248046875</c:v>
                </c:pt>
                <c:pt idx="4205">
                  <c:v>8420.00439453125</c:v>
                </c:pt>
                <c:pt idx="4206">
                  <c:v>8422.04150390625</c:v>
                </c:pt>
                <c:pt idx="4207">
                  <c:v>8424.01318359375</c:v>
                </c:pt>
                <c:pt idx="4208">
                  <c:v>8425.97509765625</c:v>
                </c:pt>
                <c:pt idx="4209">
                  <c:v>8427.93896484375</c:v>
                </c:pt>
                <c:pt idx="4210">
                  <c:v>8429.93798828125</c:v>
                </c:pt>
                <c:pt idx="4211">
                  <c:v>8431.9853515625</c:v>
                </c:pt>
                <c:pt idx="4212">
                  <c:v>8433.9345703125</c:v>
                </c:pt>
                <c:pt idx="4213">
                  <c:v>8435.923828125</c:v>
                </c:pt>
                <c:pt idx="4214">
                  <c:v>8437.87255859375</c:v>
                </c:pt>
                <c:pt idx="4215">
                  <c:v>8439.80908203125</c:v>
                </c:pt>
                <c:pt idx="4216">
                  <c:v>8441.896484375</c:v>
                </c:pt>
                <c:pt idx="4217">
                  <c:v>8444.021484375</c:v>
                </c:pt>
                <c:pt idx="4218">
                  <c:v>8446.0458984375</c:v>
                </c:pt>
                <c:pt idx="4219">
                  <c:v>8448.00732421875</c:v>
                </c:pt>
                <c:pt idx="4220">
                  <c:v>8450.01953125</c:v>
                </c:pt>
                <c:pt idx="4221">
                  <c:v>8452.0185546875</c:v>
                </c:pt>
                <c:pt idx="4222">
                  <c:v>8454.04296875</c:v>
                </c:pt>
                <c:pt idx="4223">
                  <c:v>8456.06787109375</c:v>
                </c:pt>
                <c:pt idx="4224">
                  <c:v>8457.93896484375</c:v>
                </c:pt>
                <c:pt idx="4225">
                  <c:v>8459.875</c:v>
                </c:pt>
                <c:pt idx="4226">
                  <c:v>8461.96484375</c:v>
                </c:pt>
                <c:pt idx="4227">
                  <c:v>8463.93896484375</c:v>
                </c:pt>
                <c:pt idx="4228">
                  <c:v>8465.98876953125</c:v>
                </c:pt>
                <c:pt idx="4229">
                  <c:v>8468.05126953125</c:v>
                </c:pt>
                <c:pt idx="4230">
                  <c:v>8469.97509765625</c:v>
                </c:pt>
                <c:pt idx="4231">
                  <c:v>8471.98486328125</c:v>
                </c:pt>
                <c:pt idx="4232">
                  <c:v>8473.99658203125</c:v>
                </c:pt>
                <c:pt idx="4233">
                  <c:v>8475.94775390625</c:v>
                </c:pt>
                <c:pt idx="4234">
                  <c:v>8477.99755859375</c:v>
                </c:pt>
                <c:pt idx="4235">
                  <c:v>8480.072265625</c:v>
                </c:pt>
                <c:pt idx="4236">
                  <c:v>8481.99609375</c:v>
                </c:pt>
                <c:pt idx="4237">
                  <c:v>8483.8671875</c:v>
                </c:pt>
                <c:pt idx="4238">
                  <c:v>8485.8916015625</c:v>
                </c:pt>
                <c:pt idx="4239">
                  <c:v>8488.00634765625</c:v>
                </c:pt>
                <c:pt idx="4240">
                  <c:v>8489.90478515625</c:v>
                </c:pt>
                <c:pt idx="4241">
                  <c:v>8491.904296875</c:v>
                </c:pt>
                <c:pt idx="4242">
                  <c:v>8494.00439453125</c:v>
                </c:pt>
                <c:pt idx="4243">
                  <c:v>8495.91357421875</c:v>
                </c:pt>
                <c:pt idx="4244">
                  <c:v>8497.84765625</c:v>
                </c:pt>
                <c:pt idx="4245">
                  <c:v>8499.9375</c:v>
                </c:pt>
                <c:pt idx="4246">
                  <c:v>8502.02734375</c:v>
                </c:pt>
                <c:pt idx="4247">
                  <c:v>8503.9384765625</c:v>
                </c:pt>
                <c:pt idx="4248">
                  <c:v>8505.88720703125</c:v>
                </c:pt>
                <c:pt idx="4249">
                  <c:v>8507.99951171875</c:v>
                </c:pt>
                <c:pt idx="4250">
                  <c:v>8510.01171875</c:v>
                </c:pt>
                <c:pt idx="4251">
                  <c:v>8511.9736328125</c:v>
                </c:pt>
                <c:pt idx="4252">
                  <c:v>8513.98291015625</c:v>
                </c:pt>
                <c:pt idx="4253">
                  <c:v>8515.98193359375</c:v>
                </c:pt>
                <c:pt idx="4254">
                  <c:v>8518.0087890625</c:v>
                </c:pt>
                <c:pt idx="4255">
                  <c:v>8519.89501953125</c:v>
                </c:pt>
                <c:pt idx="4256">
                  <c:v>8521.83154296875</c:v>
                </c:pt>
                <c:pt idx="4257">
                  <c:v>8523.91650390625</c:v>
                </c:pt>
                <c:pt idx="4258">
                  <c:v>8525.95361328125</c:v>
                </c:pt>
                <c:pt idx="4259">
                  <c:v>8528.00537109375</c:v>
                </c:pt>
                <c:pt idx="4260">
                  <c:v>8529.90380859375</c:v>
                </c:pt>
                <c:pt idx="4261">
                  <c:v>8531.802734375</c:v>
                </c:pt>
                <c:pt idx="4262">
                  <c:v>8533.9033203125</c:v>
                </c:pt>
                <c:pt idx="4263">
                  <c:v>8535.99072265625</c:v>
                </c:pt>
                <c:pt idx="4264">
                  <c:v>8538.00244140625</c:v>
                </c:pt>
                <c:pt idx="4265">
                  <c:v>8539.85107421875</c:v>
                </c:pt>
                <c:pt idx="4266">
                  <c:v>8541.8251953125</c:v>
                </c:pt>
                <c:pt idx="4267">
                  <c:v>8543.87451171875</c:v>
                </c:pt>
                <c:pt idx="4268">
                  <c:v>8545.9619140625</c:v>
                </c:pt>
                <c:pt idx="4269">
                  <c:v>8547.9111328125</c:v>
                </c:pt>
                <c:pt idx="4270">
                  <c:v>8549.75927734375</c:v>
                </c:pt>
                <c:pt idx="4271">
                  <c:v>8551.88427734375</c:v>
                </c:pt>
                <c:pt idx="4272">
                  <c:v>8554.02197265625</c:v>
                </c:pt>
                <c:pt idx="4273">
                  <c:v>8555.99609375</c:v>
                </c:pt>
                <c:pt idx="4274">
                  <c:v>8558.033203125</c:v>
                </c:pt>
                <c:pt idx="4275">
                  <c:v>8560.0048828125</c:v>
                </c:pt>
                <c:pt idx="4276">
                  <c:v>8561.86376953125</c:v>
                </c:pt>
                <c:pt idx="4277">
                  <c:v>8563.92578125</c:v>
                </c:pt>
                <c:pt idx="4278">
                  <c:v>8565.92724609375</c:v>
                </c:pt>
                <c:pt idx="4279">
                  <c:v>8567.90380859375</c:v>
                </c:pt>
                <c:pt idx="4280">
                  <c:v>8569.9033203125</c:v>
                </c:pt>
                <c:pt idx="4281">
                  <c:v>8572.013671875</c:v>
                </c:pt>
                <c:pt idx="4282">
                  <c:v>8573.9599609375</c:v>
                </c:pt>
                <c:pt idx="4283">
                  <c:v>8575.79833984375</c:v>
                </c:pt>
                <c:pt idx="4284">
                  <c:v>8577.88818359375</c:v>
                </c:pt>
                <c:pt idx="4285">
                  <c:v>8579.88720703125</c:v>
                </c:pt>
                <c:pt idx="4286">
                  <c:v>8581.861328125</c:v>
                </c:pt>
                <c:pt idx="4287">
                  <c:v>8583.88623046875</c:v>
                </c:pt>
                <c:pt idx="4288">
                  <c:v>8585.84814453125</c:v>
                </c:pt>
                <c:pt idx="4289">
                  <c:v>8587.79736328125</c:v>
                </c:pt>
                <c:pt idx="4290">
                  <c:v>8589.79638671875</c:v>
                </c:pt>
                <c:pt idx="4291">
                  <c:v>8591.84521484375</c:v>
                </c:pt>
                <c:pt idx="4292">
                  <c:v>8593.90771484375</c:v>
                </c:pt>
                <c:pt idx="4293">
                  <c:v>8595.86962890625</c:v>
                </c:pt>
                <c:pt idx="4294">
                  <c:v>8597.86865234375</c:v>
                </c:pt>
                <c:pt idx="4295">
                  <c:v>8599.99365234375</c:v>
                </c:pt>
                <c:pt idx="4296">
                  <c:v>8602.05615234375</c:v>
                </c:pt>
                <c:pt idx="4297">
                  <c:v>8603.9296875</c:v>
                </c:pt>
                <c:pt idx="4298">
                  <c:v>8605.84033203125</c:v>
                </c:pt>
                <c:pt idx="4299">
                  <c:v>8607.86474609375</c:v>
                </c:pt>
                <c:pt idx="4300">
                  <c:v>8609.78662109375</c:v>
                </c:pt>
                <c:pt idx="4301">
                  <c:v>8611.7734375</c:v>
                </c:pt>
                <c:pt idx="4302">
                  <c:v>8613.83544921875</c:v>
                </c:pt>
                <c:pt idx="4303">
                  <c:v>8615.88525390625</c:v>
                </c:pt>
                <c:pt idx="4304">
                  <c:v>8617.9375</c:v>
                </c:pt>
                <c:pt idx="4305">
                  <c:v>8619.93701171875</c:v>
                </c:pt>
                <c:pt idx="4306">
                  <c:v>8621.89892578125</c:v>
                </c:pt>
                <c:pt idx="4307">
                  <c:v>8623.8203125</c:v>
                </c:pt>
                <c:pt idx="4308">
                  <c:v>8625.76904296875</c:v>
                </c:pt>
                <c:pt idx="4309">
                  <c:v>8627.89599609375</c:v>
                </c:pt>
                <c:pt idx="4310">
                  <c:v>8629.8701171875</c:v>
                </c:pt>
                <c:pt idx="4311">
                  <c:v>8631.79443359375</c:v>
                </c:pt>
                <c:pt idx="4312">
                  <c:v>8633.90673828125</c:v>
                </c:pt>
                <c:pt idx="4313">
                  <c:v>8636.0068359375</c:v>
                </c:pt>
                <c:pt idx="4314">
                  <c:v>8637.890625</c:v>
                </c:pt>
                <c:pt idx="4315">
                  <c:v>8639.8017578125</c:v>
                </c:pt>
                <c:pt idx="4316">
                  <c:v>8641.87939453125</c:v>
                </c:pt>
                <c:pt idx="4317">
                  <c:v>8643.87841796875</c:v>
                </c:pt>
                <c:pt idx="4318">
                  <c:v>8645.93798828125</c:v>
                </c:pt>
                <c:pt idx="4319">
                  <c:v>8647.86181640625</c:v>
                </c:pt>
                <c:pt idx="4320">
                  <c:v>8649.83837890625</c:v>
                </c:pt>
                <c:pt idx="4321">
                  <c:v>8651.8857421875</c:v>
                </c:pt>
                <c:pt idx="4322">
                  <c:v>8653.84716796875</c:v>
                </c:pt>
                <c:pt idx="4323">
                  <c:v>8655.88671875</c:v>
                </c:pt>
                <c:pt idx="4324">
                  <c:v>8657.79833984375</c:v>
                </c:pt>
                <c:pt idx="4325">
                  <c:v>8659.7724609375</c:v>
                </c:pt>
                <c:pt idx="4326">
                  <c:v>8661.8466796875</c:v>
                </c:pt>
                <c:pt idx="4327">
                  <c:v>8663.90869140625</c:v>
                </c:pt>
                <c:pt idx="4328">
                  <c:v>8665.908203125</c:v>
                </c:pt>
                <c:pt idx="4329">
                  <c:v>8667.90771484375</c:v>
                </c:pt>
                <c:pt idx="4330">
                  <c:v>8669.84423828125</c:v>
                </c:pt>
                <c:pt idx="4331">
                  <c:v>8671.7177734375</c:v>
                </c:pt>
                <c:pt idx="4332">
                  <c:v>8673.88037109375</c:v>
                </c:pt>
                <c:pt idx="4333">
                  <c:v>8675.87744140625</c:v>
                </c:pt>
                <c:pt idx="4334">
                  <c:v>8677.75146484375</c:v>
                </c:pt>
                <c:pt idx="4335">
                  <c:v>8679.81591796875</c:v>
                </c:pt>
                <c:pt idx="4336">
                  <c:v>8681.81494140625</c:v>
                </c:pt>
                <c:pt idx="4337">
                  <c:v>8683.77685546875</c:v>
                </c:pt>
                <c:pt idx="4338">
                  <c:v>8685.72607421875</c:v>
                </c:pt>
                <c:pt idx="4339">
                  <c:v>8687.75</c:v>
                </c:pt>
                <c:pt idx="4340">
                  <c:v>8689.79736328125</c:v>
                </c:pt>
                <c:pt idx="4341">
                  <c:v>8691.822265625</c:v>
                </c:pt>
                <c:pt idx="4342">
                  <c:v>8693.8359375</c:v>
                </c:pt>
                <c:pt idx="4343">
                  <c:v>8695.72216796875</c:v>
                </c:pt>
                <c:pt idx="4344">
                  <c:v>8697.77197265625</c:v>
                </c:pt>
                <c:pt idx="4345">
                  <c:v>8699.947265625</c:v>
                </c:pt>
                <c:pt idx="4346">
                  <c:v>8702.044921875</c:v>
                </c:pt>
                <c:pt idx="4347">
                  <c:v>8704.01904296875</c:v>
                </c:pt>
                <c:pt idx="4348">
                  <c:v>8705.80712890625</c:v>
                </c:pt>
                <c:pt idx="4349">
                  <c:v>8707.71826171875</c:v>
                </c:pt>
                <c:pt idx="4350">
                  <c:v>8709.75537109375</c:v>
                </c:pt>
                <c:pt idx="4351">
                  <c:v>8711.79248046875</c:v>
                </c:pt>
                <c:pt idx="4352">
                  <c:v>8713.80419921875</c:v>
                </c:pt>
                <c:pt idx="4353">
                  <c:v>8715.73828125</c:v>
                </c:pt>
                <c:pt idx="4354">
                  <c:v>8717.83837890625</c:v>
                </c:pt>
                <c:pt idx="4355">
                  <c:v>8719.8525390625</c:v>
                </c:pt>
                <c:pt idx="4356">
                  <c:v>8721.75146484375</c:v>
                </c:pt>
                <c:pt idx="4357">
                  <c:v>8723.7509765625</c:v>
                </c:pt>
                <c:pt idx="4358">
                  <c:v>8725.8505859375</c:v>
                </c:pt>
                <c:pt idx="4359">
                  <c:v>8727.9755859375</c:v>
                </c:pt>
                <c:pt idx="4360">
                  <c:v>8729.90966796875</c:v>
                </c:pt>
                <c:pt idx="4361">
                  <c:v>8731.7958984375</c:v>
                </c:pt>
                <c:pt idx="4362">
                  <c:v>8733.7197265625</c:v>
                </c:pt>
                <c:pt idx="4363">
                  <c:v>8735.7568359375</c:v>
                </c:pt>
                <c:pt idx="4364">
                  <c:v>8737.77099609375</c:v>
                </c:pt>
                <c:pt idx="4365">
                  <c:v>8739.619140625</c:v>
                </c:pt>
                <c:pt idx="4366">
                  <c:v>8741.6689453125</c:v>
                </c:pt>
                <c:pt idx="4367">
                  <c:v>8743.83203125</c:v>
                </c:pt>
                <c:pt idx="4368">
                  <c:v>8745.78125</c:v>
                </c:pt>
                <c:pt idx="4369">
                  <c:v>8747.73046875</c:v>
                </c:pt>
                <c:pt idx="4370">
                  <c:v>8749.767578125</c:v>
                </c:pt>
                <c:pt idx="4371">
                  <c:v>8751.81689453125</c:v>
                </c:pt>
                <c:pt idx="4372">
                  <c:v>8753.7255859375</c:v>
                </c:pt>
                <c:pt idx="4373">
                  <c:v>8755.6875</c:v>
                </c:pt>
                <c:pt idx="4374">
                  <c:v>8757.8271484375</c:v>
                </c:pt>
                <c:pt idx="4375">
                  <c:v>8759.939453125</c:v>
                </c:pt>
                <c:pt idx="4376">
                  <c:v>8761.87646484375</c:v>
                </c:pt>
                <c:pt idx="4377">
                  <c:v>8763.76220703125</c:v>
                </c:pt>
                <c:pt idx="4378">
                  <c:v>8765.83642578125</c:v>
                </c:pt>
                <c:pt idx="4379">
                  <c:v>8767.82373046875</c:v>
                </c:pt>
                <c:pt idx="4380">
                  <c:v>8769.7099609375</c:v>
                </c:pt>
                <c:pt idx="4381">
                  <c:v>8771.79736328125</c:v>
                </c:pt>
                <c:pt idx="4382">
                  <c:v>8773.822265625</c:v>
                </c:pt>
                <c:pt idx="4383">
                  <c:v>8775.75830078125</c:v>
                </c:pt>
                <c:pt idx="4384">
                  <c:v>8777.75732421875</c:v>
                </c:pt>
                <c:pt idx="4385">
                  <c:v>8779.6689453125</c:v>
                </c:pt>
                <c:pt idx="4386">
                  <c:v>8781.693359375</c:v>
                </c:pt>
                <c:pt idx="4387">
                  <c:v>8783.79296875</c:v>
                </c:pt>
                <c:pt idx="4388">
                  <c:v>8785.79248046875</c:v>
                </c:pt>
                <c:pt idx="4389">
                  <c:v>8787.7919921875</c:v>
                </c:pt>
                <c:pt idx="4390">
                  <c:v>8789.7763671875</c:v>
                </c:pt>
                <c:pt idx="4391">
                  <c:v>8791.775390625</c:v>
                </c:pt>
                <c:pt idx="4392">
                  <c:v>8793.71435546875</c:v>
                </c:pt>
                <c:pt idx="4393">
                  <c:v>8795.68896484375</c:v>
                </c:pt>
                <c:pt idx="4394">
                  <c:v>8797.7509765625</c:v>
                </c:pt>
                <c:pt idx="4395">
                  <c:v>8799.662109375</c:v>
                </c:pt>
                <c:pt idx="4396">
                  <c:v>8801.63623046875</c:v>
                </c:pt>
                <c:pt idx="4397">
                  <c:v>8803.74853515625</c:v>
                </c:pt>
                <c:pt idx="4398">
                  <c:v>8805.8486328125</c:v>
                </c:pt>
                <c:pt idx="4399">
                  <c:v>8807.82275390625</c:v>
                </c:pt>
                <c:pt idx="4400">
                  <c:v>8809.71875</c:v>
                </c:pt>
                <c:pt idx="4401">
                  <c:v>8811.71826171875</c:v>
                </c:pt>
                <c:pt idx="4402">
                  <c:v>8813.7578125</c:v>
                </c:pt>
                <c:pt idx="4403">
                  <c:v>8815.74462890625</c:v>
                </c:pt>
                <c:pt idx="4404">
                  <c:v>8817.69384765625</c:v>
                </c:pt>
                <c:pt idx="4405">
                  <c:v>8819.6904296875</c:v>
                </c:pt>
                <c:pt idx="4406">
                  <c:v>8821.75048828125</c:v>
                </c:pt>
                <c:pt idx="4407">
                  <c:v>8823.802734375</c:v>
                </c:pt>
                <c:pt idx="4408">
                  <c:v>8825.76611328125</c:v>
                </c:pt>
                <c:pt idx="4409">
                  <c:v>8827.70263671875</c:v>
                </c:pt>
                <c:pt idx="4410">
                  <c:v>8829.73974609375</c:v>
                </c:pt>
                <c:pt idx="4411">
                  <c:v>8831.77685546875</c:v>
                </c:pt>
                <c:pt idx="4412">
                  <c:v>8833.73876953125</c:v>
                </c:pt>
                <c:pt idx="4413">
                  <c:v>8835.64990234375</c:v>
                </c:pt>
                <c:pt idx="4414">
                  <c:v>8837.5986328125</c:v>
                </c:pt>
                <c:pt idx="4415">
                  <c:v>8839.66064453125</c:v>
                </c:pt>
                <c:pt idx="4416">
                  <c:v>8841.6328125</c:v>
                </c:pt>
                <c:pt idx="4417">
                  <c:v>8843.72021484375</c:v>
                </c:pt>
                <c:pt idx="4418">
                  <c:v>8845.8603515625</c:v>
                </c:pt>
                <c:pt idx="4419">
                  <c:v>8847.822265625</c:v>
                </c:pt>
                <c:pt idx="4420">
                  <c:v>8849.78369140625</c:v>
                </c:pt>
                <c:pt idx="4421">
                  <c:v>8851.77001953125</c:v>
                </c:pt>
                <c:pt idx="4422">
                  <c:v>8853.71875</c:v>
                </c:pt>
                <c:pt idx="4423">
                  <c:v>8855.6806640625</c:v>
                </c:pt>
                <c:pt idx="4424">
                  <c:v>8857.73046875</c:v>
                </c:pt>
                <c:pt idx="4425">
                  <c:v>8859.76513671875</c:v>
                </c:pt>
                <c:pt idx="4426">
                  <c:v>8861.7392578125</c:v>
                </c:pt>
                <c:pt idx="4427">
                  <c:v>8863.64013671875</c:v>
                </c:pt>
                <c:pt idx="4428">
                  <c:v>8865.58935546875</c:v>
                </c:pt>
                <c:pt idx="4429">
                  <c:v>8867.6767578125</c:v>
                </c:pt>
                <c:pt idx="4430">
                  <c:v>8869.67578125</c:v>
                </c:pt>
                <c:pt idx="4431">
                  <c:v>8871.6123046875</c:v>
                </c:pt>
                <c:pt idx="4432">
                  <c:v>8873.6748046875</c:v>
                </c:pt>
                <c:pt idx="4433">
                  <c:v>8875.66162109375</c:v>
                </c:pt>
                <c:pt idx="4434">
                  <c:v>8877.67333984375</c:v>
                </c:pt>
                <c:pt idx="4435">
                  <c:v>8879.62255859375</c:v>
                </c:pt>
                <c:pt idx="4436">
                  <c:v>8881.6220703125</c:v>
                </c:pt>
                <c:pt idx="4437">
                  <c:v>8883.759765625</c:v>
                </c:pt>
                <c:pt idx="4438">
                  <c:v>8885.68359375</c:v>
                </c:pt>
                <c:pt idx="4439">
                  <c:v>8887.61962890625</c:v>
                </c:pt>
                <c:pt idx="4440">
                  <c:v>8889.6943359375</c:v>
                </c:pt>
                <c:pt idx="4441">
                  <c:v>8891.7314453125</c:v>
                </c:pt>
                <c:pt idx="4442">
                  <c:v>8893.6552734375</c:v>
                </c:pt>
                <c:pt idx="4443">
                  <c:v>8895.6171875</c:v>
                </c:pt>
                <c:pt idx="4444">
                  <c:v>8897.6669921875</c:v>
                </c:pt>
                <c:pt idx="4445">
                  <c:v>8899.7138671875</c:v>
                </c:pt>
                <c:pt idx="4446">
                  <c:v>8901.66259765625</c:v>
                </c:pt>
                <c:pt idx="4447">
                  <c:v>8903.65185546875</c:v>
                </c:pt>
                <c:pt idx="4448">
                  <c:v>8905.6513671875</c:v>
                </c:pt>
                <c:pt idx="4449">
                  <c:v>8907.6103515625</c:v>
                </c:pt>
                <c:pt idx="4450">
                  <c:v>8909.67236328125</c:v>
                </c:pt>
                <c:pt idx="4451">
                  <c:v>8911.611328125</c:v>
                </c:pt>
                <c:pt idx="4452">
                  <c:v>8913.58544921875</c:v>
                </c:pt>
                <c:pt idx="4453">
                  <c:v>8915.6103515625</c:v>
                </c:pt>
                <c:pt idx="4454">
                  <c:v>8917.62255859375</c:v>
                </c:pt>
                <c:pt idx="4455">
                  <c:v>8919.69677734375</c:v>
                </c:pt>
                <c:pt idx="4456">
                  <c:v>8921.6708984375</c:v>
                </c:pt>
                <c:pt idx="4457">
                  <c:v>8923.720703125</c:v>
                </c:pt>
                <c:pt idx="4458">
                  <c:v>8925.74267578125</c:v>
                </c:pt>
                <c:pt idx="4459">
                  <c:v>8927.62890625</c:v>
                </c:pt>
                <c:pt idx="4460">
                  <c:v>8929.58056640625</c:v>
                </c:pt>
                <c:pt idx="4461">
                  <c:v>8931.5927734375</c:v>
                </c:pt>
                <c:pt idx="4462">
                  <c:v>8933.64208984375</c:v>
                </c:pt>
                <c:pt idx="4463">
                  <c:v>8935.68896484375</c:v>
                </c:pt>
                <c:pt idx="4464">
                  <c:v>8937.60009765625</c:v>
                </c:pt>
                <c:pt idx="4465">
                  <c:v>8939.5263671875</c:v>
                </c:pt>
                <c:pt idx="4466">
                  <c:v>8941.62646484375</c:v>
                </c:pt>
                <c:pt idx="4467">
                  <c:v>8943.75146484375</c:v>
                </c:pt>
                <c:pt idx="4468">
                  <c:v>8945.73828125</c:v>
                </c:pt>
                <c:pt idx="4469">
                  <c:v>8947.59716796875</c:v>
                </c:pt>
                <c:pt idx="4470">
                  <c:v>8949.5966796875</c:v>
                </c:pt>
                <c:pt idx="4471">
                  <c:v>8951.623046875</c:v>
                </c:pt>
                <c:pt idx="4472">
                  <c:v>8953.70751953125</c:v>
                </c:pt>
                <c:pt idx="4473">
                  <c:v>8955.7197265625</c:v>
                </c:pt>
                <c:pt idx="4474">
                  <c:v>8957.67138671875</c:v>
                </c:pt>
                <c:pt idx="4475">
                  <c:v>8959.64306640625</c:v>
                </c:pt>
                <c:pt idx="4476">
                  <c:v>8961.59228515625</c:v>
                </c:pt>
                <c:pt idx="4477">
                  <c:v>8963.61669921875</c:v>
                </c:pt>
                <c:pt idx="4478">
                  <c:v>8965.5654296875</c:v>
                </c:pt>
                <c:pt idx="4479">
                  <c:v>8967.580078125</c:v>
                </c:pt>
                <c:pt idx="4480">
                  <c:v>8969.78076171875</c:v>
                </c:pt>
                <c:pt idx="4481">
                  <c:v>8971.7548828125</c:v>
                </c:pt>
                <c:pt idx="4482">
                  <c:v>8973.7041015625</c:v>
                </c:pt>
                <c:pt idx="4483">
                  <c:v>8975.703125</c:v>
                </c:pt>
                <c:pt idx="4484">
                  <c:v>8977.62451171875</c:v>
                </c:pt>
                <c:pt idx="4485">
                  <c:v>8979.69970703125</c:v>
                </c:pt>
                <c:pt idx="4486">
                  <c:v>8981.6005859375</c:v>
                </c:pt>
                <c:pt idx="4487">
                  <c:v>8983.5869140625</c:v>
                </c:pt>
                <c:pt idx="4488">
                  <c:v>8985.7119140625</c:v>
                </c:pt>
                <c:pt idx="4489">
                  <c:v>8987.69873046875</c:v>
                </c:pt>
                <c:pt idx="4490">
                  <c:v>8989.62255859375</c:v>
                </c:pt>
                <c:pt idx="4491">
                  <c:v>8991.58447265625</c:v>
                </c:pt>
                <c:pt idx="4492">
                  <c:v>8993.5966796875</c:v>
                </c:pt>
                <c:pt idx="4493">
                  <c:v>8995.57080078125</c:v>
                </c:pt>
                <c:pt idx="4494">
                  <c:v>8997.6328125</c:v>
                </c:pt>
                <c:pt idx="4495">
                  <c:v>8999.64208984375</c:v>
                </c:pt>
                <c:pt idx="4496">
                  <c:v>9001.515625</c:v>
                </c:pt>
                <c:pt idx="4497">
                  <c:v>9003.5048828125</c:v>
                </c:pt>
                <c:pt idx="4498">
                  <c:v>9005.64013671875</c:v>
                </c:pt>
                <c:pt idx="4499">
                  <c:v>9007.66455078125</c:v>
                </c:pt>
                <c:pt idx="4500">
                  <c:v>9009.65380859375</c:v>
                </c:pt>
                <c:pt idx="4501">
                  <c:v>9011.6279296875</c:v>
                </c:pt>
                <c:pt idx="4502">
                  <c:v>9013.60205078125</c:v>
                </c:pt>
                <c:pt idx="4503">
                  <c:v>9015.55126953125</c:v>
                </c:pt>
                <c:pt idx="4504">
                  <c:v>9017.48779296875</c:v>
                </c:pt>
                <c:pt idx="4505">
                  <c:v>9019.5498046875</c:v>
                </c:pt>
                <c:pt idx="4506">
                  <c:v>9021.548828125</c:v>
                </c:pt>
                <c:pt idx="4507">
                  <c:v>9023.54833984375</c:v>
                </c:pt>
                <c:pt idx="4508">
                  <c:v>9025.49755859375</c:v>
                </c:pt>
                <c:pt idx="4509">
                  <c:v>9027.5341796875</c:v>
                </c:pt>
                <c:pt idx="4510">
                  <c:v>9029.60888671875</c:v>
                </c:pt>
                <c:pt idx="4511">
                  <c:v>9031.57080078125</c:v>
                </c:pt>
                <c:pt idx="4512">
                  <c:v>9033.595703125</c:v>
                </c:pt>
                <c:pt idx="4513">
                  <c:v>9035.63037109375</c:v>
                </c:pt>
                <c:pt idx="4514">
                  <c:v>9037.5390625</c:v>
                </c:pt>
                <c:pt idx="4515">
                  <c:v>9039.46533203125</c:v>
                </c:pt>
                <c:pt idx="4516">
                  <c:v>9041.5546875</c:v>
                </c:pt>
                <c:pt idx="4517">
                  <c:v>9043.61669921875</c:v>
                </c:pt>
                <c:pt idx="4518">
                  <c:v>9045.54052734375</c:v>
                </c:pt>
                <c:pt idx="4519">
                  <c:v>9047.501953125</c:v>
                </c:pt>
                <c:pt idx="4520">
                  <c:v>9049.53955078125</c:v>
                </c:pt>
                <c:pt idx="4521">
                  <c:v>9051.61474609375</c:v>
                </c:pt>
                <c:pt idx="4522">
                  <c:v>9053.5634765625</c:v>
                </c:pt>
                <c:pt idx="4523">
                  <c:v>9055.5</c:v>
                </c:pt>
                <c:pt idx="4524">
                  <c:v>9057.57470703125</c:v>
                </c:pt>
                <c:pt idx="4525">
                  <c:v>9059.63671875</c:v>
                </c:pt>
                <c:pt idx="4526">
                  <c:v>9061.54833984375</c:v>
                </c:pt>
                <c:pt idx="4527">
                  <c:v>9063.5224609375</c:v>
                </c:pt>
                <c:pt idx="4528">
                  <c:v>9065.6220703125</c:v>
                </c:pt>
                <c:pt idx="4529">
                  <c:v>9067.50830078125</c:v>
                </c:pt>
                <c:pt idx="4530">
                  <c:v>9069.45751953125</c:v>
                </c:pt>
                <c:pt idx="4531">
                  <c:v>9071.5322265625</c:v>
                </c:pt>
                <c:pt idx="4532">
                  <c:v>9073.63232421875</c:v>
                </c:pt>
                <c:pt idx="4533">
                  <c:v>9075.70458984375</c:v>
                </c:pt>
                <c:pt idx="4534">
                  <c:v>9077.5654296875</c:v>
                </c:pt>
                <c:pt idx="4535">
                  <c:v>9079.4287109375</c:v>
                </c:pt>
                <c:pt idx="4536">
                  <c:v>9081.541015625</c:v>
                </c:pt>
                <c:pt idx="4537">
                  <c:v>9083.66650390625</c:v>
                </c:pt>
                <c:pt idx="4538">
                  <c:v>9085.59033203125</c:v>
                </c:pt>
                <c:pt idx="4539">
                  <c:v>9087.61474609375</c:v>
                </c:pt>
                <c:pt idx="4540">
                  <c:v>9089.5615234375</c:v>
                </c:pt>
                <c:pt idx="4541">
                  <c:v>9091.51025390625</c:v>
                </c:pt>
                <c:pt idx="4542">
                  <c:v>9093.5498046875</c:v>
                </c:pt>
                <c:pt idx="4543">
                  <c:v>9095.58447265625</c:v>
                </c:pt>
                <c:pt idx="4544">
                  <c:v>9097.5712890625</c:v>
                </c:pt>
                <c:pt idx="4545">
                  <c:v>9099.4599609375</c:v>
                </c:pt>
                <c:pt idx="4546">
                  <c:v>9101.53466796875</c:v>
                </c:pt>
                <c:pt idx="4547">
                  <c:v>9103.634765625</c:v>
                </c:pt>
                <c:pt idx="4548">
                  <c:v>9105.505859375</c:v>
                </c:pt>
                <c:pt idx="4549">
                  <c:v>9107.46728515625</c:v>
                </c:pt>
                <c:pt idx="4550">
                  <c:v>9109.58251953125</c:v>
                </c:pt>
                <c:pt idx="4551">
                  <c:v>9111.51904296875</c:v>
                </c:pt>
                <c:pt idx="4552">
                  <c:v>9113.53076171875</c:v>
                </c:pt>
                <c:pt idx="4553">
                  <c:v>9115.54248046875</c:v>
                </c:pt>
                <c:pt idx="4554">
                  <c:v>9117.4912109375</c:v>
                </c:pt>
                <c:pt idx="4555">
                  <c:v>9119.45263671875</c:v>
                </c:pt>
                <c:pt idx="4556">
                  <c:v>9121.48974609375</c:v>
                </c:pt>
                <c:pt idx="4557">
                  <c:v>9123.501953125</c:v>
                </c:pt>
                <c:pt idx="4558">
                  <c:v>9125.41357421875</c:v>
                </c:pt>
                <c:pt idx="4559">
                  <c:v>9127.43798828125</c:v>
                </c:pt>
                <c:pt idx="4560">
                  <c:v>9129.4619140625</c:v>
                </c:pt>
                <c:pt idx="4561">
                  <c:v>9131.58740234375</c:v>
                </c:pt>
                <c:pt idx="4562">
                  <c:v>9133.61181640625</c:v>
                </c:pt>
                <c:pt idx="4563">
                  <c:v>9135.48486328125</c:v>
                </c:pt>
                <c:pt idx="4564">
                  <c:v>9137.54736328125</c:v>
                </c:pt>
                <c:pt idx="4565">
                  <c:v>9139.634765625</c:v>
                </c:pt>
                <c:pt idx="4566">
                  <c:v>9141.4580078125</c:v>
                </c:pt>
                <c:pt idx="4567">
                  <c:v>9143.41943359375</c:v>
                </c:pt>
                <c:pt idx="4568">
                  <c:v>9145.56982421875</c:v>
                </c:pt>
                <c:pt idx="4569">
                  <c:v>9147.5439453125</c:v>
                </c:pt>
                <c:pt idx="4570">
                  <c:v>9149.54345703125</c:v>
                </c:pt>
                <c:pt idx="4571">
                  <c:v>9151.64404296875</c:v>
                </c:pt>
                <c:pt idx="4572">
                  <c:v>9153.5927734375</c:v>
                </c:pt>
                <c:pt idx="4573">
                  <c:v>9155.45361328125</c:v>
                </c:pt>
                <c:pt idx="4574">
                  <c:v>9157.453125</c:v>
                </c:pt>
                <c:pt idx="4575">
                  <c:v>9159.51513671875</c:v>
                </c:pt>
                <c:pt idx="4576">
                  <c:v>9161.6025390625</c:v>
                </c:pt>
                <c:pt idx="4577">
                  <c:v>9163.6396484375</c:v>
                </c:pt>
                <c:pt idx="4578">
                  <c:v>9165.58837890625</c:v>
                </c:pt>
                <c:pt idx="4579">
                  <c:v>9167.67578125</c:v>
                </c:pt>
                <c:pt idx="4580">
                  <c:v>9169.625</c:v>
                </c:pt>
                <c:pt idx="4581">
                  <c:v>9171.41064453125</c:v>
                </c:pt>
                <c:pt idx="4582">
                  <c:v>9173.4345703125</c:v>
                </c:pt>
                <c:pt idx="4583">
                  <c:v>9175.48388671875</c:v>
                </c:pt>
                <c:pt idx="4584">
                  <c:v>9177.3955078125</c:v>
                </c:pt>
                <c:pt idx="4585">
                  <c:v>9179.419921875</c:v>
                </c:pt>
                <c:pt idx="4586">
                  <c:v>9181.46728515625</c:v>
                </c:pt>
                <c:pt idx="4587">
                  <c:v>9183.4541015625</c:v>
                </c:pt>
                <c:pt idx="4588">
                  <c:v>9185.5791015625</c:v>
                </c:pt>
                <c:pt idx="4589">
                  <c:v>9187.59130859375</c:v>
                </c:pt>
                <c:pt idx="4590">
                  <c:v>9189.5048828125</c:v>
                </c:pt>
                <c:pt idx="4591">
                  <c:v>9191.47900390625</c:v>
                </c:pt>
                <c:pt idx="4592">
                  <c:v>9193.5537109375</c:v>
                </c:pt>
                <c:pt idx="4593">
                  <c:v>9195.578125</c:v>
                </c:pt>
                <c:pt idx="4594">
                  <c:v>9197.51220703125</c:v>
                </c:pt>
                <c:pt idx="4595">
                  <c:v>9199.42333984375</c:v>
                </c:pt>
                <c:pt idx="4596">
                  <c:v>9201.3369140625</c:v>
                </c:pt>
                <c:pt idx="4597">
                  <c:v>9203.42431640625</c:v>
                </c:pt>
                <c:pt idx="4598">
                  <c:v>9205.48681640625</c:v>
                </c:pt>
                <c:pt idx="4599">
                  <c:v>9207.51123046875</c:v>
                </c:pt>
                <c:pt idx="4600">
                  <c:v>9209.63623046875</c:v>
                </c:pt>
                <c:pt idx="4601">
                  <c:v>9211.54736328125</c:v>
                </c:pt>
                <c:pt idx="4602">
                  <c:v>9213.39599609375</c:v>
                </c:pt>
                <c:pt idx="4603">
                  <c:v>9215.49609375</c:v>
                </c:pt>
                <c:pt idx="4604">
                  <c:v>9217.61865234375</c:v>
                </c:pt>
                <c:pt idx="4605">
                  <c:v>9219.66845703125</c:v>
                </c:pt>
                <c:pt idx="4606">
                  <c:v>9221.56982421875</c:v>
                </c:pt>
                <c:pt idx="4607">
                  <c:v>9223.48095703125</c:v>
                </c:pt>
                <c:pt idx="4608">
                  <c:v>9225.54052734375</c:v>
                </c:pt>
                <c:pt idx="4609">
                  <c:v>9227.4521484375</c:v>
                </c:pt>
                <c:pt idx="4610">
                  <c:v>9229.337890625</c:v>
                </c:pt>
                <c:pt idx="4611">
                  <c:v>9231.4248046875</c:v>
                </c:pt>
                <c:pt idx="4612">
                  <c:v>9233.48974609375</c:v>
                </c:pt>
                <c:pt idx="4613">
                  <c:v>9235.52685546875</c:v>
                </c:pt>
                <c:pt idx="4614">
                  <c:v>9237.513671875</c:v>
                </c:pt>
                <c:pt idx="4615">
                  <c:v>9239.50048828125</c:v>
                </c:pt>
                <c:pt idx="4616">
                  <c:v>9241.51220703125</c:v>
                </c:pt>
                <c:pt idx="4617">
                  <c:v>9243.486328125</c:v>
                </c:pt>
                <c:pt idx="4618">
                  <c:v>9245.384765625</c:v>
                </c:pt>
                <c:pt idx="4619">
                  <c:v>9247.333984375</c:v>
                </c:pt>
                <c:pt idx="4620">
                  <c:v>9249.3837890625</c:v>
                </c:pt>
                <c:pt idx="4621">
                  <c:v>9251.3203125</c:v>
                </c:pt>
                <c:pt idx="4622">
                  <c:v>9253.3701171875</c:v>
                </c:pt>
                <c:pt idx="4623">
                  <c:v>9255.4169921875</c:v>
                </c:pt>
                <c:pt idx="4624">
                  <c:v>9257.3134765625</c:v>
                </c:pt>
                <c:pt idx="4625">
                  <c:v>9259.42822265625</c:v>
                </c:pt>
                <c:pt idx="4626">
                  <c:v>9261.61572265625</c:v>
                </c:pt>
                <c:pt idx="4627">
                  <c:v>9263.46484375</c:v>
                </c:pt>
                <c:pt idx="4628">
                  <c:v>9265.466796875</c:v>
                </c:pt>
                <c:pt idx="4629">
                  <c:v>9267.541015625</c:v>
                </c:pt>
                <c:pt idx="4630">
                  <c:v>9269.3896484375</c:v>
                </c:pt>
                <c:pt idx="4631">
                  <c:v>9271.37646484375</c:v>
                </c:pt>
                <c:pt idx="4632">
                  <c:v>9273.451171875</c:v>
                </c:pt>
                <c:pt idx="4633">
                  <c:v>9275.4755859375</c:v>
                </c:pt>
                <c:pt idx="4634">
                  <c:v>9277.47509765625</c:v>
                </c:pt>
                <c:pt idx="4635">
                  <c:v>9279.43701171875</c:v>
                </c:pt>
                <c:pt idx="4636">
                  <c:v>9281.3857421875</c:v>
                </c:pt>
                <c:pt idx="4637">
                  <c:v>9283.41015625</c:v>
                </c:pt>
                <c:pt idx="4638">
                  <c:v>9285.53515625</c:v>
                </c:pt>
                <c:pt idx="4639">
                  <c:v>9287.5595703125</c:v>
                </c:pt>
                <c:pt idx="4640">
                  <c:v>9289.47119140625</c:v>
                </c:pt>
                <c:pt idx="4641">
                  <c:v>9291.49560546875</c:v>
                </c:pt>
                <c:pt idx="4642">
                  <c:v>9293.39404296875</c:v>
                </c:pt>
                <c:pt idx="4643">
                  <c:v>9295.267578125</c:v>
                </c:pt>
                <c:pt idx="4644">
                  <c:v>9297.2919921875</c:v>
                </c:pt>
                <c:pt idx="4645">
                  <c:v>9299.36669921875</c:v>
                </c:pt>
                <c:pt idx="4646">
                  <c:v>9301.37890625</c:v>
                </c:pt>
                <c:pt idx="4647">
                  <c:v>9303.34033203125</c:v>
                </c:pt>
                <c:pt idx="4648">
                  <c:v>9305.43994140625</c:v>
                </c:pt>
                <c:pt idx="4649">
                  <c:v>9307.48974609375</c:v>
                </c:pt>
                <c:pt idx="4650">
                  <c:v>9309.423828125</c:v>
                </c:pt>
                <c:pt idx="4651">
                  <c:v>9311.4736328125</c:v>
                </c:pt>
                <c:pt idx="4652">
                  <c:v>9313.42529296875</c:v>
                </c:pt>
                <c:pt idx="4653">
                  <c:v>9315.2861328125</c:v>
                </c:pt>
                <c:pt idx="4654">
                  <c:v>9317.2978515625</c:v>
                </c:pt>
                <c:pt idx="4655">
                  <c:v>9319.30712890625</c:v>
                </c:pt>
                <c:pt idx="4656">
                  <c:v>9321.4072265625</c:v>
                </c:pt>
                <c:pt idx="4657">
                  <c:v>9323.43408203125</c:v>
                </c:pt>
                <c:pt idx="4658">
                  <c:v>9325.38330078125</c:v>
                </c:pt>
                <c:pt idx="4659">
                  <c:v>9327.3203125</c:v>
                </c:pt>
                <c:pt idx="4660">
                  <c:v>9329.36962890625</c:v>
                </c:pt>
                <c:pt idx="4661">
                  <c:v>9331.38134765625</c:v>
                </c:pt>
                <c:pt idx="4662">
                  <c:v>9333.3935546875</c:v>
                </c:pt>
                <c:pt idx="4663">
                  <c:v>9335.54345703125</c:v>
                </c:pt>
                <c:pt idx="4664">
                  <c:v>9337.5048828125</c:v>
                </c:pt>
                <c:pt idx="4665">
                  <c:v>9339.4140625</c:v>
                </c:pt>
                <c:pt idx="4666">
                  <c:v>9341.37548828125</c:v>
                </c:pt>
                <c:pt idx="4667">
                  <c:v>9343.32666015625</c:v>
                </c:pt>
                <c:pt idx="4668">
                  <c:v>9345.36376953125</c:v>
                </c:pt>
                <c:pt idx="4669">
                  <c:v>9347.2880859375</c:v>
                </c:pt>
                <c:pt idx="4670">
                  <c:v>9349.26220703125</c:v>
                </c:pt>
                <c:pt idx="4671">
                  <c:v>9351.36181640625</c:v>
                </c:pt>
                <c:pt idx="4672">
                  <c:v>9353.31103515625</c:v>
                </c:pt>
                <c:pt idx="4673">
                  <c:v>9355.44873046875</c:v>
                </c:pt>
                <c:pt idx="4674">
                  <c:v>9357.46044921875</c:v>
                </c:pt>
                <c:pt idx="4675">
                  <c:v>9359.4345703125</c:v>
                </c:pt>
                <c:pt idx="4676">
                  <c:v>9361.49462890625</c:v>
                </c:pt>
                <c:pt idx="4677">
                  <c:v>9363.3681640625</c:v>
                </c:pt>
                <c:pt idx="4678">
                  <c:v>9365.26904296875</c:v>
                </c:pt>
                <c:pt idx="4679">
                  <c:v>9367.3564453125</c:v>
                </c:pt>
                <c:pt idx="4680">
                  <c:v>9369.3935546875</c:v>
                </c:pt>
                <c:pt idx="4681">
                  <c:v>9371.392578125</c:v>
                </c:pt>
                <c:pt idx="4682">
                  <c:v>9373.37939453125</c:v>
                </c:pt>
                <c:pt idx="4683">
                  <c:v>9375.2509765625</c:v>
                </c:pt>
                <c:pt idx="4684">
                  <c:v>9377.36328125</c:v>
                </c:pt>
                <c:pt idx="4685">
                  <c:v>9379.5029296875</c:v>
                </c:pt>
                <c:pt idx="4686">
                  <c:v>9381.4521484375</c:v>
                </c:pt>
                <c:pt idx="4687">
                  <c:v>9383.4267578125</c:v>
                </c:pt>
                <c:pt idx="4688">
                  <c:v>9385.48876953125</c:v>
                </c:pt>
                <c:pt idx="4689">
                  <c:v>9387.29931640625</c:v>
                </c:pt>
                <c:pt idx="4690">
                  <c:v>9389.28369140625</c:v>
                </c:pt>
                <c:pt idx="4691">
                  <c:v>9391.431640625</c:v>
                </c:pt>
                <c:pt idx="4692">
                  <c:v>9393.2822265625</c:v>
                </c:pt>
                <c:pt idx="4693">
                  <c:v>9395.32177734375</c:v>
                </c:pt>
                <c:pt idx="4694">
                  <c:v>9397.45947265625</c:v>
                </c:pt>
                <c:pt idx="4695">
                  <c:v>9399.4208984375</c:v>
                </c:pt>
                <c:pt idx="4696">
                  <c:v>9401.3828125</c:v>
                </c:pt>
                <c:pt idx="4697">
                  <c:v>9403.47021484375</c:v>
                </c:pt>
                <c:pt idx="4698">
                  <c:v>9405.431640625</c:v>
                </c:pt>
                <c:pt idx="4699">
                  <c:v>9407.4560546875</c:v>
                </c:pt>
                <c:pt idx="4700">
                  <c:v>9409.43017578125</c:v>
                </c:pt>
                <c:pt idx="4701">
                  <c:v>9411.2763671875</c:v>
                </c:pt>
                <c:pt idx="4702">
                  <c:v>9413.3134765625</c:v>
                </c:pt>
                <c:pt idx="4703">
                  <c:v>9415.3525390625</c:v>
                </c:pt>
                <c:pt idx="4704">
                  <c:v>9417.42724609375</c:v>
                </c:pt>
                <c:pt idx="4705">
                  <c:v>9419.439453125</c:v>
                </c:pt>
                <c:pt idx="4706">
                  <c:v>9421.2880859375</c:v>
                </c:pt>
                <c:pt idx="4707">
                  <c:v>9423.22412109375</c:v>
                </c:pt>
                <c:pt idx="4708">
                  <c:v>9425.298828125</c:v>
                </c:pt>
                <c:pt idx="4709">
                  <c:v>9427.3486328125</c:v>
                </c:pt>
                <c:pt idx="4710">
                  <c:v>9429.41064453125</c:v>
                </c:pt>
                <c:pt idx="4711">
                  <c:v>9431.41015625</c:v>
                </c:pt>
                <c:pt idx="4712">
                  <c:v>9433.384765625</c:v>
                </c:pt>
                <c:pt idx="4713">
                  <c:v>9435.37158203125</c:v>
                </c:pt>
                <c:pt idx="4714">
                  <c:v>9437.20458984375</c:v>
                </c:pt>
                <c:pt idx="4715">
                  <c:v>9439.2412109375</c:v>
                </c:pt>
                <c:pt idx="4716">
                  <c:v>9441.26806640625</c:v>
                </c:pt>
                <c:pt idx="4717">
                  <c:v>9443.1669921875</c:v>
                </c:pt>
                <c:pt idx="4718">
                  <c:v>9445.216796875</c:v>
                </c:pt>
                <c:pt idx="4719">
                  <c:v>9447.31689453125</c:v>
                </c:pt>
                <c:pt idx="4720">
                  <c:v>9449.35400390625</c:v>
                </c:pt>
                <c:pt idx="4721">
                  <c:v>9451.353515625</c:v>
                </c:pt>
                <c:pt idx="4722">
                  <c:v>9453.2900390625</c:v>
                </c:pt>
                <c:pt idx="4723">
                  <c:v>9455.22607421875</c:v>
                </c:pt>
                <c:pt idx="4724">
                  <c:v>9457.28564453125</c:v>
                </c:pt>
                <c:pt idx="4725">
                  <c:v>9459.33544921875</c:v>
                </c:pt>
                <c:pt idx="4726">
                  <c:v>9461.287109375</c:v>
                </c:pt>
                <c:pt idx="4727">
                  <c:v>9463.2109375</c:v>
                </c:pt>
                <c:pt idx="4728">
                  <c:v>9465.1220703125</c:v>
                </c:pt>
                <c:pt idx="4729">
                  <c:v>9467.1591796875</c:v>
                </c:pt>
                <c:pt idx="4730">
                  <c:v>9469.296875</c:v>
                </c:pt>
                <c:pt idx="4731">
                  <c:v>9471.333984375</c:v>
                </c:pt>
                <c:pt idx="4732">
                  <c:v>9473.39599609375</c:v>
                </c:pt>
                <c:pt idx="4733">
                  <c:v>9475.42041015625</c:v>
                </c:pt>
                <c:pt idx="4734">
                  <c:v>9477.2939453125</c:v>
                </c:pt>
                <c:pt idx="4735">
                  <c:v>9479.26806640625</c:v>
                </c:pt>
                <c:pt idx="4736">
                  <c:v>9481.3408203125</c:v>
                </c:pt>
                <c:pt idx="4737">
                  <c:v>9483.21435546875</c:v>
                </c:pt>
                <c:pt idx="4738">
                  <c:v>9485.115234375</c:v>
                </c:pt>
                <c:pt idx="4739">
                  <c:v>9487.240234375</c:v>
                </c:pt>
                <c:pt idx="4740">
                  <c:v>9489.2646484375</c:v>
                </c:pt>
                <c:pt idx="4741">
                  <c:v>9491.16357421875</c:v>
                </c:pt>
                <c:pt idx="4742">
                  <c:v>9493.23828125</c:v>
                </c:pt>
                <c:pt idx="4743">
                  <c:v>9495.2626953125</c:v>
                </c:pt>
                <c:pt idx="4744">
                  <c:v>9497.224609375</c:v>
                </c:pt>
                <c:pt idx="4745">
                  <c:v>9499.29931640625</c:v>
                </c:pt>
                <c:pt idx="4746">
                  <c:v>9501.248046875</c:v>
                </c:pt>
                <c:pt idx="4747">
                  <c:v>9503.22216796875</c:v>
                </c:pt>
                <c:pt idx="4748">
                  <c:v>9505.25927734375</c:v>
                </c:pt>
                <c:pt idx="4749">
                  <c:v>9507.19580078125</c:v>
                </c:pt>
                <c:pt idx="4750">
                  <c:v>9509.26806640625</c:v>
                </c:pt>
                <c:pt idx="4751">
                  <c:v>9511.2421875</c:v>
                </c:pt>
                <c:pt idx="4752">
                  <c:v>9513.2060546875</c:v>
                </c:pt>
                <c:pt idx="4753">
                  <c:v>9515.291015625</c:v>
                </c:pt>
                <c:pt idx="4754">
                  <c:v>9517.22802734375</c:v>
                </c:pt>
                <c:pt idx="4755">
                  <c:v>9519.2021484375</c:v>
                </c:pt>
                <c:pt idx="4756">
                  <c:v>9521.201171875</c:v>
                </c:pt>
                <c:pt idx="4757">
                  <c:v>9523.203125</c:v>
                </c:pt>
                <c:pt idx="4758">
                  <c:v>9525.240234375</c:v>
                </c:pt>
                <c:pt idx="4759">
                  <c:v>9527.2646484375</c:v>
                </c:pt>
                <c:pt idx="4760">
                  <c:v>9529.3642578125</c:v>
                </c:pt>
                <c:pt idx="4761">
                  <c:v>9531.36376953125</c:v>
                </c:pt>
                <c:pt idx="4762">
                  <c:v>9533.31298828125</c:v>
                </c:pt>
                <c:pt idx="4763">
                  <c:v>9535.26171875</c:v>
                </c:pt>
                <c:pt idx="4764">
                  <c:v>9537.1982421875</c:v>
                </c:pt>
                <c:pt idx="4765">
                  <c:v>9539.27294921875</c:v>
                </c:pt>
                <c:pt idx="4766">
                  <c:v>9541.28466796875</c:v>
                </c:pt>
                <c:pt idx="4767">
                  <c:v>9543.18359375</c:v>
                </c:pt>
                <c:pt idx="4768">
                  <c:v>9545.17041015625</c:v>
                </c:pt>
                <c:pt idx="4769">
                  <c:v>9547.37060546875</c:v>
                </c:pt>
                <c:pt idx="4770">
                  <c:v>9549.31982421875</c:v>
                </c:pt>
                <c:pt idx="4771">
                  <c:v>9551.25634765625</c:v>
                </c:pt>
                <c:pt idx="4772">
                  <c:v>9553.3564453125</c:v>
                </c:pt>
                <c:pt idx="4773">
                  <c:v>9555.2431640625</c:v>
                </c:pt>
                <c:pt idx="4774">
                  <c:v>9557.30517578125</c:v>
                </c:pt>
                <c:pt idx="4775">
                  <c:v>9559.2412109375</c:v>
                </c:pt>
                <c:pt idx="4776">
                  <c:v>9561.12744140625</c:v>
                </c:pt>
                <c:pt idx="4777">
                  <c:v>9563.1748046875</c:v>
                </c:pt>
                <c:pt idx="4778">
                  <c:v>9565.146484375</c:v>
                </c:pt>
                <c:pt idx="4779">
                  <c:v>9567.24609375</c:v>
                </c:pt>
                <c:pt idx="4780">
                  <c:v>9569.24755859375</c:v>
                </c:pt>
                <c:pt idx="4781">
                  <c:v>9571.23681640625</c:v>
                </c:pt>
                <c:pt idx="4782">
                  <c:v>9573.2109375</c:v>
                </c:pt>
                <c:pt idx="4783">
                  <c:v>9575.21044921875</c:v>
                </c:pt>
                <c:pt idx="4784">
                  <c:v>9577.3232421875</c:v>
                </c:pt>
                <c:pt idx="4785">
                  <c:v>9579.208984375</c:v>
                </c:pt>
                <c:pt idx="4786">
                  <c:v>9581.1455078125</c:v>
                </c:pt>
                <c:pt idx="4787">
                  <c:v>9583.283203125</c:v>
                </c:pt>
                <c:pt idx="4788">
                  <c:v>9585.1943359375</c:v>
                </c:pt>
                <c:pt idx="4789">
                  <c:v>9587.15625</c:v>
                </c:pt>
                <c:pt idx="4790">
                  <c:v>9589.28173828125</c:v>
                </c:pt>
                <c:pt idx="4791">
                  <c:v>9591.255859375</c:v>
                </c:pt>
                <c:pt idx="4792">
                  <c:v>9593.15185546875</c:v>
                </c:pt>
                <c:pt idx="4793">
                  <c:v>9595.18896484375</c:v>
                </c:pt>
                <c:pt idx="4794">
                  <c:v>9597.27880859375</c:v>
                </c:pt>
                <c:pt idx="4795">
                  <c:v>9599.2529296875</c:v>
                </c:pt>
                <c:pt idx="4796">
                  <c:v>9601.30224609375</c:v>
                </c:pt>
                <c:pt idx="4797">
                  <c:v>9603.16064453125</c:v>
                </c:pt>
                <c:pt idx="4798">
                  <c:v>9605.0849609375</c:v>
                </c:pt>
                <c:pt idx="4799">
                  <c:v>9607.1875</c:v>
                </c:pt>
                <c:pt idx="4800">
                  <c:v>9609.171875</c:v>
                </c:pt>
                <c:pt idx="4801">
                  <c:v>9611.22119140625</c:v>
                </c:pt>
                <c:pt idx="4802">
                  <c:v>9613.22265625</c:v>
                </c:pt>
                <c:pt idx="4803">
                  <c:v>9615.12158203125</c:v>
                </c:pt>
                <c:pt idx="4804">
                  <c:v>9617.13330078125</c:v>
                </c:pt>
                <c:pt idx="4805">
                  <c:v>9619.24560546875</c:v>
                </c:pt>
                <c:pt idx="4806">
                  <c:v>9621.16748046875</c:v>
                </c:pt>
                <c:pt idx="4807">
                  <c:v>9623.11669921875</c:v>
                </c:pt>
                <c:pt idx="4808">
                  <c:v>9625.24365234375</c:v>
                </c:pt>
                <c:pt idx="4809">
                  <c:v>9627.16748046875</c:v>
                </c:pt>
                <c:pt idx="4810">
                  <c:v>9629.1416015625</c:v>
                </c:pt>
                <c:pt idx="4811">
                  <c:v>9631.2041015625</c:v>
                </c:pt>
                <c:pt idx="4812">
                  <c:v>9633.1533203125</c:v>
                </c:pt>
                <c:pt idx="4813">
                  <c:v>9635.1396484375</c:v>
                </c:pt>
                <c:pt idx="4814">
                  <c:v>9637.13916015625</c:v>
                </c:pt>
                <c:pt idx="4815">
                  <c:v>9639.17626953125</c:v>
                </c:pt>
                <c:pt idx="4816">
                  <c:v>9641.18798828125</c:v>
                </c:pt>
                <c:pt idx="4817">
                  <c:v>9643.09716796875</c:v>
                </c:pt>
                <c:pt idx="4818">
                  <c:v>9645.0966796875</c:v>
                </c:pt>
                <c:pt idx="4819">
                  <c:v>9647.2470703125</c:v>
                </c:pt>
                <c:pt idx="4820">
                  <c:v>9649.22119140625</c:v>
                </c:pt>
                <c:pt idx="4821">
                  <c:v>9651.08447265625</c:v>
                </c:pt>
                <c:pt idx="4822">
                  <c:v>9653.0712890625</c:v>
                </c:pt>
                <c:pt idx="4823">
                  <c:v>9655.10791015625</c:v>
                </c:pt>
                <c:pt idx="4824">
                  <c:v>9657.1953125</c:v>
                </c:pt>
                <c:pt idx="4825">
                  <c:v>9659.2451171875</c:v>
                </c:pt>
                <c:pt idx="4826">
                  <c:v>9661.19384765625</c:v>
                </c:pt>
                <c:pt idx="4827">
                  <c:v>9663.2431640625</c:v>
                </c:pt>
                <c:pt idx="4828">
                  <c:v>9665.1923828125</c:v>
                </c:pt>
                <c:pt idx="4829">
                  <c:v>9667.0791015625</c:v>
                </c:pt>
                <c:pt idx="4830">
                  <c:v>9669.103515625</c:v>
                </c:pt>
                <c:pt idx="4831">
                  <c:v>9671.12548828125</c:v>
                </c:pt>
                <c:pt idx="4832">
                  <c:v>9673.13720703125</c:v>
                </c:pt>
                <c:pt idx="4833">
                  <c:v>9675.11376953125</c:v>
                </c:pt>
                <c:pt idx="4834">
                  <c:v>9677.05029296875</c:v>
                </c:pt>
                <c:pt idx="4835">
                  <c:v>9679.07470703125</c:v>
                </c:pt>
                <c:pt idx="4836">
                  <c:v>9681.08642578125</c:v>
                </c:pt>
                <c:pt idx="4837">
                  <c:v>9683.1484375</c:v>
                </c:pt>
                <c:pt idx="4838">
                  <c:v>9685.26123046875</c:v>
                </c:pt>
                <c:pt idx="4839">
                  <c:v>9687.10986328125</c:v>
                </c:pt>
                <c:pt idx="4840">
                  <c:v>9688.95849609375</c:v>
                </c:pt>
                <c:pt idx="4841">
                  <c:v>9691.08349609375</c:v>
                </c:pt>
                <c:pt idx="4842">
                  <c:v>9693.17041015625</c:v>
                </c:pt>
                <c:pt idx="4843">
                  <c:v>9695.029296875</c:v>
                </c:pt>
                <c:pt idx="4844">
                  <c:v>9697.06689453125</c:v>
                </c:pt>
                <c:pt idx="4845">
                  <c:v>9699.04345703125</c:v>
                </c:pt>
                <c:pt idx="4846">
                  <c:v>9701.0048828125</c:v>
                </c:pt>
                <c:pt idx="4847">
                  <c:v>9703.20263671875</c:v>
                </c:pt>
                <c:pt idx="4848">
                  <c:v>9705.22705078125</c:v>
                </c:pt>
                <c:pt idx="4849">
                  <c:v>9707.0380859375</c:v>
                </c:pt>
                <c:pt idx="4850">
                  <c:v>9708.9365234375</c:v>
                </c:pt>
                <c:pt idx="4851">
                  <c:v>9711.07666015625</c:v>
                </c:pt>
                <c:pt idx="4852">
                  <c:v>9713.21435546875</c:v>
                </c:pt>
                <c:pt idx="4853">
                  <c:v>9715.150390625</c:v>
                </c:pt>
                <c:pt idx="4854">
                  <c:v>9717.13720703125</c:v>
                </c:pt>
                <c:pt idx="4855">
                  <c:v>9719.17431640625</c:v>
                </c:pt>
                <c:pt idx="4856">
                  <c:v>9721.12109375</c:v>
                </c:pt>
                <c:pt idx="4857">
                  <c:v>9723.05517578125</c:v>
                </c:pt>
                <c:pt idx="4858">
                  <c:v>9725.00634765625</c:v>
                </c:pt>
                <c:pt idx="4859">
                  <c:v>9727.0205078125</c:v>
                </c:pt>
                <c:pt idx="4860">
                  <c:v>9729.0703125</c:v>
                </c:pt>
                <c:pt idx="4861">
                  <c:v>9731.05712890625</c:v>
                </c:pt>
                <c:pt idx="4862">
                  <c:v>9733.03125</c:v>
                </c:pt>
                <c:pt idx="4863">
                  <c:v>9734.97802734375</c:v>
                </c:pt>
                <c:pt idx="4864">
                  <c:v>9737.01513671875</c:v>
                </c:pt>
                <c:pt idx="4865">
                  <c:v>9739.09228515625</c:v>
                </c:pt>
                <c:pt idx="4866">
                  <c:v>9741.04150390625</c:v>
                </c:pt>
                <c:pt idx="4867">
                  <c:v>9742.97802734375</c:v>
                </c:pt>
                <c:pt idx="4868">
                  <c:v>9745.1025390625</c:v>
                </c:pt>
                <c:pt idx="4869">
                  <c:v>9747.2021484375</c:v>
                </c:pt>
                <c:pt idx="4870">
                  <c:v>9749.0634765625</c:v>
                </c:pt>
                <c:pt idx="4871">
                  <c:v>9751.07568359375</c:v>
                </c:pt>
                <c:pt idx="4872">
                  <c:v>9753.1630859375</c:v>
                </c:pt>
                <c:pt idx="4873">
                  <c:v>9755.14990234375</c:v>
                </c:pt>
                <c:pt idx="4874">
                  <c:v>9757.13671875</c:v>
                </c:pt>
                <c:pt idx="4875">
                  <c:v>9759.08349609375</c:v>
                </c:pt>
                <c:pt idx="4876">
                  <c:v>9760.9794921875</c:v>
                </c:pt>
                <c:pt idx="4877">
                  <c:v>9763.0185546875</c:v>
                </c:pt>
                <c:pt idx="4878">
                  <c:v>9765.10888671875</c:v>
                </c:pt>
                <c:pt idx="4879">
                  <c:v>9767.1083984375</c:v>
                </c:pt>
                <c:pt idx="4880">
                  <c:v>9769.1201171875</c:v>
                </c:pt>
                <c:pt idx="4881">
                  <c:v>9771.0439453125</c:v>
                </c:pt>
                <c:pt idx="4882">
                  <c:v>9773.02783203125</c:v>
                </c:pt>
                <c:pt idx="4883">
                  <c:v>9775.0771484375</c:v>
                </c:pt>
                <c:pt idx="4884">
                  <c:v>9777.091796875</c:v>
                </c:pt>
                <c:pt idx="4885">
                  <c:v>9779.00341796875</c:v>
                </c:pt>
                <c:pt idx="4886">
                  <c:v>9780.8642578125</c:v>
                </c:pt>
                <c:pt idx="4887">
                  <c:v>9782.96435546875</c:v>
                </c:pt>
                <c:pt idx="4888">
                  <c:v>9785.07666015625</c:v>
                </c:pt>
                <c:pt idx="4889">
                  <c:v>9787.11328125</c:v>
                </c:pt>
                <c:pt idx="4890">
                  <c:v>9789.12548828125</c:v>
                </c:pt>
                <c:pt idx="4891">
                  <c:v>9791.06201171875</c:v>
                </c:pt>
                <c:pt idx="4892">
                  <c:v>9793.0361328125</c:v>
                </c:pt>
                <c:pt idx="4893">
                  <c:v>9795.0859375</c:v>
                </c:pt>
                <c:pt idx="4894">
                  <c:v>9797.03271484375</c:v>
                </c:pt>
                <c:pt idx="4895">
                  <c:v>9798.94384765625</c:v>
                </c:pt>
                <c:pt idx="4896">
                  <c:v>9801.0458984375</c:v>
                </c:pt>
                <c:pt idx="4897">
                  <c:v>9803.12060546875</c:v>
                </c:pt>
                <c:pt idx="4898">
                  <c:v>9805.04443359375</c:v>
                </c:pt>
                <c:pt idx="4899">
                  <c:v>9806.98095703125</c:v>
                </c:pt>
                <c:pt idx="4900">
                  <c:v>9808.99072265625</c:v>
                </c:pt>
                <c:pt idx="4901">
                  <c:v>9811.078125</c:v>
                </c:pt>
                <c:pt idx="4902">
                  <c:v>9813.10498046875</c:v>
                </c:pt>
                <c:pt idx="4903">
                  <c:v>9815.11669921875</c:v>
                </c:pt>
                <c:pt idx="4904">
                  <c:v>9817.04052734375</c:v>
                </c:pt>
                <c:pt idx="4905">
                  <c:v>9818.939453125</c:v>
                </c:pt>
                <c:pt idx="4906">
                  <c:v>9821.064453125</c:v>
                </c:pt>
                <c:pt idx="4907">
                  <c:v>9823.1494140625</c:v>
                </c:pt>
                <c:pt idx="4908">
                  <c:v>9825.173828125</c:v>
                </c:pt>
                <c:pt idx="4909">
                  <c:v>9827.18798828125</c:v>
                </c:pt>
                <c:pt idx="4910">
                  <c:v>9829.03662109375</c:v>
                </c:pt>
                <c:pt idx="4911">
                  <c:v>9830.96044921875</c:v>
                </c:pt>
                <c:pt idx="4912">
                  <c:v>9832.99755859375</c:v>
                </c:pt>
                <c:pt idx="4913">
                  <c:v>9835.04736328125</c:v>
                </c:pt>
                <c:pt idx="4914">
                  <c:v>9837.03369140625</c:v>
                </c:pt>
                <c:pt idx="4915">
                  <c:v>9839.0205078125</c:v>
                </c:pt>
                <c:pt idx="4916">
                  <c:v>9841.0302734375</c:v>
                </c:pt>
                <c:pt idx="4917">
                  <c:v>9842.87841796875</c:v>
                </c:pt>
                <c:pt idx="4918">
                  <c:v>9844.9052734375</c:v>
                </c:pt>
                <c:pt idx="4919">
                  <c:v>9846.97998046875</c:v>
                </c:pt>
                <c:pt idx="4920">
                  <c:v>9848.90380859375</c:v>
                </c:pt>
                <c:pt idx="4921">
                  <c:v>9850.92822265625</c:v>
                </c:pt>
                <c:pt idx="4922">
                  <c:v>9853.0283203125</c:v>
                </c:pt>
                <c:pt idx="4923">
                  <c:v>9855.05322265625</c:v>
                </c:pt>
                <c:pt idx="4924">
                  <c:v>9856.9267578125</c:v>
                </c:pt>
                <c:pt idx="4925">
                  <c:v>9858.97607421875</c:v>
                </c:pt>
                <c:pt idx="4926">
                  <c:v>9861.07568359375</c:v>
                </c:pt>
                <c:pt idx="4927">
                  <c:v>9863.10009765625</c:v>
                </c:pt>
                <c:pt idx="4928">
                  <c:v>9865.1123046875</c:v>
                </c:pt>
                <c:pt idx="4929">
                  <c:v>9867.021484375</c:v>
                </c:pt>
                <c:pt idx="4930">
                  <c:v>9869.07080078125</c:v>
                </c:pt>
                <c:pt idx="4931">
                  <c:v>9871.04736328125</c:v>
                </c:pt>
                <c:pt idx="4932">
                  <c:v>9873.09716796875</c:v>
                </c:pt>
                <c:pt idx="4933">
                  <c:v>9875.09375</c:v>
                </c:pt>
                <c:pt idx="4934">
                  <c:v>9877.0302734375</c:v>
                </c:pt>
                <c:pt idx="4935">
                  <c:v>9879.0322265625</c:v>
                </c:pt>
                <c:pt idx="4936">
                  <c:v>9880.99365234375</c:v>
                </c:pt>
                <c:pt idx="4937">
                  <c:v>9883.01806640625</c:v>
                </c:pt>
                <c:pt idx="4938">
                  <c:v>9884.94189453125</c:v>
                </c:pt>
                <c:pt idx="4939">
                  <c:v>9886.95166015625</c:v>
                </c:pt>
                <c:pt idx="4940">
                  <c:v>9888.93603515625</c:v>
                </c:pt>
                <c:pt idx="4941">
                  <c:v>9890.912109375</c:v>
                </c:pt>
                <c:pt idx="4942">
                  <c:v>9892.9765625</c:v>
                </c:pt>
                <c:pt idx="4943">
                  <c:v>9894.97607421875</c:v>
                </c:pt>
                <c:pt idx="4944">
                  <c:v>9896.92529296875</c:v>
                </c:pt>
                <c:pt idx="4945">
                  <c:v>9898.84912109375</c:v>
                </c:pt>
                <c:pt idx="4946">
                  <c:v>9900.861328125</c:v>
                </c:pt>
                <c:pt idx="4947">
                  <c:v>9902.88623046875</c:v>
                </c:pt>
                <c:pt idx="4948">
                  <c:v>9904.935546875</c:v>
                </c:pt>
                <c:pt idx="4949">
                  <c:v>9906.9345703125</c:v>
                </c:pt>
                <c:pt idx="4950">
                  <c:v>9908.82080078125</c:v>
                </c:pt>
                <c:pt idx="4951">
                  <c:v>9910.9833984375</c:v>
                </c:pt>
                <c:pt idx="4952">
                  <c:v>9913.07080078125</c:v>
                </c:pt>
                <c:pt idx="4953">
                  <c:v>9914.88134765625</c:v>
                </c:pt>
                <c:pt idx="4954">
                  <c:v>9916.91845703125</c:v>
                </c:pt>
                <c:pt idx="4955">
                  <c:v>9918.96826171875</c:v>
                </c:pt>
                <c:pt idx="4956">
                  <c:v>9920.9423828125</c:v>
                </c:pt>
                <c:pt idx="4957">
                  <c:v>9922.9794921875</c:v>
                </c:pt>
                <c:pt idx="4958">
                  <c:v>9924.9384765625</c:v>
                </c:pt>
                <c:pt idx="4959">
                  <c:v>9926.935546875</c:v>
                </c:pt>
                <c:pt idx="4960">
                  <c:v>9928.98779296875</c:v>
                </c:pt>
                <c:pt idx="4961">
                  <c:v>9931.01220703125</c:v>
                </c:pt>
                <c:pt idx="4962">
                  <c:v>9932.986328125</c:v>
                </c:pt>
                <c:pt idx="4963">
                  <c:v>9934.91259765625</c:v>
                </c:pt>
                <c:pt idx="4964">
                  <c:v>9936.83642578125</c:v>
                </c:pt>
                <c:pt idx="4965">
                  <c:v>9938.8359375</c:v>
                </c:pt>
                <c:pt idx="4966">
                  <c:v>9940.8603515625</c:v>
                </c:pt>
                <c:pt idx="4967">
                  <c:v>9942.8701171875</c:v>
                </c:pt>
                <c:pt idx="4968">
                  <c:v>9944.8818359375</c:v>
                </c:pt>
                <c:pt idx="4969">
                  <c:v>9946.84521484375</c:v>
                </c:pt>
                <c:pt idx="4970">
                  <c:v>9948.83203125</c:v>
                </c:pt>
                <c:pt idx="4971">
                  <c:v>9950.83154296875</c:v>
                </c:pt>
                <c:pt idx="4972">
                  <c:v>9952.81640625</c:v>
                </c:pt>
                <c:pt idx="4973">
                  <c:v>9954.90380859375</c:v>
                </c:pt>
                <c:pt idx="4974">
                  <c:v>9956.95556640625</c:v>
                </c:pt>
                <c:pt idx="4975">
                  <c:v>9959.0029296875</c:v>
                </c:pt>
                <c:pt idx="4976">
                  <c:v>9960.98974609375</c:v>
                </c:pt>
                <c:pt idx="4977">
                  <c:v>9962.828125</c:v>
                </c:pt>
                <c:pt idx="4978">
                  <c:v>9964.751953125</c:v>
                </c:pt>
                <c:pt idx="4979">
                  <c:v>9966.736328125</c:v>
                </c:pt>
                <c:pt idx="4980">
                  <c:v>9968.8994140625</c:v>
                </c:pt>
                <c:pt idx="4981">
                  <c:v>9970.9384765625</c:v>
                </c:pt>
                <c:pt idx="4982">
                  <c:v>9972.8369140625</c:v>
                </c:pt>
                <c:pt idx="4983">
                  <c:v>9974.82373046875</c:v>
                </c:pt>
                <c:pt idx="4984">
                  <c:v>9976.8232421875</c:v>
                </c:pt>
                <c:pt idx="4985">
                  <c:v>9978.91064453125</c:v>
                </c:pt>
                <c:pt idx="4986">
                  <c:v>9981.02294921875</c:v>
                </c:pt>
                <c:pt idx="4987">
                  <c:v>9982.896484375</c:v>
                </c:pt>
                <c:pt idx="4988">
                  <c:v>9984.73193359375</c:v>
                </c:pt>
                <c:pt idx="4989">
                  <c:v>9986.8447265625</c:v>
                </c:pt>
                <c:pt idx="4990">
                  <c:v>9988.84423828125</c:v>
                </c:pt>
                <c:pt idx="4991">
                  <c:v>9990.85595703125</c:v>
                </c:pt>
                <c:pt idx="4992">
                  <c:v>9992.95361328125</c:v>
                </c:pt>
                <c:pt idx="4993">
                  <c:v>9994.927734375</c:v>
                </c:pt>
                <c:pt idx="4994">
                  <c:v>9996.904296875</c:v>
                </c:pt>
                <c:pt idx="4995">
                  <c:v>9998.611328125</c:v>
                </c:pt>
                <c:pt idx="4996">
                  <c:v>10000.0234375</c:v>
                </c:pt>
              </c:numCache>
            </c:numRef>
          </c:xVal>
          <c:yVal>
            <c:numRef>
              <c:f>data_Loop!$BY$22:$BY$5018</c:f>
              <c:numCache>
                <c:formatCode>0.00</c:formatCode>
                <c:ptCount val="4997"/>
                <c:pt idx="0">
                  <c:v>1</c:v>
                </c:pt>
                <c:pt idx="1">
                  <c:v>1.0055878572269141</c:v>
                </c:pt>
                <c:pt idx="2">
                  <c:v>1.0097951333024973</c:v>
                </c:pt>
                <c:pt idx="3">
                  <c:v>1.0196864748267105</c:v>
                </c:pt>
                <c:pt idx="4">
                  <c:v>1.0360334228217996</c:v>
                </c:pt>
                <c:pt idx="5">
                  <c:v>1.0282948759744321</c:v>
                </c:pt>
                <c:pt idx="6">
                  <c:v>1.0326650549508272</c:v>
                </c:pt>
                <c:pt idx="7">
                  <c:v>1.0376911009414034</c:v>
                </c:pt>
                <c:pt idx="8">
                  <c:v>1.042033345028909</c:v>
                </c:pt>
                <c:pt idx="9">
                  <c:v>1.0510338568738906</c:v>
                </c:pt>
                <c:pt idx="10">
                  <c:v>1.0459938785693077</c:v>
                </c:pt>
                <c:pt idx="11">
                  <c:v>1.0535406293693368</c:v>
                </c:pt>
                <c:pt idx="12">
                  <c:v>1.0541487598368089</c:v>
                </c:pt>
                <c:pt idx="13">
                  <c:v>1.0515067708389962</c:v>
                </c:pt>
                <c:pt idx="14">
                  <c:v>1.0583278292450873</c:v>
                </c:pt>
                <c:pt idx="15">
                  <c:v>1.0573407432861848</c:v>
                </c:pt>
                <c:pt idx="16">
                  <c:v>1.0601854110116553</c:v>
                </c:pt>
                <c:pt idx="17">
                  <c:v>1.0561610790678591</c:v>
                </c:pt>
                <c:pt idx="18">
                  <c:v>1.0626154573705673</c:v>
                </c:pt>
                <c:pt idx="19">
                  <c:v>1.0619952567083093</c:v>
                </c:pt>
                <c:pt idx="20">
                  <c:v>1.063433516015855</c:v>
                </c:pt>
                <c:pt idx="21">
                  <c:v>1.0611849399677937</c:v>
                </c:pt>
                <c:pt idx="22">
                  <c:v>1.065817461938958</c:v>
                </c:pt>
                <c:pt idx="23">
                  <c:v>1.064416002498759</c:v>
                </c:pt>
                <c:pt idx="24">
                  <c:v>1.0641906137610504</c:v>
                </c:pt>
                <c:pt idx="25">
                  <c:v>1.0664530172490341</c:v>
                </c:pt>
                <c:pt idx="26">
                  <c:v>1.0671975337230279</c:v>
                </c:pt>
                <c:pt idx="27">
                  <c:v>1.0680985709195387</c:v>
                </c:pt>
                <c:pt idx="28">
                  <c:v>1.0689039782963892</c:v>
                </c:pt>
                <c:pt idx="29">
                  <c:v>1.0674680599410309</c:v>
                </c:pt>
                <c:pt idx="30">
                  <c:v>1.0693897581398748</c:v>
                </c:pt>
                <c:pt idx="31">
                  <c:v>1.0721208649640732</c:v>
                </c:pt>
                <c:pt idx="32">
                  <c:v>1.0711348667628984</c:v>
                </c:pt>
                <c:pt idx="33">
                  <c:v>1.0707438221647614</c:v>
                </c:pt>
                <c:pt idx="34">
                  <c:v>1.0714024853781068</c:v>
                </c:pt>
                <c:pt idx="35">
                  <c:v>1.0733403584561678</c:v>
                </c:pt>
                <c:pt idx="36">
                  <c:v>1.074614907097339</c:v>
                </c:pt>
                <c:pt idx="37">
                  <c:v>1.0718663747811437</c:v>
                </c:pt>
                <c:pt idx="38">
                  <c:v>1.0727676380986464</c:v>
                </c:pt>
                <c:pt idx="39">
                  <c:v>1.0766964146058657</c:v>
                </c:pt>
                <c:pt idx="40">
                  <c:v>1.0730391460020154</c:v>
                </c:pt>
                <c:pt idx="41">
                  <c:v>1.0735252120633476</c:v>
                </c:pt>
                <c:pt idx="42">
                  <c:v>1.0749831006801691</c:v>
                </c:pt>
                <c:pt idx="43">
                  <c:v>1.077337019756289</c:v>
                </c:pt>
                <c:pt idx="44">
                  <c:v>1.0774644334243055</c:v>
                </c:pt>
                <c:pt idx="45">
                  <c:v>1.0750689562129783</c:v>
                </c:pt>
                <c:pt idx="46">
                  <c:v>1.0776160000981196</c:v>
                </c:pt>
                <c:pt idx="47">
                  <c:v>1.0769116171039212</c:v>
                </c:pt>
                <c:pt idx="48">
                  <c:v>1.0755483193047335</c:v>
                </c:pt>
                <c:pt idx="49">
                  <c:v>1.0782490158631428</c:v>
                </c:pt>
                <c:pt idx="50">
                  <c:v>1.0785888727015993</c:v>
                </c:pt>
                <c:pt idx="51">
                  <c:v>1.0764181004031639</c:v>
                </c:pt>
                <c:pt idx="52">
                  <c:v>1.0786098010327898</c:v>
                </c:pt>
                <c:pt idx="53">
                  <c:v>1.0782444566158951</c:v>
                </c:pt>
                <c:pt idx="54">
                  <c:v>1.0779389392564096</c:v>
                </c:pt>
                <c:pt idx="55">
                  <c:v>1.0784366629302788</c:v>
                </c:pt>
                <c:pt idx="56">
                  <c:v>1.0778448640465845</c:v>
                </c:pt>
                <c:pt idx="57">
                  <c:v>1.0757418916843426</c:v>
                </c:pt>
                <c:pt idx="58">
                  <c:v>1.0785744216392412</c:v>
                </c:pt>
                <c:pt idx="59">
                  <c:v>1.0788241339913898</c:v>
                </c:pt>
                <c:pt idx="60">
                  <c:v>1.078533585990987</c:v>
                </c:pt>
                <c:pt idx="61">
                  <c:v>1.0776130341033843</c:v>
                </c:pt>
                <c:pt idx="62">
                  <c:v>1.0791739041068582</c:v>
                </c:pt>
                <c:pt idx="63">
                  <c:v>1.0782402239982261</c:v>
                </c:pt>
                <c:pt idx="64">
                  <c:v>1.0785668481522162</c:v>
                </c:pt>
                <c:pt idx="65">
                  <c:v>1.0814907787189612</c:v>
                </c:pt>
                <c:pt idx="66">
                  <c:v>1.0797535882105183</c:v>
                </c:pt>
                <c:pt idx="67">
                  <c:v>1.0805446433995392</c:v>
                </c:pt>
                <c:pt idx="68">
                  <c:v>1.0807636448028917</c:v>
                </c:pt>
                <c:pt idx="69">
                  <c:v>1.0800234673155424</c:v>
                </c:pt>
                <c:pt idx="70">
                  <c:v>1.0796910555616253</c:v>
                </c:pt>
                <c:pt idx="71">
                  <c:v>1.0810242398453742</c:v>
                </c:pt>
                <c:pt idx="72">
                  <c:v>1.0820694387728385</c:v>
                </c:pt>
                <c:pt idx="73">
                  <c:v>1.0813496970771079</c:v>
                </c:pt>
                <c:pt idx="74">
                  <c:v>1.0803361855029308</c:v>
                </c:pt>
                <c:pt idx="75">
                  <c:v>1.0818154786785534</c:v>
                </c:pt>
                <c:pt idx="76">
                  <c:v>1.0815645068790452</c:v>
                </c:pt>
                <c:pt idx="77">
                  <c:v>1.082035853209165</c:v>
                </c:pt>
                <c:pt idx="78">
                  <c:v>1.0801871755615318</c:v>
                </c:pt>
                <c:pt idx="79">
                  <c:v>1.0807928255489776</c:v>
                </c:pt>
                <c:pt idx="80">
                  <c:v>1.0812915521480622</c:v>
                </c:pt>
                <c:pt idx="81">
                  <c:v>1.0807517890348715</c:v>
                </c:pt>
                <c:pt idx="82">
                  <c:v>1.0831904425726784</c:v>
                </c:pt>
                <c:pt idx="83">
                  <c:v>1.0804096087406116</c:v>
                </c:pt>
                <c:pt idx="84">
                  <c:v>1.0821956652551152</c:v>
                </c:pt>
                <c:pt idx="85">
                  <c:v>1.0817654157012615</c:v>
                </c:pt>
                <c:pt idx="86">
                  <c:v>1.08312056466525</c:v>
                </c:pt>
                <c:pt idx="87">
                  <c:v>1.0833888565556888</c:v>
                </c:pt>
                <c:pt idx="88">
                  <c:v>1.0842874104354374</c:v>
                </c:pt>
                <c:pt idx="89">
                  <c:v>1.0828583858937333</c:v>
                </c:pt>
                <c:pt idx="90">
                  <c:v>1.0836064522731494</c:v>
                </c:pt>
                <c:pt idx="91">
                  <c:v>1.0827571419493676</c:v>
                </c:pt>
                <c:pt idx="92">
                  <c:v>1.0840989043544389</c:v>
                </c:pt>
                <c:pt idx="93">
                  <c:v>1.0826607555106076</c:v>
                </c:pt>
                <c:pt idx="94">
                  <c:v>1.082348686232963</c:v>
                </c:pt>
                <c:pt idx="95">
                  <c:v>1.0834707951956513</c:v>
                </c:pt>
                <c:pt idx="96">
                  <c:v>1.0835429659189946</c:v>
                </c:pt>
                <c:pt idx="97">
                  <c:v>1.0828123880648217</c:v>
                </c:pt>
                <c:pt idx="98">
                  <c:v>1.0815149281963319</c:v>
                </c:pt>
                <c:pt idx="99">
                  <c:v>1.0823576870741987</c:v>
                </c:pt>
                <c:pt idx="100">
                  <c:v>1.0811534030705388</c:v>
                </c:pt>
                <c:pt idx="101">
                  <c:v>1.0810128894870816</c:v>
                </c:pt>
                <c:pt idx="102">
                  <c:v>1.0820457461107431</c:v>
                </c:pt>
                <c:pt idx="103">
                  <c:v>1.0807021731393742</c:v>
                </c:pt>
                <c:pt idx="104">
                  <c:v>1.0818969630063031</c:v>
                </c:pt>
                <c:pt idx="105">
                  <c:v>1.0817965964973855</c:v>
                </c:pt>
                <c:pt idx="106">
                  <c:v>1.0816350879282488</c:v>
                </c:pt>
                <c:pt idx="107">
                  <c:v>1.0828245633617077</c:v>
                </c:pt>
                <c:pt idx="108">
                  <c:v>1.0823297045997402</c:v>
                </c:pt>
                <c:pt idx="109">
                  <c:v>1.0823150758876157</c:v>
                </c:pt>
                <c:pt idx="110">
                  <c:v>1.0813994919229697</c:v>
                </c:pt>
                <c:pt idx="111">
                  <c:v>1.0808000922174583</c:v>
                </c:pt>
                <c:pt idx="112">
                  <c:v>1.0820926710292569</c:v>
                </c:pt>
                <c:pt idx="113">
                  <c:v>1.0825847701865752</c:v>
                </c:pt>
                <c:pt idx="114">
                  <c:v>1.0816765968866886</c:v>
                </c:pt>
                <c:pt idx="115">
                  <c:v>1.0819442504580019</c:v>
                </c:pt>
                <c:pt idx="116">
                  <c:v>1.081964740857233</c:v>
                </c:pt>
                <c:pt idx="117">
                  <c:v>1.0809473108246495</c:v>
                </c:pt>
                <c:pt idx="118">
                  <c:v>1.0816959865217812</c:v>
                </c:pt>
                <c:pt idx="119">
                  <c:v>1.0809407259622343</c:v>
                </c:pt>
                <c:pt idx="120">
                  <c:v>1.0810967579850197</c:v>
                </c:pt>
                <c:pt idx="121">
                  <c:v>1.0817445360641444</c:v>
                </c:pt>
                <c:pt idx="122">
                  <c:v>1.0823366440493882</c:v>
                </c:pt>
                <c:pt idx="123">
                  <c:v>1.0814160823812875</c:v>
                </c:pt>
                <c:pt idx="124">
                  <c:v>1.0809270826646682</c:v>
                </c:pt>
                <c:pt idx="125">
                  <c:v>1.0811518323152867</c:v>
                </c:pt>
                <c:pt idx="126">
                  <c:v>1.0818107286665588</c:v>
                </c:pt>
                <c:pt idx="127">
                  <c:v>1.0819451216443901</c:v>
                </c:pt>
                <c:pt idx="128">
                  <c:v>1.0825831447294791</c:v>
                </c:pt>
                <c:pt idx="129">
                  <c:v>1.0817335713134681</c:v>
                </c:pt>
                <c:pt idx="130">
                  <c:v>1.0814679332631454</c:v>
                </c:pt>
                <c:pt idx="131">
                  <c:v>1.0811886085555067</c:v>
                </c:pt>
                <c:pt idx="132">
                  <c:v>1.0813052645130345</c:v>
                </c:pt>
                <c:pt idx="133">
                  <c:v>1.0822917520645505</c:v>
                </c:pt>
                <c:pt idx="134">
                  <c:v>1.0820899886593129</c:v>
                </c:pt>
                <c:pt idx="135">
                  <c:v>1.080363637614397</c:v>
                </c:pt>
                <c:pt idx="136">
                  <c:v>1.0813994404487466</c:v>
                </c:pt>
                <c:pt idx="137">
                  <c:v>1.0816278814128104</c:v>
                </c:pt>
                <c:pt idx="138">
                  <c:v>1.0806084038334804</c:v>
                </c:pt>
                <c:pt idx="139">
                  <c:v>1.0807533443694699</c:v>
                </c:pt>
                <c:pt idx="140">
                  <c:v>1.0811788393676944</c:v>
                </c:pt>
                <c:pt idx="141">
                  <c:v>1.0807196782707809</c:v>
                </c:pt>
                <c:pt idx="142">
                  <c:v>1.0819976086047878</c:v>
                </c:pt>
                <c:pt idx="143">
                  <c:v>1.0822693589433077</c:v>
                </c:pt>
                <c:pt idx="144">
                  <c:v>1.0822084621558588</c:v>
                </c:pt>
                <c:pt idx="145">
                  <c:v>1.0817302978562278</c:v>
                </c:pt>
                <c:pt idx="146">
                  <c:v>1.0832475268622486</c:v>
                </c:pt>
                <c:pt idx="147">
                  <c:v>1.0821988578923591</c:v>
                </c:pt>
                <c:pt idx="148">
                  <c:v>1.0821935591678855</c:v>
                </c:pt>
                <c:pt idx="149">
                  <c:v>1.081726701898337</c:v>
                </c:pt>
                <c:pt idx="150">
                  <c:v>1.0820034039039588</c:v>
                </c:pt>
                <c:pt idx="151">
                  <c:v>1.0815057915150619</c:v>
                </c:pt>
                <c:pt idx="152">
                  <c:v>1.0816991940759006</c:v>
                </c:pt>
                <c:pt idx="153">
                  <c:v>1.0802362903423708</c:v>
                </c:pt>
                <c:pt idx="154">
                  <c:v>1.080602496969246</c:v>
                </c:pt>
                <c:pt idx="155">
                  <c:v>1.0797202477562342</c:v>
                </c:pt>
                <c:pt idx="156">
                  <c:v>1.079599286265321</c:v>
                </c:pt>
                <c:pt idx="157">
                  <c:v>1.0807179097216311</c:v>
                </c:pt>
                <c:pt idx="158">
                  <c:v>1.0806759406281845</c:v>
                </c:pt>
                <c:pt idx="159">
                  <c:v>1.0804385939870214</c:v>
                </c:pt>
                <c:pt idx="160">
                  <c:v>1.0803172183092566</c:v>
                </c:pt>
                <c:pt idx="161">
                  <c:v>1.0801984179962258</c:v>
                </c:pt>
                <c:pt idx="162">
                  <c:v>1.0802947095530278</c:v>
                </c:pt>
                <c:pt idx="163">
                  <c:v>1.0809013306588544</c:v>
                </c:pt>
                <c:pt idx="164">
                  <c:v>1.0798315272832968</c:v>
                </c:pt>
                <c:pt idx="165">
                  <c:v>1.0800060895104955</c:v>
                </c:pt>
                <c:pt idx="166">
                  <c:v>1.079376606636024</c:v>
                </c:pt>
                <c:pt idx="167">
                  <c:v>1.0796439808580358</c:v>
                </c:pt>
                <c:pt idx="168">
                  <c:v>1.0797940900673237</c:v>
                </c:pt>
                <c:pt idx="169">
                  <c:v>1.0794984097457905</c:v>
                </c:pt>
                <c:pt idx="170">
                  <c:v>1.0780719952341331</c:v>
                </c:pt>
                <c:pt idx="171">
                  <c:v>1.0775186128499548</c:v>
                </c:pt>
                <c:pt idx="172">
                  <c:v>1.0789561309513351</c:v>
                </c:pt>
                <c:pt idx="173">
                  <c:v>1.0790704951590697</c:v>
                </c:pt>
                <c:pt idx="174">
                  <c:v>1.0787021351956954</c:v>
                </c:pt>
                <c:pt idx="175">
                  <c:v>1.0781334541004797</c:v>
                </c:pt>
                <c:pt idx="176">
                  <c:v>1.0788098358296248</c:v>
                </c:pt>
                <c:pt idx="177">
                  <c:v>1.0782676982895503</c:v>
                </c:pt>
                <c:pt idx="178">
                  <c:v>1.0788915484954229</c:v>
                </c:pt>
                <c:pt idx="179">
                  <c:v>1.0782771517159058</c:v>
                </c:pt>
                <c:pt idx="180">
                  <c:v>1.07814195778587</c:v>
                </c:pt>
                <c:pt idx="181">
                  <c:v>1.0783681895735142</c:v>
                </c:pt>
                <c:pt idx="182">
                  <c:v>1.0782446961353018</c:v>
                </c:pt>
                <c:pt idx="183">
                  <c:v>1.0777753704983764</c:v>
                </c:pt>
                <c:pt idx="184">
                  <c:v>1.0772367447630162</c:v>
                </c:pt>
                <c:pt idx="185">
                  <c:v>1.07715557943262</c:v>
                </c:pt>
                <c:pt idx="186">
                  <c:v>1.0778195482219251</c:v>
                </c:pt>
                <c:pt idx="187">
                  <c:v>1.0779347393928591</c:v>
                </c:pt>
                <c:pt idx="188">
                  <c:v>1.077595043392725</c:v>
                </c:pt>
                <c:pt idx="189">
                  <c:v>1.0771158184526741</c:v>
                </c:pt>
                <c:pt idx="190">
                  <c:v>1.0771421187942567</c:v>
                </c:pt>
                <c:pt idx="191">
                  <c:v>1.07668001502607</c:v>
                </c:pt>
                <c:pt idx="192">
                  <c:v>1.0769783895207761</c:v>
                </c:pt>
                <c:pt idx="193">
                  <c:v>1.0760919168511149</c:v>
                </c:pt>
                <c:pt idx="194">
                  <c:v>1.0766093567926882</c:v>
                </c:pt>
                <c:pt idx="195">
                  <c:v>1.0767576839770621</c:v>
                </c:pt>
                <c:pt idx="196">
                  <c:v>1.0764645413746625</c:v>
                </c:pt>
                <c:pt idx="197">
                  <c:v>1.0758508583249273</c:v>
                </c:pt>
                <c:pt idx="198">
                  <c:v>1.0762044879051946</c:v>
                </c:pt>
                <c:pt idx="199">
                  <c:v>1.0758327608279035</c:v>
                </c:pt>
                <c:pt idx="200">
                  <c:v>1.076215040953195</c:v>
                </c:pt>
                <c:pt idx="201">
                  <c:v>1.0761161385592934</c:v>
                </c:pt>
                <c:pt idx="202">
                  <c:v>1.0762411326637249</c:v>
                </c:pt>
                <c:pt idx="203">
                  <c:v>1.0759287637718342</c:v>
                </c:pt>
                <c:pt idx="204">
                  <c:v>1.0751592420554446</c:v>
                </c:pt>
                <c:pt idx="205">
                  <c:v>1.0749581904960213</c:v>
                </c:pt>
                <c:pt idx="206">
                  <c:v>1.0751203909094633</c:v>
                </c:pt>
                <c:pt idx="207">
                  <c:v>1.0744386510213444</c:v>
                </c:pt>
                <c:pt idx="208">
                  <c:v>1.0744424778682253</c:v>
                </c:pt>
                <c:pt idx="209">
                  <c:v>1.074232629095724</c:v>
                </c:pt>
                <c:pt idx="210">
                  <c:v>1.0741211390487653</c:v>
                </c:pt>
                <c:pt idx="211">
                  <c:v>1.0740367411085612</c:v>
                </c:pt>
                <c:pt idx="212">
                  <c:v>1.0742966298494161</c:v>
                </c:pt>
                <c:pt idx="213">
                  <c:v>1.0741537288860907</c:v>
                </c:pt>
                <c:pt idx="214">
                  <c:v>1.0741356322589866</c:v>
                </c:pt>
                <c:pt idx="215">
                  <c:v>1.0741912037293893</c:v>
                </c:pt>
                <c:pt idx="216">
                  <c:v>1.0737195673392699</c:v>
                </c:pt>
                <c:pt idx="217">
                  <c:v>1.0731979491090857</c:v>
                </c:pt>
                <c:pt idx="218">
                  <c:v>1.0729961715905845</c:v>
                </c:pt>
                <c:pt idx="219">
                  <c:v>1.0737181467488353</c:v>
                </c:pt>
                <c:pt idx="220">
                  <c:v>1.0733645662611369</c:v>
                </c:pt>
                <c:pt idx="221">
                  <c:v>1.0731396157961606</c:v>
                </c:pt>
                <c:pt idx="222">
                  <c:v>1.0728517253274013</c:v>
                </c:pt>
                <c:pt idx="223">
                  <c:v>1.0728705124801146</c:v>
                </c:pt>
                <c:pt idx="224">
                  <c:v>1.0732663122661126</c:v>
                </c:pt>
                <c:pt idx="225">
                  <c:v>1.0728656702924562</c:v>
                </c:pt>
                <c:pt idx="226">
                  <c:v>1.0732270336485603</c:v>
                </c:pt>
                <c:pt idx="227">
                  <c:v>1.0721232222205244</c:v>
                </c:pt>
                <c:pt idx="228">
                  <c:v>1.0719839160929849</c:v>
                </c:pt>
                <c:pt idx="229">
                  <c:v>1.0717876131926525</c:v>
                </c:pt>
                <c:pt idx="230">
                  <c:v>1.0714726951095006</c:v>
                </c:pt>
                <c:pt idx="231">
                  <c:v>1.0710774628229729</c:v>
                </c:pt>
                <c:pt idx="232">
                  <c:v>1.0718797540296652</c:v>
                </c:pt>
                <c:pt idx="233">
                  <c:v>1.071269646143217</c:v>
                </c:pt>
                <c:pt idx="234">
                  <c:v>1.0707516177069338</c:v>
                </c:pt>
                <c:pt idx="235">
                  <c:v>1.0705443280854556</c:v>
                </c:pt>
                <c:pt idx="236">
                  <c:v>1.0711312583925721</c:v>
                </c:pt>
                <c:pt idx="237">
                  <c:v>1.0711947896440803</c:v>
                </c:pt>
                <c:pt idx="238">
                  <c:v>1.0707632484368708</c:v>
                </c:pt>
                <c:pt idx="239">
                  <c:v>1.0700272500441421</c:v>
                </c:pt>
                <c:pt idx="240">
                  <c:v>1.0693290903047563</c:v>
                </c:pt>
                <c:pt idx="241">
                  <c:v>1.0697816683052388</c:v>
                </c:pt>
                <c:pt idx="242">
                  <c:v>1.0698040998672018</c:v>
                </c:pt>
                <c:pt idx="243">
                  <c:v>1.069505330436525</c:v>
                </c:pt>
                <c:pt idx="244">
                  <c:v>1.0691686512775178</c:v>
                </c:pt>
                <c:pt idx="245">
                  <c:v>1.0687251116564782</c:v>
                </c:pt>
                <c:pt idx="246">
                  <c:v>1.0683432306256304</c:v>
                </c:pt>
                <c:pt idx="247">
                  <c:v>1.0685057875649417</c:v>
                </c:pt>
                <c:pt idx="248">
                  <c:v>1.068286364220959</c:v>
                </c:pt>
                <c:pt idx="249">
                  <c:v>1.0685735902305293</c:v>
                </c:pt>
                <c:pt idx="250">
                  <c:v>1.0679968787237777</c:v>
                </c:pt>
                <c:pt idx="251">
                  <c:v>1.0678840406278052</c:v>
                </c:pt>
                <c:pt idx="252">
                  <c:v>1.068249823748046</c:v>
                </c:pt>
                <c:pt idx="253">
                  <c:v>1.0677138282179475</c:v>
                </c:pt>
                <c:pt idx="254">
                  <c:v>1.0679409626350715</c:v>
                </c:pt>
                <c:pt idx="255">
                  <c:v>1.0677810223210835</c:v>
                </c:pt>
                <c:pt idx="256">
                  <c:v>1.0669489414886784</c:v>
                </c:pt>
                <c:pt idx="257">
                  <c:v>1.0666120205430925</c:v>
                </c:pt>
                <c:pt idx="258">
                  <c:v>1.0670608807448592</c:v>
                </c:pt>
                <c:pt idx="259">
                  <c:v>1.0662329239968078</c:v>
                </c:pt>
                <c:pt idx="260">
                  <c:v>1.0662762687691654</c:v>
                </c:pt>
                <c:pt idx="261">
                  <c:v>1.066168221857057</c:v>
                </c:pt>
                <c:pt idx="262">
                  <c:v>1.0661008240281833</c:v>
                </c:pt>
                <c:pt idx="263">
                  <c:v>1.0657618582669171</c:v>
                </c:pt>
                <c:pt idx="264">
                  <c:v>1.0651393340598927</c:v>
                </c:pt>
                <c:pt idx="265">
                  <c:v>1.0647039878243225</c:v>
                </c:pt>
                <c:pt idx="266">
                  <c:v>1.065534491089928</c:v>
                </c:pt>
                <c:pt idx="267">
                  <c:v>1.064685975427051</c:v>
                </c:pt>
                <c:pt idx="268">
                  <c:v>1.0634034219930362</c:v>
                </c:pt>
                <c:pt idx="269">
                  <c:v>1.0636997786525804</c:v>
                </c:pt>
                <c:pt idx="270">
                  <c:v>1.0640305898612776</c:v>
                </c:pt>
                <c:pt idx="271">
                  <c:v>1.0637653113259007</c:v>
                </c:pt>
                <c:pt idx="272">
                  <c:v>1.0640410165501417</c:v>
                </c:pt>
                <c:pt idx="273">
                  <c:v>1.063988194783728</c:v>
                </c:pt>
                <c:pt idx="274">
                  <c:v>1.0627803901207773</c:v>
                </c:pt>
                <c:pt idx="275">
                  <c:v>1.0634279911776796</c:v>
                </c:pt>
                <c:pt idx="276">
                  <c:v>1.0625687025717461</c:v>
                </c:pt>
                <c:pt idx="277">
                  <c:v>1.0626532059149079</c:v>
                </c:pt>
                <c:pt idx="278">
                  <c:v>1.0620686602889742</c:v>
                </c:pt>
                <c:pt idx="279">
                  <c:v>1.0620296444430526</c:v>
                </c:pt>
                <c:pt idx="280">
                  <c:v>1.0628017211367096</c:v>
                </c:pt>
                <c:pt idx="281">
                  <c:v>1.0621669502920186</c:v>
                </c:pt>
                <c:pt idx="282">
                  <c:v>1.061377691014429</c:v>
                </c:pt>
                <c:pt idx="283">
                  <c:v>1.0611383532955494</c:v>
                </c:pt>
                <c:pt idx="284">
                  <c:v>1.0604487681112553</c:v>
                </c:pt>
                <c:pt idx="285">
                  <c:v>1.0605018657190466</c:v>
                </c:pt>
                <c:pt idx="286">
                  <c:v>1.0602573203385954</c:v>
                </c:pt>
                <c:pt idx="287">
                  <c:v>1.0604556562891045</c:v>
                </c:pt>
                <c:pt idx="288">
                  <c:v>1.060959489635166</c:v>
                </c:pt>
                <c:pt idx="289">
                  <c:v>1.0592861815869912</c:v>
                </c:pt>
                <c:pt idx="290">
                  <c:v>1.0602213697437353</c:v>
                </c:pt>
                <c:pt idx="291">
                  <c:v>1.0592028865515608</c:v>
                </c:pt>
                <c:pt idx="292">
                  <c:v>1.0592879347646516</c:v>
                </c:pt>
                <c:pt idx="293">
                  <c:v>1.0590455304980444</c:v>
                </c:pt>
                <c:pt idx="294">
                  <c:v>1.059255538292825</c:v>
                </c:pt>
                <c:pt idx="295">
                  <c:v>1.05865751989909</c:v>
                </c:pt>
                <c:pt idx="296">
                  <c:v>1.0585313592766752</c:v>
                </c:pt>
                <c:pt idx="297">
                  <c:v>1.058063875026348</c:v>
                </c:pt>
                <c:pt idx="298">
                  <c:v>1.0573119763307208</c:v>
                </c:pt>
                <c:pt idx="299">
                  <c:v>1.0573930350081631</c:v>
                </c:pt>
                <c:pt idx="300">
                  <c:v>1.0573995313541562</c:v>
                </c:pt>
                <c:pt idx="301">
                  <c:v>1.0573120089666668</c:v>
                </c:pt>
                <c:pt idx="302">
                  <c:v>1.0567436762340343</c:v>
                </c:pt>
                <c:pt idx="303">
                  <c:v>1.0566166272312463</c:v>
                </c:pt>
                <c:pt idx="304">
                  <c:v>1.0563862340185333</c:v>
                </c:pt>
                <c:pt idx="305">
                  <c:v>1.0562860223546768</c:v>
                </c:pt>
                <c:pt idx="306">
                  <c:v>1.0569674125626873</c:v>
                </c:pt>
                <c:pt idx="307">
                  <c:v>1.056165820117466</c:v>
                </c:pt>
                <c:pt idx="308">
                  <c:v>1.0554582360394227</c:v>
                </c:pt>
                <c:pt idx="309">
                  <c:v>1.0554835164463057</c:v>
                </c:pt>
                <c:pt idx="310">
                  <c:v>1.0553391738581077</c:v>
                </c:pt>
                <c:pt idx="311">
                  <c:v>1.0549347993973111</c:v>
                </c:pt>
                <c:pt idx="312">
                  <c:v>1.0542657402826914</c:v>
                </c:pt>
                <c:pt idx="313">
                  <c:v>1.0547791398994815</c:v>
                </c:pt>
                <c:pt idx="314">
                  <c:v>1.0540662685775199</c:v>
                </c:pt>
                <c:pt idx="315">
                  <c:v>1.054052864269341</c:v>
                </c:pt>
                <c:pt idx="316">
                  <c:v>1.0543116981524496</c:v>
                </c:pt>
                <c:pt idx="317">
                  <c:v>1.0543698197236759</c:v>
                </c:pt>
                <c:pt idx="318">
                  <c:v>1.0539580458632982</c:v>
                </c:pt>
                <c:pt idx="319">
                  <c:v>1.0535212536582506</c:v>
                </c:pt>
                <c:pt idx="320">
                  <c:v>1.0524285532720359</c:v>
                </c:pt>
                <c:pt idx="321">
                  <c:v>1.0525626268263852</c:v>
                </c:pt>
                <c:pt idx="322">
                  <c:v>1.0525413458922943</c:v>
                </c:pt>
                <c:pt idx="323">
                  <c:v>1.0523773947352015</c:v>
                </c:pt>
                <c:pt idx="324">
                  <c:v>1.0520672802902298</c:v>
                </c:pt>
                <c:pt idx="325">
                  <c:v>1.0525418176743502</c:v>
                </c:pt>
                <c:pt idx="326">
                  <c:v>1.0518949263576785</c:v>
                </c:pt>
                <c:pt idx="327">
                  <c:v>1.0507729600244664</c:v>
                </c:pt>
                <c:pt idx="328">
                  <c:v>1.0516364083618965</c:v>
                </c:pt>
                <c:pt idx="329">
                  <c:v>1.0511661648569079</c:v>
                </c:pt>
                <c:pt idx="330">
                  <c:v>1.0503633858218711</c:v>
                </c:pt>
                <c:pt idx="331">
                  <c:v>1.0500929496009952</c:v>
                </c:pt>
                <c:pt idx="332">
                  <c:v>1.0497829583443723</c:v>
                </c:pt>
                <c:pt idx="333">
                  <c:v>1.0504071709314062</c:v>
                </c:pt>
                <c:pt idx="334">
                  <c:v>1.0496342617163625</c:v>
                </c:pt>
                <c:pt idx="335">
                  <c:v>1.0494443412731649</c:v>
                </c:pt>
                <c:pt idx="336">
                  <c:v>1.0493016486328308</c:v>
                </c:pt>
                <c:pt idx="337">
                  <c:v>1.0488963675986778</c:v>
                </c:pt>
                <c:pt idx="338">
                  <c:v>1.0490007536165453</c:v>
                </c:pt>
                <c:pt idx="339">
                  <c:v>1.0485553163066266</c:v>
                </c:pt>
                <c:pt idx="340">
                  <c:v>1.0490465658929795</c:v>
                </c:pt>
                <c:pt idx="341">
                  <c:v>1.0477733783783241</c:v>
                </c:pt>
                <c:pt idx="342">
                  <c:v>1.0479252468110745</c:v>
                </c:pt>
                <c:pt idx="343">
                  <c:v>1.048224676858784</c:v>
                </c:pt>
                <c:pt idx="344">
                  <c:v>1.0472729995365937</c:v>
                </c:pt>
                <c:pt idx="345">
                  <c:v>1.0467457738558503</c:v>
                </c:pt>
                <c:pt idx="346">
                  <c:v>1.0471854779532921</c:v>
                </c:pt>
                <c:pt idx="347">
                  <c:v>1.0461753192036363</c:v>
                </c:pt>
                <c:pt idx="348">
                  <c:v>1.0452938812365915</c:v>
                </c:pt>
                <c:pt idx="349">
                  <c:v>1.0459287413227711</c:v>
                </c:pt>
                <c:pt idx="350">
                  <c:v>1.0457587047218435</c:v>
                </c:pt>
                <c:pt idx="351">
                  <c:v>1.0459643325732879</c:v>
                </c:pt>
                <c:pt idx="352">
                  <c:v>1.0450467868062108</c:v>
                </c:pt>
                <c:pt idx="353">
                  <c:v>1.0455118250714461</c:v>
                </c:pt>
                <c:pt idx="354">
                  <c:v>1.0450936040453762</c:v>
                </c:pt>
                <c:pt idx="355">
                  <c:v>1.0440915025169248</c:v>
                </c:pt>
                <c:pt idx="356">
                  <c:v>1.0441832448362296</c:v>
                </c:pt>
                <c:pt idx="357">
                  <c:v>1.0438349012978463</c:v>
                </c:pt>
                <c:pt idx="358">
                  <c:v>1.0437936916263824</c:v>
                </c:pt>
                <c:pt idx="359">
                  <c:v>1.0427718924029106</c:v>
                </c:pt>
                <c:pt idx="360">
                  <c:v>1.0435954602746869</c:v>
                </c:pt>
                <c:pt idx="361">
                  <c:v>1.0427431275212271</c:v>
                </c:pt>
                <c:pt idx="362">
                  <c:v>1.043180217052383</c:v>
                </c:pt>
                <c:pt idx="363">
                  <c:v>1.042873687078721</c:v>
                </c:pt>
                <c:pt idx="364">
                  <c:v>1.0419420784431994</c:v>
                </c:pt>
                <c:pt idx="365">
                  <c:v>1.0421957574631842</c:v>
                </c:pt>
                <c:pt idx="366">
                  <c:v>1.0424630559671533</c:v>
                </c:pt>
                <c:pt idx="367">
                  <c:v>1.0414779162260732</c:v>
                </c:pt>
                <c:pt idx="368">
                  <c:v>1.0413449028605981</c:v>
                </c:pt>
                <c:pt idx="369">
                  <c:v>1.0412266830728083</c:v>
                </c:pt>
                <c:pt idx="370">
                  <c:v>1.0409147479539362</c:v>
                </c:pt>
                <c:pt idx="371">
                  <c:v>1.0412978011618694</c:v>
                </c:pt>
                <c:pt idx="372">
                  <c:v>1.0406601869042584</c:v>
                </c:pt>
                <c:pt idx="373">
                  <c:v>1.0400334498139361</c:v>
                </c:pt>
                <c:pt idx="374">
                  <c:v>1.0397587793215313</c:v>
                </c:pt>
                <c:pt idx="375">
                  <c:v>1.0398393067645462</c:v>
                </c:pt>
                <c:pt idx="376">
                  <c:v>1.0394066327785616</c:v>
                </c:pt>
                <c:pt idx="377">
                  <c:v>1.0396537259497527</c:v>
                </c:pt>
                <c:pt idx="378">
                  <c:v>1.0390368522341427</c:v>
                </c:pt>
                <c:pt idx="379">
                  <c:v>1.0388213304050606</c:v>
                </c:pt>
                <c:pt idx="380">
                  <c:v>1.0378103660999036</c:v>
                </c:pt>
                <c:pt idx="381">
                  <c:v>1.0378455518719993</c:v>
                </c:pt>
                <c:pt idx="382">
                  <c:v>1.0377901551415782</c:v>
                </c:pt>
                <c:pt idx="383">
                  <c:v>1.0382361638397106</c:v>
                </c:pt>
                <c:pt idx="384">
                  <c:v>1.037893268159553</c:v>
                </c:pt>
                <c:pt idx="385">
                  <c:v>1.0371298947413745</c:v>
                </c:pt>
                <c:pt idx="386">
                  <c:v>1.037182419764975</c:v>
                </c:pt>
                <c:pt idx="387">
                  <c:v>1.0362590685585311</c:v>
                </c:pt>
                <c:pt idx="388">
                  <c:v>1.0363074969340231</c:v>
                </c:pt>
                <c:pt idx="389">
                  <c:v>1.0363910212442597</c:v>
                </c:pt>
                <c:pt idx="390">
                  <c:v>1.0359776737240634</c:v>
                </c:pt>
                <c:pt idx="391">
                  <c:v>1.035556408818056</c:v>
                </c:pt>
                <c:pt idx="392">
                  <c:v>1.0351064497551274</c:v>
                </c:pt>
                <c:pt idx="393">
                  <c:v>1.0352420215426177</c:v>
                </c:pt>
                <c:pt idx="394">
                  <c:v>1.0345918516846955</c:v>
                </c:pt>
                <c:pt idx="395">
                  <c:v>1.0342563964183402</c:v>
                </c:pt>
                <c:pt idx="396">
                  <c:v>1.0343489145839466</c:v>
                </c:pt>
                <c:pt idx="397">
                  <c:v>1.0343120877296992</c:v>
                </c:pt>
                <c:pt idx="398">
                  <c:v>1.0330534379026599</c:v>
                </c:pt>
                <c:pt idx="399">
                  <c:v>1.0335582872437679</c:v>
                </c:pt>
                <c:pt idx="400">
                  <c:v>1.0330043943639922</c:v>
                </c:pt>
                <c:pt idx="401">
                  <c:v>1.0329035607058823</c:v>
                </c:pt>
                <c:pt idx="402">
                  <c:v>1.0320823948919939</c:v>
                </c:pt>
                <c:pt idx="403">
                  <c:v>1.0325486341704604</c:v>
                </c:pt>
                <c:pt idx="404">
                  <c:v>1.0321038519939141</c:v>
                </c:pt>
                <c:pt idx="405">
                  <c:v>1.0322515536613506</c:v>
                </c:pt>
                <c:pt idx="406">
                  <c:v>1.0319255688045079</c:v>
                </c:pt>
                <c:pt idx="407">
                  <c:v>1.0317967896288889</c:v>
                </c:pt>
                <c:pt idx="408">
                  <c:v>1.0314301612905306</c:v>
                </c:pt>
                <c:pt idx="409">
                  <c:v>1.0314365713548852</c:v>
                </c:pt>
                <c:pt idx="410">
                  <c:v>1.031959773995428</c:v>
                </c:pt>
                <c:pt idx="411">
                  <c:v>1.0319409185543942</c:v>
                </c:pt>
                <c:pt idx="412">
                  <c:v>1.0310333698228762</c:v>
                </c:pt>
                <c:pt idx="413">
                  <c:v>1.0307651201028245</c:v>
                </c:pt>
                <c:pt idx="414">
                  <c:v>1.0307632986710946</c:v>
                </c:pt>
                <c:pt idx="415">
                  <c:v>1.0300771973135863</c:v>
                </c:pt>
                <c:pt idx="416">
                  <c:v>1.0301381535546752</c:v>
                </c:pt>
                <c:pt idx="417">
                  <c:v>1.0295641645378011</c:v>
                </c:pt>
                <c:pt idx="418">
                  <c:v>1.0292676167843948</c:v>
                </c:pt>
                <c:pt idx="419">
                  <c:v>1.0286419298036589</c:v>
                </c:pt>
                <c:pt idx="420">
                  <c:v>1.0287416800137283</c:v>
                </c:pt>
                <c:pt idx="421">
                  <c:v>1.0282534070000027</c:v>
                </c:pt>
                <c:pt idx="422">
                  <c:v>1.0274939530837943</c:v>
                </c:pt>
                <c:pt idx="423">
                  <c:v>1.0268487720321586</c:v>
                </c:pt>
                <c:pt idx="424">
                  <c:v>1.0268602390734032</c:v>
                </c:pt>
                <c:pt idx="425">
                  <c:v>1.0260905231744213</c:v>
                </c:pt>
                <c:pt idx="426">
                  <c:v>1.0258167186373517</c:v>
                </c:pt>
                <c:pt idx="427">
                  <c:v>1.0260063843858445</c:v>
                </c:pt>
                <c:pt idx="428">
                  <c:v>1.0250234390037867</c:v>
                </c:pt>
                <c:pt idx="429">
                  <c:v>1.0252761494283735</c:v>
                </c:pt>
                <c:pt idx="430">
                  <c:v>1.02409891373762</c:v>
                </c:pt>
                <c:pt idx="431">
                  <c:v>1.0241147569342355</c:v>
                </c:pt>
                <c:pt idx="432">
                  <c:v>1.0233154103096389</c:v>
                </c:pt>
                <c:pt idx="433">
                  <c:v>1.023604320266893</c:v>
                </c:pt>
                <c:pt idx="434">
                  <c:v>1.0233494106228083</c:v>
                </c:pt>
                <c:pt idx="435">
                  <c:v>1.0223208452806025</c:v>
                </c:pt>
                <c:pt idx="436">
                  <c:v>1.0216878220153074</c:v>
                </c:pt>
                <c:pt idx="437">
                  <c:v>1.0218604939851454</c:v>
                </c:pt>
                <c:pt idx="438">
                  <c:v>1.0216983767955166</c:v>
                </c:pt>
                <c:pt idx="439">
                  <c:v>1.0207479756656781</c:v>
                </c:pt>
                <c:pt idx="440">
                  <c:v>1.0200830139907069</c:v>
                </c:pt>
                <c:pt idx="441">
                  <c:v>1.0189929421783732</c:v>
                </c:pt>
                <c:pt idx="442">
                  <c:v>1.0186653039038265</c:v>
                </c:pt>
                <c:pt idx="443">
                  <c:v>1.0180993702301471</c:v>
                </c:pt>
                <c:pt idx="444">
                  <c:v>1.0178365644590435</c:v>
                </c:pt>
                <c:pt idx="445">
                  <c:v>1.017896078309156</c:v>
                </c:pt>
                <c:pt idx="446">
                  <c:v>1.0166338826458794</c:v>
                </c:pt>
                <c:pt idx="447">
                  <c:v>1.0159394235490673</c:v>
                </c:pt>
                <c:pt idx="448">
                  <c:v>1.0155370292137156</c:v>
                </c:pt>
                <c:pt idx="449">
                  <c:v>1.0149813436467157</c:v>
                </c:pt>
                <c:pt idx="450">
                  <c:v>1.0145298055472924</c:v>
                </c:pt>
                <c:pt idx="451">
                  <c:v>1.0136787224669741</c:v>
                </c:pt>
                <c:pt idx="452">
                  <c:v>1.0129621896963705</c:v>
                </c:pt>
                <c:pt idx="453">
                  <c:v>1.0122451845676557</c:v>
                </c:pt>
                <c:pt idx="454">
                  <c:v>1.011591592214599</c:v>
                </c:pt>
                <c:pt idx="455">
                  <c:v>1.0104193531659345</c:v>
                </c:pt>
                <c:pt idx="456">
                  <c:v>1.0098799919368298</c:v>
                </c:pt>
                <c:pt idx="457">
                  <c:v>1.0093661126248195</c:v>
                </c:pt>
                <c:pt idx="458">
                  <c:v>1.007982666201048</c:v>
                </c:pt>
                <c:pt idx="459">
                  <c:v>1.0071103772098338</c:v>
                </c:pt>
                <c:pt idx="460">
                  <c:v>1.006598658700055</c:v>
                </c:pt>
                <c:pt idx="461">
                  <c:v>1.0059406846549761</c:v>
                </c:pt>
                <c:pt idx="462">
                  <c:v>1.0048545546286809</c:v>
                </c:pt>
                <c:pt idx="463">
                  <c:v>1.0038248290273084</c:v>
                </c:pt>
                <c:pt idx="464">
                  <c:v>1.0029996765822018</c:v>
                </c:pt>
                <c:pt idx="465">
                  <c:v>1.0017465469381646</c:v>
                </c:pt>
                <c:pt idx="466">
                  <c:v>1.0010634184668588</c:v>
                </c:pt>
                <c:pt idx="467">
                  <c:v>1.0003950412587324</c:v>
                </c:pt>
                <c:pt idx="468">
                  <c:v>0.99805784399476982</c:v>
                </c:pt>
                <c:pt idx="469">
                  <c:v>0.99847695187317587</c:v>
                </c:pt>
                <c:pt idx="470">
                  <c:v>0.99710308784490764</c:v>
                </c:pt>
                <c:pt idx="471">
                  <c:v>0.99622330991085406</c:v>
                </c:pt>
                <c:pt idx="472">
                  <c:v>0.99458695274327713</c:v>
                </c:pt>
                <c:pt idx="473">
                  <c:v>0.99372660550349923</c:v>
                </c:pt>
                <c:pt idx="474">
                  <c:v>0.99293696342800364</c:v>
                </c:pt>
                <c:pt idx="475">
                  <c:v>0.99122318006080157</c:v>
                </c:pt>
                <c:pt idx="476">
                  <c:v>0.98979710621909245</c:v>
                </c:pt>
                <c:pt idx="477">
                  <c:v>0.9889813038320473</c:v>
                </c:pt>
                <c:pt idx="478">
                  <c:v>0.98702842740392205</c:v>
                </c:pt>
                <c:pt idx="479">
                  <c:v>0.9862381081647944</c:v>
                </c:pt>
                <c:pt idx="480">
                  <c:v>0.98486842567692923</c:v>
                </c:pt>
                <c:pt idx="481">
                  <c:v>0.98408870413095006</c:v>
                </c:pt>
                <c:pt idx="482">
                  <c:v>0.98266270929658539</c:v>
                </c:pt>
                <c:pt idx="483">
                  <c:v>0.98120703073535376</c:v>
                </c:pt>
                <c:pt idx="484">
                  <c:v>0.97982388565596334</c:v>
                </c:pt>
                <c:pt idx="485">
                  <c:v>0.97876927466477603</c:v>
                </c:pt>
                <c:pt idx="486">
                  <c:v>0.97737601898040904</c:v>
                </c:pt>
                <c:pt idx="487">
                  <c:v>0.976101987628192</c:v>
                </c:pt>
                <c:pt idx="488">
                  <c:v>0.97456358768186446</c:v>
                </c:pt>
                <c:pt idx="489">
                  <c:v>0.97346754460426688</c:v>
                </c:pt>
                <c:pt idx="490">
                  <c:v>0.97162681133956064</c:v>
                </c:pt>
                <c:pt idx="491">
                  <c:v>0.97034370618191046</c:v>
                </c:pt>
                <c:pt idx="492">
                  <c:v>0.96888833087360049</c:v>
                </c:pt>
                <c:pt idx="493">
                  <c:v>0.96742442564843978</c:v>
                </c:pt>
                <c:pt idx="494">
                  <c:v>0.96625382536289606</c:v>
                </c:pt>
                <c:pt idx="495">
                  <c:v>0.96427325492541083</c:v>
                </c:pt>
                <c:pt idx="496">
                  <c:v>0.9630176887602373</c:v>
                </c:pt>
                <c:pt idx="497">
                  <c:v>0.96122191603428975</c:v>
                </c:pt>
                <c:pt idx="498">
                  <c:v>0.9601897158792505</c:v>
                </c:pt>
                <c:pt idx="499">
                  <c:v>0.95849485810509649</c:v>
                </c:pt>
                <c:pt idx="500">
                  <c:v>0.95745522127377369</c:v>
                </c:pt>
                <c:pt idx="501">
                  <c:v>0.95562926543341831</c:v>
                </c:pt>
                <c:pt idx="502">
                  <c:v>0.9544285743491433</c:v>
                </c:pt>
                <c:pt idx="503">
                  <c:v>0.95280433349862792</c:v>
                </c:pt>
                <c:pt idx="504">
                  <c:v>0.95168837330436906</c:v>
                </c:pt>
                <c:pt idx="505">
                  <c:v>0.94994396565889216</c:v>
                </c:pt>
                <c:pt idx="506">
                  <c:v>0.94841146088347983</c:v>
                </c:pt>
                <c:pt idx="507">
                  <c:v>0.94714369722319092</c:v>
                </c:pt>
                <c:pt idx="508">
                  <c:v>0.9457865644596315</c:v>
                </c:pt>
                <c:pt idx="509">
                  <c:v>0.94401998336176685</c:v>
                </c:pt>
                <c:pt idx="510">
                  <c:v>0.94258019854010144</c:v>
                </c:pt>
                <c:pt idx="511">
                  <c:v>0.94113204141417794</c:v>
                </c:pt>
                <c:pt idx="512">
                  <c:v>0.93938704153084407</c:v>
                </c:pt>
                <c:pt idx="513">
                  <c:v>0.93793132539067514</c:v>
                </c:pt>
                <c:pt idx="514">
                  <c:v>0.93591941019858504</c:v>
                </c:pt>
                <c:pt idx="515">
                  <c:v>0.9342243562279251</c:v>
                </c:pt>
                <c:pt idx="516">
                  <c:v>0.93271340742382836</c:v>
                </c:pt>
                <c:pt idx="517">
                  <c:v>0.93195435593091291</c:v>
                </c:pt>
                <c:pt idx="518">
                  <c:v>0.93046076818899026</c:v>
                </c:pt>
                <c:pt idx="519">
                  <c:v>0.928495766220371</c:v>
                </c:pt>
                <c:pt idx="520">
                  <c:v>0.92745773251234687</c:v>
                </c:pt>
                <c:pt idx="521">
                  <c:v>0.92511150678816667</c:v>
                </c:pt>
                <c:pt idx="522">
                  <c:v>0.92352166907180877</c:v>
                </c:pt>
                <c:pt idx="523">
                  <c:v>0.92213566318586671</c:v>
                </c:pt>
                <c:pt idx="524">
                  <c:v>0.92091115059187523</c:v>
                </c:pt>
                <c:pt idx="525">
                  <c:v>0.91931883160547145</c:v>
                </c:pt>
                <c:pt idx="526">
                  <c:v>0.91829779477408946</c:v>
                </c:pt>
                <c:pt idx="527">
                  <c:v>0.91681304039854095</c:v>
                </c:pt>
                <c:pt idx="528">
                  <c:v>0.91496054586428055</c:v>
                </c:pt>
                <c:pt idx="529">
                  <c:v>0.91419261692195875</c:v>
                </c:pt>
                <c:pt idx="530">
                  <c:v>0.91274618183896072</c:v>
                </c:pt>
                <c:pt idx="531">
                  <c:v>0.91091575944141467</c:v>
                </c:pt>
                <c:pt idx="532">
                  <c:v>0.90960029290912103</c:v>
                </c:pt>
                <c:pt idx="533">
                  <c:v>0.90731234764890933</c:v>
                </c:pt>
                <c:pt idx="534">
                  <c:v>0.90649827185479315</c:v>
                </c:pt>
                <c:pt idx="535">
                  <c:v>0.9049093274007094</c:v>
                </c:pt>
                <c:pt idx="536">
                  <c:v>0.90325991068381595</c:v>
                </c:pt>
                <c:pt idx="537">
                  <c:v>0.90244697372132199</c:v>
                </c:pt>
                <c:pt idx="538">
                  <c:v>0.90107599228779078</c:v>
                </c:pt>
                <c:pt idx="539">
                  <c:v>0.89959546595904205</c:v>
                </c:pt>
                <c:pt idx="540">
                  <c:v>0.89830220066000643</c:v>
                </c:pt>
                <c:pt idx="541">
                  <c:v>0.89617283482112409</c:v>
                </c:pt>
                <c:pt idx="542">
                  <c:v>0.89539309721220517</c:v>
                </c:pt>
                <c:pt idx="543">
                  <c:v>0.89420882999088624</c:v>
                </c:pt>
                <c:pt idx="544">
                  <c:v>0.89278668030445318</c:v>
                </c:pt>
                <c:pt idx="545">
                  <c:v>0.89152216396366468</c:v>
                </c:pt>
                <c:pt idx="546">
                  <c:v>0.88962130432699349</c:v>
                </c:pt>
                <c:pt idx="547">
                  <c:v>0.88874601329997727</c:v>
                </c:pt>
                <c:pt idx="548">
                  <c:v>0.88730517894752048</c:v>
                </c:pt>
                <c:pt idx="549">
                  <c:v>0.88568293638593742</c:v>
                </c:pt>
                <c:pt idx="550">
                  <c:v>0.88405224128266013</c:v>
                </c:pt>
                <c:pt idx="551">
                  <c:v>0.8832509380973016</c:v>
                </c:pt>
                <c:pt idx="552">
                  <c:v>0.88189059324637642</c:v>
                </c:pt>
                <c:pt idx="553">
                  <c:v>0.88059211009214666</c:v>
                </c:pt>
                <c:pt idx="554">
                  <c:v>0.87907081814895482</c:v>
                </c:pt>
                <c:pt idx="555">
                  <c:v>0.87781596645944304</c:v>
                </c:pt>
                <c:pt idx="556">
                  <c:v>0.87658341536323969</c:v>
                </c:pt>
                <c:pt idx="557">
                  <c:v>0.87541834099526972</c:v>
                </c:pt>
                <c:pt idx="558">
                  <c:v>0.87342284481752375</c:v>
                </c:pt>
                <c:pt idx="559">
                  <c:v>0.87321427177982958</c:v>
                </c:pt>
                <c:pt idx="560">
                  <c:v>0.87169746632428124</c:v>
                </c:pt>
                <c:pt idx="561">
                  <c:v>0.87050386053661266</c:v>
                </c:pt>
                <c:pt idx="562">
                  <c:v>0.86898527224843025</c:v>
                </c:pt>
                <c:pt idx="563">
                  <c:v>0.86720300450624332</c:v>
                </c:pt>
                <c:pt idx="564">
                  <c:v>0.86654078248663458</c:v>
                </c:pt>
                <c:pt idx="565">
                  <c:v>0.86525896896777688</c:v>
                </c:pt>
                <c:pt idx="566">
                  <c:v>0.86454755977368447</c:v>
                </c:pt>
                <c:pt idx="567">
                  <c:v>0.86320458301235581</c:v>
                </c:pt>
                <c:pt idx="568">
                  <c:v>0.86212090273887465</c:v>
                </c:pt>
                <c:pt idx="569">
                  <c:v>0.8605893219451286</c:v>
                </c:pt>
                <c:pt idx="570">
                  <c:v>0.85966568380445385</c:v>
                </c:pt>
                <c:pt idx="571">
                  <c:v>0.85826545979322022</c:v>
                </c:pt>
                <c:pt idx="572">
                  <c:v>0.8571144032656931</c:v>
                </c:pt>
                <c:pt idx="573">
                  <c:v>0.85591054223171148</c:v>
                </c:pt>
                <c:pt idx="574">
                  <c:v>0.85501684654053856</c:v>
                </c:pt>
                <c:pt idx="575">
                  <c:v>0.8536821701416214</c:v>
                </c:pt>
                <c:pt idx="576">
                  <c:v>0.85277885304482981</c:v>
                </c:pt>
                <c:pt idx="577">
                  <c:v>0.85109270662875569</c:v>
                </c:pt>
                <c:pt idx="578">
                  <c:v>0.85059624028618885</c:v>
                </c:pt>
                <c:pt idx="579">
                  <c:v>0.84829946582259086</c:v>
                </c:pt>
                <c:pt idx="580">
                  <c:v>0.84808737284572133</c:v>
                </c:pt>
                <c:pt idx="581">
                  <c:v>0.84618563946786518</c:v>
                </c:pt>
                <c:pt idx="582">
                  <c:v>0.84530186235565918</c:v>
                </c:pt>
                <c:pt idx="583">
                  <c:v>0.84398325666396046</c:v>
                </c:pt>
                <c:pt idx="584">
                  <c:v>0.84269507611849392</c:v>
                </c:pt>
                <c:pt idx="585">
                  <c:v>0.84158367410020862</c:v>
                </c:pt>
                <c:pt idx="586">
                  <c:v>0.84042745293322718</c:v>
                </c:pt>
                <c:pt idx="587">
                  <c:v>0.83949626281350054</c:v>
                </c:pt>
                <c:pt idx="588">
                  <c:v>0.83857754907857651</c:v>
                </c:pt>
                <c:pt idx="589">
                  <c:v>0.83768626305471161</c:v>
                </c:pt>
                <c:pt idx="590">
                  <c:v>0.83630408440519799</c:v>
                </c:pt>
                <c:pt idx="591">
                  <c:v>0.83532536570769744</c:v>
                </c:pt>
                <c:pt idx="592">
                  <c:v>0.83417603809569429</c:v>
                </c:pt>
                <c:pt idx="593">
                  <c:v>0.8330434882828619</c:v>
                </c:pt>
                <c:pt idx="594">
                  <c:v>0.83136589858547472</c:v>
                </c:pt>
                <c:pt idx="595">
                  <c:v>0.83024176548609374</c:v>
                </c:pt>
                <c:pt idx="596">
                  <c:v>0.8295442424542091</c:v>
                </c:pt>
                <c:pt idx="597">
                  <c:v>0.82834625993991795</c:v>
                </c:pt>
                <c:pt idx="598">
                  <c:v>0.82740200035714018</c:v>
                </c:pt>
                <c:pt idx="599">
                  <c:v>0.82639082820302778</c:v>
                </c:pt>
                <c:pt idx="600">
                  <c:v>0.82524414891383957</c:v>
                </c:pt>
                <c:pt idx="601">
                  <c:v>0.82387511202011598</c:v>
                </c:pt>
                <c:pt idx="602">
                  <c:v>0.82275189831251416</c:v>
                </c:pt>
                <c:pt idx="603">
                  <c:v>0.82144130339268417</c:v>
                </c:pt>
                <c:pt idx="604">
                  <c:v>0.82064129868219438</c:v>
                </c:pt>
                <c:pt idx="605">
                  <c:v>0.82033871247826096</c:v>
                </c:pt>
                <c:pt idx="606">
                  <c:v>0.81883314182416278</c:v>
                </c:pt>
                <c:pt idx="607">
                  <c:v>0.81770842958152723</c:v>
                </c:pt>
                <c:pt idx="608">
                  <c:v>0.8164889980099872</c:v>
                </c:pt>
                <c:pt idx="609">
                  <c:v>0.81536300167026887</c:v>
                </c:pt>
                <c:pt idx="610">
                  <c:v>0.81450554212494164</c:v>
                </c:pt>
                <c:pt idx="611">
                  <c:v>0.81326243703474543</c:v>
                </c:pt>
                <c:pt idx="612">
                  <c:v>0.81196401224529158</c:v>
                </c:pt>
                <c:pt idx="613">
                  <c:v>0.81041352099521602</c:v>
                </c:pt>
                <c:pt idx="614">
                  <c:v>0.80970010463457109</c:v>
                </c:pt>
                <c:pt idx="615">
                  <c:v>0.80863553929802234</c:v>
                </c:pt>
                <c:pt idx="616">
                  <c:v>0.80763684668127866</c:v>
                </c:pt>
                <c:pt idx="617">
                  <c:v>0.80635306392022155</c:v>
                </c:pt>
                <c:pt idx="618">
                  <c:v>0.8051794835310333</c:v>
                </c:pt>
                <c:pt idx="619">
                  <c:v>0.80405561826861005</c:v>
                </c:pt>
                <c:pt idx="620">
                  <c:v>0.80272760208509542</c:v>
                </c:pt>
                <c:pt idx="621">
                  <c:v>0.80230824491699848</c:v>
                </c:pt>
                <c:pt idx="622">
                  <c:v>0.80129183172702689</c:v>
                </c:pt>
                <c:pt idx="623">
                  <c:v>0.79973684203243312</c:v>
                </c:pt>
                <c:pt idx="624">
                  <c:v>0.79849720808981051</c:v>
                </c:pt>
                <c:pt idx="625">
                  <c:v>0.79769398006228254</c:v>
                </c:pt>
                <c:pt idx="626">
                  <c:v>0.79671966726397525</c:v>
                </c:pt>
                <c:pt idx="627">
                  <c:v>0.79568968710576471</c:v>
                </c:pt>
                <c:pt idx="628">
                  <c:v>0.79457193979495355</c:v>
                </c:pt>
                <c:pt idx="629">
                  <c:v>0.79318909803310134</c:v>
                </c:pt>
                <c:pt idx="630">
                  <c:v>0.79190338427808471</c:v>
                </c:pt>
                <c:pt idx="631">
                  <c:v>0.79077369121102081</c:v>
                </c:pt>
                <c:pt idx="632">
                  <c:v>0.79009338982164345</c:v>
                </c:pt>
                <c:pt idx="633">
                  <c:v>0.78891505281252083</c:v>
                </c:pt>
                <c:pt idx="634">
                  <c:v>0.78780989435692594</c:v>
                </c:pt>
                <c:pt idx="635">
                  <c:v>0.78621487145396507</c:v>
                </c:pt>
                <c:pt idx="636">
                  <c:v>0.78586060329520413</c:v>
                </c:pt>
                <c:pt idx="637">
                  <c:v>0.78403034138818051</c:v>
                </c:pt>
                <c:pt idx="638">
                  <c:v>0.78326644175206717</c:v>
                </c:pt>
                <c:pt idx="639">
                  <c:v>0.78164713009052489</c:v>
                </c:pt>
                <c:pt idx="640">
                  <c:v>0.78092623631794245</c:v>
                </c:pt>
                <c:pt idx="641">
                  <c:v>0.77979837914321004</c:v>
                </c:pt>
                <c:pt idx="642">
                  <c:v>0.77821043389045952</c:v>
                </c:pt>
                <c:pt idx="643">
                  <c:v>0.77699516415180214</c:v>
                </c:pt>
                <c:pt idx="644">
                  <c:v>0.7765343742487516</c:v>
                </c:pt>
                <c:pt idx="645">
                  <c:v>0.77518654875796134</c:v>
                </c:pt>
                <c:pt idx="646">
                  <c:v>0.7740737825618782</c:v>
                </c:pt>
                <c:pt idx="647">
                  <c:v>0.77270358332671729</c:v>
                </c:pt>
                <c:pt idx="648">
                  <c:v>0.77164526719541437</c:v>
                </c:pt>
                <c:pt idx="649">
                  <c:v>0.7704338365308474</c:v>
                </c:pt>
                <c:pt idx="650">
                  <c:v>0.76921037159636874</c:v>
                </c:pt>
                <c:pt idx="651">
                  <c:v>0.76820116150876494</c:v>
                </c:pt>
                <c:pt idx="652">
                  <c:v>0.76728647304734698</c:v>
                </c:pt>
                <c:pt idx="653">
                  <c:v>0.76469240929066273</c:v>
                </c:pt>
                <c:pt idx="654">
                  <c:v>0.76352328905550737</c:v>
                </c:pt>
                <c:pt idx="655">
                  <c:v>0.76243107656236864</c:v>
                </c:pt>
                <c:pt idx="656">
                  <c:v>0.76125133053865246</c:v>
                </c:pt>
                <c:pt idx="657">
                  <c:v>0.76004880930657492</c:v>
                </c:pt>
                <c:pt idx="658">
                  <c:v>0.7583923728926778</c:v>
                </c:pt>
                <c:pt idx="659">
                  <c:v>0.75701677000605494</c:v>
                </c:pt>
                <c:pt idx="660">
                  <c:v>0.756207673926658</c:v>
                </c:pt>
                <c:pt idx="661">
                  <c:v>0.7548378711010022</c:v>
                </c:pt>
                <c:pt idx="662">
                  <c:v>0.75358525229719586</c:v>
                </c:pt>
                <c:pt idx="663">
                  <c:v>0.75200902335178388</c:v>
                </c:pt>
                <c:pt idx="664">
                  <c:v>0.75078740698364166</c:v>
                </c:pt>
                <c:pt idx="665">
                  <c:v>0.74857911606210847</c:v>
                </c:pt>
                <c:pt idx="666">
                  <c:v>0.74764686508957034</c:v>
                </c:pt>
                <c:pt idx="667">
                  <c:v>0.74648801398039821</c:v>
                </c:pt>
                <c:pt idx="668">
                  <c:v>0.74511893358258929</c:v>
                </c:pt>
                <c:pt idx="669">
                  <c:v>0.74369554202447152</c:v>
                </c:pt>
                <c:pt idx="670">
                  <c:v>0.74239550138817412</c:v>
                </c:pt>
                <c:pt idx="671">
                  <c:v>0.74151086728360804</c:v>
                </c:pt>
                <c:pt idx="672">
                  <c:v>0.73988044170551759</c:v>
                </c:pt>
                <c:pt idx="673">
                  <c:v>0.7380877655321646</c:v>
                </c:pt>
                <c:pt idx="674">
                  <c:v>0.73700620183055676</c:v>
                </c:pt>
                <c:pt idx="675">
                  <c:v>0.73559605159365626</c:v>
                </c:pt>
                <c:pt idx="676">
                  <c:v>0.73342593853365157</c:v>
                </c:pt>
                <c:pt idx="677">
                  <c:v>0.7323288026489615</c:v>
                </c:pt>
                <c:pt idx="678">
                  <c:v>0.73062459032735616</c:v>
                </c:pt>
                <c:pt idx="679">
                  <c:v>0.72860459841022374</c:v>
                </c:pt>
                <c:pt idx="680">
                  <c:v>0.72738128704728755</c:v>
                </c:pt>
                <c:pt idx="681">
                  <c:v>0.72598761393756506</c:v>
                </c:pt>
                <c:pt idx="682">
                  <c:v>0.72464131607842641</c:v>
                </c:pt>
                <c:pt idx="683">
                  <c:v>0.72329533060054851</c:v>
                </c:pt>
                <c:pt idx="684">
                  <c:v>0.72140633129821308</c:v>
                </c:pt>
                <c:pt idx="685">
                  <c:v>0.71985426803839836</c:v>
                </c:pt>
                <c:pt idx="686">
                  <c:v>0.71796053044772679</c:v>
                </c:pt>
                <c:pt idx="687">
                  <c:v>0.71672058062280264</c:v>
                </c:pt>
                <c:pt idx="688">
                  <c:v>0.71495642943392235</c:v>
                </c:pt>
                <c:pt idx="689">
                  <c:v>0.7133739405011188</c:v>
                </c:pt>
                <c:pt idx="690">
                  <c:v>0.71168884607085703</c:v>
                </c:pt>
                <c:pt idx="691">
                  <c:v>0.71041318670286235</c:v>
                </c:pt>
                <c:pt idx="692">
                  <c:v>0.70875064067292903</c:v>
                </c:pt>
                <c:pt idx="693">
                  <c:v>0.7064762869576463</c:v>
                </c:pt>
                <c:pt idx="694">
                  <c:v>0.70499135430898707</c:v>
                </c:pt>
                <c:pt idx="695">
                  <c:v>0.70325643779065394</c:v>
                </c:pt>
                <c:pt idx="696">
                  <c:v>0.70126969061829514</c:v>
                </c:pt>
                <c:pt idx="697">
                  <c:v>0.6995264264499943</c:v>
                </c:pt>
                <c:pt idx="698">
                  <c:v>0.6981360613006331</c:v>
                </c:pt>
                <c:pt idx="699">
                  <c:v>0.69613070811927691</c:v>
                </c:pt>
                <c:pt idx="700">
                  <c:v>0.6943783087176818</c:v>
                </c:pt>
                <c:pt idx="701">
                  <c:v>0.69296506530400503</c:v>
                </c:pt>
                <c:pt idx="702">
                  <c:v>0.69111973631047252</c:v>
                </c:pt>
                <c:pt idx="703">
                  <c:v>0.68866456791038433</c:v>
                </c:pt>
                <c:pt idx="704">
                  <c:v>0.68748227723442534</c:v>
                </c:pt>
                <c:pt idx="705">
                  <c:v>0.68552559060749452</c:v>
                </c:pt>
                <c:pt idx="706">
                  <c:v>0.68422039919699773</c:v>
                </c:pt>
                <c:pt idx="707">
                  <c:v>0.68221406343747093</c:v>
                </c:pt>
                <c:pt idx="708">
                  <c:v>0.67997707599910684</c:v>
                </c:pt>
                <c:pt idx="709">
                  <c:v>0.6783251935866077</c:v>
                </c:pt>
                <c:pt idx="710">
                  <c:v>0.67607731160803908</c:v>
                </c:pt>
                <c:pt idx="711">
                  <c:v>0.67452412915921733</c:v>
                </c:pt>
                <c:pt idx="712">
                  <c:v>0.67204375277908046</c:v>
                </c:pt>
                <c:pt idx="713">
                  <c:v>0.67025813976188109</c:v>
                </c:pt>
                <c:pt idx="714">
                  <c:v>0.6685883797419182</c:v>
                </c:pt>
                <c:pt idx="715">
                  <c:v>0.66656613531940667</c:v>
                </c:pt>
                <c:pt idx="716">
                  <c:v>0.66441375501654065</c:v>
                </c:pt>
                <c:pt idx="717">
                  <c:v>0.66256323728537669</c:v>
                </c:pt>
                <c:pt idx="718">
                  <c:v>0.66067879819847575</c:v>
                </c:pt>
                <c:pt idx="719">
                  <c:v>0.65829733222045517</c:v>
                </c:pt>
                <c:pt idx="720">
                  <c:v>0.65587520548482492</c:v>
                </c:pt>
                <c:pt idx="721">
                  <c:v>0.65411388234871581</c:v>
                </c:pt>
                <c:pt idx="722">
                  <c:v>0.6518614091539906</c:v>
                </c:pt>
                <c:pt idx="723">
                  <c:v>0.64998679664743064</c:v>
                </c:pt>
                <c:pt idx="724">
                  <c:v>0.64777624826172664</c:v>
                </c:pt>
                <c:pt idx="725">
                  <c:v>0.64638211337458007</c:v>
                </c:pt>
                <c:pt idx="726">
                  <c:v>0.64425835146784027</c:v>
                </c:pt>
                <c:pt idx="727">
                  <c:v>0.64152383730891649</c:v>
                </c:pt>
                <c:pt idx="728">
                  <c:v>0.63978112850476554</c:v>
                </c:pt>
                <c:pt idx="729">
                  <c:v>0.6375019017795055</c:v>
                </c:pt>
                <c:pt idx="730">
                  <c:v>0.63524140254763906</c:v>
                </c:pt>
                <c:pt idx="731">
                  <c:v>0.6336486431586511</c:v>
                </c:pt>
                <c:pt idx="732">
                  <c:v>0.63145762406976114</c:v>
                </c:pt>
                <c:pt idx="733">
                  <c:v>0.62911494032466486</c:v>
                </c:pt>
                <c:pt idx="734">
                  <c:v>0.626510851498703</c:v>
                </c:pt>
                <c:pt idx="735">
                  <c:v>0.62472711075710929</c:v>
                </c:pt>
                <c:pt idx="736">
                  <c:v>0.62270203980907513</c:v>
                </c:pt>
                <c:pt idx="737">
                  <c:v>0.62045392543383426</c:v>
                </c:pt>
                <c:pt idx="738">
                  <c:v>0.61801154215718979</c:v>
                </c:pt>
                <c:pt idx="739">
                  <c:v>0.61552838264312182</c:v>
                </c:pt>
                <c:pt idx="740">
                  <c:v>0.61347605720215803</c:v>
                </c:pt>
                <c:pt idx="741">
                  <c:v>0.6114149041628858</c:v>
                </c:pt>
                <c:pt idx="742">
                  <c:v>0.6095466890566219</c:v>
                </c:pt>
                <c:pt idx="743">
                  <c:v>0.6070897293714147</c:v>
                </c:pt>
                <c:pt idx="744">
                  <c:v>0.60538527439020962</c:v>
                </c:pt>
                <c:pt idx="745">
                  <c:v>0.60348717608574831</c:v>
                </c:pt>
                <c:pt idx="746">
                  <c:v>0.60112115212458472</c:v>
                </c:pt>
                <c:pt idx="747">
                  <c:v>0.59809317753663516</c:v>
                </c:pt>
                <c:pt idx="748">
                  <c:v>0.59614120564602435</c:v>
                </c:pt>
                <c:pt idx="749">
                  <c:v>0.5941491870491854</c:v>
                </c:pt>
                <c:pt idx="750">
                  <c:v>0.59164340973365614</c:v>
                </c:pt>
                <c:pt idx="751">
                  <c:v>0.58955695902015326</c:v>
                </c:pt>
                <c:pt idx="752">
                  <c:v>0.58749464410607577</c:v>
                </c:pt>
                <c:pt idx="753">
                  <c:v>0.58644572515194682</c:v>
                </c:pt>
                <c:pt idx="754">
                  <c:v>0.58322599424534149</c:v>
                </c:pt>
                <c:pt idx="755">
                  <c:v>0.58151358349551885</c:v>
                </c:pt>
                <c:pt idx="756">
                  <c:v>0.57976940479157324</c:v>
                </c:pt>
                <c:pt idx="757">
                  <c:v>0.57680563625493686</c:v>
                </c:pt>
                <c:pt idx="758">
                  <c:v>0.57416319792497228</c:v>
                </c:pt>
                <c:pt idx="759">
                  <c:v>0.57214031508332386</c:v>
                </c:pt>
                <c:pt idx="760">
                  <c:v>0.57001696995748519</c:v>
                </c:pt>
                <c:pt idx="761">
                  <c:v>0.56770578426149299</c:v>
                </c:pt>
                <c:pt idx="762">
                  <c:v>0.5653095159027417</c:v>
                </c:pt>
                <c:pt idx="763">
                  <c:v>0.56310472656376143</c:v>
                </c:pt>
                <c:pt idx="764">
                  <c:v>0.56098588005212935</c:v>
                </c:pt>
                <c:pt idx="765">
                  <c:v>0.55870421143149918</c:v>
                </c:pt>
                <c:pt idx="766">
                  <c:v>0.55719726203813558</c:v>
                </c:pt>
                <c:pt idx="767">
                  <c:v>0.55430202589400657</c:v>
                </c:pt>
                <c:pt idx="768">
                  <c:v>0.55244150316891905</c:v>
                </c:pt>
                <c:pt idx="769">
                  <c:v>0.55031128594161105</c:v>
                </c:pt>
                <c:pt idx="770">
                  <c:v>0.54808956157694233</c:v>
                </c:pt>
                <c:pt idx="771">
                  <c:v>0.54639119431794481</c:v>
                </c:pt>
                <c:pt idx="772">
                  <c:v>0.54479574030939992</c:v>
                </c:pt>
                <c:pt idx="773">
                  <c:v>0.54149997659862326</c:v>
                </c:pt>
                <c:pt idx="774">
                  <c:v>0.5390120047589172</c:v>
                </c:pt>
                <c:pt idx="775">
                  <c:v>0.53761713359789598</c:v>
                </c:pt>
                <c:pt idx="776">
                  <c:v>0.53599969181516394</c:v>
                </c:pt>
                <c:pt idx="777">
                  <c:v>0.53363061596185979</c:v>
                </c:pt>
                <c:pt idx="778">
                  <c:v>0.53156005971093012</c:v>
                </c:pt>
                <c:pt idx="779">
                  <c:v>0.52891264825496431</c:v>
                </c:pt>
                <c:pt idx="780">
                  <c:v>0.52725829932483104</c:v>
                </c:pt>
                <c:pt idx="781">
                  <c:v>0.52520314800499657</c:v>
                </c:pt>
                <c:pt idx="782">
                  <c:v>0.52322607388050235</c:v>
                </c:pt>
                <c:pt idx="783">
                  <c:v>0.52118944374965792</c:v>
                </c:pt>
                <c:pt idx="784">
                  <c:v>0.51853557832877195</c:v>
                </c:pt>
                <c:pt idx="785">
                  <c:v>0.51711082066631331</c:v>
                </c:pt>
                <c:pt idx="786">
                  <c:v>0.51545016120051179</c:v>
                </c:pt>
                <c:pt idx="787">
                  <c:v>0.51397755895341746</c:v>
                </c:pt>
                <c:pt idx="788">
                  <c:v>0.51178646086646007</c:v>
                </c:pt>
                <c:pt idx="789">
                  <c:v>0.5095489181759435</c:v>
                </c:pt>
                <c:pt idx="790">
                  <c:v>0.50767399915774269</c:v>
                </c:pt>
                <c:pt idx="791">
                  <c:v>0.50545834760974606</c:v>
                </c:pt>
                <c:pt idx="792">
                  <c:v>0.50383877756131434</c:v>
                </c:pt>
                <c:pt idx="793">
                  <c:v>0.50157587056946007</c:v>
                </c:pt>
                <c:pt idx="794">
                  <c:v>0.49983884358309744</c:v>
                </c:pt>
                <c:pt idx="795">
                  <c:v>0.49788295815370504</c:v>
                </c:pt>
                <c:pt idx="796">
                  <c:v>0.49570986468647743</c:v>
                </c:pt>
                <c:pt idx="797">
                  <c:v>0.49323030030097115</c:v>
                </c:pt>
                <c:pt idx="798">
                  <c:v>0.49123669869551106</c:v>
                </c:pt>
                <c:pt idx="799">
                  <c:v>0.48972105981202274</c:v>
                </c:pt>
                <c:pt idx="800">
                  <c:v>0.48850936735450717</c:v>
                </c:pt>
                <c:pt idx="801">
                  <c:v>0.48616490270884594</c:v>
                </c:pt>
                <c:pt idx="802">
                  <c:v>0.4845038558802785</c:v>
                </c:pt>
                <c:pt idx="803">
                  <c:v>0.4824945374764863</c:v>
                </c:pt>
                <c:pt idx="804">
                  <c:v>0.48042016567615276</c:v>
                </c:pt>
                <c:pt idx="805">
                  <c:v>0.47832349565641685</c:v>
                </c:pt>
                <c:pt idx="806">
                  <c:v>0.47696580253009174</c:v>
                </c:pt>
                <c:pt idx="807">
                  <c:v>0.47520206001936105</c:v>
                </c:pt>
                <c:pt idx="808">
                  <c:v>0.47355729483706732</c:v>
                </c:pt>
                <c:pt idx="809">
                  <c:v>0.47172432705262157</c:v>
                </c:pt>
                <c:pt idx="810">
                  <c:v>0.46979407766657494</c:v>
                </c:pt>
                <c:pt idx="811">
                  <c:v>0.46840535202200428</c:v>
                </c:pt>
                <c:pt idx="812">
                  <c:v>0.4665103942289342</c:v>
                </c:pt>
                <c:pt idx="813">
                  <c:v>0.464308728779602</c:v>
                </c:pt>
                <c:pt idx="814">
                  <c:v>0.46304967242538231</c:v>
                </c:pt>
                <c:pt idx="815">
                  <c:v>0.46138613085290403</c:v>
                </c:pt>
                <c:pt idx="816">
                  <c:v>0.45947066378706147</c:v>
                </c:pt>
                <c:pt idx="817">
                  <c:v>0.45834174922176207</c:v>
                </c:pt>
                <c:pt idx="818">
                  <c:v>0.45615153847549256</c:v>
                </c:pt>
                <c:pt idx="819">
                  <c:v>0.45430959366533952</c:v>
                </c:pt>
                <c:pt idx="820">
                  <c:v>0.4528668707630672</c:v>
                </c:pt>
                <c:pt idx="821">
                  <c:v>0.4515172539702777</c:v>
                </c:pt>
                <c:pt idx="822">
                  <c:v>0.44927578944068242</c:v>
                </c:pt>
                <c:pt idx="823">
                  <c:v>0.44782538874273997</c:v>
                </c:pt>
                <c:pt idx="824">
                  <c:v>0.44698978569934888</c:v>
                </c:pt>
                <c:pt idx="825">
                  <c:v>0.44511573152192113</c:v>
                </c:pt>
                <c:pt idx="826">
                  <c:v>0.44346257776523296</c:v>
                </c:pt>
                <c:pt idx="827">
                  <c:v>0.44202104560635586</c:v>
                </c:pt>
                <c:pt idx="828">
                  <c:v>0.44035040493262029</c:v>
                </c:pt>
                <c:pt idx="829">
                  <c:v>0.43898935490863139</c:v>
                </c:pt>
                <c:pt idx="830">
                  <c:v>0.4373721352692837</c:v>
                </c:pt>
                <c:pt idx="831">
                  <c:v>0.43528622049529597</c:v>
                </c:pt>
                <c:pt idx="832">
                  <c:v>0.4339646602556344</c:v>
                </c:pt>
                <c:pt idx="833">
                  <c:v>0.43232137952256977</c:v>
                </c:pt>
                <c:pt idx="834">
                  <c:v>0.43072611762240715</c:v>
                </c:pt>
                <c:pt idx="835">
                  <c:v>0.43012554115241702</c:v>
                </c:pt>
                <c:pt idx="836">
                  <c:v>0.42818720896052176</c:v>
                </c:pt>
                <c:pt idx="837">
                  <c:v>0.42597313266850534</c:v>
                </c:pt>
                <c:pt idx="838">
                  <c:v>0.42529158780254173</c:v>
                </c:pt>
                <c:pt idx="839">
                  <c:v>0.42379481382472134</c:v>
                </c:pt>
                <c:pt idx="840">
                  <c:v>0.42170787991806108</c:v>
                </c:pt>
                <c:pt idx="841">
                  <c:v>0.4208656432112326</c:v>
                </c:pt>
                <c:pt idx="842">
                  <c:v>0.41951403179958163</c:v>
                </c:pt>
                <c:pt idx="843">
                  <c:v>0.41761885805813787</c:v>
                </c:pt>
                <c:pt idx="844">
                  <c:v>0.41638035373604254</c:v>
                </c:pt>
                <c:pt idx="845">
                  <c:v>0.41440785006723135</c:v>
                </c:pt>
                <c:pt idx="846">
                  <c:v>0.41311656435888272</c:v>
                </c:pt>
                <c:pt idx="847">
                  <c:v>0.41208364775003331</c:v>
                </c:pt>
                <c:pt idx="848">
                  <c:v>0.41027413961489428</c:v>
                </c:pt>
                <c:pt idx="849">
                  <c:v>0.4094180270486642</c:v>
                </c:pt>
                <c:pt idx="850">
                  <c:v>0.40795684299072477</c:v>
                </c:pt>
                <c:pt idx="851">
                  <c:v>0.40666285827574655</c:v>
                </c:pt>
                <c:pt idx="852">
                  <c:v>0.40521152936214172</c:v>
                </c:pt>
                <c:pt idx="853">
                  <c:v>0.40398113691441323</c:v>
                </c:pt>
                <c:pt idx="854">
                  <c:v>0.40245103911785679</c:v>
                </c:pt>
                <c:pt idx="855">
                  <c:v>0.40038751139695605</c:v>
                </c:pt>
                <c:pt idx="856">
                  <c:v>0.3999433006432298</c:v>
                </c:pt>
                <c:pt idx="857">
                  <c:v>0.39856721740885426</c:v>
                </c:pt>
                <c:pt idx="858">
                  <c:v>0.39708371775257018</c:v>
                </c:pt>
                <c:pt idx="859">
                  <c:v>0.39601235165202209</c:v>
                </c:pt>
                <c:pt idx="860">
                  <c:v>0.39429492005799777</c:v>
                </c:pt>
                <c:pt idx="861">
                  <c:v>0.39319162417836412</c:v>
                </c:pt>
                <c:pt idx="862">
                  <c:v>0.39141775360627479</c:v>
                </c:pt>
                <c:pt idx="863">
                  <c:v>0.39049428459500035</c:v>
                </c:pt>
                <c:pt idx="864">
                  <c:v>0.38877360409659184</c:v>
                </c:pt>
                <c:pt idx="865">
                  <c:v>0.38757187273397969</c:v>
                </c:pt>
                <c:pt idx="866">
                  <c:v>0.38688416505513906</c:v>
                </c:pt>
                <c:pt idx="867">
                  <c:v>0.38517704023974791</c:v>
                </c:pt>
                <c:pt idx="868">
                  <c:v>0.3841133893802835</c:v>
                </c:pt>
                <c:pt idx="869">
                  <c:v>0.38236793479640918</c:v>
                </c:pt>
                <c:pt idx="870">
                  <c:v>0.38175467933865986</c:v>
                </c:pt>
                <c:pt idx="871">
                  <c:v>0.3796645584134094</c:v>
                </c:pt>
                <c:pt idx="872">
                  <c:v>0.3791735114458632</c:v>
                </c:pt>
                <c:pt idx="873">
                  <c:v>0.37748926368659896</c:v>
                </c:pt>
                <c:pt idx="874">
                  <c:v>0.37616128193819176</c:v>
                </c:pt>
                <c:pt idx="875">
                  <c:v>0.37550968839336868</c:v>
                </c:pt>
                <c:pt idx="876">
                  <c:v>0.3744691643550509</c:v>
                </c:pt>
                <c:pt idx="877">
                  <c:v>0.37294186006163094</c:v>
                </c:pt>
                <c:pt idx="878">
                  <c:v>0.37149940749747062</c:v>
                </c:pt>
                <c:pt idx="879">
                  <c:v>0.37029119752119838</c:v>
                </c:pt>
                <c:pt idx="880">
                  <c:v>0.36951287066669047</c:v>
                </c:pt>
                <c:pt idx="881">
                  <c:v>0.36865105597459108</c:v>
                </c:pt>
                <c:pt idx="882">
                  <c:v>0.36750050349207269</c:v>
                </c:pt>
                <c:pt idx="883">
                  <c:v>0.36610992469927062</c:v>
                </c:pt>
                <c:pt idx="884">
                  <c:v>0.36516545803135941</c:v>
                </c:pt>
                <c:pt idx="885">
                  <c:v>0.36415301297054808</c:v>
                </c:pt>
                <c:pt idx="886">
                  <c:v>0.3630927603966303</c:v>
                </c:pt>
                <c:pt idx="887">
                  <c:v>0.36191923528636999</c:v>
                </c:pt>
                <c:pt idx="888">
                  <c:v>0.36018380044696463</c:v>
                </c:pt>
                <c:pt idx="889">
                  <c:v>0.35953405032913771</c:v>
                </c:pt>
                <c:pt idx="890">
                  <c:v>0.35832554852482623</c:v>
                </c:pt>
                <c:pt idx="891">
                  <c:v>0.35760562553826236</c:v>
                </c:pt>
                <c:pt idx="892">
                  <c:v>0.35584214168971967</c:v>
                </c:pt>
                <c:pt idx="893">
                  <c:v>0.35419966999817498</c:v>
                </c:pt>
                <c:pt idx="894">
                  <c:v>0.35428639794277283</c:v>
                </c:pt>
                <c:pt idx="895">
                  <c:v>0.35306923836960991</c:v>
                </c:pt>
                <c:pt idx="896">
                  <c:v>0.35200860722651978</c:v>
                </c:pt>
                <c:pt idx="897">
                  <c:v>0.35112022322594139</c:v>
                </c:pt>
                <c:pt idx="898">
                  <c:v>0.35004192478998153</c:v>
                </c:pt>
                <c:pt idx="899">
                  <c:v>0.34815891166830537</c:v>
                </c:pt>
                <c:pt idx="900">
                  <c:v>0.34752532499341837</c:v>
                </c:pt>
                <c:pt idx="901">
                  <c:v>0.34575572124929305</c:v>
                </c:pt>
                <c:pt idx="902">
                  <c:v>0.34545636142999492</c:v>
                </c:pt>
                <c:pt idx="903">
                  <c:v>0.34376112837816325</c:v>
                </c:pt>
                <c:pt idx="904">
                  <c:v>0.34305260452295833</c:v>
                </c:pt>
                <c:pt idx="905">
                  <c:v>0.34128464050806612</c:v>
                </c:pt>
                <c:pt idx="906">
                  <c:v>0.34092649038471917</c:v>
                </c:pt>
                <c:pt idx="907">
                  <c:v>0.34006688094467069</c:v>
                </c:pt>
                <c:pt idx="908">
                  <c:v>0.33933628776118008</c:v>
                </c:pt>
                <c:pt idx="909">
                  <c:v>0.33858455092733675</c:v>
                </c:pt>
                <c:pt idx="910">
                  <c:v>0.33733472915364981</c:v>
                </c:pt>
                <c:pt idx="911">
                  <c:v>0.33548757026434306</c:v>
                </c:pt>
                <c:pt idx="912">
                  <c:v>0.33502000845861962</c:v>
                </c:pt>
                <c:pt idx="913">
                  <c:v>0.33430208096977176</c:v>
                </c:pt>
                <c:pt idx="914">
                  <c:v>0.3332997249364778</c:v>
                </c:pt>
                <c:pt idx="915">
                  <c:v>0.33183680834312668</c:v>
                </c:pt>
                <c:pt idx="916">
                  <c:v>0.33119191454373098</c:v>
                </c:pt>
                <c:pt idx="917">
                  <c:v>0.33016829251177726</c:v>
                </c:pt>
                <c:pt idx="918">
                  <c:v>0.32953014996376528</c:v>
                </c:pt>
                <c:pt idx="919">
                  <c:v>0.32921090194795288</c:v>
                </c:pt>
                <c:pt idx="920">
                  <c:v>0.32740424019221326</c:v>
                </c:pt>
                <c:pt idx="921">
                  <c:v>0.32646558762322991</c:v>
                </c:pt>
                <c:pt idx="922">
                  <c:v>0.32544767255630186</c:v>
                </c:pt>
                <c:pt idx="923">
                  <c:v>0.32417672405139936</c:v>
                </c:pt>
                <c:pt idx="924">
                  <c:v>0.3228753290836604</c:v>
                </c:pt>
                <c:pt idx="925">
                  <c:v>0.32230554153007784</c:v>
                </c:pt>
                <c:pt idx="926">
                  <c:v>0.32113522232226477</c:v>
                </c:pt>
                <c:pt idx="927">
                  <c:v>0.32118851544880028</c:v>
                </c:pt>
                <c:pt idx="928">
                  <c:v>0.3197281318109933</c:v>
                </c:pt>
                <c:pt idx="929">
                  <c:v>0.31878115188758949</c:v>
                </c:pt>
                <c:pt idx="930">
                  <c:v>0.31794098819754019</c:v>
                </c:pt>
                <c:pt idx="931">
                  <c:v>0.31618800964675459</c:v>
                </c:pt>
                <c:pt idx="932">
                  <c:v>0.31615771931143472</c:v>
                </c:pt>
                <c:pt idx="933">
                  <c:v>0.31509344575720855</c:v>
                </c:pt>
                <c:pt idx="934">
                  <c:v>0.31447541787493699</c:v>
                </c:pt>
                <c:pt idx="935">
                  <c:v>0.31339184267904735</c:v>
                </c:pt>
                <c:pt idx="936">
                  <c:v>0.31263484170836359</c:v>
                </c:pt>
                <c:pt idx="937">
                  <c:v>0.31175849305405956</c:v>
                </c:pt>
                <c:pt idx="938">
                  <c:v>0.31090290937869686</c:v>
                </c:pt>
                <c:pt idx="939">
                  <c:v>0.30965531288169751</c:v>
                </c:pt>
                <c:pt idx="940">
                  <c:v>0.30886095433005833</c:v>
                </c:pt>
                <c:pt idx="941">
                  <c:v>0.30810620413808626</c:v>
                </c:pt>
                <c:pt idx="942">
                  <c:v>0.30728098439177187</c:v>
                </c:pt>
                <c:pt idx="943">
                  <c:v>0.30651884351264808</c:v>
                </c:pt>
                <c:pt idx="944">
                  <c:v>0.30582399230595975</c:v>
                </c:pt>
                <c:pt idx="945">
                  <c:v>0.30446055211941919</c:v>
                </c:pt>
                <c:pt idx="946">
                  <c:v>0.30334448646559109</c:v>
                </c:pt>
                <c:pt idx="947">
                  <c:v>0.30306348220950619</c:v>
                </c:pt>
                <c:pt idx="948">
                  <c:v>0.30198301179023451</c:v>
                </c:pt>
                <c:pt idx="949">
                  <c:v>0.30170208798265785</c:v>
                </c:pt>
                <c:pt idx="950">
                  <c:v>0.29962755550817299</c:v>
                </c:pt>
                <c:pt idx="951">
                  <c:v>0.29929260578412925</c:v>
                </c:pt>
                <c:pt idx="952">
                  <c:v>0.29894793850779622</c:v>
                </c:pt>
                <c:pt idx="953">
                  <c:v>0.29824860610560566</c:v>
                </c:pt>
                <c:pt idx="954">
                  <c:v>0.29694630140706929</c:v>
                </c:pt>
                <c:pt idx="955">
                  <c:v>0.29627804757288712</c:v>
                </c:pt>
                <c:pt idx="956">
                  <c:v>0.29554887447299494</c:v>
                </c:pt>
                <c:pt idx="957">
                  <c:v>0.29466840935895455</c:v>
                </c:pt>
                <c:pt idx="958">
                  <c:v>0.29361193143203601</c:v>
                </c:pt>
                <c:pt idx="959">
                  <c:v>0.29229998617652564</c:v>
                </c:pt>
                <c:pt idx="960">
                  <c:v>0.29230408829534388</c:v>
                </c:pt>
                <c:pt idx="961">
                  <c:v>0.29093554002063032</c:v>
                </c:pt>
                <c:pt idx="962">
                  <c:v>0.29018578699760611</c:v>
                </c:pt>
                <c:pt idx="963">
                  <c:v>0.289449546762715</c:v>
                </c:pt>
                <c:pt idx="964">
                  <c:v>0.28827679780983023</c:v>
                </c:pt>
                <c:pt idx="965">
                  <c:v>0.2872494506961854</c:v>
                </c:pt>
                <c:pt idx="966">
                  <c:v>0.2865971806773922</c:v>
                </c:pt>
                <c:pt idx="967">
                  <c:v>0.28616042993204188</c:v>
                </c:pt>
                <c:pt idx="968">
                  <c:v>0.28554969593678425</c:v>
                </c:pt>
                <c:pt idx="969">
                  <c:v>0.28429431384146231</c:v>
                </c:pt>
                <c:pt idx="970">
                  <c:v>0.28364491244462808</c:v>
                </c:pt>
                <c:pt idx="971">
                  <c:v>0.28295470890351565</c:v>
                </c:pt>
                <c:pt idx="972">
                  <c:v>0.28272579903118245</c:v>
                </c:pt>
                <c:pt idx="973">
                  <c:v>0.28168670354600595</c:v>
                </c:pt>
                <c:pt idx="974">
                  <c:v>0.28053961759072427</c:v>
                </c:pt>
                <c:pt idx="975">
                  <c:v>0.28013935559414405</c:v>
                </c:pt>
                <c:pt idx="976">
                  <c:v>0.27933792868902696</c:v>
                </c:pt>
                <c:pt idx="977">
                  <c:v>0.27834096524416091</c:v>
                </c:pt>
                <c:pt idx="978">
                  <c:v>0.27736324336057039</c:v>
                </c:pt>
                <c:pt idx="979">
                  <c:v>0.27772581116773154</c:v>
                </c:pt>
                <c:pt idx="980">
                  <c:v>0.27675350939775456</c:v>
                </c:pt>
                <c:pt idx="981">
                  <c:v>0.27565183385597208</c:v>
                </c:pt>
                <c:pt idx="982">
                  <c:v>0.27485818640947624</c:v>
                </c:pt>
                <c:pt idx="983">
                  <c:v>0.27436942078876736</c:v>
                </c:pt>
                <c:pt idx="984">
                  <c:v>0.27353166412255786</c:v>
                </c:pt>
                <c:pt idx="985">
                  <c:v>0.27319141411665898</c:v>
                </c:pt>
                <c:pt idx="986">
                  <c:v>0.27189725877263593</c:v>
                </c:pt>
                <c:pt idx="987">
                  <c:v>0.27116843913599536</c:v>
                </c:pt>
                <c:pt idx="988">
                  <c:v>0.26994771012833879</c:v>
                </c:pt>
                <c:pt idx="989">
                  <c:v>0.26963455882461351</c:v>
                </c:pt>
                <c:pt idx="990">
                  <c:v>0.26884501936044608</c:v>
                </c:pt>
                <c:pt idx="991">
                  <c:v>0.26857578530885401</c:v>
                </c:pt>
                <c:pt idx="992">
                  <c:v>0.26746387964986401</c:v>
                </c:pt>
                <c:pt idx="993">
                  <c:v>0.2674009224080105</c:v>
                </c:pt>
                <c:pt idx="994">
                  <c:v>0.26634391799463419</c:v>
                </c:pt>
                <c:pt idx="995">
                  <c:v>0.26561431765065757</c:v>
                </c:pt>
                <c:pt idx="996">
                  <c:v>0.26488016011462806</c:v>
                </c:pt>
                <c:pt idx="997">
                  <c:v>0.26361199247296163</c:v>
                </c:pt>
                <c:pt idx="998">
                  <c:v>0.26302175932871941</c:v>
                </c:pt>
                <c:pt idx="999">
                  <c:v>0.26209274828166229</c:v>
                </c:pt>
                <c:pt idx="1000">
                  <c:v>0.26090940065478269</c:v>
                </c:pt>
                <c:pt idx="1001">
                  <c:v>0.26052488658146833</c:v>
                </c:pt>
                <c:pt idx="1002">
                  <c:v>0.26019682621279649</c:v>
                </c:pt>
                <c:pt idx="1003">
                  <c:v>0.25893186353799608</c:v>
                </c:pt>
                <c:pt idx="1004">
                  <c:v>0.25836777080623258</c:v>
                </c:pt>
                <c:pt idx="1005">
                  <c:v>0.25822011206700346</c:v>
                </c:pt>
                <c:pt idx="1006">
                  <c:v>0.25748027666373985</c:v>
                </c:pt>
                <c:pt idx="1007">
                  <c:v>0.25742867851794515</c:v>
                </c:pt>
                <c:pt idx="1008">
                  <c:v>0.25616166414536379</c:v>
                </c:pt>
                <c:pt idx="1009">
                  <c:v>0.25573368553049264</c:v>
                </c:pt>
                <c:pt idx="1010">
                  <c:v>0.25508761423487863</c:v>
                </c:pt>
                <c:pt idx="1011">
                  <c:v>0.25428515402139718</c:v>
                </c:pt>
                <c:pt idx="1012">
                  <c:v>0.2540993727744173</c:v>
                </c:pt>
                <c:pt idx="1013">
                  <c:v>0.25312217275773385</c:v>
                </c:pt>
                <c:pt idx="1014">
                  <c:v>0.25250195646712859</c:v>
                </c:pt>
                <c:pt idx="1015">
                  <c:v>0.25204296749430211</c:v>
                </c:pt>
                <c:pt idx="1016">
                  <c:v>0.25177273052263405</c:v>
                </c:pt>
                <c:pt idx="1017">
                  <c:v>0.25094939415413003</c:v>
                </c:pt>
                <c:pt idx="1018">
                  <c:v>0.24997395859277921</c:v>
                </c:pt>
                <c:pt idx="1019">
                  <c:v>0.24936346968212805</c:v>
                </c:pt>
                <c:pt idx="1020">
                  <c:v>0.24881125057421605</c:v>
                </c:pt>
                <c:pt idx="1021">
                  <c:v>0.24814176701576884</c:v>
                </c:pt>
                <c:pt idx="1022">
                  <c:v>0.24684620411203778</c:v>
                </c:pt>
                <c:pt idx="1023">
                  <c:v>0.24630217751492992</c:v>
                </c:pt>
                <c:pt idx="1024">
                  <c:v>0.2458595276063367</c:v>
                </c:pt>
                <c:pt idx="1025">
                  <c:v>0.24485596982650143</c:v>
                </c:pt>
                <c:pt idx="1026">
                  <c:v>0.24496345192133936</c:v>
                </c:pt>
                <c:pt idx="1027">
                  <c:v>0.2450082050546202</c:v>
                </c:pt>
                <c:pt idx="1028">
                  <c:v>0.24373028812416617</c:v>
                </c:pt>
                <c:pt idx="1029">
                  <c:v>0.24310678436375999</c:v>
                </c:pt>
                <c:pt idx="1030">
                  <c:v>0.242337424713925</c:v>
                </c:pt>
                <c:pt idx="1031">
                  <c:v>0.24241623809818638</c:v>
                </c:pt>
                <c:pt idx="1032">
                  <c:v>0.2414709397702228</c:v>
                </c:pt>
                <c:pt idx="1033">
                  <c:v>0.24078671128452894</c:v>
                </c:pt>
                <c:pt idx="1034">
                  <c:v>0.2399944714550068</c:v>
                </c:pt>
                <c:pt idx="1035">
                  <c:v>0.23921566673169908</c:v>
                </c:pt>
                <c:pt idx="1036">
                  <c:v>0.23868166585237435</c:v>
                </c:pt>
                <c:pt idx="1037">
                  <c:v>0.23830458731353232</c:v>
                </c:pt>
                <c:pt idx="1038">
                  <c:v>0.23822143703160065</c:v>
                </c:pt>
                <c:pt idx="1039">
                  <c:v>0.23733872373407908</c:v>
                </c:pt>
                <c:pt idx="1040">
                  <c:v>0.23610111142896498</c:v>
                </c:pt>
                <c:pt idx="1041">
                  <c:v>0.23571628892577576</c:v>
                </c:pt>
                <c:pt idx="1042">
                  <c:v>0.23530224261937416</c:v>
                </c:pt>
                <c:pt idx="1043">
                  <c:v>0.23476840470352797</c:v>
                </c:pt>
                <c:pt idx="1044">
                  <c:v>0.23420150374489893</c:v>
                </c:pt>
                <c:pt idx="1045">
                  <c:v>0.2334298692635266</c:v>
                </c:pt>
                <c:pt idx="1046">
                  <c:v>0.23321120493346476</c:v>
                </c:pt>
                <c:pt idx="1047">
                  <c:v>0.23298493175894222</c:v>
                </c:pt>
                <c:pt idx="1048">
                  <c:v>0.23203234420190971</c:v>
                </c:pt>
                <c:pt idx="1049">
                  <c:v>0.2307194076950525</c:v>
                </c:pt>
                <c:pt idx="1050">
                  <c:v>0.23091627147535207</c:v>
                </c:pt>
                <c:pt idx="1051">
                  <c:v>0.22996349725235085</c:v>
                </c:pt>
                <c:pt idx="1052">
                  <c:v>0.22876491676855834</c:v>
                </c:pt>
                <c:pt idx="1053">
                  <c:v>0.22851273710025644</c:v>
                </c:pt>
                <c:pt idx="1054">
                  <c:v>0.22816332863366529</c:v>
                </c:pt>
                <c:pt idx="1055">
                  <c:v>0.22756478053781765</c:v>
                </c:pt>
                <c:pt idx="1056">
                  <c:v>0.2271116072367724</c:v>
                </c:pt>
                <c:pt idx="1057">
                  <c:v>0.22655853002494838</c:v>
                </c:pt>
                <c:pt idx="1058">
                  <c:v>0.22534135992431384</c:v>
                </c:pt>
                <c:pt idx="1059">
                  <c:v>0.22538759340600784</c:v>
                </c:pt>
                <c:pt idx="1060">
                  <c:v>0.22445228307959139</c:v>
                </c:pt>
                <c:pt idx="1061">
                  <c:v>0.22363308537892979</c:v>
                </c:pt>
                <c:pt idx="1062">
                  <c:v>0.22316304271144524</c:v>
                </c:pt>
                <c:pt idx="1063">
                  <c:v>0.22295142038263635</c:v>
                </c:pt>
                <c:pt idx="1064">
                  <c:v>0.22220787431133188</c:v>
                </c:pt>
                <c:pt idx="1065">
                  <c:v>0.22214120325129996</c:v>
                </c:pt>
                <c:pt idx="1066">
                  <c:v>0.22082303704933856</c:v>
                </c:pt>
                <c:pt idx="1067">
                  <c:v>0.22066437925649124</c:v>
                </c:pt>
                <c:pt idx="1068">
                  <c:v>0.22018723352590056</c:v>
                </c:pt>
                <c:pt idx="1069">
                  <c:v>0.21898641025930474</c:v>
                </c:pt>
                <c:pt idx="1070">
                  <c:v>0.21901695869123411</c:v>
                </c:pt>
                <c:pt idx="1071">
                  <c:v>0.21841830811023197</c:v>
                </c:pt>
                <c:pt idx="1072">
                  <c:v>0.21809517189517239</c:v>
                </c:pt>
                <c:pt idx="1073">
                  <c:v>0.21793982657635666</c:v>
                </c:pt>
                <c:pt idx="1074">
                  <c:v>0.21692271625698223</c:v>
                </c:pt>
                <c:pt idx="1075">
                  <c:v>0.21741955173671884</c:v>
                </c:pt>
                <c:pt idx="1076">
                  <c:v>0.21584286923634072</c:v>
                </c:pt>
                <c:pt idx="1077">
                  <c:v>0.21599699957776439</c:v>
                </c:pt>
                <c:pt idx="1078">
                  <c:v>0.21550642775353221</c:v>
                </c:pt>
                <c:pt idx="1079">
                  <c:v>0.21477707314956324</c:v>
                </c:pt>
                <c:pt idx="1080">
                  <c:v>0.21434883837996777</c:v>
                </c:pt>
                <c:pt idx="1081">
                  <c:v>0.21384202028934543</c:v>
                </c:pt>
                <c:pt idx="1082">
                  <c:v>0.21280694427524893</c:v>
                </c:pt>
                <c:pt idx="1083">
                  <c:v>0.21175020514494933</c:v>
                </c:pt>
                <c:pt idx="1084">
                  <c:v>0.2121058959094361</c:v>
                </c:pt>
                <c:pt idx="1085">
                  <c:v>0.21157764289546072</c:v>
                </c:pt>
                <c:pt idx="1086">
                  <c:v>0.21074849443944937</c:v>
                </c:pt>
                <c:pt idx="1087">
                  <c:v>0.21053821288480723</c:v>
                </c:pt>
                <c:pt idx="1088">
                  <c:v>0.2097493236473377</c:v>
                </c:pt>
                <c:pt idx="1089">
                  <c:v>0.20966921450816764</c:v>
                </c:pt>
                <c:pt idx="1090">
                  <c:v>0.20827894159061877</c:v>
                </c:pt>
                <c:pt idx="1091">
                  <c:v>0.20816912711955843</c:v>
                </c:pt>
                <c:pt idx="1092">
                  <c:v>0.20714979346682894</c:v>
                </c:pt>
                <c:pt idx="1093">
                  <c:v>0.207117857784717</c:v>
                </c:pt>
                <c:pt idx="1094">
                  <c:v>0.20671853182644423</c:v>
                </c:pt>
                <c:pt idx="1095">
                  <c:v>0.20661611676050964</c:v>
                </c:pt>
                <c:pt idx="1096">
                  <c:v>0.20557536374906657</c:v>
                </c:pt>
                <c:pt idx="1097">
                  <c:v>0.20598980611967946</c:v>
                </c:pt>
                <c:pt idx="1098">
                  <c:v>0.2049780996553244</c:v>
                </c:pt>
                <c:pt idx="1099">
                  <c:v>0.2041042250550785</c:v>
                </c:pt>
                <c:pt idx="1100">
                  <c:v>0.20465275322525589</c:v>
                </c:pt>
                <c:pt idx="1101">
                  <c:v>0.20350969166877361</c:v>
                </c:pt>
                <c:pt idx="1102">
                  <c:v>0.20308155510162801</c:v>
                </c:pt>
                <c:pt idx="1103">
                  <c:v>0.20237588036041737</c:v>
                </c:pt>
                <c:pt idx="1104">
                  <c:v>0.20224871376137868</c:v>
                </c:pt>
                <c:pt idx="1105">
                  <c:v>0.20158836851949477</c:v>
                </c:pt>
                <c:pt idx="1106">
                  <c:v>0.2011987502866735</c:v>
                </c:pt>
                <c:pt idx="1107">
                  <c:v>0.20065029342853824</c:v>
                </c:pt>
                <c:pt idx="1108">
                  <c:v>0.20020232896050591</c:v>
                </c:pt>
                <c:pt idx="1109">
                  <c:v>0.20026880138740055</c:v>
                </c:pt>
                <c:pt idx="1110">
                  <c:v>0.1992902419209906</c:v>
                </c:pt>
                <c:pt idx="1111">
                  <c:v>0.19881882157968375</c:v>
                </c:pt>
                <c:pt idx="1112">
                  <c:v>0.19860713100911351</c:v>
                </c:pt>
                <c:pt idx="1113">
                  <c:v>0.19781487520933064</c:v>
                </c:pt>
                <c:pt idx="1114">
                  <c:v>0.19733620182402276</c:v>
                </c:pt>
                <c:pt idx="1115">
                  <c:v>0.19731149791232291</c:v>
                </c:pt>
                <c:pt idx="1116">
                  <c:v>0.1960830005085776</c:v>
                </c:pt>
                <c:pt idx="1117">
                  <c:v>0.19554414706169868</c:v>
                </c:pt>
                <c:pt idx="1118">
                  <c:v>0.19566751332073759</c:v>
                </c:pt>
                <c:pt idx="1119">
                  <c:v>0.19515723067950796</c:v>
                </c:pt>
                <c:pt idx="1120">
                  <c:v>0.19436862190457702</c:v>
                </c:pt>
                <c:pt idx="1121">
                  <c:v>0.19416532943428252</c:v>
                </c:pt>
                <c:pt idx="1122">
                  <c:v>0.19345405872903867</c:v>
                </c:pt>
                <c:pt idx="1123">
                  <c:v>0.1929791216262208</c:v>
                </c:pt>
                <c:pt idx="1124">
                  <c:v>0.1923564174693477</c:v>
                </c:pt>
                <c:pt idx="1125">
                  <c:v>0.19250259870738831</c:v>
                </c:pt>
                <c:pt idx="1126">
                  <c:v>0.19238160340129798</c:v>
                </c:pt>
                <c:pt idx="1127">
                  <c:v>0.19133228241588351</c:v>
                </c:pt>
                <c:pt idx="1128">
                  <c:v>0.19011213198638566</c:v>
                </c:pt>
                <c:pt idx="1129">
                  <c:v>0.19089660434656969</c:v>
                </c:pt>
                <c:pt idx="1130">
                  <c:v>0.19017856629563476</c:v>
                </c:pt>
                <c:pt idx="1131">
                  <c:v>0.19009803492847449</c:v>
                </c:pt>
                <c:pt idx="1132">
                  <c:v>0.1891971770236843</c:v>
                </c:pt>
                <c:pt idx="1133">
                  <c:v>0.18878206234621328</c:v>
                </c:pt>
                <c:pt idx="1134">
                  <c:v>0.18828573991944317</c:v>
                </c:pt>
                <c:pt idx="1135">
                  <c:v>0.18797672337603941</c:v>
                </c:pt>
                <c:pt idx="1136">
                  <c:v>0.18718645727846961</c:v>
                </c:pt>
                <c:pt idx="1137">
                  <c:v>0.1870954082805853</c:v>
                </c:pt>
                <c:pt idx="1138">
                  <c:v>0.1863150827858841</c:v>
                </c:pt>
                <c:pt idx="1139">
                  <c:v>0.18603221002938752</c:v>
                </c:pt>
                <c:pt idx="1140">
                  <c:v>0.1863480046599249</c:v>
                </c:pt>
                <c:pt idx="1141">
                  <c:v>0.18523417812764398</c:v>
                </c:pt>
                <c:pt idx="1142">
                  <c:v>0.18462639384051985</c:v>
                </c:pt>
                <c:pt idx="1143">
                  <c:v>0.18407649569811849</c:v>
                </c:pt>
                <c:pt idx="1144">
                  <c:v>0.18362323628463997</c:v>
                </c:pt>
                <c:pt idx="1145">
                  <c:v>0.18344560770346383</c:v>
                </c:pt>
                <c:pt idx="1146">
                  <c:v>0.18330580957675263</c:v>
                </c:pt>
                <c:pt idx="1147">
                  <c:v>0.18266211633782284</c:v>
                </c:pt>
                <c:pt idx="1148">
                  <c:v>0.18209237222954369</c:v>
                </c:pt>
                <c:pt idx="1149">
                  <c:v>0.18209772191946241</c:v>
                </c:pt>
                <c:pt idx="1150">
                  <c:v>0.18152526902346341</c:v>
                </c:pt>
                <c:pt idx="1151">
                  <c:v>0.18118885257975395</c:v>
                </c:pt>
                <c:pt idx="1152">
                  <c:v>0.18095513613712327</c:v>
                </c:pt>
                <c:pt idx="1153">
                  <c:v>0.18012472536473673</c:v>
                </c:pt>
                <c:pt idx="1154">
                  <c:v>0.1798509990143769</c:v>
                </c:pt>
                <c:pt idx="1155">
                  <c:v>0.17898634973380068</c:v>
                </c:pt>
                <c:pt idx="1156">
                  <c:v>0.17914678169018253</c:v>
                </c:pt>
                <c:pt idx="1157">
                  <c:v>0.17803805613746013</c:v>
                </c:pt>
                <c:pt idx="1158">
                  <c:v>0.17772567097095246</c:v>
                </c:pt>
                <c:pt idx="1159">
                  <c:v>0.1782073008025484</c:v>
                </c:pt>
                <c:pt idx="1160">
                  <c:v>0.17768154591648253</c:v>
                </c:pt>
                <c:pt idx="1161">
                  <c:v>0.17695372557615358</c:v>
                </c:pt>
                <c:pt idx="1162">
                  <c:v>0.17649098804047361</c:v>
                </c:pt>
                <c:pt idx="1163">
                  <c:v>0.17572641347856638</c:v>
                </c:pt>
                <c:pt idx="1164">
                  <c:v>0.17593101109874226</c:v>
                </c:pt>
                <c:pt idx="1165">
                  <c:v>0.17559738312780526</c:v>
                </c:pt>
                <c:pt idx="1166">
                  <c:v>0.17482274745661827</c:v>
                </c:pt>
                <c:pt idx="1167">
                  <c:v>0.17458444217054345</c:v>
                </c:pt>
                <c:pt idx="1168">
                  <c:v>0.1744560552124225</c:v>
                </c:pt>
                <c:pt idx="1169">
                  <c:v>0.17397832468806607</c:v>
                </c:pt>
                <c:pt idx="1170">
                  <c:v>0.17358753838903465</c:v>
                </c:pt>
                <c:pt idx="1171">
                  <c:v>0.17313238131953654</c:v>
                </c:pt>
                <c:pt idx="1172">
                  <c:v>0.17230142178482455</c:v>
                </c:pt>
                <c:pt idx="1173">
                  <c:v>0.17219488795664853</c:v>
                </c:pt>
                <c:pt idx="1174">
                  <c:v>0.17184832848452866</c:v>
                </c:pt>
                <c:pt idx="1175">
                  <c:v>0.17093171408553395</c:v>
                </c:pt>
                <c:pt idx="1176">
                  <c:v>0.17039978185922591</c:v>
                </c:pt>
                <c:pt idx="1177">
                  <c:v>0.17072170304676659</c:v>
                </c:pt>
                <c:pt idx="1178">
                  <c:v>0.16997490795352468</c:v>
                </c:pt>
                <c:pt idx="1179">
                  <c:v>0.16956716936460664</c:v>
                </c:pt>
                <c:pt idx="1180">
                  <c:v>0.16962545107227642</c:v>
                </c:pt>
                <c:pt idx="1181">
                  <c:v>0.16887558153382232</c:v>
                </c:pt>
                <c:pt idx="1182">
                  <c:v>0.16795097468194664</c:v>
                </c:pt>
                <c:pt idx="1183">
                  <c:v>0.16823705555611457</c:v>
                </c:pt>
                <c:pt idx="1184">
                  <c:v>0.16838448022608132</c:v>
                </c:pt>
                <c:pt idx="1185">
                  <c:v>0.16755455921715037</c:v>
                </c:pt>
                <c:pt idx="1186">
                  <c:v>0.16726224742838092</c:v>
                </c:pt>
                <c:pt idx="1187">
                  <c:v>0.16769718471286582</c:v>
                </c:pt>
                <c:pt idx="1188">
                  <c:v>0.16574715847860899</c:v>
                </c:pt>
                <c:pt idx="1189">
                  <c:v>0.16602837512409582</c:v>
                </c:pt>
                <c:pt idx="1190">
                  <c:v>0.16593793981052918</c:v>
                </c:pt>
                <c:pt idx="1191">
                  <c:v>0.16522176255082499</c:v>
                </c:pt>
                <c:pt idx="1192">
                  <c:v>0.16468619789748337</c:v>
                </c:pt>
                <c:pt idx="1193">
                  <c:v>0.16468976508883132</c:v>
                </c:pt>
                <c:pt idx="1194">
                  <c:v>0.16447415597539561</c:v>
                </c:pt>
                <c:pt idx="1195">
                  <c:v>0.16393699935237094</c:v>
                </c:pt>
                <c:pt idx="1196">
                  <c:v>0.16380971890292642</c:v>
                </c:pt>
                <c:pt idx="1197">
                  <c:v>0.16328758336478613</c:v>
                </c:pt>
                <c:pt idx="1198">
                  <c:v>0.16262465111454324</c:v>
                </c:pt>
                <c:pt idx="1199">
                  <c:v>0.16196872727875339</c:v>
                </c:pt>
                <c:pt idx="1200">
                  <c:v>0.16159357915333444</c:v>
                </c:pt>
                <c:pt idx="1201">
                  <c:v>0.16122304641708568</c:v>
                </c:pt>
                <c:pt idx="1202">
                  <c:v>0.16124515474098514</c:v>
                </c:pt>
                <c:pt idx="1203">
                  <c:v>0.16126434320138078</c:v>
                </c:pt>
                <c:pt idx="1204">
                  <c:v>0.16080317939464944</c:v>
                </c:pt>
                <c:pt idx="1205">
                  <c:v>0.16037523626238265</c:v>
                </c:pt>
                <c:pt idx="1206">
                  <c:v>0.16013921662152913</c:v>
                </c:pt>
                <c:pt idx="1207">
                  <c:v>0.15917793653598378</c:v>
                </c:pt>
                <c:pt idx="1208">
                  <c:v>0.15938163213653153</c:v>
                </c:pt>
                <c:pt idx="1209">
                  <c:v>0.15867614543172665</c:v>
                </c:pt>
                <c:pt idx="1210">
                  <c:v>0.15768605025754573</c:v>
                </c:pt>
                <c:pt idx="1211">
                  <c:v>0.15751557849374662</c:v>
                </c:pt>
                <c:pt idx="1212">
                  <c:v>0.15776895023189749</c:v>
                </c:pt>
                <c:pt idx="1213">
                  <c:v>0.15768682016376714</c:v>
                </c:pt>
                <c:pt idx="1214">
                  <c:v>0.15735888464061248</c:v>
                </c:pt>
                <c:pt idx="1215">
                  <c:v>0.15697324109957447</c:v>
                </c:pt>
                <c:pt idx="1216">
                  <c:v>0.15546828898334464</c:v>
                </c:pt>
                <c:pt idx="1217">
                  <c:v>0.15646153703842858</c:v>
                </c:pt>
                <c:pt idx="1218">
                  <c:v>0.15562592103838477</c:v>
                </c:pt>
                <c:pt idx="1219">
                  <c:v>0.15502114153809476</c:v>
                </c:pt>
                <c:pt idx="1220">
                  <c:v>0.15535228987121771</c:v>
                </c:pt>
                <c:pt idx="1221">
                  <c:v>0.15424004379127823</c:v>
                </c:pt>
                <c:pt idx="1222">
                  <c:v>0.15397961944970268</c:v>
                </c:pt>
                <c:pt idx="1223">
                  <c:v>0.15402444039307361</c:v>
                </c:pt>
                <c:pt idx="1224">
                  <c:v>0.15307388078906783</c:v>
                </c:pt>
                <c:pt idx="1225">
                  <c:v>0.15291228119513239</c:v>
                </c:pt>
                <c:pt idx="1226">
                  <c:v>0.15234571257781643</c:v>
                </c:pt>
                <c:pt idx="1227">
                  <c:v>0.15212464720574601</c:v>
                </c:pt>
                <c:pt idx="1228">
                  <c:v>0.15205304573597964</c:v>
                </c:pt>
                <c:pt idx="1229">
                  <c:v>0.15189551909961277</c:v>
                </c:pt>
                <c:pt idx="1230">
                  <c:v>0.15117331057538413</c:v>
                </c:pt>
                <c:pt idx="1231">
                  <c:v>0.15110603522531424</c:v>
                </c:pt>
                <c:pt idx="1232">
                  <c:v>0.15114832874666964</c:v>
                </c:pt>
                <c:pt idx="1233">
                  <c:v>0.15085437625475409</c:v>
                </c:pt>
                <c:pt idx="1234">
                  <c:v>0.15041650271932716</c:v>
                </c:pt>
                <c:pt idx="1235">
                  <c:v>0.14937930642122821</c:v>
                </c:pt>
                <c:pt idx="1236">
                  <c:v>0.14894165684188176</c:v>
                </c:pt>
                <c:pt idx="1237">
                  <c:v>0.14952772524482805</c:v>
                </c:pt>
                <c:pt idx="1238">
                  <c:v>0.14905991345024108</c:v>
                </c:pt>
                <c:pt idx="1239">
                  <c:v>0.148347602801326</c:v>
                </c:pt>
                <c:pt idx="1240">
                  <c:v>0.14836688304761231</c:v>
                </c:pt>
                <c:pt idx="1241">
                  <c:v>0.14783825994319902</c:v>
                </c:pt>
                <c:pt idx="1242">
                  <c:v>0.14748472056954195</c:v>
                </c:pt>
                <c:pt idx="1243">
                  <c:v>0.14703126726007701</c:v>
                </c:pt>
                <c:pt idx="1244">
                  <c:v>0.14654670868864791</c:v>
                </c:pt>
                <c:pt idx="1245">
                  <c:v>0.14672091007712074</c:v>
                </c:pt>
                <c:pt idx="1246">
                  <c:v>0.14614557323629837</c:v>
                </c:pt>
                <c:pt idx="1247">
                  <c:v>0.14604951547702036</c:v>
                </c:pt>
                <c:pt idx="1248">
                  <c:v>0.14571216146898081</c:v>
                </c:pt>
                <c:pt idx="1249">
                  <c:v>0.14577587226830979</c:v>
                </c:pt>
                <c:pt idx="1250">
                  <c:v>0.14520535781662658</c:v>
                </c:pt>
                <c:pt idx="1251">
                  <c:v>0.14435373115183386</c:v>
                </c:pt>
                <c:pt idx="1252">
                  <c:v>0.14491852560930749</c:v>
                </c:pt>
                <c:pt idx="1253">
                  <c:v>0.14446026999144679</c:v>
                </c:pt>
                <c:pt idx="1254">
                  <c:v>0.14367988452797081</c:v>
                </c:pt>
                <c:pt idx="1255">
                  <c:v>0.14371098281991168</c:v>
                </c:pt>
                <c:pt idx="1256">
                  <c:v>0.14315422203884298</c:v>
                </c:pt>
                <c:pt idx="1257">
                  <c:v>0.14246946143967901</c:v>
                </c:pt>
                <c:pt idx="1258">
                  <c:v>0.14305592455665495</c:v>
                </c:pt>
                <c:pt idx="1259">
                  <c:v>0.14222134317455612</c:v>
                </c:pt>
                <c:pt idx="1260">
                  <c:v>0.14128745823742364</c:v>
                </c:pt>
                <c:pt idx="1261">
                  <c:v>0.141744943813849</c:v>
                </c:pt>
                <c:pt idx="1262">
                  <c:v>0.14163089963696782</c:v>
                </c:pt>
                <c:pt idx="1263">
                  <c:v>0.14089230964173949</c:v>
                </c:pt>
                <c:pt idx="1264">
                  <c:v>0.14059770496468896</c:v>
                </c:pt>
                <c:pt idx="1265">
                  <c:v>0.14080648091940146</c:v>
                </c:pt>
                <c:pt idx="1266">
                  <c:v>0.13942703147088903</c:v>
                </c:pt>
                <c:pt idx="1267">
                  <c:v>0.13976476781126337</c:v>
                </c:pt>
                <c:pt idx="1268">
                  <c:v>0.13930611754061245</c:v>
                </c:pt>
                <c:pt idx="1269">
                  <c:v>0.13913905965405435</c:v>
                </c:pt>
                <c:pt idx="1270">
                  <c:v>0.13851565156547416</c:v>
                </c:pt>
                <c:pt idx="1271">
                  <c:v>0.13879706399814412</c:v>
                </c:pt>
                <c:pt idx="1272">
                  <c:v>0.13821854722176261</c:v>
                </c:pt>
                <c:pt idx="1273">
                  <c:v>0.13754780826042803</c:v>
                </c:pt>
                <c:pt idx="1274">
                  <c:v>0.13790260326183285</c:v>
                </c:pt>
                <c:pt idx="1275">
                  <c:v>0.13788608829424273</c:v>
                </c:pt>
                <c:pt idx="1276">
                  <c:v>0.13751983878202345</c:v>
                </c:pt>
                <c:pt idx="1277">
                  <c:v>0.13736079593967229</c:v>
                </c:pt>
                <c:pt idx="1278">
                  <c:v>0.13644221363703066</c:v>
                </c:pt>
                <c:pt idx="1279">
                  <c:v>0.13625988326716612</c:v>
                </c:pt>
                <c:pt idx="1280">
                  <c:v>0.13567654957841729</c:v>
                </c:pt>
                <c:pt idx="1281">
                  <c:v>0.13516854677388535</c:v>
                </c:pt>
                <c:pt idx="1282">
                  <c:v>0.13556781220164371</c:v>
                </c:pt>
                <c:pt idx="1283">
                  <c:v>0.13526752670681313</c:v>
                </c:pt>
                <c:pt idx="1284">
                  <c:v>0.13532661661577916</c:v>
                </c:pt>
                <c:pt idx="1285">
                  <c:v>0.13491846677607597</c:v>
                </c:pt>
                <c:pt idx="1286">
                  <c:v>0.13449229113928945</c:v>
                </c:pt>
                <c:pt idx="1287">
                  <c:v>0.13460662766180864</c:v>
                </c:pt>
                <c:pt idx="1288">
                  <c:v>0.13418320972815262</c:v>
                </c:pt>
                <c:pt idx="1289">
                  <c:v>0.13399514065337523</c:v>
                </c:pt>
                <c:pt idx="1290">
                  <c:v>0.13305635767369775</c:v>
                </c:pt>
                <c:pt idx="1291">
                  <c:v>0.13306687218147803</c:v>
                </c:pt>
                <c:pt idx="1292">
                  <c:v>0.13255271386874329</c:v>
                </c:pt>
                <c:pt idx="1293">
                  <c:v>0.13171154423418177</c:v>
                </c:pt>
                <c:pt idx="1294">
                  <c:v>0.13183411977223292</c:v>
                </c:pt>
                <c:pt idx="1295">
                  <c:v>0.13201355813870497</c:v>
                </c:pt>
                <c:pt idx="1296">
                  <c:v>0.13188321671702991</c:v>
                </c:pt>
                <c:pt idx="1297">
                  <c:v>0.13153669473737248</c:v>
                </c:pt>
                <c:pt idx="1298">
                  <c:v>0.13014872798709878</c:v>
                </c:pt>
                <c:pt idx="1299">
                  <c:v>0.12938910056690311</c:v>
                </c:pt>
                <c:pt idx="1300">
                  <c:v>0.12981768222703738</c:v>
                </c:pt>
                <c:pt idx="1301">
                  <c:v>0.1297137729402103</c:v>
                </c:pt>
                <c:pt idx="1302">
                  <c:v>0.12938323766220752</c:v>
                </c:pt>
                <c:pt idx="1303">
                  <c:v>0.12965965081587613</c:v>
                </c:pt>
                <c:pt idx="1304">
                  <c:v>0.12934016081678723</c:v>
                </c:pt>
                <c:pt idx="1305">
                  <c:v>0.12926814542513765</c:v>
                </c:pt>
                <c:pt idx="1306">
                  <c:v>0.12843362176565462</c:v>
                </c:pt>
                <c:pt idx="1307">
                  <c:v>0.12868184910606231</c:v>
                </c:pt>
                <c:pt idx="1308">
                  <c:v>0.12806355847663892</c:v>
                </c:pt>
                <c:pt idx="1309">
                  <c:v>0.12790589678975572</c:v>
                </c:pt>
                <c:pt idx="1310">
                  <c:v>0.12745321032298659</c:v>
                </c:pt>
                <c:pt idx="1311">
                  <c:v>0.12690843872893748</c:v>
                </c:pt>
                <c:pt idx="1312">
                  <c:v>0.12709667507731276</c:v>
                </c:pt>
                <c:pt idx="1313">
                  <c:v>0.12708602994208207</c:v>
                </c:pt>
                <c:pt idx="1314">
                  <c:v>0.12615699247329179</c:v>
                </c:pt>
                <c:pt idx="1315">
                  <c:v>0.12609681304511297</c:v>
                </c:pt>
                <c:pt idx="1316">
                  <c:v>0.12561668265973266</c:v>
                </c:pt>
                <c:pt idx="1317">
                  <c:v>0.12540687616810942</c:v>
                </c:pt>
                <c:pt idx="1318">
                  <c:v>0.12538943555935791</c:v>
                </c:pt>
                <c:pt idx="1319">
                  <c:v>0.12519895866437181</c:v>
                </c:pt>
                <c:pt idx="1320">
                  <c:v>0.12518302340367232</c:v>
                </c:pt>
                <c:pt idx="1321">
                  <c:v>0.12439568754780206</c:v>
                </c:pt>
                <c:pt idx="1322">
                  <c:v>0.12452312501502634</c:v>
                </c:pt>
                <c:pt idx="1323">
                  <c:v>0.12405826767178503</c:v>
                </c:pt>
                <c:pt idx="1324">
                  <c:v>0.12426100565376869</c:v>
                </c:pt>
                <c:pt idx="1325">
                  <c:v>0.12370277053973129</c:v>
                </c:pt>
                <c:pt idx="1326">
                  <c:v>0.12284883163781843</c:v>
                </c:pt>
                <c:pt idx="1327">
                  <c:v>0.12305877135806766</c:v>
                </c:pt>
                <c:pt idx="1328">
                  <c:v>0.12271715855117633</c:v>
                </c:pt>
                <c:pt idx="1329">
                  <c:v>0.12215349304120839</c:v>
                </c:pt>
                <c:pt idx="1330">
                  <c:v>0.12253885603429633</c:v>
                </c:pt>
                <c:pt idx="1331">
                  <c:v>0.12170215538446369</c:v>
                </c:pt>
                <c:pt idx="1332">
                  <c:v>0.12149403008846382</c:v>
                </c:pt>
                <c:pt idx="1333">
                  <c:v>0.12131862389783409</c:v>
                </c:pt>
                <c:pt idx="1334">
                  <c:v>0.12124174268738383</c:v>
                </c:pt>
                <c:pt idx="1335">
                  <c:v>0.12051523108038484</c:v>
                </c:pt>
                <c:pt idx="1336">
                  <c:v>0.12030743532966597</c:v>
                </c:pt>
                <c:pt idx="1337">
                  <c:v>0.12063883839391741</c:v>
                </c:pt>
                <c:pt idx="1338">
                  <c:v>0.11973876696722929</c:v>
                </c:pt>
                <c:pt idx="1339">
                  <c:v>0.11995416644928018</c:v>
                </c:pt>
                <c:pt idx="1340">
                  <c:v>0.11951969370429937</c:v>
                </c:pt>
                <c:pt idx="1341">
                  <c:v>0.11908907968298968</c:v>
                </c:pt>
                <c:pt idx="1342">
                  <c:v>0.1189029722870405</c:v>
                </c:pt>
                <c:pt idx="1343">
                  <c:v>0.11903259632463806</c:v>
                </c:pt>
                <c:pt idx="1344">
                  <c:v>0.11881011384038848</c:v>
                </c:pt>
                <c:pt idx="1345">
                  <c:v>0.11840470242343468</c:v>
                </c:pt>
                <c:pt idx="1346">
                  <c:v>0.11851859719853049</c:v>
                </c:pt>
                <c:pt idx="1347">
                  <c:v>0.11767318322435248</c:v>
                </c:pt>
                <c:pt idx="1348">
                  <c:v>0.11791375595218692</c:v>
                </c:pt>
                <c:pt idx="1349">
                  <c:v>0.11709058758162981</c:v>
                </c:pt>
                <c:pt idx="1350">
                  <c:v>0.11705924060547701</c:v>
                </c:pt>
                <c:pt idx="1351">
                  <c:v>0.11777847940745566</c:v>
                </c:pt>
                <c:pt idx="1352">
                  <c:v>0.11677456942349276</c:v>
                </c:pt>
                <c:pt idx="1353">
                  <c:v>0.11625451082548706</c:v>
                </c:pt>
                <c:pt idx="1354">
                  <c:v>0.11639756104666971</c:v>
                </c:pt>
                <c:pt idx="1355">
                  <c:v>0.11594194006812304</c:v>
                </c:pt>
                <c:pt idx="1356">
                  <c:v>0.11603913130394493</c:v>
                </c:pt>
                <c:pt idx="1357">
                  <c:v>0.11570085697641166</c:v>
                </c:pt>
                <c:pt idx="1358">
                  <c:v>0.11511077144421737</c:v>
                </c:pt>
                <c:pt idx="1359">
                  <c:v>0.11475279761785952</c:v>
                </c:pt>
                <c:pt idx="1360">
                  <c:v>0.11477786943962033</c:v>
                </c:pt>
                <c:pt idx="1361">
                  <c:v>0.11416025068777513</c:v>
                </c:pt>
                <c:pt idx="1362">
                  <c:v>0.11404283156757444</c:v>
                </c:pt>
                <c:pt idx="1363">
                  <c:v>0.11328744858012046</c:v>
                </c:pt>
                <c:pt idx="1364">
                  <c:v>0.11400805191264751</c:v>
                </c:pt>
                <c:pt idx="1365">
                  <c:v>0.11405360993025243</c:v>
                </c:pt>
                <c:pt idx="1366">
                  <c:v>0.11342740124804908</c:v>
                </c:pt>
                <c:pt idx="1367">
                  <c:v>0.11343254157847465</c:v>
                </c:pt>
                <c:pt idx="1368">
                  <c:v>0.1132091488811558</c:v>
                </c:pt>
                <c:pt idx="1369">
                  <c:v>0.1130016941934416</c:v>
                </c:pt>
                <c:pt idx="1370">
                  <c:v>0.11284960665463079</c:v>
                </c:pt>
                <c:pt idx="1371">
                  <c:v>0.11226665119570914</c:v>
                </c:pt>
                <c:pt idx="1372">
                  <c:v>0.11133619310364938</c:v>
                </c:pt>
                <c:pt idx="1373">
                  <c:v>0.11068643235178643</c:v>
                </c:pt>
                <c:pt idx="1374">
                  <c:v>0.11146903727394705</c:v>
                </c:pt>
                <c:pt idx="1375">
                  <c:v>0.11019756077484062</c:v>
                </c:pt>
                <c:pt idx="1376">
                  <c:v>0.11038401357776979</c:v>
                </c:pt>
                <c:pt idx="1377">
                  <c:v>0.11060757460310146</c:v>
                </c:pt>
                <c:pt idx="1378">
                  <c:v>0.11012988076807365</c:v>
                </c:pt>
                <c:pt idx="1379">
                  <c:v>0.11015574548538173</c:v>
                </c:pt>
                <c:pt idx="1380">
                  <c:v>0.11017429588355357</c:v>
                </c:pt>
                <c:pt idx="1381">
                  <c:v>0.10936543020617963</c:v>
                </c:pt>
                <c:pt idx="1382">
                  <c:v>0.10917847809388156</c:v>
                </c:pt>
                <c:pt idx="1383">
                  <c:v>0.10877358160228409</c:v>
                </c:pt>
                <c:pt idx="1384">
                  <c:v>0.10857863320486758</c:v>
                </c:pt>
                <c:pt idx="1385">
                  <c:v>0.10915441142602614</c:v>
                </c:pt>
                <c:pt idx="1386">
                  <c:v>0.10806894921177636</c:v>
                </c:pt>
                <c:pt idx="1387">
                  <c:v>0.10773661789684041</c:v>
                </c:pt>
                <c:pt idx="1388">
                  <c:v>0.1084127246807845</c:v>
                </c:pt>
                <c:pt idx="1389">
                  <c:v>0.10757236153645995</c:v>
                </c:pt>
                <c:pt idx="1390">
                  <c:v>0.10775304117903163</c:v>
                </c:pt>
                <c:pt idx="1391">
                  <c:v>0.1074549725990117</c:v>
                </c:pt>
                <c:pt idx="1392">
                  <c:v>0.10762123800772214</c:v>
                </c:pt>
                <c:pt idx="1393">
                  <c:v>0.10702643933739747</c:v>
                </c:pt>
                <c:pt idx="1394">
                  <c:v>0.1069203657525471</c:v>
                </c:pt>
                <c:pt idx="1395">
                  <c:v>0.10634421440417785</c:v>
                </c:pt>
                <c:pt idx="1396">
                  <c:v>0.10682048118057544</c:v>
                </c:pt>
                <c:pt idx="1397">
                  <c:v>0.10638280905335443</c:v>
                </c:pt>
                <c:pt idx="1398">
                  <c:v>0.10583014023878579</c:v>
                </c:pt>
                <c:pt idx="1399">
                  <c:v>0.106032055866387</c:v>
                </c:pt>
                <c:pt idx="1400">
                  <c:v>0.10569690007337637</c:v>
                </c:pt>
                <c:pt idx="1401">
                  <c:v>0.10542536147794399</c:v>
                </c:pt>
                <c:pt idx="1402">
                  <c:v>0.10503552285462817</c:v>
                </c:pt>
                <c:pt idx="1403">
                  <c:v>0.10445082370509505</c:v>
                </c:pt>
                <c:pt idx="1404">
                  <c:v>0.10439621077416483</c:v>
                </c:pt>
                <c:pt idx="1405">
                  <c:v>0.10439170048433198</c:v>
                </c:pt>
                <c:pt idx="1406">
                  <c:v>0.10487200360728559</c:v>
                </c:pt>
                <c:pt idx="1407">
                  <c:v>0.10404844644641428</c:v>
                </c:pt>
                <c:pt idx="1408">
                  <c:v>0.10401978232323431</c:v>
                </c:pt>
                <c:pt idx="1409">
                  <c:v>0.10395624303042326</c:v>
                </c:pt>
                <c:pt idx="1410">
                  <c:v>0.10387361226297992</c:v>
                </c:pt>
                <c:pt idx="1411">
                  <c:v>0.10315061732828773</c:v>
                </c:pt>
                <c:pt idx="1412">
                  <c:v>0.10248171149187819</c:v>
                </c:pt>
                <c:pt idx="1413">
                  <c:v>0.10285117441901367</c:v>
                </c:pt>
                <c:pt idx="1414">
                  <c:v>0.10239747296006473</c:v>
                </c:pt>
                <c:pt idx="1415">
                  <c:v>0.10234149699486152</c:v>
                </c:pt>
                <c:pt idx="1416">
                  <c:v>0.10205897678656151</c:v>
                </c:pt>
                <c:pt idx="1417">
                  <c:v>0.10189638897727912</c:v>
                </c:pt>
                <c:pt idx="1418">
                  <c:v>0.10229398115918394</c:v>
                </c:pt>
                <c:pt idx="1419">
                  <c:v>0.10161419776139553</c:v>
                </c:pt>
                <c:pt idx="1420">
                  <c:v>0.10163295847785619</c:v>
                </c:pt>
                <c:pt idx="1421">
                  <c:v>0.10131656012658656</c:v>
                </c:pt>
                <c:pt idx="1422">
                  <c:v>0.10050687245795897</c:v>
                </c:pt>
                <c:pt idx="1423">
                  <c:v>0.10079241833979546</c:v>
                </c:pt>
                <c:pt idx="1424">
                  <c:v>0.10038684181039681</c:v>
                </c:pt>
                <c:pt idx="1425">
                  <c:v>9.9963733034552499E-2</c:v>
                </c:pt>
                <c:pt idx="1426">
                  <c:v>0.10012610777039269</c:v>
                </c:pt>
                <c:pt idx="1427">
                  <c:v>9.9478037230279551E-2</c:v>
                </c:pt>
                <c:pt idx="1428">
                  <c:v>9.8713404380782244E-2</c:v>
                </c:pt>
                <c:pt idx="1429">
                  <c:v>9.9172474427630039E-2</c:v>
                </c:pt>
                <c:pt idx="1430">
                  <c:v>9.866826010898247E-2</c:v>
                </c:pt>
                <c:pt idx="1431">
                  <c:v>9.8799524996923446E-2</c:v>
                </c:pt>
                <c:pt idx="1432">
                  <c:v>9.8729663257732206E-2</c:v>
                </c:pt>
                <c:pt idx="1433">
                  <c:v>9.8183509037904765E-2</c:v>
                </c:pt>
                <c:pt idx="1434">
                  <c:v>9.8322482944780076E-2</c:v>
                </c:pt>
                <c:pt idx="1435">
                  <c:v>9.8853635593024833E-2</c:v>
                </c:pt>
                <c:pt idx="1436">
                  <c:v>9.8181526852560055E-2</c:v>
                </c:pt>
                <c:pt idx="1437">
                  <c:v>9.7293672517938967E-2</c:v>
                </c:pt>
                <c:pt idx="1438">
                  <c:v>9.7340964664493615E-2</c:v>
                </c:pt>
                <c:pt idx="1439">
                  <c:v>9.7451818231537979E-2</c:v>
                </c:pt>
                <c:pt idx="1440">
                  <c:v>9.6604547841927291E-2</c:v>
                </c:pt>
                <c:pt idx="1441">
                  <c:v>9.6664820477034022E-2</c:v>
                </c:pt>
                <c:pt idx="1442">
                  <c:v>9.676380944483455E-2</c:v>
                </c:pt>
                <c:pt idx="1443">
                  <c:v>9.658785120287719E-2</c:v>
                </c:pt>
                <c:pt idx="1444">
                  <c:v>9.6041375023494399E-2</c:v>
                </c:pt>
                <c:pt idx="1445">
                  <c:v>9.5962093715671951E-2</c:v>
                </c:pt>
                <c:pt idx="1446">
                  <c:v>9.5550785040735026E-2</c:v>
                </c:pt>
                <c:pt idx="1447">
                  <c:v>9.5346376224765161E-2</c:v>
                </c:pt>
                <c:pt idx="1448">
                  <c:v>9.5522205209554151E-2</c:v>
                </c:pt>
                <c:pt idx="1449">
                  <c:v>9.50225177632779E-2</c:v>
                </c:pt>
                <c:pt idx="1450">
                  <c:v>9.5019065935496819E-2</c:v>
                </c:pt>
                <c:pt idx="1451">
                  <c:v>9.4784520893658408E-2</c:v>
                </c:pt>
                <c:pt idx="1452">
                  <c:v>9.4498459128158435E-2</c:v>
                </c:pt>
                <c:pt idx="1453">
                  <c:v>9.4085618108042154E-2</c:v>
                </c:pt>
                <c:pt idx="1454">
                  <c:v>9.3753103710868771E-2</c:v>
                </c:pt>
                <c:pt idx="1455">
                  <c:v>9.4368599148146201E-2</c:v>
                </c:pt>
                <c:pt idx="1456">
                  <c:v>9.2792344740737817E-2</c:v>
                </c:pt>
                <c:pt idx="1457">
                  <c:v>9.3181142362081124E-2</c:v>
                </c:pt>
                <c:pt idx="1458">
                  <c:v>9.3436949882510528E-2</c:v>
                </c:pt>
                <c:pt idx="1459">
                  <c:v>9.2854391477289883E-2</c:v>
                </c:pt>
                <c:pt idx="1460">
                  <c:v>9.3081789905161236E-2</c:v>
                </c:pt>
                <c:pt idx="1461">
                  <c:v>9.2764705514233353E-2</c:v>
                </c:pt>
                <c:pt idx="1462">
                  <c:v>9.209518757044248E-2</c:v>
                </c:pt>
                <c:pt idx="1463">
                  <c:v>9.2145218787275607E-2</c:v>
                </c:pt>
                <c:pt idx="1464">
                  <c:v>9.1836993739006181E-2</c:v>
                </c:pt>
                <c:pt idx="1465">
                  <c:v>9.2234583949888843E-2</c:v>
                </c:pt>
                <c:pt idx="1466">
                  <c:v>9.2197643573732391E-2</c:v>
                </c:pt>
                <c:pt idx="1467">
                  <c:v>9.2112075352615008E-2</c:v>
                </c:pt>
                <c:pt idx="1468">
                  <c:v>9.1017314190324786E-2</c:v>
                </c:pt>
                <c:pt idx="1469">
                  <c:v>9.099876320643277E-2</c:v>
                </c:pt>
                <c:pt idx="1470">
                  <c:v>9.0536167918552901E-2</c:v>
                </c:pt>
                <c:pt idx="1471">
                  <c:v>9.1237121698672624E-2</c:v>
                </c:pt>
                <c:pt idx="1472">
                  <c:v>9.1323751956426544E-2</c:v>
                </c:pt>
                <c:pt idx="1473">
                  <c:v>9.1201067894325069E-2</c:v>
                </c:pt>
                <c:pt idx="1474">
                  <c:v>9.121459910958786E-2</c:v>
                </c:pt>
                <c:pt idx="1475">
                  <c:v>9.0478128636648017E-2</c:v>
                </c:pt>
                <c:pt idx="1476">
                  <c:v>8.9573570297790173E-2</c:v>
                </c:pt>
                <c:pt idx="1477">
                  <c:v>9.0023957899266135E-2</c:v>
                </c:pt>
                <c:pt idx="1478">
                  <c:v>8.9587305475762893E-2</c:v>
                </c:pt>
                <c:pt idx="1479">
                  <c:v>8.9571213886126599E-2</c:v>
                </c:pt>
                <c:pt idx="1480">
                  <c:v>8.9817831959013508E-2</c:v>
                </c:pt>
                <c:pt idx="1481">
                  <c:v>8.9057269681573861E-2</c:v>
                </c:pt>
                <c:pt idx="1482">
                  <c:v>8.8832930672461632E-2</c:v>
                </c:pt>
                <c:pt idx="1483">
                  <c:v>8.8443539061151016E-2</c:v>
                </c:pt>
                <c:pt idx="1484">
                  <c:v>8.8975943211447306E-2</c:v>
                </c:pt>
                <c:pt idx="1485">
                  <c:v>8.8858853430783744E-2</c:v>
                </c:pt>
                <c:pt idx="1486">
                  <c:v>8.8668293714836505E-2</c:v>
                </c:pt>
                <c:pt idx="1487">
                  <c:v>8.8116713843263875E-2</c:v>
                </c:pt>
                <c:pt idx="1488">
                  <c:v>8.7626231350690309E-2</c:v>
                </c:pt>
                <c:pt idx="1489">
                  <c:v>8.840788029387224E-2</c:v>
                </c:pt>
                <c:pt idx="1490">
                  <c:v>8.7773928623921318E-2</c:v>
                </c:pt>
                <c:pt idx="1491">
                  <c:v>8.8088508733965593E-2</c:v>
                </c:pt>
                <c:pt idx="1492">
                  <c:v>8.7871269922645837E-2</c:v>
                </c:pt>
                <c:pt idx="1493">
                  <c:v>8.6725856784028235E-2</c:v>
                </c:pt>
                <c:pt idx="1494">
                  <c:v>8.7700080237396838E-2</c:v>
                </c:pt>
                <c:pt idx="1495">
                  <c:v>8.6892281107842431E-2</c:v>
                </c:pt>
                <c:pt idx="1496">
                  <c:v>8.6969427524204626E-2</c:v>
                </c:pt>
                <c:pt idx="1497">
                  <c:v>8.6504421534023102E-2</c:v>
                </c:pt>
                <c:pt idx="1498">
                  <c:v>8.6666771772004908E-2</c:v>
                </c:pt>
                <c:pt idx="1499">
                  <c:v>8.6775270813669966E-2</c:v>
                </c:pt>
                <c:pt idx="1500">
                  <c:v>8.5897340013016105E-2</c:v>
                </c:pt>
                <c:pt idx="1501">
                  <c:v>8.6418752851530792E-2</c:v>
                </c:pt>
                <c:pt idx="1502">
                  <c:v>8.5453477566543409E-2</c:v>
                </c:pt>
                <c:pt idx="1503">
                  <c:v>8.5121636304076653E-2</c:v>
                </c:pt>
                <c:pt idx="1504">
                  <c:v>8.441632433220278E-2</c:v>
                </c:pt>
                <c:pt idx="1505">
                  <c:v>8.4547991989439727E-2</c:v>
                </c:pt>
                <c:pt idx="1506">
                  <c:v>8.4890433028356929E-2</c:v>
                </c:pt>
                <c:pt idx="1507">
                  <c:v>8.4666319447346566E-2</c:v>
                </c:pt>
                <c:pt idx="1508">
                  <c:v>8.5102253588406049E-2</c:v>
                </c:pt>
                <c:pt idx="1509">
                  <c:v>8.4590037333867177E-2</c:v>
                </c:pt>
                <c:pt idx="1510">
                  <c:v>8.4432648929924053E-2</c:v>
                </c:pt>
                <c:pt idx="1511">
                  <c:v>8.4036642600786207E-2</c:v>
                </c:pt>
                <c:pt idx="1512">
                  <c:v>8.4229305791581111E-2</c:v>
                </c:pt>
                <c:pt idx="1513">
                  <c:v>8.3876495323865943E-2</c:v>
                </c:pt>
                <c:pt idx="1514">
                  <c:v>8.3743159752280749E-2</c:v>
                </c:pt>
                <c:pt idx="1515">
                  <c:v>8.3844166665480502E-2</c:v>
                </c:pt>
                <c:pt idx="1516">
                  <c:v>8.3442495644086317E-2</c:v>
                </c:pt>
                <c:pt idx="1517">
                  <c:v>8.3479211595266695E-2</c:v>
                </c:pt>
                <c:pt idx="1518">
                  <c:v>8.3135492814243622E-2</c:v>
                </c:pt>
                <c:pt idx="1519">
                  <c:v>8.3303469606163735E-2</c:v>
                </c:pt>
                <c:pt idx="1520">
                  <c:v>8.2347926984560282E-2</c:v>
                </c:pt>
                <c:pt idx="1521">
                  <c:v>8.2626990910191989E-2</c:v>
                </c:pt>
                <c:pt idx="1522">
                  <c:v>8.2361454376745011E-2</c:v>
                </c:pt>
                <c:pt idx="1523">
                  <c:v>8.1331868806701013E-2</c:v>
                </c:pt>
                <c:pt idx="1524">
                  <c:v>8.17043451815785E-2</c:v>
                </c:pt>
                <c:pt idx="1525">
                  <c:v>8.1510956929353631E-2</c:v>
                </c:pt>
                <c:pt idx="1526">
                  <c:v>8.1460612782205191E-2</c:v>
                </c:pt>
                <c:pt idx="1527">
                  <c:v>8.1505813698147078E-2</c:v>
                </c:pt>
                <c:pt idx="1528">
                  <c:v>8.1631931170902977E-2</c:v>
                </c:pt>
                <c:pt idx="1529">
                  <c:v>8.123137792701067E-2</c:v>
                </c:pt>
                <c:pt idx="1530">
                  <c:v>8.082069178812093E-2</c:v>
                </c:pt>
                <c:pt idx="1531">
                  <c:v>8.1152204515152496E-2</c:v>
                </c:pt>
                <c:pt idx="1532">
                  <c:v>8.0787193610702121E-2</c:v>
                </c:pt>
                <c:pt idx="1533">
                  <c:v>8.0762868689951833E-2</c:v>
                </c:pt>
                <c:pt idx="1534">
                  <c:v>8.053969388082878E-2</c:v>
                </c:pt>
                <c:pt idx="1535">
                  <c:v>7.9914410591744839E-2</c:v>
                </c:pt>
                <c:pt idx="1536">
                  <c:v>7.9792947047181054E-2</c:v>
                </c:pt>
                <c:pt idx="1537">
                  <c:v>7.9510885588122665E-2</c:v>
                </c:pt>
                <c:pt idx="1538">
                  <c:v>7.98096088244616E-2</c:v>
                </c:pt>
                <c:pt idx="1539">
                  <c:v>7.9680629072747963E-2</c:v>
                </c:pt>
                <c:pt idx="1540">
                  <c:v>7.9346079028244546E-2</c:v>
                </c:pt>
                <c:pt idx="1541">
                  <c:v>7.9027068663121994E-2</c:v>
                </c:pt>
                <c:pt idx="1542">
                  <c:v>7.9765890999363528E-2</c:v>
                </c:pt>
                <c:pt idx="1543">
                  <c:v>7.9442517593153336E-2</c:v>
                </c:pt>
                <c:pt idx="1544">
                  <c:v>7.9233705957038103E-2</c:v>
                </c:pt>
                <c:pt idx="1545">
                  <c:v>7.8945729171844614E-2</c:v>
                </c:pt>
                <c:pt idx="1546">
                  <c:v>7.7722085954698039E-2</c:v>
                </c:pt>
                <c:pt idx="1547">
                  <c:v>7.7906561602068686E-2</c:v>
                </c:pt>
                <c:pt idx="1548">
                  <c:v>7.766664388058829E-2</c:v>
                </c:pt>
                <c:pt idx="1549">
                  <c:v>7.7735180465680634E-2</c:v>
                </c:pt>
                <c:pt idx="1550">
                  <c:v>7.775420408778419E-2</c:v>
                </c:pt>
                <c:pt idx="1551">
                  <c:v>7.7331131932995081E-2</c:v>
                </c:pt>
                <c:pt idx="1552">
                  <c:v>7.7063436093791793E-2</c:v>
                </c:pt>
                <c:pt idx="1553">
                  <c:v>7.6730325750688888E-2</c:v>
                </c:pt>
                <c:pt idx="1554">
                  <c:v>7.6741007288841617E-2</c:v>
                </c:pt>
                <c:pt idx="1555">
                  <c:v>7.7297574156982102E-2</c:v>
                </c:pt>
                <c:pt idx="1556">
                  <c:v>7.6672324567686995E-2</c:v>
                </c:pt>
                <c:pt idx="1557">
                  <c:v>7.660186209486558E-2</c:v>
                </c:pt>
                <c:pt idx="1558">
                  <c:v>7.6396823292158869E-2</c:v>
                </c:pt>
                <c:pt idx="1559">
                  <c:v>7.6591794815348113E-2</c:v>
                </c:pt>
                <c:pt idx="1560">
                  <c:v>7.6110267052283201E-2</c:v>
                </c:pt>
                <c:pt idx="1561">
                  <c:v>7.593569033933921E-2</c:v>
                </c:pt>
                <c:pt idx="1562">
                  <c:v>7.5789529997646557E-2</c:v>
                </c:pt>
                <c:pt idx="1563">
                  <c:v>7.4911947050553707E-2</c:v>
                </c:pt>
                <c:pt idx="1564">
                  <c:v>7.5746637420401206E-2</c:v>
                </c:pt>
                <c:pt idx="1565">
                  <c:v>7.5027675242942141E-2</c:v>
                </c:pt>
                <c:pt idx="1566">
                  <c:v>7.5263089413590514E-2</c:v>
                </c:pt>
                <c:pt idx="1567">
                  <c:v>7.5052595239557152E-2</c:v>
                </c:pt>
                <c:pt idx="1568">
                  <c:v>7.4880597396178167E-2</c:v>
                </c:pt>
                <c:pt idx="1569">
                  <c:v>7.4729909320540813E-2</c:v>
                </c:pt>
                <c:pt idx="1570">
                  <c:v>7.4313973109978212E-2</c:v>
                </c:pt>
                <c:pt idx="1571">
                  <c:v>7.4081319344595858E-2</c:v>
                </c:pt>
                <c:pt idx="1572">
                  <c:v>7.4635821801155494E-2</c:v>
                </c:pt>
                <c:pt idx="1573">
                  <c:v>7.4010591252121102E-2</c:v>
                </c:pt>
                <c:pt idx="1574">
                  <c:v>7.3905879455790011E-2</c:v>
                </c:pt>
                <c:pt idx="1575">
                  <c:v>7.4258191547327504E-2</c:v>
                </c:pt>
                <c:pt idx="1576">
                  <c:v>7.3416335003432587E-2</c:v>
                </c:pt>
                <c:pt idx="1577">
                  <c:v>7.3849670070251852E-2</c:v>
                </c:pt>
                <c:pt idx="1578">
                  <c:v>7.2872332008429741E-2</c:v>
                </c:pt>
                <c:pt idx="1579">
                  <c:v>7.3078336244964029E-2</c:v>
                </c:pt>
                <c:pt idx="1580">
                  <c:v>7.3272392681099988E-2</c:v>
                </c:pt>
                <c:pt idx="1581">
                  <c:v>7.2764671235048956E-2</c:v>
                </c:pt>
                <c:pt idx="1582">
                  <c:v>7.3265997777350267E-2</c:v>
                </c:pt>
                <c:pt idx="1583">
                  <c:v>7.2932470579710043E-2</c:v>
                </c:pt>
                <c:pt idx="1584">
                  <c:v>7.2793448201079511E-2</c:v>
                </c:pt>
                <c:pt idx="1585">
                  <c:v>7.2068994883674381E-2</c:v>
                </c:pt>
                <c:pt idx="1586">
                  <c:v>7.1123757227910214E-2</c:v>
                </c:pt>
                <c:pt idx="1587">
                  <c:v>7.1790043344360649E-2</c:v>
                </c:pt>
                <c:pt idx="1588">
                  <c:v>7.198969594362975E-2</c:v>
                </c:pt>
                <c:pt idx="1589">
                  <c:v>7.1817100284147228E-2</c:v>
                </c:pt>
                <c:pt idx="1590">
                  <c:v>7.0818689697071016E-2</c:v>
                </c:pt>
                <c:pt idx="1591">
                  <c:v>7.0812514338210411E-2</c:v>
                </c:pt>
                <c:pt idx="1592">
                  <c:v>7.1386480696863125E-2</c:v>
                </c:pt>
                <c:pt idx="1593">
                  <c:v>7.0819087722525237E-2</c:v>
                </c:pt>
                <c:pt idx="1594">
                  <c:v>7.1008791759508846E-2</c:v>
                </c:pt>
                <c:pt idx="1595">
                  <c:v>7.1000473479815571E-2</c:v>
                </c:pt>
                <c:pt idx="1596">
                  <c:v>7.0559304656998625E-2</c:v>
                </c:pt>
                <c:pt idx="1597">
                  <c:v>7.0958809869146572E-2</c:v>
                </c:pt>
                <c:pt idx="1598">
                  <c:v>7.0172651443990167E-2</c:v>
                </c:pt>
                <c:pt idx="1599">
                  <c:v>7.0602223527540045E-2</c:v>
                </c:pt>
                <c:pt idx="1600">
                  <c:v>7.0634354564280855E-2</c:v>
                </c:pt>
                <c:pt idx="1601">
                  <c:v>6.9816190489125685E-2</c:v>
                </c:pt>
                <c:pt idx="1602">
                  <c:v>6.9590215760888072E-2</c:v>
                </c:pt>
                <c:pt idx="1603">
                  <c:v>6.936643451294458E-2</c:v>
                </c:pt>
                <c:pt idx="1604">
                  <c:v>7.0259215343497564E-2</c:v>
                </c:pt>
                <c:pt idx="1605">
                  <c:v>6.9231762555164542E-2</c:v>
                </c:pt>
                <c:pt idx="1606">
                  <c:v>6.9061171860559933E-2</c:v>
                </c:pt>
                <c:pt idx="1607">
                  <c:v>6.8281057021923983E-2</c:v>
                </c:pt>
                <c:pt idx="1608">
                  <c:v>6.8974877851956301E-2</c:v>
                </c:pt>
                <c:pt idx="1609">
                  <c:v>6.886130988807361E-2</c:v>
                </c:pt>
                <c:pt idx="1610">
                  <c:v>6.8556767876259486E-2</c:v>
                </c:pt>
                <c:pt idx="1611">
                  <c:v>6.8842291338469142E-2</c:v>
                </c:pt>
                <c:pt idx="1612">
                  <c:v>6.8377128557209524E-2</c:v>
                </c:pt>
                <c:pt idx="1613">
                  <c:v>6.7910225000238578E-2</c:v>
                </c:pt>
                <c:pt idx="1614">
                  <c:v>6.844685444322253E-2</c:v>
                </c:pt>
                <c:pt idx="1615">
                  <c:v>6.7923054249748316E-2</c:v>
                </c:pt>
                <c:pt idx="1616">
                  <c:v>6.8369680212183329E-2</c:v>
                </c:pt>
                <c:pt idx="1617">
                  <c:v>6.7212304910318516E-2</c:v>
                </c:pt>
                <c:pt idx="1618">
                  <c:v>6.767177909999525E-2</c:v>
                </c:pt>
                <c:pt idx="1619">
                  <c:v>6.6837709115333141E-2</c:v>
                </c:pt>
                <c:pt idx="1620">
                  <c:v>6.730636511175607E-2</c:v>
                </c:pt>
                <c:pt idx="1621">
                  <c:v>6.6818040026023109E-2</c:v>
                </c:pt>
                <c:pt idx="1622">
                  <c:v>6.6584522537795468E-2</c:v>
                </c:pt>
                <c:pt idx="1623">
                  <c:v>6.6959722785902426E-2</c:v>
                </c:pt>
                <c:pt idx="1624">
                  <c:v>6.6297558923795741E-2</c:v>
                </c:pt>
                <c:pt idx="1625">
                  <c:v>6.686494022716058E-2</c:v>
                </c:pt>
                <c:pt idx="1626">
                  <c:v>6.64494039563929E-2</c:v>
                </c:pt>
                <c:pt idx="1627">
                  <c:v>6.6526301668003565E-2</c:v>
                </c:pt>
                <c:pt idx="1628">
                  <c:v>6.6505918591243371E-2</c:v>
                </c:pt>
                <c:pt idx="1629">
                  <c:v>6.6331426401953997E-2</c:v>
                </c:pt>
                <c:pt idx="1630">
                  <c:v>6.5668750243645962E-2</c:v>
                </c:pt>
                <c:pt idx="1631">
                  <c:v>6.5992200711843446E-2</c:v>
                </c:pt>
                <c:pt idx="1632">
                  <c:v>6.6054714108779305E-2</c:v>
                </c:pt>
                <c:pt idx="1633">
                  <c:v>6.6044973902662618E-2</c:v>
                </c:pt>
                <c:pt idx="1634">
                  <c:v>6.5464844977869724E-2</c:v>
                </c:pt>
                <c:pt idx="1635">
                  <c:v>6.5556949103070167E-2</c:v>
                </c:pt>
                <c:pt idx="1636">
                  <c:v>6.5190891036109117E-2</c:v>
                </c:pt>
                <c:pt idx="1637">
                  <c:v>6.5139465527019491E-2</c:v>
                </c:pt>
                <c:pt idx="1638">
                  <c:v>6.4876741563186902E-2</c:v>
                </c:pt>
                <c:pt idx="1639">
                  <c:v>6.5273239162342095E-2</c:v>
                </c:pt>
                <c:pt idx="1640">
                  <c:v>6.5011483446807267E-2</c:v>
                </c:pt>
                <c:pt idx="1641">
                  <c:v>6.4508186113291663E-2</c:v>
                </c:pt>
                <c:pt idx="1642">
                  <c:v>6.3676611463368241E-2</c:v>
                </c:pt>
                <c:pt idx="1643">
                  <c:v>6.4281646511052698E-2</c:v>
                </c:pt>
                <c:pt idx="1644">
                  <c:v>6.4090410524274735E-2</c:v>
                </c:pt>
                <c:pt idx="1645">
                  <c:v>6.4062106747823255E-2</c:v>
                </c:pt>
                <c:pt idx="1646">
                  <c:v>6.4074259615929802E-2</c:v>
                </c:pt>
                <c:pt idx="1647">
                  <c:v>6.3697420622968279E-2</c:v>
                </c:pt>
                <c:pt idx="1648">
                  <c:v>6.282830468916803E-2</c:v>
                </c:pt>
                <c:pt idx="1649">
                  <c:v>6.3396519869463305E-2</c:v>
                </c:pt>
                <c:pt idx="1650">
                  <c:v>6.3191132863302399E-2</c:v>
                </c:pt>
                <c:pt idx="1651">
                  <c:v>6.3539195365573675E-2</c:v>
                </c:pt>
                <c:pt idx="1652">
                  <c:v>6.3027707335973876E-2</c:v>
                </c:pt>
                <c:pt idx="1653">
                  <c:v>6.2985600056615063E-2</c:v>
                </c:pt>
                <c:pt idx="1654">
                  <c:v>6.255929898997728E-2</c:v>
                </c:pt>
                <c:pt idx="1655">
                  <c:v>6.2495982688865456E-2</c:v>
                </c:pt>
                <c:pt idx="1656">
                  <c:v>6.2767648936392639E-2</c:v>
                </c:pt>
                <c:pt idx="1657">
                  <c:v>6.2402127369270963E-2</c:v>
                </c:pt>
                <c:pt idx="1658">
                  <c:v>6.1929426758510403E-2</c:v>
                </c:pt>
                <c:pt idx="1659">
                  <c:v>6.271717543390834E-2</c:v>
                </c:pt>
                <c:pt idx="1660">
                  <c:v>6.2290905946048643E-2</c:v>
                </c:pt>
                <c:pt idx="1661">
                  <c:v>6.2291674725014928E-2</c:v>
                </c:pt>
                <c:pt idx="1662">
                  <c:v>6.2182964981619265E-2</c:v>
                </c:pt>
                <c:pt idx="1663">
                  <c:v>6.1679791429005301E-2</c:v>
                </c:pt>
                <c:pt idx="1664">
                  <c:v>6.1785827797457164E-2</c:v>
                </c:pt>
                <c:pt idx="1665">
                  <c:v>6.174423618177912E-2</c:v>
                </c:pt>
                <c:pt idx="1666">
                  <c:v>6.1398519477779585E-2</c:v>
                </c:pt>
                <c:pt idx="1667">
                  <c:v>6.0712007731617966E-2</c:v>
                </c:pt>
                <c:pt idx="1668">
                  <c:v>6.1000250140544422E-2</c:v>
                </c:pt>
                <c:pt idx="1669">
                  <c:v>6.1020656448548684E-2</c:v>
                </c:pt>
                <c:pt idx="1670">
                  <c:v>6.1176258899880077E-2</c:v>
                </c:pt>
                <c:pt idx="1671">
                  <c:v>6.1127471629459626E-2</c:v>
                </c:pt>
                <c:pt idx="1672">
                  <c:v>5.9916608096442253E-2</c:v>
                </c:pt>
                <c:pt idx="1673">
                  <c:v>6.0483903402719412E-2</c:v>
                </c:pt>
                <c:pt idx="1674">
                  <c:v>6.0486751323032245E-2</c:v>
                </c:pt>
                <c:pt idx="1675">
                  <c:v>6.013112361000586E-2</c:v>
                </c:pt>
                <c:pt idx="1676">
                  <c:v>6.0557941920462266E-2</c:v>
                </c:pt>
                <c:pt idx="1677">
                  <c:v>5.9809449916835684E-2</c:v>
                </c:pt>
                <c:pt idx="1678">
                  <c:v>6.0345983377581632E-2</c:v>
                </c:pt>
                <c:pt idx="1679">
                  <c:v>5.996260683016863E-2</c:v>
                </c:pt>
                <c:pt idx="1680">
                  <c:v>5.9515940247110807E-2</c:v>
                </c:pt>
                <c:pt idx="1681">
                  <c:v>5.9547813208034449E-2</c:v>
                </c:pt>
                <c:pt idx="1682">
                  <c:v>5.9583624099334542E-2</c:v>
                </c:pt>
                <c:pt idx="1683">
                  <c:v>5.8604946631774749E-2</c:v>
                </c:pt>
                <c:pt idx="1684">
                  <c:v>5.8932541197455342E-2</c:v>
                </c:pt>
                <c:pt idx="1685">
                  <c:v>5.8332038337673989E-2</c:v>
                </c:pt>
                <c:pt idx="1686">
                  <c:v>5.913227417471241E-2</c:v>
                </c:pt>
                <c:pt idx="1687">
                  <c:v>5.8130338869442508E-2</c:v>
                </c:pt>
                <c:pt idx="1688">
                  <c:v>5.813379837307802E-2</c:v>
                </c:pt>
                <c:pt idx="1689">
                  <c:v>5.8163043174688296E-2</c:v>
                </c:pt>
                <c:pt idx="1690">
                  <c:v>5.873448634502796E-2</c:v>
                </c:pt>
                <c:pt idx="1691">
                  <c:v>5.864278649953529E-2</c:v>
                </c:pt>
                <c:pt idx="1692">
                  <c:v>5.7547215612507953E-2</c:v>
                </c:pt>
                <c:pt idx="1693">
                  <c:v>5.7500154464396387E-2</c:v>
                </c:pt>
                <c:pt idx="1694">
                  <c:v>5.8277473361899056E-2</c:v>
                </c:pt>
                <c:pt idx="1695">
                  <c:v>5.7593321717043337E-2</c:v>
                </c:pt>
                <c:pt idx="1696">
                  <c:v>5.8040450665021497E-2</c:v>
                </c:pt>
                <c:pt idx="1697">
                  <c:v>5.8044453032909886E-2</c:v>
                </c:pt>
                <c:pt idx="1698">
                  <c:v>5.7458207634066914E-2</c:v>
                </c:pt>
                <c:pt idx="1699">
                  <c:v>5.7309075823506396E-2</c:v>
                </c:pt>
                <c:pt idx="1700">
                  <c:v>5.7296135184420852E-2</c:v>
                </c:pt>
                <c:pt idx="1701">
                  <c:v>5.7298408645119883E-2</c:v>
                </c:pt>
                <c:pt idx="1702">
                  <c:v>5.6187512181914048E-2</c:v>
                </c:pt>
                <c:pt idx="1703">
                  <c:v>5.62527861582812E-2</c:v>
                </c:pt>
                <c:pt idx="1704">
                  <c:v>5.6414250294117889E-2</c:v>
                </c:pt>
                <c:pt idx="1705">
                  <c:v>5.609222378836852E-2</c:v>
                </c:pt>
                <c:pt idx="1706">
                  <c:v>5.6334445719540313E-2</c:v>
                </c:pt>
                <c:pt idx="1707">
                  <c:v>5.5725348873550573E-2</c:v>
                </c:pt>
                <c:pt idx="1708">
                  <c:v>5.6135259322891269E-2</c:v>
                </c:pt>
                <c:pt idx="1709">
                  <c:v>5.5584168973300777E-2</c:v>
                </c:pt>
                <c:pt idx="1710">
                  <c:v>5.6045848834220126E-2</c:v>
                </c:pt>
                <c:pt idx="1711">
                  <c:v>5.5960862076557281E-2</c:v>
                </c:pt>
                <c:pt idx="1712">
                  <c:v>5.5794719103970221E-2</c:v>
                </c:pt>
                <c:pt idx="1713">
                  <c:v>5.5950688284027335E-2</c:v>
                </c:pt>
                <c:pt idx="1714">
                  <c:v>5.5432249428136363E-2</c:v>
                </c:pt>
                <c:pt idx="1715">
                  <c:v>5.5322090009379703E-2</c:v>
                </c:pt>
                <c:pt idx="1716">
                  <c:v>5.5781006153641038E-2</c:v>
                </c:pt>
                <c:pt idx="1717">
                  <c:v>5.562283673145809E-2</c:v>
                </c:pt>
                <c:pt idx="1718">
                  <c:v>5.5245269941969301E-2</c:v>
                </c:pt>
                <c:pt idx="1719">
                  <c:v>5.5680377849344188E-2</c:v>
                </c:pt>
                <c:pt idx="1720">
                  <c:v>5.5356425905001762E-2</c:v>
                </c:pt>
                <c:pt idx="1721">
                  <c:v>5.5177008698947289E-2</c:v>
                </c:pt>
                <c:pt idx="1722">
                  <c:v>5.5107628857451588E-2</c:v>
                </c:pt>
                <c:pt idx="1723">
                  <c:v>5.530512774236053E-2</c:v>
                </c:pt>
                <c:pt idx="1724">
                  <c:v>5.4912373287442529E-2</c:v>
                </c:pt>
                <c:pt idx="1725">
                  <c:v>5.4130509983050239E-2</c:v>
                </c:pt>
                <c:pt idx="1726">
                  <c:v>5.4657300077782432E-2</c:v>
                </c:pt>
                <c:pt idx="1727">
                  <c:v>5.3980548331658017E-2</c:v>
                </c:pt>
                <c:pt idx="1728">
                  <c:v>5.3535976858317555E-2</c:v>
                </c:pt>
                <c:pt idx="1729">
                  <c:v>5.4300059099782298E-2</c:v>
                </c:pt>
                <c:pt idx="1730">
                  <c:v>5.3999519150736697E-2</c:v>
                </c:pt>
                <c:pt idx="1731">
                  <c:v>5.4090449499860908E-2</c:v>
                </c:pt>
                <c:pt idx="1732">
                  <c:v>5.3242233720727929E-2</c:v>
                </c:pt>
                <c:pt idx="1733">
                  <c:v>5.3398359581266534E-2</c:v>
                </c:pt>
                <c:pt idx="1734">
                  <c:v>5.3395211569727159E-2</c:v>
                </c:pt>
                <c:pt idx="1735">
                  <c:v>5.3024407029547298E-2</c:v>
                </c:pt>
                <c:pt idx="1736">
                  <c:v>5.2754901594920432E-2</c:v>
                </c:pt>
                <c:pt idx="1737">
                  <c:v>5.2898347221219826E-2</c:v>
                </c:pt>
                <c:pt idx="1738">
                  <c:v>5.3440334582819236E-2</c:v>
                </c:pt>
                <c:pt idx="1739">
                  <c:v>5.2866388589191925E-2</c:v>
                </c:pt>
                <c:pt idx="1740">
                  <c:v>5.2943175354366052E-2</c:v>
                </c:pt>
                <c:pt idx="1741">
                  <c:v>5.2908032143096993E-2</c:v>
                </c:pt>
                <c:pt idx="1742">
                  <c:v>5.2990779149209938E-2</c:v>
                </c:pt>
                <c:pt idx="1743">
                  <c:v>5.2293351874394337E-2</c:v>
                </c:pt>
                <c:pt idx="1744">
                  <c:v>5.2660702479365946E-2</c:v>
                </c:pt>
                <c:pt idx="1745">
                  <c:v>5.1978889130144097E-2</c:v>
                </c:pt>
                <c:pt idx="1746">
                  <c:v>5.2111969409067038E-2</c:v>
                </c:pt>
                <c:pt idx="1747">
                  <c:v>5.199577854623539E-2</c:v>
                </c:pt>
                <c:pt idx="1748">
                  <c:v>5.0917367556302377E-2</c:v>
                </c:pt>
                <c:pt idx="1749">
                  <c:v>5.1217053378456195E-2</c:v>
                </c:pt>
                <c:pt idx="1750">
                  <c:v>5.2022555047921928E-2</c:v>
                </c:pt>
                <c:pt idx="1751">
                  <c:v>5.1931573749728087E-2</c:v>
                </c:pt>
                <c:pt idx="1752">
                  <c:v>5.1423745598337442E-2</c:v>
                </c:pt>
                <c:pt idx="1753">
                  <c:v>5.1914002366187012E-2</c:v>
                </c:pt>
                <c:pt idx="1754">
                  <c:v>5.1375325523125841E-2</c:v>
                </c:pt>
                <c:pt idx="1755">
                  <c:v>5.1523322967321046E-2</c:v>
                </c:pt>
                <c:pt idx="1756">
                  <c:v>5.1109649874195126E-2</c:v>
                </c:pt>
                <c:pt idx="1757">
                  <c:v>5.1364127575356154E-2</c:v>
                </c:pt>
                <c:pt idx="1758">
                  <c:v>5.1160808687128023E-2</c:v>
                </c:pt>
                <c:pt idx="1759">
                  <c:v>5.0680945542717099E-2</c:v>
                </c:pt>
                <c:pt idx="1760">
                  <c:v>5.0737396824476068E-2</c:v>
                </c:pt>
                <c:pt idx="1761">
                  <c:v>5.0673112244612829E-2</c:v>
                </c:pt>
                <c:pt idx="1762">
                  <c:v>5.1024059838012913E-2</c:v>
                </c:pt>
                <c:pt idx="1763">
                  <c:v>5.0550957181280561E-2</c:v>
                </c:pt>
                <c:pt idx="1764">
                  <c:v>5.0364154992968597E-2</c:v>
                </c:pt>
                <c:pt idx="1765">
                  <c:v>5.0224878780817689E-2</c:v>
                </c:pt>
                <c:pt idx="1766">
                  <c:v>4.8784732983950391E-2</c:v>
                </c:pt>
                <c:pt idx="1767">
                  <c:v>5.0512352223543742E-2</c:v>
                </c:pt>
                <c:pt idx="1768">
                  <c:v>5.0237104655686531E-2</c:v>
                </c:pt>
                <c:pt idx="1769">
                  <c:v>5.0166425018062448E-2</c:v>
                </c:pt>
                <c:pt idx="1770">
                  <c:v>5.0255649692283112E-2</c:v>
                </c:pt>
                <c:pt idx="1771">
                  <c:v>4.978038233574926E-2</c:v>
                </c:pt>
                <c:pt idx="1772">
                  <c:v>4.9418121213823094E-2</c:v>
                </c:pt>
                <c:pt idx="1773">
                  <c:v>4.9113975018696639E-2</c:v>
                </c:pt>
                <c:pt idx="1774">
                  <c:v>4.9395060586963392E-2</c:v>
                </c:pt>
                <c:pt idx="1775">
                  <c:v>4.8151761392407691E-2</c:v>
                </c:pt>
                <c:pt idx="1776">
                  <c:v>4.9260108333102404E-2</c:v>
                </c:pt>
                <c:pt idx="1777">
                  <c:v>4.9680563845322413E-2</c:v>
                </c:pt>
                <c:pt idx="1778">
                  <c:v>4.9172060230850911E-2</c:v>
                </c:pt>
                <c:pt idx="1779">
                  <c:v>4.9407259524404598E-2</c:v>
                </c:pt>
                <c:pt idx="1780">
                  <c:v>4.8606101821843592E-2</c:v>
                </c:pt>
                <c:pt idx="1781">
                  <c:v>4.8771997645655873E-2</c:v>
                </c:pt>
                <c:pt idx="1782">
                  <c:v>4.8287466805739886E-2</c:v>
                </c:pt>
                <c:pt idx="1783">
                  <c:v>4.8867232445789575E-2</c:v>
                </c:pt>
                <c:pt idx="1784">
                  <c:v>4.768238052061808E-2</c:v>
                </c:pt>
                <c:pt idx="1785">
                  <c:v>4.7276224676594987E-2</c:v>
                </c:pt>
                <c:pt idx="1786">
                  <c:v>4.8297372193266103E-2</c:v>
                </c:pt>
                <c:pt idx="1787">
                  <c:v>4.8054817573323631E-2</c:v>
                </c:pt>
                <c:pt idx="1788">
                  <c:v>4.8839384214944631E-2</c:v>
                </c:pt>
                <c:pt idx="1789">
                  <c:v>4.8246337506024403E-2</c:v>
                </c:pt>
                <c:pt idx="1790">
                  <c:v>4.777304255558569E-2</c:v>
                </c:pt>
                <c:pt idx="1791">
                  <c:v>4.6989816479360361E-2</c:v>
                </c:pt>
                <c:pt idx="1792">
                  <c:v>4.7642459037596341E-2</c:v>
                </c:pt>
                <c:pt idx="1793">
                  <c:v>4.7772173179117902E-2</c:v>
                </c:pt>
                <c:pt idx="1794">
                  <c:v>4.6908409564220682E-2</c:v>
                </c:pt>
                <c:pt idx="1795">
                  <c:v>4.7475842560366396E-2</c:v>
                </c:pt>
                <c:pt idx="1796">
                  <c:v>4.7846806902043307E-2</c:v>
                </c:pt>
                <c:pt idx="1797">
                  <c:v>4.7283573069942179E-2</c:v>
                </c:pt>
                <c:pt idx="1798">
                  <c:v>4.7734411135394894E-2</c:v>
                </c:pt>
                <c:pt idx="1799">
                  <c:v>4.6291952299068434E-2</c:v>
                </c:pt>
                <c:pt idx="1800">
                  <c:v>4.6483901519768556E-2</c:v>
                </c:pt>
                <c:pt idx="1801">
                  <c:v>4.6851613343026018E-2</c:v>
                </c:pt>
                <c:pt idx="1802">
                  <c:v>4.6882619615853306E-2</c:v>
                </c:pt>
                <c:pt idx="1803">
                  <c:v>4.6950420309838745E-2</c:v>
                </c:pt>
                <c:pt idx="1804">
                  <c:v>4.6468336460803811E-2</c:v>
                </c:pt>
                <c:pt idx="1805">
                  <c:v>4.6311399471215486E-2</c:v>
                </c:pt>
                <c:pt idx="1806">
                  <c:v>4.5261165338614108E-2</c:v>
                </c:pt>
                <c:pt idx="1807">
                  <c:v>4.6095458354615461E-2</c:v>
                </c:pt>
                <c:pt idx="1808">
                  <c:v>4.648513796606106E-2</c:v>
                </c:pt>
                <c:pt idx="1809">
                  <c:v>4.6797060123263429E-2</c:v>
                </c:pt>
                <c:pt idx="1810">
                  <c:v>4.6067432723447321E-2</c:v>
                </c:pt>
                <c:pt idx="1811">
                  <c:v>4.5962508828309191E-2</c:v>
                </c:pt>
                <c:pt idx="1812">
                  <c:v>4.6418811021038751E-2</c:v>
                </c:pt>
                <c:pt idx="1813">
                  <c:v>4.5849336316226404E-2</c:v>
                </c:pt>
                <c:pt idx="1814">
                  <c:v>4.5607685373345475E-2</c:v>
                </c:pt>
                <c:pt idx="1815">
                  <c:v>4.5667561803468266E-2</c:v>
                </c:pt>
                <c:pt idx="1816">
                  <c:v>4.4876677870185469E-2</c:v>
                </c:pt>
                <c:pt idx="1817">
                  <c:v>4.5434065009497732E-2</c:v>
                </c:pt>
                <c:pt idx="1818">
                  <c:v>4.5194201228908944E-2</c:v>
                </c:pt>
                <c:pt idx="1819">
                  <c:v>4.5565338788845229E-2</c:v>
                </c:pt>
                <c:pt idx="1820">
                  <c:v>4.5049775510011734E-2</c:v>
                </c:pt>
                <c:pt idx="1821">
                  <c:v>4.5648453710142249E-2</c:v>
                </c:pt>
                <c:pt idx="1822">
                  <c:v>4.5054354157044389E-2</c:v>
                </c:pt>
                <c:pt idx="1823">
                  <c:v>4.5359340051122944E-2</c:v>
                </c:pt>
                <c:pt idx="1824">
                  <c:v>4.4728117253463019E-2</c:v>
                </c:pt>
                <c:pt idx="1825">
                  <c:v>4.4541005541569111E-2</c:v>
                </c:pt>
                <c:pt idx="1826">
                  <c:v>4.458986879599091E-2</c:v>
                </c:pt>
                <c:pt idx="1827">
                  <c:v>4.4630764918644004E-2</c:v>
                </c:pt>
                <c:pt idx="1828">
                  <c:v>4.5005756122354967E-2</c:v>
                </c:pt>
                <c:pt idx="1829">
                  <c:v>4.4097027384452342E-2</c:v>
                </c:pt>
                <c:pt idx="1830">
                  <c:v>4.3707227760680679E-2</c:v>
                </c:pt>
                <c:pt idx="1831">
                  <c:v>4.4098423598378018E-2</c:v>
                </c:pt>
                <c:pt idx="1832">
                  <c:v>4.4230315285457941E-2</c:v>
                </c:pt>
                <c:pt idx="1833">
                  <c:v>4.4184612487370767E-2</c:v>
                </c:pt>
                <c:pt idx="1834">
                  <c:v>4.3867138739177781E-2</c:v>
                </c:pt>
                <c:pt idx="1835">
                  <c:v>4.3987923446622668E-2</c:v>
                </c:pt>
                <c:pt idx="1836">
                  <c:v>4.3509776856684883E-2</c:v>
                </c:pt>
                <c:pt idx="1837">
                  <c:v>4.3541301576572947E-2</c:v>
                </c:pt>
                <c:pt idx="1838">
                  <c:v>4.3827879853854952E-2</c:v>
                </c:pt>
                <c:pt idx="1839">
                  <c:v>4.3073938184129495E-2</c:v>
                </c:pt>
                <c:pt idx="1840">
                  <c:v>4.3935809359834502E-2</c:v>
                </c:pt>
                <c:pt idx="1841">
                  <c:v>4.3737748540273513E-2</c:v>
                </c:pt>
                <c:pt idx="1842">
                  <c:v>4.345271780218786E-2</c:v>
                </c:pt>
                <c:pt idx="1843">
                  <c:v>4.328926091620338E-2</c:v>
                </c:pt>
                <c:pt idx="1844">
                  <c:v>4.3596143317388258E-2</c:v>
                </c:pt>
                <c:pt idx="1845">
                  <c:v>4.3187800375949936E-2</c:v>
                </c:pt>
                <c:pt idx="1846">
                  <c:v>4.2870942433529673E-2</c:v>
                </c:pt>
                <c:pt idx="1847">
                  <c:v>4.3056118603824294E-2</c:v>
                </c:pt>
                <c:pt idx="1848">
                  <c:v>4.2552822338751344E-2</c:v>
                </c:pt>
                <c:pt idx="1849">
                  <c:v>4.2675741480336697E-2</c:v>
                </c:pt>
                <c:pt idx="1850">
                  <c:v>4.2994370604229309E-2</c:v>
                </c:pt>
                <c:pt idx="1851">
                  <c:v>4.2255927471547911E-2</c:v>
                </c:pt>
                <c:pt idx="1852">
                  <c:v>4.1869328562447898E-2</c:v>
                </c:pt>
                <c:pt idx="1853">
                  <c:v>4.2389310605522909E-2</c:v>
                </c:pt>
                <c:pt idx="1854">
                  <c:v>4.1975909514770704E-2</c:v>
                </c:pt>
                <c:pt idx="1855">
                  <c:v>4.2944279775035454E-2</c:v>
                </c:pt>
                <c:pt idx="1856">
                  <c:v>4.2033956370715032E-2</c:v>
                </c:pt>
                <c:pt idx="1857">
                  <c:v>4.2183661183285301E-2</c:v>
                </c:pt>
                <c:pt idx="1858">
                  <c:v>4.2187271371866619E-2</c:v>
                </c:pt>
                <c:pt idx="1859">
                  <c:v>4.2279481767370314E-2</c:v>
                </c:pt>
                <c:pt idx="1860">
                  <c:v>4.1723867197914689E-2</c:v>
                </c:pt>
                <c:pt idx="1861">
                  <c:v>4.1376263896016938E-2</c:v>
                </c:pt>
                <c:pt idx="1862">
                  <c:v>4.1520286442363837E-2</c:v>
                </c:pt>
                <c:pt idx="1863">
                  <c:v>4.1561144482043129E-2</c:v>
                </c:pt>
                <c:pt idx="1864">
                  <c:v>4.1134632341171325E-2</c:v>
                </c:pt>
                <c:pt idx="1865">
                  <c:v>4.197504925139138E-2</c:v>
                </c:pt>
                <c:pt idx="1866">
                  <c:v>4.1587983597200368E-2</c:v>
                </c:pt>
                <c:pt idx="1867">
                  <c:v>4.14070401626256E-2</c:v>
                </c:pt>
                <c:pt idx="1868">
                  <c:v>4.2036542465021559E-2</c:v>
                </c:pt>
                <c:pt idx="1869">
                  <c:v>4.1827726560587176E-2</c:v>
                </c:pt>
                <c:pt idx="1870">
                  <c:v>4.1337333170386792E-2</c:v>
                </c:pt>
                <c:pt idx="1871">
                  <c:v>4.1510015746731126E-2</c:v>
                </c:pt>
                <c:pt idx="1872">
                  <c:v>3.9832450794767979E-2</c:v>
                </c:pt>
                <c:pt idx="1873">
                  <c:v>4.0366860617600898E-2</c:v>
                </c:pt>
                <c:pt idx="1874">
                  <c:v>4.1168236359478465E-2</c:v>
                </c:pt>
                <c:pt idx="1875">
                  <c:v>4.0755235325992512E-2</c:v>
                </c:pt>
                <c:pt idx="1876">
                  <c:v>4.0432625748247519E-2</c:v>
                </c:pt>
                <c:pt idx="1877">
                  <c:v>4.0875871504888125E-2</c:v>
                </c:pt>
                <c:pt idx="1878">
                  <c:v>4.0902705398747526E-2</c:v>
                </c:pt>
                <c:pt idx="1879">
                  <c:v>4.0911994188167732E-2</c:v>
                </c:pt>
                <c:pt idx="1880">
                  <c:v>4.0394924879582086E-2</c:v>
                </c:pt>
                <c:pt idx="1881">
                  <c:v>4.0100112179462445E-2</c:v>
                </c:pt>
                <c:pt idx="1882">
                  <c:v>4.0488460067557061E-2</c:v>
                </c:pt>
                <c:pt idx="1883">
                  <c:v>4.0668572249575097E-2</c:v>
                </c:pt>
                <c:pt idx="1884">
                  <c:v>4.0006281239118223E-2</c:v>
                </c:pt>
                <c:pt idx="1885">
                  <c:v>3.9901244544239392E-2</c:v>
                </c:pt>
                <c:pt idx="1886">
                  <c:v>4.0567285763640236E-2</c:v>
                </c:pt>
                <c:pt idx="1887">
                  <c:v>4.0552371490496814E-2</c:v>
                </c:pt>
                <c:pt idx="1888">
                  <c:v>4.0367725436611858E-2</c:v>
                </c:pt>
                <c:pt idx="1889">
                  <c:v>3.9424141246641661E-2</c:v>
                </c:pt>
                <c:pt idx="1890">
                  <c:v>4.0123914120082968E-2</c:v>
                </c:pt>
                <c:pt idx="1891">
                  <c:v>3.9297480907506482E-2</c:v>
                </c:pt>
                <c:pt idx="1892">
                  <c:v>3.9399712596972933E-2</c:v>
                </c:pt>
                <c:pt idx="1893">
                  <c:v>3.9846159518501581E-2</c:v>
                </c:pt>
                <c:pt idx="1894">
                  <c:v>3.9261382152563813E-2</c:v>
                </c:pt>
                <c:pt idx="1895">
                  <c:v>3.987094564747895E-2</c:v>
                </c:pt>
                <c:pt idx="1896">
                  <c:v>3.8498877527496096E-2</c:v>
                </c:pt>
                <c:pt idx="1897">
                  <c:v>3.9015602823000275E-2</c:v>
                </c:pt>
                <c:pt idx="1898">
                  <c:v>3.8654168115790602E-2</c:v>
                </c:pt>
                <c:pt idx="1899">
                  <c:v>3.8397402081893621E-2</c:v>
                </c:pt>
                <c:pt idx="1900">
                  <c:v>3.7886881393628197E-2</c:v>
                </c:pt>
                <c:pt idx="1901">
                  <c:v>3.8239558386742784E-2</c:v>
                </c:pt>
                <c:pt idx="1902">
                  <c:v>3.7368426116732585E-2</c:v>
                </c:pt>
                <c:pt idx="1903">
                  <c:v>3.8643525385634925E-2</c:v>
                </c:pt>
                <c:pt idx="1904">
                  <c:v>3.8382650095421564E-2</c:v>
                </c:pt>
                <c:pt idx="1905">
                  <c:v>3.7751028366061569E-2</c:v>
                </c:pt>
                <c:pt idx="1906">
                  <c:v>3.8302721597392446E-2</c:v>
                </c:pt>
                <c:pt idx="1907">
                  <c:v>3.78173593354445E-2</c:v>
                </c:pt>
                <c:pt idx="1908">
                  <c:v>3.8366671066208481E-2</c:v>
                </c:pt>
                <c:pt idx="1909">
                  <c:v>3.8171205341951779E-2</c:v>
                </c:pt>
                <c:pt idx="1910">
                  <c:v>3.7695577369768467E-2</c:v>
                </c:pt>
                <c:pt idx="1911">
                  <c:v>3.7965066303394066E-2</c:v>
                </c:pt>
                <c:pt idx="1912">
                  <c:v>3.8109247473564652E-2</c:v>
                </c:pt>
                <c:pt idx="1913">
                  <c:v>3.7473240821637804E-2</c:v>
                </c:pt>
                <c:pt idx="1914">
                  <c:v>3.7539194485541945E-2</c:v>
                </c:pt>
                <c:pt idx="1915">
                  <c:v>3.8061633637637336E-2</c:v>
                </c:pt>
                <c:pt idx="1916">
                  <c:v>3.7941817767210818E-2</c:v>
                </c:pt>
                <c:pt idx="1917">
                  <c:v>3.7839671286575054E-2</c:v>
                </c:pt>
                <c:pt idx="1918">
                  <c:v>3.7504240807514154E-2</c:v>
                </c:pt>
                <c:pt idx="1919">
                  <c:v>3.6774886302760088E-2</c:v>
                </c:pt>
                <c:pt idx="1920">
                  <c:v>3.7159736671275E-2</c:v>
                </c:pt>
                <c:pt idx="1921">
                  <c:v>3.6370511725399929E-2</c:v>
                </c:pt>
                <c:pt idx="1922">
                  <c:v>3.7516892627378257E-2</c:v>
                </c:pt>
                <c:pt idx="1923">
                  <c:v>3.7202604562094448E-2</c:v>
                </c:pt>
                <c:pt idx="1924">
                  <c:v>3.7116751913096407E-2</c:v>
                </c:pt>
                <c:pt idx="1925">
                  <c:v>3.7331109903510046E-2</c:v>
                </c:pt>
                <c:pt idx="1926">
                  <c:v>3.684216649222561E-2</c:v>
                </c:pt>
                <c:pt idx="1927">
                  <c:v>3.6876029249379452E-2</c:v>
                </c:pt>
                <c:pt idx="1928">
                  <c:v>3.6756331875471407E-2</c:v>
                </c:pt>
                <c:pt idx="1929">
                  <c:v>3.7063743701757731E-2</c:v>
                </c:pt>
                <c:pt idx="1930">
                  <c:v>3.6850822711610241E-2</c:v>
                </c:pt>
                <c:pt idx="1931">
                  <c:v>3.6567759156960873E-2</c:v>
                </c:pt>
                <c:pt idx="1932">
                  <c:v>3.682653601529922E-2</c:v>
                </c:pt>
                <c:pt idx="1933">
                  <c:v>3.6469444296525398E-2</c:v>
                </c:pt>
                <c:pt idx="1934">
                  <c:v>3.7244980242934114E-2</c:v>
                </c:pt>
                <c:pt idx="1935">
                  <c:v>3.6523017844181105E-2</c:v>
                </c:pt>
                <c:pt idx="1936">
                  <c:v>3.5635874718586376E-2</c:v>
                </c:pt>
                <c:pt idx="1937">
                  <c:v>3.5934674639633617E-2</c:v>
                </c:pt>
                <c:pt idx="1938">
                  <c:v>3.6681827746334932E-2</c:v>
                </c:pt>
                <c:pt idx="1939">
                  <c:v>3.6476010191740377E-2</c:v>
                </c:pt>
                <c:pt idx="1940">
                  <c:v>3.5982251134988361E-2</c:v>
                </c:pt>
                <c:pt idx="1941">
                  <c:v>3.6339793327156131E-2</c:v>
                </c:pt>
                <c:pt idx="1942">
                  <c:v>3.5381328976748637E-2</c:v>
                </c:pt>
                <c:pt idx="1943">
                  <c:v>3.5925918656736999E-2</c:v>
                </c:pt>
                <c:pt idx="1944">
                  <c:v>3.5457562734393815E-2</c:v>
                </c:pt>
                <c:pt idx="1945">
                  <c:v>3.5215822678410773E-2</c:v>
                </c:pt>
                <c:pt idx="1946">
                  <c:v>3.5538297761794936E-2</c:v>
                </c:pt>
                <c:pt idx="1947">
                  <c:v>3.5514698015977612E-2</c:v>
                </c:pt>
                <c:pt idx="1948">
                  <c:v>3.5346054457611784E-2</c:v>
                </c:pt>
                <c:pt idx="1949">
                  <c:v>3.5947989694298313E-2</c:v>
                </c:pt>
                <c:pt idx="1950">
                  <c:v>3.5579958469857779E-2</c:v>
                </c:pt>
                <c:pt idx="1951">
                  <c:v>3.6277105950629968E-2</c:v>
                </c:pt>
                <c:pt idx="1952">
                  <c:v>3.5863016319212036E-2</c:v>
                </c:pt>
                <c:pt idx="1953">
                  <c:v>3.4895013521383723E-2</c:v>
                </c:pt>
                <c:pt idx="1954">
                  <c:v>3.5151830090738523E-2</c:v>
                </c:pt>
                <c:pt idx="1955">
                  <c:v>3.5178326242292966E-2</c:v>
                </c:pt>
                <c:pt idx="1956">
                  <c:v>3.5070379972587579E-2</c:v>
                </c:pt>
                <c:pt idx="1957">
                  <c:v>3.508127349415905E-2</c:v>
                </c:pt>
                <c:pt idx="1958">
                  <c:v>3.5568675881018044E-2</c:v>
                </c:pt>
                <c:pt idx="1959">
                  <c:v>3.5133056768859063E-2</c:v>
                </c:pt>
                <c:pt idx="1960">
                  <c:v>3.5497623326937913E-2</c:v>
                </c:pt>
                <c:pt idx="1961">
                  <c:v>3.4538996560375276E-2</c:v>
                </c:pt>
                <c:pt idx="1962">
                  <c:v>3.4511716275848994E-2</c:v>
                </c:pt>
                <c:pt idx="1963">
                  <c:v>3.448423557569226E-2</c:v>
                </c:pt>
                <c:pt idx="1964">
                  <c:v>3.416443171946814E-2</c:v>
                </c:pt>
                <c:pt idx="1965">
                  <c:v>3.5009079667978074E-2</c:v>
                </c:pt>
                <c:pt idx="1966">
                  <c:v>3.4590491489400861E-2</c:v>
                </c:pt>
                <c:pt idx="1967">
                  <c:v>3.3731048882200104E-2</c:v>
                </c:pt>
                <c:pt idx="1968">
                  <c:v>3.3726568342892727E-2</c:v>
                </c:pt>
                <c:pt idx="1969">
                  <c:v>3.4342626168907868E-2</c:v>
                </c:pt>
                <c:pt idx="1970">
                  <c:v>3.4552134216947396E-2</c:v>
                </c:pt>
                <c:pt idx="1971">
                  <c:v>3.4629221801253267E-2</c:v>
                </c:pt>
                <c:pt idx="1972">
                  <c:v>3.4378887622768473E-2</c:v>
                </c:pt>
                <c:pt idx="1973">
                  <c:v>3.2899215979062979E-2</c:v>
                </c:pt>
                <c:pt idx="1974">
                  <c:v>3.4127364153874587E-2</c:v>
                </c:pt>
                <c:pt idx="1975">
                  <c:v>3.3487245076937608E-2</c:v>
                </c:pt>
                <c:pt idx="1976">
                  <c:v>3.4145022182773627E-2</c:v>
                </c:pt>
                <c:pt idx="1977">
                  <c:v>3.3584302362581829E-2</c:v>
                </c:pt>
                <c:pt idx="1978">
                  <c:v>3.361763436209643E-2</c:v>
                </c:pt>
                <c:pt idx="1979">
                  <c:v>3.4155111747417033E-2</c:v>
                </c:pt>
                <c:pt idx="1980">
                  <c:v>3.3431414911422673E-2</c:v>
                </c:pt>
                <c:pt idx="1981">
                  <c:v>3.3080205451804845E-2</c:v>
                </c:pt>
                <c:pt idx="1982">
                  <c:v>3.328896301794225E-2</c:v>
                </c:pt>
                <c:pt idx="1983">
                  <c:v>3.3072104940011435E-2</c:v>
                </c:pt>
                <c:pt idx="1984">
                  <c:v>3.3321004227794083E-2</c:v>
                </c:pt>
                <c:pt idx="1985">
                  <c:v>3.2925575518989433E-2</c:v>
                </c:pt>
                <c:pt idx="1986">
                  <c:v>3.3142514731901135E-2</c:v>
                </c:pt>
                <c:pt idx="1987">
                  <c:v>3.2951376451554944E-2</c:v>
                </c:pt>
                <c:pt idx="1988">
                  <c:v>3.2823849786762317E-2</c:v>
                </c:pt>
                <c:pt idx="1989">
                  <c:v>3.3334953753117978E-2</c:v>
                </c:pt>
                <c:pt idx="1990">
                  <c:v>3.3177960168234565E-2</c:v>
                </c:pt>
                <c:pt idx="1991">
                  <c:v>3.3655115021388737E-2</c:v>
                </c:pt>
                <c:pt idx="1992">
                  <c:v>3.3242783305477246E-2</c:v>
                </c:pt>
                <c:pt idx="1993">
                  <c:v>3.2531664030306412E-2</c:v>
                </c:pt>
                <c:pt idx="1994">
                  <c:v>3.3095574445401982E-2</c:v>
                </c:pt>
                <c:pt idx="1995">
                  <c:v>3.3512976180890067E-2</c:v>
                </c:pt>
                <c:pt idx="1996">
                  <c:v>3.1784280378290314E-2</c:v>
                </c:pt>
                <c:pt idx="1997">
                  <c:v>3.2286134118538555E-2</c:v>
                </c:pt>
                <c:pt idx="1998">
                  <c:v>3.2349474647336916E-2</c:v>
                </c:pt>
                <c:pt idx="1999">
                  <c:v>3.1659929725029505E-2</c:v>
                </c:pt>
                <c:pt idx="2000">
                  <c:v>3.2358561893992971E-2</c:v>
                </c:pt>
                <c:pt idx="2001">
                  <c:v>3.2197892243955771E-2</c:v>
                </c:pt>
                <c:pt idx="2002">
                  <c:v>3.2247836844890319E-2</c:v>
                </c:pt>
                <c:pt idx="2003">
                  <c:v>3.2301285609457345E-2</c:v>
                </c:pt>
                <c:pt idx="2004">
                  <c:v>3.216149527806212E-2</c:v>
                </c:pt>
                <c:pt idx="2005">
                  <c:v>3.2796302699497362E-2</c:v>
                </c:pt>
                <c:pt idx="2006">
                  <c:v>3.2416903408247932E-2</c:v>
                </c:pt>
                <c:pt idx="2007">
                  <c:v>3.1996458984927839E-2</c:v>
                </c:pt>
                <c:pt idx="2008">
                  <c:v>3.2180769138640174E-2</c:v>
                </c:pt>
                <c:pt idx="2009">
                  <c:v>3.1243004877352556E-2</c:v>
                </c:pt>
                <c:pt idx="2010">
                  <c:v>3.1954015525962533E-2</c:v>
                </c:pt>
                <c:pt idx="2011">
                  <c:v>3.1909418397105274E-2</c:v>
                </c:pt>
                <c:pt idx="2012">
                  <c:v>3.1790007482491271E-2</c:v>
                </c:pt>
                <c:pt idx="2013">
                  <c:v>3.1569895628664697E-2</c:v>
                </c:pt>
                <c:pt idx="2014">
                  <c:v>3.1423868721527984E-2</c:v>
                </c:pt>
                <c:pt idx="2015">
                  <c:v>3.1983416988820311E-2</c:v>
                </c:pt>
                <c:pt idx="2016">
                  <c:v>3.164408932858493E-2</c:v>
                </c:pt>
                <c:pt idx="2017">
                  <c:v>3.2166842521589745E-2</c:v>
                </c:pt>
                <c:pt idx="2018">
                  <c:v>3.112275475575875E-2</c:v>
                </c:pt>
                <c:pt idx="2019">
                  <c:v>3.1836538180755249E-2</c:v>
                </c:pt>
                <c:pt idx="2020">
                  <c:v>3.0999826979788345E-2</c:v>
                </c:pt>
                <c:pt idx="2021">
                  <c:v>3.1165683980734625E-2</c:v>
                </c:pt>
                <c:pt idx="2022">
                  <c:v>3.0169447409064631E-2</c:v>
                </c:pt>
                <c:pt idx="2023">
                  <c:v>3.1420995095010278E-2</c:v>
                </c:pt>
                <c:pt idx="2024">
                  <c:v>3.1261126838859017E-2</c:v>
                </c:pt>
                <c:pt idx="2025">
                  <c:v>3.0900768406761689E-2</c:v>
                </c:pt>
                <c:pt idx="2026">
                  <c:v>3.0485578986406102E-2</c:v>
                </c:pt>
                <c:pt idx="2027">
                  <c:v>3.0301366721774543E-2</c:v>
                </c:pt>
                <c:pt idx="2028">
                  <c:v>3.1178814386139245E-2</c:v>
                </c:pt>
                <c:pt idx="2029">
                  <c:v>3.1054121327272748E-2</c:v>
                </c:pt>
                <c:pt idx="2030">
                  <c:v>3.0759093677562948E-2</c:v>
                </c:pt>
                <c:pt idx="2031">
                  <c:v>3.1296853105658835E-2</c:v>
                </c:pt>
                <c:pt idx="2032">
                  <c:v>3.154826025258433E-2</c:v>
                </c:pt>
                <c:pt idx="2033">
                  <c:v>3.0865408964261171E-2</c:v>
                </c:pt>
                <c:pt idx="2034">
                  <c:v>3.0894480300061155E-2</c:v>
                </c:pt>
                <c:pt idx="2035">
                  <c:v>3.0993742588159658E-2</c:v>
                </c:pt>
                <c:pt idx="2036">
                  <c:v>3.102976800549186E-2</c:v>
                </c:pt>
                <c:pt idx="2037">
                  <c:v>3.1260015228107195E-2</c:v>
                </c:pt>
                <c:pt idx="2038">
                  <c:v>3.0471709368676495E-2</c:v>
                </c:pt>
                <c:pt idx="2039">
                  <c:v>3.0553856340722232E-2</c:v>
                </c:pt>
                <c:pt idx="2040">
                  <c:v>3.0727211928122014E-2</c:v>
                </c:pt>
                <c:pt idx="2041">
                  <c:v>3.019375007972469E-2</c:v>
                </c:pt>
                <c:pt idx="2042">
                  <c:v>3.0775113819379543E-2</c:v>
                </c:pt>
                <c:pt idx="2043">
                  <c:v>3.0166808122787037E-2</c:v>
                </c:pt>
                <c:pt idx="2044">
                  <c:v>3.043992385355394E-2</c:v>
                </c:pt>
                <c:pt idx="2045">
                  <c:v>3.0153950360717215E-2</c:v>
                </c:pt>
                <c:pt idx="2046">
                  <c:v>2.9962972440882592E-2</c:v>
                </c:pt>
                <c:pt idx="2047">
                  <c:v>3.0151047661393534E-2</c:v>
                </c:pt>
                <c:pt idx="2048">
                  <c:v>2.960365695651675E-2</c:v>
                </c:pt>
                <c:pt idx="2049">
                  <c:v>3.0205892547410167E-2</c:v>
                </c:pt>
                <c:pt idx="2050">
                  <c:v>2.9578065831156904E-2</c:v>
                </c:pt>
                <c:pt idx="2051">
                  <c:v>2.9297649006665965E-2</c:v>
                </c:pt>
                <c:pt idx="2052">
                  <c:v>3.0312171366256885E-2</c:v>
                </c:pt>
                <c:pt idx="2053">
                  <c:v>3.0210658969718394E-2</c:v>
                </c:pt>
                <c:pt idx="2054">
                  <c:v>2.9945873338874662E-2</c:v>
                </c:pt>
                <c:pt idx="2055">
                  <c:v>2.9562052736232195E-2</c:v>
                </c:pt>
                <c:pt idx="2056">
                  <c:v>2.9700808597686666E-2</c:v>
                </c:pt>
                <c:pt idx="2057">
                  <c:v>3.0262833312597742E-2</c:v>
                </c:pt>
                <c:pt idx="2058">
                  <c:v>2.917366980000001E-2</c:v>
                </c:pt>
                <c:pt idx="2059">
                  <c:v>2.9358073464371914E-2</c:v>
                </c:pt>
                <c:pt idx="2060">
                  <c:v>2.885077858381413E-2</c:v>
                </c:pt>
                <c:pt idx="2061">
                  <c:v>2.8735913115113882E-2</c:v>
                </c:pt>
                <c:pt idx="2062">
                  <c:v>2.8873017373879938E-2</c:v>
                </c:pt>
                <c:pt idx="2063">
                  <c:v>2.9634278208480604E-2</c:v>
                </c:pt>
                <c:pt idx="2064">
                  <c:v>2.9563910152736361E-2</c:v>
                </c:pt>
                <c:pt idx="2065">
                  <c:v>2.8768223136003551E-2</c:v>
                </c:pt>
                <c:pt idx="2066">
                  <c:v>2.9462539182413889E-2</c:v>
                </c:pt>
                <c:pt idx="2067">
                  <c:v>2.9667830297371998E-2</c:v>
                </c:pt>
                <c:pt idx="2068">
                  <c:v>2.8707971119389948E-2</c:v>
                </c:pt>
                <c:pt idx="2069">
                  <c:v>2.9774008245350758E-2</c:v>
                </c:pt>
                <c:pt idx="2070">
                  <c:v>2.8725870544505348E-2</c:v>
                </c:pt>
                <c:pt idx="2071">
                  <c:v>2.9379429290663995E-2</c:v>
                </c:pt>
                <c:pt idx="2072">
                  <c:v>2.8755908094351638E-2</c:v>
                </c:pt>
                <c:pt idx="2073">
                  <c:v>2.8354303506508E-2</c:v>
                </c:pt>
                <c:pt idx="2074">
                  <c:v>2.9639669558173442E-2</c:v>
                </c:pt>
                <c:pt idx="2075">
                  <c:v>2.8795308023695881E-2</c:v>
                </c:pt>
                <c:pt idx="2076">
                  <c:v>2.9501365903765807E-2</c:v>
                </c:pt>
                <c:pt idx="2077">
                  <c:v>2.8247758613612423E-2</c:v>
                </c:pt>
                <c:pt idx="2078">
                  <c:v>2.8487519652127976E-2</c:v>
                </c:pt>
                <c:pt idx="2079">
                  <c:v>2.8790709464791685E-2</c:v>
                </c:pt>
                <c:pt idx="2080">
                  <c:v>2.8703991586131752E-2</c:v>
                </c:pt>
                <c:pt idx="2081">
                  <c:v>2.7969210602132255E-2</c:v>
                </c:pt>
                <c:pt idx="2082">
                  <c:v>2.8554270331295092E-2</c:v>
                </c:pt>
                <c:pt idx="2083">
                  <c:v>2.8511920625521769E-2</c:v>
                </c:pt>
                <c:pt idx="2084">
                  <c:v>2.8106407317570394E-2</c:v>
                </c:pt>
                <c:pt idx="2085">
                  <c:v>2.8612637668726782E-2</c:v>
                </c:pt>
                <c:pt idx="2086">
                  <c:v>2.8076134152099558E-2</c:v>
                </c:pt>
                <c:pt idx="2087">
                  <c:v>2.7861161916312365E-2</c:v>
                </c:pt>
                <c:pt idx="2088">
                  <c:v>2.8754558253640337E-2</c:v>
                </c:pt>
                <c:pt idx="2089">
                  <c:v>2.841946408326404E-2</c:v>
                </c:pt>
                <c:pt idx="2090">
                  <c:v>2.8211279030494252E-2</c:v>
                </c:pt>
                <c:pt idx="2091">
                  <c:v>2.7893618234583847E-2</c:v>
                </c:pt>
                <c:pt idx="2092">
                  <c:v>2.8419263081373138E-2</c:v>
                </c:pt>
                <c:pt idx="2093">
                  <c:v>2.7829097294878227E-2</c:v>
                </c:pt>
                <c:pt idx="2094">
                  <c:v>2.8343316914829136E-2</c:v>
                </c:pt>
                <c:pt idx="2095">
                  <c:v>2.7356280662910015E-2</c:v>
                </c:pt>
                <c:pt idx="2096">
                  <c:v>2.7416616250393357E-2</c:v>
                </c:pt>
                <c:pt idx="2097">
                  <c:v>2.7902968788765359E-2</c:v>
                </c:pt>
                <c:pt idx="2098">
                  <c:v>2.8325009466285848E-2</c:v>
                </c:pt>
                <c:pt idx="2099">
                  <c:v>2.7470880363062767E-2</c:v>
                </c:pt>
                <c:pt idx="2100">
                  <c:v>2.743474237254517E-2</c:v>
                </c:pt>
                <c:pt idx="2101">
                  <c:v>2.7714917919510858E-2</c:v>
                </c:pt>
                <c:pt idx="2102">
                  <c:v>2.7612383356733172E-2</c:v>
                </c:pt>
                <c:pt idx="2103">
                  <c:v>2.8222799139244054E-2</c:v>
                </c:pt>
                <c:pt idx="2104">
                  <c:v>2.8037443900247087E-2</c:v>
                </c:pt>
                <c:pt idx="2105">
                  <c:v>2.750707333947798E-2</c:v>
                </c:pt>
                <c:pt idx="2106">
                  <c:v>2.7641249227198607E-2</c:v>
                </c:pt>
                <c:pt idx="2107">
                  <c:v>2.8074934041959054E-2</c:v>
                </c:pt>
                <c:pt idx="2108">
                  <c:v>2.7930406491571833E-2</c:v>
                </c:pt>
                <c:pt idx="2109">
                  <c:v>2.7972412852793938E-2</c:v>
                </c:pt>
                <c:pt idx="2110">
                  <c:v>2.7349399163259805E-2</c:v>
                </c:pt>
                <c:pt idx="2111">
                  <c:v>2.7881029676156709E-2</c:v>
                </c:pt>
                <c:pt idx="2112">
                  <c:v>2.6943028199009598E-2</c:v>
                </c:pt>
                <c:pt idx="2113">
                  <c:v>2.6916818874621665E-2</c:v>
                </c:pt>
                <c:pt idx="2114">
                  <c:v>2.6808134638895312E-2</c:v>
                </c:pt>
                <c:pt idx="2115">
                  <c:v>2.6780686834370782E-2</c:v>
                </c:pt>
                <c:pt idx="2116">
                  <c:v>2.6221227789688287E-2</c:v>
                </c:pt>
                <c:pt idx="2117">
                  <c:v>2.633546302967853E-2</c:v>
                </c:pt>
                <c:pt idx="2118">
                  <c:v>2.7295543089422187E-2</c:v>
                </c:pt>
                <c:pt idx="2119">
                  <c:v>2.7187833463757267E-2</c:v>
                </c:pt>
                <c:pt idx="2120">
                  <c:v>2.7223824091714834E-2</c:v>
                </c:pt>
                <c:pt idx="2121">
                  <c:v>2.7682077955645198E-2</c:v>
                </c:pt>
                <c:pt idx="2122">
                  <c:v>2.7013257421681845E-2</c:v>
                </c:pt>
                <c:pt idx="2123">
                  <c:v>2.6989205460900605E-2</c:v>
                </c:pt>
                <c:pt idx="2124">
                  <c:v>2.7344756442552451E-2</c:v>
                </c:pt>
                <c:pt idx="2125">
                  <c:v>2.70475231459474E-2</c:v>
                </c:pt>
                <c:pt idx="2126">
                  <c:v>2.6308555918200277E-2</c:v>
                </c:pt>
                <c:pt idx="2127">
                  <c:v>2.6757632676040526E-2</c:v>
                </c:pt>
                <c:pt idx="2128">
                  <c:v>2.6889689456185258E-2</c:v>
                </c:pt>
                <c:pt idx="2129">
                  <c:v>2.6310502257814158E-2</c:v>
                </c:pt>
                <c:pt idx="2130">
                  <c:v>2.6883244417144399E-2</c:v>
                </c:pt>
                <c:pt idx="2131">
                  <c:v>2.6765834898719122E-2</c:v>
                </c:pt>
                <c:pt idx="2132">
                  <c:v>2.6390540897402056E-2</c:v>
                </c:pt>
                <c:pt idx="2133">
                  <c:v>2.6191362936350708E-2</c:v>
                </c:pt>
                <c:pt idx="2134">
                  <c:v>2.5401413441919887E-2</c:v>
                </c:pt>
                <c:pt idx="2135">
                  <c:v>2.6313814861637589E-2</c:v>
                </c:pt>
                <c:pt idx="2136">
                  <c:v>2.6391530388060868E-2</c:v>
                </c:pt>
                <c:pt idx="2137">
                  <c:v>2.5635618833549614E-2</c:v>
                </c:pt>
                <c:pt idx="2138">
                  <c:v>2.58723423055441E-2</c:v>
                </c:pt>
                <c:pt idx="2139">
                  <c:v>2.6070699116399202E-2</c:v>
                </c:pt>
                <c:pt idx="2140">
                  <c:v>2.6082714085328602E-2</c:v>
                </c:pt>
                <c:pt idx="2141">
                  <c:v>2.6597686084349158E-2</c:v>
                </c:pt>
                <c:pt idx="2142">
                  <c:v>2.6239059871730402E-2</c:v>
                </c:pt>
                <c:pt idx="2143">
                  <c:v>2.6036785028596156E-2</c:v>
                </c:pt>
                <c:pt idx="2144">
                  <c:v>2.5836849875926778E-2</c:v>
                </c:pt>
                <c:pt idx="2145">
                  <c:v>2.6448129431011779E-2</c:v>
                </c:pt>
                <c:pt idx="2146">
                  <c:v>2.6136345912811901E-2</c:v>
                </c:pt>
                <c:pt idx="2147">
                  <c:v>2.5488417254941297E-2</c:v>
                </c:pt>
                <c:pt idx="2148">
                  <c:v>2.6428171586993496E-2</c:v>
                </c:pt>
                <c:pt idx="2149">
                  <c:v>2.6709622179386456E-2</c:v>
                </c:pt>
                <c:pt idx="2150">
                  <c:v>2.5339355013656188E-2</c:v>
                </c:pt>
                <c:pt idx="2151">
                  <c:v>2.555247827818425E-2</c:v>
                </c:pt>
                <c:pt idx="2152">
                  <c:v>2.5624727683680036E-2</c:v>
                </c:pt>
                <c:pt idx="2153">
                  <c:v>2.5440833755585156E-2</c:v>
                </c:pt>
                <c:pt idx="2154">
                  <c:v>2.5930233102985551E-2</c:v>
                </c:pt>
                <c:pt idx="2155">
                  <c:v>2.5664499051497081E-2</c:v>
                </c:pt>
                <c:pt idx="2156">
                  <c:v>2.5534331643609246E-2</c:v>
                </c:pt>
                <c:pt idx="2157">
                  <c:v>2.5757368475150807E-2</c:v>
                </c:pt>
                <c:pt idx="2158">
                  <c:v>2.5334060907692871E-2</c:v>
                </c:pt>
                <c:pt idx="2159">
                  <c:v>2.5651857670123453E-2</c:v>
                </c:pt>
                <c:pt idx="2160">
                  <c:v>2.5051346411973183E-2</c:v>
                </c:pt>
                <c:pt idx="2161">
                  <c:v>2.5646878641963695E-2</c:v>
                </c:pt>
                <c:pt idx="2162">
                  <c:v>2.5013259229041469E-2</c:v>
                </c:pt>
                <c:pt idx="2163">
                  <c:v>2.4991332504843807E-2</c:v>
                </c:pt>
                <c:pt idx="2164">
                  <c:v>2.5262760957207229E-2</c:v>
                </c:pt>
                <c:pt idx="2165">
                  <c:v>2.5525208238770976E-2</c:v>
                </c:pt>
                <c:pt idx="2166">
                  <c:v>2.4697705791591255E-2</c:v>
                </c:pt>
                <c:pt idx="2167">
                  <c:v>2.4737440307997446E-2</c:v>
                </c:pt>
                <c:pt idx="2168">
                  <c:v>2.5057498212828752E-2</c:v>
                </c:pt>
                <c:pt idx="2169">
                  <c:v>2.5436624358471743E-2</c:v>
                </c:pt>
                <c:pt idx="2170">
                  <c:v>2.4421908267781591E-2</c:v>
                </c:pt>
                <c:pt idx="2171">
                  <c:v>2.4926884457084634E-2</c:v>
                </c:pt>
                <c:pt idx="2172">
                  <c:v>2.4006315048506581E-2</c:v>
                </c:pt>
                <c:pt idx="2173">
                  <c:v>2.4475912232841127E-2</c:v>
                </c:pt>
                <c:pt idx="2174">
                  <c:v>2.5108424665453155E-2</c:v>
                </c:pt>
                <c:pt idx="2175">
                  <c:v>2.4325483391270476E-2</c:v>
                </c:pt>
                <c:pt idx="2176">
                  <c:v>2.4612992269785246E-2</c:v>
                </c:pt>
                <c:pt idx="2177">
                  <c:v>2.4813446008344283E-2</c:v>
                </c:pt>
                <c:pt idx="2178">
                  <c:v>2.4758601824363811E-2</c:v>
                </c:pt>
                <c:pt idx="2179">
                  <c:v>2.4664902201922398E-2</c:v>
                </c:pt>
                <c:pt idx="2180">
                  <c:v>2.4081215973931924E-2</c:v>
                </c:pt>
                <c:pt idx="2181">
                  <c:v>2.4730152992733848E-2</c:v>
                </c:pt>
                <c:pt idx="2182">
                  <c:v>2.4744033521983656E-2</c:v>
                </c:pt>
                <c:pt idx="2183">
                  <c:v>2.4054253533900657E-2</c:v>
                </c:pt>
                <c:pt idx="2184">
                  <c:v>2.4166408003122364E-2</c:v>
                </c:pt>
                <c:pt idx="2185">
                  <c:v>2.429343568358525E-2</c:v>
                </c:pt>
                <c:pt idx="2186">
                  <c:v>2.3585598071284294E-2</c:v>
                </c:pt>
                <c:pt idx="2187">
                  <c:v>2.4247433482389683E-2</c:v>
                </c:pt>
                <c:pt idx="2188">
                  <c:v>2.4263026627365306E-2</c:v>
                </c:pt>
                <c:pt idx="2189">
                  <c:v>2.4225251985805777E-2</c:v>
                </c:pt>
                <c:pt idx="2190">
                  <c:v>2.4292695626647539E-2</c:v>
                </c:pt>
                <c:pt idx="2191">
                  <c:v>2.3802578993289129E-2</c:v>
                </c:pt>
                <c:pt idx="2192">
                  <c:v>2.3290576927912858E-2</c:v>
                </c:pt>
                <c:pt idx="2193">
                  <c:v>2.4633421799877559E-2</c:v>
                </c:pt>
                <c:pt idx="2194">
                  <c:v>2.3442941526125045E-2</c:v>
                </c:pt>
                <c:pt idx="2195">
                  <c:v>2.3673999952878041E-2</c:v>
                </c:pt>
                <c:pt idx="2196">
                  <c:v>2.4116099590125631E-2</c:v>
                </c:pt>
                <c:pt idx="2197">
                  <c:v>2.3904385188356192E-2</c:v>
                </c:pt>
                <c:pt idx="2198">
                  <c:v>2.3556737019988425E-2</c:v>
                </c:pt>
                <c:pt idx="2199">
                  <c:v>2.3868546649311762E-2</c:v>
                </c:pt>
                <c:pt idx="2200">
                  <c:v>2.3827507050474067E-2</c:v>
                </c:pt>
                <c:pt idx="2201">
                  <c:v>2.4284462786263009E-2</c:v>
                </c:pt>
                <c:pt idx="2202">
                  <c:v>2.3356320288466674E-2</c:v>
                </c:pt>
                <c:pt idx="2203">
                  <c:v>2.3382175285226087E-2</c:v>
                </c:pt>
                <c:pt idx="2204">
                  <c:v>2.3813106705194063E-2</c:v>
                </c:pt>
                <c:pt idx="2205">
                  <c:v>2.3251435795180526E-2</c:v>
                </c:pt>
                <c:pt idx="2206">
                  <c:v>2.397278649375853E-2</c:v>
                </c:pt>
                <c:pt idx="2207">
                  <c:v>2.3475910315231482E-2</c:v>
                </c:pt>
                <c:pt idx="2208">
                  <c:v>2.3327369221492141E-2</c:v>
                </c:pt>
                <c:pt idx="2209">
                  <c:v>2.3946457417608837E-2</c:v>
                </c:pt>
                <c:pt idx="2210">
                  <c:v>2.3573990402291061E-2</c:v>
                </c:pt>
                <c:pt idx="2211">
                  <c:v>2.3355585939590147E-2</c:v>
                </c:pt>
                <c:pt idx="2212">
                  <c:v>2.3863269095582999E-2</c:v>
                </c:pt>
                <c:pt idx="2213">
                  <c:v>2.3749408976951637E-2</c:v>
                </c:pt>
                <c:pt idx="2214">
                  <c:v>2.3735998931504569E-2</c:v>
                </c:pt>
                <c:pt idx="2215">
                  <c:v>2.3280966266905949E-2</c:v>
                </c:pt>
                <c:pt idx="2216">
                  <c:v>2.2993884873019219E-2</c:v>
                </c:pt>
                <c:pt idx="2217">
                  <c:v>2.3391236464595028E-2</c:v>
                </c:pt>
                <c:pt idx="2218">
                  <c:v>2.3171414005498176E-2</c:v>
                </c:pt>
                <c:pt idx="2219">
                  <c:v>2.3360852449757944E-2</c:v>
                </c:pt>
                <c:pt idx="2220">
                  <c:v>2.3187762353332662E-2</c:v>
                </c:pt>
                <c:pt idx="2221">
                  <c:v>2.3189028821062507E-2</c:v>
                </c:pt>
                <c:pt idx="2222">
                  <c:v>2.3214520375415465E-2</c:v>
                </c:pt>
                <c:pt idx="2223">
                  <c:v>2.3161681751694998E-2</c:v>
                </c:pt>
                <c:pt idx="2224">
                  <c:v>2.2953251762753393E-2</c:v>
                </c:pt>
                <c:pt idx="2225">
                  <c:v>2.2344411548653995E-2</c:v>
                </c:pt>
                <c:pt idx="2226">
                  <c:v>2.2535160892136599E-2</c:v>
                </c:pt>
                <c:pt idx="2227">
                  <c:v>2.2084050810172628E-2</c:v>
                </c:pt>
                <c:pt idx="2228">
                  <c:v>2.2750194414631941E-2</c:v>
                </c:pt>
                <c:pt idx="2229">
                  <c:v>2.2053452039199034E-2</c:v>
                </c:pt>
                <c:pt idx="2230">
                  <c:v>2.2462012698450329E-2</c:v>
                </c:pt>
                <c:pt idx="2231">
                  <c:v>2.265871644564451E-2</c:v>
                </c:pt>
                <c:pt idx="2232">
                  <c:v>2.2914640868608772E-2</c:v>
                </c:pt>
                <c:pt idx="2233">
                  <c:v>2.2080523365726683E-2</c:v>
                </c:pt>
                <c:pt idx="2234">
                  <c:v>2.2082321545435522E-2</c:v>
                </c:pt>
                <c:pt idx="2235">
                  <c:v>2.249218939621949E-2</c:v>
                </c:pt>
                <c:pt idx="2236">
                  <c:v>2.2848664162735316E-2</c:v>
                </c:pt>
                <c:pt idx="2237">
                  <c:v>2.301406538790407E-2</c:v>
                </c:pt>
                <c:pt idx="2238">
                  <c:v>2.2554479830819447E-2</c:v>
                </c:pt>
                <c:pt idx="2239">
                  <c:v>2.2991341608919229E-2</c:v>
                </c:pt>
                <c:pt idx="2240">
                  <c:v>2.1678760498945439E-2</c:v>
                </c:pt>
                <c:pt idx="2241">
                  <c:v>2.2056899576843442E-2</c:v>
                </c:pt>
                <c:pt idx="2242">
                  <c:v>2.274122277947355E-2</c:v>
                </c:pt>
                <c:pt idx="2243">
                  <c:v>2.3063627100057233E-2</c:v>
                </c:pt>
                <c:pt idx="2244">
                  <c:v>2.2421585211740255E-2</c:v>
                </c:pt>
                <c:pt idx="2245">
                  <c:v>2.2370749401135832E-2</c:v>
                </c:pt>
                <c:pt idx="2246">
                  <c:v>2.226405277699809E-2</c:v>
                </c:pt>
                <c:pt idx="2247">
                  <c:v>2.3171137629637049E-2</c:v>
                </c:pt>
                <c:pt idx="2248">
                  <c:v>2.2844866432928247E-2</c:v>
                </c:pt>
                <c:pt idx="2249">
                  <c:v>2.2235805217957417E-2</c:v>
                </c:pt>
                <c:pt idx="2250">
                  <c:v>2.2666719444802766E-2</c:v>
                </c:pt>
                <c:pt idx="2251">
                  <c:v>2.1263128556930036E-2</c:v>
                </c:pt>
                <c:pt idx="2252">
                  <c:v>2.1727904204253072E-2</c:v>
                </c:pt>
                <c:pt idx="2253">
                  <c:v>2.0802340179143064E-2</c:v>
                </c:pt>
                <c:pt idx="2254">
                  <c:v>2.2542844029201585E-2</c:v>
                </c:pt>
                <c:pt idx="2255">
                  <c:v>2.1239107248853965E-2</c:v>
                </c:pt>
                <c:pt idx="2256">
                  <c:v>2.2684677226696762E-2</c:v>
                </c:pt>
                <c:pt idx="2257">
                  <c:v>2.1953748143024279E-2</c:v>
                </c:pt>
                <c:pt idx="2258">
                  <c:v>2.2365170747548197E-2</c:v>
                </c:pt>
                <c:pt idx="2259">
                  <c:v>2.2245200720405808E-2</c:v>
                </c:pt>
                <c:pt idx="2260">
                  <c:v>2.1647695809080634E-2</c:v>
                </c:pt>
                <c:pt idx="2261">
                  <c:v>2.2529112134495644E-2</c:v>
                </c:pt>
                <c:pt idx="2262">
                  <c:v>2.178219478984255E-2</c:v>
                </c:pt>
                <c:pt idx="2263">
                  <c:v>2.1269059579964965E-2</c:v>
                </c:pt>
                <c:pt idx="2264">
                  <c:v>2.2038251665486765E-2</c:v>
                </c:pt>
                <c:pt idx="2265">
                  <c:v>2.1358418220468477E-2</c:v>
                </c:pt>
                <c:pt idx="2266">
                  <c:v>2.0977096700882901E-2</c:v>
                </c:pt>
                <c:pt idx="2267">
                  <c:v>2.1561757336712211E-2</c:v>
                </c:pt>
                <c:pt idx="2268">
                  <c:v>2.0962887011374644E-2</c:v>
                </c:pt>
                <c:pt idx="2269">
                  <c:v>2.167303061197481E-2</c:v>
                </c:pt>
                <c:pt idx="2270">
                  <c:v>2.0450949089661774E-2</c:v>
                </c:pt>
                <c:pt idx="2271">
                  <c:v>2.0641998257570581E-2</c:v>
                </c:pt>
                <c:pt idx="2272">
                  <c:v>2.1641074449709516E-2</c:v>
                </c:pt>
                <c:pt idx="2273">
                  <c:v>2.1331477367138744E-2</c:v>
                </c:pt>
                <c:pt idx="2274">
                  <c:v>2.071997147968949E-2</c:v>
                </c:pt>
                <c:pt idx="2275">
                  <c:v>2.1070166759168237E-2</c:v>
                </c:pt>
                <c:pt idx="2276">
                  <c:v>2.0852547515091781E-2</c:v>
                </c:pt>
                <c:pt idx="2277">
                  <c:v>2.1499527993934477E-2</c:v>
                </c:pt>
                <c:pt idx="2278">
                  <c:v>2.1573529167732416E-2</c:v>
                </c:pt>
                <c:pt idx="2279">
                  <c:v>2.1585418910355543E-2</c:v>
                </c:pt>
                <c:pt idx="2280">
                  <c:v>2.094443001254823E-2</c:v>
                </c:pt>
                <c:pt idx="2281">
                  <c:v>2.1309211739205865E-2</c:v>
                </c:pt>
                <c:pt idx="2282">
                  <c:v>2.0283447349782772E-2</c:v>
                </c:pt>
                <c:pt idx="2283">
                  <c:v>2.0191434072472841E-2</c:v>
                </c:pt>
                <c:pt idx="2284">
                  <c:v>2.1230468473022818E-2</c:v>
                </c:pt>
                <c:pt idx="2285">
                  <c:v>2.0496184648772904E-2</c:v>
                </c:pt>
                <c:pt idx="2286">
                  <c:v>2.0909071796384744E-2</c:v>
                </c:pt>
                <c:pt idx="2287">
                  <c:v>2.1020929990829291E-2</c:v>
                </c:pt>
                <c:pt idx="2288">
                  <c:v>2.1002770214215611E-2</c:v>
                </c:pt>
                <c:pt idx="2289">
                  <c:v>2.0519686562872359E-2</c:v>
                </c:pt>
                <c:pt idx="2290">
                  <c:v>2.0640367720755098E-2</c:v>
                </c:pt>
                <c:pt idx="2291">
                  <c:v>2.030579271062204E-2</c:v>
                </c:pt>
                <c:pt idx="2292">
                  <c:v>2.0534663761603515E-2</c:v>
                </c:pt>
                <c:pt idx="2293">
                  <c:v>1.9925475477189612E-2</c:v>
                </c:pt>
                <c:pt idx="2294">
                  <c:v>1.9601681563659053E-2</c:v>
                </c:pt>
                <c:pt idx="2295">
                  <c:v>2.0524196700703799E-2</c:v>
                </c:pt>
                <c:pt idx="2296">
                  <c:v>2.1127207251459047E-2</c:v>
                </c:pt>
                <c:pt idx="2297">
                  <c:v>2.0930353455006986E-2</c:v>
                </c:pt>
                <c:pt idx="2298">
                  <c:v>2.1004883323672178E-2</c:v>
                </c:pt>
                <c:pt idx="2299">
                  <c:v>2.0256659547386001E-2</c:v>
                </c:pt>
                <c:pt idx="2300">
                  <c:v>2.0684609013212091E-2</c:v>
                </c:pt>
                <c:pt idx="2301">
                  <c:v>2.0031339172406664E-2</c:v>
                </c:pt>
                <c:pt idx="2302">
                  <c:v>2.1252209084083679E-2</c:v>
                </c:pt>
                <c:pt idx="2303">
                  <c:v>2.0136695098479068E-2</c:v>
                </c:pt>
                <c:pt idx="2304">
                  <c:v>2.1044057621104756E-2</c:v>
                </c:pt>
                <c:pt idx="2305">
                  <c:v>2.0752925726991837E-2</c:v>
                </c:pt>
                <c:pt idx="2306">
                  <c:v>2.0092041646409462E-2</c:v>
                </c:pt>
                <c:pt idx="2307">
                  <c:v>2.0620758658379836E-2</c:v>
                </c:pt>
                <c:pt idx="2308">
                  <c:v>1.9979952598917095E-2</c:v>
                </c:pt>
                <c:pt idx="2309">
                  <c:v>2.0792472995912688E-2</c:v>
                </c:pt>
                <c:pt idx="2310">
                  <c:v>2.0303737510826977E-2</c:v>
                </c:pt>
                <c:pt idx="2311">
                  <c:v>2.0245145258069037E-2</c:v>
                </c:pt>
                <c:pt idx="2312">
                  <c:v>2.088127821537308E-2</c:v>
                </c:pt>
                <c:pt idx="2313">
                  <c:v>2.1037023966167436E-2</c:v>
                </c:pt>
                <c:pt idx="2314">
                  <c:v>1.990689620963132E-2</c:v>
                </c:pt>
                <c:pt idx="2315">
                  <c:v>2.0395076768803783E-2</c:v>
                </c:pt>
                <c:pt idx="2316">
                  <c:v>2.0619448187218854E-2</c:v>
                </c:pt>
                <c:pt idx="2317">
                  <c:v>2.0066035627491804E-2</c:v>
                </c:pt>
                <c:pt idx="2318">
                  <c:v>2.1117545340990026E-2</c:v>
                </c:pt>
                <c:pt idx="2319">
                  <c:v>1.9919216127700586E-2</c:v>
                </c:pt>
                <c:pt idx="2320">
                  <c:v>2.0264976015523753E-2</c:v>
                </c:pt>
                <c:pt idx="2321">
                  <c:v>2.0138122062700443E-2</c:v>
                </c:pt>
                <c:pt idx="2322">
                  <c:v>2.0856644373842579E-2</c:v>
                </c:pt>
                <c:pt idx="2323">
                  <c:v>2.0519308554489139E-2</c:v>
                </c:pt>
                <c:pt idx="2324">
                  <c:v>2.0130145620283847E-2</c:v>
                </c:pt>
                <c:pt idx="2325">
                  <c:v>2.0183983747752356E-2</c:v>
                </c:pt>
                <c:pt idx="2326">
                  <c:v>1.9648821713434794E-2</c:v>
                </c:pt>
                <c:pt idx="2327">
                  <c:v>1.9958372846013105E-2</c:v>
                </c:pt>
                <c:pt idx="2328">
                  <c:v>2.000861892847856E-2</c:v>
                </c:pt>
                <c:pt idx="2329">
                  <c:v>1.9383635428998493E-2</c:v>
                </c:pt>
                <c:pt idx="2330">
                  <c:v>1.953534266351533E-2</c:v>
                </c:pt>
                <c:pt idx="2331">
                  <c:v>2.0095415559820307E-2</c:v>
                </c:pt>
                <c:pt idx="2332">
                  <c:v>1.9285869974691516E-2</c:v>
                </c:pt>
                <c:pt idx="2333">
                  <c:v>1.9658578643608569E-2</c:v>
                </c:pt>
                <c:pt idx="2334">
                  <c:v>1.9405797249513544E-2</c:v>
                </c:pt>
                <c:pt idx="2335">
                  <c:v>2.0346369868487195E-2</c:v>
                </c:pt>
                <c:pt idx="2336">
                  <c:v>1.9436226812731324E-2</c:v>
                </c:pt>
                <c:pt idx="2337">
                  <c:v>2.0561670466294684E-2</c:v>
                </c:pt>
                <c:pt idx="2338">
                  <c:v>2.0142806906374013E-2</c:v>
                </c:pt>
                <c:pt idx="2339">
                  <c:v>1.9166053306736128E-2</c:v>
                </c:pt>
                <c:pt idx="2340">
                  <c:v>1.9809856678556562E-2</c:v>
                </c:pt>
                <c:pt idx="2341">
                  <c:v>1.922977657565083E-2</c:v>
                </c:pt>
                <c:pt idx="2342">
                  <c:v>1.836060302643145E-2</c:v>
                </c:pt>
                <c:pt idx="2343">
                  <c:v>1.9455671365635942E-2</c:v>
                </c:pt>
                <c:pt idx="2344">
                  <c:v>1.9312715352063275E-2</c:v>
                </c:pt>
                <c:pt idx="2345">
                  <c:v>1.8943678521906582E-2</c:v>
                </c:pt>
                <c:pt idx="2346">
                  <c:v>1.8055238898056117E-2</c:v>
                </c:pt>
                <c:pt idx="2347">
                  <c:v>1.9362919060774225E-2</c:v>
                </c:pt>
                <c:pt idx="2348">
                  <c:v>1.9442619834461564E-2</c:v>
                </c:pt>
                <c:pt idx="2349">
                  <c:v>1.9143278196143237E-2</c:v>
                </c:pt>
                <c:pt idx="2350">
                  <c:v>1.9548570138663384E-2</c:v>
                </c:pt>
                <c:pt idx="2351">
                  <c:v>1.9372246195443261E-2</c:v>
                </c:pt>
                <c:pt idx="2352">
                  <c:v>1.8387761760697195E-2</c:v>
                </c:pt>
                <c:pt idx="2353">
                  <c:v>1.8084200366946836E-2</c:v>
                </c:pt>
                <c:pt idx="2354">
                  <c:v>1.8527093245145388E-2</c:v>
                </c:pt>
                <c:pt idx="2355">
                  <c:v>1.8996452984388828E-2</c:v>
                </c:pt>
                <c:pt idx="2356">
                  <c:v>1.9213255040477918E-2</c:v>
                </c:pt>
                <c:pt idx="2357">
                  <c:v>1.8850556851353114E-2</c:v>
                </c:pt>
                <c:pt idx="2358">
                  <c:v>1.9143171175167614E-2</c:v>
                </c:pt>
                <c:pt idx="2359">
                  <c:v>1.8843924386992356E-2</c:v>
                </c:pt>
                <c:pt idx="2360">
                  <c:v>1.8930763911651868E-2</c:v>
                </c:pt>
                <c:pt idx="2361">
                  <c:v>1.9674286420049182E-2</c:v>
                </c:pt>
                <c:pt idx="2362">
                  <c:v>1.8969112556550968E-2</c:v>
                </c:pt>
                <c:pt idx="2363">
                  <c:v>1.8634403180874472E-2</c:v>
                </c:pt>
                <c:pt idx="2364">
                  <c:v>1.8469626774061675E-2</c:v>
                </c:pt>
                <c:pt idx="2365">
                  <c:v>1.8410399458672722E-2</c:v>
                </c:pt>
                <c:pt idx="2366">
                  <c:v>1.8664422773164102E-2</c:v>
                </c:pt>
                <c:pt idx="2367">
                  <c:v>1.7227513735418302E-2</c:v>
                </c:pt>
                <c:pt idx="2368">
                  <c:v>1.8403783657943863E-2</c:v>
                </c:pt>
                <c:pt idx="2369">
                  <c:v>1.7356505526528475E-2</c:v>
                </c:pt>
                <c:pt idx="2370">
                  <c:v>1.8263930525110338E-2</c:v>
                </c:pt>
                <c:pt idx="2371">
                  <c:v>1.7389829823965679E-2</c:v>
                </c:pt>
                <c:pt idx="2372">
                  <c:v>1.8303845473045748E-2</c:v>
                </c:pt>
                <c:pt idx="2373">
                  <c:v>1.8264069746574123E-2</c:v>
                </c:pt>
                <c:pt idx="2374">
                  <c:v>1.8316630725588812E-2</c:v>
                </c:pt>
                <c:pt idx="2375">
                  <c:v>1.8783275864822497E-2</c:v>
                </c:pt>
                <c:pt idx="2376">
                  <c:v>1.8768815253472376E-2</c:v>
                </c:pt>
                <c:pt idx="2377">
                  <c:v>1.8644471975229865E-2</c:v>
                </c:pt>
                <c:pt idx="2378">
                  <c:v>1.7903228702974987E-2</c:v>
                </c:pt>
                <c:pt idx="2379">
                  <c:v>1.8843445343403643E-2</c:v>
                </c:pt>
                <c:pt idx="2380">
                  <c:v>1.8462646487511898E-2</c:v>
                </c:pt>
                <c:pt idx="2381">
                  <c:v>1.7722746297826549E-2</c:v>
                </c:pt>
                <c:pt idx="2382">
                  <c:v>1.7613649952984329E-2</c:v>
                </c:pt>
                <c:pt idx="2383">
                  <c:v>1.9155397065703728E-2</c:v>
                </c:pt>
                <c:pt idx="2384">
                  <c:v>1.8317768096429862E-2</c:v>
                </c:pt>
                <c:pt idx="2385">
                  <c:v>1.8033437419008192E-2</c:v>
                </c:pt>
                <c:pt idx="2386">
                  <c:v>1.8161038231828016E-2</c:v>
                </c:pt>
                <c:pt idx="2387">
                  <c:v>1.840016186380794E-2</c:v>
                </c:pt>
                <c:pt idx="2388">
                  <c:v>1.8751275085407745E-2</c:v>
                </c:pt>
                <c:pt idx="2389">
                  <c:v>1.7879109102506244E-2</c:v>
                </c:pt>
                <c:pt idx="2390">
                  <c:v>1.855137730794951E-2</c:v>
                </c:pt>
                <c:pt idx="2391">
                  <c:v>1.7877913920253685E-2</c:v>
                </c:pt>
                <c:pt idx="2392">
                  <c:v>1.8136932146352269E-2</c:v>
                </c:pt>
                <c:pt idx="2393">
                  <c:v>1.7886190024045481E-2</c:v>
                </c:pt>
                <c:pt idx="2394">
                  <c:v>1.6703798125955169E-2</c:v>
                </c:pt>
                <c:pt idx="2395">
                  <c:v>1.8219218674021223E-2</c:v>
                </c:pt>
                <c:pt idx="2396">
                  <c:v>1.7672729314047887E-2</c:v>
                </c:pt>
                <c:pt idx="2397">
                  <c:v>1.7442383134564969E-2</c:v>
                </c:pt>
                <c:pt idx="2398">
                  <c:v>1.824453768123396E-2</c:v>
                </c:pt>
                <c:pt idx="2399">
                  <c:v>1.7509392017836418E-2</c:v>
                </c:pt>
                <c:pt idx="2400">
                  <c:v>1.809935362889498E-2</c:v>
                </c:pt>
                <c:pt idx="2401">
                  <c:v>1.8253469673291171E-2</c:v>
                </c:pt>
                <c:pt idx="2402">
                  <c:v>1.7451876692181498E-2</c:v>
                </c:pt>
                <c:pt idx="2403">
                  <c:v>1.7911037744036608E-2</c:v>
                </c:pt>
                <c:pt idx="2404">
                  <c:v>1.7482244705029577E-2</c:v>
                </c:pt>
                <c:pt idx="2405">
                  <c:v>1.7746414526751384E-2</c:v>
                </c:pt>
                <c:pt idx="2406">
                  <c:v>1.7427417587017408E-2</c:v>
                </c:pt>
                <c:pt idx="2407">
                  <c:v>1.7803638644948452E-2</c:v>
                </c:pt>
                <c:pt idx="2408">
                  <c:v>1.7925415617857311E-2</c:v>
                </c:pt>
                <c:pt idx="2409">
                  <c:v>1.7728287228587509E-2</c:v>
                </c:pt>
                <c:pt idx="2410">
                  <c:v>1.8398566534633291E-2</c:v>
                </c:pt>
                <c:pt idx="2411">
                  <c:v>1.8095432403554178E-2</c:v>
                </c:pt>
                <c:pt idx="2412">
                  <c:v>1.7872945939148083E-2</c:v>
                </c:pt>
                <c:pt idx="2413">
                  <c:v>1.8380124765034044E-2</c:v>
                </c:pt>
                <c:pt idx="2414">
                  <c:v>1.7736645009550332E-2</c:v>
                </c:pt>
                <c:pt idx="2415">
                  <c:v>1.8089125630845582E-2</c:v>
                </c:pt>
                <c:pt idx="2416">
                  <c:v>1.7576052096002871E-2</c:v>
                </c:pt>
                <c:pt idx="2417">
                  <c:v>1.7260530253335765E-2</c:v>
                </c:pt>
                <c:pt idx="2418">
                  <c:v>1.7760265640788111E-2</c:v>
                </c:pt>
                <c:pt idx="2419">
                  <c:v>1.8062992458031824E-2</c:v>
                </c:pt>
                <c:pt idx="2420">
                  <c:v>1.7985426438934769E-2</c:v>
                </c:pt>
                <c:pt idx="2421">
                  <c:v>1.7787824411663621E-2</c:v>
                </c:pt>
                <c:pt idx="2422">
                  <c:v>1.7773914822948073E-2</c:v>
                </c:pt>
                <c:pt idx="2423">
                  <c:v>1.7243280527761966E-2</c:v>
                </c:pt>
                <c:pt idx="2424">
                  <c:v>1.7387130094119643E-2</c:v>
                </c:pt>
                <c:pt idx="2425">
                  <c:v>1.7058870612224209E-2</c:v>
                </c:pt>
                <c:pt idx="2426">
                  <c:v>1.7990338529521761E-2</c:v>
                </c:pt>
                <c:pt idx="2427">
                  <c:v>1.7671929766171542E-2</c:v>
                </c:pt>
                <c:pt idx="2428">
                  <c:v>1.774612766263433E-2</c:v>
                </c:pt>
                <c:pt idx="2429">
                  <c:v>1.8179808034550327E-2</c:v>
                </c:pt>
                <c:pt idx="2430">
                  <c:v>1.6635808146523098E-2</c:v>
                </c:pt>
                <c:pt idx="2431">
                  <c:v>1.7492799006598992E-2</c:v>
                </c:pt>
                <c:pt idx="2432">
                  <c:v>1.7421745720092679E-2</c:v>
                </c:pt>
                <c:pt idx="2433">
                  <c:v>1.7548235491940702E-2</c:v>
                </c:pt>
                <c:pt idx="2434">
                  <c:v>1.687978742685621E-2</c:v>
                </c:pt>
                <c:pt idx="2435">
                  <c:v>1.7435464915572022E-2</c:v>
                </c:pt>
                <c:pt idx="2436">
                  <c:v>1.6324407756436513E-2</c:v>
                </c:pt>
                <c:pt idx="2437">
                  <c:v>1.676825400024037E-2</c:v>
                </c:pt>
                <c:pt idx="2438">
                  <c:v>1.6630258806114375E-2</c:v>
                </c:pt>
                <c:pt idx="2439">
                  <c:v>1.6562389859115085E-2</c:v>
                </c:pt>
                <c:pt idx="2440">
                  <c:v>1.7296937411501897E-2</c:v>
                </c:pt>
                <c:pt idx="2441">
                  <c:v>1.6863824908687958E-2</c:v>
                </c:pt>
                <c:pt idx="2442">
                  <c:v>1.7304480935305799E-2</c:v>
                </c:pt>
                <c:pt idx="2443">
                  <c:v>1.5669795614122978E-2</c:v>
                </c:pt>
                <c:pt idx="2444">
                  <c:v>1.7144900007006785E-2</c:v>
                </c:pt>
                <c:pt idx="2445">
                  <c:v>1.7641218073710798E-2</c:v>
                </c:pt>
                <c:pt idx="2446">
                  <c:v>1.7191318540988758E-2</c:v>
                </c:pt>
                <c:pt idx="2447">
                  <c:v>1.687213218000131E-2</c:v>
                </c:pt>
                <c:pt idx="2448">
                  <c:v>1.6816933845651763E-2</c:v>
                </c:pt>
                <c:pt idx="2449">
                  <c:v>1.7332553188796056E-2</c:v>
                </c:pt>
                <c:pt idx="2450">
                  <c:v>1.7103973516691608E-2</c:v>
                </c:pt>
                <c:pt idx="2451">
                  <c:v>1.6645156096433668E-2</c:v>
                </c:pt>
                <c:pt idx="2452">
                  <c:v>1.6555003739899578E-2</c:v>
                </c:pt>
                <c:pt idx="2453">
                  <c:v>1.7316030733522867E-2</c:v>
                </c:pt>
                <c:pt idx="2454">
                  <c:v>1.5714797915786203E-2</c:v>
                </c:pt>
                <c:pt idx="2455">
                  <c:v>1.6829221556644659E-2</c:v>
                </c:pt>
                <c:pt idx="2456">
                  <c:v>1.6165556999475611E-2</c:v>
                </c:pt>
                <c:pt idx="2457">
                  <c:v>1.7100304161086179E-2</c:v>
                </c:pt>
                <c:pt idx="2458">
                  <c:v>1.6261297779042616E-2</c:v>
                </c:pt>
                <c:pt idx="2459">
                  <c:v>1.7168797531454037E-2</c:v>
                </c:pt>
                <c:pt idx="2460">
                  <c:v>1.5393953358604604E-2</c:v>
                </c:pt>
                <c:pt idx="2461">
                  <c:v>1.6545360960063558E-2</c:v>
                </c:pt>
                <c:pt idx="2462">
                  <c:v>1.6939769505103192E-2</c:v>
                </c:pt>
                <c:pt idx="2463">
                  <c:v>1.6803711696208729E-2</c:v>
                </c:pt>
                <c:pt idx="2464">
                  <c:v>1.5366783276735465E-2</c:v>
                </c:pt>
                <c:pt idx="2465">
                  <c:v>1.6988401553438604E-2</c:v>
                </c:pt>
                <c:pt idx="2466">
                  <c:v>1.656028577778728E-2</c:v>
                </c:pt>
                <c:pt idx="2467">
                  <c:v>1.7103103450992481E-2</c:v>
                </c:pt>
                <c:pt idx="2468">
                  <c:v>1.6589308419685783E-2</c:v>
                </c:pt>
                <c:pt idx="2469">
                  <c:v>1.6888040147894443E-2</c:v>
                </c:pt>
                <c:pt idx="2470">
                  <c:v>1.6025886810589991E-2</c:v>
                </c:pt>
                <c:pt idx="2471">
                  <c:v>1.6748833244859505E-2</c:v>
                </c:pt>
                <c:pt idx="2472">
                  <c:v>1.655908497941596E-2</c:v>
                </c:pt>
                <c:pt idx="2473">
                  <c:v>1.6354397303059778E-2</c:v>
                </c:pt>
                <c:pt idx="2474">
                  <c:v>1.6037838493440499E-2</c:v>
                </c:pt>
                <c:pt idx="2475">
                  <c:v>1.6150457721033393E-2</c:v>
                </c:pt>
                <c:pt idx="2476">
                  <c:v>1.643999825191007E-2</c:v>
                </c:pt>
                <c:pt idx="2477">
                  <c:v>1.5958668017643795E-2</c:v>
                </c:pt>
                <c:pt idx="2478">
                  <c:v>1.606567234685297E-2</c:v>
                </c:pt>
                <c:pt idx="2479">
                  <c:v>1.6851572600226825E-2</c:v>
                </c:pt>
                <c:pt idx="2480">
                  <c:v>1.6136152168127856E-2</c:v>
                </c:pt>
                <c:pt idx="2481">
                  <c:v>1.6658307353765049E-2</c:v>
                </c:pt>
                <c:pt idx="2482">
                  <c:v>1.6873721587019681E-2</c:v>
                </c:pt>
                <c:pt idx="2483">
                  <c:v>1.6337962688650755E-2</c:v>
                </c:pt>
                <c:pt idx="2484">
                  <c:v>1.5942839562715461E-2</c:v>
                </c:pt>
                <c:pt idx="2485">
                  <c:v>1.6061082605211312E-2</c:v>
                </c:pt>
                <c:pt idx="2486">
                  <c:v>1.6325497964839487E-2</c:v>
                </c:pt>
                <c:pt idx="2487">
                  <c:v>1.5997842792252383E-2</c:v>
                </c:pt>
                <c:pt idx="2488">
                  <c:v>1.5666387491657652E-2</c:v>
                </c:pt>
                <c:pt idx="2489">
                  <c:v>1.5957710850801155E-2</c:v>
                </c:pt>
                <c:pt idx="2490">
                  <c:v>1.6914945781507717E-2</c:v>
                </c:pt>
                <c:pt idx="2491">
                  <c:v>1.5920368117557052E-2</c:v>
                </c:pt>
                <c:pt idx="2492">
                  <c:v>1.6438512378090089E-2</c:v>
                </c:pt>
                <c:pt idx="2493">
                  <c:v>1.5713683091622643E-2</c:v>
                </c:pt>
                <c:pt idx="2494">
                  <c:v>1.5440571704133725E-2</c:v>
                </c:pt>
                <c:pt idx="2495">
                  <c:v>1.4686279683031418E-2</c:v>
                </c:pt>
                <c:pt idx="2496">
                  <c:v>1.5892765297274517E-2</c:v>
                </c:pt>
                <c:pt idx="2497">
                  <c:v>1.5740427594944102E-2</c:v>
                </c:pt>
                <c:pt idx="2498">
                  <c:v>1.5770559447551718E-2</c:v>
                </c:pt>
                <c:pt idx="2499">
                  <c:v>1.5920127624102116E-2</c:v>
                </c:pt>
                <c:pt idx="2500">
                  <c:v>1.6205362970857725E-2</c:v>
                </c:pt>
                <c:pt idx="2501">
                  <c:v>1.5500150642145358E-2</c:v>
                </c:pt>
                <c:pt idx="2502">
                  <c:v>1.5873244196486658E-2</c:v>
                </c:pt>
                <c:pt idx="2503">
                  <c:v>1.5765988463076187E-2</c:v>
                </c:pt>
                <c:pt idx="2504">
                  <c:v>1.6685909913076918E-2</c:v>
                </c:pt>
                <c:pt idx="2505">
                  <c:v>1.5915811522312581E-2</c:v>
                </c:pt>
                <c:pt idx="2506">
                  <c:v>1.5773026896331303E-2</c:v>
                </c:pt>
                <c:pt idx="2507">
                  <c:v>1.5610255611203308E-2</c:v>
                </c:pt>
                <c:pt idx="2508">
                  <c:v>1.6258402290429727E-2</c:v>
                </c:pt>
                <c:pt idx="2509">
                  <c:v>1.5332495150752402E-2</c:v>
                </c:pt>
                <c:pt idx="2510">
                  <c:v>1.5295908351284098E-2</c:v>
                </c:pt>
                <c:pt idx="2511">
                  <c:v>1.6334397029457198E-2</c:v>
                </c:pt>
                <c:pt idx="2512">
                  <c:v>1.6311168862434732E-2</c:v>
                </c:pt>
                <c:pt idx="2513">
                  <c:v>1.5386813197445654E-2</c:v>
                </c:pt>
                <c:pt idx="2514">
                  <c:v>1.5315026861706911E-2</c:v>
                </c:pt>
                <c:pt idx="2515">
                  <c:v>1.5558320208117739E-2</c:v>
                </c:pt>
                <c:pt idx="2516">
                  <c:v>1.4859733731518483E-2</c:v>
                </c:pt>
                <c:pt idx="2517">
                  <c:v>1.5716196212615257E-2</c:v>
                </c:pt>
                <c:pt idx="2518">
                  <c:v>1.5692912994965016E-2</c:v>
                </c:pt>
                <c:pt idx="2519">
                  <c:v>1.5534776698721314E-2</c:v>
                </c:pt>
                <c:pt idx="2520">
                  <c:v>1.5114026566265783E-2</c:v>
                </c:pt>
                <c:pt idx="2521">
                  <c:v>1.5650018172124434E-2</c:v>
                </c:pt>
                <c:pt idx="2522">
                  <c:v>1.5757366955019975E-2</c:v>
                </c:pt>
                <c:pt idx="2523">
                  <c:v>1.5148970431954574E-2</c:v>
                </c:pt>
                <c:pt idx="2524">
                  <c:v>1.5462204931867235E-2</c:v>
                </c:pt>
                <c:pt idx="2525">
                  <c:v>1.5656148509864479E-2</c:v>
                </c:pt>
                <c:pt idx="2526">
                  <c:v>1.5828499159754227E-2</c:v>
                </c:pt>
                <c:pt idx="2527">
                  <c:v>1.5538805911648251E-2</c:v>
                </c:pt>
                <c:pt idx="2528">
                  <c:v>1.5783403713518798E-2</c:v>
                </c:pt>
                <c:pt idx="2529">
                  <c:v>1.5535417625247461E-2</c:v>
                </c:pt>
                <c:pt idx="2530">
                  <c:v>1.5570129208255842E-2</c:v>
                </c:pt>
                <c:pt idx="2531">
                  <c:v>1.5749369889678216E-2</c:v>
                </c:pt>
                <c:pt idx="2532">
                  <c:v>1.5252526042145109E-2</c:v>
                </c:pt>
                <c:pt idx="2533">
                  <c:v>1.5307586613211865E-2</c:v>
                </c:pt>
                <c:pt idx="2534">
                  <c:v>1.5645063040444666E-2</c:v>
                </c:pt>
                <c:pt idx="2535">
                  <c:v>1.440948599235491E-2</c:v>
                </c:pt>
                <c:pt idx="2536">
                  <c:v>1.5977672850671171E-2</c:v>
                </c:pt>
                <c:pt idx="2537">
                  <c:v>1.5407432564754223E-2</c:v>
                </c:pt>
                <c:pt idx="2538">
                  <c:v>1.5009321304013053E-2</c:v>
                </c:pt>
                <c:pt idx="2539">
                  <c:v>1.5861378671707733E-2</c:v>
                </c:pt>
                <c:pt idx="2540">
                  <c:v>1.5479975226467763E-2</c:v>
                </c:pt>
                <c:pt idx="2541">
                  <c:v>1.5584764685018819E-2</c:v>
                </c:pt>
                <c:pt idx="2542">
                  <c:v>1.5682476534580925E-2</c:v>
                </c:pt>
                <c:pt idx="2543">
                  <c:v>1.6065168049203122E-2</c:v>
                </c:pt>
                <c:pt idx="2544">
                  <c:v>1.4814064355583989E-2</c:v>
                </c:pt>
                <c:pt idx="2545">
                  <c:v>1.5786202176733037E-2</c:v>
                </c:pt>
                <c:pt idx="2546">
                  <c:v>1.5424052482571079E-2</c:v>
                </c:pt>
                <c:pt idx="2547">
                  <c:v>1.4326741984023322E-2</c:v>
                </c:pt>
                <c:pt idx="2548">
                  <c:v>1.4955164343995551E-2</c:v>
                </c:pt>
                <c:pt idx="2549">
                  <c:v>1.4457497733228691E-2</c:v>
                </c:pt>
                <c:pt idx="2550">
                  <c:v>1.456732549384927E-2</c:v>
                </c:pt>
                <c:pt idx="2551">
                  <c:v>1.5596986543196686E-2</c:v>
                </c:pt>
                <c:pt idx="2552">
                  <c:v>1.5097404847262611E-2</c:v>
                </c:pt>
                <c:pt idx="2553">
                  <c:v>1.3734242152349472E-2</c:v>
                </c:pt>
                <c:pt idx="2554">
                  <c:v>1.4822834124614763E-2</c:v>
                </c:pt>
                <c:pt idx="2555">
                  <c:v>1.5279971230113393E-2</c:v>
                </c:pt>
                <c:pt idx="2556">
                  <c:v>1.4267629654322189E-2</c:v>
                </c:pt>
                <c:pt idx="2557">
                  <c:v>1.4250410169990652E-2</c:v>
                </c:pt>
                <c:pt idx="2558">
                  <c:v>1.4723179715067628E-2</c:v>
                </c:pt>
                <c:pt idx="2559">
                  <c:v>1.5088886342875621E-2</c:v>
                </c:pt>
                <c:pt idx="2560">
                  <c:v>1.439801771345617E-2</c:v>
                </c:pt>
                <c:pt idx="2561">
                  <c:v>1.5624056509243926E-2</c:v>
                </c:pt>
                <c:pt idx="2562">
                  <c:v>1.4905843847035593E-2</c:v>
                </c:pt>
                <c:pt idx="2563">
                  <c:v>1.5109671271347717E-2</c:v>
                </c:pt>
                <c:pt idx="2564">
                  <c:v>1.5045753664784072E-2</c:v>
                </c:pt>
                <c:pt idx="2565">
                  <c:v>1.5261308788916633E-2</c:v>
                </c:pt>
                <c:pt idx="2566">
                  <c:v>1.5340969744759446E-2</c:v>
                </c:pt>
                <c:pt idx="2567">
                  <c:v>1.5595255470122195E-2</c:v>
                </c:pt>
                <c:pt idx="2568">
                  <c:v>1.3701286040117134E-2</c:v>
                </c:pt>
                <c:pt idx="2569">
                  <c:v>1.5339507274516063E-2</c:v>
                </c:pt>
                <c:pt idx="2570">
                  <c:v>1.4110335907889789E-2</c:v>
                </c:pt>
                <c:pt idx="2571">
                  <c:v>1.5442524307471246E-2</c:v>
                </c:pt>
                <c:pt idx="2572">
                  <c:v>1.552789298167994E-2</c:v>
                </c:pt>
                <c:pt idx="2573">
                  <c:v>1.4554993503759783E-2</c:v>
                </c:pt>
                <c:pt idx="2574">
                  <c:v>1.4774780393417127E-2</c:v>
                </c:pt>
                <c:pt idx="2575">
                  <c:v>1.4701717283954929E-2</c:v>
                </c:pt>
                <c:pt idx="2576">
                  <c:v>1.4875361653661172E-2</c:v>
                </c:pt>
                <c:pt idx="2577">
                  <c:v>1.4184485620285342E-2</c:v>
                </c:pt>
                <c:pt idx="2578">
                  <c:v>1.5389615550236888E-2</c:v>
                </c:pt>
                <c:pt idx="2579">
                  <c:v>1.5044428684161979E-2</c:v>
                </c:pt>
                <c:pt idx="2580">
                  <c:v>1.5284778299081859E-2</c:v>
                </c:pt>
                <c:pt idx="2581">
                  <c:v>1.4434722588616297E-2</c:v>
                </c:pt>
                <c:pt idx="2582">
                  <c:v>1.491617380726578E-2</c:v>
                </c:pt>
                <c:pt idx="2583">
                  <c:v>1.4673125461344956E-2</c:v>
                </c:pt>
                <c:pt idx="2584">
                  <c:v>1.5159610832961185E-2</c:v>
                </c:pt>
                <c:pt idx="2585">
                  <c:v>1.5125493898948801E-2</c:v>
                </c:pt>
                <c:pt idx="2586">
                  <c:v>1.3950917616298396E-2</c:v>
                </c:pt>
                <c:pt idx="2587">
                  <c:v>1.5057245861920929E-2</c:v>
                </c:pt>
                <c:pt idx="2588">
                  <c:v>1.4182489132080704E-2</c:v>
                </c:pt>
                <c:pt idx="2589">
                  <c:v>1.4479541867208179E-2</c:v>
                </c:pt>
                <c:pt idx="2590">
                  <c:v>1.5147296302295124E-2</c:v>
                </c:pt>
                <c:pt idx="2591">
                  <c:v>1.4108121205300327E-2</c:v>
                </c:pt>
                <c:pt idx="2592">
                  <c:v>1.4719774243659193E-2</c:v>
                </c:pt>
                <c:pt idx="2593">
                  <c:v>1.4209400480592396E-2</c:v>
                </c:pt>
                <c:pt idx="2594">
                  <c:v>1.4533088956665175E-2</c:v>
                </c:pt>
                <c:pt idx="2595">
                  <c:v>1.4570785120552545E-2</c:v>
                </c:pt>
                <c:pt idx="2596">
                  <c:v>1.4511168107146945E-2</c:v>
                </c:pt>
                <c:pt idx="2597">
                  <c:v>1.4489752692030556E-2</c:v>
                </c:pt>
                <c:pt idx="2598">
                  <c:v>1.4528856273997665E-2</c:v>
                </c:pt>
                <c:pt idx="2599">
                  <c:v>1.3917207498248572E-2</c:v>
                </c:pt>
                <c:pt idx="2600">
                  <c:v>1.4386388609578818E-2</c:v>
                </c:pt>
                <c:pt idx="2601">
                  <c:v>1.4191487660048768E-2</c:v>
                </c:pt>
                <c:pt idx="2602">
                  <c:v>1.431649881559811E-2</c:v>
                </c:pt>
                <c:pt idx="2603">
                  <c:v>1.4329764189463062E-2</c:v>
                </c:pt>
                <c:pt idx="2604">
                  <c:v>1.3972921219761351E-2</c:v>
                </c:pt>
                <c:pt idx="2605">
                  <c:v>1.3914907532487803E-2</c:v>
                </c:pt>
                <c:pt idx="2606">
                  <c:v>1.3595645565458427E-2</c:v>
                </c:pt>
                <c:pt idx="2607">
                  <c:v>1.4270340884773421E-2</c:v>
                </c:pt>
                <c:pt idx="2608">
                  <c:v>1.4398237136096195E-2</c:v>
                </c:pt>
                <c:pt idx="2609">
                  <c:v>1.3900106517961757E-2</c:v>
                </c:pt>
                <c:pt idx="2610">
                  <c:v>1.4328626053425218E-2</c:v>
                </c:pt>
                <c:pt idx="2611">
                  <c:v>1.3287742791142932E-2</c:v>
                </c:pt>
                <c:pt idx="2612">
                  <c:v>1.3885920126376197E-2</c:v>
                </c:pt>
                <c:pt idx="2613">
                  <c:v>1.3053132143743623E-2</c:v>
                </c:pt>
                <c:pt idx="2614">
                  <c:v>1.3815047323473302E-2</c:v>
                </c:pt>
                <c:pt idx="2615">
                  <c:v>1.3993373244845439E-2</c:v>
                </c:pt>
                <c:pt idx="2616">
                  <c:v>1.4227947737152819E-2</c:v>
                </c:pt>
                <c:pt idx="2617">
                  <c:v>1.3764287859245876E-2</c:v>
                </c:pt>
                <c:pt idx="2618">
                  <c:v>1.3674702486533526E-2</c:v>
                </c:pt>
                <c:pt idx="2619">
                  <c:v>1.3882864421065341E-2</c:v>
                </c:pt>
                <c:pt idx="2620">
                  <c:v>1.3571732277529072E-2</c:v>
                </c:pt>
                <c:pt idx="2621">
                  <c:v>1.0875736338473805E-2</c:v>
                </c:pt>
                <c:pt idx="2622">
                  <c:v>1.4064889514784634E-2</c:v>
                </c:pt>
                <c:pt idx="2623">
                  <c:v>1.3801038217762398E-2</c:v>
                </c:pt>
                <c:pt idx="2624">
                  <c:v>1.350948470403384E-2</c:v>
                </c:pt>
                <c:pt idx="2625">
                  <c:v>1.3361336463577749E-2</c:v>
                </c:pt>
                <c:pt idx="2626">
                  <c:v>1.2906348670893469E-2</c:v>
                </c:pt>
                <c:pt idx="2627">
                  <c:v>1.3413335997183654E-2</c:v>
                </c:pt>
                <c:pt idx="2628">
                  <c:v>1.4079435274591382E-2</c:v>
                </c:pt>
                <c:pt idx="2629">
                  <c:v>1.2576598195834204E-2</c:v>
                </c:pt>
                <c:pt idx="2630">
                  <c:v>1.2580195517755298E-2</c:v>
                </c:pt>
                <c:pt idx="2631">
                  <c:v>1.3063799550947379E-2</c:v>
                </c:pt>
                <c:pt idx="2632">
                  <c:v>1.2784552389780574E-2</c:v>
                </c:pt>
                <c:pt idx="2633">
                  <c:v>1.3526648890629354E-2</c:v>
                </c:pt>
                <c:pt idx="2634">
                  <c:v>1.3711401802063601E-2</c:v>
                </c:pt>
                <c:pt idx="2635">
                  <c:v>1.3612531762607644E-2</c:v>
                </c:pt>
                <c:pt idx="2636">
                  <c:v>1.3257170730405627E-2</c:v>
                </c:pt>
                <c:pt idx="2637">
                  <c:v>1.2796839215629742E-2</c:v>
                </c:pt>
                <c:pt idx="2638">
                  <c:v>1.3194544484908508E-2</c:v>
                </c:pt>
                <c:pt idx="2639">
                  <c:v>1.2527769175712262E-2</c:v>
                </c:pt>
                <c:pt idx="2640">
                  <c:v>1.3088514823688554E-2</c:v>
                </c:pt>
                <c:pt idx="2641">
                  <c:v>1.4038273704950902E-2</c:v>
                </c:pt>
                <c:pt idx="2642">
                  <c:v>1.3659271406701685E-2</c:v>
                </c:pt>
                <c:pt idx="2643">
                  <c:v>1.3925100970487977E-2</c:v>
                </c:pt>
                <c:pt idx="2644">
                  <c:v>1.363885466754829E-2</c:v>
                </c:pt>
                <c:pt idx="2645">
                  <c:v>1.3811670986207197E-2</c:v>
                </c:pt>
                <c:pt idx="2646">
                  <c:v>1.3255041027260321E-2</c:v>
                </c:pt>
                <c:pt idx="2647">
                  <c:v>1.3890864828318398E-2</c:v>
                </c:pt>
                <c:pt idx="2648">
                  <c:v>1.3111443448022498E-2</c:v>
                </c:pt>
                <c:pt idx="2649">
                  <c:v>1.3590484454907103E-2</c:v>
                </c:pt>
                <c:pt idx="2650">
                  <c:v>1.333738271413668E-2</c:v>
                </c:pt>
                <c:pt idx="2651">
                  <c:v>1.3746250795274483E-2</c:v>
                </c:pt>
                <c:pt idx="2652">
                  <c:v>1.2931345314392363E-2</c:v>
                </c:pt>
                <c:pt idx="2653">
                  <c:v>1.3981530085435363E-2</c:v>
                </c:pt>
                <c:pt idx="2654">
                  <c:v>1.3415917144545453E-2</c:v>
                </c:pt>
                <c:pt idx="2655">
                  <c:v>1.3979637482865992E-2</c:v>
                </c:pt>
                <c:pt idx="2656">
                  <c:v>1.3247664891606135E-2</c:v>
                </c:pt>
                <c:pt idx="2657">
                  <c:v>1.2778806996926982E-2</c:v>
                </c:pt>
                <c:pt idx="2658">
                  <c:v>1.2077711580259441E-2</c:v>
                </c:pt>
                <c:pt idx="2659">
                  <c:v>1.3231360143056394E-2</c:v>
                </c:pt>
                <c:pt idx="2660">
                  <c:v>1.353573631172995E-2</c:v>
                </c:pt>
                <c:pt idx="2661">
                  <c:v>1.3100408947236275E-2</c:v>
                </c:pt>
                <c:pt idx="2662">
                  <c:v>1.3915183662225106E-2</c:v>
                </c:pt>
                <c:pt idx="2663">
                  <c:v>1.2237558071963646E-2</c:v>
                </c:pt>
                <c:pt idx="2664">
                  <c:v>1.2615121015370417E-2</c:v>
                </c:pt>
                <c:pt idx="2665">
                  <c:v>1.3433767631378352E-2</c:v>
                </c:pt>
                <c:pt idx="2666">
                  <c:v>1.2642423496732473E-2</c:v>
                </c:pt>
                <c:pt idx="2667">
                  <c:v>1.3726052534961649E-2</c:v>
                </c:pt>
                <c:pt idx="2668">
                  <c:v>1.2808544373175107E-2</c:v>
                </c:pt>
                <c:pt idx="2669">
                  <c:v>1.3619280815638917E-2</c:v>
                </c:pt>
                <c:pt idx="2670">
                  <c:v>1.354043313728619E-2</c:v>
                </c:pt>
                <c:pt idx="2671">
                  <c:v>1.2362554830509411E-2</c:v>
                </c:pt>
                <c:pt idx="2672">
                  <c:v>1.3340219666359732E-2</c:v>
                </c:pt>
                <c:pt idx="2673">
                  <c:v>1.3324086896757261E-2</c:v>
                </c:pt>
                <c:pt idx="2674">
                  <c:v>1.2056254575617412E-2</c:v>
                </c:pt>
                <c:pt idx="2675">
                  <c:v>1.3409545973064749E-2</c:v>
                </c:pt>
                <c:pt idx="2676">
                  <c:v>1.3185160514000736E-2</c:v>
                </c:pt>
                <c:pt idx="2677">
                  <c:v>1.3330166524465552E-2</c:v>
                </c:pt>
                <c:pt idx="2678">
                  <c:v>1.2819029723596685E-2</c:v>
                </c:pt>
                <c:pt idx="2679">
                  <c:v>1.3299178629809368E-2</c:v>
                </c:pt>
                <c:pt idx="2680">
                  <c:v>1.2740312876772146E-2</c:v>
                </c:pt>
                <c:pt idx="2681">
                  <c:v>1.3090756078307146E-2</c:v>
                </c:pt>
                <c:pt idx="2682">
                  <c:v>1.1859775728666465E-2</c:v>
                </c:pt>
                <c:pt idx="2683">
                  <c:v>1.3284176007938129E-2</c:v>
                </c:pt>
                <c:pt idx="2684">
                  <c:v>1.1645584699101881E-2</c:v>
                </c:pt>
                <c:pt idx="2685">
                  <c:v>1.297321426455525E-2</c:v>
                </c:pt>
                <c:pt idx="2686">
                  <c:v>1.2233980143034546E-2</c:v>
                </c:pt>
                <c:pt idx="2687">
                  <c:v>1.2504039279479901E-2</c:v>
                </c:pt>
                <c:pt idx="2688">
                  <c:v>1.2318970646236131E-2</c:v>
                </c:pt>
                <c:pt idx="2689">
                  <c:v>9.0914047953940813E-3</c:v>
                </c:pt>
                <c:pt idx="2690">
                  <c:v>1.2717078752093715E-2</c:v>
                </c:pt>
                <c:pt idx="2691">
                  <c:v>1.1740801040176453E-2</c:v>
                </c:pt>
                <c:pt idx="2692">
                  <c:v>1.1974958201712819E-2</c:v>
                </c:pt>
                <c:pt idx="2693">
                  <c:v>1.2315900819076048E-2</c:v>
                </c:pt>
                <c:pt idx="2694">
                  <c:v>1.1591269384742304E-2</c:v>
                </c:pt>
                <c:pt idx="2695">
                  <c:v>1.1706953572131222E-2</c:v>
                </c:pt>
                <c:pt idx="2696">
                  <c:v>1.2923933758033719E-2</c:v>
                </c:pt>
                <c:pt idx="2697">
                  <c:v>1.2584555121424803E-2</c:v>
                </c:pt>
                <c:pt idx="2698">
                  <c:v>1.1841026000263176E-2</c:v>
                </c:pt>
                <c:pt idx="2699">
                  <c:v>1.2388386393464635E-2</c:v>
                </c:pt>
                <c:pt idx="2700">
                  <c:v>1.2887629726885093E-2</c:v>
                </c:pt>
                <c:pt idx="2701">
                  <c:v>1.3319614946871942E-2</c:v>
                </c:pt>
                <c:pt idx="2702">
                  <c:v>1.239472904481251E-2</c:v>
                </c:pt>
                <c:pt idx="2703">
                  <c:v>1.2720571812230642E-2</c:v>
                </c:pt>
                <c:pt idx="2704">
                  <c:v>1.2449291252420917E-2</c:v>
                </c:pt>
                <c:pt idx="2705">
                  <c:v>1.1146544866548579E-2</c:v>
                </c:pt>
                <c:pt idx="2706">
                  <c:v>1.1366508268770106E-2</c:v>
                </c:pt>
                <c:pt idx="2707">
                  <c:v>1.2042480632822598E-2</c:v>
                </c:pt>
                <c:pt idx="2708">
                  <c:v>1.2061135821821818E-2</c:v>
                </c:pt>
                <c:pt idx="2709">
                  <c:v>1.2874044062544188E-2</c:v>
                </c:pt>
                <c:pt idx="2710">
                  <c:v>1.2266900517612821E-2</c:v>
                </c:pt>
                <c:pt idx="2711">
                  <c:v>1.2537892471033549E-2</c:v>
                </c:pt>
                <c:pt idx="2712">
                  <c:v>1.2388230231246035E-2</c:v>
                </c:pt>
                <c:pt idx="2713">
                  <c:v>1.2282382846824581E-2</c:v>
                </c:pt>
                <c:pt idx="2714">
                  <c:v>1.273970213555207E-2</c:v>
                </c:pt>
                <c:pt idx="2715">
                  <c:v>1.191289812509121E-2</c:v>
                </c:pt>
                <c:pt idx="2716">
                  <c:v>1.2657497705908422E-2</c:v>
                </c:pt>
                <c:pt idx="2717">
                  <c:v>1.1605813558161742E-2</c:v>
                </c:pt>
                <c:pt idx="2718">
                  <c:v>1.1411138042174369E-2</c:v>
                </c:pt>
                <c:pt idx="2719">
                  <c:v>1.1234816590960947E-2</c:v>
                </c:pt>
                <c:pt idx="2720">
                  <c:v>1.27118430821765E-2</c:v>
                </c:pt>
                <c:pt idx="2721">
                  <c:v>1.2264606643994839E-2</c:v>
                </c:pt>
                <c:pt idx="2722">
                  <c:v>1.2665272197376832E-2</c:v>
                </c:pt>
                <c:pt idx="2723">
                  <c:v>1.1890191014174959E-2</c:v>
                </c:pt>
                <c:pt idx="2724">
                  <c:v>1.1957367243516547E-2</c:v>
                </c:pt>
                <c:pt idx="2725">
                  <c:v>1.2087379880820452E-2</c:v>
                </c:pt>
                <c:pt idx="2726">
                  <c:v>1.1557404938889999E-2</c:v>
                </c:pt>
                <c:pt idx="2727">
                  <c:v>1.2026010737547705E-2</c:v>
                </c:pt>
                <c:pt idx="2728">
                  <c:v>1.3409979760663014E-2</c:v>
                </c:pt>
                <c:pt idx="2729">
                  <c:v>1.2284375528683857E-2</c:v>
                </c:pt>
                <c:pt idx="2730">
                  <c:v>1.1475631738244139E-2</c:v>
                </c:pt>
                <c:pt idx="2731">
                  <c:v>1.2130595942011699E-2</c:v>
                </c:pt>
                <c:pt idx="2732">
                  <c:v>1.2351090882582794E-2</c:v>
                </c:pt>
                <c:pt idx="2733">
                  <c:v>1.2581525806262069E-2</c:v>
                </c:pt>
                <c:pt idx="2734">
                  <c:v>1.1745323713864145E-2</c:v>
                </c:pt>
                <c:pt idx="2735">
                  <c:v>1.1856248818543009E-2</c:v>
                </c:pt>
                <c:pt idx="2736">
                  <c:v>1.1669248780072429E-2</c:v>
                </c:pt>
                <c:pt idx="2737">
                  <c:v>1.2792538300154062E-2</c:v>
                </c:pt>
                <c:pt idx="2738">
                  <c:v>1.1026804786870799E-2</c:v>
                </c:pt>
                <c:pt idx="2739">
                  <c:v>1.1095506995334233E-2</c:v>
                </c:pt>
                <c:pt idx="2740">
                  <c:v>1.1292174644292429E-2</c:v>
                </c:pt>
                <c:pt idx="2741">
                  <c:v>1.1664703142106434E-2</c:v>
                </c:pt>
                <c:pt idx="2742">
                  <c:v>1.1561864099233977E-2</c:v>
                </c:pt>
                <c:pt idx="2743">
                  <c:v>1.1381543330091013E-2</c:v>
                </c:pt>
                <c:pt idx="2744">
                  <c:v>1.1536037222972943E-2</c:v>
                </c:pt>
                <c:pt idx="2745">
                  <c:v>1.2697894588699016E-2</c:v>
                </c:pt>
                <c:pt idx="2746">
                  <c:v>1.2591024832093959E-2</c:v>
                </c:pt>
                <c:pt idx="2747">
                  <c:v>1.1548655390412126E-2</c:v>
                </c:pt>
                <c:pt idx="2748">
                  <c:v>1.1306845169484639E-2</c:v>
                </c:pt>
                <c:pt idx="2749">
                  <c:v>1.234991359460553E-2</c:v>
                </c:pt>
                <c:pt idx="2750">
                  <c:v>1.173776778164661E-2</c:v>
                </c:pt>
                <c:pt idx="2751">
                  <c:v>1.1134724127143742E-2</c:v>
                </c:pt>
                <c:pt idx="2752">
                  <c:v>1.2248668078247725E-2</c:v>
                </c:pt>
                <c:pt idx="2753">
                  <c:v>1.2469441066146997E-2</c:v>
                </c:pt>
                <c:pt idx="2754">
                  <c:v>1.0969262951921882E-2</c:v>
                </c:pt>
                <c:pt idx="2755">
                  <c:v>1.0905154870845531E-2</c:v>
                </c:pt>
                <c:pt idx="2756">
                  <c:v>1.1845367620496592E-2</c:v>
                </c:pt>
                <c:pt idx="2757">
                  <c:v>1.1779705362445535E-2</c:v>
                </c:pt>
                <c:pt idx="2758">
                  <c:v>1.1150406884768567E-2</c:v>
                </c:pt>
                <c:pt idx="2759">
                  <c:v>1.1786957242996506E-2</c:v>
                </c:pt>
                <c:pt idx="2760">
                  <c:v>1.1292545818381161E-2</c:v>
                </c:pt>
                <c:pt idx="2761">
                  <c:v>1.2359253586934587E-2</c:v>
                </c:pt>
                <c:pt idx="2762">
                  <c:v>1.209229022394134E-2</c:v>
                </c:pt>
                <c:pt idx="2763">
                  <c:v>1.1114015690641773E-2</c:v>
                </c:pt>
                <c:pt idx="2764">
                  <c:v>1.113712453917202E-2</c:v>
                </c:pt>
                <c:pt idx="2765">
                  <c:v>1.2120742103828498E-2</c:v>
                </c:pt>
                <c:pt idx="2766">
                  <c:v>1.1119510081114552E-2</c:v>
                </c:pt>
                <c:pt idx="2767">
                  <c:v>1.0953786018049512E-2</c:v>
                </c:pt>
                <c:pt idx="2768">
                  <c:v>1.1444386713035212E-2</c:v>
                </c:pt>
                <c:pt idx="2769">
                  <c:v>1.037689267856355E-2</c:v>
                </c:pt>
                <c:pt idx="2770">
                  <c:v>1.1636876452589562E-2</c:v>
                </c:pt>
                <c:pt idx="2771">
                  <c:v>1.1013944676926499E-2</c:v>
                </c:pt>
                <c:pt idx="2772">
                  <c:v>1.1435585841077579E-2</c:v>
                </c:pt>
                <c:pt idx="2773">
                  <c:v>1.1333613290939185E-2</c:v>
                </c:pt>
                <c:pt idx="2774">
                  <c:v>1.138047769574522E-2</c:v>
                </c:pt>
                <c:pt idx="2775">
                  <c:v>1.1500868607642246E-2</c:v>
                </c:pt>
                <c:pt idx="2776">
                  <c:v>1.1286018768779563E-2</c:v>
                </c:pt>
                <c:pt idx="2777">
                  <c:v>1.1688598417789039E-2</c:v>
                </c:pt>
                <c:pt idx="2778">
                  <c:v>1.1590784458810729E-2</c:v>
                </c:pt>
                <c:pt idx="2779">
                  <c:v>1.1681002971858392E-2</c:v>
                </c:pt>
                <c:pt idx="2780">
                  <c:v>1.14835667750613E-2</c:v>
                </c:pt>
                <c:pt idx="2781">
                  <c:v>1.1414999842856962E-2</c:v>
                </c:pt>
                <c:pt idx="2782">
                  <c:v>1.0789929197827947E-2</c:v>
                </c:pt>
                <c:pt idx="2783">
                  <c:v>1.1771796143564715E-2</c:v>
                </c:pt>
                <c:pt idx="2784">
                  <c:v>1.1468440161009535E-2</c:v>
                </c:pt>
                <c:pt idx="2785">
                  <c:v>1.1845577194149803E-2</c:v>
                </c:pt>
                <c:pt idx="2786">
                  <c:v>1.1502608851348546E-2</c:v>
                </c:pt>
                <c:pt idx="2787">
                  <c:v>1.0483427439767672E-2</c:v>
                </c:pt>
                <c:pt idx="2788">
                  <c:v>1.1752457064003683E-2</c:v>
                </c:pt>
                <c:pt idx="2789">
                  <c:v>1.1775256090676796E-2</c:v>
                </c:pt>
                <c:pt idx="2790">
                  <c:v>1.1781400231186238E-2</c:v>
                </c:pt>
                <c:pt idx="2791">
                  <c:v>1.174323024311311E-2</c:v>
                </c:pt>
                <c:pt idx="2792">
                  <c:v>1.2063965147016232E-2</c:v>
                </c:pt>
                <c:pt idx="2793">
                  <c:v>1.1287593305678379E-2</c:v>
                </c:pt>
                <c:pt idx="2794">
                  <c:v>1.1006323409091976E-2</c:v>
                </c:pt>
                <c:pt idx="2795">
                  <c:v>1.1768487516169653E-2</c:v>
                </c:pt>
                <c:pt idx="2796">
                  <c:v>1.2302533256887507E-2</c:v>
                </c:pt>
                <c:pt idx="2797">
                  <c:v>1.1481134763857351E-2</c:v>
                </c:pt>
                <c:pt idx="2798">
                  <c:v>1.1319638086656793E-2</c:v>
                </c:pt>
                <c:pt idx="2799">
                  <c:v>1.1607986958325543E-2</c:v>
                </c:pt>
                <c:pt idx="2800">
                  <c:v>1.1114791747850393E-2</c:v>
                </c:pt>
                <c:pt idx="2801">
                  <c:v>1.154854760163623E-2</c:v>
                </c:pt>
                <c:pt idx="2802">
                  <c:v>1.1046064343287998E-2</c:v>
                </c:pt>
                <c:pt idx="2803">
                  <c:v>1.0438996333422754E-2</c:v>
                </c:pt>
                <c:pt idx="2804">
                  <c:v>1.0955846533923083E-2</c:v>
                </c:pt>
                <c:pt idx="2805">
                  <c:v>1.1224326129780434E-2</c:v>
                </c:pt>
                <c:pt idx="2806">
                  <c:v>1.0418513855921126E-2</c:v>
                </c:pt>
                <c:pt idx="2807">
                  <c:v>1.0534879565272139E-2</c:v>
                </c:pt>
                <c:pt idx="2808">
                  <c:v>1.1450527660012663E-2</c:v>
                </c:pt>
                <c:pt idx="2809">
                  <c:v>1.1334723415409729E-2</c:v>
                </c:pt>
                <c:pt idx="2810">
                  <c:v>1.0861347029527721E-2</c:v>
                </c:pt>
                <c:pt idx="2811">
                  <c:v>1.0471480938543285E-2</c:v>
                </c:pt>
                <c:pt idx="2812">
                  <c:v>1.0852180753406304E-2</c:v>
                </c:pt>
                <c:pt idx="2813">
                  <c:v>1.0734980329484459E-2</c:v>
                </c:pt>
                <c:pt idx="2814">
                  <c:v>1.0350417555751336E-2</c:v>
                </c:pt>
                <c:pt idx="2815">
                  <c:v>1.1353027618668264E-2</c:v>
                </c:pt>
                <c:pt idx="2816">
                  <c:v>1.0817215037692621E-2</c:v>
                </c:pt>
                <c:pt idx="2817">
                  <c:v>1.1107851201536494E-2</c:v>
                </c:pt>
                <c:pt idx="2818">
                  <c:v>1.0462603186065607E-2</c:v>
                </c:pt>
                <c:pt idx="2819">
                  <c:v>1.0593830655173806E-2</c:v>
                </c:pt>
                <c:pt idx="2820">
                  <c:v>1.1135877554535902E-2</c:v>
                </c:pt>
                <c:pt idx="2821">
                  <c:v>1.0574412737982777E-2</c:v>
                </c:pt>
                <c:pt idx="2822">
                  <c:v>1.0865460794044421E-2</c:v>
                </c:pt>
                <c:pt idx="2823">
                  <c:v>1.0548549967130328E-2</c:v>
                </c:pt>
                <c:pt idx="2824">
                  <c:v>1.0710653261232118E-2</c:v>
                </c:pt>
                <c:pt idx="2825">
                  <c:v>1.1073209897511442E-2</c:v>
                </c:pt>
                <c:pt idx="2826">
                  <c:v>1.0106161743863964E-2</c:v>
                </c:pt>
                <c:pt idx="2827">
                  <c:v>1.1541155140414282E-2</c:v>
                </c:pt>
                <c:pt idx="2828">
                  <c:v>1.0312085360582396E-2</c:v>
                </c:pt>
                <c:pt idx="2829">
                  <c:v>1.1577637716003163E-2</c:v>
                </c:pt>
                <c:pt idx="2830">
                  <c:v>1.0719879590846578E-2</c:v>
                </c:pt>
                <c:pt idx="2831">
                  <c:v>1.0996479016691939E-2</c:v>
                </c:pt>
                <c:pt idx="2832">
                  <c:v>1.1648824044813866E-2</c:v>
                </c:pt>
                <c:pt idx="2833">
                  <c:v>1.0202283753309643E-2</c:v>
                </c:pt>
                <c:pt idx="2834">
                  <c:v>1.1633139853228149E-2</c:v>
                </c:pt>
                <c:pt idx="2835">
                  <c:v>1.0511185164066112E-2</c:v>
                </c:pt>
                <c:pt idx="2836">
                  <c:v>1.020678786867178E-2</c:v>
                </c:pt>
                <c:pt idx="2837">
                  <c:v>1.0825100292727881E-2</c:v>
                </c:pt>
                <c:pt idx="2838">
                  <c:v>9.8869768091865654E-3</c:v>
                </c:pt>
                <c:pt idx="2839">
                  <c:v>1.0033688440258374E-2</c:v>
                </c:pt>
                <c:pt idx="2840">
                  <c:v>1.0369802004100157E-2</c:v>
                </c:pt>
                <c:pt idx="2841">
                  <c:v>1.0838087790021557E-2</c:v>
                </c:pt>
                <c:pt idx="2842">
                  <c:v>1.0248977256698835E-2</c:v>
                </c:pt>
                <c:pt idx="2843">
                  <c:v>1.0908967398343914E-2</c:v>
                </c:pt>
                <c:pt idx="2844">
                  <c:v>1.0185093276650814E-2</c:v>
                </c:pt>
                <c:pt idx="2845">
                  <c:v>1.0722192450864641E-2</c:v>
                </c:pt>
                <c:pt idx="2846">
                  <c:v>1.1483223259447327E-2</c:v>
                </c:pt>
                <c:pt idx="2847">
                  <c:v>1.0632024884818594E-2</c:v>
                </c:pt>
                <c:pt idx="2848">
                  <c:v>1.0867255289244123E-2</c:v>
                </c:pt>
                <c:pt idx="2849">
                  <c:v>1.1037990874714002E-2</c:v>
                </c:pt>
                <c:pt idx="2850">
                  <c:v>1.0461676833826782E-2</c:v>
                </c:pt>
                <c:pt idx="2851">
                  <c:v>1.1115504415462135E-2</c:v>
                </c:pt>
                <c:pt idx="2852">
                  <c:v>1.1196906173805338E-2</c:v>
                </c:pt>
                <c:pt idx="2853">
                  <c:v>1.0066052174452484E-2</c:v>
                </c:pt>
                <c:pt idx="2854">
                  <c:v>1.071342135121345E-2</c:v>
                </c:pt>
                <c:pt idx="2855">
                  <c:v>1.1142398833227995E-2</c:v>
                </c:pt>
                <c:pt idx="2856">
                  <c:v>9.5039184085722369E-3</c:v>
                </c:pt>
                <c:pt idx="2857">
                  <c:v>1.0002550634873415E-2</c:v>
                </c:pt>
                <c:pt idx="2858">
                  <c:v>9.9836695659678582E-3</c:v>
                </c:pt>
                <c:pt idx="2859">
                  <c:v>1.0128847792363593E-2</c:v>
                </c:pt>
                <c:pt idx="2860">
                  <c:v>1.0639602552174538E-2</c:v>
                </c:pt>
                <c:pt idx="2861">
                  <c:v>1.071223799108747E-2</c:v>
                </c:pt>
                <c:pt idx="2862">
                  <c:v>1.0226084160622543E-2</c:v>
                </c:pt>
                <c:pt idx="2863">
                  <c:v>1.0153760508006815E-2</c:v>
                </c:pt>
                <c:pt idx="2864">
                  <c:v>1.0245733437401695E-2</c:v>
                </c:pt>
                <c:pt idx="2865">
                  <c:v>9.4053092266532072E-3</c:v>
                </c:pt>
                <c:pt idx="2866">
                  <c:v>9.4251827806774192E-3</c:v>
                </c:pt>
                <c:pt idx="2867">
                  <c:v>9.1606534220300042E-3</c:v>
                </c:pt>
                <c:pt idx="2868">
                  <c:v>1.036544367659401E-2</c:v>
                </c:pt>
                <c:pt idx="2869">
                  <c:v>1.0753105911681332E-2</c:v>
                </c:pt>
                <c:pt idx="2870">
                  <c:v>1.0015460987759447E-2</c:v>
                </c:pt>
                <c:pt idx="2871">
                  <c:v>9.6468443722742356E-3</c:v>
                </c:pt>
                <c:pt idx="2872">
                  <c:v>9.9349908343860736E-3</c:v>
                </c:pt>
                <c:pt idx="2873">
                  <c:v>9.5542100616667364E-3</c:v>
                </c:pt>
                <c:pt idx="2874">
                  <c:v>1.0336774333471726E-2</c:v>
                </c:pt>
                <c:pt idx="2875">
                  <c:v>9.3315605643519445E-3</c:v>
                </c:pt>
                <c:pt idx="2876">
                  <c:v>9.9897764479101574E-3</c:v>
                </c:pt>
                <c:pt idx="2877">
                  <c:v>1.0289190393089672E-2</c:v>
                </c:pt>
                <c:pt idx="2878">
                  <c:v>1.0026393614583518E-2</c:v>
                </c:pt>
                <c:pt idx="2879">
                  <c:v>9.5439537990477212E-3</c:v>
                </c:pt>
                <c:pt idx="2880">
                  <c:v>1.0224582247766697E-2</c:v>
                </c:pt>
                <c:pt idx="2881">
                  <c:v>9.6110789999687089E-3</c:v>
                </c:pt>
                <c:pt idx="2882">
                  <c:v>1.0907658832925332E-2</c:v>
                </c:pt>
                <c:pt idx="2883">
                  <c:v>9.5843033047140445E-3</c:v>
                </c:pt>
                <c:pt idx="2884">
                  <c:v>1.0865231168129314E-2</c:v>
                </c:pt>
                <c:pt idx="2885">
                  <c:v>1.0515311069133794E-2</c:v>
                </c:pt>
                <c:pt idx="2886">
                  <c:v>1.0770296723982843E-2</c:v>
                </c:pt>
                <c:pt idx="2887">
                  <c:v>1.0111871308417999E-2</c:v>
                </c:pt>
                <c:pt idx="2888">
                  <c:v>1.0060766877637663E-2</c:v>
                </c:pt>
                <c:pt idx="2889">
                  <c:v>1.0814296875320486E-2</c:v>
                </c:pt>
                <c:pt idx="2890">
                  <c:v>9.9351287339960737E-3</c:v>
                </c:pt>
                <c:pt idx="2891">
                  <c:v>8.9603004172760393E-3</c:v>
                </c:pt>
                <c:pt idx="2892">
                  <c:v>8.6492942423007455E-3</c:v>
                </c:pt>
                <c:pt idx="2893">
                  <c:v>9.8332998446063781E-3</c:v>
                </c:pt>
                <c:pt idx="2894">
                  <c:v>9.5589535592029481E-3</c:v>
                </c:pt>
                <c:pt idx="2895">
                  <c:v>9.8814889458162178E-3</c:v>
                </c:pt>
                <c:pt idx="2896">
                  <c:v>9.8402100158407075E-3</c:v>
                </c:pt>
                <c:pt idx="2897">
                  <c:v>1.0359959803821357E-2</c:v>
                </c:pt>
                <c:pt idx="2898">
                  <c:v>1.0084107912204328E-2</c:v>
                </c:pt>
                <c:pt idx="2899">
                  <c:v>9.4176289912298768E-3</c:v>
                </c:pt>
                <c:pt idx="2900">
                  <c:v>9.6588381185657018E-3</c:v>
                </c:pt>
                <c:pt idx="2901">
                  <c:v>9.3217185775425707E-3</c:v>
                </c:pt>
                <c:pt idx="2902">
                  <c:v>8.7799555507931011E-3</c:v>
                </c:pt>
                <c:pt idx="2903">
                  <c:v>1.0144502128826838E-2</c:v>
                </c:pt>
                <c:pt idx="2904">
                  <c:v>9.7184992397581424E-3</c:v>
                </c:pt>
                <c:pt idx="2905">
                  <c:v>9.6844092782613564E-3</c:v>
                </c:pt>
                <c:pt idx="2906">
                  <c:v>9.2617045835040792E-3</c:v>
                </c:pt>
                <c:pt idx="2907">
                  <c:v>9.6057823547866517E-3</c:v>
                </c:pt>
                <c:pt idx="2908">
                  <c:v>1.0041159618131415E-2</c:v>
                </c:pt>
                <c:pt idx="2909">
                  <c:v>9.5249161399170289E-3</c:v>
                </c:pt>
                <c:pt idx="2910">
                  <c:v>8.7003148765172691E-3</c:v>
                </c:pt>
                <c:pt idx="2911">
                  <c:v>9.8967350709566505E-3</c:v>
                </c:pt>
                <c:pt idx="2912">
                  <c:v>9.0312956906811563E-3</c:v>
                </c:pt>
                <c:pt idx="2913">
                  <c:v>9.6286739688519075E-3</c:v>
                </c:pt>
                <c:pt idx="2914">
                  <c:v>1.0081978692055758E-2</c:v>
                </c:pt>
                <c:pt idx="2915">
                  <c:v>9.6974523968112319E-3</c:v>
                </c:pt>
                <c:pt idx="2916">
                  <c:v>8.8160036941177158E-3</c:v>
                </c:pt>
                <c:pt idx="2917">
                  <c:v>9.6210275347167733E-3</c:v>
                </c:pt>
                <c:pt idx="2918">
                  <c:v>9.1633157621732395E-3</c:v>
                </c:pt>
                <c:pt idx="2919">
                  <c:v>9.6686073550701426E-3</c:v>
                </c:pt>
                <c:pt idx="2920">
                  <c:v>8.0148278717172856E-3</c:v>
                </c:pt>
                <c:pt idx="2921">
                  <c:v>9.0471523991730151E-3</c:v>
                </c:pt>
                <c:pt idx="2922">
                  <c:v>9.7912802385744339E-3</c:v>
                </c:pt>
                <c:pt idx="2923">
                  <c:v>1.0362903476864464E-2</c:v>
                </c:pt>
                <c:pt idx="2924">
                  <c:v>9.3373788726565932E-3</c:v>
                </c:pt>
                <c:pt idx="2925">
                  <c:v>8.6181218214123004E-3</c:v>
                </c:pt>
                <c:pt idx="2926">
                  <c:v>8.8436926783620022E-3</c:v>
                </c:pt>
                <c:pt idx="2927">
                  <c:v>8.5120369079479726E-3</c:v>
                </c:pt>
                <c:pt idx="2928">
                  <c:v>9.0756042681426376E-3</c:v>
                </c:pt>
                <c:pt idx="2929">
                  <c:v>9.8285567795542688E-3</c:v>
                </c:pt>
                <c:pt idx="2930">
                  <c:v>1.0126565322965317E-2</c:v>
                </c:pt>
                <c:pt idx="2931">
                  <c:v>9.0652945554313118E-3</c:v>
                </c:pt>
                <c:pt idx="2932">
                  <c:v>9.2817471145488599E-3</c:v>
                </c:pt>
                <c:pt idx="2933">
                  <c:v>8.7205793548217735E-3</c:v>
                </c:pt>
                <c:pt idx="2934">
                  <c:v>9.3886793553352201E-3</c:v>
                </c:pt>
                <c:pt idx="2935">
                  <c:v>9.7655607546708444E-3</c:v>
                </c:pt>
                <c:pt idx="2936">
                  <c:v>9.9380331349756997E-3</c:v>
                </c:pt>
                <c:pt idx="2937">
                  <c:v>9.7368974465225563E-3</c:v>
                </c:pt>
                <c:pt idx="2938">
                  <c:v>9.1922784149108955E-3</c:v>
                </c:pt>
                <c:pt idx="2939">
                  <c:v>9.6846750911496662E-3</c:v>
                </c:pt>
                <c:pt idx="2940">
                  <c:v>8.4402881656505217E-3</c:v>
                </c:pt>
                <c:pt idx="2941">
                  <c:v>9.7594181043259235E-3</c:v>
                </c:pt>
                <c:pt idx="2942">
                  <c:v>8.9655759563517269E-3</c:v>
                </c:pt>
                <c:pt idx="2943">
                  <c:v>8.788393752314709E-3</c:v>
                </c:pt>
                <c:pt idx="2944">
                  <c:v>1.0027082412954854E-2</c:v>
                </c:pt>
                <c:pt idx="2945">
                  <c:v>8.6437719445897881E-3</c:v>
                </c:pt>
                <c:pt idx="2946">
                  <c:v>8.4205455979326268E-3</c:v>
                </c:pt>
                <c:pt idx="2947">
                  <c:v>9.1170573151803259E-3</c:v>
                </c:pt>
                <c:pt idx="2948">
                  <c:v>9.0493352748907338E-3</c:v>
                </c:pt>
                <c:pt idx="2949">
                  <c:v>8.9492521666419567E-3</c:v>
                </c:pt>
                <c:pt idx="2950">
                  <c:v>9.6105575864652952E-3</c:v>
                </c:pt>
                <c:pt idx="2951">
                  <c:v>8.6039163889871165E-3</c:v>
                </c:pt>
                <c:pt idx="2952">
                  <c:v>8.5038377104263881E-3</c:v>
                </c:pt>
                <c:pt idx="2953">
                  <c:v>9.2115765273041734E-3</c:v>
                </c:pt>
                <c:pt idx="2954">
                  <c:v>9.1225894724331173E-3</c:v>
                </c:pt>
                <c:pt idx="2955">
                  <c:v>9.7824272154194269E-3</c:v>
                </c:pt>
                <c:pt idx="2956">
                  <c:v>8.6087206673696806E-3</c:v>
                </c:pt>
                <c:pt idx="2957">
                  <c:v>9.507738338019954E-3</c:v>
                </c:pt>
                <c:pt idx="2958">
                  <c:v>9.3775640558172047E-3</c:v>
                </c:pt>
                <c:pt idx="2959">
                  <c:v>8.5326849365124705E-3</c:v>
                </c:pt>
                <c:pt idx="2960">
                  <c:v>1.0100834001915667E-2</c:v>
                </c:pt>
                <c:pt idx="2961">
                  <c:v>9.3969261497297129E-3</c:v>
                </c:pt>
                <c:pt idx="2962">
                  <c:v>9.3354555997739574E-3</c:v>
                </c:pt>
                <c:pt idx="2963">
                  <c:v>8.3936630341461694E-3</c:v>
                </c:pt>
                <c:pt idx="2964">
                  <c:v>9.54887594503602E-3</c:v>
                </c:pt>
                <c:pt idx="2965">
                  <c:v>8.9575207756248422E-3</c:v>
                </c:pt>
                <c:pt idx="2966">
                  <c:v>9.3304688005515831E-3</c:v>
                </c:pt>
                <c:pt idx="2967">
                  <c:v>9.4285569987967704E-3</c:v>
                </c:pt>
                <c:pt idx="2968">
                  <c:v>8.471515757383646E-3</c:v>
                </c:pt>
                <c:pt idx="2969">
                  <c:v>8.947131495677588E-3</c:v>
                </c:pt>
                <c:pt idx="2970">
                  <c:v>9.5082965708424699E-3</c:v>
                </c:pt>
                <c:pt idx="2971">
                  <c:v>9.1818913517186067E-3</c:v>
                </c:pt>
                <c:pt idx="2972">
                  <c:v>9.7497861888102434E-3</c:v>
                </c:pt>
                <c:pt idx="2973">
                  <c:v>8.589785909311063E-3</c:v>
                </c:pt>
                <c:pt idx="2974">
                  <c:v>9.1638134980140031E-3</c:v>
                </c:pt>
                <c:pt idx="2975">
                  <c:v>9.3353695122432058E-3</c:v>
                </c:pt>
                <c:pt idx="2976">
                  <c:v>9.807768661996466E-3</c:v>
                </c:pt>
                <c:pt idx="2977">
                  <c:v>9.8278487237961152E-3</c:v>
                </c:pt>
                <c:pt idx="2978">
                  <c:v>8.734047731380451E-3</c:v>
                </c:pt>
                <c:pt idx="2979">
                  <c:v>8.9686927829063512E-3</c:v>
                </c:pt>
                <c:pt idx="2980">
                  <c:v>9.3914398402362483E-3</c:v>
                </c:pt>
                <c:pt idx="2981">
                  <c:v>9.5129854619700957E-3</c:v>
                </c:pt>
                <c:pt idx="2982">
                  <c:v>9.6356485882454178E-3</c:v>
                </c:pt>
                <c:pt idx="2983">
                  <c:v>8.6766973434492991E-3</c:v>
                </c:pt>
                <c:pt idx="2984">
                  <c:v>9.497178166452307E-3</c:v>
                </c:pt>
                <c:pt idx="2985">
                  <c:v>8.2024418488477573E-3</c:v>
                </c:pt>
                <c:pt idx="2986">
                  <c:v>9.5326092027285484E-3</c:v>
                </c:pt>
                <c:pt idx="2987">
                  <c:v>9.2974723021650493E-3</c:v>
                </c:pt>
                <c:pt idx="2988">
                  <c:v>8.371676246466014E-3</c:v>
                </c:pt>
                <c:pt idx="2989">
                  <c:v>9.6559146516275278E-3</c:v>
                </c:pt>
                <c:pt idx="2990">
                  <c:v>9.265316743670109E-3</c:v>
                </c:pt>
                <c:pt idx="2991">
                  <c:v>9.6426768605148115E-3</c:v>
                </c:pt>
                <c:pt idx="2992">
                  <c:v>9.7943855293923087E-3</c:v>
                </c:pt>
                <c:pt idx="2993">
                  <c:v>8.9290493265450875E-3</c:v>
                </c:pt>
                <c:pt idx="2994">
                  <c:v>8.9316755440706705E-3</c:v>
                </c:pt>
                <c:pt idx="2995">
                  <c:v>8.787682908291225E-3</c:v>
                </c:pt>
                <c:pt idx="2996">
                  <c:v>9.4650645073915338E-3</c:v>
                </c:pt>
                <c:pt idx="2997">
                  <c:v>8.2419661535609642E-3</c:v>
                </c:pt>
                <c:pt idx="2998">
                  <c:v>8.5310372484361675E-3</c:v>
                </c:pt>
                <c:pt idx="2999">
                  <c:v>9.0636080260851192E-3</c:v>
                </c:pt>
                <c:pt idx="3000">
                  <c:v>9.3609436193029943E-3</c:v>
                </c:pt>
                <c:pt idx="3001">
                  <c:v>9.0192881961750435E-3</c:v>
                </c:pt>
                <c:pt idx="3002">
                  <c:v>8.3941126137986547E-3</c:v>
                </c:pt>
                <c:pt idx="3003">
                  <c:v>8.8374354236520208E-3</c:v>
                </c:pt>
                <c:pt idx="3004">
                  <c:v>8.9003851077077822E-3</c:v>
                </c:pt>
                <c:pt idx="3005">
                  <c:v>9.251713156612584E-3</c:v>
                </c:pt>
                <c:pt idx="3006">
                  <c:v>7.3875371892920356E-3</c:v>
                </c:pt>
                <c:pt idx="3007">
                  <c:v>8.4001134176998407E-3</c:v>
                </c:pt>
                <c:pt idx="3008">
                  <c:v>8.8298559701026746E-3</c:v>
                </c:pt>
                <c:pt idx="3009">
                  <c:v>8.9105875895701923E-3</c:v>
                </c:pt>
                <c:pt idx="3010">
                  <c:v>8.4171654054494248E-3</c:v>
                </c:pt>
                <c:pt idx="3011">
                  <c:v>8.8598244148615675E-3</c:v>
                </c:pt>
                <c:pt idx="3012">
                  <c:v>9.213930814089593E-3</c:v>
                </c:pt>
                <c:pt idx="3013">
                  <c:v>8.8119315028100127E-3</c:v>
                </c:pt>
                <c:pt idx="3014">
                  <c:v>9.2887824604285518E-3</c:v>
                </c:pt>
                <c:pt idx="3015">
                  <c:v>8.4825609735756369E-3</c:v>
                </c:pt>
                <c:pt idx="3016">
                  <c:v>8.6554291726771079E-3</c:v>
                </c:pt>
                <c:pt idx="3017">
                  <c:v>8.6622824802788517E-3</c:v>
                </c:pt>
                <c:pt idx="3018">
                  <c:v>9.1569504894718108E-3</c:v>
                </c:pt>
                <c:pt idx="3019">
                  <c:v>8.6818199587016184E-3</c:v>
                </c:pt>
                <c:pt idx="3020">
                  <c:v>8.6333676334741771E-3</c:v>
                </c:pt>
                <c:pt idx="3021">
                  <c:v>9.1452717026884057E-3</c:v>
                </c:pt>
                <c:pt idx="3022">
                  <c:v>9.1105546933621818E-3</c:v>
                </c:pt>
                <c:pt idx="3023">
                  <c:v>9.3218648150183107E-3</c:v>
                </c:pt>
                <c:pt idx="3024">
                  <c:v>8.4067674325940794E-3</c:v>
                </c:pt>
                <c:pt idx="3025">
                  <c:v>9.0027400514835088E-3</c:v>
                </c:pt>
                <c:pt idx="3026">
                  <c:v>8.3414078279073663E-3</c:v>
                </c:pt>
                <c:pt idx="3027">
                  <c:v>7.0299206261661279E-3</c:v>
                </c:pt>
                <c:pt idx="3028">
                  <c:v>7.9840775980298661E-3</c:v>
                </c:pt>
                <c:pt idx="3029">
                  <c:v>7.9024769422869883E-3</c:v>
                </c:pt>
                <c:pt idx="3030">
                  <c:v>9.4386003087380821E-3</c:v>
                </c:pt>
                <c:pt idx="3031">
                  <c:v>8.0031156628126918E-3</c:v>
                </c:pt>
                <c:pt idx="3032">
                  <c:v>8.5804857431136354E-3</c:v>
                </c:pt>
                <c:pt idx="3033">
                  <c:v>8.6844319518077692E-3</c:v>
                </c:pt>
                <c:pt idx="3034">
                  <c:v>8.3311753589024196E-3</c:v>
                </c:pt>
                <c:pt idx="3035">
                  <c:v>8.4130625750150779E-3</c:v>
                </c:pt>
                <c:pt idx="3036">
                  <c:v>9.7502104031323058E-3</c:v>
                </c:pt>
                <c:pt idx="3037">
                  <c:v>9.0402455724909615E-3</c:v>
                </c:pt>
                <c:pt idx="3038">
                  <c:v>7.8354962987071015E-3</c:v>
                </c:pt>
                <c:pt idx="3039">
                  <c:v>9.0397406080463382E-3</c:v>
                </c:pt>
                <c:pt idx="3040">
                  <c:v>8.8140362919293096E-3</c:v>
                </c:pt>
                <c:pt idx="3041">
                  <c:v>8.6313254938106751E-3</c:v>
                </c:pt>
                <c:pt idx="3042">
                  <c:v>8.0323766440174634E-3</c:v>
                </c:pt>
                <c:pt idx="3043">
                  <c:v>8.4996790083635716E-3</c:v>
                </c:pt>
                <c:pt idx="3044">
                  <c:v>8.5461631447008926E-3</c:v>
                </c:pt>
                <c:pt idx="3045">
                  <c:v>8.2660683660884544E-3</c:v>
                </c:pt>
                <c:pt idx="3046">
                  <c:v>8.4813711926985599E-3</c:v>
                </c:pt>
                <c:pt idx="3047">
                  <c:v>7.9651946636558838E-3</c:v>
                </c:pt>
                <c:pt idx="3048">
                  <c:v>8.4701509131125587E-3</c:v>
                </c:pt>
                <c:pt idx="3049">
                  <c:v>8.3380479071000109E-3</c:v>
                </c:pt>
                <c:pt idx="3050">
                  <c:v>8.4392100680075501E-3</c:v>
                </c:pt>
                <c:pt idx="3051">
                  <c:v>7.8297758343988545E-3</c:v>
                </c:pt>
                <c:pt idx="3052">
                  <c:v>7.1852501053803024E-3</c:v>
                </c:pt>
                <c:pt idx="3053">
                  <c:v>8.1638927849325832E-3</c:v>
                </c:pt>
                <c:pt idx="3054">
                  <c:v>7.2627092152261468E-3</c:v>
                </c:pt>
                <c:pt idx="3055">
                  <c:v>8.3714453284557209E-3</c:v>
                </c:pt>
                <c:pt idx="3056">
                  <c:v>8.4790546527473681E-3</c:v>
                </c:pt>
                <c:pt idx="3057">
                  <c:v>8.1243668713220588E-3</c:v>
                </c:pt>
                <c:pt idx="3058">
                  <c:v>8.0950374396234377E-3</c:v>
                </c:pt>
                <c:pt idx="3059">
                  <c:v>8.4896438138010802E-3</c:v>
                </c:pt>
                <c:pt idx="3060">
                  <c:v>7.5088021368561594E-3</c:v>
                </c:pt>
                <c:pt idx="3061">
                  <c:v>8.0167708721906924E-3</c:v>
                </c:pt>
                <c:pt idx="3062">
                  <c:v>7.926588294695747E-3</c:v>
                </c:pt>
                <c:pt idx="3063">
                  <c:v>7.8216820737869799E-3</c:v>
                </c:pt>
                <c:pt idx="3064">
                  <c:v>8.2891077464982404E-3</c:v>
                </c:pt>
                <c:pt idx="3065">
                  <c:v>7.3993076813810409E-3</c:v>
                </c:pt>
                <c:pt idx="3066">
                  <c:v>7.4655571902329312E-3</c:v>
                </c:pt>
                <c:pt idx="3067">
                  <c:v>8.6851284829034658E-3</c:v>
                </c:pt>
                <c:pt idx="3068">
                  <c:v>7.1358347708650564E-3</c:v>
                </c:pt>
                <c:pt idx="3069">
                  <c:v>7.3027598800396911E-3</c:v>
                </c:pt>
                <c:pt idx="3070">
                  <c:v>7.0567219979459491E-3</c:v>
                </c:pt>
                <c:pt idx="3071">
                  <c:v>8.588953081194858E-3</c:v>
                </c:pt>
                <c:pt idx="3072">
                  <c:v>7.7535622306216228E-3</c:v>
                </c:pt>
                <c:pt idx="3073">
                  <c:v>8.0942854290465358E-3</c:v>
                </c:pt>
                <c:pt idx="3074">
                  <c:v>8.7575302475155579E-3</c:v>
                </c:pt>
                <c:pt idx="3075">
                  <c:v>7.4404514610465844E-3</c:v>
                </c:pt>
                <c:pt idx="3076">
                  <c:v>8.1259011895640047E-3</c:v>
                </c:pt>
                <c:pt idx="3077">
                  <c:v>8.2325513036075396E-3</c:v>
                </c:pt>
                <c:pt idx="3078">
                  <c:v>7.922858616036161E-3</c:v>
                </c:pt>
                <c:pt idx="3079">
                  <c:v>7.3565211970075305E-3</c:v>
                </c:pt>
                <c:pt idx="3080">
                  <c:v>8.084762290911764E-3</c:v>
                </c:pt>
                <c:pt idx="3081">
                  <c:v>7.4878333339978842E-3</c:v>
                </c:pt>
                <c:pt idx="3082">
                  <c:v>7.5607621112468767E-3</c:v>
                </c:pt>
                <c:pt idx="3083">
                  <c:v>7.314822107059955E-3</c:v>
                </c:pt>
                <c:pt idx="3084">
                  <c:v>8.2136290771554332E-3</c:v>
                </c:pt>
                <c:pt idx="3085">
                  <c:v>8.0876693201565996E-3</c:v>
                </c:pt>
                <c:pt idx="3086">
                  <c:v>8.614631206193735E-3</c:v>
                </c:pt>
                <c:pt idx="3087">
                  <c:v>8.0644529756963932E-3</c:v>
                </c:pt>
                <c:pt idx="3088">
                  <c:v>7.5984641460599698E-3</c:v>
                </c:pt>
                <c:pt idx="3089">
                  <c:v>7.5835664623856497E-3</c:v>
                </c:pt>
                <c:pt idx="3090">
                  <c:v>8.2538394278263184E-3</c:v>
                </c:pt>
                <c:pt idx="3091">
                  <c:v>8.0069698104966343E-3</c:v>
                </c:pt>
                <c:pt idx="3092">
                  <c:v>7.6252022932332929E-3</c:v>
                </c:pt>
                <c:pt idx="3093">
                  <c:v>8.3560630085316862E-3</c:v>
                </c:pt>
                <c:pt idx="3094">
                  <c:v>7.4773507258745087E-3</c:v>
                </c:pt>
                <c:pt idx="3095">
                  <c:v>8.061809029893903E-3</c:v>
                </c:pt>
                <c:pt idx="3096">
                  <c:v>7.3882034812547594E-3</c:v>
                </c:pt>
                <c:pt idx="3097">
                  <c:v>8.0469337334791481E-3</c:v>
                </c:pt>
                <c:pt idx="3098">
                  <c:v>8.0180313819064476E-3</c:v>
                </c:pt>
                <c:pt idx="3099">
                  <c:v>7.6364738829338575E-3</c:v>
                </c:pt>
                <c:pt idx="3100">
                  <c:v>7.9572885990210895E-3</c:v>
                </c:pt>
                <c:pt idx="3101">
                  <c:v>7.8596384896220273E-3</c:v>
                </c:pt>
                <c:pt idx="3102">
                  <c:v>6.8917010532956943E-3</c:v>
                </c:pt>
                <c:pt idx="3103">
                  <c:v>7.4922228144893048E-3</c:v>
                </c:pt>
                <c:pt idx="3104">
                  <c:v>8.2835138223727664E-3</c:v>
                </c:pt>
                <c:pt idx="3105">
                  <c:v>7.282453119726558E-3</c:v>
                </c:pt>
                <c:pt idx="3106">
                  <c:v>8.1956156264122535E-3</c:v>
                </c:pt>
                <c:pt idx="3107">
                  <c:v>7.3861425721119551E-3</c:v>
                </c:pt>
                <c:pt idx="3108">
                  <c:v>7.3920440058344401E-3</c:v>
                </c:pt>
                <c:pt idx="3109">
                  <c:v>7.7896207679642848E-3</c:v>
                </c:pt>
                <c:pt idx="3110">
                  <c:v>8.0025142854625708E-3</c:v>
                </c:pt>
                <c:pt idx="3111">
                  <c:v>8.4369803408316634E-3</c:v>
                </c:pt>
                <c:pt idx="3112">
                  <c:v>7.258415279223657E-3</c:v>
                </c:pt>
                <c:pt idx="3113">
                  <c:v>7.6850774827872783E-3</c:v>
                </c:pt>
                <c:pt idx="3114">
                  <c:v>7.8301579111464455E-3</c:v>
                </c:pt>
                <c:pt idx="3115">
                  <c:v>8.0382030513478E-3</c:v>
                </c:pt>
                <c:pt idx="3116">
                  <c:v>7.335567890486199E-3</c:v>
                </c:pt>
                <c:pt idx="3117">
                  <c:v>7.807122010420448E-3</c:v>
                </c:pt>
                <c:pt idx="3118">
                  <c:v>7.5363751899940349E-3</c:v>
                </c:pt>
                <c:pt idx="3119">
                  <c:v>8.1541017257807501E-3</c:v>
                </c:pt>
                <c:pt idx="3120">
                  <c:v>7.7743680909422384E-3</c:v>
                </c:pt>
                <c:pt idx="3121">
                  <c:v>7.9607442516672275E-3</c:v>
                </c:pt>
                <c:pt idx="3122">
                  <c:v>7.2666282186083205E-3</c:v>
                </c:pt>
                <c:pt idx="3123">
                  <c:v>7.6102235311839026E-3</c:v>
                </c:pt>
                <c:pt idx="3124">
                  <c:v>8.1151221980301485E-3</c:v>
                </c:pt>
                <c:pt idx="3125">
                  <c:v>8.1535524009385806E-3</c:v>
                </c:pt>
                <c:pt idx="3126">
                  <c:v>7.8911628782950601E-3</c:v>
                </c:pt>
                <c:pt idx="3127">
                  <c:v>6.7437295635180304E-3</c:v>
                </c:pt>
                <c:pt idx="3128">
                  <c:v>7.085207184527354E-3</c:v>
                </c:pt>
                <c:pt idx="3129">
                  <c:v>7.1785019949959271E-3</c:v>
                </c:pt>
                <c:pt idx="3130">
                  <c:v>7.8676661351284351E-3</c:v>
                </c:pt>
                <c:pt idx="3131">
                  <c:v>7.2894110147563879E-3</c:v>
                </c:pt>
                <c:pt idx="3132">
                  <c:v>6.9914859797521565E-3</c:v>
                </c:pt>
                <c:pt idx="3133">
                  <c:v>8.0906849847707449E-3</c:v>
                </c:pt>
                <c:pt idx="3134">
                  <c:v>7.1693310599876296E-3</c:v>
                </c:pt>
                <c:pt idx="3135">
                  <c:v>8.012978297746871E-3</c:v>
                </c:pt>
                <c:pt idx="3136">
                  <c:v>7.481005580924625E-3</c:v>
                </c:pt>
                <c:pt idx="3137">
                  <c:v>7.5721824447120313E-3</c:v>
                </c:pt>
                <c:pt idx="3138">
                  <c:v>7.3314455416038119E-3</c:v>
                </c:pt>
                <c:pt idx="3139">
                  <c:v>8.4559914040826488E-3</c:v>
                </c:pt>
                <c:pt idx="3140">
                  <c:v>7.0332360070501044E-3</c:v>
                </c:pt>
                <c:pt idx="3141">
                  <c:v>7.8058566496129137E-3</c:v>
                </c:pt>
                <c:pt idx="3142">
                  <c:v>8.2559553509794405E-3</c:v>
                </c:pt>
                <c:pt idx="3143">
                  <c:v>7.0355086667813396E-3</c:v>
                </c:pt>
                <c:pt idx="3144">
                  <c:v>7.0571000817823215E-3</c:v>
                </c:pt>
                <c:pt idx="3145">
                  <c:v>8.0025875057743844E-3</c:v>
                </c:pt>
                <c:pt idx="3146">
                  <c:v>7.5513149027921266E-3</c:v>
                </c:pt>
                <c:pt idx="3147">
                  <c:v>7.9713729143539285E-3</c:v>
                </c:pt>
                <c:pt idx="3148">
                  <c:v>7.5324917150875201E-3</c:v>
                </c:pt>
                <c:pt idx="3149">
                  <c:v>6.9937091130797659E-3</c:v>
                </c:pt>
                <c:pt idx="3150">
                  <c:v>7.8728266047451267E-3</c:v>
                </c:pt>
                <c:pt idx="3151">
                  <c:v>7.2435989156862121E-3</c:v>
                </c:pt>
                <c:pt idx="3152">
                  <c:v>7.6449582460784583E-3</c:v>
                </c:pt>
                <c:pt idx="3153">
                  <c:v>7.4293692459442371E-3</c:v>
                </c:pt>
                <c:pt idx="3154">
                  <c:v>7.1071981286033072E-3</c:v>
                </c:pt>
                <c:pt idx="3155">
                  <c:v>7.1187193078856882E-3</c:v>
                </c:pt>
                <c:pt idx="3156">
                  <c:v>7.658419477150462E-3</c:v>
                </c:pt>
                <c:pt idx="3157">
                  <c:v>7.5089495435144956E-3</c:v>
                </c:pt>
                <c:pt idx="3158">
                  <c:v>7.4715901262246915E-3</c:v>
                </c:pt>
                <c:pt idx="3159">
                  <c:v>7.572802335688915E-3</c:v>
                </c:pt>
                <c:pt idx="3160">
                  <c:v>6.8137949256593996E-3</c:v>
                </c:pt>
                <c:pt idx="3161">
                  <c:v>7.8069053311740581E-3</c:v>
                </c:pt>
                <c:pt idx="3162">
                  <c:v>7.5070812896207784E-3</c:v>
                </c:pt>
                <c:pt idx="3163">
                  <c:v>7.6065648744672474E-3</c:v>
                </c:pt>
                <c:pt idx="3164">
                  <c:v>6.7202084879309848E-3</c:v>
                </c:pt>
                <c:pt idx="3165">
                  <c:v>7.8822790123520697E-3</c:v>
                </c:pt>
                <c:pt idx="3166">
                  <c:v>7.2921409941284019E-3</c:v>
                </c:pt>
                <c:pt idx="3167">
                  <c:v>5.9898680405683939E-3</c:v>
                </c:pt>
                <c:pt idx="3168">
                  <c:v>6.7627636379965113E-3</c:v>
                </c:pt>
                <c:pt idx="3169">
                  <c:v>6.1468180475300052E-3</c:v>
                </c:pt>
                <c:pt idx="3170">
                  <c:v>7.8112678325727714E-3</c:v>
                </c:pt>
                <c:pt idx="3171">
                  <c:v>7.0504638120862688E-3</c:v>
                </c:pt>
                <c:pt idx="3172">
                  <c:v>8.0147996674592662E-3</c:v>
                </c:pt>
                <c:pt idx="3173">
                  <c:v>7.8419913057734773E-3</c:v>
                </c:pt>
                <c:pt idx="3174">
                  <c:v>7.2164745145997392E-3</c:v>
                </c:pt>
                <c:pt idx="3175">
                  <c:v>7.2523126740937352E-3</c:v>
                </c:pt>
                <c:pt idx="3176">
                  <c:v>7.5509520592346334E-3</c:v>
                </c:pt>
                <c:pt idx="3177">
                  <c:v>6.7312561115794459E-3</c:v>
                </c:pt>
                <c:pt idx="3178">
                  <c:v>7.0222469658511076E-3</c:v>
                </c:pt>
                <c:pt idx="3179">
                  <c:v>7.5778793051129688E-3</c:v>
                </c:pt>
                <c:pt idx="3180">
                  <c:v>6.8593513300067559E-3</c:v>
                </c:pt>
                <c:pt idx="3181">
                  <c:v>7.2293935293440388E-3</c:v>
                </c:pt>
                <c:pt idx="3182">
                  <c:v>7.3172650913407239E-3</c:v>
                </c:pt>
                <c:pt idx="3183">
                  <c:v>7.6357428102879557E-3</c:v>
                </c:pt>
                <c:pt idx="3184">
                  <c:v>7.4281988270189009E-3</c:v>
                </c:pt>
                <c:pt idx="3185">
                  <c:v>7.5343338179272943E-3</c:v>
                </c:pt>
                <c:pt idx="3186">
                  <c:v>7.6424474154772569E-3</c:v>
                </c:pt>
                <c:pt idx="3187">
                  <c:v>7.1711497222496853E-3</c:v>
                </c:pt>
                <c:pt idx="3188">
                  <c:v>6.6639384275608031E-3</c:v>
                </c:pt>
                <c:pt idx="3189">
                  <c:v>7.0981178119017439E-3</c:v>
                </c:pt>
                <c:pt idx="3190">
                  <c:v>6.8825346451196999E-3</c:v>
                </c:pt>
                <c:pt idx="3191">
                  <c:v>7.523697185330659E-3</c:v>
                </c:pt>
                <c:pt idx="3192">
                  <c:v>7.1460231824894129E-3</c:v>
                </c:pt>
                <c:pt idx="3193">
                  <c:v>7.421245026782001E-3</c:v>
                </c:pt>
                <c:pt idx="3194">
                  <c:v>6.4399791871546479E-3</c:v>
                </c:pt>
                <c:pt idx="3195">
                  <c:v>6.9217728776557273E-3</c:v>
                </c:pt>
                <c:pt idx="3196">
                  <c:v>7.334117580382808E-3</c:v>
                </c:pt>
                <c:pt idx="3197">
                  <c:v>7.2913985035176739E-3</c:v>
                </c:pt>
                <c:pt idx="3198">
                  <c:v>7.057868570201048E-3</c:v>
                </c:pt>
                <c:pt idx="3199">
                  <c:v>7.0597998489985219E-3</c:v>
                </c:pt>
                <c:pt idx="3200">
                  <c:v>7.2234143312961147E-3</c:v>
                </c:pt>
                <c:pt idx="3201">
                  <c:v>6.6691783163594295E-3</c:v>
                </c:pt>
                <c:pt idx="3202">
                  <c:v>6.5238977804302403E-3</c:v>
                </c:pt>
                <c:pt idx="3203">
                  <c:v>6.6756986137516969E-3</c:v>
                </c:pt>
                <c:pt idx="3204">
                  <c:v>7.134205811916804E-3</c:v>
                </c:pt>
                <c:pt idx="3205">
                  <c:v>6.7681784437449866E-3</c:v>
                </c:pt>
                <c:pt idx="3206">
                  <c:v>6.2012039987582694E-3</c:v>
                </c:pt>
                <c:pt idx="3207">
                  <c:v>7.1659183632184513E-3</c:v>
                </c:pt>
                <c:pt idx="3208">
                  <c:v>6.7455545706701309E-3</c:v>
                </c:pt>
                <c:pt idx="3209">
                  <c:v>6.1791216068998135E-3</c:v>
                </c:pt>
                <c:pt idx="3210">
                  <c:v>6.4247294245407495E-3</c:v>
                </c:pt>
                <c:pt idx="3211">
                  <c:v>6.3412174058446605E-3</c:v>
                </c:pt>
                <c:pt idx="3212">
                  <c:v>6.5582668583227584E-3</c:v>
                </c:pt>
                <c:pt idx="3213">
                  <c:v>5.8182941376178103E-3</c:v>
                </c:pt>
                <c:pt idx="3214">
                  <c:v>6.9857291348821128E-3</c:v>
                </c:pt>
                <c:pt idx="3215">
                  <c:v>7.54142656794756E-3</c:v>
                </c:pt>
                <c:pt idx="3216">
                  <c:v>6.7615212269927037E-3</c:v>
                </c:pt>
                <c:pt idx="3217">
                  <c:v>6.9743429146527152E-3</c:v>
                </c:pt>
                <c:pt idx="3218">
                  <c:v>6.3057756433330774E-3</c:v>
                </c:pt>
                <c:pt idx="3219">
                  <c:v>6.8714610299663087E-3</c:v>
                </c:pt>
                <c:pt idx="3220">
                  <c:v>6.166023691052E-3</c:v>
                </c:pt>
                <c:pt idx="3221">
                  <c:v>6.6681485989598423E-3</c:v>
                </c:pt>
                <c:pt idx="3222">
                  <c:v>6.5827596383902457E-3</c:v>
                </c:pt>
                <c:pt idx="3223">
                  <c:v>6.5823085280329952E-3</c:v>
                </c:pt>
                <c:pt idx="3224">
                  <c:v>7.4276432587026507E-3</c:v>
                </c:pt>
                <c:pt idx="3225">
                  <c:v>7.515306298539047E-3</c:v>
                </c:pt>
                <c:pt idx="3226">
                  <c:v>7.1404359790403571E-3</c:v>
                </c:pt>
                <c:pt idx="3227">
                  <c:v>6.7515079037786573E-3</c:v>
                </c:pt>
                <c:pt idx="3228">
                  <c:v>7.0298821488299513E-3</c:v>
                </c:pt>
                <c:pt idx="3229">
                  <c:v>6.3778541076690669E-3</c:v>
                </c:pt>
                <c:pt idx="3230">
                  <c:v>6.7953277524392796E-3</c:v>
                </c:pt>
                <c:pt idx="3231">
                  <c:v>7.0981415940106407E-3</c:v>
                </c:pt>
                <c:pt idx="3232">
                  <c:v>6.7983037758312641E-3</c:v>
                </c:pt>
                <c:pt idx="3233">
                  <c:v>5.7169296558909014E-3</c:v>
                </c:pt>
                <c:pt idx="3234">
                  <c:v>6.3502318023535634E-3</c:v>
                </c:pt>
                <c:pt idx="3235">
                  <c:v>6.6675094365221425E-3</c:v>
                </c:pt>
                <c:pt idx="3236">
                  <c:v>6.7595675649701273E-3</c:v>
                </c:pt>
                <c:pt idx="3237">
                  <c:v>6.1801349031093359E-3</c:v>
                </c:pt>
                <c:pt idx="3238">
                  <c:v>6.1344526378255696E-3</c:v>
                </c:pt>
                <c:pt idx="3239">
                  <c:v>4.9209162384978343E-3</c:v>
                </c:pt>
                <c:pt idx="3240">
                  <c:v>6.2880696763991236E-3</c:v>
                </c:pt>
                <c:pt idx="3241">
                  <c:v>6.0235167294425268E-3</c:v>
                </c:pt>
                <c:pt idx="3242">
                  <c:v>6.3908530002468999E-3</c:v>
                </c:pt>
                <c:pt idx="3243">
                  <c:v>5.9556519946894464E-3</c:v>
                </c:pt>
                <c:pt idx="3244">
                  <c:v>5.2455755693649594E-3</c:v>
                </c:pt>
                <c:pt idx="3245">
                  <c:v>6.3758220471477525E-3</c:v>
                </c:pt>
                <c:pt idx="3246">
                  <c:v>6.1664057021518174E-3</c:v>
                </c:pt>
                <c:pt idx="3247">
                  <c:v>6.4818242194181327E-3</c:v>
                </c:pt>
                <c:pt idx="3248">
                  <c:v>6.5624152804981337E-3</c:v>
                </c:pt>
                <c:pt idx="3249">
                  <c:v>5.7448180071012472E-3</c:v>
                </c:pt>
                <c:pt idx="3250">
                  <c:v>5.6537502004690189E-3</c:v>
                </c:pt>
                <c:pt idx="3251">
                  <c:v>7.332830632405269E-3</c:v>
                </c:pt>
                <c:pt idx="3252">
                  <c:v>6.2819652619216532E-3</c:v>
                </c:pt>
                <c:pt idx="3253">
                  <c:v>6.3555775203375667E-3</c:v>
                </c:pt>
                <c:pt idx="3254">
                  <c:v>6.9336076099124743E-3</c:v>
                </c:pt>
                <c:pt idx="3255">
                  <c:v>6.9258705613253384E-3</c:v>
                </c:pt>
                <c:pt idx="3256">
                  <c:v>5.1722452181260075E-3</c:v>
                </c:pt>
                <c:pt idx="3257">
                  <c:v>6.2875643111829464E-3</c:v>
                </c:pt>
                <c:pt idx="3258">
                  <c:v>5.9833825674816448E-3</c:v>
                </c:pt>
                <c:pt idx="3259">
                  <c:v>6.5743279126138669E-3</c:v>
                </c:pt>
                <c:pt idx="3260">
                  <c:v>5.9021319109688331E-3</c:v>
                </c:pt>
                <c:pt idx="3261">
                  <c:v>6.140745907753169E-3</c:v>
                </c:pt>
                <c:pt idx="3262">
                  <c:v>5.9764739594600153E-3</c:v>
                </c:pt>
                <c:pt idx="3263">
                  <c:v>6.0071323284390764E-3</c:v>
                </c:pt>
                <c:pt idx="3264">
                  <c:v>5.7819130813987589E-3</c:v>
                </c:pt>
                <c:pt idx="3265">
                  <c:v>4.8576680407077678E-3</c:v>
                </c:pt>
                <c:pt idx="3266">
                  <c:v>7.5078088205321764E-3</c:v>
                </c:pt>
                <c:pt idx="3267">
                  <c:v>6.2376791879486613E-3</c:v>
                </c:pt>
                <c:pt idx="3268">
                  <c:v>6.3341527498180809E-3</c:v>
                </c:pt>
                <c:pt idx="3269">
                  <c:v>6.3502571864221006E-3</c:v>
                </c:pt>
                <c:pt idx="3270">
                  <c:v>5.4028370638216855E-3</c:v>
                </c:pt>
                <c:pt idx="3271">
                  <c:v>6.6135258008859325E-3</c:v>
                </c:pt>
                <c:pt idx="3272">
                  <c:v>6.5678193481143732E-3</c:v>
                </c:pt>
                <c:pt idx="3273">
                  <c:v>6.0586295096037857E-3</c:v>
                </c:pt>
                <c:pt idx="3274">
                  <c:v>6.3169455432613795E-3</c:v>
                </c:pt>
                <c:pt idx="3275">
                  <c:v>6.2041352765428454E-3</c:v>
                </c:pt>
                <c:pt idx="3276">
                  <c:v>6.1422644814071673E-3</c:v>
                </c:pt>
                <c:pt idx="3277">
                  <c:v>6.1395759737896266E-3</c:v>
                </c:pt>
                <c:pt idx="3278">
                  <c:v>6.2954695225957641E-3</c:v>
                </c:pt>
                <c:pt idx="3279">
                  <c:v>6.4663453594128607E-3</c:v>
                </c:pt>
                <c:pt idx="3280">
                  <c:v>5.5546217775006637E-3</c:v>
                </c:pt>
                <c:pt idx="3281">
                  <c:v>6.0421352183133914E-3</c:v>
                </c:pt>
                <c:pt idx="3282">
                  <c:v>5.9931875903710399E-3</c:v>
                </c:pt>
                <c:pt idx="3283">
                  <c:v>6.7054134465106881E-3</c:v>
                </c:pt>
                <c:pt idx="3284">
                  <c:v>5.9021195384148821E-3</c:v>
                </c:pt>
                <c:pt idx="3285">
                  <c:v>5.5221637170666501E-3</c:v>
                </c:pt>
                <c:pt idx="3286">
                  <c:v>5.5169434698592494E-3</c:v>
                </c:pt>
                <c:pt idx="3287">
                  <c:v>5.6051782208877514E-3</c:v>
                </c:pt>
                <c:pt idx="3288">
                  <c:v>5.1745975690652528E-3</c:v>
                </c:pt>
                <c:pt idx="3289">
                  <c:v>6.2184064644160431E-3</c:v>
                </c:pt>
                <c:pt idx="3290">
                  <c:v>5.8801055145697532E-3</c:v>
                </c:pt>
                <c:pt idx="3291">
                  <c:v>5.3590736866130232E-3</c:v>
                </c:pt>
                <c:pt idx="3292">
                  <c:v>6.2963369516607359E-3</c:v>
                </c:pt>
                <c:pt idx="3293">
                  <c:v>5.5654473669679294E-3</c:v>
                </c:pt>
                <c:pt idx="3294">
                  <c:v>6.4100432874239525E-3</c:v>
                </c:pt>
                <c:pt idx="3295">
                  <c:v>6.463375886848483E-3</c:v>
                </c:pt>
                <c:pt idx="3296">
                  <c:v>5.8942385083175178E-3</c:v>
                </c:pt>
                <c:pt idx="3297">
                  <c:v>6.5485156285888012E-3</c:v>
                </c:pt>
                <c:pt idx="3298">
                  <c:v>5.5545249373140761E-3</c:v>
                </c:pt>
                <c:pt idx="3299">
                  <c:v>6.3023740023712745E-3</c:v>
                </c:pt>
                <c:pt idx="3300">
                  <c:v>5.5610025439525208E-3</c:v>
                </c:pt>
                <c:pt idx="3301">
                  <c:v>4.6136147734206151E-3</c:v>
                </c:pt>
                <c:pt idx="3302">
                  <c:v>6.205881928350857E-3</c:v>
                </c:pt>
                <c:pt idx="3303">
                  <c:v>5.320285150474599E-3</c:v>
                </c:pt>
                <c:pt idx="3304">
                  <c:v>4.8171950674840772E-3</c:v>
                </c:pt>
                <c:pt idx="3305">
                  <c:v>5.2466582509031919E-3</c:v>
                </c:pt>
                <c:pt idx="3306">
                  <c:v>4.8446205804401751E-3</c:v>
                </c:pt>
                <c:pt idx="3307">
                  <c:v>5.8519794167354389E-3</c:v>
                </c:pt>
                <c:pt idx="3308">
                  <c:v>6.0103201340517502E-3</c:v>
                </c:pt>
                <c:pt idx="3309">
                  <c:v>5.4875214438394248E-3</c:v>
                </c:pt>
                <c:pt idx="3310">
                  <c:v>5.8781493333314614E-3</c:v>
                </c:pt>
                <c:pt idx="3311">
                  <c:v>5.4578205155184399E-3</c:v>
                </c:pt>
                <c:pt idx="3312">
                  <c:v>6.6187541517539836E-3</c:v>
                </c:pt>
                <c:pt idx="3313">
                  <c:v>5.9179285717121961E-3</c:v>
                </c:pt>
                <c:pt idx="3314">
                  <c:v>6.2545603406949203E-3</c:v>
                </c:pt>
                <c:pt idx="3315">
                  <c:v>6.4504456411184135E-3</c:v>
                </c:pt>
                <c:pt idx="3316">
                  <c:v>5.7023289611657672E-3</c:v>
                </c:pt>
                <c:pt idx="3317">
                  <c:v>6.4712906530041579E-3</c:v>
                </c:pt>
                <c:pt idx="3318">
                  <c:v>5.8410536408024577E-3</c:v>
                </c:pt>
                <c:pt idx="3319">
                  <c:v>6.5163037440739927E-3</c:v>
                </c:pt>
                <c:pt idx="3320">
                  <c:v>5.7776497872645376E-3</c:v>
                </c:pt>
                <c:pt idx="3321">
                  <c:v>6.2749903088710861E-3</c:v>
                </c:pt>
                <c:pt idx="3322">
                  <c:v>5.418734620476446E-3</c:v>
                </c:pt>
                <c:pt idx="3323">
                  <c:v>5.2083584656806995E-3</c:v>
                </c:pt>
                <c:pt idx="3324">
                  <c:v>4.418032231394098E-3</c:v>
                </c:pt>
                <c:pt idx="3325">
                  <c:v>5.7672031111492212E-3</c:v>
                </c:pt>
                <c:pt idx="3326">
                  <c:v>6.1298697118183044E-3</c:v>
                </c:pt>
                <c:pt idx="3327">
                  <c:v>4.5494400832012567E-3</c:v>
                </c:pt>
                <c:pt idx="3328">
                  <c:v>5.0516934905479238E-3</c:v>
                </c:pt>
                <c:pt idx="3329">
                  <c:v>5.1667335266736055E-3</c:v>
                </c:pt>
                <c:pt idx="3330">
                  <c:v>4.9236446911574078E-3</c:v>
                </c:pt>
                <c:pt idx="3331">
                  <c:v>4.9184350730879902E-3</c:v>
                </c:pt>
                <c:pt idx="3332">
                  <c:v>4.6482699717026359E-3</c:v>
                </c:pt>
                <c:pt idx="3333">
                  <c:v>5.7774194705498159E-3</c:v>
                </c:pt>
                <c:pt idx="3334">
                  <c:v>5.5861462808602614E-3</c:v>
                </c:pt>
                <c:pt idx="3335">
                  <c:v>4.7733853865215932E-3</c:v>
                </c:pt>
                <c:pt idx="3336">
                  <c:v>5.8661095733065407E-3</c:v>
                </c:pt>
                <c:pt idx="3337">
                  <c:v>5.5144837518037509E-3</c:v>
                </c:pt>
                <c:pt idx="3338">
                  <c:v>5.3530871741508538E-3</c:v>
                </c:pt>
                <c:pt idx="3339">
                  <c:v>4.9267245183978511E-3</c:v>
                </c:pt>
                <c:pt idx="3340">
                  <c:v>4.4247244630931538E-3</c:v>
                </c:pt>
                <c:pt idx="3341">
                  <c:v>5.0793343813490596E-3</c:v>
                </c:pt>
                <c:pt idx="3342">
                  <c:v>5.2101876717605376E-3</c:v>
                </c:pt>
                <c:pt idx="3343">
                  <c:v>5.284811146269424E-3</c:v>
                </c:pt>
                <c:pt idx="3344">
                  <c:v>5.4266910988121494E-3</c:v>
                </c:pt>
                <c:pt idx="3345">
                  <c:v>4.4794388865672724E-3</c:v>
                </c:pt>
                <c:pt idx="3346">
                  <c:v>5.7197957450052031E-3</c:v>
                </c:pt>
                <c:pt idx="3347">
                  <c:v>5.1441532678506976E-3</c:v>
                </c:pt>
                <c:pt idx="3348">
                  <c:v>4.5222624084212456E-3</c:v>
                </c:pt>
                <c:pt idx="3349">
                  <c:v>4.2859275296106133E-3</c:v>
                </c:pt>
                <c:pt idx="3350">
                  <c:v>5.9203642053935806E-3</c:v>
                </c:pt>
                <c:pt idx="3351">
                  <c:v>5.1330033820283427E-3</c:v>
                </c:pt>
                <c:pt idx="3352">
                  <c:v>4.6615314002418709E-3</c:v>
                </c:pt>
                <c:pt idx="3353">
                  <c:v>5.1179138307430516E-3</c:v>
                </c:pt>
                <c:pt idx="3354">
                  <c:v>5.65686366650839E-3</c:v>
                </c:pt>
                <c:pt idx="3355">
                  <c:v>6.1885981544629876E-3</c:v>
                </c:pt>
                <c:pt idx="3356">
                  <c:v>6.531072062703324E-3</c:v>
                </c:pt>
                <c:pt idx="3357">
                  <c:v>4.9169445163976732E-3</c:v>
                </c:pt>
                <c:pt idx="3358">
                  <c:v>5.458028455241442E-3</c:v>
                </c:pt>
                <c:pt idx="3359">
                  <c:v>5.2063215391198606E-3</c:v>
                </c:pt>
                <c:pt idx="3360">
                  <c:v>5.5599129029532072E-3</c:v>
                </c:pt>
                <c:pt idx="3361">
                  <c:v>6.1400355282372372E-3</c:v>
                </c:pt>
                <c:pt idx="3362">
                  <c:v>5.918759414467973E-3</c:v>
                </c:pt>
                <c:pt idx="3363">
                  <c:v>6.5465639452431156E-3</c:v>
                </c:pt>
                <c:pt idx="3364">
                  <c:v>5.6804290921101145E-3</c:v>
                </c:pt>
                <c:pt idx="3365">
                  <c:v>5.2586123123888493E-3</c:v>
                </c:pt>
                <c:pt idx="3366">
                  <c:v>5.1515410100106181E-3</c:v>
                </c:pt>
                <c:pt idx="3367">
                  <c:v>5.6293877212293215E-3</c:v>
                </c:pt>
                <c:pt idx="3368">
                  <c:v>5.5836968785892872E-3</c:v>
                </c:pt>
                <c:pt idx="3369">
                  <c:v>6.438960905631271E-3</c:v>
                </c:pt>
                <c:pt idx="3370">
                  <c:v>5.3581298489178602E-3</c:v>
                </c:pt>
                <c:pt idx="3371">
                  <c:v>5.7830991344889121E-3</c:v>
                </c:pt>
                <c:pt idx="3372">
                  <c:v>5.562437181193103E-3</c:v>
                </c:pt>
                <c:pt idx="3373">
                  <c:v>5.7310121766682952E-3</c:v>
                </c:pt>
                <c:pt idx="3374">
                  <c:v>5.4246561933773947E-3</c:v>
                </c:pt>
                <c:pt idx="3375">
                  <c:v>4.7519374320021627E-3</c:v>
                </c:pt>
                <c:pt idx="3376">
                  <c:v>5.6619762848333956E-3</c:v>
                </c:pt>
                <c:pt idx="3377">
                  <c:v>5.2209363768768967E-3</c:v>
                </c:pt>
                <c:pt idx="3378">
                  <c:v>6.1414227050034936E-3</c:v>
                </c:pt>
                <c:pt idx="3379">
                  <c:v>5.8633562225014965E-3</c:v>
                </c:pt>
                <c:pt idx="3380">
                  <c:v>5.48649839912747E-3</c:v>
                </c:pt>
                <c:pt idx="3381">
                  <c:v>5.3922038824442539E-3</c:v>
                </c:pt>
                <c:pt idx="3382">
                  <c:v>4.9141988351661878E-3</c:v>
                </c:pt>
                <c:pt idx="3383">
                  <c:v>5.5361377860653552E-3</c:v>
                </c:pt>
                <c:pt idx="3384">
                  <c:v>6.0423668379798526E-3</c:v>
                </c:pt>
                <c:pt idx="3385">
                  <c:v>5.4334126243061678E-3</c:v>
                </c:pt>
                <c:pt idx="3386">
                  <c:v>4.923115617902726E-3</c:v>
                </c:pt>
                <c:pt idx="3387">
                  <c:v>5.5169269491018944E-3</c:v>
                </c:pt>
                <c:pt idx="3388">
                  <c:v>5.0528088044879162E-3</c:v>
                </c:pt>
                <c:pt idx="3389">
                  <c:v>5.1188260141243492E-3</c:v>
                </c:pt>
                <c:pt idx="3390">
                  <c:v>4.5988330319303959E-3</c:v>
                </c:pt>
                <c:pt idx="3391">
                  <c:v>5.3111971433085674E-3</c:v>
                </c:pt>
                <c:pt idx="3392">
                  <c:v>5.6492228828739785E-3</c:v>
                </c:pt>
                <c:pt idx="3393">
                  <c:v>5.6871329062719292E-3</c:v>
                </c:pt>
                <c:pt idx="3394">
                  <c:v>5.5791544260280438E-3</c:v>
                </c:pt>
                <c:pt idx="3395">
                  <c:v>5.9802208357008571E-3</c:v>
                </c:pt>
                <c:pt idx="3396">
                  <c:v>5.4438595723758816E-3</c:v>
                </c:pt>
                <c:pt idx="3397">
                  <c:v>5.4064008628043111E-3</c:v>
                </c:pt>
                <c:pt idx="3398">
                  <c:v>5.8206690467924056E-3</c:v>
                </c:pt>
                <c:pt idx="3399">
                  <c:v>5.824642113918619E-3</c:v>
                </c:pt>
                <c:pt idx="3400">
                  <c:v>5.7732935628263928E-3</c:v>
                </c:pt>
                <c:pt idx="3401">
                  <c:v>4.8259098366228142E-3</c:v>
                </c:pt>
                <c:pt idx="3402">
                  <c:v>4.9741032804146313E-3</c:v>
                </c:pt>
                <c:pt idx="3403">
                  <c:v>3.9800592602597523E-3</c:v>
                </c:pt>
                <c:pt idx="3404">
                  <c:v>5.5958514895400324E-3</c:v>
                </c:pt>
                <c:pt idx="3405">
                  <c:v>5.6261685468121719E-3</c:v>
                </c:pt>
                <c:pt idx="3406">
                  <c:v>5.1241391018427077E-3</c:v>
                </c:pt>
                <c:pt idx="3407">
                  <c:v>5.356908190638594E-3</c:v>
                </c:pt>
                <c:pt idx="3408">
                  <c:v>5.6447527321066508E-3</c:v>
                </c:pt>
                <c:pt idx="3409">
                  <c:v>5.6348479390029241E-3</c:v>
                </c:pt>
                <c:pt idx="3410">
                  <c:v>5.6936418180425765E-3</c:v>
                </c:pt>
                <c:pt idx="3411">
                  <c:v>4.8409521070104751E-3</c:v>
                </c:pt>
                <c:pt idx="3412">
                  <c:v>4.737322681715569E-3</c:v>
                </c:pt>
                <c:pt idx="3413">
                  <c:v>5.2714962583203578E-3</c:v>
                </c:pt>
                <c:pt idx="3414">
                  <c:v>4.8809242265509976E-3</c:v>
                </c:pt>
                <c:pt idx="3415">
                  <c:v>5.2071998050326387E-3</c:v>
                </c:pt>
                <c:pt idx="3416">
                  <c:v>4.6059314889117971E-3</c:v>
                </c:pt>
                <c:pt idx="3417">
                  <c:v>4.4754666875560026E-3</c:v>
                </c:pt>
                <c:pt idx="3418">
                  <c:v>5.0874364107316569E-3</c:v>
                </c:pt>
                <c:pt idx="3419">
                  <c:v>4.8846390631772834E-3</c:v>
                </c:pt>
                <c:pt idx="3420">
                  <c:v>5.102304145903157E-3</c:v>
                </c:pt>
                <c:pt idx="3421">
                  <c:v>5.1880373002616146E-3</c:v>
                </c:pt>
                <c:pt idx="3422">
                  <c:v>5.0724604212876549E-3</c:v>
                </c:pt>
                <c:pt idx="3423">
                  <c:v>4.3428841292198822E-3</c:v>
                </c:pt>
                <c:pt idx="3424">
                  <c:v>5.1357047508877145E-3</c:v>
                </c:pt>
                <c:pt idx="3425">
                  <c:v>5.6459812072740673E-3</c:v>
                </c:pt>
                <c:pt idx="3426">
                  <c:v>5.0631238937030622E-3</c:v>
                </c:pt>
                <c:pt idx="3427">
                  <c:v>5.1779659208796985E-3</c:v>
                </c:pt>
                <c:pt idx="3428">
                  <c:v>4.7498416610457011E-3</c:v>
                </c:pt>
                <c:pt idx="3429">
                  <c:v>4.365963976081009E-3</c:v>
                </c:pt>
                <c:pt idx="3430">
                  <c:v>4.8255508290132578E-3</c:v>
                </c:pt>
                <c:pt idx="3431">
                  <c:v>4.0816836417881816E-3</c:v>
                </c:pt>
                <c:pt idx="3432">
                  <c:v>5.0843723655519327E-3</c:v>
                </c:pt>
                <c:pt idx="3433">
                  <c:v>5.157510952757462E-3</c:v>
                </c:pt>
                <c:pt idx="3434">
                  <c:v>5.4156010294971373E-3</c:v>
                </c:pt>
                <c:pt idx="3435">
                  <c:v>4.5585183795857744E-3</c:v>
                </c:pt>
                <c:pt idx="3436">
                  <c:v>4.2228588471176949E-3</c:v>
                </c:pt>
                <c:pt idx="3437">
                  <c:v>4.461155283499954E-3</c:v>
                </c:pt>
                <c:pt idx="3438">
                  <c:v>4.723338115876656E-3</c:v>
                </c:pt>
                <c:pt idx="3439">
                  <c:v>5.1175654544215899E-3</c:v>
                </c:pt>
                <c:pt idx="3440">
                  <c:v>4.8987368245170656E-3</c:v>
                </c:pt>
                <c:pt idx="3441">
                  <c:v>4.9403062907349155E-3</c:v>
                </c:pt>
                <c:pt idx="3442">
                  <c:v>5.1817088481625377E-3</c:v>
                </c:pt>
                <c:pt idx="3443">
                  <c:v>5.3218038446264755E-3</c:v>
                </c:pt>
                <c:pt idx="3444">
                  <c:v>5.2989679508502066E-3</c:v>
                </c:pt>
                <c:pt idx="3445">
                  <c:v>4.384234112488508E-3</c:v>
                </c:pt>
                <c:pt idx="3446">
                  <c:v>5.4010259149664354E-3</c:v>
                </c:pt>
                <c:pt idx="3447">
                  <c:v>4.9124191129452837E-3</c:v>
                </c:pt>
                <c:pt idx="3448">
                  <c:v>5.1990878477608995E-3</c:v>
                </c:pt>
                <c:pt idx="3449">
                  <c:v>4.9698670985286958E-3</c:v>
                </c:pt>
                <c:pt idx="3450">
                  <c:v>4.4143061537573738E-3</c:v>
                </c:pt>
                <c:pt idx="3451">
                  <c:v>5.491061040956602E-3</c:v>
                </c:pt>
                <c:pt idx="3452">
                  <c:v>4.567709622552929E-3</c:v>
                </c:pt>
                <c:pt idx="3453">
                  <c:v>4.3499120525756947E-3</c:v>
                </c:pt>
                <c:pt idx="3454">
                  <c:v>5.1909100512898881E-3</c:v>
                </c:pt>
                <c:pt idx="3455">
                  <c:v>4.6040666864021465E-3</c:v>
                </c:pt>
                <c:pt idx="3456">
                  <c:v>5.0924951484160128E-3</c:v>
                </c:pt>
                <c:pt idx="3457">
                  <c:v>4.2703908426326665E-3</c:v>
                </c:pt>
                <c:pt idx="3458">
                  <c:v>5.3200103107377923E-3</c:v>
                </c:pt>
                <c:pt idx="3459">
                  <c:v>3.3270912307873518E-3</c:v>
                </c:pt>
                <c:pt idx="3460">
                  <c:v>5.5681110489997476E-3</c:v>
                </c:pt>
                <c:pt idx="3461">
                  <c:v>4.8907300537890889E-3</c:v>
                </c:pt>
                <c:pt idx="3462">
                  <c:v>4.4759834269328747E-3</c:v>
                </c:pt>
                <c:pt idx="3463">
                  <c:v>5.2490864064761071E-3</c:v>
                </c:pt>
                <c:pt idx="3464">
                  <c:v>4.8900186380743506E-3</c:v>
                </c:pt>
                <c:pt idx="3465">
                  <c:v>5.337474639569636E-3</c:v>
                </c:pt>
                <c:pt idx="3466">
                  <c:v>5.8101615182036687E-3</c:v>
                </c:pt>
                <c:pt idx="3467">
                  <c:v>4.8513575498351415E-3</c:v>
                </c:pt>
                <c:pt idx="3468">
                  <c:v>4.6914097159975639E-3</c:v>
                </c:pt>
                <c:pt idx="3469">
                  <c:v>4.8937714650753861E-3</c:v>
                </c:pt>
                <c:pt idx="3470">
                  <c:v>5.085236544736086E-3</c:v>
                </c:pt>
                <c:pt idx="3471">
                  <c:v>5.8047474757524321E-3</c:v>
                </c:pt>
                <c:pt idx="3472">
                  <c:v>5.0112152374263887E-3</c:v>
                </c:pt>
                <c:pt idx="3473">
                  <c:v>4.6750746786851736E-3</c:v>
                </c:pt>
                <c:pt idx="3474">
                  <c:v>4.7541471303604744E-3</c:v>
                </c:pt>
                <c:pt idx="3475">
                  <c:v>4.9157430401774622E-3</c:v>
                </c:pt>
                <c:pt idx="3476">
                  <c:v>5.4644973668502867E-3</c:v>
                </c:pt>
                <c:pt idx="3477">
                  <c:v>4.3930620472906225E-3</c:v>
                </c:pt>
                <c:pt idx="3478">
                  <c:v>4.6803496738095215E-3</c:v>
                </c:pt>
                <c:pt idx="3479">
                  <c:v>5.4503293898811953E-3</c:v>
                </c:pt>
                <c:pt idx="3480">
                  <c:v>4.8879586570850959E-3</c:v>
                </c:pt>
                <c:pt idx="3481">
                  <c:v>5.0485009859300182E-3</c:v>
                </c:pt>
                <c:pt idx="3482">
                  <c:v>5.6437060890311003E-3</c:v>
                </c:pt>
                <c:pt idx="3483">
                  <c:v>5.2086045333074506E-3</c:v>
                </c:pt>
                <c:pt idx="3484">
                  <c:v>5.3295615451003989E-3</c:v>
                </c:pt>
                <c:pt idx="3485">
                  <c:v>4.3699466157143541E-3</c:v>
                </c:pt>
                <c:pt idx="3486">
                  <c:v>4.7695822328043631E-3</c:v>
                </c:pt>
                <c:pt idx="3487">
                  <c:v>3.8604527301258139E-3</c:v>
                </c:pt>
                <c:pt idx="3488">
                  <c:v>5.8300525117339005E-3</c:v>
                </c:pt>
                <c:pt idx="3489">
                  <c:v>4.5688255435047875E-3</c:v>
                </c:pt>
                <c:pt idx="3490">
                  <c:v>5.5433855391203175E-3</c:v>
                </c:pt>
                <c:pt idx="3491">
                  <c:v>4.6808344398784722E-3</c:v>
                </c:pt>
                <c:pt idx="3492">
                  <c:v>4.999236476895149E-3</c:v>
                </c:pt>
                <c:pt idx="3493">
                  <c:v>4.2663274135647522E-3</c:v>
                </c:pt>
                <c:pt idx="3494">
                  <c:v>5.0149599207135629E-3</c:v>
                </c:pt>
                <c:pt idx="3495">
                  <c:v>4.57627246630141E-3</c:v>
                </c:pt>
                <c:pt idx="3496">
                  <c:v>4.2900742284888655E-3</c:v>
                </c:pt>
                <c:pt idx="3497">
                  <c:v>4.3441331081223661E-3</c:v>
                </c:pt>
                <c:pt idx="3498">
                  <c:v>4.436897942706193E-3</c:v>
                </c:pt>
                <c:pt idx="3499">
                  <c:v>4.8756006559042336E-3</c:v>
                </c:pt>
                <c:pt idx="3500">
                  <c:v>4.6712470041099189E-3</c:v>
                </c:pt>
                <c:pt idx="3501">
                  <c:v>4.0198821619704091E-3</c:v>
                </c:pt>
                <c:pt idx="3502">
                  <c:v>3.9495412796696503E-3</c:v>
                </c:pt>
                <c:pt idx="3503">
                  <c:v>4.6433488343195694E-3</c:v>
                </c:pt>
                <c:pt idx="3504">
                  <c:v>5.258629691829048E-3</c:v>
                </c:pt>
                <c:pt idx="3505">
                  <c:v>5.1812048804541566E-3</c:v>
                </c:pt>
                <c:pt idx="3506">
                  <c:v>4.7861029717052089E-3</c:v>
                </c:pt>
                <c:pt idx="3507">
                  <c:v>5.0359227060396174E-3</c:v>
                </c:pt>
                <c:pt idx="3508">
                  <c:v>4.7752587635098171E-3</c:v>
                </c:pt>
                <c:pt idx="3509">
                  <c:v>4.0981377801862567E-3</c:v>
                </c:pt>
                <c:pt idx="3510">
                  <c:v>3.90483667816446E-3</c:v>
                </c:pt>
                <c:pt idx="3511">
                  <c:v>4.9859215880382075E-3</c:v>
                </c:pt>
                <c:pt idx="3512">
                  <c:v>4.9555372107497582E-3</c:v>
                </c:pt>
                <c:pt idx="3513">
                  <c:v>4.9274485051221239E-3</c:v>
                </c:pt>
                <c:pt idx="3514">
                  <c:v>4.7529086214969773E-3</c:v>
                </c:pt>
                <c:pt idx="3515">
                  <c:v>4.6861350190890742E-3</c:v>
                </c:pt>
                <c:pt idx="3516">
                  <c:v>5.0503549564556707E-3</c:v>
                </c:pt>
                <c:pt idx="3517">
                  <c:v>4.8602378051892658E-3</c:v>
                </c:pt>
                <c:pt idx="3518">
                  <c:v>5.1202557460479784E-3</c:v>
                </c:pt>
                <c:pt idx="3519">
                  <c:v>3.6871523998648387E-3</c:v>
                </c:pt>
                <c:pt idx="3520">
                  <c:v>4.321526048676287E-3</c:v>
                </c:pt>
                <c:pt idx="3521">
                  <c:v>4.5244718633435975E-3</c:v>
                </c:pt>
                <c:pt idx="3522">
                  <c:v>4.9937131047179759E-3</c:v>
                </c:pt>
                <c:pt idx="3523">
                  <c:v>4.933293889568393E-3</c:v>
                </c:pt>
                <c:pt idx="3524">
                  <c:v>4.9435593347827321E-3</c:v>
                </c:pt>
                <c:pt idx="3525">
                  <c:v>4.3853725440503154E-3</c:v>
                </c:pt>
                <c:pt idx="3526">
                  <c:v>4.3562145319550093E-3</c:v>
                </c:pt>
                <c:pt idx="3527">
                  <c:v>4.0361913894024241E-3</c:v>
                </c:pt>
                <c:pt idx="3528">
                  <c:v>3.996869426953536E-3</c:v>
                </c:pt>
                <c:pt idx="3529">
                  <c:v>2.9520799874522045E-3</c:v>
                </c:pt>
                <c:pt idx="3530">
                  <c:v>4.1528350211615861E-3</c:v>
                </c:pt>
                <c:pt idx="3531">
                  <c:v>3.689558943262671E-3</c:v>
                </c:pt>
                <c:pt idx="3532">
                  <c:v>4.6683202482810156E-3</c:v>
                </c:pt>
                <c:pt idx="3533">
                  <c:v>3.6862143150644369E-3</c:v>
                </c:pt>
                <c:pt idx="3534">
                  <c:v>4.7796804697007988E-3</c:v>
                </c:pt>
                <c:pt idx="3535">
                  <c:v>4.4581089183097959E-3</c:v>
                </c:pt>
                <c:pt idx="3536">
                  <c:v>3.2903766385037939E-3</c:v>
                </c:pt>
                <c:pt idx="3537">
                  <c:v>3.9981915224342243E-3</c:v>
                </c:pt>
                <c:pt idx="3538">
                  <c:v>3.2452996587194268E-3</c:v>
                </c:pt>
                <c:pt idx="3539">
                  <c:v>4.156267953230445E-3</c:v>
                </c:pt>
                <c:pt idx="3540">
                  <c:v>3.7046184357313675E-3</c:v>
                </c:pt>
                <c:pt idx="3541">
                  <c:v>5.2044736062342792E-3</c:v>
                </c:pt>
                <c:pt idx="3542">
                  <c:v>4.7445939611286828E-3</c:v>
                </c:pt>
                <c:pt idx="3543">
                  <c:v>4.8746326358240733E-3</c:v>
                </c:pt>
                <c:pt idx="3544">
                  <c:v>4.5955280941776958E-3</c:v>
                </c:pt>
                <c:pt idx="3545">
                  <c:v>4.7392941645462089E-3</c:v>
                </c:pt>
                <c:pt idx="3546">
                  <c:v>4.9200868366490987E-3</c:v>
                </c:pt>
                <c:pt idx="3547">
                  <c:v>4.8001388424541479E-3</c:v>
                </c:pt>
                <c:pt idx="3548">
                  <c:v>4.4067227210226852E-3</c:v>
                </c:pt>
                <c:pt idx="3549">
                  <c:v>4.3576114413831158E-3</c:v>
                </c:pt>
                <c:pt idx="3550">
                  <c:v>4.5047487013710891E-3</c:v>
                </c:pt>
                <c:pt idx="3551">
                  <c:v>4.5440465379805641E-3</c:v>
                </c:pt>
                <c:pt idx="3552">
                  <c:v>4.2110381405419638E-3</c:v>
                </c:pt>
                <c:pt idx="3553">
                  <c:v>4.3923515106281041E-3</c:v>
                </c:pt>
                <c:pt idx="3554">
                  <c:v>4.2100601256770233E-3</c:v>
                </c:pt>
                <c:pt idx="3555">
                  <c:v>4.6344356604651679E-3</c:v>
                </c:pt>
                <c:pt idx="3556">
                  <c:v>4.7593445023503215E-3</c:v>
                </c:pt>
                <c:pt idx="3557">
                  <c:v>5.0514730583651763E-3</c:v>
                </c:pt>
                <c:pt idx="3558">
                  <c:v>4.902012541657271E-3</c:v>
                </c:pt>
                <c:pt idx="3559">
                  <c:v>4.4841971738768371E-3</c:v>
                </c:pt>
                <c:pt idx="3560">
                  <c:v>4.4459002404568472E-3</c:v>
                </c:pt>
                <c:pt idx="3561">
                  <c:v>4.7463912727170364E-3</c:v>
                </c:pt>
                <c:pt idx="3562">
                  <c:v>3.8249926311700959E-3</c:v>
                </c:pt>
                <c:pt idx="3563">
                  <c:v>4.3782805962097266E-3</c:v>
                </c:pt>
                <c:pt idx="3564">
                  <c:v>4.8649539130850026E-3</c:v>
                </c:pt>
                <c:pt idx="3565">
                  <c:v>5.0361798624977312E-3</c:v>
                </c:pt>
                <c:pt idx="3566">
                  <c:v>5.2082151441113465E-3</c:v>
                </c:pt>
                <c:pt idx="3567">
                  <c:v>4.2506298611132464E-3</c:v>
                </c:pt>
                <c:pt idx="3568">
                  <c:v>4.1798284497778938E-3</c:v>
                </c:pt>
                <c:pt idx="3569">
                  <c:v>5.5602259913598261E-3</c:v>
                </c:pt>
                <c:pt idx="3570">
                  <c:v>4.6849178005500753E-3</c:v>
                </c:pt>
                <c:pt idx="3571">
                  <c:v>4.35923099574339E-3</c:v>
                </c:pt>
                <c:pt idx="3572">
                  <c:v>4.5317251516237798E-3</c:v>
                </c:pt>
                <c:pt idx="3573">
                  <c:v>4.2285578691518408E-3</c:v>
                </c:pt>
                <c:pt idx="3574">
                  <c:v>4.3814841211114713E-3</c:v>
                </c:pt>
                <c:pt idx="3575">
                  <c:v>3.6854497703429855E-3</c:v>
                </c:pt>
                <c:pt idx="3576">
                  <c:v>5.0374356129313878E-3</c:v>
                </c:pt>
                <c:pt idx="3577">
                  <c:v>4.0792547308290015E-3</c:v>
                </c:pt>
                <c:pt idx="3578">
                  <c:v>3.7285536519948408E-3</c:v>
                </c:pt>
                <c:pt idx="3579">
                  <c:v>3.7613935163420989E-3</c:v>
                </c:pt>
                <c:pt idx="3580">
                  <c:v>5.6830836408963597E-3</c:v>
                </c:pt>
                <c:pt idx="3581">
                  <c:v>4.503287092556609E-3</c:v>
                </c:pt>
                <c:pt idx="3582">
                  <c:v>3.4844862330159036E-3</c:v>
                </c:pt>
                <c:pt idx="3583">
                  <c:v>4.5639490740738897E-3</c:v>
                </c:pt>
                <c:pt idx="3584">
                  <c:v>4.7296474375032064E-3</c:v>
                </c:pt>
                <c:pt idx="3585">
                  <c:v>4.2262094250176451E-3</c:v>
                </c:pt>
                <c:pt idx="3586">
                  <c:v>3.9573921545428903E-3</c:v>
                </c:pt>
                <c:pt idx="3587">
                  <c:v>4.2392765255877471E-3</c:v>
                </c:pt>
                <c:pt idx="3588">
                  <c:v>4.6278417422141805E-3</c:v>
                </c:pt>
                <c:pt idx="3589">
                  <c:v>4.6505485314819479E-3</c:v>
                </c:pt>
                <c:pt idx="3590">
                  <c:v>4.8287068610071357E-3</c:v>
                </c:pt>
                <c:pt idx="3591">
                  <c:v>4.431791210674667E-3</c:v>
                </c:pt>
                <c:pt idx="3592">
                  <c:v>4.2415762013070114E-3</c:v>
                </c:pt>
                <c:pt idx="3593">
                  <c:v>4.1069803777157932E-3</c:v>
                </c:pt>
                <c:pt idx="3594">
                  <c:v>3.2502273017593771E-3</c:v>
                </c:pt>
                <c:pt idx="3595">
                  <c:v>4.15673776692252E-3</c:v>
                </c:pt>
                <c:pt idx="3596">
                  <c:v>3.8610472954584639E-3</c:v>
                </c:pt>
                <c:pt idx="3597">
                  <c:v>3.1852171101891037E-3</c:v>
                </c:pt>
                <c:pt idx="3598">
                  <c:v>3.0798982607421208E-3</c:v>
                </c:pt>
                <c:pt idx="3599">
                  <c:v>4.2537931321154345E-3</c:v>
                </c:pt>
                <c:pt idx="3600">
                  <c:v>3.0889142351033473E-3</c:v>
                </c:pt>
                <c:pt idx="3601">
                  <c:v>3.2795765377093876E-3</c:v>
                </c:pt>
                <c:pt idx="3602">
                  <c:v>4.2181467290799812E-3</c:v>
                </c:pt>
                <c:pt idx="3603">
                  <c:v>3.8211047077136256E-3</c:v>
                </c:pt>
                <c:pt idx="3604">
                  <c:v>3.4654506794312315E-3</c:v>
                </c:pt>
                <c:pt idx="3605">
                  <c:v>4.5796128598715813E-3</c:v>
                </c:pt>
                <c:pt idx="3606">
                  <c:v>3.4861477962936215E-3</c:v>
                </c:pt>
                <c:pt idx="3607">
                  <c:v>4.689804237233787E-3</c:v>
                </c:pt>
                <c:pt idx="3608">
                  <c:v>4.3171436729259795E-3</c:v>
                </c:pt>
                <c:pt idx="3609">
                  <c:v>3.8558292828461695E-3</c:v>
                </c:pt>
                <c:pt idx="3610">
                  <c:v>4.3338397398747655E-3</c:v>
                </c:pt>
                <c:pt idx="3611">
                  <c:v>4.6329019637008631E-3</c:v>
                </c:pt>
                <c:pt idx="3612">
                  <c:v>3.6461909815473682E-3</c:v>
                </c:pt>
                <c:pt idx="3613">
                  <c:v>4.350462804831633E-3</c:v>
                </c:pt>
                <c:pt idx="3614">
                  <c:v>4.2388116103775682E-3</c:v>
                </c:pt>
                <c:pt idx="3615">
                  <c:v>4.215334832517831E-3</c:v>
                </c:pt>
                <c:pt idx="3616">
                  <c:v>3.1197177848433784E-3</c:v>
                </c:pt>
                <c:pt idx="3617">
                  <c:v>3.9219915896725448E-3</c:v>
                </c:pt>
                <c:pt idx="3618">
                  <c:v>3.5372467873437548E-3</c:v>
                </c:pt>
                <c:pt idx="3619">
                  <c:v>3.3021777146346968E-3</c:v>
                </c:pt>
                <c:pt idx="3620">
                  <c:v>3.9739981032153064E-3</c:v>
                </c:pt>
                <c:pt idx="3621">
                  <c:v>4.4012414116018101E-3</c:v>
                </c:pt>
                <c:pt idx="3622">
                  <c:v>2.7778594410269096E-3</c:v>
                </c:pt>
                <c:pt idx="3623">
                  <c:v>3.1509587217304503E-3</c:v>
                </c:pt>
                <c:pt idx="3624">
                  <c:v>3.9748985997952891E-3</c:v>
                </c:pt>
                <c:pt idx="3625">
                  <c:v>3.8348725442106657E-3</c:v>
                </c:pt>
                <c:pt idx="3626">
                  <c:v>3.5538770238968545E-3</c:v>
                </c:pt>
                <c:pt idx="3627">
                  <c:v>2.7371891545530471E-3</c:v>
                </c:pt>
                <c:pt idx="3628">
                  <c:v>3.8040066529600757E-3</c:v>
                </c:pt>
                <c:pt idx="3629">
                  <c:v>3.1819001138689408E-3</c:v>
                </c:pt>
                <c:pt idx="3630">
                  <c:v>3.095848180530996E-3</c:v>
                </c:pt>
                <c:pt idx="3631">
                  <c:v>3.0814229652706342E-3</c:v>
                </c:pt>
                <c:pt idx="3632">
                  <c:v>4.4617358782635674E-3</c:v>
                </c:pt>
                <c:pt idx="3633">
                  <c:v>3.4246477254773551E-3</c:v>
                </c:pt>
                <c:pt idx="3634">
                  <c:v>3.2270080536597398E-3</c:v>
                </c:pt>
                <c:pt idx="3635">
                  <c:v>4.4909187008039548E-3</c:v>
                </c:pt>
                <c:pt idx="3636">
                  <c:v>4.202533940572439E-3</c:v>
                </c:pt>
                <c:pt idx="3637">
                  <c:v>3.6328253942922713E-3</c:v>
                </c:pt>
                <c:pt idx="3638">
                  <c:v>4.1533701860666265E-3</c:v>
                </c:pt>
                <c:pt idx="3639">
                  <c:v>2.3130767259714486E-3</c:v>
                </c:pt>
                <c:pt idx="3640">
                  <c:v>3.0243132952946228E-3</c:v>
                </c:pt>
                <c:pt idx="3641">
                  <c:v>4.0838279774434013E-3</c:v>
                </c:pt>
                <c:pt idx="3642">
                  <c:v>3.1779552490243529E-3</c:v>
                </c:pt>
                <c:pt idx="3643">
                  <c:v>4.3608712492279782E-3</c:v>
                </c:pt>
                <c:pt idx="3644">
                  <c:v>3.8859195577543764E-3</c:v>
                </c:pt>
                <c:pt idx="3645">
                  <c:v>3.3267298423847987E-3</c:v>
                </c:pt>
                <c:pt idx="3646">
                  <c:v>3.2439143429169146E-3</c:v>
                </c:pt>
                <c:pt idx="3647">
                  <c:v>4.393499442219566E-3</c:v>
                </c:pt>
                <c:pt idx="3648">
                  <c:v>4.0505625900918839E-3</c:v>
                </c:pt>
                <c:pt idx="3649">
                  <c:v>2.8167403852134279E-3</c:v>
                </c:pt>
                <c:pt idx="3650">
                  <c:v>3.42410667848006E-3</c:v>
                </c:pt>
                <c:pt idx="3651">
                  <c:v>2.4838901649085984E-3</c:v>
                </c:pt>
                <c:pt idx="3652">
                  <c:v>3.4714987359169172E-3</c:v>
                </c:pt>
                <c:pt idx="3653">
                  <c:v>3.8657340163928311E-3</c:v>
                </c:pt>
                <c:pt idx="3654">
                  <c:v>3.8523641762379535E-3</c:v>
                </c:pt>
                <c:pt idx="3655">
                  <c:v>3.8344568454217079E-3</c:v>
                </c:pt>
                <c:pt idx="3656">
                  <c:v>3.8329349980007646E-3</c:v>
                </c:pt>
                <c:pt idx="3657">
                  <c:v>3.6971093799012139E-3</c:v>
                </c:pt>
                <c:pt idx="3658">
                  <c:v>3.0648328787812079E-3</c:v>
                </c:pt>
                <c:pt idx="3659">
                  <c:v>3.7716063306911887E-3</c:v>
                </c:pt>
                <c:pt idx="3660">
                  <c:v>4.4201452607017435E-3</c:v>
                </c:pt>
                <c:pt idx="3661">
                  <c:v>4.5653646931699647E-3</c:v>
                </c:pt>
                <c:pt idx="3662">
                  <c:v>3.5456169274320761E-3</c:v>
                </c:pt>
                <c:pt idx="3663">
                  <c:v>4.5304896484791492E-3</c:v>
                </c:pt>
                <c:pt idx="3664">
                  <c:v>3.4984690204766461E-3</c:v>
                </c:pt>
                <c:pt idx="3665">
                  <c:v>3.932891112710446E-3</c:v>
                </c:pt>
                <c:pt idx="3666">
                  <c:v>3.8708593811707498E-3</c:v>
                </c:pt>
                <c:pt idx="3667">
                  <c:v>3.9787252358303151E-3</c:v>
                </c:pt>
                <c:pt idx="3668">
                  <c:v>2.9292264139906491E-3</c:v>
                </c:pt>
                <c:pt idx="3669">
                  <c:v>3.7541226349057872E-3</c:v>
                </c:pt>
                <c:pt idx="3670">
                  <c:v>3.4519283672764453E-3</c:v>
                </c:pt>
                <c:pt idx="3671">
                  <c:v>3.3739605112356828E-3</c:v>
                </c:pt>
                <c:pt idx="3672">
                  <c:v>3.4701862470674226E-3</c:v>
                </c:pt>
                <c:pt idx="3673">
                  <c:v>3.3692637040385709E-3</c:v>
                </c:pt>
                <c:pt idx="3674">
                  <c:v>3.3651179692907982E-3</c:v>
                </c:pt>
                <c:pt idx="3675">
                  <c:v>3.2221834341910325E-3</c:v>
                </c:pt>
                <c:pt idx="3676">
                  <c:v>3.0784632518425664E-3</c:v>
                </c:pt>
                <c:pt idx="3677">
                  <c:v>3.9552604756960671E-3</c:v>
                </c:pt>
                <c:pt idx="3678">
                  <c:v>4.2342249205817349E-3</c:v>
                </c:pt>
                <c:pt idx="3679">
                  <c:v>3.6786432036447795E-3</c:v>
                </c:pt>
                <c:pt idx="3680">
                  <c:v>3.945124951110701E-3</c:v>
                </c:pt>
                <c:pt idx="3681">
                  <c:v>4.2801040349011842E-3</c:v>
                </c:pt>
                <c:pt idx="3682">
                  <c:v>4.0294527132154279E-3</c:v>
                </c:pt>
                <c:pt idx="3683">
                  <c:v>3.6045381973354761E-3</c:v>
                </c:pt>
                <c:pt idx="3684">
                  <c:v>3.382026506614897E-3</c:v>
                </c:pt>
                <c:pt idx="3685">
                  <c:v>3.3665633919836239E-3</c:v>
                </c:pt>
                <c:pt idx="3686">
                  <c:v>4.4476504022195546E-3</c:v>
                </c:pt>
                <c:pt idx="3687">
                  <c:v>4.0469207481425755E-3</c:v>
                </c:pt>
                <c:pt idx="3688">
                  <c:v>3.05984481599732E-3</c:v>
                </c:pt>
                <c:pt idx="3689">
                  <c:v>4.6880517366147878E-3</c:v>
                </c:pt>
                <c:pt idx="3690">
                  <c:v>3.2812177574391621E-3</c:v>
                </c:pt>
                <c:pt idx="3691">
                  <c:v>3.6681480146525829E-3</c:v>
                </c:pt>
                <c:pt idx="3692">
                  <c:v>3.2459608436066494E-3</c:v>
                </c:pt>
                <c:pt idx="3693">
                  <c:v>4.4463430459391693E-3</c:v>
                </c:pt>
                <c:pt idx="3694">
                  <c:v>3.1998565696491565E-3</c:v>
                </c:pt>
                <c:pt idx="3695">
                  <c:v>3.9528026394272924E-3</c:v>
                </c:pt>
                <c:pt idx="3696">
                  <c:v>3.7328687470885667E-3</c:v>
                </c:pt>
                <c:pt idx="3697">
                  <c:v>3.2512011690969266E-3</c:v>
                </c:pt>
                <c:pt idx="3698">
                  <c:v>4.4011623400857409E-3</c:v>
                </c:pt>
                <c:pt idx="3699">
                  <c:v>2.8352938803609565E-3</c:v>
                </c:pt>
                <c:pt idx="3700">
                  <c:v>2.4252716091922675E-3</c:v>
                </c:pt>
                <c:pt idx="3701">
                  <c:v>3.5656664893732571E-3</c:v>
                </c:pt>
                <c:pt idx="3702">
                  <c:v>4.3699840437878149E-3</c:v>
                </c:pt>
                <c:pt idx="3703">
                  <c:v>2.8862266497054782E-3</c:v>
                </c:pt>
                <c:pt idx="3704">
                  <c:v>3.584831800133866E-3</c:v>
                </c:pt>
                <c:pt idx="3705">
                  <c:v>4.7196558053111638E-3</c:v>
                </c:pt>
                <c:pt idx="3706">
                  <c:v>4.0665228993069392E-3</c:v>
                </c:pt>
                <c:pt idx="3707">
                  <c:v>2.9540322175131252E-3</c:v>
                </c:pt>
                <c:pt idx="3708">
                  <c:v>3.5091886432625135E-3</c:v>
                </c:pt>
                <c:pt idx="3709">
                  <c:v>2.8509386897350901E-3</c:v>
                </c:pt>
                <c:pt idx="3710">
                  <c:v>3.7193297606359778E-3</c:v>
                </c:pt>
                <c:pt idx="3711">
                  <c:v>3.7315390185795679E-3</c:v>
                </c:pt>
                <c:pt idx="3712">
                  <c:v>3.3444128855188446E-3</c:v>
                </c:pt>
                <c:pt idx="3713">
                  <c:v>3.0499185683485796E-3</c:v>
                </c:pt>
                <c:pt idx="3714">
                  <c:v>3.2083145612598687E-3</c:v>
                </c:pt>
                <c:pt idx="3715">
                  <c:v>3.6479035904467896E-3</c:v>
                </c:pt>
                <c:pt idx="3716">
                  <c:v>4.0829326542236363E-3</c:v>
                </c:pt>
                <c:pt idx="3717">
                  <c:v>3.9533238633287799E-3</c:v>
                </c:pt>
                <c:pt idx="3718">
                  <c:v>3.2697814593082471E-3</c:v>
                </c:pt>
                <c:pt idx="3719">
                  <c:v>4.3884808125401031E-3</c:v>
                </c:pt>
                <c:pt idx="3720">
                  <c:v>2.9983765888963254E-3</c:v>
                </c:pt>
                <c:pt idx="3721">
                  <c:v>3.7250295883272866E-3</c:v>
                </c:pt>
                <c:pt idx="3722">
                  <c:v>3.7371264103611443E-3</c:v>
                </c:pt>
                <c:pt idx="3723">
                  <c:v>2.8194502136942687E-3</c:v>
                </c:pt>
                <c:pt idx="3724">
                  <c:v>3.2441600177656438E-3</c:v>
                </c:pt>
                <c:pt idx="3725">
                  <c:v>3.5010891420580331E-3</c:v>
                </c:pt>
                <c:pt idx="3726">
                  <c:v>3.2486814134077952E-3</c:v>
                </c:pt>
                <c:pt idx="3727">
                  <c:v>2.9728850512969148E-3</c:v>
                </c:pt>
                <c:pt idx="3728">
                  <c:v>3.5134108665344568E-3</c:v>
                </c:pt>
                <c:pt idx="3729">
                  <c:v>2.8458739655526583E-3</c:v>
                </c:pt>
                <c:pt idx="3730">
                  <c:v>2.9881444342833661E-3</c:v>
                </c:pt>
                <c:pt idx="3731">
                  <c:v>3.9246228352959652E-3</c:v>
                </c:pt>
                <c:pt idx="3732">
                  <c:v>3.4824698548206706E-3</c:v>
                </c:pt>
                <c:pt idx="3733">
                  <c:v>3.2233538495054694E-3</c:v>
                </c:pt>
                <c:pt idx="3734">
                  <c:v>2.8244044484972241E-3</c:v>
                </c:pt>
                <c:pt idx="3735">
                  <c:v>3.729274564906339E-3</c:v>
                </c:pt>
                <c:pt idx="3736">
                  <c:v>3.9034019811474102E-3</c:v>
                </c:pt>
                <c:pt idx="3737">
                  <c:v>2.4665447292654048E-3</c:v>
                </c:pt>
                <c:pt idx="3738">
                  <c:v>2.7937136462602781E-3</c:v>
                </c:pt>
                <c:pt idx="3739">
                  <c:v>2.6985464244821539E-3</c:v>
                </c:pt>
                <c:pt idx="3740">
                  <c:v>3.5312262387423524E-3</c:v>
                </c:pt>
                <c:pt idx="3741">
                  <c:v>3.7745740061748694E-3</c:v>
                </c:pt>
                <c:pt idx="3742">
                  <c:v>3.567499912457557E-3</c:v>
                </c:pt>
                <c:pt idx="3743">
                  <c:v>3.5076200503671049E-3</c:v>
                </c:pt>
                <c:pt idx="3744">
                  <c:v>3.3199266402532614E-3</c:v>
                </c:pt>
                <c:pt idx="3745">
                  <c:v>3.8514948918219943E-3</c:v>
                </c:pt>
                <c:pt idx="3746">
                  <c:v>2.6547433121342744E-3</c:v>
                </c:pt>
                <c:pt idx="3747">
                  <c:v>2.5520483350676181E-3</c:v>
                </c:pt>
                <c:pt idx="3748">
                  <c:v>4.2765908447891564E-3</c:v>
                </c:pt>
                <c:pt idx="3749">
                  <c:v>2.5714526327330831E-3</c:v>
                </c:pt>
                <c:pt idx="3750">
                  <c:v>4.4013570655357416E-3</c:v>
                </c:pt>
                <c:pt idx="3751">
                  <c:v>3.6235406551329515E-3</c:v>
                </c:pt>
                <c:pt idx="3752">
                  <c:v>3.2130175351516329E-3</c:v>
                </c:pt>
                <c:pt idx="3753">
                  <c:v>3.0687604779104458E-3</c:v>
                </c:pt>
                <c:pt idx="3754">
                  <c:v>2.8900775571205394E-3</c:v>
                </c:pt>
                <c:pt idx="3755">
                  <c:v>3.0382555730849442E-3</c:v>
                </c:pt>
                <c:pt idx="3756">
                  <c:v>2.7907813215473517E-3</c:v>
                </c:pt>
                <c:pt idx="3757">
                  <c:v>3.1091032623618235E-3</c:v>
                </c:pt>
                <c:pt idx="3758">
                  <c:v>3.1177888488292953E-3</c:v>
                </c:pt>
                <c:pt idx="3759">
                  <c:v>4.2890922916878167E-3</c:v>
                </c:pt>
                <c:pt idx="3760">
                  <c:v>3.538887201757004E-3</c:v>
                </c:pt>
                <c:pt idx="3761">
                  <c:v>4.1432205917204231E-3</c:v>
                </c:pt>
                <c:pt idx="3762">
                  <c:v>3.5891776223832875E-3</c:v>
                </c:pt>
                <c:pt idx="3763">
                  <c:v>3.6406518609585631E-3</c:v>
                </c:pt>
                <c:pt idx="3764">
                  <c:v>3.0368127629079194E-3</c:v>
                </c:pt>
                <c:pt idx="3765">
                  <c:v>2.8190200513611755E-3</c:v>
                </c:pt>
                <c:pt idx="3766">
                  <c:v>3.6587052428417354E-3</c:v>
                </c:pt>
                <c:pt idx="3767">
                  <c:v>3.0878853399521956E-3</c:v>
                </c:pt>
                <c:pt idx="3768">
                  <c:v>2.901533263297226E-3</c:v>
                </c:pt>
                <c:pt idx="3769">
                  <c:v>2.983630567059917E-3</c:v>
                </c:pt>
                <c:pt idx="3770">
                  <c:v>3.3555717416097353E-3</c:v>
                </c:pt>
                <c:pt idx="3771">
                  <c:v>2.9178778672919511E-3</c:v>
                </c:pt>
                <c:pt idx="3772">
                  <c:v>3.2781456352115198E-3</c:v>
                </c:pt>
                <c:pt idx="3773">
                  <c:v>3.306517464406068E-3</c:v>
                </c:pt>
                <c:pt idx="3774">
                  <c:v>3.6634519775156872E-3</c:v>
                </c:pt>
                <c:pt idx="3775">
                  <c:v>2.837677360197766E-3</c:v>
                </c:pt>
                <c:pt idx="3776">
                  <c:v>3.6141956505332685E-3</c:v>
                </c:pt>
                <c:pt idx="3777">
                  <c:v>3.2189892870703807E-3</c:v>
                </c:pt>
                <c:pt idx="3778">
                  <c:v>2.8574199477379983E-3</c:v>
                </c:pt>
                <c:pt idx="3779">
                  <c:v>3.0620688099559108E-3</c:v>
                </c:pt>
                <c:pt idx="3780">
                  <c:v>3.4063102210070899E-3</c:v>
                </c:pt>
                <c:pt idx="3781">
                  <c:v>2.9190574277570512E-3</c:v>
                </c:pt>
                <c:pt idx="3782">
                  <c:v>3.2026323165227034E-3</c:v>
                </c:pt>
                <c:pt idx="3783">
                  <c:v>2.4522135628057703E-3</c:v>
                </c:pt>
                <c:pt idx="3784">
                  <c:v>4.0502073174108442E-3</c:v>
                </c:pt>
                <c:pt idx="3785">
                  <c:v>3.5653373701312052E-3</c:v>
                </c:pt>
                <c:pt idx="3786">
                  <c:v>3.4948503515170879E-3</c:v>
                </c:pt>
                <c:pt idx="3787">
                  <c:v>1.9324992377053258E-3</c:v>
                </c:pt>
                <c:pt idx="3788">
                  <c:v>2.6368495943343913E-3</c:v>
                </c:pt>
                <c:pt idx="3789">
                  <c:v>2.990529908410693E-3</c:v>
                </c:pt>
                <c:pt idx="3790">
                  <c:v>2.6875773128755601E-3</c:v>
                </c:pt>
                <c:pt idx="3791">
                  <c:v>2.5951791042064178E-3</c:v>
                </c:pt>
                <c:pt idx="3792">
                  <c:v>2.678531307369416E-3</c:v>
                </c:pt>
                <c:pt idx="3793">
                  <c:v>2.8093472285345171E-3</c:v>
                </c:pt>
                <c:pt idx="3794">
                  <c:v>2.7698223156868399E-3</c:v>
                </c:pt>
                <c:pt idx="3795">
                  <c:v>3.7108507984987063E-3</c:v>
                </c:pt>
                <c:pt idx="3796">
                  <c:v>3.9516448436134784E-3</c:v>
                </c:pt>
                <c:pt idx="3797">
                  <c:v>3.1521697214407377E-3</c:v>
                </c:pt>
                <c:pt idx="3798">
                  <c:v>2.6191595771827519E-3</c:v>
                </c:pt>
                <c:pt idx="3799">
                  <c:v>3.1999093656948515E-3</c:v>
                </c:pt>
                <c:pt idx="3800">
                  <c:v>2.6445383262964435E-3</c:v>
                </c:pt>
                <c:pt idx="3801">
                  <c:v>2.7065674166012318E-3</c:v>
                </c:pt>
                <c:pt idx="3802">
                  <c:v>2.4828089735672225E-3</c:v>
                </c:pt>
                <c:pt idx="3803">
                  <c:v>3.9353901561664925E-3</c:v>
                </c:pt>
                <c:pt idx="3804">
                  <c:v>2.3707124334057653E-3</c:v>
                </c:pt>
                <c:pt idx="3805">
                  <c:v>2.5151116835885005E-3</c:v>
                </c:pt>
                <c:pt idx="3806">
                  <c:v>3.573639339082424E-3</c:v>
                </c:pt>
                <c:pt idx="3807">
                  <c:v>3.3379006922710408E-3</c:v>
                </c:pt>
                <c:pt idx="3808">
                  <c:v>2.3606327704474455E-3</c:v>
                </c:pt>
                <c:pt idx="3809">
                  <c:v>2.4124133273471854E-3</c:v>
                </c:pt>
                <c:pt idx="3810">
                  <c:v>2.9376796408448415E-3</c:v>
                </c:pt>
                <c:pt idx="3811">
                  <c:v>3.6281156928022113E-3</c:v>
                </c:pt>
                <c:pt idx="3812">
                  <c:v>3.6159891045120284E-3</c:v>
                </c:pt>
                <c:pt idx="3813">
                  <c:v>3.0364779546840554E-3</c:v>
                </c:pt>
                <c:pt idx="3814">
                  <c:v>2.7392555271697973E-3</c:v>
                </c:pt>
                <c:pt idx="3815">
                  <c:v>3.6076803474509242E-3</c:v>
                </c:pt>
                <c:pt idx="3816">
                  <c:v>2.7013022227748268E-3</c:v>
                </c:pt>
                <c:pt idx="3817">
                  <c:v>2.3142616976720098E-3</c:v>
                </c:pt>
                <c:pt idx="3818">
                  <c:v>3.5427065853640464E-3</c:v>
                </c:pt>
                <c:pt idx="3819">
                  <c:v>2.9251265999455712E-3</c:v>
                </c:pt>
                <c:pt idx="3820">
                  <c:v>2.7396737616594939E-3</c:v>
                </c:pt>
                <c:pt idx="3821">
                  <c:v>3.0866406526311907E-3</c:v>
                </c:pt>
                <c:pt idx="3822">
                  <c:v>3.3348404455166873E-3</c:v>
                </c:pt>
                <c:pt idx="3823">
                  <c:v>3.1657239466268273E-3</c:v>
                </c:pt>
                <c:pt idx="3824">
                  <c:v>2.9783975207782606E-3</c:v>
                </c:pt>
                <c:pt idx="3825">
                  <c:v>3.7468587274154044E-3</c:v>
                </c:pt>
                <c:pt idx="3826">
                  <c:v>2.2085181713081556E-3</c:v>
                </c:pt>
                <c:pt idx="3827">
                  <c:v>2.8439936554942782E-3</c:v>
                </c:pt>
                <c:pt idx="3828">
                  <c:v>3.4729153020232081E-3</c:v>
                </c:pt>
                <c:pt idx="3829">
                  <c:v>3.2319242346387678E-3</c:v>
                </c:pt>
                <c:pt idx="3830">
                  <c:v>3.0647392909629446E-3</c:v>
                </c:pt>
                <c:pt idx="3831">
                  <c:v>3.5697835941877619E-3</c:v>
                </c:pt>
                <c:pt idx="3832">
                  <c:v>3.4864137317122896E-3</c:v>
                </c:pt>
                <c:pt idx="3833">
                  <c:v>2.7831998915709092E-3</c:v>
                </c:pt>
                <c:pt idx="3834">
                  <c:v>3.0098433272448548E-3</c:v>
                </c:pt>
                <c:pt idx="3835">
                  <c:v>1.9745018370194035E-3</c:v>
                </c:pt>
                <c:pt idx="3836">
                  <c:v>2.8496223877183297E-3</c:v>
                </c:pt>
                <c:pt idx="3837">
                  <c:v>3.7999630865997386E-3</c:v>
                </c:pt>
                <c:pt idx="3838">
                  <c:v>3.282880539558157E-3</c:v>
                </c:pt>
                <c:pt idx="3839">
                  <c:v>2.4501102103842006E-3</c:v>
                </c:pt>
                <c:pt idx="3840">
                  <c:v>2.9287236821073635E-3</c:v>
                </c:pt>
                <c:pt idx="3841">
                  <c:v>2.9165986650027541E-3</c:v>
                </c:pt>
                <c:pt idx="3842">
                  <c:v>2.8205892322093204E-3</c:v>
                </c:pt>
                <c:pt idx="3843">
                  <c:v>2.580782033830989E-3</c:v>
                </c:pt>
                <c:pt idx="3844">
                  <c:v>3.669584517331272E-3</c:v>
                </c:pt>
                <c:pt idx="3845">
                  <c:v>3.4597196500955976E-3</c:v>
                </c:pt>
                <c:pt idx="3846">
                  <c:v>2.8330487512577161E-3</c:v>
                </c:pt>
                <c:pt idx="3847">
                  <c:v>3.0232212854912474E-3</c:v>
                </c:pt>
                <c:pt idx="3848">
                  <c:v>2.739458157450685E-3</c:v>
                </c:pt>
                <c:pt idx="3849">
                  <c:v>2.5981154269097287E-3</c:v>
                </c:pt>
                <c:pt idx="3850">
                  <c:v>3.6119195123945499E-3</c:v>
                </c:pt>
                <c:pt idx="3851">
                  <c:v>2.9254765604367749E-3</c:v>
                </c:pt>
                <c:pt idx="3852">
                  <c:v>2.4382203265102065E-3</c:v>
                </c:pt>
                <c:pt idx="3853">
                  <c:v>2.9112374252300236E-3</c:v>
                </c:pt>
                <c:pt idx="3854">
                  <c:v>2.7524552980036413E-3</c:v>
                </c:pt>
                <c:pt idx="3855">
                  <c:v>2.7306204941430689E-3</c:v>
                </c:pt>
                <c:pt idx="3856">
                  <c:v>2.8740807216279416E-3</c:v>
                </c:pt>
                <c:pt idx="3857">
                  <c:v>2.9075980890866438E-3</c:v>
                </c:pt>
                <c:pt idx="3858">
                  <c:v>3.2190680546961216E-3</c:v>
                </c:pt>
                <c:pt idx="3859">
                  <c:v>2.855603260243182E-3</c:v>
                </c:pt>
                <c:pt idx="3860">
                  <c:v>3.5942389935967856E-3</c:v>
                </c:pt>
                <c:pt idx="3861">
                  <c:v>3.4635437478705961E-3</c:v>
                </c:pt>
                <c:pt idx="3862">
                  <c:v>3.1213084466297294E-3</c:v>
                </c:pt>
                <c:pt idx="3863">
                  <c:v>2.1094202385506908E-3</c:v>
                </c:pt>
                <c:pt idx="3864">
                  <c:v>2.7294456339781079E-3</c:v>
                </c:pt>
                <c:pt idx="3865">
                  <c:v>2.919621315183119E-3</c:v>
                </c:pt>
                <c:pt idx="3866">
                  <c:v>2.583619060371546E-3</c:v>
                </c:pt>
                <c:pt idx="3867">
                  <c:v>3.7286153238602743E-3</c:v>
                </c:pt>
                <c:pt idx="3868">
                  <c:v>3.5507524689892133E-3</c:v>
                </c:pt>
                <c:pt idx="3869">
                  <c:v>2.9790105811301456E-3</c:v>
                </c:pt>
                <c:pt idx="3870">
                  <c:v>2.9194035060083607E-3</c:v>
                </c:pt>
                <c:pt idx="3871">
                  <c:v>3.1752876826250526E-3</c:v>
                </c:pt>
                <c:pt idx="3872">
                  <c:v>3.3369943850153337E-3</c:v>
                </c:pt>
                <c:pt idx="3873">
                  <c:v>2.9690962150225315E-3</c:v>
                </c:pt>
                <c:pt idx="3874">
                  <c:v>2.4097651942210246E-3</c:v>
                </c:pt>
                <c:pt idx="3875">
                  <c:v>2.8136222278943995E-3</c:v>
                </c:pt>
                <c:pt idx="3876">
                  <c:v>3.6026481968749057E-3</c:v>
                </c:pt>
                <c:pt idx="3877">
                  <c:v>2.5505228275566768E-3</c:v>
                </c:pt>
                <c:pt idx="3878">
                  <c:v>3.1206709260546851E-3</c:v>
                </c:pt>
                <c:pt idx="3879">
                  <c:v>2.9704666838004951E-3</c:v>
                </c:pt>
                <c:pt idx="3880">
                  <c:v>2.9214875830868288E-3</c:v>
                </c:pt>
                <c:pt idx="3881">
                  <c:v>2.6028044433701247E-3</c:v>
                </c:pt>
                <c:pt idx="3882">
                  <c:v>2.8967374925536965E-3</c:v>
                </c:pt>
                <c:pt idx="3883">
                  <c:v>2.4375516620453721E-3</c:v>
                </c:pt>
                <c:pt idx="3884">
                  <c:v>3.0896246822315894E-3</c:v>
                </c:pt>
                <c:pt idx="3885">
                  <c:v>3.2206940736813961E-3</c:v>
                </c:pt>
                <c:pt idx="3886">
                  <c:v>3.6429246696707209E-3</c:v>
                </c:pt>
                <c:pt idx="3887">
                  <c:v>2.0647892536496577E-3</c:v>
                </c:pt>
                <c:pt idx="3888">
                  <c:v>2.1750676655542317E-3</c:v>
                </c:pt>
                <c:pt idx="3889">
                  <c:v>3.8506848090846041E-3</c:v>
                </c:pt>
                <c:pt idx="3890">
                  <c:v>2.3787769007594705E-3</c:v>
                </c:pt>
                <c:pt idx="3891">
                  <c:v>2.493100528156004E-3</c:v>
                </c:pt>
                <c:pt idx="3892">
                  <c:v>2.31768411671331E-3</c:v>
                </c:pt>
                <c:pt idx="3893">
                  <c:v>2.9739561353240621E-3</c:v>
                </c:pt>
                <c:pt idx="3894">
                  <c:v>2.6105378248270608E-3</c:v>
                </c:pt>
                <c:pt idx="3895">
                  <c:v>2.5667160264152334E-3</c:v>
                </c:pt>
                <c:pt idx="3896">
                  <c:v>2.1935790723581292E-3</c:v>
                </c:pt>
                <c:pt idx="3897">
                  <c:v>2.2283177346964921E-3</c:v>
                </c:pt>
                <c:pt idx="3898">
                  <c:v>3.0405201004057997E-3</c:v>
                </c:pt>
                <c:pt idx="3899">
                  <c:v>2.4836838685180162E-3</c:v>
                </c:pt>
                <c:pt idx="3900">
                  <c:v>3.1610035158190697E-3</c:v>
                </c:pt>
                <c:pt idx="3901">
                  <c:v>2.7026314127149243E-3</c:v>
                </c:pt>
                <c:pt idx="3902">
                  <c:v>2.6189517501400317E-3</c:v>
                </c:pt>
                <c:pt idx="3903">
                  <c:v>3.7254704073367735E-3</c:v>
                </c:pt>
                <c:pt idx="3904">
                  <c:v>2.9939028855849592E-3</c:v>
                </c:pt>
                <c:pt idx="3905">
                  <c:v>3.1348974161709005E-3</c:v>
                </c:pt>
                <c:pt idx="3906">
                  <c:v>3.0199575033569501E-3</c:v>
                </c:pt>
                <c:pt idx="3907">
                  <c:v>2.8942648574320322E-3</c:v>
                </c:pt>
                <c:pt idx="3908">
                  <c:v>2.5863185531970873E-3</c:v>
                </c:pt>
                <c:pt idx="3909">
                  <c:v>2.1155357384329363E-3</c:v>
                </c:pt>
                <c:pt idx="3910">
                  <c:v>3.7059984058756905E-3</c:v>
                </c:pt>
                <c:pt idx="3911">
                  <c:v>2.6448561104836848E-3</c:v>
                </c:pt>
                <c:pt idx="3912">
                  <c:v>3.2424271421752399E-3</c:v>
                </c:pt>
                <c:pt idx="3913">
                  <c:v>3.0336820611716062E-3</c:v>
                </c:pt>
                <c:pt idx="3914">
                  <c:v>2.9621905426808351E-3</c:v>
                </c:pt>
                <c:pt idx="3915">
                  <c:v>2.7618255127359321E-3</c:v>
                </c:pt>
                <c:pt idx="3916">
                  <c:v>2.2083637542265923E-3</c:v>
                </c:pt>
                <c:pt idx="3917">
                  <c:v>2.8610747468510497E-3</c:v>
                </c:pt>
                <c:pt idx="3918">
                  <c:v>3.238716555868095E-3</c:v>
                </c:pt>
                <c:pt idx="3919">
                  <c:v>2.8996009199585538E-3</c:v>
                </c:pt>
                <c:pt idx="3920">
                  <c:v>3.4040393173911483E-3</c:v>
                </c:pt>
                <c:pt idx="3921">
                  <c:v>3.3576317023920124E-3</c:v>
                </c:pt>
                <c:pt idx="3922">
                  <c:v>1.7603998334460465E-3</c:v>
                </c:pt>
                <c:pt idx="3923">
                  <c:v>2.8555404662453094E-3</c:v>
                </c:pt>
                <c:pt idx="3924">
                  <c:v>3.3016686715902563E-3</c:v>
                </c:pt>
                <c:pt idx="3925">
                  <c:v>2.8997590921853158E-3</c:v>
                </c:pt>
                <c:pt idx="3926">
                  <c:v>2.1859977508555234E-3</c:v>
                </c:pt>
                <c:pt idx="3927">
                  <c:v>2.1944981708097761E-3</c:v>
                </c:pt>
                <c:pt idx="3928">
                  <c:v>3.3185462003188578E-3</c:v>
                </c:pt>
                <c:pt idx="3929">
                  <c:v>2.9482444030760262E-3</c:v>
                </c:pt>
                <c:pt idx="3930">
                  <c:v>3.488482435485355E-3</c:v>
                </c:pt>
                <c:pt idx="3931">
                  <c:v>2.3813984853783693E-3</c:v>
                </c:pt>
                <c:pt idx="3932">
                  <c:v>3.0283813165534967E-3</c:v>
                </c:pt>
                <c:pt idx="3933">
                  <c:v>2.9970109646667957E-3</c:v>
                </c:pt>
                <c:pt idx="3934">
                  <c:v>2.4670471728378235E-3</c:v>
                </c:pt>
                <c:pt idx="3935">
                  <c:v>3.0401409725774767E-3</c:v>
                </c:pt>
                <c:pt idx="3936">
                  <c:v>3.0711869551478068E-3</c:v>
                </c:pt>
                <c:pt idx="3937">
                  <c:v>2.592238827201063E-3</c:v>
                </c:pt>
                <c:pt idx="3938">
                  <c:v>3.1552717001908583E-3</c:v>
                </c:pt>
                <c:pt idx="3939">
                  <c:v>3.8032504834136344E-3</c:v>
                </c:pt>
                <c:pt idx="3940">
                  <c:v>3.6570116486950143E-3</c:v>
                </c:pt>
                <c:pt idx="3941">
                  <c:v>2.996486439637827E-3</c:v>
                </c:pt>
                <c:pt idx="3942">
                  <c:v>3.6600297135871212E-3</c:v>
                </c:pt>
                <c:pt idx="3943">
                  <c:v>2.0112453674020589E-3</c:v>
                </c:pt>
                <c:pt idx="3944">
                  <c:v>3.3419014235142714E-3</c:v>
                </c:pt>
                <c:pt idx="3945">
                  <c:v>3.3940185072888138E-3</c:v>
                </c:pt>
                <c:pt idx="3946">
                  <c:v>2.636821935610639E-3</c:v>
                </c:pt>
                <c:pt idx="3947">
                  <c:v>3.0751229917134314E-3</c:v>
                </c:pt>
                <c:pt idx="3948">
                  <c:v>3.6406879398528129E-3</c:v>
                </c:pt>
                <c:pt idx="3949">
                  <c:v>2.88174247518463E-3</c:v>
                </c:pt>
                <c:pt idx="3950">
                  <c:v>3.595329893768442E-3</c:v>
                </c:pt>
                <c:pt idx="3951">
                  <c:v>3.5932918260390447E-3</c:v>
                </c:pt>
                <c:pt idx="3952">
                  <c:v>2.692862975424266E-3</c:v>
                </c:pt>
                <c:pt idx="3953">
                  <c:v>3.2652992070776399E-3</c:v>
                </c:pt>
                <c:pt idx="3954">
                  <c:v>3.2946884783569422E-3</c:v>
                </c:pt>
                <c:pt idx="3955">
                  <c:v>2.6787359251807543E-3</c:v>
                </c:pt>
                <c:pt idx="3956">
                  <c:v>2.865354310962773E-3</c:v>
                </c:pt>
                <c:pt idx="3957">
                  <c:v>1.9510024412300114E-3</c:v>
                </c:pt>
                <c:pt idx="3958">
                  <c:v>1.547894233267802E-3</c:v>
                </c:pt>
                <c:pt idx="3959">
                  <c:v>2.6040954263786462E-3</c:v>
                </c:pt>
                <c:pt idx="3960">
                  <c:v>2.780601933673119E-3</c:v>
                </c:pt>
                <c:pt idx="3961">
                  <c:v>2.6389159724772601E-3</c:v>
                </c:pt>
                <c:pt idx="3962">
                  <c:v>2.1967750039961634E-3</c:v>
                </c:pt>
                <c:pt idx="3963">
                  <c:v>2.5570544771000084E-3</c:v>
                </c:pt>
                <c:pt idx="3964">
                  <c:v>2.6716951896679736E-3</c:v>
                </c:pt>
                <c:pt idx="3965">
                  <c:v>3.2321355705972835E-3</c:v>
                </c:pt>
                <c:pt idx="3966">
                  <c:v>2.9445937239098757E-3</c:v>
                </c:pt>
                <c:pt idx="3967">
                  <c:v>2.045534228016373E-3</c:v>
                </c:pt>
                <c:pt idx="3968">
                  <c:v>2.1640642768390611E-3</c:v>
                </c:pt>
                <c:pt idx="3969">
                  <c:v>2.5607880476637103E-3</c:v>
                </c:pt>
                <c:pt idx="3970">
                  <c:v>1.7476746283542769E-3</c:v>
                </c:pt>
                <c:pt idx="3971">
                  <c:v>2.1216345785279316E-3</c:v>
                </c:pt>
                <c:pt idx="3972">
                  <c:v>2.0817854334608142E-3</c:v>
                </c:pt>
                <c:pt idx="3973">
                  <c:v>2.3531327853810011E-3</c:v>
                </c:pt>
                <c:pt idx="3974">
                  <c:v>2.1277720870502845E-3</c:v>
                </c:pt>
                <c:pt idx="3975">
                  <c:v>2.0932501053433066E-3</c:v>
                </c:pt>
                <c:pt idx="3976">
                  <c:v>2.9704838428602897E-3</c:v>
                </c:pt>
                <c:pt idx="3977">
                  <c:v>3.0631340118744935E-3</c:v>
                </c:pt>
                <c:pt idx="3978">
                  <c:v>2.4585198940212604E-3</c:v>
                </c:pt>
                <c:pt idx="3979">
                  <c:v>2.2855565981500046E-3</c:v>
                </c:pt>
                <c:pt idx="3980">
                  <c:v>2.7759611677369398E-3</c:v>
                </c:pt>
                <c:pt idx="3981">
                  <c:v>2.3897432566241314E-3</c:v>
                </c:pt>
                <c:pt idx="3982">
                  <c:v>2.2617054008482055E-3</c:v>
                </c:pt>
                <c:pt idx="3983">
                  <c:v>2.5617858541408154E-3</c:v>
                </c:pt>
                <c:pt idx="3984">
                  <c:v>2.795105752181711E-3</c:v>
                </c:pt>
                <c:pt idx="3985">
                  <c:v>2.454660769157456E-3</c:v>
                </c:pt>
                <c:pt idx="3986">
                  <c:v>2.4113035129572852E-3</c:v>
                </c:pt>
                <c:pt idx="3987">
                  <c:v>2.1294629835053066E-3</c:v>
                </c:pt>
                <c:pt idx="3988">
                  <c:v>1.8412647337263685E-3</c:v>
                </c:pt>
                <c:pt idx="3989">
                  <c:v>2.266423977413193E-3</c:v>
                </c:pt>
                <c:pt idx="3990">
                  <c:v>2.7257095911187648E-3</c:v>
                </c:pt>
                <c:pt idx="3991">
                  <c:v>3.1524399825923156E-3</c:v>
                </c:pt>
                <c:pt idx="3992">
                  <c:v>1.610614033434325E-3</c:v>
                </c:pt>
                <c:pt idx="3993">
                  <c:v>2.3372677876671195E-3</c:v>
                </c:pt>
                <c:pt idx="3994">
                  <c:v>2.0203593941938141E-3</c:v>
                </c:pt>
                <c:pt idx="3995">
                  <c:v>2.1893573967091732E-3</c:v>
                </c:pt>
                <c:pt idx="3996">
                  <c:v>3.1951837226505768E-3</c:v>
                </c:pt>
                <c:pt idx="3997">
                  <c:v>2.5574618521726506E-3</c:v>
                </c:pt>
                <c:pt idx="3998">
                  <c:v>2.3379988431354456E-3</c:v>
                </c:pt>
                <c:pt idx="3999">
                  <c:v>2.6015417281956025E-3</c:v>
                </c:pt>
                <c:pt idx="4000">
                  <c:v>1.5600740419357832E-3</c:v>
                </c:pt>
                <c:pt idx="4001">
                  <c:v>2.3173799350764031E-3</c:v>
                </c:pt>
                <c:pt idx="4002">
                  <c:v>2.6118715268022372E-3</c:v>
                </c:pt>
                <c:pt idx="4003">
                  <c:v>3.2624470766212618E-3</c:v>
                </c:pt>
                <c:pt idx="4004">
                  <c:v>1.6530962065447331E-3</c:v>
                </c:pt>
                <c:pt idx="4005">
                  <c:v>2.6712190666081702E-3</c:v>
                </c:pt>
                <c:pt idx="4006">
                  <c:v>2.6011097395241662E-3</c:v>
                </c:pt>
                <c:pt idx="4007">
                  <c:v>1.6399267820611395E-3</c:v>
                </c:pt>
                <c:pt idx="4008">
                  <c:v>1.7749819674671118E-3</c:v>
                </c:pt>
                <c:pt idx="4009">
                  <c:v>3.6762415768910903E-3</c:v>
                </c:pt>
                <c:pt idx="4010">
                  <c:v>2.2526769606319229E-3</c:v>
                </c:pt>
                <c:pt idx="4011">
                  <c:v>1.3887536749097246E-3</c:v>
                </c:pt>
                <c:pt idx="4012">
                  <c:v>2.7694900976232197E-3</c:v>
                </c:pt>
                <c:pt idx="4013">
                  <c:v>2.3727886840728585E-3</c:v>
                </c:pt>
                <c:pt idx="4014">
                  <c:v>2.067531041532946E-3</c:v>
                </c:pt>
                <c:pt idx="4015">
                  <c:v>1.5661522795702967E-3</c:v>
                </c:pt>
                <c:pt idx="4016">
                  <c:v>2.9488861760371397E-3</c:v>
                </c:pt>
                <c:pt idx="4017">
                  <c:v>2.5365083344902387E-3</c:v>
                </c:pt>
                <c:pt idx="4018">
                  <c:v>2.5224860285047415E-3</c:v>
                </c:pt>
                <c:pt idx="4019">
                  <c:v>2.3384005111300532E-3</c:v>
                </c:pt>
                <c:pt idx="4020">
                  <c:v>2.5356833114703924E-3</c:v>
                </c:pt>
                <c:pt idx="4021">
                  <c:v>1.3308725636665304E-3</c:v>
                </c:pt>
                <c:pt idx="4022">
                  <c:v>2.4464938901457471E-3</c:v>
                </c:pt>
                <c:pt idx="4023">
                  <c:v>2.8008533946358451E-3</c:v>
                </c:pt>
                <c:pt idx="4024">
                  <c:v>3.0451694407616671E-3</c:v>
                </c:pt>
                <c:pt idx="4025">
                  <c:v>2.4296568602327306E-3</c:v>
                </c:pt>
                <c:pt idx="4026">
                  <c:v>2.6890286743472013E-3</c:v>
                </c:pt>
                <c:pt idx="4027">
                  <c:v>2.3248737425308526E-3</c:v>
                </c:pt>
                <c:pt idx="4028">
                  <c:v>1.7030921936412461E-3</c:v>
                </c:pt>
                <c:pt idx="4029">
                  <c:v>3.0427186400609472E-3</c:v>
                </c:pt>
                <c:pt idx="4030">
                  <c:v>2.4817805948776864E-3</c:v>
                </c:pt>
                <c:pt idx="4031">
                  <c:v>2.3777307677869818E-3</c:v>
                </c:pt>
                <c:pt idx="4032">
                  <c:v>2.1099792602500742E-3</c:v>
                </c:pt>
                <c:pt idx="4033">
                  <c:v>2.684664891812784E-3</c:v>
                </c:pt>
                <c:pt idx="4034">
                  <c:v>1.7935653090597244E-3</c:v>
                </c:pt>
                <c:pt idx="4035">
                  <c:v>2.4330787434236841E-3</c:v>
                </c:pt>
                <c:pt idx="4036">
                  <c:v>2.5440143376177994E-3</c:v>
                </c:pt>
                <c:pt idx="4037">
                  <c:v>2.9765523310129648E-3</c:v>
                </c:pt>
                <c:pt idx="4038">
                  <c:v>2.3572097820727064E-3</c:v>
                </c:pt>
                <c:pt idx="4039">
                  <c:v>2.131705463375445E-3</c:v>
                </c:pt>
                <c:pt idx="4040">
                  <c:v>1.5249055206448081E-3</c:v>
                </c:pt>
                <c:pt idx="4041">
                  <c:v>1.5751054390380867E-3</c:v>
                </c:pt>
                <c:pt idx="4042">
                  <c:v>1.9388373089659512E-3</c:v>
                </c:pt>
                <c:pt idx="4043">
                  <c:v>1.53604223262751E-3</c:v>
                </c:pt>
                <c:pt idx="4044">
                  <c:v>1.9418836072810242E-3</c:v>
                </c:pt>
                <c:pt idx="4045">
                  <c:v>2.8220912040087154E-3</c:v>
                </c:pt>
                <c:pt idx="4046">
                  <c:v>1.1493737057285749E-3</c:v>
                </c:pt>
                <c:pt idx="4047">
                  <c:v>1.9415220443106519E-3</c:v>
                </c:pt>
                <c:pt idx="4048">
                  <c:v>1.4164861909070614E-3</c:v>
                </c:pt>
                <c:pt idx="4049">
                  <c:v>1.8665968810874848E-3</c:v>
                </c:pt>
                <c:pt idx="4050">
                  <c:v>1.7547554789637688E-3</c:v>
                </c:pt>
                <c:pt idx="4051">
                  <c:v>2.8261844978245882E-3</c:v>
                </c:pt>
                <c:pt idx="4052">
                  <c:v>2.251733060242352E-3</c:v>
                </c:pt>
                <c:pt idx="4053">
                  <c:v>1.5433045446018E-3</c:v>
                </c:pt>
                <c:pt idx="4054">
                  <c:v>2.4521500384552752E-3</c:v>
                </c:pt>
                <c:pt idx="4055">
                  <c:v>2.381747259341367E-3</c:v>
                </c:pt>
                <c:pt idx="4056">
                  <c:v>2.2973790897283983E-3</c:v>
                </c:pt>
                <c:pt idx="4057">
                  <c:v>2.2930709230591386E-3</c:v>
                </c:pt>
                <c:pt idx="4058">
                  <c:v>2.8244331279268656E-3</c:v>
                </c:pt>
                <c:pt idx="4059">
                  <c:v>1.5505739753504579E-3</c:v>
                </c:pt>
                <c:pt idx="4060">
                  <c:v>2.1792215860204551E-3</c:v>
                </c:pt>
                <c:pt idx="4061">
                  <c:v>2.9286549996609878E-3</c:v>
                </c:pt>
                <c:pt idx="4062">
                  <c:v>1.3950723526663298E-3</c:v>
                </c:pt>
                <c:pt idx="4063">
                  <c:v>2.7537198500866703E-3</c:v>
                </c:pt>
                <c:pt idx="4064">
                  <c:v>2.488106965675101E-3</c:v>
                </c:pt>
                <c:pt idx="4065">
                  <c:v>2.4340936456074477E-3</c:v>
                </c:pt>
                <c:pt idx="4066">
                  <c:v>2.6480629811122991E-3</c:v>
                </c:pt>
                <c:pt idx="4067">
                  <c:v>2.1767926057086437E-3</c:v>
                </c:pt>
                <c:pt idx="4068">
                  <c:v>1.3704535105620184E-3</c:v>
                </c:pt>
                <c:pt idx="4069">
                  <c:v>2.645558428410921E-3</c:v>
                </c:pt>
                <c:pt idx="4070">
                  <c:v>2.9956924933353573E-3</c:v>
                </c:pt>
                <c:pt idx="4071">
                  <c:v>1.9277906216216571E-3</c:v>
                </c:pt>
                <c:pt idx="4072">
                  <c:v>1.7573190829003149E-3</c:v>
                </c:pt>
                <c:pt idx="4073">
                  <c:v>2.6218902238767353E-3</c:v>
                </c:pt>
                <c:pt idx="4074">
                  <c:v>1.9291231451148501E-3</c:v>
                </c:pt>
                <c:pt idx="4075">
                  <c:v>2.4858791406754291E-3</c:v>
                </c:pt>
                <c:pt idx="4076">
                  <c:v>2.9998193352445729E-3</c:v>
                </c:pt>
                <c:pt idx="4077">
                  <c:v>1.5584718360820485E-3</c:v>
                </c:pt>
                <c:pt idx="4078">
                  <c:v>2.5821215298480705E-3</c:v>
                </c:pt>
                <c:pt idx="4079">
                  <c:v>1.1034782385530273E-3</c:v>
                </c:pt>
                <c:pt idx="4080">
                  <c:v>1.8818515541127289E-3</c:v>
                </c:pt>
                <c:pt idx="4081">
                  <c:v>1.5658637999012874E-3</c:v>
                </c:pt>
                <c:pt idx="4082">
                  <c:v>2.425940104467548E-3</c:v>
                </c:pt>
                <c:pt idx="4083">
                  <c:v>2.8202647137436925E-3</c:v>
                </c:pt>
                <c:pt idx="4084">
                  <c:v>2.6795532000769944E-3</c:v>
                </c:pt>
                <c:pt idx="4085">
                  <c:v>1.8187394654131861E-3</c:v>
                </c:pt>
                <c:pt idx="4086">
                  <c:v>1.7102530849551546E-3</c:v>
                </c:pt>
                <c:pt idx="4087">
                  <c:v>1.9092095507420061E-3</c:v>
                </c:pt>
                <c:pt idx="4088">
                  <c:v>2.4747547727508269E-3</c:v>
                </c:pt>
                <c:pt idx="4089">
                  <c:v>2.1756385187501077E-3</c:v>
                </c:pt>
                <c:pt idx="4090">
                  <c:v>2.2474983558505406E-3</c:v>
                </c:pt>
                <c:pt idx="4091">
                  <c:v>2.0254456753388442E-3</c:v>
                </c:pt>
                <c:pt idx="4092">
                  <c:v>2.7000627031417298E-3</c:v>
                </c:pt>
                <c:pt idx="4093">
                  <c:v>2.1936277748130467E-3</c:v>
                </c:pt>
                <c:pt idx="4094">
                  <c:v>1.9045259112683737E-3</c:v>
                </c:pt>
                <c:pt idx="4095">
                  <c:v>2.4600666694677372E-3</c:v>
                </c:pt>
                <c:pt idx="4096">
                  <c:v>2.5144903407221448E-3</c:v>
                </c:pt>
                <c:pt idx="4097">
                  <c:v>2.6128484075055394E-3</c:v>
                </c:pt>
                <c:pt idx="4098">
                  <c:v>1.7451762761914328E-3</c:v>
                </c:pt>
                <c:pt idx="4099">
                  <c:v>2.5123931396455164E-3</c:v>
                </c:pt>
                <c:pt idx="4100">
                  <c:v>1.7259895757971142E-3</c:v>
                </c:pt>
                <c:pt idx="4101">
                  <c:v>2.3231249799539871E-3</c:v>
                </c:pt>
                <c:pt idx="4102">
                  <c:v>2.6410900012011724E-3</c:v>
                </c:pt>
                <c:pt idx="4103">
                  <c:v>2.7490899807711255E-3</c:v>
                </c:pt>
                <c:pt idx="4104">
                  <c:v>2.4268716746354271E-3</c:v>
                </c:pt>
                <c:pt idx="4105">
                  <c:v>2.2271474462346209E-3</c:v>
                </c:pt>
                <c:pt idx="4106">
                  <c:v>2.7399450256307516E-3</c:v>
                </c:pt>
                <c:pt idx="4107">
                  <c:v>2.5117928226945359E-3</c:v>
                </c:pt>
                <c:pt idx="4108">
                  <c:v>2.0894278600520444E-3</c:v>
                </c:pt>
                <c:pt idx="4109">
                  <c:v>1.9909628546288453E-3</c:v>
                </c:pt>
                <c:pt idx="4110">
                  <c:v>1.1021826289129516E-3</c:v>
                </c:pt>
                <c:pt idx="4111">
                  <c:v>2.226686001373704E-3</c:v>
                </c:pt>
                <c:pt idx="4112">
                  <c:v>2.0177126285512311E-3</c:v>
                </c:pt>
                <c:pt idx="4113">
                  <c:v>2.1304737506935706E-3</c:v>
                </c:pt>
                <c:pt idx="4114">
                  <c:v>2.1093869621744183E-3</c:v>
                </c:pt>
                <c:pt idx="4115">
                  <c:v>2.161963370784694E-3</c:v>
                </c:pt>
                <c:pt idx="4116">
                  <c:v>1.4458376981284389E-3</c:v>
                </c:pt>
                <c:pt idx="4117">
                  <c:v>2.4693074875862184E-3</c:v>
                </c:pt>
                <c:pt idx="4118">
                  <c:v>1.8626665732375614E-3</c:v>
                </c:pt>
                <c:pt idx="4119">
                  <c:v>2.2682110796347233E-3</c:v>
                </c:pt>
                <c:pt idx="4120">
                  <c:v>2.2159341474324466E-3</c:v>
                </c:pt>
                <c:pt idx="4121">
                  <c:v>1.3949630048975907E-3</c:v>
                </c:pt>
                <c:pt idx="4122">
                  <c:v>1.5356862091548391E-3</c:v>
                </c:pt>
                <c:pt idx="4123">
                  <c:v>1.0823080815076538E-3</c:v>
                </c:pt>
                <c:pt idx="4124">
                  <c:v>1.8905212002549823E-3</c:v>
                </c:pt>
                <c:pt idx="4125">
                  <c:v>1.654133535496086E-3</c:v>
                </c:pt>
                <c:pt idx="4126">
                  <c:v>1.4584944912840896E-3</c:v>
                </c:pt>
                <c:pt idx="4127">
                  <c:v>2.3366764572801276E-3</c:v>
                </c:pt>
                <c:pt idx="4128">
                  <c:v>1.9478033560681345E-3</c:v>
                </c:pt>
                <c:pt idx="4129">
                  <c:v>1.4236428682659371E-3</c:v>
                </c:pt>
                <c:pt idx="4130">
                  <c:v>1.5000763391326386E-3</c:v>
                </c:pt>
                <c:pt idx="4131">
                  <c:v>2.0840605678974704E-3</c:v>
                </c:pt>
                <c:pt idx="4132">
                  <c:v>2.376233704541686E-3</c:v>
                </c:pt>
                <c:pt idx="4133">
                  <c:v>2.1187008995139562E-3</c:v>
                </c:pt>
                <c:pt idx="4134">
                  <c:v>1.9324515268561444E-3</c:v>
                </c:pt>
                <c:pt idx="4135">
                  <c:v>2.3502284562701608E-3</c:v>
                </c:pt>
                <c:pt idx="4136">
                  <c:v>2.8397340992421779E-3</c:v>
                </c:pt>
                <c:pt idx="4137">
                  <c:v>1.4185500191884128E-3</c:v>
                </c:pt>
                <c:pt idx="4138">
                  <c:v>2.2458322105841527E-3</c:v>
                </c:pt>
                <c:pt idx="4139">
                  <c:v>1.3555353436464966E-3</c:v>
                </c:pt>
                <c:pt idx="4140">
                  <c:v>2.1458136085014718E-3</c:v>
                </c:pt>
                <c:pt idx="4141">
                  <c:v>2.0117152421267308E-3</c:v>
                </c:pt>
                <c:pt idx="4142">
                  <c:v>1.3495226613693845E-3</c:v>
                </c:pt>
                <c:pt idx="4143">
                  <c:v>2.5379037505577195E-3</c:v>
                </c:pt>
                <c:pt idx="4144">
                  <c:v>1.5370070370157893E-3</c:v>
                </c:pt>
                <c:pt idx="4145">
                  <c:v>1.9329547233632766E-3</c:v>
                </c:pt>
                <c:pt idx="4146">
                  <c:v>2.4173119527016148E-3</c:v>
                </c:pt>
                <c:pt idx="4147">
                  <c:v>2.1753845326388018E-3</c:v>
                </c:pt>
                <c:pt idx="4148">
                  <c:v>2.0502119866584643E-3</c:v>
                </c:pt>
                <c:pt idx="4149">
                  <c:v>1.731686443886166E-3</c:v>
                </c:pt>
                <c:pt idx="4150">
                  <c:v>1.7096170867510634E-3</c:v>
                </c:pt>
                <c:pt idx="4151">
                  <c:v>1.5843537430199482E-3</c:v>
                </c:pt>
                <c:pt idx="4152">
                  <c:v>2.4877274282196389E-3</c:v>
                </c:pt>
                <c:pt idx="4153">
                  <c:v>1.4856459673995204E-3</c:v>
                </c:pt>
                <c:pt idx="4154">
                  <c:v>9.509287429552535E-4</c:v>
                </c:pt>
                <c:pt idx="4155">
                  <c:v>1.7610162931062394E-3</c:v>
                </c:pt>
                <c:pt idx="4156">
                  <c:v>2.1090401226819995E-3</c:v>
                </c:pt>
                <c:pt idx="4157">
                  <c:v>2.2869559242799848E-3</c:v>
                </c:pt>
                <c:pt idx="4158">
                  <c:v>2.3778286713306467E-3</c:v>
                </c:pt>
                <c:pt idx="4159">
                  <c:v>2.4707778742300698E-3</c:v>
                </c:pt>
                <c:pt idx="4160">
                  <c:v>2.3052916074203116E-3</c:v>
                </c:pt>
                <c:pt idx="4161">
                  <c:v>1.4530961007716103E-3</c:v>
                </c:pt>
                <c:pt idx="4162">
                  <c:v>2.0222322480387702E-3</c:v>
                </c:pt>
                <c:pt idx="4163">
                  <c:v>2.2482683156225501E-3</c:v>
                </c:pt>
                <c:pt idx="4164">
                  <c:v>1.4829929615669355E-3</c:v>
                </c:pt>
                <c:pt idx="4165">
                  <c:v>1.8888281711413205E-3</c:v>
                </c:pt>
                <c:pt idx="4166">
                  <c:v>2.2303874144404862E-3</c:v>
                </c:pt>
                <c:pt idx="4167">
                  <c:v>1.6294386758258902E-3</c:v>
                </c:pt>
                <c:pt idx="4168">
                  <c:v>2.2846282586731249E-3</c:v>
                </c:pt>
                <c:pt idx="4169">
                  <c:v>1.8883370798900444E-3</c:v>
                </c:pt>
                <c:pt idx="4170">
                  <c:v>2.300325980070485E-3</c:v>
                </c:pt>
                <c:pt idx="4171">
                  <c:v>1.7750852507241732E-3</c:v>
                </c:pt>
                <c:pt idx="4172">
                  <c:v>1.9014142222110108E-3</c:v>
                </c:pt>
                <c:pt idx="4173">
                  <c:v>2.0768590645801961E-3</c:v>
                </c:pt>
                <c:pt idx="4174">
                  <c:v>1.8058214674089338E-3</c:v>
                </c:pt>
                <c:pt idx="4175">
                  <c:v>1.0881703417506266E-3</c:v>
                </c:pt>
                <c:pt idx="4176">
                  <c:v>2.5472967999488191E-3</c:v>
                </c:pt>
                <c:pt idx="4177">
                  <c:v>1.4854718962220436E-3</c:v>
                </c:pt>
                <c:pt idx="4178">
                  <c:v>2.5932248042864511E-3</c:v>
                </c:pt>
                <c:pt idx="4179">
                  <c:v>1.9675066244452871E-3</c:v>
                </c:pt>
                <c:pt idx="4180">
                  <c:v>2.2213989740898351E-3</c:v>
                </c:pt>
                <c:pt idx="4181">
                  <c:v>2.6625743979294958E-3</c:v>
                </c:pt>
                <c:pt idx="4182">
                  <c:v>2.2968809338204097E-3</c:v>
                </c:pt>
                <c:pt idx="4183">
                  <c:v>1.9887605667355179E-3</c:v>
                </c:pt>
                <c:pt idx="4184">
                  <c:v>1.2126315022244418E-3</c:v>
                </c:pt>
                <c:pt idx="4185">
                  <c:v>2.2127342601658399E-3</c:v>
                </c:pt>
                <c:pt idx="4186">
                  <c:v>1.4855829004220764E-3</c:v>
                </c:pt>
                <c:pt idx="4187">
                  <c:v>2.4811671367662787E-3</c:v>
                </c:pt>
                <c:pt idx="4188">
                  <c:v>1.3850741873906282E-3</c:v>
                </c:pt>
                <c:pt idx="4189">
                  <c:v>2.1627268648209798E-3</c:v>
                </c:pt>
                <c:pt idx="4190">
                  <c:v>2.49770839844929E-3</c:v>
                </c:pt>
                <c:pt idx="4191">
                  <c:v>1.5041495271203833E-3</c:v>
                </c:pt>
                <c:pt idx="4192">
                  <c:v>1.6036130908157573E-3</c:v>
                </c:pt>
                <c:pt idx="4193">
                  <c:v>2.121252849174872E-3</c:v>
                </c:pt>
                <c:pt idx="4194">
                  <c:v>2.3102770576472623E-3</c:v>
                </c:pt>
                <c:pt idx="4195">
                  <c:v>1.6463184561370376E-3</c:v>
                </c:pt>
                <c:pt idx="4196">
                  <c:v>2.1911636036957014E-3</c:v>
                </c:pt>
                <c:pt idx="4197">
                  <c:v>1.6390664609904123E-3</c:v>
                </c:pt>
                <c:pt idx="4198">
                  <c:v>1.215637617474415E-3</c:v>
                </c:pt>
                <c:pt idx="4199">
                  <c:v>2.4821658252835587E-3</c:v>
                </c:pt>
                <c:pt idx="4200">
                  <c:v>1.9382620722217772E-3</c:v>
                </c:pt>
                <c:pt idx="4201">
                  <c:v>1.0070804315173503E-3</c:v>
                </c:pt>
                <c:pt idx="4202">
                  <c:v>1.4677425909976304E-3</c:v>
                </c:pt>
                <c:pt idx="4203">
                  <c:v>2.2143888715649858E-3</c:v>
                </c:pt>
                <c:pt idx="4204">
                  <c:v>2.1922530622811623E-3</c:v>
                </c:pt>
                <c:pt idx="4205">
                  <c:v>2.7005271133107413E-3</c:v>
                </c:pt>
                <c:pt idx="4206">
                  <c:v>2.0350621172986623E-3</c:v>
                </c:pt>
                <c:pt idx="4207">
                  <c:v>1.9588495618160016E-3</c:v>
                </c:pt>
                <c:pt idx="4208">
                  <c:v>2.3055887990797576E-3</c:v>
                </c:pt>
                <c:pt idx="4209">
                  <c:v>2.3470118543022708E-3</c:v>
                </c:pt>
                <c:pt idx="4210">
                  <c:v>2.0412658399370336E-3</c:v>
                </c:pt>
                <c:pt idx="4211">
                  <c:v>1.9564325375369834E-3</c:v>
                </c:pt>
                <c:pt idx="4212">
                  <c:v>2.3571448671073935E-3</c:v>
                </c:pt>
                <c:pt idx="4213">
                  <c:v>2.4033185630088065E-3</c:v>
                </c:pt>
                <c:pt idx="4214">
                  <c:v>1.2214734782274848E-3</c:v>
                </c:pt>
                <c:pt idx="4215">
                  <c:v>1.4945914678352794E-3</c:v>
                </c:pt>
                <c:pt idx="4216">
                  <c:v>2.0485814022051393E-3</c:v>
                </c:pt>
                <c:pt idx="4217">
                  <c:v>1.905587828519917E-3</c:v>
                </c:pt>
                <c:pt idx="4218">
                  <c:v>1.7675615947892567E-3</c:v>
                </c:pt>
                <c:pt idx="4219">
                  <c:v>1.6943838699923525E-3</c:v>
                </c:pt>
                <c:pt idx="4220">
                  <c:v>2.242436193480914E-3</c:v>
                </c:pt>
                <c:pt idx="4221">
                  <c:v>2.3643056386605595E-3</c:v>
                </c:pt>
                <c:pt idx="4222">
                  <c:v>2.0320349832175185E-3</c:v>
                </c:pt>
                <c:pt idx="4223">
                  <c:v>2.4392026385415774E-3</c:v>
                </c:pt>
                <c:pt idx="4224">
                  <c:v>1.8665868058961575E-3</c:v>
                </c:pt>
                <c:pt idx="4225">
                  <c:v>2.2738705705075491E-3</c:v>
                </c:pt>
                <c:pt idx="4226">
                  <c:v>2.1815191130840094E-3</c:v>
                </c:pt>
                <c:pt idx="4227">
                  <c:v>1.6452713305706921E-3</c:v>
                </c:pt>
                <c:pt idx="4228">
                  <c:v>2.189392211188885E-3</c:v>
                </c:pt>
                <c:pt idx="4229">
                  <c:v>1.8141421876722904E-3</c:v>
                </c:pt>
                <c:pt idx="4230">
                  <c:v>1.2704111734821164E-3</c:v>
                </c:pt>
                <c:pt idx="4231">
                  <c:v>1.8974511127201961E-3</c:v>
                </c:pt>
                <c:pt idx="4232">
                  <c:v>1.9012633067527593E-3</c:v>
                </c:pt>
                <c:pt idx="4233">
                  <c:v>1.617759417462402E-3</c:v>
                </c:pt>
                <c:pt idx="4234">
                  <c:v>2.075745764002785E-3</c:v>
                </c:pt>
                <c:pt idx="4235">
                  <c:v>2.2820744827996629E-3</c:v>
                </c:pt>
                <c:pt idx="4236">
                  <c:v>1.2257366441875595E-3</c:v>
                </c:pt>
                <c:pt idx="4237">
                  <c:v>2.5771678202158245E-3</c:v>
                </c:pt>
                <c:pt idx="4238">
                  <c:v>2.0060109575029779E-3</c:v>
                </c:pt>
                <c:pt idx="4239">
                  <c:v>1.5619724713555583E-3</c:v>
                </c:pt>
                <c:pt idx="4240">
                  <c:v>2.3992369661509664E-3</c:v>
                </c:pt>
                <c:pt idx="4241">
                  <c:v>2.4970597557567114E-3</c:v>
                </c:pt>
                <c:pt idx="4242">
                  <c:v>1.5616416138597823E-3</c:v>
                </c:pt>
                <c:pt idx="4243">
                  <c:v>1.7124038203746288E-3</c:v>
                </c:pt>
                <c:pt idx="4244">
                  <c:v>1.7539791554457447E-3</c:v>
                </c:pt>
                <c:pt idx="4245">
                  <c:v>1.5259818960192575E-3</c:v>
                </c:pt>
                <c:pt idx="4246">
                  <c:v>2.0304605682777187E-3</c:v>
                </c:pt>
                <c:pt idx="4247">
                  <c:v>2.1217421486983573E-3</c:v>
                </c:pt>
                <c:pt idx="4248">
                  <c:v>2.5010896000641661E-3</c:v>
                </c:pt>
                <c:pt idx="4249">
                  <c:v>1.9595626381330657E-3</c:v>
                </c:pt>
                <c:pt idx="4250">
                  <c:v>1.5810035630851235E-3</c:v>
                </c:pt>
                <c:pt idx="4251">
                  <c:v>1.9489040046583278E-3</c:v>
                </c:pt>
                <c:pt idx="4252">
                  <c:v>2.2217580169619378E-3</c:v>
                </c:pt>
                <c:pt idx="4253">
                  <c:v>2.0632780272580929E-3</c:v>
                </c:pt>
                <c:pt idx="4254">
                  <c:v>1.7503574520321237E-3</c:v>
                </c:pt>
                <c:pt idx="4255">
                  <c:v>1.992118058233119E-3</c:v>
                </c:pt>
                <c:pt idx="4256">
                  <c:v>2.211829042704676E-3</c:v>
                </c:pt>
                <c:pt idx="4257">
                  <c:v>1.6537443110863801E-3</c:v>
                </c:pt>
                <c:pt idx="4258">
                  <c:v>1.9166275136584959E-3</c:v>
                </c:pt>
                <c:pt idx="4259">
                  <c:v>1.9156482581815424E-3</c:v>
                </c:pt>
                <c:pt idx="4260">
                  <c:v>1.7309791735680275E-3</c:v>
                </c:pt>
                <c:pt idx="4261">
                  <c:v>1.4742258792501321E-3</c:v>
                </c:pt>
                <c:pt idx="4262">
                  <c:v>1.004446169561083E-3</c:v>
                </c:pt>
                <c:pt idx="4263">
                  <c:v>1.7025877584575572E-3</c:v>
                </c:pt>
                <c:pt idx="4264">
                  <c:v>2.1801576705842165E-3</c:v>
                </c:pt>
                <c:pt idx="4265">
                  <c:v>2.2392183825362274E-3</c:v>
                </c:pt>
                <c:pt idx="4266">
                  <c:v>2.0683798937673322E-3</c:v>
                </c:pt>
                <c:pt idx="4267">
                  <c:v>1.7344924573816345E-3</c:v>
                </c:pt>
                <c:pt idx="4268">
                  <c:v>2.7491028993992528E-3</c:v>
                </c:pt>
                <c:pt idx="4269">
                  <c:v>1.6538924350122976E-3</c:v>
                </c:pt>
                <c:pt idx="4270">
                  <c:v>1.0955133324851037E-3</c:v>
                </c:pt>
                <c:pt idx="4271">
                  <c:v>2.0596758683261336E-3</c:v>
                </c:pt>
                <c:pt idx="4272">
                  <c:v>2.1192954554997531E-3</c:v>
                </c:pt>
                <c:pt idx="4273">
                  <c:v>2.3851242758398095E-3</c:v>
                </c:pt>
                <c:pt idx="4274">
                  <c:v>1.9577861870350936E-3</c:v>
                </c:pt>
                <c:pt idx="4275">
                  <c:v>1.6629803028768047E-3</c:v>
                </c:pt>
                <c:pt idx="4276">
                  <c:v>2.6764654160407546E-3</c:v>
                </c:pt>
                <c:pt idx="4277">
                  <c:v>2.2568062366012161E-3</c:v>
                </c:pt>
                <c:pt idx="4278">
                  <c:v>1.7035437458231366E-3</c:v>
                </c:pt>
                <c:pt idx="4279">
                  <c:v>2.1425746382131745E-3</c:v>
                </c:pt>
                <c:pt idx="4280">
                  <c:v>2.3612803997138864E-3</c:v>
                </c:pt>
                <c:pt idx="4281">
                  <c:v>1.8790977570333045E-3</c:v>
                </c:pt>
                <c:pt idx="4282">
                  <c:v>1.6828077488769721E-3</c:v>
                </c:pt>
                <c:pt idx="4283">
                  <c:v>2.036291321912543E-3</c:v>
                </c:pt>
                <c:pt idx="4284">
                  <c:v>1.5626293048405177E-3</c:v>
                </c:pt>
                <c:pt idx="4285">
                  <c:v>1.9929057272974394E-3</c:v>
                </c:pt>
                <c:pt idx="4286">
                  <c:v>1.6181486957121192E-3</c:v>
                </c:pt>
                <c:pt idx="4287">
                  <c:v>1.7354141483057585E-3</c:v>
                </c:pt>
                <c:pt idx="4288">
                  <c:v>1.9900508363290899E-3</c:v>
                </c:pt>
                <c:pt idx="4289">
                  <c:v>1.9456543010742994E-3</c:v>
                </c:pt>
                <c:pt idx="4290">
                  <c:v>2.0098985148938649E-3</c:v>
                </c:pt>
                <c:pt idx="4291">
                  <c:v>1.5752802105138723E-3</c:v>
                </c:pt>
                <c:pt idx="4292">
                  <c:v>2.5237002406290638E-3</c:v>
                </c:pt>
                <c:pt idx="4293">
                  <c:v>2.3407387234596353E-3</c:v>
                </c:pt>
                <c:pt idx="4294">
                  <c:v>2.4613338681598118E-3</c:v>
                </c:pt>
                <c:pt idx="4295">
                  <c:v>2.1741223109690497E-3</c:v>
                </c:pt>
                <c:pt idx="4296">
                  <c:v>2.5480592672294613E-3</c:v>
                </c:pt>
                <c:pt idx="4297">
                  <c:v>1.852212995978729E-3</c:v>
                </c:pt>
                <c:pt idx="4298">
                  <c:v>1.3084128173236989E-3</c:v>
                </c:pt>
                <c:pt idx="4299">
                  <c:v>2.253979977449879E-3</c:v>
                </c:pt>
                <c:pt idx="4300">
                  <c:v>2.3708608607280347E-3</c:v>
                </c:pt>
                <c:pt idx="4301">
                  <c:v>2.4129930677444654E-3</c:v>
                </c:pt>
                <c:pt idx="4302">
                  <c:v>1.5514925682908432E-3</c:v>
                </c:pt>
                <c:pt idx="4303">
                  <c:v>1.2544889946568135E-3</c:v>
                </c:pt>
                <c:pt idx="4304">
                  <c:v>1.4248927489345223E-3</c:v>
                </c:pt>
                <c:pt idx="4305">
                  <c:v>1.9328461823791016E-3</c:v>
                </c:pt>
                <c:pt idx="4306">
                  <c:v>2.3695684661181739E-3</c:v>
                </c:pt>
                <c:pt idx="4307">
                  <c:v>2.2313609555971352E-3</c:v>
                </c:pt>
                <c:pt idx="4308">
                  <c:v>1.7411937358609779E-3</c:v>
                </c:pt>
                <c:pt idx="4309">
                  <c:v>1.3619061563637951E-3</c:v>
                </c:pt>
                <c:pt idx="4310">
                  <c:v>6.636018798365981E-4</c:v>
                </c:pt>
                <c:pt idx="4311">
                  <c:v>1.8788968874112978E-3</c:v>
                </c:pt>
                <c:pt idx="4312">
                  <c:v>1.6462418338605525E-3</c:v>
                </c:pt>
                <c:pt idx="4313">
                  <c:v>1.6812926072170811E-3</c:v>
                </c:pt>
                <c:pt idx="4314">
                  <c:v>1.7454618352021078E-3</c:v>
                </c:pt>
                <c:pt idx="4315">
                  <c:v>1.4084254559527643E-3</c:v>
                </c:pt>
                <c:pt idx="4316">
                  <c:v>2.0344277435962411E-3</c:v>
                </c:pt>
                <c:pt idx="4317">
                  <c:v>1.6974314565307209E-3</c:v>
                </c:pt>
                <c:pt idx="4318">
                  <c:v>1.8884995057914513E-3</c:v>
                </c:pt>
                <c:pt idx="4319">
                  <c:v>2.151570935568098E-3</c:v>
                </c:pt>
                <c:pt idx="4320">
                  <c:v>1.8951378584952255E-3</c:v>
                </c:pt>
                <c:pt idx="4321">
                  <c:v>1.977432542576161E-3</c:v>
                </c:pt>
                <c:pt idx="4322">
                  <c:v>1.5688959825144045E-3</c:v>
                </c:pt>
                <c:pt idx="4323">
                  <c:v>1.3359005425709791E-3</c:v>
                </c:pt>
                <c:pt idx="4324">
                  <c:v>1.9910992755053747E-3</c:v>
                </c:pt>
                <c:pt idx="4325">
                  <c:v>1.4876417467434453E-3</c:v>
                </c:pt>
                <c:pt idx="4326">
                  <c:v>1.213529444540083E-3</c:v>
                </c:pt>
                <c:pt idx="4327">
                  <c:v>1.8221463974967074E-3</c:v>
                </c:pt>
                <c:pt idx="4328">
                  <c:v>1.7165756947448538E-3</c:v>
                </c:pt>
                <c:pt idx="4329">
                  <c:v>2.1905669805840438E-3</c:v>
                </c:pt>
                <c:pt idx="4330">
                  <c:v>2.5895445242059118E-3</c:v>
                </c:pt>
                <c:pt idx="4331">
                  <c:v>1.6813710882471928E-3</c:v>
                </c:pt>
                <c:pt idx="4332">
                  <c:v>2.2253091850585878E-3</c:v>
                </c:pt>
                <c:pt idx="4333">
                  <c:v>1.9749881466494244E-3</c:v>
                </c:pt>
                <c:pt idx="4334">
                  <c:v>1.7804425069903995E-3</c:v>
                </c:pt>
                <c:pt idx="4335">
                  <c:v>1.8848689854624096E-3</c:v>
                </c:pt>
                <c:pt idx="4336">
                  <c:v>2.1111168611401983E-3</c:v>
                </c:pt>
                <c:pt idx="4337">
                  <c:v>1.6240778555388479E-3</c:v>
                </c:pt>
                <c:pt idx="4338">
                  <c:v>2.3036677424602154E-3</c:v>
                </c:pt>
                <c:pt idx="4339">
                  <c:v>2.3555189439246789E-3</c:v>
                </c:pt>
                <c:pt idx="4340">
                  <c:v>2.1377795918496724E-3</c:v>
                </c:pt>
                <c:pt idx="4341">
                  <c:v>1.8453511743073258E-3</c:v>
                </c:pt>
                <c:pt idx="4342">
                  <c:v>2.0896302992257313E-3</c:v>
                </c:pt>
                <c:pt idx="4343">
                  <c:v>1.8477193047601141E-3</c:v>
                </c:pt>
                <c:pt idx="4344">
                  <c:v>1.792738747670072E-3</c:v>
                </c:pt>
                <c:pt idx="4345">
                  <c:v>1.7477764185253504E-3</c:v>
                </c:pt>
                <c:pt idx="4346">
                  <c:v>1.5422445686361791E-3</c:v>
                </c:pt>
                <c:pt idx="4347">
                  <c:v>1.7341961809585163E-3</c:v>
                </c:pt>
                <c:pt idx="4348">
                  <c:v>1.210811124363403E-3</c:v>
                </c:pt>
                <c:pt idx="4349">
                  <c:v>1.8021430385446403E-3</c:v>
                </c:pt>
                <c:pt idx="4350">
                  <c:v>1.5187471056092826E-3</c:v>
                </c:pt>
                <c:pt idx="4351">
                  <c:v>1.5540971930369119E-3</c:v>
                </c:pt>
                <c:pt idx="4352">
                  <c:v>1.6443023367352073E-3</c:v>
                </c:pt>
                <c:pt idx="4353">
                  <c:v>1.9530533226062429E-3</c:v>
                </c:pt>
                <c:pt idx="4354">
                  <c:v>1.6993157355703274E-3</c:v>
                </c:pt>
                <c:pt idx="4355">
                  <c:v>1.7254541142612742E-3</c:v>
                </c:pt>
                <c:pt idx="4356">
                  <c:v>1.676567771764465E-3</c:v>
                </c:pt>
                <c:pt idx="4357">
                  <c:v>1.6452630306020128E-3</c:v>
                </c:pt>
                <c:pt idx="4358">
                  <c:v>1.1861134394591996E-3</c:v>
                </c:pt>
                <c:pt idx="4359">
                  <c:v>1.6288018103695443E-3</c:v>
                </c:pt>
                <c:pt idx="4360">
                  <c:v>2.1071682625510646E-3</c:v>
                </c:pt>
                <c:pt idx="4361">
                  <c:v>2.1753336753562481E-3</c:v>
                </c:pt>
                <c:pt idx="4362">
                  <c:v>1.1364774188786717E-3</c:v>
                </c:pt>
                <c:pt idx="4363">
                  <c:v>1.1288863479356232E-3</c:v>
                </c:pt>
                <c:pt idx="4364">
                  <c:v>2.0521392401578703E-3</c:v>
                </c:pt>
                <c:pt idx="4365">
                  <c:v>1.3078725651634365E-3</c:v>
                </c:pt>
                <c:pt idx="4366">
                  <c:v>2.5066673096435315E-3</c:v>
                </c:pt>
                <c:pt idx="4367">
                  <c:v>1.6088237365072448E-3</c:v>
                </c:pt>
                <c:pt idx="4368">
                  <c:v>1.6003865217097638E-3</c:v>
                </c:pt>
                <c:pt idx="4369">
                  <c:v>1.8400047347781224E-3</c:v>
                </c:pt>
                <c:pt idx="4370">
                  <c:v>1.4136917507379953E-3</c:v>
                </c:pt>
                <c:pt idx="4371">
                  <c:v>1.6645371307976308E-3</c:v>
                </c:pt>
                <c:pt idx="4372">
                  <c:v>1.784778742855754E-3</c:v>
                </c:pt>
                <c:pt idx="4373">
                  <c:v>2.081014818489069E-3</c:v>
                </c:pt>
                <c:pt idx="4374">
                  <c:v>1.4657209522380788E-3</c:v>
                </c:pt>
                <c:pt idx="4375">
                  <c:v>2.5811070367393386E-3</c:v>
                </c:pt>
                <c:pt idx="4376">
                  <c:v>1.5607124168991334E-3</c:v>
                </c:pt>
                <c:pt idx="4377">
                  <c:v>2.041263682442146E-3</c:v>
                </c:pt>
                <c:pt idx="4378">
                  <c:v>1.6912574062895864E-3</c:v>
                </c:pt>
                <c:pt idx="4379">
                  <c:v>1.7874932975658849E-3</c:v>
                </c:pt>
                <c:pt idx="4380">
                  <c:v>1.9056650957399103E-3</c:v>
                </c:pt>
                <c:pt idx="4381">
                  <c:v>1.4399199878768136E-3</c:v>
                </c:pt>
                <c:pt idx="4382">
                  <c:v>2.3600806081894199E-3</c:v>
                </c:pt>
                <c:pt idx="4383">
                  <c:v>2.0521896450406106E-3</c:v>
                </c:pt>
                <c:pt idx="4384">
                  <c:v>1.9687423195394625E-3</c:v>
                </c:pt>
                <c:pt idx="4385">
                  <c:v>2.3397888693493093E-3</c:v>
                </c:pt>
                <c:pt idx="4386">
                  <c:v>2.4531624909403921E-3</c:v>
                </c:pt>
                <c:pt idx="4387">
                  <c:v>1.3705794628489447E-3</c:v>
                </c:pt>
                <c:pt idx="4388">
                  <c:v>1.8686806375309986E-3</c:v>
                </c:pt>
                <c:pt idx="4389">
                  <c:v>1.468503183094009E-3</c:v>
                </c:pt>
                <c:pt idx="4390">
                  <c:v>1.993505117493779E-3</c:v>
                </c:pt>
                <c:pt idx="4391">
                  <c:v>2.0672231518212686E-3</c:v>
                </c:pt>
                <c:pt idx="4392">
                  <c:v>1.3891868827310772E-3</c:v>
                </c:pt>
                <c:pt idx="4393">
                  <c:v>1.8270430603481334E-3</c:v>
                </c:pt>
                <c:pt idx="4394">
                  <c:v>1.9298850589041057E-3</c:v>
                </c:pt>
                <c:pt idx="4395">
                  <c:v>2.3057922473202217E-3</c:v>
                </c:pt>
                <c:pt idx="4396">
                  <c:v>1.8994152588829409E-3</c:v>
                </c:pt>
                <c:pt idx="4397">
                  <c:v>1.9158686740172299E-3</c:v>
                </c:pt>
                <c:pt idx="4398">
                  <c:v>1.7811761372935502E-3</c:v>
                </c:pt>
                <c:pt idx="4399">
                  <c:v>1.444844520300307E-3</c:v>
                </c:pt>
                <c:pt idx="4400">
                  <c:v>1.9458346933369361E-3</c:v>
                </c:pt>
                <c:pt idx="4401">
                  <c:v>2.1741749523458416E-3</c:v>
                </c:pt>
                <c:pt idx="4402">
                  <c:v>1.3786162081557748E-3</c:v>
                </c:pt>
                <c:pt idx="4403">
                  <c:v>2.2222146734364508E-3</c:v>
                </c:pt>
                <c:pt idx="4404">
                  <c:v>1.54334360089269E-3</c:v>
                </c:pt>
                <c:pt idx="4405">
                  <c:v>1.9901039481507897E-3</c:v>
                </c:pt>
                <c:pt idx="4406">
                  <c:v>2.3112127377315109E-3</c:v>
                </c:pt>
                <c:pt idx="4407">
                  <c:v>1.5119190964064141E-3</c:v>
                </c:pt>
                <c:pt idx="4408">
                  <c:v>2.1489726881350987E-3</c:v>
                </c:pt>
                <c:pt idx="4409">
                  <c:v>1.4030943225748892E-3</c:v>
                </c:pt>
                <c:pt idx="4410">
                  <c:v>1.2001547163752455E-3</c:v>
                </c:pt>
                <c:pt idx="4411">
                  <c:v>1.4903476205478802E-3</c:v>
                </c:pt>
                <c:pt idx="4412">
                  <c:v>1.546118972937708E-3</c:v>
                </c:pt>
                <c:pt idx="4413">
                  <c:v>1.7133153196987046E-3</c:v>
                </c:pt>
                <c:pt idx="4414">
                  <c:v>1.9113876747696773E-3</c:v>
                </c:pt>
                <c:pt idx="4415">
                  <c:v>2.1881515636849639E-3</c:v>
                </c:pt>
                <c:pt idx="4416">
                  <c:v>2.5301735348122831E-3</c:v>
                </c:pt>
                <c:pt idx="4417">
                  <c:v>1.9325015072534596E-3</c:v>
                </c:pt>
                <c:pt idx="4418">
                  <c:v>1.5412102924044963E-3</c:v>
                </c:pt>
                <c:pt idx="4419">
                  <c:v>1.9210454249313947E-3</c:v>
                </c:pt>
                <c:pt idx="4420">
                  <c:v>2.3219464875193557E-3</c:v>
                </c:pt>
                <c:pt idx="4421">
                  <c:v>2.3783542866287325E-3</c:v>
                </c:pt>
                <c:pt idx="4422">
                  <c:v>2.0820928871663697E-3</c:v>
                </c:pt>
                <c:pt idx="4423">
                  <c:v>1.3251784126100971E-3</c:v>
                </c:pt>
                <c:pt idx="4424">
                  <c:v>1.8378229870501285E-3</c:v>
                </c:pt>
                <c:pt idx="4425">
                  <c:v>1.2742436279478734E-3</c:v>
                </c:pt>
                <c:pt idx="4426">
                  <c:v>1.8407878516287452E-3</c:v>
                </c:pt>
                <c:pt idx="4427">
                  <c:v>1.6609168331727419E-3</c:v>
                </c:pt>
                <c:pt idx="4428">
                  <c:v>1.9230855550173953E-3</c:v>
                </c:pt>
                <c:pt idx="4429">
                  <c:v>1.5833326656410278E-3</c:v>
                </c:pt>
                <c:pt idx="4430">
                  <c:v>2.4845680795636798E-3</c:v>
                </c:pt>
                <c:pt idx="4431">
                  <c:v>1.8277207793765962E-3</c:v>
                </c:pt>
                <c:pt idx="4432">
                  <c:v>1.8541085124507608E-3</c:v>
                </c:pt>
                <c:pt idx="4433">
                  <c:v>1.7735315623141823E-3</c:v>
                </c:pt>
                <c:pt idx="4434">
                  <c:v>2.0589836935007958E-3</c:v>
                </c:pt>
                <c:pt idx="4435">
                  <c:v>2.2956927659100266E-3</c:v>
                </c:pt>
                <c:pt idx="4436">
                  <c:v>2.0455315322881642E-3</c:v>
                </c:pt>
                <c:pt idx="4437">
                  <c:v>1.6141499418028352E-3</c:v>
                </c:pt>
                <c:pt idx="4438">
                  <c:v>2.1431058106144503E-3</c:v>
                </c:pt>
                <c:pt idx="4439">
                  <c:v>1.5803708845426245E-3</c:v>
                </c:pt>
                <c:pt idx="4440">
                  <c:v>1.7899162746596428E-3</c:v>
                </c:pt>
                <c:pt idx="4441">
                  <c:v>1.7544416628968238E-3</c:v>
                </c:pt>
                <c:pt idx="4442">
                  <c:v>2.054097006020598E-3</c:v>
                </c:pt>
                <c:pt idx="4443">
                  <c:v>1.5220955722466407E-3</c:v>
                </c:pt>
                <c:pt idx="4444">
                  <c:v>1.9318155776927477E-3</c:v>
                </c:pt>
                <c:pt idx="4445">
                  <c:v>2.2915644901620991E-3</c:v>
                </c:pt>
                <c:pt idx="4446">
                  <c:v>2.1416341948299281E-3</c:v>
                </c:pt>
                <c:pt idx="4447">
                  <c:v>1.8392239439197077E-3</c:v>
                </c:pt>
                <c:pt idx="4448">
                  <c:v>2.0962732460409008E-3</c:v>
                </c:pt>
                <c:pt idx="4449">
                  <c:v>2.1503031155056373E-3</c:v>
                </c:pt>
                <c:pt idx="4450">
                  <c:v>1.6288220440374107E-3</c:v>
                </c:pt>
                <c:pt idx="4451">
                  <c:v>1.6671876926331155E-3</c:v>
                </c:pt>
                <c:pt idx="4452">
                  <c:v>1.8036263016748104E-3</c:v>
                </c:pt>
                <c:pt idx="4453">
                  <c:v>2.3184335706438004E-3</c:v>
                </c:pt>
                <c:pt idx="4454">
                  <c:v>2.0128854243150491E-3</c:v>
                </c:pt>
                <c:pt idx="4455">
                  <c:v>1.9373805992760668E-3</c:v>
                </c:pt>
                <c:pt idx="4456">
                  <c:v>1.8389579892066305E-3</c:v>
                </c:pt>
                <c:pt idx="4457">
                  <c:v>1.7689658144922561E-3</c:v>
                </c:pt>
                <c:pt idx="4458">
                  <c:v>1.7768957603217441E-3</c:v>
                </c:pt>
                <c:pt idx="4459">
                  <c:v>2.2545466440488191E-3</c:v>
                </c:pt>
                <c:pt idx="4460">
                  <c:v>1.95168587170028E-3</c:v>
                </c:pt>
                <c:pt idx="4461">
                  <c:v>2.186830282873667E-3</c:v>
                </c:pt>
                <c:pt idx="4462">
                  <c:v>1.1752169955924023E-3</c:v>
                </c:pt>
                <c:pt idx="4463">
                  <c:v>1.8481347560272204E-3</c:v>
                </c:pt>
                <c:pt idx="4464">
                  <c:v>1.8383595385030608E-3</c:v>
                </c:pt>
                <c:pt idx="4465">
                  <c:v>1.6034049382366692E-3</c:v>
                </c:pt>
                <c:pt idx="4466">
                  <c:v>1.8663813390889371E-3</c:v>
                </c:pt>
                <c:pt idx="4467">
                  <c:v>1.7310468020497265E-3</c:v>
                </c:pt>
                <c:pt idx="4468">
                  <c:v>1.5625214093829302E-3</c:v>
                </c:pt>
                <c:pt idx="4469">
                  <c:v>1.4209253627419996E-3</c:v>
                </c:pt>
                <c:pt idx="4470">
                  <c:v>1.6267356826596649E-3</c:v>
                </c:pt>
                <c:pt idx="4471">
                  <c:v>1.8166259115478657E-3</c:v>
                </c:pt>
                <c:pt idx="4472">
                  <c:v>1.5324033117929427E-3</c:v>
                </c:pt>
                <c:pt idx="4473">
                  <c:v>1.4732344337035411E-3</c:v>
                </c:pt>
                <c:pt idx="4474">
                  <c:v>1.6622841511158906E-3</c:v>
                </c:pt>
                <c:pt idx="4475">
                  <c:v>1.576053677405016E-3</c:v>
                </c:pt>
                <c:pt idx="4476">
                  <c:v>1.5112118253778001E-3</c:v>
                </c:pt>
                <c:pt idx="4477">
                  <c:v>1.636761666911744E-3</c:v>
                </c:pt>
                <c:pt idx="4478">
                  <c:v>1.8919020182993687E-3</c:v>
                </c:pt>
                <c:pt idx="4479">
                  <c:v>1.5589341474299991E-3</c:v>
                </c:pt>
                <c:pt idx="4480">
                  <c:v>2.2265040822056392E-3</c:v>
                </c:pt>
                <c:pt idx="4481">
                  <c:v>2.0465694605605938E-3</c:v>
                </c:pt>
                <c:pt idx="4482">
                  <c:v>2.2684297824391618E-3</c:v>
                </c:pt>
                <c:pt idx="4483">
                  <c:v>1.9228422359605943E-3</c:v>
                </c:pt>
                <c:pt idx="4484">
                  <c:v>1.4865062715712003E-3</c:v>
                </c:pt>
                <c:pt idx="4485">
                  <c:v>1.3795704445580044E-3</c:v>
                </c:pt>
                <c:pt idx="4486">
                  <c:v>1.1721161103930512E-3</c:v>
                </c:pt>
                <c:pt idx="4487">
                  <c:v>2.0235697090311634E-3</c:v>
                </c:pt>
                <c:pt idx="4488">
                  <c:v>1.837929871006942E-3</c:v>
                </c:pt>
                <c:pt idx="4489">
                  <c:v>2.0360932025657373E-3</c:v>
                </c:pt>
                <c:pt idx="4490">
                  <c:v>1.430126097022277E-3</c:v>
                </c:pt>
                <c:pt idx="4491">
                  <c:v>1.6710789177623376E-3</c:v>
                </c:pt>
                <c:pt idx="4492">
                  <c:v>1.3274298159109709E-3</c:v>
                </c:pt>
                <c:pt idx="4493">
                  <c:v>1.5022204079456172E-3</c:v>
                </c:pt>
                <c:pt idx="4494">
                  <c:v>1.9615234977527667E-3</c:v>
                </c:pt>
                <c:pt idx="4495">
                  <c:v>1.9725659657796693E-3</c:v>
                </c:pt>
                <c:pt idx="4496">
                  <c:v>1.405808663356064E-3</c:v>
                </c:pt>
                <c:pt idx="4497">
                  <c:v>1.3382201170438486E-3</c:v>
                </c:pt>
                <c:pt idx="4498">
                  <c:v>1.7799369725464062E-3</c:v>
                </c:pt>
                <c:pt idx="4499">
                  <c:v>1.2307736445809777E-3</c:v>
                </c:pt>
                <c:pt idx="4500">
                  <c:v>1.7272590264198599E-3</c:v>
                </c:pt>
                <c:pt idx="4501">
                  <c:v>1.9167099283905794E-3</c:v>
                </c:pt>
                <c:pt idx="4502">
                  <c:v>1.3904642493683501E-3</c:v>
                </c:pt>
                <c:pt idx="4503">
                  <c:v>1.3879007535477145E-3</c:v>
                </c:pt>
                <c:pt idx="4504">
                  <c:v>9.9751280628884373E-4</c:v>
                </c:pt>
                <c:pt idx="4505">
                  <c:v>1.7012155338108901E-3</c:v>
                </c:pt>
                <c:pt idx="4506">
                  <c:v>2.3066903789902894E-3</c:v>
                </c:pt>
                <c:pt idx="4507">
                  <c:v>1.4289345698422376E-3</c:v>
                </c:pt>
                <c:pt idx="4508">
                  <c:v>1.6532673538127503E-3</c:v>
                </c:pt>
                <c:pt idx="4509">
                  <c:v>2.0377706666445628E-3</c:v>
                </c:pt>
                <c:pt idx="4510">
                  <c:v>1.5768075859280554E-3</c:v>
                </c:pt>
                <c:pt idx="4511">
                  <c:v>1.529424991303562E-3</c:v>
                </c:pt>
                <c:pt idx="4512">
                  <c:v>1.9069296172195419E-3</c:v>
                </c:pt>
                <c:pt idx="4513">
                  <c:v>1.5356002871667162E-3</c:v>
                </c:pt>
                <c:pt idx="4514">
                  <c:v>1.2679907510258946E-3</c:v>
                </c:pt>
                <c:pt idx="4515">
                  <c:v>1.9331010385547037E-3</c:v>
                </c:pt>
                <c:pt idx="4516">
                  <c:v>1.4831307359150399E-3</c:v>
                </c:pt>
                <c:pt idx="4517">
                  <c:v>1.5723852127774247E-3</c:v>
                </c:pt>
                <c:pt idx="4518">
                  <c:v>1.2599639132630932E-3</c:v>
                </c:pt>
                <c:pt idx="4519">
                  <c:v>1.9017418074374632E-3</c:v>
                </c:pt>
                <c:pt idx="4520">
                  <c:v>1.7721211662866017E-3</c:v>
                </c:pt>
                <c:pt idx="4521">
                  <c:v>1.8317863016015898E-3</c:v>
                </c:pt>
                <c:pt idx="4522">
                  <c:v>1.0298413950157832E-3</c:v>
                </c:pt>
                <c:pt idx="4523">
                  <c:v>1.3126963812559484E-3</c:v>
                </c:pt>
                <c:pt idx="4524">
                  <c:v>1.3775789454323886E-3</c:v>
                </c:pt>
                <c:pt idx="4525">
                  <c:v>1.4205874327532031E-3</c:v>
                </c:pt>
                <c:pt idx="4526">
                  <c:v>1.7314348261396242E-3</c:v>
                </c:pt>
                <c:pt idx="4527">
                  <c:v>1.8918958005934904E-3</c:v>
                </c:pt>
                <c:pt idx="4528">
                  <c:v>1.435069605587772E-3</c:v>
                </c:pt>
                <c:pt idx="4529">
                  <c:v>1.5869163691908422E-3</c:v>
                </c:pt>
                <c:pt idx="4530">
                  <c:v>1.5101672960424594E-3</c:v>
                </c:pt>
                <c:pt idx="4531">
                  <c:v>1.7843150749645206E-3</c:v>
                </c:pt>
                <c:pt idx="4532">
                  <c:v>2.0113764261019203E-3</c:v>
                </c:pt>
                <c:pt idx="4533">
                  <c:v>2.0765430755507815E-3</c:v>
                </c:pt>
                <c:pt idx="4534">
                  <c:v>1.3138734063260593E-3</c:v>
                </c:pt>
                <c:pt idx="4535">
                  <c:v>1.5017451151333897E-3</c:v>
                </c:pt>
                <c:pt idx="4536">
                  <c:v>1.4429596631838099E-3</c:v>
                </c:pt>
                <c:pt idx="4537">
                  <c:v>1.992655474948308E-3</c:v>
                </c:pt>
                <c:pt idx="4538">
                  <c:v>1.7947251945482051E-3</c:v>
                </c:pt>
                <c:pt idx="4539">
                  <c:v>1.8064988775494605E-3</c:v>
                </c:pt>
                <c:pt idx="4540">
                  <c:v>1.8838641223699658E-3</c:v>
                </c:pt>
                <c:pt idx="4541">
                  <c:v>1.8859557408443396E-3</c:v>
                </c:pt>
                <c:pt idx="4542">
                  <c:v>2.0359491639090174E-3</c:v>
                </c:pt>
                <c:pt idx="4543">
                  <c:v>2.0753229783998894E-3</c:v>
                </c:pt>
                <c:pt idx="4544">
                  <c:v>1.3387706028660121E-3</c:v>
                </c:pt>
                <c:pt idx="4545">
                  <c:v>1.5530858277428784E-3</c:v>
                </c:pt>
                <c:pt idx="4546">
                  <c:v>1.3256323202196678E-3</c:v>
                </c:pt>
                <c:pt idx="4547">
                  <c:v>1.8867178641447204E-3</c:v>
                </c:pt>
                <c:pt idx="4548">
                  <c:v>1.416374086068217E-3</c:v>
                </c:pt>
                <c:pt idx="4549">
                  <c:v>1.316267527190131E-3</c:v>
                </c:pt>
                <c:pt idx="4550">
                  <c:v>2.1037995359834225E-3</c:v>
                </c:pt>
                <c:pt idx="4551">
                  <c:v>2.2769071542022993E-3</c:v>
                </c:pt>
                <c:pt idx="4552">
                  <c:v>1.2754627468106637E-3</c:v>
                </c:pt>
                <c:pt idx="4553">
                  <c:v>2.0421110846147107E-3</c:v>
                </c:pt>
                <c:pt idx="4554">
                  <c:v>1.5537326056130024E-3</c:v>
                </c:pt>
                <c:pt idx="4555">
                  <c:v>1.7305139737879565E-3</c:v>
                </c:pt>
                <c:pt idx="4556">
                  <c:v>1.2479496868679683E-3</c:v>
                </c:pt>
                <c:pt idx="4557">
                  <c:v>1.2805028438023149E-3</c:v>
                </c:pt>
                <c:pt idx="4558">
                  <c:v>1.131978658205841E-3</c:v>
                </c:pt>
                <c:pt idx="4559">
                  <c:v>1.325945517512257E-3</c:v>
                </c:pt>
                <c:pt idx="4560">
                  <c:v>1.4166331831344061E-3</c:v>
                </c:pt>
                <c:pt idx="4561">
                  <c:v>1.4184784302393816E-3</c:v>
                </c:pt>
                <c:pt idx="4562">
                  <c:v>1.8298998425344698E-3</c:v>
                </c:pt>
                <c:pt idx="4563">
                  <c:v>1.5558357023127732E-3</c:v>
                </c:pt>
                <c:pt idx="4564">
                  <c:v>1.4971917343965465E-3</c:v>
                </c:pt>
                <c:pt idx="4565">
                  <c:v>1.4765245559180459E-3</c:v>
                </c:pt>
                <c:pt idx="4566">
                  <c:v>1.9337995612942562E-3</c:v>
                </c:pt>
                <c:pt idx="4567">
                  <c:v>1.8226183926824994E-3</c:v>
                </c:pt>
                <c:pt idx="4568">
                  <c:v>1.5184676427112079E-3</c:v>
                </c:pt>
                <c:pt idx="4569">
                  <c:v>1.4323963608316344E-3</c:v>
                </c:pt>
                <c:pt idx="4570">
                  <c:v>1.6813637629175414E-3</c:v>
                </c:pt>
                <c:pt idx="4571">
                  <c:v>1.985913761959677E-3</c:v>
                </c:pt>
                <c:pt idx="4572">
                  <c:v>1.8831005690329765E-3</c:v>
                </c:pt>
                <c:pt idx="4573">
                  <c:v>2.1266565388494765E-3</c:v>
                </c:pt>
                <c:pt idx="4574">
                  <c:v>1.0302144399483876E-3</c:v>
                </c:pt>
                <c:pt idx="4575">
                  <c:v>1.6766626470033756E-3</c:v>
                </c:pt>
                <c:pt idx="4576">
                  <c:v>1.523498287414275E-3</c:v>
                </c:pt>
                <c:pt idx="4577">
                  <c:v>1.453990809684577E-3</c:v>
                </c:pt>
                <c:pt idx="4578">
                  <c:v>1.425533256090742E-3</c:v>
                </c:pt>
                <c:pt idx="4579">
                  <c:v>2.0604422136044054E-3</c:v>
                </c:pt>
                <c:pt idx="4580">
                  <c:v>1.9871001738500792E-3</c:v>
                </c:pt>
                <c:pt idx="4581">
                  <c:v>1.4196296752499555E-3</c:v>
                </c:pt>
                <c:pt idx="4582">
                  <c:v>1.6994082887960573E-3</c:v>
                </c:pt>
                <c:pt idx="4583">
                  <c:v>1.803711820915992E-3</c:v>
                </c:pt>
                <c:pt idx="4584">
                  <c:v>1.70148835213505E-3</c:v>
                </c:pt>
                <c:pt idx="4585">
                  <c:v>1.4517529301770165E-3</c:v>
                </c:pt>
                <c:pt idx="4586">
                  <c:v>1.8871098327850066E-3</c:v>
                </c:pt>
                <c:pt idx="4587">
                  <c:v>2.0506629293385111E-3</c:v>
                </c:pt>
                <c:pt idx="4588">
                  <c:v>2.082315819518522E-3</c:v>
                </c:pt>
                <c:pt idx="4589">
                  <c:v>1.560795252845021E-3</c:v>
                </c:pt>
                <c:pt idx="4590">
                  <c:v>1.9847232961626646E-3</c:v>
                </c:pt>
                <c:pt idx="4591">
                  <c:v>1.4318074159490326E-3</c:v>
                </c:pt>
                <c:pt idx="4592">
                  <c:v>1.5429056760253043E-3</c:v>
                </c:pt>
                <c:pt idx="4593">
                  <c:v>1.3814543181545355E-3</c:v>
                </c:pt>
                <c:pt idx="4594">
                  <c:v>1.9477951207645759E-3</c:v>
                </c:pt>
                <c:pt idx="4595">
                  <c:v>1.7655655718526188E-3</c:v>
                </c:pt>
                <c:pt idx="4596">
                  <c:v>2.5744678353408347E-3</c:v>
                </c:pt>
                <c:pt idx="4597">
                  <c:v>1.4557517649940021E-3</c:v>
                </c:pt>
                <c:pt idx="4598">
                  <c:v>2.1056273061947498E-3</c:v>
                </c:pt>
                <c:pt idx="4599">
                  <c:v>1.6756733868045284E-3</c:v>
                </c:pt>
                <c:pt idx="4600">
                  <c:v>1.5375901919764442E-3</c:v>
                </c:pt>
                <c:pt idx="4601">
                  <c:v>2.2604653717405083E-3</c:v>
                </c:pt>
                <c:pt idx="4602">
                  <c:v>1.4661352807801519E-3</c:v>
                </c:pt>
                <c:pt idx="4603">
                  <c:v>1.4285823914941839E-3</c:v>
                </c:pt>
                <c:pt idx="4604">
                  <c:v>1.5724505968812404E-3</c:v>
                </c:pt>
                <c:pt idx="4605">
                  <c:v>1.7857318053642736E-3</c:v>
                </c:pt>
                <c:pt idx="4606">
                  <c:v>1.9223245074056288E-3</c:v>
                </c:pt>
                <c:pt idx="4607">
                  <c:v>1.7743446101922181E-3</c:v>
                </c:pt>
                <c:pt idx="4608">
                  <c:v>1.7869078703562698E-3</c:v>
                </c:pt>
                <c:pt idx="4609">
                  <c:v>1.4985661871031875E-3</c:v>
                </c:pt>
                <c:pt idx="4610">
                  <c:v>1.4128504457966398E-3</c:v>
                </c:pt>
                <c:pt idx="4611">
                  <c:v>1.859525527341722E-3</c:v>
                </c:pt>
                <c:pt idx="4612">
                  <c:v>1.7204404801480504E-3</c:v>
                </c:pt>
                <c:pt idx="4613">
                  <c:v>1.3313981752701902E-3</c:v>
                </c:pt>
                <c:pt idx="4614">
                  <c:v>1.6931543477868365E-3</c:v>
                </c:pt>
                <c:pt idx="4615">
                  <c:v>1.8958963071012125E-3</c:v>
                </c:pt>
                <c:pt idx="4616">
                  <c:v>1.3311302570625124E-3</c:v>
                </c:pt>
                <c:pt idx="4617">
                  <c:v>1.6254801478142685E-3</c:v>
                </c:pt>
                <c:pt idx="4618">
                  <c:v>1.7506248544219261E-3</c:v>
                </c:pt>
                <c:pt idx="4619">
                  <c:v>1.6278280623774188E-3</c:v>
                </c:pt>
                <c:pt idx="4620">
                  <c:v>1.5053874341171701E-3</c:v>
                </c:pt>
                <c:pt idx="4621">
                  <c:v>1.9071611226774501E-3</c:v>
                </c:pt>
                <c:pt idx="4622">
                  <c:v>1.6536293656008163E-3</c:v>
                </c:pt>
                <c:pt idx="4623">
                  <c:v>1.3345838388988745E-3</c:v>
                </c:pt>
                <c:pt idx="4624">
                  <c:v>1.3145696993360303E-3</c:v>
                </c:pt>
                <c:pt idx="4625">
                  <c:v>1.5441984424579378E-3</c:v>
                </c:pt>
                <c:pt idx="4626">
                  <c:v>1.8265436547441577E-3</c:v>
                </c:pt>
                <c:pt idx="4627">
                  <c:v>2.0432883238329863E-3</c:v>
                </c:pt>
                <c:pt idx="4628">
                  <c:v>1.5741383779396777E-3</c:v>
                </c:pt>
                <c:pt idx="4629">
                  <c:v>1.6686131337163357E-3</c:v>
                </c:pt>
                <c:pt idx="4630">
                  <c:v>2.0529173166193445E-3</c:v>
                </c:pt>
                <c:pt idx="4631">
                  <c:v>1.4079244212168718E-3</c:v>
                </c:pt>
                <c:pt idx="4632">
                  <c:v>1.6907833922326896E-3</c:v>
                </c:pt>
                <c:pt idx="4633">
                  <c:v>1.9976341324435109E-3</c:v>
                </c:pt>
                <c:pt idx="4634">
                  <c:v>1.621329991272647E-3</c:v>
                </c:pt>
                <c:pt idx="4635">
                  <c:v>1.7532721504571634E-3</c:v>
                </c:pt>
                <c:pt idx="4636">
                  <c:v>1.4626088358219917E-3</c:v>
                </c:pt>
                <c:pt idx="4637">
                  <c:v>1.6731853443875682E-3</c:v>
                </c:pt>
                <c:pt idx="4638">
                  <c:v>1.8299717289919797E-3</c:v>
                </c:pt>
                <c:pt idx="4639">
                  <c:v>2.1389449636999916E-3</c:v>
                </c:pt>
                <c:pt idx="4640">
                  <c:v>1.2609724175133719E-3</c:v>
                </c:pt>
                <c:pt idx="4641">
                  <c:v>2.0833584550865427E-3</c:v>
                </c:pt>
                <c:pt idx="4642">
                  <c:v>1.7063293534498424E-3</c:v>
                </c:pt>
                <c:pt idx="4643">
                  <c:v>1.605605341300624E-3</c:v>
                </c:pt>
                <c:pt idx="4644">
                  <c:v>1.7933936493142852E-3</c:v>
                </c:pt>
                <c:pt idx="4645">
                  <c:v>2.0711583382362515E-3</c:v>
                </c:pt>
                <c:pt idx="4646">
                  <c:v>2.0684264140638548E-3</c:v>
                </c:pt>
                <c:pt idx="4647">
                  <c:v>2.1829759213850704E-3</c:v>
                </c:pt>
                <c:pt idx="4648">
                  <c:v>1.431810400768704E-3</c:v>
                </c:pt>
                <c:pt idx="4649">
                  <c:v>1.7059946139642201E-3</c:v>
                </c:pt>
                <c:pt idx="4650">
                  <c:v>2.1654999004074001E-3</c:v>
                </c:pt>
                <c:pt idx="4651">
                  <c:v>2.0818635638639145E-3</c:v>
                </c:pt>
                <c:pt idx="4652">
                  <c:v>1.9781159367413298E-3</c:v>
                </c:pt>
                <c:pt idx="4653">
                  <c:v>1.952477758096749E-3</c:v>
                </c:pt>
                <c:pt idx="4654">
                  <c:v>1.8096472053340099E-3</c:v>
                </c:pt>
                <c:pt idx="4655">
                  <c:v>1.5372939505038288E-3</c:v>
                </c:pt>
                <c:pt idx="4656">
                  <c:v>1.3410434345274167E-3</c:v>
                </c:pt>
                <c:pt idx="4657">
                  <c:v>1.513711512409579E-3</c:v>
                </c:pt>
                <c:pt idx="4658">
                  <c:v>1.5401349905901078E-3</c:v>
                </c:pt>
                <c:pt idx="4659">
                  <c:v>1.7616713027091872E-3</c:v>
                </c:pt>
                <c:pt idx="4660">
                  <c:v>1.8233135146424105E-3</c:v>
                </c:pt>
                <c:pt idx="4661">
                  <c:v>1.6475537868269909E-3</c:v>
                </c:pt>
                <c:pt idx="4662">
                  <c:v>1.8805087489985491E-3</c:v>
                </c:pt>
                <c:pt idx="4663">
                  <c:v>1.5641622334287195E-3</c:v>
                </c:pt>
                <c:pt idx="4664">
                  <c:v>1.9517977156390963E-3</c:v>
                </c:pt>
                <c:pt idx="4665">
                  <c:v>1.7221778334145981E-3</c:v>
                </c:pt>
                <c:pt idx="4666">
                  <c:v>1.6234904234296911E-3</c:v>
                </c:pt>
                <c:pt idx="4667">
                  <c:v>2.2299944223078808E-3</c:v>
                </c:pt>
                <c:pt idx="4668">
                  <c:v>1.7212771865686802E-3</c:v>
                </c:pt>
                <c:pt idx="4669">
                  <c:v>1.9233875637947268E-3</c:v>
                </c:pt>
                <c:pt idx="4670">
                  <c:v>1.8431627263837871E-3</c:v>
                </c:pt>
                <c:pt idx="4671">
                  <c:v>2.1503868839217307E-3</c:v>
                </c:pt>
                <c:pt idx="4672">
                  <c:v>1.6308689178006896E-3</c:v>
                </c:pt>
                <c:pt idx="4673">
                  <c:v>1.8025946762573269E-3</c:v>
                </c:pt>
                <c:pt idx="4674">
                  <c:v>1.5837368572698134E-3</c:v>
                </c:pt>
                <c:pt idx="4675">
                  <c:v>2.0986880627333442E-3</c:v>
                </c:pt>
                <c:pt idx="4676">
                  <c:v>1.5724902843340988E-3</c:v>
                </c:pt>
                <c:pt idx="4677">
                  <c:v>1.5756776719337247E-3</c:v>
                </c:pt>
                <c:pt idx="4678">
                  <c:v>1.559257100019993E-3</c:v>
                </c:pt>
                <c:pt idx="4679">
                  <c:v>1.4699244917313122E-3</c:v>
                </c:pt>
                <c:pt idx="4680">
                  <c:v>2.0515411920399426E-3</c:v>
                </c:pt>
                <c:pt idx="4681">
                  <c:v>1.8272709991825277E-3</c:v>
                </c:pt>
                <c:pt idx="4682">
                  <c:v>1.6476021509071268E-3</c:v>
                </c:pt>
                <c:pt idx="4683">
                  <c:v>1.7415734097554478E-3</c:v>
                </c:pt>
                <c:pt idx="4684">
                  <c:v>1.3602434070916782E-3</c:v>
                </c:pt>
                <c:pt idx="4685">
                  <c:v>1.8648730090252501E-3</c:v>
                </c:pt>
                <c:pt idx="4686">
                  <c:v>1.6204914999019128E-3</c:v>
                </c:pt>
                <c:pt idx="4687">
                  <c:v>1.9719948044851564E-3</c:v>
                </c:pt>
                <c:pt idx="4688">
                  <c:v>2.0204578856860525E-3</c:v>
                </c:pt>
                <c:pt idx="4689">
                  <c:v>1.5536383913801622E-3</c:v>
                </c:pt>
                <c:pt idx="4690">
                  <c:v>1.6546238901163949E-3</c:v>
                </c:pt>
                <c:pt idx="4691">
                  <c:v>1.9272362710088201E-3</c:v>
                </c:pt>
                <c:pt idx="4692">
                  <c:v>2.0260012764765044E-3</c:v>
                </c:pt>
                <c:pt idx="4693">
                  <c:v>1.9635694963653178E-3</c:v>
                </c:pt>
                <c:pt idx="4694">
                  <c:v>1.7894836741776019E-3</c:v>
                </c:pt>
                <c:pt idx="4695">
                  <c:v>2.0638717732088152E-3</c:v>
                </c:pt>
                <c:pt idx="4696">
                  <c:v>2.0865716906654547E-3</c:v>
                </c:pt>
                <c:pt idx="4697">
                  <c:v>1.9421704869717687E-3</c:v>
                </c:pt>
                <c:pt idx="4698">
                  <c:v>2.3434831399842667E-3</c:v>
                </c:pt>
                <c:pt idx="4699">
                  <c:v>1.9545792792341247E-3</c:v>
                </c:pt>
                <c:pt idx="4700">
                  <c:v>1.9658573701446082E-3</c:v>
                </c:pt>
                <c:pt idx="4701">
                  <c:v>1.9013610615355896E-3</c:v>
                </c:pt>
                <c:pt idx="4702">
                  <c:v>1.4902133137942289E-3</c:v>
                </c:pt>
                <c:pt idx="4703">
                  <c:v>1.7484033802715772E-3</c:v>
                </c:pt>
                <c:pt idx="4704">
                  <c:v>1.7017388478475998E-3</c:v>
                </c:pt>
                <c:pt idx="4705">
                  <c:v>1.5391819123571253E-3</c:v>
                </c:pt>
                <c:pt idx="4706">
                  <c:v>1.9212448446678302E-3</c:v>
                </c:pt>
                <c:pt idx="4707">
                  <c:v>2.1567958669990832E-3</c:v>
                </c:pt>
                <c:pt idx="4708">
                  <c:v>1.7708291116077433E-3</c:v>
                </c:pt>
                <c:pt idx="4709">
                  <c:v>1.768717996070962E-3</c:v>
                </c:pt>
                <c:pt idx="4710">
                  <c:v>2.007412010979313E-3</c:v>
                </c:pt>
                <c:pt idx="4711">
                  <c:v>1.9777207543856491E-3</c:v>
                </c:pt>
                <c:pt idx="4712">
                  <c:v>2.2857504296408199E-3</c:v>
                </c:pt>
                <c:pt idx="4713">
                  <c:v>2.1149440014513864E-3</c:v>
                </c:pt>
                <c:pt idx="4714">
                  <c:v>1.8381311692419887E-3</c:v>
                </c:pt>
                <c:pt idx="4715">
                  <c:v>1.9173794410157843E-3</c:v>
                </c:pt>
                <c:pt idx="4716">
                  <c:v>1.4342702226825764E-3</c:v>
                </c:pt>
                <c:pt idx="4717">
                  <c:v>2.2365068963076913E-3</c:v>
                </c:pt>
                <c:pt idx="4718">
                  <c:v>2.0122607514634063E-3</c:v>
                </c:pt>
                <c:pt idx="4719">
                  <c:v>1.8593060812013497E-3</c:v>
                </c:pt>
                <c:pt idx="4720">
                  <c:v>2.0271475320478298E-3</c:v>
                </c:pt>
                <c:pt idx="4721">
                  <c:v>1.6325138158090153E-3</c:v>
                </c:pt>
                <c:pt idx="4722">
                  <c:v>1.7802864423903382E-3</c:v>
                </c:pt>
                <c:pt idx="4723">
                  <c:v>1.9493673499407706E-3</c:v>
                </c:pt>
                <c:pt idx="4724">
                  <c:v>1.8428697399851073E-3</c:v>
                </c:pt>
                <c:pt idx="4725">
                  <c:v>2.076818303391671E-3</c:v>
                </c:pt>
                <c:pt idx="4726">
                  <c:v>1.7756192158353264E-3</c:v>
                </c:pt>
                <c:pt idx="4727">
                  <c:v>2.0551131185605046E-3</c:v>
                </c:pt>
                <c:pt idx="4728">
                  <c:v>2.1862820230659991E-3</c:v>
                </c:pt>
                <c:pt idx="4729">
                  <c:v>2.2772259864817378E-3</c:v>
                </c:pt>
                <c:pt idx="4730">
                  <c:v>2.0334438990206815E-3</c:v>
                </c:pt>
                <c:pt idx="4731">
                  <c:v>1.8138916012693837E-3</c:v>
                </c:pt>
                <c:pt idx="4732">
                  <c:v>1.9442491402866238E-3</c:v>
                </c:pt>
                <c:pt idx="4733">
                  <c:v>1.557651833947044E-3</c:v>
                </c:pt>
                <c:pt idx="4734">
                  <c:v>1.958539441611052E-3</c:v>
                </c:pt>
                <c:pt idx="4735">
                  <c:v>1.8604294928673364E-3</c:v>
                </c:pt>
                <c:pt idx="4736">
                  <c:v>1.8690459940815096E-3</c:v>
                </c:pt>
                <c:pt idx="4737">
                  <c:v>2.0194755422968985E-3</c:v>
                </c:pt>
                <c:pt idx="4738">
                  <c:v>1.497066112515673E-3</c:v>
                </c:pt>
                <c:pt idx="4739">
                  <c:v>1.7131506597648503E-3</c:v>
                </c:pt>
                <c:pt idx="4740">
                  <c:v>1.8656970853093723E-3</c:v>
                </c:pt>
                <c:pt idx="4741">
                  <c:v>1.6926282431006673E-3</c:v>
                </c:pt>
                <c:pt idx="4742">
                  <c:v>1.6660336198254788E-3</c:v>
                </c:pt>
                <c:pt idx="4743">
                  <c:v>2.1755798136587866E-3</c:v>
                </c:pt>
                <c:pt idx="4744">
                  <c:v>1.9849674018645744E-3</c:v>
                </c:pt>
                <c:pt idx="4745">
                  <c:v>1.5076186923287547E-3</c:v>
                </c:pt>
                <c:pt idx="4746">
                  <c:v>1.4347052689279573E-3</c:v>
                </c:pt>
                <c:pt idx="4747">
                  <c:v>1.9615409523509142E-3</c:v>
                </c:pt>
                <c:pt idx="4748">
                  <c:v>1.8521199353910482E-3</c:v>
                </c:pt>
                <c:pt idx="4749">
                  <c:v>1.8807110694928405E-3</c:v>
                </c:pt>
                <c:pt idx="4750">
                  <c:v>1.5737205649528493E-3</c:v>
                </c:pt>
                <c:pt idx="4751">
                  <c:v>2.0269196294446555E-3</c:v>
                </c:pt>
                <c:pt idx="4752">
                  <c:v>1.7254317637295331E-3</c:v>
                </c:pt>
                <c:pt idx="4753">
                  <c:v>2.0796062402348488E-3</c:v>
                </c:pt>
                <c:pt idx="4754">
                  <c:v>1.6309572001472641E-3</c:v>
                </c:pt>
                <c:pt idx="4755">
                  <c:v>1.7959570772474657E-3</c:v>
                </c:pt>
                <c:pt idx="4756">
                  <c:v>1.9239133943558429E-3</c:v>
                </c:pt>
                <c:pt idx="4757">
                  <c:v>1.9845347781098414E-3</c:v>
                </c:pt>
                <c:pt idx="4758">
                  <c:v>1.8799074517850923E-3</c:v>
                </c:pt>
                <c:pt idx="4759">
                  <c:v>1.8587822006701086E-3</c:v>
                </c:pt>
                <c:pt idx="4760">
                  <c:v>2.0758788021175974E-3</c:v>
                </c:pt>
                <c:pt idx="4761">
                  <c:v>1.6393727704468394E-3</c:v>
                </c:pt>
                <c:pt idx="4762">
                  <c:v>1.8491957318903223E-3</c:v>
                </c:pt>
                <c:pt idx="4763">
                  <c:v>2.0525280893299402E-3</c:v>
                </c:pt>
                <c:pt idx="4764">
                  <c:v>1.6380926069125478E-3</c:v>
                </c:pt>
                <c:pt idx="4765">
                  <c:v>2.0452872618818741E-3</c:v>
                </c:pt>
                <c:pt idx="4766">
                  <c:v>1.8655899257581643E-3</c:v>
                </c:pt>
                <c:pt idx="4767">
                  <c:v>2.0304233039588498E-3</c:v>
                </c:pt>
                <c:pt idx="4768">
                  <c:v>1.6931785200397741E-3</c:v>
                </c:pt>
                <c:pt idx="4769">
                  <c:v>1.7929005410786522E-3</c:v>
                </c:pt>
                <c:pt idx="4770">
                  <c:v>1.9976505008527387E-3</c:v>
                </c:pt>
                <c:pt idx="4771">
                  <c:v>1.7749721351808326E-3</c:v>
                </c:pt>
                <c:pt idx="4772">
                  <c:v>1.8975645613754119E-3</c:v>
                </c:pt>
                <c:pt idx="4773">
                  <c:v>2.0155014621453795E-3</c:v>
                </c:pt>
                <c:pt idx="4774">
                  <c:v>2.4182634884862774E-3</c:v>
                </c:pt>
                <c:pt idx="4775">
                  <c:v>2.1776377484565889E-3</c:v>
                </c:pt>
                <c:pt idx="4776">
                  <c:v>1.7618892883205341E-3</c:v>
                </c:pt>
                <c:pt idx="4777">
                  <c:v>1.772482154959021E-3</c:v>
                </c:pt>
                <c:pt idx="4778">
                  <c:v>1.7527259708445756E-3</c:v>
                </c:pt>
                <c:pt idx="4779">
                  <c:v>1.7702295365816247E-3</c:v>
                </c:pt>
                <c:pt idx="4780">
                  <c:v>1.9075144779794736E-3</c:v>
                </c:pt>
                <c:pt idx="4781">
                  <c:v>2.0265372408687296E-3</c:v>
                </c:pt>
                <c:pt idx="4782">
                  <c:v>2.0426952703428932E-3</c:v>
                </c:pt>
                <c:pt idx="4783">
                  <c:v>2.0398771015745468E-3</c:v>
                </c:pt>
                <c:pt idx="4784">
                  <c:v>1.9704262033303334E-3</c:v>
                </c:pt>
                <c:pt idx="4785">
                  <c:v>2.1227562966971173E-3</c:v>
                </c:pt>
                <c:pt idx="4786">
                  <c:v>1.7973939623266402E-3</c:v>
                </c:pt>
                <c:pt idx="4787">
                  <c:v>2.0974239065768433E-3</c:v>
                </c:pt>
                <c:pt idx="4788">
                  <c:v>2.1291565866387559E-3</c:v>
                </c:pt>
                <c:pt idx="4789">
                  <c:v>2.3928679867863223E-3</c:v>
                </c:pt>
                <c:pt idx="4790">
                  <c:v>2.168747618603918E-3</c:v>
                </c:pt>
                <c:pt idx="4791">
                  <c:v>1.6453372778848371E-3</c:v>
                </c:pt>
                <c:pt idx="4792">
                  <c:v>1.9645373552427802E-3</c:v>
                </c:pt>
                <c:pt idx="4793">
                  <c:v>1.9487123021180962E-3</c:v>
                </c:pt>
                <c:pt idx="4794">
                  <c:v>2.091298885898589E-3</c:v>
                </c:pt>
                <c:pt idx="4795">
                  <c:v>2.2006096748309304E-3</c:v>
                </c:pt>
                <c:pt idx="4796">
                  <c:v>1.9586444562584363E-3</c:v>
                </c:pt>
                <c:pt idx="4797">
                  <c:v>2.0978961314330542E-3</c:v>
                </c:pt>
                <c:pt idx="4798">
                  <c:v>1.7696586893835217E-3</c:v>
                </c:pt>
                <c:pt idx="4799">
                  <c:v>1.5589934933105012E-3</c:v>
                </c:pt>
                <c:pt idx="4800">
                  <c:v>2.2576115577341424E-3</c:v>
                </c:pt>
                <c:pt idx="4801">
                  <c:v>1.9330060941047194E-3</c:v>
                </c:pt>
                <c:pt idx="4802">
                  <c:v>2.0081097989842651E-3</c:v>
                </c:pt>
                <c:pt idx="4803">
                  <c:v>1.9571091973935792E-3</c:v>
                </c:pt>
                <c:pt idx="4804">
                  <c:v>2.2109612041436339E-3</c:v>
                </c:pt>
                <c:pt idx="4805">
                  <c:v>2.0327004520229526E-3</c:v>
                </c:pt>
                <c:pt idx="4806">
                  <c:v>1.7649792049218118E-3</c:v>
                </c:pt>
                <c:pt idx="4807">
                  <c:v>1.942279066110621E-3</c:v>
                </c:pt>
                <c:pt idx="4808">
                  <c:v>1.9528736643352304E-3</c:v>
                </c:pt>
                <c:pt idx="4809">
                  <c:v>2.0518947407149554E-3</c:v>
                </c:pt>
                <c:pt idx="4810">
                  <c:v>1.9951617177140757E-3</c:v>
                </c:pt>
                <c:pt idx="4811">
                  <c:v>1.7678782335362848E-3</c:v>
                </c:pt>
                <c:pt idx="4812">
                  <c:v>2.0803907365211033E-3</c:v>
                </c:pt>
                <c:pt idx="4813">
                  <c:v>2.0485489366338715E-3</c:v>
                </c:pt>
                <c:pt idx="4814">
                  <c:v>1.8674429404277138E-3</c:v>
                </c:pt>
                <c:pt idx="4815">
                  <c:v>1.9081913876810366E-3</c:v>
                </c:pt>
                <c:pt idx="4816">
                  <c:v>2.009055680931971E-3</c:v>
                </c:pt>
                <c:pt idx="4817">
                  <c:v>1.8912646533161205E-3</c:v>
                </c:pt>
                <c:pt idx="4818">
                  <c:v>1.8545834293169396E-3</c:v>
                </c:pt>
                <c:pt idx="4819">
                  <c:v>1.6182580533580793E-3</c:v>
                </c:pt>
                <c:pt idx="4820">
                  <c:v>2.1685214397059744E-3</c:v>
                </c:pt>
                <c:pt idx="4821">
                  <c:v>1.7465948200363287E-3</c:v>
                </c:pt>
                <c:pt idx="4822">
                  <c:v>2.3367598868643249E-3</c:v>
                </c:pt>
                <c:pt idx="4823">
                  <c:v>2.0287941574246506E-3</c:v>
                </c:pt>
                <c:pt idx="4824">
                  <c:v>1.6953429144869682E-3</c:v>
                </c:pt>
                <c:pt idx="4825">
                  <c:v>1.4799144764865637E-3</c:v>
                </c:pt>
                <c:pt idx="4826">
                  <c:v>1.6218381769644078E-3</c:v>
                </c:pt>
                <c:pt idx="4827">
                  <c:v>1.8045350206891118E-3</c:v>
                </c:pt>
                <c:pt idx="4828">
                  <c:v>1.6799153674194722E-3</c:v>
                </c:pt>
                <c:pt idx="4829">
                  <c:v>2.1989442700771E-3</c:v>
                </c:pt>
                <c:pt idx="4830">
                  <c:v>1.9611845957353911E-3</c:v>
                </c:pt>
                <c:pt idx="4831">
                  <c:v>2.2177768568098374E-3</c:v>
                </c:pt>
                <c:pt idx="4832">
                  <c:v>2.0666425904618314E-3</c:v>
                </c:pt>
                <c:pt idx="4833">
                  <c:v>1.7062770744517559E-3</c:v>
                </c:pt>
                <c:pt idx="4834">
                  <c:v>2.1599307132854936E-3</c:v>
                </c:pt>
                <c:pt idx="4835">
                  <c:v>2.0443757167890948E-3</c:v>
                </c:pt>
                <c:pt idx="4836">
                  <c:v>1.839770431134833E-3</c:v>
                </c:pt>
                <c:pt idx="4837">
                  <c:v>2.1438844635682723E-3</c:v>
                </c:pt>
                <c:pt idx="4838">
                  <c:v>2.3859696487247522E-3</c:v>
                </c:pt>
                <c:pt idx="4839">
                  <c:v>1.8798075534308481E-3</c:v>
                </c:pt>
                <c:pt idx="4840">
                  <c:v>2.0770531395106037E-3</c:v>
                </c:pt>
                <c:pt idx="4841">
                  <c:v>1.8785678435991352E-3</c:v>
                </c:pt>
                <c:pt idx="4842">
                  <c:v>1.9767613735038863E-3</c:v>
                </c:pt>
                <c:pt idx="4843">
                  <c:v>2.0608891692658745E-3</c:v>
                </c:pt>
                <c:pt idx="4844">
                  <c:v>1.7466017494410879E-3</c:v>
                </c:pt>
                <c:pt idx="4845">
                  <c:v>2.2527625207360296E-3</c:v>
                </c:pt>
                <c:pt idx="4846">
                  <c:v>1.9677781755561776E-3</c:v>
                </c:pt>
                <c:pt idx="4847">
                  <c:v>2.22888346096628E-3</c:v>
                </c:pt>
                <c:pt idx="4848">
                  <c:v>1.9634520774345992E-3</c:v>
                </c:pt>
                <c:pt idx="4849">
                  <c:v>1.8553896237182461E-3</c:v>
                </c:pt>
                <c:pt idx="4850">
                  <c:v>2.1195366872810476E-3</c:v>
                </c:pt>
                <c:pt idx="4851">
                  <c:v>2.1058341828464181E-3</c:v>
                </c:pt>
                <c:pt idx="4852">
                  <c:v>1.8818511300683085E-3</c:v>
                </c:pt>
                <c:pt idx="4853">
                  <c:v>1.5638897214794373E-3</c:v>
                </c:pt>
                <c:pt idx="4854">
                  <c:v>2.149180027752033E-3</c:v>
                </c:pt>
                <c:pt idx="4855">
                  <c:v>1.6773342575901501E-3</c:v>
                </c:pt>
                <c:pt idx="4856">
                  <c:v>1.9989457307990157E-3</c:v>
                </c:pt>
                <c:pt idx="4857">
                  <c:v>2.1619560122733651E-3</c:v>
                </c:pt>
                <c:pt idx="4858">
                  <c:v>2.1307653725264435E-3</c:v>
                </c:pt>
                <c:pt idx="4859">
                  <c:v>2.173771715914259E-3</c:v>
                </c:pt>
                <c:pt idx="4860">
                  <c:v>2.2726864958159698E-3</c:v>
                </c:pt>
                <c:pt idx="4861">
                  <c:v>2.0100949218881245E-3</c:v>
                </c:pt>
                <c:pt idx="4862">
                  <c:v>2.349974037108292E-3</c:v>
                </c:pt>
                <c:pt idx="4863">
                  <c:v>1.9783058646658937E-3</c:v>
                </c:pt>
                <c:pt idx="4864">
                  <c:v>2.5315600691341962E-3</c:v>
                </c:pt>
                <c:pt idx="4865">
                  <c:v>2.1083481223775889E-3</c:v>
                </c:pt>
                <c:pt idx="4866">
                  <c:v>1.8677533587163962E-3</c:v>
                </c:pt>
                <c:pt idx="4867">
                  <c:v>1.9058262720532259E-3</c:v>
                </c:pt>
                <c:pt idx="4868">
                  <c:v>2.0432393238250645E-3</c:v>
                </c:pt>
                <c:pt idx="4869">
                  <c:v>1.9364729407908979E-3</c:v>
                </c:pt>
                <c:pt idx="4870">
                  <c:v>2.0877775419930042E-3</c:v>
                </c:pt>
                <c:pt idx="4871">
                  <c:v>2.1811463052790309E-3</c:v>
                </c:pt>
                <c:pt idx="4872">
                  <c:v>2.3466618339377408E-3</c:v>
                </c:pt>
                <c:pt idx="4873">
                  <c:v>1.9343153593653309E-3</c:v>
                </c:pt>
                <c:pt idx="4874">
                  <c:v>2.0922066981673578E-3</c:v>
                </c:pt>
                <c:pt idx="4875">
                  <c:v>1.9359827036453381E-3</c:v>
                </c:pt>
                <c:pt idx="4876">
                  <c:v>1.8524958371442541E-3</c:v>
                </c:pt>
                <c:pt idx="4877">
                  <c:v>2.1278529015937024E-3</c:v>
                </c:pt>
                <c:pt idx="4878">
                  <c:v>2.1041471646170156E-3</c:v>
                </c:pt>
                <c:pt idx="4879">
                  <c:v>2.2064976368728496E-3</c:v>
                </c:pt>
                <c:pt idx="4880">
                  <c:v>2.153835148633077E-3</c:v>
                </c:pt>
                <c:pt idx="4881">
                  <c:v>2.282501354083553E-3</c:v>
                </c:pt>
                <c:pt idx="4882">
                  <c:v>2.114588946569402E-3</c:v>
                </c:pt>
                <c:pt idx="4883">
                  <c:v>2.3449266460696711E-3</c:v>
                </c:pt>
                <c:pt idx="4884">
                  <c:v>2.2354781289369951E-3</c:v>
                </c:pt>
                <c:pt idx="4885">
                  <c:v>2.3093164410955928E-3</c:v>
                </c:pt>
                <c:pt idx="4886">
                  <c:v>2.1879396440635645E-3</c:v>
                </c:pt>
                <c:pt idx="4887">
                  <c:v>2.0730882742265506E-3</c:v>
                </c:pt>
                <c:pt idx="4888">
                  <c:v>2.23679140778187E-3</c:v>
                </c:pt>
                <c:pt idx="4889">
                  <c:v>2.1227036588970204E-3</c:v>
                </c:pt>
                <c:pt idx="4890">
                  <c:v>1.9395827088179102E-3</c:v>
                </c:pt>
                <c:pt idx="4891">
                  <c:v>1.7319188777789858E-3</c:v>
                </c:pt>
                <c:pt idx="4892">
                  <c:v>1.8909756107507224E-3</c:v>
                </c:pt>
                <c:pt idx="4893">
                  <c:v>2.2342312265071079E-3</c:v>
                </c:pt>
                <c:pt idx="4894">
                  <c:v>1.8507772601462223E-3</c:v>
                </c:pt>
                <c:pt idx="4895">
                  <c:v>2.0970484889837786E-3</c:v>
                </c:pt>
                <c:pt idx="4896">
                  <c:v>2.0697237013686063E-3</c:v>
                </c:pt>
                <c:pt idx="4897">
                  <c:v>2.1955378284964498E-3</c:v>
                </c:pt>
                <c:pt idx="4898">
                  <c:v>1.7641769679380874E-3</c:v>
                </c:pt>
                <c:pt idx="4899">
                  <c:v>1.8635726076298388E-3</c:v>
                </c:pt>
                <c:pt idx="4900">
                  <c:v>1.7272954647172434E-3</c:v>
                </c:pt>
                <c:pt idx="4901">
                  <c:v>2.0309053699849688E-3</c:v>
                </c:pt>
                <c:pt idx="4902">
                  <c:v>1.8463855558536134E-3</c:v>
                </c:pt>
                <c:pt idx="4903">
                  <c:v>2.1119057732478085E-3</c:v>
                </c:pt>
                <c:pt idx="4904">
                  <c:v>1.768192432380627E-3</c:v>
                </c:pt>
                <c:pt idx="4905">
                  <c:v>2.058538842896702E-3</c:v>
                </c:pt>
                <c:pt idx="4906">
                  <c:v>1.8702798640887796E-3</c:v>
                </c:pt>
                <c:pt idx="4907">
                  <c:v>2.0277588723616536E-3</c:v>
                </c:pt>
                <c:pt idx="4908">
                  <c:v>2.4537227158727263E-3</c:v>
                </c:pt>
                <c:pt idx="4909">
                  <c:v>2.083112971205258E-3</c:v>
                </c:pt>
                <c:pt idx="4910">
                  <c:v>1.9745193583661086E-3</c:v>
                </c:pt>
                <c:pt idx="4911">
                  <c:v>1.7422701438496095E-3</c:v>
                </c:pt>
                <c:pt idx="4912">
                  <c:v>1.8961794963359268E-3</c:v>
                </c:pt>
                <c:pt idx="4913">
                  <c:v>2.3280007897533788E-3</c:v>
                </c:pt>
                <c:pt idx="4914">
                  <c:v>2.1435954701905149E-3</c:v>
                </c:pt>
                <c:pt idx="4915">
                  <c:v>2.1169418878277339E-3</c:v>
                </c:pt>
                <c:pt idx="4916">
                  <c:v>2.0896429487903489E-3</c:v>
                </c:pt>
                <c:pt idx="4917">
                  <c:v>2.0134142112264992E-3</c:v>
                </c:pt>
                <c:pt idx="4918">
                  <c:v>2.1234122692384014E-3</c:v>
                </c:pt>
                <c:pt idx="4919">
                  <c:v>2.2122571664077708E-3</c:v>
                </c:pt>
                <c:pt idx="4920">
                  <c:v>2.031068596218905E-3</c:v>
                </c:pt>
                <c:pt idx="4921">
                  <c:v>2.1361547289757703E-3</c:v>
                </c:pt>
                <c:pt idx="4922">
                  <c:v>2.0971390445018493E-3</c:v>
                </c:pt>
                <c:pt idx="4923">
                  <c:v>2.2185468109301243E-3</c:v>
                </c:pt>
                <c:pt idx="4924">
                  <c:v>1.744205510071359E-3</c:v>
                </c:pt>
                <c:pt idx="4925">
                  <c:v>2.0628662706697921E-3</c:v>
                </c:pt>
                <c:pt idx="4926">
                  <c:v>1.929037881379815E-3</c:v>
                </c:pt>
                <c:pt idx="4927">
                  <c:v>2.1095010476066879E-3</c:v>
                </c:pt>
                <c:pt idx="4928">
                  <c:v>2.3537375551134173E-3</c:v>
                </c:pt>
                <c:pt idx="4929">
                  <c:v>1.8356155588162167E-3</c:v>
                </c:pt>
                <c:pt idx="4930">
                  <c:v>1.779889144394039E-3</c:v>
                </c:pt>
                <c:pt idx="4931">
                  <c:v>2.1339206412790712E-3</c:v>
                </c:pt>
                <c:pt idx="4932">
                  <c:v>2.2240338458949195E-3</c:v>
                </c:pt>
                <c:pt idx="4933">
                  <c:v>1.8130060668947292E-3</c:v>
                </c:pt>
                <c:pt idx="4934">
                  <c:v>2.2117032123463577E-3</c:v>
                </c:pt>
                <c:pt idx="4935">
                  <c:v>1.9387655020277087E-3</c:v>
                </c:pt>
                <c:pt idx="4936">
                  <c:v>2.2593456747824164E-3</c:v>
                </c:pt>
                <c:pt idx="4937">
                  <c:v>2.1096357871193466E-3</c:v>
                </c:pt>
                <c:pt idx="4938">
                  <c:v>2.0316712720009123E-3</c:v>
                </c:pt>
                <c:pt idx="4939">
                  <c:v>2.1960359088988991E-3</c:v>
                </c:pt>
                <c:pt idx="4940">
                  <c:v>1.8440419384933482E-3</c:v>
                </c:pt>
                <c:pt idx="4941">
                  <c:v>2.0325783364023246E-3</c:v>
                </c:pt>
                <c:pt idx="4942">
                  <c:v>2.1426974236082317E-3</c:v>
                </c:pt>
                <c:pt idx="4943">
                  <c:v>1.9815916785095289E-3</c:v>
                </c:pt>
                <c:pt idx="4944">
                  <c:v>1.8324955139519524E-3</c:v>
                </c:pt>
                <c:pt idx="4945">
                  <c:v>2.2042629391655364E-3</c:v>
                </c:pt>
                <c:pt idx="4946">
                  <c:v>2.0080511644867539E-3</c:v>
                </c:pt>
                <c:pt idx="4947">
                  <c:v>2.2828673894284162E-3</c:v>
                </c:pt>
                <c:pt idx="4948">
                  <c:v>2.248952509064853E-3</c:v>
                </c:pt>
                <c:pt idx="4949">
                  <c:v>2.0198045753185385E-3</c:v>
                </c:pt>
                <c:pt idx="4950">
                  <c:v>1.9331011319280546E-3</c:v>
                </c:pt>
                <c:pt idx="4951">
                  <c:v>1.8297512043608795E-3</c:v>
                </c:pt>
                <c:pt idx="4952">
                  <c:v>1.7173984012821713E-3</c:v>
                </c:pt>
                <c:pt idx="4953">
                  <c:v>2.0948015866132574E-3</c:v>
                </c:pt>
                <c:pt idx="4954">
                  <c:v>2.0551549983021276E-3</c:v>
                </c:pt>
                <c:pt idx="4955">
                  <c:v>1.9934504853614428E-3</c:v>
                </c:pt>
                <c:pt idx="4956">
                  <c:v>1.966797578756859E-3</c:v>
                </c:pt>
                <c:pt idx="4957">
                  <c:v>2.0166720883590728E-3</c:v>
                </c:pt>
                <c:pt idx="4958">
                  <c:v>2.11085735719346E-3</c:v>
                </c:pt>
                <c:pt idx="4959">
                  <c:v>2.4428535354204797E-3</c:v>
                </c:pt>
                <c:pt idx="4960">
                  <c:v>2.1695401336103838E-3</c:v>
                </c:pt>
                <c:pt idx="4961">
                  <c:v>2.2293961960619998E-3</c:v>
                </c:pt>
                <c:pt idx="4962">
                  <c:v>2.1044485290919058E-3</c:v>
                </c:pt>
                <c:pt idx="4963">
                  <c:v>1.9133982720516687E-3</c:v>
                </c:pt>
                <c:pt idx="4964">
                  <c:v>2.2686160369937689E-3</c:v>
                </c:pt>
                <c:pt idx="4965">
                  <c:v>2.0601903641484366E-3</c:v>
                </c:pt>
                <c:pt idx="4966">
                  <c:v>2.1796296080162673E-3</c:v>
                </c:pt>
                <c:pt idx="4967">
                  <c:v>2.2606520826324956E-3</c:v>
                </c:pt>
                <c:pt idx="4968">
                  <c:v>2.1358416276360224E-3</c:v>
                </c:pt>
                <c:pt idx="4969">
                  <c:v>2.1045378955345606E-3</c:v>
                </c:pt>
                <c:pt idx="4970">
                  <c:v>2.3537548349146279E-3</c:v>
                </c:pt>
                <c:pt idx="4971">
                  <c:v>2.2334043640302149E-3</c:v>
                </c:pt>
                <c:pt idx="4972">
                  <c:v>2.0173664566631054E-3</c:v>
                </c:pt>
                <c:pt idx="4973">
                  <c:v>1.837762616073058E-3</c:v>
                </c:pt>
                <c:pt idx="4974">
                  <c:v>2.0428151704110342E-3</c:v>
                </c:pt>
                <c:pt idx="4975">
                  <c:v>1.9354532422204754E-3</c:v>
                </c:pt>
                <c:pt idx="4976">
                  <c:v>1.9877613996048728E-3</c:v>
                </c:pt>
                <c:pt idx="4977">
                  <c:v>2.1558335782459288E-3</c:v>
                </c:pt>
                <c:pt idx="4978">
                  <c:v>2.130149790565492E-3</c:v>
                </c:pt>
                <c:pt idx="4979">
                  <c:v>2.17313211523733E-3</c:v>
                </c:pt>
                <c:pt idx="4980">
                  <c:v>1.9741979488368052E-3</c:v>
                </c:pt>
                <c:pt idx="4981">
                  <c:v>2.2539088491102242E-3</c:v>
                </c:pt>
                <c:pt idx="4982">
                  <c:v>2.1819084331704767E-3</c:v>
                </c:pt>
                <c:pt idx="4983">
                  <c:v>1.9158000618920109E-3</c:v>
                </c:pt>
                <c:pt idx="4984">
                  <c:v>2.3165457046221698E-3</c:v>
                </c:pt>
                <c:pt idx="4985">
                  <c:v>1.9886223005048873E-3</c:v>
                </c:pt>
                <c:pt idx="4986">
                  <c:v>1.9830254658701201E-3</c:v>
                </c:pt>
                <c:pt idx="4987">
                  <c:v>1.9468561396170894E-3</c:v>
                </c:pt>
                <c:pt idx="4988">
                  <c:v>1.9004270100847771E-3</c:v>
                </c:pt>
                <c:pt idx="4989">
                  <c:v>1.9656164350792958E-3</c:v>
                </c:pt>
                <c:pt idx="4990">
                  <c:v>1.8989876425075086E-3</c:v>
                </c:pt>
                <c:pt idx="4991">
                  <c:v>2.0122030286681076E-3</c:v>
                </c:pt>
                <c:pt idx="4992">
                  <c:v>2.2837786199393665E-3</c:v>
                </c:pt>
                <c:pt idx="4993">
                  <c:v>2.1971726150923246E-3</c:v>
                </c:pt>
                <c:pt idx="4994">
                  <c:v>2.2540065391236587E-3</c:v>
                </c:pt>
                <c:pt idx="4995">
                  <c:v>1.9692095272645215E-3</c:v>
                </c:pt>
                <c:pt idx="4996">
                  <c:v>2.0249584997421325E-3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A4E-42B2-AE4C-BA8B8D76F770}"/>
            </c:ext>
          </c:extLst>
        </c:ser>
        <c:ser>
          <c:idx val="2"/>
          <c:order val="2"/>
          <c:tx>
            <c:v>Usi HiPIMS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2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data_Loop!$DX$19:$DX$5017</c:f>
              <c:numCache>
                <c:formatCode>General</c:formatCode>
                <c:ptCount val="4999"/>
                <c:pt idx="0">
                  <c:v>10.724700450897201</c:v>
                </c:pt>
                <c:pt idx="1">
                  <c:v>12.7482995986938</c:v>
                </c:pt>
                <c:pt idx="2">
                  <c:v>14.6845135688782</c:v>
                </c:pt>
                <c:pt idx="3">
                  <c:v>16.646023750305201</c:v>
                </c:pt>
                <c:pt idx="4">
                  <c:v>18.783634185791001</c:v>
                </c:pt>
                <c:pt idx="5">
                  <c:v>20.782957077026399</c:v>
                </c:pt>
                <c:pt idx="6">
                  <c:v>22.643962860107401</c:v>
                </c:pt>
                <c:pt idx="7">
                  <c:v>24.668435096740701</c:v>
                </c:pt>
                <c:pt idx="8">
                  <c:v>26.680332183837901</c:v>
                </c:pt>
                <c:pt idx="9">
                  <c:v>28.742526054382299</c:v>
                </c:pt>
                <c:pt idx="10">
                  <c:v>30.7921466827393</c:v>
                </c:pt>
                <c:pt idx="11">
                  <c:v>32.728538513183601</c:v>
                </c:pt>
                <c:pt idx="12">
                  <c:v>34.765583038330099</c:v>
                </c:pt>
                <c:pt idx="13">
                  <c:v>36.752391815185497</c:v>
                </c:pt>
                <c:pt idx="14">
                  <c:v>38.651121139526403</c:v>
                </c:pt>
                <c:pt idx="15">
                  <c:v>40.6378688812256</c:v>
                </c:pt>
                <c:pt idx="16">
                  <c:v>42.725151062011697</c:v>
                </c:pt>
                <c:pt idx="17">
                  <c:v>44.749622344970703</c:v>
                </c:pt>
                <c:pt idx="18">
                  <c:v>46.660923004150398</c:v>
                </c:pt>
                <c:pt idx="19">
                  <c:v>48.773473739624002</c:v>
                </c:pt>
                <c:pt idx="20">
                  <c:v>50.810642242431598</c:v>
                </c:pt>
                <c:pt idx="21">
                  <c:v>52.684103012084996</c:v>
                </c:pt>
                <c:pt idx="22">
                  <c:v>54.6331272125244</c:v>
                </c:pt>
                <c:pt idx="23">
                  <c:v>56.682746887207003</c:v>
                </c:pt>
                <c:pt idx="24">
                  <c:v>58.694643020629897</c:v>
                </c:pt>
                <c:pt idx="25">
                  <c:v>60.6436672210693</c:v>
                </c:pt>
                <c:pt idx="26">
                  <c:v>62.7184352874756</c:v>
                </c:pt>
                <c:pt idx="27">
                  <c:v>64.742906570434599</c:v>
                </c:pt>
                <c:pt idx="28">
                  <c:v>66.629058837890597</c:v>
                </c:pt>
                <c:pt idx="29">
                  <c:v>68.691371917724595</c:v>
                </c:pt>
                <c:pt idx="30">
                  <c:v>70.791172027587905</c:v>
                </c:pt>
                <c:pt idx="31">
                  <c:v>72.664634704589801</c:v>
                </c:pt>
                <c:pt idx="32">
                  <c:v>74.613780975341797</c:v>
                </c:pt>
                <c:pt idx="33">
                  <c:v>76.738967895507798</c:v>
                </c:pt>
                <c:pt idx="34">
                  <c:v>78.713020324707003</c:v>
                </c:pt>
                <c:pt idx="35">
                  <c:v>80.611625671386705</c:v>
                </c:pt>
                <c:pt idx="36">
                  <c:v>82.698966979980497</c:v>
                </c:pt>
                <c:pt idx="37">
                  <c:v>84.698410034179702</c:v>
                </c:pt>
                <c:pt idx="38">
                  <c:v>86.622406005859403</c:v>
                </c:pt>
                <c:pt idx="39">
                  <c:v>88.621726989746094</c:v>
                </c:pt>
                <c:pt idx="40">
                  <c:v>90.620933532714801</c:v>
                </c:pt>
                <c:pt idx="41">
                  <c:v>92.620143890380902</c:v>
                </c:pt>
                <c:pt idx="42">
                  <c:v>94.632045745849595</c:v>
                </c:pt>
                <c:pt idx="43">
                  <c:v>96.618789672851605</c:v>
                </c:pt>
                <c:pt idx="44">
                  <c:v>98.630920410156193</c:v>
                </c:pt>
                <c:pt idx="45">
                  <c:v>100.655395507813</c:v>
                </c:pt>
                <c:pt idx="46">
                  <c:v>102.679866790771</c:v>
                </c:pt>
                <c:pt idx="47">
                  <c:v>104.729484558105</c:v>
                </c:pt>
                <c:pt idx="48">
                  <c:v>106.703422546387</c:v>
                </c:pt>
                <c:pt idx="49">
                  <c:v>108.639873504639</c:v>
                </c:pt>
                <c:pt idx="50">
                  <c:v>110.689491271973</c:v>
                </c:pt>
                <c:pt idx="51">
                  <c:v>112.701389312744</c:v>
                </c:pt>
                <c:pt idx="52">
                  <c:v>114.60012054443401</c:v>
                </c:pt>
                <c:pt idx="53">
                  <c:v>116.612014770508</c:v>
                </c:pt>
                <c:pt idx="54">
                  <c:v>118.68678283691401</c:v>
                </c:pt>
                <c:pt idx="55">
                  <c:v>120.610893249512</c:v>
                </c:pt>
                <c:pt idx="56">
                  <c:v>122.559917449951</c:v>
                </c:pt>
                <c:pt idx="57">
                  <c:v>124.571582794189</c:v>
                </c:pt>
                <c:pt idx="58">
                  <c:v>126.58371734619099</c:v>
                </c:pt>
                <c:pt idx="59">
                  <c:v>128.59561157226599</c:v>
                </c:pt>
                <c:pt idx="60">
                  <c:v>130.59469604492199</c:v>
                </c:pt>
                <c:pt idx="61">
                  <c:v>132.60682678222699</c:v>
                </c:pt>
                <c:pt idx="62">
                  <c:v>134.64410400390599</c:v>
                </c:pt>
                <c:pt idx="63">
                  <c:v>136.79409027099601</c:v>
                </c:pt>
                <c:pt idx="64">
                  <c:v>138.70516204833999</c:v>
                </c:pt>
                <c:pt idx="65">
                  <c:v>140.541015625</c:v>
                </c:pt>
                <c:pt idx="66">
                  <c:v>142.56571960449199</c:v>
                </c:pt>
                <c:pt idx="67">
                  <c:v>144.62791442871099</c:v>
                </c:pt>
                <c:pt idx="68">
                  <c:v>146.63980865478501</c:v>
                </c:pt>
                <c:pt idx="69">
                  <c:v>148.58906555175801</c:v>
                </c:pt>
                <c:pt idx="70">
                  <c:v>150.58838653564499</c:v>
                </c:pt>
                <c:pt idx="71">
                  <c:v>152.58747100830101</c:v>
                </c:pt>
                <c:pt idx="72">
                  <c:v>154.59913635253901</c:v>
                </c:pt>
                <c:pt idx="73">
                  <c:v>156.623611450195</c:v>
                </c:pt>
                <c:pt idx="74">
                  <c:v>158.66065979003901</c:v>
                </c:pt>
                <c:pt idx="75">
                  <c:v>160.68536376953099</c:v>
                </c:pt>
                <c:pt idx="76">
                  <c:v>162.57151794433599</c:v>
                </c:pt>
                <c:pt idx="77">
                  <c:v>164.57084655761699</c:v>
                </c:pt>
                <c:pt idx="78">
                  <c:v>166.58297729492199</c:v>
                </c:pt>
                <c:pt idx="79">
                  <c:v>168.50661468505899</c:v>
                </c:pt>
                <c:pt idx="80">
                  <c:v>170.53085327148401</c:v>
                </c:pt>
                <c:pt idx="81">
                  <c:v>172.53017425537101</c:v>
                </c:pt>
                <c:pt idx="82">
                  <c:v>174.542068481445</c:v>
                </c:pt>
                <c:pt idx="83">
                  <c:v>176.57935333251999</c:v>
                </c:pt>
                <c:pt idx="84">
                  <c:v>178.604057312012</c:v>
                </c:pt>
                <c:pt idx="85">
                  <c:v>180.577995300293</c:v>
                </c:pt>
                <c:pt idx="86">
                  <c:v>182.627388000488</c:v>
                </c:pt>
                <c:pt idx="87">
                  <c:v>184.677001953125</c:v>
                </c:pt>
                <c:pt idx="88">
                  <c:v>186.601112365723</c:v>
                </c:pt>
                <c:pt idx="89">
                  <c:v>188.56295776367199</c:v>
                </c:pt>
                <c:pt idx="90">
                  <c:v>190.57485198974601</c:v>
                </c:pt>
                <c:pt idx="91">
                  <c:v>192.59884643554699</c:v>
                </c:pt>
                <c:pt idx="92">
                  <c:v>194.572547912598</c:v>
                </c:pt>
                <c:pt idx="93">
                  <c:v>196.54719543457</c:v>
                </c:pt>
                <c:pt idx="94">
                  <c:v>198.546989440918</c:v>
                </c:pt>
                <c:pt idx="95">
                  <c:v>200.53373718261699</c:v>
                </c:pt>
                <c:pt idx="96">
                  <c:v>202.55820465087899</c:v>
                </c:pt>
                <c:pt idx="97">
                  <c:v>204.55706787109401</c:v>
                </c:pt>
                <c:pt idx="98">
                  <c:v>206.56849670410199</c:v>
                </c:pt>
                <c:pt idx="99">
                  <c:v>208.51750946044899</c:v>
                </c:pt>
                <c:pt idx="100">
                  <c:v>210.59274291992199</c:v>
                </c:pt>
                <c:pt idx="101">
                  <c:v>212.71827697753901</c:v>
                </c:pt>
                <c:pt idx="102">
                  <c:v>214.629585266113</c:v>
                </c:pt>
                <c:pt idx="103">
                  <c:v>216.52831268310501</c:v>
                </c:pt>
                <c:pt idx="104">
                  <c:v>218.55278015136699</c:v>
                </c:pt>
                <c:pt idx="105">
                  <c:v>220.602409362793</c:v>
                </c:pt>
                <c:pt idx="106">
                  <c:v>222.564018249512</c:v>
                </c:pt>
                <c:pt idx="107">
                  <c:v>224.53771972656199</c:v>
                </c:pt>
                <c:pt idx="108">
                  <c:v>226.54914855957</c:v>
                </c:pt>
                <c:pt idx="109">
                  <c:v>228.548469543457</c:v>
                </c:pt>
                <c:pt idx="110">
                  <c:v>230.52263641357399</c:v>
                </c:pt>
                <c:pt idx="111">
                  <c:v>232.57272338867199</c:v>
                </c:pt>
                <c:pt idx="112">
                  <c:v>234.54689788818399</c:v>
                </c:pt>
                <c:pt idx="113">
                  <c:v>236.49546051025399</c:v>
                </c:pt>
                <c:pt idx="114">
                  <c:v>238.59538269043</c:v>
                </c:pt>
                <c:pt idx="115">
                  <c:v>240.58213043212899</c:v>
                </c:pt>
                <c:pt idx="116">
                  <c:v>242.53115844726599</c:v>
                </c:pt>
                <c:pt idx="117">
                  <c:v>244.51837158203099</c:v>
                </c:pt>
                <c:pt idx="118">
                  <c:v>246.46786499023401</c:v>
                </c:pt>
                <c:pt idx="119">
                  <c:v>248.49234008789099</c:v>
                </c:pt>
                <c:pt idx="120">
                  <c:v>250.57967376708999</c:v>
                </c:pt>
                <c:pt idx="121">
                  <c:v>252.553840637207</c:v>
                </c:pt>
                <c:pt idx="122">
                  <c:v>254.49029541015599</c:v>
                </c:pt>
                <c:pt idx="123">
                  <c:v>256.57763671875</c:v>
                </c:pt>
                <c:pt idx="124">
                  <c:v>258.53923034667997</c:v>
                </c:pt>
                <c:pt idx="125">
                  <c:v>260.42492675781301</c:v>
                </c:pt>
                <c:pt idx="126">
                  <c:v>262.51228332519503</c:v>
                </c:pt>
                <c:pt idx="127">
                  <c:v>264.61218261718699</c:v>
                </c:pt>
                <c:pt idx="128">
                  <c:v>266.54862976074202</c:v>
                </c:pt>
                <c:pt idx="129">
                  <c:v>268.44784545898398</c:v>
                </c:pt>
                <c:pt idx="130">
                  <c:v>270.43458557128901</c:v>
                </c:pt>
                <c:pt idx="131">
                  <c:v>272.48373413085898</c:v>
                </c:pt>
                <c:pt idx="132">
                  <c:v>274.52032470703102</c:v>
                </c:pt>
                <c:pt idx="133">
                  <c:v>276.46981811523398</c:v>
                </c:pt>
                <c:pt idx="134">
                  <c:v>278.49427795410202</c:v>
                </c:pt>
                <c:pt idx="135">
                  <c:v>280.50617980957003</c:v>
                </c:pt>
                <c:pt idx="136">
                  <c:v>282.48081970214798</c:v>
                </c:pt>
                <c:pt idx="137">
                  <c:v>284.46708679199202</c:v>
                </c:pt>
                <c:pt idx="138">
                  <c:v>286.51623535156199</c:v>
                </c:pt>
                <c:pt idx="139">
                  <c:v>288.57890319824202</c:v>
                </c:pt>
                <c:pt idx="140">
                  <c:v>290.49067687988298</c:v>
                </c:pt>
                <c:pt idx="141">
                  <c:v>292.47695922851602</c:v>
                </c:pt>
                <c:pt idx="142">
                  <c:v>294.55172729492199</c:v>
                </c:pt>
                <c:pt idx="143">
                  <c:v>296.50074768066401</c:v>
                </c:pt>
                <c:pt idx="144">
                  <c:v>298.38644409179699</c:v>
                </c:pt>
                <c:pt idx="145">
                  <c:v>300.42349243164102</c:v>
                </c:pt>
                <c:pt idx="146">
                  <c:v>302.56159973144503</c:v>
                </c:pt>
                <c:pt idx="147">
                  <c:v>304.52366638183599</c:v>
                </c:pt>
                <c:pt idx="148">
                  <c:v>306.44706726074202</c:v>
                </c:pt>
                <c:pt idx="149">
                  <c:v>308.44592285156199</c:v>
                </c:pt>
                <c:pt idx="150">
                  <c:v>310.38236999511702</c:v>
                </c:pt>
                <c:pt idx="151">
                  <c:v>312.40731811523398</c:v>
                </c:pt>
                <c:pt idx="152">
                  <c:v>314.50770568847702</c:v>
                </c:pt>
                <c:pt idx="153">
                  <c:v>316.48187255859398</c:v>
                </c:pt>
                <c:pt idx="154">
                  <c:v>318.481201171875</c:v>
                </c:pt>
                <c:pt idx="155">
                  <c:v>320.49308776855497</c:v>
                </c:pt>
                <c:pt idx="156">
                  <c:v>322.53013610839798</c:v>
                </c:pt>
                <c:pt idx="157">
                  <c:v>324.54156494140602</c:v>
                </c:pt>
                <c:pt idx="158">
                  <c:v>326.4775390625</c:v>
                </c:pt>
                <c:pt idx="159">
                  <c:v>328.51506042480497</c:v>
                </c:pt>
                <c:pt idx="160">
                  <c:v>330.55210876464798</c:v>
                </c:pt>
                <c:pt idx="161">
                  <c:v>332.50112915039102</c:v>
                </c:pt>
                <c:pt idx="162">
                  <c:v>334.47578430175798</c:v>
                </c:pt>
                <c:pt idx="163">
                  <c:v>336.49978637695301</c:v>
                </c:pt>
                <c:pt idx="164">
                  <c:v>338.46138000488298</c:v>
                </c:pt>
                <c:pt idx="165">
                  <c:v>340.42298889160202</c:v>
                </c:pt>
                <c:pt idx="166">
                  <c:v>342.47261047363298</c:v>
                </c:pt>
                <c:pt idx="167">
                  <c:v>344.45936584472702</c:v>
                </c:pt>
                <c:pt idx="168">
                  <c:v>346.39581298828102</c:v>
                </c:pt>
                <c:pt idx="169">
                  <c:v>348.39512634277298</c:v>
                </c:pt>
                <c:pt idx="170">
                  <c:v>350.45684814453102</c:v>
                </c:pt>
                <c:pt idx="171">
                  <c:v>352.49435424804699</c:v>
                </c:pt>
                <c:pt idx="172">
                  <c:v>354.40612792968699</c:v>
                </c:pt>
                <c:pt idx="173">
                  <c:v>356.37983703613298</c:v>
                </c:pt>
                <c:pt idx="174">
                  <c:v>358.51701354980497</c:v>
                </c:pt>
                <c:pt idx="175">
                  <c:v>360.51634216308599</c:v>
                </c:pt>
                <c:pt idx="176">
                  <c:v>362.38992309570301</c:v>
                </c:pt>
                <c:pt idx="177">
                  <c:v>364.40180969238298</c:v>
                </c:pt>
                <c:pt idx="178">
                  <c:v>366.42674255371099</c:v>
                </c:pt>
                <c:pt idx="179">
                  <c:v>368.41349792480497</c:v>
                </c:pt>
                <c:pt idx="180">
                  <c:v>370.412353515625</c:v>
                </c:pt>
                <c:pt idx="181">
                  <c:v>372.41166687011702</c:v>
                </c:pt>
                <c:pt idx="182">
                  <c:v>374.37373352050798</c:v>
                </c:pt>
                <c:pt idx="183">
                  <c:v>376.38612365722702</c:v>
                </c:pt>
                <c:pt idx="184">
                  <c:v>378.38543701171898</c:v>
                </c:pt>
                <c:pt idx="185">
                  <c:v>380.33444213867199</c:v>
                </c:pt>
                <c:pt idx="186">
                  <c:v>382.38407897949202</c:v>
                </c:pt>
                <c:pt idx="187">
                  <c:v>384.521728515625</c:v>
                </c:pt>
                <c:pt idx="188">
                  <c:v>386.50846862792997</c:v>
                </c:pt>
                <c:pt idx="189">
                  <c:v>388.38204956054699</c:v>
                </c:pt>
                <c:pt idx="190">
                  <c:v>390.36880493164102</c:v>
                </c:pt>
                <c:pt idx="191">
                  <c:v>392.45613098144503</c:v>
                </c:pt>
                <c:pt idx="192">
                  <c:v>394.44287109375</c:v>
                </c:pt>
                <c:pt idx="193">
                  <c:v>396.39189147949202</c:v>
                </c:pt>
                <c:pt idx="194">
                  <c:v>398.36605834960898</c:v>
                </c:pt>
                <c:pt idx="195">
                  <c:v>400.37797546386702</c:v>
                </c:pt>
                <c:pt idx="196">
                  <c:v>402.52821350097702</c:v>
                </c:pt>
                <c:pt idx="197">
                  <c:v>404.47723388671898</c:v>
                </c:pt>
                <c:pt idx="198">
                  <c:v>406.37596130371099</c:v>
                </c:pt>
                <c:pt idx="199">
                  <c:v>408.38784790039102</c:v>
                </c:pt>
                <c:pt idx="200">
                  <c:v>410.38714599609398</c:v>
                </c:pt>
                <c:pt idx="201">
                  <c:v>412.44935607910202</c:v>
                </c:pt>
                <c:pt idx="202">
                  <c:v>414.43612670898398</c:v>
                </c:pt>
                <c:pt idx="203">
                  <c:v>416.38421630859398</c:v>
                </c:pt>
                <c:pt idx="204">
                  <c:v>418.34579467773398</c:v>
                </c:pt>
                <c:pt idx="205">
                  <c:v>420.3837890625</c:v>
                </c:pt>
                <c:pt idx="206">
                  <c:v>422.49627685546898</c:v>
                </c:pt>
                <c:pt idx="207">
                  <c:v>424.47044372558599</c:v>
                </c:pt>
                <c:pt idx="208">
                  <c:v>426.36917114257801</c:v>
                </c:pt>
                <c:pt idx="209">
                  <c:v>428.34333801269503</c:v>
                </c:pt>
                <c:pt idx="210">
                  <c:v>430.40554809570301</c:v>
                </c:pt>
                <c:pt idx="211">
                  <c:v>432.36714172363298</c:v>
                </c:pt>
                <c:pt idx="212">
                  <c:v>434.40325927734398</c:v>
                </c:pt>
                <c:pt idx="213">
                  <c:v>436.41514587402298</c:v>
                </c:pt>
                <c:pt idx="214">
                  <c:v>438.327392578125</c:v>
                </c:pt>
                <c:pt idx="215">
                  <c:v>440.40216064453102</c:v>
                </c:pt>
                <c:pt idx="216">
                  <c:v>442.38890075683599</c:v>
                </c:pt>
                <c:pt idx="217">
                  <c:v>444.33793640136702</c:v>
                </c:pt>
                <c:pt idx="218">
                  <c:v>446.40013122558599</c:v>
                </c:pt>
                <c:pt idx="219">
                  <c:v>448.39945983886702</c:v>
                </c:pt>
                <c:pt idx="220">
                  <c:v>450.32238769531301</c:v>
                </c:pt>
                <c:pt idx="221">
                  <c:v>452.35943603515602</c:v>
                </c:pt>
                <c:pt idx="222">
                  <c:v>454.39741516113298</c:v>
                </c:pt>
                <c:pt idx="223">
                  <c:v>456.35902404785202</c:v>
                </c:pt>
                <c:pt idx="224">
                  <c:v>458.432861328125</c:v>
                </c:pt>
                <c:pt idx="225">
                  <c:v>460.38188171386702</c:v>
                </c:pt>
                <c:pt idx="226">
                  <c:v>462.25639343261702</c:v>
                </c:pt>
                <c:pt idx="227">
                  <c:v>464.30599975585898</c:v>
                </c:pt>
                <c:pt idx="228">
                  <c:v>466.35563659667997</c:v>
                </c:pt>
                <c:pt idx="229">
                  <c:v>468.39268493652298</c:v>
                </c:pt>
                <c:pt idx="230">
                  <c:v>470.44229125976602</c:v>
                </c:pt>
                <c:pt idx="231">
                  <c:v>472.39131164550798</c:v>
                </c:pt>
                <c:pt idx="232">
                  <c:v>474.34033203125</c:v>
                </c:pt>
                <c:pt idx="233">
                  <c:v>476.38903808593699</c:v>
                </c:pt>
                <c:pt idx="234">
                  <c:v>478.36323547363298</c:v>
                </c:pt>
                <c:pt idx="235">
                  <c:v>480.25030517578102</c:v>
                </c:pt>
                <c:pt idx="236">
                  <c:v>482.27476501464798</c:v>
                </c:pt>
                <c:pt idx="237">
                  <c:v>484.37469482421898</c:v>
                </c:pt>
                <c:pt idx="238">
                  <c:v>486.36050415039102</c:v>
                </c:pt>
                <c:pt idx="239">
                  <c:v>488.27085876464798</c:v>
                </c:pt>
                <c:pt idx="240">
                  <c:v>490.25761413574202</c:v>
                </c:pt>
                <c:pt idx="241">
                  <c:v>492.29559326171898</c:v>
                </c:pt>
                <c:pt idx="242">
                  <c:v>494.28326416015602</c:v>
                </c:pt>
                <c:pt idx="243">
                  <c:v>496.3203125</c:v>
                </c:pt>
                <c:pt idx="244">
                  <c:v>498.34478759765602</c:v>
                </c:pt>
                <c:pt idx="245">
                  <c:v>500.3818359375</c:v>
                </c:pt>
                <c:pt idx="246">
                  <c:v>502.36857604980497</c:v>
                </c:pt>
                <c:pt idx="247">
                  <c:v>504.27987670898398</c:v>
                </c:pt>
                <c:pt idx="248">
                  <c:v>506.34208679199202</c:v>
                </c:pt>
                <c:pt idx="249">
                  <c:v>508.36656188964798</c:v>
                </c:pt>
                <c:pt idx="250">
                  <c:v>510.29043579101602</c:v>
                </c:pt>
                <c:pt idx="251">
                  <c:v>512.37777709960903</c:v>
                </c:pt>
                <c:pt idx="252">
                  <c:v>514.37615966796898</c:v>
                </c:pt>
                <c:pt idx="253">
                  <c:v>516.30001831054699</c:v>
                </c:pt>
                <c:pt idx="254">
                  <c:v>518.28768920898403</c:v>
                </c:pt>
                <c:pt idx="255">
                  <c:v>520.29867553710903</c:v>
                </c:pt>
                <c:pt idx="256">
                  <c:v>522.36087036132801</c:v>
                </c:pt>
                <c:pt idx="257">
                  <c:v>524.34762573242199</c:v>
                </c:pt>
                <c:pt idx="258">
                  <c:v>526.35861206054699</c:v>
                </c:pt>
                <c:pt idx="259">
                  <c:v>528.37142944335903</c:v>
                </c:pt>
                <c:pt idx="260">
                  <c:v>530.3330078125</c:v>
                </c:pt>
                <c:pt idx="261">
                  <c:v>532.29461669921898</c:v>
                </c:pt>
                <c:pt idx="262">
                  <c:v>534.24456787109398</c:v>
                </c:pt>
                <c:pt idx="263">
                  <c:v>536.28161621093705</c:v>
                </c:pt>
                <c:pt idx="264">
                  <c:v>538.36898803710903</c:v>
                </c:pt>
                <c:pt idx="265">
                  <c:v>540.380859375</c:v>
                </c:pt>
                <c:pt idx="266">
                  <c:v>542.30474853515602</c:v>
                </c:pt>
                <c:pt idx="267">
                  <c:v>544.22863769531295</c:v>
                </c:pt>
                <c:pt idx="268">
                  <c:v>546.26568603515602</c:v>
                </c:pt>
                <c:pt idx="269">
                  <c:v>548.327880859375</c:v>
                </c:pt>
                <c:pt idx="270">
                  <c:v>550.36489868164097</c:v>
                </c:pt>
                <c:pt idx="271">
                  <c:v>552.31393432617199</c:v>
                </c:pt>
                <c:pt idx="272">
                  <c:v>554.22521972656205</c:v>
                </c:pt>
                <c:pt idx="273">
                  <c:v>556.22454833984398</c:v>
                </c:pt>
                <c:pt idx="274">
                  <c:v>558.33706665039097</c:v>
                </c:pt>
                <c:pt idx="275">
                  <c:v>560.38668823242199</c:v>
                </c:pt>
                <c:pt idx="276">
                  <c:v>562.27282714843795</c:v>
                </c:pt>
                <c:pt idx="277">
                  <c:v>564.24697875976597</c:v>
                </c:pt>
                <c:pt idx="278">
                  <c:v>566.24630737304699</c:v>
                </c:pt>
                <c:pt idx="279">
                  <c:v>568.27078247070301</c:v>
                </c:pt>
                <c:pt idx="280">
                  <c:v>570.28268432617199</c:v>
                </c:pt>
                <c:pt idx="281">
                  <c:v>572.28201293945301</c:v>
                </c:pt>
                <c:pt idx="282">
                  <c:v>574.33163452148403</c:v>
                </c:pt>
                <c:pt idx="283">
                  <c:v>576.30578613281205</c:v>
                </c:pt>
                <c:pt idx="284">
                  <c:v>578.24224853515602</c:v>
                </c:pt>
                <c:pt idx="285">
                  <c:v>580.26672363281295</c:v>
                </c:pt>
                <c:pt idx="286">
                  <c:v>582.27859497070301</c:v>
                </c:pt>
                <c:pt idx="287">
                  <c:v>584.30310058593795</c:v>
                </c:pt>
                <c:pt idx="288">
                  <c:v>586.34014892578102</c:v>
                </c:pt>
                <c:pt idx="289">
                  <c:v>588.275634765625</c:v>
                </c:pt>
                <c:pt idx="290">
                  <c:v>590.28753662109398</c:v>
                </c:pt>
                <c:pt idx="291">
                  <c:v>592.31295776367199</c:v>
                </c:pt>
                <c:pt idx="292">
                  <c:v>594.31228637695301</c:v>
                </c:pt>
                <c:pt idx="293">
                  <c:v>596.29904174804699</c:v>
                </c:pt>
                <c:pt idx="294">
                  <c:v>598.27227783203102</c:v>
                </c:pt>
                <c:pt idx="295">
                  <c:v>600.2841796875</c:v>
                </c:pt>
                <c:pt idx="296">
                  <c:v>602.29699707031205</c:v>
                </c:pt>
                <c:pt idx="297">
                  <c:v>604.24603271484398</c:v>
                </c:pt>
                <c:pt idx="298">
                  <c:v>606.245361328125</c:v>
                </c:pt>
                <c:pt idx="299">
                  <c:v>608.23208618164097</c:v>
                </c:pt>
                <c:pt idx="300">
                  <c:v>610.20626831054699</c:v>
                </c:pt>
                <c:pt idx="301">
                  <c:v>612.20556640625</c:v>
                </c:pt>
                <c:pt idx="302">
                  <c:v>614.20489501953102</c:v>
                </c:pt>
                <c:pt idx="303">
                  <c:v>616.26712036132801</c:v>
                </c:pt>
                <c:pt idx="304">
                  <c:v>618.24130249023403</c:v>
                </c:pt>
                <c:pt idx="305">
                  <c:v>620.22805786132801</c:v>
                </c:pt>
                <c:pt idx="306">
                  <c:v>622.25253295898403</c:v>
                </c:pt>
                <c:pt idx="307">
                  <c:v>624.214111328125</c:v>
                </c:pt>
                <c:pt idx="308">
                  <c:v>626.21249389648403</c:v>
                </c:pt>
                <c:pt idx="309">
                  <c:v>628.28631591796898</c:v>
                </c:pt>
                <c:pt idx="310">
                  <c:v>630.36199951171898</c:v>
                </c:pt>
                <c:pt idx="311">
                  <c:v>632.285888671875</c:v>
                </c:pt>
                <c:pt idx="312">
                  <c:v>634.20977783203102</c:v>
                </c:pt>
                <c:pt idx="313">
                  <c:v>636.20910644531295</c:v>
                </c:pt>
                <c:pt idx="314">
                  <c:v>638.14553833007801</c:v>
                </c:pt>
                <c:pt idx="315">
                  <c:v>640.17095947265602</c:v>
                </c:pt>
                <c:pt idx="316">
                  <c:v>642.19546508789097</c:v>
                </c:pt>
                <c:pt idx="317">
                  <c:v>644.21990966796898</c:v>
                </c:pt>
                <c:pt idx="318">
                  <c:v>646.24435424804699</c:v>
                </c:pt>
                <c:pt idx="319">
                  <c:v>648.15567016601597</c:v>
                </c:pt>
                <c:pt idx="320">
                  <c:v>650.19271850585903</c:v>
                </c:pt>
                <c:pt idx="321">
                  <c:v>652.22976684570301</c:v>
                </c:pt>
                <c:pt idx="322">
                  <c:v>654.22909545898403</c:v>
                </c:pt>
                <c:pt idx="323">
                  <c:v>656.21585083007801</c:v>
                </c:pt>
                <c:pt idx="324">
                  <c:v>658.16485595703102</c:v>
                </c:pt>
                <c:pt idx="325">
                  <c:v>660.17578125</c:v>
                </c:pt>
                <c:pt idx="326">
                  <c:v>662.13739013671898</c:v>
                </c:pt>
                <c:pt idx="327">
                  <c:v>664.18795776367199</c:v>
                </c:pt>
                <c:pt idx="328">
                  <c:v>666.23666381835903</c:v>
                </c:pt>
                <c:pt idx="329">
                  <c:v>668.16055297851597</c:v>
                </c:pt>
                <c:pt idx="330">
                  <c:v>670.13565063476597</c:v>
                </c:pt>
                <c:pt idx="331">
                  <c:v>672.14755249023403</c:v>
                </c:pt>
                <c:pt idx="332">
                  <c:v>674.10916137695301</c:v>
                </c:pt>
                <c:pt idx="333">
                  <c:v>676.18392944335903</c:v>
                </c:pt>
                <c:pt idx="334">
                  <c:v>678.24612426757801</c:v>
                </c:pt>
                <c:pt idx="335">
                  <c:v>680.28317260742199</c:v>
                </c:pt>
                <c:pt idx="336">
                  <c:v>682.26989746093705</c:v>
                </c:pt>
                <c:pt idx="337">
                  <c:v>684.18118286132801</c:v>
                </c:pt>
                <c:pt idx="338">
                  <c:v>686.20471191406205</c:v>
                </c:pt>
                <c:pt idx="339">
                  <c:v>688.19146728515602</c:v>
                </c:pt>
                <c:pt idx="340">
                  <c:v>690.17916870117199</c:v>
                </c:pt>
                <c:pt idx="341">
                  <c:v>692.19107055664097</c:v>
                </c:pt>
                <c:pt idx="342">
                  <c:v>694.16525268554699</c:v>
                </c:pt>
                <c:pt idx="343">
                  <c:v>696.13943481445301</c:v>
                </c:pt>
                <c:pt idx="344">
                  <c:v>698.23934936523403</c:v>
                </c:pt>
                <c:pt idx="345">
                  <c:v>700.30059814453102</c:v>
                </c:pt>
                <c:pt idx="346">
                  <c:v>702.24960327148403</c:v>
                </c:pt>
                <c:pt idx="347">
                  <c:v>704.22470092773403</c:v>
                </c:pt>
                <c:pt idx="348">
                  <c:v>706.17373657226597</c:v>
                </c:pt>
                <c:pt idx="349">
                  <c:v>708.13534545898403</c:v>
                </c:pt>
                <c:pt idx="350">
                  <c:v>710.23526000976597</c:v>
                </c:pt>
                <c:pt idx="351">
                  <c:v>712.25973510742199</c:v>
                </c:pt>
                <c:pt idx="352">
                  <c:v>714.20877075195301</c:v>
                </c:pt>
                <c:pt idx="353">
                  <c:v>716.18295288085903</c:v>
                </c:pt>
                <c:pt idx="354">
                  <c:v>718.15713500976597</c:v>
                </c:pt>
                <c:pt idx="355">
                  <c:v>720.14294433593795</c:v>
                </c:pt>
                <c:pt idx="356">
                  <c:v>722.09197998046898</c:v>
                </c:pt>
                <c:pt idx="357">
                  <c:v>724.09127807617199</c:v>
                </c:pt>
                <c:pt idx="358">
                  <c:v>726.16604614257801</c:v>
                </c:pt>
                <c:pt idx="359">
                  <c:v>728.22918701171898</c:v>
                </c:pt>
                <c:pt idx="360">
                  <c:v>730.21591186523403</c:v>
                </c:pt>
                <c:pt idx="361">
                  <c:v>732.25204467773403</c:v>
                </c:pt>
                <c:pt idx="362">
                  <c:v>734.23880004882801</c:v>
                </c:pt>
                <c:pt idx="363">
                  <c:v>736.15103149414097</c:v>
                </c:pt>
                <c:pt idx="364">
                  <c:v>738.06140136718705</c:v>
                </c:pt>
                <c:pt idx="365">
                  <c:v>740.09841918945301</c:v>
                </c:pt>
                <c:pt idx="366">
                  <c:v>742.17413330078102</c:v>
                </c:pt>
                <c:pt idx="367">
                  <c:v>744.12316894531295</c:v>
                </c:pt>
                <c:pt idx="368">
                  <c:v>746.13510131835903</c:v>
                </c:pt>
                <c:pt idx="369">
                  <c:v>748.17218017578102</c:v>
                </c:pt>
                <c:pt idx="370">
                  <c:v>750.17147827148403</c:v>
                </c:pt>
                <c:pt idx="371">
                  <c:v>752.14562988281295</c:v>
                </c:pt>
                <c:pt idx="372">
                  <c:v>754.20782470703102</c:v>
                </c:pt>
                <c:pt idx="373">
                  <c:v>756.23229980468705</c:v>
                </c:pt>
                <c:pt idx="374">
                  <c:v>758.19387817382801</c:v>
                </c:pt>
                <c:pt idx="375">
                  <c:v>760.18063354492199</c:v>
                </c:pt>
                <c:pt idx="376">
                  <c:v>762.17999267578102</c:v>
                </c:pt>
                <c:pt idx="377">
                  <c:v>764.16671752929699</c:v>
                </c:pt>
                <c:pt idx="378">
                  <c:v>766.10311889648403</c:v>
                </c:pt>
                <c:pt idx="379">
                  <c:v>768.16537475585903</c:v>
                </c:pt>
                <c:pt idx="380">
                  <c:v>770.16473388671898</c:v>
                </c:pt>
                <c:pt idx="381">
                  <c:v>772.08859252929699</c:v>
                </c:pt>
                <c:pt idx="382">
                  <c:v>774.07534790039097</c:v>
                </c:pt>
                <c:pt idx="383">
                  <c:v>776.08724975585903</c:v>
                </c:pt>
                <c:pt idx="384">
                  <c:v>778.11169433593795</c:v>
                </c:pt>
                <c:pt idx="385">
                  <c:v>780.14871215820301</c:v>
                </c:pt>
                <c:pt idx="386">
                  <c:v>782.19836425781205</c:v>
                </c:pt>
                <c:pt idx="387">
                  <c:v>784.19577026367199</c:v>
                </c:pt>
                <c:pt idx="388">
                  <c:v>786.144775390625</c:v>
                </c:pt>
                <c:pt idx="389">
                  <c:v>788.13348388671898</c:v>
                </c:pt>
                <c:pt idx="390">
                  <c:v>790.2333984375</c:v>
                </c:pt>
                <c:pt idx="391">
                  <c:v>792.23269653320301</c:v>
                </c:pt>
                <c:pt idx="392">
                  <c:v>794.11883544921898</c:v>
                </c:pt>
                <c:pt idx="393">
                  <c:v>796.10559082031205</c:v>
                </c:pt>
                <c:pt idx="394">
                  <c:v>798.09234619140602</c:v>
                </c:pt>
                <c:pt idx="395">
                  <c:v>800.104248046875</c:v>
                </c:pt>
                <c:pt idx="396">
                  <c:v>802.19158935546898</c:v>
                </c:pt>
                <c:pt idx="397">
                  <c:v>804.15316772460903</c:v>
                </c:pt>
                <c:pt idx="398">
                  <c:v>806.08963012695301</c:v>
                </c:pt>
                <c:pt idx="399">
                  <c:v>808.12664794921898</c:v>
                </c:pt>
                <c:pt idx="400">
                  <c:v>810.11340332031205</c:v>
                </c:pt>
                <c:pt idx="401">
                  <c:v>812.04797363281295</c:v>
                </c:pt>
                <c:pt idx="402">
                  <c:v>814.16043090820301</c:v>
                </c:pt>
                <c:pt idx="403">
                  <c:v>816.21197509765602</c:v>
                </c:pt>
                <c:pt idx="404">
                  <c:v>818.13589477539097</c:v>
                </c:pt>
                <c:pt idx="405">
                  <c:v>820.16036987304699</c:v>
                </c:pt>
                <c:pt idx="406">
                  <c:v>822.09680175781205</c:v>
                </c:pt>
                <c:pt idx="407">
                  <c:v>824.06906127929699</c:v>
                </c:pt>
                <c:pt idx="408">
                  <c:v>826.10614013671898</c:v>
                </c:pt>
                <c:pt idx="409">
                  <c:v>828.09478759765602</c:v>
                </c:pt>
                <c:pt idx="410">
                  <c:v>830.05636596679699</c:v>
                </c:pt>
                <c:pt idx="411">
                  <c:v>832.07891845703102</c:v>
                </c:pt>
                <c:pt idx="412">
                  <c:v>834.07821655273403</c:v>
                </c:pt>
                <c:pt idx="413">
                  <c:v>836.05429077148403</c:v>
                </c:pt>
                <c:pt idx="414">
                  <c:v>838.09136962890602</c:v>
                </c:pt>
                <c:pt idx="415">
                  <c:v>840.103271484375</c:v>
                </c:pt>
                <c:pt idx="416">
                  <c:v>842.10064697265602</c:v>
                </c:pt>
                <c:pt idx="417">
                  <c:v>844.07482910156205</c:v>
                </c:pt>
                <c:pt idx="418">
                  <c:v>846.07611083984398</c:v>
                </c:pt>
                <c:pt idx="419">
                  <c:v>848.12576293945301</c:v>
                </c:pt>
                <c:pt idx="420">
                  <c:v>850.09988403320301</c:v>
                </c:pt>
                <c:pt idx="421">
                  <c:v>852.08660888671898</c:v>
                </c:pt>
                <c:pt idx="422">
                  <c:v>854.08596801757801</c:v>
                </c:pt>
                <c:pt idx="423">
                  <c:v>856.06011962890602</c:v>
                </c:pt>
                <c:pt idx="424">
                  <c:v>858.09713745117199</c:v>
                </c:pt>
                <c:pt idx="425">
                  <c:v>860.09649658203102</c:v>
                </c:pt>
                <c:pt idx="426">
                  <c:v>862.05810546875</c:v>
                </c:pt>
                <c:pt idx="427">
                  <c:v>864.01968383789097</c:v>
                </c:pt>
                <c:pt idx="428">
                  <c:v>866.044189453125</c:v>
                </c:pt>
                <c:pt idx="429">
                  <c:v>868.10638427734398</c:v>
                </c:pt>
                <c:pt idx="430">
                  <c:v>870.11825561523403</c:v>
                </c:pt>
                <c:pt idx="431">
                  <c:v>872.09243774414097</c:v>
                </c:pt>
                <c:pt idx="432">
                  <c:v>874.02890014648403</c:v>
                </c:pt>
                <c:pt idx="433">
                  <c:v>876.06591796875</c:v>
                </c:pt>
                <c:pt idx="434">
                  <c:v>878.05264282226597</c:v>
                </c:pt>
                <c:pt idx="435">
                  <c:v>879.98721313476597</c:v>
                </c:pt>
                <c:pt idx="436">
                  <c:v>882.01168823242199</c:v>
                </c:pt>
                <c:pt idx="437">
                  <c:v>884.02551269531295</c:v>
                </c:pt>
                <c:pt idx="438">
                  <c:v>886.04998779296898</c:v>
                </c:pt>
                <c:pt idx="439">
                  <c:v>888.04928588867199</c:v>
                </c:pt>
                <c:pt idx="440">
                  <c:v>890.07376098632801</c:v>
                </c:pt>
                <c:pt idx="441">
                  <c:v>892.08566284179699</c:v>
                </c:pt>
                <c:pt idx="442">
                  <c:v>894.03466796875</c:v>
                </c:pt>
                <c:pt idx="443">
                  <c:v>896.03396606445301</c:v>
                </c:pt>
                <c:pt idx="444">
                  <c:v>898.146484375</c:v>
                </c:pt>
                <c:pt idx="445">
                  <c:v>900.05780029296898</c:v>
                </c:pt>
                <c:pt idx="446">
                  <c:v>901.95651245117199</c:v>
                </c:pt>
                <c:pt idx="447">
                  <c:v>904.03131103515602</c:v>
                </c:pt>
                <c:pt idx="448">
                  <c:v>906.01806640625</c:v>
                </c:pt>
                <c:pt idx="449">
                  <c:v>908.00479125976597</c:v>
                </c:pt>
                <c:pt idx="450">
                  <c:v>910.02923583984398</c:v>
                </c:pt>
                <c:pt idx="451">
                  <c:v>912.0537109375</c:v>
                </c:pt>
                <c:pt idx="452">
                  <c:v>914.01535034179699</c:v>
                </c:pt>
                <c:pt idx="453">
                  <c:v>915.97692871093705</c:v>
                </c:pt>
                <c:pt idx="454">
                  <c:v>917.97622680664097</c:v>
                </c:pt>
                <c:pt idx="455">
                  <c:v>920.01330566406205</c:v>
                </c:pt>
                <c:pt idx="456">
                  <c:v>922.01266479492199</c:v>
                </c:pt>
                <c:pt idx="457">
                  <c:v>923.98681640625</c:v>
                </c:pt>
                <c:pt idx="458">
                  <c:v>925.99868774414097</c:v>
                </c:pt>
                <c:pt idx="459">
                  <c:v>928.04830932617199</c:v>
                </c:pt>
                <c:pt idx="460">
                  <c:v>930.04763793945301</c:v>
                </c:pt>
                <c:pt idx="461">
                  <c:v>932.02182006835903</c:v>
                </c:pt>
                <c:pt idx="462">
                  <c:v>934.05886840820301</c:v>
                </c:pt>
                <c:pt idx="463">
                  <c:v>936.00790405273403</c:v>
                </c:pt>
                <c:pt idx="464">
                  <c:v>937.98208618164097</c:v>
                </c:pt>
                <c:pt idx="465">
                  <c:v>940.03170776367199</c:v>
                </c:pt>
                <c:pt idx="466">
                  <c:v>942.05618286132801</c:v>
                </c:pt>
                <c:pt idx="467">
                  <c:v>943.99261474609398</c:v>
                </c:pt>
                <c:pt idx="468">
                  <c:v>945.97933959960903</c:v>
                </c:pt>
                <c:pt idx="469">
                  <c:v>948.05413818359398</c:v>
                </c:pt>
                <c:pt idx="470">
                  <c:v>949.97799682617199</c:v>
                </c:pt>
                <c:pt idx="471">
                  <c:v>952.04016113281295</c:v>
                </c:pt>
                <c:pt idx="472">
                  <c:v>954.10235595703102</c:v>
                </c:pt>
                <c:pt idx="473">
                  <c:v>955.988525390625</c:v>
                </c:pt>
                <c:pt idx="474">
                  <c:v>957.95016479492199</c:v>
                </c:pt>
                <c:pt idx="475">
                  <c:v>959.98721313476597</c:v>
                </c:pt>
                <c:pt idx="476">
                  <c:v>961.96136474609398</c:v>
                </c:pt>
                <c:pt idx="477">
                  <c:v>963.89779663085903</c:v>
                </c:pt>
                <c:pt idx="478">
                  <c:v>965.90969848632801</c:v>
                </c:pt>
                <c:pt idx="479">
                  <c:v>967.90905761718705</c:v>
                </c:pt>
                <c:pt idx="480">
                  <c:v>969.95675659179699</c:v>
                </c:pt>
                <c:pt idx="481">
                  <c:v>972.031494140625</c:v>
                </c:pt>
                <c:pt idx="482">
                  <c:v>974.04531860351597</c:v>
                </c:pt>
                <c:pt idx="483">
                  <c:v>976.09494018554699</c:v>
                </c:pt>
                <c:pt idx="484">
                  <c:v>978.10681152343705</c:v>
                </c:pt>
                <c:pt idx="485">
                  <c:v>980.03067016601597</c:v>
                </c:pt>
                <c:pt idx="486">
                  <c:v>981.97970581054699</c:v>
                </c:pt>
                <c:pt idx="487">
                  <c:v>983.91619873046898</c:v>
                </c:pt>
                <c:pt idx="488">
                  <c:v>985.92810058593795</c:v>
                </c:pt>
                <c:pt idx="489">
                  <c:v>987.96511840820301</c:v>
                </c:pt>
                <c:pt idx="490">
                  <c:v>989.96447753906295</c:v>
                </c:pt>
                <c:pt idx="491">
                  <c:v>991.96383666992199</c:v>
                </c:pt>
                <c:pt idx="492">
                  <c:v>993.95056152343705</c:v>
                </c:pt>
                <c:pt idx="493">
                  <c:v>995.96240234375</c:v>
                </c:pt>
                <c:pt idx="494">
                  <c:v>997.94915771484398</c:v>
                </c:pt>
                <c:pt idx="495">
                  <c:v>999.99880981445301</c:v>
                </c:pt>
                <c:pt idx="496">
                  <c:v>1002.08612060547</c:v>
                </c:pt>
                <c:pt idx="497">
                  <c:v>1004.0476989746099</c:v>
                </c:pt>
                <c:pt idx="498">
                  <c:v>1006.0218811035199</c:v>
                </c:pt>
                <c:pt idx="499">
                  <c:v>1008.00671386719</c:v>
                </c:pt>
                <c:pt idx="500">
                  <c:v>1009.95574951172</c:v>
                </c:pt>
                <c:pt idx="501">
                  <c:v>1011.94439697266</c:v>
                </c:pt>
                <c:pt idx="502">
                  <c:v>1013.94372558594</c:v>
                </c:pt>
                <c:pt idx="503">
                  <c:v>1015.95562744141</c:v>
                </c:pt>
                <c:pt idx="504">
                  <c:v>1017.99267578125</c:v>
                </c:pt>
                <c:pt idx="505">
                  <c:v>1019.9543151855499</c:v>
                </c:pt>
                <c:pt idx="506">
                  <c:v>1021.9284973144501</c:v>
                </c:pt>
                <c:pt idx="507">
                  <c:v>1023.96551513672</c:v>
                </c:pt>
                <c:pt idx="508">
                  <c:v>1025.9396362304699</c:v>
                </c:pt>
                <c:pt idx="509">
                  <c:v>1027.90124511719</c:v>
                </c:pt>
                <c:pt idx="510">
                  <c:v>1029.97412109375</c:v>
                </c:pt>
                <c:pt idx="511">
                  <c:v>1032.0111694335901</c:v>
                </c:pt>
                <c:pt idx="512">
                  <c:v>1033.9746704101599</c:v>
                </c:pt>
                <c:pt idx="513">
                  <c:v>1035.9487915039099</c:v>
                </c:pt>
                <c:pt idx="514">
                  <c:v>1037.9462280273401</c:v>
                </c:pt>
                <c:pt idx="515">
                  <c:v>1039.9204711914099</c:v>
                </c:pt>
                <c:pt idx="516">
                  <c:v>1041.8965454101599</c:v>
                </c:pt>
                <c:pt idx="517">
                  <c:v>1043.9586791992199</c:v>
                </c:pt>
                <c:pt idx="518">
                  <c:v>1045.9309692382801</c:v>
                </c:pt>
                <c:pt idx="519">
                  <c:v>1047.9052124023401</c:v>
                </c:pt>
                <c:pt idx="520">
                  <c:v>1049.9190063476599</c:v>
                </c:pt>
                <c:pt idx="521">
                  <c:v>1051.89318847656</c:v>
                </c:pt>
                <c:pt idx="522">
                  <c:v>1053.8799438476599</c:v>
                </c:pt>
                <c:pt idx="523">
                  <c:v>1055.87731933594</c:v>
                </c:pt>
                <c:pt idx="524">
                  <c:v>1057.8640747070301</c:v>
                </c:pt>
                <c:pt idx="525">
                  <c:v>1059.8275756835901</c:v>
                </c:pt>
                <c:pt idx="526">
                  <c:v>1061.8394165039099</c:v>
                </c:pt>
                <c:pt idx="527">
                  <c:v>1063.95190429688</c:v>
                </c:pt>
                <c:pt idx="528">
                  <c:v>1065.97644042969</c:v>
                </c:pt>
                <c:pt idx="529">
                  <c:v>1067.9631958007801</c:v>
                </c:pt>
                <c:pt idx="530">
                  <c:v>1069.9373168945301</c:v>
                </c:pt>
                <c:pt idx="531">
                  <c:v>1071.96179199219</c:v>
                </c:pt>
                <c:pt idx="532">
                  <c:v>1074.0114135742199</c:v>
                </c:pt>
                <c:pt idx="533">
                  <c:v>1075.89758300781</c:v>
                </c:pt>
                <c:pt idx="534">
                  <c:v>1077.947265625</c:v>
                </c:pt>
                <c:pt idx="535">
                  <c:v>1079.9088745117199</c:v>
                </c:pt>
                <c:pt idx="536">
                  <c:v>1081.8201293945301</c:v>
                </c:pt>
                <c:pt idx="537">
                  <c:v>1083.88232421875</c:v>
                </c:pt>
                <c:pt idx="538">
                  <c:v>1085.87976074219</c:v>
                </c:pt>
                <c:pt idx="539">
                  <c:v>1087.9042358398401</c:v>
                </c:pt>
                <c:pt idx="540">
                  <c:v>1089.9431762695301</c:v>
                </c:pt>
                <c:pt idx="541">
                  <c:v>1091.91735839844</c:v>
                </c:pt>
                <c:pt idx="542">
                  <c:v>1093.8538208007801</c:v>
                </c:pt>
                <c:pt idx="543">
                  <c:v>1095.8279418945301</c:v>
                </c:pt>
                <c:pt idx="544">
                  <c:v>1097.95104980469</c:v>
                </c:pt>
                <c:pt idx="545">
                  <c:v>1099.9252319335901</c:v>
                </c:pt>
                <c:pt idx="546">
                  <c:v>1101.8510131835901</c:v>
                </c:pt>
                <c:pt idx="547">
                  <c:v>1103.90063476562</c:v>
                </c:pt>
                <c:pt idx="548">
                  <c:v>1105.88549804688</c:v>
                </c:pt>
                <c:pt idx="549">
                  <c:v>1107.9225463867199</c:v>
                </c:pt>
                <c:pt idx="550">
                  <c:v>1109.84838867188</c:v>
                </c:pt>
                <c:pt idx="551">
                  <c:v>1111.7848510742199</c:v>
                </c:pt>
                <c:pt idx="552">
                  <c:v>1113.8595581054699</c:v>
                </c:pt>
                <c:pt idx="553">
                  <c:v>1115.93432617188</c:v>
                </c:pt>
                <c:pt idx="554">
                  <c:v>1117.9462280273401</c:v>
                </c:pt>
                <c:pt idx="555">
                  <c:v>1119.89526367188</c:v>
                </c:pt>
                <c:pt idx="556">
                  <c:v>1121.8568725585901</c:v>
                </c:pt>
                <c:pt idx="557">
                  <c:v>1123.89392089844</c:v>
                </c:pt>
                <c:pt idx="558">
                  <c:v>1125.8806762695301</c:v>
                </c:pt>
                <c:pt idx="559">
                  <c:v>1127.84228515625</c:v>
                </c:pt>
                <c:pt idx="560">
                  <c:v>1129.8164672851599</c:v>
                </c:pt>
                <c:pt idx="561">
                  <c:v>1131.79064941406</c:v>
                </c:pt>
                <c:pt idx="562">
                  <c:v>1133.8025512695301</c:v>
                </c:pt>
                <c:pt idx="563">
                  <c:v>1135.8772583007801</c:v>
                </c:pt>
                <c:pt idx="564">
                  <c:v>1137.91430664062</c:v>
                </c:pt>
                <c:pt idx="565">
                  <c:v>1139.8633422851599</c:v>
                </c:pt>
                <c:pt idx="566">
                  <c:v>1141.95068359375</c:v>
                </c:pt>
                <c:pt idx="567">
                  <c:v>1143.89782714844</c:v>
                </c:pt>
                <c:pt idx="568">
                  <c:v>1145.8720092773401</c:v>
                </c:pt>
                <c:pt idx="569">
                  <c:v>1147.9109497070301</c:v>
                </c:pt>
                <c:pt idx="570">
                  <c:v>1149.83483886719</c:v>
                </c:pt>
                <c:pt idx="571">
                  <c:v>1151.8467407226599</c:v>
                </c:pt>
                <c:pt idx="572">
                  <c:v>1153.85864257812</c:v>
                </c:pt>
                <c:pt idx="573">
                  <c:v>1155.8956909179699</c:v>
                </c:pt>
                <c:pt idx="574">
                  <c:v>1157.8949584960901</c:v>
                </c:pt>
                <c:pt idx="575">
                  <c:v>1159.85656738281</c:v>
                </c:pt>
                <c:pt idx="576">
                  <c:v>1161.85595703125</c:v>
                </c:pt>
                <c:pt idx="577">
                  <c:v>1163.9181518554699</c:v>
                </c:pt>
                <c:pt idx="578">
                  <c:v>1165.8922729492199</c:v>
                </c:pt>
                <c:pt idx="579">
                  <c:v>1167.82873535156</c:v>
                </c:pt>
                <c:pt idx="580">
                  <c:v>1169.8783569335901</c:v>
                </c:pt>
                <c:pt idx="581">
                  <c:v>1171.8776245117199</c:v>
                </c:pt>
                <c:pt idx="582">
                  <c:v>1173.73864746094</c:v>
                </c:pt>
                <c:pt idx="583">
                  <c:v>1175.7631225585901</c:v>
                </c:pt>
                <c:pt idx="584">
                  <c:v>1177.85046386719</c:v>
                </c:pt>
                <c:pt idx="585">
                  <c:v>1179.8120727539099</c:v>
                </c:pt>
                <c:pt idx="586">
                  <c:v>1181.81140136719</c:v>
                </c:pt>
                <c:pt idx="587">
                  <c:v>1183.8358764648401</c:v>
                </c:pt>
                <c:pt idx="588">
                  <c:v>1185.82263183594</c:v>
                </c:pt>
                <c:pt idx="589">
                  <c:v>1187.7968139648401</c:v>
                </c:pt>
                <c:pt idx="590">
                  <c:v>1189.8338012695301</c:v>
                </c:pt>
                <c:pt idx="591">
                  <c:v>1191.78283691406</c:v>
                </c:pt>
                <c:pt idx="592">
                  <c:v>1193.79479980469</c:v>
                </c:pt>
                <c:pt idx="593">
                  <c:v>1195.9072875976599</c:v>
                </c:pt>
                <c:pt idx="594">
                  <c:v>1197.91918945312</c:v>
                </c:pt>
                <c:pt idx="595">
                  <c:v>1199.8556518554699</c:v>
                </c:pt>
                <c:pt idx="596">
                  <c:v>1201.7920532226599</c:v>
                </c:pt>
                <c:pt idx="597">
                  <c:v>1203.8038940429699</c:v>
                </c:pt>
                <c:pt idx="598">
                  <c:v>1205.81579589844</c:v>
                </c:pt>
                <c:pt idx="599">
                  <c:v>1207.77746582031</c:v>
                </c:pt>
                <c:pt idx="600">
                  <c:v>1209.7390747070301</c:v>
                </c:pt>
                <c:pt idx="601">
                  <c:v>1211.78869628906</c:v>
                </c:pt>
                <c:pt idx="602">
                  <c:v>1213.84899902344</c:v>
                </c:pt>
                <c:pt idx="603">
                  <c:v>1215.78540039062</c:v>
                </c:pt>
                <c:pt idx="604">
                  <c:v>1217.72375488281</c:v>
                </c:pt>
                <c:pt idx="605">
                  <c:v>1219.7105102539099</c:v>
                </c:pt>
                <c:pt idx="606">
                  <c:v>1221.82299804688</c:v>
                </c:pt>
                <c:pt idx="607">
                  <c:v>1223.8474731445301</c:v>
                </c:pt>
                <c:pt idx="608">
                  <c:v>1225.88452148438</c:v>
                </c:pt>
                <c:pt idx="609">
                  <c:v>1227.9089965820301</c:v>
                </c:pt>
                <c:pt idx="610">
                  <c:v>1229.7573852539099</c:v>
                </c:pt>
                <c:pt idx="611">
                  <c:v>1231.744140625</c:v>
                </c:pt>
                <c:pt idx="612">
                  <c:v>1233.7686157226599</c:v>
                </c:pt>
                <c:pt idx="613">
                  <c:v>1235.8414916992199</c:v>
                </c:pt>
                <c:pt idx="614">
                  <c:v>1237.85339355469</c:v>
                </c:pt>
                <c:pt idx="615">
                  <c:v>1239.81689453125</c:v>
                </c:pt>
                <c:pt idx="616">
                  <c:v>1241.8413696289099</c:v>
                </c:pt>
                <c:pt idx="617">
                  <c:v>1243.80297851562</c:v>
                </c:pt>
                <c:pt idx="618">
                  <c:v>1245.7520141601599</c:v>
                </c:pt>
                <c:pt idx="619">
                  <c:v>1247.75134277344</c:v>
                </c:pt>
                <c:pt idx="620">
                  <c:v>1249.8135375976599</c:v>
                </c:pt>
                <c:pt idx="621">
                  <c:v>1251.86315917969</c:v>
                </c:pt>
                <c:pt idx="622">
                  <c:v>1253.87316894531</c:v>
                </c:pt>
                <c:pt idx="623">
                  <c:v>1255.8976440429699</c:v>
                </c:pt>
                <c:pt idx="624">
                  <c:v>1257.8611450195301</c:v>
                </c:pt>
                <c:pt idx="625">
                  <c:v>1259.8226928710901</c:v>
                </c:pt>
                <c:pt idx="626">
                  <c:v>1261.85974121094</c:v>
                </c:pt>
                <c:pt idx="627">
                  <c:v>1263.82141113281</c:v>
                </c:pt>
                <c:pt idx="628">
                  <c:v>1265.7327270507801</c:v>
                </c:pt>
                <c:pt idx="629">
                  <c:v>1267.7697143554699</c:v>
                </c:pt>
                <c:pt idx="630">
                  <c:v>1269.8067016601599</c:v>
                </c:pt>
                <c:pt idx="631">
                  <c:v>1271.7412719726599</c:v>
                </c:pt>
                <c:pt idx="632">
                  <c:v>1273.69030761719</c:v>
                </c:pt>
                <c:pt idx="633">
                  <c:v>1275.72924804688</c:v>
                </c:pt>
                <c:pt idx="634">
                  <c:v>1277.7537231445301</c:v>
                </c:pt>
                <c:pt idx="635">
                  <c:v>1279.69018554688</c:v>
                </c:pt>
                <c:pt idx="636">
                  <c:v>1281.71276855469</c:v>
                </c:pt>
                <c:pt idx="637">
                  <c:v>1283.76232910156</c:v>
                </c:pt>
                <c:pt idx="638">
                  <c:v>1285.70068359375</c:v>
                </c:pt>
                <c:pt idx="639">
                  <c:v>1287.70007324219</c:v>
                </c:pt>
                <c:pt idx="640">
                  <c:v>1289.7999877929699</c:v>
                </c:pt>
                <c:pt idx="641">
                  <c:v>1291.7238159179699</c:v>
                </c:pt>
                <c:pt idx="642">
                  <c:v>1293.66027832031</c:v>
                </c:pt>
                <c:pt idx="643">
                  <c:v>1295.6721801757801</c:v>
                </c:pt>
                <c:pt idx="644">
                  <c:v>1297.72180175781</c:v>
                </c:pt>
                <c:pt idx="645">
                  <c:v>1299.80920410156</c:v>
                </c:pt>
                <c:pt idx="646">
                  <c:v>1301.7833862304699</c:v>
                </c:pt>
                <c:pt idx="647">
                  <c:v>1303.7197875976599</c:v>
                </c:pt>
                <c:pt idx="648">
                  <c:v>1305.7064819335901</c:v>
                </c:pt>
                <c:pt idx="649">
                  <c:v>1307.73095703125</c:v>
                </c:pt>
                <c:pt idx="650">
                  <c:v>1309.7051391601599</c:v>
                </c:pt>
                <c:pt idx="651">
                  <c:v>1311.72961425781</c:v>
                </c:pt>
                <c:pt idx="652">
                  <c:v>1313.7540893554699</c:v>
                </c:pt>
                <c:pt idx="653">
                  <c:v>1315.75341796875</c:v>
                </c:pt>
                <c:pt idx="654">
                  <c:v>1317.8030395507801</c:v>
                </c:pt>
                <c:pt idx="655">
                  <c:v>1319.7753295898401</c:v>
                </c:pt>
                <c:pt idx="656">
                  <c:v>1321.68664550781</c:v>
                </c:pt>
                <c:pt idx="657">
                  <c:v>1323.76135253906</c:v>
                </c:pt>
                <c:pt idx="658">
                  <c:v>1325.7732543945301</c:v>
                </c:pt>
                <c:pt idx="659">
                  <c:v>1327.6990356445301</c:v>
                </c:pt>
                <c:pt idx="660">
                  <c:v>1329.74865722656</c:v>
                </c:pt>
                <c:pt idx="661">
                  <c:v>1331.6851196289099</c:v>
                </c:pt>
                <c:pt idx="662">
                  <c:v>1333.59643554688</c:v>
                </c:pt>
                <c:pt idx="663">
                  <c:v>1335.64611816406</c:v>
                </c:pt>
                <c:pt idx="664">
                  <c:v>1337.7334594726599</c:v>
                </c:pt>
                <c:pt idx="665">
                  <c:v>1339.7955932617199</c:v>
                </c:pt>
                <c:pt idx="666">
                  <c:v>1341.76977539062</c:v>
                </c:pt>
                <c:pt idx="667">
                  <c:v>1343.6936645507801</c:v>
                </c:pt>
                <c:pt idx="668">
                  <c:v>1345.755859375</c:v>
                </c:pt>
                <c:pt idx="669">
                  <c:v>1347.7677612304699</c:v>
                </c:pt>
                <c:pt idx="670">
                  <c:v>1349.70227050781</c:v>
                </c:pt>
                <c:pt idx="671">
                  <c:v>1351.6638793945301</c:v>
                </c:pt>
                <c:pt idx="672">
                  <c:v>1353.6399536132801</c:v>
                </c:pt>
                <c:pt idx="673">
                  <c:v>1355.65185546875</c:v>
                </c:pt>
                <c:pt idx="674">
                  <c:v>1357.7014770507801</c:v>
                </c:pt>
                <c:pt idx="675">
                  <c:v>1359.9523315429699</c:v>
                </c:pt>
                <c:pt idx="676">
                  <c:v>1362.001953125</c:v>
                </c:pt>
                <c:pt idx="677">
                  <c:v>1363.80004882812</c:v>
                </c:pt>
                <c:pt idx="678">
                  <c:v>1365.7993774414099</c:v>
                </c:pt>
                <c:pt idx="679">
                  <c:v>1367.76098632812</c:v>
                </c:pt>
                <c:pt idx="680">
                  <c:v>1369.65783691406</c:v>
                </c:pt>
                <c:pt idx="681">
                  <c:v>1371.7180786132801</c:v>
                </c:pt>
                <c:pt idx="682">
                  <c:v>1373.6815795898401</c:v>
                </c:pt>
                <c:pt idx="683">
                  <c:v>1375.6199340820301</c:v>
                </c:pt>
                <c:pt idx="684">
                  <c:v>1377.71984863281</c:v>
                </c:pt>
                <c:pt idx="685">
                  <c:v>1379.7443237304699</c:v>
                </c:pt>
                <c:pt idx="686">
                  <c:v>1381.64306640625</c:v>
                </c:pt>
                <c:pt idx="687">
                  <c:v>1383.6926879882801</c:v>
                </c:pt>
                <c:pt idx="688">
                  <c:v>1385.72973632812</c:v>
                </c:pt>
                <c:pt idx="689">
                  <c:v>1387.6536254882801</c:v>
                </c:pt>
                <c:pt idx="690">
                  <c:v>1389.6654663085901</c:v>
                </c:pt>
                <c:pt idx="691">
                  <c:v>1391.7131958007801</c:v>
                </c:pt>
                <c:pt idx="692">
                  <c:v>1393.7125854492199</c:v>
                </c:pt>
                <c:pt idx="693">
                  <c:v>1395.6760864257801</c:v>
                </c:pt>
                <c:pt idx="694">
                  <c:v>1397.70056152344</c:v>
                </c:pt>
                <c:pt idx="695">
                  <c:v>1399.6621704101599</c:v>
                </c:pt>
                <c:pt idx="696">
                  <c:v>1401.6237182617199</c:v>
                </c:pt>
                <c:pt idx="697">
                  <c:v>1403.6229858398401</c:v>
                </c:pt>
                <c:pt idx="698">
                  <c:v>1405.58459472656</c:v>
                </c:pt>
                <c:pt idx="699">
                  <c:v>1407.62170410156</c:v>
                </c:pt>
                <c:pt idx="700">
                  <c:v>1409.6587524414099</c:v>
                </c:pt>
                <c:pt idx="701">
                  <c:v>1411.60778808594</c:v>
                </c:pt>
                <c:pt idx="702">
                  <c:v>1413.6196899414099</c:v>
                </c:pt>
                <c:pt idx="703">
                  <c:v>1415.70703125</c:v>
                </c:pt>
                <c:pt idx="704">
                  <c:v>1417.7315063476599</c:v>
                </c:pt>
                <c:pt idx="705">
                  <c:v>1419.68054199219</c:v>
                </c:pt>
                <c:pt idx="706">
                  <c:v>1421.6547241210901</c:v>
                </c:pt>
                <c:pt idx="707">
                  <c:v>1423.6665649414099</c:v>
                </c:pt>
                <c:pt idx="708">
                  <c:v>1425.6155395507801</c:v>
                </c:pt>
                <c:pt idx="709">
                  <c:v>1427.58972167969</c:v>
                </c:pt>
                <c:pt idx="710">
                  <c:v>1429.62683105469</c:v>
                </c:pt>
                <c:pt idx="711">
                  <c:v>1431.6135864257801</c:v>
                </c:pt>
                <c:pt idx="712">
                  <c:v>1433.5877075195301</c:v>
                </c:pt>
                <c:pt idx="713">
                  <c:v>1435.63732910156</c:v>
                </c:pt>
                <c:pt idx="714">
                  <c:v>1437.64733886719</c:v>
                </c:pt>
                <c:pt idx="715">
                  <c:v>1439.6592407226599</c:v>
                </c:pt>
                <c:pt idx="716">
                  <c:v>1441.6856079101599</c:v>
                </c:pt>
                <c:pt idx="717">
                  <c:v>1443.68493652344</c:v>
                </c:pt>
                <c:pt idx="718">
                  <c:v>1445.7471313476599</c:v>
                </c:pt>
                <c:pt idx="719">
                  <c:v>1447.7086791992199</c:v>
                </c:pt>
                <c:pt idx="720">
                  <c:v>1449.65576171875</c:v>
                </c:pt>
                <c:pt idx="721">
                  <c:v>1451.63000488281</c:v>
                </c:pt>
                <c:pt idx="722">
                  <c:v>1453.5935668945301</c:v>
                </c:pt>
                <c:pt idx="723">
                  <c:v>1455.603515625</c:v>
                </c:pt>
                <c:pt idx="724">
                  <c:v>1457.6028442382801</c:v>
                </c:pt>
                <c:pt idx="725">
                  <c:v>1459.61669921875</c:v>
                </c:pt>
                <c:pt idx="726">
                  <c:v>1461.6286010742199</c:v>
                </c:pt>
                <c:pt idx="727">
                  <c:v>1463.6278686523401</c:v>
                </c:pt>
                <c:pt idx="728">
                  <c:v>1465.63977050781</c:v>
                </c:pt>
                <c:pt idx="729">
                  <c:v>1467.6139526367199</c:v>
                </c:pt>
                <c:pt idx="730">
                  <c:v>1469.63842773438</c:v>
                </c:pt>
                <c:pt idx="731">
                  <c:v>1471.7006225585901</c:v>
                </c:pt>
                <c:pt idx="732">
                  <c:v>1473.62451171875</c:v>
                </c:pt>
                <c:pt idx="733">
                  <c:v>1475.54650878906</c:v>
                </c:pt>
                <c:pt idx="734">
                  <c:v>1477.6338500976599</c:v>
                </c:pt>
                <c:pt idx="735">
                  <c:v>1479.6727905273401</c:v>
                </c:pt>
                <c:pt idx="736">
                  <c:v>1481.6217651367199</c:v>
                </c:pt>
                <c:pt idx="737">
                  <c:v>1483.59594726562</c:v>
                </c:pt>
                <c:pt idx="738">
                  <c:v>1485.5827026367199</c:v>
                </c:pt>
                <c:pt idx="739">
                  <c:v>1487.55688476562</c:v>
                </c:pt>
                <c:pt idx="740">
                  <c:v>1489.5813598632801</c:v>
                </c:pt>
                <c:pt idx="741">
                  <c:v>1491.61645507813</c:v>
                </c:pt>
                <c:pt idx="742">
                  <c:v>1493.56359863281</c:v>
                </c:pt>
                <c:pt idx="743">
                  <c:v>1495.5756225585901</c:v>
                </c:pt>
                <c:pt idx="744">
                  <c:v>1497.6001586914099</c:v>
                </c:pt>
                <c:pt idx="745">
                  <c:v>1499.5654296875</c:v>
                </c:pt>
                <c:pt idx="746">
                  <c:v>1501.60241699219</c:v>
                </c:pt>
                <c:pt idx="747">
                  <c:v>1503.61059570313</c:v>
                </c:pt>
                <c:pt idx="748">
                  <c:v>1505.5344848632801</c:v>
                </c:pt>
                <c:pt idx="749">
                  <c:v>1507.58776855469</c:v>
                </c:pt>
                <c:pt idx="750">
                  <c:v>1509.6122436523401</c:v>
                </c:pt>
                <c:pt idx="751">
                  <c:v>1511.66186523438</c:v>
                </c:pt>
                <c:pt idx="752">
                  <c:v>1513.7026977539099</c:v>
                </c:pt>
                <c:pt idx="753">
                  <c:v>1515.56005859375</c:v>
                </c:pt>
                <c:pt idx="754">
                  <c:v>1517.5053100585901</c:v>
                </c:pt>
                <c:pt idx="755">
                  <c:v>1519.5712280273401</c:v>
                </c:pt>
                <c:pt idx="756">
                  <c:v>1521.5994262695301</c:v>
                </c:pt>
                <c:pt idx="757">
                  <c:v>1523.6201171875</c:v>
                </c:pt>
                <c:pt idx="758">
                  <c:v>1525.59057617187</c:v>
                </c:pt>
                <c:pt idx="759">
                  <c:v>1527.5433959960901</c:v>
                </c:pt>
                <c:pt idx="760">
                  <c:v>1529.5049438476599</c:v>
                </c:pt>
                <c:pt idx="761">
                  <c:v>1531.56713867187</c:v>
                </c:pt>
                <c:pt idx="762">
                  <c:v>1533.6167602539099</c:v>
                </c:pt>
                <c:pt idx="763">
                  <c:v>1535.6286010742199</c:v>
                </c:pt>
                <c:pt idx="764">
                  <c:v>1537.69079589844</c:v>
                </c:pt>
                <c:pt idx="765">
                  <c:v>1539.6863403320301</c:v>
                </c:pt>
                <c:pt idx="766">
                  <c:v>1541.6013793945301</c:v>
                </c:pt>
                <c:pt idx="767">
                  <c:v>1543.52526855469</c:v>
                </c:pt>
                <c:pt idx="768">
                  <c:v>1545.58374023438</c:v>
                </c:pt>
                <c:pt idx="769">
                  <c:v>1547.57055664062</c:v>
                </c:pt>
                <c:pt idx="770">
                  <c:v>1549.5359497070301</c:v>
                </c:pt>
                <c:pt idx="771">
                  <c:v>1551.5264282226599</c:v>
                </c:pt>
                <c:pt idx="772">
                  <c:v>1553.4843139648401</c:v>
                </c:pt>
                <c:pt idx="773">
                  <c:v>1555.50500488281</c:v>
                </c:pt>
                <c:pt idx="774">
                  <c:v>1557.5582885742199</c:v>
                </c:pt>
                <c:pt idx="775">
                  <c:v>1559.6708374023401</c:v>
                </c:pt>
                <c:pt idx="776">
                  <c:v>1561.65380859375</c:v>
                </c:pt>
                <c:pt idx="777">
                  <c:v>1563.619140625</c:v>
                </c:pt>
                <c:pt idx="778">
                  <c:v>1565.64367675781</c:v>
                </c:pt>
                <c:pt idx="779">
                  <c:v>1567.61779785156</c:v>
                </c:pt>
                <c:pt idx="780">
                  <c:v>1569.5794067382801</c:v>
                </c:pt>
                <c:pt idx="781">
                  <c:v>1571.50329589844</c:v>
                </c:pt>
                <c:pt idx="782">
                  <c:v>1573.4900512695301</c:v>
                </c:pt>
                <c:pt idx="783">
                  <c:v>1575.5233764648401</c:v>
                </c:pt>
                <c:pt idx="784">
                  <c:v>1577.5892944335901</c:v>
                </c:pt>
                <c:pt idx="785">
                  <c:v>1579.6174926757801</c:v>
                </c:pt>
                <c:pt idx="786">
                  <c:v>1581.59167480469</c:v>
                </c:pt>
                <c:pt idx="787">
                  <c:v>1583.51184082031</c:v>
                </c:pt>
                <c:pt idx="788">
                  <c:v>1585.5614624023401</c:v>
                </c:pt>
                <c:pt idx="789">
                  <c:v>1587.59851074219</c:v>
                </c:pt>
                <c:pt idx="790">
                  <c:v>1589.5349731445301</c:v>
                </c:pt>
                <c:pt idx="791">
                  <c:v>1591.50024414062</c:v>
                </c:pt>
                <c:pt idx="792">
                  <c:v>1593.4706420898401</c:v>
                </c:pt>
                <c:pt idx="793">
                  <c:v>1595.5039672851599</c:v>
                </c:pt>
                <c:pt idx="794">
                  <c:v>1597.5195922851599</c:v>
                </c:pt>
                <c:pt idx="795">
                  <c:v>1599.50634765625</c:v>
                </c:pt>
                <c:pt idx="796">
                  <c:v>1601.5056762695301</c:v>
                </c:pt>
                <c:pt idx="797">
                  <c:v>1603.49243164062</c:v>
                </c:pt>
                <c:pt idx="798">
                  <c:v>1605.52575683594</c:v>
                </c:pt>
                <c:pt idx="799">
                  <c:v>1607.54138183594</c:v>
                </c:pt>
                <c:pt idx="800">
                  <c:v>1609.4940795898401</c:v>
                </c:pt>
                <c:pt idx="801">
                  <c:v>1611.4934692382801</c:v>
                </c:pt>
                <c:pt idx="802">
                  <c:v>1613.55578613281</c:v>
                </c:pt>
                <c:pt idx="803">
                  <c:v>1615.50476074219</c:v>
                </c:pt>
                <c:pt idx="804">
                  <c:v>1617.4788208007801</c:v>
                </c:pt>
                <c:pt idx="805">
                  <c:v>1619.52844238281</c:v>
                </c:pt>
                <c:pt idx="806">
                  <c:v>1621.52783203125</c:v>
                </c:pt>
                <c:pt idx="807">
                  <c:v>1623.47680664062</c:v>
                </c:pt>
                <c:pt idx="808">
                  <c:v>1625.45092773438</c:v>
                </c:pt>
                <c:pt idx="809">
                  <c:v>1627.4717407226599</c:v>
                </c:pt>
                <c:pt idx="810">
                  <c:v>1629.5087890625</c:v>
                </c:pt>
                <c:pt idx="811">
                  <c:v>1631.54956054687</c:v>
                </c:pt>
                <c:pt idx="812">
                  <c:v>1633.49865722656</c:v>
                </c:pt>
                <c:pt idx="813">
                  <c:v>1635.48168945313</c:v>
                </c:pt>
                <c:pt idx="814">
                  <c:v>1637.51489257813</c:v>
                </c:pt>
                <c:pt idx="815">
                  <c:v>1639.51794433594</c:v>
                </c:pt>
                <c:pt idx="816">
                  <c:v>1641.4833374023401</c:v>
                </c:pt>
                <c:pt idx="817">
                  <c:v>1643.45373535156</c:v>
                </c:pt>
                <c:pt idx="818">
                  <c:v>1645.47448730469</c:v>
                </c:pt>
                <c:pt idx="819">
                  <c:v>1647.4775390625</c:v>
                </c:pt>
                <c:pt idx="820">
                  <c:v>1649.43908691406</c:v>
                </c:pt>
                <c:pt idx="821">
                  <c:v>1651.4384155273401</c:v>
                </c:pt>
                <c:pt idx="822">
                  <c:v>1653.4629516601599</c:v>
                </c:pt>
                <c:pt idx="823">
                  <c:v>1655.4749145507801</c:v>
                </c:pt>
                <c:pt idx="824">
                  <c:v>1657.4867553710901</c:v>
                </c:pt>
                <c:pt idx="825">
                  <c:v>1659.4570922851599</c:v>
                </c:pt>
                <c:pt idx="826">
                  <c:v>1661.43127441406</c:v>
                </c:pt>
                <c:pt idx="827">
                  <c:v>1663.4808959960901</c:v>
                </c:pt>
                <c:pt idx="828">
                  <c:v>1665.49279785156</c:v>
                </c:pt>
                <c:pt idx="829">
                  <c:v>1667.4707641601599</c:v>
                </c:pt>
                <c:pt idx="830">
                  <c:v>1669.3983764648401</c:v>
                </c:pt>
                <c:pt idx="831">
                  <c:v>1671.4317016601599</c:v>
                </c:pt>
                <c:pt idx="832">
                  <c:v>1673.51904296875</c:v>
                </c:pt>
                <c:pt idx="833">
                  <c:v>1675.45544433594</c:v>
                </c:pt>
                <c:pt idx="834">
                  <c:v>1677.4044799804699</c:v>
                </c:pt>
                <c:pt idx="835">
                  <c:v>1679.45788574219</c:v>
                </c:pt>
                <c:pt idx="836">
                  <c:v>1681.4697875976599</c:v>
                </c:pt>
                <c:pt idx="837">
                  <c:v>1683.44018554687</c:v>
                </c:pt>
                <c:pt idx="838">
                  <c:v>1685.42321777344</c:v>
                </c:pt>
                <c:pt idx="839">
                  <c:v>1687.44763183594</c:v>
                </c:pt>
                <c:pt idx="840">
                  <c:v>1689.6266479492199</c:v>
                </c:pt>
                <c:pt idx="841">
                  <c:v>1691.66748046875</c:v>
                </c:pt>
                <c:pt idx="842">
                  <c:v>1693.5122680664099</c:v>
                </c:pt>
                <c:pt idx="843">
                  <c:v>1695.4701538085901</c:v>
                </c:pt>
                <c:pt idx="844">
                  <c:v>1697.4732055664099</c:v>
                </c:pt>
                <c:pt idx="845">
                  <c:v>1699.44738769531</c:v>
                </c:pt>
                <c:pt idx="846">
                  <c:v>1701.4215698242199</c:v>
                </c:pt>
                <c:pt idx="847">
                  <c:v>1703.4459838867199</c:v>
                </c:pt>
                <c:pt idx="848">
                  <c:v>1705.45788574219</c:v>
                </c:pt>
                <c:pt idx="849">
                  <c:v>1707.4232788085901</c:v>
                </c:pt>
                <c:pt idx="850">
                  <c:v>1709.4439086914099</c:v>
                </c:pt>
                <c:pt idx="851">
                  <c:v>1711.439453125</c:v>
                </c:pt>
                <c:pt idx="852">
                  <c:v>1713.37976074219</c:v>
                </c:pt>
                <c:pt idx="853">
                  <c:v>1715.45825195313</c:v>
                </c:pt>
                <c:pt idx="854">
                  <c:v>1717.48266601562</c:v>
                </c:pt>
                <c:pt idx="855">
                  <c:v>1719.43176269531</c:v>
                </c:pt>
                <c:pt idx="856">
                  <c:v>1721.45251464844</c:v>
                </c:pt>
                <c:pt idx="857">
                  <c:v>1723.49841308594</c:v>
                </c:pt>
                <c:pt idx="858">
                  <c:v>1725.5354614257801</c:v>
                </c:pt>
                <c:pt idx="859">
                  <c:v>1727.48815917969</c:v>
                </c:pt>
                <c:pt idx="860">
                  <c:v>1729.4749145507801</c:v>
                </c:pt>
                <c:pt idx="861">
                  <c:v>1731.4956665039099</c:v>
                </c:pt>
                <c:pt idx="862">
                  <c:v>1733.4232788085901</c:v>
                </c:pt>
                <c:pt idx="863">
                  <c:v>1735.40124511719</c:v>
                </c:pt>
                <c:pt idx="864">
                  <c:v>1737.4219360351599</c:v>
                </c:pt>
                <c:pt idx="865">
                  <c:v>1739.3796997070301</c:v>
                </c:pt>
                <c:pt idx="866">
                  <c:v>1741.37902832031</c:v>
                </c:pt>
                <c:pt idx="867">
                  <c:v>1743.38208007813</c:v>
                </c:pt>
                <c:pt idx="868">
                  <c:v>1745.3851928710901</c:v>
                </c:pt>
                <c:pt idx="869">
                  <c:v>1747.40600585938</c:v>
                </c:pt>
                <c:pt idx="870">
                  <c:v>1749.3927612304699</c:v>
                </c:pt>
                <c:pt idx="871">
                  <c:v>1751.4046020507801</c:v>
                </c:pt>
                <c:pt idx="872">
                  <c:v>1753.4415893554699</c:v>
                </c:pt>
                <c:pt idx="873">
                  <c:v>1755.44470214844</c:v>
                </c:pt>
                <c:pt idx="874">
                  <c:v>1757.5032348632801</c:v>
                </c:pt>
                <c:pt idx="875">
                  <c:v>1759.51135253906</c:v>
                </c:pt>
                <c:pt idx="876">
                  <c:v>1761.4854125976599</c:v>
                </c:pt>
                <c:pt idx="877">
                  <c:v>1763.4130249023401</c:v>
                </c:pt>
                <c:pt idx="878">
                  <c:v>1765.328125</c:v>
                </c:pt>
                <c:pt idx="879">
                  <c:v>1767.41552734375</c:v>
                </c:pt>
                <c:pt idx="880">
                  <c:v>1769.4110717773401</c:v>
                </c:pt>
                <c:pt idx="881">
                  <c:v>1771.35632324219</c:v>
                </c:pt>
                <c:pt idx="882">
                  <c:v>1773.3594360351599</c:v>
                </c:pt>
                <c:pt idx="883">
                  <c:v>1775.4379272460901</c:v>
                </c:pt>
                <c:pt idx="884">
                  <c:v>1777.45861816406</c:v>
                </c:pt>
                <c:pt idx="885">
                  <c:v>1779.3787231445301</c:v>
                </c:pt>
                <c:pt idx="886">
                  <c:v>1781.4446411132801</c:v>
                </c:pt>
                <c:pt idx="887">
                  <c:v>1783.5068359375</c:v>
                </c:pt>
                <c:pt idx="888">
                  <c:v>1785.40185546875</c:v>
                </c:pt>
                <c:pt idx="889">
                  <c:v>1787.3295288085901</c:v>
                </c:pt>
                <c:pt idx="890">
                  <c:v>1789.45458984375</c:v>
                </c:pt>
                <c:pt idx="891">
                  <c:v>1791.4413452148401</c:v>
                </c:pt>
                <c:pt idx="892">
                  <c:v>1793.33129882813</c:v>
                </c:pt>
                <c:pt idx="893">
                  <c:v>1795.3645629882801</c:v>
                </c:pt>
                <c:pt idx="894">
                  <c:v>1797.36010742187</c:v>
                </c:pt>
                <c:pt idx="895">
                  <c:v>1799.3468627929699</c:v>
                </c:pt>
                <c:pt idx="896">
                  <c:v>1801.3876953125</c:v>
                </c:pt>
                <c:pt idx="897">
                  <c:v>1803.36560058594</c:v>
                </c:pt>
                <c:pt idx="898">
                  <c:v>1805.3359375</c:v>
                </c:pt>
                <c:pt idx="899">
                  <c:v>1807.3567504882801</c:v>
                </c:pt>
                <c:pt idx="900">
                  <c:v>1809.39379882813</c:v>
                </c:pt>
                <c:pt idx="901">
                  <c:v>1811.40563964844</c:v>
                </c:pt>
                <c:pt idx="902">
                  <c:v>1813.3421020507801</c:v>
                </c:pt>
                <c:pt idx="903">
                  <c:v>1815.294921875</c:v>
                </c:pt>
                <c:pt idx="904">
                  <c:v>1817.3609008789099</c:v>
                </c:pt>
                <c:pt idx="905">
                  <c:v>1819.3601684570301</c:v>
                </c:pt>
                <c:pt idx="906">
                  <c:v>1821.30920410156</c:v>
                </c:pt>
                <c:pt idx="907">
                  <c:v>1823.3588256835901</c:v>
                </c:pt>
                <c:pt idx="908">
                  <c:v>1825.4423828125</c:v>
                </c:pt>
                <c:pt idx="909">
                  <c:v>1827.41662597656</c:v>
                </c:pt>
                <c:pt idx="910">
                  <c:v>1829.3656616210901</c:v>
                </c:pt>
                <c:pt idx="911">
                  <c:v>1831.3523559570301</c:v>
                </c:pt>
                <c:pt idx="912">
                  <c:v>1833.4182739257801</c:v>
                </c:pt>
                <c:pt idx="913">
                  <c:v>1835.48046875</c:v>
                </c:pt>
                <c:pt idx="914">
                  <c:v>1837.43835449219</c:v>
                </c:pt>
                <c:pt idx="915">
                  <c:v>1839.4251098632801</c:v>
                </c:pt>
                <c:pt idx="916">
                  <c:v>1841.40307617187</c:v>
                </c:pt>
                <c:pt idx="917">
                  <c:v>1843.3269653320301</c:v>
                </c:pt>
                <c:pt idx="918">
                  <c:v>1845.30102539062</c:v>
                </c:pt>
                <c:pt idx="919">
                  <c:v>1847.33435058594</c:v>
                </c:pt>
                <c:pt idx="920">
                  <c:v>1849.3677368164099</c:v>
                </c:pt>
                <c:pt idx="921">
                  <c:v>1851.3921508789099</c:v>
                </c:pt>
                <c:pt idx="922">
                  <c:v>1853.39514160156</c:v>
                </c:pt>
                <c:pt idx="923">
                  <c:v>1855.2938842773401</c:v>
                </c:pt>
                <c:pt idx="924">
                  <c:v>1857.22668457031</c:v>
                </c:pt>
                <c:pt idx="925">
                  <c:v>1859.2888793945301</c:v>
                </c:pt>
                <c:pt idx="926">
                  <c:v>1861.32958984375</c:v>
                </c:pt>
                <c:pt idx="927">
                  <c:v>1863.3289184570301</c:v>
                </c:pt>
                <c:pt idx="928">
                  <c:v>1865.2868041992199</c:v>
                </c:pt>
                <c:pt idx="929">
                  <c:v>1867.3615112304699</c:v>
                </c:pt>
                <c:pt idx="930">
                  <c:v>1869.41491699219</c:v>
                </c:pt>
                <c:pt idx="931">
                  <c:v>1871.3388671875</c:v>
                </c:pt>
                <c:pt idx="932">
                  <c:v>1873.3130493164099</c:v>
                </c:pt>
                <c:pt idx="933">
                  <c:v>1875.400390625</c:v>
                </c:pt>
                <c:pt idx="934">
                  <c:v>1877.4500122070301</c:v>
                </c:pt>
                <c:pt idx="935">
                  <c:v>1879.3650512695301</c:v>
                </c:pt>
                <c:pt idx="936">
                  <c:v>1881.3391723632801</c:v>
                </c:pt>
                <c:pt idx="937">
                  <c:v>1883.4013671875</c:v>
                </c:pt>
                <c:pt idx="938">
                  <c:v>1885.33410644531</c:v>
                </c:pt>
                <c:pt idx="939">
                  <c:v>1887.2793579101599</c:v>
                </c:pt>
                <c:pt idx="940">
                  <c:v>1889.3452758789099</c:v>
                </c:pt>
                <c:pt idx="941">
                  <c:v>1891.36096191406</c:v>
                </c:pt>
                <c:pt idx="942">
                  <c:v>1893.33142089844</c:v>
                </c:pt>
                <c:pt idx="943">
                  <c:v>1895.2263793945301</c:v>
                </c:pt>
                <c:pt idx="944">
                  <c:v>1897.2382202148401</c:v>
                </c:pt>
                <c:pt idx="945">
                  <c:v>1899.30419921875</c:v>
                </c:pt>
                <c:pt idx="946">
                  <c:v>1901.26586914062</c:v>
                </c:pt>
                <c:pt idx="947">
                  <c:v>1903.3117065429699</c:v>
                </c:pt>
                <c:pt idx="948">
                  <c:v>1905.361328125</c:v>
                </c:pt>
                <c:pt idx="949">
                  <c:v>1907.2977905273401</c:v>
                </c:pt>
                <c:pt idx="950">
                  <c:v>1909.20910644531</c:v>
                </c:pt>
                <c:pt idx="951">
                  <c:v>1911.26245117187</c:v>
                </c:pt>
                <c:pt idx="952">
                  <c:v>1913.29943847656</c:v>
                </c:pt>
                <c:pt idx="953">
                  <c:v>1915.28247070313</c:v>
                </c:pt>
                <c:pt idx="954">
                  <c:v>1917.26037597656</c:v>
                </c:pt>
                <c:pt idx="955">
                  <c:v>1919.22570800781</c:v>
                </c:pt>
                <c:pt idx="956">
                  <c:v>1921.2966918945301</c:v>
                </c:pt>
                <c:pt idx="957">
                  <c:v>1923.2797241210901</c:v>
                </c:pt>
                <c:pt idx="958">
                  <c:v>1925.2288208007801</c:v>
                </c:pt>
                <c:pt idx="959">
                  <c:v>1927.2658081054699</c:v>
                </c:pt>
                <c:pt idx="960">
                  <c:v>1929.30285644531</c:v>
                </c:pt>
                <c:pt idx="961">
                  <c:v>1931.3185424804699</c:v>
                </c:pt>
                <c:pt idx="962">
                  <c:v>1933.3215942382801</c:v>
                </c:pt>
                <c:pt idx="963">
                  <c:v>1935.40515136719</c:v>
                </c:pt>
                <c:pt idx="964">
                  <c:v>1937.42956542969</c:v>
                </c:pt>
                <c:pt idx="965">
                  <c:v>1939.3283081054699</c:v>
                </c:pt>
                <c:pt idx="966">
                  <c:v>1941.2648315429699</c:v>
                </c:pt>
                <c:pt idx="967">
                  <c:v>1943.2553100585901</c:v>
                </c:pt>
                <c:pt idx="968">
                  <c:v>1945.3012084960901</c:v>
                </c:pt>
                <c:pt idx="969">
                  <c:v>1947.31311035156</c:v>
                </c:pt>
                <c:pt idx="970">
                  <c:v>1949.24951171875</c:v>
                </c:pt>
                <c:pt idx="971">
                  <c:v>1951.2362670898401</c:v>
                </c:pt>
                <c:pt idx="972">
                  <c:v>1953.23559570313</c:v>
                </c:pt>
                <c:pt idx="973">
                  <c:v>1955.24377441406</c:v>
                </c:pt>
                <c:pt idx="974">
                  <c:v>1957.2933959960901</c:v>
                </c:pt>
                <c:pt idx="975">
                  <c:v>1959.2838745117199</c:v>
                </c:pt>
                <c:pt idx="976">
                  <c:v>1961.2617797851599</c:v>
                </c:pt>
                <c:pt idx="977">
                  <c:v>1963.3956909179699</c:v>
                </c:pt>
                <c:pt idx="978">
                  <c:v>1965.45788574219</c:v>
                </c:pt>
                <c:pt idx="979">
                  <c:v>1967.3351440429699</c:v>
                </c:pt>
                <c:pt idx="980">
                  <c:v>1969.28039550781</c:v>
                </c:pt>
                <c:pt idx="981">
                  <c:v>1971.23828125</c:v>
                </c:pt>
                <c:pt idx="982">
                  <c:v>1973.18737792969</c:v>
                </c:pt>
                <c:pt idx="983">
                  <c:v>1975.2369995117199</c:v>
                </c:pt>
                <c:pt idx="984">
                  <c:v>1977.27404785156</c:v>
                </c:pt>
                <c:pt idx="985">
                  <c:v>1979.2608032226599</c:v>
                </c:pt>
                <c:pt idx="986">
                  <c:v>1981.2638549804699</c:v>
                </c:pt>
                <c:pt idx="987">
                  <c:v>1983.2254028320301</c:v>
                </c:pt>
                <c:pt idx="988">
                  <c:v>1985.22473144531</c:v>
                </c:pt>
                <c:pt idx="989">
                  <c:v>1987.28698730469</c:v>
                </c:pt>
                <c:pt idx="990">
                  <c:v>1989.30773925781</c:v>
                </c:pt>
                <c:pt idx="991">
                  <c:v>1991.26928710938</c:v>
                </c:pt>
                <c:pt idx="992">
                  <c:v>1993.3099975585901</c:v>
                </c:pt>
                <c:pt idx="993">
                  <c:v>1995.4011840820301</c:v>
                </c:pt>
                <c:pt idx="994">
                  <c:v>1997.3590698242199</c:v>
                </c:pt>
                <c:pt idx="995">
                  <c:v>1999.2828979492199</c:v>
                </c:pt>
                <c:pt idx="996">
                  <c:v>2001.3200073242199</c:v>
                </c:pt>
                <c:pt idx="997">
                  <c:v>2003.35327148438</c:v>
                </c:pt>
                <c:pt idx="998">
                  <c:v>2005.26831054687</c:v>
                </c:pt>
                <c:pt idx="999">
                  <c:v>2007.1544799804699</c:v>
                </c:pt>
                <c:pt idx="1000">
                  <c:v>2009.2417602539099</c:v>
                </c:pt>
                <c:pt idx="1001">
                  <c:v>2011.30395507813</c:v>
                </c:pt>
                <c:pt idx="1002">
                  <c:v>2013.21154785156</c:v>
                </c:pt>
                <c:pt idx="1003">
                  <c:v>2015.2108764648401</c:v>
                </c:pt>
                <c:pt idx="1004">
                  <c:v>2017.1887817382801</c:v>
                </c:pt>
                <c:pt idx="1005">
                  <c:v>2019.16296386719</c:v>
                </c:pt>
                <c:pt idx="1006">
                  <c:v>2021.18737792969</c:v>
                </c:pt>
                <c:pt idx="1007">
                  <c:v>2023.1992797851599</c:v>
                </c:pt>
                <c:pt idx="1008">
                  <c:v>2025.2112426757801</c:v>
                </c:pt>
                <c:pt idx="1009">
                  <c:v>2027.22314453125</c:v>
                </c:pt>
                <c:pt idx="1010">
                  <c:v>2029.26013183594</c:v>
                </c:pt>
                <c:pt idx="1011">
                  <c:v>2031.34741210938</c:v>
                </c:pt>
                <c:pt idx="1012">
                  <c:v>2033.27136230469</c:v>
                </c:pt>
                <c:pt idx="1013">
                  <c:v>2035.1738891601599</c:v>
                </c:pt>
                <c:pt idx="1014">
                  <c:v>2037.16064453125</c:v>
                </c:pt>
                <c:pt idx="1015">
                  <c:v>2039.2102661132801</c:v>
                </c:pt>
                <c:pt idx="1016">
                  <c:v>2041.26867675781</c:v>
                </c:pt>
                <c:pt idx="1017">
                  <c:v>2043.2554321289099</c:v>
                </c:pt>
                <c:pt idx="1018">
                  <c:v>2045.17053222656</c:v>
                </c:pt>
                <c:pt idx="1019">
                  <c:v>2047.1195678710901</c:v>
                </c:pt>
                <c:pt idx="1020">
                  <c:v>2049.25341796875</c:v>
                </c:pt>
                <c:pt idx="1021">
                  <c:v>2051.31567382813</c:v>
                </c:pt>
                <c:pt idx="1022">
                  <c:v>2053.23950195313</c:v>
                </c:pt>
                <c:pt idx="1023">
                  <c:v>2055.26391601562</c:v>
                </c:pt>
                <c:pt idx="1024">
                  <c:v>2057.3048095703102</c:v>
                </c:pt>
                <c:pt idx="1025">
                  <c:v>2059.2412109375</c:v>
                </c:pt>
                <c:pt idx="1026">
                  <c:v>2061.2027587890602</c:v>
                </c:pt>
                <c:pt idx="1027">
                  <c:v>2063.1732177734398</c:v>
                </c:pt>
                <c:pt idx="1028">
                  <c:v>2065.2191162109398</c:v>
                </c:pt>
                <c:pt idx="1029">
                  <c:v>2067.2939453125</c:v>
                </c:pt>
                <c:pt idx="1030">
                  <c:v>2069.2467041015602</c:v>
                </c:pt>
                <c:pt idx="1031">
                  <c:v>2071.1705322265602</c:v>
                </c:pt>
                <c:pt idx="1032">
                  <c:v>2073.2037353515602</c:v>
                </c:pt>
                <c:pt idx="1033">
                  <c:v>2075.23193359375</c:v>
                </c:pt>
                <c:pt idx="1034">
                  <c:v>2077.2098388671898</c:v>
                </c:pt>
                <c:pt idx="1035">
                  <c:v>2079.1551513671898</c:v>
                </c:pt>
                <c:pt idx="1036">
                  <c:v>2081.2174072265602</c:v>
                </c:pt>
                <c:pt idx="1037">
                  <c:v>2083.2669677734398</c:v>
                </c:pt>
                <c:pt idx="1038">
                  <c:v>2085.2410888671898</c:v>
                </c:pt>
                <c:pt idx="1039">
                  <c:v>2087.2152099609398</c:v>
                </c:pt>
                <c:pt idx="1040">
                  <c:v>2089.14794921875</c:v>
                </c:pt>
                <c:pt idx="1041">
                  <c:v>2091.1221923828102</c:v>
                </c:pt>
                <c:pt idx="1042">
                  <c:v>2093.1090087890602</c:v>
                </c:pt>
                <c:pt idx="1043">
                  <c:v>2095.1964111328102</c:v>
                </c:pt>
                <c:pt idx="1044">
                  <c:v>2097.1956787109398</c:v>
                </c:pt>
                <c:pt idx="1045">
                  <c:v>2099.12329101562</c:v>
                </c:pt>
                <c:pt idx="1046">
                  <c:v>2101.1263427734398</c:v>
                </c:pt>
                <c:pt idx="1047">
                  <c:v>2103.0968017578102</c:v>
                </c:pt>
                <c:pt idx="1048">
                  <c:v>2105.255859375</c:v>
                </c:pt>
                <c:pt idx="1049">
                  <c:v>2107.2802734375</c:v>
                </c:pt>
                <c:pt idx="1050">
                  <c:v>2109.1539306640602</c:v>
                </c:pt>
                <c:pt idx="1051">
                  <c:v>2111.1947021484398</c:v>
                </c:pt>
                <c:pt idx="1052">
                  <c:v>2113.1851806640602</c:v>
                </c:pt>
                <c:pt idx="1053">
                  <c:v>2115.21850585938</c:v>
                </c:pt>
                <c:pt idx="1054">
                  <c:v>2117.2265625</c:v>
                </c:pt>
                <c:pt idx="1055">
                  <c:v>2119.1541748046898</c:v>
                </c:pt>
                <c:pt idx="1056">
                  <c:v>2121.169921875</c:v>
                </c:pt>
                <c:pt idx="1057">
                  <c:v>2123.26977539062</c:v>
                </c:pt>
                <c:pt idx="1058">
                  <c:v>2125.3155517578102</c:v>
                </c:pt>
                <c:pt idx="1059">
                  <c:v>2127.2105712890602</c:v>
                </c:pt>
                <c:pt idx="1060">
                  <c:v>2129.15087890625</c:v>
                </c:pt>
                <c:pt idx="1061">
                  <c:v>2131.1754150390602</c:v>
                </c:pt>
                <c:pt idx="1062">
                  <c:v>2133.1998291015602</c:v>
                </c:pt>
                <c:pt idx="1063">
                  <c:v>2135.177734375</c:v>
                </c:pt>
                <c:pt idx="1064">
                  <c:v>2137.1356201171898</c:v>
                </c:pt>
                <c:pt idx="1065">
                  <c:v>2139.1688232421898</c:v>
                </c:pt>
                <c:pt idx="1066">
                  <c:v>2141.15551757813</c:v>
                </c:pt>
                <c:pt idx="1067">
                  <c:v>2143.07055664062</c:v>
                </c:pt>
                <c:pt idx="1068">
                  <c:v>2145.0484619140602</c:v>
                </c:pt>
                <c:pt idx="1069">
                  <c:v>2147.1358642578102</c:v>
                </c:pt>
                <c:pt idx="1070">
                  <c:v>2149.1566162109398</c:v>
                </c:pt>
                <c:pt idx="1071">
                  <c:v>2151.1773681640602</c:v>
                </c:pt>
                <c:pt idx="1072">
                  <c:v>2153.23950195313</c:v>
                </c:pt>
                <c:pt idx="1073">
                  <c:v>2155.1796875</c:v>
                </c:pt>
                <c:pt idx="1074">
                  <c:v>2157.2080078125</c:v>
                </c:pt>
                <c:pt idx="1075">
                  <c:v>2159.2952880859398</c:v>
                </c:pt>
                <c:pt idx="1076">
                  <c:v>2161.23168945313</c:v>
                </c:pt>
                <c:pt idx="1077">
                  <c:v>2163.1644287109398</c:v>
                </c:pt>
                <c:pt idx="1078">
                  <c:v>2165.1097412109398</c:v>
                </c:pt>
                <c:pt idx="1079">
                  <c:v>2167.13793945313</c:v>
                </c:pt>
                <c:pt idx="1080">
                  <c:v>2169.1912841796898</c:v>
                </c:pt>
                <c:pt idx="1081">
                  <c:v>2171.1240234375</c:v>
                </c:pt>
                <c:pt idx="1082">
                  <c:v>2173.1573486328102</c:v>
                </c:pt>
                <c:pt idx="1083">
                  <c:v>2175.1314697265602</c:v>
                </c:pt>
                <c:pt idx="1084">
                  <c:v>2177.0968017578102</c:v>
                </c:pt>
                <c:pt idx="1085">
                  <c:v>2179.1251220703102</c:v>
                </c:pt>
                <c:pt idx="1086">
                  <c:v>2181.18725585938</c:v>
                </c:pt>
                <c:pt idx="1087">
                  <c:v>2183.21166992187</c:v>
                </c:pt>
                <c:pt idx="1088">
                  <c:v>2185.1859130859398</c:v>
                </c:pt>
                <c:pt idx="1089">
                  <c:v>2187.16015625</c:v>
                </c:pt>
                <c:pt idx="1090">
                  <c:v>2189.10546875</c:v>
                </c:pt>
                <c:pt idx="1091">
                  <c:v>2191.1009521484398</c:v>
                </c:pt>
                <c:pt idx="1092">
                  <c:v>2193.01220703125</c:v>
                </c:pt>
                <c:pt idx="1093">
                  <c:v>2195.0279541015602</c:v>
                </c:pt>
                <c:pt idx="1094">
                  <c:v>2197.0938720703102</c:v>
                </c:pt>
                <c:pt idx="1095">
                  <c:v>2199.06420898438</c:v>
                </c:pt>
                <c:pt idx="1096">
                  <c:v>2201.076171875</c:v>
                </c:pt>
                <c:pt idx="1097">
                  <c:v>2203.1258544921898</c:v>
                </c:pt>
                <c:pt idx="1098">
                  <c:v>2205.0963134765602</c:v>
                </c:pt>
                <c:pt idx="1099">
                  <c:v>2207.0616455078102</c:v>
                </c:pt>
                <c:pt idx="1100">
                  <c:v>2209.14892578125</c:v>
                </c:pt>
                <c:pt idx="1101">
                  <c:v>2211.1822509765602</c:v>
                </c:pt>
                <c:pt idx="1102">
                  <c:v>2213.0809326171898</c:v>
                </c:pt>
                <c:pt idx="1103">
                  <c:v>2215.0802001953102</c:v>
                </c:pt>
                <c:pt idx="1104">
                  <c:v>2217.10473632813</c:v>
                </c:pt>
                <c:pt idx="1105">
                  <c:v>2219.10400390625</c:v>
                </c:pt>
                <c:pt idx="1106">
                  <c:v>2221.0908203125</c:v>
                </c:pt>
                <c:pt idx="1107">
                  <c:v>2223.1317138671898</c:v>
                </c:pt>
                <c:pt idx="1108">
                  <c:v>2225.17236328125</c:v>
                </c:pt>
                <c:pt idx="1109">
                  <c:v>2227.13012695313</c:v>
                </c:pt>
                <c:pt idx="1110">
                  <c:v>2229.12573242187</c:v>
                </c:pt>
                <c:pt idx="1111">
                  <c:v>2231.037109375</c:v>
                </c:pt>
                <c:pt idx="1112">
                  <c:v>2233.0364990234398</c:v>
                </c:pt>
                <c:pt idx="1113">
                  <c:v>2235.1527099609398</c:v>
                </c:pt>
                <c:pt idx="1114">
                  <c:v>2237.18969726562</c:v>
                </c:pt>
                <c:pt idx="1115">
                  <c:v>2239.1727294921898</c:v>
                </c:pt>
                <c:pt idx="1116">
                  <c:v>2241.0626220703102</c:v>
                </c:pt>
                <c:pt idx="1117">
                  <c:v>2243.01538085938</c:v>
                </c:pt>
                <c:pt idx="1118">
                  <c:v>2245.06127929687</c:v>
                </c:pt>
                <c:pt idx="1119">
                  <c:v>2247.13598632813</c:v>
                </c:pt>
                <c:pt idx="1120">
                  <c:v>2249.13525390625</c:v>
                </c:pt>
                <c:pt idx="1121">
                  <c:v>2251.10571289062</c:v>
                </c:pt>
                <c:pt idx="1122">
                  <c:v>2253.1087646484398</c:v>
                </c:pt>
                <c:pt idx="1123">
                  <c:v>2255.0615234375</c:v>
                </c:pt>
                <c:pt idx="1124">
                  <c:v>2257.04833984375</c:v>
                </c:pt>
                <c:pt idx="1125">
                  <c:v>2259.04760742187</c:v>
                </c:pt>
                <c:pt idx="1126">
                  <c:v>2261.0557861328102</c:v>
                </c:pt>
                <c:pt idx="1127">
                  <c:v>2263.08032226562</c:v>
                </c:pt>
                <c:pt idx="1128">
                  <c:v>2265.09594726562</c:v>
                </c:pt>
                <c:pt idx="1129">
                  <c:v>2267.0323486328102</c:v>
                </c:pt>
                <c:pt idx="1130">
                  <c:v>2268.96875</c:v>
                </c:pt>
                <c:pt idx="1131">
                  <c:v>2271.0435791015602</c:v>
                </c:pt>
                <c:pt idx="1132">
                  <c:v>2273.19384765625</c:v>
                </c:pt>
                <c:pt idx="1133">
                  <c:v>2275.16430664062</c:v>
                </c:pt>
                <c:pt idx="1134">
                  <c:v>2277.04663085938</c:v>
                </c:pt>
                <c:pt idx="1135">
                  <c:v>2279.0333251953102</c:v>
                </c:pt>
                <c:pt idx="1136">
                  <c:v>2281.05786132813</c:v>
                </c:pt>
                <c:pt idx="1137">
                  <c:v>2283.0572509765602</c:v>
                </c:pt>
                <c:pt idx="1138">
                  <c:v>2285.01879882813</c:v>
                </c:pt>
                <c:pt idx="1139">
                  <c:v>2287.0306396484398</c:v>
                </c:pt>
                <c:pt idx="1140">
                  <c:v>2289.05517578125</c:v>
                </c:pt>
                <c:pt idx="1141">
                  <c:v>2291.0582275390602</c:v>
                </c:pt>
                <c:pt idx="1142">
                  <c:v>2293.0738525390602</c:v>
                </c:pt>
                <c:pt idx="1143">
                  <c:v>2295.03173828125</c:v>
                </c:pt>
                <c:pt idx="1144">
                  <c:v>2296.97705078125</c:v>
                </c:pt>
                <c:pt idx="1145">
                  <c:v>2299.03930664062</c:v>
                </c:pt>
                <c:pt idx="1146">
                  <c:v>2301.0260009765602</c:v>
                </c:pt>
                <c:pt idx="1147">
                  <c:v>2303.00390625</c:v>
                </c:pt>
                <c:pt idx="1148">
                  <c:v>2305.1038818359398</c:v>
                </c:pt>
                <c:pt idx="1149">
                  <c:v>2307.1031494140602</c:v>
                </c:pt>
                <c:pt idx="1150">
                  <c:v>2309.0433349609398</c:v>
                </c:pt>
                <c:pt idx="1151">
                  <c:v>2311.126953125</c:v>
                </c:pt>
                <c:pt idx="1152">
                  <c:v>2313.17651367187</c:v>
                </c:pt>
                <c:pt idx="1153">
                  <c:v>2315.06640625</c:v>
                </c:pt>
                <c:pt idx="1154">
                  <c:v>2316.97778320313</c:v>
                </c:pt>
                <c:pt idx="1155">
                  <c:v>2318.97338867187</c:v>
                </c:pt>
                <c:pt idx="1156">
                  <c:v>2321.0318603515602</c:v>
                </c:pt>
                <c:pt idx="1157">
                  <c:v>2323.0474853515602</c:v>
                </c:pt>
                <c:pt idx="1158">
                  <c:v>2325.0631103515602</c:v>
                </c:pt>
                <c:pt idx="1159">
                  <c:v>2327.0875244140602</c:v>
                </c:pt>
                <c:pt idx="1160">
                  <c:v>2329.00756835938</c:v>
                </c:pt>
                <c:pt idx="1161">
                  <c:v>2331.09497070313</c:v>
                </c:pt>
                <c:pt idx="1162">
                  <c:v>2333.1483154296898</c:v>
                </c:pt>
                <c:pt idx="1163">
                  <c:v>2335.0181884765602</c:v>
                </c:pt>
                <c:pt idx="1164">
                  <c:v>2336.9886474609398</c:v>
                </c:pt>
                <c:pt idx="1165">
                  <c:v>2338.9879150390602</c:v>
                </c:pt>
                <c:pt idx="1166">
                  <c:v>2341.0751953125</c:v>
                </c:pt>
                <c:pt idx="1167">
                  <c:v>2343.1033935546898</c:v>
                </c:pt>
                <c:pt idx="1168">
                  <c:v>2345.0311279296898</c:v>
                </c:pt>
                <c:pt idx="1169">
                  <c:v>2346.9676513671898</c:v>
                </c:pt>
                <c:pt idx="1170">
                  <c:v>2349.0423583984398</c:v>
                </c:pt>
                <c:pt idx="1171">
                  <c:v>2351.1385498046898</c:v>
                </c:pt>
                <c:pt idx="1172">
                  <c:v>2353.04614257813</c:v>
                </c:pt>
                <c:pt idx="1173">
                  <c:v>2354.9951171875</c:v>
                </c:pt>
                <c:pt idx="1174">
                  <c:v>2357.01953125</c:v>
                </c:pt>
                <c:pt idx="1175">
                  <c:v>2358.9722900390602</c:v>
                </c:pt>
                <c:pt idx="1176">
                  <c:v>2361.04711914062</c:v>
                </c:pt>
                <c:pt idx="1177">
                  <c:v>2363.1181640625</c:v>
                </c:pt>
                <c:pt idx="1178">
                  <c:v>2365.0546875</c:v>
                </c:pt>
                <c:pt idx="1179">
                  <c:v>2366.978515625</c:v>
                </c:pt>
                <c:pt idx="1180">
                  <c:v>2368.9564208984398</c:v>
                </c:pt>
                <c:pt idx="1181">
                  <c:v>2370.9971923828102</c:v>
                </c:pt>
                <c:pt idx="1182">
                  <c:v>2373.0052490234398</c:v>
                </c:pt>
                <c:pt idx="1183">
                  <c:v>2375.0511474609398</c:v>
                </c:pt>
                <c:pt idx="1184">
                  <c:v>2377.00024414062</c:v>
                </c:pt>
                <c:pt idx="1185">
                  <c:v>2378.91528320313</c:v>
                </c:pt>
                <c:pt idx="1186">
                  <c:v>2380.9522705078102</c:v>
                </c:pt>
                <c:pt idx="1187">
                  <c:v>2382.9478759765602</c:v>
                </c:pt>
                <c:pt idx="1188">
                  <c:v>2384.9849853515602</c:v>
                </c:pt>
                <c:pt idx="1189">
                  <c:v>2387.03466796875</c:v>
                </c:pt>
                <c:pt idx="1190">
                  <c:v>2388.9710693359398</c:v>
                </c:pt>
                <c:pt idx="1191">
                  <c:v>2390.98291015625</c:v>
                </c:pt>
                <c:pt idx="1192">
                  <c:v>2392.99853515625</c:v>
                </c:pt>
                <c:pt idx="1193">
                  <c:v>2394.9512939453102</c:v>
                </c:pt>
                <c:pt idx="1194">
                  <c:v>2396.98461914062</c:v>
                </c:pt>
                <c:pt idx="1195">
                  <c:v>2399.0970458984398</c:v>
                </c:pt>
                <c:pt idx="1196">
                  <c:v>2401.08374023438</c:v>
                </c:pt>
                <c:pt idx="1197">
                  <c:v>2402.9913330078102</c:v>
                </c:pt>
                <c:pt idx="1198">
                  <c:v>2405.041015625</c:v>
                </c:pt>
                <c:pt idx="1199">
                  <c:v>2407.03149414062</c:v>
                </c:pt>
                <c:pt idx="1200">
                  <c:v>2408.9591064453102</c:v>
                </c:pt>
                <c:pt idx="1201">
                  <c:v>2410.9798583984398</c:v>
                </c:pt>
                <c:pt idx="1202">
                  <c:v>2413.0421142578102</c:v>
                </c:pt>
                <c:pt idx="1203">
                  <c:v>2415.01635742187</c:v>
                </c:pt>
                <c:pt idx="1204">
                  <c:v>2416.9615478515602</c:v>
                </c:pt>
                <c:pt idx="1205">
                  <c:v>2418.9520263671898</c:v>
                </c:pt>
                <c:pt idx="1206">
                  <c:v>2420.9388427734398</c:v>
                </c:pt>
                <c:pt idx="1207">
                  <c:v>2422.9129638671898</c:v>
                </c:pt>
                <c:pt idx="1208">
                  <c:v>2424.9876708984398</c:v>
                </c:pt>
                <c:pt idx="1209">
                  <c:v>2427.0838623046898</c:v>
                </c:pt>
                <c:pt idx="1210">
                  <c:v>2428.9989013671898</c:v>
                </c:pt>
                <c:pt idx="1211">
                  <c:v>2430.97680664062</c:v>
                </c:pt>
                <c:pt idx="1212">
                  <c:v>2433.0479736328102</c:v>
                </c:pt>
                <c:pt idx="1213">
                  <c:v>2434.95556640625</c:v>
                </c:pt>
                <c:pt idx="1214">
                  <c:v>2436.8668212890602</c:v>
                </c:pt>
                <c:pt idx="1215">
                  <c:v>2438.9075927734398</c:v>
                </c:pt>
                <c:pt idx="1216">
                  <c:v>2440.9571533203102</c:v>
                </c:pt>
                <c:pt idx="1217">
                  <c:v>2442.9149169921898</c:v>
                </c:pt>
                <c:pt idx="1218">
                  <c:v>2444.826171875</c:v>
                </c:pt>
                <c:pt idx="1219">
                  <c:v>2446.8507080078102</c:v>
                </c:pt>
                <c:pt idx="1220">
                  <c:v>2448.8914794921898</c:v>
                </c:pt>
                <c:pt idx="1221">
                  <c:v>2450.9033203125</c:v>
                </c:pt>
                <c:pt idx="1222">
                  <c:v>2452.97436523438</c:v>
                </c:pt>
                <c:pt idx="1223">
                  <c:v>2454.9234619140602</c:v>
                </c:pt>
                <c:pt idx="1224">
                  <c:v>2456.7593994140602</c:v>
                </c:pt>
                <c:pt idx="1225">
                  <c:v>2458.88818359375</c:v>
                </c:pt>
                <c:pt idx="1226">
                  <c:v>2461.0421142578102</c:v>
                </c:pt>
                <c:pt idx="1227">
                  <c:v>2462.9371337890602</c:v>
                </c:pt>
                <c:pt idx="1228">
                  <c:v>2464.8572998046898</c:v>
                </c:pt>
                <c:pt idx="1229">
                  <c:v>2466.93212890625</c:v>
                </c:pt>
                <c:pt idx="1230">
                  <c:v>2468.9854736328102</c:v>
                </c:pt>
                <c:pt idx="1231">
                  <c:v>2470.9344482421898</c:v>
                </c:pt>
                <c:pt idx="1232">
                  <c:v>2472.8797607421898</c:v>
                </c:pt>
                <c:pt idx="1233">
                  <c:v>2474.8828125</c:v>
                </c:pt>
                <c:pt idx="1234">
                  <c:v>2476.87329101562</c:v>
                </c:pt>
                <c:pt idx="1235">
                  <c:v>2478.84375</c:v>
                </c:pt>
                <c:pt idx="1236">
                  <c:v>2480.86450195313</c:v>
                </c:pt>
                <c:pt idx="1237">
                  <c:v>2482.9429931640602</c:v>
                </c:pt>
                <c:pt idx="1238">
                  <c:v>2484.9674072265602</c:v>
                </c:pt>
                <c:pt idx="1239">
                  <c:v>2486.84985351562</c:v>
                </c:pt>
                <c:pt idx="1240">
                  <c:v>2488.86181640625</c:v>
                </c:pt>
                <c:pt idx="1241">
                  <c:v>2490.9993896484398</c:v>
                </c:pt>
                <c:pt idx="1242">
                  <c:v>2492.9144287109398</c:v>
                </c:pt>
                <c:pt idx="1243">
                  <c:v>2494.85473632813</c:v>
                </c:pt>
                <c:pt idx="1244">
                  <c:v>2496.93823242187</c:v>
                </c:pt>
                <c:pt idx="1245">
                  <c:v>2499.0255126953102</c:v>
                </c:pt>
                <c:pt idx="1246">
                  <c:v>2501.0159912109398</c:v>
                </c:pt>
                <c:pt idx="1247">
                  <c:v>2502.8731689453102</c:v>
                </c:pt>
                <c:pt idx="1248">
                  <c:v>2504.84741210938</c:v>
                </c:pt>
                <c:pt idx="1249">
                  <c:v>2506.9007568359398</c:v>
                </c:pt>
                <c:pt idx="1250">
                  <c:v>2508.90893554687</c:v>
                </c:pt>
                <c:pt idx="1251">
                  <c:v>2510.86694335938</c:v>
                </c:pt>
                <c:pt idx="1252">
                  <c:v>2512.88256835938</c:v>
                </c:pt>
                <c:pt idx="1253">
                  <c:v>2514.873046875</c:v>
                </c:pt>
                <c:pt idx="1254">
                  <c:v>2516.8057861328102</c:v>
                </c:pt>
                <c:pt idx="1255">
                  <c:v>2518.8804931640602</c:v>
                </c:pt>
                <c:pt idx="1256">
                  <c:v>2520.9677734375</c:v>
                </c:pt>
                <c:pt idx="1257">
                  <c:v>2522.86279296875</c:v>
                </c:pt>
                <c:pt idx="1258">
                  <c:v>2524.828125</c:v>
                </c:pt>
                <c:pt idx="1259">
                  <c:v>2526.9405517578102</c:v>
                </c:pt>
                <c:pt idx="1260">
                  <c:v>2528.94873046875</c:v>
                </c:pt>
                <c:pt idx="1261">
                  <c:v>2530.9140625</c:v>
                </c:pt>
                <c:pt idx="1262">
                  <c:v>2532.8919677734398</c:v>
                </c:pt>
                <c:pt idx="1263">
                  <c:v>2534.84985351562</c:v>
                </c:pt>
                <c:pt idx="1264">
                  <c:v>2536.8203125</c:v>
                </c:pt>
                <c:pt idx="1265">
                  <c:v>2538.86108398438</c:v>
                </c:pt>
                <c:pt idx="1266">
                  <c:v>2540.91064453125</c:v>
                </c:pt>
                <c:pt idx="1267">
                  <c:v>2542.88110351562</c:v>
                </c:pt>
                <c:pt idx="1268">
                  <c:v>2544.8427734375</c:v>
                </c:pt>
                <c:pt idx="1269">
                  <c:v>2546.8709716796898</c:v>
                </c:pt>
                <c:pt idx="1270">
                  <c:v>2548.9708251953102</c:v>
                </c:pt>
                <c:pt idx="1271">
                  <c:v>2550.9664306640602</c:v>
                </c:pt>
                <c:pt idx="1272">
                  <c:v>2552.8311767578102</c:v>
                </c:pt>
                <c:pt idx="1273">
                  <c:v>2554.85571289062</c:v>
                </c:pt>
                <c:pt idx="1274">
                  <c:v>2556.86767578125</c:v>
                </c:pt>
                <c:pt idx="1275">
                  <c:v>2558.8831787109398</c:v>
                </c:pt>
                <c:pt idx="1276">
                  <c:v>2560.8662109375</c:v>
                </c:pt>
                <c:pt idx="1277">
                  <c:v>2562.85302734375</c:v>
                </c:pt>
                <c:pt idx="1278">
                  <c:v>2564.84350585938</c:v>
                </c:pt>
                <c:pt idx="1279">
                  <c:v>2566.78881835938</c:v>
                </c:pt>
                <c:pt idx="1280">
                  <c:v>2568.81323242187</c:v>
                </c:pt>
                <c:pt idx="1281">
                  <c:v>2570.8125</c:v>
                </c:pt>
                <c:pt idx="1282">
                  <c:v>2572.7955322265602</c:v>
                </c:pt>
                <c:pt idx="1283">
                  <c:v>2574.8577880859398</c:v>
                </c:pt>
                <c:pt idx="1284">
                  <c:v>2577.06201171875</c:v>
                </c:pt>
                <c:pt idx="1285">
                  <c:v>2578.9984130859398</c:v>
                </c:pt>
                <c:pt idx="1286">
                  <c:v>2580.83056640625</c:v>
                </c:pt>
                <c:pt idx="1287">
                  <c:v>2582.8299560546898</c:v>
                </c:pt>
                <c:pt idx="1288">
                  <c:v>2584.86694335938</c:v>
                </c:pt>
                <c:pt idx="1289">
                  <c:v>2586.9075927734398</c:v>
                </c:pt>
                <c:pt idx="1290">
                  <c:v>2588.8944091796898</c:v>
                </c:pt>
                <c:pt idx="1291">
                  <c:v>2590.8524169921898</c:v>
                </c:pt>
                <c:pt idx="1292">
                  <c:v>2592.83032226562</c:v>
                </c:pt>
                <c:pt idx="1293">
                  <c:v>2594.82958984375</c:v>
                </c:pt>
                <c:pt idx="1294">
                  <c:v>2596.8502197265602</c:v>
                </c:pt>
                <c:pt idx="1295">
                  <c:v>2598.87841796875</c:v>
                </c:pt>
                <c:pt idx="1296">
                  <c:v>2600.865234375</c:v>
                </c:pt>
                <c:pt idx="1297">
                  <c:v>2602.810546875</c:v>
                </c:pt>
                <c:pt idx="1298">
                  <c:v>2604.8638916015602</c:v>
                </c:pt>
                <c:pt idx="1299">
                  <c:v>2606.8505859375</c:v>
                </c:pt>
                <c:pt idx="1300">
                  <c:v>2608.74926757813</c:v>
                </c:pt>
                <c:pt idx="1301">
                  <c:v>2610.82397460938</c:v>
                </c:pt>
                <c:pt idx="1302">
                  <c:v>2612.88623046875</c:v>
                </c:pt>
                <c:pt idx="1303">
                  <c:v>2614.763671875</c:v>
                </c:pt>
                <c:pt idx="1304">
                  <c:v>2616.7882080078102</c:v>
                </c:pt>
                <c:pt idx="1305">
                  <c:v>2618.88427734375</c:v>
                </c:pt>
                <c:pt idx="1306">
                  <c:v>2620.8797607421898</c:v>
                </c:pt>
                <c:pt idx="1307">
                  <c:v>2622.82006835938</c:v>
                </c:pt>
                <c:pt idx="1308">
                  <c:v>2624.78173828125</c:v>
                </c:pt>
                <c:pt idx="1309">
                  <c:v>2626.8187255859398</c:v>
                </c:pt>
                <c:pt idx="1310">
                  <c:v>2628.75512695313</c:v>
                </c:pt>
                <c:pt idx="1311">
                  <c:v>2630.7130126953102</c:v>
                </c:pt>
                <c:pt idx="1312">
                  <c:v>2632.71240234375</c:v>
                </c:pt>
                <c:pt idx="1313">
                  <c:v>2634.7493896484398</c:v>
                </c:pt>
                <c:pt idx="1314">
                  <c:v>2636.7738037109398</c:v>
                </c:pt>
                <c:pt idx="1315">
                  <c:v>2638.7265625</c:v>
                </c:pt>
                <c:pt idx="1316">
                  <c:v>2640.81396484375</c:v>
                </c:pt>
                <c:pt idx="1317">
                  <c:v>2642.8887939453102</c:v>
                </c:pt>
                <c:pt idx="1318">
                  <c:v>2644.8038330078102</c:v>
                </c:pt>
                <c:pt idx="1319">
                  <c:v>2646.8408203125</c:v>
                </c:pt>
                <c:pt idx="1320">
                  <c:v>2648.8111572265602</c:v>
                </c:pt>
                <c:pt idx="1321">
                  <c:v>2650.76025390625</c:v>
                </c:pt>
                <c:pt idx="1322">
                  <c:v>2652.92309570313</c:v>
                </c:pt>
                <c:pt idx="1323">
                  <c:v>2654.91870117187</c:v>
                </c:pt>
                <c:pt idx="1324">
                  <c:v>2656.7960205078102</c:v>
                </c:pt>
                <c:pt idx="1325">
                  <c:v>2658.7952880859398</c:v>
                </c:pt>
                <c:pt idx="1326">
                  <c:v>2660.84497070313</c:v>
                </c:pt>
                <c:pt idx="1327">
                  <c:v>2662.7562255859398</c:v>
                </c:pt>
                <c:pt idx="1328">
                  <c:v>2664.75170898438</c:v>
                </c:pt>
                <c:pt idx="1329">
                  <c:v>2666.763671875</c:v>
                </c:pt>
                <c:pt idx="1330">
                  <c:v>2668.7291259765602</c:v>
                </c:pt>
                <c:pt idx="1331">
                  <c:v>2670.8541259765602</c:v>
                </c:pt>
                <c:pt idx="1332">
                  <c:v>2672.86596679687</c:v>
                </c:pt>
                <c:pt idx="1333">
                  <c:v>2674.8438720703102</c:v>
                </c:pt>
                <c:pt idx="1334">
                  <c:v>2676.8143310546898</c:v>
                </c:pt>
                <c:pt idx="1335">
                  <c:v>2678.8011474609398</c:v>
                </c:pt>
                <c:pt idx="1336">
                  <c:v>2680.7626953125</c:v>
                </c:pt>
                <c:pt idx="1337">
                  <c:v>2682.7080078125</c:v>
                </c:pt>
                <c:pt idx="1338">
                  <c:v>2684.8116455078102</c:v>
                </c:pt>
                <c:pt idx="1339">
                  <c:v>2686.8360595703102</c:v>
                </c:pt>
                <c:pt idx="1340">
                  <c:v>2688.7562255859398</c:v>
                </c:pt>
                <c:pt idx="1341">
                  <c:v>2690.7215576171898</c:v>
                </c:pt>
                <c:pt idx="1342">
                  <c:v>2692.724609375</c:v>
                </c:pt>
                <c:pt idx="1343">
                  <c:v>2694.71142578125</c:v>
                </c:pt>
                <c:pt idx="1344">
                  <c:v>2696.7359619140602</c:v>
                </c:pt>
                <c:pt idx="1345">
                  <c:v>2698.7818603515602</c:v>
                </c:pt>
                <c:pt idx="1346">
                  <c:v>2700.73974609375</c:v>
                </c:pt>
                <c:pt idx="1347">
                  <c:v>2702.76416015625</c:v>
                </c:pt>
                <c:pt idx="1348">
                  <c:v>2704.76342773438</c:v>
                </c:pt>
                <c:pt idx="1349">
                  <c:v>2706.70361328125</c:v>
                </c:pt>
                <c:pt idx="1350">
                  <c:v>2708.76953125</c:v>
                </c:pt>
                <c:pt idx="1351">
                  <c:v>2710.7939453125</c:v>
                </c:pt>
                <c:pt idx="1352">
                  <c:v>2712.78955078125</c:v>
                </c:pt>
                <c:pt idx="1353">
                  <c:v>2714.73486328125</c:v>
                </c:pt>
                <c:pt idx="1354">
                  <c:v>2716.708984375</c:v>
                </c:pt>
                <c:pt idx="1355">
                  <c:v>2718.724609375</c:v>
                </c:pt>
                <c:pt idx="1356">
                  <c:v>2720.63598632813</c:v>
                </c:pt>
                <c:pt idx="1357">
                  <c:v>2722.6856689453102</c:v>
                </c:pt>
                <c:pt idx="1358">
                  <c:v>2724.72265625</c:v>
                </c:pt>
                <c:pt idx="1359">
                  <c:v>2726.61767578125</c:v>
                </c:pt>
                <c:pt idx="1360">
                  <c:v>2728.6546630859398</c:v>
                </c:pt>
                <c:pt idx="1361">
                  <c:v>2730.75830078125</c:v>
                </c:pt>
                <c:pt idx="1362">
                  <c:v>2732.71997070313</c:v>
                </c:pt>
                <c:pt idx="1363">
                  <c:v>2734.74438476562</c:v>
                </c:pt>
                <c:pt idx="1364">
                  <c:v>2736.8443603515602</c:v>
                </c:pt>
                <c:pt idx="1365">
                  <c:v>2738.77709960938</c:v>
                </c:pt>
                <c:pt idx="1366">
                  <c:v>2740.67578125</c:v>
                </c:pt>
                <c:pt idx="1367">
                  <c:v>2742.7127685546898</c:v>
                </c:pt>
                <c:pt idx="1368">
                  <c:v>2744.724609375</c:v>
                </c:pt>
                <c:pt idx="1369">
                  <c:v>2746.7152099609398</c:v>
                </c:pt>
                <c:pt idx="1370">
                  <c:v>2748.7308349609398</c:v>
                </c:pt>
                <c:pt idx="1371">
                  <c:v>2750.71752929687</c:v>
                </c:pt>
                <c:pt idx="1372">
                  <c:v>2752.6666259765602</c:v>
                </c:pt>
                <c:pt idx="1373">
                  <c:v>2754.6622314453102</c:v>
                </c:pt>
                <c:pt idx="1374">
                  <c:v>2756.6829833984398</c:v>
                </c:pt>
                <c:pt idx="1375">
                  <c:v>2758.7237548828102</c:v>
                </c:pt>
                <c:pt idx="1376">
                  <c:v>2760.67651367187</c:v>
                </c:pt>
                <c:pt idx="1377">
                  <c:v>2762.55004882813</c:v>
                </c:pt>
                <c:pt idx="1378">
                  <c:v>2764.57446289062</c:v>
                </c:pt>
                <c:pt idx="1379">
                  <c:v>2766.76245117187</c:v>
                </c:pt>
                <c:pt idx="1380">
                  <c:v>2768.8121337890602</c:v>
                </c:pt>
                <c:pt idx="1381">
                  <c:v>2770.65673828125</c:v>
                </c:pt>
                <c:pt idx="1382">
                  <c:v>2772.60205078125</c:v>
                </c:pt>
                <c:pt idx="1383">
                  <c:v>2774.6517333984398</c:v>
                </c:pt>
                <c:pt idx="1384">
                  <c:v>2776.66357421875</c:v>
                </c:pt>
                <c:pt idx="1385">
                  <c:v>2778.67553710938</c:v>
                </c:pt>
                <c:pt idx="1386">
                  <c:v>2780.7000732421898</c:v>
                </c:pt>
                <c:pt idx="1387">
                  <c:v>2782.67797851562</c:v>
                </c:pt>
                <c:pt idx="1388">
                  <c:v>2784.75268554687</c:v>
                </c:pt>
                <c:pt idx="1389">
                  <c:v>2786.71044921875</c:v>
                </c:pt>
                <c:pt idx="1390">
                  <c:v>2788.6092529296898</c:v>
                </c:pt>
                <c:pt idx="1391">
                  <c:v>2790.6751708984398</c:v>
                </c:pt>
                <c:pt idx="1392">
                  <c:v>2792.76611328125</c:v>
                </c:pt>
                <c:pt idx="1393">
                  <c:v>2794.77807617187</c:v>
                </c:pt>
                <c:pt idx="1394">
                  <c:v>2796.7611083984398</c:v>
                </c:pt>
                <c:pt idx="1395">
                  <c:v>2798.68505859375</c:v>
                </c:pt>
                <c:pt idx="1396">
                  <c:v>2800.5460205078102</c:v>
                </c:pt>
                <c:pt idx="1397">
                  <c:v>2802.6043701171898</c:v>
                </c:pt>
                <c:pt idx="1398">
                  <c:v>2804.8175048828102</c:v>
                </c:pt>
                <c:pt idx="1399">
                  <c:v>2806.81689453125</c:v>
                </c:pt>
                <c:pt idx="1400">
                  <c:v>2808.6690673828102</c:v>
                </c:pt>
                <c:pt idx="1401">
                  <c:v>2810.6343994140602</c:v>
                </c:pt>
                <c:pt idx="1402">
                  <c:v>2812.65893554687</c:v>
                </c:pt>
                <c:pt idx="1403">
                  <c:v>2814.69213867187</c:v>
                </c:pt>
                <c:pt idx="1404">
                  <c:v>2816.7001953125</c:v>
                </c:pt>
                <c:pt idx="1405">
                  <c:v>2818.63671875</c:v>
                </c:pt>
                <c:pt idx="1406">
                  <c:v>2820.6612548828102</c:v>
                </c:pt>
                <c:pt idx="1407">
                  <c:v>2822.7235107421898</c:v>
                </c:pt>
                <c:pt idx="1408">
                  <c:v>2824.5970458984398</c:v>
                </c:pt>
                <c:pt idx="1409">
                  <c:v>2826.57495117187</c:v>
                </c:pt>
                <c:pt idx="1410">
                  <c:v>2828.6246337890602</c:v>
                </c:pt>
                <c:pt idx="1411">
                  <c:v>2830.5987548828102</c:v>
                </c:pt>
                <c:pt idx="1412">
                  <c:v>2832.59814453125</c:v>
                </c:pt>
                <c:pt idx="1413">
                  <c:v>2834.685546875</c:v>
                </c:pt>
                <c:pt idx="1414">
                  <c:v>2836.67602539062</c:v>
                </c:pt>
                <c:pt idx="1415">
                  <c:v>2838.6339111328102</c:v>
                </c:pt>
                <c:pt idx="1416">
                  <c:v>2840.65454101562</c:v>
                </c:pt>
                <c:pt idx="1417">
                  <c:v>2842.5909423828102</c:v>
                </c:pt>
                <c:pt idx="1418">
                  <c:v>2844.6783447265602</c:v>
                </c:pt>
                <c:pt idx="1419">
                  <c:v>2846.69018554687</c:v>
                </c:pt>
                <c:pt idx="1420">
                  <c:v>2848.6429443359398</c:v>
                </c:pt>
                <c:pt idx="1421">
                  <c:v>2850.6712646484398</c:v>
                </c:pt>
                <c:pt idx="1422">
                  <c:v>2852.6793212890602</c:v>
                </c:pt>
                <c:pt idx="1423">
                  <c:v>2854.6370849609398</c:v>
                </c:pt>
                <c:pt idx="1424">
                  <c:v>2856.58618164062</c:v>
                </c:pt>
                <c:pt idx="1425">
                  <c:v>2858.6484375</c:v>
                </c:pt>
                <c:pt idx="1426">
                  <c:v>2860.63891601562</c:v>
                </c:pt>
                <c:pt idx="1427">
                  <c:v>2862.6796875</c:v>
                </c:pt>
                <c:pt idx="1428">
                  <c:v>2864.66650390625</c:v>
                </c:pt>
                <c:pt idx="1429">
                  <c:v>2866.5992431640602</c:v>
                </c:pt>
                <c:pt idx="1430">
                  <c:v>2868.61987304687</c:v>
                </c:pt>
                <c:pt idx="1431">
                  <c:v>2870.64428710938</c:v>
                </c:pt>
                <c:pt idx="1432">
                  <c:v>2872.6436767578102</c:v>
                </c:pt>
                <c:pt idx="1433">
                  <c:v>2874.671875</c:v>
                </c:pt>
                <c:pt idx="1434">
                  <c:v>2876.7000732421898</c:v>
                </c:pt>
                <c:pt idx="1435">
                  <c:v>2878.5987548828102</c:v>
                </c:pt>
                <c:pt idx="1436">
                  <c:v>2880.5692138671898</c:v>
                </c:pt>
                <c:pt idx="1437">
                  <c:v>2882.5396728515602</c:v>
                </c:pt>
                <c:pt idx="1438">
                  <c:v>2884.50122070313</c:v>
                </c:pt>
                <c:pt idx="1439">
                  <c:v>2886.49169921875</c:v>
                </c:pt>
                <c:pt idx="1440">
                  <c:v>2888.53247070313</c:v>
                </c:pt>
                <c:pt idx="1441">
                  <c:v>2890.6072998046898</c:v>
                </c:pt>
                <c:pt idx="1442">
                  <c:v>2892.6029052734398</c:v>
                </c:pt>
                <c:pt idx="1443">
                  <c:v>2894.61108398438</c:v>
                </c:pt>
                <c:pt idx="1444">
                  <c:v>2896.6392822265602</c:v>
                </c:pt>
                <c:pt idx="1445">
                  <c:v>2898.7265625</c:v>
                </c:pt>
                <c:pt idx="1446">
                  <c:v>2900.68823242188</c:v>
                </c:pt>
                <c:pt idx="1447">
                  <c:v>2902.55297851562</c:v>
                </c:pt>
                <c:pt idx="1448">
                  <c:v>2904.56103515625</c:v>
                </c:pt>
                <c:pt idx="1449">
                  <c:v>2906.57299804687</c:v>
                </c:pt>
                <c:pt idx="1450">
                  <c:v>2908.5975341796898</c:v>
                </c:pt>
                <c:pt idx="1451">
                  <c:v>2910.6055908203102</c:v>
                </c:pt>
                <c:pt idx="1452">
                  <c:v>2912.5545654296898</c:v>
                </c:pt>
                <c:pt idx="1453">
                  <c:v>2914.60791015625</c:v>
                </c:pt>
                <c:pt idx="1454">
                  <c:v>2916.60717773438</c:v>
                </c:pt>
                <c:pt idx="1455">
                  <c:v>2918.5400390625</c:v>
                </c:pt>
                <c:pt idx="1456">
                  <c:v>2920.5394287109398</c:v>
                </c:pt>
                <c:pt idx="1457">
                  <c:v>2922.6141357421898</c:v>
                </c:pt>
                <c:pt idx="1458">
                  <c:v>2924.68896484375</c:v>
                </c:pt>
                <c:pt idx="1459">
                  <c:v>2926.6632080078102</c:v>
                </c:pt>
                <c:pt idx="1460">
                  <c:v>2928.66625976562</c:v>
                </c:pt>
                <c:pt idx="1461">
                  <c:v>2930.61889648438</c:v>
                </c:pt>
                <c:pt idx="1462">
                  <c:v>2932.5301513671898</c:v>
                </c:pt>
                <c:pt idx="1463">
                  <c:v>2934.6175537109398</c:v>
                </c:pt>
                <c:pt idx="1464">
                  <c:v>2936.6043701171898</c:v>
                </c:pt>
                <c:pt idx="1465">
                  <c:v>2938.4490966796898</c:v>
                </c:pt>
                <c:pt idx="1466">
                  <c:v>2940.49487304687</c:v>
                </c:pt>
                <c:pt idx="1467">
                  <c:v>2942.54443359375</c:v>
                </c:pt>
                <c:pt idx="1468">
                  <c:v>2944.48095703125</c:v>
                </c:pt>
                <c:pt idx="1469">
                  <c:v>2946.4803466796898</c:v>
                </c:pt>
                <c:pt idx="1470">
                  <c:v>2948.5299072265602</c:v>
                </c:pt>
                <c:pt idx="1471">
                  <c:v>2950.53295898438</c:v>
                </c:pt>
                <c:pt idx="1472">
                  <c:v>2952.4820556640602</c:v>
                </c:pt>
                <c:pt idx="1473">
                  <c:v>2954.6573486328102</c:v>
                </c:pt>
                <c:pt idx="1474">
                  <c:v>2956.7861328125</c:v>
                </c:pt>
                <c:pt idx="1475">
                  <c:v>2958.630859375</c:v>
                </c:pt>
                <c:pt idx="1476">
                  <c:v>2960.52954101562</c:v>
                </c:pt>
                <c:pt idx="1477">
                  <c:v>2962.5828857421898</c:v>
                </c:pt>
                <c:pt idx="1478">
                  <c:v>2964.59106445313</c:v>
                </c:pt>
                <c:pt idx="1479">
                  <c:v>2966.5238037109398</c:v>
                </c:pt>
                <c:pt idx="1480">
                  <c:v>2968.46020507812</c:v>
                </c:pt>
                <c:pt idx="1481">
                  <c:v>2970.52612304687</c:v>
                </c:pt>
                <c:pt idx="1482">
                  <c:v>2972.5758056640602</c:v>
                </c:pt>
                <c:pt idx="1483">
                  <c:v>2974.4620361328102</c:v>
                </c:pt>
                <c:pt idx="1484">
                  <c:v>2976.4864501953102</c:v>
                </c:pt>
                <c:pt idx="1485">
                  <c:v>2978.5863037109398</c:v>
                </c:pt>
                <c:pt idx="1486">
                  <c:v>2980.7239990234398</c:v>
                </c:pt>
                <c:pt idx="1487">
                  <c:v>2982.6729736328102</c:v>
                </c:pt>
                <c:pt idx="1488">
                  <c:v>2984.5377197265602</c:v>
                </c:pt>
                <c:pt idx="1489">
                  <c:v>2986.5457763671898</c:v>
                </c:pt>
                <c:pt idx="1490">
                  <c:v>2988.5198974609398</c:v>
                </c:pt>
                <c:pt idx="1491">
                  <c:v>2990.5860595703102</c:v>
                </c:pt>
                <c:pt idx="1492">
                  <c:v>2992.5653076171898</c:v>
                </c:pt>
                <c:pt idx="1493">
                  <c:v>2994.4891357421898</c:v>
                </c:pt>
                <c:pt idx="1494">
                  <c:v>2996.47094726562</c:v>
                </c:pt>
                <c:pt idx="1495">
                  <c:v>2998.4952392578102</c:v>
                </c:pt>
                <c:pt idx="1496">
                  <c:v>3000.5447998046898</c:v>
                </c:pt>
                <c:pt idx="1497">
                  <c:v>3002.46875</c:v>
                </c:pt>
                <c:pt idx="1498">
                  <c:v>3004.5184326171898</c:v>
                </c:pt>
                <c:pt idx="1499">
                  <c:v>3006.66870117188</c:v>
                </c:pt>
                <c:pt idx="1500">
                  <c:v>3008.57983398438</c:v>
                </c:pt>
                <c:pt idx="1501">
                  <c:v>3010.50366210937</c:v>
                </c:pt>
                <c:pt idx="1502">
                  <c:v>3012.603515625</c:v>
                </c:pt>
                <c:pt idx="1503">
                  <c:v>3014.55249023438</c:v>
                </c:pt>
                <c:pt idx="1504">
                  <c:v>3016.4512939453102</c:v>
                </c:pt>
                <c:pt idx="1505">
                  <c:v>3018.4559326171898</c:v>
                </c:pt>
                <c:pt idx="1506">
                  <c:v>3020.44262695313</c:v>
                </c:pt>
                <c:pt idx="1507">
                  <c:v>3022.4241943359398</c:v>
                </c:pt>
                <c:pt idx="1508">
                  <c:v>3024.4288330078102</c:v>
                </c:pt>
                <c:pt idx="1509">
                  <c:v>3026.4332275390602</c:v>
                </c:pt>
                <c:pt idx="1510">
                  <c:v>3028.45751953125</c:v>
                </c:pt>
                <c:pt idx="1511">
                  <c:v>3030.48950195313</c:v>
                </c:pt>
                <c:pt idx="1512">
                  <c:v>3032.5140380859398</c:v>
                </c:pt>
                <c:pt idx="1513">
                  <c:v>3034.5762939453102</c:v>
                </c:pt>
                <c:pt idx="1514">
                  <c:v>3036.52026367188</c:v>
                </c:pt>
                <c:pt idx="1515">
                  <c:v>3038.4239501953102</c:v>
                </c:pt>
                <c:pt idx="1516">
                  <c:v>3040.4283447265602</c:v>
                </c:pt>
                <c:pt idx="1517">
                  <c:v>3042.47802734375</c:v>
                </c:pt>
                <c:pt idx="1518">
                  <c:v>3044.53515625</c:v>
                </c:pt>
                <c:pt idx="1519">
                  <c:v>3046.57958984375</c:v>
                </c:pt>
                <c:pt idx="1520">
                  <c:v>3048.52856445313</c:v>
                </c:pt>
                <c:pt idx="1521">
                  <c:v>3050.41479492188</c:v>
                </c:pt>
                <c:pt idx="1522">
                  <c:v>3052.45190429687</c:v>
                </c:pt>
                <c:pt idx="1523">
                  <c:v>3054.4888916015602</c:v>
                </c:pt>
                <c:pt idx="1524">
                  <c:v>3056.52587890625</c:v>
                </c:pt>
                <c:pt idx="1525">
                  <c:v>3058.4925537109398</c:v>
                </c:pt>
                <c:pt idx="1526">
                  <c:v>3060.39135742188</c:v>
                </c:pt>
                <c:pt idx="1527">
                  <c:v>3062.3856201171898</c:v>
                </c:pt>
                <c:pt idx="1528">
                  <c:v>3064.44018554687</c:v>
                </c:pt>
                <c:pt idx="1529">
                  <c:v>3066.46459960937</c:v>
                </c:pt>
                <c:pt idx="1530">
                  <c:v>3068.50927734375</c:v>
                </c:pt>
                <c:pt idx="1531">
                  <c:v>3070.55151367188</c:v>
                </c:pt>
                <c:pt idx="1532">
                  <c:v>3072.55078125</c:v>
                </c:pt>
                <c:pt idx="1533">
                  <c:v>3074.4820556640602</c:v>
                </c:pt>
                <c:pt idx="1534">
                  <c:v>3076.3984375</c:v>
                </c:pt>
                <c:pt idx="1535">
                  <c:v>3078.41552734375</c:v>
                </c:pt>
                <c:pt idx="1536">
                  <c:v>3080.4725341796898</c:v>
                </c:pt>
                <c:pt idx="1537">
                  <c:v>3082.4793701171898</c:v>
                </c:pt>
                <c:pt idx="1538">
                  <c:v>3084.50390625</c:v>
                </c:pt>
                <c:pt idx="1539">
                  <c:v>3086.5281982421898</c:v>
                </c:pt>
                <c:pt idx="1540">
                  <c:v>3088.43212890625</c:v>
                </c:pt>
                <c:pt idx="1541">
                  <c:v>3090.39379882812</c:v>
                </c:pt>
                <c:pt idx="1542">
                  <c:v>3092.4005126953102</c:v>
                </c:pt>
                <c:pt idx="1543">
                  <c:v>3094.42504882812</c:v>
                </c:pt>
                <c:pt idx="1544">
                  <c:v>3096.49975585937</c:v>
                </c:pt>
                <c:pt idx="1545">
                  <c:v>3098.56201171875</c:v>
                </c:pt>
                <c:pt idx="1546">
                  <c:v>3100.49853515625</c:v>
                </c:pt>
                <c:pt idx="1547">
                  <c:v>3102.4599609375</c:v>
                </c:pt>
                <c:pt idx="1548">
                  <c:v>3104.4593505859398</c:v>
                </c:pt>
                <c:pt idx="1549">
                  <c:v>3106.4337158203102</c:v>
                </c:pt>
                <c:pt idx="1550">
                  <c:v>3108.4254150390602</c:v>
                </c:pt>
                <c:pt idx="1551">
                  <c:v>3110.3240966796898</c:v>
                </c:pt>
                <c:pt idx="1552">
                  <c:v>3112.3310546875</c:v>
                </c:pt>
                <c:pt idx="1553">
                  <c:v>3114.3857421875</c:v>
                </c:pt>
                <c:pt idx="1554">
                  <c:v>3116.36499023438</c:v>
                </c:pt>
                <c:pt idx="1555">
                  <c:v>3118.52270507812</c:v>
                </c:pt>
                <c:pt idx="1556">
                  <c:v>3120.5419921875</c:v>
                </c:pt>
                <c:pt idx="1557">
                  <c:v>3122.3955078125</c:v>
                </c:pt>
                <c:pt idx="1558">
                  <c:v>3124.39477539063</c:v>
                </c:pt>
                <c:pt idx="1559">
                  <c:v>3126.40161132812</c:v>
                </c:pt>
                <c:pt idx="1560">
                  <c:v>3128.4010009765602</c:v>
                </c:pt>
                <c:pt idx="1561">
                  <c:v>3130.4178466796898</c:v>
                </c:pt>
                <c:pt idx="1562">
                  <c:v>3132.39208984375</c:v>
                </c:pt>
                <c:pt idx="1563">
                  <c:v>3134.3487548828102</c:v>
                </c:pt>
                <c:pt idx="1564">
                  <c:v>3136.34057617188</c:v>
                </c:pt>
                <c:pt idx="1565">
                  <c:v>3138.357421875</c:v>
                </c:pt>
                <c:pt idx="1566">
                  <c:v>3140.3692626953102</c:v>
                </c:pt>
                <c:pt idx="1567">
                  <c:v>3142.36865234375</c:v>
                </c:pt>
                <c:pt idx="1568">
                  <c:v>3144.3377685546898</c:v>
                </c:pt>
                <c:pt idx="1569">
                  <c:v>3146.349609375</c:v>
                </c:pt>
                <c:pt idx="1570">
                  <c:v>3148.3741455078102</c:v>
                </c:pt>
                <c:pt idx="1571">
                  <c:v>3150.39868164063</c:v>
                </c:pt>
                <c:pt idx="1572">
                  <c:v>3152.3978271484398</c:v>
                </c:pt>
                <c:pt idx="1573">
                  <c:v>3154.4422607421898</c:v>
                </c:pt>
                <c:pt idx="1574">
                  <c:v>3156.5045166015602</c:v>
                </c:pt>
                <c:pt idx="1575">
                  <c:v>3158.42846679687</c:v>
                </c:pt>
                <c:pt idx="1576">
                  <c:v>3160.3448486328102</c:v>
                </c:pt>
                <c:pt idx="1577">
                  <c:v>3162.33154296875</c:v>
                </c:pt>
                <c:pt idx="1578">
                  <c:v>3164.388671875</c:v>
                </c:pt>
                <c:pt idx="1579">
                  <c:v>3166.35546875</c:v>
                </c:pt>
                <c:pt idx="1580">
                  <c:v>3168.33471679687</c:v>
                </c:pt>
                <c:pt idx="1581">
                  <c:v>3170.37915039063</c:v>
                </c:pt>
                <c:pt idx="1582">
                  <c:v>3172.3734130859398</c:v>
                </c:pt>
                <c:pt idx="1583">
                  <c:v>3174.3905029296898</c:v>
                </c:pt>
                <c:pt idx="1584">
                  <c:v>3176.4954833984398</c:v>
                </c:pt>
                <c:pt idx="1585">
                  <c:v>3178.45703125</c:v>
                </c:pt>
                <c:pt idx="1586">
                  <c:v>3180.3809814453102</c:v>
                </c:pt>
                <c:pt idx="1587">
                  <c:v>3182.37524414063</c:v>
                </c:pt>
                <c:pt idx="1588">
                  <c:v>3184.36938476562</c:v>
                </c:pt>
                <c:pt idx="1589">
                  <c:v>3186.4190673828102</c:v>
                </c:pt>
                <c:pt idx="1590">
                  <c:v>3188.3984375</c:v>
                </c:pt>
                <c:pt idx="1591">
                  <c:v>3190.44799804687</c:v>
                </c:pt>
                <c:pt idx="1592">
                  <c:v>3192.4473876953102</c:v>
                </c:pt>
                <c:pt idx="1593">
                  <c:v>3194.35864257812</c:v>
                </c:pt>
                <c:pt idx="1594">
                  <c:v>3196.35278320313</c:v>
                </c:pt>
                <c:pt idx="1595">
                  <c:v>3198.3521728515602</c:v>
                </c:pt>
                <c:pt idx="1596">
                  <c:v>3200.3262939453102</c:v>
                </c:pt>
                <c:pt idx="1597">
                  <c:v>3202.3759765625</c:v>
                </c:pt>
                <c:pt idx="1598">
                  <c:v>3204.5262451171898</c:v>
                </c:pt>
                <c:pt idx="1599">
                  <c:v>3206.4927978515602</c:v>
                </c:pt>
                <c:pt idx="1600">
                  <c:v>3208.3411865234398</c:v>
                </c:pt>
                <c:pt idx="1601">
                  <c:v>3210.32299804687</c:v>
                </c:pt>
                <c:pt idx="1602">
                  <c:v>3212.3475341796898</c:v>
                </c:pt>
                <c:pt idx="1603">
                  <c:v>3214.33422851562</c:v>
                </c:pt>
                <c:pt idx="1604">
                  <c:v>3216.46435546875</c:v>
                </c:pt>
                <c:pt idx="1605">
                  <c:v>3218.4886474609398</c:v>
                </c:pt>
                <c:pt idx="1606">
                  <c:v>3220.3319091796898</c:v>
                </c:pt>
                <c:pt idx="1607">
                  <c:v>3222.2811279296898</c:v>
                </c:pt>
                <c:pt idx="1608">
                  <c:v>3224.35595703125</c:v>
                </c:pt>
                <c:pt idx="1609">
                  <c:v>3226.3802490234398</c:v>
                </c:pt>
                <c:pt idx="1610">
                  <c:v>3228.3292236328102</c:v>
                </c:pt>
                <c:pt idx="1611">
                  <c:v>3230.36645507812</c:v>
                </c:pt>
                <c:pt idx="1612">
                  <c:v>3232.37841796875</c:v>
                </c:pt>
                <c:pt idx="1613">
                  <c:v>3234.3072509765602</c:v>
                </c:pt>
                <c:pt idx="1614">
                  <c:v>3236.2813720703102</c:v>
                </c:pt>
                <c:pt idx="1615">
                  <c:v>3238.39379882812</c:v>
                </c:pt>
                <c:pt idx="1616">
                  <c:v>3240.4056396484398</c:v>
                </c:pt>
                <c:pt idx="1617">
                  <c:v>3242.3370361328102</c:v>
                </c:pt>
                <c:pt idx="1618">
                  <c:v>3244.3238525390602</c:v>
                </c:pt>
                <c:pt idx="1619">
                  <c:v>3246.33569335937</c:v>
                </c:pt>
                <c:pt idx="1620">
                  <c:v>3248.3602294921898</c:v>
                </c:pt>
                <c:pt idx="1621">
                  <c:v>3250.3218994140602</c:v>
                </c:pt>
                <c:pt idx="1622">
                  <c:v>3252.4093017578102</c:v>
                </c:pt>
                <c:pt idx="1623">
                  <c:v>3254.45141601562</c:v>
                </c:pt>
                <c:pt idx="1624">
                  <c:v>3256.27978515625</c:v>
                </c:pt>
                <c:pt idx="1625">
                  <c:v>3258.24145507812</c:v>
                </c:pt>
                <c:pt idx="1626">
                  <c:v>3260.29858398438</c:v>
                </c:pt>
                <c:pt idx="1627">
                  <c:v>3262.2802734375</c:v>
                </c:pt>
                <c:pt idx="1628">
                  <c:v>3264.24682617188</c:v>
                </c:pt>
                <c:pt idx="1629">
                  <c:v>3266.2838134765602</c:v>
                </c:pt>
                <c:pt idx="1630">
                  <c:v>3268.40380859375</c:v>
                </c:pt>
                <c:pt idx="1631">
                  <c:v>3270.3831787109398</c:v>
                </c:pt>
                <c:pt idx="1632">
                  <c:v>3272.29956054687</c:v>
                </c:pt>
                <c:pt idx="1633">
                  <c:v>3274.30615234375</c:v>
                </c:pt>
                <c:pt idx="1634">
                  <c:v>3276.3505859375</c:v>
                </c:pt>
                <c:pt idx="1635">
                  <c:v>3278.4129638671898</c:v>
                </c:pt>
                <c:pt idx="1636">
                  <c:v>3280.32446289063</c:v>
                </c:pt>
                <c:pt idx="1637">
                  <c:v>3282.24829101562</c:v>
                </c:pt>
                <c:pt idx="1638">
                  <c:v>3284.28515625</c:v>
                </c:pt>
                <c:pt idx="1639">
                  <c:v>3286.2718505859398</c:v>
                </c:pt>
                <c:pt idx="1640">
                  <c:v>3288.21337890625</c:v>
                </c:pt>
                <c:pt idx="1641">
                  <c:v>3290.27563476562</c:v>
                </c:pt>
                <c:pt idx="1642">
                  <c:v>3292.3076171875</c:v>
                </c:pt>
                <c:pt idx="1643">
                  <c:v>3294.2491455078102</c:v>
                </c:pt>
                <c:pt idx="1644">
                  <c:v>3296.32397460937</c:v>
                </c:pt>
                <c:pt idx="1645">
                  <c:v>3298.3306884765602</c:v>
                </c:pt>
                <c:pt idx="1646">
                  <c:v>3300.30493164063</c:v>
                </c:pt>
                <c:pt idx="1647">
                  <c:v>3302.29174804687</c:v>
                </c:pt>
                <c:pt idx="1648">
                  <c:v>3304.291015625</c:v>
                </c:pt>
                <c:pt idx="1649">
                  <c:v>3306.30297851562</c:v>
                </c:pt>
                <c:pt idx="1650">
                  <c:v>3308.32739257812</c:v>
                </c:pt>
                <c:pt idx="1651">
                  <c:v>3310.33178710937</c:v>
                </c:pt>
                <c:pt idx="1652">
                  <c:v>3312.29345703125</c:v>
                </c:pt>
                <c:pt idx="1653">
                  <c:v>3314.3505859375</c:v>
                </c:pt>
                <c:pt idx="1654">
                  <c:v>3316.3624267578102</c:v>
                </c:pt>
                <c:pt idx="1655">
                  <c:v>3318.2862548828102</c:v>
                </c:pt>
                <c:pt idx="1656">
                  <c:v>3320.2479248046898</c:v>
                </c:pt>
                <c:pt idx="1657">
                  <c:v>3322.2021484375</c:v>
                </c:pt>
                <c:pt idx="1658">
                  <c:v>3324.2266845703102</c:v>
                </c:pt>
                <c:pt idx="1659">
                  <c:v>3326.3466796875</c:v>
                </c:pt>
                <c:pt idx="1660">
                  <c:v>3328.3836669921898</c:v>
                </c:pt>
                <c:pt idx="1661">
                  <c:v>3330.2823486328102</c:v>
                </c:pt>
                <c:pt idx="1662">
                  <c:v>3332.1861572265602</c:v>
                </c:pt>
                <c:pt idx="1663">
                  <c:v>3334.2156982421898</c:v>
                </c:pt>
                <c:pt idx="1664">
                  <c:v>3336.24755859375</c:v>
                </c:pt>
                <c:pt idx="1665">
                  <c:v>3338.1915283203102</c:v>
                </c:pt>
                <c:pt idx="1666">
                  <c:v>3340.21606445313</c:v>
                </c:pt>
                <c:pt idx="1667">
                  <c:v>3342.2781982421898</c:v>
                </c:pt>
                <c:pt idx="1668">
                  <c:v>3344.25244140625</c:v>
                </c:pt>
                <c:pt idx="1669">
                  <c:v>3346.2568359375</c:v>
                </c:pt>
                <c:pt idx="1670">
                  <c:v>3348.26123046875</c:v>
                </c:pt>
                <c:pt idx="1671">
                  <c:v>3350.24291992188</c:v>
                </c:pt>
                <c:pt idx="1672">
                  <c:v>3352.2496337890602</c:v>
                </c:pt>
                <c:pt idx="1673">
                  <c:v>3354.26147460937</c:v>
                </c:pt>
                <c:pt idx="1674">
                  <c:v>3356.2357177734398</c:v>
                </c:pt>
                <c:pt idx="1675">
                  <c:v>3358.2098388671898</c:v>
                </c:pt>
                <c:pt idx="1676">
                  <c:v>3360.234375</c:v>
                </c:pt>
                <c:pt idx="1677">
                  <c:v>3362.2716064453102</c:v>
                </c:pt>
                <c:pt idx="1678">
                  <c:v>3364.32104492188</c:v>
                </c:pt>
                <c:pt idx="1679">
                  <c:v>3366.3201904296898</c:v>
                </c:pt>
                <c:pt idx="1680">
                  <c:v>3368.31958007812</c:v>
                </c:pt>
                <c:pt idx="1681">
                  <c:v>3370.25610351562</c:v>
                </c:pt>
                <c:pt idx="1682">
                  <c:v>3372.16748046875</c:v>
                </c:pt>
                <c:pt idx="1683">
                  <c:v>3374.1920166015602</c:v>
                </c:pt>
                <c:pt idx="1684">
                  <c:v>3376.24169921875</c:v>
                </c:pt>
                <c:pt idx="1685">
                  <c:v>3378.2535400390602</c:v>
                </c:pt>
                <c:pt idx="1686">
                  <c:v>3380.2276611328102</c:v>
                </c:pt>
                <c:pt idx="1687">
                  <c:v>3382.2017822265602</c:v>
                </c:pt>
                <c:pt idx="1688">
                  <c:v>3384.201171875</c:v>
                </c:pt>
                <c:pt idx="1689">
                  <c:v>3386.2181396484398</c:v>
                </c:pt>
                <c:pt idx="1690">
                  <c:v>3388.1544189453102</c:v>
                </c:pt>
                <c:pt idx="1691">
                  <c:v>3390.1864013671898</c:v>
                </c:pt>
                <c:pt idx="1692">
                  <c:v>3392.2412109375</c:v>
                </c:pt>
                <c:pt idx="1693">
                  <c:v>3394.3033447265602</c:v>
                </c:pt>
                <c:pt idx="1694">
                  <c:v>3396.44848632812</c:v>
                </c:pt>
                <c:pt idx="1695">
                  <c:v>3398.3221435546898</c:v>
                </c:pt>
                <c:pt idx="1696">
                  <c:v>3400.1756591796898</c:v>
                </c:pt>
                <c:pt idx="1697">
                  <c:v>3402.1800537109398</c:v>
                </c:pt>
                <c:pt idx="1698">
                  <c:v>3404.2496337890602</c:v>
                </c:pt>
                <c:pt idx="1699">
                  <c:v>3406.2867431640602</c:v>
                </c:pt>
                <c:pt idx="1700">
                  <c:v>3408.2232666015602</c:v>
                </c:pt>
                <c:pt idx="1701">
                  <c:v>3410.20483398438</c:v>
                </c:pt>
                <c:pt idx="1702">
                  <c:v>3412.15893554687</c:v>
                </c:pt>
                <c:pt idx="1703">
                  <c:v>3414.15087890625</c:v>
                </c:pt>
                <c:pt idx="1704">
                  <c:v>3416.2080078125</c:v>
                </c:pt>
                <c:pt idx="1705">
                  <c:v>3418.27758789063</c:v>
                </c:pt>
                <c:pt idx="1706">
                  <c:v>3420.28198242188</c:v>
                </c:pt>
                <c:pt idx="1707">
                  <c:v>3422.27392578125</c:v>
                </c:pt>
                <c:pt idx="1708">
                  <c:v>3424.19775390625</c:v>
                </c:pt>
                <c:pt idx="1709">
                  <c:v>3426.1920166015602</c:v>
                </c:pt>
                <c:pt idx="1710">
                  <c:v>3428.2366943359398</c:v>
                </c:pt>
                <c:pt idx="1711">
                  <c:v>3430.1781005859398</c:v>
                </c:pt>
                <c:pt idx="1712">
                  <c:v>3432.1824951171898</c:v>
                </c:pt>
                <c:pt idx="1713">
                  <c:v>3434.189453125</c:v>
                </c:pt>
                <c:pt idx="1714">
                  <c:v>3436.23901367188</c:v>
                </c:pt>
                <c:pt idx="1715">
                  <c:v>3438.23071289063</c:v>
                </c:pt>
                <c:pt idx="1716">
                  <c:v>3440.162109375</c:v>
                </c:pt>
                <c:pt idx="1717">
                  <c:v>3442.21923828125</c:v>
                </c:pt>
                <c:pt idx="1718">
                  <c:v>3444.18579101562</c:v>
                </c:pt>
                <c:pt idx="1719">
                  <c:v>3446.13989257812</c:v>
                </c:pt>
                <c:pt idx="1720">
                  <c:v>3448.1341552734398</c:v>
                </c:pt>
                <c:pt idx="1721">
                  <c:v>3450.14111328125</c:v>
                </c:pt>
                <c:pt idx="1722">
                  <c:v>3452.228515625</c:v>
                </c:pt>
                <c:pt idx="1723">
                  <c:v>3454.2152099609398</c:v>
                </c:pt>
                <c:pt idx="1724">
                  <c:v>3456.13159179687</c:v>
                </c:pt>
                <c:pt idx="1725">
                  <c:v>3458.1685791015602</c:v>
                </c:pt>
                <c:pt idx="1726">
                  <c:v>3460.27587890625</c:v>
                </c:pt>
                <c:pt idx="1727">
                  <c:v>3462.2625732421898</c:v>
                </c:pt>
                <c:pt idx="1728">
                  <c:v>3464.17895507812</c:v>
                </c:pt>
                <c:pt idx="1729">
                  <c:v>3466.1456298828102</c:v>
                </c:pt>
                <c:pt idx="1730">
                  <c:v>3468.2027587890602</c:v>
                </c:pt>
                <c:pt idx="1731">
                  <c:v>3470.2398681640602</c:v>
                </c:pt>
                <c:pt idx="1732">
                  <c:v>3472.2266845703102</c:v>
                </c:pt>
                <c:pt idx="1733">
                  <c:v>3474.20825195313</c:v>
                </c:pt>
                <c:pt idx="1734">
                  <c:v>3476.2076416015602</c:v>
                </c:pt>
                <c:pt idx="1735">
                  <c:v>3478.25732421875</c:v>
                </c:pt>
                <c:pt idx="1736">
                  <c:v>3480.2440185546898</c:v>
                </c:pt>
                <c:pt idx="1737">
                  <c:v>3482.1678466796898</c:v>
                </c:pt>
                <c:pt idx="1738">
                  <c:v>3484.15454101562</c:v>
                </c:pt>
                <c:pt idx="1739">
                  <c:v>3486.3048095703102</c:v>
                </c:pt>
                <c:pt idx="1740">
                  <c:v>3488.25903320313</c:v>
                </c:pt>
                <c:pt idx="1741">
                  <c:v>3490.150390625</c:v>
                </c:pt>
                <c:pt idx="1742">
                  <c:v>3492.1195068359398</c:v>
                </c:pt>
                <c:pt idx="1743">
                  <c:v>3494.10107421875</c:v>
                </c:pt>
                <c:pt idx="1744">
                  <c:v>3496.2386474609398</c:v>
                </c:pt>
                <c:pt idx="1745">
                  <c:v>3498.212890625</c:v>
                </c:pt>
                <c:pt idx="1746">
                  <c:v>3500.19970703125</c:v>
                </c:pt>
                <c:pt idx="1747">
                  <c:v>3502.2366943359398</c:v>
                </c:pt>
                <c:pt idx="1748">
                  <c:v>3504.1729736328102</c:v>
                </c:pt>
                <c:pt idx="1749">
                  <c:v>3506.15966796875</c:v>
                </c:pt>
                <c:pt idx="1750">
                  <c:v>3508.1590576171898</c:v>
                </c:pt>
                <c:pt idx="1751">
                  <c:v>3510.1458740234398</c:v>
                </c:pt>
                <c:pt idx="1752">
                  <c:v>3512.1502685546898</c:v>
                </c:pt>
                <c:pt idx="1753">
                  <c:v>3514.18725585937</c:v>
                </c:pt>
                <c:pt idx="1754">
                  <c:v>3516.16137695313</c:v>
                </c:pt>
                <c:pt idx="1755">
                  <c:v>3518.09790039063</c:v>
                </c:pt>
                <c:pt idx="1756">
                  <c:v>3520.10473632812</c:v>
                </c:pt>
                <c:pt idx="1757">
                  <c:v>3522.1417236328102</c:v>
                </c:pt>
                <c:pt idx="1758">
                  <c:v>3524.16625976562</c:v>
                </c:pt>
                <c:pt idx="1759">
                  <c:v>3526.17822265625</c:v>
                </c:pt>
                <c:pt idx="1760">
                  <c:v>3528.1900634765602</c:v>
                </c:pt>
                <c:pt idx="1761">
                  <c:v>3530.18188476562</c:v>
                </c:pt>
                <c:pt idx="1762">
                  <c:v>3532.1485595703102</c:v>
                </c:pt>
                <c:pt idx="1763">
                  <c:v>3534.0849609375</c:v>
                </c:pt>
                <c:pt idx="1764">
                  <c:v>3536.0416259765602</c:v>
                </c:pt>
                <c:pt idx="1765">
                  <c:v>3538.06103515625</c:v>
                </c:pt>
                <c:pt idx="1766">
                  <c:v>3540.0728759765602</c:v>
                </c:pt>
                <c:pt idx="1767">
                  <c:v>3542.08471679687</c:v>
                </c:pt>
                <c:pt idx="1768">
                  <c:v>3544.05883789063</c:v>
                </c:pt>
                <c:pt idx="1769">
                  <c:v>3546.0833740234398</c:v>
                </c:pt>
                <c:pt idx="1770">
                  <c:v>3548.1707763671898</c:v>
                </c:pt>
                <c:pt idx="1771">
                  <c:v>3550.0946044921898</c:v>
                </c:pt>
                <c:pt idx="1772">
                  <c:v>3552.06860351562</c:v>
                </c:pt>
                <c:pt idx="1773">
                  <c:v>3554.16845703125</c:v>
                </c:pt>
                <c:pt idx="1774">
                  <c:v>3556.13012695313</c:v>
                </c:pt>
                <c:pt idx="1775">
                  <c:v>3558.091796875</c:v>
                </c:pt>
                <c:pt idx="1776">
                  <c:v>3560.1214599609398</c:v>
                </c:pt>
                <c:pt idx="1777">
                  <c:v>3562.095703125</c:v>
                </c:pt>
                <c:pt idx="1778">
                  <c:v>3564.02709960937</c:v>
                </c:pt>
                <c:pt idx="1779">
                  <c:v>3565.9810791015602</c:v>
                </c:pt>
                <c:pt idx="1780">
                  <c:v>3568.0860595703102</c:v>
                </c:pt>
                <c:pt idx="1781">
                  <c:v>3570.1431884765602</c:v>
                </c:pt>
                <c:pt idx="1782">
                  <c:v>3572.0618896484398</c:v>
                </c:pt>
                <c:pt idx="1783">
                  <c:v>3574.0286865234398</c:v>
                </c:pt>
                <c:pt idx="1784">
                  <c:v>3576.10864257812</c:v>
                </c:pt>
                <c:pt idx="1785">
                  <c:v>3578.1279296875</c:v>
                </c:pt>
                <c:pt idx="1786">
                  <c:v>3580.04663085937</c:v>
                </c:pt>
                <c:pt idx="1787">
                  <c:v>3582.05859375</c:v>
                </c:pt>
                <c:pt idx="1788">
                  <c:v>3584.095703125</c:v>
                </c:pt>
                <c:pt idx="1789">
                  <c:v>3586.0823974609398</c:v>
                </c:pt>
                <c:pt idx="1790">
                  <c:v>3588.1875</c:v>
                </c:pt>
                <c:pt idx="1791">
                  <c:v>3590.1240234375</c:v>
                </c:pt>
                <c:pt idx="1792">
                  <c:v>3591.9849853515602</c:v>
                </c:pt>
                <c:pt idx="1793">
                  <c:v>3594.03955078125</c:v>
                </c:pt>
                <c:pt idx="1794">
                  <c:v>3596.0966796875</c:v>
                </c:pt>
                <c:pt idx="1795">
                  <c:v>3598.0458984375</c:v>
                </c:pt>
                <c:pt idx="1796">
                  <c:v>3600.0325927734398</c:v>
                </c:pt>
                <c:pt idx="1797">
                  <c:v>3602.0897216796898</c:v>
                </c:pt>
                <c:pt idx="1798">
                  <c:v>3604.0260009765602</c:v>
                </c:pt>
                <c:pt idx="1799">
                  <c:v>3606.05029296875</c:v>
                </c:pt>
                <c:pt idx="1800">
                  <c:v>3608.1126708984398</c:v>
                </c:pt>
                <c:pt idx="1801">
                  <c:v>3610.06689453125</c:v>
                </c:pt>
                <c:pt idx="1802">
                  <c:v>3612.05859375</c:v>
                </c:pt>
                <c:pt idx="1803">
                  <c:v>3614.10815429687</c:v>
                </c:pt>
                <c:pt idx="1804">
                  <c:v>3616.0823974609398</c:v>
                </c:pt>
                <c:pt idx="1805">
                  <c:v>3618.0137939453102</c:v>
                </c:pt>
                <c:pt idx="1806">
                  <c:v>3620.0582275390602</c:v>
                </c:pt>
                <c:pt idx="1807">
                  <c:v>3622.0953369140602</c:v>
                </c:pt>
                <c:pt idx="1808">
                  <c:v>3624.04956054687</c:v>
                </c:pt>
                <c:pt idx="1809">
                  <c:v>3626.048828125</c:v>
                </c:pt>
                <c:pt idx="1810">
                  <c:v>3628.08081054687</c:v>
                </c:pt>
                <c:pt idx="1811">
                  <c:v>3630.0675048828102</c:v>
                </c:pt>
                <c:pt idx="1812">
                  <c:v>3632.0416259765602</c:v>
                </c:pt>
                <c:pt idx="1813">
                  <c:v>3634.0032958984398</c:v>
                </c:pt>
                <c:pt idx="1814">
                  <c:v>3636.0655517578102</c:v>
                </c:pt>
                <c:pt idx="1815">
                  <c:v>3638.1654052734398</c:v>
                </c:pt>
                <c:pt idx="1816">
                  <c:v>3640.1697998046898</c:v>
                </c:pt>
                <c:pt idx="1817">
                  <c:v>3642.0684814453102</c:v>
                </c:pt>
                <c:pt idx="1818">
                  <c:v>3644.02490234375</c:v>
                </c:pt>
                <c:pt idx="1819">
                  <c:v>3646.01171875</c:v>
                </c:pt>
                <c:pt idx="1820">
                  <c:v>3648.0235595703102</c:v>
                </c:pt>
                <c:pt idx="1821">
                  <c:v>3650.1109619140602</c:v>
                </c:pt>
                <c:pt idx="1822">
                  <c:v>3652.009765625</c:v>
                </c:pt>
                <c:pt idx="1823">
                  <c:v>3653.98388671875</c:v>
                </c:pt>
                <c:pt idx="1824">
                  <c:v>3656.06372070313</c:v>
                </c:pt>
                <c:pt idx="1825">
                  <c:v>3658.0504150390602</c:v>
                </c:pt>
                <c:pt idx="1826">
                  <c:v>3660.0321044921898</c:v>
                </c:pt>
                <c:pt idx="1827">
                  <c:v>3661.9813232421898</c:v>
                </c:pt>
                <c:pt idx="1828">
                  <c:v>3664.0308837890602</c:v>
                </c:pt>
                <c:pt idx="1829">
                  <c:v>3666.05517578125</c:v>
                </c:pt>
                <c:pt idx="1830">
                  <c:v>3668.00439453125</c:v>
                </c:pt>
                <c:pt idx="1831">
                  <c:v>3670.0340576171898</c:v>
                </c:pt>
                <c:pt idx="1832">
                  <c:v>3671.9830322265602</c:v>
                </c:pt>
                <c:pt idx="1833">
                  <c:v>3673.99487304687</c:v>
                </c:pt>
                <c:pt idx="1834">
                  <c:v>3676.0369873046898</c:v>
                </c:pt>
                <c:pt idx="1835">
                  <c:v>3677.9986572265602</c:v>
                </c:pt>
                <c:pt idx="1836">
                  <c:v>3679.98022460937</c:v>
                </c:pt>
                <c:pt idx="1837">
                  <c:v>3681.99951171875</c:v>
                </c:pt>
                <c:pt idx="1838">
                  <c:v>3684.06176757812</c:v>
                </c:pt>
                <c:pt idx="1839">
                  <c:v>3686.0107421875</c:v>
                </c:pt>
                <c:pt idx="1840">
                  <c:v>3688.0477294921898</c:v>
                </c:pt>
                <c:pt idx="1841">
                  <c:v>3690.1025390625</c:v>
                </c:pt>
                <c:pt idx="1842">
                  <c:v>3692.0264892578102</c:v>
                </c:pt>
                <c:pt idx="1843">
                  <c:v>3694.0509033203102</c:v>
                </c:pt>
                <c:pt idx="1844">
                  <c:v>3696.03759765625</c:v>
                </c:pt>
                <c:pt idx="1845">
                  <c:v>3698.01928710937</c:v>
                </c:pt>
                <c:pt idx="1846">
                  <c:v>3700.06884765625</c:v>
                </c:pt>
                <c:pt idx="1847">
                  <c:v>3702.0933837890602</c:v>
                </c:pt>
                <c:pt idx="1848">
                  <c:v>3704.0299072265602</c:v>
                </c:pt>
                <c:pt idx="1849">
                  <c:v>3705.9285888671898</c:v>
                </c:pt>
                <c:pt idx="1850">
                  <c:v>3707.9154052734398</c:v>
                </c:pt>
                <c:pt idx="1851">
                  <c:v>3709.9398193359398</c:v>
                </c:pt>
                <c:pt idx="1852">
                  <c:v>3712.0648193359398</c:v>
                </c:pt>
                <c:pt idx="1853">
                  <c:v>3714.13208007812</c:v>
                </c:pt>
                <c:pt idx="1854">
                  <c:v>3716.05590820313</c:v>
                </c:pt>
                <c:pt idx="1855">
                  <c:v>3718.0125732421898</c:v>
                </c:pt>
                <c:pt idx="1856">
                  <c:v>3719.96166992188</c:v>
                </c:pt>
                <c:pt idx="1857">
                  <c:v>3721.9483642578102</c:v>
                </c:pt>
                <c:pt idx="1858">
                  <c:v>3724.06079101562</c:v>
                </c:pt>
                <c:pt idx="1859">
                  <c:v>3726.0726318359398</c:v>
                </c:pt>
                <c:pt idx="1860">
                  <c:v>3728.0015869140602</c:v>
                </c:pt>
                <c:pt idx="1861">
                  <c:v>3730.05126953125</c:v>
                </c:pt>
                <c:pt idx="1862">
                  <c:v>3731.99536132812</c:v>
                </c:pt>
                <c:pt idx="1863">
                  <c:v>3733.94946289063</c:v>
                </c:pt>
                <c:pt idx="1864">
                  <c:v>3735.986328125</c:v>
                </c:pt>
                <c:pt idx="1865">
                  <c:v>3737.98559570313</c:v>
                </c:pt>
                <c:pt idx="1866">
                  <c:v>3740.0228271484398</c:v>
                </c:pt>
                <c:pt idx="1867">
                  <c:v>3741.9541015625</c:v>
                </c:pt>
                <c:pt idx="1868">
                  <c:v>3743.8526611328102</c:v>
                </c:pt>
                <c:pt idx="1869">
                  <c:v>3745.9527587890602</c:v>
                </c:pt>
                <c:pt idx="1870">
                  <c:v>3748.03271484375</c:v>
                </c:pt>
                <c:pt idx="1871">
                  <c:v>3750.0445556640602</c:v>
                </c:pt>
                <c:pt idx="1872">
                  <c:v>3752.03125</c:v>
                </c:pt>
                <c:pt idx="1873">
                  <c:v>3753.9476318359398</c:v>
                </c:pt>
                <c:pt idx="1874">
                  <c:v>3755.94189453125</c:v>
                </c:pt>
                <c:pt idx="1875">
                  <c:v>3758.01147460937</c:v>
                </c:pt>
                <c:pt idx="1876">
                  <c:v>3760.0484619140602</c:v>
                </c:pt>
                <c:pt idx="1877">
                  <c:v>3762.02270507812</c:v>
                </c:pt>
                <c:pt idx="1878">
                  <c:v>3763.9466552734398</c:v>
                </c:pt>
                <c:pt idx="1879">
                  <c:v>3766.01391601562</c:v>
                </c:pt>
                <c:pt idx="1880">
                  <c:v>3768.0635986328102</c:v>
                </c:pt>
                <c:pt idx="1881">
                  <c:v>3769.95727539063</c:v>
                </c:pt>
                <c:pt idx="1882">
                  <c:v>3771.8988037109398</c:v>
                </c:pt>
                <c:pt idx="1883">
                  <c:v>3773.88549804687</c:v>
                </c:pt>
                <c:pt idx="1884">
                  <c:v>3775.92993164063</c:v>
                </c:pt>
                <c:pt idx="1885">
                  <c:v>3777.96704101562</c:v>
                </c:pt>
                <c:pt idx="1886">
                  <c:v>3779.9412841796898</c:v>
                </c:pt>
                <c:pt idx="1887">
                  <c:v>3781.87768554687</c:v>
                </c:pt>
                <c:pt idx="1888">
                  <c:v>3783.86450195313</c:v>
                </c:pt>
                <c:pt idx="1889">
                  <c:v>3785.9267578125</c:v>
                </c:pt>
                <c:pt idx="1890">
                  <c:v>3787.9561767578102</c:v>
                </c:pt>
                <c:pt idx="1891">
                  <c:v>3789.96801757812</c:v>
                </c:pt>
                <c:pt idx="1892">
                  <c:v>3791.95483398438</c:v>
                </c:pt>
                <c:pt idx="1893">
                  <c:v>3793.9090576171898</c:v>
                </c:pt>
                <c:pt idx="1894">
                  <c:v>3795.9283447265602</c:v>
                </c:pt>
                <c:pt idx="1895">
                  <c:v>3797.9727783203102</c:v>
                </c:pt>
                <c:pt idx="1896">
                  <c:v>3799.9217529296898</c:v>
                </c:pt>
                <c:pt idx="1897">
                  <c:v>3801.90844726562</c:v>
                </c:pt>
                <c:pt idx="1898">
                  <c:v>3803.9832763671898</c:v>
                </c:pt>
                <c:pt idx="1899">
                  <c:v>3806.04565429687</c:v>
                </c:pt>
                <c:pt idx="1900">
                  <c:v>3807.98217773438</c:v>
                </c:pt>
                <c:pt idx="1901">
                  <c:v>3809.9437255859398</c:v>
                </c:pt>
                <c:pt idx="1902">
                  <c:v>3811.95556640625</c:v>
                </c:pt>
                <c:pt idx="1903">
                  <c:v>3813.95483398438</c:v>
                </c:pt>
                <c:pt idx="1904">
                  <c:v>3815.9163818359398</c:v>
                </c:pt>
                <c:pt idx="1905">
                  <c:v>3817.890625</c:v>
                </c:pt>
                <c:pt idx="1906">
                  <c:v>3819.89501953125</c:v>
                </c:pt>
                <c:pt idx="1907">
                  <c:v>3821.9447021484398</c:v>
                </c:pt>
                <c:pt idx="1908">
                  <c:v>3823.9766845703102</c:v>
                </c:pt>
                <c:pt idx="1909">
                  <c:v>3825.8878173828102</c:v>
                </c:pt>
                <c:pt idx="1910">
                  <c:v>3827.9173583984398</c:v>
                </c:pt>
                <c:pt idx="1911">
                  <c:v>3829.9921875</c:v>
                </c:pt>
                <c:pt idx="1912">
                  <c:v>3831.9111328125</c:v>
                </c:pt>
                <c:pt idx="1913">
                  <c:v>3833.78466796875</c:v>
                </c:pt>
                <c:pt idx="1914">
                  <c:v>3835.859375</c:v>
                </c:pt>
                <c:pt idx="1915">
                  <c:v>3837.9342041015602</c:v>
                </c:pt>
                <c:pt idx="1916">
                  <c:v>3839.97631835937</c:v>
                </c:pt>
                <c:pt idx="1917">
                  <c:v>3841.9757080078102</c:v>
                </c:pt>
                <c:pt idx="1918">
                  <c:v>3843.8819580078102</c:v>
                </c:pt>
                <c:pt idx="1919">
                  <c:v>3845.8736572265602</c:v>
                </c:pt>
                <c:pt idx="1920">
                  <c:v>3847.8477783203102</c:v>
                </c:pt>
                <c:pt idx="1921">
                  <c:v>3849.84204101562</c:v>
                </c:pt>
                <c:pt idx="1922">
                  <c:v>3851.9420166015602</c:v>
                </c:pt>
                <c:pt idx="1923">
                  <c:v>3853.9791259765602</c:v>
                </c:pt>
                <c:pt idx="1924">
                  <c:v>3855.91552734375</c:v>
                </c:pt>
                <c:pt idx="1925">
                  <c:v>3857.9525146484398</c:v>
                </c:pt>
                <c:pt idx="1926">
                  <c:v>3859.97705078125</c:v>
                </c:pt>
                <c:pt idx="1927">
                  <c:v>3861.880859375</c:v>
                </c:pt>
                <c:pt idx="1928">
                  <c:v>3863.8927001953102</c:v>
                </c:pt>
                <c:pt idx="1929">
                  <c:v>3865.9246826171898</c:v>
                </c:pt>
                <c:pt idx="1930">
                  <c:v>3867.89892578125</c:v>
                </c:pt>
                <c:pt idx="1931">
                  <c:v>3869.8907470703102</c:v>
                </c:pt>
                <c:pt idx="1932">
                  <c:v>3871.8521728515602</c:v>
                </c:pt>
                <c:pt idx="1933">
                  <c:v>3873.87158203125</c:v>
                </c:pt>
                <c:pt idx="1934">
                  <c:v>3875.8258056640602</c:v>
                </c:pt>
                <c:pt idx="1935">
                  <c:v>3877.7799072265602</c:v>
                </c:pt>
                <c:pt idx="1936">
                  <c:v>3879.87475585937</c:v>
                </c:pt>
                <c:pt idx="1937">
                  <c:v>3881.8438720703102</c:v>
                </c:pt>
                <c:pt idx="1938">
                  <c:v>3883.89868164063</c:v>
                </c:pt>
                <c:pt idx="1939">
                  <c:v>3886.048828125</c:v>
                </c:pt>
                <c:pt idx="1940">
                  <c:v>3887.96752929687</c:v>
                </c:pt>
                <c:pt idx="1941">
                  <c:v>3889.82104492188</c:v>
                </c:pt>
                <c:pt idx="1942">
                  <c:v>3891.8504638671898</c:v>
                </c:pt>
                <c:pt idx="1943">
                  <c:v>3893.92016601562</c:v>
                </c:pt>
                <c:pt idx="1944">
                  <c:v>3895.96484375</c:v>
                </c:pt>
                <c:pt idx="1945">
                  <c:v>3897.92651367188</c:v>
                </c:pt>
                <c:pt idx="1946">
                  <c:v>3899.8629150390602</c:v>
                </c:pt>
                <c:pt idx="1947">
                  <c:v>3901.87475585937</c:v>
                </c:pt>
                <c:pt idx="1948">
                  <c:v>3903.8489990234398</c:v>
                </c:pt>
                <c:pt idx="1949">
                  <c:v>3905.7979736328102</c:v>
                </c:pt>
                <c:pt idx="1950">
                  <c:v>3907.82250976562</c:v>
                </c:pt>
                <c:pt idx="1951">
                  <c:v>3909.93505859375</c:v>
                </c:pt>
                <c:pt idx="1952">
                  <c:v>3911.98461914063</c:v>
                </c:pt>
                <c:pt idx="1953">
                  <c:v>3914.0091552734398</c:v>
                </c:pt>
                <c:pt idx="1954">
                  <c:v>3915.8878173828102</c:v>
                </c:pt>
                <c:pt idx="1955">
                  <c:v>3917.80419921875</c:v>
                </c:pt>
                <c:pt idx="1956">
                  <c:v>3919.82348632812</c:v>
                </c:pt>
                <c:pt idx="1957">
                  <c:v>3921.7850341796898</c:v>
                </c:pt>
                <c:pt idx="1958">
                  <c:v>3923.83471679687</c:v>
                </c:pt>
                <c:pt idx="1959">
                  <c:v>3925.86669921875</c:v>
                </c:pt>
                <c:pt idx="1960">
                  <c:v>3927.7830810546898</c:v>
                </c:pt>
                <c:pt idx="1961">
                  <c:v>3929.7698974609398</c:v>
                </c:pt>
                <c:pt idx="1962">
                  <c:v>3931.8018798828102</c:v>
                </c:pt>
                <c:pt idx="1963">
                  <c:v>3933.8638916015602</c:v>
                </c:pt>
                <c:pt idx="1964">
                  <c:v>3935.8631591796898</c:v>
                </c:pt>
                <c:pt idx="1965">
                  <c:v>3937.787109375</c:v>
                </c:pt>
                <c:pt idx="1966">
                  <c:v>3939.79907226562</c:v>
                </c:pt>
                <c:pt idx="1967">
                  <c:v>3941.7783203125</c:v>
                </c:pt>
                <c:pt idx="1968">
                  <c:v>3943.75244140625</c:v>
                </c:pt>
                <c:pt idx="1969">
                  <c:v>3945.8271484375</c:v>
                </c:pt>
                <c:pt idx="1970">
                  <c:v>3947.84423828125</c:v>
                </c:pt>
                <c:pt idx="1971">
                  <c:v>3949.8133544921898</c:v>
                </c:pt>
                <c:pt idx="1972">
                  <c:v>3951.8453369140602</c:v>
                </c:pt>
                <c:pt idx="1973">
                  <c:v>3953.76171875</c:v>
                </c:pt>
                <c:pt idx="1974">
                  <c:v>3955.7911376953102</c:v>
                </c:pt>
                <c:pt idx="1975">
                  <c:v>3957.8231201171898</c:v>
                </c:pt>
                <c:pt idx="1976">
                  <c:v>3959.7470703125</c:v>
                </c:pt>
                <c:pt idx="1977">
                  <c:v>3961.9224853515602</c:v>
                </c:pt>
                <c:pt idx="1978">
                  <c:v>3963.9293212890602</c:v>
                </c:pt>
                <c:pt idx="1979">
                  <c:v>3965.70727539063</c:v>
                </c:pt>
                <c:pt idx="1980">
                  <c:v>3967.73681640625</c:v>
                </c:pt>
                <c:pt idx="1981">
                  <c:v>3969.8316650390602</c:v>
                </c:pt>
                <c:pt idx="1982">
                  <c:v>3971.8385009765602</c:v>
                </c:pt>
                <c:pt idx="1983">
                  <c:v>3973.75</c:v>
                </c:pt>
                <c:pt idx="1984">
                  <c:v>3975.7491455078102</c:v>
                </c:pt>
                <c:pt idx="1985">
                  <c:v>3977.88671875</c:v>
                </c:pt>
                <c:pt idx="1986">
                  <c:v>3979.8358154296898</c:v>
                </c:pt>
                <c:pt idx="1987">
                  <c:v>3981.7972412109398</c:v>
                </c:pt>
                <c:pt idx="1988">
                  <c:v>3983.8343505859398</c:v>
                </c:pt>
                <c:pt idx="1989">
                  <c:v>3985.85888671875</c:v>
                </c:pt>
                <c:pt idx="1990">
                  <c:v>3987.9210205078102</c:v>
                </c:pt>
                <c:pt idx="1991">
                  <c:v>3989.8699951171898</c:v>
                </c:pt>
                <c:pt idx="1992">
                  <c:v>3991.7813720703102</c:v>
                </c:pt>
                <c:pt idx="1993">
                  <c:v>3993.78076171875</c:v>
                </c:pt>
                <c:pt idx="1994">
                  <c:v>3995.86059570313</c:v>
                </c:pt>
                <c:pt idx="1995">
                  <c:v>3997.8975830078102</c:v>
                </c:pt>
                <c:pt idx="1996">
                  <c:v>3999.82153320313</c:v>
                </c:pt>
                <c:pt idx="1997">
                  <c:v>4001.7203369140602</c:v>
                </c:pt>
                <c:pt idx="1998">
                  <c:v>4003.68920898438</c:v>
                </c:pt>
                <c:pt idx="1999">
                  <c:v>4005.6759033203102</c:v>
                </c:pt>
                <c:pt idx="2000">
                  <c:v>4007.6375732421898</c:v>
                </c:pt>
                <c:pt idx="2001">
                  <c:v>4009.7249755859398</c:v>
                </c:pt>
                <c:pt idx="2002">
                  <c:v>4011.900390625</c:v>
                </c:pt>
                <c:pt idx="2003">
                  <c:v>4013.87963867188</c:v>
                </c:pt>
                <c:pt idx="2004">
                  <c:v>4015.7457275390602</c:v>
                </c:pt>
                <c:pt idx="2005">
                  <c:v>4017.72729492188</c:v>
                </c:pt>
                <c:pt idx="2006">
                  <c:v>4019.8021240234398</c:v>
                </c:pt>
                <c:pt idx="2007">
                  <c:v>4021.7764892578102</c:v>
                </c:pt>
                <c:pt idx="2008">
                  <c:v>4023.712890625</c:v>
                </c:pt>
                <c:pt idx="2009">
                  <c:v>4025.7674560546898</c:v>
                </c:pt>
                <c:pt idx="2010">
                  <c:v>4027.7491455078102</c:v>
                </c:pt>
                <c:pt idx="2011">
                  <c:v>4029.7108154296898</c:v>
                </c:pt>
                <c:pt idx="2012">
                  <c:v>4031.7855224609398</c:v>
                </c:pt>
                <c:pt idx="2013">
                  <c:v>4033.86767578125</c:v>
                </c:pt>
                <c:pt idx="2014">
                  <c:v>4035.82177734375</c:v>
                </c:pt>
                <c:pt idx="2015">
                  <c:v>4037.7960205078102</c:v>
                </c:pt>
                <c:pt idx="2016">
                  <c:v>4039.8330078125</c:v>
                </c:pt>
                <c:pt idx="2017">
                  <c:v>4041.81982421875</c:v>
                </c:pt>
                <c:pt idx="2018">
                  <c:v>4043.76904296875</c:v>
                </c:pt>
                <c:pt idx="2019">
                  <c:v>4045.7431640625</c:v>
                </c:pt>
                <c:pt idx="2020">
                  <c:v>4047.81274414063</c:v>
                </c:pt>
                <c:pt idx="2021">
                  <c:v>4049.8045654296898</c:v>
                </c:pt>
                <c:pt idx="2022">
                  <c:v>4051.7159423828102</c:v>
                </c:pt>
                <c:pt idx="2023">
                  <c:v>4053.7353515625</c:v>
                </c:pt>
                <c:pt idx="2024">
                  <c:v>4055.78491210937</c:v>
                </c:pt>
                <c:pt idx="2025">
                  <c:v>4057.7843017578102</c:v>
                </c:pt>
                <c:pt idx="2026">
                  <c:v>4059.8138427734398</c:v>
                </c:pt>
                <c:pt idx="2027">
                  <c:v>4061.85083007812</c:v>
                </c:pt>
                <c:pt idx="2028">
                  <c:v>4063.8323974609398</c:v>
                </c:pt>
                <c:pt idx="2029">
                  <c:v>4065.7813720703102</c:v>
                </c:pt>
                <c:pt idx="2030">
                  <c:v>4067.7178955078102</c:v>
                </c:pt>
                <c:pt idx="2031">
                  <c:v>4069.6846923828102</c:v>
                </c:pt>
                <c:pt idx="2032">
                  <c:v>4071.70922851562</c:v>
                </c:pt>
                <c:pt idx="2033">
                  <c:v>4073.79150390625</c:v>
                </c:pt>
                <c:pt idx="2034">
                  <c:v>4075.94677734375</c:v>
                </c:pt>
                <c:pt idx="2035">
                  <c:v>4077.8504638671898</c:v>
                </c:pt>
                <c:pt idx="2036">
                  <c:v>4079.7440185546898</c:v>
                </c:pt>
                <c:pt idx="2037">
                  <c:v>4081.73071289063</c:v>
                </c:pt>
                <c:pt idx="2038">
                  <c:v>4083.6295166015602</c:v>
                </c:pt>
                <c:pt idx="2039">
                  <c:v>4085.5986328125</c:v>
                </c:pt>
                <c:pt idx="2040">
                  <c:v>4087.71630859375</c:v>
                </c:pt>
                <c:pt idx="2041">
                  <c:v>4089.7711181640602</c:v>
                </c:pt>
                <c:pt idx="2042">
                  <c:v>4091.6519775390602</c:v>
                </c:pt>
                <c:pt idx="2043">
                  <c:v>4093.64624023438</c:v>
                </c:pt>
                <c:pt idx="2044">
                  <c:v>4095.6834716796898</c:v>
                </c:pt>
                <c:pt idx="2045">
                  <c:v>4097.8083496093705</c:v>
                </c:pt>
                <c:pt idx="2046">
                  <c:v>4099.7824707031295</c:v>
                </c:pt>
                <c:pt idx="2047">
                  <c:v>4101.65625</c:v>
                </c:pt>
                <c:pt idx="2048">
                  <c:v>4103.7937011718795</c:v>
                </c:pt>
                <c:pt idx="2049">
                  <c:v>4105.8181152343795</c:v>
                </c:pt>
                <c:pt idx="2050">
                  <c:v>4107.6591796875</c:v>
                </c:pt>
                <c:pt idx="2051">
                  <c:v>4109.65087890625</c:v>
                </c:pt>
                <c:pt idx="2052">
                  <c:v>4111.7080078125</c:v>
                </c:pt>
                <c:pt idx="2053">
                  <c:v>4113.6569824218795</c:v>
                </c:pt>
                <c:pt idx="2054">
                  <c:v>4115.73681640625</c:v>
                </c:pt>
                <c:pt idx="2055">
                  <c:v>4117.7814941406295</c:v>
                </c:pt>
                <c:pt idx="2056">
                  <c:v>4119.66259765625</c:v>
                </c:pt>
                <c:pt idx="2057">
                  <c:v>4121.6745605468705</c:v>
                </c:pt>
                <c:pt idx="2058">
                  <c:v>4123.7492675781205</c:v>
                </c:pt>
                <c:pt idx="2059">
                  <c:v>4125.6982421875</c:v>
                </c:pt>
                <c:pt idx="2060">
                  <c:v>4127.6474609375</c:v>
                </c:pt>
                <c:pt idx="2061">
                  <c:v>4129.73486328125</c:v>
                </c:pt>
                <c:pt idx="2062">
                  <c:v>4131.7893066406295</c:v>
                </c:pt>
                <c:pt idx="2063">
                  <c:v>4133.7761230468705</c:v>
                </c:pt>
                <c:pt idx="2064">
                  <c:v>4135.669921875</c:v>
                </c:pt>
                <c:pt idx="2065">
                  <c:v>4137.59375</c:v>
                </c:pt>
                <c:pt idx="2066">
                  <c:v>4139.7060546875</c:v>
                </c:pt>
                <c:pt idx="2067">
                  <c:v>4141.6726074218795</c:v>
                </c:pt>
                <c:pt idx="2068">
                  <c:v>4143.5842285156205</c:v>
                </c:pt>
                <c:pt idx="2069">
                  <c:v>4145.6591796875</c:v>
                </c:pt>
                <c:pt idx="2070">
                  <c:v>4147.6884765625</c:v>
                </c:pt>
                <c:pt idx="2071">
                  <c:v>4149.63232421875</c:v>
                </c:pt>
                <c:pt idx="2072">
                  <c:v>4151.689453125</c:v>
                </c:pt>
                <c:pt idx="2073">
                  <c:v>4153.7893066406295</c:v>
                </c:pt>
                <c:pt idx="2074">
                  <c:v>4155.6755371093705</c:v>
                </c:pt>
                <c:pt idx="2075">
                  <c:v>4157.5869140625</c:v>
                </c:pt>
                <c:pt idx="2076">
                  <c:v>4159.611328125</c:v>
                </c:pt>
                <c:pt idx="2077">
                  <c:v>4161.6357421875</c:v>
                </c:pt>
                <c:pt idx="2078">
                  <c:v>4163.6906738281205</c:v>
                </c:pt>
                <c:pt idx="2079">
                  <c:v>4165.72021484375</c:v>
                </c:pt>
                <c:pt idx="2080">
                  <c:v>4167.70166015625</c:v>
                </c:pt>
                <c:pt idx="2081">
                  <c:v>4169.6330566406295</c:v>
                </c:pt>
                <c:pt idx="2082">
                  <c:v>4171.7077636718795</c:v>
                </c:pt>
                <c:pt idx="2083">
                  <c:v>4173.7321777343795</c:v>
                </c:pt>
                <c:pt idx="2084">
                  <c:v>4175.6687011718795</c:v>
                </c:pt>
                <c:pt idx="2085">
                  <c:v>4177.6682128906295</c:v>
                </c:pt>
                <c:pt idx="2086">
                  <c:v>4179.69287109375</c:v>
                </c:pt>
                <c:pt idx="2087">
                  <c:v>4181.70458984375</c:v>
                </c:pt>
                <c:pt idx="2088">
                  <c:v>4183.6584472656205</c:v>
                </c:pt>
                <c:pt idx="2089">
                  <c:v>4185.68798828125</c:v>
                </c:pt>
                <c:pt idx="2090">
                  <c:v>4187.6320800781205</c:v>
                </c:pt>
                <c:pt idx="2091">
                  <c:v>4189.65673828125</c:v>
                </c:pt>
                <c:pt idx="2092">
                  <c:v>4191.7565917968705</c:v>
                </c:pt>
                <c:pt idx="2093">
                  <c:v>4193.712890625</c:v>
                </c:pt>
                <c:pt idx="2094">
                  <c:v>4195.6115722656205</c:v>
                </c:pt>
                <c:pt idx="2095">
                  <c:v>4197.5983886718795</c:v>
                </c:pt>
                <c:pt idx="2096">
                  <c:v>4199.7109375</c:v>
                </c:pt>
                <c:pt idx="2097">
                  <c:v>4201.7353515625</c:v>
                </c:pt>
                <c:pt idx="2098">
                  <c:v>4203.689453125</c:v>
                </c:pt>
                <c:pt idx="2099">
                  <c:v>4205.6311035156205</c:v>
                </c:pt>
                <c:pt idx="2100">
                  <c:v>4207.6252441406295</c:v>
                </c:pt>
                <c:pt idx="2101">
                  <c:v>4209.6320800781205</c:v>
                </c:pt>
                <c:pt idx="2102">
                  <c:v>4211.57373046875</c:v>
                </c:pt>
                <c:pt idx="2103">
                  <c:v>4213.5856933593705</c:v>
                </c:pt>
                <c:pt idx="2104">
                  <c:v>4215.63037109375</c:v>
                </c:pt>
                <c:pt idx="2105">
                  <c:v>4217.64208984375</c:v>
                </c:pt>
                <c:pt idx="2106">
                  <c:v>4219.716796875</c:v>
                </c:pt>
                <c:pt idx="2107">
                  <c:v>4221.7087402343795</c:v>
                </c:pt>
                <c:pt idx="2108">
                  <c:v>4223.6198730468705</c:v>
                </c:pt>
                <c:pt idx="2109">
                  <c:v>4225.6015625</c:v>
                </c:pt>
                <c:pt idx="2110">
                  <c:v>4227.6262207031295</c:v>
                </c:pt>
                <c:pt idx="2111">
                  <c:v>4229.6506347656205</c:v>
                </c:pt>
                <c:pt idx="2112">
                  <c:v>4231.6750488281205</c:v>
                </c:pt>
                <c:pt idx="2113">
                  <c:v>4233.7673339843795</c:v>
                </c:pt>
                <c:pt idx="2114">
                  <c:v>4235.7414550781205</c:v>
                </c:pt>
                <c:pt idx="2115">
                  <c:v>4237.6982421875</c:v>
                </c:pt>
                <c:pt idx="2116">
                  <c:v>4239.65234375</c:v>
                </c:pt>
                <c:pt idx="2117">
                  <c:v>4241.72705078125</c:v>
                </c:pt>
                <c:pt idx="2118">
                  <c:v>4243.6962890625</c:v>
                </c:pt>
                <c:pt idx="2119">
                  <c:v>4245.5322265625</c:v>
                </c:pt>
                <c:pt idx="2120">
                  <c:v>4247.5690917968705</c:v>
                </c:pt>
                <c:pt idx="2121">
                  <c:v>4249.5983886718795</c:v>
                </c:pt>
                <c:pt idx="2122">
                  <c:v>4251.57275390625</c:v>
                </c:pt>
                <c:pt idx="2123">
                  <c:v>4253.5671386718795</c:v>
                </c:pt>
                <c:pt idx="2124">
                  <c:v>4255.61669921875</c:v>
                </c:pt>
                <c:pt idx="2125">
                  <c:v>4257.6086425781205</c:v>
                </c:pt>
                <c:pt idx="2126">
                  <c:v>4259.62060546875</c:v>
                </c:pt>
                <c:pt idx="2127">
                  <c:v>4261.61474609375</c:v>
                </c:pt>
                <c:pt idx="2128">
                  <c:v>4263.63916015625</c:v>
                </c:pt>
                <c:pt idx="2129">
                  <c:v>4265.6384277343795</c:v>
                </c:pt>
                <c:pt idx="2130">
                  <c:v>4267.5495605468705</c:v>
                </c:pt>
                <c:pt idx="2131">
                  <c:v>4269.61181640625</c:v>
                </c:pt>
                <c:pt idx="2132">
                  <c:v>4271.611328125</c:v>
                </c:pt>
                <c:pt idx="2133">
                  <c:v>4273.59814453125</c:v>
                </c:pt>
                <c:pt idx="2134">
                  <c:v>4275.5773925781205</c:v>
                </c:pt>
                <c:pt idx="2135">
                  <c:v>4277.5187988281205</c:v>
                </c:pt>
                <c:pt idx="2136">
                  <c:v>4279.5380859375</c:v>
                </c:pt>
                <c:pt idx="2137">
                  <c:v>4281.5700683593705</c:v>
                </c:pt>
                <c:pt idx="2138">
                  <c:v>4283.6247558593705</c:v>
                </c:pt>
                <c:pt idx="2139">
                  <c:v>4285.58642578125</c:v>
                </c:pt>
                <c:pt idx="2140">
                  <c:v>4287.5681152343795</c:v>
                </c:pt>
                <c:pt idx="2141">
                  <c:v>4289.6301269531295</c:v>
                </c:pt>
                <c:pt idx="2142">
                  <c:v>4291.6345214843795</c:v>
                </c:pt>
                <c:pt idx="2143">
                  <c:v>4293.59619140625</c:v>
                </c:pt>
                <c:pt idx="2144">
                  <c:v>4295.5578613281205</c:v>
                </c:pt>
                <c:pt idx="2145">
                  <c:v>4297.56982421875</c:v>
                </c:pt>
                <c:pt idx="2146">
                  <c:v>4299.556640625</c:v>
                </c:pt>
                <c:pt idx="2147">
                  <c:v>4301.5183105468705</c:v>
                </c:pt>
                <c:pt idx="2148">
                  <c:v>4303.53759765625</c:v>
                </c:pt>
                <c:pt idx="2149">
                  <c:v>4305.6298828125</c:v>
                </c:pt>
                <c:pt idx="2150">
                  <c:v>4307.6218261718795</c:v>
                </c:pt>
                <c:pt idx="2151">
                  <c:v>4309.4777832031295</c:v>
                </c:pt>
                <c:pt idx="2152">
                  <c:v>4311.52734375</c:v>
                </c:pt>
                <c:pt idx="2153">
                  <c:v>4313.5568847656205</c:v>
                </c:pt>
                <c:pt idx="2154">
                  <c:v>4315.5007324218795</c:v>
                </c:pt>
                <c:pt idx="2155">
                  <c:v>4317.61328125</c:v>
                </c:pt>
                <c:pt idx="2156">
                  <c:v>4319.6931152343795</c:v>
                </c:pt>
                <c:pt idx="2157">
                  <c:v>4321.57421875</c:v>
                </c:pt>
                <c:pt idx="2158">
                  <c:v>4323.5107421875</c:v>
                </c:pt>
                <c:pt idx="2159">
                  <c:v>4325.57275390625</c:v>
                </c:pt>
                <c:pt idx="2160">
                  <c:v>4327.5595703125</c:v>
                </c:pt>
                <c:pt idx="2161">
                  <c:v>4329.5263671875</c:v>
                </c:pt>
                <c:pt idx="2162">
                  <c:v>4331.57080078125</c:v>
                </c:pt>
                <c:pt idx="2163">
                  <c:v>4333.56494140625</c:v>
                </c:pt>
                <c:pt idx="2164">
                  <c:v>4335.5642089843795</c:v>
                </c:pt>
                <c:pt idx="2165">
                  <c:v>4337.5888671875</c:v>
                </c:pt>
                <c:pt idx="2166">
                  <c:v>4339.54296875</c:v>
                </c:pt>
                <c:pt idx="2167">
                  <c:v>4341.52978515625</c:v>
                </c:pt>
                <c:pt idx="2168">
                  <c:v>4343.54931640625</c:v>
                </c:pt>
                <c:pt idx="2169">
                  <c:v>4345.4655761718795</c:v>
                </c:pt>
                <c:pt idx="2170">
                  <c:v>4347.40185546875</c:v>
                </c:pt>
                <c:pt idx="2171">
                  <c:v>4349.50927734375</c:v>
                </c:pt>
                <c:pt idx="2172">
                  <c:v>4351.67724609375</c:v>
                </c:pt>
                <c:pt idx="2173">
                  <c:v>4353.60107421875</c:v>
                </c:pt>
                <c:pt idx="2174">
                  <c:v>4355.4694824218795</c:v>
                </c:pt>
                <c:pt idx="2175">
                  <c:v>4357.5314941406295</c:v>
                </c:pt>
                <c:pt idx="2176">
                  <c:v>4359.5358886718795</c:v>
                </c:pt>
                <c:pt idx="2177">
                  <c:v>4361.4775390625</c:v>
                </c:pt>
                <c:pt idx="2178">
                  <c:v>4363.4970703125</c:v>
                </c:pt>
                <c:pt idx="2179">
                  <c:v>4365.5090332031295</c:v>
                </c:pt>
                <c:pt idx="2180">
                  <c:v>4367.5134277343795</c:v>
                </c:pt>
                <c:pt idx="2181">
                  <c:v>4369.53271484375</c:v>
                </c:pt>
                <c:pt idx="2182">
                  <c:v>4371.5520019531295</c:v>
                </c:pt>
                <c:pt idx="2183">
                  <c:v>4373.53125</c:v>
                </c:pt>
                <c:pt idx="2184">
                  <c:v>4375.50537109375</c:v>
                </c:pt>
                <c:pt idx="2185">
                  <c:v>4377.5876464843795</c:v>
                </c:pt>
                <c:pt idx="2186">
                  <c:v>4379.57958984375</c:v>
                </c:pt>
                <c:pt idx="2187">
                  <c:v>4381.4909667968705</c:v>
                </c:pt>
                <c:pt idx="2188">
                  <c:v>4383.4475097656205</c:v>
                </c:pt>
                <c:pt idx="2189">
                  <c:v>4385.509765625</c:v>
                </c:pt>
                <c:pt idx="2190">
                  <c:v>4387.5593261718795</c:v>
                </c:pt>
                <c:pt idx="2191">
                  <c:v>4389.5710449218795</c:v>
                </c:pt>
                <c:pt idx="2192">
                  <c:v>4391.54541015625</c:v>
                </c:pt>
                <c:pt idx="2193">
                  <c:v>4393.5070800781205</c:v>
                </c:pt>
                <c:pt idx="2194">
                  <c:v>4395.53125</c:v>
                </c:pt>
                <c:pt idx="2195">
                  <c:v>4397.48046875</c:v>
                </c:pt>
                <c:pt idx="2196">
                  <c:v>4399.4421386718795</c:v>
                </c:pt>
                <c:pt idx="2197">
                  <c:v>4401.47900390625</c:v>
                </c:pt>
                <c:pt idx="2198">
                  <c:v>4403.4833984375</c:v>
                </c:pt>
                <c:pt idx="2199">
                  <c:v>4405.47509765625</c:v>
                </c:pt>
                <c:pt idx="2200">
                  <c:v>4407.58251953125</c:v>
                </c:pt>
                <c:pt idx="2201">
                  <c:v>4409.5441894531295</c:v>
                </c:pt>
                <c:pt idx="2202">
                  <c:v>4411.4431152343795</c:v>
                </c:pt>
                <c:pt idx="2203">
                  <c:v>4413.55078125</c:v>
                </c:pt>
                <c:pt idx="2204">
                  <c:v>4415.6179199218795</c:v>
                </c:pt>
                <c:pt idx="2205">
                  <c:v>4417.56689453125</c:v>
                </c:pt>
                <c:pt idx="2206">
                  <c:v>4419.46044921875</c:v>
                </c:pt>
                <c:pt idx="2207">
                  <c:v>4421.4345703125</c:v>
                </c:pt>
                <c:pt idx="2208">
                  <c:v>4423.3889160156205</c:v>
                </c:pt>
                <c:pt idx="2209">
                  <c:v>4425.5012207031295</c:v>
                </c:pt>
                <c:pt idx="2210">
                  <c:v>4427.5205078125</c:v>
                </c:pt>
                <c:pt idx="2211">
                  <c:v>4429.38671875</c:v>
                </c:pt>
                <c:pt idx="2212">
                  <c:v>4431.4489746093705</c:v>
                </c:pt>
                <c:pt idx="2213">
                  <c:v>4433.4934082031295</c:v>
                </c:pt>
                <c:pt idx="2214">
                  <c:v>4435.5051269531295</c:v>
                </c:pt>
                <c:pt idx="2215">
                  <c:v>4437.4919433593705</c:v>
                </c:pt>
                <c:pt idx="2216">
                  <c:v>4439.5166015625</c:v>
                </c:pt>
                <c:pt idx="2217">
                  <c:v>4441.541015625</c:v>
                </c:pt>
                <c:pt idx="2218">
                  <c:v>4443.50244140625</c:v>
                </c:pt>
                <c:pt idx="2219">
                  <c:v>4445.4765625</c:v>
                </c:pt>
                <c:pt idx="2220">
                  <c:v>4447.5388183593705</c:v>
                </c:pt>
                <c:pt idx="2221">
                  <c:v>4449.5256347656205</c:v>
                </c:pt>
                <c:pt idx="2222">
                  <c:v>4451.4997558593705</c:v>
                </c:pt>
                <c:pt idx="2223">
                  <c:v>4453.5295410156205</c:v>
                </c:pt>
                <c:pt idx="2224">
                  <c:v>4455.4836425781205</c:v>
                </c:pt>
                <c:pt idx="2225">
                  <c:v>4457.419921875</c:v>
                </c:pt>
                <c:pt idx="2226">
                  <c:v>4459.4267578125</c:v>
                </c:pt>
                <c:pt idx="2227">
                  <c:v>4461.4462890625</c:v>
                </c:pt>
                <c:pt idx="2228">
                  <c:v>4463.45068359375</c:v>
                </c:pt>
                <c:pt idx="2229">
                  <c:v>4465.3869628906295</c:v>
                </c:pt>
                <c:pt idx="2230">
                  <c:v>4467.29833984375</c:v>
                </c:pt>
                <c:pt idx="2231">
                  <c:v>4469.33544921875</c:v>
                </c:pt>
                <c:pt idx="2232">
                  <c:v>4471.4353027343795</c:v>
                </c:pt>
                <c:pt idx="2233">
                  <c:v>4473.5100097656205</c:v>
                </c:pt>
                <c:pt idx="2234">
                  <c:v>4475.5471191406295</c:v>
                </c:pt>
                <c:pt idx="2235">
                  <c:v>4477.54638671875</c:v>
                </c:pt>
                <c:pt idx="2236">
                  <c:v>4479.57080078125</c:v>
                </c:pt>
                <c:pt idx="2237">
                  <c:v>4481.53759765625</c:v>
                </c:pt>
                <c:pt idx="2238">
                  <c:v>4483.46142578125</c:v>
                </c:pt>
                <c:pt idx="2239">
                  <c:v>4485.4431152343795</c:v>
                </c:pt>
                <c:pt idx="2240">
                  <c:v>4487.48779296875</c:v>
                </c:pt>
                <c:pt idx="2241">
                  <c:v>4489.4494628906295</c:v>
                </c:pt>
                <c:pt idx="2242">
                  <c:v>4491.3857421875</c:v>
                </c:pt>
                <c:pt idx="2243">
                  <c:v>4493.4479980468705</c:v>
                </c:pt>
                <c:pt idx="2244">
                  <c:v>4495.47265625</c:v>
                </c:pt>
                <c:pt idx="2245">
                  <c:v>4497.43408203125</c:v>
                </c:pt>
                <c:pt idx="2246">
                  <c:v>4499.408203125</c:v>
                </c:pt>
                <c:pt idx="2247">
                  <c:v>4501.4326171875</c:v>
                </c:pt>
                <c:pt idx="2248">
                  <c:v>4503.4318847656205</c:v>
                </c:pt>
                <c:pt idx="2249">
                  <c:v>4505.5065917968705</c:v>
                </c:pt>
                <c:pt idx="2250">
                  <c:v>4507.5437011718795</c:v>
                </c:pt>
                <c:pt idx="2251">
                  <c:v>4509.43505859375</c:v>
                </c:pt>
                <c:pt idx="2252">
                  <c:v>4511.421875</c:v>
                </c:pt>
                <c:pt idx="2253">
                  <c:v>4513.5041503906295</c:v>
                </c:pt>
                <c:pt idx="2254">
                  <c:v>4515.49072265625</c:v>
                </c:pt>
                <c:pt idx="2255">
                  <c:v>4517.4396972656205</c:v>
                </c:pt>
                <c:pt idx="2256">
                  <c:v>4519.46435546875</c:v>
                </c:pt>
                <c:pt idx="2257">
                  <c:v>4521.44384765625</c:v>
                </c:pt>
                <c:pt idx="2258">
                  <c:v>4523.38037109375</c:v>
                </c:pt>
                <c:pt idx="2259">
                  <c:v>4525.37451171875</c:v>
                </c:pt>
                <c:pt idx="2260">
                  <c:v>4527.4289550781205</c:v>
                </c:pt>
                <c:pt idx="2261">
                  <c:v>4529.45849609375</c:v>
                </c:pt>
                <c:pt idx="2262">
                  <c:v>4531.36474609375</c:v>
                </c:pt>
                <c:pt idx="2263">
                  <c:v>4533.4091796875</c:v>
                </c:pt>
                <c:pt idx="2264">
                  <c:v>4535.4338378906295</c:v>
                </c:pt>
                <c:pt idx="2265">
                  <c:v>4537.33251953125</c:v>
                </c:pt>
                <c:pt idx="2266">
                  <c:v>4539.35693359375</c:v>
                </c:pt>
                <c:pt idx="2267">
                  <c:v>4541.4064941406295</c:v>
                </c:pt>
                <c:pt idx="2268">
                  <c:v>4543.4309082031295</c:v>
                </c:pt>
                <c:pt idx="2269">
                  <c:v>4545.4606933593705</c:v>
                </c:pt>
                <c:pt idx="2270">
                  <c:v>4547.4274902343795</c:v>
                </c:pt>
                <c:pt idx="2271">
                  <c:v>4549.3713378906295</c:v>
                </c:pt>
                <c:pt idx="2272">
                  <c:v>4551.34033203125</c:v>
                </c:pt>
                <c:pt idx="2273">
                  <c:v>4553.427734375</c:v>
                </c:pt>
                <c:pt idx="2274">
                  <c:v>4555.4772949218795</c:v>
                </c:pt>
                <c:pt idx="2275">
                  <c:v>4557.36328125</c:v>
                </c:pt>
                <c:pt idx="2276">
                  <c:v>4559.4382324218795</c:v>
                </c:pt>
                <c:pt idx="2277">
                  <c:v>4561.4680175781205</c:v>
                </c:pt>
                <c:pt idx="2278">
                  <c:v>4563.3791503906295</c:v>
                </c:pt>
                <c:pt idx="2279">
                  <c:v>4565.4235839843795</c:v>
                </c:pt>
                <c:pt idx="2280">
                  <c:v>4567.4658203125</c:v>
                </c:pt>
                <c:pt idx="2281">
                  <c:v>4569.47021484375</c:v>
                </c:pt>
                <c:pt idx="2282">
                  <c:v>4571.544921875</c:v>
                </c:pt>
                <c:pt idx="2283">
                  <c:v>4573.4384765625</c:v>
                </c:pt>
                <c:pt idx="2284">
                  <c:v>4575.3498535156205</c:v>
                </c:pt>
                <c:pt idx="2285">
                  <c:v>4577.3669433593705</c:v>
                </c:pt>
                <c:pt idx="2286">
                  <c:v>4579.3483886718795</c:v>
                </c:pt>
                <c:pt idx="2287">
                  <c:v>4581.38037109375</c:v>
                </c:pt>
                <c:pt idx="2288">
                  <c:v>4583.3671875</c:v>
                </c:pt>
                <c:pt idx="2289">
                  <c:v>4585.3537597656205</c:v>
                </c:pt>
                <c:pt idx="2290">
                  <c:v>4587.3532714843795</c:v>
                </c:pt>
                <c:pt idx="2291">
                  <c:v>4589.44580078125</c:v>
                </c:pt>
                <c:pt idx="2292">
                  <c:v>4591.3620605468705</c:v>
                </c:pt>
                <c:pt idx="2293">
                  <c:v>4593.29345703125</c:v>
                </c:pt>
                <c:pt idx="2294">
                  <c:v>4595.4260253906295</c:v>
                </c:pt>
                <c:pt idx="2295">
                  <c:v>4597.5134277343795</c:v>
                </c:pt>
                <c:pt idx="2296">
                  <c:v>4599.4875488281205</c:v>
                </c:pt>
                <c:pt idx="2297">
                  <c:v>4601.3610839843795</c:v>
                </c:pt>
                <c:pt idx="2298">
                  <c:v>4603.373046875</c:v>
                </c:pt>
                <c:pt idx="2299">
                  <c:v>4605.427734375</c:v>
                </c:pt>
                <c:pt idx="2300">
                  <c:v>4607.3640136718795</c:v>
                </c:pt>
                <c:pt idx="2301">
                  <c:v>4609.3581542968705</c:v>
                </c:pt>
                <c:pt idx="2302">
                  <c:v>4611.3576660156205</c:v>
                </c:pt>
                <c:pt idx="2303">
                  <c:v>4613.2814941406295</c:v>
                </c:pt>
                <c:pt idx="2304">
                  <c:v>4615.3562011718795</c:v>
                </c:pt>
                <c:pt idx="2305">
                  <c:v>4617.3732910156205</c:v>
                </c:pt>
                <c:pt idx="2306">
                  <c:v>4619.2971191406295</c:v>
                </c:pt>
                <c:pt idx="2307">
                  <c:v>4621.341796875</c:v>
                </c:pt>
                <c:pt idx="2308">
                  <c:v>4623.37890625</c:v>
                </c:pt>
                <c:pt idx="2309">
                  <c:v>4625.4033203125</c:v>
                </c:pt>
                <c:pt idx="2310">
                  <c:v>4627.3395996093705</c:v>
                </c:pt>
                <c:pt idx="2311">
                  <c:v>4629.255859375</c:v>
                </c:pt>
                <c:pt idx="2312">
                  <c:v>4631.3684082031295</c:v>
                </c:pt>
                <c:pt idx="2313">
                  <c:v>4633.4558105468705</c:v>
                </c:pt>
                <c:pt idx="2314">
                  <c:v>4635.3796386718795</c:v>
                </c:pt>
                <c:pt idx="2315">
                  <c:v>4637.2607421875</c:v>
                </c:pt>
                <c:pt idx="2316">
                  <c:v>4639.2224121093705</c:v>
                </c:pt>
                <c:pt idx="2317">
                  <c:v>4641.3098144531295</c:v>
                </c:pt>
                <c:pt idx="2318">
                  <c:v>4643.3972167968705</c:v>
                </c:pt>
                <c:pt idx="2319">
                  <c:v>4645.4267578125</c:v>
                </c:pt>
                <c:pt idx="2320">
                  <c:v>4647.3381347656205</c:v>
                </c:pt>
                <c:pt idx="2321">
                  <c:v>4649.26953125</c:v>
                </c:pt>
                <c:pt idx="2322">
                  <c:v>4651.3693847656205</c:v>
                </c:pt>
                <c:pt idx="2323">
                  <c:v>4653.36865234375</c:v>
                </c:pt>
                <c:pt idx="2324">
                  <c:v>4655.35546875</c:v>
                </c:pt>
                <c:pt idx="2325">
                  <c:v>4657.392578125</c:v>
                </c:pt>
                <c:pt idx="2326">
                  <c:v>4659.3415527343795</c:v>
                </c:pt>
                <c:pt idx="2327">
                  <c:v>4661.30810546875</c:v>
                </c:pt>
                <c:pt idx="2328">
                  <c:v>4663.2822265625</c:v>
                </c:pt>
                <c:pt idx="2329">
                  <c:v>4665.3017578125</c:v>
                </c:pt>
                <c:pt idx="2330">
                  <c:v>4667.37646484375</c:v>
                </c:pt>
                <c:pt idx="2331">
                  <c:v>4669.38818359375</c:v>
                </c:pt>
                <c:pt idx="2332">
                  <c:v>4671.3498535156205</c:v>
                </c:pt>
                <c:pt idx="2333">
                  <c:v>4673.34912109375</c:v>
                </c:pt>
                <c:pt idx="2334">
                  <c:v>4675.30322265625</c:v>
                </c:pt>
                <c:pt idx="2335">
                  <c:v>4677.22705078125</c:v>
                </c:pt>
                <c:pt idx="2336">
                  <c:v>4679.2517089843795</c:v>
                </c:pt>
                <c:pt idx="2337">
                  <c:v>4681.3317871093705</c:v>
                </c:pt>
                <c:pt idx="2338">
                  <c:v>4683.275390625</c:v>
                </c:pt>
                <c:pt idx="2339">
                  <c:v>4685.26953125</c:v>
                </c:pt>
                <c:pt idx="2340">
                  <c:v>4687.35693359375</c:v>
                </c:pt>
                <c:pt idx="2341">
                  <c:v>4689.39404296875</c:v>
                </c:pt>
                <c:pt idx="2342">
                  <c:v>4691.3684082031295</c:v>
                </c:pt>
                <c:pt idx="2343">
                  <c:v>4693.3046875</c:v>
                </c:pt>
                <c:pt idx="2344">
                  <c:v>4695.3291015625</c:v>
                </c:pt>
                <c:pt idx="2345">
                  <c:v>4697.3586425781205</c:v>
                </c:pt>
                <c:pt idx="2346">
                  <c:v>4699.337890625</c:v>
                </c:pt>
                <c:pt idx="2347">
                  <c:v>4701.3122558593705</c:v>
                </c:pt>
                <c:pt idx="2348">
                  <c:v>4703.3366699218795</c:v>
                </c:pt>
                <c:pt idx="2349">
                  <c:v>4705.318359375</c:v>
                </c:pt>
                <c:pt idx="2350">
                  <c:v>4707.1994628906295</c:v>
                </c:pt>
                <c:pt idx="2351">
                  <c:v>4709.21142578125</c:v>
                </c:pt>
                <c:pt idx="2352">
                  <c:v>4711.33642578125</c:v>
                </c:pt>
                <c:pt idx="2353">
                  <c:v>4713.2902832031295</c:v>
                </c:pt>
                <c:pt idx="2354">
                  <c:v>4715.30224609375</c:v>
                </c:pt>
                <c:pt idx="2355">
                  <c:v>4717.3972167968705</c:v>
                </c:pt>
                <c:pt idx="2356">
                  <c:v>4719.35888671875</c:v>
                </c:pt>
                <c:pt idx="2357">
                  <c:v>4721.30029296875</c:v>
                </c:pt>
                <c:pt idx="2358">
                  <c:v>4723.2995605468705</c:v>
                </c:pt>
                <c:pt idx="2359">
                  <c:v>4725.2990722656205</c:v>
                </c:pt>
                <c:pt idx="2360">
                  <c:v>4727.2607421875</c:v>
                </c:pt>
                <c:pt idx="2361">
                  <c:v>4729.20458984375</c:v>
                </c:pt>
                <c:pt idx="2362">
                  <c:v>4731.21630859375</c:v>
                </c:pt>
                <c:pt idx="2363">
                  <c:v>4733.220703125</c:v>
                </c:pt>
                <c:pt idx="2364">
                  <c:v>4735.20751953125</c:v>
                </c:pt>
                <c:pt idx="2365">
                  <c:v>4737.3400878906295</c:v>
                </c:pt>
                <c:pt idx="2366">
                  <c:v>4739.3395996093705</c:v>
                </c:pt>
                <c:pt idx="2367">
                  <c:v>4741.2634277343795</c:v>
                </c:pt>
                <c:pt idx="2368">
                  <c:v>4743.24267578125</c:v>
                </c:pt>
                <c:pt idx="2369">
                  <c:v>4745.2294921875</c:v>
                </c:pt>
                <c:pt idx="2370">
                  <c:v>4747.29150390625</c:v>
                </c:pt>
                <c:pt idx="2371">
                  <c:v>4749.3916015625</c:v>
                </c:pt>
                <c:pt idx="2372">
                  <c:v>4751.36083984375</c:v>
                </c:pt>
                <c:pt idx="2373">
                  <c:v>4753.2216796875</c:v>
                </c:pt>
                <c:pt idx="2374">
                  <c:v>4755.2082519531295</c:v>
                </c:pt>
                <c:pt idx="2375">
                  <c:v>4757.2702636718795</c:v>
                </c:pt>
                <c:pt idx="2376">
                  <c:v>4759.26220703125</c:v>
                </c:pt>
                <c:pt idx="2377">
                  <c:v>4761.32470703125</c:v>
                </c:pt>
                <c:pt idx="2378">
                  <c:v>4763.482421875</c:v>
                </c:pt>
                <c:pt idx="2379">
                  <c:v>4765.3986816406295</c:v>
                </c:pt>
                <c:pt idx="2380">
                  <c:v>4767.27734375</c:v>
                </c:pt>
                <c:pt idx="2381">
                  <c:v>4769.271484375</c:v>
                </c:pt>
                <c:pt idx="2382">
                  <c:v>4771.2834472656205</c:v>
                </c:pt>
                <c:pt idx="2383">
                  <c:v>4773.29541015625</c:v>
                </c:pt>
                <c:pt idx="2384">
                  <c:v>4775.2141113281205</c:v>
                </c:pt>
                <c:pt idx="2385">
                  <c:v>4777.1555175781205</c:v>
                </c:pt>
                <c:pt idx="2386">
                  <c:v>4779.1672363281205</c:v>
                </c:pt>
                <c:pt idx="2387">
                  <c:v>4781.27490234375</c:v>
                </c:pt>
                <c:pt idx="2388">
                  <c:v>4783.3122558593705</c:v>
                </c:pt>
                <c:pt idx="2389">
                  <c:v>4785.26123046875</c:v>
                </c:pt>
                <c:pt idx="2390">
                  <c:v>4787.26025390625</c:v>
                </c:pt>
                <c:pt idx="2391">
                  <c:v>4789.2971191406295</c:v>
                </c:pt>
                <c:pt idx="2392">
                  <c:v>4791.2587890625</c:v>
                </c:pt>
                <c:pt idx="2393">
                  <c:v>4793.1501464843795</c:v>
                </c:pt>
                <c:pt idx="2394">
                  <c:v>4795.162109375</c:v>
                </c:pt>
                <c:pt idx="2395">
                  <c:v>4797.26953125</c:v>
                </c:pt>
                <c:pt idx="2396">
                  <c:v>4799.35693359375</c:v>
                </c:pt>
                <c:pt idx="2397">
                  <c:v>4801.28076171875</c:v>
                </c:pt>
                <c:pt idx="2398">
                  <c:v>4803.154296875</c:v>
                </c:pt>
                <c:pt idx="2399">
                  <c:v>4805.2292480468705</c:v>
                </c:pt>
                <c:pt idx="2400">
                  <c:v>4807.29150390625</c:v>
                </c:pt>
                <c:pt idx="2401">
                  <c:v>4809.2529296875</c:v>
                </c:pt>
                <c:pt idx="2402">
                  <c:v>4811.2648925781205</c:v>
                </c:pt>
                <c:pt idx="2403">
                  <c:v>4813.3322753906295</c:v>
                </c:pt>
                <c:pt idx="2404">
                  <c:v>4815.2561035156205</c:v>
                </c:pt>
                <c:pt idx="2405">
                  <c:v>4817.275390625</c:v>
                </c:pt>
                <c:pt idx="2406">
                  <c:v>4819.2998046875</c:v>
                </c:pt>
                <c:pt idx="2407">
                  <c:v>4821.19873046875</c:v>
                </c:pt>
                <c:pt idx="2408">
                  <c:v>4823.23583984375</c:v>
                </c:pt>
                <c:pt idx="2409">
                  <c:v>4825.2600097656205</c:v>
                </c:pt>
                <c:pt idx="2410">
                  <c:v>4827.2341308593705</c:v>
                </c:pt>
                <c:pt idx="2411">
                  <c:v>4829.1833496093705</c:v>
                </c:pt>
                <c:pt idx="2412">
                  <c:v>4831.1247558593705</c:v>
                </c:pt>
                <c:pt idx="2413">
                  <c:v>4833.17431640625</c:v>
                </c:pt>
                <c:pt idx="2414">
                  <c:v>4835.173828125</c:v>
                </c:pt>
                <c:pt idx="2415">
                  <c:v>4837.2109375</c:v>
                </c:pt>
                <c:pt idx="2416">
                  <c:v>4839.29296875</c:v>
                </c:pt>
                <c:pt idx="2417">
                  <c:v>4841.2294921875</c:v>
                </c:pt>
                <c:pt idx="2418">
                  <c:v>4843.21630859375</c:v>
                </c:pt>
                <c:pt idx="2419">
                  <c:v>4845.1904296875</c:v>
                </c:pt>
                <c:pt idx="2420">
                  <c:v>4847.3029785156205</c:v>
                </c:pt>
                <c:pt idx="2421">
                  <c:v>4849.26953125</c:v>
                </c:pt>
                <c:pt idx="2422">
                  <c:v>4851.1806640625</c:v>
                </c:pt>
                <c:pt idx="2423">
                  <c:v>4853.2629394531295</c:v>
                </c:pt>
                <c:pt idx="2424">
                  <c:v>4855.18701171875</c:v>
                </c:pt>
                <c:pt idx="2425">
                  <c:v>4857.1110839843795</c:v>
                </c:pt>
                <c:pt idx="2426">
                  <c:v>4859.1279296875</c:v>
                </c:pt>
                <c:pt idx="2427">
                  <c:v>4861.08935546875</c:v>
                </c:pt>
                <c:pt idx="2428">
                  <c:v>4863.0712890625</c:v>
                </c:pt>
                <c:pt idx="2429">
                  <c:v>4865.1962890625</c:v>
                </c:pt>
                <c:pt idx="2430">
                  <c:v>4867.220703125</c:v>
                </c:pt>
                <c:pt idx="2431">
                  <c:v>4869.2126464843795</c:v>
                </c:pt>
                <c:pt idx="2432">
                  <c:v>4871.3376464843795</c:v>
                </c:pt>
                <c:pt idx="2433">
                  <c:v>4873.1936035156205</c:v>
                </c:pt>
                <c:pt idx="2434">
                  <c:v>4875.1552734375</c:v>
                </c:pt>
                <c:pt idx="2435">
                  <c:v>4877.2175292968705</c:v>
                </c:pt>
                <c:pt idx="2436">
                  <c:v>4879.1162109375</c:v>
                </c:pt>
                <c:pt idx="2437">
                  <c:v>4881.19580078125</c:v>
                </c:pt>
                <c:pt idx="2438">
                  <c:v>4883.169921875</c:v>
                </c:pt>
                <c:pt idx="2439">
                  <c:v>4885.15673828125</c:v>
                </c:pt>
                <c:pt idx="2440">
                  <c:v>4887.1862792968705</c:v>
                </c:pt>
                <c:pt idx="2441">
                  <c:v>4889.28125</c:v>
                </c:pt>
                <c:pt idx="2442">
                  <c:v>4891.2502441406295</c:v>
                </c:pt>
                <c:pt idx="2443">
                  <c:v>4893.1110839843795</c:v>
                </c:pt>
                <c:pt idx="2444">
                  <c:v>4895.1533203125</c:v>
                </c:pt>
                <c:pt idx="2445">
                  <c:v>4897.14013671875</c:v>
                </c:pt>
                <c:pt idx="2446">
                  <c:v>4899.1142578125</c:v>
                </c:pt>
                <c:pt idx="2447">
                  <c:v>4901.1940917968705</c:v>
                </c:pt>
                <c:pt idx="2448">
                  <c:v>4903.2438964843795</c:v>
                </c:pt>
                <c:pt idx="2449">
                  <c:v>4905.26318359375</c:v>
                </c:pt>
                <c:pt idx="2450">
                  <c:v>4907.2194824218795</c:v>
                </c:pt>
                <c:pt idx="2451">
                  <c:v>4909.12353515625</c:v>
                </c:pt>
                <c:pt idx="2452">
                  <c:v>4911.17822265625</c:v>
                </c:pt>
                <c:pt idx="2453">
                  <c:v>4913.22265625</c:v>
                </c:pt>
                <c:pt idx="2454">
                  <c:v>4915.2673339843795</c:v>
                </c:pt>
                <c:pt idx="2455">
                  <c:v>4917.3596191406295</c:v>
                </c:pt>
                <c:pt idx="2456">
                  <c:v>4919.2707519531295</c:v>
                </c:pt>
                <c:pt idx="2457">
                  <c:v>4921.126953125</c:v>
                </c:pt>
                <c:pt idx="2458">
                  <c:v>4923.11376953125</c:v>
                </c:pt>
                <c:pt idx="2459">
                  <c:v>4925.12548828125</c:v>
                </c:pt>
                <c:pt idx="2460">
                  <c:v>4927.07470703125</c:v>
                </c:pt>
                <c:pt idx="2461">
                  <c:v>4929.048828125</c:v>
                </c:pt>
                <c:pt idx="2462">
                  <c:v>4931.060546875</c:v>
                </c:pt>
                <c:pt idx="2463">
                  <c:v>4933.09033203125</c:v>
                </c:pt>
                <c:pt idx="2464">
                  <c:v>4935.21533203125</c:v>
                </c:pt>
                <c:pt idx="2465">
                  <c:v>4937.2219238281205</c:v>
                </c:pt>
                <c:pt idx="2466">
                  <c:v>4939.1887207031295</c:v>
                </c:pt>
                <c:pt idx="2467">
                  <c:v>4941.23828125</c:v>
                </c:pt>
                <c:pt idx="2468">
                  <c:v>4943.2199707031295</c:v>
                </c:pt>
                <c:pt idx="2469">
                  <c:v>4945.2321777343795</c:v>
                </c:pt>
                <c:pt idx="2470">
                  <c:v>4947.2062988281205</c:v>
                </c:pt>
                <c:pt idx="2471">
                  <c:v>4949.1047363281205</c:v>
                </c:pt>
                <c:pt idx="2472">
                  <c:v>4951.10400390625</c:v>
                </c:pt>
                <c:pt idx="2473">
                  <c:v>4953.05810546875</c:v>
                </c:pt>
                <c:pt idx="2474">
                  <c:v>4955.0322265625</c:v>
                </c:pt>
                <c:pt idx="2475">
                  <c:v>4957.1145019531295</c:v>
                </c:pt>
                <c:pt idx="2476">
                  <c:v>4959.1640625</c:v>
                </c:pt>
                <c:pt idx="2477">
                  <c:v>4961.15087890625</c:v>
                </c:pt>
                <c:pt idx="2478">
                  <c:v>4963.1125488281205</c:v>
                </c:pt>
                <c:pt idx="2479">
                  <c:v>4965.162109375</c:v>
                </c:pt>
                <c:pt idx="2480">
                  <c:v>4967.1994628906295</c:v>
                </c:pt>
                <c:pt idx="2481">
                  <c:v>4969.2995605468705</c:v>
                </c:pt>
                <c:pt idx="2482">
                  <c:v>4971.26611328125</c:v>
                </c:pt>
                <c:pt idx="2483">
                  <c:v>4973.056640625</c:v>
                </c:pt>
                <c:pt idx="2484">
                  <c:v>4975.0886230468705</c:v>
                </c:pt>
                <c:pt idx="2485">
                  <c:v>4977.087890625</c:v>
                </c:pt>
                <c:pt idx="2486">
                  <c:v>4979.0241699218795</c:v>
                </c:pt>
                <c:pt idx="2487">
                  <c:v>4981.06884765625</c:v>
                </c:pt>
                <c:pt idx="2488">
                  <c:v>4983.15625</c:v>
                </c:pt>
                <c:pt idx="2489">
                  <c:v>4985.1682128906295</c:v>
                </c:pt>
                <c:pt idx="2490">
                  <c:v>4987.16015625</c:v>
                </c:pt>
                <c:pt idx="2491">
                  <c:v>4989.2097167968705</c:v>
                </c:pt>
                <c:pt idx="2492">
                  <c:v>4991.22900390625</c:v>
                </c:pt>
                <c:pt idx="2493">
                  <c:v>4993.1276855468705</c:v>
                </c:pt>
                <c:pt idx="2494">
                  <c:v>4995.0817871093705</c:v>
                </c:pt>
                <c:pt idx="2495">
                  <c:v>4997.0559082031295</c:v>
                </c:pt>
                <c:pt idx="2496">
                  <c:v>4999.0048828125</c:v>
                </c:pt>
                <c:pt idx="2497">
                  <c:v>5001.0544433593705</c:v>
                </c:pt>
                <c:pt idx="2498">
                  <c:v>5003.1494140625</c:v>
                </c:pt>
                <c:pt idx="2499">
                  <c:v>5005.1110839843795</c:v>
                </c:pt>
                <c:pt idx="2500">
                  <c:v>5007.1103515625</c:v>
                </c:pt>
                <c:pt idx="2501">
                  <c:v>5009.19775390625</c:v>
                </c:pt>
                <c:pt idx="2502">
                  <c:v>5011.0461425781205</c:v>
                </c:pt>
                <c:pt idx="2503">
                  <c:v>5012.9572753906295</c:v>
                </c:pt>
                <c:pt idx="2504">
                  <c:v>5015.05712890625</c:v>
                </c:pt>
                <c:pt idx="2505">
                  <c:v>5017.0869140625</c:v>
                </c:pt>
                <c:pt idx="2506">
                  <c:v>5019.0234375</c:v>
                </c:pt>
                <c:pt idx="2507">
                  <c:v>5021.0729980468705</c:v>
                </c:pt>
                <c:pt idx="2508">
                  <c:v>5023.1101074218795</c:v>
                </c:pt>
                <c:pt idx="2509">
                  <c:v>5025.0791015625</c:v>
                </c:pt>
                <c:pt idx="2510">
                  <c:v>5027.05322265625</c:v>
                </c:pt>
                <c:pt idx="2511">
                  <c:v>5029.00732421875</c:v>
                </c:pt>
                <c:pt idx="2512">
                  <c:v>5031.0998535156205</c:v>
                </c:pt>
                <c:pt idx="2513">
                  <c:v>5033.1066894531295</c:v>
                </c:pt>
                <c:pt idx="2514">
                  <c:v>5035.0129394531295</c:v>
                </c:pt>
                <c:pt idx="2515">
                  <c:v>5037.0300292968705</c:v>
                </c:pt>
                <c:pt idx="2516">
                  <c:v>5039.1047363281205</c:v>
                </c:pt>
                <c:pt idx="2517">
                  <c:v>5041.1491699218795</c:v>
                </c:pt>
                <c:pt idx="2518">
                  <c:v>5043.0402832031295</c:v>
                </c:pt>
                <c:pt idx="2519">
                  <c:v>5045.001953125</c:v>
                </c:pt>
                <c:pt idx="2520">
                  <c:v>5047.0466308593705</c:v>
                </c:pt>
                <c:pt idx="2521">
                  <c:v>5049.0458984375</c:v>
                </c:pt>
                <c:pt idx="2522">
                  <c:v>5051.0830078125</c:v>
                </c:pt>
                <c:pt idx="2523">
                  <c:v>5053.0749511718795</c:v>
                </c:pt>
                <c:pt idx="2524">
                  <c:v>5054.9733886718795</c:v>
                </c:pt>
                <c:pt idx="2525">
                  <c:v>5056.9978027343795</c:v>
                </c:pt>
                <c:pt idx="2526">
                  <c:v>5059.0476074218795</c:v>
                </c:pt>
                <c:pt idx="2527">
                  <c:v>5061.1298828125</c:v>
                </c:pt>
                <c:pt idx="2528">
                  <c:v>5063.2421875</c:v>
                </c:pt>
                <c:pt idx="2529">
                  <c:v>5065.0275878906295</c:v>
                </c:pt>
                <c:pt idx="2530">
                  <c:v>5066.9140625</c:v>
                </c:pt>
                <c:pt idx="2531">
                  <c:v>5069.0771484375</c:v>
                </c:pt>
                <c:pt idx="2532">
                  <c:v>5071.076171875</c:v>
                </c:pt>
                <c:pt idx="2533">
                  <c:v>5073.017578125</c:v>
                </c:pt>
                <c:pt idx="2534">
                  <c:v>5075.0549316406295</c:v>
                </c:pt>
                <c:pt idx="2535">
                  <c:v>5077.0363769531295</c:v>
                </c:pt>
                <c:pt idx="2536">
                  <c:v>5079.060546875</c:v>
                </c:pt>
                <c:pt idx="2537">
                  <c:v>5081.0524902343795</c:v>
                </c:pt>
                <c:pt idx="2538">
                  <c:v>5082.9763183593705</c:v>
                </c:pt>
                <c:pt idx="2539">
                  <c:v>5084.92041015625</c:v>
                </c:pt>
                <c:pt idx="2540">
                  <c:v>5087.0380859375</c:v>
                </c:pt>
                <c:pt idx="2541">
                  <c:v>5089.1428222656205</c:v>
                </c:pt>
                <c:pt idx="2542">
                  <c:v>5091.0114746093705</c:v>
                </c:pt>
                <c:pt idx="2543">
                  <c:v>5092.9807128906295</c:v>
                </c:pt>
                <c:pt idx="2544">
                  <c:v>5095.017578125</c:v>
                </c:pt>
                <c:pt idx="2545">
                  <c:v>5097.0419921875</c:v>
                </c:pt>
                <c:pt idx="2546">
                  <c:v>5099.0915527343795</c:v>
                </c:pt>
                <c:pt idx="2547">
                  <c:v>5101.0656738281205</c:v>
                </c:pt>
                <c:pt idx="2548">
                  <c:v>5102.98974609375</c:v>
                </c:pt>
                <c:pt idx="2549">
                  <c:v>5105.001953125</c:v>
                </c:pt>
                <c:pt idx="2550">
                  <c:v>5107.0263671875</c:v>
                </c:pt>
                <c:pt idx="2551">
                  <c:v>5108.9753417968705</c:v>
                </c:pt>
                <c:pt idx="2552">
                  <c:v>5110.9873046875</c:v>
                </c:pt>
                <c:pt idx="2553">
                  <c:v>5113.1120605468705</c:v>
                </c:pt>
                <c:pt idx="2554">
                  <c:v>5115.0734863281205</c:v>
                </c:pt>
                <c:pt idx="2555">
                  <c:v>5116.99755859375</c:v>
                </c:pt>
                <c:pt idx="2556">
                  <c:v>5119.001953125</c:v>
                </c:pt>
                <c:pt idx="2557">
                  <c:v>5121.0263671875</c:v>
                </c:pt>
                <c:pt idx="2558">
                  <c:v>5122.99560546875</c:v>
                </c:pt>
                <c:pt idx="2559">
                  <c:v>5124.96240234375</c:v>
                </c:pt>
                <c:pt idx="2560">
                  <c:v>5126.99951171875</c:v>
                </c:pt>
                <c:pt idx="2561">
                  <c:v>5129.0114746093705</c:v>
                </c:pt>
                <c:pt idx="2562">
                  <c:v>5131.0283203125</c:v>
                </c:pt>
                <c:pt idx="2563">
                  <c:v>5132.9270019531295</c:v>
                </c:pt>
                <c:pt idx="2564">
                  <c:v>5134.8837890625</c:v>
                </c:pt>
                <c:pt idx="2565">
                  <c:v>5136.8903808593705</c:v>
                </c:pt>
                <c:pt idx="2566">
                  <c:v>5138.91455078125</c:v>
                </c:pt>
                <c:pt idx="2567">
                  <c:v>5141.0270996093705</c:v>
                </c:pt>
                <c:pt idx="2568">
                  <c:v>5143.0517578125</c:v>
                </c:pt>
                <c:pt idx="2569">
                  <c:v>5144.9558105468705</c:v>
                </c:pt>
                <c:pt idx="2570">
                  <c:v>5146.955078125</c:v>
                </c:pt>
                <c:pt idx="2571">
                  <c:v>5149.1125488281205</c:v>
                </c:pt>
                <c:pt idx="2572">
                  <c:v>5151.14208984375</c:v>
                </c:pt>
                <c:pt idx="2573">
                  <c:v>5153.0031738281205</c:v>
                </c:pt>
                <c:pt idx="2574">
                  <c:v>5154.9973144531295</c:v>
                </c:pt>
                <c:pt idx="2575">
                  <c:v>5157.08984375</c:v>
                </c:pt>
                <c:pt idx="2576">
                  <c:v>5158.9812011718795</c:v>
                </c:pt>
                <c:pt idx="2577">
                  <c:v>5160.91259765625</c:v>
                </c:pt>
                <c:pt idx="2578">
                  <c:v>5163</c:v>
                </c:pt>
                <c:pt idx="2579">
                  <c:v>5165.142578125</c:v>
                </c:pt>
                <c:pt idx="2580">
                  <c:v>5167.048828125</c:v>
                </c:pt>
                <c:pt idx="2581">
                  <c:v>5168.83447265625</c:v>
                </c:pt>
                <c:pt idx="2582">
                  <c:v>5170.9216308593705</c:v>
                </c:pt>
                <c:pt idx="2583">
                  <c:v>5172.9284667968705</c:v>
                </c:pt>
                <c:pt idx="2584">
                  <c:v>5174.8825683593705</c:v>
                </c:pt>
                <c:pt idx="2585">
                  <c:v>5176.90673828125</c:v>
                </c:pt>
                <c:pt idx="2586">
                  <c:v>5178.9011230468705</c:v>
                </c:pt>
                <c:pt idx="2587">
                  <c:v>5181.0390625</c:v>
                </c:pt>
                <c:pt idx="2588">
                  <c:v>5183.0886230468705</c:v>
                </c:pt>
                <c:pt idx="2589">
                  <c:v>5185.0300292968705</c:v>
                </c:pt>
                <c:pt idx="2590">
                  <c:v>5187.0041503906295</c:v>
                </c:pt>
                <c:pt idx="2591">
                  <c:v>5189.0109863281205</c:v>
                </c:pt>
                <c:pt idx="2592">
                  <c:v>5190.9475097656205</c:v>
                </c:pt>
                <c:pt idx="2593">
                  <c:v>5192.93408203125</c:v>
                </c:pt>
                <c:pt idx="2594">
                  <c:v>5195.0087890625</c:v>
                </c:pt>
                <c:pt idx="2595">
                  <c:v>5196.99560546875</c:v>
                </c:pt>
                <c:pt idx="2596">
                  <c:v>5198.8942871093705</c:v>
                </c:pt>
                <c:pt idx="2597">
                  <c:v>5200.8937988281205</c:v>
                </c:pt>
                <c:pt idx="2598">
                  <c:v>5202.9235839843795</c:v>
                </c:pt>
                <c:pt idx="2599">
                  <c:v>5204.91015625</c:v>
                </c:pt>
                <c:pt idx="2600">
                  <c:v>5206.96728515625</c:v>
                </c:pt>
                <c:pt idx="2601">
                  <c:v>5208.966796875</c:v>
                </c:pt>
                <c:pt idx="2602">
                  <c:v>5210.9836425781205</c:v>
                </c:pt>
                <c:pt idx="2603">
                  <c:v>5213.0205078125</c:v>
                </c:pt>
                <c:pt idx="2604">
                  <c:v>5214.9392089843795</c:v>
                </c:pt>
                <c:pt idx="2605">
                  <c:v>5216.88818359375</c:v>
                </c:pt>
                <c:pt idx="2606">
                  <c:v>5218.9504394531295</c:v>
                </c:pt>
                <c:pt idx="2607">
                  <c:v>5220.9248046875</c:v>
                </c:pt>
                <c:pt idx="2608">
                  <c:v>5222.8864746093705</c:v>
                </c:pt>
                <c:pt idx="2609">
                  <c:v>5224.93603515625</c:v>
                </c:pt>
                <c:pt idx="2610">
                  <c:v>5226.9982910156205</c:v>
                </c:pt>
                <c:pt idx="2611">
                  <c:v>5228.9775390625</c:v>
                </c:pt>
                <c:pt idx="2612">
                  <c:v>5230.888671875</c:v>
                </c:pt>
                <c:pt idx="2613">
                  <c:v>5232.9833984375</c:v>
                </c:pt>
                <c:pt idx="2614">
                  <c:v>5235.0078125</c:v>
                </c:pt>
                <c:pt idx="2615">
                  <c:v>5236.931640625</c:v>
                </c:pt>
                <c:pt idx="2616">
                  <c:v>5238.93603515625</c:v>
                </c:pt>
                <c:pt idx="2617">
                  <c:v>5240.9406738281205</c:v>
                </c:pt>
                <c:pt idx="2618">
                  <c:v>5242.97265625</c:v>
                </c:pt>
                <c:pt idx="2619">
                  <c:v>5244.8913574218795</c:v>
                </c:pt>
                <c:pt idx="2620">
                  <c:v>5246.93359375</c:v>
                </c:pt>
                <c:pt idx="2621">
                  <c:v>5249.0637207031295</c:v>
                </c:pt>
                <c:pt idx="2622">
                  <c:v>5250.982421875</c:v>
                </c:pt>
                <c:pt idx="2623">
                  <c:v>5252.8562011718795</c:v>
                </c:pt>
                <c:pt idx="2624">
                  <c:v>5254.8984375</c:v>
                </c:pt>
                <c:pt idx="2625">
                  <c:v>5256.9479980468705</c:v>
                </c:pt>
                <c:pt idx="2626">
                  <c:v>5258.86669921875</c:v>
                </c:pt>
                <c:pt idx="2627">
                  <c:v>5260.7980957031295</c:v>
                </c:pt>
                <c:pt idx="2628">
                  <c:v>5262.8352050781205</c:v>
                </c:pt>
                <c:pt idx="2629">
                  <c:v>5264.8469238281205</c:v>
                </c:pt>
                <c:pt idx="2630">
                  <c:v>5266.9016113281205</c:v>
                </c:pt>
                <c:pt idx="2631">
                  <c:v>5268.9011230468705</c:v>
                </c:pt>
                <c:pt idx="2632">
                  <c:v>5270.8449707031295</c:v>
                </c:pt>
                <c:pt idx="2633">
                  <c:v>5272.869140625</c:v>
                </c:pt>
                <c:pt idx="2634">
                  <c:v>5274.87353515625</c:v>
                </c:pt>
                <c:pt idx="2635">
                  <c:v>5276.9484863281205</c:v>
                </c:pt>
                <c:pt idx="2636">
                  <c:v>5279.0310058593705</c:v>
                </c:pt>
                <c:pt idx="2637">
                  <c:v>5280.97998046875</c:v>
                </c:pt>
                <c:pt idx="2638">
                  <c:v>5282.828125</c:v>
                </c:pt>
                <c:pt idx="2639">
                  <c:v>5284.9030761718795</c:v>
                </c:pt>
                <c:pt idx="2640">
                  <c:v>5286.9453125</c:v>
                </c:pt>
                <c:pt idx="2641">
                  <c:v>5288.8615722656205</c:v>
                </c:pt>
                <c:pt idx="2642">
                  <c:v>5290.9187011718795</c:v>
                </c:pt>
                <c:pt idx="2643">
                  <c:v>5292.900390625</c:v>
                </c:pt>
                <c:pt idx="2644">
                  <c:v>5294.8117675781205</c:v>
                </c:pt>
                <c:pt idx="2645">
                  <c:v>5296.8740234375</c:v>
                </c:pt>
                <c:pt idx="2646">
                  <c:v>5298.93603515625</c:v>
                </c:pt>
                <c:pt idx="2647">
                  <c:v>5300.85986328125</c:v>
                </c:pt>
                <c:pt idx="2648">
                  <c:v>5302.8845214843795</c:v>
                </c:pt>
                <c:pt idx="2649">
                  <c:v>5304.95166015625</c:v>
                </c:pt>
                <c:pt idx="2650">
                  <c:v>5306.99365234375</c:v>
                </c:pt>
                <c:pt idx="2651">
                  <c:v>5308.9501953125</c:v>
                </c:pt>
                <c:pt idx="2652">
                  <c:v>5310.8688964843795</c:v>
                </c:pt>
                <c:pt idx="2653">
                  <c:v>5312.8684082031295</c:v>
                </c:pt>
                <c:pt idx="2654">
                  <c:v>5314.943359375</c:v>
                </c:pt>
                <c:pt idx="2655">
                  <c:v>5316.9172363281205</c:v>
                </c:pt>
                <c:pt idx="2656">
                  <c:v>5318.8786621093705</c:v>
                </c:pt>
                <c:pt idx="2657">
                  <c:v>5320.84033203125</c:v>
                </c:pt>
                <c:pt idx="2658">
                  <c:v>5322.751953125</c:v>
                </c:pt>
                <c:pt idx="2659">
                  <c:v>5324.7890625</c:v>
                </c:pt>
                <c:pt idx="2660">
                  <c:v>5326.8562011718795</c:v>
                </c:pt>
                <c:pt idx="2661">
                  <c:v>5328.85546875</c:v>
                </c:pt>
                <c:pt idx="2662">
                  <c:v>5330.7995605468705</c:v>
                </c:pt>
                <c:pt idx="2663">
                  <c:v>5332.8869628906295</c:v>
                </c:pt>
                <c:pt idx="2664">
                  <c:v>5335.0119628906295</c:v>
                </c:pt>
                <c:pt idx="2665">
                  <c:v>5336.9484863281205</c:v>
                </c:pt>
                <c:pt idx="2666">
                  <c:v>5338.884765625</c:v>
                </c:pt>
                <c:pt idx="2667">
                  <c:v>5340.88916015625</c:v>
                </c:pt>
                <c:pt idx="2668">
                  <c:v>5342.8759765625</c:v>
                </c:pt>
                <c:pt idx="2669">
                  <c:v>5344.8703613281205</c:v>
                </c:pt>
                <c:pt idx="2670">
                  <c:v>5346.8747558593705</c:v>
                </c:pt>
                <c:pt idx="2671">
                  <c:v>5348.8737792968705</c:v>
                </c:pt>
                <c:pt idx="2672">
                  <c:v>5350.8681640625</c:v>
                </c:pt>
                <c:pt idx="2673">
                  <c:v>5352.8349609375</c:v>
                </c:pt>
                <c:pt idx="2674">
                  <c:v>5354.833984375</c:v>
                </c:pt>
                <c:pt idx="2675">
                  <c:v>5356.8283691406295</c:v>
                </c:pt>
                <c:pt idx="2676">
                  <c:v>5358.86572265625</c:v>
                </c:pt>
                <c:pt idx="2677">
                  <c:v>5360.9152832031295</c:v>
                </c:pt>
                <c:pt idx="2678">
                  <c:v>5362.96484375</c:v>
                </c:pt>
                <c:pt idx="2679">
                  <c:v>5364.8937988281205</c:v>
                </c:pt>
                <c:pt idx="2680">
                  <c:v>5366.8049316406295</c:v>
                </c:pt>
                <c:pt idx="2681">
                  <c:v>5368.7990722656205</c:v>
                </c:pt>
                <c:pt idx="2682">
                  <c:v>5370.7658691406295</c:v>
                </c:pt>
                <c:pt idx="2683">
                  <c:v>5372.8154296875</c:v>
                </c:pt>
                <c:pt idx="2684">
                  <c:v>5374.87255859375</c:v>
                </c:pt>
                <c:pt idx="2685">
                  <c:v>5376.8469238281205</c:v>
                </c:pt>
                <c:pt idx="2686">
                  <c:v>5378.8337402343795</c:v>
                </c:pt>
                <c:pt idx="2687">
                  <c:v>5380.87060546875</c:v>
                </c:pt>
                <c:pt idx="2688">
                  <c:v>5382.8498535156205</c:v>
                </c:pt>
                <c:pt idx="2689">
                  <c:v>5384.75390625</c:v>
                </c:pt>
                <c:pt idx="2690">
                  <c:v>5386.8361816406295</c:v>
                </c:pt>
                <c:pt idx="2691">
                  <c:v>5388.8933105468705</c:v>
                </c:pt>
                <c:pt idx="2692">
                  <c:v>5390.779296875</c:v>
                </c:pt>
                <c:pt idx="2693">
                  <c:v>5392.8034667968705</c:v>
                </c:pt>
                <c:pt idx="2694">
                  <c:v>5394.7902832031295</c:v>
                </c:pt>
                <c:pt idx="2695">
                  <c:v>5396.8649902343795</c:v>
                </c:pt>
                <c:pt idx="2696">
                  <c:v>5398.8391113281205</c:v>
                </c:pt>
                <c:pt idx="2697">
                  <c:v>5400.7255859375</c:v>
                </c:pt>
                <c:pt idx="2698">
                  <c:v>5402.8505859375</c:v>
                </c:pt>
                <c:pt idx="2699">
                  <c:v>5404.9377441406295</c:v>
                </c:pt>
                <c:pt idx="2700">
                  <c:v>5406.87939453125</c:v>
                </c:pt>
                <c:pt idx="2701">
                  <c:v>5408.8840332031295</c:v>
                </c:pt>
                <c:pt idx="2702">
                  <c:v>5410.88330078125</c:v>
                </c:pt>
                <c:pt idx="2703">
                  <c:v>5412.8195800781205</c:v>
                </c:pt>
                <c:pt idx="2704">
                  <c:v>5414.7888183593705</c:v>
                </c:pt>
                <c:pt idx="2705">
                  <c:v>5416.80810546875</c:v>
                </c:pt>
                <c:pt idx="2706">
                  <c:v>5418.8828125</c:v>
                </c:pt>
                <c:pt idx="2707">
                  <c:v>5420.8571777343795</c:v>
                </c:pt>
                <c:pt idx="2708">
                  <c:v>5422.7307128906295</c:v>
                </c:pt>
                <c:pt idx="2709">
                  <c:v>5424.74755859375</c:v>
                </c:pt>
                <c:pt idx="2710">
                  <c:v>5426.7468261718795</c:v>
                </c:pt>
                <c:pt idx="2711">
                  <c:v>5428.7160644531295</c:v>
                </c:pt>
                <c:pt idx="2712">
                  <c:v>5430.7080078125</c:v>
                </c:pt>
                <c:pt idx="2713">
                  <c:v>5432.6872558593705</c:v>
                </c:pt>
                <c:pt idx="2714">
                  <c:v>5434.7819824218795</c:v>
                </c:pt>
                <c:pt idx="2715">
                  <c:v>5436.78857421875</c:v>
                </c:pt>
                <c:pt idx="2716">
                  <c:v>5438.82568359375</c:v>
                </c:pt>
                <c:pt idx="2717">
                  <c:v>5440.8376464843795</c:v>
                </c:pt>
                <c:pt idx="2718">
                  <c:v>5442.78662109375</c:v>
                </c:pt>
                <c:pt idx="2719">
                  <c:v>5444.73583984375</c:v>
                </c:pt>
                <c:pt idx="2720">
                  <c:v>5446.6848144531295</c:v>
                </c:pt>
                <c:pt idx="2721">
                  <c:v>5448.6462402343795</c:v>
                </c:pt>
                <c:pt idx="2722">
                  <c:v>5450.5827636718795</c:v>
                </c:pt>
                <c:pt idx="2723">
                  <c:v>5452.6953125</c:v>
                </c:pt>
                <c:pt idx="2724">
                  <c:v>5454.8078613281205</c:v>
                </c:pt>
                <c:pt idx="2725">
                  <c:v>5456.79443359375</c:v>
                </c:pt>
                <c:pt idx="2726">
                  <c:v>5458.7736816406295</c:v>
                </c:pt>
                <c:pt idx="2727">
                  <c:v>5460.89892578125</c:v>
                </c:pt>
                <c:pt idx="2728">
                  <c:v>5462.8427734375</c:v>
                </c:pt>
                <c:pt idx="2729">
                  <c:v>5464.6911621093705</c:v>
                </c:pt>
                <c:pt idx="2730">
                  <c:v>5466.74072265625</c:v>
                </c:pt>
                <c:pt idx="2731">
                  <c:v>5468.75244140625</c:v>
                </c:pt>
                <c:pt idx="2732">
                  <c:v>5470.78955078125</c:v>
                </c:pt>
                <c:pt idx="2733">
                  <c:v>5472.76904296875</c:v>
                </c:pt>
                <c:pt idx="2734">
                  <c:v>5474.70556640625</c:v>
                </c:pt>
                <c:pt idx="2735">
                  <c:v>5476.7927246093705</c:v>
                </c:pt>
                <c:pt idx="2736">
                  <c:v>5478.8298339843795</c:v>
                </c:pt>
                <c:pt idx="2737">
                  <c:v>5480.7111816406295</c:v>
                </c:pt>
                <c:pt idx="2738">
                  <c:v>5482.8361816406295</c:v>
                </c:pt>
                <c:pt idx="2739">
                  <c:v>5484.8479003906295</c:v>
                </c:pt>
                <c:pt idx="2740">
                  <c:v>5486.7214355468705</c:v>
                </c:pt>
                <c:pt idx="2741">
                  <c:v>5488.70068359375</c:v>
                </c:pt>
                <c:pt idx="2742">
                  <c:v>5490.7001953125</c:v>
                </c:pt>
                <c:pt idx="2743">
                  <c:v>5492.69970703125</c:v>
                </c:pt>
                <c:pt idx="2744">
                  <c:v>5494.6862792968705</c:v>
                </c:pt>
                <c:pt idx="2745">
                  <c:v>5496.7307128906295</c:v>
                </c:pt>
                <c:pt idx="2746">
                  <c:v>5498.74755859375</c:v>
                </c:pt>
                <c:pt idx="2747">
                  <c:v>5500.734375</c:v>
                </c:pt>
                <c:pt idx="2748">
                  <c:v>5502.73388671875</c:v>
                </c:pt>
                <c:pt idx="2749">
                  <c:v>5504.8010253906295</c:v>
                </c:pt>
                <c:pt idx="2750">
                  <c:v>5506.75</c:v>
                </c:pt>
                <c:pt idx="2751">
                  <c:v>5508.6613769531295</c:v>
                </c:pt>
                <c:pt idx="2752">
                  <c:v>5510.75634765625</c:v>
                </c:pt>
                <c:pt idx="2753">
                  <c:v>5512.8435058593705</c:v>
                </c:pt>
                <c:pt idx="2754">
                  <c:v>5514.79248046875</c:v>
                </c:pt>
                <c:pt idx="2755">
                  <c:v>5516.71142578125</c:v>
                </c:pt>
                <c:pt idx="2756">
                  <c:v>5518.75341796875</c:v>
                </c:pt>
                <c:pt idx="2757">
                  <c:v>5520.7451171875</c:v>
                </c:pt>
                <c:pt idx="2758">
                  <c:v>5522.7268066406295</c:v>
                </c:pt>
                <c:pt idx="2759">
                  <c:v>5524.8142089843795</c:v>
                </c:pt>
                <c:pt idx="2760">
                  <c:v>5526.755859375</c:v>
                </c:pt>
                <c:pt idx="2761">
                  <c:v>5528.6494140625</c:v>
                </c:pt>
                <c:pt idx="2762">
                  <c:v>5530.6110839843795</c:v>
                </c:pt>
                <c:pt idx="2763">
                  <c:v>5532.6984863281205</c:v>
                </c:pt>
                <c:pt idx="2764">
                  <c:v>5534.7429199218795</c:v>
                </c:pt>
                <c:pt idx="2765">
                  <c:v>5536.6418457031295</c:v>
                </c:pt>
                <c:pt idx="2766">
                  <c:v>5538.6286621093705</c:v>
                </c:pt>
                <c:pt idx="2767">
                  <c:v>5540.6579589843795</c:v>
                </c:pt>
                <c:pt idx="2768">
                  <c:v>5542.60693359375</c:v>
                </c:pt>
                <c:pt idx="2769">
                  <c:v>5544.6516113281205</c:v>
                </c:pt>
                <c:pt idx="2770">
                  <c:v>5546.630859375</c:v>
                </c:pt>
                <c:pt idx="2771">
                  <c:v>5548.5671386718795</c:v>
                </c:pt>
                <c:pt idx="2772">
                  <c:v>5550.61669921875</c:v>
                </c:pt>
                <c:pt idx="2773">
                  <c:v>5552.6916503906295</c:v>
                </c:pt>
                <c:pt idx="2774">
                  <c:v>5554.6857910156205</c:v>
                </c:pt>
                <c:pt idx="2775">
                  <c:v>5556.6599121093705</c:v>
                </c:pt>
                <c:pt idx="2776">
                  <c:v>5558.6594238281205</c:v>
                </c:pt>
                <c:pt idx="2777">
                  <c:v>5560.6965332031295</c:v>
                </c:pt>
                <c:pt idx="2778">
                  <c:v>5562.7761230468705</c:v>
                </c:pt>
                <c:pt idx="2779">
                  <c:v>5564.6999511718795</c:v>
                </c:pt>
                <c:pt idx="2780">
                  <c:v>5566.6188964843795</c:v>
                </c:pt>
                <c:pt idx="2781">
                  <c:v>5568.66845703125</c:v>
                </c:pt>
                <c:pt idx="2782">
                  <c:v>5570.70556640625</c:v>
                </c:pt>
                <c:pt idx="2783">
                  <c:v>5572.64208984375</c:v>
                </c:pt>
                <c:pt idx="2784">
                  <c:v>5574.6716308593705</c:v>
                </c:pt>
                <c:pt idx="2785">
                  <c:v>5576.7138671875</c:v>
                </c:pt>
                <c:pt idx="2786">
                  <c:v>5578.7331542968705</c:v>
                </c:pt>
                <c:pt idx="2787">
                  <c:v>5580.802734375</c:v>
                </c:pt>
                <c:pt idx="2788">
                  <c:v>5582.7517089843795</c:v>
                </c:pt>
                <c:pt idx="2789">
                  <c:v>5584.5625</c:v>
                </c:pt>
                <c:pt idx="2790">
                  <c:v>5586.5241699218795</c:v>
                </c:pt>
                <c:pt idx="2791">
                  <c:v>5588.59130859375</c:v>
                </c:pt>
                <c:pt idx="2792">
                  <c:v>5590.5908203125</c:v>
                </c:pt>
                <c:pt idx="2793">
                  <c:v>5592.6228027343795</c:v>
                </c:pt>
                <c:pt idx="2794">
                  <c:v>5594.6975097656205</c:v>
                </c:pt>
                <c:pt idx="2795">
                  <c:v>5596.7272949218795</c:v>
                </c:pt>
                <c:pt idx="2796">
                  <c:v>5598.69384765625</c:v>
                </c:pt>
                <c:pt idx="2797">
                  <c:v>5600.66259765625</c:v>
                </c:pt>
                <c:pt idx="2798">
                  <c:v>5602.7575683593705</c:v>
                </c:pt>
                <c:pt idx="2799">
                  <c:v>5604.8449707031295</c:v>
                </c:pt>
                <c:pt idx="2800">
                  <c:v>5606.7058105468705</c:v>
                </c:pt>
                <c:pt idx="2801">
                  <c:v>5608.58447265625</c:v>
                </c:pt>
                <c:pt idx="2802">
                  <c:v>5610.6467285156205</c:v>
                </c:pt>
                <c:pt idx="2803">
                  <c:v>5612.6662597656205</c:v>
                </c:pt>
                <c:pt idx="2804">
                  <c:v>5614.60791015625</c:v>
                </c:pt>
                <c:pt idx="2805">
                  <c:v>5616.6826171875</c:v>
                </c:pt>
                <c:pt idx="2806">
                  <c:v>5618.7194824218795</c:v>
                </c:pt>
                <c:pt idx="2807">
                  <c:v>5620.5930175781205</c:v>
                </c:pt>
                <c:pt idx="2808">
                  <c:v>5622.5749511718795</c:v>
                </c:pt>
                <c:pt idx="2809">
                  <c:v>5624.63720703125</c:v>
                </c:pt>
                <c:pt idx="2810">
                  <c:v>5626.6237792968705</c:v>
                </c:pt>
                <c:pt idx="2811">
                  <c:v>5628.666015625</c:v>
                </c:pt>
                <c:pt idx="2812">
                  <c:v>5630.6652832031295</c:v>
                </c:pt>
                <c:pt idx="2813">
                  <c:v>5632.583984375</c:v>
                </c:pt>
                <c:pt idx="2814">
                  <c:v>5634.5959472656205</c:v>
                </c:pt>
                <c:pt idx="2815">
                  <c:v>5636.6833496093705</c:v>
                </c:pt>
                <c:pt idx="2816">
                  <c:v>5638.5947265625</c:v>
                </c:pt>
                <c:pt idx="2817">
                  <c:v>5640.5185546875</c:v>
                </c:pt>
                <c:pt idx="2818">
                  <c:v>5642.5681152343795</c:v>
                </c:pt>
                <c:pt idx="2819">
                  <c:v>5644.6555175781205</c:v>
                </c:pt>
                <c:pt idx="2820">
                  <c:v>5646.6423339843795</c:v>
                </c:pt>
                <c:pt idx="2821">
                  <c:v>5648.5788574218795</c:v>
                </c:pt>
                <c:pt idx="2822">
                  <c:v>5650.6032714843795</c:v>
                </c:pt>
                <c:pt idx="2823">
                  <c:v>5652.703125</c:v>
                </c:pt>
                <c:pt idx="2824">
                  <c:v>5654.7150878906295</c:v>
                </c:pt>
                <c:pt idx="2825">
                  <c:v>5656.5634765625</c:v>
                </c:pt>
                <c:pt idx="2826">
                  <c:v>5658.62548828125</c:v>
                </c:pt>
                <c:pt idx="2827">
                  <c:v>5660.6047363281205</c:v>
                </c:pt>
                <c:pt idx="2828">
                  <c:v>5662.53369140625</c:v>
                </c:pt>
                <c:pt idx="2829">
                  <c:v>5664.6032714843795</c:v>
                </c:pt>
                <c:pt idx="2830">
                  <c:v>5666.685546875</c:v>
                </c:pt>
                <c:pt idx="2831">
                  <c:v>5668.65966796875</c:v>
                </c:pt>
                <c:pt idx="2832">
                  <c:v>5670.59619140625</c:v>
                </c:pt>
                <c:pt idx="2833">
                  <c:v>5672.6008300781205</c:v>
                </c:pt>
                <c:pt idx="2834">
                  <c:v>5674.61279296875</c:v>
                </c:pt>
                <c:pt idx="2835">
                  <c:v>5676.60693359375</c:v>
                </c:pt>
                <c:pt idx="2836">
                  <c:v>5678.53076171875</c:v>
                </c:pt>
                <c:pt idx="2837">
                  <c:v>5680.517578125</c:v>
                </c:pt>
                <c:pt idx="2838">
                  <c:v>5682.642578125</c:v>
                </c:pt>
                <c:pt idx="2839">
                  <c:v>5684.6921386718795</c:v>
                </c:pt>
                <c:pt idx="2840">
                  <c:v>5686.5783691406295</c:v>
                </c:pt>
                <c:pt idx="2841">
                  <c:v>5688.5148925781205</c:v>
                </c:pt>
                <c:pt idx="2842">
                  <c:v>5690.51416015625</c:v>
                </c:pt>
                <c:pt idx="2843">
                  <c:v>5692.5888671875</c:v>
                </c:pt>
                <c:pt idx="2844">
                  <c:v>5694.66357421875</c:v>
                </c:pt>
                <c:pt idx="2845">
                  <c:v>5696.6376953125</c:v>
                </c:pt>
                <c:pt idx="2846">
                  <c:v>5698.6496582031295</c:v>
                </c:pt>
                <c:pt idx="2847">
                  <c:v>5700.6237792968705</c:v>
                </c:pt>
                <c:pt idx="2848">
                  <c:v>5702.5402832031295</c:v>
                </c:pt>
                <c:pt idx="2849">
                  <c:v>5704.5773925781205</c:v>
                </c:pt>
                <c:pt idx="2850">
                  <c:v>5706.65966796875</c:v>
                </c:pt>
                <c:pt idx="2851">
                  <c:v>5708.5710449218795</c:v>
                </c:pt>
                <c:pt idx="2852">
                  <c:v>5710.4948730468705</c:v>
                </c:pt>
                <c:pt idx="2853">
                  <c:v>5712.5871582031295</c:v>
                </c:pt>
                <c:pt idx="2854">
                  <c:v>5714.61669921875</c:v>
                </c:pt>
                <c:pt idx="2855">
                  <c:v>5716.52294921875</c:v>
                </c:pt>
                <c:pt idx="2856">
                  <c:v>5718.4970703125</c:v>
                </c:pt>
                <c:pt idx="2857">
                  <c:v>5720.5895996093705</c:v>
                </c:pt>
                <c:pt idx="2858">
                  <c:v>5722.55859375</c:v>
                </c:pt>
                <c:pt idx="2859">
                  <c:v>5724.4772949218795</c:v>
                </c:pt>
                <c:pt idx="2860">
                  <c:v>5726.5017089843795</c:v>
                </c:pt>
                <c:pt idx="2861">
                  <c:v>5728.5764160156205</c:v>
                </c:pt>
                <c:pt idx="2862">
                  <c:v>5730.55078125</c:v>
                </c:pt>
                <c:pt idx="2863">
                  <c:v>5732.53759765625</c:v>
                </c:pt>
                <c:pt idx="2864">
                  <c:v>5734.5495605468705</c:v>
                </c:pt>
                <c:pt idx="2865">
                  <c:v>5736.6242675781205</c:v>
                </c:pt>
                <c:pt idx="2866">
                  <c:v>5738.6611328125</c:v>
                </c:pt>
                <c:pt idx="2867">
                  <c:v>5740.5849609375</c:v>
                </c:pt>
                <c:pt idx="2868">
                  <c:v>5742.5593261718795</c:v>
                </c:pt>
                <c:pt idx="2869">
                  <c:v>5744.5764160156205</c:v>
                </c:pt>
                <c:pt idx="2870">
                  <c:v>5746.5881347656205</c:v>
                </c:pt>
                <c:pt idx="2871">
                  <c:v>5748.56982421875</c:v>
                </c:pt>
                <c:pt idx="2872">
                  <c:v>5750.53662109375</c:v>
                </c:pt>
                <c:pt idx="2873">
                  <c:v>5752.49072265625</c:v>
                </c:pt>
                <c:pt idx="2874">
                  <c:v>5754.5478515625</c:v>
                </c:pt>
                <c:pt idx="2875">
                  <c:v>5756.5419921875</c:v>
                </c:pt>
                <c:pt idx="2876">
                  <c:v>5758.5461425781205</c:v>
                </c:pt>
                <c:pt idx="2877">
                  <c:v>5760.5583496093705</c:v>
                </c:pt>
                <c:pt idx="2878">
                  <c:v>5762.4645996093705</c:v>
                </c:pt>
                <c:pt idx="2879">
                  <c:v>5764.5393066406295</c:v>
                </c:pt>
                <c:pt idx="2880">
                  <c:v>5766.66455078125</c:v>
                </c:pt>
                <c:pt idx="2881">
                  <c:v>5768.59326171875</c:v>
                </c:pt>
                <c:pt idx="2882">
                  <c:v>5770.580078125</c:v>
                </c:pt>
                <c:pt idx="2883">
                  <c:v>5772.56689453125</c:v>
                </c:pt>
                <c:pt idx="2884">
                  <c:v>5774.5661621093705</c:v>
                </c:pt>
                <c:pt idx="2885">
                  <c:v>5776.5905761718705</c:v>
                </c:pt>
                <c:pt idx="2886">
                  <c:v>5778.501953125</c:v>
                </c:pt>
                <c:pt idx="2887">
                  <c:v>5780.5090332031205</c:v>
                </c:pt>
                <c:pt idx="2888">
                  <c:v>5782.6340332031205</c:v>
                </c:pt>
                <c:pt idx="2889">
                  <c:v>5784.5703125</c:v>
                </c:pt>
                <c:pt idx="2890">
                  <c:v>5786.43115234375</c:v>
                </c:pt>
                <c:pt idx="2891">
                  <c:v>5788.39794921875</c:v>
                </c:pt>
                <c:pt idx="2892">
                  <c:v>5790.3974609375</c:v>
                </c:pt>
                <c:pt idx="2893">
                  <c:v>5792.4921875</c:v>
                </c:pt>
                <c:pt idx="2894">
                  <c:v>5794.5417480468705</c:v>
                </c:pt>
                <c:pt idx="2895">
                  <c:v>5796.4782714843795</c:v>
                </c:pt>
                <c:pt idx="2896">
                  <c:v>5798.51513671875</c:v>
                </c:pt>
                <c:pt idx="2897">
                  <c:v>5800.5949707031205</c:v>
                </c:pt>
                <c:pt idx="2898">
                  <c:v>5802.486328125</c:v>
                </c:pt>
                <c:pt idx="2899">
                  <c:v>5804.41015625</c:v>
                </c:pt>
                <c:pt idx="2900">
                  <c:v>5806.404296875</c:v>
                </c:pt>
                <c:pt idx="2901">
                  <c:v>5808.37841796875</c:v>
                </c:pt>
                <c:pt idx="2902">
                  <c:v>5810.4909667968795</c:v>
                </c:pt>
                <c:pt idx="2903">
                  <c:v>5812.5104980468705</c:v>
                </c:pt>
                <c:pt idx="2904">
                  <c:v>5814.40185546875</c:v>
                </c:pt>
                <c:pt idx="2905">
                  <c:v>5816.42626953125</c:v>
                </c:pt>
                <c:pt idx="2906">
                  <c:v>5818.5085449218795</c:v>
                </c:pt>
                <c:pt idx="2907">
                  <c:v>5820.4699707031205</c:v>
                </c:pt>
                <c:pt idx="2908">
                  <c:v>5822.35595703125</c:v>
                </c:pt>
                <c:pt idx="2909">
                  <c:v>5824.4685058593795</c:v>
                </c:pt>
                <c:pt idx="2910">
                  <c:v>5826.5861816406205</c:v>
                </c:pt>
                <c:pt idx="2911">
                  <c:v>5828.5729980468705</c:v>
                </c:pt>
                <c:pt idx="2912">
                  <c:v>5830.44140625</c:v>
                </c:pt>
                <c:pt idx="2913">
                  <c:v>5832.3828125</c:v>
                </c:pt>
                <c:pt idx="2914">
                  <c:v>5834.4377441406205</c:v>
                </c:pt>
                <c:pt idx="2915">
                  <c:v>5836.3566894531295</c:v>
                </c:pt>
                <c:pt idx="2916">
                  <c:v>5838.380859375</c:v>
                </c:pt>
                <c:pt idx="2917">
                  <c:v>5840.5109863281295</c:v>
                </c:pt>
                <c:pt idx="2918">
                  <c:v>5842.5607910156205</c:v>
                </c:pt>
                <c:pt idx="2919">
                  <c:v>5844.5173339843795</c:v>
                </c:pt>
                <c:pt idx="2920">
                  <c:v>5846.4738769531295</c:v>
                </c:pt>
                <c:pt idx="2921">
                  <c:v>5848.5915527343705</c:v>
                </c:pt>
                <c:pt idx="2922">
                  <c:v>5850.5783691406205</c:v>
                </c:pt>
                <c:pt idx="2923">
                  <c:v>5852.4592285156205</c:v>
                </c:pt>
                <c:pt idx="2924">
                  <c:v>5854.5087890625</c:v>
                </c:pt>
                <c:pt idx="2925">
                  <c:v>5856.4831542968795</c:v>
                </c:pt>
                <c:pt idx="2926">
                  <c:v>5858.3818359375</c:v>
                </c:pt>
                <c:pt idx="2927">
                  <c:v>5860.38623046875</c:v>
                </c:pt>
                <c:pt idx="2928">
                  <c:v>5862.4787597656295</c:v>
                </c:pt>
                <c:pt idx="2929">
                  <c:v>5864.5107421875</c:v>
                </c:pt>
                <c:pt idx="2930">
                  <c:v>5866.4294433593795</c:v>
                </c:pt>
                <c:pt idx="2931">
                  <c:v>5868.4035644531295</c:v>
                </c:pt>
                <c:pt idx="2932">
                  <c:v>5870.43310546875</c:v>
                </c:pt>
                <c:pt idx="2933">
                  <c:v>5872.3620605468705</c:v>
                </c:pt>
                <c:pt idx="2934">
                  <c:v>5874.4567871093705</c:v>
                </c:pt>
                <c:pt idx="2935">
                  <c:v>5876.5390625</c:v>
                </c:pt>
                <c:pt idx="2936">
                  <c:v>5878.48828125</c:v>
                </c:pt>
                <c:pt idx="2937">
                  <c:v>5880.4372558593795</c:v>
                </c:pt>
                <c:pt idx="2938">
                  <c:v>5882.3986816406205</c:v>
                </c:pt>
                <c:pt idx="2939">
                  <c:v>5884.4230957031205</c:v>
                </c:pt>
                <c:pt idx="2940">
                  <c:v>5886.35205078125</c:v>
                </c:pt>
                <c:pt idx="2941">
                  <c:v>5888.3513183593795</c:v>
                </c:pt>
                <c:pt idx="2942">
                  <c:v>5890.39599609375</c:v>
                </c:pt>
                <c:pt idx="2943">
                  <c:v>5892.4130859375</c:v>
                </c:pt>
                <c:pt idx="2944">
                  <c:v>5894.5002441406205</c:v>
                </c:pt>
                <c:pt idx="2945">
                  <c:v>5896.48193359375</c:v>
                </c:pt>
                <c:pt idx="2946">
                  <c:v>5898.41845703125</c:v>
                </c:pt>
                <c:pt idx="2947">
                  <c:v>5900.4228515625</c:v>
                </c:pt>
                <c:pt idx="2948">
                  <c:v>5902.4221191406205</c:v>
                </c:pt>
                <c:pt idx="2949">
                  <c:v>5904.4592285156205</c:v>
                </c:pt>
                <c:pt idx="2950">
                  <c:v>5906.4384765625</c:v>
                </c:pt>
                <c:pt idx="2951">
                  <c:v>5908.33203125</c:v>
                </c:pt>
                <c:pt idx="2952">
                  <c:v>5910.3388671875</c:v>
                </c:pt>
                <c:pt idx="2953">
                  <c:v>5912.4313964843795</c:v>
                </c:pt>
                <c:pt idx="2954">
                  <c:v>5914.5187988281295</c:v>
                </c:pt>
                <c:pt idx="2955">
                  <c:v>5916.5632324218795</c:v>
                </c:pt>
                <c:pt idx="2956">
                  <c:v>5918.42919921875</c:v>
                </c:pt>
                <c:pt idx="2957">
                  <c:v>5920.39599609375</c:v>
                </c:pt>
                <c:pt idx="2958">
                  <c:v>5922.4406738281295</c:v>
                </c:pt>
                <c:pt idx="2959">
                  <c:v>5924.4724121093705</c:v>
                </c:pt>
                <c:pt idx="2960">
                  <c:v>5926.4970703125</c:v>
                </c:pt>
                <c:pt idx="2961">
                  <c:v>5928.4462890625</c:v>
                </c:pt>
                <c:pt idx="2962">
                  <c:v>5930.3825683593795</c:v>
                </c:pt>
                <c:pt idx="2963">
                  <c:v>5932.4069824218795</c:v>
                </c:pt>
                <c:pt idx="2964">
                  <c:v>5934.4313964843795</c:v>
                </c:pt>
                <c:pt idx="2965">
                  <c:v>5936.3679199218795</c:v>
                </c:pt>
                <c:pt idx="2966">
                  <c:v>5938.3674316406205</c:v>
                </c:pt>
                <c:pt idx="2967">
                  <c:v>5940.4169921875</c:v>
                </c:pt>
                <c:pt idx="2968">
                  <c:v>5942.44140625</c:v>
                </c:pt>
                <c:pt idx="2969">
                  <c:v>5944.4206542968795</c:v>
                </c:pt>
                <c:pt idx="2970">
                  <c:v>5946.4326171875</c:v>
                </c:pt>
                <c:pt idx="2971">
                  <c:v>5948.3767089843795</c:v>
                </c:pt>
                <c:pt idx="2972">
                  <c:v>5950.3381347656295</c:v>
                </c:pt>
                <c:pt idx="2973">
                  <c:v>5952.4001464843795</c:v>
                </c:pt>
                <c:pt idx="2974">
                  <c:v>5954.40478515625</c:v>
                </c:pt>
                <c:pt idx="2975">
                  <c:v>5956.42919921875</c:v>
                </c:pt>
                <c:pt idx="2976">
                  <c:v>5958.39794921875</c:v>
                </c:pt>
                <c:pt idx="2977">
                  <c:v>5960.3469238281295</c:v>
                </c:pt>
                <c:pt idx="2978">
                  <c:v>5962.3591308593795</c:v>
                </c:pt>
                <c:pt idx="2979">
                  <c:v>5964.33837890625</c:v>
                </c:pt>
                <c:pt idx="2980">
                  <c:v>5966.3427734375</c:v>
                </c:pt>
                <c:pt idx="2981">
                  <c:v>5968.3371582031205</c:v>
                </c:pt>
                <c:pt idx="2982">
                  <c:v>5970.34375</c:v>
                </c:pt>
                <c:pt idx="2983">
                  <c:v>5972.3430175781205</c:v>
                </c:pt>
                <c:pt idx="2984">
                  <c:v>5974.3425292968795</c:v>
                </c:pt>
                <c:pt idx="2985">
                  <c:v>5976.3293457031205</c:v>
                </c:pt>
                <c:pt idx="2986">
                  <c:v>5978.2907714843795</c:v>
                </c:pt>
                <c:pt idx="2987">
                  <c:v>5980.34033203125</c:v>
                </c:pt>
                <c:pt idx="2988">
                  <c:v>5982.4150390625</c:v>
                </c:pt>
                <c:pt idx="2989">
                  <c:v>5984.3388671875</c:v>
                </c:pt>
                <c:pt idx="2990">
                  <c:v>5986.32568359375</c:v>
                </c:pt>
                <c:pt idx="2991">
                  <c:v>5988.3879394531295</c:v>
                </c:pt>
                <c:pt idx="2992">
                  <c:v>5990.4377441406205</c:v>
                </c:pt>
                <c:pt idx="2993">
                  <c:v>5992.46240234375</c:v>
                </c:pt>
                <c:pt idx="2994">
                  <c:v>5994.38623046875</c:v>
                </c:pt>
                <c:pt idx="2995">
                  <c:v>5996.3728027343705</c:v>
                </c:pt>
                <c:pt idx="2996">
                  <c:v>5998.4602050781205</c:v>
                </c:pt>
                <c:pt idx="2997">
                  <c:v>6000.4973144531295</c:v>
                </c:pt>
                <c:pt idx="2998">
                  <c:v>6002.4714355468705</c:v>
                </c:pt>
                <c:pt idx="2999">
                  <c:v>6004.3701171875</c:v>
                </c:pt>
                <c:pt idx="3000">
                  <c:v>6006.3190917968795</c:v>
                </c:pt>
                <c:pt idx="3001">
                  <c:v>6008.26806640625</c:v>
                </c:pt>
                <c:pt idx="3002">
                  <c:v>6010.2297363281295</c:v>
                </c:pt>
                <c:pt idx="3003">
                  <c:v>6012.3044433593795</c:v>
                </c:pt>
                <c:pt idx="3004">
                  <c:v>6014.3264160156205</c:v>
                </c:pt>
                <c:pt idx="3005">
                  <c:v>6016.30078125</c:v>
                </c:pt>
                <c:pt idx="3006">
                  <c:v>6018.365234375</c:v>
                </c:pt>
                <c:pt idx="3007">
                  <c:v>6020.5407714843795</c:v>
                </c:pt>
                <c:pt idx="3008">
                  <c:v>6022.4521484375</c:v>
                </c:pt>
                <c:pt idx="3009">
                  <c:v>6024.3254394531295</c:v>
                </c:pt>
                <c:pt idx="3010">
                  <c:v>6026.31201171875</c:v>
                </c:pt>
                <c:pt idx="3011">
                  <c:v>6028.38671875</c:v>
                </c:pt>
                <c:pt idx="3012">
                  <c:v>6030.4365234375</c:v>
                </c:pt>
                <c:pt idx="3013">
                  <c:v>6032.3330078125</c:v>
                </c:pt>
                <c:pt idx="3014">
                  <c:v>6034.29443359375</c:v>
                </c:pt>
                <c:pt idx="3015">
                  <c:v>6036.2204589843795</c:v>
                </c:pt>
                <c:pt idx="3016">
                  <c:v>6038.3332519531295</c:v>
                </c:pt>
                <c:pt idx="3017">
                  <c:v>6040.41845703125</c:v>
                </c:pt>
                <c:pt idx="3018">
                  <c:v>6042.3801269531295</c:v>
                </c:pt>
                <c:pt idx="3019">
                  <c:v>6044.44482421875</c:v>
                </c:pt>
                <c:pt idx="3020">
                  <c:v>6046.4189453125</c:v>
                </c:pt>
                <c:pt idx="3021">
                  <c:v>6048.4309082031205</c:v>
                </c:pt>
                <c:pt idx="3022">
                  <c:v>6050.392578125</c:v>
                </c:pt>
                <c:pt idx="3023">
                  <c:v>6052.23828125</c:v>
                </c:pt>
                <c:pt idx="3024">
                  <c:v>6054.30029296875</c:v>
                </c:pt>
                <c:pt idx="3025">
                  <c:v>6056.4150390625</c:v>
                </c:pt>
                <c:pt idx="3026">
                  <c:v>6058.3388671875</c:v>
                </c:pt>
                <c:pt idx="3027">
                  <c:v>6060.2880859375</c:v>
                </c:pt>
                <c:pt idx="3028">
                  <c:v>6062.3000488281295</c:v>
                </c:pt>
                <c:pt idx="3029">
                  <c:v>6064.28662109375</c:v>
                </c:pt>
                <c:pt idx="3030">
                  <c:v>6066.29833984375</c:v>
                </c:pt>
                <c:pt idx="3031">
                  <c:v>6068.2702636718705</c:v>
                </c:pt>
                <c:pt idx="3032">
                  <c:v>6070.294921875</c:v>
                </c:pt>
                <c:pt idx="3033">
                  <c:v>6072.42236328125</c:v>
                </c:pt>
                <c:pt idx="3034">
                  <c:v>6074.4948730468705</c:v>
                </c:pt>
                <c:pt idx="3035">
                  <c:v>6076.3181152343705</c:v>
                </c:pt>
                <c:pt idx="3036">
                  <c:v>6078.244140625</c:v>
                </c:pt>
                <c:pt idx="3037">
                  <c:v>6080.30419921875</c:v>
                </c:pt>
                <c:pt idx="3038">
                  <c:v>6082.291015625</c:v>
                </c:pt>
                <c:pt idx="3039">
                  <c:v>6084.267578125</c:v>
                </c:pt>
                <c:pt idx="3040">
                  <c:v>6086.2795410156205</c:v>
                </c:pt>
                <c:pt idx="3041">
                  <c:v>6088.37939453125</c:v>
                </c:pt>
                <c:pt idx="3042">
                  <c:v>6090.3410644531295</c:v>
                </c:pt>
                <c:pt idx="3043">
                  <c:v>6092.2897949218795</c:v>
                </c:pt>
                <c:pt idx="3044">
                  <c:v>6094.31396484375</c:v>
                </c:pt>
                <c:pt idx="3045">
                  <c:v>6096.2380371093705</c:v>
                </c:pt>
                <c:pt idx="3046">
                  <c:v>6098.2375488281295</c:v>
                </c:pt>
                <c:pt idx="3047">
                  <c:v>6100.3879394531295</c:v>
                </c:pt>
                <c:pt idx="3048">
                  <c:v>6102.3371582031205</c:v>
                </c:pt>
                <c:pt idx="3049">
                  <c:v>6104.2734375</c:v>
                </c:pt>
                <c:pt idx="3050">
                  <c:v>6106.3330078125</c:v>
                </c:pt>
                <c:pt idx="3051">
                  <c:v>6108.33251953125</c:v>
                </c:pt>
                <c:pt idx="3052">
                  <c:v>6110.2712402343705</c:v>
                </c:pt>
                <c:pt idx="3053">
                  <c:v>6112.2326660156205</c:v>
                </c:pt>
                <c:pt idx="3054">
                  <c:v>6114.2197265625</c:v>
                </c:pt>
                <c:pt idx="3055">
                  <c:v>6116.26953125</c:v>
                </c:pt>
                <c:pt idx="3056">
                  <c:v>6118.30419921875</c:v>
                </c:pt>
                <c:pt idx="3057">
                  <c:v>6120.3283691406205</c:v>
                </c:pt>
                <c:pt idx="3058">
                  <c:v>6122.3298339843795</c:v>
                </c:pt>
                <c:pt idx="3059">
                  <c:v>6124.2160644531295</c:v>
                </c:pt>
                <c:pt idx="3060">
                  <c:v>6126.15283203125</c:v>
                </c:pt>
                <c:pt idx="3061">
                  <c:v>6128.18994140625</c:v>
                </c:pt>
                <c:pt idx="3062">
                  <c:v>6130.2141113281295</c:v>
                </c:pt>
                <c:pt idx="3063">
                  <c:v>6132.17333984375</c:v>
                </c:pt>
                <c:pt idx="3064">
                  <c:v>6134.2106933593795</c:v>
                </c:pt>
                <c:pt idx="3065">
                  <c:v>6136.2751464843795</c:v>
                </c:pt>
                <c:pt idx="3066">
                  <c:v>6138.32470703125</c:v>
                </c:pt>
                <c:pt idx="3067">
                  <c:v>6140.2360839843795</c:v>
                </c:pt>
                <c:pt idx="3068">
                  <c:v>6142.248046875</c:v>
                </c:pt>
                <c:pt idx="3069">
                  <c:v>6144.3732910156205</c:v>
                </c:pt>
                <c:pt idx="3070">
                  <c:v>6146.2971191406205</c:v>
                </c:pt>
                <c:pt idx="3071">
                  <c:v>6148.3591308593795</c:v>
                </c:pt>
                <c:pt idx="3072">
                  <c:v>6150.38330078125</c:v>
                </c:pt>
                <c:pt idx="3073">
                  <c:v>6152.2067871093705</c:v>
                </c:pt>
                <c:pt idx="3074">
                  <c:v>6154.1433105468705</c:v>
                </c:pt>
                <c:pt idx="3075">
                  <c:v>6156.29345703125</c:v>
                </c:pt>
                <c:pt idx="3076">
                  <c:v>6158.3557128906295</c:v>
                </c:pt>
                <c:pt idx="3077">
                  <c:v>6160.3173828125</c:v>
                </c:pt>
                <c:pt idx="3078">
                  <c:v>6162.2790527343705</c:v>
                </c:pt>
                <c:pt idx="3079">
                  <c:v>6164.2028808593795</c:v>
                </c:pt>
                <c:pt idx="3080">
                  <c:v>6166.2272949218795</c:v>
                </c:pt>
                <c:pt idx="3081">
                  <c:v>6168.25146484375</c:v>
                </c:pt>
                <c:pt idx="3082">
                  <c:v>6170.2507324218795</c:v>
                </c:pt>
                <c:pt idx="3083">
                  <c:v>6172.2626953125</c:v>
                </c:pt>
                <c:pt idx="3084">
                  <c:v>6174.33740234375</c:v>
                </c:pt>
                <c:pt idx="3085">
                  <c:v>6176.32421875</c:v>
                </c:pt>
                <c:pt idx="3086">
                  <c:v>6178.2355957031205</c:v>
                </c:pt>
                <c:pt idx="3087">
                  <c:v>6180.1845703125</c:v>
                </c:pt>
                <c:pt idx="3088">
                  <c:v>6182.1838378906295</c:v>
                </c:pt>
                <c:pt idx="3089">
                  <c:v>6184.1936035156205</c:v>
                </c:pt>
                <c:pt idx="3090">
                  <c:v>6186.255859375</c:v>
                </c:pt>
                <c:pt idx="3091">
                  <c:v>6188.27001953125</c:v>
                </c:pt>
                <c:pt idx="3092">
                  <c:v>6190.1813964843795</c:v>
                </c:pt>
                <c:pt idx="3093">
                  <c:v>6192.1804199218795</c:v>
                </c:pt>
                <c:pt idx="3094">
                  <c:v>6194.22998046875</c:v>
                </c:pt>
                <c:pt idx="3095">
                  <c:v>6196.2548828125</c:v>
                </c:pt>
                <c:pt idx="3096">
                  <c:v>6198.2919921875</c:v>
                </c:pt>
                <c:pt idx="3097">
                  <c:v>6200.25341796875</c:v>
                </c:pt>
                <c:pt idx="3098">
                  <c:v>6202.18994140625</c:v>
                </c:pt>
                <c:pt idx="3099">
                  <c:v>6204.1765136718705</c:v>
                </c:pt>
                <c:pt idx="3100">
                  <c:v>6206.20068359375</c:v>
                </c:pt>
                <c:pt idx="3101">
                  <c:v>6208.2126464843795</c:v>
                </c:pt>
                <c:pt idx="3102">
                  <c:v>6210.17431640625</c:v>
                </c:pt>
                <c:pt idx="3103">
                  <c:v>6212.1359863281295</c:v>
                </c:pt>
                <c:pt idx="3104">
                  <c:v>6214.158203125</c:v>
                </c:pt>
                <c:pt idx="3105">
                  <c:v>6216.24560546875</c:v>
                </c:pt>
                <c:pt idx="3106">
                  <c:v>6218.22216796875</c:v>
                </c:pt>
                <c:pt idx="3107">
                  <c:v>6220.1962890625</c:v>
                </c:pt>
                <c:pt idx="3108">
                  <c:v>6222.19580078125</c:v>
                </c:pt>
                <c:pt idx="3109">
                  <c:v>6224.1826171875</c:v>
                </c:pt>
                <c:pt idx="3110">
                  <c:v>6226.14404296875</c:v>
                </c:pt>
                <c:pt idx="3111">
                  <c:v>6228.1057128906295</c:v>
                </c:pt>
                <c:pt idx="3112">
                  <c:v>6230.10498046875</c:v>
                </c:pt>
                <c:pt idx="3113">
                  <c:v>6232.1669921875</c:v>
                </c:pt>
                <c:pt idx="3114">
                  <c:v>6234.1916503906295</c:v>
                </c:pt>
                <c:pt idx="3115">
                  <c:v>6236.1657714843795</c:v>
                </c:pt>
                <c:pt idx="3116">
                  <c:v>6238.1647949218795</c:v>
                </c:pt>
                <c:pt idx="3117">
                  <c:v>6240.2272949218795</c:v>
                </c:pt>
                <c:pt idx="3118">
                  <c:v>6242.20166015625</c:v>
                </c:pt>
                <c:pt idx="3119">
                  <c:v>6244.17578125</c:v>
                </c:pt>
                <c:pt idx="3120">
                  <c:v>6246.2756347656295</c:v>
                </c:pt>
                <c:pt idx="3121">
                  <c:v>6248.22216796875</c:v>
                </c:pt>
                <c:pt idx="3122">
                  <c:v>6250.1584472656295</c:v>
                </c:pt>
                <c:pt idx="3123">
                  <c:v>6252.16015625</c:v>
                </c:pt>
                <c:pt idx="3124">
                  <c:v>6254.083984375</c:v>
                </c:pt>
                <c:pt idx="3125">
                  <c:v>6256.05810546875</c:v>
                </c:pt>
                <c:pt idx="3126">
                  <c:v>6258.10791015625</c:v>
                </c:pt>
                <c:pt idx="3127">
                  <c:v>6260.1953125</c:v>
                </c:pt>
                <c:pt idx="3128">
                  <c:v>6262.1569824218795</c:v>
                </c:pt>
                <c:pt idx="3129">
                  <c:v>6264.1437988281295</c:v>
                </c:pt>
                <c:pt idx="3130">
                  <c:v>6266.1809082031205</c:v>
                </c:pt>
                <c:pt idx="3131">
                  <c:v>6268.1804199218795</c:v>
                </c:pt>
                <c:pt idx="3132">
                  <c:v>6270.21728515625</c:v>
                </c:pt>
                <c:pt idx="3133">
                  <c:v>6272.1535644531295</c:v>
                </c:pt>
                <c:pt idx="3134">
                  <c:v>6274.1657714843795</c:v>
                </c:pt>
                <c:pt idx="3135">
                  <c:v>6276.15234375</c:v>
                </c:pt>
                <c:pt idx="3136">
                  <c:v>6278.076171875</c:v>
                </c:pt>
                <c:pt idx="3137">
                  <c:v>6280.087890625</c:v>
                </c:pt>
                <c:pt idx="3138">
                  <c:v>6282.099609375</c:v>
                </c:pt>
                <c:pt idx="3139">
                  <c:v>6284.1369628906295</c:v>
                </c:pt>
                <c:pt idx="3140">
                  <c:v>6286.12353515625</c:v>
                </c:pt>
                <c:pt idx="3141">
                  <c:v>6288.0849609375</c:v>
                </c:pt>
                <c:pt idx="3142">
                  <c:v>6290.17236328125</c:v>
                </c:pt>
                <c:pt idx="3143">
                  <c:v>6292.171875</c:v>
                </c:pt>
                <c:pt idx="3144">
                  <c:v>6294.2468261718705</c:v>
                </c:pt>
                <c:pt idx="3145">
                  <c:v>6296.2587890625</c:v>
                </c:pt>
                <c:pt idx="3146">
                  <c:v>6298.0817871093705</c:v>
                </c:pt>
                <c:pt idx="3147">
                  <c:v>6300.0158691406205</c:v>
                </c:pt>
                <c:pt idx="3148">
                  <c:v>6302.08837890625</c:v>
                </c:pt>
                <c:pt idx="3149">
                  <c:v>6304.16552734375</c:v>
                </c:pt>
                <c:pt idx="3150">
                  <c:v>6306.1169433593795</c:v>
                </c:pt>
                <c:pt idx="3151">
                  <c:v>6308.0656738281295</c:v>
                </c:pt>
                <c:pt idx="3152">
                  <c:v>6310.1027832031205</c:v>
                </c:pt>
                <c:pt idx="3153">
                  <c:v>6312.1901855468705</c:v>
                </c:pt>
                <c:pt idx="3154">
                  <c:v>6314.1140136718705</c:v>
                </c:pt>
                <c:pt idx="3155">
                  <c:v>6316.11328125</c:v>
                </c:pt>
                <c:pt idx="3156">
                  <c:v>6318.17529296875</c:v>
                </c:pt>
                <c:pt idx="3157">
                  <c:v>6320.1748046875</c:v>
                </c:pt>
                <c:pt idx="3158">
                  <c:v>6322.17431640625</c:v>
                </c:pt>
                <c:pt idx="3159">
                  <c:v>6324.1335449218795</c:v>
                </c:pt>
                <c:pt idx="3160">
                  <c:v>6326.1452636718705</c:v>
                </c:pt>
                <c:pt idx="3161">
                  <c:v>6328.083984375</c:v>
                </c:pt>
                <c:pt idx="3162">
                  <c:v>6330.1843261718705</c:v>
                </c:pt>
                <c:pt idx="3163">
                  <c:v>6332.1711425781205</c:v>
                </c:pt>
                <c:pt idx="3164">
                  <c:v>6334.05712890625</c:v>
                </c:pt>
                <c:pt idx="3165">
                  <c:v>6336.1044921875</c:v>
                </c:pt>
                <c:pt idx="3166">
                  <c:v>6338.12890625</c:v>
                </c:pt>
                <c:pt idx="3167">
                  <c:v>6340.13037109375</c:v>
                </c:pt>
                <c:pt idx="3168">
                  <c:v>6342.1423339843795</c:v>
                </c:pt>
                <c:pt idx="3169">
                  <c:v>6344.11669921875</c:v>
                </c:pt>
                <c:pt idx="3170">
                  <c:v>6346.0656738281295</c:v>
                </c:pt>
                <c:pt idx="3171">
                  <c:v>6348.1025390625</c:v>
                </c:pt>
                <c:pt idx="3172">
                  <c:v>6350.10205078125</c:v>
                </c:pt>
                <c:pt idx="3173">
                  <c:v>6352.0615234375</c:v>
                </c:pt>
                <c:pt idx="3174">
                  <c:v>6354.060546875</c:v>
                </c:pt>
                <c:pt idx="3175">
                  <c:v>6356.1247558593795</c:v>
                </c:pt>
                <c:pt idx="3176">
                  <c:v>6358.1618652343705</c:v>
                </c:pt>
                <c:pt idx="3177">
                  <c:v>6360.12353515625</c:v>
                </c:pt>
                <c:pt idx="3178">
                  <c:v>6362.1354980468705</c:v>
                </c:pt>
                <c:pt idx="3179">
                  <c:v>6364.1474609375</c:v>
                </c:pt>
                <c:pt idx="3180">
                  <c:v>6366.0334472656295</c:v>
                </c:pt>
                <c:pt idx="3181">
                  <c:v>6367.9929199218795</c:v>
                </c:pt>
                <c:pt idx="3182">
                  <c:v>6370.1433105468705</c:v>
                </c:pt>
                <c:pt idx="3183">
                  <c:v>6372.1701660156205</c:v>
                </c:pt>
                <c:pt idx="3184">
                  <c:v>6374.06640625</c:v>
                </c:pt>
                <c:pt idx="3185">
                  <c:v>6376.02783203125</c:v>
                </c:pt>
                <c:pt idx="3186">
                  <c:v>6378.0021972656295</c:v>
                </c:pt>
                <c:pt idx="3187">
                  <c:v>6379.9763183593795</c:v>
                </c:pt>
                <c:pt idx="3188">
                  <c:v>6382.0031738281295</c:v>
                </c:pt>
                <c:pt idx="3189">
                  <c:v>6384.0402832031205</c:v>
                </c:pt>
                <c:pt idx="3190">
                  <c:v>6386.0393066406205</c:v>
                </c:pt>
                <c:pt idx="3191">
                  <c:v>6388.076171875</c:v>
                </c:pt>
                <c:pt idx="3192">
                  <c:v>6390.0505371093705</c:v>
                </c:pt>
                <c:pt idx="3193">
                  <c:v>6392.0603027343705</c:v>
                </c:pt>
                <c:pt idx="3194">
                  <c:v>6394.12255859375</c:v>
                </c:pt>
                <c:pt idx="3195">
                  <c:v>6396.0739746093705</c:v>
                </c:pt>
                <c:pt idx="3196">
                  <c:v>6398.0856933593795</c:v>
                </c:pt>
                <c:pt idx="3197">
                  <c:v>6400.0700683593795</c:v>
                </c:pt>
                <c:pt idx="3198">
                  <c:v>6402.0671386718705</c:v>
                </c:pt>
                <c:pt idx="3199">
                  <c:v>6404.08154296875</c:v>
                </c:pt>
                <c:pt idx="3200">
                  <c:v>6406.0705566406205</c:v>
                </c:pt>
                <c:pt idx="3201">
                  <c:v>6408.0695800781205</c:v>
                </c:pt>
                <c:pt idx="3202">
                  <c:v>6410.03125</c:v>
                </c:pt>
                <c:pt idx="3203">
                  <c:v>6412.0808105468705</c:v>
                </c:pt>
                <c:pt idx="3204">
                  <c:v>6414.0676269531295</c:v>
                </c:pt>
                <c:pt idx="3205">
                  <c:v>6416.0270996093705</c:v>
                </c:pt>
                <c:pt idx="3206">
                  <c:v>6418.1394042968795</c:v>
                </c:pt>
                <c:pt idx="3207">
                  <c:v>6420.1533203125</c:v>
                </c:pt>
                <c:pt idx="3208">
                  <c:v>6422.1025390625</c:v>
                </c:pt>
                <c:pt idx="3209">
                  <c:v>6424.0771484375</c:v>
                </c:pt>
                <c:pt idx="3210">
                  <c:v>6426.0388183593795</c:v>
                </c:pt>
                <c:pt idx="3211">
                  <c:v>6428.0505371093705</c:v>
                </c:pt>
                <c:pt idx="3212">
                  <c:v>6429.9489746093705</c:v>
                </c:pt>
                <c:pt idx="3213">
                  <c:v>6431.9733886718705</c:v>
                </c:pt>
                <c:pt idx="3214">
                  <c:v>6434.04833984375</c:v>
                </c:pt>
                <c:pt idx="3215">
                  <c:v>6435.99755859375</c:v>
                </c:pt>
                <c:pt idx="3216">
                  <c:v>6438.0095214843795</c:v>
                </c:pt>
                <c:pt idx="3217">
                  <c:v>6440.05908203125</c:v>
                </c:pt>
                <c:pt idx="3218">
                  <c:v>6442.0183105468705</c:v>
                </c:pt>
                <c:pt idx="3219">
                  <c:v>6444.0908203125</c:v>
                </c:pt>
                <c:pt idx="3220">
                  <c:v>6446.1428222656295</c:v>
                </c:pt>
                <c:pt idx="3221">
                  <c:v>6448.0563964843795</c:v>
                </c:pt>
                <c:pt idx="3222">
                  <c:v>6450.0559082031205</c:v>
                </c:pt>
                <c:pt idx="3223">
                  <c:v>6452.02978515625</c:v>
                </c:pt>
                <c:pt idx="3224">
                  <c:v>6453.98876953125</c:v>
                </c:pt>
                <c:pt idx="3225">
                  <c:v>6455.9758300781205</c:v>
                </c:pt>
                <c:pt idx="3226">
                  <c:v>6458.01513671875</c:v>
                </c:pt>
                <c:pt idx="3227">
                  <c:v>6460.0771484375</c:v>
                </c:pt>
                <c:pt idx="3228">
                  <c:v>6462.0642089843795</c:v>
                </c:pt>
                <c:pt idx="3229">
                  <c:v>6464.0383300781205</c:v>
                </c:pt>
                <c:pt idx="3230">
                  <c:v>6466.0500488281295</c:v>
                </c:pt>
                <c:pt idx="3231">
                  <c:v>6468.0241699218795</c:v>
                </c:pt>
                <c:pt idx="3232">
                  <c:v>6470.02099609375</c:v>
                </c:pt>
                <c:pt idx="3233">
                  <c:v>6472.1083984375</c:v>
                </c:pt>
                <c:pt idx="3234">
                  <c:v>6474.1228027343705</c:v>
                </c:pt>
                <c:pt idx="3235">
                  <c:v>6476.0217285156205</c:v>
                </c:pt>
                <c:pt idx="3236">
                  <c:v>6477.9833984375</c:v>
                </c:pt>
                <c:pt idx="3237">
                  <c:v>6480.0051269531295</c:v>
                </c:pt>
                <c:pt idx="3238">
                  <c:v>6482.03955078125</c:v>
                </c:pt>
                <c:pt idx="3239">
                  <c:v>6484.091796875</c:v>
                </c:pt>
                <c:pt idx="3240">
                  <c:v>6486.07861328125</c:v>
                </c:pt>
                <c:pt idx="3241">
                  <c:v>6487.9899902343705</c:v>
                </c:pt>
                <c:pt idx="3242">
                  <c:v>6490.0671386718705</c:v>
                </c:pt>
                <c:pt idx="3243">
                  <c:v>6492.0388183593795</c:v>
                </c:pt>
                <c:pt idx="3244">
                  <c:v>6493.9626464843795</c:v>
                </c:pt>
                <c:pt idx="3245">
                  <c:v>6496.0400390625</c:v>
                </c:pt>
                <c:pt idx="3246">
                  <c:v>6498.02685546875</c:v>
                </c:pt>
                <c:pt idx="3247">
                  <c:v>6500.05126953125</c:v>
                </c:pt>
                <c:pt idx="3248">
                  <c:v>6502.0129394531295</c:v>
                </c:pt>
                <c:pt idx="3249">
                  <c:v>6503.93408203125</c:v>
                </c:pt>
                <c:pt idx="3250">
                  <c:v>6505.9309082031205</c:v>
                </c:pt>
                <c:pt idx="3251">
                  <c:v>6507.99560546875</c:v>
                </c:pt>
                <c:pt idx="3252">
                  <c:v>6510.0349121093705</c:v>
                </c:pt>
                <c:pt idx="3253">
                  <c:v>6511.9084472656295</c:v>
                </c:pt>
                <c:pt idx="3254">
                  <c:v>6513.9958496093705</c:v>
                </c:pt>
                <c:pt idx="3255">
                  <c:v>6516.05810546875</c:v>
                </c:pt>
                <c:pt idx="3256">
                  <c:v>6517.8562011718705</c:v>
                </c:pt>
                <c:pt idx="3257">
                  <c:v>6519.880859375</c:v>
                </c:pt>
                <c:pt idx="3258">
                  <c:v>6521.9787597656295</c:v>
                </c:pt>
                <c:pt idx="3259">
                  <c:v>6524.0031738281295</c:v>
                </c:pt>
                <c:pt idx="3260">
                  <c:v>6526.0046386718705</c:v>
                </c:pt>
                <c:pt idx="3261">
                  <c:v>6527.9660644531295</c:v>
                </c:pt>
                <c:pt idx="3262">
                  <c:v>6529.9904785156205</c:v>
                </c:pt>
                <c:pt idx="3263">
                  <c:v>6532.052734375</c:v>
                </c:pt>
                <c:pt idx="3264">
                  <c:v>6534.01416015625</c:v>
                </c:pt>
                <c:pt idx="3265">
                  <c:v>6535.9230957031205</c:v>
                </c:pt>
                <c:pt idx="3266">
                  <c:v>6538.0104980468705</c:v>
                </c:pt>
                <c:pt idx="3267">
                  <c:v>6540.0373535156205</c:v>
                </c:pt>
                <c:pt idx="3268">
                  <c:v>6541.9865722656295</c:v>
                </c:pt>
                <c:pt idx="3269">
                  <c:v>6543.9987792968795</c:v>
                </c:pt>
                <c:pt idx="3270">
                  <c:v>6545.9226074218795</c:v>
                </c:pt>
                <c:pt idx="3271">
                  <c:v>6547.97216796875</c:v>
                </c:pt>
                <c:pt idx="3272">
                  <c:v>6549.9841308593795</c:v>
                </c:pt>
                <c:pt idx="3273">
                  <c:v>6551.8825683593795</c:v>
                </c:pt>
                <c:pt idx="3274">
                  <c:v>6553.982421875</c:v>
                </c:pt>
                <c:pt idx="3275">
                  <c:v>6555.98193359375</c:v>
                </c:pt>
                <c:pt idx="3276">
                  <c:v>6557.9938964843795</c:v>
                </c:pt>
                <c:pt idx="3277">
                  <c:v>6560.04345703125</c:v>
                </c:pt>
                <c:pt idx="3278">
                  <c:v>6561.9294433593795</c:v>
                </c:pt>
                <c:pt idx="3279">
                  <c:v>6563.94140625</c:v>
                </c:pt>
                <c:pt idx="3280">
                  <c:v>6565.9284667968795</c:v>
                </c:pt>
                <c:pt idx="3281">
                  <c:v>6567.8771972656295</c:v>
                </c:pt>
                <c:pt idx="3282">
                  <c:v>6570.0021972656295</c:v>
                </c:pt>
                <c:pt idx="3283">
                  <c:v>6572.0144042968795</c:v>
                </c:pt>
                <c:pt idx="3284">
                  <c:v>6573.95068359375</c:v>
                </c:pt>
                <c:pt idx="3285">
                  <c:v>6575.97509765625</c:v>
                </c:pt>
                <c:pt idx="3286">
                  <c:v>6577.8991699218795</c:v>
                </c:pt>
                <c:pt idx="3287">
                  <c:v>6579.86083984375</c:v>
                </c:pt>
                <c:pt idx="3288">
                  <c:v>6581.9479980468705</c:v>
                </c:pt>
                <c:pt idx="3289">
                  <c:v>6584.0224609375</c:v>
                </c:pt>
                <c:pt idx="3290">
                  <c:v>6586.0090332031205</c:v>
                </c:pt>
                <c:pt idx="3291">
                  <c:v>6587.9582519531295</c:v>
                </c:pt>
                <c:pt idx="3292">
                  <c:v>6589.9453125</c:v>
                </c:pt>
                <c:pt idx="3293">
                  <c:v>6592.0451660156205</c:v>
                </c:pt>
                <c:pt idx="3294">
                  <c:v>6593.9792480468705</c:v>
                </c:pt>
                <c:pt idx="3295">
                  <c:v>6595.8757324218795</c:v>
                </c:pt>
                <c:pt idx="3296">
                  <c:v>6597.9150390625</c:v>
                </c:pt>
                <c:pt idx="3297">
                  <c:v>6599.8537597656295</c:v>
                </c:pt>
                <c:pt idx="3298">
                  <c:v>6601.84033203125</c:v>
                </c:pt>
                <c:pt idx="3299">
                  <c:v>6603.8898925781205</c:v>
                </c:pt>
                <c:pt idx="3300">
                  <c:v>6605.92724609375</c:v>
                </c:pt>
                <c:pt idx="3301">
                  <c:v>6607.97705078125</c:v>
                </c:pt>
                <c:pt idx="3302">
                  <c:v>6609.9235839843795</c:v>
                </c:pt>
                <c:pt idx="3303">
                  <c:v>6611.9228515625</c:v>
                </c:pt>
                <c:pt idx="3304">
                  <c:v>6613.9621582031205</c:v>
                </c:pt>
                <c:pt idx="3305">
                  <c:v>6615.86083984375</c:v>
                </c:pt>
                <c:pt idx="3306">
                  <c:v>6617.84765625</c:v>
                </c:pt>
                <c:pt idx="3307">
                  <c:v>6619.859375</c:v>
                </c:pt>
                <c:pt idx="3308">
                  <c:v>6621.78076171875</c:v>
                </c:pt>
                <c:pt idx="3309">
                  <c:v>6623.8557128906295</c:v>
                </c:pt>
                <c:pt idx="3310">
                  <c:v>6625.8825683593795</c:v>
                </c:pt>
                <c:pt idx="3311">
                  <c:v>6627.84423828125</c:v>
                </c:pt>
                <c:pt idx="3312">
                  <c:v>6629.84375</c:v>
                </c:pt>
                <c:pt idx="3313">
                  <c:v>6631.8557128906295</c:v>
                </c:pt>
                <c:pt idx="3314">
                  <c:v>6633.90283203125</c:v>
                </c:pt>
                <c:pt idx="3315">
                  <c:v>6635.82666015625</c:v>
                </c:pt>
                <c:pt idx="3316">
                  <c:v>6637.82861328125</c:v>
                </c:pt>
                <c:pt idx="3317">
                  <c:v>6639.8278808593795</c:v>
                </c:pt>
                <c:pt idx="3318">
                  <c:v>6641.9152832031205</c:v>
                </c:pt>
                <c:pt idx="3319">
                  <c:v>6644.0026855468705</c:v>
                </c:pt>
                <c:pt idx="3320">
                  <c:v>6645.9514160156205</c:v>
                </c:pt>
                <c:pt idx="3321">
                  <c:v>6647.900390625</c:v>
                </c:pt>
                <c:pt idx="3322">
                  <c:v>6649.8371582031205</c:v>
                </c:pt>
                <c:pt idx="3323">
                  <c:v>6651.83642578125</c:v>
                </c:pt>
                <c:pt idx="3324">
                  <c:v>6653.78515625</c:v>
                </c:pt>
                <c:pt idx="3325">
                  <c:v>6655.8095703125</c:v>
                </c:pt>
                <c:pt idx="3326">
                  <c:v>6657.8591308593795</c:v>
                </c:pt>
                <c:pt idx="3327">
                  <c:v>6659.8083496093705</c:v>
                </c:pt>
                <c:pt idx="3328">
                  <c:v>6661.8330078125</c:v>
                </c:pt>
                <c:pt idx="3329">
                  <c:v>6663.8447265625</c:v>
                </c:pt>
                <c:pt idx="3330">
                  <c:v>6665.8566894531295</c:v>
                </c:pt>
                <c:pt idx="3331">
                  <c:v>6667.8811035156205</c:v>
                </c:pt>
                <c:pt idx="3332">
                  <c:v>6669.8552246093705</c:v>
                </c:pt>
                <c:pt idx="3333">
                  <c:v>6671.90478515625</c:v>
                </c:pt>
                <c:pt idx="3334">
                  <c:v>6673.9016113281295</c:v>
                </c:pt>
                <c:pt idx="3335">
                  <c:v>6675.8254394531295</c:v>
                </c:pt>
                <c:pt idx="3336">
                  <c:v>6677.83984375</c:v>
                </c:pt>
                <c:pt idx="3337">
                  <c:v>6679.9147949218795</c:v>
                </c:pt>
                <c:pt idx="3338">
                  <c:v>6681.9519042968795</c:v>
                </c:pt>
                <c:pt idx="3339">
                  <c:v>6683.83544921875</c:v>
                </c:pt>
                <c:pt idx="3340">
                  <c:v>6685.7087402343705</c:v>
                </c:pt>
                <c:pt idx="3341">
                  <c:v>6687.74853515625</c:v>
                </c:pt>
                <c:pt idx="3342">
                  <c:v>6689.81103515625</c:v>
                </c:pt>
                <c:pt idx="3343">
                  <c:v>6691.8605957031205</c:v>
                </c:pt>
                <c:pt idx="3344">
                  <c:v>6693.93505859375</c:v>
                </c:pt>
                <c:pt idx="3345">
                  <c:v>6695.9216308593795</c:v>
                </c:pt>
                <c:pt idx="3346">
                  <c:v>6697.9211425781205</c:v>
                </c:pt>
                <c:pt idx="3347">
                  <c:v>6699.9309082031205</c:v>
                </c:pt>
                <c:pt idx="3348">
                  <c:v>6701.8547363281295</c:v>
                </c:pt>
                <c:pt idx="3349">
                  <c:v>6703.78076171875</c:v>
                </c:pt>
                <c:pt idx="3350">
                  <c:v>6705.80517578125</c:v>
                </c:pt>
                <c:pt idx="3351">
                  <c:v>6707.8547363281295</c:v>
                </c:pt>
                <c:pt idx="3352">
                  <c:v>6709.87939453125</c:v>
                </c:pt>
                <c:pt idx="3353">
                  <c:v>6711.8662109375</c:v>
                </c:pt>
                <c:pt idx="3354">
                  <c:v>6713.73974609375</c:v>
                </c:pt>
                <c:pt idx="3355">
                  <c:v>6715.7770996093705</c:v>
                </c:pt>
                <c:pt idx="3356">
                  <c:v>6717.8015136718705</c:v>
                </c:pt>
                <c:pt idx="3357">
                  <c:v>6719.7502441406205</c:v>
                </c:pt>
                <c:pt idx="3358">
                  <c:v>6721.8122558593795</c:v>
                </c:pt>
                <c:pt idx="3359">
                  <c:v>6723.8117675781205</c:v>
                </c:pt>
                <c:pt idx="3360">
                  <c:v>6725.82373046875</c:v>
                </c:pt>
                <c:pt idx="3361">
                  <c:v>6727.86083984375</c:v>
                </c:pt>
                <c:pt idx="3362">
                  <c:v>6729.908203125</c:v>
                </c:pt>
                <c:pt idx="3363">
                  <c:v>6731.8947753906295</c:v>
                </c:pt>
                <c:pt idx="3364">
                  <c:v>6733.93408203125</c:v>
                </c:pt>
                <c:pt idx="3365">
                  <c:v>6735.94580078125</c:v>
                </c:pt>
                <c:pt idx="3366">
                  <c:v>6737.7919921875</c:v>
                </c:pt>
                <c:pt idx="3367">
                  <c:v>6739.7158203125</c:v>
                </c:pt>
                <c:pt idx="3368">
                  <c:v>6741.8054199218795</c:v>
                </c:pt>
                <c:pt idx="3369">
                  <c:v>6743.8679199218795</c:v>
                </c:pt>
                <c:pt idx="3370">
                  <c:v>6745.7038574218795</c:v>
                </c:pt>
                <c:pt idx="3371">
                  <c:v>6747.66552734375</c:v>
                </c:pt>
                <c:pt idx="3372">
                  <c:v>6749.7001953125</c:v>
                </c:pt>
                <c:pt idx="3373">
                  <c:v>6751.7873535156205</c:v>
                </c:pt>
                <c:pt idx="3374">
                  <c:v>6753.93994140625</c:v>
                </c:pt>
                <c:pt idx="3375">
                  <c:v>6755.9013671875</c:v>
                </c:pt>
                <c:pt idx="3376">
                  <c:v>6757.80029296875</c:v>
                </c:pt>
                <c:pt idx="3377">
                  <c:v>6759.8752441406205</c:v>
                </c:pt>
                <c:pt idx="3378">
                  <c:v>6761.8466796875</c:v>
                </c:pt>
                <c:pt idx="3379">
                  <c:v>6763.6826171875</c:v>
                </c:pt>
                <c:pt idx="3380">
                  <c:v>6765.78515625</c:v>
                </c:pt>
                <c:pt idx="3381">
                  <c:v>6767.9104003906295</c:v>
                </c:pt>
                <c:pt idx="3382">
                  <c:v>6769.8718261718705</c:v>
                </c:pt>
                <c:pt idx="3383">
                  <c:v>6771.8330078125</c:v>
                </c:pt>
                <c:pt idx="3384">
                  <c:v>6773.8449707031205</c:v>
                </c:pt>
                <c:pt idx="3385">
                  <c:v>6775.84228515625</c:v>
                </c:pt>
                <c:pt idx="3386">
                  <c:v>6777.7890625</c:v>
                </c:pt>
                <c:pt idx="3387">
                  <c:v>6779.7780761718705</c:v>
                </c:pt>
                <c:pt idx="3388">
                  <c:v>6781.830078125</c:v>
                </c:pt>
                <c:pt idx="3389">
                  <c:v>6783.9045410156205</c:v>
                </c:pt>
                <c:pt idx="3390">
                  <c:v>6786.00439453125</c:v>
                </c:pt>
                <c:pt idx="3391">
                  <c:v>6787.9033203125</c:v>
                </c:pt>
                <c:pt idx="3392">
                  <c:v>6789.8395996093705</c:v>
                </c:pt>
                <c:pt idx="3393">
                  <c:v>6791.78857421875</c:v>
                </c:pt>
                <c:pt idx="3394">
                  <c:v>6793.73779296875</c:v>
                </c:pt>
                <c:pt idx="3395">
                  <c:v>6795.7873535156205</c:v>
                </c:pt>
                <c:pt idx="3396">
                  <c:v>6797.7111816406205</c:v>
                </c:pt>
                <c:pt idx="3397">
                  <c:v>6799.72314453125</c:v>
                </c:pt>
                <c:pt idx="3398">
                  <c:v>6801.80810546875</c:v>
                </c:pt>
                <c:pt idx="3399">
                  <c:v>6803.7321777343705</c:v>
                </c:pt>
                <c:pt idx="3400">
                  <c:v>6805.74658203125</c:v>
                </c:pt>
                <c:pt idx="3401">
                  <c:v>6807.8088378906295</c:v>
                </c:pt>
                <c:pt idx="3402">
                  <c:v>6809.7829589843795</c:v>
                </c:pt>
                <c:pt idx="3403">
                  <c:v>6811.76953125</c:v>
                </c:pt>
                <c:pt idx="3404">
                  <c:v>6813.728515625</c:v>
                </c:pt>
                <c:pt idx="3405">
                  <c:v>6815.6774902343705</c:v>
                </c:pt>
                <c:pt idx="3406">
                  <c:v>6817.7421875</c:v>
                </c:pt>
                <c:pt idx="3407">
                  <c:v>6819.8044433593795</c:v>
                </c:pt>
                <c:pt idx="3408">
                  <c:v>6821.74072265625</c:v>
                </c:pt>
                <c:pt idx="3409">
                  <c:v>6823.828125</c:v>
                </c:pt>
                <c:pt idx="3410">
                  <c:v>6825.8776855468705</c:v>
                </c:pt>
                <c:pt idx="3411">
                  <c:v>6827.8015136718705</c:v>
                </c:pt>
                <c:pt idx="3412">
                  <c:v>6829.73583984375</c:v>
                </c:pt>
                <c:pt idx="3413">
                  <c:v>6831.68505859375</c:v>
                </c:pt>
                <c:pt idx="3414">
                  <c:v>6833.77490234375</c:v>
                </c:pt>
                <c:pt idx="3415">
                  <c:v>6835.7614746093705</c:v>
                </c:pt>
                <c:pt idx="3416">
                  <c:v>6837.7604980468705</c:v>
                </c:pt>
                <c:pt idx="3417">
                  <c:v>6839.7976074218795</c:v>
                </c:pt>
                <c:pt idx="3418">
                  <c:v>6841.708984375</c:v>
                </c:pt>
                <c:pt idx="3419">
                  <c:v>6843.7082519531295</c:v>
                </c:pt>
                <c:pt idx="3420">
                  <c:v>6845.7053222656295</c:v>
                </c:pt>
                <c:pt idx="3421">
                  <c:v>6847.6669921875</c:v>
                </c:pt>
                <c:pt idx="3422">
                  <c:v>6849.6560058593795</c:v>
                </c:pt>
                <c:pt idx="3423">
                  <c:v>6851.6804199218795</c:v>
                </c:pt>
                <c:pt idx="3424">
                  <c:v>6853.7150878906295</c:v>
                </c:pt>
                <c:pt idx="3425">
                  <c:v>6855.7873535156205</c:v>
                </c:pt>
                <c:pt idx="3426">
                  <c:v>6857.814453125</c:v>
                </c:pt>
                <c:pt idx="3427">
                  <c:v>6859.8037109375</c:v>
                </c:pt>
                <c:pt idx="3428">
                  <c:v>6861.71484375</c:v>
                </c:pt>
                <c:pt idx="3429">
                  <c:v>6863.7390136718705</c:v>
                </c:pt>
                <c:pt idx="3430">
                  <c:v>6865.78857421875</c:v>
                </c:pt>
                <c:pt idx="3431">
                  <c:v>6867.7502441406205</c:v>
                </c:pt>
                <c:pt idx="3432">
                  <c:v>6869.76220703125</c:v>
                </c:pt>
                <c:pt idx="3433">
                  <c:v>6871.7741699218795</c:v>
                </c:pt>
                <c:pt idx="3434">
                  <c:v>6873.7734375</c:v>
                </c:pt>
                <c:pt idx="3435">
                  <c:v>6875.78564453125</c:v>
                </c:pt>
                <c:pt idx="3436">
                  <c:v>6877.82275390625</c:v>
                </c:pt>
                <c:pt idx="3437">
                  <c:v>6879.7087402343705</c:v>
                </c:pt>
                <c:pt idx="3438">
                  <c:v>6881.65771484375</c:v>
                </c:pt>
                <c:pt idx="3439">
                  <c:v>6883.70751953125</c:v>
                </c:pt>
                <c:pt idx="3440">
                  <c:v>6885.7548828125</c:v>
                </c:pt>
                <c:pt idx="3441">
                  <c:v>6887.79150390625</c:v>
                </c:pt>
                <c:pt idx="3442">
                  <c:v>6889.8054199218795</c:v>
                </c:pt>
                <c:pt idx="3443">
                  <c:v>6891.7900390625</c:v>
                </c:pt>
                <c:pt idx="3444">
                  <c:v>6893.73681640625</c:v>
                </c:pt>
                <c:pt idx="3445">
                  <c:v>6895.6755371093705</c:v>
                </c:pt>
                <c:pt idx="3446">
                  <c:v>6897.6520996093705</c:v>
                </c:pt>
                <c:pt idx="3447">
                  <c:v>6899.7395019531295</c:v>
                </c:pt>
                <c:pt idx="3448">
                  <c:v>6901.7390136718705</c:v>
                </c:pt>
                <c:pt idx="3449">
                  <c:v>6903.7131347656295</c:v>
                </c:pt>
                <c:pt idx="3450">
                  <c:v>6905.6745605468705</c:v>
                </c:pt>
                <c:pt idx="3451">
                  <c:v>6907.7092285156205</c:v>
                </c:pt>
                <c:pt idx="3452">
                  <c:v>6909.7841796875</c:v>
                </c:pt>
                <c:pt idx="3453">
                  <c:v>6911.7229003906295</c:v>
                </c:pt>
                <c:pt idx="3454">
                  <c:v>6913.6845703125</c:v>
                </c:pt>
                <c:pt idx="3455">
                  <c:v>6915.65869140625</c:v>
                </c:pt>
                <c:pt idx="3456">
                  <c:v>6917.5925292968795</c:v>
                </c:pt>
                <c:pt idx="3457">
                  <c:v>6919.6171875</c:v>
                </c:pt>
                <c:pt idx="3458">
                  <c:v>6921.7822265625</c:v>
                </c:pt>
                <c:pt idx="3459">
                  <c:v>6923.83203125</c:v>
                </c:pt>
                <c:pt idx="3460">
                  <c:v>6925.7434082031205</c:v>
                </c:pt>
                <c:pt idx="3461">
                  <c:v>6927.6672363281295</c:v>
                </c:pt>
                <c:pt idx="3462">
                  <c:v>6929.7170410156205</c:v>
                </c:pt>
                <c:pt idx="3463">
                  <c:v>6931.7392578125</c:v>
                </c:pt>
                <c:pt idx="3464">
                  <c:v>6933.6506347656295</c:v>
                </c:pt>
                <c:pt idx="3465">
                  <c:v>6935.6520996093705</c:v>
                </c:pt>
                <c:pt idx="3466">
                  <c:v>6937.6513671875</c:v>
                </c:pt>
                <c:pt idx="3467">
                  <c:v>6939.62548828125</c:v>
                </c:pt>
                <c:pt idx="3468">
                  <c:v>6941.67529296875</c:v>
                </c:pt>
                <c:pt idx="3469">
                  <c:v>6943.6745605468705</c:v>
                </c:pt>
                <c:pt idx="3470">
                  <c:v>6945.6611328125</c:v>
                </c:pt>
                <c:pt idx="3471">
                  <c:v>6947.6228027343705</c:v>
                </c:pt>
                <c:pt idx="3472">
                  <c:v>6949.6071777343705</c:v>
                </c:pt>
                <c:pt idx="3473">
                  <c:v>6951.6945800781205</c:v>
                </c:pt>
                <c:pt idx="3474">
                  <c:v>6953.65869140625</c:v>
                </c:pt>
                <c:pt idx="3475">
                  <c:v>6955.60546875</c:v>
                </c:pt>
                <c:pt idx="3476">
                  <c:v>6957.6923828125</c:v>
                </c:pt>
                <c:pt idx="3477">
                  <c:v>6959.78173828125</c:v>
                </c:pt>
                <c:pt idx="3478">
                  <c:v>6961.75634765625</c:v>
                </c:pt>
                <c:pt idx="3479">
                  <c:v>6963.61767578125</c:v>
                </c:pt>
                <c:pt idx="3480">
                  <c:v>6965.591796875</c:v>
                </c:pt>
                <c:pt idx="3481">
                  <c:v>6967.7041015625</c:v>
                </c:pt>
                <c:pt idx="3482">
                  <c:v>6969.71337890625</c:v>
                </c:pt>
                <c:pt idx="3483">
                  <c:v>6971.7001953125</c:v>
                </c:pt>
                <c:pt idx="3484">
                  <c:v>6973.7121582031205</c:v>
                </c:pt>
                <c:pt idx="3485">
                  <c:v>6975.7619628906295</c:v>
                </c:pt>
                <c:pt idx="3486">
                  <c:v>6977.6633300781205</c:v>
                </c:pt>
                <c:pt idx="3487">
                  <c:v>6979.599609375</c:v>
                </c:pt>
                <c:pt idx="3488">
                  <c:v>6981.6364746093705</c:v>
                </c:pt>
                <c:pt idx="3489">
                  <c:v>6983.6481933593795</c:v>
                </c:pt>
                <c:pt idx="3490">
                  <c:v>6985.6853027343705</c:v>
                </c:pt>
                <c:pt idx="3491">
                  <c:v>6987.6848144531295</c:v>
                </c:pt>
                <c:pt idx="3492">
                  <c:v>6989.6965332031205</c:v>
                </c:pt>
                <c:pt idx="3493">
                  <c:v>6991.5949707031205</c:v>
                </c:pt>
                <c:pt idx="3494">
                  <c:v>6993.5187988281295</c:v>
                </c:pt>
                <c:pt idx="3495">
                  <c:v>6995.53125</c:v>
                </c:pt>
                <c:pt idx="3496">
                  <c:v>6997.5556640625</c:v>
                </c:pt>
                <c:pt idx="3497">
                  <c:v>6999.642578125</c:v>
                </c:pt>
                <c:pt idx="3498">
                  <c:v>7001.6672363281295</c:v>
                </c:pt>
                <c:pt idx="3499">
                  <c:v>7003.69189453125</c:v>
                </c:pt>
                <c:pt idx="3500">
                  <c:v>7005.7287597656295</c:v>
                </c:pt>
                <c:pt idx="3501">
                  <c:v>7007.6501464843795</c:v>
                </c:pt>
                <c:pt idx="3502">
                  <c:v>7009.5615234375</c:v>
                </c:pt>
                <c:pt idx="3503">
                  <c:v>7011.5634765625</c:v>
                </c:pt>
                <c:pt idx="3504">
                  <c:v>7013.6130371093705</c:v>
                </c:pt>
                <c:pt idx="3505">
                  <c:v>7015.5871582031205</c:v>
                </c:pt>
                <c:pt idx="3506">
                  <c:v>7017.57421875</c:v>
                </c:pt>
                <c:pt idx="3507">
                  <c:v>7019.55859375</c:v>
                </c:pt>
                <c:pt idx="3508">
                  <c:v>7021.5827636718705</c:v>
                </c:pt>
                <c:pt idx="3509">
                  <c:v>7023.57177734375</c:v>
                </c:pt>
                <c:pt idx="3510">
                  <c:v>7025.5334472656295</c:v>
                </c:pt>
                <c:pt idx="3511">
                  <c:v>7027.5705566406205</c:v>
                </c:pt>
                <c:pt idx="3512">
                  <c:v>7029.60791015625</c:v>
                </c:pt>
                <c:pt idx="3513">
                  <c:v>7031.65771484375</c:v>
                </c:pt>
                <c:pt idx="3514">
                  <c:v>7033.7072753906295</c:v>
                </c:pt>
                <c:pt idx="3515">
                  <c:v>7035.69384765625</c:v>
                </c:pt>
                <c:pt idx="3516">
                  <c:v>7037.728515625</c:v>
                </c:pt>
                <c:pt idx="3517">
                  <c:v>7039.7780761718705</c:v>
                </c:pt>
                <c:pt idx="3518">
                  <c:v>7041.67919921875</c:v>
                </c:pt>
                <c:pt idx="3519">
                  <c:v>7043.6408691406205</c:v>
                </c:pt>
                <c:pt idx="3520">
                  <c:v>7045.5895996093705</c:v>
                </c:pt>
                <c:pt idx="3521">
                  <c:v>7047.5637207031205</c:v>
                </c:pt>
                <c:pt idx="3522">
                  <c:v>7049.56298828125</c:v>
                </c:pt>
                <c:pt idx="3523">
                  <c:v>7051.4992675781205</c:v>
                </c:pt>
                <c:pt idx="3524">
                  <c:v>7053.5615234375</c:v>
                </c:pt>
                <c:pt idx="3525">
                  <c:v>7055.57373046875</c:v>
                </c:pt>
                <c:pt idx="3526">
                  <c:v>7057.5729980468705</c:v>
                </c:pt>
                <c:pt idx="3527">
                  <c:v>7059.62255859375</c:v>
                </c:pt>
                <c:pt idx="3528">
                  <c:v>7061.6220703125</c:v>
                </c:pt>
                <c:pt idx="3529">
                  <c:v>7063.6340332031205</c:v>
                </c:pt>
                <c:pt idx="3530">
                  <c:v>7065.5832519531295</c:v>
                </c:pt>
                <c:pt idx="3531">
                  <c:v>7067.607421875</c:v>
                </c:pt>
                <c:pt idx="3532">
                  <c:v>7069.6945800781205</c:v>
                </c:pt>
                <c:pt idx="3533">
                  <c:v>7071.5783691406205</c:v>
                </c:pt>
                <c:pt idx="3534">
                  <c:v>7073.4895019531295</c:v>
                </c:pt>
                <c:pt idx="3535">
                  <c:v>7075.54150390625</c:v>
                </c:pt>
                <c:pt idx="3536">
                  <c:v>7077.57861328125</c:v>
                </c:pt>
                <c:pt idx="3537">
                  <c:v>7079.5402832031205</c:v>
                </c:pt>
                <c:pt idx="3538">
                  <c:v>7081.501953125</c:v>
                </c:pt>
                <c:pt idx="3539">
                  <c:v>7083.67724609375</c:v>
                </c:pt>
                <c:pt idx="3540">
                  <c:v>7085.7395019531295</c:v>
                </c:pt>
                <c:pt idx="3541">
                  <c:v>7087.6257324218795</c:v>
                </c:pt>
                <c:pt idx="3542">
                  <c:v>7089.56201171875</c:v>
                </c:pt>
                <c:pt idx="3543">
                  <c:v>7091.5361328125</c:v>
                </c:pt>
                <c:pt idx="3544">
                  <c:v>7093.54833984375</c:v>
                </c:pt>
                <c:pt idx="3545">
                  <c:v>7095.5476074218795</c:v>
                </c:pt>
                <c:pt idx="3546">
                  <c:v>7097.54443359375</c:v>
                </c:pt>
                <c:pt idx="3547">
                  <c:v>7099.5036621093705</c:v>
                </c:pt>
                <c:pt idx="3548">
                  <c:v>7101.54296875</c:v>
                </c:pt>
                <c:pt idx="3549">
                  <c:v>7103.68310546875</c:v>
                </c:pt>
                <c:pt idx="3550">
                  <c:v>7105.7705078125</c:v>
                </c:pt>
                <c:pt idx="3551">
                  <c:v>7107.75732421875</c:v>
                </c:pt>
                <c:pt idx="3552">
                  <c:v>7109.630859375</c:v>
                </c:pt>
                <c:pt idx="3553">
                  <c:v>7111.5146484375</c:v>
                </c:pt>
                <c:pt idx="3554">
                  <c:v>7113.51416015625</c:v>
                </c:pt>
                <c:pt idx="3555">
                  <c:v>7115.6164550781205</c:v>
                </c:pt>
                <c:pt idx="3556">
                  <c:v>7117.60302734375</c:v>
                </c:pt>
                <c:pt idx="3557">
                  <c:v>7119.5771484375</c:v>
                </c:pt>
                <c:pt idx="3558">
                  <c:v>7121.55126953125</c:v>
                </c:pt>
                <c:pt idx="3559">
                  <c:v>7123.4626464843795</c:v>
                </c:pt>
                <c:pt idx="3560">
                  <c:v>7125.4873046875</c:v>
                </c:pt>
                <c:pt idx="3561">
                  <c:v>7127.5617675781205</c:v>
                </c:pt>
                <c:pt idx="3562">
                  <c:v>7129.5607910156205</c:v>
                </c:pt>
                <c:pt idx="3563">
                  <c:v>7131.49755859375</c:v>
                </c:pt>
                <c:pt idx="3564">
                  <c:v>7133.44677734375</c:v>
                </c:pt>
                <c:pt idx="3565">
                  <c:v>7135.5715332031205</c:v>
                </c:pt>
                <c:pt idx="3566">
                  <c:v>7137.6335449218795</c:v>
                </c:pt>
                <c:pt idx="3567">
                  <c:v>7139.5573730468705</c:v>
                </c:pt>
                <c:pt idx="3568">
                  <c:v>7141.60693359375</c:v>
                </c:pt>
                <c:pt idx="3569">
                  <c:v>7143.65673828125</c:v>
                </c:pt>
                <c:pt idx="3570">
                  <c:v>7145.5808105468705</c:v>
                </c:pt>
                <c:pt idx="3571">
                  <c:v>7147.4895019531295</c:v>
                </c:pt>
                <c:pt idx="3572">
                  <c:v>7149.5895996093705</c:v>
                </c:pt>
                <c:pt idx="3573">
                  <c:v>7151.5891113281295</c:v>
                </c:pt>
                <c:pt idx="3574">
                  <c:v>7153.6135253906295</c:v>
                </c:pt>
                <c:pt idx="3575">
                  <c:v>7155.6025390625</c:v>
                </c:pt>
                <c:pt idx="3576">
                  <c:v>7157.4885253906295</c:v>
                </c:pt>
                <c:pt idx="3577">
                  <c:v>7159.51318359375</c:v>
                </c:pt>
                <c:pt idx="3578">
                  <c:v>7161.5126953125</c:v>
                </c:pt>
                <c:pt idx="3579">
                  <c:v>7163.5749511718705</c:v>
                </c:pt>
                <c:pt idx="3580">
                  <c:v>7165.6623535156205</c:v>
                </c:pt>
                <c:pt idx="3581">
                  <c:v>7167.54833984375</c:v>
                </c:pt>
                <c:pt idx="3582">
                  <c:v>7169.4846191406205</c:v>
                </c:pt>
                <c:pt idx="3583">
                  <c:v>7171.60986328125</c:v>
                </c:pt>
                <c:pt idx="3584">
                  <c:v>7173.59423828125</c:v>
                </c:pt>
                <c:pt idx="3585">
                  <c:v>7175.4777832031205</c:v>
                </c:pt>
                <c:pt idx="3586">
                  <c:v>7177.466796875</c:v>
                </c:pt>
                <c:pt idx="3587">
                  <c:v>7179.4812011718705</c:v>
                </c:pt>
                <c:pt idx="3588">
                  <c:v>7181.5185546875</c:v>
                </c:pt>
                <c:pt idx="3589">
                  <c:v>7183.65625</c:v>
                </c:pt>
                <c:pt idx="3590">
                  <c:v>7185.6555175781205</c:v>
                </c:pt>
                <c:pt idx="3591">
                  <c:v>7187.4763183593795</c:v>
                </c:pt>
                <c:pt idx="3592">
                  <c:v>7189.5007324218795</c:v>
                </c:pt>
                <c:pt idx="3593">
                  <c:v>7191.4772949218795</c:v>
                </c:pt>
                <c:pt idx="3594">
                  <c:v>7193.43896484375</c:v>
                </c:pt>
                <c:pt idx="3595">
                  <c:v>7195.5139160156205</c:v>
                </c:pt>
                <c:pt idx="3596">
                  <c:v>7197.5380859375</c:v>
                </c:pt>
                <c:pt idx="3597">
                  <c:v>7199.48681640625</c:v>
                </c:pt>
                <c:pt idx="3598">
                  <c:v>7201.34814453125</c:v>
                </c:pt>
                <c:pt idx="3599">
                  <c:v>7203.45849609375</c:v>
                </c:pt>
                <c:pt idx="3600">
                  <c:v>7205.5583496093705</c:v>
                </c:pt>
                <c:pt idx="3601">
                  <c:v>7207.5725097656295</c:v>
                </c:pt>
                <c:pt idx="3602">
                  <c:v>7209.5339355468705</c:v>
                </c:pt>
                <c:pt idx="3603">
                  <c:v>7211.5205078125</c:v>
                </c:pt>
                <c:pt idx="3604">
                  <c:v>7213.60791015625</c:v>
                </c:pt>
                <c:pt idx="3605">
                  <c:v>7215.5422363281295</c:v>
                </c:pt>
                <c:pt idx="3606">
                  <c:v>7217.3654785156205</c:v>
                </c:pt>
                <c:pt idx="3607">
                  <c:v>7219.3898925781205</c:v>
                </c:pt>
                <c:pt idx="3608">
                  <c:v>7221.4645996093705</c:v>
                </c:pt>
                <c:pt idx="3609">
                  <c:v>7223.4033203125</c:v>
                </c:pt>
                <c:pt idx="3610">
                  <c:v>7225.40283203125</c:v>
                </c:pt>
                <c:pt idx="3611">
                  <c:v>7227.43994140625</c:v>
                </c:pt>
                <c:pt idx="3612">
                  <c:v>7229.4519042968795</c:v>
                </c:pt>
                <c:pt idx="3613">
                  <c:v>7231.4514160156205</c:v>
                </c:pt>
                <c:pt idx="3614">
                  <c:v>7233.5109863281295</c:v>
                </c:pt>
                <c:pt idx="3615">
                  <c:v>7235.4851074218795</c:v>
                </c:pt>
                <c:pt idx="3616">
                  <c:v>7237.48681640625</c:v>
                </c:pt>
                <c:pt idx="3617">
                  <c:v>7239.548828125</c:v>
                </c:pt>
                <c:pt idx="3618">
                  <c:v>7241.5458984375</c:v>
                </c:pt>
                <c:pt idx="3619">
                  <c:v>7243.4697265625</c:v>
                </c:pt>
                <c:pt idx="3620">
                  <c:v>7245.4338378906295</c:v>
                </c:pt>
                <c:pt idx="3621">
                  <c:v>7247.45849609375</c:v>
                </c:pt>
                <c:pt idx="3622">
                  <c:v>7249.47021484375</c:v>
                </c:pt>
                <c:pt idx="3623">
                  <c:v>7251.4797363281295</c:v>
                </c:pt>
                <c:pt idx="3624">
                  <c:v>7253.4892578125</c:v>
                </c:pt>
                <c:pt idx="3625">
                  <c:v>7255.4279785156205</c:v>
                </c:pt>
                <c:pt idx="3626">
                  <c:v>7257.36669921875</c:v>
                </c:pt>
                <c:pt idx="3627">
                  <c:v>7259.3913574218795</c:v>
                </c:pt>
                <c:pt idx="3628">
                  <c:v>7261.44091796875</c:v>
                </c:pt>
                <c:pt idx="3629">
                  <c:v>7263.4528808593795</c:v>
                </c:pt>
                <c:pt idx="3630">
                  <c:v>7265.4375</c:v>
                </c:pt>
                <c:pt idx="3631">
                  <c:v>7267.4743652343705</c:v>
                </c:pt>
                <c:pt idx="3632">
                  <c:v>7269.49853515625</c:v>
                </c:pt>
                <c:pt idx="3633">
                  <c:v>7271.42236328125</c:v>
                </c:pt>
                <c:pt idx="3634">
                  <c:v>7273.3740234375</c:v>
                </c:pt>
                <c:pt idx="3635">
                  <c:v>7275.46142578125</c:v>
                </c:pt>
                <c:pt idx="3636">
                  <c:v>7277.5612792968795</c:v>
                </c:pt>
                <c:pt idx="3637">
                  <c:v>7279.47265625</c:v>
                </c:pt>
                <c:pt idx="3638">
                  <c:v>7281.33349609375</c:v>
                </c:pt>
                <c:pt idx="3639">
                  <c:v>7283.3830566406205</c:v>
                </c:pt>
                <c:pt idx="3640">
                  <c:v>7285.40771484375</c:v>
                </c:pt>
                <c:pt idx="3641">
                  <c:v>7287.4697265625</c:v>
                </c:pt>
                <c:pt idx="3642">
                  <c:v>7289.44140625</c:v>
                </c:pt>
                <c:pt idx="3643">
                  <c:v>7291.4533691406205</c:v>
                </c:pt>
                <c:pt idx="3644">
                  <c:v>7293.4553222656295</c:v>
                </c:pt>
                <c:pt idx="3645">
                  <c:v>7295.4675292968795</c:v>
                </c:pt>
                <c:pt idx="3646">
                  <c:v>7297.5798339843795</c:v>
                </c:pt>
                <c:pt idx="3647">
                  <c:v>7299.56640625</c:v>
                </c:pt>
                <c:pt idx="3648">
                  <c:v>7301.490234375</c:v>
                </c:pt>
                <c:pt idx="3649">
                  <c:v>7303.4016113281295</c:v>
                </c:pt>
                <c:pt idx="3650">
                  <c:v>7305.5393066406205</c:v>
                </c:pt>
                <c:pt idx="3651">
                  <c:v>7307.5739746093705</c:v>
                </c:pt>
                <c:pt idx="3652">
                  <c:v>7309.4226074218795</c:v>
                </c:pt>
                <c:pt idx="3653">
                  <c:v>7311.3486328125</c:v>
                </c:pt>
                <c:pt idx="3654">
                  <c:v>7313.4609375</c:v>
                </c:pt>
                <c:pt idx="3655">
                  <c:v>7315.49560546875</c:v>
                </c:pt>
                <c:pt idx="3656">
                  <c:v>7317.41943359375</c:v>
                </c:pt>
                <c:pt idx="3657">
                  <c:v>7319.4440917968795</c:v>
                </c:pt>
                <c:pt idx="3658">
                  <c:v>7321.4436035156205</c:v>
                </c:pt>
                <c:pt idx="3659">
                  <c:v>7323.4450683593795</c:v>
                </c:pt>
                <c:pt idx="3660">
                  <c:v>7325.5070800781205</c:v>
                </c:pt>
                <c:pt idx="3661">
                  <c:v>7327.4289550781205</c:v>
                </c:pt>
                <c:pt idx="3662">
                  <c:v>7329.36328125</c:v>
                </c:pt>
                <c:pt idx="3663">
                  <c:v>7331.4904785156205</c:v>
                </c:pt>
                <c:pt idx="3664">
                  <c:v>7333.5173339843795</c:v>
                </c:pt>
                <c:pt idx="3665">
                  <c:v>7335.45166015625</c:v>
                </c:pt>
                <c:pt idx="3666">
                  <c:v>7337.4382324218795</c:v>
                </c:pt>
                <c:pt idx="3667">
                  <c:v>7339.4650878906295</c:v>
                </c:pt>
                <c:pt idx="3668">
                  <c:v>7341.361328125</c:v>
                </c:pt>
                <c:pt idx="3669">
                  <c:v>7343.259765625</c:v>
                </c:pt>
                <c:pt idx="3670">
                  <c:v>7345.34716796875</c:v>
                </c:pt>
                <c:pt idx="3671">
                  <c:v>7347.38427734375</c:v>
                </c:pt>
                <c:pt idx="3672">
                  <c:v>7349.36083984375</c:v>
                </c:pt>
                <c:pt idx="3673">
                  <c:v>7351.41064453125</c:v>
                </c:pt>
                <c:pt idx="3674">
                  <c:v>7353.3596191406205</c:v>
                </c:pt>
                <c:pt idx="3675">
                  <c:v>7355.4091796875</c:v>
                </c:pt>
                <c:pt idx="3676">
                  <c:v>7357.4714355468705</c:v>
                </c:pt>
                <c:pt idx="3677">
                  <c:v>7359.3952636718705</c:v>
                </c:pt>
                <c:pt idx="3678">
                  <c:v>7361.3317871093705</c:v>
                </c:pt>
                <c:pt idx="3679">
                  <c:v>7363.2810058593795</c:v>
                </c:pt>
                <c:pt idx="3680">
                  <c:v>7365.2802734375</c:v>
                </c:pt>
                <c:pt idx="3681">
                  <c:v>7367.3671875</c:v>
                </c:pt>
                <c:pt idx="3682">
                  <c:v>7369.3767089843795</c:v>
                </c:pt>
                <c:pt idx="3683">
                  <c:v>7371.3005371093705</c:v>
                </c:pt>
                <c:pt idx="3684">
                  <c:v>7373.3649902343705</c:v>
                </c:pt>
                <c:pt idx="3685">
                  <c:v>7375.4147949218795</c:v>
                </c:pt>
                <c:pt idx="3686">
                  <c:v>7377.3137207031205</c:v>
                </c:pt>
                <c:pt idx="3687">
                  <c:v>7379.2880859375</c:v>
                </c:pt>
                <c:pt idx="3688">
                  <c:v>7381.3879394531295</c:v>
                </c:pt>
                <c:pt idx="3689">
                  <c:v>7383.37451171875</c:v>
                </c:pt>
                <c:pt idx="3690">
                  <c:v>7385.35888671875</c:v>
                </c:pt>
                <c:pt idx="3691">
                  <c:v>7387.4084472656295</c:v>
                </c:pt>
                <c:pt idx="3692">
                  <c:v>7389.33447265625</c:v>
                </c:pt>
                <c:pt idx="3693">
                  <c:v>7391.3464355468705</c:v>
                </c:pt>
                <c:pt idx="3694">
                  <c:v>7393.4592285156205</c:v>
                </c:pt>
                <c:pt idx="3695">
                  <c:v>7395.380859375</c:v>
                </c:pt>
                <c:pt idx="3696">
                  <c:v>7397.3046875</c:v>
                </c:pt>
                <c:pt idx="3697">
                  <c:v>7399.27880859375</c:v>
                </c:pt>
                <c:pt idx="3698">
                  <c:v>7401.2275390625</c:v>
                </c:pt>
                <c:pt idx="3699">
                  <c:v>7403.25439453125</c:v>
                </c:pt>
                <c:pt idx="3700">
                  <c:v>7405.2917480468705</c:v>
                </c:pt>
                <c:pt idx="3701">
                  <c:v>7407.34130859375</c:v>
                </c:pt>
                <c:pt idx="3702">
                  <c:v>7409.416015625</c:v>
                </c:pt>
                <c:pt idx="3703">
                  <c:v>7411.39013671875</c:v>
                </c:pt>
                <c:pt idx="3704">
                  <c:v>7413.41455078125</c:v>
                </c:pt>
                <c:pt idx="3705">
                  <c:v>7415.4265136718705</c:v>
                </c:pt>
                <c:pt idx="3706">
                  <c:v>7417.337890625</c:v>
                </c:pt>
                <c:pt idx="3707">
                  <c:v>7419.27197265625</c:v>
                </c:pt>
                <c:pt idx="3708">
                  <c:v>7421.3342285156205</c:v>
                </c:pt>
                <c:pt idx="3709">
                  <c:v>7423.3859863281295</c:v>
                </c:pt>
                <c:pt idx="3710">
                  <c:v>7425.41015625</c:v>
                </c:pt>
                <c:pt idx="3711">
                  <c:v>7427.47265625</c:v>
                </c:pt>
                <c:pt idx="3712">
                  <c:v>7429.30859375</c:v>
                </c:pt>
                <c:pt idx="3713">
                  <c:v>7431.1796875</c:v>
                </c:pt>
                <c:pt idx="3714">
                  <c:v>7433.26708984375</c:v>
                </c:pt>
                <c:pt idx="3715">
                  <c:v>7435.3193359375</c:v>
                </c:pt>
                <c:pt idx="3716">
                  <c:v>7437.2810058593795</c:v>
                </c:pt>
                <c:pt idx="3717">
                  <c:v>7439.3054199218795</c:v>
                </c:pt>
                <c:pt idx="3718">
                  <c:v>7441.3674316406205</c:v>
                </c:pt>
                <c:pt idx="3719">
                  <c:v>7443.34130859375</c:v>
                </c:pt>
                <c:pt idx="3720">
                  <c:v>7445.26513671875</c:v>
                </c:pt>
                <c:pt idx="3721">
                  <c:v>7447.3376464843795</c:v>
                </c:pt>
                <c:pt idx="3722">
                  <c:v>7449.4001464843795</c:v>
                </c:pt>
                <c:pt idx="3723">
                  <c:v>7451.33642578125</c:v>
                </c:pt>
                <c:pt idx="3724">
                  <c:v>7453.51171875</c:v>
                </c:pt>
                <c:pt idx="3725">
                  <c:v>7455.6018066406205</c:v>
                </c:pt>
                <c:pt idx="3726">
                  <c:v>7457.38720703125</c:v>
                </c:pt>
                <c:pt idx="3727">
                  <c:v>7459.3234863281295</c:v>
                </c:pt>
                <c:pt idx="3728">
                  <c:v>7461.3103027343705</c:v>
                </c:pt>
                <c:pt idx="3729">
                  <c:v>7463.4353027343705</c:v>
                </c:pt>
                <c:pt idx="3730">
                  <c:v>7465.5227050781205</c:v>
                </c:pt>
                <c:pt idx="3731">
                  <c:v>7467.37109375</c:v>
                </c:pt>
                <c:pt idx="3732">
                  <c:v>7469.2697753906295</c:v>
                </c:pt>
                <c:pt idx="3733">
                  <c:v>7471.2692871093705</c:v>
                </c:pt>
                <c:pt idx="3734">
                  <c:v>7473.4069824218795</c:v>
                </c:pt>
                <c:pt idx="3735">
                  <c:v>7475.3935546875</c:v>
                </c:pt>
                <c:pt idx="3736">
                  <c:v>7477.2546386718705</c:v>
                </c:pt>
                <c:pt idx="3737">
                  <c:v>7479.3171386718705</c:v>
                </c:pt>
                <c:pt idx="3738">
                  <c:v>7481.3896484375</c:v>
                </c:pt>
                <c:pt idx="3739">
                  <c:v>7483.35107421875</c:v>
                </c:pt>
                <c:pt idx="3740">
                  <c:v>7485.2770996093705</c:v>
                </c:pt>
                <c:pt idx="3741">
                  <c:v>7487.2512207031205</c:v>
                </c:pt>
                <c:pt idx="3742">
                  <c:v>7489.4016113281295</c:v>
                </c:pt>
                <c:pt idx="3743">
                  <c:v>7491.3757324218795</c:v>
                </c:pt>
                <c:pt idx="3744">
                  <c:v>7493.41259765625</c:v>
                </c:pt>
                <c:pt idx="3745">
                  <c:v>7495.4245605468705</c:v>
                </c:pt>
                <c:pt idx="3746">
                  <c:v>7497.2731933593795</c:v>
                </c:pt>
                <c:pt idx="3747">
                  <c:v>7499.32275390625</c:v>
                </c:pt>
                <c:pt idx="3748">
                  <c:v>7501.33447265625</c:v>
                </c:pt>
                <c:pt idx="3749">
                  <c:v>7503.2961425781205</c:v>
                </c:pt>
                <c:pt idx="3750">
                  <c:v>7505.28271484375</c:v>
                </c:pt>
                <c:pt idx="3751">
                  <c:v>7507.2819824218795</c:v>
                </c:pt>
                <c:pt idx="3752">
                  <c:v>7509.3317871093705</c:v>
                </c:pt>
                <c:pt idx="3753">
                  <c:v>7511.34130859375</c:v>
                </c:pt>
                <c:pt idx="3754">
                  <c:v>7513.37841796875</c:v>
                </c:pt>
                <c:pt idx="3755">
                  <c:v>7515.3674316406205</c:v>
                </c:pt>
                <c:pt idx="3756">
                  <c:v>7517.3542480468705</c:v>
                </c:pt>
                <c:pt idx="3757">
                  <c:v>7519.3664550781205</c:v>
                </c:pt>
                <c:pt idx="3758">
                  <c:v>7521.23974609375</c:v>
                </c:pt>
                <c:pt idx="3759">
                  <c:v>7523.2766113281295</c:v>
                </c:pt>
                <c:pt idx="3760">
                  <c:v>7525.4270019531295</c:v>
                </c:pt>
                <c:pt idx="3761">
                  <c:v>7527.3259277343705</c:v>
                </c:pt>
                <c:pt idx="3762">
                  <c:v>7529.2370605468705</c:v>
                </c:pt>
                <c:pt idx="3763">
                  <c:v>7531.26123046875</c:v>
                </c:pt>
                <c:pt idx="3764">
                  <c:v>7533.2355957031205</c:v>
                </c:pt>
                <c:pt idx="3765">
                  <c:v>7535.1569824218795</c:v>
                </c:pt>
                <c:pt idx="3766">
                  <c:v>7537.11865234375</c:v>
                </c:pt>
                <c:pt idx="3767">
                  <c:v>7539.2438964843795</c:v>
                </c:pt>
                <c:pt idx="3768">
                  <c:v>7541.3161621093705</c:v>
                </c:pt>
                <c:pt idx="3769">
                  <c:v>7543.3430175781205</c:v>
                </c:pt>
                <c:pt idx="3770">
                  <c:v>7545.34228515625</c:v>
                </c:pt>
                <c:pt idx="3771">
                  <c:v>7547.3039550781205</c:v>
                </c:pt>
                <c:pt idx="3772">
                  <c:v>7549.3811035156205</c:v>
                </c:pt>
                <c:pt idx="3773">
                  <c:v>7551.4182128906295</c:v>
                </c:pt>
                <c:pt idx="3774">
                  <c:v>7553.4050292968795</c:v>
                </c:pt>
                <c:pt idx="3775">
                  <c:v>7555.3894042968795</c:v>
                </c:pt>
                <c:pt idx="3776">
                  <c:v>7557.30078125</c:v>
                </c:pt>
                <c:pt idx="3777">
                  <c:v>7559.3525390625</c:v>
                </c:pt>
                <c:pt idx="3778">
                  <c:v>7561.3645019531295</c:v>
                </c:pt>
                <c:pt idx="3779">
                  <c:v>7563.2609863281295</c:v>
                </c:pt>
                <c:pt idx="3780">
                  <c:v>7565.2727050781205</c:v>
                </c:pt>
                <c:pt idx="3781">
                  <c:v>7567.2746582031205</c:v>
                </c:pt>
                <c:pt idx="3782">
                  <c:v>7569.26123046875</c:v>
                </c:pt>
                <c:pt idx="3783">
                  <c:v>7571.3232421875</c:v>
                </c:pt>
                <c:pt idx="3784">
                  <c:v>7573.3605957031205</c:v>
                </c:pt>
                <c:pt idx="3785">
                  <c:v>7575.3347167968795</c:v>
                </c:pt>
                <c:pt idx="3786">
                  <c:v>7577.3464355468705</c:v>
                </c:pt>
                <c:pt idx="3787">
                  <c:v>7579.3557128906295</c:v>
                </c:pt>
                <c:pt idx="3788">
                  <c:v>7581.38037109375</c:v>
                </c:pt>
                <c:pt idx="3789">
                  <c:v>7583.3068847656295</c:v>
                </c:pt>
                <c:pt idx="3790">
                  <c:v>7585.2307128906295</c:v>
                </c:pt>
                <c:pt idx="3791">
                  <c:v>7587.25537109375</c:v>
                </c:pt>
                <c:pt idx="3792">
                  <c:v>7589.19189453125</c:v>
                </c:pt>
                <c:pt idx="3793">
                  <c:v>7591.25390625</c:v>
                </c:pt>
                <c:pt idx="3794">
                  <c:v>7593.291015625</c:v>
                </c:pt>
                <c:pt idx="3795">
                  <c:v>7595.2399902343705</c:v>
                </c:pt>
                <c:pt idx="3796">
                  <c:v>7597.2265625</c:v>
                </c:pt>
                <c:pt idx="3797">
                  <c:v>7599.2258300781205</c:v>
                </c:pt>
                <c:pt idx="3798">
                  <c:v>7601.1999511718705</c:v>
                </c:pt>
                <c:pt idx="3799">
                  <c:v>7603.24951171875</c:v>
                </c:pt>
                <c:pt idx="3800">
                  <c:v>7605.2990722656295</c:v>
                </c:pt>
                <c:pt idx="3801">
                  <c:v>7607.1979980468705</c:v>
                </c:pt>
                <c:pt idx="3802">
                  <c:v>7609.2829589843795</c:v>
                </c:pt>
                <c:pt idx="3803">
                  <c:v>7611.38037109375</c:v>
                </c:pt>
                <c:pt idx="3804">
                  <c:v>7613.28173828125</c:v>
                </c:pt>
                <c:pt idx="3805">
                  <c:v>7615.2331542968795</c:v>
                </c:pt>
                <c:pt idx="3806">
                  <c:v>7617.27001953125</c:v>
                </c:pt>
                <c:pt idx="3807">
                  <c:v>7619.2568359375</c:v>
                </c:pt>
                <c:pt idx="3808">
                  <c:v>7621.2685546875</c:v>
                </c:pt>
                <c:pt idx="3809">
                  <c:v>7623.3056640625</c:v>
                </c:pt>
                <c:pt idx="3810">
                  <c:v>7625.3303222656295</c:v>
                </c:pt>
                <c:pt idx="3811">
                  <c:v>7627.2919921875</c:v>
                </c:pt>
                <c:pt idx="3812">
                  <c:v>7629.2009277343705</c:v>
                </c:pt>
                <c:pt idx="3813">
                  <c:v>7631.2253417968795</c:v>
                </c:pt>
                <c:pt idx="3814">
                  <c:v>7633.2646484375</c:v>
                </c:pt>
                <c:pt idx="3815">
                  <c:v>7635.2138671875</c:v>
                </c:pt>
                <c:pt idx="3816">
                  <c:v>7637.1376953125</c:v>
                </c:pt>
                <c:pt idx="3817">
                  <c:v>7639.2121582031205</c:v>
                </c:pt>
                <c:pt idx="3818">
                  <c:v>7641.3249511718705</c:v>
                </c:pt>
                <c:pt idx="3819">
                  <c:v>7643.3117675781205</c:v>
                </c:pt>
                <c:pt idx="3820">
                  <c:v>7645.2585449218795</c:v>
                </c:pt>
                <c:pt idx="3821">
                  <c:v>7647.318359375</c:v>
                </c:pt>
                <c:pt idx="3822">
                  <c:v>7649.244140625</c:v>
                </c:pt>
                <c:pt idx="3823">
                  <c:v>7651.0549316406205</c:v>
                </c:pt>
                <c:pt idx="3824">
                  <c:v>7653.1677246093705</c:v>
                </c:pt>
                <c:pt idx="3825">
                  <c:v>7655.2824707031205</c:v>
                </c:pt>
                <c:pt idx="3826">
                  <c:v>7657.1687011718705</c:v>
                </c:pt>
                <c:pt idx="3827">
                  <c:v>7659.1906738281295</c:v>
                </c:pt>
                <c:pt idx="3828">
                  <c:v>7661.27783203125</c:v>
                </c:pt>
                <c:pt idx="3829">
                  <c:v>7663.1513671875</c:v>
                </c:pt>
                <c:pt idx="3830">
                  <c:v>7665.201171875</c:v>
                </c:pt>
                <c:pt idx="3831">
                  <c:v>7667.2509765625</c:v>
                </c:pt>
                <c:pt idx="3832">
                  <c:v>7669.0866699218795</c:v>
                </c:pt>
                <c:pt idx="3833">
                  <c:v>7671.08837890625</c:v>
                </c:pt>
                <c:pt idx="3834">
                  <c:v>7673.2009277343705</c:v>
                </c:pt>
                <c:pt idx="3835">
                  <c:v>7675.2756347656295</c:v>
                </c:pt>
                <c:pt idx="3836">
                  <c:v>7677.3127441406205</c:v>
                </c:pt>
                <c:pt idx="3837">
                  <c:v>7679.287109375</c:v>
                </c:pt>
                <c:pt idx="3838">
                  <c:v>7681.2487792968795</c:v>
                </c:pt>
                <c:pt idx="3839">
                  <c:v>7683.3359375</c:v>
                </c:pt>
                <c:pt idx="3840">
                  <c:v>7685.2219238281295</c:v>
                </c:pt>
                <c:pt idx="3841">
                  <c:v>7687.0576171875</c:v>
                </c:pt>
                <c:pt idx="3842">
                  <c:v>7689.1574707031205</c:v>
                </c:pt>
                <c:pt idx="3843">
                  <c:v>7691.1569824218795</c:v>
                </c:pt>
                <c:pt idx="3844">
                  <c:v>7693.23193359375</c:v>
                </c:pt>
                <c:pt idx="3845">
                  <c:v>7695.3193359375</c:v>
                </c:pt>
                <c:pt idx="3846">
                  <c:v>7697.2053222656295</c:v>
                </c:pt>
                <c:pt idx="3847">
                  <c:v>7699.09130859375</c:v>
                </c:pt>
                <c:pt idx="3848">
                  <c:v>7701.1032714843795</c:v>
                </c:pt>
                <c:pt idx="3849">
                  <c:v>7703.1027832031205</c:v>
                </c:pt>
                <c:pt idx="3850">
                  <c:v>7705.0520019531295</c:v>
                </c:pt>
                <c:pt idx="3851">
                  <c:v>7707.07421875</c:v>
                </c:pt>
                <c:pt idx="3852">
                  <c:v>7709.1611328125</c:v>
                </c:pt>
                <c:pt idx="3853">
                  <c:v>7711.212890625</c:v>
                </c:pt>
                <c:pt idx="3854">
                  <c:v>7713.162109375</c:v>
                </c:pt>
                <c:pt idx="3855">
                  <c:v>7715.1867675781205</c:v>
                </c:pt>
                <c:pt idx="3856">
                  <c:v>7717.17333984375</c:v>
                </c:pt>
                <c:pt idx="3857">
                  <c:v>7719.1350097656295</c:v>
                </c:pt>
                <c:pt idx="3858">
                  <c:v>7721.1193847656295</c:v>
                </c:pt>
                <c:pt idx="3859">
                  <c:v>7723.0432128906295</c:v>
                </c:pt>
                <c:pt idx="3860">
                  <c:v>7724.9821777343705</c:v>
                </c:pt>
                <c:pt idx="3861">
                  <c:v>7727.0065917968795</c:v>
                </c:pt>
                <c:pt idx="3862">
                  <c:v>7729.14208984375</c:v>
                </c:pt>
                <c:pt idx="3863">
                  <c:v>7731.2294921875</c:v>
                </c:pt>
                <c:pt idx="3864">
                  <c:v>7733.1682128906295</c:v>
                </c:pt>
                <c:pt idx="3865">
                  <c:v>7735.0666503906295</c:v>
                </c:pt>
                <c:pt idx="3866">
                  <c:v>7737.05322265625</c:v>
                </c:pt>
                <c:pt idx="3867">
                  <c:v>7739.0651855468705</c:v>
                </c:pt>
                <c:pt idx="3868">
                  <c:v>7741.05224609375</c:v>
                </c:pt>
                <c:pt idx="3869">
                  <c:v>7743.1271972656295</c:v>
                </c:pt>
                <c:pt idx="3870">
                  <c:v>7745.20166015625</c:v>
                </c:pt>
                <c:pt idx="3871">
                  <c:v>7747.12548828125</c:v>
                </c:pt>
                <c:pt idx="3872">
                  <c:v>7749.1223144531295</c:v>
                </c:pt>
                <c:pt idx="3873">
                  <c:v>7751.12158203125</c:v>
                </c:pt>
                <c:pt idx="3874">
                  <c:v>7753.1862792968795</c:v>
                </c:pt>
                <c:pt idx="3875">
                  <c:v>7755.1833496093705</c:v>
                </c:pt>
                <c:pt idx="3876">
                  <c:v>7757.1201171875</c:v>
                </c:pt>
                <c:pt idx="3877">
                  <c:v>7759.0966796875</c:v>
                </c:pt>
                <c:pt idx="3878">
                  <c:v>7761.0205078125</c:v>
                </c:pt>
                <c:pt idx="3879">
                  <c:v>7763.0446777343705</c:v>
                </c:pt>
                <c:pt idx="3880">
                  <c:v>7765.0812988281295</c:v>
                </c:pt>
                <c:pt idx="3881">
                  <c:v>7767.05322265625</c:v>
                </c:pt>
                <c:pt idx="3882">
                  <c:v>7769.0905761718705</c:v>
                </c:pt>
                <c:pt idx="3883">
                  <c:v>7771.1423339843795</c:v>
                </c:pt>
                <c:pt idx="3884">
                  <c:v>7773.0537109375</c:v>
                </c:pt>
                <c:pt idx="3885">
                  <c:v>7775.0661621093705</c:v>
                </c:pt>
                <c:pt idx="3886">
                  <c:v>7777.1281738281295</c:v>
                </c:pt>
                <c:pt idx="3887">
                  <c:v>7779.2150878906295</c:v>
                </c:pt>
                <c:pt idx="3888">
                  <c:v>7781.2521972656295</c:v>
                </c:pt>
                <c:pt idx="3889">
                  <c:v>7783.16357421875</c:v>
                </c:pt>
                <c:pt idx="3890">
                  <c:v>7785.10009765625</c:v>
                </c:pt>
                <c:pt idx="3891">
                  <c:v>7787.16015625</c:v>
                </c:pt>
                <c:pt idx="3892">
                  <c:v>7789.197265625</c:v>
                </c:pt>
                <c:pt idx="3893">
                  <c:v>7791.1232910156205</c:v>
                </c:pt>
                <c:pt idx="3894">
                  <c:v>7793.1853027343705</c:v>
                </c:pt>
                <c:pt idx="3895">
                  <c:v>7795.1845703125</c:v>
                </c:pt>
                <c:pt idx="3896">
                  <c:v>7797.0329589843795</c:v>
                </c:pt>
                <c:pt idx="3897">
                  <c:v>7799.0576171875</c:v>
                </c:pt>
                <c:pt idx="3898">
                  <c:v>7801.0192871093705</c:v>
                </c:pt>
                <c:pt idx="3899">
                  <c:v>7803.0183105468705</c:v>
                </c:pt>
                <c:pt idx="3900">
                  <c:v>7805.1433105468705</c:v>
                </c:pt>
                <c:pt idx="3901">
                  <c:v>7807.1027832031205</c:v>
                </c:pt>
                <c:pt idx="3902">
                  <c:v>7809.11474609375</c:v>
                </c:pt>
                <c:pt idx="3903">
                  <c:v>7811.19189453125</c:v>
                </c:pt>
                <c:pt idx="3904">
                  <c:v>7813.1787109375</c:v>
                </c:pt>
                <c:pt idx="3905">
                  <c:v>7815.1149902343705</c:v>
                </c:pt>
                <c:pt idx="3906">
                  <c:v>7817.1140136718705</c:v>
                </c:pt>
                <c:pt idx="3907">
                  <c:v>7819.138671875</c:v>
                </c:pt>
                <c:pt idx="3908">
                  <c:v>7821.0754394531295</c:v>
                </c:pt>
                <c:pt idx="3909">
                  <c:v>7823.08740234375</c:v>
                </c:pt>
                <c:pt idx="3910">
                  <c:v>7825.0993652343705</c:v>
                </c:pt>
                <c:pt idx="3911">
                  <c:v>7826.9729003906295</c:v>
                </c:pt>
                <c:pt idx="3912">
                  <c:v>7828.9216308593795</c:v>
                </c:pt>
                <c:pt idx="3913">
                  <c:v>7830.98388671875</c:v>
                </c:pt>
                <c:pt idx="3914">
                  <c:v>7832.9807128906295</c:v>
                </c:pt>
                <c:pt idx="3915">
                  <c:v>7834.9423828125</c:v>
                </c:pt>
                <c:pt idx="3916">
                  <c:v>7836.9567871093705</c:v>
                </c:pt>
                <c:pt idx="3917">
                  <c:v>7839.00634765625</c:v>
                </c:pt>
                <c:pt idx="3918">
                  <c:v>7841.09375</c:v>
                </c:pt>
                <c:pt idx="3919">
                  <c:v>7843.1181640625</c:v>
                </c:pt>
                <c:pt idx="3920">
                  <c:v>7845.1052246093705</c:v>
                </c:pt>
                <c:pt idx="3921">
                  <c:v>7847.05419921875</c:v>
                </c:pt>
                <c:pt idx="3922">
                  <c:v>7849.0888671875</c:v>
                </c:pt>
                <c:pt idx="3923">
                  <c:v>7851.1257324218795</c:v>
                </c:pt>
                <c:pt idx="3924">
                  <c:v>7852.9890136718705</c:v>
                </c:pt>
                <c:pt idx="3925">
                  <c:v>7854.95068359375</c:v>
                </c:pt>
                <c:pt idx="3926">
                  <c:v>7856.9978027343705</c:v>
                </c:pt>
                <c:pt idx="3927">
                  <c:v>7859.07275390625</c:v>
                </c:pt>
                <c:pt idx="3928">
                  <c:v>7861.099609375</c:v>
                </c:pt>
                <c:pt idx="3929">
                  <c:v>7863.111328125</c:v>
                </c:pt>
                <c:pt idx="3930">
                  <c:v>7865.03515625</c:v>
                </c:pt>
                <c:pt idx="3931">
                  <c:v>7867.0217285156205</c:v>
                </c:pt>
                <c:pt idx="3932">
                  <c:v>7869.13427734375</c:v>
                </c:pt>
                <c:pt idx="3933">
                  <c:v>7871.0810546875</c:v>
                </c:pt>
                <c:pt idx="3934">
                  <c:v>7873.0930175781205</c:v>
                </c:pt>
                <c:pt idx="3935">
                  <c:v>7875.0168457031205</c:v>
                </c:pt>
                <c:pt idx="3936">
                  <c:v>7876.9885253906295</c:v>
                </c:pt>
                <c:pt idx="3937">
                  <c:v>7879.05322265625</c:v>
                </c:pt>
                <c:pt idx="3938">
                  <c:v>7880.9167480468705</c:v>
                </c:pt>
                <c:pt idx="3939">
                  <c:v>7882.916015625</c:v>
                </c:pt>
                <c:pt idx="3940">
                  <c:v>7885.0283203125</c:v>
                </c:pt>
                <c:pt idx="3941">
                  <c:v>7887.0402832031205</c:v>
                </c:pt>
                <c:pt idx="3942">
                  <c:v>7889.1003417968795</c:v>
                </c:pt>
                <c:pt idx="3943">
                  <c:v>7891.0744628906295</c:v>
                </c:pt>
                <c:pt idx="3944">
                  <c:v>7893.01318359375</c:v>
                </c:pt>
                <c:pt idx="3945">
                  <c:v>7895.0124511718705</c:v>
                </c:pt>
                <c:pt idx="3946">
                  <c:v>7897.07470703125</c:v>
                </c:pt>
                <c:pt idx="3947">
                  <c:v>7899.0866699218795</c:v>
                </c:pt>
                <c:pt idx="3948">
                  <c:v>7901.02294921875</c:v>
                </c:pt>
                <c:pt idx="3949">
                  <c:v>7902.97216796875</c:v>
                </c:pt>
                <c:pt idx="3950">
                  <c:v>7904.9968261718705</c:v>
                </c:pt>
                <c:pt idx="3951">
                  <c:v>7907.0339355468705</c:v>
                </c:pt>
                <c:pt idx="3952">
                  <c:v>7908.91748046875</c:v>
                </c:pt>
                <c:pt idx="3953">
                  <c:v>7910.91650390625</c:v>
                </c:pt>
                <c:pt idx="3954">
                  <c:v>7912.9787597656295</c:v>
                </c:pt>
                <c:pt idx="3955">
                  <c:v>7914.953125</c:v>
                </c:pt>
                <c:pt idx="3956">
                  <c:v>7916.96728515625</c:v>
                </c:pt>
                <c:pt idx="3957">
                  <c:v>7918.9289550781205</c:v>
                </c:pt>
                <c:pt idx="3958">
                  <c:v>7920.94091796875</c:v>
                </c:pt>
                <c:pt idx="3959">
                  <c:v>7923.1413574218795</c:v>
                </c:pt>
                <c:pt idx="3960">
                  <c:v>7925.0754394531295</c:v>
                </c:pt>
                <c:pt idx="3961">
                  <c:v>7926.9111328125</c:v>
                </c:pt>
                <c:pt idx="3962">
                  <c:v>7928.98828125</c:v>
                </c:pt>
                <c:pt idx="3963">
                  <c:v>7931.025390625</c:v>
                </c:pt>
                <c:pt idx="3964">
                  <c:v>7932.97216796875</c:v>
                </c:pt>
                <c:pt idx="3965">
                  <c:v>7934.9587402343705</c:v>
                </c:pt>
                <c:pt idx="3966">
                  <c:v>7936.9729003906295</c:v>
                </c:pt>
                <c:pt idx="3967">
                  <c:v>7939.0354003906295</c:v>
                </c:pt>
                <c:pt idx="3968">
                  <c:v>7940.9970703125</c:v>
                </c:pt>
                <c:pt idx="3969">
                  <c:v>7942.9333496093705</c:v>
                </c:pt>
                <c:pt idx="3970">
                  <c:v>7944.99560546875</c:v>
                </c:pt>
                <c:pt idx="3971">
                  <c:v>7946.9572753906295</c:v>
                </c:pt>
                <c:pt idx="3972">
                  <c:v>7948.86865234375</c:v>
                </c:pt>
                <c:pt idx="3973">
                  <c:v>7950.9309082031205</c:v>
                </c:pt>
                <c:pt idx="3974">
                  <c:v>7953.0183105468705</c:v>
                </c:pt>
                <c:pt idx="3975">
                  <c:v>7955.0051269531295</c:v>
                </c:pt>
                <c:pt idx="3976">
                  <c:v>7956.99169921875</c:v>
                </c:pt>
                <c:pt idx="3977">
                  <c:v>7959.0412597656295</c:v>
                </c:pt>
                <c:pt idx="3978">
                  <c:v>7961.04052734375</c:v>
                </c:pt>
                <c:pt idx="3979">
                  <c:v>7963.0773925781205</c:v>
                </c:pt>
                <c:pt idx="3980">
                  <c:v>7965.0515136718705</c:v>
                </c:pt>
                <c:pt idx="3981">
                  <c:v>7967.12646484375</c:v>
                </c:pt>
                <c:pt idx="3982">
                  <c:v>7969.1005859375</c:v>
                </c:pt>
                <c:pt idx="3983">
                  <c:v>7970.9865722656295</c:v>
                </c:pt>
                <c:pt idx="3984">
                  <c:v>7972.9963378906295</c:v>
                </c:pt>
                <c:pt idx="3985">
                  <c:v>7974.9455566406205</c:v>
                </c:pt>
                <c:pt idx="3986">
                  <c:v>7976.9699707031205</c:v>
                </c:pt>
                <c:pt idx="3987">
                  <c:v>7979.05712890625</c:v>
                </c:pt>
                <c:pt idx="3988">
                  <c:v>7981.0712890625</c:v>
                </c:pt>
                <c:pt idx="3989">
                  <c:v>7982.9951171875</c:v>
                </c:pt>
                <c:pt idx="3990">
                  <c:v>7984.85595703125</c:v>
                </c:pt>
                <c:pt idx="3991">
                  <c:v>7986.7775878906295</c:v>
                </c:pt>
                <c:pt idx="3992">
                  <c:v>7988.8649902343705</c:v>
                </c:pt>
                <c:pt idx="3993">
                  <c:v>7991.09326171875</c:v>
                </c:pt>
                <c:pt idx="3994">
                  <c:v>7993.1052246093705</c:v>
                </c:pt>
                <c:pt idx="3995">
                  <c:v>7994.9157714843795</c:v>
                </c:pt>
                <c:pt idx="3996">
                  <c:v>7996.9025878906295</c:v>
                </c:pt>
                <c:pt idx="3997">
                  <c:v>7998.9899902343705</c:v>
                </c:pt>
                <c:pt idx="3998">
                  <c:v>8001.03955078125</c:v>
                </c:pt>
                <c:pt idx="3999">
                  <c:v>8002.93603515625</c:v>
                </c:pt>
                <c:pt idx="4000">
                  <c:v>8004.87255859375</c:v>
                </c:pt>
                <c:pt idx="4001">
                  <c:v>8006.91162109375</c:v>
                </c:pt>
                <c:pt idx="4002">
                  <c:v>8008.9736328125</c:v>
                </c:pt>
                <c:pt idx="4003">
                  <c:v>8010.9602050781205</c:v>
                </c:pt>
                <c:pt idx="4004">
                  <c:v>8012.9196777343705</c:v>
                </c:pt>
                <c:pt idx="4005">
                  <c:v>8014.9694824218795</c:v>
                </c:pt>
                <c:pt idx="4006">
                  <c:v>8016.8830566406205</c:v>
                </c:pt>
                <c:pt idx="4007">
                  <c:v>8018.8068847656295</c:v>
                </c:pt>
                <c:pt idx="4008">
                  <c:v>8020.90673828125</c:v>
                </c:pt>
                <c:pt idx="4009">
                  <c:v>8022.9313964843795</c:v>
                </c:pt>
                <c:pt idx="4010">
                  <c:v>8024.98095703125</c:v>
                </c:pt>
                <c:pt idx="4011">
                  <c:v>8026.90234375</c:v>
                </c:pt>
                <c:pt idx="4012">
                  <c:v>8028.8640136718705</c:v>
                </c:pt>
                <c:pt idx="4013">
                  <c:v>8031.0017089843795</c:v>
                </c:pt>
                <c:pt idx="4014">
                  <c:v>8032.96337890625</c:v>
                </c:pt>
                <c:pt idx="4015">
                  <c:v>8034.9150390625</c:v>
                </c:pt>
                <c:pt idx="4016">
                  <c:v>8036.9143066406205</c:v>
                </c:pt>
                <c:pt idx="4017">
                  <c:v>8038.8884277343705</c:v>
                </c:pt>
                <c:pt idx="4018">
                  <c:v>8040.9357910156205</c:v>
                </c:pt>
                <c:pt idx="4019">
                  <c:v>8042.8845214843795</c:v>
                </c:pt>
                <c:pt idx="4020">
                  <c:v>8044.8232421875</c:v>
                </c:pt>
                <c:pt idx="4021">
                  <c:v>8046.8981933593795</c:v>
                </c:pt>
                <c:pt idx="4022">
                  <c:v>8048.91015625</c:v>
                </c:pt>
                <c:pt idx="4023">
                  <c:v>8050.9597167968795</c:v>
                </c:pt>
                <c:pt idx="4024">
                  <c:v>8053.0344238281295</c:v>
                </c:pt>
                <c:pt idx="4025">
                  <c:v>8054.9079589843795</c:v>
                </c:pt>
                <c:pt idx="4026">
                  <c:v>8056.8820800781205</c:v>
                </c:pt>
                <c:pt idx="4027">
                  <c:v>8058.9189453125</c:v>
                </c:pt>
                <c:pt idx="4028">
                  <c:v>8060.9812011718705</c:v>
                </c:pt>
                <c:pt idx="4029">
                  <c:v>8062.9304199218795</c:v>
                </c:pt>
                <c:pt idx="4030">
                  <c:v>8064.841796875</c:v>
                </c:pt>
                <c:pt idx="4031">
                  <c:v>8066.8913574218795</c:v>
                </c:pt>
                <c:pt idx="4032">
                  <c:v>8068.85302734375</c:v>
                </c:pt>
                <c:pt idx="4033">
                  <c:v>8070.8400878906295</c:v>
                </c:pt>
                <c:pt idx="4034">
                  <c:v>8072.9523925781205</c:v>
                </c:pt>
                <c:pt idx="4035">
                  <c:v>8075.08984375</c:v>
                </c:pt>
                <c:pt idx="4036">
                  <c:v>8077.0390625</c:v>
                </c:pt>
                <c:pt idx="4037">
                  <c:v>8078.89990234375</c:v>
                </c:pt>
                <c:pt idx="4038">
                  <c:v>8080.8718261718705</c:v>
                </c:pt>
                <c:pt idx="4039">
                  <c:v>8082.8837890625</c:v>
                </c:pt>
                <c:pt idx="4040">
                  <c:v>8084.8474121093705</c:v>
                </c:pt>
                <c:pt idx="4041">
                  <c:v>8086.8845214843795</c:v>
                </c:pt>
                <c:pt idx="4042">
                  <c:v>8088.9973144531295</c:v>
                </c:pt>
                <c:pt idx="4043">
                  <c:v>8090.9465332031205</c:v>
                </c:pt>
                <c:pt idx="4044">
                  <c:v>8092.8073730468705</c:v>
                </c:pt>
                <c:pt idx="4045">
                  <c:v>8094.8063964843795</c:v>
                </c:pt>
                <c:pt idx="4046">
                  <c:v>8096.8310546875</c:v>
                </c:pt>
                <c:pt idx="4047">
                  <c:v>8098.7424316406205</c:v>
                </c:pt>
                <c:pt idx="4048">
                  <c:v>8100.6513671875</c:v>
                </c:pt>
                <c:pt idx="4049">
                  <c:v>8102.7263183593795</c:v>
                </c:pt>
                <c:pt idx="4050">
                  <c:v>8104.8762207031205</c:v>
                </c:pt>
                <c:pt idx="4051">
                  <c:v>8106.8503417968795</c:v>
                </c:pt>
                <c:pt idx="4052">
                  <c:v>8108.8017578125</c:v>
                </c:pt>
                <c:pt idx="4053">
                  <c:v>8110.7883300781205</c:v>
                </c:pt>
                <c:pt idx="4054">
                  <c:v>8112.7878417968795</c:v>
                </c:pt>
                <c:pt idx="4055">
                  <c:v>8114.8249511718705</c:v>
                </c:pt>
                <c:pt idx="4056">
                  <c:v>8116.9248046875</c:v>
                </c:pt>
                <c:pt idx="4057">
                  <c:v>8118.98681640625</c:v>
                </c:pt>
                <c:pt idx="4058">
                  <c:v>8120.8479003906295</c:v>
                </c:pt>
                <c:pt idx="4059">
                  <c:v>8122.85986328125</c:v>
                </c:pt>
                <c:pt idx="4060">
                  <c:v>8124.921875</c:v>
                </c:pt>
                <c:pt idx="4061">
                  <c:v>8126.8332519531295</c:v>
                </c:pt>
                <c:pt idx="4062">
                  <c:v>8128.7800292968795</c:v>
                </c:pt>
                <c:pt idx="4063">
                  <c:v>8130.85498046875</c:v>
                </c:pt>
                <c:pt idx="4064">
                  <c:v>8132.9318847656295</c:v>
                </c:pt>
                <c:pt idx="4065">
                  <c:v>8134.8806152343705</c:v>
                </c:pt>
                <c:pt idx="4066">
                  <c:v>8136.7919921875</c:v>
                </c:pt>
                <c:pt idx="4067">
                  <c:v>8138.79150390625</c:v>
                </c:pt>
                <c:pt idx="4068">
                  <c:v>8140.87646484375</c:v>
                </c:pt>
                <c:pt idx="4069">
                  <c:v>8142.8483886718705</c:v>
                </c:pt>
                <c:pt idx="4070">
                  <c:v>8144.8125</c:v>
                </c:pt>
                <c:pt idx="4071">
                  <c:v>8146.83935546875</c:v>
                </c:pt>
                <c:pt idx="4072">
                  <c:v>8148.8513183593795</c:v>
                </c:pt>
                <c:pt idx="4073">
                  <c:v>8150.8254394531295</c:v>
                </c:pt>
                <c:pt idx="4074">
                  <c:v>8152.787109375</c:v>
                </c:pt>
                <c:pt idx="4075">
                  <c:v>8154.8615722656295</c:v>
                </c:pt>
                <c:pt idx="4076">
                  <c:v>8156.84814453125</c:v>
                </c:pt>
                <c:pt idx="4077">
                  <c:v>8158.7849121093705</c:v>
                </c:pt>
                <c:pt idx="4078">
                  <c:v>8160.83447265625</c:v>
                </c:pt>
                <c:pt idx="4079">
                  <c:v>8162.8586425781205</c:v>
                </c:pt>
                <c:pt idx="4080">
                  <c:v>8164.85791015625</c:v>
                </c:pt>
                <c:pt idx="4081">
                  <c:v>8166.7668457031205</c:v>
                </c:pt>
                <c:pt idx="4082">
                  <c:v>8168.80419921875</c:v>
                </c:pt>
                <c:pt idx="4083">
                  <c:v>8170.9191894531295</c:v>
                </c:pt>
                <c:pt idx="4084">
                  <c:v>8172.8430175781205</c:v>
                </c:pt>
                <c:pt idx="4085">
                  <c:v>8174.75439453125</c:v>
                </c:pt>
                <c:pt idx="4086">
                  <c:v>8176.7409667968795</c:v>
                </c:pt>
                <c:pt idx="4087">
                  <c:v>8178.81591796875</c:v>
                </c:pt>
                <c:pt idx="4088">
                  <c:v>8180.802734375</c:v>
                </c:pt>
                <c:pt idx="4089">
                  <c:v>8182.875</c:v>
                </c:pt>
                <c:pt idx="4090">
                  <c:v>8185.0126953125</c:v>
                </c:pt>
                <c:pt idx="4091">
                  <c:v>8186.8635253906295</c:v>
                </c:pt>
                <c:pt idx="4092">
                  <c:v>8188.6994628906295</c:v>
                </c:pt>
                <c:pt idx="4093">
                  <c:v>8190.7238769531295</c:v>
                </c:pt>
                <c:pt idx="4094">
                  <c:v>8192.861328125</c:v>
                </c:pt>
                <c:pt idx="4095">
                  <c:v>8194.86083984375</c:v>
                </c:pt>
                <c:pt idx="4096">
                  <c:v>8196.68408203125</c:v>
                </c:pt>
                <c:pt idx="4097">
                  <c:v>8198.69580078125</c:v>
                </c:pt>
                <c:pt idx="4098">
                  <c:v>8200.82080078125</c:v>
                </c:pt>
                <c:pt idx="4099">
                  <c:v>8202.8203125</c:v>
                </c:pt>
                <c:pt idx="4100">
                  <c:v>8204.79443359375</c:v>
                </c:pt>
                <c:pt idx="4101">
                  <c:v>8206.78076171875</c:v>
                </c:pt>
                <c:pt idx="4102">
                  <c:v>8208.71484375</c:v>
                </c:pt>
                <c:pt idx="4103">
                  <c:v>8210.82763671875</c:v>
                </c:pt>
                <c:pt idx="4104">
                  <c:v>8212.8798828125</c:v>
                </c:pt>
                <c:pt idx="4105">
                  <c:v>8214.74072265625</c:v>
                </c:pt>
                <c:pt idx="4106">
                  <c:v>8216.71240234375</c:v>
                </c:pt>
                <c:pt idx="4107">
                  <c:v>8218.7724609375</c:v>
                </c:pt>
                <c:pt idx="4108">
                  <c:v>8220.7744140625</c:v>
                </c:pt>
                <c:pt idx="4109">
                  <c:v>8222.7255859375</c:v>
                </c:pt>
                <c:pt idx="4110">
                  <c:v>8224.7373046875</c:v>
                </c:pt>
                <c:pt idx="4111">
                  <c:v>8226.6865234375</c:v>
                </c:pt>
                <c:pt idx="4112">
                  <c:v>8228.66064453125</c:v>
                </c:pt>
                <c:pt idx="4113">
                  <c:v>8230.72265625</c:v>
                </c:pt>
                <c:pt idx="4114">
                  <c:v>8232.70947265625</c:v>
                </c:pt>
                <c:pt idx="4115">
                  <c:v>8234.72119140625</c:v>
                </c:pt>
                <c:pt idx="4116">
                  <c:v>8236.80615234375</c:v>
                </c:pt>
                <c:pt idx="4117">
                  <c:v>8238.7802734375</c:v>
                </c:pt>
                <c:pt idx="4118">
                  <c:v>8240.71923828125</c:v>
                </c:pt>
                <c:pt idx="4119">
                  <c:v>8242.75634765625</c:v>
                </c:pt>
                <c:pt idx="4120">
                  <c:v>8244.78076171875</c:v>
                </c:pt>
                <c:pt idx="4121">
                  <c:v>8246.6669921875</c:v>
                </c:pt>
                <c:pt idx="4122">
                  <c:v>8248.6787109375</c:v>
                </c:pt>
                <c:pt idx="4123">
                  <c:v>8250.75390625</c:v>
                </c:pt>
                <c:pt idx="4124">
                  <c:v>8252.75341796875</c:v>
                </c:pt>
                <c:pt idx="4125">
                  <c:v>8254.7275390625</c:v>
                </c:pt>
                <c:pt idx="4126">
                  <c:v>8256.68896484375</c:v>
                </c:pt>
                <c:pt idx="4127">
                  <c:v>8258.8642578125</c:v>
                </c:pt>
                <c:pt idx="4128">
                  <c:v>8260.888671875</c:v>
                </c:pt>
                <c:pt idx="4129">
                  <c:v>8262.73681640625</c:v>
                </c:pt>
                <c:pt idx="4130">
                  <c:v>8264.7236328125</c:v>
                </c:pt>
                <c:pt idx="4131">
                  <c:v>8266.71044921875</c:v>
                </c:pt>
                <c:pt idx="4132">
                  <c:v>8268.72265625</c:v>
                </c:pt>
                <c:pt idx="4133">
                  <c:v>8270.78515625</c:v>
                </c:pt>
                <c:pt idx="4134">
                  <c:v>8272.6455078125</c:v>
                </c:pt>
                <c:pt idx="4135">
                  <c:v>8274.6298828125</c:v>
                </c:pt>
                <c:pt idx="4136">
                  <c:v>8276.705078125</c:v>
                </c:pt>
                <c:pt idx="4137">
                  <c:v>8278.71875</c:v>
                </c:pt>
                <c:pt idx="4138">
                  <c:v>8280.73046875</c:v>
                </c:pt>
                <c:pt idx="4139">
                  <c:v>8282.75537109375</c:v>
                </c:pt>
                <c:pt idx="4140">
                  <c:v>8284.8681640625</c:v>
                </c:pt>
                <c:pt idx="4141">
                  <c:v>8286.72900390625</c:v>
                </c:pt>
                <c:pt idx="4142">
                  <c:v>8288.58984375</c:v>
                </c:pt>
                <c:pt idx="4143">
                  <c:v>8290.626953125</c:v>
                </c:pt>
                <c:pt idx="4144">
                  <c:v>8292.77685546875</c:v>
                </c:pt>
                <c:pt idx="4145">
                  <c:v>8294.77392578125</c:v>
                </c:pt>
                <c:pt idx="4146">
                  <c:v>8296.66064453125</c:v>
                </c:pt>
                <c:pt idx="4147">
                  <c:v>8298.7099609375</c:v>
                </c:pt>
                <c:pt idx="4148">
                  <c:v>8300.822265625</c:v>
                </c:pt>
                <c:pt idx="4149">
                  <c:v>8302.7236328125</c:v>
                </c:pt>
                <c:pt idx="4150">
                  <c:v>8304.634765625</c:v>
                </c:pt>
                <c:pt idx="4151">
                  <c:v>8306.69677734375</c:v>
                </c:pt>
                <c:pt idx="4152">
                  <c:v>8308.65625</c:v>
                </c:pt>
                <c:pt idx="4153">
                  <c:v>8310.71875</c:v>
                </c:pt>
                <c:pt idx="4154">
                  <c:v>8312.73291015625</c:v>
                </c:pt>
                <c:pt idx="4155">
                  <c:v>8314.65673828125</c:v>
                </c:pt>
                <c:pt idx="4156">
                  <c:v>8316.66845703125</c:v>
                </c:pt>
                <c:pt idx="4157">
                  <c:v>8318.68017578125</c:v>
                </c:pt>
                <c:pt idx="4158">
                  <c:v>8320.6669921875</c:v>
                </c:pt>
                <c:pt idx="4159">
                  <c:v>8322.638671875</c:v>
                </c:pt>
                <c:pt idx="4160">
                  <c:v>8324.60009765625</c:v>
                </c:pt>
                <c:pt idx="4161">
                  <c:v>8326.62451171875</c:v>
                </c:pt>
                <c:pt idx="4162">
                  <c:v>8328.68701171875</c:v>
                </c:pt>
                <c:pt idx="4163">
                  <c:v>8330.7265625</c:v>
                </c:pt>
                <c:pt idx="4164">
                  <c:v>8332.70068359375</c:v>
                </c:pt>
                <c:pt idx="4165">
                  <c:v>8334.7001953125</c:v>
                </c:pt>
                <c:pt idx="4166">
                  <c:v>8336.78759765625</c:v>
                </c:pt>
                <c:pt idx="4167">
                  <c:v>8338.73681640625</c:v>
                </c:pt>
                <c:pt idx="4168">
                  <c:v>8340.66064453125</c:v>
                </c:pt>
                <c:pt idx="4169">
                  <c:v>8342.62158203125</c:v>
                </c:pt>
                <c:pt idx="4170">
                  <c:v>8344.63330078125</c:v>
                </c:pt>
                <c:pt idx="4171">
                  <c:v>8346.67041015625</c:v>
                </c:pt>
                <c:pt idx="4172">
                  <c:v>8348.70751953125</c:v>
                </c:pt>
                <c:pt idx="4173">
                  <c:v>8350.72998046875</c:v>
                </c:pt>
                <c:pt idx="4174">
                  <c:v>8352.654296875</c:v>
                </c:pt>
                <c:pt idx="4175">
                  <c:v>8354.64306640625</c:v>
                </c:pt>
                <c:pt idx="4176">
                  <c:v>8356.6923828125</c:v>
                </c:pt>
                <c:pt idx="4177">
                  <c:v>8358.7421875</c:v>
                </c:pt>
                <c:pt idx="4178">
                  <c:v>8360.75439453125</c:v>
                </c:pt>
                <c:pt idx="4179">
                  <c:v>8362.76611328125</c:v>
                </c:pt>
                <c:pt idx="4180">
                  <c:v>8364.6767578125</c:v>
                </c:pt>
                <c:pt idx="4181">
                  <c:v>8366.6259765625</c:v>
                </c:pt>
                <c:pt idx="4182">
                  <c:v>8368.66357421875</c:v>
                </c:pt>
                <c:pt idx="4183">
                  <c:v>8370.71337890625</c:v>
                </c:pt>
                <c:pt idx="4184">
                  <c:v>8372.7001953125</c:v>
                </c:pt>
                <c:pt idx="4185">
                  <c:v>8374.64892578125</c:v>
                </c:pt>
                <c:pt idx="4186">
                  <c:v>8376.74853515625</c:v>
                </c:pt>
                <c:pt idx="4187">
                  <c:v>8378.76025390625</c:v>
                </c:pt>
                <c:pt idx="4188">
                  <c:v>8380.6337890625</c:v>
                </c:pt>
                <c:pt idx="4189">
                  <c:v>8382.6962890625</c:v>
                </c:pt>
                <c:pt idx="4190">
                  <c:v>8384.74560546875</c:v>
                </c:pt>
                <c:pt idx="4191">
                  <c:v>8386.6669921875</c:v>
                </c:pt>
                <c:pt idx="4192">
                  <c:v>8388.6767578125</c:v>
                </c:pt>
                <c:pt idx="4193">
                  <c:v>8390.64111328125</c:v>
                </c:pt>
                <c:pt idx="4194">
                  <c:v>8392.66552734375</c:v>
                </c:pt>
                <c:pt idx="4195">
                  <c:v>8394.66455078125</c:v>
                </c:pt>
                <c:pt idx="4196">
                  <c:v>8396.6162109375</c:v>
                </c:pt>
                <c:pt idx="4197">
                  <c:v>8398.6005859375</c:v>
                </c:pt>
                <c:pt idx="4198">
                  <c:v>8400.599609375</c:v>
                </c:pt>
                <c:pt idx="4199">
                  <c:v>8402.73974609375</c:v>
                </c:pt>
                <c:pt idx="4200">
                  <c:v>8404.7392578125</c:v>
                </c:pt>
                <c:pt idx="4201">
                  <c:v>8406.62548828125</c:v>
                </c:pt>
                <c:pt idx="4202">
                  <c:v>8408.66259765625</c:v>
                </c:pt>
                <c:pt idx="4203">
                  <c:v>8410.66162109375</c:v>
                </c:pt>
                <c:pt idx="4204">
                  <c:v>8412.64794921875</c:v>
                </c:pt>
                <c:pt idx="4205">
                  <c:v>8414.59716796875</c:v>
                </c:pt>
                <c:pt idx="4206">
                  <c:v>8416.609375</c:v>
                </c:pt>
                <c:pt idx="4207">
                  <c:v>8418.6337890625</c:v>
                </c:pt>
                <c:pt idx="4208">
                  <c:v>8420.53271484375</c:v>
                </c:pt>
                <c:pt idx="4209">
                  <c:v>8422.55712890625</c:v>
                </c:pt>
                <c:pt idx="4210">
                  <c:v>8424.6064453125</c:v>
                </c:pt>
                <c:pt idx="4211">
                  <c:v>8426.5810546875</c:v>
                </c:pt>
                <c:pt idx="4212">
                  <c:v>8428.56591796875</c:v>
                </c:pt>
                <c:pt idx="4213">
                  <c:v>8430.6279296875</c:v>
                </c:pt>
                <c:pt idx="4214">
                  <c:v>8432.6796875</c:v>
                </c:pt>
                <c:pt idx="4215">
                  <c:v>8434.61572265625</c:v>
                </c:pt>
                <c:pt idx="4216">
                  <c:v>8436.64013671875</c:v>
                </c:pt>
                <c:pt idx="4217">
                  <c:v>8438.63720703125</c:v>
                </c:pt>
                <c:pt idx="4218">
                  <c:v>8440.53564453125</c:v>
                </c:pt>
                <c:pt idx="4219">
                  <c:v>8442.5498046875</c:v>
                </c:pt>
                <c:pt idx="4220">
                  <c:v>8444.58447265625</c:v>
                </c:pt>
                <c:pt idx="4221">
                  <c:v>8446.63427734375</c:v>
                </c:pt>
                <c:pt idx="4222">
                  <c:v>8448.5859375</c:v>
                </c:pt>
                <c:pt idx="4223">
                  <c:v>8450.57275390625</c:v>
                </c:pt>
                <c:pt idx="4224">
                  <c:v>8452.63525390625</c:v>
                </c:pt>
                <c:pt idx="4225">
                  <c:v>8454.67236328125</c:v>
                </c:pt>
                <c:pt idx="4226">
                  <c:v>8456.6083984375</c:v>
                </c:pt>
                <c:pt idx="4227">
                  <c:v>8458.48193359375</c:v>
                </c:pt>
                <c:pt idx="4228">
                  <c:v>8460.4814453125</c:v>
                </c:pt>
                <c:pt idx="4229">
                  <c:v>8462.59423828125</c:v>
                </c:pt>
                <c:pt idx="4230">
                  <c:v>8464.54345703125</c:v>
                </c:pt>
                <c:pt idx="4231">
                  <c:v>8466.4921875</c:v>
                </c:pt>
                <c:pt idx="4232">
                  <c:v>8468.705078125</c:v>
                </c:pt>
                <c:pt idx="4233">
                  <c:v>8470.62890625</c:v>
                </c:pt>
                <c:pt idx="4234">
                  <c:v>8472.4521484375</c:v>
                </c:pt>
                <c:pt idx="4235">
                  <c:v>8474.48681640625</c:v>
                </c:pt>
                <c:pt idx="4236">
                  <c:v>8476.61181640625</c:v>
                </c:pt>
                <c:pt idx="4237">
                  <c:v>8478.7265625</c:v>
                </c:pt>
                <c:pt idx="4238">
                  <c:v>8480.6884765625</c:v>
                </c:pt>
                <c:pt idx="4239">
                  <c:v>8482.7001953125</c:v>
                </c:pt>
                <c:pt idx="4240">
                  <c:v>8484.5986328125</c:v>
                </c:pt>
                <c:pt idx="4241">
                  <c:v>8486.4599609375</c:v>
                </c:pt>
                <c:pt idx="4242">
                  <c:v>8488.52001953125</c:v>
                </c:pt>
                <c:pt idx="4243">
                  <c:v>8490.58203125</c:v>
                </c:pt>
                <c:pt idx="4244">
                  <c:v>8492.58349609375</c:v>
                </c:pt>
                <c:pt idx="4245">
                  <c:v>8494.53271484375</c:v>
                </c:pt>
                <c:pt idx="4246">
                  <c:v>8496.4189453125</c:v>
                </c:pt>
                <c:pt idx="4247">
                  <c:v>8498.40576171875</c:v>
                </c:pt>
                <c:pt idx="4248">
                  <c:v>8500.50537109375</c:v>
                </c:pt>
                <c:pt idx="4249">
                  <c:v>8502.54248046875</c:v>
                </c:pt>
                <c:pt idx="4250">
                  <c:v>8504.50439453125</c:v>
                </c:pt>
                <c:pt idx="4251">
                  <c:v>8506.40283203125</c:v>
                </c:pt>
                <c:pt idx="4252">
                  <c:v>8508.41455078125</c:v>
                </c:pt>
                <c:pt idx="4253">
                  <c:v>8510.53955078125</c:v>
                </c:pt>
                <c:pt idx="4254">
                  <c:v>8512.56396484375</c:v>
                </c:pt>
                <c:pt idx="4255">
                  <c:v>8514.5634765625</c:v>
                </c:pt>
                <c:pt idx="4256">
                  <c:v>8516.55029296875</c:v>
                </c:pt>
                <c:pt idx="4257">
                  <c:v>8518.5244140625</c:v>
                </c:pt>
                <c:pt idx="4258">
                  <c:v>8520.54638671875</c:v>
                </c:pt>
                <c:pt idx="4259">
                  <c:v>8522.6083984375</c:v>
                </c:pt>
                <c:pt idx="4260">
                  <c:v>8524.623046875</c:v>
                </c:pt>
                <c:pt idx="4261">
                  <c:v>8526.572265625</c:v>
                </c:pt>
                <c:pt idx="4262">
                  <c:v>8528.5966796875</c:v>
                </c:pt>
                <c:pt idx="4263">
                  <c:v>8530.60595703125</c:v>
                </c:pt>
                <c:pt idx="4264">
                  <c:v>8532.5546875</c:v>
                </c:pt>
                <c:pt idx="4265">
                  <c:v>8534.48095703125</c:v>
                </c:pt>
                <c:pt idx="4266">
                  <c:v>8536.4931640625</c:v>
                </c:pt>
                <c:pt idx="4267">
                  <c:v>8538.5302734375</c:v>
                </c:pt>
                <c:pt idx="4268">
                  <c:v>8540.5546875</c:v>
                </c:pt>
                <c:pt idx="4269">
                  <c:v>8542.52880859375</c:v>
                </c:pt>
                <c:pt idx="4270">
                  <c:v>8544.490234375</c:v>
                </c:pt>
                <c:pt idx="4271">
                  <c:v>8546.52783203125</c:v>
                </c:pt>
                <c:pt idx="4272">
                  <c:v>8548.47705078125</c:v>
                </c:pt>
                <c:pt idx="4273">
                  <c:v>8550.4384765625</c:v>
                </c:pt>
                <c:pt idx="4274">
                  <c:v>8552.5634765625</c:v>
                </c:pt>
                <c:pt idx="4275">
                  <c:v>8554.6630859375</c:v>
                </c:pt>
                <c:pt idx="4276">
                  <c:v>8556.7001953125</c:v>
                </c:pt>
                <c:pt idx="4277">
                  <c:v>8558.59912109375</c:v>
                </c:pt>
                <c:pt idx="4278">
                  <c:v>8560.4345703125</c:v>
                </c:pt>
                <c:pt idx="4279">
                  <c:v>8562.4716796875</c:v>
                </c:pt>
                <c:pt idx="4280">
                  <c:v>8564.49658203125</c:v>
                </c:pt>
                <c:pt idx="4281">
                  <c:v>8566.4052734375</c:v>
                </c:pt>
                <c:pt idx="4282">
                  <c:v>8568.4296875</c:v>
                </c:pt>
                <c:pt idx="4283">
                  <c:v>8570.5419921875</c:v>
                </c:pt>
                <c:pt idx="4284">
                  <c:v>8572.5791015625</c:v>
                </c:pt>
                <c:pt idx="4285">
                  <c:v>8574.505859375</c:v>
                </c:pt>
                <c:pt idx="4286">
                  <c:v>8576.5556640625</c:v>
                </c:pt>
                <c:pt idx="4287">
                  <c:v>8578.5400390625</c:v>
                </c:pt>
                <c:pt idx="4288">
                  <c:v>8580.48876953125</c:v>
                </c:pt>
                <c:pt idx="4289">
                  <c:v>8582.62890625</c:v>
                </c:pt>
                <c:pt idx="4290">
                  <c:v>8584.5654296875</c:v>
                </c:pt>
                <c:pt idx="4291">
                  <c:v>8586.4892578125</c:v>
                </c:pt>
                <c:pt idx="4292">
                  <c:v>8588.451171875</c:v>
                </c:pt>
                <c:pt idx="4293">
                  <c:v>8590.50048828125</c:v>
                </c:pt>
                <c:pt idx="4294">
                  <c:v>8592.537109375</c:v>
                </c:pt>
                <c:pt idx="4295">
                  <c:v>8594.48583984375</c:v>
                </c:pt>
                <c:pt idx="4296">
                  <c:v>8596.53564453125</c:v>
                </c:pt>
                <c:pt idx="4297">
                  <c:v>8598.52294921875</c:v>
                </c:pt>
                <c:pt idx="4298">
                  <c:v>8600.43408203125</c:v>
                </c:pt>
                <c:pt idx="4299">
                  <c:v>8602.4833984375</c:v>
                </c:pt>
                <c:pt idx="4300">
                  <c:v>8604.646484375</c:v>
                </c:pt>
                <c:pt idx="4301">
                  <c:v>8606.6708984375</c:v>
                </c:pt>
                <c:pt idx="4302">
                  <c:v>8608.529296875</c:v>
                </c:pt>
                <c:pt idx="4303">
                  <c:v>8610.41552734375</c:v>
                </c:pt>
                <c:pt idx="4304">
                  <c:v>8612.49267578125</c:v>
                </c:pt>
                <c:pt idx="4305">
                  <c:v>8614.46728515625</c:v>
                </c:pt>
                <c:pt idx="4306">
                  <c:v>8616.37841796875</c:v>
                </c:pt>
                <c:pt idx="4307">
                  <c:v>8618.40234375</c:v>
                </c:pt>
                <c:pt idx="4308">
                  <c:v>8620.412109375</c:v>
                </c:pt>
                <c:pt idx="4309">
                  <c:v>8622.4365234375</c:v>
                </c:pt>
                <c:pt idx="4310">
                  <c:v>8624.46337890625</c:v>
                </c:pt>
                <c:pt idx="4311">
                  <c:v>8626.51318359375</c:v>
                </c:pt>
                <c:pt idx="4312">
                  <c:v>8628.53759765625</c:v>
                </c:pt>
                <c:pt idx="4313">
                  <c:v>8630.48681640625</c:v>
                </c:pt>
                <c:pt idx="4314">
                  <c:v>8632.4609375</c:v>
                </c:pt>
                <c:pt idx="4315">
                  <c:v>8634.498046875</c:v>
                </c:pt>
                <c:pt idx="4316">
                  <c:v>8636.48486328125</c:v>
                </c:pt>
                <c:pt idx="4317">
                  <c:v>8638.49658203125</c:v>
                </c:pt>
                <c:pt idx="4318">
                  <c:v>8640.53369140625</c:v>
                </c:pt>
                <c:pt idx="4319">
                  <c:v>8642.49560546875</c:v>
                </c:pt>
                <c:pt idx="4320">
                  <c:v>8644.52001953125</c:v>
                </c:pt>
                <c:pt idx="4321">
                  <c:v>8646.5439453125</c:v>
                </c:pt>
                <c:pt idx="4322">
                  <c:v>8648.51806640625</c:v>
                </c:pt>
                <c:pt idx="4323">
                  <c:v>8650.4423828125</c:v>
                </c:pt>
                <c:pt idx="4324">
                  <c:v>8652.4541015625</c:v>
                </c:pt>
                <c:pt idx="4325">
                  <c:v>8654.52880859375</c:v>
                </c:pt>
                <c:pt idx="4326">
                  <c:v>8656.47802734375</c:v>
                </c:pt>
                <c:pt idx="4327">
                  <c:v>8658.439453125</c:v>
                </c:pt>
                <c:pt idx="4328">
                  <c:v>8660.41357421875</c:v>
                </c:pt>
                <c:pt idx="4329">
                  <c:v>8662.36279296875</c:v>
                </c:pt>
                <c:pt idx="4330">
                  <c:v>8664.29931640625</c:v>
                </c:pt>
                <c:pt idx="4331">
                  <c:v>8666.3740234375</c:v>
                </c:pt>
                <c:pt idx="4332">
                  <c:v>8668.39599609375</c:v>
                </c:pt>
                <c:pt idx="4333">
                  <c:v>8670.40771484375</c:v>
                </c:pt>
                <c:pt idx="4334">
                  <c:v>8672.47021484375</c:v>
                </c:pt>
                <c:pt idx="4335">
                  <c:v>8674.45458984375</c:v>
                </c:pt>
                <c:pt idx="4336">
                  <c:v>8676.443359375</c:v>
                </c:pt>
                <c:pt idx="4337">
                  <c:v>8678.47021484375</c:v>
                </c:pt>
                <c:pt idx="4338">
                  <c:v>8680.482421875</c:v>
                </c:pt>
                <c:pt idx="4339">
                  <c:v>8682.4443359375</c:v>
                </c:pt>
                <c:pt idx="4340">
                  <c:v>8684.49365234375</c:v>
                </c:pt>
                <c:pt idx="4341">
                  <c:v>8686.50537109375</c:v>
                </c:pt>
                <c:pt idx="4342">
                  <c:v>8688.3916015625</c:v>
                </c:pt>
                <c:pt idx="4343">
                  <c:v>8690.36572265625</c:v>
                </c:pt>
                <c:pt idx="4344">
                  <c:v>8692.37744140625</c:v>
                </c:pt>
                <c:pt idx="4345">
                  <c:v>8694.36376953125</c:v>
                </c:pt>
                <c:pt idx="4346">
                  <c:v>8696.337890625</c:v>
                </c:pt>
                <c:pt idx="4347">
                  <c:v>8698.28466796875</c:v>
                </c:pt>
                <c:pt idx="4348">
                  <c:v>8700.45751953125</c:v>
                </c:pt>
                <c:pt idx="4349">
                  <c:v>8702.54736328125</c:v>
                </c:pt>
                <c:pt idx="4350">
                  <c:v>8704.3984375</c:v>
                </c:pt>
                <c:pt idx="4351">
                  <c:v>8706.38525390625</c:v>
                </c:pt>
                <c:pt idx="4352">
                  <c:v>8708.40966796875</c:v>
                </c:pt>
                <c:pt idx="4353">
                  <c:v>8710.43408203125</c:v>
                </c:pt>
                <c:pt idx="4354">
                  <c:v>8712.48388671875</c:v>
                </c:pt>
                <c:pt idx="4355">
                  <c:v>8714.40771484375</c:v>
                </c:pt>
                <c:pt idx="4356">
                  <c:v>8716.39453125</c:v>
                </c:pt>
                <c:pt idx="4357">
                  <c:v>8718.40673828125</c:v>
                </c:pt>
                <c:pt idx="4358">
                  <c:v>8720.37841796875</c:v>
                </c:pt>
                <c:pt idx="4359">
                  <c:v>8722.3779296875</c:v>
                </c:pt>
                <c:pt idx="4360">
                  <c:v>8724.36474609375</c:v>
                </c:pt>
                <c:pt idx="4361">
                  <c:v>8726.388671875</c:v>
                </c:pt>
                <c:pt idx="4362">
                  <c:v>8728.478515625</c:v>
                </c:pt>
                <c:pt idx="4363">
                  <c:v>8730.40234375</c:v>
                </c:pt>
                <c:pt idx="4364">
                  <c:v>8732.35107421875</c:v>
                </c:pt>
                <c:pt idx="4365">
                  <c:v>8734.3759765625</c:v>
                </c:pt>
                <c:pt idx="4366">
                  <c:v>8736.27490234375</c:v>
                </c:pt>
                <c:pt idx="4367">
                  <c:v>8738.32470703125</c:v>
                </c:pt>
                <c:pt idx="4368">
                  <c:v>8740.43701171875</c:v>
                </c:pt>
                <c:pt idx="4369">
                  <c:v>8742.42333984375</c:v>
                </c:pt>
                <c:pt idx="4370">
                  <c:v>8744.39794921875</c:v>
                </c:pt>
                <c:pt idx="4371">
                  <c:v>8746.35986328125</c:v>
                </c:pt>
                <c:pt idx="4372">
                  <c:v>8748.3212890625</c:v>
                </c:pt>
                <c:pt idx="4373">
                  <c:v>8750.34521484375</c:v>
                </c:pt>
                <c:pt idx="4374">
                  <c:v>8752.36962890625</c:v>
                </c:pt>
                <c:pt idx="4375">
                  <c:v>8754.35693359375</c:v>
                </c:pt>
                <c:pt idx="4376">
                  <c:v>8756.4189453125</c:v>
                </c:pt>
                <c:pt idx="4377">
                  <c:v>8758.41796875</c:v>
                </c:pt>
                <c:pt idx="4378">
                  <c:v>8760.314453125</c:v>
                </c:pt>
                <c:pt idx="4379">
                  <c:v>8762.376953125</c:v>
                </c:pt>
                <c:pt idx="4380">
                  <c:v>8764.46630859375</c:v>
                </c:pt>
                <c:pt idx="4381">
                  <c:v>8766.33984375</c:v>
                </c:pt>
                <c:pt idx="4382">
                  <c:v>8768.3271484375</c:v>
                </c:pt>
                <c:pt idx="4383">
                  <c:v>8770.47705078125</c:v>
                </c:pt>
                <c:pt idx="4384">
                  <c:v>8772.42578125</c:v>
                </c:pt>
                <c:pt idx="4385">
                  <c:v>8774.34716796875</c:v>
                </c:pt>
                <c:pt idx="4386">
                  <c:v>8776.4345703125</c:v>
                </c:pt>
                <c:pt idx="4387">
                  <c:v>8778.39892578125</c:v>
                </c:pt>
                <c:pt idx="4388">
                  <c:v>8780.33544921875</c:v>
                </c:pt>
                <c:pt idx="4389">
                  <c:v>8782.384765625</c:v>
                </c:pt>
                <c:pt idx="4390">
                  <c:v>8784.38427734375</c:v>
                </c:pt>
                <c:pt idx="4391">
                  <c:v>8786.37158203125</c:v>
                </c:pt>
                <c:pt idx="4392">
                  <c:v>8788.3935546875</c:v>
                </c:pt>
                <c:pt idx="4393">
                  <c:v>8790.4052734375</c:v>
                </c:pt>
                <c:pt idx="4394">
                  <c:v>8792.33154296875</c:v>
                </c:pt>
                <c:pt idx="4395">
                  <c:v>8794.25537109375</c:v>
                </c:pt>
                <c:pt idx="4396">
                  <c:v>8796.3427734375</c:v>
                </c:pt>
                <c:pt idx="4397">
                  <c:v>8798.43017578125</c:v>
                </c:pt>
                <c:pt idx="4398">
                  <c:v>8800.3662109375</c:v>
                </c:pt>
                <c:pt idx="4399">
                  <c:v>8802.3125</c:v>
                </c:pt>
                <c:pt idx="4400">
                  <c:v>8804.33740234375</c:v>
                </c:pt>
                <c:pt idx="4401">
                  <c:v>8806.46484375</c:v>
                </c:pt>
                <c:pt idx="4402">
                  <c:v>8808.43896484375</c:v>
                </c:pt>
                <c:pt idx="4403">
                  <c:v>8810.31298828125</c:v>
                </c:pt>
                <c:pt idx="4404">
                  <c:v>8812.35986328125</c:v>
                </c:pt>
                <c:pt idx="4405">
                  <c:v>8814.34619140625</c:v>
                </c:pt>
                <c:pt idx="4406">
                  <c:v>8816.259765625</c:v>
                </c:pt>
                <c:pt idx="4407">
                  <c:v>8818.25927734375</c:v>
                </c:pt>
                <c:pt idx="4408">
                  <c:v>8820.3466796875</c:v>
                </c:pt>
                <c:pt idx="4409">
                  <c:v>8822.3837890625</c:v>
                </c:pt>
                <c:pt idx="4410">
                  <c:v>8824.29296875</c:v>
                </c:pt>
                <c:pt idx="4411">
                  <c:v>8826.279296875</c:v>
                </c:pt>
                <c:pt idx="4412">
                  <c:v>8828.341796875</c:v>
                </c:pt>
                <c:pt idx="4413">
                  <c:v>8830.3291015625</c:v>
                </c:pt>
                <c:pt idx="4414">
                  <c:v>8832.35595703125</c:v>
                </c:pt>
                <c:pt idx="4415">
                  <c:v>8834.330078125</c:v>
                </c:pt>
                <c:pt idx="4416">
                  <c:v>8836.31640625</c:v>
                </c:pt>
                <c:pt idx="4417">
                  <c:v>8838.353515625</c:v>
                </c:pt>
                <c:pt idx="4418">
                  <c:v>8840.22705078125</c:v>
                </c:pt>
                <c:pt idx="4419">
                  <c:v>8842.17578125</c:v>
                </c:pt>
                <c:pt idx="4420">
                  <c:v>8844.23779296875</c:v>
                </c:pt>
                <c:pt idx="4421">
                  <c:v>8846.2119140625</c:v>
                </c:pt>
                <c:pt idx="4422">
                  <c:v>8848.22412109375</c:v>
                </c:pt>
                <c:pt idx="4423">
                  <c:v>8850.34912109375</c:v>
                </c:pt>
                <c:pt idx="4424">
                  <c:v>8852.34814453125</c:v>
                </c:pt>
                <c:pt idx="4425">
                  <c:v>8854.3349609375</c:v>
                </c:pt>
                <c:pt idx="4426">
                  <c:v>8856.33447265625</c:v>
                </c:pt>
                <c:pt idx="4427">
                  <c:v>8858.24560546875</c:v>
                </c:pt>
                <c:pt idx="4428">
                  <c:v>8860.28271484375</c:v>
                </c:pt>
                <c:pt idx="4429">
                  <c:v>8862.33251953125</c:v>
                </c:pt>
                <c:pt idx="4430">
                  <c:v>8864.3193359375</c:v>
                </c:pt>
                <c:pt idx="4431">
                  <c:v>8866.29345703125</c:v>
                </c:pt>
                <c:pt idx="4432">
                  <c:v>8868.30322265625</c:v>
                </c:pt>
                <c:pt idx="4433">
                  <c:v>8870.23974609375</c:v>
                </c:pt>
                <c:pt idx="4434">
                  <c:v>8872.16552734375</c:v>
                </c:pt>
                <c:pt idx="4435">
                  <c:v>8874.21533203125</c:v>
                </c:pt>
                <c:pt idx="4436">
                  <c:v>8876.1875</c:v>
                </c:pt>
                <c:pt idx="4437">
                  <c:v>8878.287109375</c:v>
                </c:pt>
                <c:pt idx="4438">
                  <c:v>8880.23828125</c:v>
                </c:pt>
                <c:pt idx="4439">
                  <c:v>8882.22265625</c:v>
                </c:pt>
                <c:pt idx="4440">
                  <c:v>8884.33544921875</c:v>
                </c:pt>
                <c:pt idx="4441">
                  <c:v>8886.26220703125</c:v>
                </c:pt>
                <c:pt idx="4442">
                  <c:v>8888.3115234375</c:v>
                </c:pt>
                <c:pt idx="4443">
                  <c:v>8890.37353515625</c:v>
                </c:pt>
                <c:pt idx="4444">
                  <c:v>8892.259765625</c:v>
                </c:pt>
                <c:pt idx="4445">
                  <c:v>8894.30908203125</c:v>
                </c:pt>
                <c:pt idx="4446">
                  <c:v>8896.33349609375</c:v>
                </c:pt>
                <c:pt idx="4447">
                  <c:v>8898.16943359375</c:v>
                </c:pt>
                <c:pt idx="4448">
                  <c:v>8900.2314453125</c:v>
                </c:pt>
                <c:pt idx="4449">
                  <c:v>8902.255859375</c:v>
                </c:pt>
                <c:pt idx="4450">
                  <c:v>8904.24267578125</c:v>
                </c:pt>
                <c:pt idx="4451">
                  <c:v>8906.29248046875</c:v>
                </c:pt>
                <c:pt idx="4452">
                  <c:v>8908.21630859375</c:v>
                </c:pt>
                <c:pt idx="4453">
                  <c:v>8910.22802734375</c:v>
                </c:pt>
                <c:pt idx="4454">
                  <c:v>8912.3408203125</c:v>
                </c:pt>
                <c:pt idx="4455">
                  <c:v>8914.3154296875</c:v>
                </c:pt>
                <c:pt idx="4456">
                  <c:v>8916.32763671875</c:v>
                </c:pt>
                <c:pt idx="4457">
                  <c:v>8918.41455078125</c:v>
                </c:pt>
                <c:pt idx="4458">
                  <c:v>8920.36328125</c:v>
                </c:pt>
                <c:pt idx="4459">
                  <c:v>8922.26220703125</c:v>
                </c:pt>
                <c:pt idx="4460">
                  <c:v>8924.21142578125</c:v>
                </c:pt>
                <c:pt idx="4461">
                  <c:v>8926.22314453125</c:v>
                </c:pt>
                <c:pt idx="4462">
                  <c:v>8928.24462890625</c:v>
                </c:pt>
                <c:pt idx="4463">
                  <c:v>8930.19384765625</c:v>
                </c:pt>
                <c:pt idx="4464">
                  <c:v>8932.23388671875</c:v>
                </c:pt>
                <c:pt idx="4465">
                  <c:v>8934.1953125</c:v>
                </c:pt>
                <c:pt idx="4466">
                  <c:v>8936.1943359375</c:v>
                </c:pt>
                <c:pt idx="4467">
                  <c:v>8938.19384765625</c:v>
                </c:pt>
                <c:pt idx="4468">
                  <c:v>8940.16552734375</c:v>
                </c:pt>
                <c:pt idx="4469">
                  <c:v>8942.25244140625</c:v>
                </c:pt>
                <c:pt idx="4470">
                  <c:v>8944.279296875</c:v>
                </c:pt>
                <c:pt idx="4471">
                  <c:v>8946.2412109375</c:v>
                </c:pt>
                <c:pt idx="4472">
                  <c:v>8948.177734375</c:v>
                </c:pt>
                <c:pt idx="4473">
                  <c:v>8950.25244140625</c:v>
                </c:pt>
                <c:pt idx="4474">
                  <c:v>8952.2744140625</c:v>
                </c:pt>
                <c:pt idx="4475">
                  <c:v>8954.23583984375</c:v>
                </c:pt>
                <c:pt idx="4476">
                  <c:v>8956.2353515625</c:v>
                </c:pt>
                <c:pt idx="4477">
                  <c:v>8958.26025390625</c:v>
                </c:pt>
                <c:pt idx="4478">
                  <c:v>8960.19921875</c:v>
                </c:pt>
                <c:pt idx="4479">
                  <c:v>8962.1982421875</c:v>
                </c:pt>
                <c:pt idx="4480">
                  <c:v>8964.22216796875</c:v>
                </c:pt>
                <c:pt idx="4481">
                  <c:v>8966.13134765625</c:v>
                </c:pt>
                <c:pt idx="4482">
                  <c:v>8968.09130859375</c:v>
                </c:pt>
                <c:pt idx="4483">
                  <c:v>8970.193359375</c:v>
                </c:pt>
                <c:pt idx="4484">
                  <c:v>8972.2578125</c:v>
                </c:pt>
                <c:pt idx="4485">
                  <c:v>8974.23193359375</c:v>
                </c:pt>
                <c:pt idx="4486">
                  <c:v>8976.21826171875</c:v>
                </c:pt>
                <c:pt idx="4487">
                  <c:v>8978.11474609375</c:v>
                </c:pt>
                <c:pt idx="4488">
                  <c:v>8980.1396484375</c:v>
                </c:pt>
                <c:pt idx="4489">
                  <c:v>8982.17919921875</c:v>
                </c:pt>
                <c:pt idx="4490">
                  <c:v>8984.25390625</c:v>
                </c:pt>
                <c:pt idx="4491">
                  <c:v>8986.34130859375</c:v>
                </c:pt>
                <c:pt idx="4492">
                  <c:v>8988.2900390625</c:v>
                </c:pt>
                <c:pt idx="4493">
                  <c:v>8990.2890625</c:v>
                </c:pt>
                <c:pt idx="4494">
                  <c:v>8992.21337890625</c:v>
                </c:pt>
                <c:pt idx="4495">
                  <c:v>8994.16259765625</c:v>
                </c:pt>
                <c:pt idx="4496">
                  <c:v>8996.23681640625</c:v>
                </c:pt>
                <c:pt idx="4497">
                  <c:v>8998.2109375</c:v>
                </c:pt>
                <c:pt idx="4498">
                  <c:v>9000.12255859375</c:v>
                </c:pt>
                <c:pt idx="4499">
                  <c:v>9002.05908203125</c:v>
                </c:pt>
                <c:pt idx="4500">
                  <c:v>9004.1083984375</c:v>
                </c:pt>
                <c:pt idx="4501">
                  <c:v>9006.14306640625</c:v>
                </c:pt>
                <c:pt idx="4502">
                  <c:v>9008.16748046875</c:v>
                </c:pt>
                <c:pt idx="4503">
                  <c:v>9010.2822265625</c:v>
                </c:pt>
                <c:pt idx="4504">
                  <c:v>9012.29443359375</c:v>
                </c:pt>
                <c:pt idx="4505">
                  <c:v>9014.11767578125</c:v>
                </c:pt>
                <c:pt idx="4506">
                  <c:v>9016.0791015625</c:v>
                </c:pt>
                <c:pt idx="4507">
                  <c:v>9018.19140625</c:v>
                </c:pt>
                <c:pt idx="4508">
                  <c:v>9020.17822265625</c:v>
                </c:pt>
                <c:pt idx="4509">
                  <c:v>9022.27587890625</c:v>
                </c:pt>
                <c:pt idx="4510">
                  <c:v>9024.36328125</c:v>
                </c:pt>
                <c:pt idx="4511">
                  <c:v>9026.27734375</c:v>
                </c:pt>
                <c:pt idx="4512">
                  <c:v>9028.17578125</c:v>
                </c:pt>
                <c:pt idx="4513">
                  <c:v>9030.1748046875</c:v>
                </c:pt>
                <c:pt idx="4514">
                  <c:v>9032.162109375</c:v>
                </c:pt>
                <c:pt idx="4515">
                  <c:v>9034.1240234375</c:v>
                </c:pt>
                <c:pt idx="4516">
                  <c:v>9036.1357421875</c:v>
                </c:pt>
                <c:pt idx="4517">
                  <c:v>9038.23291015625</c:v>
                </c:pt>
                <c:pt idx="4518">
                  <c:v>9040.24462890625</c:v>
                </c:pt>
                <c:pt idx="4519">
                  <c:v>9042.1708984375</c:v>
                </c:pt>
                <c:pt idx="4520">
                  <c:v>9044.080078125</c:v>
                </c:pt>
                <c:pt idx="4521">
                  <c:v>9046.14208984375</c:v>
                </c:pt>
                <c:pt idx="4522">
                  <c:v>9048.2041015625</c:v>
                </c:pt>
                <c:pt idx="4523">
                  <c:v>9050.10302734375</c:v>
                </c:pt>
                <c:pt idx="4524">
                  <c:v>9052.16748046875</c:v>
                </c:pt>
                <c:pt idx="4525">
                  <c:v>9054.1796875</c:v>
                </c:pt>
                <c:pt idx="4526">
                  <c:v>9056.17919921875</c:v>
                </c:pt>
                <c:pt idx="4527">
                  <c:v>9058.2158203125</c:v>
                </c:pt>
                <c:pt idx="4528">
                  <c:v>9060.2275390625</c:v>
                </c:pt>
                <c:pt idx="4529">
                  <c:v>9062.13916015625</c:v>
                </c:pt>
                <c:pt idx="4530">
                  <c:v>9064.06298828125</c:v>
                </c:pt>
                <c:pt idx="4531">
                  <c:v>9066.2255859375</c:v>
                </c:pt>
                <c:pt idx="4532">
                  <c:v>9068.2099609375</c:v>
                </c:pt>
                <c:pt idx="4533">
                  <c:v>9070.033203125</c:v>
                </c:pt>
                <c:pt idx="4534">
                  <c:v>9072.06005859375</c:v>
                </c:pt>
                <c:pt idx="4535">
                  <c:v>9074.134765625</c:v>
                </c:pt>
                <c:pt idx="4536">
                  <c:v>9076.10888671875</c:v>
                </c:pt>
                <c:pt idx="4537">
                  <c:v>9078.095703125</c:v>
                </c:pt>
                <c:pt idx="4538">
                  <c:v>9080.22119140625</c:v>
                </c:pt>
                <c:pt idx="4539">
                  <c:v>9082.1806640625</c:v>
                </c:pt>
                <c:pt idx="4540">
                  <c:v>9084.1923828125</c:v>
                </c:pt>
                <c:pt idx="4541">
                  <c:v>9086.2568359375</c:v>
                </c:pt>
                <c:pt idx="4542">
                  <c:v>9088.10498046875</c:v>
                </c:pt>
                <c:pt idx="4543">
                  <c:v>9090.12939453125</c:v>
                </c:pt>
                <c:pt idx="4544">
                  <c:v>9092.16650390625</c:v>
                </c:pt>
                <c:pt idx="4545">
                  <c:v>9094.21630859375</c:v>
                </c:pt>
                <c:pt idx="4546">
                  <c:v>9096.1904296875</c:v>
                </c:pt>
                <c:pt idx="4547">
                  <c:v>9098.1015625</c:v>
                </c:pt>
                <c:pt idx="4548">
                  <c:v>9100.0634765625</c:v>
                </c:pt>
                <c:pt idx="4549">
                  <c:v>9102.05029296875</c:v>
                </c:pt>
                <c:pt idx="4550">
                  <c:v>9104.1376953125</c:v>
                </c:pt>
                <c:pt idx="4551">
                  <c:v>9106.1474609375</c:v>
                </c:pt>
                <c:pt idx="4552">
                  <c:v>9108.14697265625</c:v>
                </c:pt>
                <c:pt idx="4553">
                  <c:v>9110.09814453125</c:v>
                </c:pt>
                <c:pt idx="4554">
                  <c:v>9111.9462890625</c:v>
                </c:pt>
                <c:pt idx="4555">
                  <c:v>9113.94580078125</c:v>
                </c:pt>
                <c:pt idx="4556">
                  <c:v>9116.07080078125</c:v>
                </c:pt>
                <c:pt idx="4557">
                  <c:v>9118.1953125</c:v>
                </c:pt>
                <c:pt idx="4558">
                  <c:v>9120.2197265625</c:v>
                </c:pt>
                <c:pt idx="4559">
                  <c:v>9122.1162109375</c:v>
                </c:pt>
                <c:pt idx="4560">
                  <c:v>9124.052734375</c:v>
                </c:pt>
                <c:pt idx="4561">
                  <c:v>9126.0673828125</c:v>
                </c:pt>
                <c:pt idx="4562">
                  <c:v>9128.11669921875</c:v>
                </c:pt>
                <c:pt idx="4563">
                  <c:v>9130.12841796875</c:v>
                </c:pt>
                <c:pt idx="4564">
                  <c:v>9132.10302734375</c:v>
                </c:pt>
                <c:pt idx="4565">
                  <c:v>9134.01171875</c:v>
                </c:pt>
                <c:pt idx="4566">
                  <c:v>9136.0361328125</c:v>
                </c:pt>
                <c:pt idx="4567">
                  <c:v>9138.11328125</c:v>
                </c:pt>
                <c:pt idx="4568">
                  <c:v>9140.150390625</c:v>
                </c:pt>
                <c:pt idx="4569">
                  <c:v>9142.0869140625</c:v>
                </c:pt>
                <c:pt idx="4570">
                  <c:v>9144.06103515625</c:v>
                </c:pt>
                <c:pt idx="4571">
                  <c:v>9146.0078125</c:v>
                </c:pt>
                <c:pt idx="4572">
                  <c:v>9147.994140625</c:v>
                </c:pt>
                <c:pt idx="4573">
                  <c:v>9150.1318359375</c:v>
                </c:pt>
                <c:pt idx="4574">
                  <c:v>9152.15673828125</c:v>
                </c:pt>
                <c:pt idx="4575">
                  <c:v>9154.02001953125</c:v>
                </c:pt>
                <c:pt idx="4576">
                  <c:v>9156.01953125</c:v>
                </c:pt>
                <c:pt idx="4577">
                  <c:v>9158.19482421875</c:v>
                </c:pt>
                <c:pt idx="4578">
                  <c:v>9160.1435546875</c:v>
                </c:pt>
                <c:pt idx="4579">
                  <c:v>9162.115234375</c:v>
                </c:pt>
                <c:pt idx="4580">
                  <c:v>9164.177734375</c:v>
                </c:pt>
                <c:pt idx="4581">
                  <c:v>9166.0537109375</c:v>
                </c:pt>
                <c:pt idx="4582">
                  <c:v>9167.90185546875</c:v>
                </c:pt>
                <c:pt idx="4583">
                  <c:v>9170.02734375</c:v>
                </c:pt>
                <c:pt idx="4584">
                  <c:v>9172.10205078125</c:v>
                </c:pt>
                <c:pt idx="4585">
                  <c:v>9174.0380859375</c:v>
                </c:pt>
                <c:pt idx="4586">
                  <c:v>9176.0126953125</c:v>
                </c:pt>
                <c:pt idx="4587">
                  <c:v>9177.974609375</c:v>
                </c:pt>
                <c:pt idx="4588">
                  <c:v>9179.9609375</c:v>
                </c:pt>
                <c:pt idx="4589">
                  <c:v>9181.96044921875</c:v>
                </c:pt>
                <c:pt idx="4590">
                  <c:v>9183.99755859375</c:v>
                </c:pt>
                <c:pt idx="4591">
                  <c:v>9185.958984375</c:v>
                </c:pt>
                <c:pt idx="4592">
                  <c:v>9188.05908203125</c:v>
                </c:pt>
                <c:pt idx="4593">
                  <c:v>9190.19677734375</c:v>
                </c:pt>
                <c:pt idx="4594">
                  <c:v>9192.18310546875</c:v>
                </c:pt>
                <c:pt idx="4595">
                  <c:v>9194.1572265625</c:v>
                </c:pt>
                <c:pt idx="4596">
                  <c:v>9196.005859375</c:v>
                </c:pt>
                <c:pt idx="4597">
                  <c:v>9197.85400390625</c:v>
                </c:pt>
                <c:pt idx="4598">
                  <c:v>9199.94140625</c:v>
                </c:pt>
                <c:pt idx="4599">
                  <c:v>9202.11669921875</c:v>
                </c:pt>
                <c:pt idx="4600">
                  <c:v>9204.15380859375</c:v>
                </c:pt>
                <c:pt idx="4601">
                  <c:v>9206.1533203125</c:v>
                </c:pt>
                <c:pt idx="4602">
                  <c:v>9208.14013671875</c:v>
                </c:pt>
                <c:pt idx="4603">
                  <c:v>9210.10205078125</c:v>
                </c:pt>
                <c:pt idx="4604">
                  <c:v>9212.09912109375</c:v>
                </c:pt>
                <c:pt idx="4605">
                  <c:v>9214.009765625</c:v>
                </c:pt>
                <c:pt idx="4606">
                  <c:v>9215.9482421875</c:v>
                </c:pt>
                <c:pt idx="4607">
                  <c:v>9218.0234375</c:v>
                </c:pt>
                <c:pt idx="4608">
                  <c:v>9220.01025390625</c:v>
                </c:pt>
                <c:pt idx="4609">
                  <c:v>9221.9970703125</c:v>
                </c:pt>
                <c:pt idx="4610">
                  <c:v>9224.07177734375</c:v>
                </c:pt>
                <c:pt idx="4611">
                  <c:v>9226.06884765625</c:v>
                </c:pt>
                <c:pt idx="4612">
                  <c:v>9227.98046875</c:v>
                </c:pt>
                <c:pt idx="4613">
                  <c:v>9229.96923828125</c:v>
                </c:pt>
                <c:pt idx="4614">
                  <c:v>9231.96826171875</c:v>
                </c:pt>
                <c:pt idx="4615">
                  <c:v>9233.9677734375</c:v>
                </c:pt>
                <c:pt idx="4616">
                  <c:v>9236.0400390625</c:v>
                </c:pt>
                <c:pt idx="4617">
                  <c:v>9237.94873046875</c:v>
                </c:pt>
                <c:pt idx="4618">
                  <c:v>9239.95068359375</c:v>
                </c:pt>
                <c:pt idx="4619">
                  <c:v>9241.990234375</c:v>
                </c:pt>
                <c:pt idx="4620">
                  <c:v>9243.826171875</c:v>
                </c:pt>
                <c:pt idx="4621">
                  <c:v>9245.81298828125</c:v>
                </c:pt>
                <c:pt idx="4622">
                  <c:v>9247.93798828125</c:v>
                </c:pt>
                <c:pt idx="4623">
                  <c:v>9250.0126953125</c:v>
                </c:pt>
                <c:pt idx="4624">
                  <c:v>9251.94921875</c:v>
                </c:pt>
                <c:pt idx="4625">
                  <c:v>9254.02392578125</c:v>
                </c:pt>
                <c:pt idx="4626">
                  <c:v>9256.06103515625</c:v>
                </c:pt>
                <c:pt idx="4627">
                  <c:v>9257.9599609375</c:v>
                </c:pt>
                <c:pt idx="4628">
                  <c:v>9259.984375</c:v>
                </c:pt>
                <c:pt idx="4629">
                  <c:v>9262.021484375</c:v>
                </c:pt>
                <c:pt idx="4630">
                  <c:v>9264.09375</c:v>
                </c:pt>
                <c:pt idx="4631">
                  <c:v>9266.10302734375</c:v>
                </c:pt>
                <c:pt idx="4632">
                  <c:v>9268.06689453125</c:v>
                </c:pt>
                <c:pt idx="4633">
                  <c:v>9270.03076171875</c:v>
                </c:pt>
                <c:pt idx="4634">
                  <c:v>9271.94189453125</c:v>
                </c:pt>
                <c:pt idx="4635">
                  <c:v>9273.90380859375</c:v>
                </c:pt>
                <c:pt idx="4636">
                  <c:v>9275.88818359375</c:v>
                </c:pt>
                <c:pt idx="4637">
                  <c:v>9277.87451171875</c:v>
                </c:pt>
                <c:pt idx="4638">
                  <c:v>9279.9140625</c:v>
                </c:pt>
                <c:pt idx="4639">
                  <c:v>9281.85107421875</c:v>
                </c:pt>
                <c:pt idx="4640">
                  <c:v>9283.8125</c:v>
                </c:pt>
                <c:pt idx="4641">
                  <c:v>9285.912109375</c:v>
                </c:pt>
                <c:pt idx="4642">
                  <c:v>9287.974609375</c:v>
                </c:pt>
                <c:pt idx="4643">
                  <c:v>9289.98681640625</c:v>
                </c:pt>
                <c:pt idx="4644">
                  <c:v>9291.91064453125</c:v>
                </c:pt>
                <c:pt idx="4645">
                  <c:v>9293.9599609375</c:v>
                </c:pt>
                <c:pt idx="4646">
                  <c:v>9296.04736328125</c:v>
                </c:pt>
                <c:pt idx="4647">
                  <c:v>9297.94580078125</c:v>
                </c:pt>
                <c:pt idx="4648">
                  <c:v>9299.9072265625</c:v>
                </c:pt>
                <c:pt idx="4649">
                  <c:v>9302.00732421875</c:v>
                </c:pt>
                <c:pt idx="4650">
                  <c:v>9304.06982421875</c:v>
                </c:pt>
                <c:pt idx="4651">
                  <c:v>9306.01904296875</c:v>
                </c:pt>
                <c:pt idx="4652">
                  <c:v>9307.9931640625</c:v>
                </c:pt>
                <c:pt idx="4653">
                  <c:v>9310.017578125</c:v>
                </c:pt>
                <c:pt idx="4654">
                  <c:v>9312.09228515625</c:v>
                </c:pt>
                <c:pt idx="4655">
                  <c:v>9313.978515625</c:v>
                </c:pt>
                <c:pt idx="4656">
                  <c:v>9315.83935546875</c:v>
                </c:pt>
                <c:pt idx="4657">
                  <c:v>9317.9013671875</c:v>
                </c:pt>
                <c:pt idx="4658">
                  <c:v>9319.951171875</c:v>
                </c:pt>
                <c:pt idx="4659">
                  <c:v>9322.02587890625</c:v>
                </c:pt>
                <c:pt idx="4660">
                  <c:v>9324.05029296875</c:v>
                </c:pt>
                <c:pt idx="4661">
                  <c:v>9325.94921875</c:v>
                </c:pt>
                <c:pt idx="4662">
                  <c:v>9327.8603515625</c:v>
                </c:pt>
                <c:pt idx="4663">
                  <c:v>9329.92236328125</c:v>
                </c:pt>
                <c:pt idx="4664">
                  <c:v>9332.009765625</c:v>
                </c:pt>
                <c:pt idx="4665">
                  <c:v>9334.00927734375</c:v>
                </c:pt>
                <c:pt idx="4666">
                  <c:v>9335.97119140625</c:v>
                </c:pt>
                <c:pt idx="4667">
                  <c:v>9338.0458984375</c:v>
                </c:pt>
                <c:pt idx="4668">
                  <c:v>9339.99462890625</c:v>
                </c:pt>
                <c:pt idx="4669">
                  <c:v>9341.90576171875</c:v>
                </c:pt>
                <c:pt idx="4670">
                  <c:v>9343.91796875</c:v>
                </c:pt>
                <c:pt idx="4671">
                  <c:v>9345.90478515625</c:v>
                </c:pt>
                <c:pt idx="4672">
                  <c:v>9347.9541015625</c:v>
                </c:pt>
                <c:pt idx="4673">
                  <c:v>9350.02880859375</c:v>
                </c:pt>
                <c:pt idx="4674">
                  <c:v>9352.06591796875</c:v>
                </c:pt>
                <c:pt idx="4675">
                  <c:v>9354.02783203125</c:v>
                </c:pt>
                <c:pt idx="4676">
                  <c:v>9356.03955078125</c:v>
                </c:pt>
                <c:pt idx="4677">
                  <c:v>9357.98828125</c:v>
                </c:pt>
                <c:pt idx="4678">
                  <c:v>9359.9248046875</c:v>
                </c:pt>
                <c:pt idx="4679">
                  <c:v>9361.9619140625</c:v>
                </c:pt>
                <c:pt idx="4680">
                  <c:v>9363.8984375</c:v>
                </c:pt>
                <c:pt idx="4681">
                  <c:v>9365.85791015625</c:v>
                </c:pt>
                <c:pt idx="4682">
                  <c:v>9367.85498046875</c:v>
                </c:pt>
                <c:pt idx="4683">
                  <c:v>9369.8818359375</c:v>
                </c:pt>
                <c:pt idx="4684">
                  <c:v>9371.90869140625</c:v>
                </c:pt>
                <c:pt idx="4685">
                  <c:v>9373.8701171875</c:v>
                </c:pt>
                <c:pt idx="4686">
                  <c:v>9375.84423828125</c:v>
                </c:pt>
                <c:pt idx="4687">
                  <c:v>9377.88134765625</c:v>
                </c:pt>
                <c:pt idx="4688">
                  <c:v>9379.96630859375</c:v>
                </c:pt>
                <c:pt idx="4689">
                  <c:v>9381.953125</c:v>
                </c:pt>
                <c:pt idx="4690">
                  <c:v>9383.9775390625</c:v>
                </c:pt>
                <c:pt idx="4691">
                  <c:v>9386.0146484375</c:v>
                </c:pt>
                <c:pt idx="4692">
                  <c:v>9387.97900390625</c:v>
                </c:pt>
                <c:pt idx="4693">
                  <c:v>9389.953125</c:v>
                </c:pt>
                <c:pt idx="4694">
                  <c:v>9391.94970703125</c:v>
                </c:pt>
                <c:pt idx="4695">
                  <c:v>9393.84814453125</c:v>
                </c:pt>
                <c:pt idx="4696">
                  <c:v>9395.81201171875</c:v>
                </c:pt>
                <c:pt idx="4697">
                  <c:v>9397.9248046875</c:v>
                </c:pt>
                <c:pt idx="4698">
                  <c:v>9399.9365234375</c:v>
                </c:pt>
                <c:pt idx="4699">
                  <c:v>9401.9482421875</c:v>
                </c:pt>
                <c:pt idx="4700">
                  <c:v>9403.97314453125</c:v>
                </c:pt>
                <c:pt idx="4701">
                  <c:v>9405.93505859375</c:v>
                </c:pt>
                <c:pt idx="4702">
                  <c:v>9407.896484375</c:v>
                </c:pt>
                <c:pt idx="4703">
                  <c:v>9409.92041015625</c:v>
                </c:pt>
                <c:pt idx="4704">
                  <c:v>9412.0205078125</c:v>
                </c:pt>
                <c:pt idx="4705">
                  <c:v>9414.0703125</c:v>
                </c:pt>
                <c:pt idx="4706">
                  <c:v>9415.994140625</c:v>
                </c:pt>
                <c:pt idx="4707">
                  <c:v>9417.91796875</c:v>
                </c:pt>
                <c:pt idx="4708">
                  <c:v>9419.95458984375</c:v>
                </c:pt>
                <c:pt idx="4709">
                  <c:v>9421.91650390625</c:v>
                </c:pt>
                <c:pt idx="4710">
                  <c:v>9423.828125</c:v>
                </c:pt>
                <c:pt idx="4711">
                  <c:v>9425.83984375</c:v>
                </c:pt>
                <c:pt idx="4712">
                  <c:v>9427.82666015625</c:v>
                </c:pt>
                <c:pt idx="4713">
                  <c:v>9429.8486328125</c:v>
                </c:pt>
                <c:pt idx="4714">
                  <c:v>9431.85791015625</c:v>
                </c:pt>
                <c:pt idx="4715">
                  <c:v>9433.884765625</c:v>
                </c:pt>
                <c:pt idx="4716">
                  <c:v>9435.91162109375</c:v>
                </c:pt>
                <c:pt idx="4717">
                  <c:v>9437.923828125</c:v>
                </c:pt>
                <c:pt idx="4718">
                  <c:v>9440.01123046875</c:v>
                </c:pt>
                <c:pt idx="4719">
                  <c:v>9441.86962890625</c:v>
                </c:pt>
                <c:pt idx="4720">
                  <c:v>9443.7685546875</c:v>
                </c:pt>
                <c:pt idx="4721">
                  <c:v>9445.85791015625</c:v>
                </c:pt>
                <c:pt idx="4722">
                  <c:v>9447.8447265625</c:v>
                </c:pt>
                <c:pt idx="4723">
                  <c:v>9449.89453125</c:v>
                </c:pt>
                <c:pt idx="4724">
                  <c:v>9451.86865234375</c:v>
                </c:pt>
                <c:pt idx="4725">
                  <c:v>9453.73974609375</c:v>
                </c:pt>
                <c:pt idx="4726">
                  <c:v>9455.8271484375</c:v>
                </c:pt>
                <c:pt idx="4727">
                  <c:v>9457.90234375</c:v>
                </c:pt>
                <c:pt idx="4728">
                  <c:v>9459.83837890625</c:v>
                </c:pt>
                <c:pt idx="4729">
                  <c:v>9461.81494140625</c:v>
                </c:pt>
                <c:pt idx="4730">
                  <c:v>9463.86474609375</c:v>
                </c:pt>
                <c:pt idx="4731">
                  <c:v>9465.86376953125</c:v>
                </c:pt>
                <c:pt idx="4732">
                  <c:v>9467.83837890625</c:v>
                </c:pt>
                <c:pt idx="4733">
                  <c:v>9469.7978515625</c:v>
                </c:pt>
                <c:pt idx="4734">
                  <c:v>9471.82177734375</c:v>
                </c:pt>
                <c:pt idx="4735">
                  <c:v>9473.8837890625</c:v>
                </c:pt>
                <c:pt idx="4736">
                  <c:v>9475.845703125</c:v>
                </c:pt>
                <c:pt idx="4737">
                  <c:v>9477.8349609375</c:v>
                </c:pt>
                <c:pt idx="4738">
                  <c:v>9479.80908203125</c:v>
                </c:pt>
                <c:pt idx="4739">
                  <c:v>9481.74560546875</c:v>
                </c:pt>
                <c:pt idx="4740">
                  <c:v>9483.75732421875</c:v>
                </c:pt>
                <c:pt idx="4741">
                  <c:v>9485.81689453125</c:v>
                </c:pt>
                <c:pt idx="4742">
                  <c:v>9487.841796875</c:v>
                </c:pt>
                <c:pt idx="4743">
                  <c:v>9489.88134765625</c:v>
                </c:pt>
                <c:pt idx="4744">
                  <c:v>9491.86767578125</c:v>
                </c:pt>
                <c:pt idx="4745">
                  <c:v>9493.82958984375</c:v>
                </c:pt>
                <c:pt idx="4746">
                  <c:v>9495.8916015625</c:v>
                </c:pt>
                <c:pt idx="4747">
                  <c:v>9497.86572265625</c:v>
                </c:pt>
                <c:pt idx="4748">
                  <c:v>9499.71435546875</c:v>
                </c:pt>
                <c:pt idx="4749">
                  <c:v>9501.763671875</c:v>
                </c:pt>
                <c:pt idx="4750">
                  <c:v>9503.80078125</c:v>
                </c:pt>
                <c:pt idx="4751">
                  <c:v>9505.74951171875</c:v>
                </c:pt>
                <c:pt idx="4752">
                  <c:v>9507.75927734375</c:v>
                </c:pt>
                <c:pt idx="4753">
                  <c:v>9509.92236328125</c:v>
                </c:pt>
                <c:pt idx="4754">
                  <c:v>9512.009765625</c:v>
                </c:pt>
                <c:pt idx="4755">
                  <c:v>9513.87109375</c:v>
                </c:pt>
                <c:pt idx="4756">
                  <c:v>9515.8828125</c:v>
                </c:pt>
                <c:pt idx="4757">
                  <c:v>9517.9072265625</c:v>
                </c:pt>
                <c:pt idx="4758">
                  <c:v>9519.7705078125</c:v>
                </c:pt>
                <c:pt idx="4759">
                  <c:v>9521.744140625</c:v>
                </c:pt>
                <c:pt idx="4760">
                  <c:v>9523.7685546875</c:v>
                </c:pt>
                <c:pt idx="4761">
                  <c:v>9525.755859375</c:v>
                </c:pt>
                <c:pt idx="4762">
                  <c:v>9527.79296875</c:v>
                </c:pt>
                <c:pt idx="4763">
                  <c:v>9529.76708984375</c:v>
                </c:pt>
                <c:pt idx="4764">
                  <c:v>9531.841796875</c:v>
                </c:pt>
                <c:pt idx="4765">
                  <c:v>9533.826171875</c:v>
                </c:pt>
                <c:pt idx="4766">
                  <c:v>9535.80029296875</c:v>
                </c:pt>
                <c:pt idx="4767">
                  <c:v>9537.87744140625</c:v>
                </c:pt>
                <c:pt idx="4768">
                  <c:v>9539.8896484375</c:v>
                </c:pt>
                <c:pt idx="4769">
                  <c:v>9541.86376953125</c:v>
                </c:pt>
                <c:pt idx="4770">
                  <c:v>9543.76220703125</c:v>
                </c:pt>
                <c:pt idx="4771">
                  <c:v>9545.67333984375</c:v>
                </c:pt>
                <c:pt idx="4772">
                  <c:v>9547.6201171875</c:v>
                </c:pt>
                <c:pt idx="4773">
                  <c:v>9549.59423828125</c:v>
                </c:pt>
                <c:pt idx="4774">
                  <c:v>9551.67138671875</c:v>
                </c:pt>
                <c:pt idx="4775">
                  <c:v>9553.82177734375</c:v>
                </c:pt>
                <c:pt idx="4776">
                  <c:v>9555.921875</c:v>
                </c:pt>
                <c:pt idx="4777">
                  <c:v>9557.9208984375</c:v>
                </c:pt>
                <c:pt idx="4778">
                  <c:v>9559.80419921875</c:v>
                </c:pt>
                <c:pt idx="4779">
                  <c:v>9561.7158203125</c:v>
                </c:pt>
                <c:pt idx="4780">
                  <c:v>9563.705078125</c:v>
                </c:pt>
                <c:pt idx="4781">
                  <c:v>9565.7421875</c:v>
                </c:pt>
                <c:pt idx="4782">
                  <c:v>9567.841796875</c:v>
                </c:pt>
                <c:pt idx="4783">
                  <c:v>9569.853515625</c:v>
                </c:pt>
                <c:pt idx="4784">
                  <c:v>9571.79052734375</c:v>
                </c:pt>
                <c:pt idx="4785">
                  <c:v>9573.77734375</c:v>
                </c:pt>
                <c:pt idx="4786">
                  <c:v>9575.7890625</c:v>
                </c:pt>
                <c:pt idx="4787">
                  <c:v>9577.75048828125</c:v>
                </c:pt>
                <c:pt idx="4788">
                  <c:v>9579.67431640625</c:v>
                </c:pt>
                <c:pt idx="4789">
                  <c:v>9581.71142578125</c:v>
                </c:pt>
                <c:pt idx="4790">
                  <c:v>9583.7861328125</c:v>
                </c:pt>
                <c:pt idx="4791">
                  <c:v>9585.72265625</c:v>
                </c:pt>
                <c:pt idx="4792">
                  <c:v>9587.759765625</c:v>
                </c:pt>
                <c:pt idx="4793">
                  <c:v>9589.91015625</c:v>
                </c:pt>
                <c:pt idx="4794">
                  <c:v>9591.79638671875</c:v>
                </c:pt>
                <c:pt idx="4795">
                  <c:v>9593.732421875</c:v>
                </c:pt>
                <c:pt idx="4796">
                  <c:v>9595.80712890625</c:v>
                </c:pt>
                <c:pt idx="4797">
                  <c:v>9597.86962890625</c:v>
                </c:pt>
                <c:pt idx="4798">
                  <c:v>9599.869140625</c:v>
                </c:pt>
                <c:pt idx="4799">
                  <c:v>9601.765625</c:v>
                </c:pt>
                <c:pt idx="4800">
                  <c:v>9603.751953125</c:v>
                </c:pt>
                <c:pt idx="4801">
                  <c:v>9605.75341796875</c:v>
                </c:pt>
                <c:pt idx="4802">
                  <c:v>9607.677734375</c:v>
                </c:pt>
                <c:pt idx="4803">
                  <c:v>9609.76513671875</c:v>
                </c:pt>
                <c:pt idx="4804">
                  <c:v>9611.81201171875</c:v>
                </c:pt>
                <c:pt idx="4805">
                  <c:v>9613.685546875</c:v>
                </c:pt>
                <c:pt idx="4806">
                  <c:v>9615.69970703125</c:v>
                </c:pt>
                <c:pt idx="4807">
                  <c:v>9617.787109375</c:v>
                </c:pt>
                <c:pt idx="4808">
                  <c:v>9619.736328125</c:v>
                </c:pt>
                <c:pt idx="4809">
                  <c:v>9621.6474609375</c:v>
                </c:pt>
                <c:pt idx="4810">
                  <c:v>9623.697265625</c:v>
                </c:pt>
                <c:pt idx="4811">
                  <c:v>9625.7216796875</c:v>
                </c:pt>
                <c:pt idx="4812">
                  <c:v>9627.78125</c:v>
                </c:pt>
                <c:pt idx="4813">
                  <c:v>9629.88134765625</c:v>
                </c:pt>
                <c:pt idx="4814">
                  <c:v>9631.97119140625</c:v>
                </c:pt>
                <c:pt idx="4815">
                  <c:v>9633.970703125</c:v>
                </c:pt>
                <c:pt idx="4816">
                  <c:v>9635.7939453125</c:v>
                </c:pt>
                <c:pt idx="4817">
                  <c:v>9637.84326171875</c:v>
                </c:pt>
                <c:pt idx="4818">
                  <c:v>9639.830078125</c:v>
                </c:pt>
                <c:pt idx="4819">
                  <c:v>9641.603515625</c:v>
                </c:pt>
                <c:pt idx="4820">
                  <c:v>9643.59033203125</c:v>
                </c:pt>
                <c:pt idx="4821">
                  <c:v>9645.740234375</c:v>
                </c:pt>
                <c:pt idx="4822">
                  <c:v>9647.81494140625</c:v>
                </c:pt>
                <c:pt idx="4823">
                  <c:v>9649.68603515625</c:v>
                </c:pt>
                <c:pt idx="4824">
                  <c:v>9651.71044921875</c:v>
                </c:pt>
                <c:pt idx="4825">
                  <c:v>9653.78759765625</c:v>
                </c:pt>
                <c:pt idx="4826">
                  <c:v>9655.673828125</c:v>
                </c:pt>
                <c:pt idx="4827">
                  <c:v>9657.66064453125</c:v>
                </c:pt>
                <c:pt idx="4828">
                  <c:v>9659.71044921875</c:v>
                </c:pt>
                <c:pt idx="4829">
                  <c:v>9661.63427734375</c:v>
                </c:pt>
                <c:pt idx="4830">
                  <c:v>9663.7216796875</c:v>
                </c:pt>
                <c:pt idx="4831">
                  <c:v>9665.78369140625</c:v>
                </c:pt>
                <c:pt idx="4832">
                  <c:v>9667.73046875</c:v>
                </c:pt>
                <c:pt idx="4833">
                  <c:v>9669.6923828125</c:v>
                </c:pt>
                <c:pt idx="4834">
                  <c:v>9671.60595703125</c:v>
                </c:pt>
                <c:pt idx="4835">
                  <c:v>9673.63037109375</c:v>
                </c:pt>
                <c:pt idx="4836">
                  <c:v>9675.71728515625</c:v>
                </c:pt>
                <c:pt idx="4837">
                  <c:v>9677.7646484375</c:v>
                </c:pt>
                <c:pt idx="4838">
                  <c:v>9679.7138671875</c:v>
                </c:pt>
                <c:pt idx="4839">
                  <c:v>9681.6650390625</c:v>
                </c:pt>
                <c:pt idx="4840">
                  <c:v>9683.55126953125</c:v>
                </c:pt>
                <c:pt idx="4841">
                  <c:v>9685.60107421875</c:v>
                </c:pt>
                <c:pt idx="4842">
                  <c:v>9687.69873046875</c:v>
                </c:pt>
                <c:pt idx="4843">
                  <c:v>9689.748046875</c:v>
                </c:pt>
                <c:pt idx="4844">
                  <c:v>9691.7744140625</c:v>
                </c:pt>
                <c:pt idx="4845">
                  <c:v>9693.6484375</c:v>
                </c:pt>
                <c:pt idx="4846">
                  <c:v>9695.62255859375</c:v>
                </c:pt>
                <c:pt idx="4847">
                  <c:v>9697.69677734375</c:v>
                </c:pt>
                <c:pt idx="4848">
                  <c:v>9699.74658203125</c:v>
                </c:pt>
                <c:pt idx="4849">
                  <c:v>9701.64306640625</c:v>
                </c:pt>
                <c:pt idx="4850">
                  <c:v>9703.65478515625</c:v>
                </c:pt>
                <c:pt idx="4851">
                  <c:v>9705.81982421875</c:v>
                </c:pt>
                <c:pt idx="4852">
                  <c:v>9707.83203125</c:v>
                </c:pt>
                <c:pt idx="4853">
                  <c:v>9709.64306640625</c:v>
                </c:pt>
                <c:pt idx="4854">
                  <c:v>9711.5771484375</c:v>
                </c:pt>
                <c:pt idx="4855">
                  <c:v>9713.66455078125</c:v>
                </c:pt>
                <c:pt idx="4856">
                  <c:v>9715.716796875</c:v>
                </c:pt>
                <c:pt idx="4857">
                  <c:v>9717.7412109375</c:v>
                </c:pt>
                <c:pt idx="4858">
                  <c:v>9719.68994140625</c:v>
                </c:pt>
                <c:pt idx="4859">
                  <c:v>9721.689453125</c:v>
                </c:pt>
                <c:pt idx="4860">
                  <c:v>9723.814453125</c:v>
                </c:pt>
                <c:pt idx="4861">
                  <c:v>9725.83837890625</c:v>
                </c:pt>
                <c:pt idx="4862">
                  <c:v>9727.697265625</c:v>
                </c:pt>
                <c:pt idx="4863">
                  <c:v>9729.6845703125</c:v>
                </c:pt>
                <c:pt idx="4864">
                  <c:v>9731.736328125</c:v>
                </c:pt>
                <c:pt idx="4865">
                  <c:v>9733.67236328125</c:v>
                </c:pt>
                <c:pt idx="4866">
                  <c:v>9735.59619140625</c:v>
                </c:pt>
                <c:pt idx="4867">
                  <c:v>9737.53271484375</c:v>
                </c:pt>
                <c:pt idx="4868">
                  <c:v>9739.49462890625</c:v>
                </c:pt>
                <c:pt idx="4869">
                  <c:v>9741.54443359375</c:v>
                </c:pt>
                <c:pt idx="4870">
                  <c:v>9743.5537109375</c:v>
                </c:pt>
                <c:pt idx="4871">
                  <c:v>9745.5908203125</c:v>
                </c:pt>
                <c:pt idx="4872">
                  <c:v>9747.64306640625</c:v>
                </c:pt>
                <c:pt idx="4873">
                  <c:v>9749.6923828125</c:v>
                </c:pt>
                <c:pt idx="4874">
                  <c:v>9751.77978515625</c:v>
                </c:pt>
                <c:pt idx="4875">
                  <c:v>9753.76708984375</c:v>
                </c:pt>
                <c:pt idx="4876">
                  <c:v>9755.703125</c:v>
                </c:pt>
                <c:pt idx="4877">
                  <c:v>9757.6640625</c:v>
                </c:pt>
                <c:pt idx="4878">
                  <c:v>9759.7265625</c:v>
                </c:pt>
                <c:pt idx="4879">
                  <c:v>9761.6884765625</c:v>
                </c:pt>
                <c:pt idx="4880">
                  <c:v>9763.66259765625</c:v>
                </c:pt>
                <c:pt idx="4881">
                  <c:v>9765.7119140625</c:v>
                </c:pt>
                <c:pt idx="4882">
                  <c:v>9767.736328125</c:v>
                </c:pt>
                <c:pt idx="4883">
                  <c:v>9769.7587890625</c:v>
                </c:pt>
                <c:pt idx="4884">
                  <c:v>9771.6953125</c:v>
                </c:pt>
                <c:pt idx="4885">
                  <c:v>9773.671875</c:v>
                </c:pt>
                <c:pt idx="4886">
                  <c:v>9775.62109375</c:v>
                </c:pt>
                <c:pt idx="4887">
                  <c:v>9777.607421875</c:v>
                </c:pt>
                <c:pt idx="4888">
                  <c:v>9779.65673828125</c:v>
                </c:pt>
                <c:pt idx="4889">
                  <c:v>9781.681640625</c:v>
                </c:pt>
                <c:pt idx="4890">
                  <c:v>9783.7314453125</c:v>
                </c:pt>
                <c:pt idx="4891">
                  <c:v>9785.69287109375</c:v>
                </c:pt>
                <c:pt idx="4892">
                  <c:v>9787.70458984375</c:v>
                </c:pt>
                <c:pt idx="4893">
                  <c:v>9789.7041015625</c:v>
                </c:pt>
                <c:pt idx="4894">
                  <c:v>9791.640625</c:v>
                </c:pt>
                <c:pt idx="4895">
                  <c:v>9793.70263671875</c:v>
                </c:pt>
                <c:pt idx="4896">
                  <c:v>9795.7900390625</c:v>
                </c:pt>
                <c:pt idx="4897">
                  <c:v>9797.73876953125</c:v>
                </c:pt>
                <c:pt idx="4898">
                  <c:v>9799.6123046875</c:v>
                </c:pt>
                <c:pt idx="4899">
                  <c:v>9801.5615234375</c:v>
                </c:pt>
                <c:pt idx="4900">
                  <c:v>9803.53564453125</c:v>
                </c:pt>
                <c:pt idx="4901">
                  <c:v>9805.57275390625</c:v>
                </c:pt>
                <c:pt idx="4902">
                  <c:v>9807.58447265625</c:v>
                </c:pt>
                <c:pt idx="4903">
                  <c:v>9809.5712890625</c:v>
                </c:pt>
                <c:pt idx="4904">
                  <c:v>9811.6083984375</c:v>
                </c:pt>
                <c:pt idx="4905">
                  <c:v>9813.6201171875</c:v>
                </c:pt>
                <c:pt idx="4906">
                  <c:v>9815.58203125</c:v>
                </c:pt>
                <c:pt idx="4907">
                  <c:v>9817.64453125</c:v>
                </c:pt>
                <c:pt idx="4908">
                  <c:v>9819.68115234375</c:v>
                </c:pt>
                <c:pt idx="4909">
                  <c:v>9821.70556640625</c:v>
                </c:pt>
                <c:pt idx="4910">
                  <c:v>9823.705078125</c:v>
                </c:pt>
                <c:pt idx="4911">
                  <c:v>9825.59130859375</c:v>
                </c:pt>
                <c:pt idx="4912">
                  <c:v>9827.6533203125</c:v>
                </c:pt>
                <c:pt idx="4913">
                  <c:v>9829.71533203125</c:v>
                </c:pt>
                <c:pt idx="4914">
                  <c:v>9831.71484375</c:v>
                </c:pt>
                <c:pt idx="4915">
                  <c:v>9833.6259765625</c:v>
                </c:pt>
                <c:pt idx="4916">
                  <c:v>9835.49951171875</c:v>
                </c:pt>
                <c:pt idx="4917">
                  <c:v>9837.54931640625</c:v>
                </c:pt>
                <c:pt idx="4918">
                  <c:v>9839.7626953125</c:v>
                </c:pt>
                <c:pt idx="4919">
                  <c:v>9841.78759765625</c:v>
                </c:pt>
                <c:pt idx="4920">
                  <c:v>9843.68603515625</c:v>
                </c:pt>
                <c:pt idx="4921">
                  <c:v>9845.64697265625</c:v>
                </c:pt>
                <c:pt idx="4922">
                  <c:v>9847.6083984375</c:v>
                </c:pt>
                <c:pt idx="4923">
                  <c:v>9849.5322265625</c:v>
                </c:pt>
                <c:pt idx="4924">
                  <c:v>9851.51904296875</c:v>
                </c:pt>
                <c:pt idx="4925">
                  <c:v>9853.59423828125</c:v>
                </c:pt>
                <c:pt idx="4926">
                  <c:v>9855.50341796875</c:v>
                </c:pt>
                <c:pt idx="4927">
                  <c:v>9857.46484375</c:v>
                </c:pt>
                <c:pt idx="4928">
                  <c:v>9859.58984375</c:v>
                </c:pt>
                <c:pt idx="4929">
                  <c:v>9861.56396484375</c:v>
                </c:pt>
                <c:pt idx="4930">
                  <c:v>9863.46533203125</c:v>
                </c:pt>
                <c:pt idx="4931">
                  <c:v>9865.52734375</c:v>
                </c:pt>
                <c:pt idx="4932">
                  <c:v>9867.626953125</c:v>
                </c:pt>
                <c:pt idx="4933">
                  <c:v>9869.55078125</c:v>
                </c:pt>
                <c:pt idx="4934">
                  <c:v>9871.46240234375</c:v>
                </c:pt>
                <c:pt idx="4935">
                  <c:v>9873.4873046875</c:v>
                </c:pt>
                <c:pt idx="4936">
                  <c:v>9875.53662109375</c:v>
                </c:pt>
                <c:pt idx="4937">
                  <c:v>9877.63623046875</c:v>
                </c:pt>
                <c:pt idx="4938">
                  <c:v>9879.5849609375</c:v>
                </c:pt>
                <c:pt idx="4939">
                  <c:v>9881.546875</c:v>
                </c:pt>
                <c:pt idx="4940">
                  <c:v>9883.51904296875</c:v>
                </c:pt>
                <c:pt idx="4941">
                  <c:v>9885.48046875</c:v>
                </c:pt>
                <c:pt idx="4942">
                  <c:v>9887.5830078125</c:v>
                </c:pt>
                <c:pt idx="4943">
                  <c:v>9889.56982421875</c:v>
                </c:pt>
                <c:pt idx="4944">
                  <c:v>9891.5185546875</c:v>
                </c:pt>
                <c:pt idx="4945">
                  <c:v>9893.56787109375</c:v>
                </c:pt>
                <c:pt idx="4946">
                  <c:v>9895.60498046875</c:v>
                </c:pt>
                <c:pt idx="4947">
                  <c:v>9897.6171875</c:v>
                </c:pt>
                <c:pt idx="4948">
                  <c:v>9899.67919921875</c:v>
                </c:pt>
                <c:pt idx="4949">
                  <c:v>9901.552734375</c:v>
                </c:pt>
                <c:pt idx="4950">
                  <c:v>9903.42626953125</c:v>
                </c:pt>
                <c:pt idx="4951">
                  <c:v>9905.513671875</c:v>
                </c:pt>
                <c:pt idx="4952">
                  <c:v>9907.46044921875</c:v>
                </c:pt>
                <c:pt idx="4953">
                  <c:v>9909.4345703125</c:v>
                </c:pt>
                <c:pt idx="4954">
                  <c:v>9911.4990234375</c:v>
                </c:pt>
                <c:pt idx="4955">
                  <c:v>9913.5361328125</c:v>
                </c:pt>
                <c:pt idx="4956">
                  <c:v>9915.53564453125</c:v>
                </c:pt>
                <c:pt idx="4957">
                  <c:v>9917.43408203125</c:v>
                </c:pt>
                <c:pt idx="4958">
                  <c:v>9919.49609375</c:v>
                </c:pt>
                <c:pt idx="4959">
                  <c:v>9921.7470703125</c:v>
                </c:pt>
                <c:pt idx="4960">
                  <c:v>9923.6708984375</c:v>
                </c:pt>
                <c:pt idx="4961">
                  <c:v>9925.46923828125</c:v>
                </c:pt>
                <c:pt idx="4962">
                  <c:v>9927.50634765625</c:v>
                </c:pt>
                <c:pt idx="4963">
                  <c:v>9929.5810546875</c:v>
                </c:pt>
                <c:pt idx="4964">
                  <c:v>9931.5302734375</c:v>
                </c:pt>
                <c:pt idx="4965">
                  <c:v>9933.51708984375</c:v>
                </c:pt>
                <c:pt idx="4966">
                  <c:v>9935.591796875</c:v>
                </c:pt>
                <c:pt idx="4967">
                  <c:v>9937.603515625</c:v>
                </c:pt>
                <c:pt idx="4968">
                  <c:v>9939.57763671875</c:v>
                </c:pt>
                <c:pt idx="4969">
                  <c:v>9941.60205078125</c:v>
                </c:pt>
                <c:pt idx="4970">
                  <c:v>9943.53857421875</c:v>
                </c:pt>
                <c:pt idx="4971">
                  <c:v>9945.50048828125</c:v>
                </c:pt>
                <c:pt idx="4972">
                  <c:v>9947.6376953125</c:v>
                </c:pt>
                <c:pt idx="4973">
                  <c:v>9949.67431640625</c:v>
                </c:pt>
                <c:pt idx="4974">
                  <c:v>9951.611328125</c:v>
                </c:pt>
                <c:pt idx="4975">
                  <c:v>9953.59814453125</c:v>
                </c:pt>
                <c:pt idx="4976">
                  <c:v>9955.634765625</c:v>
                </c:pt>
                <c:pt idx="4977">
                  <c:v>9957.6591796875</c:v>
                </c:pt>
                <c:pt idx="4978">
                  <c:v>9959.6083984375</c:v>
                </c:pt>
                <c:pt idx="4979">
                  <c:v>9961.46728515625</c:v>
                </c:pt>
                <c:pt idx="4980">
                  <c:v>9963.50439453125</c:v>
                </c:pt>
                <c:pt idx="4981">
                  <c:v>9965.5185546875</c:v>
                </c:pt>
                <c:pt idx="4982">
                  <c:v>9967.4169921875</c:v>
                </c:pt>
                <c:pt idx="4983">
                  <c:v>9969.36376953125</c:v>
                </c:pt>
                <c:pt idx="4984">
                  <c:v>9971.3486328125</c:v>
                </c:pt>
                <c:pt idx="4985">
                  <c:v>9973.40087890625</c:v>
                </c:pt>
                <c:pt idx="4986">
                  <c:v>9975.3896484375</c:v>
                </c:pt>
                <c:pt idx="4987">
                  <c:v>9977.4140625</c:v>
                </c:pt>
                <c:pt idx="4988">
                  <c:v>9979.4892578125</c:v>
                </c:pt>
                <c:pt idx="4989">
                  <c:v>9981.45068359375</c:v>
                </c:pt>
                <c:pt idx="4990">
                  <c:v>9983.4873046875</c:v>
                </c:pt>
                <c:pt idx="4991">
                  <c:v>9985.5869140625</c:v>
                </c:pt>
                <c:pt idx="4992">
                  <c:v>9987.5615234375</c:v>
                </c:pt>
                <c:pt idx="4993">
                  <c:v>9989.54638671875</c:v>
                </c:pt>
                <c:pt idx="4994">
                  <c:v>9991.5078125</c:v>
                </c:pt>
                <c:pt idx="4995">
                  <c:v>9993.458984375</c:v>
                </c:pt>
                <c:pt idx="4996">
                  <c:v>9995.4833984375</c:v>
                </c:pt>
                <c:pt idx="4997">
                  <c:v>9997.4248046875</c:v>
                </c:pt>
                <c:pt idx="4998">
                  <c:v>10000.048828125</c:v>
                </c:pt>
              </c:numCache>
            </c:numRef>
          </c:xVal>
          <c:yVal>
            <c:numRef>
              <c:f>data_Loop!$EA$19:$EA$5017</c:f>
              <c:numCache>
                <c:formatCode>0.00E+00</c:formatCode>
                <c:ptCount val="4999"/>
                <c:pt idx="0">
                  <c:v>1</c:v>
                </c:pt>
                <c:pt idx="1">
                  <c:v>1.0373912718138434</c:v>
                </c:pt>
                <c:pt idx="2">
                  <c:v>1.0734807926439913</c:v>
                </c:pt>
                <c:pt idx="3">
                  <c:v>1.1117637912113707</c:v>
                </c:pt>
                <c:pt idx="4">
                  <c:v>1.1221816721964863</c:v>
                </c:pt>
                <c:pt idx="5">
                  <c:v>1.1592224195891641</c:v>
                </c:pt>
                <c:pt idx="6">
                  <c:v>1.1818967120919623</c:v>
                </c:pt>
                <c:pt idx="7">
                  <c:v>1.1938536565018596</c:v>
                </c:pt>
                <c:pt idx="8">
                  <c:v>1.212093361603644</c:v>
                </c:pt>
                <c:pt idx="9">
                  <c:v>1.2234556631442401</c:v>
                </c:pt>
                <c:pt idx="10">
                  <c:v>1.2253944880051717</c:v>
                </c:pt>
                <c:pt idx="11">
                  <c:v>1.2336104117471305</c:v>
                </c:pt>
                <c:pt idx="12">
                  <c:v>1.2561910283636299</c:v>
                </c:pt>
                <c:pt idx="13">
                  <c:v>1.2597364214823168</c:v>
                </c:pt>
                <c:pt idx="14">
                  <c:v>1.2650453569630866</c:v>
                </c:pt>
                <c:pt idx="15">
                  <c:v>1.2736334981556356</c:v>
                </c:pt>
                <c:pt idx="16">
                  <c:v>1.2795376565077239</c:v>
                </c:pt>
                <c:pt idx="17">
                  <c:v>1.2862489714647196</c:v>
                </c:pt>
                <c:pt idx="18">
                  <c:v>1.2924008018105453</c:v>
                </c:pt>
                <c:pt idx="19">
                  <c:v>1.2950779389558655</c:v>
                </c:pt>
                <c:pt idx="20">
                  <c:v>1.296266382450717</c:v>
                </c:pt>
                <c:pt idx="21">
                  <c:v>1.3036015256769369</c:v>
                </c:pt>
                <c:pt idx="22">
                  <c:v>1.3098282845592388</c:v>
                </c:pt>
                <c:pt idx="23">
                  <c:v>1.3058578682546829</c:v>
                </c:pt>
                <c:pt idx="24">
                  <c:v>1.3131587468622135</c:v>
                </c:pt>
                <c:pt idx="25">
                  <c:v>1.3170231301965463</c:v>
                </c:pt>
                <c:pt idx="26">
                  <c:v>1.3145887720550637</c:v>
                </c:pt>
                <c:pt idx="27">
                  <c:v>1.3192118286628098</c:v>
                </c:pt>
                <c:pt idx="28">
                  <c:v>1.3227405336244629</c:v>
                </c:pt>
                <c:pt idx="29">
                  <c:v>1.3261612756501682</c:v>
                </c:pt>
                <c:pt idx="30">
                  <c:v>1.3253501132025629</c:v>
                </c:pt>
                <c:pt idx="31">
                  <c:v>1.3236047991084066</c:v>
                </c:pt>
                <c:pt idx="32">
                  <c:v>1.3343256734349884</c:v>
                </c:pt>
                <c:pt idx="33">
                  <c:v>1.3279525464330972</c:v>
                </c:pt>
                <c:pt idx="34">
                  <c:v>1.3333945719378073</c:v>
                </c:pt>
                <c:pt idx="35">
                  <c:v>1.3327798182845043</c:v>
                </c:pt>
                <c:pt idx="36">
                  <c:v>1.3341811432034565</c:v>
                </c:pt>
                <c:pt idx="37">
                  <c:v>1.3319902786207927</c:v>
                </c:pt>
                <c:pt idx="38">
                  <c:v>1.3348507308236253</c:v>
                </c:pt>
                <c:pt idx="39">
                  <c:v>1.3389106402079038</c:v>
                </c:pt>
                <c:pt idx="40">
                  <c:v>1.341096048125723</c:v>
                </c:pt>
                <c:pt idx="41">
                  <c:v>1.3398528079201661</c:v>
                </c:pt>
                <c:pt idx="42">
                  <c:v>1.3405163833713101</c:v>
                </c:pt>
                <c:pt idx="43">
                  <c:v>1.342221159425335</c:v>
                </c:pt>
                <c:pt idx="44">
                  <c:v>1.3421236085994388</c:v>
                </c:pt>
                <c:pt idx="45">
                  <c:v>1.3444084702243917</c:v>
                </c:pt>
                <c:pt idx="46">
                  <c:v>1.3430050525961246</c:v>
                </c:pt>
                <c:pt idx="47">
                  <c:v>1.3427717296400585</c:v>
                </c:pt>
                <c:pt idx="48">
                  <c:v>1.3468396085092906</c:v>
                </c:pt>
                <c:pt idx="49">
                  <c:v>1.3479456796314897</c:v>
                </c:pt>
                <c:pt idx="50">
                  <c:v>1.3429106855604984</c:v>
                </c:pt>
                <c:pt idx="51">
                  <c:v>1.3511672341120056</c:v>
                </c:pt>
                <c:pt idx="52">
                  <c:v>1.3505130218582422</c:v>
                </c:pt>
                <c:pt idx="53">
                  <c:v>1.350443796571575</c:v>
                </c:pt>
                <c:pt idx="54">
                  <c:v>1.3517994417355201</c:v>
                </c:pt>
                <c:pt idx="55">
                  <c:v>1.3552596060606321</c:v>
                </c:pt>
                <c:pt idx="56">
                  <c:v>1.3529527239004602</c:v>
                </c:pt>
                <c:pt idx="57">
                  <c:v>1.351752297561734</c:v>
                </c:pt>
                <c:pt idx="58">
                  <c:v>1.3517459882334857</c:v>
                </c:pt>
                <c:pt idx="59">
                  <c:v>1.3527365072518776</c:v>
                </c:pt>
                <c:pt idx="60">
                  <c:v>1.3552343002584946</c:v>
                </c:pt>
                <c:pt idx="61">
                  <c:v>1.3562406776758396</c:v>
                </c:pt>
                <c:pt idx="62">
                  <c:v>1.3526665777491345</c:v>
                </c:pt>
                <c:pt idx="63">
                  <c:v>1.3551593206668773</c:v>
                </c:pt>
                <c:pt idx="64">
                  <c:v>1.3576210113710045</c:v>
                </c:pt>
                <c:pt idx="65">
                  <c:v>1.3616216680264899</c:v>
                </c:pt>
                <c:pt idx="66">
                  <c:v>1.3597910387942731</c:v>
                </c:pt>
                <c:pt idx="67">
                  <c:v>1.3594431410544272</c:v>
                </c:pt>
                <c:pt idx="68">
                  <c:v>1.3590576582145424</c:v>
                </c:pt>
                <c:pt idx="69">
                  <c:v>1.3617837568603315</c:v>
                </c:pt>
                <c:pt idx="70">
                  <c:v>1.3610470778104797</c:v>
                </c:pt>
                <c:pt idx="71">
                  <c:v>1.3646950556579516</c:v>
                </c:pt>
                <c:pt idx="72">
                  <c:v>1.3632324554566013</c:v>
                </c:pt>
                <c:pt idx="73">
                  <c:v>1.3619664400729012</c:v>
                </c:pt>
                <c:pt idx="74">
                  <c:v>1.3620371070937596</c:v>
                </c:pt>
                <c:pt idx="75">
                  <c:v>1.3597679280274177</c:v>
                </c:pt>
                <c:pt idx="76">
                  <c:v>1.365052070328947</c:v>
                </c:pt>
                <c:pt idx="77">
                  <c:v>1.3609905431546654</c:v>
                </c:pt>
                <c:pt idx="78">
                  <c:v>1.3648325886966484</c:v>
                </c:pt>
                <c:pt idx="79">
                  <c:v>1.364012268514456</c:v>
                </c:pt>
                <c:pt idx="80">
                  <c:v>1.3623416769129784</c:v>
                </c:pt>
                <c:pt idx="81">
                  <c:v>1.3649935282401382</c:v>
                </c:pt>
                <c:pt idx="82">
                  <c:v>1.3672512332068669</c:v>
                </c:pt>
                <c:pt idx="83">
                  <c:v>1.3633707877435794</c:v>
                </c:pt>
                <c:pt idx="84">
                  <c:v>1.3652454640006815</c:v>
                </c:pt>
                <c:pt idx="85">
                  <c:v>1.3667969195515983</c:v>
                </c:pt>
                <c:pt idx="86">
                  <c:v>1.3641769012440808</c:v>
                </c:pt>
                <c:pt idx="87">
                  <c:v>1.3648180795834162</c:v>
                </c:pt>
                <c:pt idx="88">
                  <c:v>1.3641344799295867</c:v>
                </c:pt>
                <c:pt idx="89">
                  <c:v>1.3673504822242872</c:v>
                </c:pt>
                <c:pt idx="90">
                  <c:v>1.3664394001967359</c:v>
                </c:pt>
                <c:pt idx="91">
                  <c:v>1.3653812553536173</c:v>
                </c:pt>
                <c:pt idx="92">
                  <c:v>1.365073835600094</c:v>
                </c:pt>
                <c:pt idx="93">
                  <c:v>1.3668958697049427</c:v>
                </c:pt>
                <c:pt idx="94">
                  <c:v>1.3658916022042684</c:v>
                </c:pt>
                <c:pt idx="95">
                  <c:v>1.368685016662063</c:v>
                </c:pt>
                <c:pt idx="96">
                  <c:v>1.3676314030542931</c:v>
                </c:pt>
                <c:pt idx="97">
                  <c:v>1.3727536228329722</c:v>
                </c:pt>
                <c:pt idx="98">
                  <c:v>1.3680376065734949</c:v>
                </c:pt>
                <c:pt idx="99">
                  <c:v>1.3685408073407468</c:v>
                </c:pt>
                <c:pt idx="100">
                  <c:v>1.3661594574386777</c:v>
                </c:pt>
                <c:pt idx="101">
                  <c:v>1.3670626082466057</c:v>
                </c:pt>
                <c:pt idx="102">
                  <c:v>1.3662556781088999</c:v>
                </c:pt>
                <c:pt idx="103">
                  <c:v>1.3681994162544222</c:v>
                </c:pt>
                <c:pt idx="104">
                  <c:v>1.3679845839516576</c:v>
                </c:pt>
                <c:pt idx="105">
                  <c:v>1.3696669130551333</c:v>
                </c:pt>
                <c:pt idx="106">
                  <c:v>1.3693435697791456</c:v>
                </c:pt>
                <c:pt idx="107">
                  <c:v>1.3671817787175913</c:v>
                </c:pt>
                <c:pt idx="108">
                  <c:v>1.3691664330043871</c:v>
                </c:pt>
                <c:pt idx="109">
                  <c:v>1.3698270255283829</c:v>
                </c:pt>
                <c:pt idx="110">
                  <c:v>1.3714941206501219</c:v>
                </c:pt>
                <c:pt idx="111">
                  <c:v>1.3693780501478892</c:v>
                </c:pt>
                <c:pt idx="112">
                  <c:v>1.3703490288047069</c:v>
                </c:pt>
                <c:pt idx="113">
                  <c:v>1.3699340600762624</c:v>
                </c:pt>
                <c:pt idx="114">
                  <c:v>1.3697386923622992</c:v>
                </c:pt>
                <c:pt idx="115">
                  <c:v>1.3659575985866579</c:v>
                </c:pt>
                <c:pt idx="116">
                  <c:v>1.3713041437017928</c:v>
                </c:pt>
                <c:pt idx="117">
                  <c:v>1.370103643690435</c:v>
                </c:pt>
                <c:pt idx="118">
                  <c:v>1.3729017346923116</c:v>
                </c:pt>
                <c:pt idx="119">
                  <c:v>1.3699905908580066</c:v>
                </c:pt>
                <c:pt idx="120">
                  <c:v>1.3694003336522655</c:v>
                </c:pt>
                <c:pt idx="121">
                  <c:v>1.3721428433257064</c:v>
                </c:pt>
                <c:pt idx="122">
                  <c:v>1.3703974740508065</c:v>
                </c:pt>
                <c:pt idx="123">
                  <c:v>1.3706399574956631</c:v>
                </c:pt>
                <c:pt idx="124">
                  <c:v>1.3711477281324291</c:v>
                </c:pt>
                <c:pt idx="125">
                  <c:v>1.3716313501610586</c:v>
                </c:pt>
                <c:pt idx="126">
                  <c:v>1.3705086082068454</c:v>
                </c:pt>
                <c:pt idx="127">
                  <c:v>1.3718573982761475</c:v>
                </c:pt>
                <c:pt idx="128">
                  <c:v>1.3718003707779445</c:v>
                </c:pt>
                <c:pt idx="129">
                  <c:v>1.3728762140292881</c:v>
                </c:pt>
                <c:pt idx="130">
                  <c:v>1.3715521289326114</c:v>
                </c:pt>
                <c:pt idx="131">
                  <c:v>1.3782479111003887</c:v>
                </c:pt>
                <c:pt idx="132">
                  <c:v>1.3720958487232788</c:v>
                </c:pt>
                <c:pt idx="133">
                  <c:v>1.3736149975562695</c:v>
                </c:pt>
                <c:pt idx="134">
                  <c:v>1.3719827206369808</c:v>
                </c:pt>
                <c:pt idx="135">
                  <c:v>1.3718500109245921</c:v>
                </c:pt>
                <c:pt idx="136">
                  <c:v>1.3712867362583445</c:v>
                </c:pt>
                <c:pt idx="137">
                  <c:v>1.372452955042011</c:v>
                </c:pt>
                <c:pt idx="138">
                  <c:v>1.3715227026290782</c:v>
                </c:pt>
                <c:pt idx="139">
                  <c:v>1.3728733573103142</c:v>
                </c:pt>
                <c:pt idx="140">
                  <c:v>1.3738581591721637</c:v>
                </c:pt>
                <c:pt idx="141">
                  <c:v>1.3708362313091875</c:v>
                </c:pt>
                <c:pt idx="142">
                  <c:v>1.3765339311076936</c:v>
                </c:pt>
                <c:pt idx="143">
                  <c:v>1.375190780063233</c:v>
                </c:pt>
                <c:pt idx="144">
                  <c:v>1.3743847646771954</c:v>
                </c:pt>
                <c:pt idx="145">
                  <c:v>1.3728057648595313</c:v>
                </c:pt>
                <c:pt idx="146">
                  <c:v>1.371185708024014</c:v>
                </c:pt>
                <c:pt idx="147">
                  <c:v>1.3716937598059775</c:v>
                </c:pt>
                <c:pt idx="148">
                  <c:v>1.3728656014243144</c:v>
                </c:pt>
                <c:pt idx="149">
                  <c:v>1.3738989282878347</c:v>
                </c:pt>
                <c:pt idx="150">
                  <c:v>1.3736446674147873</c:v>
                </c:pt>
                <c:pt idx="151">
                  <c:v>1.3741843526309385</c:v>
                </c:pt>
                <c:pt idx="152">
                  <c:v>1.3745588749166957</c:v>
                </c:pt>
                <c:pt idx="153">
                  <c:v>1.3753872310659552</c:v>
                </c:pt>
                <c:pt idx="154">
                  <c:v>1.3725570956358479</c:v>
                </c:pt>
                <c:pt idx="155">
                  <c:v>1.3738440769364704</c:v>
                </c:pt>
                <c:pt idx="156">
                  <c:v>1.3723171325557357</c:v>
                </c:pt>
                <c:pt idx="157">
                  <c:v>1.3741078234638855</c:v>
                </c:pt>
                <c:pt idx="158">
                  <c:v>1.3763616927597317</c:v>
                </c:pt>
                <c:pt idx="159">
                  <c:v>1.373617185185241</c:v>
                </c:pt>
                <c:pt idx="160">
                  <c:v>1.3732696934720185</c:v>
                </c:pt>
                <c:pt idx="161">
                  <c:v>1.374458750622942</c:v>
                </c:pt>
                <c:pt idx="162">
                  <c:v>1.3744190988513549</c:v>
                </c:pt>
                <c:pt idx="163">
                  <c:v>1.372508813909197</c:v>
                </c:pt>
                <c:pt idx="164">
                  <c:v>1.3736821078514543</c:v>
                </c:pt>
                <c:pt idx="165">
                  <c:v>1.3725620071395142</c:v>
                </c:pt>
                <c:pt idx="166">
                  <c:v>1.3721774927199333</c:v>
                </c:pt>
                <c:pt idx="167">
                  <c:v>1.3737987949452646</c:v>
                </c:pt>
                <c:pt idx="168">
                  <c:v>1.3771444757731963</c:v>
                </c:pt>
                <c:pt idx="169">
                  <c:v>1.3721814624396893</c:v>
                </c:pt>
                <c:pt idx="170">
                  <c:v>1.3734233176236379</c:v>
                </c:pt>
                <c:pt idx="171">
                  <c:v>1.3706715931224125</c:v>
                </c:pt>
                <c:pt idx="172">
                  <c:v>1.3747784602715725</c:v>
                </c:pt>
                <c:pt idx="173">
                  <c:v>1.378448641206667</c:v>
                </c:pt>
                <c:pt idx="174">
                  <c:v>1.3719969124275848</c:v>
                </c:pt>
                <c:pt idx="175">
                  <c:v>1.3728877904147554</c:v>
                </c:pt>
                <c:pt idx="176">
                  <c:v>1.3716716136936364</c:v>
                </c:pt>
                <c:pt idx="177">
                  <c:v>1.3671865721369703</c:v>
                </c:pt>
                <c:pt idx="178">
                  <c:v>1.3725719525552504</c:v>
                </c:pt>
                <c:pt idx="179">
                  <c:v>1.3779317676526239</c:v>
                </c:pt>
                <c:pt idx="180">
                  <c:v>1.3745435376233544</c:v>
                </c:pt>
                <c:pt idx="181">
                  <c:v>1.3749544779283227</c:v>
                </c:pt>
                <c:pt idx="182">
                  <c:v>1.3715396858447637</c:v>
                </c:pt>
                <c:pt idx="183">
                  <c:v>1.3745278546651725</c:v>
                </c:pt>
                <c:pt idx="184">
                  <c:v>1.3699368141954866</c:v>
                </c:pt>
                <c:pt idx="185">
                  <c:v>1.3728447690736902</c:v>
                </c:pt>
                <c:pt idx="186">
                  <c:v>1.3744437379594374</c:v>
                </c:pt>
                <c:pt idx="187">
                  <c:v>1.3737679058882806</c:v>
                </c:pt>
                <c:pt idx="188">
                  <c:v>1.3730106955937054</c:v>
                </c:pt>
                <c:pt idx="189">
                  <c:v>1.375020374426237</c:v>
                </c:pt>
                <c:pt idx="190">
                  <c:v>1.3757635567551749</c:v>
                </c:pt>
                <c:pt idx="191">
                  <c:v>1.3764786326006737</c:v>
                </c:pt>
                <c:pt idx="192">
                  <c:v>1.3743131427040332</c:v>
                </c:pt>
                <c:pt idx="193">
                  <c:v>1.3750728533876131</c:v>
                </c:pt>
                <c:pt idx="194">
                  <c:v>1.3746682454617787</c:v>
                </c:pt>
                <c:pt idx="195">
                  <c:v>1.3707352764697904</c:v>
                </c:pt>
                <c:pt idx="196">
                  <c:v>1.3719490190226096</c:v>
                </c:pt>
                <c:pt idx="197">
                  <c:v>1.3744437658475563</c:v>
                </c:pt>
                <c:pt idx="198">
                  <c:v>1.3747192615903499</c:v>
                </c:pt>
                <c:pt idx="199">
                  <c:v>1.3724018830601104</c:v>
                </c:pt>
                <c:pt idx="200">
                  <c:v>1.3727931209730269</c:v>
                </c:pt>
                <c:pt idx="201">
                  <c:v>1.3768497738493441</c:v>
                </c:pt>
                <c:pt idx="202">
                  <c:v>1.3750098135975555</c:v>
                </c:pt>
                <c:pt idx="203">
                  <c:v>1.3754349896799221</c:v>
                </c:pt>
                <c:pt idx="204">
                  <c:v>1.3737328726468443</c:v>
                </c:pt>
                <c:pt idx="205">
                  <c:v>1.3762931845683226</c:v>
                </c:pt>
                <c:pt idx="206">
                  <c:v>1.375842670319279</c:v>
                </c:pt>
                <c:pt idx="207">
                  <c:v>1.3756716713637938</c:v>
                </c:pt>
                <c:pt idx="208">
                  <c:v>1.3739403627136166</c:v>
                </c:pt>
                <c:pt idx="209">
                  <c:v>1.3777322814757504</c:v>
                </c:pt>
                <c:pt idx="210">
                  <c:v>1.3755265895483402</c:v>
                </c:pt>
                <c:pt idx="211">
                  <c:v>1.3785576090522689</c:v>
                </c:pt>
                <c:pt idx="212">
                  <c:v>1.3744467815662567</c:v>
                </c:pt>
                <c:pt idx="213">
                  <c:v>1.3762549341476005</c:v>
                </c:pt>
                <c:pt idx="214">
                  <c:v>1.3745353959241693</c:v>
                </c:pt>
                <c:pt idx="215">
                  <c:v>1.3768450918307866</c:v>
                </c:pt>
                <c:pt idx="216">
                  <c:v>1.3750581422619441</c:v>
                </c:pt>
                <c:pt idx="217">
                  <c:v>1.375681554317838</c:v>
                </c:pt>
                <c:pt idx="218">
                  <c:v>1.3747950371053725</c:v>
                </c:pt>
                <c:pt idx="219">
                  <c:v>1.3759253595242933</c:v>
                </c:pt>
                <c:pt idx="220">
                  <c:v>1.3763168245432098</c:v>
                </c:pt>
                <c:pt idx="221">
                  <c:v>1.3759451534915399</c:v>
                </c:pt>
                <c:pt idx="222">
                  <c:v>1.3747569195799494</c:v>
                </c:pt>
                <c:pt idx="223">
                  <c:v>1.3780183957830943</c:v>
                </c:pt>
                <c:pt idx="224">
                  <c:v>1.3763092162404655</c:v>
                </c:pt>
                <c:pt idx="225">
                  <c:v>1.3763197852707383</c:v>
                </c:pt>
                <c:pt idx="226">
                  <c:v>1.3774289377724902</c:v>
                </c:pt>
                <c:pt idx="227">
                  <c:v>1.3768225095837696</c:v>
                </c:pt>
                <c:pt idx="228">
                  <c:v>1.3771241773896969</c:v>
                </c:pt>
                <c:pt idx="229">
                  <c:v>1.375055094215643</c:v>
                </c:pt>
                <c:pt idx="230">
                  <c:v>1.3758279599726124</c:v>
                </c:pt>
                <c:pt idx="231">
                  <c:v>1.3752095266754976</c:v>
                </c:pt>
                <c:pt idx="232">
                  <c:v>1.3766798782099734</c:v>
                </c:pt>
                <c:pt idx="233">
                  <c:v>1.3750489641113408</c:v>
                </c:pt>
                <c:pt idx="234">
                  <c:v>1.3772205019830548</c:v>
                </c:pt>
                <c:pt idx="235">
                  <c:v>1.376661863951991</c:v>
                </c:pt>
                <c:pt idx="236">
                  <c:v>1.3771032506039187</c:v>
                </c:pt>
                <c:pt idx="237">
                  <c:v>1.3756270630855105</c:v>
                </c:pt>
                <c:pt idx="238">
                  <c:v>1.3764262114760288</c:v>
                </c:pt>
                <c:pt idx="239">
                  <c:v>1.3753481384960877</c:v>
                </c:pt>
                <c:pt idx="240">
                  <c:v>1.3777455484876737</c:v>
                </c:pt>
                <c:pt idx="241">
                  <c:v>1.3758596549309225</c:v>
                </c:pt>
                <c:pt idx="242">
                  <c:v>1.3752456336318393</c:v>
                </c:pt>
                <c:pt idx="243">
                  <c:v>1.3761000428955668</c:v>
                </c:pt>
                <c:pt idx="244">
                  <c:v>1.3752667073854754</c:v>
                </c:pt>
                <c:pt idx="245">
                  <c:v>1.3754317187120464</c:v>
                </c:pt>
                <c:pt idx="246">
                  <c:v>1.3756534342387059</c:v>
                </c:pt>
                <c:pt idx="247">
                  <c:v>1.3746565420942609</c:v>
                </c:pt>
                <c:pt idx="248">
                  <c:v>1.3750615145810487</c:v>
                </c:pt>
                <c:pt idx="249">
                  <c:v>1.3756242790541506</c:v>
                </c:pt>
                <c:pt idx="250">
                  <c:v>1.3757240016809495</c:v>
                </c:pt>
                <c:pt idx="251">
                  <c:v>1.3747249036504916</c:v>
                </c:pt>
                <c:pt idx="252">
                  <c:v>1.3759075660354594</c:v>
                </c:pt>
                <c:pt idx="253">
                  <c:v>1.3753772778210223</c:v>
                </c:pt>
                <c:pt idx="254">
                  <c:v>1.3773603599844797</c:v>
                </c:pt>
                <c:pt idx="255">
                  <c:v>1.3780015605036564</c:v>
                </c:pt>
                <c:pt idx="256">
                  <c:v>1.3777786482364032</c:v>
                </c:pt>
                <c:pt idx="257">
                  <c:v>1.37482882096024</c:v>
                </c:pt>
                <c:pt idx="258">
                  <c:v>1.3767065664492173</c:v>
                </c:pt>
                <c:pt idx="259">
                  <c:v>1.37575391193685</c:v>
                </c:pt>
                <c:pt idx="260">
                  <c:v>1.376391470829613</c:v>
                </c:pt>
                <c:pt idx="261">
                  <c:v>1.3753192601727686</c:v>
                </c:pt>
                <c:pt idx="262">
                  <c:v>1.3770026656461249</c:v>
                </c:pt>
                <c:pt idx="263">
                  <c:v>1.3752527996425776</c:v>
                </c:pt>
                <c:pt idx="264">
                  <c:v>1.3754575813532979</c:v>
                </c:pt>
                <c:pt idx="265">
                  <c:v>1.3750924091691836</c:v>
                </c:pt>
                <c:pt idx="266">
                  <c:v>1.3754245763734241</c:v>
                </c:pt>
                <c:pt idx="267">
                  <c:v>1.3750184975809332</c:v>
                </c:pt>
                <c:pt idx="268">
                  <c:v>1.3763156152000147</c:v>
                </c:pt>
                <c:pt idx="269">
                  <c:v>1.3738844282662606</c:v>
                </c:pt>
                <c:pt idx="270">
                  <c:v>1.373570393769681</c:v>
                </c:pt>
                <c:pt idx="271">
                  <c:v>1.3742228678344961</c:v>
                </c:pt>
                <c:pt idx="272">
                  <c:v>1.3740271094600975</c:v>
                </c:pt>
                <c:pt idx="273">
                  <c:v>1.3735479243204674</c:v>
                </c:pt>
                <c:pt idx="274">
                  <c:v>1.3724783714881348</c:v>
                </c:pt>
                <c:pt idx="275">
                  <c:v>1.3719886201315412</c:v>
                </c:pt>
                <c:pt idx="276">
                  <c:v>1.3754992875467873</c:v>
                </c:pt>
                <c:pt idx="277">
                  <c:v>1.3724870546796848</c:v>
                </c:pt>
                <c:pt idx="278">
                  <c:v>1.375170658377256</c:v>
                </c:pt>
                <c:pt idx="279">
                  <c:v>1.3755261303465269</c:v>
                </c:pt>
                <c:pt idx="280">
                  <c:v>1.3722392989832819</c:v>
                </c:pt>
                <c:pt idx="281">
                  <c:v>1.3739344558979307</c:v>
                </c:pt>
                <c:pt idx="282">
                  <c:v>1.3732130108670728</c:v>
                </c:pt>
                <c:pt idx="283">
                  <c:v>1.3736224610370236</c:v>
                </c:pt>
                <c:pt idx="284">
                  <c:v>1.3746075287612041</c:v>
                </c:pt>
                <c:pt idx="285">
                  <c:v>1.3751490762545</c:v>
                </c:pt>
                <c:pt idx="286">
                  <c:v>1.3724177620599749</c:v>
                </c:pt>
                <c:pt idx="287">
                  <c:v>1.3746440069916448</c:v>
                </c:pt>
                <c:pt idx="288">
                  <c:v>1.3732850934326466</c:v>
                </c:pt>
                <c:pt idx="289">
                  <c:v>1.374252948818935</c:v>
                </c:pt>
                <c:pt idx="290">
                  <c:v>1.3717701158515663</c:v>
                </c:pt>
                <c:pt idx="291">
                  <c:v>1.3710256325122521</c:v>
                </c:pt>
                <c:pt idx="292">
                  <c:v>1.3709216813305982</c:v>
                </c:pt>
                <c:pt idx="293">
                  <c:v>1.3740973596017312</c:v>
                </c:pt>
                <c:pt idx="294">
                  <c:v>1.3743663084783433</c:v>
                </c:pt>
                <c:pt idx="295">
                  <c:v>1.3735169832517682</c:v>
                </c:pt>
                <c:pt idx="296">
                  <c:v>1.3714874202314731</c:v>
                </c:pt>
                <c:pt idx="297">
                  <c:v>1.3712195495960409</c:v>
                </c:pt>
                <c:pt idx="298">
                  <c:v>1.3724587226686007</c:v>
                </c:pt>
                <c:pt idx="299">
                  <c:v>1.3692947790993895</c:v>
                </c:pt>
                <c:pt idx="300">
                  <c:v>1.3699446011945027</c:v>
                </c:pt>
                <c:pt idx="301">
                  <c:v>1.3729437272023746</c:v>
                </c:pt>
                <c:pt idx="302">
                  <c:v>1.3710373265110989</c:v>
                </c:pt>
                <c:pt idx="303">
                  <c:v>1.370976886668563</c:v>
                </c:pt>
                <c:pt idx="304">
                  <c:v>1.3720466936311448</c:v>
                </c:pt>
                <c:pt idx="305">
                  <c:v>1.3717011973491193</c:v>
                </c:pt>
                <c:pt idx="306">
                  <c:v>1.3709343283309812</c:v>
                </c:pt>
                <c:pt idx="307">
                  <c:v>1.3706640600683948</c:v>
                </c:pt>
                <c:pt idx="308">
                  <c:v>1.3695735809026393</c:v>
                </c:pt>
                <c:pt idx="309">
                  <c:v>1.3686741974133947</c:v>
                </c:pt>
                <c:pt idx="310">
                  <c:v>1.369431635995962</c:v>
                </c:pt>
                <c:pt idx="311">
                  <c:v>1.3678964927201303</c:v>
                </c:pt>
                <c:pt idx="312">
                  <c:v>1.3696866133139851</c:v>
                </c:pt>
                <c:pt idx="313">
                  <c:v>1.3699125518393087</c:v>
                </c:pt>
                <c:pt idx="314">
                  <c:v>1.3699346374186854</c:v>
                </c:pt>
                <c:pt idx="315">
                  <c:v>1.370161837413858</c:v>
                </c:pt>
                <c:pt idx="316">
                  <c:v>1.3684705237044303</c:v>
                </c:pt>
                <c:pt idx="317">
                  <c:v>1.3695950267902026</c:v>
                </c:pt>
                <c:pt idx="318">
                  <c:v>1.3685925872477964</c:v>
                </c:pt>
                <c:pt idx="319">
                  <c:v>1.369784762673697</c:v>
                </c:pt>
                <c:pt idx="320">
                  <c:v>1.3698020177135712</c:v>
                </c:pt>
                <c:pt idx="321">
                  <c:v>1.3688805468809011</c:v>
                </c:pt>
                <c:pt idx="322">
                  <c:v>1.3686695127454296</c:v>
                </c:pt>
                <c:pt idx="323">
                  <c:v>1.3700346242191499</c:v>
                </c:pt>
                <c:pt idx="324">
                  <c:v>1.3671469010769235</c:v>
                </c:pt>
                <c:pt idx="325">
                  <c:v>1.3696689475663735</c:v>
                </c:pt>
                <c:pt idx="326">
                  <c:v>1.3690598583204323</c:v>
                </c:pt>
                <c:pt idx="327">
                  <c:v>1.3692015529292525</c:v>
                </c:pt>
                <c:pt idx="328">
                  <c:v>1.3663276406717542</c:v>
                </c:pt>
                <c:pt idx="329">
                  <c:v>1.3672197457097315</c:v>
                </c:pt>
                <c:pt idx="330">
                  <c:v>1.3661508182126201</c:v>
                </c:pt>
                <c:pt idx="331">
                  <c:v>1.3678387339704896</c:v>
                </c:pt>
                <c:pt idx="332">
                  <c:v>1.3666759851117929</c:v>
                </c:pt>
                <c:pt idx="333">
                  <c:v>1.3681586474611995</c:v>
                </c:pt>
                <c:pt idx="334">
                  <c:v>1.3642969096763342</c:v>
                </c:pt>
                <c:pt idx="335">
                  <c:v>1.3655862709806528</c:v>
                </c:pt>
                <c:pt idx="336">
                  <c:v>1.3636811922742755</c:v>
                </c:pt>
                <c:pt idx="337">
                  <c:v>1.3656594721372324</c:v>
                </c:pt>
                <c:pt idx="338">
                  <c:v>1.3624845393529672</c:v>
                </c:pt>
                <c:pt idx="339">
                  <c:v>1.3625033826080251</c:v>
                </c:pt>
                <c:pt idx="340">
                  <c:v>1.3634577228340208</c:v>
                </c:pt>
                <c:pt idx="341">
                  <c:v>1.3658544754968072</c:v>
                </c:pt>
                <c:pt idx="342">
                  <c:v>1.3642993243419437</c:v>
                </c:pt>
                <c:pt idx="343">
                  <c:v>1.3629915050347574</c:v>
                </c:pt>
                <c:pt idx="344">
                  <c:v>1.3628100321765633</c:v>
                </c:pt>
                <c:pt idx="345">
                  <c:v>1.3628501902652426</c:v>
                </c:pt>
                <c:pt idx="346">
                  <c:v>1.3597611422142311</c:v>
                </c:pt>
                <c:pt idx="347">
                  <c:v>1.3605938420875239</c:v>
                </c:pt>
                <c:pt idx="348">
                  <c:v>1.3621969519968531</c:v>
                </c:pt>
                <c:pt idx="349">
                  <c:v>1.3616669321893229</c:v>
                </c:pt>
                <c:pt idx="350">
                  <c:v>1.3597622764337307</c:v>
                </c:pt>
                <c:pt idx="351">
                  <c:v>1.3605871646647154</c:v>
                </c:pt>
                <c:pt idx="352">
                  <c:v>1.3589285664717305</c:v>
                </c:pt>
                <c:pt idx="353">
                  <c:v>1.3589896453663584</c:v>
                </c:pt>
                <c:pt idx="354">
                  <c:v>1.357381971059791</c:v>
                </c:pt>
                <c:pt idx="355">
                  <c:v>1.3595805957380458</c:v>
                </c:pt>
                <c:pt idx="356">
                  <c:v>1.3560671032731804</c:v>
                </c:pt>
                <c:pt idx="357">
                  <c:v>1.3561172681585747</c:v>
                </c:pt>
                <c:pt idx="358">
                  <c:v>1.3579229383568181</c:v>
                </c:pt>
                <c:pt idx="359">
                  <c:v>1.3561824862409213</c:v>
                </c:pt>
                <c:pt idx="360">
                  <c:v>1.3560514418408363</c:v>
                </c:pt>
                <c:pt idx="361">
                  <c:v>1.3562799274064496</c:v>
                </c:pt>
                <c:pt idx="362">
                  <c:v>1.3559511165044651</c:v>
                </c:pt>
                <c:pt idx="363">
                  <c:v>1.3560239393793012</c:v>
                </c:pt>
                <c:pt idx="364">
                  <c:v>1.3568449286987296</c:v>
                </c:pt>
                <c:pt idx="365">
                  <c:v>1.3556762851890256</c:v>
                </c:pt>
                <c:pt idx="366">
                  <c:v>1.3576551823330862</c:v>
                </c:pt>
                <c:pt idx="367">
                  <c:v>1.3540786640358029</c:v>
                </c:pt>
                <c:pt idx="368">
                  <c:v>1.3546956033487134</c:v>
                </c:pt>
                <c:pt idx="369">
                  <c:v>1.354708823059537</c:v>
                </c:pt>
                <c:pt idx="370">
                  <c:v>1.3539733333716744</c:v>
                </c:pt>
                <c:pt idx="371">
                  <c:v>1.3543181123299155</c:v>
                </c:pt>
                <c:pt idx="372">
                  <c:v>1.3515811236138944</c:v>
                </c:pt>
                <c:pt idx="373">
                  <c:v>1.353935365935987</c:v>
                </c:pt>
                <c:pt idx="374">
                  <c:v>1.3525177066435246</c:v>
                </c:pt>
                <c:pt idx="375">
                  <c:v>1.354044597043029</c:v>
                </c:pt>
                <c:pt idx="376">
                  <c:v>1.3491094730667585</c:v>
                </c:pt>
                <c:pt idx="377">
                  <c:v>1.3525917444630129</c:v>
                </c:pt>
                <c:pt idx="378">
                  <c:v>1.3511820063519826</c:v>
                </c:pt>
                <c:pt idx="379">
                  <c:v>1.3468212086681117</c:v>
                </c:pt>
                <c:pt idx="380">
                  <c:v>1.3521620217799395</c:v>
                </c:pt>
                <c:pt idx="381">
                  <c:v>1.3483257950334235</c:v>
                </c:pt>
                <c:pt idx="382">
                  <c:v>1.3489502036948831</c:v>
                </c:pt>
                <c:pt idx="383">
                  <c:v>1.3488287610177356</c:v>
                </c:pt>
                <c:pt idx="384">
                  <c:v>1.3515155235389145</c:v>
                </c:pt>
                <c:pt idx="385">
                  <c:v>1.3478898683936169</c:v>
                </c:pt>
                <c:pt idx="386">
                  <c:v>1.3455425786749067</c:v>
                </c:pt>
                <c:pt idx="387">
                  <c:v>1.3473728684142334</c:v>
                </c:pt>
                <c:pt idx="388">
                  <c:v>1.3468920260845914</c:v>
                </c:pt>
                <c:pt idx="389">
                  <c:v>1.348650936685954</c:v>
                </c:pt>
                <c:pt idx="390">
                  <c:v>1.3459533919278213</c:v>
                </c:pt>
                <c:pt idx="391">
                  <c:v>1.3440169885108564</c:v>
                </c:pt>
                <c:pt idx="392">
                  <c:v>1.3424713371665029</c:v>
                </c:pt>
                <c:pt idx="393">
                  <c:v>1.3446380740422508</c:v>
                </c:pt>
                <c:pt idx="394">
                  <c:v>1.3430419965435869</c:v>
                </c:pt>
                <c:pt idx="395">
                  <c:v>1.3421432536272946</c:v>
                </c:pt>
                <c:pt idx="396">
                  <c:v>1.3441977026749152</c:v>
                </c:pt>
                <c:pt idx="397">
                  <c:v>1.3411631810177256</c:v>
                </c:pt>
                <c:pt idx="398">
                  <c:v>1.3429065998149921</c:v>
                </c:pt>
                <c:pt idx="399">
                  <c:v>1.3428779945028881</c:v>
                </c:pt>
                <c:pt idx="400">
                  <c:v>1.3473985137173559</c:v>
                </c:pt>
                <c:pt idx="401">
                  <c:v>1.3412614092379873</c:v>
                </c:pt>
                <c:pt idx="402">
                  <c:v>1.3396167318120928</c:v>
                </c:pt>
                <c:pt idx="403">
                  <c:v>1.3441665358587569</c:v>
                </c:pt>
                <c:pt idx="404">
                  <c:v>1.3404531239455404</c:v>
                </c:pt>
                <c:pt idx="405">
                  <c:v>1.3405154546515574</c:v>
                </c:pt>
                <c:pt idx="406">
                  <c:v>1.3413478429966408</c:v>
                </c:pt>
                <c:pt idx="407">
                  <c:v>1.3405829070156554</c:v>
                </c:pt>
                <c:pt idx="408">
                  <c:v>1.3407175749433824</c:v>
                </c:pt>
                <c:pt idx="409">
                  <c:v>1.339112723637284</c:v>
                </c:pt>
                <c:pt idx="410">
                  <c:v>1.3394578771129579</c:v>
                </c:pt>
                <c:pt idx="411">
                  <c:v>1.3378244020644408</c:v>
                </c:pt>
                <c:pt idx="412">
                  <c:v>1.3376445073742169</c:v>
                </c:pt>
                <c:pt idx="413">
                  <c:v>1.3386606515860768</c:v>
                </c:pt>
                <c:pt idx="414">
                  <c:v>1.337325538781198</c:v>
                </c:pt>
                <c:pt idx="415">
                  <c:v>1.3377374278668135</c:v>
                </c:pt>
                <c:pt idx="416">
                  <c:v>1.3381765669742256</c:v>
                </c:pt>
                <c:pt idx="417">
                  <c:v>1.337580258115965</c:v>
                </c:pt>
                <c:pt idx="418">
                  <c:v>1.3363764517915979</c:v>
                </c:pt>
                <c:pt idx="419">
                  <c:v>1.3369770846943829</c:v>
                </c:pt>
                <c:pt idx="420">
                  <c:v>1.335552847061831</c:v>
                </c:pt>
                <c:pt idx="421">
                  <c:v>1.3346749562793645</c:v>
                </c:pt>
                <c:pt idx="422">
                  <c:v>1.3342117282987185</c:v>
                </c:pt>
                <c:pt idx="423">
                  <c:v>1.3331613711949322</c:v>
                </c:pt>
                <c:pt idx="424">
                  <c:v>1.3343599386873946</c:v>
                </c:pt>
                <c:pt idx="425">
                  <c:v>1.333862660162052</c:v>
                </c:pt>
                <c:pt idx="426">
                  <c:v>1.3328510214388387</c:v>
                </c:pt>
                <c:pt idx="427">
                  <c:v>1.3316156879318957</c:v>
                </c:pt>
                <c:pt idx="428">
                  <c:v>1.3303340866753173</c:v>
                </c:pt>
                <c:pt idx="429">
                  <c:v>1.3310110557218828</c:v>
                </c:pt>
                <c:pt idx="430">
                  <c:v>1.3314693377341318</c:v>
                </c:pt>
                <c:pt idx="431">
                  <c:v>1.3336780166897102</c:v>
                </c:pt>
                <c:pt idx="432">
                  <c:v>1.3318959489740596</c:v>
                </c:pt>
                <c:pt idx="433">
                  <c:v>1.3298620729553974</c:v>
                </c:pt>
                <c:pt idx="434">
                  <c:v>1.328626782141634</c:v>
                </c:pt>
                <c:pt idx="435">
                  <c:v>1.3284612139073975</c:v>
                </c:pt>
                <c:pt idx="436">
                  <c:v>1.3293770304938215</c:v>
                </c:pt>
                <c:pt idx="437">
                  <c:v>1.3275286248976979</c:v>
                </c:pt>
                <c:pt idx="438">
                  <c:v>1.3292180324755223</c:v>
                </c:pt>
                <c:pt idx="439">
                  <c:v>1.3297900624735075</c:v>
                </c:pt>
                <c:pt idx="440">
                  <c:v>1.3264201087128697</c:v>
                </c:pt>
                <c:pt idx="441">
                  <c:v>1.3274779394383502</c:v>
                </c:pt>
                <c:pt idx="442">
                  <c:v>1.3292684429884467</c:v>
                </c:pt>
                <c:pt idx="443">
                  <c:v>1.3273584244730252</c:v>
                </c:pt>
                <c:pt idx="444">
                  <c:v>1.3277594687598016</c:v>
                </c:pt>
                <c:pt idx="445">
                  <c:v>1.3277064245559322</c:v>
                </c:pt>
                <c:pt idx="446">
                  <c:v>1.3259039204430776</c:v>
                </c:pt>
                <c:pt idx="447">
                  <c:v>1.323812707263192</c:v>
                </c:pt>
                <c:pt idx="448">
                  <c:v>1.3254077254074021</c:v>
                </c:pt>
                <c:pt idx="449">
                  <c:v>1.3273063538027272</c:v>
                </c:pt>
                <c:pt idx="450">
                  <c:v>1.3258380122975282</c:v>
                </c:pt>
                <c:pt idx="451">
                  <c:v>1.324224822318814</c:v>
                </c:pt>
                <c:pt idx="452">
                  <c:v>1.3238678970085638</c:v>
                </c:pt>
                <c:pt idx="453">
                  <c:v>1.3221355511322879</c:v>
                </c:pt>
                <c:pt idx="454">
                  <c:v>1.3252430557103605</c:v>
                </c:pt>
                <c:pt idx="455">
                  <c:v>1.3205447252258833</c:v>
                </c:pt>
                <c:pt idx="456">
                  <c:v>1.3225692693599305</c:v>
                </c:pt>
                <c:pt idx="457">
                  <c:v>1.3212695783572066</c:v>
                </c:pt>
                <c:pt idx="458">
                  <c:v>1.3220648568027156</c:v>
                </c:pt>
                <c:pt idx="459">
                  <c:v>1.3214954879795384</c:v>
                </c:pt>
                <c:pt idx="460">
                  <c:v>1.3174567407174256</c:v>
                </c:pt>
                <c:pt idx="461">
                  <c:v>1.3176093754320595</c:v>
                </c:pt>
                <c:pt idx="462">
                  <c:v>1.3172817760449604</c:v>
                </c:pt>
                <c:pt idx="463">
                  <c:v>1.3180276904202179</c:v>
                </c:pt>
                <c:pt idx="464">
                  <c:v>1.3193779396969589</c:v>
                </c:pt>
                <c:pt idx="465">
                  <c:v>1.3198215014694794</c:v>
                </c:pt>
                <c:pt idx="466">
                  <c:v>1.321937924580308</c:v>
                </c:pt>
                <c:pt idx="467">
                  <c:v>1.3181265692059148</c:v>
                </c:pt>
                <c:pt idx="468">
                  <c:v>1.3186742089854273</c:v>
                </c:pt>
                <c:pt idx="469">
                  <c:v>1.3186552178962121</c:v>
                </c:pt>
                <c:pt idx="470">
                  <c:v>1.3168877820730263</c:v>
                </c:pt>
                <c:pt idx="471">
                  <c:v>1.3173050041200576</c:v>
                </c:pt>
                <c:pt idx="472">
                  <c:v>1.3150236886929199</c:v>
                </c:pt>
                <c:pt idx="473">
                  <c:v>1.3163121597365803</c:v>
                </c:pt>
                <c:pt idx="474">
                  <c:v>1.317429421606779</c:v>
                </c:pt>
                <c:pt idx="475">
                  <c:v>1.3185567659313642</c:v>
                </c:pt>
                <c:pt idx="476">
                  <c:v>1.3162709157923358</c:v>
                </c:pt>
                <c:pt idx="477">
                  <c:v>1.3154140738191411</c:v>
                </c:pt>
                <c:pt idx="478">
                  <c:v>1.3137344856670456</c:v>
                </c:pt>
                <c:pt idx="479">
                  <c:v>1.3147892837801529</c:v>
                </c:pt>
                <c:pt idx="480">
                  <c:v>1.3156211100872264</c:v>
                </c:pt>
                <c:pt idx="481">
                  <c:v>1.3144658056049598</c:v>
                </c:pt>
                <c:pt idx="482">
                  <c:v>1.3131916698741903</c:v>
                </c:pt>
                <c:pt idx="483">
                  <c:v>1.3149295387842233</c:v>
                </c:pt>
                <c:pt idx="484">
                  <c:v>1.3153299206044951</c:v>
                </c:pt>
                <c:pt idx="485">
                  <c:v>1.314742154328876</c:v>
                </c:pt>
                <c:pt idx="486">
                  <c:v>1.313924172908405</c:v>
                </c:pt>
                <c:pt idx="487">
                  <c:v>1.3141113520218564</c:v>
                </c:pt>
                <c:pt idx="488">
                  <c:v>1.3127827430724555</c:v>
                </c:pt>
                <c:pt idx="489">
                  <c:v>1.3104328664910392</c:v>
                </c:pt>
                <c:pt idx="490">
                  <c:v>1.3117952129993335</c:v>
                </c:pt>
                <c:pt idx="491">
                  <c:v>1.3099061961182128</c:v>
                </c:pt>
                <c:pt idx="492">
                  <c:v>1.3122264884229948</c:v>
                </c:pt>
                <c:pt idx="493">
                  <c:v>1.3124354785094861</c:v>
                </c:pt>
                <c:pt idx="494">
                  <c:v>1.311318315614125</c:v>
                </c:pt>
                <c:pt idx="495">
                  <c:v>1.3131172431047582</c:v>
                </c:pt>
                <c:pt idx="496">
                  <c:v>1.3068501349515782</c:v>
                </c:pt>
                <c:pt idx="497">
                  <c:v>1.3095907217764566</c:v>
                </c:pt>
                <c:pt idx="498">
                  <c:v>1.3083927303493925</c:v>
                </c:pt>
                <c:pt idx="499">
                  <c:v>1.310087381479015</c:v>
                </c:pt>
                <c:pt idx="500">
                  <c:v>1.3059123128810182</c:v>
                </c:pt>
                <c:pt idx="501">
                  <c:v>1.3090588041758253</c:v>
                </c:pt>
                <c:pt idx="502">
                  <c:v>1.3066039803092799</c:v>
                </c:pt>
                <c:pt idx="503">
                  <c:v>1.3062233771663867</c:v>
                </c:pt>
                <c:pt idx="504">
                  <c:v>1.3077773819870664</c:v>
                </c:pt>
                <c:pt idx="505">
                  <c:v>1.3071714162884283</c:v>
                </c:pt>
                <c:pt idx="506">
                  <c:v>1.3055117690850659</c:v>
                </c:pt>
                <c:pt idx="507">
                  <c:v>1.3048287022448781</c:v>
                </c:pt>
                <c:pt idx="508">
                  <c:v>1.3067742304246994</c:v>
                </c:pt>
                <c:pt idx="509">
                  <c:v>1.3036921238078452</c:v>
                </c:pt>
                <c:pt idx="510">
                  <c:v>1.3052539123997424</c:v>
                </c:pt>
                <c:pt idx="511">
                  <c:v>1.3034813354300276</c:v>
                </c:pt>
                <c:pt idx="512">
                  <c:v>1.3030562942608588</c:v>
                </c:pt>
                <c:pt idx="513">
                  <c:v>1.3049617728592617</c:v>
                </c:pt>
                <c:pt idx="514">
                  <c:v>1.305631312288527</c:v>
                </c:pt>
                <c:pt idx="515">
                  <c:v>1.3024175315523865</c:v>
                </c:pt>
                <c:pt idx="516">
                  <c:v>1.3040535219983389</c:v>
                </c:pt>
                <c:pt idx="517">
                  <c:v>1.3029368222849171</c:v>
                </c:pt>
                <c:pt idx="518">
                  <c:v>1.3020170839460632</c:v>
                </c:pt>
                <c:pt idx="519">
                  <c:v>1.3042440815377165</c:v>
                </c:pt>
                <c:pt idx="520">
                  <c:v>1.3035068981580287</c:v>
                </c:pt>
                <c:pt idx="521">
                  <c:v>1.3047565661626046</c:v>
                </c:pt>
                <c:pt idx="522">
                  <c:v>1.3019650081403074</c:v>
                </c:pt>
                <c:pt idx="523">
                  <c:v>1.3017367974354941</c:v>
                </c:pt>
                <c:pt idx="524">
                  <c:v>1.2990655280144019</c:v>
                </c:pt>
                <c:pt idx="525">
                  <c:v>1.2996122864369026</c:v>
                </c:pt>
                <c:pt idx="526">
                  <c:v>1.2992516528847486</c:v>
                </c:pt>
                <c:pt idx="527">
                  <c:v>1.3031635271765434</c:v>
                </c:pt>
                <c:pt idx="528">
                  <c:v>1.2998013650089302</c:v>
                </c:pt>
                <c:pt idx="529">
                  <c:v>1.2982796169161861</c:v>
                </c:pt>
                <c:pt idx="530">
                  <c:v>1.2987037864264381</c:v>
                </c:pt>
                <c:pt idx="531">
                  <c:v>1.2992777317092945</c:v>
                </c:pt>
                <c:pt idx="532">
                  <c:v>1.2988545393554685</c:v>
                </c:pt>
                <c:pt idx="533">
                  <c:v>1.2978863827947391</c:v>
                </c:pt>
                <c:pt idx="534">
                  <c:v>1.295780428719675</c:v>
                </c:pt>
                <c:pt idx="535">
                  <c:v>1.2967708631728796</c:v>
                </c:pt>
                <c:pt idx="536">
                  <c:v>1.2965919184934385</c:v>
                </c:pt>
                <c:pt idx="537">
                  <c:v>1.2951510444809913</c:v>
                </c:pt>
                <c:pt idx="538">
                  <c:v>1.2971666079791302</c:v>
                </c:pt>
                <c:pt idx="539">
                  <c:v>1.2977489914573599</c:v>
                </c:pt>
                <c:pt idx="540">
                  <c:v>1.2961540090289754</c:v>
                </c:pt>
                <c:pt idx="541">
                  <c:v>1.2939970445099711</c:v>
                </c:pt>
                <c:pt idx="542">
                  <c:v>1.2970377519613223</c:v>
                </c:pt>
                <c:pt idx="543">
                  <c:v>1.2948072342198922</c:v>
                </c:pt>
                <c:pt idx="544">
                  <c:v>1.2965935230422834</c:v>
                </c:pt>
                <c:pt idx="545">
                  <c:v>1.294692970380829</c:v>
                </c:pt>
                <c:pt idx="546">
                  <c:v>1.2944103880963369</c:v>
                </c:pt>
                <c:pt idx="547">
                  <c:v>1.294229436088641</c:v>
                </c:pt>
                <c:pt idx="548">
                  <c:v>1.2943133866912537</c:v>
                </c:pt>
                <c:pt idx="549">
                  <c:v>1.2916142964551676</c:v>
                </c:pt>
                <c:pt idx="550">
                  <c:v>1.2937990294953914</c:v>
                </c:pt>
                <c:pt idx="551">
                  <c:v>1.2922103726549885</c:v>
                </c:pt>
                <c:pt idx="552">
                  <c:v>1.2903297503996607</c:v>
                </c:pt>
                <c:pt idx="553">
                  <c:v>1.2903517244545846</c:v>
                </c:pt>
                <c:pt idx="554">
                  <c:v>1.2912472564445623</c:v>
                </c:pt>
                <c:pt idx="555">
                  <c:v>1.2910288726781824</c:v>
                </c:pt>
                <c:pt idx="556">
                  <c:v>1.2861881148948984</c:v>
                </c:pt>
                <c:pt idx="557">
                  <c:v>1.2884567073601372</c:v>
                </c:pt>
                <c:pt idx="558">
                  <c:v>1.290578467058892</c:v>
                </c:pt>
                <c:pt idx="559">
                  <c:v>1.2908011497556877</c:v>
                </c:pt>
                <c:pt idx="560">
                  <c:v>1.2891554708021462</c:v>
                </c:pt>
                <c:pt idx="561">
                  <c:v>1.2873537047817258</c:v>
                </c:pt>
                <c:pt idx="562">
                  <c:v>1.2882806636310316</c:v>
                </c:pt>
                <c:pt idx="563">
                  <c:v>1.2855523406576772</c:v>
                </c:pt>
                <c:pt idx="564">
                  <c:v>1.28819489913737</c:v>
                </c:pt>
                <c:pt idx="565">
                  <c:v>1.2900269608619217</c:v>
                </c:pt>
                <c:pt idx="566">
                  <c:v>1.285096746649864</c:v>
                </c:pt>
                <c:pt idx="567">
                  <c:v>1.2869496429082741</c:v>
                </c:pt>
                <c:pt idx="568">
                  <c:v>1.2846778808500905</c:v>
                </c:pt>
                <c:pt idx="569">
                  <c:v>1.2855086391023349</c:v>
                </c:pt>
                <c:pt idx="570">
                  <c:v>1.2866404197082859</c:v>
                </c:pt>
                <c:pt idx="571">
                  <c:v>1.2818849061280451</c:v>
                </c:pt>
                <c:pt idx="572">
                  <c:v>1.286093409364335</c:v>
                </c:pt>
                <c:pt idx="573">
                  <c:v>1.2826688269081594</c:v>
                </c:pt>
                <c:pt idx="574">
                  <c:v>1.2847696906753996</c:v>
                </c:pt>
                <c:pt idx="575">
                  <c:v>1.2857797761836356</c:v>
                </c:pt>
                <c:pt idx="576">
                  <c:v>1.2859382281930229</c:v>
                </c:pt>
                <c:pt idx="577">
                  <c:v>1.2838568473276117</c:v>
                </c:pt>
                <c:pt idx="578">
                  <c:v>1.2815114635417726</c:v>
                </c:pt>
                <c:pt idx="579">
                  <c:v>1.2813860722806163</c:v>
                </c:pt>
                <c:pt idx="580">
                  <c:v>1.2833656042986381</c:v>
                </c:pt>
                <c:pt idx="581">
                  <c:v>1.2824648097347053</c:v>
                </c:pt>
                <c:pt idx="582">
                  <c:v>1.2823224333164895</c:v>
                </c:pt>
                <c:pt idx="583">
                  <c:v>1.2823066696147305</c:v>
                </c:pt>
                <c:pt idx="584">
                  <c:v>1.2838931463257168</c:v>
                </c:pt>
                <c:pt idx="585">
                  <c:v>1.2815105406326399</c:v>
                </c:pt>
                <c:pt idx="586">
                  <c:v>1.2836465412434046</c:v>
                </c:pt>
                <c:pt idx="587">
                  <c:v>1.2843247509600302</c:v>
                </c:pt>
                <c:pt idx="588">
                  <c:v>1.2795021241894755</c:v>
                </c:pt>
                <c:pt idx="589">
                  <c:v>1.2795292540793968</c:v>
                </c:pt>
                <c:pt idx="590">
                  <c:v>1.2789865738757107</c:v>
                </c:pt>
                <c:pt idx="591">
                  <c:v>1.2805805734840983</c:v>
                </c:pt>
                <c:pt idx="592">
                  <c:v>1.2785459585447678</c:v>
                </c:pt>
                <c:pt idx="593">
                  <c:v>1.2808974286088486</c:v>
                </c:pt>
                <c:pt idx="594">
                  <c:v>1.277813694698211</c:v>
                </c:pt>
                <c:pt idx="595">
                  <c:v>1.2810223314445013</c:v>
                </c:pt>
                <c:pt idx="596">
                  <c:v>1.2779318824942594</c:v>
                </c:pt>
                <c:pt idx="597">
                  <c:v>1.2806423767685995</c:v>
                </c:pt>
                <c:pt idx="598">
                  <c:v>1.2774833561870733</c:v>
                </c:pt>
                <c:pt idx="599">
                  <c:v>1.2771884094969095</c:v>
                </c:pt>
                <c:pt idx="600">
                  <c:v>1.2790048847573428</c:v>
                </c:pt>
                <c:pt idx="601">
                  <c:v>1.2759682938560442</c:v>
                </c:pt>
                <c:pt idx="602">
                  <c:v>1.2780799416347095</c:v>
                </c:pt>
                <c:pt idx="603">
                  <c:v>1.2767320761317051</c:v>
                </c:pt>
                <c:pt idx="604">
                  <c:v>1.2793147412040604</c:v>
                </c:pt>
                <c:pt idx="605">
                  <c:v>1.2746973183956722</c:v>
                </c:pt>
                <c:pt idx="606">
                  <c:v>1.2767532285819152</c:v>
                </c:pt>
                <c:pt idx="607">
                  <c:v>1.2761413819928666</c:v>
                </c:pt>
                <c:pt idx="608">
                  <c:v>1.2748535284031557</c:v>
                </c:pt>
                <c:pt idx="609">
                  <c:v>1.27452110952078</c:v>
                </c:pt>
                <c:pt idx="610">
                  <c:v>1.2742133988910649</c:v>
                </c:pt>
                <c:pt idx="611">
                  <c:v>1.2761546849686352</c:v>
                </c:pt>
                <c:pt idx="612">
                  <c:v>1.2739961607447392</c:v>
                </c:pt>
                <c:pt idx="613">
                  <c:v>1.2731164007028362</c:v>
                </c:pt>
                <c:pt idx="614">
                  <c:v>1.2725293222775096</c:v>
                </c:pt>
                <c:pt idx="615">
                  <c:v>1.2712500096860406</c:v>
                </c:pt>
                <c:pt idx="616">
                  <c:v>1.2723976158526054</c:v>
                </c:pt>
                <c:pt idx="617">
                  <c:v>1.2700125252517822</c:v>
                </c:pt>
                <c:pt idx="618">
                  <c:v>1.2716349723323637</c:v>
                </c:pt>
                <c:pt idx="619">
                  <c:v>1.2710547559253866</c:v>
                </c:pt>
                <c:pt idx="620">
                  <c:v>1.2704060805860584</c:v>
                </c:pt>
                <c:pt idx="621">
                  <c:v>1.2706921006910146</c:v>
                </c:pt>
                <c:pt idx="622">
                  <c:v>1.2690058147528642</c:v>
                </c:pt>
                <c:pt idx="623">
                  <c:v>1.2709094486758936</c:v>
                </c:pt>
                <c:pt idx="624">
                  <c:v>1.2691374317723261</c:v>
                </c:pt>
                <c:pt idx="625">
                  <c:v>1.2695391756275411</c:v>
                </c:pt>
                <c:pt idx="626">
                  <c:v>1.2660822441726787</c:v>
                </c:pt>
                <c:pt idx="627">
                  <c:v>1.2638701235021845</c:v>
                </c:pt>
                <c:pt idx="628">
                  <c:v>1.269189013481512</c:v>
                </c:pt>
                <c:pt idx="629">
                  <c:v>1.2715037784130683</c:v>
                </c:pt>
                <c:pt idx="630">
                  <c:v>1.2702287301450446</c:v>
                </c:pt>
                <c:pt idx="631">
                  <c:v>1.268600843876335</c:v>
                </c:pt>
                <c:pt idx="632">
                  <c:v>1.2672353345795566</c:v>
                </c:pt>
                <c:pt idx="633">
                  <c:v>1.2702110750643758</c:v>
                </c:pt>
                <c:pt idx="634">
                  <c:v>1.2666842459478029</c:v>
                </c:pt>
                <c:pt idx="635">
                  <c:v>1.2661085749352325</c:v>
                </c:pt>
                <c:pt idx="636">
                  <c:v>1.2703202867739838</c:v>
                </c:pt>
                <c:pt idx="637">
                  <c:v>1.2668740299304009</c:v>
                </c:pt>
                <c:pt idx="638">
                  <c:v>1.2678914534841288</c:v>
                </c:pt>
                <c:pt idx="639">
                  <c:v>1.2681524658524133</c:v>
                </c:pt>
                <c:pt idx="640">
                  <c:v>1.2661566910011113</c:v>
                </c:pt>
                <c:pt idx="641">
                  <c:v>1.2669008148766536</c:v>
                </c:pt>
                <c:pt idx="642">
                  <c:v>1.2657375722766209</c:v>
                </c:pt>
                <c:pt idx="643">
                  <c:v>1.2637751736267966</c:v>
                </c:pt>
                <c:pt idx="644">
                  <c:v>1.2655664580132777</c:v>
                </c:pt>
                <c:pt idx="645">
                  <c:v>1.2638303856215585</c:v>
                </c:pt>
                <c:pt idx="646">
                  <c:v>1.2622248567107532</c:v>
                </c:pt>
                <c:pt idx="647">
                  <c:v>1.2632509512933592</c:v>
                </c:pt>
                <c:pt idx="648">
                  <c:v>1.2657553178537846</c:v>
                </c:pt>
                <c:pt idx="649">
                  <c:v>1.2622509417274925</c:v>
                </c:pt>
                <c:pt idx="650">
                  <c:v>1.2614567890980968</c:v>
                </c:pt>
                <c:pt idx="651">
                  <c:v>1.2617411185310656</c:v>
                </c:pt>
                <c:pt idx="652">
                  <c:v>1.2604236864141836</c:v>
                </c:pt>
                <c:pt idx="653">
                  <c:v>1.2614064950724209</c:v>
                </c:pt>
                <c:pt idx="654">
                  <c:v>1.2636221201732603</c:v>
                </c:pt>
                <c:pt idx="655">
                  <c:v>1.2599936290960014</c:v>
                </c:pt>
                <c:pt idx="656">
                  <c:v>1.2590567144846905</c:v>
                </c:pt>
                <c:pt idx="657">
                  <c:v>1.2589093704366365</c:v>
                </c:pt>
                <c:pt idx="658">
                  <c:v>1.2602904699856459</c:v>
                </c:pt>
                <c:pt idx="659">
                  <c:v>1.2580474906519044</c:v>
                </c:pt>
                <c:pt idx="660">
                  <c:v>1.2620546886940702</c:v>
                </c:pt>
                <c:pt idx="661">
                  <c:v>1.2602388951112613</c:v>
                </c:pt>
                <c:pt idx="662">
                  <c:v>1.2576163509696066</c:v>
                </c:pt>
                <c:pt idx="663">
                  <c:v>1.2597513604026518</c:v>
                </c:pt>
                <c:pt idx="664">
                  <c:v>1.2548224303948983</c:v>
                </c:pt>
                <c:pt idx="665">
                  <c:v>1.2576611895062386</c:v>
                </c:pt>
                <c:pt idx="666">
                  <c:v>1.2566301442192522</c:v>
                </c:pt>
                <c:pt idx="667">
                  <c:v>1.2553541886054345</c:v>
                </c:pt>
                <c:pt idx="668">
                  <c:v>1.2551115875127254</c:v>
                </c:pt>
                <c:pt idx="669">
                  <c:v>1.2570858650302248</c:v>
                </c:pt>
                <c:pt idx="670">
                  <c:v>1.256229810331511</c:v>
                </c:pt>
                <c:pt idx="671">
                  <c:v>1.2559341959098944</c:v>
                </c:pt>
                <c:pt idx="672">
                  <c:v>1.2539047462686244</c:v>
                </c:pt>
                <c:pt idx="673">
                  <c:v>1.2559252153695342</c:v>
                </c:pt>
                <c:pt idx="674">
                  <c:v>1.2546478165025745</c:v>
                </c:pt>
                <c:pt idx="675">
                  <c:v>1.2523736767308722</c:v>
                </c:pt>
                <c:pt idx="676">
                  <c:v>1.2523843202342575</c:v>
                </c:pt>
                <c:pt idx="677">
                  <c:v>1.2561820331040949</c:v>
                </c:pt>
                <c:pt idx="678">
                  <c:v>1.2552690282170635</c:v>
                </c:pt>
                <c:pt idx="679">
                  <c:v>1.2544872607840458</c:v>
                </c:pt>
                <c:pt idx="680">
                  <c:v>1.2529603210860816</c:v>
                </c:pt>
                <c:pt idx="681">
                  <c:v>1.251894650454914</c:v>
                </c:pt>
                <c:pt idx="682">
                  <c:v>1.2520674920106829</c:v>
                </c:pt>
                <c:pt idx="683">
                  <c:v>1.2525369473029335</c:v>
                </c:pt>
                <c:pt idx="684">
                  <c:v>1.2519934525615688</c:v>
                </c:pt>
                <c:pt idx="685">
                  <c:v>1.2530744259517563</c:v>
                </c:pt>
                <c:pt idx="686">
                  <c:v>1.250633810693879</c:v>
                </c:pt>
                <c:pt idx="687">
                  <c:v>1.2500732936647425</c:v>
                </c:pt>
                <c:pt idx="688">
                  <c:v>1.2479096686592746</c:v>
                </c:pt>
                <c:pt idx="689">
                  <c:v>1.2520931470602452</c:v>
                </c:pt>
                <c:pt idx="690">
                  <c:v>1.2475392441474209</c:v>
                </c:pt>
                <c:pt idx="691">
                  <c:v>1.2482725673314337</c:v>
                </c:pt>
                <c:pt idx="692">
                  <c:v>1.2496442517843915</c:v>
                </c:pt>
                <c:pt idx="693">
                  <c:v>1.2459964235432344</c:v>
                </c:pt>
                <c:pt idx="694">
                  <c:v>1.2456290700748933</c:v>
                </c:pt>
                <c:pt idx="695">
                  <c:v>1.2477177053405299</c:v>
                </c:pt>
                <c:pt idx="696">
                  <c:v>1.2516262838178482</c:v>
                </c:pt>
                <c:pt idx="697">
                  <c:v>1.2466885780085435</c:v>
                </c:pt>
                <c:pt idx="698">
                  <c:v>1.2441879456682623</c:v>
                </c:pt>
                <c:pt idx="699">
                  <c:v>1.2483776111838534</c:v>
                </c:pt>
                <c:pt idx="700">
                  <c:v>1.2464615037923736</c:v>
                </c:pt>
                <c:pt idx="701">
                  <c:v>1.2433365442471103</c:v>
                </c:pt>
                <c:pt idx="702">
                  <c:v>1.2419995791441683</c:v>
                </c:pt>
                <c:pt idx="703">
                  <c:v>1.2418959198256119</c:v>
                </c:pt>
                <c:pt idx="704">
                  <c:v>1.2440232141407781</c:v>
                </c:pt>
                <c:pt idx="705">
                  <c:v>1.2436993891257901</c:v>
                </c:pt>
                <c:pt idx="706">
                  <c:v>1.2418985838993692</c:v>
                </c:pt>
                <c:pt idx="707">
                  <c:v>1.241973509955921</c:v>
                </c:pt>
                <c:pt idx="708">
                  <c:v>1.2412645361695742</c:v>
                </c:pt>
                <c:pt idx="709">
                  <c:v>1.2417945358300628</c:v>
                </c:pt>
                <c:pt idx="710">
                  <c:v>1.239130347325907</c:v>
                </c:pt>
                <c:pt idx="711">
                  <c:v>1.244405669660845</c:v>
                </c:pt>
                <c:pt idx="712">
                  <c:v>1.2380123682490038</c:v>
                </c:pt>
                <c:pt idx="713">
                  <c:v>1.2377085596172772</c:v>
                </c:pt>
                <c:pt idx="714">
                  <c:v>1.2382531949764188</c:v>
                </c:pt>
                <c:pt idx="715">
                  <c:v>1.2371923962445237</c:v>
                </c:pt>
                <c:pt idx="716">
                  <c:v>1.2356435340544569</c:v>
                </c:pt>
                <c:pt idx="717">
                  <c:v>1.2351331543994442</c:v>
                </c:pt>
                <c:pt idx="718">
                  <c:v>1.2361824887367641</c:v>
                </c:pt>
                <c:pt idx="719">
                  <c:v>1.2367649436530126</c:v>
                </c:pt>
                <c:pt idx="720">
                  <c:v>1.2351488369162491</c:v>
                </c:pt>
                <c:pt idx="721">
                  <c:v>1.2344974654970911</c:v>
                </c:pt>
                <c:pt idx="722">
                  <c:v>1.2346045152180785</c:v>
                </c:pt>
                <c:pt idx="723">
                  <c:v>1.2323411883910542</c:v>
                </c:pt>
                <c:pt idx="724">
                  <c:v>1.2327953999771888</c:v>
                </c:pt>
                <c:pt idx="725">
                  <c:v>1.2308516795434197</c:v>
                </c:pt>
                <c:pt idx="726">
                  <c:v>1.2321395354073088</c:v>
                </c:pt>
                <c:pt idx="727">
                  <c:v>1.2333086740664609</c:v>
                </c:pt>
                <c:pt idx="728">
                  <c:v>1.2302633856271621</c:v>
                </c:pt>
                <c:pt idx="729">
                  <c:v>1.2290478306333172</c:v>
                </c:pt>
                <c:pt idx="730">
                  <c:v>1.231238289933376</c:v>
                </c:pt>
                <c:pt idx="731">
                  <c:v>1.2275752233944064</c:v>
                </c:pt>
                <c:pt idx="732">
                  <c:v>1.2272913941075227</c:v>
                </c:pt>
                <c:pt idx="733">
                  <c:v>1.2284195838677086</c:v>
                </c:pt>
                <c:pt idx="734">
                  <c:v>1.2249183863949697</c:v>
                </c:pt>
                <c:pt idx="735">
                  <c:v>1.2262283826687002</c:v>
                </c:pt>
                <c:pt idx="736">
                  <c:v>1.2257646365623929</c:v>
                </c:pt>
                <c:pt idx="737">
                  <c:v>1.2266498018068861</c:v>
                </c:pt>
                <c:pt idx="738">
                  <c:v>1.224322215005065</c:v>
                </c:pt>
                <c:pt idx="739">
                  <c:v>1.2262183704766014</c:v>
                </c:pt>
                <c:pt idx="740">
                  <c:v>1.2286469028604003</c:v>
                </c:pt>
                <c:pt idx="741">
                  <c:v>1.2201119505338396</c:v>
                </c:pt>
                <c:pt idx="742">
                  <c:v>1.224397805023971</c:v>
                </c:pt>
                <c:pt idx="743">
                  <c:v>1.2222581615339432</c:v>
                </c:pt>
                <c:pt idx="744">
                  <c:v>1.2215112185030399</c:v>
                </c:pt>
                <c:pt idx="745">
                  <c:v>1.2194583795921834</c:v>
                </c:pt>
                <c:pt idx="746">
                  <c:v>1.2222538905029057</c:v>
                </c:pt>
                <c:pt idx="747">
                  <c:v>1.2148665831066059</c:v>
                </c:pt>
                <c:pt idx="748">
                  <c:v>1.2210880287212305</c:v>
                </c:pt>
                <c:pt idx="749">
                  <c:v>1.2205470979473438</c:v>
                </c:pt>
                <c:pt idx="750">
                  <c:v>1.2162071174682829</c:v>
                </c:pt>
                <c:pt idx="751">
                  <c:v>1.2149176302304692</c:v>
                </c:pt>
                <c:pt idx="752">
                  <c:v>1.2155887267029204</c:v>
                </c:pt>
                <c:pt idx="753">
                  <c:v>1.212765681209653</c:v>
                </c:pt>
                <c:pt idx="754">
                  <c:v>1.2131377741459335</c:v>
                </c:pt>
                <c:pt idx="755">
                  <c:v>1.2154073382644048</c:v>
                </c:pt>
                <c:pt idx="756">
                  <c:v>1.2107452211428824</c:v>
                </c:pt>
                <c:pt idx="757">
                  <c:v>1.2104868990057929</c:v>
                </c:pt>
                <c:pt idx="758">
                  <c:v>1.2127406150100892</c:v>
                </c:pt>
                <c:pt idx="759">
                  <c:v>1.2111219091791685</c:v>
                </c:pt>
                <c:pt idx="760">
                  <c:v>1.2129647949400877</c:v>
                </c:pt>
                <c:pt idx="761">
                  <c:v>1.2103343948648693</c:v>
                </c:pt>
                <c:pt idx="762">
                  <c:v>1.2054257724403405</c:v>
                </c:pt>
                <c:pt idx="763">
                  <c:v>1.2061247150795411</c:v>
                </c:pt>
                <c:pt idx="764">
                  <c:v>1.2052801429073516</c:v>
                </c:pt>
                <c:pt idx="765">
                  <c:v>1.2053832048892885</c:v>
                </c:pt>
                <c:pt idx="766">
                  <c:v>1.2032866285854791</c:v>
                </c:pt>
                <c:pt idx="767">
                  <c:v>1.2053543130713995</c:v>
                </c:pt>
                <c:pt idx="768">
                  <c:v>1.1996106918296969</c:v>
                </c:pt>
                <c:pt idx="769">
                  <c:v>1.2027907783279199</c:v>
                </c:pt>
                <c:pt idx="770">
                  <c:v>1.2038049208624166</c:v>
                </c:pt>
                <c:pt idx="771">
                  <c:v>1.1954402940145326</c:v>
                </c:pt>
                <c:pt idx="772">
                  <c:v>1.1987651580219474</c:v>
                </c:pt>
                <c:pt idx="773">
                  <c:v>1.1971818155449381</c:v>
                </c:pt>
                <c:pt idx="774">
                  <c:v>1.1947356703158809</c:v>
                </c:pt>
                <c:pt idx="775">
                  <c:v>1.1925835473587647</c:v>
                </c:pt>
                <c:pt idx="776">
                  <c:v>1.1919563635029164</c:v>
                </c:pt>
                <c:pt idx="777">
                  <c:v>1.1913517491891712</c:v>
                </c:pt>
                <c:pt idx="778">
                  <c:v>1.1903464675066722</c:v>
                </c:pt>
                <c:pt idx="779">
                  <c:v>1.1933746947805506</c:v>
                </c:pt>
                <c:pt idx="780">
                  <c:v>1.1884323990746546</c:v>
                </c:pt>
                <c:pt idx="781">
                  <c:v>1.1858496507523633</c:v>
                </c:pt>
                <c:pt idx="782">
                  <c:v>1.1869234169992078</c:v>
                </c:pt>
                <c:pt idx="783">
                  <c:v>1.1842933409824734</c:v>
                </c:pt>
                <c:pt idx="784">
                  <c:v>1.1827366251484712</c:v>
                </c:pt>
                <c:pt idx="785">
                  <c:v>1.1814072955934913</c:v>
                </c:pt>
                <c:pt idx="786">
                  <c:v>1.1805601679217619</c:v>
                </c:pt>
                <c:pt idx="787">
                  <c:v>1.1764012015665493</c:v>
                </c:pt>
                <c:pt idx="788">
                  <c:v>1.1740989243694853</c:v>
                </c:pt>
                <c:pt idx="789">
                  <c:v>1.1751832592274598</c:v>
                </c:pt>
                <c:pt idx="790">
                  <c:v>1.1774391095273062</c:v>
                </c:pt>
                <c:pt idx="791">
                  <c:v>1.1698648472161972</c:v>
                </c:pt>
                <c:pt idx="792">
                  <c:v>1.1708879049811447</c:v>
                </c:pt>
                <c:pt idx="793">
                  <c:v>1.165555360896404</c:v>
                </c:pt>
                <c:pt idx="794">
                  <c:v>1.1619641429655745</c:v>
                </c:pt>
                <c:pt idx="795">
                  <c:v>1.1596571441775101</c:v>
                </c:pt>
                <c:pt idx="796">
                  <c:v>1.159306208050271</c:v>
                </c:pt>
                <c:pt idx="797">
                  <c:v>1.1546037519368457</c:v>
                </c:pt>
                <c:pt idx="798">
                  <c:v>1.1513541331136417</c:v>
                </c:pt>
                <c:pt idx="799">
                  <c:v>1.1498923667496239</c:v>
                </c:pt>
                <c:pt idx="800">
                  <c:v>1.1459533326081688</c:v>
                </c:pt>
                <c:pt idx="801">
                  <c:v>1.1427266998257151</c:v>
                </c:pt>
                <c:pt idx="802">
                  <c:v>1.1404330778710756</c:v>
                </c:pt>
                <c:pt idx="803">
                  <c:v>1.1370625696430594</c:v>
                </c:pt>
                <c:pt idx="804">
                  <c:v>1.1321227565507153</c:v>
                </c:pt>
                <c:pt idx="805">
                  <c:v>1.1275676902630329</c:v>
                </c:pt>
                <c:pt idx="806">
                  <c:v>1.1254289297367925</c:v>
                </c:pt>
                <c:pt idx="807">
                  <c:v>1.1223809612316133</c:v>
                </c:pt>
                <c:pt idx="808">
                  <c:v>1.1157122678886848</c:v>
                </c:pt>
                <c:pt idx="809">
                  <c:v>1.1112419451517015</c:v>
                </c:pt>
                <c:pt idx="810">
                  <c:v>1.1091772278428329</c:v>
                </c:pt>
                <c:pt idx="811">
                  <c:v>1.1026338090897845</c:v>
                </c:pt>
                <c:pt idx="812">
                  <c:v>1.0974855593193702</c:v>
                </c:pt>
                <c:pt idx="813">
                  <c:v>1.0933744302772126</c:v>
                </c:pt>
                <c:pt idx="814">
                  <c:v>1.0853987171320809</c:v>
                </c:pt>
                <c:pt idx="815">
                  <c:v>1.0806356903352596</c:v>
                </c:pt>
                <c:pt idx="816">
                  <c:v>1.0768598496878254</c:v>
                </c:pt>
                <c:pt idx="817">
                  <c:v>1.071260025282698</c:v>
                </c:pt>
                <c:pt idx="818">
                  <c:v>1.0611747250220755</c:v>
                </c:pt>
                <c:pt idx="819">
                  <c:v>1.0570022963422701</c:v>
                </c:pt>
                <c:pt idx="820">
                  <c:v>1.0507747234622395</c:v>
                </c:pt>
                <c:pt idx="821">
                  <c:v>1.0435732390118038</c:v>
                </c:pt>
                <c:pt idx="822">
                  <c:v>1.034115271350071</c:v>
                </c:pt>
                <c:pt idx="823">
                  <c:v>1.0270391818847886</c:v>
                </c:pt>
                <c:pt idx="824">
                  <c:v>1.0151653409871726</c:v>
                </c:pt>
                <c:pt idx="825">
                  <c:v>1.0089375973787003</c:v>
                </c:pt>
                <c:pt idx="826">
                  <c:v>1.0013848021840028</c:v>
                </c:pt>
                <c:pt idx="827">
                  <c:v>0.99067740684057115</c:v>
                </c:pt>
                <c:pt idx="828">
                  <c:v>0.98227794574763072</c:v>
                </c:pt>
                <c:pt idx="829">
                  <c:v>0.97177539372439192</c:v>
                </c:pt>
                <c:pt idx="830">
                  <c:v>0.96491348698791535</c:v>
                </c:pt>
                <c:pt idx="831">
                  <c:v>0.95270715069003542</c:v>
                </c:pt>
                <c:pt idx="832">
                  <c:v>0.93974162719693255</c:v>
                </c:pt>
                <c:pt idx="833">
                  <c:v>0.93113526674780178</c:v>
                </c:pt>
                <c:pt idx="834">
                  <c:v>0.91930463891390146</c:v>
                </c:pt>
                <c:pt idx="835">
                  <c:v>0.90966190520306389</c:v>
                </c:pt>
                <c:pt idx="836">
                  <c:v>0.9005582359876062</c:v>
                </c:pt>
                <c:pt idx="837">
                  <c:v>0.88694319724271675</c:v>
                </c:pt>
                <c:pt idx="838">
                  <c:v>0.87708597732763216</c:v>
                </c:pt>
                <c:pt idx="839">
                  <c:v>0.86376135971484069</c:v>
                </c:pt>
                <c:pt idx="840">
                  <c:v>0.85078683199983152</c:v>
                </c:pt>
                <c:pt idx="841">
                  <c:v>0.84207936531455208</c:v>
                </c:pt>
                <c:pt idx="842">
                  <c:v>0.83186176107814414</c:v>
                </c:pt>
                <c:pt idx="843">
                  <c:v>0.82297264397534509</c:v>
                </c:pt>
                <c:pt idx="844">
                  <c:v>0.80916532042273925</c:v>
                </c:pt>
                <c:pt idx="845">
                  <c:v>0.79935979585870509</c:v>
                </c:pt>
                <c:pt idx="846">
                  <c:v>0.78986823827239161</c:v>
                </c:pt>
                <c:pt idx="847">
                  <c:v>0.78069576451867395</c:v>
                </c:pt>
                <c:pt idx="848">
                  <c:v>0.76937310349938537</c:v>
                </c:pt>
                <c:pt idx="849">
                  <c:v>0.76099754353306504</c:v>
                </c:pt>
                <c:pt idx="850">
                  <c:v>0.75268983707236048</c:v>
                </c:pt>
                <c:pt idx="851">
                  <c:v>0.74565206387933058</c:v>
                </c:pt>
                <c:pt idx="852">
                  <c:v>0.7378691129984204</c:v>
                </c:pt>
                <c:pt idx="853">
                  <c:v>0.72424911260157954</c:v>
                </c:pt>
                <c:pt idx="854">
                  <c:v>0.7173520644489263</c:v>
                </c:pt>
                <c:pt idx="855">
                  <c:v>0.708979831817249</c:v>
                </c:pt>
                <c:pt idx="856">
                  <c:v>0.69863498850012951</c:v>
                </c:pt>
                <c:pt idx="857">
                  <c:v>0.69239199579886568</c:v>
                </c:pt>
                <c:pt idx="858">
                  <c:v>0.68556616144696791</c:v>
                </c:pt>
                <c:pt idx="859">
                  <c:v>0.67882930879645242</c:v>
                </c:pt>
                <c:pt idx="860">
                  <c:v>0.67167360153067523</c:v>
                </c:pt>
                <c:pt idx="861">
                  <c:v>0.66595501356528941</c:v>
                </c:pt>
                <c:pt idx="862">
                  <c:v>0.65864148437202097</c:v>
                </c:pt>
                <c:pt idx="863">
                  <c:v>0.65201173127269874</c:v>
                </c:pt>
                <c:pt idx="864">
                  <c:v>0.64561953631505864</c:v>
                </c:pt>
                <c:pt idx="865">
                  <c:v>0.63926405090433158</c:v>
                </c:pt>
                <c:pt idx="866">
                  <c:v>0.63593157970618652</c:v>
                </c:pt>
                <c:pt idx="867">
                  <c:v>0.62749802783202835</c:v>
                </c:pt>
                <c:pt idx="868">
                  <c:v>0.62320419258977233</c:v>
                </c:pt>
                <c:pt idx="869">
                  <c:v>0.61732354317837645</c:v>
                </c:pt>
                <c:pt idx="870">
                  <c:v>0.61469110942763117</c:v>
                </c:pt>
                <c:pt idx="871">
                  <c:v>0.60597890322426817</c:v>
                </c:pt>
                <c:pt idx="872">
                  <c:v>0.60058409686236081</c:v>
                </c:pt>
                <c:pt idx="873">
                  <c:v>0.59485247706782751</c:v>
                </c:pt>
                <c:pt idx="874">
                  <c:v>0.59195096762471833</c:v>
                </c:pt>
                <c:pt idx="875">
                  <c:v>0.58595832092066236</c:v>
                </c:pt>
                <c:pt idx="876">
                  <c:v>0.58157665566691497</c:v>
                </c:pt>
                <c:pt idx="877">
                  <c:v>0.57791691101428611</c:v>
                </c:pt>
                <c:pt idx="878">
                  <c:v>0.57652008673138044</c:v>
                </c:pt>
                <c:pt idx="879">
                  <c:v>0.56865443238017943</c:v>
                </c:pt>
                <c:pt idx="880">
                  <c:v>0.56566046418898941</c:v>
                </c:pt>
                <c:pt idx="881">
                  <c:v>0.56178995165637424</c:v>
                </c:pt>
                <c:pt idx="882">
                  <c:v>0.5605781739548622</c:v>
                </c:pt>
                <c:pt idx="883">
                  <c:v>0.55232000218336985</c:v>
                </c:pt>
                <c:pt idx="884">
                  <c:v>0.55092939434903199</c:v>
                </c:pt>
                <c:pt idx="885">
                  <c:v>0.54726786835506214</c:v>
                </c:pt>
                <c:pt idx="886">
                  <c:v>0.54413978566528742</c:v>
                </c:pt>
                <c:pt idx="887">
                  <c:v>0.53632153186157405</c:v>
                </c:pt>
                <c:pt idx="888">
                  <c:v>0.5343691771093132</c:v>
                </c:pt>
                <c:pt idx="889">
                  <c:v>0.52946357023062318</c:v>
                </c:pt>
                <c:pt idx="890">
                  <c:v>0.52713633537941174</c:v>
                </c:pt>
                <c:pt idx="891">
                  <c:v>0.52090336896331668</c:v>
                </c:pt>
                <c:pt idx="892">
                  <c:v>0.51989094580978756</c:v>
                </c:pt>
                <c:pt idx="893">
                  <c:v>0.51654013815618693</c:v>
                </c:pt>
                <c:pt idx="894">
                  <c:v>0.51553814101795936</c:v>
                </c:pt>
                <c:pt idx="895">
                  <c:v>0.51046994986219074</c:v>
                </c:pt>
                <c:pt idx="896">
                  <c:v>0.50641183507678889</c:v>
                </c:pt>
                <c:pt idx="897">
                  <c:v>0.50343543417246617</c:v>
                </c:pt>
                <c:pt idx="898">
                  <c:v>0.50252015439231013</c:v>
                </c:pt>
                <c:pt idx="899">
                  <c:v>0.49996496048901989</c:v>
                </c:pt>
                <c:pt idx="900">
                  <c:v>0.49523911773777746</c:v>
                </c:pt>
                <c:pt idx="901">
                  <c:v>0.48899903482030754</c:v>
                </c:pt>
                <c:pt idx="902">
                  <c:v>0.48904562774503157</c:v>
                </c:pt>
                <c:pt idx="903">
                  <c:v>0.48633693673087819</c:v>
                </c:pt>
                <c:pt idx="904">
                  <c:v>0.48274063479323126</c:v>
                </c:pt>
                <c:pt idx="905">
                  <c:v>0.48124535846193955</c:v>
                </c:pt>
                <c:pt idx="906">
                  <c:v>0.47433815706384236</c:v>
                </c:pt>
                <c:pt idx="907">
                  <c:v>0.47486296792714677</c:v>
                </c:pt>
                <c:pt idx="908">
                  <c:v>0.47031623688525154</c:v>
                </c:pt>
                <c:pt idx="909">
                  <c:v>0.47088645296934839</c:v>
                </c:pt>
                <c:pt idx="910">
                  <c:v>0.46762623040461199</c:v>
                </c:pt>
                <c:pt idx="911">
                  <c:v>0.46463192779688206</c:v>
                </c:pt>
                <c:pt idx="912">
                  <c:v>0.46239149890514986</c:v>
                </c:pt>
                <c:pt idx="913">
                  <c:v>0.46117162171552822</c:v>
                </c:pt>
                <c:pt idx="914">
                  <c:v>0.45488419934573726</c:v>
                </c:pt>
                <c:pt idx="915">
                  <c:v>0.45371707551649249</c:v>
                </c:pt>
                <c:pt idx="916">
                  <c:v>0.44993549585450904</c:v>
                </c:pt>
                <c:pt idx="917">
                  <c:v>0.44534167699723859</c:v>
                </c:pt>
                <c:pt idx="918">
                  <c:v>0.44452659562076952</c:v>
                </c:pt>
                <c:pt idx="919">
                  <c:v>0.44295962384038617</c:v>
                </c:pt>
                <c:pt idx="920">
                  <c:v>0.44202372592733308</c:v>
                </c:pt>
                <c:pt idx="921">
                  <c:v>0.43917579921700922</c:v>
                </c:pt>
                <c:pt idx="922">
                  <c:v>0.4368127096270516</c:v>
                </c:pt>
                <c:pt idx="923">
                  <c:v>0.43461339862588566</c:v>
                </c:pt>
                <c:pt idx="924">
                  <c:v>0.4294278099742761</c:v>
                </c:pt>
                <c:pt idx="925">
                  <c:v>0.42421695849196261</c:v>
                </c:pt>
                <c:pt idx="926">
                  <c:v>0.42168073126836042</c:v>
                </c:pt>
                <c:pt idx="927">
                  <c:v>0.41922209867807231</c:v>
                </c:pt>
                <c:pt idx="928">
                  <c:v>0.41906873880994028</c:v>
                </c:pt>
                <c:pt idx="929">
                  <c:v>0.41859988651146074</c:v>
                </c:pt>
                <c:pt idx="930">
                  <c:v>0.41815862711436064</c:v>
                </c:pt>
                <c:pt idx="931">
                  <c:v>0.41461676669818143</c:v>
                </c:pt>
                <c:pt idx="932">
                  <c:v>0.41093173077408179</c:v>
                </c:pt>
                <c:pt idx="933">
                  <c:v>0.41047289089613254</c:v>
                </c:pt>
                <c:pt idx="934">
                  <c:v>0.40591255921917629</c:v>
                </c:pt>
                <c:pt idx="935">
                  <c:v>0.40562305918521907</c:v>
                </c:pt>
                <c:pt idx="936">
                  <c:v>0.40232007710410822</c:v>
                </c:pt>
                <c:pt idx="937">
                  <c:v>0.40264228859960888</c:v>
                </c:pt>
                <c:pt idx="938">
                  <c:v>0.40077947835744387</c:v>
                </c:pt>
                <c:pt idx="939">
                  <c:v>0.39926459520937824</c:v>
                </c:pt>
                <c:pt idx="940">
                  <c:v>0.39617154589376352</c:v>
                </c:pt>
                <c:pt idx="941">
                  <c:v>0.39328516062294361</c:v>
                </c:pt>
                <c:pt idx="942">
                  <c:v>0.39142054827422806</c:v>
                </c:pt>
                <c:pt idx="943">
                  <c:v>0.3894873713765859</c:v>
                </c:pt>
                <c:pt idx="944">
                  <c:v>0.38972755243004231</c:v>
                </c:pt>
                <c:pt idx="945">
                  <c:v>0.38788869513582547</c:v>
                </c:pt>
                <c:pt idx="946">
                  <c:v>0.38532508895335932</c:v>
                </c:pt>
                <c:pt idx="947">
                  <c:v>0.38423749587913131</c:v>
                </c:pt>
                <c:pt idx="948">
                  <c:v>0.38010935607183166</c:v>
                </c:pt>
                <c:pt idx="949">
                  <c:v>0.37993918744240945</c:v>
                </c:pt>
                <c:pt idx="950">
                  <c:v>0.37742046864854689</c:v>
                </c:pt>
                <c:pt idx="951">
                  <c:v>0.37636833265517983</c:v>
                </c:pt>
                <c:pt idx="952">
                  <c:v>0.37447188310981705</c:v>
                </c:pt>
                <c:pt idx="953">
                  <c:v>0.37141625844031567</c:v>
                </c:pt>
                <c:pt idx="954">
                  <c:v>0.37130947599090852</c:v>
                </c:pt>
                <c:pt idx="955">
                  <c:v>0.36943399513439357</c:v>
                </c:pt>
                <c:pt idx="956">
                  <c:v>0.36705009258785776</c:v>
                </c:pt>
                <c:pt idx="957">
                  <c:v>0.36650334105144561</c:v>
                </c:pt>
                <c:pt idx="958">
                  <c:v>0.36611316300198804</c:v>
                </c:pt>
                <c:pt idx="959">
                  <c:v>0.36192116827247339</c:v>
                </c:pt>
                <c:pt idx="960">
                  <c:v>0.36180265257010341</c:v>
                </c:pt>
                <c:pt idx="961">
                  <c:v>0.35852408149402909</c:v>
                </c:pt>
                <c:pt idx="962">
                  <c:v>0.35661193247505724</c:v>
                </c:pt>
                <c:pt idx="963">
                  <c:v>0.35411259711440835</c:v>
                </c:pt>
                <c:pt idx="964">
                  <c:v>0.35444664538650184</c:v>
                </c:pt>
                <c:pt idx="965">
                  <c:v>0.35339566255466637</c:v>
                </c:pt>
                <c:pt idx="966">
                  <c:v>0.35317967029604375</c:v>
                </c:pt>
                <c:pt idx="967">
                  <c:v>0.34828936638986402</c:v>
                </c:pt>
                <c:pt idx="968">
                  <c:v>0.34636377682961345</c:v>
                </c:pt>
                <c:pt idx="969">
                  <c:v>0.34571209741901104</c:v>
                </c:pt>
                <c:pt idx="970">
                  <c:v>0.34278385291384145</c:v>
                </c:pt>
                <c:pt idx="971">
                  <c:v>0.34264046676662124</c:v>
                </c:pt>
                <c:pt idx="972">
                  <c:v>0.34166526075863668</c:v>
                </c:pt>
                <c:pt idx="973">
                  <c:v>0.34017957541525035</c:v>
                </c:pt>
                <c:pt idx="974">
                  <c:v>0.33920107905256353</c:v>
                </c:pt>
                <c:pt idx="975">
                  <c:v>0.33711709742803381</c:v>
                </c:pt>
                <c:pt idx="976">
                  <c:v>0.33698056920259206</c:v>
                </c:pt>
                <c:pt idx="977">
                  <c:v>0.33501926601840776</c:v>
                </c:pt>
                <c:pt idx="978">
                  <c:v>0.33264404494755784</c:v>
                </c:pt>
                <c:pt idx="979">
                  <c:v>0.33257017995308658</c:v>
                </c:pt>
                <c:pt idx="980">
                  <c:v>0.33087685716095611</c:v>
                </c:pt>
                <c:pt idx="981">
                  <c:v>0.32884349219471143</c:v>
                </c:pt>
                <c:pt idx="982">
                  <c:v>0.32453463964404988</c:v>
                </c:pt>
                <c:pt idx="983">
                  <c:v>0.32508896859121306</c:v>
                </c:pt>
                <c:pt idx="984">
                  <c:v>0.32457821210870863</c:v>
                </c:pt>
                <c:pt idx="985">
                  <c:v>0.32232031088400254</c:v>
                </c:pt>
                <c:pt idx="986">
                  <c:v>0.32191715096387119</c:v>
                </c:pt>
                <c:pt idx="987">
                  <c:v>0.32022114250341749</c:v>
                </c:pt>
                <c:pt idx="988">
                  <c:v>0.31872852859094847</c:v>
                </c:pt>
                <c:pt idx="989">
                  <c:v>0.31557951231736858</c:v>
                </c:pt>
                <c:pt idx="990">
                  <c:v>0.31381531106081845</c:v>
                </c:pt>
                <c:pt idx="991">
                  <c:v>0.31507762768802217</c:v>
                </c:pt>
                <c:pt idx="992">
                  <c:v>0.31330716541568832</c:v>
                </c:pt>
                <c:pt idx="993">
                  <c:v>0.3100197340153642</c:v>
                </c:pt>
                <c:pt idx="994">
                  <c:v>0.31132834400895476</c:v>
                </c:pt>
                <c:pt idx="995">
                  <c:v>0.30892665697845523</c:v>
                </c:pt>
                <c:pt idx="996">
                  <c:v>0.30716789814970502</c:v>
                </c:pt>
                <c:pt idx="997">
                  <c:v>0.30544693679738583</c:v>
                </c:pt>
                <c:pt idx="998">
                  <c:v>0.30742145155676237</c:v>
                </c:pt>
                <c:pt idx="999">
                  <c:v>0.30528086153892908</c:v>
                </c:pt>
                <c:pt idx="1000">
                  <c:v>0.30270588281321159</c:v>
                </c:pt>
                <c:pt idx="1001">
                  <c:v>0.30210225911336097</c:v>
                </c:pt>
                <c:pt idx="1002">
                  <c:v>0.30098019119398034</c:v>
                </c:pt>
                <c:pt idx="1003">
                  <c:v>0.29987256370864851</c:v>
                </c:pt>
                <c:pt idx="1004">
                  <c:v>0.29726608232759744</c:v>
                </c:pt>
                <c:pt idx="1005">
                  <c:v>0.29625148829506942</c:v>
                </c:pt>
                <c:pt idx="1006">
                  <c:v>0.29602956208892961</c:v>
                </c:pt>
                <c:pt idx="1007">
                  <c:v>0.29277893745212635</c:v>
                </c:pt>
                <c:pt idx="1008">
                  <c:v>0.29317342623491371</c:v>
                </c:pt>
                <c:pt idx="1009">
                  <c:v>0.29194716734429571</c:v>
                </c:pt>
                <c:pt idx="1010">
                  <c:v>0.29120434320498456</c:v>
                </c:pt>
                <c:pt idx="1011">
                  <c:v>0.28908243066918121</c:v>
                </c:pt>
                <c:pt idx="1012">
                  <c:v>0.28806359492436312</c:v>
                </c:pt>
                <c:pt idx="1013">
                  <c:v>0.28744673141590127</c:v>
                </c:pt>
                <c:pt idx="1014">
                  <c:v>0.28404499772657299</c:v>
                </c:pt>
                <c:pt idx="1015">
                  <c:v>0.28452109392263791</c:v>
                </c:pt>
                <c:pt idx="1016">
                  <c:v>0.28146043928849707</c:v>
                </c:pt>
                <c:pt idx="1017">
                  <c:v>0.2843183061130149</c:v>
                </c:pt>
                <c:pt idx="1018">
                  <c:v>0.27949255390181948</c:v>
                </c:pt>
                <c:pt idx="1019">
                  <c:v>0.27834824943973568</c:v>
                </c:pt>
                <c:pt idx="1020">
                  <c:v>0.27795403934227864</c:v>
                </c:pt>
                <c:pt idx="1021">
                  <c:v>0.27901455510126061</c:v>
                </c:pt>
                <c:pt idx="1022">
                  <c:v>0.27663114100594044</c:v>
                </c:pt>
                <c:pt idx="1023">
                  <c:v>0.2740869427369288</c:v>
                </c:pt>
                <c:pt idx="1024">
                  <c:v>0.27216412924674066</c:v>
                </c:pt>
                <c:pt idx="1025">
                  <c:v>0.27191003363526078</c:v>
                </c:pt>
                <c:pt idx="1026">
                  <c:v>0.27040254688569182</c:v>
                </c:pt>
                <c:pt idx="1027">
                  <c:v>0.26912997514490766</c:v>
                </c:pt>
                <c:pt idx="1028">
                  <c:v>0.26966082549774506</c:v>
                </c:pt>
                <c:pt idx="1029">
                  <c:v>0.26930745482378343</c:v>
                </c:pt>
                <c:pt idx="1030">
                  <c:v>0.26712538512308054</c:v>
                </c:pt>
                <c:pt idx="1031">
                  <c:v>0.26674652023123718</c:v>
                </c:pt>
                <c:pt idx="1032">
                  <c:v>0.26392331124047896</c:v>
                </c:pt>
                <c:pt idx="1033">
                  <c:v>0.26425022667307668</c:v>
                </c:pt>
                <c:pt idx="1034">
                  <c:v>0.26368471310362995</c:v>
                </c:pt>
                <c:pt idx="1035">
                  <c:v>0.26113859394572808</c:v>
                </c:pt>
                <c:pt idx="1036">
                  <c:v>0.2612260444737306</c:v>
                </c:pt>
                <c:pt idx="1037">
                  <c:v>0.25802411966639344</c:v>
                </c:pt>
                <c:pt idx="1038">
                  <c:v>0.25768866773369853</c:v>
                </c:pt>
                <c:pt idx="1039">
                  <c:v>0.25667848823696099</c:v>
                </c:pt>
                <c:pt idx="1040">
                  <c:v>0.25563692123907034</c:v>
                </c:pt>
                <c:pt idx="1041">
                  <c:v>0.25513341694345271</c:v>
                </c:pt>
                <c:pt idx="1042">
                  <c:v>0.25447037841620185</c:v>
                </c:pt>
                <c:pt idx="1043">
                  <c:v>0.25232570497565165</c:v>
                </c:pt>
                <c:pt idx="1044">
                  <c:v>0.25177629609986651</c:v>
                </c:pt>
                <c:pt idx="1045">
                  <c:v>0.2509516206229605</c:v>
                </c:pt>
                <c:pt idx="1046">
                  <c:v>0.25141446111961691</c:v>
                </c:pt>
                <c:pt idx="1047">
                  <c:v>0.24887978139345815</c:v>
                </c:pt>
                <c:pt idx="1048">
                  <c:v>0.24687364727116182</c:v>
                </c:pt>
                <c:pt idx="1049">
                  <c:v>0.24564824808749111</c:v>
                </c:pt>
                <c:pt idx="1050">
                  <c:v>0.24848476633190927</c:v>
                </c:pt>
                <c:pt idx="1051">
                  <c:v>0.24827039154105496</c:v>
                </c:pt>
                <c:pt idx="1052">
                  <c:v>0.24306505007891854</c:v>
                </c:pt>
                <c:pt idx="1053">
                  <c:v>0.24261761412930974</c:v>
                </c:pt>
                <c:pt idx="1054">
                  <c:v>0.24275784386952179</c:v>
                </c:pt>
                <c:pt idx="1055">
                  <c:v>0.2422669688012084</c:v>
                </c:pt>
                <c:pt idx="1056">
                  <c:v>0.23814821761041394</c:v>
                </c:pt>
                <c:pt idx="1057">
                  <c:v>0.24127827931481594</c:v>
                </c:pt>
                <c:pt idx="1058">
                  <c:v>0.23978362058165845</c:v>
                </c:pt>
                <c:pt idx="1059">
                  <c:v>0.23926646370615196</c:v>
                </c:pt>
                <c:pt idx="1060">
                  <c:v>0.23483667375476258</c:v>
                </c:pt>
                <c:pt idx="1061">
                  <c:v>0.23780089602518215</c:v>
                </c:pt>
                <c:pt idx="1062">
                  <c:v>0.23339484238516034</c:v>
                </c:pt>
                <c:pt idx="1063">
                  <c:v>0.23429281494335147</c:v>
                </c:pt>
                <c:pt idx="1064">
                  <c:v>0.23233494403241228</c:v>
                </c:pt>
                <c:pt idx="1065">
                  <c:v>0.23433248177427782</c:v>
                </c:pt>
                <c:pt idx="1066">
                  <c:v>0.23031473715660772</c:v>
                </c:pt>
                <c:pt idx="1067">
                  <c:v>0.23207959177467172</c:v>
                </c:pt>
                <c:pt idx="1068">
                  <c:v>0.22867058856073771</c:v>
                </c:pt>
                <c:pt idx="1069">
                  <c:v>0.22987598903384973</c:v>
                </c:pt>
                <c:pt idx="1070">
                  <c:v>0.22985893285686251</c:v>
                </c:pt>
                <c:pt idx="1071">
                  <c:v>0.22795662972554415</c:v>
                </c:pt>
                <c:pt idx="1072">
                  <c:v>0.2255946807932224</c:v>
                </c:pt>
                <c:pt idx="1073">
                  <c:v>0.22485481138660943</c:v>
                </c:pt>
                <c:pt idx="1074">
                  <c:v>0.22294930404081603</c:v>
                </c:pt>
                <c:pt idx="1075">
                  <c:v>0.22209491635953846</c:v>
                </c:pt>
                <c:pt idx="1076">
                  <c:v>0.22053917473466578</c:v>
                </c:pt>
                <c:pt idx="1077">
                  <c:v>0.22138843065808891</c:v>
                </c:pt>
                <c:pt idx="1078">
                  <c:v>0.22084832072428862</c:v>
                </c:pt>
                <c:pt idx="1079">
                  <c:v>0.22009497937030068</c:v>
                </c:pt>
                <c:pt idx="1080">
                  <c:v>0.21960157129040683</c:v>
                </c:pt>
                <c:pt idx="1081">
                  <c:v>0.21919656095337128</c:v>
                </c:pt>
                <c:pt idx="1082">
                  <c:v>0.2174274176885912</c:v>
                </c:pt>
                <c:pt idx="1083">
                  <c:v>0.21502267622464802</c:v>
                </c:pt>
                <c:pt idx="1084">
                  <c:v>0.21519663110546333</c:v>
                </c:pt>
                <c:pt idx="1085">
                  <c:v>0.21602173250620918</c:v>
                </c:pt>
                <c:pt idx="1086">
                  <c:v>0.21451524919310183</c:v>
                </c:pt>
                <c:pt idx="1087">
                  <c:v>0.21235830870446101</c:v>
                </c:pt>
                <c:pt idx="1088">
                  <c:v>0.21247129657056285</c:v>
                </c:pt>
                <c:pt idx="1089">
                  <c:v>0.21142521194263261</c:v>
                </c:pt>
                <c:pt idx="1090">
                  <c:v>0.21038997899580145</c:v>
                </c:pt>
                <c:pt idx="1091">
                  <c:v>0.21253111672602559</c:v>
                </c:pt>
                <c:pt idx="1092">
                  <c:v>0.20942568168066986</c:v>
                </c:pt>
                <c:pt idx="1093">
                  <c:v>0.20784124591340664</c:v>
                </c:pt>
                <c:pt idx="1094">
                  <c:v>0.20680662567150715</c:v>
                </c:pt>
                <c:pt idx="1095">
                  <c:v>0.20686632326372839</c:v>
                </c:pt>
                <c:pt idx="1096">
                  <c:v>0.20479580487538826</c:v>
                </c:pt>
                <c:pt idx="1097">
                  <c:v>0.20488564408570081</c:v>
                </c:pt>
                <c:pt idx="1098">
                  <c:v>0.20341761264259212</c:v>
                </c:pt>
                <c:pt idx="1099">
                  <c:v>0.20309185937845078</c:v>
                </c:pt>
                <c:pt idx="1100">
                  <c:v>0.20278308156292113</c:v>
                </c:pt>
                <c:pt idx="1101">
                  <c:v>0.20204428191412988</c:v>
                </c:pt>
                <c:pt idx="1102">
                  <c:v>0.20157821292133557</c:v>
                </c:pt>
                <c:pt idx="1103">
                  <c:v>0.1988907205772987</c:v>
                </c:pt>
                <c:pt idx="1104">
                  <c:v>0.19853420118902163</c:v>
                </c:pt>
                <c:pt idx="1105">
                  <c:v>0.19879746060640305</c:v>
                </c:pt>
                <c:pt idx="1106">
                  <c:v>0.19713443476814874</c:v>
                </c:pt>
                <c:pt idx="1107">
                  <c:v>0.19646452625801483</c:v>
                </c:pt>
                <c:pt idx="1108">
                  <c:v>0.19892181142204801</c:v>
                </c:pt>
                <c:pt idx="1109">
                  <c:v>0.19528578571400834</c:v>
                </c:pt>
                <c:pt idx="1110">
                  <c:v>0.19371838569296965</c:v>
                </c:pt>
                <c:pt idx="1111">
                  <c:v>0.19641006217478821</c:v>
                </c:pt>
                <c:pt idx="1112">
                  <c:v>0.19443054389847622</c:v>
                </c:pt>
                <c:pt idx="1113">
                  <c:v>0.19311812879107096</c:v>
                </c:pt>
                <c:pt idx="1114">
                  <c:v>0.19177121280377499</c:v>
                </c:pt>
                <c:pt idx="1115">
                  <c:v>0.19093220310185571</c:v>
                </c:pt>
                <c:pt idx="1116">
                  <c:v>0.19198043116433824</c:v>
                </c:pt>
                <c:pt idx="1117">
                  <c:v>0.18828994159298776</c:v>
                </c:pt>
                <c:pt idx="1118">
                  <c:v>0.19184319482007336</c:v>
                </c:pt>
                <c:pt idx="1119">
                  <c:v>0.18876033268884351</c:v>
                </c:pt>
                <c:pt idx="1120">
                  <c:v>0.18954666895982275</c:v>
                </c:pt>
                <c:pt idx="1121">
                  <c:v>0.18564046519024383</c:v>
                </c:pt>
                <c:pt idx="1122">
                  <c:v>0.18606742831865955</c:v>
                </c:pt>
                <c:pt idx="1123">
                  <c:v>0.18827770764059903</c:v>
                </c:pt>
                <c:pt idx="1124">
                  <c:v>0.18801608910158282</c:v>
                </c:pt>
                <c:pt idx="1125">
                  <c:v>0.18223673388146333</c:v>
                </c:pt>
                <c:pt idx="1126">
                  <c:v>0.18577899208759446</c:v>
                </c:pt>
                <c:pt idx="1127">
                  <c:v>0.18162268416611752</c:v>
                </c:pt>
                <c:pt idx="1128">
                  <c:v>0.181427845423316</c:v>
                </c:pt>
                <c:pt idx="1129">
                  <c:v>0.18332702949892302</c:v>
                </c:pt>
                <c:pt idx="1130">
                  <c:v>0.18137172180308647</c:v>
                </c:pt>
                <c:pt idx="1131">
                  <c:v>0.17861374093005955</c:v>
                </c:pt>
                <c:pt idx="1132">
                  <c:v>0.17976729289444263</c:v>
                </c:pt>
                <c:pt idx="1133">
                  <c:v>0.17762279135710726</c:v>
                </c:pt>
                <c:pt idx="1134">
                  <c:v>0.1795520342621445</c:v>
                </c:pt>
                <c:pt idx="1135">
                  <c:v>0.17635239629158869</c:v>
                </c:pt>
                <c:pt idx="1136">
                  <c:v>0.17715529078625805</c:v>
                </c:pt>
                <c:pt idx="1137">
                  <c:v>0.17689453680109291</c:v>
                </c:pt>
                <c:pt idx="1138">
                  <c:v>0.17684195359873647</c:v>
                </c:pt>
                <c:pt idx="1139">
                  <c:v>0.17459941426622178</c:v>
                </c:pt>
                <c:pt idx="1140">
                  <c:v>0.1736408474538815</c:v>
                </c:pt>
                <c:pt idx="1141">
                  <c:v>0.17221637329850334</c:v>
                </c:pt>
                <c:pt idx="1142">
                  <c:v>0.17492640858051664</c:v>
                </c:pt>
                <c:pt idx="1143">
                  <c:v>0.1718127441308884</c:v>
                </c:pt>
                <c:pt idx="1144">
                  <c:v>0.1734190430723862</c:v>
                </c:pt>
                <c:pt idx="1145">
                  <c:v>0.16911692526554573</c:v>
                </c:pt>
                <c:pt idx="1146">
                  <c:v>0.17285588207147098</c:v>
                </c:pt>
                <c:pt idx="1147">
                  <c:v>0.17022152484481443</c:v>
                </c:pt>
                <c:pt idx="1148">
                  <c:v>0.16714663849816369</c:v>
                </c:pt>
                <c:pt idx="1149">
                  <c:v>0.17147125665955287</c:v>
                </c:pt>
                <c:pt idx="1150">
                  <c:v>0.16884409948414161</c:v>
                </c:pt>
                <c:pt idx="1151">
                  <c:v>0.16799647340454932</c:v>
                </c:pt>
                <c:pt idx="1152">
                  <c:v>0.16665924048904657</c:v>
                </c:pt>
                <c:pt idx="1153">
                  <c:v>0.16454172847299009</c:v>
                </c:pt>
                <c:pt idx="1154">
                  <c:v>0.16638893058417858</c:v>
                </c:pt>
                <c:pt idx="1155">
                  <c:v>0.16639810909492414</c:v>
                </c:pt>
                <c:pt idx="1156">
                  <c:v>0.16261248427580019</c:v>
                </c:pt>
                <c:pt idx="1157">
                  <c:v>0.16404089409678285</c:v>
                </c:pt>
                <c:pt idx="1158">
                  <c:v>0.1637807746678398</c:v>
                </c:pt>
                <c:pt idx="1159">
                  <c:v>0.16245601449152638</c:v>
                </c:pt>
                <c:pt idx="1160">
                  <c:v>0.16151051072959854</c:v>
                </c:pt>
                <c:pt idx="1161">
                  <c:v>0.16091785386252602</c:v>
                </c:pt>
                <c:pt idx="1162">
                  <c:v>0.1609221515881735</c:v>
                </c:pt>
                <c:pt idx="1163">
                  <c:v>0.15626198853627093</c:v>
                </c:pt>
                <c:pt idx="1164">
                  <c:v>0.15895237848773056</c:v>
                </c:pt>
                <c:pt idx="1165">
                  <c:v>0.15729833516561528</c:v>
                </c:pt>
                <c:pt idx="1166">
                  <c:v>0.15688881732214177</c:v>
                </c:pt>
                <c:pt idx="1167">
                  <c:v>0.15810453428555468</c:v>
                </c:pt>
                <c:pt idx="1168">
                  <c:v>0.15866659543737074</c:v>
                </c:pt>
                <c:pt idx="1169">
                  <c:v>0.15647473275903365</c:v>
                </c:pt>
                <c:pt idx="1170">
                  <c:v>0.15559329678695991</c:v>
                </c:pt>
                <c:pt idx="1171">
                  <c:v>0.15306011537568548</c:v>
                </c:pt>
                <c:pt idx="1172">
                  <c:v>0.15321380771510945</c:v>
                </c:pt>
                <c:pt idx="1173">
                  <c:v>0.15345007286137929</c:v>
                </c:pt>
                <c:pt idx="1174">
                  <c:v>0.15394515989486002</c:v>
                </c:pt>
                <c:pt idx="1175">
                  <c:v>0.15442430907325991</c:v>
                </c:pt>
                <c:pt idx="1176">
                  <c:v>0.15159762578761155</c:v>
                </c:pt>
                <c:pt idx="1177">
                  <c:v>0.15222442250758886</c:v>
                </c:pt>
                <c:pt idx="1178">
                  <c:v>0.15121911304336483</c:v>
                </c:pt>
                <c:pt idx="1179">
                  <c:v>0.15052647631155669</c:v>
                </c:pt>
                <c:pt idx="1180">
                  <c:v>0.14997398244970739</c:v>
                </c:pt>
                <c:pt idx="1181">
                  <c:v>0.14856888074136818</c:v>
                </c:pt>
                <c:pt idx="1182">
                  <c:v>0.14781266157799022</c:v>
                </c:pt>
                <c:pt idx="1183">
                  <c:v>0.14954271742185843</c:v>
                </c:pt>
                <c:pt idx="1184">
                  <c:v>0.14639862744344093</c:v>
                </c:pt>
                <c:pt idx="1185">
                  <c:v>0.14601746126891565</c:v>
                </c:pt>
                <c:pt idx="1186">
                  <c:v>0.14340999058235016</c:v>
                </c:pt>
                <c:pt idx="1187">
                  <c:v>0.14609217300321325</c:v>
                </c:pt>
                <c:pt idx="1188">
                  <c:v>0.14682358109513821</c:v>
                </c:pt>
                <c:pt idx="1189">
                  <c:v>0.14384591684021167</c:v>
                </c:pt>
                <c:pt idx="1190">
                  <c:v>0.14532367799215493</c:v>
                </c:pt>
                <c:pt idx="1191">
                  <c:v>0.14544558645141667</c:v>
                </c:pt>
                <c:pt idx="1192">
                  <c:v>0.14375759007997427</c:v>
                </c:pt>
                <c:pt idx="1193">
                  <c:v>0.14482001514671872</c:v>
                </c:pt>
                <c:pt idx="1194">
                  <c:v>0.14190398830091389</c:v>
                </c:pt>
                <c:pt idx="1195">
                  <c:v>0.14352022758109528</c:v>
                </c:pt>
                <c:pt idx="1196">
                  <c:v>0.14345782927778383</c:v>
                </c:pt>
                <c:pt idx="1197">
                  <c:v>0.14113669153786712</c:v>
                </c:pt>
                <c:pt idx="1198">
                  <c:v>0.1401903413047563</c:v>
                </c:pt>
                <c:pt idx="1199">
                  <c:v>0.14180171947234319</c:v>
                </c:pt>
                <c:pt idx="1200">
                  <c:v>0.13985446415901823</c:v>
                </c:pt>
                <c:pt idx="1201">
                  <c:v>0.13847956932400118</c:v>
                </c:pt>
                <c:pt idx="1202">
                  <c:v>0.13931100991970033</c:v>
                </c:pt>
                <c:pt idx="1203">
                  <c:v>0.13785670319607599</c:v>
                </c:pt>
                <c:pt idx="1204">
                  <c:v>0.1355894102630216</c:v>
                </c:pt>
                <c:pt idx="1205">
                  <c:v>0.13634070244241797</c:v>
                </c:pt>
                <c:pt idx="1206">
                  <c:v>0.13595634722131816</c:v>
                </c:pt>
                <c:pt idx="1207">
                  <c:v>0.13531599541422512</c:v>
                </c:pt>
                <c:pt idx="1208">
                  <c:v>0.13295275334247356</c:v>
                </c:pt>
                <c:pt idx="1209">
                  <c:v>0.1335998122070815</c:v>
                </c:pt>
                <c:pt idx="1210">
                  <c:v>0.1325787426060463</c:v>
                </c:pt>
                <c:pt idx="1211">
                  <c:v>0.13207660787399325</c:v>
                </c:pt>
                <c:pt idx="1212">
                  <c:v>0.13424995574377299</c:v>
                </c:pt>
                <c:pt idx="1213">
                  <c:v>0.13155368571022424</c:v>
                </c:pt>
                <c:pt idx="1214">
                  <c:v>0.13140857182965546</c:v>
                </c:pt>
                <c:pt idx="1215">
                  <c:v>0.13144912215797461</c:v>
                </c:pt>
                <c:pt idx="1216">
                  <c:v>0.12907093986465909</c:v>
                </c:pt>
                <c:pt idx="1217">
                  <c:v>0.12951285800335161</c:v>
                </c:pt>
                <c:pt idx="1218">
                  <c:v>0.13032448739788693</c:v>
                </c:pt>
                <c:pt idx="1219">
                  <c:v>0.12696850603031662</c:v>
                </c:pt>
                <c:pt idx="1220">
                  <c:v>0.12699501644973671</c:v>
                </c:pt>
                <c:pt idx="1221">
                  <c:v>0.12691458373740042</c:v>
                </c:pt>
                <c:pt idx="1222">
                  <c:v>0.12916152534392203</c:v>
                </c:pt>
                <c:pt idx="1223">
                  <c:v>0.12585614612569904</c:v>
                </c:pt>
                <c:pt idx="1224">
                  <c:v>0.12853540128468138</c:v>
                </c:pt>
                <c:pt idx="1225">
                  <c:v>0.12655942119742181</c:v>
                </c:pt>
                <c:pt idx="1226">
                  <c:v>0.12427493872901753</c:v>
                </c:pt>
                <c:pt idx="1227">
                  <c:v>0.1254221659376174</c:v>
                </c:pt>
                <c:pt idx="1228">
                  <c:v>0.12465825522982994</c:v>
                </c:pt>
                <c:pt idx="1229">
                  <c:v>0.12370660008475617</c:v>
                </c:pt>
                <c:pt idx="1230">
                  <c:v>0.12285207930950438</c:v>
                </c:pt>
                <c:pt idx="1231">
                  <c:v>0.12323082574821408</c:v>
                </c:pt>
                <c:pt idx="1232">
                  <c:v>0.12241764781000522</c:v>
                </c:pt>
                <c:pt idx="1233">
                  <c:v>0.12290748454876936</c:v>
                </c:pt>
                <c:pt idx="1234">
                  <c:v>0.12273480638079451</c:v>
                </c:pt>
                <c:pt idx="1235">
                  <c:v>0.12178194777908788</c:v>
                </c:pt>
                <c:pt idx="1236">
                  <c:v>0.12103309669076591</c:v>
                </c:pt>
                <c:pt idx="1237">
                  <c:v>0.12218746745102801</c:v>
                </c:pt>
                <c:pt idx="1238">
                  <c:v>0.12066924163057399</c:v>
                </c:pt>
                <c:pt idx="1239">
                  <c:v>0.11998044226697484</c:v>
                </c:pt>
                <c:pt idx="1240">
                  <c:v>0.11857135730073259</c:v>
                </c:pt>
                <c:pt idx="1241">
                  <c:v>0.11852680720294256</c:v>
                </c:pt>
                <c:pt idx="1242">
                  <c:v>0.1182949740831308</c:v>
                </c:pt>
                <c:pt idx="1243">
                  <c:v>0.11808365863625651</c:v>
                </c:pt>
                <c:pt idx="1244">
                  <c:v>0.1183949973049969</c:v>
                </c:pt>
                <c:pt idx="1245">
                  <c:v>0.11684221470299631</c:v>
                </c:pt>
                <c:pt idx="1246">
                  <c:v>0.11746299220280351</c:v>
                </c:pt>
                <c:pt idx="1247">
                  <c:v>0.11415667128006317</c:v>
                </c:pt>
                <c:pt idx="1248">
                  <c:v>0.11614081969447571</c:v>
                </c:pt>
                <c:pt idx="1249">
                  <c:v>0.11507658503938781</c:v>
                </c:pt>
                <c:pt idx="1250">
                  <c:v>0.11423735464487254</c:v>
                </c:pt>
                <c:pt idx="1251">
                  <c:v>0.1156003067008287</c:v>
                </c:pt>
                <c:pt idx="1252">
                  <c:v>0.11333956957324488</c:v>
                </c:pt>
                <c:pt idx="1253">
                  <c:v>0.11421941008971583</c:v>
                </c:pt>
                <c:pt idx="1254">
                  <c:v>0.1117432516717396</c:v>
                </c:pt>
                <c:pt idx="1255">
                  <c:v>0.11231528156460099</c:v>
                </c:pt>
                <c:pt idx="1256">
                  <c:v>0.11162135512832774</c:v>
                </c:pt>
                <c:pt idx="1257">
                  <c:v>0.11204342503866042</c:v>
                </c:pt>
                <c:pt idx="1258">
                  <c:v>0.11224939445947311</c:v>
                </c:pt>
                <c:pt idx="1259">
                  <c:v>0.11141900558452697</c:v>
                </c:pt>
                <c:pt idx="1260">
                  <c:v>0.11089318355408902</c:v>
                </c:pt>
                <c:pt idx="1261">
                  <c:v>0.11013238305349372</c:v>
                </c:pt>
                <c:pt idx="1262">
                  <c:v>0.11019795783326984</c:v>
                </c:pt>
                <c:pt idx="1263">
                  <c:v>0.10937618173065</c:v>
                </c:pt>
                <c:pt idx="1264">
                  <c:v>0.10682124396030516</c:v>
                </c:pt>
                <c:pt idx="1265">
                  <c:v>0.10920565258912218</c:v>
                </c:pt>
                <c:pt idx="1266">
                  <c:v>0.10635191946355095</c:v>
                </c:pt>
                <c:pt idx="1267">
                  <c:v>0.10707890243053918</c:v>
                </c:pt>
                <c:pt idx="1268">
                  <c:v>0.10775152513513035</c:v>
                </c:pt>
                <c:pt idx="1269">
                  <c:v>0.10655709272642395</c:v>
                </c:pt>
                <c:pt idx="1270">
                  <c:v>0.10665771262992005</c:v>
                </c:pt>
                <c:pt idx="1271">
                  <c:v>0.10505011387426536</c:v>
                </c:pt>
                <c:pt idx="1272">
                  <c:v>0.10655088221340665</c:v>
                </c:pt>
                <c:pt idx="1273">
                  <c:v>0.10531796007237879</c:v>
                </c:pt>
                <c:pt idx="1274">
                  <c:v>0.10335207242557873</c:v>
                </c:pt>
                <c:pt idx="1275">
                  <c:v>0.10501290675993823</c:v>
                </c:pt>
                <c:pt idx="1276">
                  <c:v>0.10285599985118615</c:v>
                </c:pt>
                <c:pt idx="1277">
                  <c:v>0.10553084332427601</c:v>
                </c:pt>
                <c:pt idx="1278">
                  <c:v>0.10359444734787926</c:v>
                </c:pt>
                <c:pt idx="1279">
                  <c:v>0.10338040361192852</c:v>
                </c:pt>
                <c:pt idx="1280">
                  <c:v>0.10379216768389948</c:v>
                </c:pt>
                <c:pt idx="1281">
                  <c:v>0.10121364574785946</c:v>
                </c:pt>
                <c:pt idx="1282">
                  <c:v>0.10440496080023361</c:v>
                </c:pt>
                <c:pt idx="1283">
                  <c:v>0.10415433897689144</c:v>
                </c:pt>
                <c:pt idx="1284">
                  <c:v>0.10001439809406105</c:v>
                </c:pt>
                <c:pt idx="1285">
                  <c:v>0.10121725252952907</c:v>
                </c:pt>
                <c:pt idx="1286">
                  <c:v>9.8448351721577565E-2</c:v>
                </c:pt>
                <c:pt idx="1287">
                  <c:v>0.10330136485783327</c:v>
                </c:pt>
                <c:pt idx="1288">
                  <c:v>0.10047007202661028</c:v>
                </c:pt>
                <c:pt idx="1289">
                  <c:v>9.8695361843240584E-2</c:v>
                </c:pt>
                <c:pt idx="1290">
                  <c:v>9.8148778115489027E-2</c:v>
                </c:pt>
                <c:pt idx="1291">
                  <c:v>9.833099251965631E-2</c:v>
                </c:pt>
                <c:pt idx="1292">
                  <c:v>9.6093541729822249E-2</c:v>
                </c:pt>
                <c:pt idx="1293">
                  <c:v>9.8310813043408968E-2</c:v>
                </c:pt>
                <c:pt idx="1294">
                  <c:v>9.8884542209160306E-2</c:v>
                </c:pt>
                <c:pt idx="1295">
                  <c:v>9.5634643195916413E-2</c:v>
                </c:pt>
                <c:pt idx="1296">
                  <c:v>9.6985457208756246E-2</c:v>
                </c:pt>
                <c:pt idx="1297">
                  <c:v>9.5076157344993764E-2</c:v>
                </c:pt>
                <c:pt idx="1298">
                  <c:v>9.4646753937593767E-2</c:v>
                </c:pt>
                <c:pt idx="1299">
                  <c:v>9.3863091601967291E-2</c:v>
                </c:pt>
                <c:pt idx="1300">
                  <c:v>9.6250130174641638E-2</c:v>
                </c:pt>
                <c:pt idx="1301">
                  <c:v>9.4488048933986282E-2</c:v>
                </c:pt>
                <c:pt idx="1302">
                  <c:v>9.270511475291586E-2</c:v>
                </c:pt>
                <c:pt idx="1303">
                  <c:v>9.4140179568191124E-2</c:v>
                </c:pt>
                <c:pt idx="1304">
                  <c:v>9.1855449149532906E-2</c:v>
                </c:pt>
                <c:pt idx="1305">
                  <c:v>9.4068175011619307E-2</c:v>
                </c:pt>
                <c:pt idx="1306">
                  <c:v>9.2636284845557429E-2</c:v>
                </c:pt>
                <c:pt idx="1307">
                  <c:v>9.1969179991009259E-2</c:v>
                </c:pt>
                <c:pt idx="1308">
                  <c:v>9.0169593389723413E-2</c:v>
                </c:pt>
                <c:pt idx="1309">
                  <c:v>9.0635535751350943E-2</c:v>
                </c:pt>
                <c:pt idx="1310">
                  <c:v>9.073338127217323E-2</c:v>
                </c:pt>
                <c:pt idx="1311">
                  <c:v>8.9932798179232346E-2</c:v>
                </c:pt>
                <c:pt idx="1312">
                  <c:v>9.0130718334098345E-2</c:v>
                </c:pt>
                <c:pt idx="1313">
                  <c:v>8.9312775318781873E-2</c:v>
                </c:pt>
                <c:pt idx="1314">
                  <c:v>9.1722391727831809E-2</c:v>
                </c:pt>
                <c:pt idx="1315">
                  <c:v>8.8822981145499705E-2</c:v>
                </c:pt>
                <c:pt idx="1316">
                  <c:v>8.8595772687928107E-2</c:v>
                </c:pt>
                <c:pt idx="1317">
                  <c:v>8.809233811397045E-2</c:v>
                </c:pt>
                <c:pt idx="1318">
                  <c:v>9.0283881254452192E-2</c:v>
                </c:pt>
                <c:pt idx="1319">
                  <c:v>8.6532596913400012E-2</c:v>
                </c:pt>
                <c:pt idx="1320">
                  <c:v>8.5849675901602918E-2</c:v>
                </c:pt>
                <c:pt idx="1321">
                  <c:v>8.6676215295590109E-2</c:v>
                </c:pt>
                <c:pt idx="1322">
                  <c:v>8.5829938360303878E-2</c:v>
                </c:pt>
                <c:pt idx="1323">
                  <c:v>8.7285907048800529E-2</c:v>
                </c:pt>
                <c:pt idx="1324">
                  <c:v>8.7150290741044481E-2</c:v>
                </c:pt>
                <c:pt idx="1325">
                  <c:v>8.3932098645021699E-2</c:v>
                </c:pt>
                <c:pt idx="1326">
                  <c:v>8.458357492250794E-2</c:v>
                </c:pt>
                <c:pt idx="1327">
                  <c:v>8.5182534021568584E-2</c:v>
                </c:pt>
                <c:pt idx="1328">
                  <c:v>8.3659543302383649E-2</c:v>
                </c:pt>
                <c:pt idx="1329">
                  <c:v>8.3982495547567371E-2</c:v>
                </c:pt>
                <c:pt idx="1330">
                  <c:v>8.409970489574646E-2</c:v>
                </c:pt>
                <c:pt idx="1331">
                  <c:v>8.3008666936129877E-2</c:v>
                </c:pt>
                <c:pt idx="1332">
                  <c:v>8.1689390940063861E-2</c:v>
                </c:pt>
                <c:pt idx="1333">
                  <c:v>8.1090132766045736E-2</c:v>
                </c:pt>
                <c:pt idx="1334">
                  <c:v>7.9983528363872541E-2</c:v>
                </c:pt>
                <c:pt idx="1335">
                  <c:v>8.1304178164856369E-2</c:v>
                </c:pt>
                <c:pt idx="1336">
                  <c:v>8.1573334979967466E-2</c:v>
                </c:pt>
                <c:pt idx="1337">
                  <c:v>7.9359777172777562E-2</c:v>
                </c:pt>
                <c:pt idx="1338">
                  <c:v>7.9669563907172516E-2</c:v>
                </c:pt>
                <c:pt idx="1339">
                  <c:v>7.8913946309926292E-2</c:v>
                </c:pt>
                <c:pt idx="1340">
                  <c:v>7.8659986224039177E-2</c:v>
                </c:pt>
                <c:pt idx="1341">
                  <c:v>7.985970353071678E-2</c:v>
                </c:pt>
                <c:pt idx="1342">
                  <c:v>7.8209572272435704E-2</c:v>
                </c:pt>
                <c:pt idx="1343">
                  <c:v>7.8814012768745403E-2</c:v>
                </c:pt>
                <c:pt idx="1344">
                  <c:v>7.8218069740711424E-2</c:v>
                </c:pt>
                <c:pt idx="1345">
                  <c:v>7.6956946963931822E-2</c:v>
                </c:pt>
                <c:pt idx="1346">
                  <c:v>7.7718698300013878E-2</c:v>
                </c:pt>
                <c:pt idx="1347">
                  <c:v>7.5345091095695149E-2</c:v>
                </c:pt>
                <c:pt idx="1348">
                  <c:v>7.4807646692493054E-2</c:v>
                </c:pt>
                <c:pt idx="1349">
                  <c:v>7.5847114058556445E-2</c:v>
                </c:pt>
                <c:pt idx="1350">
                  <c:v>7.5572635783161951E-2</c:v>
                </c:pt>
                <c:pt idx="1351">
                  <c:v>7.654828658965987E-2</c:v>
                </c:pt>
                <c:pt idx="1352">
                  <c:v>7.4933543699774674E-2</c:v>
                </c:pt>
                <c:pt idx="1353">
                  <c:v>7.5571073309651585E-2</c:v>
                </c:pt>
                <c:pt idx="1354">
                  <c:v>7.6626991320538074E-2</c:v>
                </c:pt>
                <c:pt idx="1355">
                  <c:v>7.4235733335792156E-2</c:v>
                </c:pt>
                <c:pt idx="1356">
                  <c:v>7.4551763041774036E-2</c:v>
                </c:pt>
                <c:pt idx="1357">
                  <c:v>7.3670930605299528E-2</c:v>
                </c:pt>
                <c:pt idx="1358">
                  <c:v>7.2880771400708019E-2</c:v>
                </c:pt>
                <c:pt idx="1359">
                  <c:v>7.2527754124865229E-2</c:v>
                </c:pt>
                <c:pt idx="1360">
                  <c:v>7.1410536803085942E-2</c:v>
                </c:pt>
                <c:pt idx="1361">
                  <c:v>7.1179552537148458E-2</c:v>
                </c:pt>
                <c:pt idx="1362">
                  <c:v>7.2669082013173431E-2</c:v>
                </c:pt>
                <c:pt idx="1363">
                  <c:v>7.0529991644701806E-2</c:v>
                </c:pt>
                <c:pt idx="1364">
                  <c:v>6.9539489257125109E-2</c:v>
                </c:pt>
                <c:pt idx="1365">
                  <c:v>7.0312128540946942E-2</c:v>
                </c:pt>
                <c:pt idx="1366">
                  <c:v>6.8724564103812072E-2</c:v>
                </c:pt>
                <c:pt idx="1367">
                  <c:v>7.11384604129989E-2</c:v>
                </c:pt>
                <c:pt idx="1368">
                  <c:v>7.1330608474229548E-2</c:v>
                </c:pt>
                <c:pt idx="1369">
                  <c:v>6.7693728533088637E-2</c:v>
                </c:pt>
                <c:pt idx="1370">
                  <c:v>6.9359560757740857E-2</c:v>
                </c:pt>
                <c:pt idx="1371">
                  <c:v>6.9967959536665181E-2</c:v>
                </c:pt>
                <c:pt idx="1372">
                  <c:v>6.654298215957799E-2</c:v>
                </c:pt>
                <c:pt idx="1373">
                  <c:v>6.8030301837892201E-2</c:v>
                </c:pt>
                <c:pt idx="1374">
                  <c:v>6.7301123389962664E-2</c:v>
                </c:pt>
                <c:pt idx="1375">
                  <c:v>6.7153700164946636E-2</c:v>
                </c:pt>
                <c:pt idx="1376">
                  <c:v>6.7154796335620021E-2</c:v>
                </c:pt>
                <c:pt idx="1377">
                  <c:v>6.8431133794347523E-2</c:v>
                </c:pt>
                <c:pt idx="1378">
                  <c:v>6.6988054904090794E-2</c:v>
                </c:pt>
                <c:pt idx="1379">
                  <c:v>6.5018854255986622E-2</c:v>
                </c:pt>
                <c:pt idx="1380">
                  <c:v>6.5080948113471232E-2</c:v>
                </c:pt>
                <c:pt idx="1381">
                  <c:v>6.3992752496890737E-2</c:v>
                </c:pt>
                <c:pt idx="1382">
                  <c:v>6.492900758070945E-2</c:v>
                </c:pt>
                <c:pt idx="1383">
                  <c:v>6.5290716508193139E-2</c:v>
                </c:pt>
                <c:pt idx="1384">
                  <c:v>6.4031585031709984E-2</c:v>
                </c:pt>
                <c:pt idx="1385">
                  <c:v>6.44473564789768E-2</c:v>
                </c:pt>
                <c:pt idx="1386">
                  <c:v>6.3203201263411918E-2</c:v>
                </c:pt>
                <c:pt idx="1387">
                  <c:v>6.2370755356198238E-2</c:v>
                </c:pt>
                <c:pt idx="1388">
                  <c:v>6.3032829369651669E-2</c:v>
                </c:pt>
                <c:pt idx="1389">
                  <c:v>6.4105737675556024E-2</c:v>
                </c:pt>
                <c:pt idx="1390">
                  <c:v>6.1718345382787018E-2</c:v>
                </c:pt>
                <c:pt idx="1391">
                  <c:v>6.2770781317671928E-2</c:v>
                </c:pt>
                <c:pt idx="1392">
                  <c:v>6.2437097322421073E-2</c:v>
                </c:pt>
                <c:pt idx="1393">
                  <c:v>6.2095257844729003E-2</c:v>
                </c:pt>
                <c:pt idx="1394">
                  <c:v>6.0506911536435622E-2</c:v>
                </c:pt>
                <c:pt idx="1395">
                  <c:v>6.1293718099967379E-2</c:v>
                </c:pt>
                <c:pt idx="1396">
                  <c:v>6.1285903925850226E-2</c:v>
                </c:pt>
                <c:pt idx="1397">
                  <c:v>6.0466153111510219E-2</c:v>
                </c:pt>
                <c:pt idx="1398">
                  <c:v>5.8169551899424264E-2</c:v>
                </c:pt>
                <c:pt idx="1399">
                  <c:v>6.0341232030754949E-2</c:v>
                </c:pt>
                <c:pt idx="1400">
                  <c:v>5.7279356414306419E-2</c:v>
                </c:pt>
                <c:pt idx="1401">
                  <c:v>5.9496586976219366E-2</c:v>
                </c:pt>
                <c:pt idx="1402">
                  <c:v>5.7720571200608126E-2</c:v>
                </c:pt>
                <c:pt idx="1403">
                  <c:v>5.8868689878889512E-2</c:v>
                </c:pt>
                <c:pt idx="1404">
                  <c:v>5.9434053057756495E-2</c:v>
                </c:pt>
                <c:pt idx="1405">
                  <c:v>5.7394323951879829E-2</c:v>
                </c:pt>
                <c:pt idx="1406">
                  <c:v>5.5884895211542551E-2</c:v>
                </c:pt>
                <c:pt idx="1407">
                  <c:v>5.7498779547590716E-2</c:v>
                </c:pt>
                <c:pt idx="1408">
                  <c:v>5.5069693111143472E-2</c:v>
                </c:pt>
                <c:pt idx="1409">
                  <c:v>5.6101542876746506E-2</c:v>
                </c:pt>
                <c:pt idx="1410">
                  <c:v>5.413125229606984E-2</c:v>
                </c:pt>
                <c:pt idx="1411">
                  <c:v>5.6024678494663131E-2</c:v>
                </c:pt>
                <c:pt idx="1412">
                  <c:v>5.3169295209888917E-2</c:v>
                </c:pt>
                <c:pt idx="1413">
                  <c:v>5.4296233635976181E-2</c:v>
                </c:pt>
                <c:pt idx="1414">
                  <c:v>5.4197366608439469E-2</c:v>
                </c:pt>
                <c:pt idx="1415">
                  <c:v>5.2677958441654953E-2</c:v>
                </c:pt>
                <c:pt idx="1416">
                  <c:v>5.4766401701184152E-2</c:v>
                </c:pt>
                <c:pt idx="1417">
                  <c:v>5.2271874362882866E-2</c:v>
                </c:pt>
                <c:pt idx="1418">
                  <c:v>5.4613627454215864E-2</c:v>
                </c:pt>
                <c:pt idx="1419">
                  <c:v>5.3009959605595854E-2</c:v>
                </c:pt>
                <c:pt idx="1420">
                  <c:v>5.2052856153782322E-2</c:v>
                </c:pt>
                <c:pt idx="1421">
                  <c:v>5.1348616974008596E-2</c:v>
                </c:pt>
                <c:pt idx="1422">
                  <c:v>5.1202979279990207E-2</c:v>
                </c:pt>
                <c:pt idx="1423">
                  <c:v>5.0632551450053777E-2</c:v>
                </c:pt>
                <c:pt idx="1424">
                  <c:v>5.1189205921243368E-2</c:v>
                </c:pt>
                <c:pt idx="1425">
                  <c:v>5.0719097757809251E-2</c:v>
                </c:pt>
                <c:pt idx="1426">
                  <c:v>4.8684328022271815E-2</c:v>
                </c:pt>
                <c:pt idx="1427">
                  <c:v>4.9460474822834992E-2</c:v>
                </c:pt>
                <c:pt idx="1428">
                  <c:v>4.8219215173523934E-2</c:v>
                </c:pt>
                <c:pt idx="1429">
                  <c:v>4.73178043349071E-2</c:v>
                </c:pt>
                <c:pt idx="1430">
                  <c:v>4.9429568751638009E-2</c:v>
                </c:pt>
                <c:pt idx="1431">
                  <c:v>4.7397925431961099E-2</c:v>
                </c:pt>
                <c:pt idx="1432">
                  <c:v>4.711115419953283E-2</c:v>
                </c:pt>
                <c:pt idx="1433">
                  <c:v>4.8102817080753112E-2</c:v>
                </c:pt>
                <c:pt idx="1434">
                  <c:v>4.6255889636572498E-2</c:v>
                </c:pt>
                <c:pt idx="1435">
                  <c:v>4.6028950871427096E-2</c:v>
                </c:pt>
                <c:pt idx="1436">
                  <c:v>4.5830827184318919E-2</c:v>
                </c:pt>
                <c:pt idx="1437">
                  <c:v>4.5293595049198991E-2</c:v>
                </c:pt>
                <c:pt idx="1438">
                  <c:v>4.4483057040956654E-2</c:v>
                </c:pt>
                <c:pt idx="1439">
                  <c:v>4.5639898374617488E-2</c:v>
                </c:pt>
                <c:pt idx="1440">
                  <c:v>4.4254015743935816E-2</c:v>
                </c:pt>
                <c:pt idx="1441">
                  <c:v>4.5012634401815743E-2</c:v>
                </c:pt>
                <c:pt idx="1442">
                  <c:v>4.3566395931076564E-2</c:v>
                </c:pt>
                <c:pt idx="1443">
                  <c:v>4.2382064921931681E-2</c:v>
                </c:pt>
                <c:pt idx="1444">
                  <c:v>4.2402472449479416E-2</c:v>
                </c:pt>
                <c:pt idx="1445">
                  <c:v>4.1652381330077995E-2</c:v>
                </c:pt>
                <c:pt idx="1446">
                  <c:v>4.2780137706474958E-2</c:v>
                </c:pt>
                <c:pt idx="1447">
                  <c:v>4.1859767313963493E-2</c:v>
                </c:pt>
                <c:pt idx="1448">
                  <c:v>4.2284690749769066E-2</c:v>
                </c:pt>
                <c:pt idx="1449">
                  <c:v>4.1370903298362141E-2</c:v>
                </c:pt>
                <c:pt idx="1450">
                  <c:v>4.0674428989788042E-2</c:v>
                </c:pt>
                <c:pt idx="1451">
                  <c:v>4.0834833142561221E-2</c:v>
                </c:pt>
                <c:pt idx="1452">
                  <c:v>3.9133741457976809E-2</c:v>
                </c:pt>
                <c:pt idx="1453">
                  <c:v>4.0102519458025808E-2</c:v>
                </c:pt>
                <c:pt idx="1454">
                  <c:v>3.7665603620103551E-2</c:v>
                </c:pt>
                <c:pt idx="1455">
                  <c:v>3.6247385464999476E-2</c:v>
                </c:pt>
                <c:pt idx="1456">
                  <c:v>3.855378863701564E-2</c:v>
                </c:pt>
                <c:pt idx="1457">
                  <c:v>3.7437439525746435E-2</c:v>
                </c:pt>
                <c:pt idx="1458">
                  <c:v>3.6789216808278097E-2</c:v>
                </c:pt>
                <c:pt idx="1459">
                  <c:v>3.6578293324356699E-2</c:v>
                </c:pt>
                <c:pt idx="1460">
                  <c:v>3.6896616079035729E-2</c:v>
                </c:pt>
                <c:pt idx="1461">
                  <c:v>3.9321561173654596E-2</c:v>
                </c:pt>
                <c:pt idx="1462">
                  <c:v>3.7256650650280519E-2</c:v>
                </c:pt>
                <c:pt idx="1463">
                  <c:v>3.7291687823773623E-2</c:v>
                </c:pt>
                <c:pt idx="1464">
                  <c:v>3.4859369657947385E-2</c:v>
                </c:pt>
                <c:pt idx="1465">
                  <c:v>3.5152236261986658E-2</c:v>
                </c:pt>
                <c:pt idx="1466">
                  <c:v>3.5285796375907702E-2</c:v>
                </c:pt>
                <c:pt idx="1467">
                  <c:v>3.3941969405279521E-2</c:v>
                </c:pt>
                <c:pt idx="1468">
                  <c:v>3.3945065273852472E-2</c:v>
                </c:pt>
                <c:pt idx="1469">
                  <c:v>3.3779555011828763E-2</c:v>
                </c:pt>
                <c:pt idx="1470">
                  <c:v>3.2606350589737911E-2</c:v>
                </c:pt>
                <c:pt idx="1471">
                  <c:v>3.3547868793241654E-2</c:v>
                </c:pt>
                <c:pt idx="1472">
                  <c:v>3.2680353526010959E-2</c:v>
                </c:pt>
                <c:pt idx="1473">
                  <c:v>3.141335538046202E-2</c:v>
                </c:pt>
                <c:pt idx="1474">
                  <c:v>3.2650262040096356E-2</c:v>
                </c:pt>
                <c:pt idx="1475">
                  <c:v>3.0933733644369851E-2</c:v>
                </c:pt>
                <c:pt idx="1476">
                  <c:v>3.1300192105753029E-2</c:v>
                </c:pt>
                <c:pt idx="1477">
                  <c:v>3.0304731540173296E-2</c:v>
                </c:pt>
                <c:pt idx="1478">
                  <c:v>2.9685896013166763E-2</c:v>
                </c:pt>
                <c:pt idx="1479">
                  <c:v>3.0744939319602854E-2</c:v>
                </c:pt>
                <c:pt idx="1480">
                  <c:v>3.0387248016587348E-2</c:v>
                </c:pt>
                <c:pt idx="1481">
                  <c:v>3.0725782307867679E-2</c:v>
                </c:pt>
                <c:pt idx="1482">
                  <c:v>2.8482856586669009E-2</c:v>
                </c:pt>
                <c:pt idx="1483">
                  <c:v>2.6376461181588595E-2</c:v>
                </c:pt>
                <c:pt idx="1484">
                  <c:v>2.7837440859607827E-2</c:v>
                </c:pt>
                <c:pt idx="1485">
                  <c:v>2.7735230698078185E-2</c:v>
                </c:pt>
                <c:pt idx="1486">
                  <c:v>2.787703881186878E-2</c:v>
                </c:pt>
                <c:pt idx="1487">
                  <c:v>2.7034521014586647E-2</c:v>
                </c:pt>
                <c:pt idx="1488">
                  <c:v>2.7896618213027528E-2</c:v>
                </c:pt>
                <c:pt idx="1489">
                  <c:v>2.5794249026168663E-2</c:v>
                </c:pt>
                <c:pt idx="1490">
                  <c:v>2.8067583724291922E-2</c:v>
                </c:pt>
                <c:pt idx="1491">
                  <c:v>2.6165738020692053E-2</c:v>
                </c:pt>
                <c:pt idx="1492">
                  <c:v>2.5708214701224936E-2</c:v>
                </c:pt>
                <c:pt idx="1493">
                  <c:v>2.4243183250906273E-2</c:v>
                </c:pt>
                <c:pt idx="1494">
                  <c:v>2.5250006978997722E-2</c:v>
                </c:pt>
                <c:pt idx="1495">
                  <c:v>2.4667574864332308E-2</c:v>
                </c:pt>
                <c:pt idx="1496">
                  <c:v>2.375242593209741E-2</c:v>
                </c:pt>
                <c:pt idx="1497">
                  <c:v>2.5096736000575024E-2</c:v>
                </c:pt>
                <c:pt idx="1498">
                  <c:v>2.2968139717708811E-2</c:v>
                </c:pt>
                <c:pt idx="1499">
                  <c:v>2.2725741383565059E-2</c:v>
                </c:pt>
                <c:pt idx="1500">
                  <c:v>2.4062098653182148E-2</c:v>
                </c:pt>
                <c:pt idx="1501">
                  <c:v>2.4113465555273012E-2</c:v>
                </c:pt>
                <c:pt idx="1502">
                  <c:v>2.2071154369024567E-2</c:v>
                </c:pt>
                <c:pt idx="1503">
                  <c:v>2.2011081617411627E-2</c:v>
                </c:pt>
                <c:pt idx="1504">
                  <c:v>2.1040275525543186E-2</c:v>
                </c:pt>
                <c:pt idx="1505">
                  <c:v>2.2361875876602346E-2</c:v>
                </c:pt>
                <c:pt idx="1506">
                  <c:v>2.2385314399554129E-2</c:v>
                </c:pt>
                <c:pt idx="1507">
                  <c:v>2.2167352466246206E-2</c:v>
                </c:pt>
                <c:pt idx="1508">
                  <c:v>2.1004523723211002E-2</c:v>
                </c:pt>
                <c:pt idx="1509">
                  <c:v>1.9696676130393723E-2</c:v>
                </c:pt>
                <c:pt idx="1510">
                  <c:v>2.2050544294186299E-2</c:v>
                </c:pt>
                <c:pt idx="1511">
                  <c:v>2.0332642274820064E-2</c:v>
                </c:pt>
                <c:pt idx="1512">
                  <c:v>2.1237703299250236E-2</c:v>
                </c:pt>
                <c:pt idx="1513">
                  <c:v>2.0008351637701E-2</c:v>
                </c:pt>
                <c:pt idx="1514">
                  <c:v>1.9126197160102353E-2</c:v>
                </c:pt>
                <c:pt idx="1515">
                  <c:v>1.7471353415401219E-2</c:v>
                </c:pt>
                <c:pt idx="1516">
                  <c:v>1.9072608915191899E-2</c:v>
                </c:pt>
                <c:pt idx="1517">
                  <c:v>1.8137609027591529E-2</c:v>
                </c:pt>
                <c:pt idx="1518">
                  <c:v>1.7731542097860629E-2</c:v>
                </c:pt>
                <c:pt idx="1519">
                  <c:v>1.8504670894904162E-2</c:v>
                </c:pt>
                <c:pt idx="1520">
                  <c:v>1.8404738635913312E-2</c:v>
                </c:pt>
                <c:pt idx="1521">
                  <c:v>1.8352483026819407E-2</c:v>
                </c:pt>
                <c:pt idx="1522">
                  <c:v>1.7496937749229034E-2</c:v>
                </c:pt>
                <c:pt idx="1523">
                  <c:v>1.7668245324159795E-2</c:v>
                </c:pt>
                <c:pt idx="1524">
                  <c:v>1.6700830293345507E-2</c:v>
                </c:pt>
                <c:pt idx="1525">
                  <c:v>1.6645781599798459E-2</c:v>
                </c:pt>
                <c:pt idx="1526">
                  <c:v>1.9123447682218964E-2</c:v>
                </c:pt>
                <c:pt idx="1527">
                  <c:v>1.6652135149436424E-2</c:v>
                </c:pt>
                <c:pt idx="1528">
                  <c:v>1.5459003376125567E-2</c:v>
                </c:pt>
                <c:pt idx="1529">
                  <c:v>1.5773925286460124E-2</c:v>
                </c:pt>
                <c:pt idx="1530">
                  <c:v>1.5213579794731216E-2</c:v>
                </c:pt>
                <c:pt idx="1531">
                  <c:v>1.6237778271046686E-2</c:v>
                </c:pt>
                <c:pt idx="1532">
                  <c:v>1.5842633123199879E-2</c:v>
                </c:pt>
                <c:pt idx="1533">
                  <c:v>1.6237342055138687E-2</c:v>
                </c:pt>
                <c:pt idx="1534">
                  <c:v>1.6255517628799655E-2</c:v>
                </c:pt>
                <c:pt idx="1535">
                  <c:v>1.6080087999486986E-2</c:v>
                </c:pt>
                <c:pt idx="1536">
                  <c:v>1.5519404405465845E-2</c:v>
                </c:pt>
                <c:pt idx="1537">
                  <c:v>1.5284595797434698E-2</c:v>
                </c:pt>
                <c:pt idx="1538">
                  <c:v>1.4909938208390122E-2</c:v>
                </c:pt>
                <c:pt idx="1539">
                  <c:v>1.5969111796460864E-2</c:v>
                </c:pt>
                <c:pt idx="1540">
                  <c:v>1.5087817209987645E-2</c:v>
                </c:pt>
                <c:pt idx="1541">
                  <c:v>1.5364268976985772E-2</c:v>
                </c:pt>
                <c:pt idx="1542">
                  <c:v>1.377803254948988E-2</c:v>
                </c:pt>
                <c:pt idx="1543">
                  <c:v>1.4188994385054362E-2</c:v>
                </c:pt>
                <c:pt idx="1544">
                  <c:v>1.3326399448255142E-2</c:v>
                </c:pt>
                <c:pt idx="1545">
                  <c:v>1.3407761277256373E-2</c:v>
                </c:pt>
                <c:pt idx="1546">
                  <c:v>1.3342799802742238E-2</c:v>
                </c:pt>
                <c:pt idx="1547">
                  <c:v>1.2472954533405339E-2</c:v>
                </c:pt>
                <c:pt idx="1548">
                  <c:v>1.4261066180963565E-2</c:v>
                </c:pt>
                <c:pt idx="1549">
                  <c:v>1.2526332528866146E-2</c:v>
                </c:pt>
                <c:pt idx="1550">
                  <c:v>1.2663320136504515E-2</c:v>
                </c:pt>
                <c:pt idx="1551">
                  <c:v>1.2718151526131101E-2</c:v>
                </c:pt>
                <c:pt idx="1552">
                  <c:v>1.2522490603279821E-2</c:v>
                </c:pt>
                <c:pt idx="1553">
                  <c:v>1.1756604418760539E-2</c:v>
                </c:pt>
                <c:pt idx="1554">
                  <c:v>1.1425648570300047E-2</c:v>
                </c:pt>
                <c:pt idx="1555">
                  <c:v>1.1726334465595812E-2</c:v>
                </c:pt>
                <c:pt idx="1556">
                  <c:v>1.1708967025551799E-2</c:v>
                </c:pt>
                <c:pt idx="1557">
                  <c:v>1.1132232465855279E-2</c:v>
                </c:pt>
                <c:pt idx="1558">
                  <c:v>1.1207759085836429E-2</c:v>
                </c:pt>
                <c:pt idx="1559">
                  <c:v>1.0801103663240301E-2</c:v>
                </c:pt>
                <c:pt idx="1560">
                  <c:v>1.1325973811868739E-2</c:v>
                </c:pt>
                <c:pt idx="1561">
                  <c:v>1.0905592218156413E-2</c:v>
                </c:pt>
                <c:pt idx="1562">
                  <c:v>1.0982786324529478E-2</c:v>
                </c:pt>
                <c:pt idx="1563">
                  <c:v>1.1399244573541181E-2</c:v>
                </c:pt>
                <c:pt idx="1564">
                  <c:v>9.5239495027371317E-3</c:v>
                </c:pt>
                <c:pt idx="1565">
                  <c:v>1.0993040867220418E-2</c:v>
                </c:pt>
                <c:pt idx="1566">
                  <c:v>1.0240978126503639E-2</c:v>
                </c:pt>
                <c:pt idx="1567">
                  <c:v>9.8667720735503509E-3</c:v>
                </c:pt>
                <c:pt idx="1568">
                  <c:v>1.0779275988267235E-2</c:v>
                </c:pt>
                <c:pt idx="1569">
                  <c:v>9.5071328601779408E-3</c:v>
                </c:pt>
                <c:pt idx="1570">
                  <c:v>8.6938463039956549E-3</c:v>
                </c:pt>
                <c:pt idx="1571">
                  <c:v>1.0795693476315872E-2</c:v>
                </c:pt>
                <c:pt idx="1572">
                  <c:v>9.2528419525215767E-3</c:v>
                </c:pt>
                <c:pt idx="1573">
                  <c:v>8.440095939551721E-3</c:v>
                </c:pt>
                <c:pt idx="1574">
                  <c:v>9.3455274701280122E-3</c:v>
                </c:pt>
                <c:pt idx="1575">
                  <c:v>8.0576271448012955E-3</c:v>
                </c:pt>
                <c:pt idx="1576">
                  <c:v>9.2142074184379426E-3</c:v>
                </c:pt>
                <c:pt idx="1577">
                  <c:v>7.8965968184694646E-3</c:v>
                </c:pt>
                <c:pt idx="1578">
                  <c:v>7.1040187963996851E-3</c:v>
                </c:pt>
                <c:pt idx="1579">
                  <c:v>8.3549843483045928E-3</c:v>
                </c:pt>
                <c:pt idx="1580">
                  <c:v>7.709074150795271E-3</c:v>
                </c:pt>
                <c:pt idx="1581">
                  <c:v>7.9691993101444324E-3</c:v>
                </c:pt>
                <c:pt idx="1582">
                  <c:v>7.7538340527587638E-3</c:v>
                </c:pt>
                <c:pt idx="1583">
                  <c:v>7.5740001183477752E-3</c:v>
                </c:pt>
                <c:pt idx="1584">
                  <c:v>8.7103934191921049E-3</c:v>
                </c:pt>
                <c:pt idx="1585">
                  <c:v>7.4734954068745333E-3</c:v>
                </c:pt>
                <c:pt idx="1586">
                  <c:v>7.5478217277092597E-3</c:v>
                </c:pt>
                <c:pt idx="1587">
                  <c:v>8.0975445250442667E-3</c:v>
                </c:pt>
                <c:pt idx="1588">
                  <c:v>7.8859621658350903E-3</c:v>
                </c:pt>
                <c:pt idx="1589">
                  <c:v>6.8282641333983233E-3</c:v>
                </c:pt>
                <c:pt idx="1590">
                  <c:v>6.2986348326793786E-3</c:v>
                </c:pt>
                <c:pt idx="1591">
                  <c:v>6.5106958006049091E-3</c:v>
                </c:pt>
                <c:pt idx="1592">
                  <c:v>6.9215527456250392E-3</c:v>
                </c:pt>
                <c:pt idx="1593">
                  <c:v>4.0357837262280103E-3</c:v>
                </c:pt>
                <c:pt idx="1594">
                  <c:v>5.9319508874156827E-3</c:v>
                </c:pt>
                <c:pt idx="1595">
                  <c:v>6.1345069150868627E-3</c:v>
                </c:pt>
                <c:pt idx="1596">
                  <c:v>5.149639964311504E-3</c:v>
                </c:pt>
                <c:pt idx="1597">
                  <c:v>5.8208786180745133E-3</c:v>
                </c:pt>
                <c:pt idx="1598">
                  <c:v>5.9523937473371499E-3</c:v>
                </c:pt>
                <c:pt idx="1599">
                  <c:v>6.263250049432228E-3</c:v>
                </c:pt>
                <c:pt idx="1600">
                  <c:v>6.2382161918543948E-3</c:v>
                </c:pt>
                <c:pt idx="1601">
                  <c:v>7.0644873057534637E-3</c:v>
                </c:pt>
                <c:pt idx="1602">
                  <c:v>5.1046774929382078E-3</c:v>
                </c:pt>
                <c:pt idx="1603">
                  <c:v>5.5183033532062477E-3</c:v>
                </c:pt>
                <c:pt idx="1604">
                  <c:v>5.0418232141850108E-3</c:v>
                </c:pt>
                <c:pt idx="1605">
                  <c:v>5.5667798219719627E-3</c:v>
                </c:pt>
                <c:pt idx="1606">
                  <c:v>5.4610924920975024E-3</c:v>
                </c:pt>
                <c:pt idx="1607">
                  <c:v>4.6132448923269023E-3</c:v>
                </c:pt>
                <c:pt idx="1608">
                  <c:v>4.9751395715958591E-3</c:v>
                </c:pt>
                <c:pt idx="1609">
                  <c:v>4.6226571123301648E-3</c:v>
                </c:pt>
                <c:pt idx="1610">
                  <c:v>5.1575244267007313E-3</c:v>
                </c:pt>
                <c:pt idx="1611">
                  <c:v>4.6294307751549432E-3</c:v>
                </c:pt>
                <c:pt idx="1612">
                  <c:v>4.5603184517591152E-3</c:v>
                </c:pt>
                <c:pt idx="1613">
                  <c:v>3.5622679232318586E-3</c:v>
                </c:pt>
                <c:pt idx="1614">
                  <c:v>4.8282287057755348E-3</c:v>
                </c:pt>
                <c:pt idx="1615">
                  <c:v>4.4050016492486353E-3</c:v>
                </c:pt>
                <c:pt idx="1616">
                  <c:v>3.3484776096217596E-3</c:v>
                </c:pt>
                <c:pt idx="1617">
                  <c:v>2.7961514197126316E-3</c:v>
                </c:pt>
                <c:pt idx="1618">
                  <c:v>2.7630795368492112E-3</c:v>
                </c:pt>
                <c:pt idx="1619">
                  <c:v>4.0368242184408709E-3</c:v>
                </c:pt>
                <c:pt idx="1620">
                  <c:v>3.2616010363712145E-3</c:v>
                </c:pt>
                <c:pt idx="1621">
                  <c:v>3.2378190428079107E-3</c:v>
                </c:pt>
                <c:pt idx="1622">
                  <c:v>3.7699036796534609E-3</c:v>
                </c:pt>
                <c:pt idx="1623">
                  <c:v>2.237323801420609E-3</c:v>
                </c:pt>
                <c:pt idx="1624">
                  <c:v>1.9027645045223776E-3</c:v>
                </c:pt>
                <c:pt idx="1625">
                  <c:v>2.1177714091037687E-3</c:v>
                </c:pt>
                <c:pt idx="1626">
                  <c:v>2.4398102651159272E-3</c:v>
                </c:pt>
                <c:pt idx="1627">
                  <c:v>2.5150479144131358E-3</c:v>
                </c:pt>
                <c:pt idx="1628">
                  <c:v>2.5836018334104293E-3</c:v>
                </c:pt>
                <c:pt idx="1629">
                  <c:v>1.448046210285087E-3</c:v>
                </c:pt>
                <c:pt idx="1630">
                  <c:v>1.1714614788219343E-3</c:v>
                </c:pt>
                <c:pt idx="1631">
                  <c:v>2.7085714810694632E-3</c:v>
                </c:pt>
                <c:pt idx="1632">
                  <c:v>3.2402244669886304E-3</c:v>
                </c:pt>
                <c:pt idx="1633">
                  <c:v>2.5371555753463406E-3</c:v>
                </c:pt>
                <c:pt idx="1634">
                  <c:v>2.7772197003503229E-3</c:v>
                </c:pt>
                <c:pt idx="1635">
                  <c:v>1.9887788823103299E-3</c:v>
                </c:pt>
                <c:pt idx="1636">
                  <c:v>2.5871944130431779E-3</c:v>
                </c:pt>
                <c:pt idx="1637">
                  <c:v>1.2755832166021182E-3</c:v>
                </c:pt>
                <c:pt idx="1638">
                  <c:v>1.614843061842289E-3</c:v>
                </c:pt>
                <c:pt idx="1639">
                  <c:v>3.0533070865788087E-3</c:v>
                </c:pt>
                <c:pt idx="1640">
                  <c:v>1.4733021186392292E-3</c:v>
                </c:pt>
                <c:pt idx="1641">
                  <c:v>1.1062851459305257E-3</c:v>
                </c:pt>
                <c:pt idx="1642">
                  <c:v>1.2297186726334167E-3</c:v>
                </c:pt>
                <c:pt idx="1643">
                  <c:v>1.0389510455674031E-3</c:v>
                </c:pt>
                <c:pt idx="1644">
                  <c:v>1.9392220140772051E-3</c:v>
                </c:pt>
                <c:pt idx="1645">
                  <c:v>1.3023670031832562E-3</c:v>
                </c:pt>
                <c:pt idx="1646">
                  <c:v>1.2580473986502931E-3</c:v>
                </c:pt>
                <c:pt idx="1647">
                  <c:v>1.6859193936625801E-3</c:v>
                </c:pt>
                <c:pt idx="1648">
                  <c:v>2.0068370026197044E-3</c:v>
                </c:pt>
                <c:pt idx="1649">
                  <c:v>1.6835415454080223E-3</c:v>
                </c:pt>
                <c:pt idx="1650">
                  <c:v>2.1741224421489209E-3</c:v>
                </c:pt>
                <c:pt idx="1651">
                  <c:v>6.6595766418919313E-4</c:v>
                </c:pt>
                <c:pt idx="1652">
                  <c:v>6.3957600162954783E-4</c:v>
                </c:pt>
                <c:pt idx="1653">
                  <c:v>1.5975673980063246E-3</c:v>
                </c:pt>
                <c:pt idx="1654">
                  <c:v>1.0260432157741656E-3</c:v>
                </c:pt>
                <c:pt idx="1655">
                  <c:v>1.3784731196490633E-3</c:v>
                </c:pt>
                <c:pt idx="1656">
                  <c:v>1.7967297768774901E-4</c:v>
                </c:pt>
                <c:pt idx="1657">
                  <c:v>3.0487936858718793E-4</c:v>
                </c:pt>
                <c:pt idx="1658">
                  <c:v>2.9671416364467898E-4</c:v>
                </c:pt>
                <c:pt idx="1659">
                  <c:v>8.5556677645162813E-4</c:v>
                </c:pt>
                <c:pt idx="1660">
                  <c:v>1.5177963151314367E-5</c:v>
                </c:pt>
                <c:pt idx="1661">
                  <c:v>-1.975332671086289E-4</c:v>
                </c:pt>
                <c:pt idx="1662">
                  <c:v>7.9863100628712453E-4</c:v>
                </c:pt>
                <c:pt idx="1663">
                  <c:v>-5.0008434864530959E-4</c:v>
                </c:pt>
                <c:pt idx="1664">
                  <c:v>-8.2142523221268623E-4</c:v>
                </c:pt>
                <c:pt idx="1665">
                  <c:v>-5.2924846987564866E-4</c:v>
                </c:pt>
                <c:pt idx="1666">
                  <c:v>2.6566991699120607E-4</c:v>
                </c:pt>
                <c:pt idx="1667">
                  <c:v>4.2244416498583062E-4</c:v>
                </c:pt>
                <c:pt idx="1668">
                  <c:v>-5.7587222680871195E-4</c:v>
                </c:pt>
                <c:pt idx="1669">
                  <c:v>1.1873753971177955E-3</c:v>
                </c:pt>
                <c:pt idx="1670">
                  <c:v>-6.7052267099508697E-4</c:v>
                </c:pt>
                <c:pt idx="1671">
                  <c:v>-1.1431239634422259E-4</c:v>
                </c:pt>
                <c:pt idx="1672">
                  <c:v>-4.9470926534038364E-4</c:v>
                </c:pt>
                <c:pt idx="1673">
                  <c:v>-9.2409581585966969E-5</c:v>
                </c:pt>
                <c:pt idx="1674">
                  <c:v>-3.8680519805306418E-4</c:v>
                </c:pt>
                <c:pt idx="1675">
                  <c:v>-1.0715438240505562E-3</c:v>
                </c:pt>
                <c:pt idx="1676">
                  <c:v>-5.2132010493039567E-4</c:v>
                </c:pt>
                <c:pt idx="1677">
                  <c:v>-6.1481301551200842E-4</c:v>
                </c:pt>
                <c:pt idx="1678">
                  <c:v>-4.4862455798489929E-4</c:v>
                </c:pt>
                <c:pt idx="1679">
                  <c:v>-6.7621109087410394E-4</c:v>
                </c:pt>
                <c:pt idx="1680">
                  <c:v>-1.6453646548384208E-3</c:v>
                </c:pt>
                <c:pt idx="1681">
                  <c:v>-1.2918262901442418E-3</c:v>
                </c:pt>
                <c:pt idx="1682">
                  <c:v>-1.59366079063611E-3</c:v>
                </c:pt>
                <c:pt idx="1683">
                  <c:v>-1.6206189672505335E-3</c:v>
                </c:pt>
                <c:pt idx="1684">
                  <c:v>-1.4285494450938881E-3</c:v>
                </c:pt>
                <c:pt idx="1685">
                  <c:v>-1.1324734757965863E-3</c:v>
                </c:pt>
                <c:pt idx="1686">
                  <c:v>-1.5106367249733104E-3</c:v>
                </c:pt>
                <c:pt idx="1687">
                  <c:v>-4.7589829283657567E-4</c:v>
                </c:pt>
                <c:pt idx="1688">
                  <c:v>-1.2449753628929444E-3</c:v>
                </c:pt>
                <c:pt idx="1689">
                  <c:v>-9.6835582779404561E-4</c:v>
                </c:pt>
                <c:pt idx="1690">
                  <c:v>-1.094390072850097E-3</c:v>
                </c:pt>
                <c:pt idx="1691">
                  <c:v>-1.5754571412428594E-3</c:v>
                </c:pt>
                <c:pt idx="1692">
                  <c:v>-1.9638430884811923E-3</c:v>
                </c:pt>
                <c:pt idx="1693">
                  <c:v>-1.1859529134835151E-3</c:v>
                </c:pt>
                <c:pt idx="1694">
                  <c:v>-1.9671629544912241E-3</c:v>
                </c:pt>
                <c:pt idx="1695">
                  <c:v>-1.199407825755243E-3</c:v>
                </c:pt>
                <c:pt idx="1696">
                  <c:v>-2.052367681196703E-3</c:v>
                </c:pt>
                <c:pt idx="1697">
                  <c:v>-1.4839946841452563E-3</c:v>
                </c:pt>
                <c:pt idx="1698">
                  <c:v>-2.0521531785428157E-3</c:v>
                </c:pt>
                <c:pt idx="1699">
                  <c:v>-2.0709170850177262E-3</c:v>
                </c:pt>
                <c:pt idx="1700">
                  <c:v>-2.1305698156966011E-3</c:v>
                </c:pt>
                <c:pt idx="1701">
                  <c:v>-2.5326362264362569E-3</c:v>
                </c:pt>
                <c:pt idx="1702">
                  <c:v>-2.3271844856161475E-3</c:v>
                </c:pt>
                <c:pt idx="1703">
                  <c:v>-1.2474010992475062E-3</c:v>
                </c:pt>
                <c:pt idx="1704">
                  <c:v>-1.7662425327202749E-3</c:v>
                </c:pt>
                <c:pt idx="1705">
                  <c:v>-1.8535915951398425E-3</c:v>
                </c:pt>
                <c:pt idx="1706">
                  <c:v>-2.2405222957307628E-3</c:v>
                </c:pt>
                <c:pt idx="1707">
                  <c:v>-2.1394775438331559E-3</c:v>
                </c:pt>
                <c:pt idx="1708">
                  <c:v>-2.5471973398234621E-3</c:v>
                </c:pt>
                <c:pt idx="1709">
                  <c:v>-2.7191836414531723E-3</c:v>
                </c:pt>
                <c:pt idx="1710">
                  <c:v>-1.8694011860841996E-3</c:v>
                </c:pt>
                <c:pt idx="1711">
                  <c:v>-2.3085325785260932E-3</c:v>
                </c:pt>
                <c:pt idx="1712">
                  <c:v>-2.2882085742820983E-3</c:v>
                </c:pt>
                <c:pt idx="1713">
                  <c:v>-2.499174548352611E-3</c:v>
                </c:pt>
                <c:pt idx="1714">
                  <c:v>-2.7404752534380371E-3</c:v>
                </c:pt>
                <c:pt idx="1715">
                  <c:v>-2.4976866606789749E-3</c:v>
                </c:pt>
                <c:pt idx="1716">
                  <c:v>-2.7988706694726663E-3</c:v>
                </c:pt>
                <c:pt idx="1717">
                  <c:v>-2.8681866759492276E-3</c:v>
                </c:pt>
                <c:pt idx="1718">
                  <c:v>-2.9372102942155543E-3</c:v>
                </c:pt>
                <c:pt idx="1719">
                  <c:v>-3.2878266488050741E-3</c:v>
                </c:pt>
                <c:pt idx="1720">
                  <c:v>-3.1950016825299452E-3</c:v>
                </c:pt>
                <c:pt idx="1721">
                  <c:v>-3.6653435027280863E-3</c:v>
                </c:pt>
                <c:pt idx="1722">
                  <c:v>-3.2547161701448318E-3</c:v>
                </c:pt>
                <c:pt idx="1723">
                  <c:v>-3.4468183252620789E-3</c:v>
                </c:pt>
                <c:pt idx="1724">
                  <c:v>-3.2898219304841494E-3</c:v>
                </c:pt>
                <c:pt idx="1725">
                  <c:v>-3.4592224257008262E-3</c:v>
                </c:pt>
                <c:pt idx="1726">
                  <c:v>-3.8642306846191138E-3</c:v>
                </c:pt>
                <c:pt idx="1727">
                  <c:v>-3.9246664726896811E-3</c:v>
                </c:pt>
                <c:pt idx="1728">
                  <c:v>-2.5977983074613477E-3</c:v>
                </c:pt>
                <c:pt idx="1729">
                  <c:v>-3.8763678513333887E-3</c:v>
                </c:pt>
                <c:pt idx="1730">
                  <c:v>-3.4950722143402102E-3</c:v>
                </c:pt>
                <c:pt idx="1731">
                  <c:v>-4.123022768755054E-3</c:v>
                </c:pt>
                <c:pt idx="1732">
                  <c:v>-3.3829815166936355E-3</c:v>
                </c:pt>
                <c:pt idx="1733">
                  <c:v>-3.22069554368798E-3</c:v>
                </c:pt>
                <c:pt idx="1734">
                  <c:v>-3.5047605395278373E-3</c:v>
                </c:pt>
                <c:pt idx="1735">
                  <c:v>-3.7877310928364962E-3</c:v>
                </c:pt>
                <c:pt idx="1736">
                  <c:v>-3.3522354780245399E-3</c:v>
                </c:pt>
                <c:pt idx="1737">
                  <c:v>-5.839730760147965E-3</c:v>
                </c:pt>
                <c:pt idx="1738">
                  <c:v>-4.9438892905805413E-3</c:v>
                </c:pt>
                <c:pt idx="1739">
                  <c:v>-4.5284795363860477E-3</c:v>
                </c:pt>
                <c:pt idx="1740">
                  <c:v>-3.9873887540239558E-3</c:v>
                </c:pt>
                <c:pt idx="1741">
                  <c:v>-3.999008556998202E-3</c:v>
                </c:pt>
                <c:pt idx="1742">
                  <c:v>-3.5226541426318083E-3</c:v>
                </c:pt>
                <c:pt idx="1743">
                  <c:v>-4.4580483021517195E-3</c:v>
                </c:pt>
                <c:pt idx="1744">
                  <c:v>-4.224400259193269E-3</c:v>
                </c:pt>
                <c:pt idx="1745">
                  <c:v>-4.055558515805335E-3</c:v>
                </c:pt>
                <c:pt idx="1746">
                  <c:v>-3.7339097833958244E-3</c:v>
                </c:pt>
                <c:pt idx="1747">
                  <c:v>-4.1093888794786716E-3</c:v>
                </c:pt>
                <c:pt idx="1748">
                  <c:v>-4.1492571357626077E-3</c:v>
                </c:pt>
                <c:pt idx="1749">
                  <c:v>-3.6249327783209021E-3</c:v>
                </c:pt>
                <c:pt idx="1750">
                  <c:v>-4.0866509356421981E-3</c:v>
                </c:pt>
                <c:pt idx="1751">
                  <c:v>-3.9190998322911697E-3</c:v>
                </c:pt>
                <c:pt idx="1752">
                  <c:v>-4.0953956564697535E-3</c:v>
                </c:pt>
                <c:pt idx="1753">
                  <c:v>-3.6508894232682326E-3</c:v>
                </c:pt>
                <c:pt idx="1754">
                  <c:v>-3.6023410699036339E-3</c:v>
                </c:pt>
                <c:pt idx="1755">
                  <c:v>-4.2995201615697492E-3</c:v>
                </c:pt>
                <c:pt idx="1756">
                  <c:v>-4.5265047504219674E-3</c:v>
                </c:pt>
                <c:pt idx="1757">
                  <c:v>-4.932757526977723E-3</c:v>
                </c:pt>
                <c:pt idx="1758">
                  <c:v>-4.3704197088043064E-3</c:v>
                </c:pt>
                <c:pt idx="1759">
                  <c:v>-4.6557678188563672E-3</c:v>
                </c:pt>
                <c:pt idx="1760">
                  <c:v>-4.6074842186931498E-3</c:v>
                </c:pt>
                <c:pt idx="1761">
                  <c:v>-4.8404441615783559E-3</c:v>
                </c:pt>
                <c:pt idx="1762">
                  <c:v>-4.2004835825302884E-3</c:v>
                </c:pt>
                <c:pt idx="1763">
                  <c:v>-5.6313756409779193E-3</c:v>
                </c:pt>
                <c:pt idx="1764">
                  <c:v>-3.9724009673346933E-3</c:v>
                </c:pt>
                <c:pt idx="1765">
                  <c:v>-4.728873889378182E-3</c:v>
                </c:pt>
                <c:pt idx="1766">
                  <c:v>-4.9591068459021821E-3</c:v>
                </c:pt>
                <c:pt idx="1767">
                  <c:v>-4.6870483065390269E-3</c:v>
                </c:pt>
                <c:pt idx="1768">
                  <c:v>-5.3962533772479379E-3</c:v>
                </c:pt>
                <c:pt idx="1769">
                  <c:v>-4.6662876448827972E-3</c:v>
                </c:pt>
                <c:pt idx="1770">
                  <c:v>-4.9393564302715283E-3</c:v>
                </c:pt>
                <c:pt idx="1771">
                  <c:v>-3.9195570720856826E-3</c:v>
                </c:pt>
                <c:pt idx="1772">
                  <c:v>-4.5716675633372958E-3</c:v>
                </c:pt>
                <c:pt idx="1773">
                  <c:v>-5.2366027043105473E-3</c:v>
                </c:pt>
                <c:pt idx="1774">
                  <c:v>-4.7790099325827895E-3</c:v>
                </c:pt>
                <c:pt idx="1775">
                  <c:v>-5.225527424401296E-3</c:v>
                </c:pt>
                <c:pt idx="1776">
                  <c:v>-5.7814102154802333E-3</c:v>
                </c:pt>
                <c:pt idx="1777">
                  <c:v>-5.3076524662033714E-3</c:v>
                </c:pt>
                <c:pt idx="1778">
                  <c:v>-5.5492775287080392E-3</c:v>
                </c:pt>
                <c:pt idx="1779">
                  <c:v>-5.5413993533696363E-3</c:v>
                </c:pt>
                <c:pt idx="1780">
                  <c:v>-4.975905646172632E-3</c:v>
                </c:pt>
                <c:pt idx="1781">
                  <c:v>-4.6082632647481796E-3</c:v>
                </c:pt>
                <c:pt idx="1782">
                  <c:v>-4.9092908723360733E-3</c:v>
                </c:pt>
                <c:pt idx="1783">
                  <c:v>-5.1242797758405366E-3</c:v>
                </c:pt>
                <c:pt idx="1784">
                  <c:v>-5.2169218163369002E-3</c:v>
                </c:pt>
                <c:pt idx="1785">
                  <c:v>-5.6991958874724625E-3</c:v>
                </c:pt>
                <c:pt idx="1786">
                  <c:v>-5.2737457952605794E-3</c:v>
                </c:pt>
                <c:pt idx="1787">
                  <c:v>-4.8906856013090673E-3</c:v>
                </c:pt>
                <c:pt idx="1788">
                  <c:v>-5.1701882401846031E-3</c:v>
                </c:pt>
                <c:pt idx="1789">
                  <c:v>-5.3072019162718025E-3</c:v>
                </c:pt>
                <c:pt idx="1790">
                  <c:v>-5.0820769704023969E-3</c:v>
                </c:pt>
                <c:pt idx="1791">
                  <c:v>-5.5593495221621762E-3</c:v>
                </c:pt>
                <c:pt idx="1792">
                  <c:v>-5.4927800649775546E-3</c:v>
                </c:pt>
                <c:pt idx="1793">
                  <c:v>-5.3736270565798178E-3</c:v>
                </c:pt>
                <c:pt idx="1794">
                  <c:v>-5.2651293732033644E-3</c:v>
                </c:pt>
                <c:pt idx="1795">
                  <c:v>-6.2335857029164193E-3</c:v>
                </c:pt>
                <c:pt idx="1796">
                  <c:v>-6.0494077565069635E-3</c:v>
                </c:pt>
                <c:pt idx="1797">
                  <c:v>-5.5379081925220307E-3</c:v>
                </c:pt>
                <c:pt idx="1798">
                  <c:v>-6.0815789118769479E-3</c:v>
                </c:pt>
                <c:pt idx="1799">
                  <c:v>-5.5591539246616813E-3</c:v>
                </c:pt>
                <c:pt idx="1800">
                  <c:v>-5.3810100009193569E-3</c:v>
                </c:pt>
                <c:pt idx="1801">
                  <c:v>-5.5600317930778473E-3</c:v>
                </c:pt>
                <c:pt idx="1802">
                  <c:v>-5.6505910582149736E-3</c:v>
                </c:pt>
                <c:pt idx="1803">
                  <c:v>-5.5904634688882168E-3</c:v>
                </c:pt>
                <c:pt idx="1804">
                  <c:v>-5.2163911439622171E-3</c:v>
                </c:pt>
                <c:pt idx="1805">
                  <c:v>-5.1383573075320195E-3</c:v>
                </c:pt>
                <c:pt idx="1806">
                  <c:v>-5.5267318575323385E-3</c:v>
                </c:pt>
                <c:pt idx="1807">
                  <c:v>-4.8528847154455648E-3</c:v>
                </c:pt>
                <c:pt idx="1808">
                  <c:v>-5.8703850550938571E-3</c:v>
                </c:pt>
                <c:pt idx="1809">
                  <c:v>-6.1283045033627397E-3</c:v>
                </c:pt>
                <c:pt idx="1810">
                  <c:v>-5.7078167815881849E-3</c:v>
                </c:pt>
                <c:pt idx="1811">
                  <c:v>-5.2690887768910757E-3</c:v>
                </c:pt>
                <c:pt idx="1812">
                  <c:v>-6.1043312499882308E-3</c:v>
                </c:pt>
                <c:pt idx="1813">
                  <c:v>-6.038129774549727E-3</c:v>
                </c:pt>
                <c:pt idx="1814">
                  <c:v>-5.9237156967946241E-3</c:v>
                </c:pt>
                <c:pt idx="1815">
                  <c:v>-5.8872154424734167E-3</c:v>
                </c:pt>
                <c:pt idx="1816">
                  <c:v>-6.0579282013120987E-3</c:v>
                </c:pt>
                <c:pt idx="1817">
                  <c:v>-6.3915411261126816E-3</c:v>
                </c:pt>
                <c:pt idx="1818">
                  <c:v>-5.5526391356760622E-3</c:v>
                </c:pt>
                <c:pt idx="1819">
                  <c:v>-6.9468535883893141E-3</c:v>
                </c:pt>
                <c:pt idx="1820">
                  <c:v>-6.2825562577972834E-3</c:v>
                </c:pt>
                <c:pt idx="1821">
                  <c:v>-6.2051252301736966E-3</c:v>
                </c:pt>
                <c:pt idx="1822">
                  <c:v>-6.3836026489502646E-3</c:v>
                </c:pt>
                <c:pt idx="1823">
                  <c:v>-6.6211862267422494E-3</c:v>
                </c:pt>
                <c:pt idx="1824">
                  <c:v>-5.5408327938390577E-3</c:v>
                </c:pt>
                <c:pt idx="1825">
                  <c:v>-5.7260016051435226E-3</c:v>
                </c:pt>
                <c:pt idx="1826">
                  <c:v>-6.3970791312140058E-3</c:v>
                </c:pt>
                <c:pt idx="1827">
                  <c:v>-6.0160951546188689E-3</c:v>
                </c:pt>
                <c:pt idx="1828">
                  <c:v>-6.4132420217189951E-3</c:v>
                </c:pt>
                <c:pt idx="1829">
                  <c:v>-6.6994213610073339E-3</c:v>
                </c:pt>
                <c:pt idx="1830">
                  <c:v>-6.3111526231426456E-3</c:v>
                </c:pt>
                <c:pt idx="1831">
                  <c:v>-6.5208313416326852E-3</c:v>
                </c:pt>
                <c:pt idx="1832">
                  <c:v>-6.3814772260029923E-3</c:v>
                </c:pt>
                <c:pt idx="1833">
                  <c:v>-6.4667339978933943E-3</c:v>
                </c:pt>
                <c:pt idx="1834">
                  <c:v>-6.1977068161811989E-3</c:v>
                </c:pt>
                <c:pt idx="1835">
                  <c:v>-6.0514071439050745E-3</c:v>
                </c:pt>
                <c:pt idx="1836">
                  <c:v>-6.2372464868629338E-3</c:v>
                </c:pt>
                <c:pt idx="1837">
                  <c:v>-6.7126205137959414E-3</c:v>
                </c:pt>
                <c:pt idx="1838">
                  <c:v>-6.847996724112188E-3</c:v>
                </c:pt>
                <c:pt idx="1839">
                  <c:v>-6.8697100590641011E-3</c:v>
                </c:pt>
                <c:pt idx="1840">
                  <c:v>-6.8931304087943698E-3</c:v>
                </c:pt>
                <c:pt idx="1841">
                  <c:v>-6.3350121531673201E-3</c:v>
                </c:pt>
                <c:pt idx="1842">
                  <c:v>-6.207489884893053E-3</c:v>
                </c:pt>
                <c:pt idx="1843">
                  <c:v>-6.2110935384597698E-3</c:v>
                </c:pt>
                <c:pt idx="1844">
                  <c:v>-7.0652813555662853E-3</c:v>
                </c:pt>
                <c:pt idx="1845">
                  <c:v>-6.3850133992807596E-3</c:v>
                </c:pt>
                <c:pt idx="1846">
                  <c:v>-6.3379955975778612E-3</c:v>
                </c:pt>
                <c:pt idx="1847">
                  <c:v>-6.4062026372263903E-3</c:v>
                </c:pt>
                <c:pt idx="1848">
                  <c:v>-6.6555416568594193E-3</c:v>
                </c:pt>
                <c:pt idx="1849">
                  <c:v>-7.0565230237933322E-3</c:v>
                </c:pt>
                <c:pt idx="1850">
                  <c:v>-7.0277983966041575E-3</c:v>
                </c:pt>
                <c:pt idx="1851">
                  <c:v>-6.890990737342075E-3</c:v>
                </c:pt>
                <c:pt idx="1852">
                  <c:v>-7.6079045486228455E-3</c:v>
                </c:pt>
                <c:pt idx="1853">
                  <c:v>-7.389336647597524E-3</c:v>
                </c:pt>
                <c:pt idx="1854">
                  <c:v>-7.3856760503840293E-3</c:v>
                </c:pt>
                <c:pt idx="1855">
                  <c:v>-6.9721714381993198E-3</c:v>
                </c:pt>
                <c:pt idx="1856">
                  <c:v>-7.3191347653242637E-3</c:v>
                </c:pt>
                <c:pt idx="1857">
                  <c:v>-6.7705528092384878E-3</c:v>
                </c:pt>
                <c:pt idx="1858">
                  <c:v>-6.5909700044610329E-3</c:v>
                </c:pt>
                <c:pt idx="1859">
                  <c:v>-7.5496649968209654E-3</c:v>
                </c:pt>
                <c:pt idx="1860">
                  <c:v>-7.3676651475801588E-3</c:v>
                </c:pt>
                <c:pt idx="1861">
                  <c:v>-6.9534577060644288E-3</c:v>
                </c:pt>
                <c:pt idx="1862">
                  <c:v>-7.0855514920814206E-3</c:v>
                </c:pt>
                <c:pt idx="1863">
                  <c:v>-6.7213574585052276E-3</c:v>
                </c:pt>
                <c:pt idx="1864">
                  <c:v>-7.3448244723176353E-3</c:v>
                </c:pt>
                <c:pt idx="1865">
                  <c:v>-6.7308543623548706E-3</c:v>
                </c:pt>
                <c:pt idx="1866">
                  <c:v>-6.5360431482699459E-3</c:v>
                </c:pt>
                <c:pt idx="1867">
                  <c:v>-6.3060025148784409E-3</c:v>
                </c:pt>
                <c:pt idx="1868">
                  <c:v>-6.7464177206339043E-3</c:v>
                </c:pt>
                <c:pt idx="1869">
                  <c:v>-6.8304862399926856E-3</c:v>
                </c:pt>
                <c:pt idx="1870">
                  <c:v>-7.1971986543480481E-3</c:v>
                </c:pt>
                <c:pt idx="1871">
                  <c:v>-6.6763767295428622E-3</c:v>
                </c:pt>
                <c:pt idx="1872">
                  <c:v>-7.0202370430373267E-3</c:v>
                </c:pt>
                <c:pt idx="1873">
                  <c:v>-7.4324882390632528E-3</c:v>
                </c:pt>
                <c:pt idx="1874">
                  <c:v>-7.1417244665380967E-3</c:v>
                </c:pt>
                <c:pt idx="1875">
                  <c:v>-7.7399626161959445E-3</c:v>
                </c:pt>
                <c:pt idx="1876">
                  <c:v>-7.1429967011439376E-3</c:v>
                </c:pt>
                <c:pt idx="1877">
                  <c:v>-7.2147528335481147E-3</c:v>
                </c:pt>
                <c:pt idx="1878">
                  <c:v>-7.9739335439165688E-3</c:v>
                </c:pt>
                <c:pt idx="1879">
                  <c:v>-7.4250408999885359E-3</c:v>
                </c:pt>
                <c:pt idx="1880">
                  <c:v>-7.1538605255741516E-3</c:v>
                </c:pt>
                <c:pt idx="1881">
                  <c:v>-7.5871702241818778E-3</c:v>
                </c:pt>
                <c:pt idx="1882">
                  <c:v>-7.1419286642374269E-3</c:v>
                </c:pt>
                <c:pt idx="1883">
                  <c:v>-7.5020525789760489E-3</c:v>
                </c:pt>
                <c:pt idx="1884">
                  <c:v>-7.2119677969658437E-3</c:v>
                </c:pt>
                <c:pt idx="1885">
                  <c:v>-7.6542620914789748E-3</c:v>
                </c:pt>
                <c:pt idx="1886">
                  <c:v>-7.8571993425552971E-3</c:v>
                </c:pt>
                <c:pt idx="1887">
                  <c:v>-7.294132520043098E-3</c:v>
                </c:pt>
                <c:pt idx="1888">
                  <c:v>-7.7672106849291283E-3</c:v>
                </c:pt>
                <c:pt idx="1889">
                  <c:v>-7.4347643391533356E-3</c:v>
                </c:pt>
                <c:pt idx="1890">
                  <c:v>-7.2910384998392678E-3</c:v>
                </c:pt>
                <c:pt idx="1891">
                  <c:v>-7.211428869279478E-3</c:v>
                </c:pt>
                <c:pt idx="1892">
                  <c:v>-7.0190367965248281E-3</c:v>
                </c:pt>
                <c:pt idx="1893">
                  <c:v>-7.5991526974948523E-3</c:v>
                </c:pt>
                <c:pt idx="1894">
                  <c:v>-7.626330455492351E-3</c:v>
                </c:pt>
                <c:pt idx="1895">
                  <c:v>-7.2632196678862389E-3</c:v>
                </c:pt>
                <c:pt idx="1896">
                  <c:v>-7.9014607396061826E-3</c:v>
                </c:pt>
                <c:pt idx="1897">
                  <c:v>-7.243699261676128E-3</c:v>
                </c:pt>
                <c:pt idx="1898">
                  <c:v>-7.672159860856652E-3</c:v>
                </c:pt>
                <c:pt idx="1899">
                  <c:v>-7.147268224566284E-3</c:v>
                </c:pt>
                <c:pt idx="1900">
                  <c:v>-7.4627288422598869E-3</c:v>
                </c:pt>
                <c:pt idx="1901">
                  <c:v>-7.4625670326090524E-3</c:v>
                </c:pt>
                <c:pt idx="1902">
                  <c:v>-7.6548080631829727E-3</c:v>
                </c:pt>
                <c:pt idx="1903">
                  <c:v>-7.7501530658353277E-3</c:v>
                </c:pt>
                <c:pt idx="1904">
                  <c:v>-7.6044019690325506E-3</c:v>
                </c:pt>
                <c:pt idx="1905">
                  <c:v>-8.0802848810274976E-3</c:v>
                </c:pt>
                <c:pt idx="1906">
                  <c:v>-7.3916199877451386E-3</c:v>
                </c:pt>
                <c:pt idx="1907">
                  <c:v>-7.4830483392513553E-3</c:v>
                </c:pt>
                <c:pt idx="1908">
                  <c:v>-7.3548855870097501E-3</c:v>
                </c:pt>
                <c:pt idx="1909">
                  <c:v>-7.5323271842209025E-3</c:v>
                </c:pt>
                <c:pt idx="1910">
                  <c:v>-7.7085859585485778E-3</c:v>
                </c:pt>
                <c:pt idx="1911">
                  <c:v>-7.2368140679001085E-3</c:v>
                </c:pt>
                <c:pt idx="1912">
                  <c:v>-7.5498459644994589E-3</c:v>
                </c:pt>
                <c:pt idx="1913">
                  <c:v>-7.7319429236146252E-3</c:v>
                </c:pt>
                <c:pt idx="1914">
                  <c:v>-7.260221614017885E-3</c:v>
                </c:pt>
                <c:pt idx="1915">
                  <c:v>-8.056329656808638E-3</c:v>
                </c:pt>
                <c:pt idx="1916">
                  <c:v>-7.3538829999843132E-3</c:v>
                </c:pt>
                <c:pt idx="1917">
                  <c:v>-7.6734996804635669E-3</c:v>
                </c:pt>
                <c:pt idx="1918">
                  <c:v>-7.9124027447116767E-3</c:v>
                </c:pt>
                <c:pt idx="1919">
                  <c:v>-7.5389758885745922E-3</c:v>
                </c:pt>
                <c:pt idx="1920">
                  <c:v>-7.8938031308698909E-3</c:v>
                </c:pt>
                <c:pt idx="1921">
                  <c:v>-8.1529192686779165E-3</c:v>
                </c:pt>
                <c:pt idx="1922">
                  <c:v>-7.9961728548362306E-3</c:v>
                </c:pt>
                <c:pt idx="1923">
                  <c:v>-7.6207925682012425E-3</c:v>
                </c:pt>
                <c:pt idx="1924">
                  <c:v>-7.9915682044534499E-3</c:v>
                </c:pt>
                <c:pt idx="1925">
                  <c:v>-7.6625738701752884E-3</c:v>
                </c:pt>
                <c:pt idx="1926">
                  <c:v>-7.7962423262653005E-3</c:v>
                </c:pt>
                <c:pt idx="1927">
                  <c:v>-8.2870788912563081E-3</c:v>
                </c:pt>
                <c:pt idx="1928">
                  <c:v>-8.9422961419321056E-3</c:v>
                </c:pt>
                <c:pt idx="1929">
                  <c:v>-7.7671807479306994E-3</c:v>
                </c:pt>
                <c:pt idx="1930">
                  <c:v>-7.6719497050945409E-3</c:v>
                </c:pt>
                <c:pt idx="1931">
                  <c:v>-7.9838024142380917E-3</c:v>
                </c:pt>
                <c:pt idx="1932">
                  <c:v>-7.9367287494447603E-3</c:v>
                </c:pt>
                <c:pt idx="1933">
                  <c:v>-8.4298132742125029E-3</c:v>
                </c:pt>
                <c:pt idx="1934">
                  <c:v>-8.3201520611827385E-3</c:v>
                </c:pt>
                <c:pt idx="1935">
                  <c:v>-8.5609646690433649E-3</c:v>
                </c:pt>
                <c:pt idx="1936">
                  <c:v>-8.0158522967339572E-3</c:v>
                </c:pt>
                <c:pt idx="1937">
                  <c:v>-8.0978664765543676E-3</c:v>
                </c:pt>
                <c:pt idx="1938">
                  <c:v>-8.1289960118768514E-3</c:v>
                </c:pt>
                <c:pt idx="1939">
                  <c:v>-8.6801606694171564E-3</c:v>
                </c:pt>
                <c:pt idx="1940">
                  <c:v>-8.015204777700919E-3</c:v>
                </c:pt>
                <c:pt idx="1941">
                  <c:v>-7.8244624089973576E-3</c:v>
                </c:pt>
                <c:pt idx="1942">
                  <c:v>-7.8751868219322334E-3</c:v>
                </c:pt>
                <c:pt idx="1943">
                  <c:v>-8.3857216058626539E-3</c:v>
                </c:pt>
                <c:pt idx="1944">
                  <c:v>-7.6053243473565959E-3</c:v>
                </c:pt>
                <c:pt idx="1945">
                  <c:v>-7.6353576285046769E-3</c:v>
                </c:pt>
                <c:pt idx="1946">
                  <c:v>-7.9400091616189817E-3</c:v>
                </c:pt>
                <c:pt idx="1947">
                  <c:v>-7.6650310995559669E-3</c:v>
                </c:pt>
                <c:pt idx="1948">
                  <c:v>-8.0228686942126343E-3</c:v>
                </c:pt>
                <c:pt idx="1949">
                  <c:v>-7.6109701871651539E-3</c:v>
                </c:pt>
                <c:pt idx="1950">
                  <c:v>-8.4733805625701666E-3</c:v>
                </c:pt>
                <c:pt idx="1951">
                  <c:v>-8.6844124759505245E-3</c:v>
                </c:pt>
                <c:pt idx="1952">
                  <c:v>-8.1514219208058403E-3</c:v>
                </c:pt>
                <c:pt idx="1953">
                  <c:v>-8.3386126483522005E-3</c:v>
                </c:pt>
                <c:pt idx="1954">
                  <c:v>-8.2210368896804067E-3</c:v>
                </c:pt>
                <c:pt idx="1955">
                  <c:v>-8.263496865605428E-3</c:v>
                </c:pt>
                <c:pt idx="1956">
                  <c:v>-8.3051779984741683E-3</c:v>
                </c:pt>
                <c:pt idx="1957">
                  <c:v>-8.1791413861342192E-3</c:v>
                </c:pt>
                <c:pt idx="1958">
                  <c:v>-8.3045821750597406E-3</c:v>
                </c:pt>
                <c:pt idx="1959">
                  <c:v>-8.6293600815965169E-3</c:v>
                </c:pt>
                <c:pt idx="1960">
                  <c:v>-8.6189458919077033E-3</c:v>
                </c:pt>
                <c:pt idx="1961">
                  <c:v>-8.1769054166151833E-3</c:v>
                </c:pt>
                <c:pt idx="1962">
                  <c:v>-8.0208787545263515E-3</c:v>
                </c:pt>
                <c:pt idx="1963">
                  <c:v>-7.7105663202568665E-3</c:v>
                </c:pt>
                <c:pt idx="1964">
                  <c:v>-8.3449470091526284E-3</c:v>
                </c:pt>
                <c:pt idx="1965">
                  <c:v>-8.2531223953334308E-3</c:v>
                </c:pt>
                <c:pt idx="1966">
                  <c:v>-8.215381389825074E-3</c:v>
                </c:pt>
                <c:pt idx="1967">
                  <c:v>-8.2280026361707895E-3</c:v>
                </c:pt>
                <c:pt idx="1968">
                  <c:v>-8.4248704845002274E-3</c:v>
                </c:pt>
                <c:pt idx="1969">
                  <c:v>-7.8279733132975288E-3</c:v>
                </c:pt>
                <c:pt idx="1970">
                  <c:v>-8.2868820484200325E-3</c:v>
                </c:pt>
                <c:pt idx="1971">
                  <c:v>-8.3322786451527648E-3</c:v>
                </c:pt>
                <c:pt idx="1972">
                  <c:v>-8.5058001698942367E-3</c:v>
                </c:pt>
                <c:pt idx="1973">
                  <c:v>-7.999772064961868E-3</c:v>
                </c:pt>
                <c:pt idx="1974">
                  <c:v>-8.3858838856074088E-3</c:v>
                </c:pt>
                <c:pt idx="1975">
                  <c:v>-8.2639503179444841E-3</c:v>
                </c:pt>
                <c:pt idx="1976">
                  <c:v>-8.5727647804944816E-3</c:v>
                </c:pt>
                <c:pt idx="1977">
                  <c:v>-8.4868995525085415E-3</c:v>
                </c:pt>
                <c:pt idx="1978">
                  <c:v>-8.5056697834802047E-3</c:v>
                </c:pt>
                <c:pt idx="1979">
                  <c:v>-7.7231217856355656E-3</c:v>
                </c:pt>
                <c:pt idx="1980">
                  <c:v>-8.2204788172244112E-3</c:v>
                </c:pt>
                <c:pt idx="1981">
                  <c:v>-8.2111542444792702E-3</c:v>
                </c:pt>
                <c:pt idx="1982">
                  <c:v>-8.2427748907630133E-3</c:v>
                </c:pt>
                <c:pt idx="1983">
                  <c:v>-8.5002816261656611E-3</c:v>
                </c:pt>
                <c:pt idx="1984">
                  <c:v>-8.3592504376198661E-3</c:v>
                </c:pt>
                <c:pt idx="1985">
                  <c:v>-8.5846376198577476E-3</c:v>
                </c:pt>
                <c:pt idx="1986">
                  <c:v>-8.4691350529386283E-3</c:v>
                </c:pt>
                <c:pt idx="1987">
                  <c:v>-8.1950278513036792E-3</c:v>
                </c:pt>
                <c:pt idx="1988">
                  <c:v>-8.3508190445504629E-3</c:v>
                </c:pt>
                <c:pt idx="1989">
                  <c:v>-8.4286648945299282E-3</c:v>
                </c:pt>
                <c:pt idx="1990">
                  <c:v>-8.4606768716128048E-3</c:v>
                </c:pt>
                <c:pt idx="1991">
                  <c:v>-8.3606661008788722E-3</c:v>
                </c:pt>
                <c:pt idx="1992">
                  <c:v>-8.01571486610839E-3</c:v>
                </c:pt>
                <c:pt idx="1993">
                  <c:v>-7.9294026958712412E-3</c:v>
                </c:pt>
                <c:pt idx="1994">
                  <c:v>-8.1777508071304381E-3</c:v>
                </c:pt>
                <c:pt idx="1995">
                  <c:v>-7.9321530564785067E-3</c:v>
                </c:pt>
                <c:pt idx="1996">
                  <c:v>-8.3962571916547414E-3</c:v>
                </c:pt>
                <c:pt idx="1997">
                  <c:v>-8.6139770672372506E-3</c:v>
                </c:pt>
                <c:pt idx="1998">
                  <c:v>-8.4205418297980603E-3</c:v>
                </c:pt>
                <c:pt idx="1999">
                  <c:v>-8.0370787054720449E-3</c:v>
                </c:pt>
                <c:pt idx="2000">
                  <c:v>-8.1154482298368413E-3</c:v>
                </c:pt>
                <c:pt idx="2001">
                  <c:v>-8.57237139719879E-3</c:v>
                </c:pt>
                <c:pt idx="2002">
                  <c:v>-8.4624150035787181E-3</c:v>
                </c:pt>
                <c:pt idx="2003">
                  <c:v>-7.989371783771685E-3</c:v>
                </c:pt>
                <c:pt idx="2004">
                  <c:v>-8.3104855562726575E-3</c:v>
                </c:pt>
                <c:pt idx="2005">
                  <c:v>-8.1778768364844864E-3</c:v>
                </c:pt>
                <c:pt idx="2006">
                  <c:v>-8.0261595375675943E-3</c:v>
                </c:pt>
                <c:pt idx="2007">
                  <c:v>-8.3063675927285158E-3</c:v>
                </c:pt>
                <c:pt idx="2008">
                  <c:v>-8.2996282628158887E-3</c:v>
                </c:pt>
                <c:pt idx="2009">
                  <c:v>-8.0699264657343641E-3</c:v>
                </c:pt>
                <c:pt idx="2010">
                  <c:v>-8.674081809374257E-3</c:v>
                </c:pt>
                <c:pt idx="2011">
                  <c:v>-8.3009221969116281E-3</c:v>
                </c:pt>
                <c:pt idx="2012">
                  <c:v>-8.4970730497008744E-3</c:v>
                </c:pt>
                <c:pt idx="2013">
                  <c:v>-8.5626923031073866E-3</c:v>
                </c:pt>
                <c:pt idx="2014">
                  <c:v>-8.4155486958488301E-3</c:v>
                </c:pt>
                <c:pt idx="2015">
                  <c:v>-8.6273681480886332E-3</c:v>
                </c:pt>
                <c:pt idx="2016">
                  <c:v>-8.4147371424187767E-3</c:v>
                </c:pt>
                <c:pt idx="2017">
                  <c:v>-8.3308916805415884E-3</c:v>
                </c:pt>
                <c:pt idx="2018">
                  <c:v>-8.5922141450178943E-3</c:v>
                </c:pt>
                <c:pt idx="2019">
                  <c:v>-8.1781671079372772E-3</c:v>
                </c:pt>
                <c:pt idx="2020">
                  <c:v>-8.5824815325440378E-3</c:v>
                </c:pt>
                <c:pt idx="2021">
                  <c:v>-8.2469649700616689E-3</c:v>
                </c:pt>
                <c:pt idx="2022">
                  <c:v>-8.5693058273691065E-3</c:v>
                </c:pt>
                <c:pt idx="2023">
                  <c:v>-8.5248250211707143E-3</c:v>
                </c:pt>
                <c:pt idx="2024">
                  <c:v>-8.5714079398454216E-3</c:v>
                </c:pt>
                <c:pt idx="2025">
                  <c:v>-8.4161710135230942E-3</c:v>
                </c:pt>
                <c:pt idx="2026">
                  <c:v>-8.2730108185863731E-3</c:v>
                </c:pt>
                <c:pt idx="2027">
                  <c:v>-8.3962453656879679E-3</c:v>
                </c:pt>
                <c:pt idx="2028">
                  <c:v>-7.7715845996810581E-3</c:v>
                </c:pt>
                <c:pt idx="2029">
                  <c:v>-9.2432766635062828E-3</c:v>
                </c:pt>
                <c:pt idx="2030">
                  <c:v>-9.7334854044809488E-3</c:v>
                </c:pt>
                <c:pt idx="2031">
                  <c:v>-9.0557163125100926E-3</c:v>
                </c:pt>
                <c:pt idx="2032">
                  <c:v>-9.0279106308887892E-3</c:v>
                </c:pt>
                <c:pt idx="2033">
                  <c:v>-9.381455665061416E-3</c:v>
                </c:pt>
                <c:pt idx="2034">
                  <c:v>-9.0691340551672037E-3</c:v>
                </c:pt>
                <c:pt idx="2035">
                  <c:v>-8.595729475897913E-3</c:v>
                </c:pt>
                <c:pt idx="2036">
                  <c:v>-8.5119744568593319E-3</c:v>
                </c:pt>
                <c:pt idx="2037">
                  <c:v>-8.5993336999456958E-3</c:v>
                </c:pt>
                <c:pt idx="2038">
                  <c:v>-8.5365747055268486E-3</c:v>
                </c:pt>
                <c:pt idx="2039">
                  <c:v>-8.4172709480460021E-3</c:v>
                </c:pt>
                <c:pt idx="2040">
                  <c:v>-8.9360885776787954E-3</c:v>
                </c:pt>
                <c:pt idx="2041">
                  <c:v>-8.9771294160800163E-3</c:v>
                </c:pt>
                <c:pt idx="2042">
                  <c:v>-9.0814627153134944E-3</c:v>
                </c:pt>
                <c:pt idx="2043">
                  <c:v>-8.7601126957366909E-3</c:v>
                </c:pt>
                <c:pt idx="2044">
                  <c:v>-8.5863745471567131E-3</c:v>
                </c:pt>
                <c:pt idx="2045">
                  <c:v>-9.2065655044004189E-3</c:v>
                </c:pt>
                <c:pt idx="2046">
                  <c:v>-8.6895643977711236E-3</c:v>
                </c:pt>
                <c:pt idx="2047">
                  <c:v>-8.2628947969538361E-3</c:v>
                </c:pt>
                <c:pt idx="2048">
                  <c:v>-8.3824933596051143E-3</c:v>
                </c:pt>
                <c:pt idx="2049">
                  <c:v>-8.5856627029131539E-3</c:v>
                </c:pt>
                <c:pt idx="2050">
                  <c:v>-8.3692006604781065E-3</c:v>
                </c:pt>
                <c:pt idx="2051">
                  <c:v>-8.4703871540420684E-3</c:v>
                </c:pt>
                <c:pt idx="2052">
                  <c:v>-8.8327314341679064E-3</c:v>
                </c:pt>
                <c:pt idx="2053">
                  <c:v>-8.6855894153758158E-3</c:v>
                </c:pt>
                <c:pt idx="2054">
                  <c:v>-8.4878901921055863E-3</c:v>
                </c:pt>
                <c:pt idx="2055">
                  <c:v>-8.5919733642274756E-3</c:v>
                </c:pt>
                <c:pt idx="2056">
                  <c:v>-8.6282949832252164E-3</c:v>
                </c:pt>
                <c:pt idx="2057">
                  <c:v>-8.5139660121437664E-3</c:v>
                </c:pt>
                <c:pt idx="2058">
                  <c:v>-8.4089734984906222E-3</c:v>
                </c:pt>
                <c:pt idx="2059">
                  <c:v>-8.5838390145859516E-3</c:v>
                </c:pt>
                <c:pt idx="2060">
                  <c:v>-8.0195746128741714E-3</c:v>
                </c:pt>
                <c:pt idx="2061">
                  <c:v>-8.1095341644289391E-3</c:v>
                </c:pt>
                <c:pt idx="2062">
                  <c:v>-8.044665821126569E-3</c:v>
                </c:pt>
                <c:pt idx="2063">
                  <c:v>-8.6105257086246043E-3</c:v>
                </c:pt>
                <c:pt idx="2064">
                  <c:v>-8.0114663510369409E-3</c:v>
                </c:pt>
                <c:pt idx="2065">
                  <c:v>-8.6545824995973488E-3</c:v>
                </c:pt>
                <c:pt idx="2066">
                  <c:v>-8.5932290537839243E-3</c:v>
                </c:pt>
                <c:pt idx="2067">
                  <c:v>-8.1163258629088908E-3</c:v>
                </c:pt>
                <c:pt idx="2068">
                  <c:v>-8.4096758345568318E-3</c:v>
                </c:pt>
                <c:pt idx="2069">
                  <c:v>-8.3562768116971463E-3</c:v>
                </c:pt>
                <c:pt idx="2070">
                  <c:v>-8.0674080106718227E-3</c:v>
                </c:pt>
                <c:pt idx="2071">
                  <c:v>-8.4623103984195654E-3</c:v>
                </c:pt>
                <c:pt idx="2072">
                  <c:v>-8.5351871315636051E-3</c:v>
                </c:pt>
                <c:pt idx="2073">
                  <c:v>-8.2614466752935559E-3</c:v>
                </c:pt>
                <c:pt idx="2074">
                  <c:v>-8.2186441197151863E-3</c:v>
                </c:pt>
                <c:pt idx="2075">
                  <c:v>-8.4105249916881109E-3</c:v>
                </c:pt>
                <c:pt idx="2076">
                  <c:v>-8.4604209254363488E-3</c:v>
                </c:pt>
                <c:pt idx="2077">
                  <c:v>-8.3096022251234192E-3</c:v>
                </c:pt>
                <c:pt idx="2078">
                  <c:v>-8.0989840405902101E-3</c:v>
                </c:pt>
                <c:pt idx="2079">
                  <c:v>-7.8499733316242572E-3</c:v>
                </c:pt>
                <c:pt idx="2080">
                  <c:v>-8.2111057090780478E-3</c:v>
                </c:pt>
                <c:pt idx="2081">
                  <c:v>-7.9735343305631472E-3</c:v>
                </c:pt>
                <c:pt idx="2082">
                  <c:v>-7.9500829976080108E-3</c:v>
                </c:pt>
                <c:pt idx="2083">
                  <c:v>-8.3675126980120272E-3</c:v>
                </c:pt>
                <c:pt idx="2084">
                  <c:v>-8.0187515266846622E-3</c:v>
                </c:pt>
                <c:pt idx="2085">
                  <c:v>-8.1817675733441737E-3</c:v>
                </c:pt>
                <c:pt idx="2086">
                  <c:v>-7.2878034676022406E-3</c:v>
                </c:pt>
                <c:pt idx="2087">
                  <c:v>-7.8786028478134689E-3</c:v>
                </c:pt>
                <c:pt idx="2088">
                  <c:v>-7.696772821095035E-3</c:v>
                </c:pt>
                <c:pt idx="2089">
                  <c:v>-8.1275885218827278E-3</c:v>
                </c:pt>
                <c:pt idx="2090">
                  <c:v>-7.5930549731583336E-3</c:v>
                </c:pt>
                <c:pt idx="2091">
                  <c:v>-8.5626915826960658E-3</c:v>
                </c:pt>
                <c:pt idx="2092">
                  <c:v>-8.4426210979085051E-3</c:v>
                </c:pt>
                <c:pt idx="2093">
                  <c:v>-8.4734159730000241E-3</c:v>
                </c:pt>
                <c:pt idx="2094">
                  <c:v>-8.1738203748496253E-3</c:v>
                </c:pt>
                <c:pt idx="2095">
                  <c:v>-8.1478020493815015E-3</c:v>
                </c:pt>
                <c:pt idx="2096">
                  <c:v>-8.5528636270615615E-3</c:v>
                </c:pt>
                <c:pt idx="2097">
                  <c:v>-7.977040845066027E-3</c:v>
                </c:pt>
                <c:pt idx="2098">
                  <c:v>-8.2004023628483285E-3</c:v>
                </c:pt>
                <c:pt idx="2099">
                  <c:v>-8.2288733414754931E-3</c:v>
                </c:pt>
                <c:pt idx="2100">
                  <c:v>-8.2151244243402026E-3</c:v>
                </c:pt>
                <c:pt idx="2101">
                  <c:v>-7.8719699749758044E-3</c:v>
                </c:pt>
                <c:pt idx="2102">
                  <c:v>-7.9638653746405656E-3</c:v>
                </c:pt>
                <c:pt idx="2103">
                  <c:v>-8.0070770972283118E-3</c:v>
                </c:pt>
                <c:pt idx="2104">
                  <c:v>-7.9761252257660731E-3</c:v>
                </c:pt>
                <c:pt idx="2105">
                  <c:v>-8.2953461797720344E-3</c:v>
                </c:pt>
                <c:pt idx="2106">
                  <c:v>-7.9614534983152088E-3</c:v>
                </c:pt>
                <c:pt idx="2107">
                  <c:v>-7.531772791304024E-3</c:v>
                </c:pt>
                <c:pt idx="2108">
                  <c:v>-7.7115094256092189E-3</c:v>
                </c:pt>
                <c:pt idx="2109">
                  <c:v>-7.8018128855428907E-3</c:v>
                </c:pt>
                <c:pt idx="2110">
                  <c:v>-7.5325642149271874E-3</c:v>
                </c:pt>
                <c:pt idx="2111">
                  <c:v>-8.2418544930272317E-3</c:v>
                </c:pt>
                <c:pt idx="2112">
                  <c:v>-7.7600114482467954E-3</c:v>
                </c:pt>
                <c:pt idx="2113">
                  <c:v>-7.5870875718685614E-3</c:v>
                </c:pt>
                <c:pt idx="2114">
                  <c:v>-7.8116300249630568E-3</c:v>
                </c:pt>
                <c:pt idx="2115">
                  <c:v>-7.8638192917230183E-3</c:v>
                </c:pt>
                <c:pt idx="2116">
                  <c:v>-7.9719495261936658E-3</c:v>
                </c:pt>
                <c:pt idx="2117">
                  <c:v>-8.0933255125436501E-3</c:v>
                </c:pt>
                <c:pt idx="2118">
                  <c:v>-8.0048707391677416E-3</c:v>
                </c:pt>
                <c:pt idx="2119">
                  <c:v>-8.0339878197946829E-3</c:v>
                </c:pt>
                <c:pt idx="2120">
                  <c:v>-8.1099818361965465E-3</c:v>
                </c:pt>
                <c:pt idx="2121">
                  <c:v>-8.1199981491119674E-3</c:v>
                </c:pt>
                <c:pt idx="2122">
                  <c:v>-8.2340537319529478E-3</c:v>
                </c:pt>
                <c:pt idx="2123">
                  <c:v>-7.9468619801835085E-3</c:v>
                </c:pt>
                <c:pt idx="2124">
                  <c:v>-7.9407336547152527E-3</c:v>
                </c:pt>
                <c:pt idx="2125">
                  <c:v>-7.9308563464029602E-3</c:v>
                </c:pt>
                <c:pt idx="2126">
                  <c:v>-8.1700141513188548E-3</c:v>
                </c:pt>
                <c:pt idx="2127">
                  <c:v>-7.8563166100943001E-3</c:v>
                </c:pt>
                <c:pt idx="2128">
                  <c:v>-8.0949909064544738E-3</c:v>
                </c:pt>
                <c:pt idx="2129">
                  <c:v>-7.9415427940737835E-3</c:v>
                </c:pt>
                <c:pt idx="2130">
                  <c:v>-7.8330897519654878E-3</c:v>
                </c:pt>
                <c:pt idx="2131">
                  <c:v>-7.6604162238027539E-3</c:v>
                </c:pt>
                <c:pt idx="2132">
                  <c:v>-7.5427202542439785E-3</c:v>
                </c:pt>
                <c:pt idx="2133">
                  <c:v>-8.1085308110137103E-3</c:v>
                </c:pt>
                <c:pt idx="2134">
                  <c:v>-7.8052896588306142E-3</c:v>
                </c:pt>
                <c:pt idx="2135">
                  <c:v>-8.0789707908076967E-3</c:v>
                </c:pt>
                <c:pt idx="2136">
                  <c:v>-7.8105037139651907E-3</c:v>
                </c:pt>
                <c:pt idx="2137">
                  <c:v>-8.1724460513609466E-3</c:v>
                </c:pt>
                <c:pt idx="2138">
                  <c:v>-7.7659702112211791E-3</c:v>
                </c:pt>
                <c:pt idx="2139">
                  <c:v>-7.9652232546289312E-3</c:v>
                </c:pt>
                <c:pt idx="2140">
                  <c:v>-7.9421195935815633E-3</c:v>
                </c:pt>
                <c:pt idx="2141">
                  <c:v>-7.4617496763421613E-3</c:v>
                </c:pt>
                <c:pt idx="2142">
                  <c:v>-7.6565525711703771E-3</c:v>
                </c:pt>
                <c:pt idx="2143">
                  <c:v>-7.1336400939557504E-3</c:v>
                </c:pt>
                <c:pt idx="2144">
                  <c:v>-7.8555332319171847E-3</c:v>
                </c:pt>
                <c:pt idx="2145">
                  <c:v>-7.8219373505657268E-3</c:v>
                </c:pt>
                <c:pt idx="2146">
                  <c:v>-7.8702682792152982E-3</c:v>
                </c:pt>
                <c:pt idx="2147">
                  <c:v>-7.9393205936518912E-3</c:v>
                </c:pt>
                <c:pt idx="2148">
                  <c:v>-7.8040245662781881E-3</c:v>
                </c:pt>
                <c:pt idx="2149">
                  <c:v>-7.7748199554020913E-3</c:v>
                </c:pt>
                <c:pt idx="2150">
                  <c:v>-7.4295597412652068E-3</c:v>
                </c:pt>
                <c:pt idx="2151">
                  <c:v>-7.5887028300186243E-3</c:v>
                </c:pt>
                <c:pt idx="2152">
                  <c:v>-7.9210143529988199E-3</c:v>
                </c:pt>
                <c:pt idx="2153">
                  <c:v>-7.8833371091612935E-3</c:v>
                </c:pt>
                <c:pt idx="2154">
                  <c:v>-7.8896009429269363E-3</c:v>
                </c:pt>
                <c:pt idx="2155">
                  <c:v>-8.0466138780685773E-3</c:v>
                </c:pt>
                <c:pt idx="2156">
                  <c:v>-7.8847319538807269E-3</c:v>
                </c:pt>
                <c:pt idx="2157">
                  <c:v>-7.6211387663881183E-3</c:v>
                </c:pt>
                <c:pt idx="2158">
                  <c:v>-7.6793168169948566E-3</c:v>
                </c:pt>
                <c:pt idx="2159">
                  <c:v>-7.7431638225126491E-3</c:v>
                </c:pt>
                <c:pt idx="2160">
                  <c:v>-7.7107896956158852E-3</c:v>
                </c:pt>
                <c:pt idx="2161">
                  <c:v>-8.0035411970223683E-3</c:v>
                </c:pt>
                <c:pt idx="2162">
                  <c:v>-7.8851064937265937E-3</c:v>
                </c:pt>
                <c:pt idx="2163">
                  <c:v>-7.9036236619531835E-3</c:v>
                </c:pt>
                <c:pt idx="2164">
                  <c:v>-7.9221276758806129E-3</c:v>
                </c:pt>
                <c:pt idx="2165">
                  <c:v>-7.6479263386004612E-3</c:v>
                </c:pt>
                <c:pt idx="2166">
                  <c:v>-7.4028341808746213E-3</c:v>
                </c:pt>
                <c:pt idx="2167">
                  <c:v>-7.9156046277543326E-3</c:v>
                </c:pt>
                <c:pt idx="2168">
                  <c:v>-7.4422247143640097E-3</c:v>
                </c:pt>
                <c:pt idx="2169">
                  <c:v>-7.5526663570054976E-3</c:v>
                </c:pt>
                <c:pt idx="2170">
                  <c:v>-8.087062806949057E-3</c:v>
                </c:pt>
                <c:pt idx="2171">
                  <c:v>-7.82678562898006E-3</c:v>
                </c:pt>
                <c:pt idx="2172">
                  <c:v>-7.6581694381970614E-3</c:v>
                </c:pt>
                <c:pt idx="2173">
                  <c:v>-7.5876849765625929E-3</c:v>
                </c:pt>
                <c:pt idx="2174">
                  <c:v>-7.3117371699850074E-3</c:v>
                </c:pt>
                <c:pt idx="2175">
                  <c:v>-7.4851529341072049E-3</c:v>
                </c:pt>
                <c:pt idx="2176">
                  <c:v>-7.6421729278595401E-3</c:v>
                </c:pt>
                <c:pt idx="2177">
                  <c:v>-7.4556827395086955E-3</c:v>
                </c:pt>
                <c:pt idx="2178">
                  <c:v>-7.4684375199804724E-3</c:v>
                </c:pt>
                <c:pt idx="2179">
                  <c:v>-7.2666650705855828E-3</c:v>
                </c:pt>
                <c:pt idx="2180">
                  <c:v>-7.3528445568215904E-3</c:v>
                </c:pt>
                <c:pt idx="2181">
                  <c:v>-7.4997730657477288E-3</c:v>
                </c:pt>
                <c:pt idx="2182">
                  <c:v>-7.3220876076031437E-3</c:v>
                </c:pt>
                <c:pt idx="2183">
                  <c:v>-7.1764979396997386E-3</c:v>
                </c:pt>
                <c:pt idx="2184">
                  <c:v>-7.2171919528885809E-3</c:v>
                </c:pt>
                <c:pt idx="2185">
                  <c:v>-7.4221721967359941E-3</c:v>
                </c:pt>
                <c:pt idx="2186">
                  <c:v>-6.9848571734346969E-3</c:v>
                </c:pt>
                <c:pt idx="2187">
                  <c:v>-7.3607827856911976E-3</c:v>
                </c:pt>
                <c:pt idx="2188">
                  <c:v>-7.1914580506071794E-3</c:v>
                </c:pt>
                <c:pt idx="2189">
                  <c:v>-7.4271852270979067E-3</c:v>
                </c:pt>
                <c:pt idx="2190">
                  <c:v>-7.2983104391554808E-3</c:v>
                </c:pt>
                <c:pt idx="2191">
                  <c:v>-7.3782844856135534E-3</c:v>
                </c:pt>
                <c:pt idx="2192">
                  <c:v>-7.412098432228122E-3</c:v>
                </c:pt>
                <c:pt idx="2193">
                  <c:v>-7.5014043247994735E-3</c:v>
                </c:pt>
                <c:pt idx="2194">
                  <c:v>-7.1752394201731341E-3</c:v>
                </c:pt>
                <c:pt idx="2195">
                  <c:v>-7.3463549073035025E-3</c:v>
                </c:pt>
                <c:pt idx="2196">
                  <c:v>-7.3687614753580061E-3</c:v>
                </c:pt>
                <c:pt idx="2197">
                  <c:v>-7.3365438466255822E-3</c:v>
                </c:pt>
                <c:pt idx="2198">
                  <c:v>-7.1266889910023912E-3</c:v>
                </c:pt>
                <c:pt idx="2199">
                  <c:v>-7.2599313016206693E-3</c:v>
                </c:pt>
                <c:pt idx="2200">
                  <c:v>-7.1879831466813426E-3</c:v>
                </c:pt>
                <c:pt idx="2201">
                  <c:v>-7.5479961269684041E-3</c:v>
                </c:pt>
                <c:pt idx="2202">
                  <c:v>-7.1167844439077085E-3</c:v>
                </c:pt>
                <c:pt idx="2203">
                  <c:v>-7.0551131159692698E-3</c:v>
                </c:pt>
                <c:pt idx="2204">
                  <c:v>-7.4223455973443011E-3</c:v>
                </c:pt>
                <c:pt idx="2205">
                  <c:v>-6.6940766718523838E-3</c:v>
                </c:pt>
                <c:pt idx="2206">
                  <c:v>-7.1437585838580158E-3</c:v>
                </c:pt>
                <c:pt idx="2207">
                  <c:v>-7.1446084356336882E-3</c:v>
                </c:pt>
                <c:pt idx="2208">
                  <c:v>-7.2623390026285784E-3</c:v>
                </c:pt>
                <c:pt idx="2209">
                  <c:v>-7.1330528147187724E-3</c:v>
                </c:pt>
                <c:pt idx="2210">
                  <c:v>-7.1925343222760257E-3</c:v>
                </c:pt>
                <c:pt idx="2211">
                  <c:v>-7.0838485514679887E-3</c:v>
                </c:pt>
                <c:pt idx="2212">
                  <c:v>-7.0608544650488389E-3</c:v>
                </c:pt>
                <c:pt idx="2213">
                  <c:v>-6.9513973732928669E-3</c:v>
                </c:pt>
                <c:pt idx="2214">
                  <c:v>-6.9305200644837178E-3</c:v>
                </c:pt>
                <c:pt idx="2215">
                  <c:v>-7.0969550947286289E-3</c:v>
                </c:pt>
                <c:pt idx="2216">
                  <c:v>-6.8464541649626278E-3</c:v>
                </c:pt>
                <c:pt idx="2217">
                  <c:v>-6.8480986882099833E-3</c:v>
                </c:pt>
                <c:pt idx="2218">
                  <c:v>-6.8112899921245924E-3</c:v>
                </c:pt>
                <c:pt idx="2219">
                  <c:v>-6.9517997586910282E-3</c:v>
                </c:pt>
                <c:pt idx="2220">
                  <c:v>-7.0352648624609684E-3</c:v>
                </c:pt>
                <c:pt idx="2221">
                  <c:v>-6.8825961678083509E-3</c:v>
                </c:pt>
                <c:pt idx="2222">
                  <c:v>-6.7586673120817679E-3</c:v>
                </c:pt>
                <c:pt idx="2223">
                  <c:v>-6.712849885959978E-3</c:v>
                </c:pt>
                <c:pt idx="2224">
                  <c:v>-6.9590916970382471E-3</c:v>
                </c:pt>
                <c:pt idx="2225">
                  <c:v>-6.8420654614089827E-3</c:v>
                </c:pt>
                <c:pt idx="2226">
                  <c:v>-6.9094034383104215E-3</c:v>
                </c:pt>
                <c:pt idx="2227">
                  <c:v>-6.7262259464473447E-3</c:v>
                </c:pt>
                <c:pt idx="2228">
                  <c:v>-6.9530067260312129E-3</c:v>
                </c:pt>
                <c:pt idx="2229">
                  <c:v>-6.8026451925076014E-3</c:v>
                </c:pt>
                <c:pt idx="2230">
                  <c:v>-6.9831380125807826E-3</c:v>
                </c:pt>
                <c:pt idx="2231">
                  <c:v>-6.9833406630844799E-3</c:v>
                </c:pt>
                <c:pt idx="2232">
                  <c:v>-7.0313592624696181E-3</c:v>
                </c:pt>
                <c:pt idx="2233">
                  <c:v>-6.6482241507920562E-3</c:v>
                </c:pt>
                <c:pt idx="2234">
                  <c:v>-6.7771974197664304E-3</c:v>
                </c:pt>
                <c:pt idx="2235">
                  <c:v>-6.7746995609017117E-3</c:v>
                </c:pt>
                <c:pt idx="2236">
                  <c:v>-6.7121930423800344E-3</c:v>
                </c:pt>
                <c:pt idx="2237">
                  <c:v>-7.2663498481965443E-3</c:v>
                </c:pt>
                <c:pt idx="2238">
                  <c:v>-6.9060507660915187E-3</c:v>
                </c:pt>
                <c:pt idx="2239">
                  <c:v>-7.0631542640762273E-3</c:v>
                </c:pt>
                <c:pt idx="2240">
                  <c:v>-6.4279739658329128E-3</c:v>
                </c:pt>
                <c:pt idx="2241">
                  <c:v>-6.4774845843219497E-3</c:v>
                </c:pt>
                <c:pt idx="2242">
                  <c:v>-6.8931852615132724E-3</c:v>
                </c:pt>
                <c:pt idx="2243">
                  <c:v>-7.0181369869821561E-3</c:v>
                </c:pt>
                <c:pt idx="2244">
                  <c:v>-6.7919081532290928E-3</c:v>
                </c:pt>
                <c:pt idx="2245">
                  <c:v>-6.4575481880622294E-3</c:v>
                </c:pt>
                <c:pt idx="2246">
                  <c:v>-7.0383818256629016E-3</c:v>
                </c:pt>
                <c:pt idx="2247">
                  <c:v>-6.7979432522871624E-3</c:v>
                </c:pt>
                <c:pt idx="2248">
                  <c:v>-6.5543322640074101E-3</c:v>
                </c:pt>
                <c:pt idx="2249">
                  <c:v>-6.9019511851151306E-3</c:v>
                </c:pt>
                <c:pt idx="2250">
                  <c:v>-6.530058433676298E-3</c:v>
                </c:pt>
                <c:pt idx="2251">
                  <c:v>-6.4680158032252074E-3</c:v>
                </c:pt>
                <c:pt idx="2252">
                  <c:v>-6.7655332559191355E-3</c:v>
                </c:pt>
                <c:pt idx="2253">
                  <c:v>-6.5825214776992734E-3</c:v>
                </c:pt>
                <c:pt idx="2254">
                  <c:v>-6.8572812180346197E-3</c:v>
                </c:pt>
                <c:pt idx="2255">
                  <c:v>-6.7374637811435595E-3</c:v>
                </c:pt>
                <c:pt idx="2256">
                  <c:v>-6.4872795521721304E-3</c:v>
                </c:pt>
                <c:pt idx="2257">
                  <c:v>-6.7004256107570676E-3</c:v>
                </c:pt>
                <c:pt idx="2258">
                  <c:v>-6.6159427094926119E-3</c:v>
                </c:pt>
                <c:pt idx="2259">
                  <c:v>-6.546980656701765E-3</c:v>
                </c:pt>
                <c:pt idx="2260">
                  <c:v>-6.5407256098478257E-3</c:v>
                </c:pt>
                <c:pt idx="2261">
                  <c:v>-6.4081135478169403E-3</c:v>
                </c:pt>
                <c:pt idx="2262">
                  <c:v>-6.3851123059225929E-3</c:v>
                </c:pt>
                <c:pt idx="2263">
                  <c:v>-6.6271577088894236E-3</c:v>
                </c:pt>
                <c:pt idx="2264">
                  <c:v>-6.3870757152450124E-3</c:v>
                </c:pt>
                <c:pt idx="2265">
                  <c:v>-6.5892328498346354E-3</c:v>
                </c:pt>
                <c:pt idx="2266">
                  <c:v>-6.0246069238690378E-3</c:v>
                </c:pt>
                <c:pt idx="2267">
                  <c:v>-6.1401674060008148E-3</c:v>
                </c:pt>
                <c:pt idx="2268">
                  <c:v>-6.0151154680389059E-3</c:v>
                </c:pt>
                <c:pt idx="2269">
                  <c:v>-6.242671604001309E-3</c:v>
                </c:pt>
                <c:pt idx="2270">
                  <c:v>-6.0799882865097306E-3</c:v>
                </c:pt>
                <c:pt idx="2271">
                  <c:v>-6.0087211880409056E-3</c:v>
                </c:pt>
                <c:pt idx="2272">
                  <c:v>-6.0494153027343556E-3</c:v>
                </c:pt>
                <c:pt idx="2273">
                  <c:v>-6.0638293203009817E-3</c:v>
                </c:pt>
                <c:pt idx="2274">
                  <c:v>-5.8206105888522364E-3</c:v>
                </c:pt>
                <c:pt idx="2275">
                  <c:v>-6.0894075003609816E-3</c:v>
                </c:pt>
                <c:pt idx="2276">
                  <c:v>-6.0987306245772624E-3</c:v>
                </c:pt>
                <c:pt idx="2277">
                  <c:v>-5.9398697513186934E-3</c:v>
                </c:pt>
                <c:pt idx="2278">
                  <c:v>-5.9016973345039107E-3</c:v>
                </c:pt>
                <c:pt idx="2279">
                  <c:v>-5.8081896538709713E-3</c:v>
                </c:pt>
                <c:pt idx="2280">
                  <c:v>-5.9732824468151108E-3</c:v>
                </c:pt>
                <c:pt idx="2281">
                  <c:v>-5.792275708931257E-3</c:v>
                </c:pt>
                <c:pt idx="2282">
                  <c:v>-5.6545081597983117E-3</c:v>
                </c:pt>
                <c:pt idx="2283">
                  <c:v>-5.8057540194307259E-3</c:v>
                </c:pt>
                <c:pt idx="2284">
                  <c:v>-5.8430123408106686E-3</c:v>
                </c:pt>
                <c:pt idx="2285">
                  <c:v>-5.7555307997243033E-3</c:v>
                </c:pt>
                <c:pt idx="2286">
                  <c:v>-5.8376883144784664E-3</c:v>
                </c:pt>
                <c:pt idx="2287">
                  <c:v>-5.6211366053445224E-3</c:v>
                </c:pt>
                <c:pt idx="2288">
                  <c:v>-5.9299603704308212E-3</c:v>
                </c:pt>
                <c:pt idx="2289">
                  <c:v>-5.8705818638380173E-3</c:v>
                </c:pt>
                <c:pt idx="2290">
                  <c:v>-5.6411977202700248E-3</c:v>
                </c:pt>
                <c:pt idx="2291">
                  <c:v>-6.0832425023524036E-3</c:v>
                </c:pt>
                <c:pt idx="2292">
                  <c:v>-5.6060119996472696E-3</c:v>
                </c:pt>
                <c:pt idx="2293">
                  <c:v>-5.6628621538132367E-3</c:v>
                </c:pt>
                <c:pt idx="2294">
                  <c:v>-5.6353963243373434E-3</c:v>
                </c:pt>
                <c:pt idx="2295">
                  <c:v>-5.2943526709613121E-3</c:v>
                </c:pt>
                <c:pt idx="2296">
                  <c:v>-5.2563296891581131E-3</c:v>
                </c:pt>
                <c:pt idx="2297">
                  <c:v>-5.476293149128994E-3</c:v>
                </c:pt>
                <c:pt idx="2298">
                  <c:v>-5.6979509458042503E-3</c:v>
                </c:pt>
                <c:pt idx="2299">
                  <c:v>-5.2825815240637175E-3</c:v>
                </c:pt>
                <c:pt idx="2300">
                  <c:v>-5.3697339641523628E-3</c:v>
                </c:pt>
                <c:pt idx="2301">
                  <c:v>-5.3278429264800916E-3</c:v>
                </c:pt>
                <c:pt idx="2302">
                  <c:v>-5.559544462915309E-3</c:v>
                </c:pt>
                <c:pt idx="2303">
                  <c:v>-5.3343825766688432E-3</c:v>
                </c:pt>
                <c:pt idx="2304">
                  <c:v>-5.198941584506506E-3</c:v>
                </c:pt>
                <c:pt idx="2305">
                  <c:v>-5.025263729218658E-3</c:v>
                </c:pt>
                <c:pt idx="2306">
                  <c:v>-5.1924953335227911E-3</c:v>
                </c:pt>
                <c:pt idx="2307">
                  <c:v>-4.9771677679356432E-3</c:v>
                </c:pt>
                <c:pt idx="2308">
                  <c:v>-4.9807857979773584E-3</c:v>
                </c:pt>
                <c:pt idx="2309">
                  <c:v>-5.0647232680091818E-3</c:v>
                </c:pt>
                <c:pt idx="2310">
                  <c:v>-5.1062251917781999E-3</c:v>
                </c:pt>
                <c:pt idx="2311">
                  <c:v>-5.1199890416230506E-3</c:v>
                </c:pt>
                <c:pt idx="2312">
                  <c:v>-4.9413761551106682E-3</c:v>
                </c:pt>
                <c:pt idx="2313">
                  <c:v>-4.9886282604780846E-3</c:v>
                </c:pt>
                <c:pt idx="2314">
                  <c:v>-4.9287302207372229E-3</c:v>
                </c:pt>
                <c:pt idx="2315">
                  <c:v>-4.9570975060159355E-3</c:v>
                </c:pt>
                <c:pt idx="2316">
                  <c:v>-4.9473947179944191E-3</c:v>
                </c:pt>
                <c:pt idx="2317">
                  <c:v>-4.9102005592150692E-3</c:v>
                </c:pt>
                <c:pt idx="2318">
                  <c:v>-4.8750624624346777E-3</c:v>
                </c:pt>
                <c:pt idx="2319">
                  <c:v>-5.0008615677963573E-3</c:v>
                </c:pt>
                <c:pt idx="2320">
                  <c:v>-4.8997059345010597E-3</c:v>
                </c:pt>
                <c:pt idx="2321">
                  <c:v>-4.893801564539166E-3</c:v>
                </c:pt>
                <c:pt idx="2322">
                  <c:v>-4.9155697764189802E-3</c:v>
                </c:pt>
                <c:pt idx="2323">
                  <c:v>-4.8598738192930195E-3</c:v>
                </c:pt>
                <c:pt idx="2324">
                  <c:v>-4.9646689554663538E-3</c:v>
                </c:pt>
                <c:pt idx="2325">
                  <c:v>-4.7335489696226909E-3</c:v>
                </c:pt>
                <c:pt idx="2326">
                  <c:v>-4.7256911633781406E-3</c:v>
                </c:pt>
                <c:pt idx="2327">
                  <c:v>-4.4969135466260768E-3</c:v>
                </c:pt>
                <c:pt idx="2328">
                  <c:v>-4.6117565713747243E-3</c:v>
                </c:pt>
                <c:pt idx="2329">
                  <c:v>-4.700028752973465E-3</c:v>
                </c:pt>
                <c:pt idx="2330">
                  <c:v>-4.5280662448675809E-3</c:v>
                </c:pt>
                <c:pt idx="2331">
                  <c:v>-4.3798146875259052E-3</c:v>
                </c:pt>
                <c:pt idx="2332">
                  <c:v>-4.4512371242753359E-3</c:v>
                </c:pt>
                <c:pt idx="2333">
                  <c:v>-4.3900882982124551E-3</c:v>
                </c:pt>
                <c:pt idx="2334">
                  <c:v>-4.5968463117078192E-3</c:v>
                </c:pt>
                <c:pt idx="2335">
                  <c:v>-4.2308230551128118E-3</c:v>
                </c:pt>
                <c:pt idx="2336">
                  <c:v>-4.3435122738550973E-3</c:v>
                </c:pt>
                <c:pt idx="2337">
                  <c:v>-4.4014720221076456E-3</c:v>
                </c:pt>
                <c:pt idx="2338">
                  <c:v>-4.4039122160021331E-3</c:v>
                </c:pt>
                <c:pt idx="2339">
                  <c:v>-4.2079838786847311E-3</c:v>
                </c:pt>
                <c:pt idx="2340">
                  <c:v>-4.052313524281345E-3</c:v>
                </c:pt>
                <c:pt idx="2341">
                  <c:v>-4.2190957096276214E-3</c:v>
                </c:pt>
                <c:pt idx="2342">
                  <c:v>-4.2174596124365735E-3</c:v>
                </c:pt>
                <c:pt idx="2343">
                  <c:v>-4.0975879294240696E-3</c:v>
                </c:pt>
                <c:pt idx="2344">
                  <c:v>-4.0304411115237799E-3</c:v>
                </c:pt>
                <c:pt idx="2345">
                  <c:v>-4.0572541539604734E-3</c:v>
                </c:pt>
                <c:pt idx="2346">
                  <c:v>-4.1689870560723489E-3</c:v>
                </c:pt>
                <c:pt idx="2347">
                  <c:v>-3.9800615161612535E-3</c:v>
                </c:pt>
                <c:pt idx="2348">
                  <c:v>-4.0204114703953778E-3</c:v>
                </c:pt>
                <c:pt idx="2349">
                  <c:v>-3.9554218956705306E-3</c:v>
                </c:pt>
                <c:pt idx="2350">
                  <c:v>-3.9578067313084126E-3</c:v>
                </c:pt>
                <c:pt idx="2351">
                  <c:v>-4.0079495903292432E-3</c:v>
                </c:pt>
                <c:pt idx="2352">
                  <c:v>-3.9052500578719246E-3</c:v>
                </c:pt>
                <c:pt idx="2353">
                  <c:v>-4.0239694400421664E-3</c:v>
                </c:pt>
                <c:pt idx="2354">
                  <c:v>-3.7849326425899174E-3</c:v>
                </c:pt>
                <c:pt idx="2355">
                  <c:v>-3.8665562359297234E-3</c:v>
                </c:pt>
                <c:pt idx="2356">
                  <c:v>-3.8349357330469984E-3</c:v>
                </c:pt>
                <c:pt idx="2357">
                  <c:v>-3.8260952787860696E-3</c:v>
                </c:pt>
                <c:pt idx="2358">
                  <c:v>-3.5572274528938757E-3</c:v>
                </c:pt>
                <c:pt idx="2359">
                  <c:v>-3.6163490904722144E-3</c:v>
                </c:pt>
                <c:pt idx="2360">
                  <c:v>-3.6243055913112937E-3</c:v>
                </c:pt>
                <c:pt idx="2361">
                  <c:v>-3.6152401522720392E-3</c:v>
                </c:pt>
                <c:pt idx="2362">
                  <c:v>-3.793759243932934E-3</c:v>
                </c:pt>
                <c:pt idx="2363">
                  <c:v>-3.5611009175343876E-3</c:v>
                </c:pt>
                <c:pt idx="2364">
                  <c:v>-3.5378861526801954E-3</c:v>
                </c:pt>
                <c:pt idx="2365">
                  <c:v>-3.4271130260449243E-3</c:v>
                </c:pt>
                <c:pt idx="2366">
                  <c:v>-3.3223688320516403E-3</c:v>
                </c:pt>
                <c:pt idx="2367">
                  <c:v>-3.3218908141709929E-3</c:v>
                </c:pt>
                <c:pt idx="2368">
                  <c:v>-3.3056151266634111E-3</c:v>
                </c:pt>
                <c:pt idx="2369">
                  <c:v>-3.5935137643797375E-3</c:v>
                </c:pt>
                <c:pt idx="2370">
                  <c:v>-3.208027474578976E-3</c:v>
                </c:pt>
                <c:pt idx="2371">
                  <c:v>-3.5626784560381219E-3</c:v>
                </c:pt>
                <c:pt idx="2372">
                  <c:v>-3.3375072748633317E-3</c:v>
                </c:pt>
                <c:pt idx="2373">
                  <c:v>-3.3172745046338224E-3</c:v>
                </c:pt>
                <c:pt idx="2374">
                  <c:v>-3.2532589921602118E-3</c:v>
                </c:pt>
                <c:pt idx="2375">
                  <c:v>-3.3111421380002553E-3</c:v>
                </c:pt>
                <c:pt idx="2376">
                  <c:v>-2.8657831212327918E-3</c:v>
                </c:pt>
                <c:pt idx="2377">
                  <c:v>-3.1839486025645024E-3</c:v>
                </c:pt>
                <c:pt idx="2378">
                  <c:v>-3.0522999201810447E-3</c:v>
                </c:pt>
                <c:pt idx="2379">
                  <c:v>-2.9083569068506935E-3</c:v>
                </c:pt>
                <c:pt idx="2380">
                  <c:v>-3.0661388734803093E-3</c:v>
                </c:pt>
                <c:pt idx="2381">
                  <c:v>-2.9113835702884272E-3</c:v>
                </c:pt>
                <c:pt idx="2382">
                  <c:v>-2.965874797688884E-3</c:v>
                </c:pt>
                <c:pt idx="2383">
                  <c:v>-3.0795407189942508E-3</c:v>
                </c:pt>
                <c:pt idx="2384">
                  <c:v>-2.9507702267549149E-3</c:v>
                </c:pt>
                <c:pt idx="2385">
                  <c:v>-2.9444337053379619E-3</c:v>
                </c:pt>
                <c:pt idx="2386">
                  <c:v>-2.9147146298276992E-3</c:v>
                </c:pt>
                <c:pt idx="2387">
                  <c:v>-2.7841145411645145E-3</c:v>
                </c:pt>
                <c:pt idx="2388">
                  <c:v>-2.5820958892291981E-3</c:v>
                </c:pt>
                <c:pt idx="2389">
                  <c:v>-2.866817609752327E-3</c:v>
                </c:pt>
                <c:pt idx="2390">
                  <c:v>-2.7663621052465442E-3</c:v>
                </c:pt>
                <c:pt idx="2391">
                  <c:v>-2.588464365488403E-3</c:v>
                </c:pt>
                <c:pt idx="2392">
                  <c:v>-2.6331554949735035E-3</c:v>
                </c:pt>
                <c:pt idx="2393">
                  <c:v>-2.5737243516230036E-3</c:v>
                </c:pt>
                <c:pt idx="2394">
                  <c:v>-2.704394423000083E-3</c:v>
                </c:pt>
                <c:pt idx="2395">
                  <c:v>-2.3972666906449179E-3</c:v>
                </c:pt>
                <c:pt idx="2396">
                  <c:v>-2.6394600452821688E-3</c:v>
                </c:pt>
                <c:pt idx="2397">
                  <c:v>-2.4855561863548841E-3</c:v>
                </c:pt>
                <c:pt idx="2398">
                  <c:v>-2.4845199622866875E-3</c:v>
                </c:pt>
                <c:pt idx="2399">
                  <c:v>-2.3541729734715623E-3</c:v>
                </c:pt>
                <c:pt idx="2400">
                  <c:v>-2.3798461857267865E-3</c:v>
                </c:pt>
                <c:pt idx="2401">
                  <c:v>-2.1869316223936527E-3</c:v>
                </c:pt>
                <c:pt idx="2402">
                  <c:v>-2.2124652585364438E-3</c:v>
                </c:pt>
                <c:pt idx="2403">
                  <c:v>-2.3309639793872516E-3</c:v>
                </c:pt>
                <c:pt idx="2404">
                  <c:v>-2.1083263785866648E-3</c:v>
                </c:pt>
                <c:pt idx="2405">
                  <c:v>-2.1347767181195466E-3</c:v>
                </c:pt>
                <c:pt idx="2406">
                  <c:v>-2.0666165133497285E-3</c:v>
                </c:pt>
                <c:pt idx="2407">
                  <c:v>-1.9338662240195755E-3</c:v>
                </c:pt>
                <c:pt idx="2408">
                  <c:v>-2.1843423208347864E-3</c:v>
                </c:pt>
                <c:pt idx="2409">
                  <c:v>-1.8822634355169245E-3</c:v>
                </c:pt>
                <c:pt idx="2410">
                  <c:v>-2.0596375927010909E-3</c:v>
                </c:pt>
                <c:pt idx="2411">
                  <c:v>-1.8434373421949547E-3</c:v>
                </c:pt>
                <c:pt idx="2412">
                  <c:v>-1.6883148658548936E-3</c:v>
                </c:pt>
                <c:pt idx="2413">
                  <c:v>-1.9861938857012179E-3</c:v>
                </c:pt>
                <c:pt idx="2414">
                  <c:v>-1.8812579071112508E-3</c:v>
                </c:pt>
                <c:pt idx="2415">
                  <c:v>-1.6301745326106822E-3</c:v>
                </c:pt>
                <c:pt idx="2416">
                  <c:v>-1.8045240844121893E-3</c:v>
                </c:pt>
                <c:pt idx="2417">
                  <c:v>-1.7302164021313169E-3</c:v>
                </c:pt>
                <c:pt idx="2418">
                  <c:v>-1.9015100211386296E-3</c:v>
                </c:pt>
                <c:pt idx="2419">
                  <c:v>-1.8288957568821981E-3</c:v>
                </c:pt>
                <c:pt idx="2420">
                  <c:v>-1.6219514721718797E-3</c:v>
                </c:pt>
                <c:pt idx="2421">
                  <c:v>-1.6723602103995219E-3</c:v>
                </c:pt>
                <c:pt idx="2422">
                  <c:v>-1.6352084508623706E-3</c:v>
                </c:pt>
                <c:pt idx="2423">
                  <c:v>-1.4504268306300666E-3</c:v>
                </c:pt>
                <c:pt idx="2424">
                  <c:v>-1.6166341872902244E-3</c:v>
                </c:pt>
                <c:pt idx="2425">
                  <c:v>-1.5306764550612954E-3</c:v>
                </c:pt>
                <c:pt idx="2426">
                  <c:v>-1.4764049614420143E-3</c:v>
                </c:pt>
                <c:pt idx="2427">
                  <c:v>-1.3581349740873271E-3</c:v>
                </c:pt>
                <c:pt idx="2428">
                  <c:v>-1.4719551731455665E-3</c:v>
                </c:pt>
                <c:pt idx="2429">
                  <c:v>-1.3733076176846652E-3</c:v>
                </c:pt>
                <c:pt idx="2430">
                  <c:v>-1.2756057749318873E-3</c:v>
                </c:pt>
                <c:pt idx="2431">
                  <c:v>-1.3994093954674701E-3</c:v>
                </c:pt>
                <c:pt idx="2432">
                  <c:v>-1.1705571715817274E-3</c:v>
                </c:pt>
                <c:pt idx="2433">
                  <c:v>-1.1812701612950657E-3</c:v>
                </c:pt>
                <c:pt idx="2434">
                  <c:v>-1.3310844911044628E-3</c:v>
                </c:pt>
                <c:pt idx="2435">
                  <c:v>-9.751177752284968E-4</c:v>
                </c:pt>
                <c:pt idx="2436">
                  <c:v>-1.0122866070721985E-3</c:v>
                </c:pt>
                <c:pt idx="2437">
                  <c:v>-1.1345612426161436E-3</c:v>
                </c:pt>
                <c:pt idx="2438">
                  <c:v>-1.036522002889958E-3</c:v>
                </c:pt>
                <c:pt idx="2439">
                  <c:v>-1.2946405205656987E-3</c:v>
                </c:pt>
                <c:pt idx="2440">
                  <c:v>-1.0136461924072865E-3</c:v>
                </c:pt>
                <c:pt idx="2441">
                  <c:v>-9.4126833833512705E-4</c:v>
                </c:pt>
                <c:pt idx="2442">
                  <c:v>-8.219988134490889E-4</c:v>
                </c:pt>
                <c:pt idx="2443">
                  <c:v>-9.8368283589875434E-4</c:v>
                </c:pt>
                <c:pt idx="2444">
                  <c:v>-9.0731826243283821E-4</c:v>
                </c:pt>
                <c:pt idx="2445">
                  <c:v>-7.8040275351645683E-4</c:v>
                </c:pt>
                <c:pt idx="2446">
                  <c:v>-1.0583825907356441E-3</c:v>
                </c:pt>
                <c:pt idx="2447">
                  <c:v>-9.6354633221483639E-4</c:v>
                </c:pt>
                <c:pt idx="2448">
                  <c:v>-8.1252086951775723E-4</c:v>
                </c:pt>
                <c:pt idx="2449">
                  <c:v>-6.3122291219557837E-4</c:v>
                </c:pt>
                <c:pt idx="2450">
                  <c:v>-6.5091827077982196E-4</c:v>
                </c:pt>
                <c:pt idx="2451">
                  <c:v>-4.8989962666125904E-4</c:v>
                </c:pt>
                <c:pt idx="2452">
                  <c:v>-6.0202748377481186E-4</c:v>
                </c:pt>
                <c:pt idx="2453">
                  <c:v>-5.2961969775286639E-4</c:v>
                </c:pt>
                <c:pt idx="2454">
                  <c:v>-5.8976716360935864E-4</c:v>
                </c:pt>
                <c:pt idx="2455">
                  <c:v>-5.9094715674590128E-4</c:v>
                </c:pt>
                <c:pt idx="2456">
                  <c:v>-4.7160424701967043E-4</c:v>
                </c:pt>
                <c:pt idx="2457">
                  <c:v>-2.9026126254056897E-4</c:v>
                </c:pt>
                <c:pt idx="2458">
                  <c:v>-3.4779278252579252E-4</c:v>
                </c:pt>
                <c:pt idx="2459">
                  <c:v>-4.2311605148477696E-4</c:v>
                </c:pt>
                <c:pt idx="2460">
                  <c:v>-4.98842250204299E-4</c:v>
                </c:pt>
                <c:pt idx="2461">
                  <c:v>-4.3069062298309031E-4</c:v>
                </c:pt>
                <c:pt idx="2462">
                  <c:v>-2.4292645701659571E-4</c:v>
                </c:pt>
                <c:pt idx="2463">
                  <c:v>-2.9889780776102523E-4</c:v>
                </c:pt>
                <c:pt idx="2464">
                  <c:v>-8.7324006976715259E-5</c:v>
                </c:pt>
                <c:pt idx="2465">
                  <c:v>-1.3734623898227052E-4</c:v>
                </c:pt>
                <c:pt idx="2466">
                  <c:v>1.8666697623133215E-5</c:v>
                </c:pt>
                <c:pt idx="2467">
                  <c:v>-1.4756205683148302E-4</c:v>
                </c:pt>
                <c:pt idx="2468">
                  <c:v>-7.2701295428286344E-6</c:v>
                </c:pt>
                <c:pt idx="2469">
                  <c:v>-1.4720321891912439E-4</c:v>
                </c:pt>
                <c:pt idx="2470">
                  <c:v>-1.4991686996953285E-4</c:v>
                </c:pt>
                <c:pt idx="2471">
                  <c:v>1.8221907493378814E-5</c:v>
                </c:pt>
                <c:pt idx="2472">
                  <c:v>-1.3269237408047327E-5</c:v>
                </c:pt>
                <c:pt idx="2473">
                  <c:v>-5.8610680908051761E-5</c:v>
                </c:pt>
                <c:pt idx="2474">
                  <c:v>1.2248363256287735E-4</c:v>
                </c:pt>
                <c:pt idx="2475">
                  <c:v>1.4657251264090572E-4</c:v>
                </c:pt>
                <c:pt idx="2476">
                  <c:v>1.7062090364246068E-4</c:v>
                </c:pt>
                <c:pt idx="2477">
                  <c:v>3.2223733556002146E-4</c:v>
                </c:pt>
                <c:pt idx="2478">
                  <c:v>1.6530455333181162E-4</c:v>
                </c:pt>
                <c:pt idx="2479">
                  <c:v>2.7072786315784285E-4</c:v>
                </c:pt>
                <c:pt idx="2480">
                  <c:v>2.163702982501752E-4</c:v>
                </c:pt>
                <c:pt idx="2481">
                  <c:v>4.2952012999158729E-4</c:v>
                </c:pt>
                <c:pt idx="2482">
                  <c:v>2.4006005050454613E-4</c:v>
                </c:pt>
                <c:pt idx="2483">
                  <c:v>3.857252146433264E-4</c:v>
                </c:pt>
                <c:pt idx="2484">
                  <c:v>2.1382926276819996E-4</c:v>
                </c:pt>
                <c:pt idx="2485">
                  <c:v>3.5531459506112344E-4</c:v>
                </c:pt>
                <c:pt idx="2486">
                  <c:v>3.3523664916422665E-4</c:v>
                </c:pt>
                <c:pt idx="2487">
                  <c:v>5.068731552188158E-4</c:v>
                </c:pt>
                <c:pt idx="2488">
                  <c:v>5.4170822784558475E-4</c:v>
                </c:pt>
                <c:pt idx="2489">
                  <c:v>5.3167878539596783E-4</c:v>
                </c:pt>
                <c:pt idx="2490">
                  <c:v>3.7049469445528773E-4</c:v>
                </c:pt>
                <c:pt idx="2491">
                  <c:v>5.6886320974532665E-4</c:v>
                </c:pt>
                <c:pt idx="2492">
                  <c:v>6.3353222592918087E-4</c:v>
                </c:pt>
                <c:pt idx="2493">
                  <c:v>7.2280953933681581E-4</c:v>
                </c:pt>
                <c:pt idx="2494">
                  <c:v>7.5824661307985377E-4</c:v>
                </c:pt>
                <c:pt idx="2495">
                  <c:v>1.0641007280168466E-3</c:v>
                </c:pt>
                <c:pt idx="2496">
                  <c:v>5.7768844274484928E-4</c:v>
                </c:pt>
                <c:pt idx="2497">
                  <c:v>8.2038637001487094E-4</c:v>
                </c:pt>
                <c:pt idx="2498">
                  <c:v>8.1980615112464423E-4</c:v>
                </c:pt>
                <c:pt idx="2499">
                  <c:v>8.1805988352793711E-4</c:v>
                </c:pt>
                <c:pt idx="2500">
                  <c:v>8.0557507446735242E-4</c:v>
                </c:pt>
                <c:pt idx="2501">
                  <c:v>9.8359861881435764E-4</c:v>
                </c:pt>
                <c:pt idx="2502">
                  <c:v>1.0609647971583207E-3</c:v>
                </c:pt>
                <c:pt idx="2503">
                  <c:v>1.098356376263539E-3</c:v>
                </c:pt>
                <c:pt idx="2504">
                  <c:v>8.9732099319645971E-4</c:v>
                </c:pt>
                <c:pt idx="2505">
                  <c:v>1.1070319280400351E-3</c:v>
                </c:pt>
                <c:pt idx="2506">
                  <c:v>1.2100082300246446E-3</c:v>
                </c:pt>
                <c:pt idx="2507">
                  <c:v>1.1034830031903073E-3</c:v>
                </c:pt>
                <c:pt idx="2508">
                  <c:v>1.0754452045721411E-3</c:v>
                </c:pt>
                <c:pt idx="2509">
                  <c:v>9.9176307622638035E-4</c:v>
                </c:pt>
                <c:pt idx="2510">
                  <c:v>1.1640251000816493E-3</c:v>
                </c:pt>
                <c:pt idx="2511">
                  <c:v>1.3265337372057283E-3</c:v>
                </c:pt>
                <c:pt idx="2512">
                  <c:v>1.0463272418908195E-3</c:v>
                </c:pt>
                <c:pt idx="2513">
                  <c:v>1.3174672188666062E-3</c:v>
                </c:pt>
                <c:pt idx="2514">
                  <c:v>1.3368918219130411E-3</c:v>
                </c:pt>
                <c:pt idx="2515">
                  <c:v>1.2024636221261739E-3</c:v>
                </c:pt>
                <c:pt idx="2516">
                  <c:v>1.1340938563485887E-3</c:v>
                </c:pt>
                <c:pt idx="2517">
                  <c:v>1.1276829622585292E-3</c:v>
                </c:pt>
                <c:pt idx="2518">
                  <c:v>1.414993441058393E-3</c:v>
                </c:pt>
                <c:pt idx="2519">
                  <c:v>1.4273091968019925E-3</c:v>
                </c:pt>
                <c:pt idx="2520">
                  <c:v>1.4556559116042395E-3</c:v>
                </c:pt>
                <c:pt idx="2521">
                  <c:v>1.2962692138781676E-3</c:v>
                </c:pt>
                <c:pt idx="2522">
                  <c:v>1.3973236885787207E-3</c:v>
                </c:pt>
                <c:pt idx="2523">
                  <c:v>1.2300664607608417E-3</c:v>
                </c:pt>
                <c:pt idx="2524">
                  <c:v>1.3795660785321641E-3</c:v>
                </c:pt>
                <c:pt idx="2525">
                  <c:v>1.6650557189696736E-3</c:v>
                </c:pt>
                <c:pt idx="2526">
                  <c:v>1.6351147958505855E-3</c:v>
                </c:pt>
                <c:pt idx="2527">
                  <c:v>1.4249150620015793E-3</c:v>
                </c:pt>
                <c:pt idx="2528">
                  <c:v>1.5723486925188165E-3</c:v>
                </c:pt>
                <c:pt idx="2529">
                  <c:v>1.5095459353697707E-3</c:v>
                </c:pt>
                <c:pt idx="2530">
                  <c:v>1.6829043511331415E-3</c:v>
                </c:pt>
                <c:pt idx="2531">
                  <c:v>1.6844218365212593E-3</c:v>
                </c:pt>
                <c:pt idx="2532">
                  <c:v>1.4692825634377291E-3</c:v>
                </c:pt>
                <c:pt idx="2533">
                  <c:v>1.8490302985173059E-3</c:v>
                </c:pt>
                <c:pt idx="2534">
                  <c:v>1.5788310968714318E-3</c:v>
                </c:pt>
                <c:pt idx="2535">
                  <c:v>1.7431143544950289E-3</c:v>
                </c:pt>
                <c:pt idx="2536">
                  <c:v>1.8272554615613701E-3</c:v>
                </c:pt>
                <c:pt idx="2537">
                  <c:v>1.9468482460024655E-3</c:v>
                </c:pt>
                <c:pt idx="2538">
                  <c:v>1.7417050245777583E-3</c:v>
                </c:pt>
                <c:pt idx="2539">
                  <c:v>1.7653634178601103E-3</c:v>
                </c:pt>
                <c:pt idx="2540">
                  <c:v>1.9610294095353908E-3</c:v>
                </c:pt>
                <c:pt idx="2541">
                  <c:v>1.7842013196469721E-3</c:v>
                </c:pt>
                <c:pt idx="2542">
                  <c:v>1.9241364098911108E-3</c:v>
                </c:pt>
                <c:pt idx="2543">
                  <c:v>1.8943972538713236E-3</c:v>
                </c:pt>
                <c:pt idx="2544">
                  <c:v>1.8920905778689007E-3</c:v>
                </c:pt>
                <c:pt idx="2545">
                  <c:v>1.916857795978201E-3</c:v>
                </c:pt>
                <c:pt idx="2546">
                  <c:v>1.8841812439707082E-3</c:v>
                </c:pt>
                <c:pt idx="2547">
                  <c:v>1.9817374724074759E-3</c:v>
                </c:pt>
                <c:pt idx="2548">
                  <c:v>2.1192835384490553E-3</c:v>
                </c:pt>
                <c:pt idx="2549">
                  <c:v>1.8578505042368906E-3</c:v>
                </c:pt>
                <c:pt idx="2550">
                  <c:v>1.9639297683941041E-3</c:v>
                </c:pt>
                <c:pt idx="2551">
                  <c:v>1.9715639029231251E-3</c:v>
                </c:pt>
                <c:pt idx="2552">
                  <c:v>2.0331130190859325E-3</c:v>
                </c:pt>
                <c:pt idx="2553">
                  <c:v>2.1720215037966581E-3</c:v>
                </c:pt>
                <c:pt idx="2554">
                  <c:v>1.9662998868630903E-3</c:v>
                </c:pt>
                <c:pt idx="2555">
                  <c:v>2.0945523256549583E-3</c:v>
                </c:pt>
                <c:pt idx="2556">
                  <c:v>2.0440589368911689E-3</c:v>
                </c:pt>
                <c:pt idx="2557">
                  <c:v>2.1510093498812526E-3</c:v>
                </c:pt>
                <c:pt idx="2558">
                  <c:v>2.2893521048432466E-3</c:v>
                </c:pt>
                <c:pt idx="2559">
                  <c:v>2.2909580506215769E-3</c:v>
                </c:pt>
                <c:pt idx="2560">
                  <c:v>2.3040342806712817E-3</c:v>
                </c:pt>
                <c:pt idx="2561">
                  <c:v>2.2545267057326817E-3</c:v>
                </c:pt>
                <c:pt idx="2562">
                  <c:v>2.4311249057782434E-3</c:v>
                </c:pt>
                <c:pt idx="2563">
                  <c:v>2.1607453680243657E-3</c:v>
                </c:pt>
                <c:pt idx="2564">
                  <c:v>2.2058827256311747E-3</c:v>
                </c:pt>
                <c:pt idx="2565">
                  <c:v>2.409203499135724E-3</c:v>
                </c:pt>
                <c:pt idx="2566">
                  <c:v>2.3158200920735806E-3</c:v>
                </c:pt>
                <c:pt idx="2567">
                  <c:v>2.4058520726059607E-3</c:v>
                </c:pt>
                <c:pt idx="2568">
                  <c:v>2.3534636097014843E-3</c:v>
                </c:pt>
                <c:pt idx="2569">
                  <c:v>2.0678694212030294E-3</c:v>
                </c:pt>
                <c:pt idx="2570">
                  <c:v>2.4136548383607921E-3</c:v>
                </c:pt>
                <c:pt idx="2571">
                  <c:v>2.4747629538076632E-3</c:v>
                </c:pt>
                <c:pt idx="2572">
                  <c:v>2.511469064738136E-3</c:v>
                </c:pt>
                <c:pt idx="2573">
                  <c:v>2.5153455810505878E-3</c:v>
                </c:pt>
                <c:pt idx="2574">
                  <c:v>2.4541686185408145E-3</c:v>
                </c:pt>
                <c:pt idx="2575">
                  <c:v>2.4042935325849046E-3</c:v>
                </c:pt>
                <c:pt idx="2576">
                  <c:v>2.5008547127541728E-3</c:v>
                </c:pt>
                <c:pt idx="2577">
                  <c:v>2.489365793192741E-3</c:v>
                </c:pt>
                <c:pt idx="2578">
                  <c:v>2.3329663549109115E-3</c:v>
                </c:pt>
                <c:pt idx="2579">
                  <c:v>2.630525898979772E-3</c:v>
                </c:pt>
                <c:pt idx="2580">
                  <c:v>2.5935491710834583E-3</c:v>
                </c:pt>
                <c:pt idx="2581">
                  <c:v>2.6520913481286944E-3</c:v>
                </c:pt>
                <c:pt idx="2582">
                  <c:v>2.5788715173810282E-3</c:v>
                </c:pt>
                <c:pt idx="2583">
                  <c:v>2.3438814278346886E-3</c:v>
                </c:pt>
                <c:pt idx="2584">
                  <c:v>2.3957235306491104E-3</c:v>
                </c:pt>
                <c:pt idx="2585">
                  <c:v>2.6491157485588651E-3</c:v>
                </c:pt>
                <c:pt idx="2586">
                  <c:v>2.7472069284089871E-3</c:v>
                </c:pt>
                <c:pt idx="2587">
                  <c:v>2.6011521323203476E-3</c:v>
                </c:pt>
                <c:pt idx="2588">
                  <c:v>2.641838482906098E-3</c:v>
                </c:pt>
                <c:pt idx="2589">
                  <c:v>2.6412290969315359E-3</c:v>
                </c:pt>
                <c:pt idx="2590">
                  <c:v>2.4580846857999547E-3</c:v>
                </c:pt>
                <c:pt idx="2591">
                  <c:v>2.65915694897769E-3</c:v>
                </c:pt>
                <c:pt idx="2592">
                  <c:v>2.8603085020937179E-3</c:v>
                </c:pt>
                <c:pt idx="2593">
                  <c:v>2.5925353733214241E-3</c:v>
                </c:pt>
                <c:pt idx="2594">
                  <c:v>2.6341363084207438E-3</c:v>
                </c:pt>
                <c:pt idx="2595">
                  <c:v>2.8378567934185294E-3</c:v>
                </c:pt>
                <c:pt idx="2596">
                  <c:v>2.5465657193087504E-3</c:v>
                </c:pt>
                <c:pt idx="2597">
                  <c:v>2.9831962424071217E-3</c:v>
                </c:pt>
                <c:pt idx="2598">
                  <c:v>2.756513076308306E-3</c:v>
                </c:pt>
                <c:pt idx="2599">
                  <c:v>3.015040242661741E-3</c:v>
                </c:pt>
                <c:pt idx="2600">
                  <c:v>2.6236874435010063E-3</c:v>
                </c:pt>
                <c:pt idx="2601">
                  <c:v>3.0207065442262055E-3</c:v>
                </c:pt>
                <c:pt idx="2602">
                  <c:v>2.7350979882979441E-3</c:v>
                </c:pt>
                <c:pt idx="2603">
                  <c:v>2.778987080071104E-3</c:v>
                </c:pt>
                <c:pt idx="2604">
                  <c:v>2.9937638935799179E-3</c:v>
                </c:pt>
                <c:pt idx="2605">
                  <c:v>2.981260348263951E-3</c:v>
                </c:pt>
                <c:pt idx="2606">
                  <c:v>2.926957070409973E-3</c:v>
                </c:pt>
                <c:pt idx="2607">
                  <c:v>3.0587639833498837E-3</c:v>
                </c:pt>
                <c:pt idx="2608">
                  <c:v>2.7651785299296753E-3</c:v>
                </c:pt>
                <c:pt idx="2609">
                  <c:v>2.9885850155014532E-3</c:v>
                </c:pt>
                <c:pt idx="2610">
                  <c:v>2.8739620404366123E-3</c:v>
                </c:pt>
                <c:pt idx="2611">
                  <c:v>3.0549252652204164E-3</c:v>
                </c:pt>
                <c:pt idx="2612">
                  <c:v>2.9634097522215986E-3</c:v>
                </c:pt>
                <c:pt idx="2613">
                  <c:v>2.985546450324999E-3</c:v>
                </c:pt>
                <c:pt idx="2614">
                  <c:v>2.8933217276964928E-3</c:v>
                </c:pt>
                <c:pt idx="2615">
                  <c:v>3.1659163111217295E-3</c:v>
                </c:pt>
                <c:pt idx="2616">
                  <c:v>2.9676619679520361E-3</c:v>
                </c:pt>
                <c:pt idx="2617">
                  <c:v>2.9426044071812298E-3</c:v>
                </c:pt>
                <c:pt idx="2618">
                  <c:v>2.9086829824391943E-3</c:v>
                </c:pt>
                <c:pt idx="2619">
                  <c:v>2.9116488593977918E-3</c:v>
                </c:pt>
                <c:pt idx="2620">
                  <c:v>3.3206645802391402E-3</c:v>
                </c:pt>
                <c:pt idx="2621">
                  <c:v>3.1493182892785927E-3</c:v>
                </c:pt>
                <c:pt idx="2622">
                  <c:v>3.1685341370466798E-3</c:v>
                </c:pt>
                <c:pt idx="2623">
                  <c:v>2.9732353628294638E-3</c:v>
                </c:pt>
                <c:pt idx="2624">
                  <c:v>3.1246095183150857E-3</c:v>
                </c:pt>
                <c:pt idx="2625">
                  <c:v>3.0724302716406086E-3</c:v>
                </c:pt>
                <c:pt idx="2626">
                  <c:v>2.9573288407805753E-3</c:v>
                </c:pt>
                <c:pt idx="2627">
                  <c:v>2.9248492087430925E-3</c:v>
                </c:pt>
                <c:pt idx="2628">
                  <c:v>2.9487138798005644E-3</c:v>
                </c:pt>
                <c:pt idx="2629">
                  <c:v>3.0647188501212248E-3</c:v>
                </c:pt>
                <c:pt idx="2630">
                  <c:v>2.9945434112785721E-3</c:v>
                </c:pt>
                <c:pt idx="2631">
                  <c:v>2.9688664175937071E-3</c:v>
                </c:pt>
                <c:pt idx="2632">
                  <c:v>3.0286288200583747E-3</c:v>
                </c:pt>
                <c:pt idx="2633">
                  <c:v>2.9846404885934901E-3</c:v>
                </c:pt>
                <c:pt idx="2634">
                  <c:v>3.1966633655254309E-3</c:v>
                </c:pt>
                <c:pt idx="2635">
                  <c:v>3.3409806767440539E-3</c:v>
                </c:pt>
                <c:pt idx="2636">
                  <c:v>3.1031625023132362E-3</c:v>
                </c:pt>
                <c:pt idx="2637">
                  <c:v>2.9262938712730923E-3</c:v>
                </c:pt>
                <c:pt idx="2638">
                  <c:v>3.0953798612446855E-3</c:v>
                </c:pt>
                <c:pt idx="2639">
                  <c:v>2.9628441943675009E-3</c:v>
                </c:pt>
                <c:pt idx="2640">
                  <c:v>3.0187914358880746E-3</c:v>
                </c:pt>
                <c:pt idx="2641">
                  <c:v>3.2451092609693762E-3</c:v>
                </c:pt>
                <c:pt idx="2642">
                  <c:v>3.1510205510109869E-3</c:v>
                </c:pt>
                <c:pt idx="2643">
                  <c:v>3.1405405556600321E-3</c:v>
                </c:pt>
                <c:pt idx="2644">
                  <c:v>3.1218736252097493E-3</c:v>
                </c:pt>
                <c:pt idx="2645">
                  <c:v>3.0826048817143414E-3</c:v>
                </c:pt>
                <c:pt idx="2646">
                  <c:v>3.2071442680854916E-3</c:v>
                </c:pt>
                <c:pt idx="2647">
                  <c:v>3.099729345486176E-3</c:v>
                </c:pt>
                <c:pt idx="2648">
                  <c:v>3.3158102845574529E-3</c:v>
                </c:pt>
                <c:pt idx="2649">
                  <c:v>3.3768626847574435E-3</c:v>
                </c:pt>
                <c:pt idx="2650">
                  <c:v>3.3230497940352219E-3</c:v>
                </c:pt>
                <c:pt idx="2651">
                  <c:v>3.0765170734260057E-3</c:v>
                </c:pt>
                <c:pt idx="2652">
                  <c:v>3.2764172800310511E-3</c:v>
                </c:pt>
                <c:pt idx="2653">
                  <c:v>3.1357167129651372E-3</c:v>
                </c:pt>
                <c:pt idx="2654">
                  <c:v>3.1930418947667769E-3</c:v>
                </c:pt>
                <c:pt idx="2655">
                  <c:v>3.1970690240534514E-3</c:v>
                </c:pt>
                <c:pt idx="2656">
                  <c:v>3.1035910747690488E-3</c:v>
                </c:pt>
                <c:pt idx="2657">
                  <c:v>3.2775474537335837E-3</c:v>
                </c:pt>
                <c:pt idx="2658">
                  <c:v>3.2439972412345499E-3</c:v>
                </c:pt>
                <c:pt idx="2659">
                  <c:v>2.9926075796696747E-3</c:v>
                </c:pt>
                <c:pt idx="2660">
                  <c:v>3.1949355528777495E-3</c:v>
                </c:pt>
                <c:pt idx="2661">
                  <c:v>3.1876389404148437E-3</c:v>
                </c:pt>
                <c:pt idx="2662">
                  <c:v>3.132977643821189E-3</c:v>
                </c:pt>
                <c:pt idx="2663">
                  <c:v>3.0192645897652989E-3</c:v>
                </c:pt>
                <c:pt idx="2664">
                  <c:v>3.3265966829813835E-3</c:v>
                </c:pt>
                <c:pt idx="2665">
                  <c:v>3.1284444864789784E-3</c:v>
                </c:pt>
                <c:pt idx="2666">
                  <c:v>3.0692049936398417E-3</c:v>
                </c:pt>
                <c:pt idx="2667">
                  <c:v>3.0777567267150489E-3</c:v>
                </c:pt>
                <c:pt idx="2668">
                  <c:v>3.1764699684040274E-3</c:v>
                </c:pt>
                <c:pt idx="2669">
                  <c:v>3.2404569737942306E-3</c:v>
                </c:pt>
                <c:pt idx="2670">
                  <c:v>3.1958758786982842E-3</c:v>
                </c:pt>
                <c:pt idx="2671">
                  <c:v>3.219487640468532E-3</c:v>
                </c:pt>
                <c:pt idx="2672">
                  <c:v>3.2460507554776387E-3</c:v>
                </c:pt>
                <c:pt idx="2673">
                  <c:v>3.1446125234865668E-3</c:v>
                </c:pt>
                <c:pt idx="2674">
                  <c:v>3.2464394380924285E-3</c:v>
                </c:pt>
                <c:pt idx="2675">
                  <c:v>3.2617009273011297E-3</c:v>
                </c:pt>
                <c:pt idx="2676">
                  <c:v>3.161528828863021E-3</c:v>
                </c:pt>
                <c:pt idx="2677">
                  <c:v>3.195446632994702E-3</c:v>
                </c:pt>
                <c:pt idx="2678">
                  <c:v>3.3568330476132818E-3</c:v>
                </c:pt>
                <c:pt idx="2679">
                  <c:v>3.2992906758561374E-3</c:v>
                </c:pt>
                <c:pt idx="2680">
                  <c:v>3.0986030582165619E-3</c:v>
                </c:pt>
                <c:pt idx="2681">
                  <c:v>3.2785168166783911E-3</c:v>
                </c:pt>
                <c:pt idx="2682">
                  <c:v>3.1605369217301668E-3</c:v>
                </c:pt>
                <c:pt idx="2683">
                  <c:v>3.3124546762801133E-3</c:v>
                </c:pt>
                <c:pt idx="2684">
                  <c:v>3.1513746916152583E-3</c:v>
                </c:pt>
                <c:pt idx="2685">
                  <c:v>3.2205309163368407E-3</c:v>
                </c:pt>
                <c:pt idx="2686">
                  <c:v>3.2290127711254025E-3</c:v>
                </c:pt>
                <c:pt idx="2687">
                  <c:v>3.2585774871825759E-3</c:v>
                </c:pt>
                <c:pt idx="2688">
                  <c:v>3.1404941263907084E-3</c:v>
                </c:pt>
                <c:pt idx="2689">
                  <c:v>3.2730112561302534E-3</c:v>
                </c:pt>
                <c:pt idx="2690">
                  <c:v>3.2921676300428468E-3</c:v>
                </c:pt>
                <c:pt idx="2691">
                  <c:v>3.1294453168905236E-3</c:v>
                </c:pt>
                <c:pt idx="2692">
                  <c:v>3.2214897622889981E-3</c:v>
                </c:pt>
                <c:pt idx="2693">
                  <c:v>3.3236681311376382E-3</c:v>
                </c:pt>
                <c:pt idx="2694">
                  <c:v>3.2466904417612899E-3</c:v>
                </c:pt>
                <c:pt idx="2695">
                  <c:v>3.3335227790825253E-3</c:v>
                </c:pt>
                <c:pt idx="2696">
                  <c:v>2.9170089445925708E-3</c:v>
                </c:pt>
                <c:pt idx="2697">
                  <c:v>3.0727019402499041E-3</c:v>
                </c:pt>
                <c:pt idx="2698">
                  <c:v>3.2356584791610374E-3</c:v>
                </c:pt>
                <c:pt idx="2699">
                  <c:v>3.1454970833218712E-3</c:v>
                </c:pt>
                <c:pt idx="2700">
                  <c:v>3.3637925975542275E-3</c:v>
                </c:pt>
                <c:pt idx="2701">
                  <c:v>3.2849309714616552E-3</c:v>
                </c:pt>
                <c:pt idx="2702">
                  <c:v>2.9949883514216675E-3</c:v>
                </c:pt>
                <c:pt idx="2703">
                  <c:v>3.2952346526592649E-3</c:v>
                </c:pt>
                <c:pt idx="2704">
                  <c:v>3.2847297547930984E-3</c:v>
                </c:pt>
                <c:pt idx="2705">
                  <c:v>3.4419267168997545E-3</c:v>
                </c:pt>
                <c:pt idx="2706">
                  <c:v>3.2143896657453354E-3</c:v>
                </c:pt>
                <c:pt idx="2707">
                  <c:v>3.4548703321862413E-3</c:v>
                </c:pt>
                <c:pt idx="2708">
                  <c:v>3.1922700643497678E-3</c:v>
                </c:pt>
                <c:pt idx="2709">
                  <c:v>3.33637573067897E-3</c:v>
                </c:pt>
                <c:pt idx="2710">
                  <c:v>3.2832920956182049E-3</c:v>
                </c:pt>
                <c:pt idx="2711">
                  <c:v>3.2559819382197461E-3</c:v>
                </c:pt>
                <c:pt idx="2712">
                  <c:v>3.2801230379507782E-3</c:v>
                </c:pt>
                <c:pt idx="2713">
                  <c:v>3.2146242902369873E-3</c:v>
                </c:pt>
                <c:pt idx="2714">
                  <c:v>3.4834112049114867E-3</c:v>
                </c:pt>
                <c:pt idx="2715">
                  <c:v>3.3382453468091284E-3</c:v>
                </c:pt>
                <c:pt idx="2716">
                  <c:v>3.3104918905271221E-3</c:v>
                </c:pt>
                <c:pt idx="2717">
                  <c:v>3.1471434323160309E-3</c:v>
                </c:pt>
                <c:pt idx="2718">
                  <c:v>3.4724260018105459E-3</c:v>
                </c:pt>
                <c:pt idx="2719">
                  <c:v>3.2651126478959315E-3</c:v>
                </c:pt>
                <c:pt idx="2720">
                  <c:v>3.4984367346120879E-3</c:v>
                </c:pt>
                <c:pt idx="2721">
                  <c:v>3.3963093780966891E-3</c:v>
                </c:pt>
                <c:pt idx="2722">
                  <c:v>3.2635019821238213E-3</c:v>
                </c:pt>
                <c:pt idx="2723">
                  <c:v>3.4262721388756343E-3</c:v>
                </c:pt>
                <c:pt idx="2724">
                  <c:v>3.3932912486962603E-3</c:v>
                </c:pt>
                <c:pt idx="2725">
                  <c:v>3.2320175908157815E-3</c:v>
                </c:pt>
                <c:pt idx="2726">
                  <c:v>3.5437755883464318E-3</c:v>
                </c:pt>
                <c:pt idx="2727">
                  <c:v>3.3239893866846711E-3</c:v>
                </c:pt>
                <c:pt idx="2728">
                  <c:v>3.3425602299181761E-3</c:v>
                </c:pt>
                <c:pt idx="2729">
                  <c:v>3.4256403965858147E-3</c:v>
                </c:pt>
                <c:pt idx="2730">
                  <c:v>3.37985660293028E-3</c:v>
                </c:pt>
                <c:pt idx="2731">
                  <c:v>3.1601445754455859E-3</c:v>
                </c:pt>
                <c:pt idx="2732">
                  <c:v>3.467803544924162E-3</c:v>
                </c:pt>
                <c:pt idx="2733">
                  <c:v>3.4391154409578201E-3</c:v>
                </c:pt>
                <c:pt idx="2734">
                  <c:v>3.5421756061829244E-3</c:v>
                </c:pt>
                <c:pt idx="2735">
                  <c:v>3.3509170593389293E-3</c:v>
                </c:pt>
                <c:pt idx="2736">
                  <c:v>3.1577720061281506E-3</c:v>
                </c:pt>
                <c:pt idx="2737">
                  <c:v>3.5813151752765214E-3</c:v>
                </c:pt>
                <c:pt idx="2738">
                  <c:v>3.3057780608650948E-3</c:v>
                </c:pt>
                <c:pt idx="2739">
                  <c:v>3.57240355055571E-3</c:v>
                </c:pt>
                <c:pt idx="2740">
                  <c:v>3.427278726116588E-3</c:v>
                </c:pt>
                <c:pt idx="2741">
                  <c:v>3.4332649426752041E-3</c:v>
                </c:pt>
                <c:pt idx="2742">
                  <c:v>3.4598792780713393E-3</c:v>
                </c:pt>
                <c:pt idx="2743">
                  <c:v>3.4767242940715202E-3</c:v>
                </c:pt>
                <c:pt idx="2744">
                  <c:v>3.7005332354269034E-3</c:v>
                </c:pt>
                <c:pt idx="2745">
                  <c:v>3.3870710449435807E-3</c:v>
                </c:pt>
                <c:pt idx="2746">
                  <c:v>3.1792370060148346E-3</c:v>
                </c:pt>
                <c:pt idx="2747">
                  <c:v>3.3820480386465863E-3</c:v>
                </c:pt>
                <c:pt idx="2748">
                  <c:v>3.4434197903047761E-3</c:v>
                </c:pt>
                <c:pt idx="2749">
                  <c:v>3.2509545583028709E-3</c:v>
                </c:pt>
                <c:pt idx="2750">
                  <c:v>3.2128120005090514E-3</c:v>
                </c:pt>
                <c:pt idx="2751">
                  <c:v>3.322645720784822E-3</c:v>
                </c:pt>
                <c:pt idx="2752">
                  <c:v>3.2305685655129499E-3</c:v>
                </c:pt>
                <c:pt idx="2753">
                  <c:v>3.3311755685516125E-3</c:v>
                </c:pt>
                <c:pt idx="2754">
                  <c:v>3.5126054690712916E-3</c:v>
                </c:pt>
                <c:pt idx="2755">
                  <c:v>3.289350340197914E-3</c:v>
                </c:pt>
                <c:pt idx="2756">
                  <c:v>3.1806847611653131E-3</c:v>
                </c:pt>
                <c:pt idx="2757">
                  <c:v>3.2381185564342285E-3</c:v>
                </c:pt>
                <c:pt idx="2758">
                  <c:v>3.5053390604705839E-3</c:v>
                </c:pt>
                <c:pt idx="2759">
                  <c:v>3.5412248752848987E-3</c:v>
                </c:pt>
                <c:pt idx="2760">
                  <c:v>3.326999164196107E-3</c:v>
                </c:pt>
                <c:pt idx="2761">
                  <c:v>3.3255232781716532E-3</c:v>
                </c:pt>
                <c:pt idx="2762">
                  <c:v>3.4312807498039356E-3</c:v>
                </c:pt>
                <c:pt idx="2763">
                  <c:v>3.3807477388570727E-3</c:v>
                </c:pt>
                <c:pt idx="2764">
                  <c:v>3.5061543656785357E-3</c:v>
                </c:pt>
                <c:pt idx="2765">
                  <c:v>3.4328838116934796E-3</c:v>
                </c:pt>
                <c:pt idx="2766">
                  <c:v>3.365126051922334E-3</c:v>
                </c:pt>
                <c:pt idx="2767">
                  <c:v>3.3701684352920088E-3</c:v>
                </c:pt>
                <c:pt idx="2768">
                  <c:v>3.3750752646932941E-3</c:v>
                </c:pt>
                <c:pt idx="2769">
                  <c:v>3.5952492248174563E-3</c:v>
                </c:pt>
                <c:pt idx="2770">
                  <c:v>3.2917547252028813E-3</c:v>
                </c:pt>
                <c:pt idx="2771">
                  <c:v>3.4509780409183164E-3</c:v>
                </c:pt>
                <c:pt idx="2772">
                  <c:v>3.3970690038278742E-3</c:v>
                </c:pt>
                <c:pt idx="2773">
                  <c:v>3.3597676421810076E-3</c:v>
                </c:pt>
                <c:pt idx="2774">
                  <c:v>3.3923089939757252E-3</c:v>
                </c:pt>
                <c:pt idx="2775">
                  <c:v>3.5165822128086794E-3</c:v>
                </c:pt>
                <c:pt idx="2776">
                  <c:v>3.2331831526879024E-3</c:v>
                </c:pt>
                <c:pt idx="2777">
                  <c:v>3.4337974331726581E-3</c:v>
                </c:pt>
                <c:pt idx="2778">
                  <c:v>3.4463019959456317E-3</c:v>
                </c:pt>
                <c:pt idx="2779">
                  <c:v>3.3061928417058746E-3</c:v>
                </c:pt>
                <c:pt idx="2780">
                  <c:v>3.492700563613887E-3</c:v>
                </c:pt>
                <c:pt idx="2781">
                  <c:v>3.6441959436710383E-3</c:v>
                </c:pt>
                <c:pt idx="2782">
                  <c:v>3.5271348467100162E-3</c:v>
                </c:pt>
                <c:pt idx="2783">
                  <c:v>3.3759947028610161E-3</c:v>
                </c:pt>
                <c:pt idx="2784">
                  <c:v>3.4063463864943046E-3</c:v>
                </c:pt>
                <c:pt idx="2785">
                  <c:v>3.5445719859292448E-3</c:v>
                </c:pt>
                <c:pt idx="2786">
                  <c:v>3.3917048242520409E-3</c:v>
                </c:pt>
                <c:pt idx="2787">
                  <c:v>3.5140351538793168E-3</c:v>
                </c:pt>
                <c:pt idx="2788">
                  <c:v>3.4764161145962257E-3</c:v>
                </c:pt>
                <c:pt idx="2789">
                  <c:v>3.4552700949651094E-3</c:v>
                </c:pt>
                <c:pt idx="2790">
                  <c:v>3.3077724764508207E-3</c:v>
                </c:pt>
                <c:pt idx="2791">
                  <c:v>3.5657219599640475E-3</c:v>
                </c:pt>
                <c:pt idx="2792">
                  <c:v>3.3107339834874483E-3</c:v>
                </c:pt>
                <c:pt idx="2793">
                  <c:v>3.5343119533285117E-3</c:v>
                </c:pt>
                <c:pt idx="2794">
                  <c:v>3.3692182941995889E-3</c:v>
                </c:pt>
                <c:pt idx="2795">
                  <c:v>3.4050687061171836E-3</c:v>
                </c:pt>
                <c:pt idx="2796">
                  <c:v>3.2952158184279476E-3</c:v>
                </c:pt>
                <c:pt idx="2797">
                  <c:v>3.3796597822365959E-3</c:v>
                </c:pt>
                <c:pt idx="2798">
                  <c:v>3.4020532637128328E-3</c:v>
                </c:pt>
                <c:pt idx="2799">
                  <c:v>3.4535436680200407E-3</c:v>
                </c:pt>
                <c:pt idx="2800">
                  <c:v>3.5045219910527919E-3</c:v>
                </c:pt>
                <c:pt idx="2801">
                  <c:v>3.2834580598372224E-3</c:v>
                </c:pt>
                <c:pt idx="2802">
                  <c:v>3.5527712540028684E-3</c:v>
                </c:pt>
                <c:pt idx="2803">
                  <c:v>3.3823766161602542E-3</c:v>
                </c:pt>
                <c:pt idx="2804">
                  <c:v>3.5700805433584557E-3</c:v>
                </c:pt>
                <c:pt idx="2805">
                  <c:v>3.7498166506429757E-3</c:v>
                </c:pt>
                <c:pt idx="2806">
                  <c:v>3.6830668241949289E-3</c:v>
                </c:pt>
                <c:pt idx="2807">
                  <c:v>3.4837799367252302E-3</c:v>
                </c:pt>
                <c:pt idx="2808">
                  <c:v>3.4063061949505297E-3</c:v>
                </c:pt>
                <c:pt idx="2809">
                  <c:v>3.2394419120405234E-3</c:v>
                </c:pt>
                <c:pt idx="2810">
                  <c:v>3.3368157758402583E-3</c:v>
                </c:pt>
                <c:pt idx="2811">
                  <c:v>3.5074013477097996E-3</c:v>
                </c:pt>
                <c:pt idx="2812">
                  <c:v>3.468955011211485E-3</c:v>
                </c:pt>
                <c:pt idx="2813">
                  <c:v>3.2964869351962858E-3</c:v>
                </c:pt>
                <c:pt idx="2814">
                  <c:v>3.3140026089993435E-3</c:v>
                </c:pt>
                <c:pt idx="2815">
                  <c:v>3.4608851776354514E-3</c:v>
                </c:pt>
                <c:pt idx="2816">
                  <c:v>3.2829291528370507E-3</c:v>
                </c:pt>
                <c:pt idx="2817">
                  <c:v>3.6223169513033776E-3</c:v>
                </c:pt>
                <c:pt idx="2818">
                  <c:v>3.3676488796239492E-3</c:v>
                </c:pt>
                <c:pt idx="2819">
                  <c:v>3.4216864404257989E-3</c:v>
                </c:pt>
                <c:pt idx="2820">
                  <c:v>3.3658368995699859E-3</c:v>
                </c:pt>
                <c:pt idx="2821">
                  <c:v>3.3009287536123234E-3</c:v>
                </c:pt>
                <c:pt idx="2822">
                  <c:v>3.3389520603082303E-3</c:v>
                </c:pt>
                <c:pt idx="2823">
                  <c:v>3.5811011959409967E-3</c:v>
                </c:pt>
                <c:pt idx="2824">
                  <c:v>3.3331134798113339E-3</c:v>
                </c:pt>
                <c:pt idx="2825">
                  <c:v>3.308337277041125E-3</c:v>
                </c:pt>
                <c:pt idx="2826">
                  <c:v>3.2977542151938046E-3</c:v>
                </c:pt>
                <c:pt idx="2827">
                  <c:v>3.4735149769681358E-3</c:v>
                </c:pt>
                <c:pt idx="2828">
                  <c:v>3.4251365510015379E-3</c:v>
                </c:pt>
                <c:pt idx="2829">
                  <c:v>3.3920077731803828E-3</c:v>
                </c:pt>
                <c:pt idx="2830">
                  <c:v>3.4568946669031233E-3</c:v>
                </c:pt>
                <c:pt idx="2831">
                  <c:v>3.5925939515104996E-3</c:v>
                </c:pt>
                <c:pt idx="2832">
                  <c:v>3.4379843799666517E-3</c:v>
                </c:pt>
                <c:pt idx="2833">
                  <c:v>3.5826922224881201E-3</c:v>
                </c:pt>
                <c:pt idx="2834">
                  <c:v>3.3822930260950213E-3</c:v>
                </c:pt>
                <c:pt idx="2835">
                  <c:v>3.5481294035284352E-3</c:v>
                </c:pt>
                <c:pt idx="2836">
                  <c:v>3.4582669089010067E-3</c:v>
                </c:pt>
                <c:pt idx="2837">
                  <c:v>3.6631035526441987E-3</c:v>
                </c:pt>
                <c:pt idx="2838">
                  <c:v>3.3530078058138578E-3</c:v>
                </c:pt>
                <c:pt idx="2839">
                  <c:v>3.4520426928824829E-3</c:v>
                </c:pt>
                <c:pt idx="2840">
                  <c:v>3.6043487571446519E-3</c:v>
                </c:pt>
                <c:pt idx="2841">
                  <c:v>3.5962819845168541E-3</c:v>
                </c:pt>
                <c:pt idx="2842">
                  <c:v>3.6422289337045221E-3</c:v>
                </c:pt>
                <c:pt idx="2843">
                  <c:v>3.5524839307497229E-3</c:v>
                </c:pt>
                <c:pt idx="2844">
                  <c:v>3.6414590385485425E-3</c:v>
                </c:pt>
                <c:pt idx="2845">
                  <c:v>3.333313018753743E-3</c:v>
                </c:pt>
                <c:pt idx="2846">
                  <c:v>3.4966127119957749E-3</c:v>
                </c:pt>
                <c:pt idx="2847">
                  <c:v>3.5309699842696724E-3</c:v>
                </c:pt>
                <c:pt idx="2848">
                  <c:v>3.3831824160464341E-3</c:v>
                </c:pt>
                <c:pt idx="2849">
                  <c:v>3.5590837352767564E-3</c:v>
                </c:pt>
                <c:pt idx="2850">
                  <c:v>3.4977919030731715E-3</c:v>
                </c:pt>
                <c:pt idx="2851">
                  <c:v>3.3874462930775688E-3</c:v>
                </c:pt>
                <c:pt idx="2852">
                  <c:v>3.5053079292842056E-3</c:v>
                </c:pt>
                <c:pt idx="2853">
                  <c:v>3.6555966019473718E-3</c:v>
                </c:pt>
                <c:pt idx="2854">
                  <c:v>3.6413027623453647E-3</c:v>
                </c:pt>
                <c:pt idx="2855">
                  <c:v>3.5944317641675499E-3</c:v>
                </c:pt>
                <c:pt idx="2856">
                  <c:v>3.404081895971901E-3</c:v>
                </c:pt>
                <c:pt idx="2857">
                  <c:v>3.5419671968548259E-3</c:v>
                </c:pt>
                <c:pt idx="2858">
                  <c:v>3.6571902414701454E-3</c:v>
                </c:pt>
                <c:pt idx="2859">
                  <c:v>3.5391249995846185E-3</c:v>
                </c:pt>
                <c:pt idx="2860">
                  <c:v>3.5385685188449377E-3</c:v>
                </c:pt>
                <c:pt idx="2861">
                  <c:v>3.5422014146601461E-3</c:v>
                </c:pt>
                <c:pt idx="2862">
                  <c:v>3.5747366820591143E-3</c:v>
                </c:pt>
                <c:pt idx="2863">
                  <c:v>3.5264470429160698E-3</c:v>
                </c:pt>
                <c:pt idx="2864">
                  <c:v>3.5026649777416302E-3</c:v>
                </c:pt>
                <c:pt idx="2865">
                  <c:v>3.5352819262211466E-3</c:v>
                </c:pt>
                <c:pt idx="2866">
                  <c:v>3.3601336276046167E-3</c:v>
                </c:pt>
                <c:pt idx="2867">
                  <c:v>3.4106172950721645E-3</c:v>
                </c:pt>
                <c:pt idx="2868">
                  <c:v>3.5411992020685694E-3</c:v>
                </c:pt>
                <c:pt idx="2869">
                  <c:v>3.55090442870893E-3</c:v>
                </c:pt>
                <c:pt idx="2870">
                  <c:v>3.5066138256770116E-3</c:v>
                </c:pt>
                <c:pt idx="2871">
                  <c:v>3.5131282574300936E-3</c:v>
                </c:pt>
                <c:pt idx="2872">
                  <c:v>3.6536567373185746E-3</c:v>
                </c:pt>
                <c:pt idx="2873">
                  <c:v>3.4676075414400136E-3</c:v>
                </c:pt>
                <c:pt idx="2874">
                  <c:v>3.2296874517915046E-3</c:v>
                </c:pt>
                <c:pt idx="2875">
                  <c:v>3.4571976513640091E-3</c:v>
                </c:pt>
                <c:pt idx="2876">
                  <c:v>3.5962281874342126E-3</c:v>
                </c:pt>
                <c:pt idx="2877">
                  <c:v>3.591364548344249E-3</c:v>
                </c:pt>
                <c:pt idx="2878">
                  <c:v>3.561229482758302E-3</c:v>
                </c:pt>
                <c:pt idx="2879">
                  <c:v>3.496536367626017E-3</c:v>
                </c:pt>
                <c:pt idx="2880">
                  <c:v>3.4093958771926705E-3</c:v>
                </c:pt>
                <c:pt idx="2881">
                  <c:v>3.3637166229150595E-3</c:v>
                </c:pt>
                <c:pt idx="2882">
                  <c:v>3.2751598399550809E-3</c:v>
                </c:pt>
                <c:pt idx="2883">
                  <c:v>3.3395279066226629E-3</c:v>
                </c:pt>
                <c:pt idx="2884">
                  <c:v>3.3347940475413817E-3</c:v>
                </c:pt>
                <c:pt idx="2885">
                  <c:v>3.444663023096014E-3</c:v>
                </c:pt>
                <c:pt idx="2886">
                  <c:v>3.3889101562509555E-3</c:v>
                </c:pt>
                <c:pt idx="2887">
                  <c:v>3.3881491919125076E-3</c:v>
                </c:pt>
                <c:pt idx="2888">
                  <c:v>3.465970977112624E-3</c:v>
                </c:pt>
                <c:pt idx="2889">
                  <c:v>3.4352754063535608E-3</c:v>
                </c:pt>
                <c:pt idx="2890">
                  <c:v>3.3383776933575667E-3</c:v>
                </c:pt>
                <c:pt idx="2891">
                  <c:v>3.2799970257745177E-3</c:v>
                </c:pt>
                <c:pt idx="2892">
                  <c:v>3.4136029674718769E-3</c:v>
                </c:pt>
                <c:pt idx="2893">
                  <c:v>3.3784016922961085E-3</c:v>
                </c:pt>
                <c:pt idx="2894">
                  <c:v>3.2639232417731976E-3</c:v>
                </c:pt>
                <c:pt idx="2895">
                  <c:v>3.424394805291863E-3</c:v>
                </c:pt>
                <c:pt idx="2896">
                  <c:v>3.3569388282434507E-3</c:v>
                </c:pt>
                <c:pt idx="2897">
                  <c:v>3.4179067285482522E-3</c:v>
                </c:pt>
                <c:pt idx="2898">
                  <c:v>3.4389192411658598E-3</c:v>
                </c:pt>
                <c:pt idx="2899">
                  <c:v>3.3994132521672498E-3</c:v>
                </c:pt>
                <c:pt idx="2900">
                  <c:v>3.2432626302605671E-3</c:v>
                </c:pt>
                <c:pt idx="2901">
                  <c:v>3.6270061058251229E-3</c:v>
                </c:pt>
                <c:pt idx="2902">
                  <c:v>3.4700202275938469E-3</c:v>
                </c:pt>
                <c:pt idx="2903">
                  <c:v>3.4312058040221632E-3</c:v>
                </c:pt>
                <c:pt idx="2904">
                  <c:v>3.5065446560784961E-3</c:v>
                </c:pt>
                <c:pt idx="2905">
                  <c:v>3.3325115965046437E-3</c:v>
                </c:pt>
                <c:pt idx="2906">
                  <c:v>3.3373467072343186E-3</c:v>
                </c:pt>
                <c:pt idx="2907">
                  <c:v>3.4434527135274802E-3</c:v>
                </c:pt>
                <c:pt idx="2908">
                  <c:v>3.2067511126616295E-3</c:v>
                </c:pt>
                <c:pt idx="2909">
                  <c:v>3.2083886711196975E-3</c:v>
                </c:pt>
                <c:pt idx="2910">
                  <c:v>3.5616432466716477E-3</c:v>
                </c:pt>
                <c:pt idx="2911">
                  <c:v>3.4348847723814782E-3</c:v>
                </c:pt>
                <c:pt idx="2912">
                  <c:v>3.2823917322745569E-3</c:v>
                </c:pt>
                <c:pt idx="2913">
                  <c:v>3.3012075911328345E-3</c:v>
                </c:pt>
                <c:pt idx="2914">
                  <c:v>3.3950060595161129E-3</c:v>
                </c:pt>
                <c:pt idx="2915">
                  <c:v>3.1828289686880572E-3</c:v>
                </c:pt>
                <c:pt idx="2916">
                  <c:v>3.2647421460966705E-3</c:v>
                </c:pt>
                <c:pt idx="2917">
                  <c:v>3.337883291136661E-3</c:v>
                </c:pt>
                <c:pt idx="2918">
                  <c:v>3.3162459138517814E-3</c:v>
                </c:pt>
                <c:pt idx="2919">
                  <c:v>3.3663994303119462E-3</c:v>
                </c:pt>
                <c:pt idx="2920">
                  <c:v>3.4913676482235963E-3</c:v>
                </c:pt>
                <c:pt idx="2921">
                  <c:v>3.3848459784556252E-3</c:v>
                </c:pt>
                <c:pt idx="2922">
                  <c:v>3.3479665949900472E-3</c:v>
                </c:pt>
                <c:pt idx="2923">
                  <c:v>3.3618687250042962E-3</c:v>
                </c:pt>
                <c:pt idx="2924">
                  <c:v>3.2837990686213447E-3</c:v>
                </c:pt>
                <c:pt idx="2925">
                  <c:v>3.4331925752886928E-3</c:v>
                </c:pt>
                <c:pt idx="2926">
                  <c:v>3.4385147319850461E-3</c:v>
                </c:pt>
                <c:pt idx="2927">
                  <c:v>3.3328833924945382E-3</c:v>
                </c:pt>
                <c:pt idx="2928">
                  <c:v>3.5940213406633736E-3</c:v>
                </c:pt>
                <c:pt idx="2929">
                  <c:v>3.353821800110774E-3</c:v>
                </c:pt>
                <c:pt idx="2930">
                  <c:v>3.444743269287369E-3</c:v>
                </c:pt>
                <c:pt idx="2931">
                  <c:v>3.5085869555585561E-3</c:v>
                </c:pt>
                <c:pt idx="2932">
                  <c:v>3.3894552143146402E-3</c:v>
                </c:pt>
                <c:pt idx="2933">
                  <c:v>3.2791227538500095E-3</c:v>
                </c:pt>
                <c:pt idx="2934">
                  <c:v>3.4555451271404115E-3</c:v>
                </c:pt>
                <c:pt idx="2935">
                  <c:v>3.0744369725311279E-3</c:v>
                </c:pt>
                <c:pt idx="2936">
                  <c:v>3.3767826136203447E-3</c:v>
                </c:pt>
                <c:pt idx="2937">
                  <c:v>3.2528229918755147E-3</c:v>
                </c:pt>
                <c:pt idx="2938">
                  <c:v>3.4348349609571167E-3</c:v>
                </c:pt>
                <c:pt idx="2939">
                  <c:v>3.2674631362035614E-3</c:v>
                </c:pt>
                <c:pt idx="2940">
                  <c:v>3.5956031506120395E-3</c:v>
                </c:pt>
                <c:pt idx="2941">
                  <c:v>3.2621107497674451E-3</c:v>
                </c:pt>
                <c:pt idx="2942">
                  <c:v>3.2135682276258504E-3</c:v>
                </c:pt>
                <c:pt idx="2943">
                  <c:v>3.4287840003306112E-3</c:v>
                </c:pt>
                <c:pt idx="2944">
                  <c:v>3.2540488498260288E-3</c:v>
                </c:pt>
                <c:pt idx="2945">
                  <c:v>3.4941318402631665E-3</c:v>
                </c:pt>
                <c:pt idx="2946">
                  <c:v>3.429609925792965E-3</c:v>
                </c:pt>
                <c:pt idx="2947">
                  <c:v>3.2938287929675869E-3</c:v>
                </c:pt>
                <c:pt idx="2948">
                  <c:v>3.3795166828941171E-3</c:v>
                </c:pt>
                <c:pt idx="2949">
                  <c:v>3.359830059472275E-3</c:v>
                </c:pt>
                <c:pt idx="2950">
                  <c:v>3.3511427277112238E-3</c:v>
                </c:pt>
                <c:pt idx="2951">
                  <c:v>3.4884792963104428E-3</c:v>
                </c:pt>
                <c:pt idx="2952">
                  <c:v>3.4723138906212719E-3</c:v>
                </c:pt>
                <c:pt idx="2953">
                  <c:v>3.3382416968904508E-3</c:v>
                </c:pt>
                <c:pt idx="2954">
                  <c:v>3.4395671356646164E-3</c:v>
                </c:pt>
                <c:pt idx="2955">
                  <c:v>3.4891138921865645E-3</c:v>
                </c:pt>
                <c:pt idx="2956">
                  <c:v>3.3633753314603067E-3</c:v>
                </c:pt>
                <c:pt idx="2957">
                  <c:v>3.2522933607847721E-3</c:v>
                </c:pt>
                <c:pt idx="2958">
                  <c:v>3.2589737296466973E-3</c:v>
                </c:pt>
                <c:pt idx="2959">
                  <c:v>3.1401055404221773E-3</c:v>
                </c:pt>
                <c:pt idx="2960">
                  <c:v>3.5808161451942656E-3</c:v>
                </c:pt>
                <c:pt idx="2961">
                  <c:v>3.560255104810844E-3</c:v>
                </c:pt>
                <c:pt idx="2962">
                  <c:v>3.4477352293639358E-3</c:v>
                </c:pt>
                <c:pt idx="2963">
                  <c:v>3.4794274635110475E-3</c:v>
                </c:pt>
                <c:pt idx="2964">
                  <c:v>3.3755171453986221E-3</c:v>
                </c:pt>
                <c:pt idx="2965">
                  <c:v>3.5389818982394048E-3</c:v>
                </c:pt>
                <c:pt idx="2966">
                  <c:v>3.4627818455349934E-3</c:v>
                </c:pt>
                <c:pt idx="2967">
                  <c:v>3.3584195721141443E-3</c:v>
                </c:pt>
                <c:pt idx="2968">
                  <c:v>3.4857729723687457E-3</c:v>
                </c:pt>
                <c:pt idx="2969">
                  <c:v>3.33882026961919E-3</c:v>
                </c:pt>
                <c:pt idx="2970">
                  <c:v>3.4780211589416831E-3</c:v>
                </c:pt>
                <c:pt idx="2971">
                  <c:v>3.2736816344020345E-3</c:v>
                </c:pt>
                <c:pt idx="2972">
                  <c:v>3.4661984647031399E-3</c:v>
                </c:pt>
                <c:pt idx="2973">
                  <c:v>3.3949173813271742E-3</c:v>
                </c:pt>
                <c:pt idx="2974">
                  <c:v>3.381313461459025E-3</c:v>
                </c:pt>
                <c:pt idx="2975">
                  <c:v>3.3698528024908602E-3</c:v>
                </c:pt>
                <c:pt idx="2976">
                  <c:v>3.4293138805323777E-3</c:v>
                </c:pt>
                <c:pt idx="2977">
                  <c:v>3.331558519119259E-3</c:v>
                </c:pt>
                <c:pt idx="2978">
                  <c:v>3.3196292875636042E-3</c:v>
                </c:pt>
                <c:pt idx="2979">
                  <c:v>3.3908017208050816E-3</c:v>
                </c:pt>
                <c:pt idx="2980">
                  <c:v>3.4495658097189606E-3</c:v>
                </c:pt>
                <c:pt idx="2981">
                  <c:v>3.3306834707814768E-3</c:v>
                </c:pt>
                <c:pt idx="2982">
                  <c:v>3.3751064481526679E-3</c:v>
                </c:pt>
                <c:pt idx="2983">
                  <c:v>3.3695972476425816E-3</c:v>
                </c:pt>
                <c:pt idx="2984">
                  <c:v>3.4960852239825499E-3</c:v>
                </c:pt>
                <c:pt idx="2985">
                  <c:v>3.3720907759647221E-3</c:v>
                </c:pt>
                <c:pt idx="2986">
                  <c:v>3.2531705149691672E-3</c:v>
                </c:pt>
                <c:pt idx="2987">
                  <c:v>3.3929813387571016E-3</c:v>
                </c:pt>
                <c:pt idx="2988">
                  <c:v>3.454869018931992E-3</c:v>
                </c:pt>
                <c:pt idx="2989">
                  <c:v>3.3821811659333146E-3</c:v>
                </c:pt>
                <c:pt idx="2990">
                  <c:v>3.5274290588817978E-3</c:v>
                </c:pt>
                <c:pt idx="2991">
                  <c:v>3.4132627946572083E-3</c:v>
                </c:pt>
                <c:pt idx="2992">
                  <c:v>3.4603370561373829E-3</c:v>
                </c:pt>
                <c:pt idx="2993">
                  <c:v>3.1933113374815972E-3</c:v>
                </c:pt>
                <c:pt idx="2994">
                  <c:v>3.5300623824512643E-3</c:v>
                </c:pt>
                <c:pt idx="2995">
                  <c:v>3.4878976867705755E-3</c:v>
                </c:pt>
                <c:pt idx="2996">
                  <c:v>3.2757636205454029E-3</c:v>
                </c:pt>
                <c:pt idx="2997">
                  <c:v>3.3515589437456482E-3</c:v>
                </c:pt>
                <c:pt idx="2998">
                  <c:v>3.5520137596084934E-3</c:v>
                </c:pt>
                <c:pt idx="2999">
                  <c:v>3.3511379197492942E-3</c:v>
                </c:pt>
                <c:pt idx="3000">
                  <c:v>3.3533057128926759E-3</c:v>
                </c:pt>
                <c:pt idx="3001">
                  <c:v>3.5048281123230746E-3</c:v>
                </c:pt>
                <c:pt idx="3002">
                  <c:v>3.5642073948514937E-3</c:v>
                </c:pt>
                <c:pt idx="3003">
                  <c:v>3.3650285647416926E-3</c:v>
                </c:pt>
                <c:pt idx="3004">
                  <c:v>3.3633137513041584E-3</c:v>
                </c:pt>
                <c:pt idx="3005">
                  <c:v>3.4030083773582756E-3</c:v>
                </c:pt>
                <c:pt idx="3006">
                  <c:v>3.3093887080407687E-3</c:v>
                </c:pt>
                <c:pt idx="3007">
                  <c:v>3.512446580947385E-3</c:v>
                </c:pt>
                <c:pt idx="3008">
                  <c:v>3.3761271634627586E-3</c:v>
                </c:pt>
                <c:pt idx="3009">
                  <c:v>3.8189272491552717E-3</c:v>
                </c:pt>
                <c:pt idx="3010">
                  <c:v>3.3531164508463014E-3</c:v>
                </c:pt>
                <c:pt idx="3011">
                  <c:v>3.5248851999881759E-3</c:v>
                </c:pt>
                <c:pt idx="3012">
                  <c:v>3.338875275973166E-3</c:v>
                </c:pt>
                <c:pt idx="3013">
                  <c:v>3.3873341976463161E-3</c:v>
                </c:pt>
                <c:pt idx="3014">
                  <c:v>3.2638876362615274E-3</c:v>
                </c:pt>
                <c:pt idx="3015">
                  <c:v>3.6133917496435691E-3</c:v>
                </c:pt>
                <c:pt idx="3016">
                  <c:v>3.3837683376761359E-3</c:v>
                </c:pt>
                <c:pt idx="3017">
                  <c:v>3.5775431856135773E-3</c:v>
                </c:pt>
                <c:pt idx="3018">
                  <c:v>3.4874739515089767E-3</c:v>
                </c:pt>
                <c:pt idx="3019">
                  <c:v>3.3742778035480698E-3</c:v>
                </c:pt>
                <c:pt idx="3020">
                  <c:v>3.4976530586581516E-3</c:v>
                </c:pt>
                <c:pt idx="3021">
                  <c:v>3.3448812446490212E-3</c:v>
                </c:pt>
                <c:pt idx="3022">
                  <c:v>3.2117791519692429E-3</c:v>
                </c:pt>
                <c:pt idx="3023">
                  <c:v>3.5054929578488578E-3</c:v>
                </c:pt>
                <c:pt idx="3024">
                  <c:v>3.6535223537053855E-3</c:v>
                </c:pt>
                <c:pt idx="3025">
                  <c:v>3.301651990949098E-3</c:v>
                </c:pt>
                <c:pt idx="3026">
                  <c:v>3.4507526342341245E-3</c:v>
                </c:pt>
                <c:pt idx="3027">
                  <c:v>3.434365763849249E-3</c:v>
                </c:pt>
                <c:pt idx="3028">
                  <c:v>3.4967587875498261E-3</c:v>
                </c:pt>
                <c:pt idx="3029">
                  <c:v>3.4757631705026716E-3</c:v>
                </c:pt>
                <c:pt idx="3030">
                  <c:v>3.5410234689983158E-3</c:v>
                </c:pt>
                <c:pt idx="3031">
                  <c:v>3.4953774590897367E-3</c:v>
                </c:pt>
                <c:pt idx="3032">
                  <c:v>3.6150314396937114E-3</c:v>
                </c:pt>
                <c:pt idx="3033">
                  <c:v>3.5741891699148706E-3</c:v>
                </c:pt>
                <c:pt idx="3034">
                  <c:v>3.3495200735187075E-3</c:v>
                </c:pt>
                <c:pt idx="3035">
                  <c:v>3.3314425917439928E-3</c:v>
                </c:pt>
                <c:pt idx="3036">
                  <c:v>3.5117583417035099E-3</c:v>
                </c:pt>
                <c:pt idx="3037">
                  <c:v>3.331983595331529E-3</c:v>
                </c:pt>
                <c:pt idx="3038">
                  <c:v>3.5817944769265093E-3</c:v>
                </c:pt>
                <c:pt idx="3039">
                  <c:v>3.5749900557892991E-3</c:v>
                </c:pt>
                <c:pt idx="3040">
                  <c:v>3.6082184594549162E-3</c:v>
                </c:pt>
                <c:pt idx="3041">
                  <c:v>3.4398207484962811E-3</c:v>
                </c:pt>
                <c:pt idx="3042">
                  <c:v>3.4071888839552343E-3</c:v>
                </c:pt>
                <c:pt idx="3043">
                  <c:v>3.6128050079796505E-3</c:v>
                </c:pt>
                <c:pt idx="3044">
                  <c:v>3.5585325455975963E-3</c:v>
                </c:pt>
                <c:pt idx="3045">
                  <c:v>3.4054642476559183E-3</c:v>
                </c:pt>
                <c:pt idx="3046">
                  <c:v>3.3424658320123108E-3</c:v>
                </c:pt>
                <c:pt idx="3047">
                  <c:v>3.5327821704593909E-3</c:v>
                </c:pt>
                <c:pt idx="3048">
                  <c:v>3.5950007809996852E-3</c:v>
                </c:pt>
                <c:pt idx="3049">
                  <c:v>3.3854503823736149E-3</c:v>
                </c:pt>
                <c:pt idx="3050">
                  <c:v>3.592236729149345E-3</c:v>
                </c:pt>
                <c:pt idx="3051">
                  <c:v>3.5588581190655446E-3</c:v>
                </c:pt>
                <c:pt idx="3052">
                  <c:v>3.3071707858896241E-3</c:v>
                </c:pt>
                <c:pt idx="3053">
                  <c:v>3.3704661493631971E-3</c:v>
                </c:pt>
                <c:pt idx="3054">
                  <c:v>3.4550426388690911E-3</c:v>
                </c:pt>
                <c:pt idx="3055">
                  <c:v>3.5482045022577624E-3</c:v>
                </c:pt>
                <c:pt idx="3056">
                  <c:v>3.4275341114100239E-3</c:v>
                </c:pt>
                <c:pt idx="3057">
                  <c:v>3.40018742407028E-3</c:v>
                </c:pt>
                <c:pt idx="3058">
                  <c:v>3.2544021516292903E-3</c:v>
                </c:pt>
                <c:pt idx="3059">
                  <c:v>3.5238839994428555E-3</c:v>
                </c:pt>
                <c:pt idx="3060">
                  <c:v>3.3568852154772814E-3</c:v>
                </c:pt>
                <c:pt idx="3061">
                  <c:v>3.527789744364533E-3</c:v>
                </c:pt>
                <c:pt idx="3062">
                  <c:v>3.262699118608295E-3</c:v>
                </c:pt>
                <c:pt idx="3063">
                  <c:v>3.4350971584202368E-3</c:v>
                </c:pt>
                <c:pt idx="3064">
                  <c:v>3.4747985898059526E-3</c:v>
                </c:pt>
                <c:pt idx="3065">
                  <c:v>3.5064063390999418E-3</c:v>
                </c:pt>
                <c:pt idx="3066">
                  <c:v>3.2566233411462941E-3</c:v>
                </c:pt>
                <c:pt idx="3067">
                  <c:v>3.4097138340216954E-3</c:v>
                </c:pt>
                <c:pt idx="3068">
                  <c:v>3.5146096461296386E-3</c:v>
                </c:pt>
                <c:pt idx="3069">
                  <c:v>3.3132694752887005E-3</c:v>
                </c:pt>
                <c:pt idx="3070">
                  <c:v>3.4490803162048264E-3</c:v>
                </c:pt>
                <c:pt idx="3071">
                  <c:v>3.4638730427449345E-3</c:v>
                </c:pt>
                <c:pt idx="3072">
                  <c:v>3.4051520804051585E-3</c:v>
                </c:pt>
                <c:pt idx="3073">
                  <c:v>3.288161729208974E-3</c:v>
                </c:pt>
                <c:pt idx="3074">
                  <c:v>3.1078790112913026E-3</c:v>
                </c:pt>
                <c:pt idx="3075">
                  <c:v>3.0999545438540523E-3</c:v>
                </c:pt>
                <c:pt idx="3076">
                  <c:v>3.3062003468079058E-3</c:v>
                </c:pt>
                <c:pt idx="3077">
                  <c:v>3.3682804893061646E-3</c:v>
                </c:pt>
                <c:pt idx="3078">
                  <c:v>3.350811243091657E-3</c:v>
                </c:pt>
                <c:pt idx="3079">
                  <c:v>3.2214521484177617E-3</c:v>
                </c:pt>
                <c:pt idx="3080">
                  <c:v>3.2446073698031721E-3</c:v>
                </c:pt>
                <c:pt idx="3081">
                  <c:v>3.2438281910339146E-3</c:v>
                </c:pt>
                <c:pt idx="3082">
                  <c:v>3.1514213292020586E-3</c:v>
                </c:pt>
                <c:pt idx="3083">
                  <c:v>3.3386699132208052E-3</c:v>
                </c:pt>
                <c:pt idx="3084">
                  <c:v>3.3798281787432477E-3</c:v>
                </c:pt>
                <c:pt idx="3085">
                  <c:v>3.1768202765067263E-3</c:v>
                </c:pt>
                <c:pt idx="3086">
                  <c:v>2.9965577576336897E-3</c:v>
                </c:pt>
                <c:pt idx="3087">
                  <c:v>3.2849285857237407E-3</c:v>
                </c:pt>
                <c:pt idx="3088">
                  <c:v>3.3380612749575531E-3</c:v>
                </c:pt>
                <c:pt idx="3089">
                  <c:v>3.1736189128695066E-3</c:v>
                </c:pt>
                <c:pt idx="3090">
                  <c:v>3.2763316035217568E-3</c:v>
                </c:pt>
                <c:pt idx="3091">
                  <c:v>3.3443115966617235E-3</c:v>
                </c:pt>
                <c:pt idx="3092">
                  <c:v>3.1400147814242634E-3</c:v>
                </c:pt>
                <c:pt idx="3093">
                  <c:v>3.2487680175993278E-3</c:v>
                </c:pt>
                <c:pt idx="3094">
                  <c:v>3.2187145780782269E-3</c:v>
                </c:pt>
                <c:pt idx="3095">
                  <c:v>3.397316757947395E-3</c:v>
                </c:pt>
                <c:pt idx="3096">
                  <c:v>3.1808469346688416E-3</c:v>
                </c:pt>
                <c:pt idx="3097">
                  <c:v>3.3057058025107739E-3</c:v>
                </c:pt>
                <c:pt idx="3098">
                  <c:v>3.0899189549616411E-3</c:v>
                </c:pt>
                <c:pt idx="3099">
                  <c:v>3.2648225363041952E-3</c:v>
                </c:pt>
                <c:pt idx="3100">
                  <c:v>3.092356130077857E-3</c:v>
                </c:pt>
                <c:pt idx="3101">
                  <c:v>3.1705432375001745E-3</c:v>
                </c:pt>
                <c:pt idx="3102">
                  <c:v>3.3701656380593658E-3</c:v>
                </c:pt>
                <c:pt idx="3103">
                  <c:v>3.3754322635560982E-3</c:v>
                </c:pt>
                <c:pt idx="3104">
                  <c:v>3.3480847767807854E-3</c:v>
                </c:pt>
                <c:pt idx="3105">
                  <c:v>3.3827622511420638E-3</c:v>
                </c:pt>
                <c:pt idx="3106">
                  <c:v>3.3514990711371777E-3</c:v>
                </c:pt>
                <c:pt idx="3107">
                  <c:v>3.3132603789038924E-3</c:v>
                </c:pt>
                <c:pt idx="3108">
                  <c:v>3.4549457652069612E-3</c:v>
                </c:pt>
                <c:pt idx="3109">
                  <c:v>3.4089324168253871E-3</c:v>
                </c:pt>
                <c:pt idx="3110">
                  <c:v>3.3608521308228357E-3</c:v>
                </c:pt>
                <c:pt idx="3111">
                  <c:v>3.2165718423975507E-3</c:v>
                </c:pt>
                <c:pt idx="3112">
                  <c:v>3.3132555310315046E-3</c:v>
                </c:pt>
                <c:pt idx="3113">
                  <c:v>3.4422729897679665E-3</c:v>
                </c:pt>
                <c:pt idx="3114">
                  <c:v>3.4933402859216554E-3</c:v>
                </c:pt>
                <c:pt idx="3115">
                  <c:v>3.4546772957187253E-3</c:v>
                </c:pt>
                <c:pt idx="3116">
                  <c:v>3.303544498972816E-3</c:v>
                </c:pt>
                <c:pt idx="3117">
                  <c:v>3.2739624583699761E-3</c:v>
                </c:pt>
                <c:pt idx="3118">
                  <c:v>3.4764631662148166E-3</c:v>
                </c:pt>
                <c:pt idx="3119">
                  <c:v>3.4603369159845066E-3</c:v>
                </c:pt>
                <c:pt idx="3120">
                  <c:v>3.3281064999461534E-3</c:v>
                </c:pt>
                <c:pt idx="3121">
                  <c:v>3.2364450945993203E-3</c:v>
                </c:pt>
                <c:pt idx="3122">
                  <c:v>3.1303720727469319E-3</c:v>
                </c:pt>
                <c:pt idx="3123">
                  <c:v>3.397201047787016E-3</c:v>
                </c:pt>
                <c:pt idx="3124">
                  <c:v>3.2665024270324017E-3</c:v>
                </c:pt>
                <c:pt idx="3125">
                  <c:v>3.2665378218529784E-3</c:v>
                </c:pt>
                <c:pt idx="3126">
                  <c:v>3.4077252060995883E-3</c:v>
                </c:pt>
                <c:pt idx="3127">
                  <c:v>3.4883658402600848E-3</c:v>
                </c:pt>
                <c:pt idx="3128">
                  <c:v>3.2374244499643748E-3</c:v>
                </c:pt>
                <c:pt idx="3129">
                  <c:v>3.3806749267158154E-3</c:v>
                </c:pt>
                <c:pt idx="3130">
                  <c:v>3.4551001529856233E-3</c:v>
                </c:pt>
                <c:pt idx="3131">
                  <c:v>3.2283336631231817E-3</c:v>
                </c:pt>
                <c:pt idx="3132">
                  <c:v>3.3099596232531985E-3</c:v>
                </c:pt>
                <c:pt idx="3133">
                  <c:v>3.3152577244926176E-3</c:v>
                </c:pt>
                <c:pt idx="3134">
                  <c:v>3.2744925930876141E-3</c:v>
                </c:pt>
                <c:pt idx="3135">
                  <c:v>3.3296908997595322E-3</c:v>
                </c:pt>
                <c:pt idx="3136">
                  <c:v>3.2766082299206865E-3</c:v>
                </c:pt>
                <c:pt idx="3137">
                  <c:v>3.5194612733320625E-3</c:v>
                </c:pt>
                <c:pt idx="3138">
                  <c:v>3.2895146352280866E-3</c:v>
                </c:pt>
                <c:pt idx="3139">
                  <c:v>3.2976029177240202E-3</c:v>
                </c:pt>
                <c:pt idx="3140">
                  <c:v>3.3998510686663263E-3</c:v>
                </c:pt>
                <c:pt idx="3141">
                  <c:v>3.621696705783621E-3</c:v>
                </c:pt>
                <c:pt idx="3142">
                  <c:v>3.2232303740966591E-3</c:v>
                </c:pt>
                <c:pt idx="3143">
                  <c:v>3.3573294986326096E-3</c:v>
                </c:pt>
                <c:pt idx="3144">
                  <c:v>3.2419106244094618E-3</c:v>
                </c:pt>
                <c:pt idx="3145">
                  <c:v>3.2795757457939321E-3</c:v>
                </c:pt>
                <c:pt idx="3146">
                  <c:v>3.2722257198394625E-3</c:v>
                </c:pt>
                <c:pt idx="3147">
                  <c:v>3.1523546638185045E-3</c:v>
                </c:pt>
                <c:pt idx="3148">
                  <c:v>3.3323187483553247E-3</c:v>
                </c:pt>
                <c:pt idx="3149">
                  <c:v>3.3385475666946295E-3</c:v>
                </c:pt>
                <c:pt idx="3150">
                  <c:v>3.2819413607691021E-3</c:v>
                </c:pt>
                <c:pt idx="3151">
                  <c:v>3.1986623977799146E-3</c:v>
                </c:pt>
                <c:pt idx="3152">
                  <c:v>3.2852439281341327E-3</c:v>
                </c:pt>
                <c:pt idx="3153">
                  <c:v>3.4316184697687764E-3</c:v>
                </c:pt>
                <c:pt idx="3154">
                  <c:v>3.2279832660496231E-3</c:v>
                </c:pt>
                <c:pt idx="3155">
                  <c:v>3.3122904798342121E-3</c:v>
                </c:pt>
                <c:pt idx="3156">
                  <c:v>3.2909774989637514E-3</c:v>
                </c:pt>
                <c:pt idx="3157">
                  <c:v>3.2480064070856116E-3</c:v>
                </c:pt>
                <c:pt idx="3158">
                  <c:v>3.2216259019001436E-3</c:v>
                </c:pt>
                <c:pt idx="3159">
                  <c:v>3.2144383106321437E-3</c:v>
                </c:pt>
                <c:pt idx="3160">
                  <c:v>3.2988844272454493E-3</c:v>
                </c:pt>
                <c:pt idx="3161">
                  <c:v>3.2065739123980229E-3</c:v>
                </c:pt>
                <c:pt idx="3162">
                  <c:v>3.4547337874816049E-3</c:v>
                </c:pt>
                <c:pt idx="3163">
                  <c:v>3.1259793953569439E-3</c:v>
                </c:pt>
                <c:pt idx="3164">
                  <c:v>3.1757713161361203E-3</c:v>
                </c:pt>
                <c:pt idx="3165">
                  <c:v>3.1494892562837656E-3</c:v>
                </c:pt>
                <c:pt idx="3166">
                  <c:v>3.1909759344489245E-3</c:v>
                </c:pt>
                <c:pt idx="3167">
                  <c:v>3.4133607265640995E-3</c:v>
                </c:pt>
                <c:pt idx="3168">
                  <c:v>3.5110502883098863E-3</c:v>
                </c:pt>
                <c:pt idx="3169">
                  <c:v>3.2119365184155911E-3</c:v>
                </c:pt>
                <c:pt idx="3170">
                  <c:v>3.4656533145275134E-3</c:v>
                </c:pt>
                <c:pt idx="3171">
                  <c:v>3.3808262752629951E-3</c:v>
                </c:pt>
                <c:pt idx="3172">
                  <c:v>3.386703529603591E-3</c:v>
                </c:pt>
                <c:pt idx="3173">
                  <c:v>3.2346329944428938E-3</c:v>
                </c:pt>
                <c:pt idx="3174">
                  <c:v>3.3064032887403557E-3</c:v>
                </c:pt>
                <c:pt idx="3175">
                  <c:v>3.3973891537617848E-3</c:v>
                </c:pt>
                <c:pt idx="3176">
                  <c:v>3.3540625280997147E-3</c:v>
                </c:pt>
                <c:pt idx="3177">
                  <c:v>3.2488949754574223E-3</c:v>
                </c:pt>
                <c:pt idx="3178">
                  <c:v>3.1646120759437316E-3</c:v>
                </c:pt>
                <c:pt idx="3179">
                  <c:v>3.35826386228935E-3</c:v>
                </c:pt>
                <c:pt idx="3180">
                  <c:v>3.163813239643899E-3</c:v>
                </c:pt>
                <c:pt idx="3181">
                  <c:v>3.1956004090162899E-3</c:v>
                </c:pt>
                <c:pt idx="3182">
                  <c:v>3.2095141282051229E-3</c:v>
                </c:pt>
                <c:pt idx="3183">
                  <c:v>3.3271514749823382E-3</c:v>
                </c:pt>
                <c:pt idx="3184">
                  <c:v>3.4012426454093623E-3</c:v>
                </c:pt>
                <c:pt idx="3185">
                  <c:v>3.3353583389352979E-3</c:v>
                </c:pt>
                <c:pt idx="3186">
                  <c:v>3.3617538838126566E-3</c:v>
                </c:pt>
                <c:pt idx="3187">
                  <c:v>3.3636712852716764E-3</c:v>
                </c:pt>
                <c:pt idx="3188">
                  <c:v>3.1633987850293098E-3</c:v>
                </c:pt>
                <c:pt idx="3189">
                  <c:v>3.262219495088326E-3</c:v>
                </c:pt>
                <c:pt idx="3190">
                  <c:v>3.4650973905795326E-3</c:v>
                </c:pt>
                <c:pt idx="3191">
                  <c:v>3.4240905985722533E-3</c:v>
                </c:pt>
                <c:pt idx="3192">
                  <c:v>3.2821714567993453E-3</c:v>
                </c:pt>
                <c:pt idx="3193">
                  <c:v>3.2684559025010019E-3</c:v>
                </c:pt>
                <c:pt idx="3194">
                  <c:v>3.3649867486953405E-3</c:v>
                </c:pt>
                <c:pt idx="3195">
                  <c:v>3.4629348899961635E-3</c:v>
                </c:pt>
                <c:pt idx="3196">
                  <c:v>3.2603980086572319E-3</c:v>
                </c:pt>
                <c:pt idx="3197">
                  <c:v>3.3892405153575513E-3</c:v>
                </c:pt>
                <c:pt idx="3198">
                  <c:v>3.1954029085850288E-3</c:v>
                </c:pt>
                <c:pt idx="3199">
                  <c:v>3.294949456887099E-3</c:v>
                </c:pt>
                <c:pt idx="3200">
                  <c:v>3.5059462794443776E-3</c:v>
                </c:pt>
                <c:pt idx="3201">
                  <c:v>3.3303678417420028E-3</c:v>
                </c:pt>
                <c:pt idx="3202">
                  <c:v>3.307419289639854E-3</c:v>
                </c:pt>
                <c:pt idx="3203">
                  <c:v>3.3755845035634839E-3</c:v>
                </c:pt>
                <c:pt idx="3204">
                  <c:v>3.429202560868564E-3</c:v>
                </c:pt>
                <c:pt idx="3205">
                  <c:v>3.1699869370415178E-3</c:v>
                </c:pt>
                <c:pt idx="3206">
                  <c:v>3.1935157413604002E-3</c:v>
                </c:pt>
                <c:pt idx="3207">
                  <c:v>3.1844333079096656E-3</c:v>
                </c:pt>
                <c:pt idx="3208">
                  <c:v>3.2953496716792668E-3</c:v>
                </c:pt>
                <c:pt idx="3209">
                  <c:v>3.1957263996322564E-3</c:v>
                </c:pt>
                <c:pt idx="3210">
                  <c:v>3.1533899687314106E-3</c:v>
                </c:pt>
                <c:pt idx="3211">
                  <c:v>3.1018319453030465E-3</c:v>
                </c:pt>
                <c:pt idx="3212">
                  <c:v>3.1741967216908267E-3</c:v>
                </c:pt>
                <c:pt idx="3213">
                  <c:v>3.3512868141584206E-3</c:v>
                </c:pt>
                <c:pt idx="3214">
                  <c:v>3.2255125714746877E-3</c:v>
                </c:pt>
                <c:pt idx="3215">
                  <c:v>3.3490095828533168E-3</c:v>
                </c:pt>
                <c:pt idx="3216">
                  <c:v>3.3651602669776343E-3</c:v>
                </c:pt>
                <c:pt idx="3217">
                  <c:v>3.3446088549213158E-3</c:v>
                </c:pt>
                <c:pt idx="3218">
                  <c:v>3.3967591794934106E-3</c:v>
                </c:pt>
                <c:pt idx="3219">
                  <c:v>3.3911104583737909E-3</c:v>
                </c:pt>
                <c:pt idx="3220">
                  <c:v>3.4888717819035781E-3</c:v>
                </c:pt>
                <c:pt idx="3221">
                  <c:v>3.3142839285847311E-3</c:v>
                </c:pt>
                <c:pt idx="3222">
                  <c:v>3.3343999404759437E-3</c:v>
                </c:pt>
                <c:pt idx="3223">
                  <c:v>3.3760890435976651E-3</c:v>
                </c:pt>
                <c:pt idx="3224">
                  <c:v>3.3844668254411543E-3</c:v>
                </c:pt>
                <c:pt idx="3225">
                  <c:v>3.4773636189131163E-3</c:v>
                </c:pt>
                <c:pt idx="3226">
                  <c:v>3.3495714934776658E-3</c:v>
                </c:pt>
                <c:pt idx="3227">
                  <c:v>3.3932288919112149E-3</c:v>
                </c:pt>
                <c:pt idx="3228">
                  <c:v>3.3727530915445931E-3</c:v>
                </c:pt>
                <c:pt idx="3229">
                  <c:v>3.3633574281315727E-3</c:v>
                </c:pt>
                <c:pt idx="3230">
                  <c:v>3.4230596358602165E-3</c:v>
                </c:pt>
                <c:pt idx="3231">
                  <c:v>3.388443203303183E-3</c:v>
                </c:pt>
                <c:pt idx="3232">
                  <c:v>3.5296648579098634E-3</c:v>
                </c:pt>
                <c:pt idx="3233">
                  <c:v>3.4229530223964131E-3</c:v>
                </c:pt>
                <c:pt idx="3234">
                  <c:v>3.397819825687745E-3</c:v>
                </c:pt>
                <c:pt idx="3235">
                  <c:v>3.4205035617132502E-3</c:v>
                </c:pt>
                <c:pt idx="3236">
                  <c:v>3.329756112982279E-3</c:v>
                </c:pt>
                <c:pt idx="3237">
                  <c:v>3.2870331786636906E-3</c:v>
                </c:pt>
                <c:pt idx="3238">
                  <c:v>3.4082744252832932E-3</c:v>
                </c:pt>
                <c:pt idx="3239">
                  <c:v>3.2796656698883984E-3</c:v>
                </c:pt>
                <c:pt idx="3240">
                  <c:v>3.4422888674511152E-3</c:v>
                </c:pt>
                <c:pt idx="3241">
                  <c:v>3.1898299893083309E-3</c:v>
                </c:pt>
                <c:pt idx="3242">
                  <c:v>3.4757248815532917E-3</c:v>
                </c:pt>
                <c:pt idx="3243">
                  <c:v>3.369293931411237E-3</c:v>
                </c:pt>
                <c:pt idx="3244">
                  <c:v>3.4640567595051928E-3</c:v>
                </c:pt>
                <c:pt idx="3245">
                  <c:v>3.4145793596486828E-3</c:v>
                </c:pt>
                <c:pt idx="3246">
                  <c:v>3.3625045110436268E-3</c:v>
                </c:pt>
                <c:pt idx="3247">
                  <c:v>3.3853948255539858E-3</c:v>
                </c:pt>
                <c:pt idx="3248">
                  <c:v>3.4644793239638084E-3</c:v>
                </c:pt>
                <c:pt idx="3249">
                  <c:v>3.3518017148220043E-3</c:v>
                </c:pt>
                <c:pt idx="3250">
                  <c:v>3.1951304858874614E-3</c:v>
                </c:pt>
                <c:pt idx="3251">
                  <c:v>3.6247024621288643E-3</c:v>
                </c:pt>
                <c:pt idx="3252">
                  <c:v>3.4837232162160813E-3</c:v>
                </c:pt>
                <c:pt idx="3253">
                  <c:v>3.4191259378051416E-3</c:v>
                </c:pt>
                <c:pt idx="3254">
                  <c:v>3.4209856271751088E-3</c:v>
                </c:pt>
                <c:pt idx="3255">
                  <c:v>3.3102655872793156E-3</c:v>
                </c:pt>
                <c:pt idx="3256">
                  <c:v>3.5300780939268926E-3</c:v>
                </c:pt>
                <c:pt idx="3257">
                  <c:v>3.4183761877839662E-3</c:v>
                </c:pt>
                <c:pt idx="3258">
                  <c:v>3.3241965948538322E-3</c:v>
                </c:pt>
                <c:pt idx="3259">
                  <c:v>3.3519081361103042E-3</c:v>
                </c:pt>
                <c:pt idx="3260">
                  <c:v>3.4463756970669777E-3</c:v>
                </c:pt>
                <c:pt idx="3261">
                  <c:v>3.4530240948972804E-3</c:v>
                </c:pt>
                <c:pt idx="3262">
                  <c:v>3.2178302880631602E-3</c:v>
                </c:pt>
                <c:pt idx="3263">
                  <c:v>3.475574108153271E-3</c:v>
                </c:pt>
                <c:pt idx="3264">
                  <c:v>3.2285483607786664E-3</c:v>
                </c:pt>
                <c:pt idx="3265">
                  <c:v>3.3660657721325312E-3</c:v>
                </c:pt>
                <c:pt idx="3266">
                  <c:v>3.314151719162431E-3</c:v>
                </c:pt>
                <c:pt idx="3267">
                  <c:v>3.3765150518912041E-3</c:v>
                </c:pt>
                <c:pt idx="3268">
                  <c:v>3.4070653551366405E-3</c:v>
                </c:pt>
                <c:pt idx="3269">
                  <c:v>3.4426265146196922E-3</c:v>
                </c:pt>
                <c:pt idx="3270">
                  <c:v>3.2092900446795696E-3</c:v>
                </c:pt>
                <c:pt idx="3271">
                  <c:v>3.570045911284252E-3</c:v>
                </c:pt>
                <c:pt idx="3272">
                  <c:v>3.2302636016651024E-3</c:v>
                </c:pt>
                <c:pt idx="3273">
                  <c:v>3.2519419281175827E-3</c:v>
                </c:pt>
                <c:pt idx="3274">
                  <c:v>3.4989859169301061E-3</c:v>
                </c:pt>
                <c:pt idx="3275">
                  <c:v>3.1977966234442426E-3</c:v>
                </c:pt>
                <c:pt idx="3276">
                  <c:v>3.2940621313494343E-3</c:v>
                </c:pt>
                <c:pt idx="3277">
                  <c:v>3.3711875249599374E-3</c:v>
                </c:pt>
                <c:pt idx="3278">
                  <c:v>3.3665955131079381E-3</c:v>
                </c:pt>
                <c:pt idx="3279">
                  <c:v>3.2711149871655627E-3</c:v>
                </c:pt>
                <c:pt idx="3280">
                  <c:v>3.4272955516627375E-3</c:v>
                </c:pt>
                <c:pt idx="3281">
                  <c:v>3.3212867570327101E-3</c:v>
                </c:pt>
                <c:pt idx="3282">
                  <c:v>3.5647448321082789E-3</c:v>
                </c:pt>
                <c:pt idx="3283">
                  <c:v>3.4307314090621017E-3</c:v>
                </c:pt>
                <c:pt idx="3284">
                  <c:v>3.439119967361575E-3</c:v>
                </c:pt>
                <c:pt idx="3285">
                  <c:v>3.4376618351916314E-3</c:v>
                </c:pt>
                <c:pt idx="3286">
                  <c:v>3.48226925155261E-3</c:v>
                </c:pt>
                <c:pt idx="3287">
                  <c:v>3.2535873457162998E-3</c:v>
                </c:pt>
                <c:pt idx="3288">
                  <c:v>3.4530789743341711E-3</c:v>
                </c:pt>
                <c:pt idx="3289">
                  <c:v>3.1424723557627087E-3</c:v>
                </c:pt>
                <c:pt idx="3290">
                  <c:v>3.3372555719557531E-3</c:v>
                </c:pt>
                <c:pt idx="3291">
                  <c:v>3.5240119098481821E-3</c:v>
                </c:pt>
                <c:pt idx="3292">
                  <c:v>3.4225739450953435E-3</c:v>
                </c:pt>
                <c:pt idx="3293">
                  <c:v>3.4123730437067411E-3</c:v>
                </c:pt>
                <c:pt idx="3294">
                  <c:v>3.401806484612972E-3</c:v>
                </c:pt>
                <c:pt idx="3295">
                  <c:v>3.2472955381033486E-3</c:v>
                </c:pt>
                <c:pt idx="3296">
                  <c:v>3.5886758244866039E-3</c:v>
                </c:pt>
                <c:pt idx="3297">
                  <c:v>3.4887815989327149E-3</c:v>
                </c:pt>
                <c:pt idx="3298">
                  <c:v>3.4603005105856488E-3</c:v>
                </c:pt>
                <c:pt idx="3299">
                  <c:v>3.3276501407478571E-3</c:v>
                </c:pt>
                <c:pt idx="3300">
                  <c:v>3.3863883110968195E-3</c:v>
                </c:pt>
                <c:pt idx="3301">
                  <c:v>3.4052878234559487E-3</c:v>
                </c:pt>
                <c:pt idx="3302">
                  <c:v>3.5328995314027924E-3</c:v>
                </c:pt>
                <c:pt idx="3303">
                  <c:v>3.5317734013433884E-3</c:v>
                </c:pt>
                <c:pt idx="3304">
                  <c:v>3.6406484164552932E-3</c:v>
                </c:pt>
                <c:pt idx="3305">
                  <c:v>3.4435674045971364E-3</c:v>
                </c:pt>
                <c:pt idx="3306">
                  <c:v>3.1484987668775172E-3</c:v>
                </c:pt>
                <c:pt idx="3307">
                  <c:v>3.4038493886159732E-3</c:v>
                </c:pt>
                <c:pt idx="3308">
                  <c:v>3.3412572478561269E-3</c:v>
                </c:pt>
                <c:pt idx="3309">
                  <c:v>3.2953572589713592E-3</c:v>
                </c:pt>
                <c:pt idx="3310">
                  <c:v>3.3625964373227919E-3</c:v>
                </c:pt>
                <c:pt idx="3311">
                  <c:v>3.2924726412952216E-3</c:v>
                </c:pt>
                <c:pt idx="3312">
                  <c:v>3.3505072117024576E-3</c:v>
                </c:pt>
                <c:pt idx="3313">
                  <c:v>3.5679497164913085E-3</c:v>
                </c:pt>
                <c:pt idx="3314">
                  <c:v>3.1805937818607196E-3</c:v>
                </c:pt>
                <c:pt idx="3315">
                  <c:v>3.204022264163772E-3</c:v>
                </c:pt>
                <c:pt idx="3316">
                  <c:v>3.2005721870047442E-3</c:v>
                </c:pt>
                <c:pt idx="3317">
                  <c:v>3.3256294931416457E-3</c:v>
                </c:pt>
                <c:pt idx="3318">
                  <c:v>3.4111855594374514E-3</c:v>
                </c:pt>
                <c:pt idx="3319">
                  <c:v>3.2907362414975228E-3</c:v>
                </c:pt>
                <c:pt idx="3320">
                  <c:v>3.2690067832490417E-3</c:v>
                </c:pt>
                <c:pt idx="3321">
                  <c:v>3.490677099398889E-3</c:v>
                </c:pt>
                <c:pt idx="3322">
                  <c:v>3.4191123184292801E-3</c:v>
                </c:pt>
                <c:pt idx="3323">
                  <c:v>3.3655238585249443E-3</c:v>
                </c:pt>
                <c:pt idx="3324">
                  <c:v>3.5156873679634713E-3</c:v>
                </c:pt>
                <c:pt idx="3325">
                  <c:v>3.3303541293184719E-3</c:v>
                </c:pt>
                <c:pt idx="3326">
                  <c:v>3.431027043605098E-3</c:v>
                </c:pt>
                <c:pt idx="3327">
                  <c:v>3.3566978318831345E-3</c:v>
                </c:pt>
                <c:pt idx="3328">
                  <c:v>3.3624638666958956E-3</c:v>
                </c:pt>
                <c:pt idx="3329">
                  <c:v>3.4887539337723878E-3</c:v>
                </c:pt>
                <c:pt idx="3330">
                  <c:v>3.3621348040396787E-3</c:v>
                </c:pt>
                <c:pt idx="3331">
                  <c:v>3.4206839900188042E-3</c:v>
                </c:pt>
                <c:pt idx="3332">
                  <c:v>3.354524687480626E-3</c:v>
                </c:pt>
                <c:pt idx="3333">
                  <c:v>3.2345190235444268E-3</c:v>
                </c:pt>
                <c:pt idx="3334">
                  <c:v>3.2199567673899233E-3</c:v>
                </c:pt>
                <c:pt idx="3335">
                  <c:v>3.4760476537845767E-3</c:v>
                </c:pt>
                <c:pt idx="3336">
                  <c:v>3.4880134527061376E-3</c:v>
                </c:pt>
                <c:pt idx="3337">
                  <c:v>3.5714022345396082E-3</c:v>
                </c:pt>
                <c:pt idx="3338">
                  <c:v>3.3000905268259942E-3</c:v>
                </c:pt>
                <c:pt idx="3339">
                  <c:v>3.3448035166525371E-3</c:v>
                </c:pt>
                <c:pt idx="3340">
                  <c:v>3.5483082116796322E-3</c:v>
                </c:pt>
                <c:pt idx="3341">
                  <c:v>3.1943266567697648E-3</c:v>
                </c:pt>
                <c:pt idx="3342">
                  <c:v>3.4361573252230178E-3</c:v>
                </c:pt>
                <c:pt idx="3343">
                  <c:v>3.6433556887679412E-3</c:v>
                </c:pt>
                <c:pt idx="3344">
                  <c:v>3.3537061167136454E-3</c:v>
                </c:pt>
                <c:pt idx="3345">
                  <c:v>3.4115065993761901E-3</c:v>
                </c:pt>
                <c:pt idx="3346">
                  <c:v>3.2888634717490781E-3</c:v>
                </c:pt>
                <c:pt idx="3347">
                  <c:v>3.4520584325498449E-3</c:v>
                </c:pt>
                <c:pt idx="3348">
                  <c:v>3.2725683291873844E-3</c:v>
                </c:pt>
                <c:pt idx="3349">
                  <c:v>3.2719273675440863E-3</c:v>
                </c:pt>
                <c:pt idx="3350">
                  <c:v>3.5362783042222645E-3</c:v>
                </c:pt>
                <c:pt idx="3351">
                  <c:v>3.4497157245517215E-3</c:v>
                </c:pt>
                <c:pt idx="3352">
                  <c:v>3.3831793725647903E-3</c:v>
                </c:pt>
                <c:pt idx="3353">
                  <c:v>3.2646573481584875E-3</c:v>
                </c:pt>
                <c:pt idx="3354">
                  <c:v>3.3819702160138906E-3</c:v>
                </c:pt>
                <c:pt idx="3355">
                  <c:v>3.3600548557705576E-3</c:v>
                </c:pt>
                <c:pt idx="3356">
                  <c:v>3.2494223281825975E-3</c:v>
                </c:pt>
                <c:pt idx="3357">
                  <c:v>3.5624908045627946E-3</c:v>
                </c:pt>
                <c:pt idx="3358">
                  <c:v>3.4432680744229793E-3</c:v>
                </c:pt>
                <c:pt idx="3359">
                  <c:v>3.3932945427282693E-3</c:v>
                </c:pt>
                <c:pt idx="3360">
                  <c:v>3.3463266156908179E-3</c:v>
                </c:pt>
                <c:pt idx="3361">
                  <c:v>3.4918350987933684E-3</c:v>
                </c:pt>
                <c:pt idx="3362">
                  <c:v>3.3660881749668476E-3</c:v>
                </c:pt>
                <c:pt idx="3363">
                  <c:v>3.3334079604767255E-3</c:v>
                </c:pt>
                <c:pt idx="3364">
                  <c:v>3.3487555648821581E-3</c:v>
                </c:pt>
                <c:pt idx="3365">
                  <c:v>3.4584512887502424E-3</c:v>
                </c:pt>
                <c:pt idx="3366">
                  <c:v>3.3185647514775963E-3</c:v>
                </c:pt>
                <c:pt idx="3367">
                  <c:v>3.371839228472665E-3</c:v>
                </c:pt>
                <c:pt idx="3368">
                  <c:v>3.3375981548118367E-3</c:v>
                </c:pt>
                <c:pt idx="3369">
                  <c:v>3.2959227697857726E-3</c:v>
                </c:pt>
                <c:pt idx="3370">
                  <c:v>3.2942636364233415E-3</c:v>
                </c:pt>
                <c:pt idx="3371">
                  <c:v>3.4336732689553575E-3</c:v>
                </c:pt>
                <c:pt idx="3372">
                  <c:v>3.3962900709812861E-3</c:v>
                </c:pt>
                <c:pt idx="3373">
                  <c:v>3.1661295337047785E-3</c:v>
                </c:pt>
                <c:pt idx="3374">
                  <c:v>3.3636679318203482E-3</c:v>
                </c:pt>
                <c:pt idx="3375">
                  <c:v>3.3109594865052875E-3</c:v>
                </c:pt>
                <c:pt idx="3376">
                  <c:v>3.4095233542259431E-3</c:v>
                </c:pt>
                <c:pt idx="3377">
                  <c:v>3.3940535256178446E-3</c:v>
                </c:pt>
                <c:pt idx="3378">
                  <c:v>3.272062453141174E-3</c:v>
                </c:pt>
                <c:pt idx="3379">
                  <c:v>3.4992931185938284E-3</c:v>
                </c:pt>
                <c:pt idx="3380">
                  <c:v>3.231191727676992E-3</c:v>
                </c:pt>
                <c:pt idx="3381">
                  <c:v>3.3904439719760612E-3</c:v>
                </c:pt>
                <c:pt idx="3382">
                  <c:v>3.4004447825781272E-3</c:v>
                </c:pt>
                <c:pt idx="3383">
                  <c:v>3.6255721322942932E-3</c:v>
                </c:pt>
                <c:pt idx="3384">
                  <c:v>3.2633983339107344E-3</c:v>
                </c:pt>
                <c:pt idx="3385">
                  <c:v>3.4709059017037931E-3</c:v>
                </c:pt>
                <c:pt idx="3386">
                  <c:v>3.1113671255759939E-3</c:v>
                </c:pt>
                <c:pt idx="3387">
                  <c:v>3.467830546384853E-3</c:v>
                </c:pt>
                <c:pt idx="3388">
                  <c:v>3.3604509736481348E-3</c:v>
                </c:pt>
                <c:pt idx="3389">
                  <c:v>3.2806285812755488E-3</c:v>
                </c:pt>
                <c:pt idx="3390">
                  <c:v>3.4286437275494333E-3</c:v>
                </c:pt>
                <c:pt idx="3391">
                  <c:v>3.361790602243959E-3</c:v>
                </c:pt>
                <c:pt idx="3392">
                  <c:v>3.3109346046124237E-3</c:v>
                </c:pt>
                <c:pt idx="3393">
                  <c:v>3.3090888851434025E-3</c:v>
                </c:pt>
                <c:pt idx="3394">
                  <c:v>3.3207643004842789E-3</c:v>
                </c:pt>
                <c:pt idx="3395">
                  <c:v>3.2764811252760781E-3</c:v>
                </c:pt>
                <c:pt idx="3396">
                  <c:v>3.0611163427914025E-3</c:v>
                </c:pt>
                <c:pt idx="3397">
                  <c:v>3.2917129099710816E-3</c:v>
                </c:pt>
                <c:pt idx="3398">
                  <c:v>3.2979093401093434E-3</c:v>
                </c:pt>
                <c:pt idx="3399">
                  <c:v>3.1923859217286511E-3</c:v>
                </c:pt>
                <c:pt idx="3400">
                  <c:v>3.4435962471032039E-3</c:v>
                </c:pt>
                <c:pt idx="3401">
                  <c:v>3.4993791895767323E-3</c:v>
                </c:pt>
                <c:pt idx="3402">
                  <c:v>3.3590691760954955E-3</c:v>
                </c:pt>
                <c:pt idx="3403">
                  <c:v>3.3506249684806234E-3</c:v>
                </c:pt>
                <c:pt idx="3404">
                  <c:v>3.4026499124979299E-3</c:v>
                </c:pt>
                <c:pt idx="3405">
                  <c:v>3.139413694603316E-3</c:v>
                </c:pt>
                <c:pt idx="3406">
                  <c:v>3.1885766776654709E-3</c:v>
                </c:pt>
                <c:pt idx="3407">
                  <c:v>3.3714619685735947E-3</c:v>
                </c:pt>
                <c:pt idx="3408">
                  <c:v>3.2784298783353175E-3</c:v>
                </c:pt>
                <c:pt idx="3409">
                  <c:v>3.2256214455680101E-3</c:v>
                </c:pt>
                <c:pt idx="3410">
                  <c:v>3.1657302328504614E-3</c:v>
                </c:pt>
                <c:pt idx="3411">
                  <c:v>3.203251091763561E-3</c:v>
                </c:pt>
                <c:pt idx="3412">
                  <c:v>3.2494076394377785E-3</c:v>
                </c:pt>
                <c:pt idx="3413">
                  <c:v>3.2616964662858104E-3</c:v>
                </c:pt>
                <c:pt idx="3414">
                  <c:v>3.1061236534352474E-3</c:v>
                </c:pt>
                <c:pt idx="3415">
                  <c:v>3.24210868956148E-3</c:v>
                </c:pt>
                <c:pt idx="3416">
                  <c:v>3.3060881878863818E-3</c:v>
                </c:pt>
                <c:pt idx="3417">
                  <c:v>3.2935033681753666E-3</c:v>
                </c:pt>
                <c:pt idx="3418">
                  <c:v>3.0916180858717793E-3</c:v>
                </c:pt>
                <c:pt idx="3419">
                  <c:v>3.2299718606997878E-3</c:v>
                </c:pt>
                <c:pt idx="3420">
                  <c:v>3.112493124149583E-3</c:v>
                </c:pt>
                <c:pt idx="3421">
                  <c:v>3.1997471407174734E-3</c:v>
                </c:pt>
                <c:pt idx="3422">
                  <c:v>3.2374384345362764E-3</c:v>
                </c:pt>
                <c:pt idx="3423">
                  <c:v>3.2304527906034408E-3</c:v>
                </c:pt>
                <c:pt idx="3424">
                  <c:v>3.4582423306460464E-3</c:v>
                </c:pt>
                <c:pt idx="3425">
                  <c:v>3.0844210228366275E-3</c:v>
                </c:pt>
                <c:pt idx="3426">
                  <c:v>3.3124563914451789E-3</c:v>
                </c:pt>
                <c:pt idx="3427">
                  <c:v>3.3854916294420471E-3</c:v>
                </c:pt>
                <c:pt idx="3428">
                  <c:v>3.2115979272522529E-3</c:v>
                </c:pt>
                <c:pt idx="3429">
                  <c:v>3.3575405875983515E-3</c:v>
                </c:pt>
                <c:pt idx="3430">
                  <c:v>3.1850340257279582E-3</c:v>
                </c:pt>
                <c:pt idx="3431">
                  <c:v>3.1867069910234479E-3</c:v>
                </c:pt>
                <c:pt idx="3432">
                  <c:v>3.2038614119009041E-3</c:v>
                </c:pt>
                <c:pt idx="3433">
                  <c:v>3.2843485448865129E-3</c:v>
                </c:pt>
                <c:pt idx="3434">
                  <c:v>3.3373057304002499E-3</c:v>
                </c:pt>
                <c:pt idx="3435">
                  <c:v>3.0653416176095231E-3</c:v>
                </c:pt>
                <c:pt idx="3436">
                  <c:v>3.2288939474197777E-3</c:v>
                </c:pt>
                <c:pt idx="3437">
                  <c:v>3.388546961055768E-3</c:v>
                </c:pt>
                <c:pt idx="3438">
                  <c:v>3.5053971187901829E-3</c:v>
                </c:pt>
                <c:pt idx="3439">
                  <c:v>3.3535019186019125E-3</c:v>
                </c:pt>
                <c:pt idx="3440">
                  <c:v>3.0565766126548757E-3</c:v>
                </c:pt>
                <c:pt idx="3441">
                  <c:v>3.4147774915899163E-3</c:v>
                </c:pt>
                <c:pt idx="3442">
                  <c:v>3.1602939941854872E-3</c:v>
                </c:pt>
                <c:pt idx="3443">
                  <c:v>3.3110430332681578E-3</c:v>
                </c:pt>
                <c:pt idx="3444">
                  <c:v>3.1317833156716017E-3</c:v>
                </c:pt>
                <c:pt idx="3445">
                  <c:v>3.2838998650054469E-3</c:v>
                </c:pt>
                <c:pt idx="3446">
                  <c:v>3.3409931264145091E-3</c:v>
                </c:pt>
                <c:pt idx="3447">
                  <c:v>3.2905482191222554E-3</c:v>
                </c:pt>
                <c:pt idx="3448">
                  <c:v>3.3910051544826887E-3</c:v>
                </c:pt>
                <c:pt idx="3449">
                  <c:v>3.259923625603788E-3</c:v>
                </c:pt>
                <c:pt idx="3450">
                  <c:v>3.3499834427749052E-3</c:v>
                </c:pt>
                <c:pt idx="3451">
                  <c:v>3.4650782817304193E-3</c:v>
                </c:pt>
                <c:pt idx="3452">
                  <c:v>3.1320392881326624E-3</c:v>
                </c:pt>
                <c:pt idx="3453">
                  <c:v>3.1864776622708541E-3</c:v>
                </c:pt>
                <c:pt idx="3454">
                  <c:v>3.4238508066624781E-3</c:v>
                </c:pt>
                <c:pt idx="3455">
                  <c:v>3.2777346407766232E-3</c:v>
                </c:pt>
                <c:pt idx="3456">
                  <c:v>3.2213439046775314E-3</c:v>
                </c:pt>
                <c:pt idx="3457">
                  <c:v>3.3341039376906184E-3</c:v>
                </c:pt>
                <c:pt idx="3458">
                  <c:v>3.0906007109741084E-3</c:v>
                </c:pt>
                <c:pt idx="3459">
                  <c:v>3.1250923711896254E-3</c:v>
                </c:pt>
                <c:pt idx="3460">
                  <c:v>3.4191595988667268E-3</c:v>
                </c:pt>
                <c:pt idx="3461">
                  <c:v>3.4035506044570751E-3</c:v>
                </c:pt>
                <c:pt idx="3462">
                  <c:v>3.2882428965949504E-3</c:v>
                </c:pt>
                <c:pt idx="3463">
                  <c:v>3.4064172157071775E-3</c:v>
                </c:pt>
                <c:pt idx="3464">
                  <c:v>3.3388382225140352E-3</c:v>
                </c:pt>
                <c:pt idx="3465">
                  <c:v>3.1571685688311945E-3</c:v>
                </c:pt>
                <c:pt idx="3466">
                  <c:v>3.4937097941998381E-3</c:v>
                </c:pt>
                <c:pt idx="3467">
                  <c:v>3.0670208025464353E-3</c:v>
                </c:pt>
                <c:pt idx="3468">
                  <c:v>3.5228596393773858E-3</c:v>
                </c:pt>
                <c:pt idx="3469">
                  <c:v>3.1968287678733874E-3</c:v>
                </c:pt>
                <c:pt idx="3470">
                  <c:v>3.5479003301901687E-3</c:v>
                </c:pt>
                <c:pt idx="3471">
                  <c:v>3.4562065481437152E-3</c:v>
                </c:pt>
                <c:pt idx="3472">
                  <c:v>3.1400872627211224E-3</c:v>
                </c:pt>
                <c:pt idx="3473">
                  <c:v>3.2185421331348083E-3</c:v>
                </c:pt>
                <c:pt idx="3474">
                  <c:v>3.2108401853780588E-3</c:v>
                </c:pt>
                <c:pt idx="3475">
                  <c:v>3.267244461588735E-3</c:v>
                </c:pt>
                <c:pt idx="3476">
                  <c:v>3.4403315349612832E-3</c:v>
                </c:pt>
                <c:pt idx="3477">
                  <c:v>3.3355727795469801E-3</c:v>
                </c:pt>
                <c:pt idx="3478">
                  <c:v>3.3089538208557335E-3</c:v>
                </c:pt>
                <c:pt idx="3479">
                  <c:v>3.2435976790899696E-3</c:v>
                </c:pt>
                <c:pt idx="3480">
                  <c:v>3.3133814055720089E-3</c:v>
                </c:pt>
                <c:pt idx="3481">
                  <c:v>3.1444670676211576E-3</c:v>
                </c:pt>
                <c:pt idx="3482">
                  <c:v>3.1259719289290122E-3</c:v>
                </c:pt>
                <c:pt idx="3483">
                  <c:v>3.2579713275877496E-3</c:v>
                </c:pt>
                <c:pt idx="3484">
                  <c:v>3.4384844885123889E-3</c:v>
                </c:pt>
                <c:pt idx="3485">
                  <c:v>3.2967521969857615E-3</c:v>
                </c:pt>
                <c:pt idx="3486">
                  <c:v>3.2682284032598016E-3</c:v>
                </c:pt>
                <c:pt idx="3487">
                  <c:v>3.2802032608574522E-3</c:v>
                </c:pt>
                <c:pt idx="3488">
                  <c:v>3.3332400716550737E-3</c:v>
                </c:pt>
                <c:pt idx="3489">
                  <c:v>3.3578256805550702E-3</c:v>
                </c:pt>
                <c:pt idx="3490">
                  <c:v>3.2832334325377326E-3</c:v>
                </c:pt>
                <c:pt idx="3491">
                  <c:v>3.3531277452499833E-3</c:v>
                </c:pt>
                <c:pt idx="3492">
                  <c:v>3.3351163482009667E-3</c:v>
                </c:pt>
                <c:pt idx="3493">
                  <c:v>3.1897276631994457E-3</c:v>
                </c:pt>
                <c:pt idx="3494">
                  <c:v>3.2900049814776388E-3</c:v>
                </c:pt>
                <c:pt idx="3495">
                  <c:v>3.2704421597699656E-3</c:v>
                </c:pt>
                <c:pt idx="3496">
                  <c:v>3.228192653140869E-3</c:v>
                </c:pt>
                <c:pt idx="3497">
                  <c:v>3.3422242730849847E-3</c:v>
                </c:pt>
                <c:pt idx="3498">
                  <c:v>3.3151796635446217E-3</c:v>
                </c:pt>
                <c:pt idx="3499">
                  <c:v>3.0832511435032782E-3</c:v>
                </c:pt>
                <c:pt idx="3500">
                  <c:v>3.2449801474195039E-3</c:v>
                </c:pt>
                <c:pt idx="3501">
                  <c:v>3.3701757357865671E-3</c:v>
                </c:pt>
                <c:pt idx="3502">
                  <c:v>3.2039275684271626E-3</c:v>
                </c:pt>
                <c:pt idx="3503">
                  <c:v>3.4246428766622175E-3</c:v>
                </c:pt>
                <c:pt idx="3504">
                  <c:v>3.229711316902451E-3</c:v>
                </c:pt>
                <c:pt idx="3505">
                  <c:v>3.3471954072106561E-3</c:v>
                </c:pt>
                <c:pt idx="3506">
                  <c:v>3.1101436346891173E-3</c:v>
                </c:pt>
                <c:pt idx="3507">
                  <c:v>3.2163164528739635E-3</c:v>
                </c:pt>
                <c:pt idx="3508">
                  <c:v>3.1715042269634592E-3</c:v>
                </c:pt>
                <c:pt idx="3509">
                  <c:v>3.0608658365658941E-3</c:v>
                </c:pt>
                <c:pt idx="3510">
                  <c:v>3.2487200816778768E-3</c:v>
                </c:pt>
                <c:pt idx="3511">
                  <c:v>3.266585216332869E-3</c:v>
                </c:pt>
                <c:pt idx="3512">
                  <c:v>3.0824320063071054E-3</c:v>
                </c:pt>
                <c:pt idx="3513">
                  <c:v>3.0526797352966885E-3</c:v>
                </c:pt>
                <c:pt idx="3514">
                  <c:v>3.2086689762360642E-3</c:v>
                </c:pt>
                <c:pt idx="3515">
                  <c:v>3.4181624529905827E-3</c:v>
                </c:pt>
                <c:pt idx="3516">
                  <c:v>3.2295463877270122E-3</c:v>
                </c:pt>
                <c:pt idx="3517">
                  <c:v>3.2552739556921347E-3</c:v>
                </c:pt>
                <c:pt idx="3518">
                  <c:v>3.2173463837661914E-3</c:v>
                </c:pt>
                <c:pt idx="3519">
                  <c:v>3.1847710305048312E-3</c:v>
                </c:pt>
                <c:pt idx="3520">
                  <c:v>3.2060337848068159E-3</c:v>
                </c:pt>
                <c:pt idx="3521">
                  <c:v>3.2614779690398636E-3</c:v>
                </c:pt>
                <c:pt idx="3522">
                  <c:v>3.034204087779907E-3</c:v>
                </c:pt>
                <c:pt idx="3523">
                  <c:v>3.1067933418963871E-3</c:v>
                </c:pt>
                <c:pt idx="3524">
                  <c:v>3.0371908958855792E-3</c:v>
                </c:pt>
                <c:pt idx="3525">
                  <c:v>3.2027293245702883E-3</c:v>
                </c:pt>
                <c:pt idx="3526">
                  <c:v>3.1981479204873085E-3</c:v>
                </c:pt>
                <c:pt idx="3527">
                  <c:v>2.9288637276725146E-3</c:v>
                </c:pt>
                <c:pt idx="3528">
                  <c:v>3.2130281445911638E-3</c:v>
                </c:pt>
                <c:pt idx="3529">
                  <c:v>3.0627387270208617E-3</c:v>
                </c:pt>
                <c:pt idx="3530">
                  <c:v>3.1653084754154561E-3</c:v>
                </c:pt>
                <c:pt idx="3531">
                  <c:v>3.3503134245570724E-3</c:v>
                </c:pt>
                <c:pt idx="3532">
                  <c:v>3.0779710758943694E-3</c:v>
                </c:pt>
                <c:pt idx="3533">
                  <c:v>3.097387466636385E-3</c:v>
                </c:pt>
                <c:pt idx="3534">
                  <c:v>3.2327109704426041E-3</c:v>
                </c:pt>
                <c:pt idx="3535">
                  <c:v>3.0320632970640428E-3</c:v>
                </c:pt>
                <c:pt idx="3536">
                  <c:v>3.1884383009239013E-3</c:v>
                </c:pt>
                <c:pt idx="3537">
                  <c:v>2.9871838491367479E-3</c:v>
                </c:pt>
                <c:pt idx="3538">
                  <c:v>3.2163622653790017E-3</c:v>
                </c:pt>
                <c:pt idx="3539">
                  <c:v>3.0580275028649511E-3</c:v>
                </c:pt>
                <c:pt idx="3540">
                  <c:v>2.98191535248254E-3</c:v>
                </c:pt>
                <c:pt idx="3541">
                  <c:v>3.0922223551210428E-3</c:v>
                </c:pt>
                <c:pt idx="3542">
                  <c:v>3.1302396571030156E-3</c:v>
                </c:pt>
                <c:pt idx="3543">
                  <c:v>3.2521401871598446E-3</c:v>
                </c:pt>
                <c:pt idx="3544">
                  <c:v>3.0710532057319009E-3</c:v>
                </c:pt>
                <c:pt idx="3545">
                  <c:v>2.9689762981224142E-3</c:v>
                </c:pt>
                <c:pt idx="3546">
                  <c:v>3.1428798139771816E-3</c:v>
                </c:pt>
                <c:pt idx="3547">
                  <c:v>3.066273040079945E-3</c:v>
                </c:pt>
                <c:pt idx="3548">
                  <c:v>3.2236567429073516E-3</c:v>
                </c:pt>
                <c:pt idx="3549">
                  <c:v>2.9803710999549158E-3</c:v>
                </c:pt>
                <c:pt idx="3550">
                  <c:v>3.0928286446067804E-3</c:v>
                </c:pt>
                <c:pt idx="3551">
                  <c:v>3.1971515770616503E-3</c:v>
                </c:pt>
                <c:pt idx="3552">
                  <c:v>3.3354295559188262E-3</c:v>
                </c:pt>
                <c:pt idx="3553">
                  <c:v>3.3252499890767486E-3</c:v>
                </c:pt>
                <c:pt idx="3554">
                  <c:v>3.199855802620544E-3</c:v>
                </c:pt>
                <c:pt idx="3555">
                  <c:v>3.1595457631778791E-3</c:v>
                </c:pt>
                <c:pt idx="3556">
                  <c:v>3.2499884897828229E-3</c:v>
                </c:pt>
                <c:pt idx="3557">
                  <c:v>3.1278594530259329E-3</c:v>
                </c:pt>
                <c:pt idx="3558">
                  <c:v>3.2059757326793857E-3</c:v>
                </c:pt>
                <c:pt idx="3559">
                  <c:v>3.1405744395949179E-3</c:v>
                </c:pt>
                <c:pt idx="3560">
                  <c:v>3.2837010333257029E-3</c:v>
                </c:pt>
                <c:pt idx="3561">
                  <c:v>3.2835070263049848E-3</c:v>
                </c:pt>
                <c:pt idx="3562">
                  <c:v>3.4184806634139715E-3</c:v>
                </c:pt>
                <c:pt idx="3563">
                  <c:v>3.3853298243400319E-3</c:v>
                </c:pt>
                <c:pt idx="3564">
                  <c:v>3.3717808651979268E-3</c:v>
                </c:pt>
                <c:pt idx="3565">
                  <c:v>3.3091003379525593E-3</c:v>
                </c:pt>
                <c:pt idx="3566">
                  <c:v>3.4263971455542517E-3</c:v>
                </c:pt>
                <c:pt idx="3567">
                  <c:v>3.2398222449008247E-3</c:v>
                </c:pt>
                <c:pt idx="3568">
                  <c:v>3.3194383657941962E-3</c:v>
                </c:pt>
                <c:pt idx="3569">
                  <c:v>3.2734582283215144E-3</c:v>
                </c:pt>
                <c:pt idx="3570">
                  <c:v>3.0975708248057558E-3</c:v>
                </c:pt>
                <c:pt idx="3571">
                  <c:v>3.1473529791770146E-3</c:v>
                </c:pt>
                <c:pt idx="3572">
                  <c:v>3.2381992968597158E-3</c:v>
                </c:pt>
                <c:pt idx="3573">
                  <c:v>2.9827213105841225E-3</c:v>
                </c:pt>
                <c:pt idx="3574">
                  <c:v>3.2644099359949649E-3</c:v>
                </c:pt>
                <c:pt idx="3575">
                  <c:v>3.1145439396469722E-3</c:v>
                </c:pt>
                <c:pt idx="3576">
                  <c:v>3.1257651290710745E-3</c:v>
                </c:pt>
                <c:pt idx="3577">
                  <c:v>3.0570955048325769E-3</c:v>
                </c:pt>
                <c:pt idx="3578">
                  <c:v>3.1345375651544416E-3</c:v>
                </c:pt>
                <c:pt idx="3579">
                  <c:v>3.2362627786586971E-3</c:v>
                </c:pt>
                <c:pt idx="3580">
                  <c:v>3.1115046061247031E-3</c:v>
                </c:pt>
                <c:pt idx="3581">
                  <c:v>3.3511582702130107E-3</c:v>
                </c:pt>
                <c:pt idx="3582">
                  <c:v>3.2463382489592014E-3</c:v>
                </c:pt>
                <c:pt idx="3583">
                  <c:v>3.2541715427376458E-3</c:v>
                </c:pt>
                <c:pt idx="3584">
                  <c:v>3.2176854275538275E-3</c:v>
                </c:pt>
                <c:pt idx="3585">
                  <c:v>3.2802820036650147E-3</c:v>
                </c:pt>
                <c:pt idx="3586">
                  <c:v>3.0914001374386614E-3</c:v>
                </c:pt>
                <c:pt idx="3587">
                  <c:v>3.1797992116724778E-3</c:v>
                </c:pt>
                <c:pt idx="3588">
                  <c:v>3.1950887508315324E-3</c:v>
                </c:pt>
                <c:pt idx="3589">
                  <c:v>3.27073454047117E-3</c:v>
                </c:pt>
                <c:pt idx="3590">
                  <c:v>3.2142920745143705E-3</c:v>
                </c:pt>
                <c:pt idx="3591">
                  <c:v>2.8787119796535991E-3</c:v>
                </c:pt>
                <c:pt idx="3592">
                  <c:v>3.0572355032068878E-3</c:v>
                </c:pt>
                <c:pt idx="3593">
                  <c:v>3.1653744202074599E-3</c:v>
                </c:pt>
                <c:pt idx="3594">
                  <c:v>3.1855888273619568E-3</c:v>
                </c:pt>
                <c:pt idx="3595">
                  <c:v>3.1787924038051041E-3</c:v>
                </c:pt>
                <c:pt idx="3596">
                  <c:v>3.1562695705780091E-3</c:v>
                </c:pt>
                <c:pt idx="3597">
                  <c:v>2.954266477309603E-3</c:v>
                </c:pt>
                <c:pt idx="3598">
                  <c:v>3.1896478004590206E-3</c:v>
                </c:pt>
                <c:pt idx="3599">
                  <c:v>3.0333018852311423E-3</c:v>
                </c:pt>
                <c:pt idx="3600">
                  <c:v>3.3487045757480925E-3</c:v>
                </c:pt>
                <c:pt idx="3601">
                  <c:v>3.1708254218914995E-3</c:v>
                </c:pt>
                <c:pt idx="3602">
                  <c:v>3.3115384195827966E-3</c:v>
                </c:pt>
                <c:pt idx="3603">
                  <c:v>3.2240876059895941E-3</c:v>
                </c:pt>
                <c:pt idx="3604">
                  <c:v>3.2669757064974843E-3</c:v>
                </c:pt>
                <c:pt idx="3605">
                  <c:v>3.2893288819593274E-3</c:v>
                </c:pt>
                <c:pt idx="3606">
                  <c:v>3.3053968609205561E-3</c:v>
                </c:pt>
                <c:pt idx="3607">
                  <c:v>3.3069087932014454E-3</c:v>
                </c:pt>
                <c:pt idx="3608">
                  <c:v>3.1145939184837783E-3</c:v>
                </c:pt>
                <c:pt idx="3609">
                  <c:v>3.2596452900481468E-3</c:v>
                </c:pt>
                <c:pt idx="3610">
                  <c:v>3.1258724237847985E-3</c:v>
                </c:pt>
                <c:pt idx="3611">
                  <c:v>3.3428821546831666E-3</c:v>
                </c:pt>
                <c:pt idx="3612">
                  <c:v>3.2307478604010819E-3</c:v>
                </c:pt>
                <c:pt idx="3613">
                  <c:v>3.1796234140741074E-3</c:v>
                </c:pt>
                <c:pt idx="3614">
                  <c:v>3.2630472630042671E-3</c:v>
                </c:pt>
                <c:pt idx="3615">
                  <c:v>3.102635877217146E-3</c:v>
                </c:pt>
                <c:pt idx="3616">
                  <c:v>2.9304980588516706E-3</c:v>
                </c:pt>
                <c:pt idx="3617">
                  <c:v>3.1236076946638846E-3</c:v>
                </c:pt>
                <c:pt idx="3618">
                  <c:v>3.2376438123964662E-3</c:v>
                </c:pt>
                <c:pt idx="3619">
                  <c:v>3.0041379131025953E-3</c:v>
                </c:pt>
                <c:pt idx="3620">
                  <c:v>3.3616232925932155E-3</c:v>
                </c:pt>
                <c:pt idx="3621">
                  <c:v>3.1901558074235712E-3</c:v>
                </c:pt>
                <c:pt idx="3622">
                  <c:v>3.2652974834132056E-3</c:v>
                </c:pt>
                <c:pt idx="3623">
                  <c:v>3.2113319840759874E-3</c:v>
                </c:pt>
                <c:pt idx="3624">
                  <c:v>3.049177228438814E-3</c:v>
                </c:pt>
                <c:pt idx="3625">
                  <c:v>3.208380497795359E-3</c:v>
                </c:pt>
                <c:pt idx="3626">
                  <c:v>3.1707571318764136E-3</c:v>
                </c:pt>
                <c:pt idx="3627">
                  <c:v>3.3423649300358951E-3</c:v>
                </c:pt>
                <c:pt idx="3628">
                  <c:v>3.1567522187870437E-3</c:v>
                </c:pt>
                <c:pt idx="3629">
                  <c:v>3.2866952255085303E-3</c:v>
                </c:pt>
                <c:pt idx="3630">
                  <c:v>3.3409352761667593E-3</c:v>
                </c:pt>
                <c:pt idx="3631">
                  <c:v>3.268312104388842E-3</c:v>
                </c:pt>
                <c:pt idx="3632">
                  <c:v>3.2537245988200482E-3</c:v>
                </c:pt>
                <c:pt idx="3633">
                  <c:v>3.0983973940984064E-3</c:v>
                </c:pt>
                <c:pt idx="3634">
                  <c:v>3.2494509249278978E-3</c:v>
                </c:pt>
                <c:pt idx="3635">
                  <c:v>3.2190679761766798E-3</c:v>
                </c:pt>
                <c:pt idx="3636">
                  <c:v>3.2163762298442599E-3</c:v>
                </c:pt>
                <c:pt idx="3637">
                  <c:v>3.4039786825389405E-3</c:v>
                </c:pt>
                <c:pt idx="3638">
                  <c:v>3.0963354462049974E-3</c:v>
                </c:pt>
                <c:pt idx="3639">
                  <c:v>3.2321959092982203E-3</c:v>
                </c:pt>
                <c:pt idx="3640">
                  <c:v>3.1540780546797892E-3</c:v>
                </c:pt>
                <c:pt idx="3641">
                  <c:v>3.2558792926602031E-3</c:v>
                </c:pt>
                <c:pt idx="3642">
                  <c:v>3.2180107611336447E-3</c:v>
                </c:pt>
                <c:pt idx="3643">
                  <c:v>3.3923756572765591E-3</c:v>
                </c:pt>
                <c:pt idx="3644">
                  <c:v>3.2151953861956776E-3</c:v>
                </c:pt>
                <c:pt idx="3645">
                  <c:v>3.2717566357514756E-3</c:v>
                </c:pt>
                <c:pt idx="3646">
                  <c:v>3.0853395982197479E-3</c:v>
                </c:pt>
                <c:pt idx="3647">
                  <c:v>3.3492697032261724E-3</c:v>
                </c:pt>
                <c:pt idx="3648">
                  <c:v>3.1198714301129359E-3</c:v>
                </c:pt>
                <c:pt idx="3649">
                  <c:v>3.1975086973744138E-3</c:v>
                </c:pt>
                <c:pt idx="3650">
                  <c:v>3.2076268336407297E-3</c:v>
                </c:pt>
                <c:pt idx="3651">
                  <c:v>3.3130202105545962E-3</c:v>
                </c:pt>
                <c:pt idx="3652">
                  <c:v>3.2240755908250636E-3</c:v>
                </c:pt>
                <c:pt idx="3653">
                  <c:v>3.2030443345482679E-3</c:v>
                </c:pt>
                <c:pt idx="3654">
                  <c:v>3.3799511496416762E-3</c:v>
                </c:pt>
                <c:pt idx="3655">
                  <c:v>3.3010874998169602E-3</c:v>
                </c:pt>
                <c:pt idx="3656">
                  <c:v>3.0573187915565571E-3</c:v>
                </c:pt>
                <c:pt idx="3657">
                  <c:v>3.273384913986386E-3</c:v>
                </c:pt>
                <c:pt idx="3658">
                  <c:v>3.2373637434189228E-3</c:v>
                </c:pt>
                <c:pt idx="3659">
                  <c:v>3.0174237407527469E-3</c:v>
                </c:pt>
                <c:pt idx="3660">
                  <c:v>3.0940830039181836E-3</c:v>
                </c:pt>
                <c:pt idx="3661">
                  <c:v>3.3773795739034259E-3</c:v>
                </c:pt>
                <c:pt idx="3662">
                  <c:v>3.1384672313357676E-3</c:v>
                </c:pt>
                <c:pt idx="3663">
                  <c:v>3.148402697913727E-3</c:v>
                </c:pt>
                <c:pt idx="3664">
                  <c:v>3.1251754525904595E-3</c:v>
                </c:pt>
                <c:pt idx="3665">
                  <c:v>3.1889684944961627E-3</c:v>
                </c:pt>
                <c:pt idx="3666">
                  <c:v>3.3046216134912532E-3</c:v>
                </c:pt>
                <c:pt idx="3667">
                  <c:v>3.3010532947685932E-3</c:v>
                </c:pt>
                <c:pt idx="3668">
                  <c:v>3.3397880063515666E-3</c:v>
                </c:pt>
                <c:pt idx="3669">
                  <c:v>3.3980602059065362E-3</c:v>
                </c:pt>
                <c:pt idx="3670">
                  <c:v>3.3976774551472493E-3</c:v>
                </c:pt>
                <c:pt idx="3671">
                  <c:v>3.1931527114483454E-3</c:v>
                </c:pt>
                <c:pt idx="3672">
                  <c:v>3.1272339076809561E-3</c:v>
                </c:pt>
                <c:pt idx="3673">
                  <c:v>3.2228854838875541E-3</c:v>
                </c:pt>
                <c:pt idx="3674">
                  <c:v>3.1900115716122163E-3</c:v>
                </c:pt>
                <c:pt idx="3675">
                  <c:v>3.2829087185578341E-3</c:v>
                </c:pt>
                <c:pt idx="3676">
                  <c:v>3.1124371048693623E-3</c:v>
                </c:pt>
                <c:pt idx="3677">
                  <c:v>3.2330424049972308E-3</c:v>
                </c:pt>
                <c:pt idx="3678">
                  <c:v>3.3223287622309362E-3</c:v>
                </c:pt>
                <c:pt idx="3679">
                  <c:v>3.2728185566806363E-3</c:v>
                </c:pt>
                <c:pt idx="3680">
                  <c:v>3.365306106737331E-3</c:v>
                </c:pt>
                <c:pt idx="3681">
                  <c:v>3.2837646355535336E-3</c:v>
                </c:pt>
                <c:pt idx="3682">
                  <c:v>3.2459604491950978E-3</c:v>
                </c:pt>
                <c:pt idx="3683">
                  <c:v>3.447073988219277E-3</c:v>
                </c:pt>
                <c:pt idx="3684">
                  <c:v>3.2062462480739826E-3</c:v>
                </c:pt>
                <c:pt idx="3685">
                  <c:v>3.2923833418130074E-3</c:v>
                </c:pt>
                <c:pt idx="3686">
                  <c:v>3.1035537262941834E-3</c:v>
                </c:pt>
                <c:pt idx="3687">
                  <c:v>3.1040037168050885E-3</c:v>
                </c:pt>
                <c:pt idx="3688">
                  <c:v>3.0278880332429391E-3</c:v>
                </c:pt>
                <c:pt idx="3689">
                  <c:v>3.2351526651563946E-3</c:v>
                </c:pt>
                <c:pt idx="3690">
                  <c:v>3.1777838545388893E-3</c:v>
                </c:pt>
                <c:pt idx="3691">
                  <c:v>3.2998736907481627E-3</c:v>
                </c:pt>
                <c:pt idx="3692">
                  <c:v>3.2054751479581168E-3</c:v>
                </c:pt>
                <c:pt idx="3693">
                  <c:v>3.2266242444810799E-3</c:v>
                </c:pt>
                <c:pt idx="3694">
                  <c:v>3.2758799738969308E-3</c:v>
                </c:pt>
                <c:pt idx="3695">
                  <c:v>3.2362125794143993E-3</c:v>
                </c:pt>
                <c:pt idx="3696">
                  <c:v>3.1928365350439181E-3</c:v>
                </c:pt>
                <c:pt idx="3697">
                  <c:v>3.3776142675845302E-3</c:v>
                </c:pt>
                <c:pt idx="3698">
                  <c:v>3.4231026406988199E-3</c:v>
                </c:pt>
                <c:pt idx="3699">
                  <c:v>3.3887698631355056E-3</c:v>
                </c:pt>
                <c:pt idx="3700">
                  <c:v>3.2310175092860336E-3</c:v>
                </c:pt>
                <c:pt idx="3701">
                  <c:v>3.4076780783343277E-3</c:v>
                </c:pt>
                <c:pt idx="3702">
                  <c:v>3.0210126160521694E-3</c:v>
                </c:pt>
                <c:pt idx="3703">
                  <c:v>3.3056305295862446E-3</c:v>
                </c:pt>
                <c:pt idx="3704">
                  <c:v>3.2526513842646922E-3</c:v>
                </c:pt>
                <c:pt idx="3705">
                  <c:v>3.1935762072192509E-3</c:v>
                </c:pt>
                <c:pt idx="3706">
                  <c:v>3.2040930812119316E-3</c:v>
                </c:pt>
                <c:pt idx="3707">
                  <c:v>3.2989957852321175E-3</c:v>
                </c:pt>
                <c:pt idx="3708">
                  <c:v>3.3538209433088715E-3</c:v>
                </c:pt>
                <c:pt idx="3709">
                  <c:v>3.2713179801202828E-3</c:v>
                </c:pt>
                <c:pt idx="3710">
                  <c:v>3.1933592830731992E-3</c:v>
                </c:pt>
                <c:pt idx="3711">
                  <c:v>3.242701476927479E-3</c:v>
                </c:pt>
                <c:pt idx="3712">
                  <c:v>3.2700507360842765E-3</c:v>
                </c:pt>
                <c:pt idx="3713">
                  <c:v>3.2705320939318766E-3</c:v>
                </c:pt>
                <c:pt idx="3714">
                  <c:v>3.0884438839319274E-3</c:v>
                </c:pt>
                <c:pt idx="3715">
                  <c:v>3.2856021224734362E-3</c:v>
                </c:pt>
                <c:pt idx="3716">
                  <c:v>3.0249401884843785E-3</c:v>
                </c:pt>
                <c:pt idx="3717">
                  <c:v>3.2796891710059114E-3</c:v>
                </c:pt>
                <c:pt idx="3718">
                  <c:v>3.2183412624142613E-3</c:v>
                </c:pt>
                <c:pt idx="3719">
                  <c:v>3.2764348852472908E-3</c:v>
                </c:pt>
                <c:pt idx="3720">
                  <c:v>3.4243088700576787E-3</c:v>
                </c:pt>
                <c:pt idx="3721">
                  <c:v>3.3429315505158885E-3</c:v>
                </c:pt>
                <c:pt idx="3722">
                  <c:v>3.2775613913724401E-3</c:v>
                </c:pt>
                <c:pt idx="3723">
                  <c:v>3.2878835820341957E-3</c:v>
                </c:pt>
                <c:pt idx="3724">
                  <c:v>3.073637941330469E-3</c:v>
                </c:pt>
                <c:pt idx="3725">
                  <c:v>3.1820757916400889E-3</c:v>
                </c:pt>
                <c:pt idx="3726">
                  <c:v>3.1890684055876505E-3</c:v>
                </c:pt>
                <c:pt idx="3727">
                  <c:v>3.403502904650546E-3</c:v>
                </c:pt>
                <c:pt idx="3728">
                  <c:v>3.105402155099031E-3</c:v>
                </c:pt>
                <c:pt idx="3729">
                  <c:v>3.177774738825849E-3</c:v>
                </c:pt>
                <c:pt idx="3730">
                  <c:v>3.2433586377248391E-3</c:v>
                </c:pt>
                <c:pt idx="3731">
                  <c:v>3.1865559862585572E-3</c:v>
                </c:pt>
                <c:pt idx="3732">
                  <c:v>3.2769725982085703E-3</c:v>
                </c:pt>
                <c:pt idx="3733">
                  <c:v>3.169310349338067E-3</c:v>
                </c:pt>
                <c:pt idx="3734">
                  <c:v>3.2371820840446188E-3</c:v>
                </c:pt>
                <c:pt idx="3735">
                  <c:v>3.1554336760456765E-3</c:v>
                </c:pt>
                <c:pt idx="3736">
                  <c:v>3.2492662587266844E-3</c:v>
                </c:pt>
                <c:pt idx="3737">
                  <c:v>3.3201101997673136E-3</c:v>
                </c:pt>
                <c:pt idx="3738">
                  <c:v>3.2736961965548778E-3</c:v>
                </c:pt>
                <c:pt idx="3739">
                  <c:v>3.1391218795565746E-3</c:v>
                </c:pt>
                <c:pt idx="3740">
                  <c:v>3.2616746654864953E-3</c:v>
                </c:pt>
                <c:pt idx="3741">
                  <c:v>3.0759345884005017E-3</c:v>
                </c:pt>
                <c:pt idx="3742">
                  <c:v>3.1480026609907114E-3</c:v>
                </c:pt>
                <c:pt idx="3743">
                  <c:v>3.1040372894897716E-3</c:v>
                </c:pt>
                <c:pt idx="3744">
                  <c:v>3.2442428906416768E-3</c:v>
                </c:pt>
                <c:pt idx="3745">
                  <c:v>3.0981954758401683E-3</c:v>
                </c:pt>
                <c:pt idx="3746">
                  <c:v>3.2758954616116669E-3</c:v>
                </c:pt>
                <c:pt idx="3747">
                  <c:v>3.1346218987539525E-3</c:v>
                </c:pt>
                <c:pt idx="3748">
                  <c:v>3.2185665454279653E-3</c:v>
                </c:pt>
                <c:pt idx="3749">
                  <c:v>3.0990741957412056E-3</c:v>
                </c:pt>
                <c:pt idx="3750">
                  <c:v>3.2124470851561371E-3</c:v>
                </c:pt>
                <c:pt idx="3751">
                  <c:v>3.1498021632853567E-3</c:v>
                </c:pt>
                <c:pt idx="3752">
                  <c:v>3.1519282812061521E-3</c:v>
                </c:pt>
                <c:pt idx="3753">
                  <c:v>3.2530273064014948E-3</c:v>
                </c:pt>
                <c:pt idx="3754">
                  <c:v>3.2186818118893111E-3</c:v>
                </c:pt>
                <c:pt idx="3755">
                  <c:v>3.2687125325768875E-3</c:v>
                </c:pt>
                <c:pt idx="3756">
                  <c:v>2.9858514525813867E-3</c:v>
                </c:pt>
                <c:pt idx="3757">
                  <c:v>3.3375941882380395E-3</c:v>
                </c:pt>
                <c:pt idx="3758">
                  <c:v>3.2848314656431857E-3</c:v>
                </c:pt>
                <c:pt idx="3759">
                  <c:v>2.9725790984135715E-3</c:v>
                </c:pt>
                <c:pt idx="3760">
                  <c:v>3.1367282133095763E-3</c:v>
                </c:pt>
                <c:pt idx="3761">
                  <c:v>3.2424436372259701E-3</c:v>
                </c:pt>
                <c:pt idx="3762">
                  <c:v>3.1851401195682467E-3</c:v>
                </c:pt>
                <c:pt idx="3763">
                  <c:v>3.2993203535652484E-3</c:v>
                </c:pt>
                <c:pt idx="3764">
                  <c:v>3.2489106461784456E-3</c:v>
                </c:pt>
                <c:pt idx="3765">
                  <c:v>3.1092495888233886E-3</c:v>
                </c:pt>
                <c:pt idx="3766">
                  <c:v>3.0810225401906675E-3</c:v>
                </c:pt>
                <c:pt idx="3767">
                  <c:v>3.0357267213996851E-3</c:v>
                </c:pt>
                <c:pt idx="3768">
                  <c:v>3.1332768735228634E-3</c:v>
                </c:pt>
                <c:pt idx="3769">
                  <c:v>2.9834210452754236E-3</c:v>
                </c:pt>
                <c:pt idx="3770">
                  <c:v>3.1396349380355794E-3</c:v>
                </c:pt>
                <c:pt idx="3771">
                  <c:v>3.2425699867514777E-3</c:v>
                </c:pt>
                <c:pt idx="3772">
                  <c:v>3.1859753855186077E-3</c:v>
                </c:pt>
                <c:pt idx="3773">
                  <c:v>3.1030038011866023E-3</c:v>
                </c:pt>
                <c:pt idx="3774">
                  <c:v>3.1231986565205989E-3</c:v>
                </c:pt>
                <c:pt idx="3775">
                  <c:v>3.0922833105249225E-3</c:v>
                </c:pt>
                <c:pt idx="3776">
                  <c:v>3.2483957459110281E-3</c:v>
                </c:pt>
                <c:pt idx="3777">
                  <c:v>3.1553717147892479E-3</c:v>
                </c:pt>
                <c:pt idx="3778">
                  <c:v>3.1511512965981645E-3</c:v>
                </c:pt>
                <c:pt idx="3779">
                  <c:v>3.1410448705149236E-3</c:v>
                </c:pt>
                <c:pt idx="3780">
                  <c:v>3.1335869754147263E-3</c:v>
                </c:pt>
                <c:pt idx="3781">
                  <c:v>3.1550196030486685E-3</c:v>
                </c:pt>
                <c:pt idx="3782">
                  <c:v>3.0971731423214571E-3</c:v>
                </c:pt>
                <c:pt idx="3783">
                  <c:v>2.9292301254334897E-3</c:v>
                </c:pt>
                <c:pt idx="3784">
                  <c:v>3.3139787008559297E-3</c:v>
                </c:pt>
                <c:pt idx="3785">
                  <c:v>3.1204728654778864E-3</c:v>
                </c:pt>
                <c:pt idx="3786">
                  <c:v>3.2519555000866092E-3</c:v>
                </c:pt>
                <c:pt idx="3787">
                  <c:v>3.2334412969006465E-3</c:v>
                </c:pt>
                <c:pt idx="3788">
                  <c:v>3.0901713991140795E-3</c:v>
                </c:pt>
                <c:pt idx="3789">
                  <c:v>3.2079903452023155E-3</c:v>
                </c:pt>
                <c:pt idx="3790">
                  <c:v>3.1836793141691586E-3</c:v>
                </c:pt>
                <c:pt idx="3791">
                  <c:v>2.9349109896807351E-3</c:v>
                </c:pt>
                <c:pt idx="3792">
                  <c:v>2.9660598477416426E-3</c:v>
                </c:pt>
                <c:pt idx="3793">
                  <c:v>2.9298209451169769E-3</c:v>
                </c:pt>
                <c:pt idx="3794">
                  <c:v>3.1620706532741864E-3</c:v>
                </c:pt>
                <c:pt idx="3795">
                  <c:v>3.2713922035482275E-3</c:v>
                </c:pt>
                <c:pt idx="3796">
                  <c:v>3.1930739312234545E-3</c:v>
                </c:pt>
                <c:pt idx="3797">
                  <c:v>3.1236755578335647E-3</c:v>
                </c:pt>
                <c:pt idx="3798">
                  <c:v>3.1455307401005465E-3</c:v>
                </c:pt>
                <c:pt idx="3799">
                  <c:v>3.0636731656791512E-3</c:v>
                </c:pt>
                <c:pt idx="3800">
                  <c:v>3.1164944295994151E-3</c:v>
                </c:pt>
                <c:pt idx="3801">
                  <c:v>3.0336656221569822E-3</c:v>
                </c:pt>
                <c:pt idx="3802">
                  <c:v>3.2440950904482498E-3</c:v>
                </c:pt>
                <c:pt idx="3803">
                  <c:v>3.1800023318636858E-3</c:v>
                </c:pt>
                <c:pt idx="3804">
                  <c:v>3.1639801235380607E-3</c:v>
                </c:pt>
                <c:pt idx="3805">
                  <c:v>3.133000887438943E-3</c:v>
                </c:pt>
                <c:pt idx="3806">
                  <c:v>3.1373473555259242E-3</c:v>
                </c:pt>
                <c:pt idx="3807">
                  <c:v>3.0692286599377444E-3</c:v>
                </c:pt>
                <c:pt idx="3808">
                  <c:v>3.2033613642666911E-3</c:v>
                </c:pt>
                <c:pt idx="3809">
                  <c:v>3.2710568934544567E-3</c:v>
                </c:pt>
                <c:pt idx="3810">
                  <c:v>3.1516403711782273E-3</c:v>
                </c:pt>
                <c:pt idx="3811">
                  <c:v>3.130887278150027E-3</c:v>
                </c:pt>
                <c:pt idx="3812">
                  <c:v>3.1542431298464805E-3</c:v>
                </c:pt>
                <c:pt idx="3813">
                  <c:v>3.3322996433138648E-3</c:v>
                </c:pt>
                <c:pt idx="3814">
                  <c:v>3.1855440656502381E-3</c:v>
                </c:pt>
                <c:pt idx="3815">
                  <c:v>3.2408783660080294E-3</c:v>
                </c:pt>
                <c:pt idx="3816">
                  <c:v>3.1706520837832259E-3</c:v>
                </c:pt>
                <c:pt idx="3817">
                  <c:v>3.0198901312017976E-3</c:v>
                </c:pt>
                <c:pt idx="3818">
                  <c:v>3.143935395364669E-3</c:v>
                </c:pt>
                <c:pt idx="3819">
                  <c:v>2.9589483541487731E-3</c:v>
                </c:pt>
                <c:pt idx="3820">
                  <c:v>3.219196940767765E-3</c:v>
                </c:pt>
                <c:pt idx="3821">
                  <c:v>3.1820641947789561E-3</c:v>
                </c:pt>
                <c:pt idx="3822">
                  <c:v>3.1972112737312483E-3</c:v>
                </c:pt>
                <c:pt idx="3823">
                  <c:v>3.1026081997272653E-3</c:v>
                </c:pt>
                <c:pt idx="3824">
                  <c:v>3.1227441203563575E-3</c:v>
                </c:pt>
                <c:pt idx="3825">
                  <c:v>3.2151366329700062E-3</c:v>
                </c:pt>
                <c:pt idx="3826">
                  <c:v>3.151986426144897E-3</c:v>
                </c:pt>
                <c:pt idx="3827">
                  <c:v>3.115086795418462E-3</c:v>
                </c:pt>
                <c:pt idx="3828">
                  <c:v>3.2735180002083021E-3</c:v>
                </c:pt>
                <c:pt idx="3829">
                  <c:v>3.314700419666436E-3</c:v>
                </c:pt>
                <c:pt idx="3830">
                  <c:v>3.1909879722689738E-3</c:v>
                </c:pt>
                <c:pt idx="3831">
                  <c:v>3.066387973415398E-3</c:v>
                </c:pt>
                <c:pt idx="3832">
                  <c:v>3.1373281597426748E-3</c:v>
                </c:pt>
                <c:pt idx="3833">
                  <c:v>3.0958810319985804E-3</c:v>
                </c:pt>
                <c:pt idx="3834">
                  <c:v>3.1225822079229493E-3</c:v>
                </c:pt>
                <c:pt idx="3835">
                  <c:v>3.0239073768144088E-3</c:v>
                </c:pt>
                <c:pt idx="3836">
                  <c:v>3.2269334880740295E-3</c:v>
                </c:pt>
                <c:pt idx="3837">
                  <c:v>3.1202858031362697E-3</c:v>
                </c:pt>
                <c:pt idx="3838">
                  <c:v>3.0302580226729925E-3</c:v>
                </c:pt>
                <c:pt idx="3839">
                  <c:v>3.0507301298984212E-3</c:v>
                </c:pt>
                <c:pt idx="3840">
                  <c:v>3.1146958031527997E-3</c:v>
                </c:pt>
                <c:pt idx="3841">
                  <c:v>3.1814164200983271E-3</c:v>
                </c:pt>
                <c:pt idx="3842">
                  <c:v>3.2953152994473337E-3</c:v>
                </c:pt>
                <c:pt idx="3843">
                  <c:v>3.0493959568467489E-3</c:v>
                </c:pt>
                <c:pt idx="3844">
                  <c:v>3.0735704644914313E-3</c:v>
                </c:pt>
                <c:pt idx="3845">
                  <c:v>3.0546240453776284E-3</c:v>
                </c:pt>
                <c:pt idx="3846">
                  <c:v>3.1026559499222569E-3</c:v>
                </c:pt>
                <c:pt idx="3847">
                  <c:v>3.1116328798242009E-3</c:v>
                </c:pt>
                <c:pt idx="3848">
                  <c:v>3.3376451774281258E-3</c:v>
                </c:pt>
                <c:pt idx="3849">
                  <c:v>3.110888847209255E-3</c:v>
                </c:pt>
                <c:pt idx="3850">
                  <c:v>3.1604894064273907E-3</c:v>
                </c:pt>
                <c:pt idx="3851">
                  <c:v>3.0442661112657292E-3</c:v>
                </c:pt>
                <c:pt idx="3852">
                  <c:v>3.136318423949647E-3</c:v>
                </c:pt>
                <c:pt idx="3853">
                  <c:v>3.1863246330809899E-3</c:v>
                </c:pt>
                <c:pt idx="3854">
                  <c:v>3.1844734192659754E-3</c:v>
                </c:pt>
                <c:pt idx="3855">
                  <c:v>3.0696886518989516E-3</c:v>
                </c:pt>
                <c:pt idx="3856">
                  <c:v>3.1049248764847201E-3</c:v>
                </c:pt>
                <c:pt idx="3857">
                  <c:v>3.1406095632886015E-3</c:v>
                </c:pt>
                <c:pt idx="3858">
                  <c:v>3.0013900126797709E-3</c:v>
                </c:pt>
                <c:pt idx="3859">
                  <c:v>2.9882950440847512E-3</c:v>
                </c:pt>
                <c:pt idx="3860">
                  <c:v>3.2008031770990814E-3</c:v>
                </c:pt>
                <c:pt idx="3861">
                  <c:v>3.0856632605639053E-3</c:v>
                </c:pt>
                <c:pt idx="3862">
                  <c:v>3.3075471142991844E-3</c:v>
                </c:pt>
                <c:pt idx="3863">
                  <c:v>3.0164735957819641E-3</c:v>
                </c:pt>
                <c:pt idx="3864">
                  <c:v>3.1312117876773982E-3</c:v>
                </c:pt>
                <c:pt idx="3865">
                  <c:v>3.2303478615329493E-3</c:v>
                </c:pt>
                <c:pt idx="3866">
                  <c:v>3.2283198553910452E-3</c:v>
                </c:pt>
                <c:pt idx="3867">
                  <c:v>3.133331548028139E-3</c:v>
                </c:pt>
                <c:pt idx="3868">
                  <c:v>3.0596679671295265E-3</c:v>
                </c:pt>
                <c:pt idx="3869">
                  <c:v>3.1305157025021124E-3</c:v>
                </c:pt>
                <c:pt idx="3870">
                  <c:v>2.8706775891915851E-3</c:v>
                </c:pt>
                <c:pt idx="3871">
                  <c:v>3.0955054025914772E-3</c:v>
                </c:pt>
                <c:pt idx="3872">
                  <c:v>2.9623722741438283E-3</c:v>
                </c:pt>
                <c:pt idx="3873">
                  <c:v>3.1424394948936889E-3</c:v>
                </c:pt>
                <c:pt idx="3874">
                  <c:v>3.1542391814602445E-3</c:v>
                </c:pt>
                <c:pt idx="3875">
                  <c:v>3.1861859344860248E-3</c:v>
                </c:pt>
                <c:pt idx="3876">
                  <c:v>3.0058212983771482E-3</c:v>
                </c:pt>
                <c:pt idx="3877">
                  <c:v>3.1768426516264837E-3</c:v>
                </c:pt>
                <c:pt idx="3878">
                  <c:v>3.1912036393226279E-3</c:v>
                </c:pt>
                <c:pt idx="3879">
                  <c:v>2.9636074506528211E-3</c:v>
                </c:pt>
                <c:pt idx="3880">
                  <c:v>3.2153957204485309E-3</c:v>
                </c:pt>
                <c:pt idx="3881">
                  <c:v>3.3382750266534428E-3</c:v>
                </c:pt>
                <c:pt idx="3882">
                  <c:v>3.0426028105227194E-3</c:v>
                </c:pt>
                <c:pt idx="3883">
                  <c:v>3.1251167398955622E-3</c:v>
                </c:pt>
                <c:pt idx="3884">
                  <c:v>3.1493618025380454E-3</c:v>
                </c:pt>
                <c:pt idx="3885">
                  <c:v>3.23834674189836E-3</c:v>
                </c:pt>
                <c:pt idx="3886">
                  <c:v>3.2136057467419062E-3</c:v>
                </c:pt>
                <c:pt idx="3887">
                  <c:v>3.0061607171382133E-3</c:v>
                </c:pt>
                <c:pt idx="3888">
                  <c:v>3.0933493594492061E-3</c:v>
                </c:pt>
                <c:pt idx="3889">
                  <c:v>3.1236605387134153E-3</c:v>
                </c:pt>
                <c:pt idx="3890">
                  <c:v>3.2101714606903725E-3</c:v>
                </c:pt>
                <c:pt idx="3891">
                  <c:v>3.1032547490166019E-3</c:v>
                </c:pt>
                <c:pt idx="3892">
                  <c:v>3.0290167070857305E-3</c:v>
                </c:pt>
                <c:pt idx="3893">
                  <c:v>3.1669408661202983E-3</c:v>
                </c:pt>
                <c:pt idx="3894">
                  <c:v>3.0319144515280039E-3</c:v>
                </c:pt>
                <c:pt idx="3895">
                  <c:v>3.0270010062994979E-3</c:v>
                </c:pt>
                <c:pt idx="3896">
                  <c:v>3.1105080034444441E-3</c:v>
                </c:pt>
                <c:pt idx="3897">
                  <c:v>3.1518323564915479E-3</c:v>
                </c:pt>
                <c:pt idx="3898">
                  <c:v>3.1332845680742396E-3</c:v>
                </c:pt>
                <c:pt idx="3899">
                  <c:v>3.1937353565999653E-3</c:v>
                </c:pt>
                <c:pt idx="3900">
                  <c:v>3.2706635772229817E-3</c:v>
                </c:pt>
                <c:pt idx="3901">
                  <c:v>3.0967424988006123E-3</c:v>
                </c:pt>
                <c:pt idx="3902">
                  <c:v>3.0921566986196092E-3</c:v>
                </c:pt>
                <c:pt idx="3903">
                  <c:v>3.0884500605157946E-3</c:v>
                </c:pt>
                <c:pt idx="3904">
                  <c:v>3.1466664976134554E-3</c:v>
                </c:pt>
                <c:pt idx="3905">
                  <c:v>3.0958961150696334E-3</c:v>
                </c:pt>
                <c:pt idx="3906">
                  <c:v>3.2107864654705685E-3</c:v>
                </c:pt>
                <c:pt idx="3907">
                  <c:v>3.018887620522446E-3</c:v>
                </c:pt>
                <c:pt idx="3908">
                  <c:v>3.1539232431999765E-3</c:v>
                </c:pt>
                <c:pt idx="3909">
                  <c:v>3.1258334288917096E-3</c:v>
                </c:pt>
                <c:pt idx="3910">
                  <c:v>3.1591621425743153E-3</c:v>
                </c:pt>
                <c:pt idx="3911">
                  <c:v>3.1423865599461719E-3</c:v>
                </c:pt>
                <c:pt idx="3912">
                  <c:v>3.0441737448414583E-3</c:v>
                </c:pt>
                <c:pt idx="3913">
                  <c:v>3.3093632637130996E-3</c:v>
                </c:pt>
                <c:pt idx="3914">
                  <c:v>2.9494595794787768E-3</c:v>
                </c:pt>
                <c:pt idx="3915">
                  <c:v>3.2202836559604782E-3</c:v>
                </c:pt>
                <c:pt idx="3916">
                  <c:v>3.0802220527667169E-3</c:v>
                </c:pt>
                <c:pt idx="3917">
                  <c:v>3.1010016020148259E-3</c:v>
                </c:pt>
                <c:pt idx="3918">
                  <c:v>3.1816248621866919E-3</c:v>
                </c:pt>
                <c:pt idx="3919">
                  <c:v>3.1220113165771439E-3</c:v>
                </c:pt>
                <c:pt idx="3920">
                  <c:v>3.1284327767785E-3</c:v>
                </c:pt>
                <c:pt idx="3921">
                  <c:v>3.0347180499656528E-3</c:v>
                </c:pt>
                <c:pt idx="3922">
                  <c:v>3.0330606136661563E-3</c:v>
                </c:pt>
                <c:pt idx="3923">
                  <c:v>3.1373901147312409E-3</c:v>
                </c:pt>
                <c:pt idx="3924">
                  <c:v>3.2709624310727691E-3</c:v>
                </c:pt>
                <c:pt idx="3925">
                  <c:v>3.2811559704132008E-3</c:v>
                </c:pt>
                <c:pt idx="3926">
                  <c:v>3.1514882946380232E-3</c:v>
                </c:pt>
                <c:pt idx="3927">
                  <c:v>3.1871612618332664E-3</c:v>
                </c:pt>
                <c:pt idx="3928">
                  <c:v>3.036107560588708E-3</c:v>
                </c:pt>
                <c:pt idx="3929">
                  <c:v>3.0760489898125063E-3</c:v>
                </c:pt>
                <c:pt idx="3930">
                  <c:v>3.1786203679610432E-3</c:v>
                </c:pt>
                <c:pt idx="3931">
                  <c:v>3.0177074383334946E-3</c:v>
                </c:pt>
                <c:pt idx="3932">
                  <c:v>3.2391344060172266E-3</c:v>
                </c:pt>
                <c:pt idx="3933">
                  <c:v>3.1276013165680507E-3</c:v>
                </c:pt>
                <c:pt idx="3934">
                  <c:v>3.0997409875784276E-3</c:v>
                </c:pt>
                <c:pt idx="3935">
                  <c:v>3.02677318872362E-3</c:v>
                </c:pt>
                <c:pt idx="3936">
                  <c:v>2.963512706269213E-3</c:v>
                </c:pt>
                <c:pt idx="3937">
                  <c:v>3.1920259947278927E-3</c:v>
                </c:pt>
                <c:pt idx="3938">
                  <c:v>3.0543822369226491E-3</c:v>
                </c:pt>
                <c:pt idx="3939">
                  <c:v>3.0485236081662336E-3</c:v>
                </c:pt>
                <c:pt idx="3940">
                  <c:v>3.1460151737656115E-3</c:v>
                </c:pt>
                <c:pt idx="3941">
                  <c:v>3.2298492328792202E-3</c:v>
                </c:pt>
                <c:pt idx="3942">
                  <c:v>3.0681212285771022E-3</c:v>
                </c:pt>
                <c:pt idx="3943">
                  <c:v>3.1439823894362944E-3</c:v>
                </c:pt>
                <c:pt idx="3944">
                  <c:v>3.2433483405581291E-3</c:v>
                </c:pt>
                <c:pt idx="3945">
                  <c:v>3.1634271520101422E-3</c:v>
                </c:pt>
                <c:pt idx="3946">
                  <c:v>3.0818474440380394E-3</c:v>
                </c:pt>
                <c:pt idx="3947">
                  <c:v>3.0881880942828068E-3</c:v>
                </c:pt>
                <c:pt idx="3948">
                  <c:v>3.0301138861713677E-3</c:v>
                </c:pt>
                <c:pt idx="3949">
                  <c:v>3.1506606894419688E-3</c:v>
                </c:pt>
                <c:pt idx="3950">
                  <c:v>3.1452141314427841E-3</c:v>
                </c:pt>
                <c:pt idx="3951">
                  <c:v>3.1473836661143613E-3</c:v>
                </c:pt>
                <c:pt idx="3952">
                  <c:v>3.18183392720333E-3</c:v>
                </c:pt>
                <c:pt idx="3953">
                  <c:v>3.1893517627366629E-3</c:v>
                </c:pt>
                <c:pt idx="3954">
                  <c:v>3.0653494639463277E-3</c:v>
                </c:pt>
                <c:pt idx="3955">
                  <c:v>3.0913149568421541E-3</c:v>
                </c:pt>
                <c:pt idx="3956">
                  <c:v>3.2544255010665906E-3</c:v>
                </c:pt>
                <c:pt idx="3957">
                  <c:v>3.1183325110416943E-3</c:v>
                </c:pt>
                <c:pt idx="3958">
                  <c:v>3.1679308208832613E-3</c:v>
                </c:pt>
                <c:pt idx="3959">
                  <c:v>3.2307661065974821E-3</c:v>
                </c:pt>
                <c:pt idx="3960">
                  <c:v>3.1600426786445291E-3</c:v>
                </c:pt>
                <c:pt idx="3961">
                  <c:v>3.1800967743359208E-3</c:v>
                </c:pt>
                <c:pt idx="3962">
                  <c:v>3.2878755058439566E-3</c:v>
                </c:pt>
                <c:pt idx="3963">
                  <c:v>3.0968682208646122E-3</c:v>
                </c:pt>
                <c:pt idx="3964">
                  <c:v>3.0802442076941932E-3</c:v>
                </c:pt>
                <c:pt idx="3965">
                  <c:v>3.0824455929887905E-3</c:v>
                </c:pt>
                <c:pt idx="3966">
                  <c:v>3.1443443393707085E-3</c:v>
                </c:pt>
                <c:pt idx="3967">
                  <c:v>3.179038882419858E-3</c:v>
                </c:pt>
                <c:pt idx="3968">
                  <c:v>3.0620479161761246E-3</c:v>
                </c:pt>
                <c:pt idx="3969">
                  <c:v>3.112005895704996E-3</c:v>
                </c:pt>
                <c:pt idx="3970">
                  <c:v>3.0350008502126034E-3</c:v>
                </c:pt>
                <c:pt idx="3971">
                  <c:v>2.9927872329889998E-3</c:v>
                </c:pt>
                <c:pt idx="3972">
                  <c:v>3.1540136230334081E-3</c:v>
                </c:pt>
                <c:pt idx="3973">
                  <c:v>3.1047059365456099E-3</c:v>
                </c:pt>
                <c:pt idx="3974">
                  <c:v>3.0710420430310531E-3</c:v>
                </c:pt>
                <c:pt idx="3975">
                  <c:v>3.0788405548631322E-3</c:v>
                </c:pt>
                <c:pt idx="3976">
                  <c:v>3.2174540897208239E-3</c:v>
                </c:pt>
                <c:pt idx="3977">
                  <c:v>3.1317507710402468E-3</c:v>
                </c:pt>
                <c:pt idx="3978">
                  <c:v>3.1816748040386228E-3</c:v>
                </c:pt>
                <c:pt idx="3979">
                  <c:v>3.1792447914366249E-3</c:v>
                </c:pt>
                <c:pt idx="3980">
                  <c:v>3.1578061391110083E-3</c:v>
                </c:pt>
                <c:pt idx="3981">
                  <c:v>3.1312266048510399E-3</c:v>
                </c:pt>
                <c:pt idx="3982">
                  <c:v>3.3441678034594269E-3</c:v>
                </c:pt>
                <c:pt idx="3983">
                  <c:v>3.0380076381637242E-3</c:v>
                </c:pt>
                <c:pt idx="3984">
                  <c:v>3.1516731887248342E-3</c:v>
                </c:pt>
                <c:pt idx="3985">
                  <c:v>3.1239621050843198E-3</c:v>
                </c:pt>
                <c:pt idx="3986">
                  <c:v>3.1258929758718754E-3</c:v>
                </c:pt>
                <c:pt idx="3987">
                  <c:v>3.1227013683103851E-3</c:v>
                </c:pt>
                <c:pt idx="3988">
                  <c:v>3.0379219033984874E-3</c:v>
                </c:pt>
                <c:pt idx="3989">
                  <c:v>3.2358190541577386E-3</c:v>
                </c:pt>
                <c:pt idx="3990">
                  <c:v>2.9049445803074141E-3</c:v>
                </c:pt>
                <c:pt idx="3991">
                  <c:v>3.1442807505956088E-3</c:v>
                </c:pt>
                <c:pt idx="3992">
                  <c:v>3.1850542496236352E-3</c:v>
                </c:pt>
                <c:pt idx="3993">
                  <c:v>3.1280974957801472E-3</c:v>
                </c:pt>
                <c:pt idx="3994">
                  <c:v>3.1602953061854004E-3</c:v>
                </c:pt>
                <c:pt idx="3995">
                  <c:v>3.1433646278486082E-3</c:v>
                </c:pt>
                <c:pt idx="3996">
                  <c:v>3.1448878348576538E-3</c:v>
                </c:pt>
                <c:pt idx="3997">
                  <c:v>3.0377825846550064E-3</c:v>
                </c:pt>
                <c:pt idx="3998">
                  <c:v>3.071554619440598E-3</c:v>
                </c:pt>
                <c:pt idx="3999">
                  <c:v>3.1118429124298167E-3</c:v>
                </c:pt>
                <c:pt idx="4000">
                  <c:v>3.1280742802456182E-3</c:v>
                </c:pt>
                <c:pt idx="4001">
                  <c:v>3.1589769101229696E-3</c:v>
                </c:pt>
                <c:pt idx="4002">
                  <c:v>3.2714187804235204E-3</c:v>
                </c:pt>
                <c:pt idx="4003">
                  <c:v>3.0580076787612193E-3</c:v>
                </c:pt>
                <c:pt idx="4004">
                  <c:v>3.0614683556250311E-3</c:v>
                </c:pt>
                <c:pt idx="4005">
                  <c:v>2.9632137525108563E-3</c:v>
                </c:pt>
                <c:pt idx="4006">
                  <c:v>3.1525818653387262E-3</c:v>
                </c:pt>
                <c:pt idx="4007">
                  <c:v>3.2413128012453202E-3</c:v>
                </c:pt>
                <c:pt idx="4008">
                  <c:v>2.8779674417154914E-3</c:v>
                </c:pt>
                <c:pt idx="4009">
                  <c:v>3.2593963818004171E-3</c:v>
                </c:pt>
                <c:pt idx="4010">
                  <c:v>3.1369317319315361E-3</c:v>
                </c:pt>
                <c:pt idx="4011">
                  <c:v>3.2273653286239738E-3</c:v>
                </c:pt>
                <c:pt idx="4012">
                  <c:v>3.1182323180121308E-3</c:v>
                </c:pt>
                <c:pt idx="4013">
                  <c:v>3.0945409506352452E-3</c:v>
                </c:pt>
                <c:pt idx="4014">
                  <c:v>3.2061285270307736E-3</c:v>
                </c:pt>
                <c:pt idx="4015">
                  <c:v>3.2620006716530241E-3</c:v>
                </c:pt>
                <c:pt idx="4016">
                  <c:v>3.1044249170126322E-3</c:v>
                </c:pt>
                <c:pt idx="4017">
                  <c:v>3.1735447270785509E-3</c:v>
                </c:pt>
                <c:pt idx="4018">
                  <c:v>3.1890855373669005E-3</c:v>
                </c:pt>
                <c:pt idx="4019">
                  <c:v>3.2492243344172428E-3</c:v>
                </c:pt>
                <c:pt idx="4020">
                  <c:v>3.1978095353756989E-3</c:v>
                </c:pt>
                <c:pt idx="4021">
                  <c:v>3.1036609649726494E-3</c:v>
                </c:pt>
                <c:pt idx="4022">
                  <c:v>3.1123244911461186E-3</c:v>
                </c:pt>
                <c:pt idx="4023">
                  <c:v>3.0740346328195674E-3</c:v>
                </c:pt>
                <c:pt idx="4024">
                  <c:v>3.0315784690316139E-3</c:v>
                </c:pt>
                <c:pt idx="4025">
                  <c:v>3.2469421202972006E-3</c:v>
                </c:pt>
                <c:pt idx="4026">
                  <c:v>3.1661348071401543E-3</c:v>
                </c:pt>
                <c:pt idx="4027">
                  <c:v>3.0524948617685751E-3</c:v>
                </c:pt>
                <c:pt idx="4028">
                  <c:v>3.1996114649701923E-3</c:v>
                </c:pt>
                <c:pt idx="4029">
                  <c:v>3.1944940589262714E-3</c:v>
                </c:pt>
                <c:pt idx="4030">
                  <c:v>3.0586615419522221E-3</c:v>
                </c:pt>
                <c:pt idx="4031">
                  <c:v>3.0611821477843542E-3</c:v>
                </c:pt>
                <c:pt idx="4032">
                  <c:v>3.1003493929558906E-3</c:v>
                </c:pt>
                <c:pt idx="4033">
                  <c:v>3.1498396949854982E-3</c:v>
                </c:pt>
                <c:pt idx="4034">
                  <c:v>3.2324994093107661E-3</c:v>
                </c:pt>
                <c:pt idx="4035">
                  <c:v>3.2026651929737407E-3</c:v>
                </c:pt>
                <c:pt idx="4036">
                  <c:v>3.0719573726207183E-3</c:v>
                </c:pt>
                <c:pt idx="4037">
                  <c:v>3.1357610265950989E-3</c:v>
                </c:pt>
                <c:pt idx="4038">
                  <c:v>2.833351045742085E-3</c:v>
                </c:pt>
                <c:pt idx="4039">
                  <c:v>3.2145391366944385E-3</c:v>
                </c:pt>
                <c:pt idx="4040">
                  <c:v>3.1117089272049876E-3</c:v>
                </c:pt>
                <c:pt idx="4041">
                  <c:v>3.1450939957109137E-3</c:v>
                </c:pt>
                <c:pt idx="4042">
                  <c:v>3.0199536415462798E-3</c:v>
                </c:pt>
                <c:pt idx="4043">
                  <c:v>3.1223395437298134E-3</c:v>
                </c:pt>
                <c:pt idx="4044">
                  <c:v>3.1050748123695252E-3</c:v>
                </c:pt>
                <c:pt idx="4045">
                  <c:v>3.183754224362385E-3</c:v>
                </c:pt>
                <c:pt idx="4046">
                  <c:v>3.0980907591489446E-3</c:v>
                </c:pt>
                <c:pt idx="4047">
                  <c:v>3.0335915249688665E-3</c:v>
                </c:pt>
                <c:pt idx="4048">
                  <c:v>3.151781531664493E-3</c:v>
                </c:pt>
                <c:pt idx="4049">
                  <c:v>3.0287007949942064E-3</c:v>
                </c:pt>
                <c:pt idx="4050">
                  <c:v>2.9596288263435723E-3</c:v>
                </c:pt>
                <c:pt idx="4051">
                  <c:v>3.1643799843465901E-3</c:v>
                </c:pt>
                <c:pt idx="4052">
                  <c:v>3.2572126040590617E-3</c:v>
                </c:pt>
                <c:pt idx="4053">
                  <c:v>3.1424122351711419E-3</c:v>
                </c:pt>
                <c:pt idx="4054">
                  <c:v>2.9480554527931166E-3</c:v>
                </c:pt>
                <c:pt idx="4055">
                  <c:v>3.217718565829059E-3</c:v>
                </c:pt>
                <c:pt idx="4056">
                  <c:v>3.1736804795910716E-3</c:v>
                </c:pt>
                <c:pt idx="4057">
                  <c:v>3.0212695845869162E-3</c:v>
                </c:pt>
                <c:pt idx="4058">
                  <c:v>3.2749268330045855E-3</c:v>
                </c:pt>
                <c:pt idx="4059">
                  <c:v>3.1584064285888783E-3</c:v>
                </c:pt>
                <c:pt idx="4060">
                  <c:v>3.1469474719029644E-3</c:v>
                </c:pt>
                <c:pt idx="4061">
                  <c:v>3.1690111023025152E-3</c:v>
                </c:pt>
                <c:pt idx="4062">
                  <c:v>3.2704577552261026E-3</c:v>
                </c:pt>
                <c:pt idx="4063">
                  <c:v>3.1831001050471545E-3</c:v>
                </c:pt>
                <c:pt idx="4064">
                  <c:v>3.1201925042623579E-3</c:v>
                </c:pt>
                <c:pt idx="4065">
                  <c:v>2.9410885171561236E-3</c:v>
                </c:pt>
                <c:pt idx="4066">
                  <c:v>3.2396164966120937E-3</c:v>
                </c:pt>
                <c:pt idx="4067">
                  <c:v>3.1047008193738693E-3</c:v>
                </c:pt>
                <c:pt idx="4068">
                  <c:v>3.2577211691900971E-3</c:v>
                </c:pt>
                <c:pt idx="4069">
                  <c:v>3.2368396872825703E-3</c:v>
                </c:pt>
                <c:pt idx="4070">
                  <c:v>3.1677138538745773E-3</c:v>
                </c:pt>
                <c:pt idx="4071">
                  <c:v>3.344634795264491E-3</c:v>
                </c:pt>
                <c:pt idx="4072">
                  <c:v>3.192845592844109E-3</c:v>
                </c:pt>
                <c:pt idx="4073">
                  <c:v>3.0677637555563348E-3</c:v>
                </c:pt>
                <c:pt idx="4074">
                  <c:v>3.064677918100756E-3</c:v>
                </c:pt>
                <c:pt idx="4075">
                  <c:v>3.1469075673772875E-3</c:v>
                </c:pt>
                <c:pt idx="4076">
                  <c:v>3.1880367088108672E-3</c:v>
                </c:pt>
                <c:pt idx="4077">
                  <c:v>3.0858157168653362E-3</c:v>
                </c:pt>
                <c:pt idx="4078">
                  <c:v>3.0845756296703866E-3</c:v>
                </c:pt>
                <c:pt idx="4079">
                  <c:v>3.1586213436036051E-3</c:v>
                </c:pt>
                <c:pt idx="4080">
                  <c:v>3.2377507323798332E-3</c:v>
                </c:pt>
                <c:pt idx="4081">
                  <c:v>3.2037219758077836E-3</c:v>
                </c:pt>
                <c:pt idx="4082">
                  <c:v>3.248877625190856E-3</c:v>
                </c:pt>
                <c:pt idx="4083">
                  <c:v>3.0266305665811416E-3</c:v>
                </c:pt>
                <c:pt idx="4084">
                  <c:v>2.9422907949534158E-3</c:v>
                </c:pt>
                <c:pt idx="4085">
                  <c:v>3.1070545606371874E-3</c:v>
                </c:pt>
                <c:pt idx="4086">
                  <c:v>3.0502294981581955E-3</c:v>
                </c:pt>
                <c:pt idx="4087">
                  <c:v>3.1505916433027066E-3</c:v>
                </c:pt>
                <c:pt idx="4088">
                  <c:v>3.1075463404164109E-3</c:v>
                </c:pt>
                <c:pt idx="4089">
                  <c:v>3.1027080119939935E-3</c:v>
                </c:pt>
                <c:pt idx="4090">
                  <c:v>3.1081152083064084E-3</c:v>
                </c:pt>
                <c:pt idx="4091">
                  <c:v>3.2521217586207736E-3</c:v>
                </c:pt>
                <c:pt idx="4092">
                  <c:v>2.9681164037901405E-3</c:v>
                </c:pt>
                <c:pt idx="4093">
                  <c:v>2.9489116497347007E-3</c:v>
                </c:pt>
                <c:pt idx="4094">
                  <c:v>3.0753641235347256E-3</c:v>
                </c:pt>
                <c:pt idx="4095">
                  <c:v>3.0895366807858265E-3</c:v>
                </c:pt>
                <c:pt idx="4096">
                  <c:v>3.1275760965183371E-3</c:v>
                </c:pt>
                <c:pt idx="4097">
                  <c:v>3.000178341486599E-3</c:v>
                </c:pt>
                <c:pt idx="4098">
                  <c:v>3.1256652272662285E-3</c:v>
                </c:pt>
                <c:pt idx="4099">
                  <c:v>2.981520983083782E-3</c:v>
                </c:pt>
                <c:pt idx="4100">
                  <c:v>3.1185960256332832E-3</c:v>
                </c:pt>
                <c:pt idx="4101">
                  <c:v>3.0846460981836812E-3</c:v>
                </c:pt>
                <c:pt idx="4102">
                  <c:v>3.0429464404800204E-3</c:v>
                </c:pt>
                <c:pt idx="4103">
                  <c:v>3.1059429267956459E-3</c:v>
                </c:pt>
                <c:pt idx="4104">
                  <c:v>3.0406415789824806E-3</c:v>
                </c:pt>
                <c:pt idx="4105">
                  <c:v>3.1702542505238373E-3</c:v>
                </c:pt>
                <c:pt idx="4106">
                  <c:v>3.2515555715560765E-3</c:v>
                </c:pt>
                <c:pt idx="4107">
                  <c:v>3.1511339197389434E-3</c:v>
                </c:pt>
                <c:pt idx="4108">
                  <c:v>3.0795927115421957E-3</c:v>
                </c:pt>
                <c:pt idx="4109">
                  <c:v>3.0543788120520857E-3</c:v>
                </c:pt>
                <c:pt idx="4110">
                  <c:v>3.3024018836809829E-3</c:v>
                </c:pt>
                <c:pt idx="4111">
                  <c:v>3.165858368022178E-3</c:v>
                </c:pt>
                <c:pt idx="4112">
                  <c:v>3.1039130614967125E-3</c:v>
                </c:pt>
                <c:pt idx="4113">
                  <c:v>3.1314980947822961E-3</c:v>
                </c:pt>
                <c:pt idx="4114">
                  <c:v>3.2720891831978381E-3</c:v>
                </c:pt>
                <c:pt idx="4115">
                  <c:v>3.1600525541820067E-3</c:v>
                </c:pt>
                <c:pt idx="4116">
                  <c:v>2.9698682388813245E-3</c:v>
                </c:pt>
                <c:pt idx="4117">
                  <c:v>3.1304456449058201E-3</c:v>
                </c:pt>
                <c:pt idx="4118">
                  <c:v>3.1876314541511835E-3</c:v>
                </c:pt>
                <c:pt idx="4119">
                  <c:v>3.2232684682963544E-3</c:v>
                </c:pt>
                <c:pt idx="4120">
                  <c:v>3.1167417875237568E-3</c:v>
                </c:pt>
                <c:pt idx="4121">
                  <c:v>3.0148965159866575E-3</c:v>
                </c:pt>
                <c:pt idx="4122">
                  <c:v>3.2288674662097594E-3</c:v>
                </c:pt>
                <c:pt idx="4123">
                  <c:v>3.0029329031847759E-3</c:v>
                </c:pt>
                <c:pt idx="4124">
                  <c:v>3.0383991691106081E-3</c:v>
                </c:pt>
                <c:pt idx="4125">
                  <c:v>3.0790382927939376E-3</c:v>
                </c:pt>
                <c:pt idx="4126">
                  <c:v>3.0958167017522027E-3</c:v>
                </c:pt>
                <c:pt idx="4127">
                  <c:v>3.0802245497597372E-3</c:v>
                </c:pt>
                <c:pt idx="4128">
                  <c:v>3.090400863563725E-3</c:v>
                </c:pt>
                <c:pt idx="4129">
                  <c:v>3.1098332747982469E-3</c:v>
                </c:pt>
                <c:pt idx="4130">
                  <c:v>3.2652473128642833E-3</c:v>
                </c:pt>
                <c:pt idx="4131">
                  <c:v>3.2056681466018605E-3</c:v>
                </c:pt>
                <c:pt idx="4132">
                  <c:v>3.1497909492234433E-3</c:v>
                </c:pt>
                <c:pt idx="4133">
                  <c:v>3.2744953741280715E-3</c:v>
                </c:pt>
                <c:pt idx="4134">
                  <c:v>3.1790531195720535E-3</c:v>
                </c:pt>
                <c:pt idx="4135">
                  <c:v>2.9350056283240465E-3</c:v>
                </c:pt>
                <c:pt idx="4136">
                  <c:v>3.0714772903720766E-3</c:v>
                </c:pt>
                <c:pt idx="4137">
                  <c:v>3.1488527101695136E-3</c:v>
                </c:pt>
                <c:pt idx="4138">
                  <c:v>3.0920708770598446E-3</c:v>
                </c:pt>
                <c:pt idx="4139">
                  <c:v>3.0711747739371694E-3</c:v>
                </c:pt>
                <c:pt idx="4140">
                  <c:v>3.1902998609462966E-3</c:v>
                </c:pt>
                <c:pt idx="4141">
                  <c:v>3.1988790945054672E-3</c:v>
                </c:pt>
                <c:pt idx="4142">
                  <c:v>3.215462479643709E-3</c:v>
                </c:pt>
                <c:pt idx="4143">
                  <c:v>3.2442280715973366E-3</c:v>
                </c:pt>
                <c:pt idx="4144">
                  <c:v>3.2261540652533749E-3</c:v>
                </c:pt>
                <c:pt idx="4145">
                  <c:v>2.9199042781574516E-3</c:v>
                </c:pt>
                <c:pt idx="4146">
                  <c:v>3.4109015949490237E-3</c:v>
                </c:pt>
                <c:pt idx="4147">
                  <c:v>3.2936660161409876E-3</c:v>
                </c:pt>
                <c:pt idx="4148">
                  <c:v>3.2535616835174595E-3</c:v>
                </c:pt>
                <c:pt idx="4149">
                  <c:v>3.2318775478221988E-3</c:v>
                </c:pt>
                <c:pt idx="4150">
                  <c:v>3.0896068667826218E-3</c:v>
                </c:pt>
                <c:pt idx="4151">
                  <c:v>3.1170205663197622E-3</c:v>
                </c:pt>
                <c:pt idx="4152">
                  <c:v>3.1264334341731485E-3</c:v>
                </c:pt>
                <c:pt idx="4153">
                  <c:v>3.2817949231594267E-3</c:v>
                </c:pt>
                <c:pt idx="4154">
                  <c:v>3.1210431830867602E-3</c:v>
                </c:pt>
                <c:pt idx="4155">
                  <c:v>3.1520995943064198E-3</c:v>
                </c:pt>
                <c:pt idx="4156">
                  <c:v>3.334826615561825E-3</c:v>
                </c:pt>
                <c:pt idx="4157">
                  <c:v>3.1740126602592786E-3</c:v>
                </c:pt>
                <c:pt idx="4158">
                  <c:v>3.1436433614486147E-3</c:v>
                </c:pt>
                <c:pt idx="4159">
                  <c:v>3.1993506060943692E-3</c:v>
                </c:pt>
                <c:pt idx="4160">
                  <c:v>3.1581509850626649E-3</c:v>
                </c:pt>
                <c:pt idx="4161">
                  <c:v>3.1272164152458962E-3</c:v>
                </c:pt>
                <c:pt idx="4162">
                  <c:v>3.1615483786177007E-3</c:v>
                </c:pt>
                <c:pt idx="4163">
                  <c:v>2.9476764570052208E-3</c:v>
                </c:pt>
                <c:pt idx="4164">
                  <c:v>2.965403388388185E-3</c:v>
                </c:pt>
                <c:pt idx="4165">
                  <c:v>3.0796992541369103E-3</c:v>
                </c:pt>
                <c:pt idx="4166">
                  <c:v>3.2377560060999544E-3</c:v>
                </c:pt>
                <c:pt idx="4167">
                  <c:v>3.0627179343425881E-3</c:v>
                </c:pt>
                <c:pt idx="4168">
                  <c:v>3.1644722308721714E-3</c:v>
                </c:pt>
                <c:pt idx="4169">
                  <c:v>3.1878528182190231E-3</c:v>
                </c:pt>
                <c:pt idx="4170">
                  <c:v>3.1162751480051749E-3</c:v>
                </c:pt>
                <c:pt idx="4171">
                  <c:v>3.1574599448189341E-3</c:v>
                </c:pt>
                <c:pt idx="4172">
                  <c:v>2.9425266184765122E-3</c:v>
                </c:pt>
                <c:pt idx="4173">
                  <c:v>3.0263392115287852E-3</c:v>
                </c:pt>
                <c:pt idx="4174">
                  <c:v>3.1310117455834426E-3</c:v>
                </c:pt>
                <c:pt idx="4175">
                  <c:v>3.0848887876770356E-3</c:v>
                </c:pt>
                <c:pt idx="4176">
                  <c:v>3.175111501648468E-3</c:v>
                </c:pt>
                <c:pt idx="4177">
                  <c:v>3.1075208803865596E-3</c:v>
                </c:pt>
                <c:pt idx="4178">
                  <c:v>2.991823656301274E-3</c:v>
                </c:pt>
                <c:pt idx="4179">
                  <c:v>3.1394242929154654E-3</c:v>
                </c:pt>
                <c:pt idx="4180">
                  <c:v>3.0460697917269975E-3</c:v>
                </c:pt>
                <c:pt idx="4181">
                  <c:v>3.0810608391062823E-3</c:v>
                </c:pt>
                <c:pt idx="4182">
                  <c:v>3.147577431742191E-3</c:v>
                </c:pt>
                <c:pt idx="4183">
                  <c:v>3.1230810369413222E-3</c:v>
                </c:pt>
                <c:pt idx="4184">
                  <c:v>3.1165023780389931E-3</c:v>
                </c:pt>
                <c:pt idx="4185">
                  <c:v>3.0979387401242897E-3</c:v>
                </c:pt>
                <c:pt idx="4186">
                  <c:v>3.0807505244215137E-3</c:v>
                </c:pt>
                <c:pt idx="4187">
                  <c:v>3.1698113963061166E-3</c:v>
                </c:pt>
                <c:pt idx="4188">
                  <c:v>3.1066570875951049E-3</c:v>
                </c:pt>
                <c:pt idx="4189">
                  <c:v>3.0380581903991792E-3</c:v>
                </c:pt>
                <c:pt idx="4190">
                  <c:v>3.0907256351938158E-3</c:v>
                </c:pt>
                <c:pt idx="4191">
                  <c:v>3.0322066954643822E-3</c:v>
                </c:pt>
                <c:pt idx="4192">
                  <c:v>3.1064901614498413E-3</c:v>
                </c:pt>
                <c:pt idx="4193">
                  <c:v>3.0473920372613272E-3</c:v>
                </c:pt>
                <c:pt idx="4194">
                  <c:v>2.9888256784175466E-3</c:v>
                </c:pt>
                <c:pt idx="4195">
                  <c:v>2.9452735799061548E-3</c:v>
                </c:pt>
                <c:pt idx="4196">
                  <c:v>3.0988635270914298E-3</c:v>
                </c:pt>
                <c:pt idx="4197">
                  <c:v>3.0097237019830699E-3</c:v>
                </c:pt>
                <c:pt idx="4198">
                  <c:v>2.998161396840652E-3</c:v>
                </c:pt>
                <c:pt idx="4199">
                  <c:v>3.1540690585595355E-3</c:v>
                </c:pt>
                <c:pt idx="4200">
                  <c:v>3.1497675687292719E-3</c:v>
                </c:pt>
                <c:pt idx="4201">
                  <c:v>3.0617211265304293E-3</c:v>
                </c:pt>
                <c:pt idx="4202">
                  <c:v>2.9175787760915366E-3</c:v>
                </c:pt>
                <c:pt idx="4203">
                  <c:v>3.0161427298254018E-3</c:v>
                </c:pt>
                <c:pt idx="4204">
                  <c:v>3.1187960406696075E-3</c:v>
                </c:pt>
                <c:pt idx="4205">
                  <c:v>3.0299943136322246E-3</c:v>
                </c:pt>
                <c:pt idx="4206">
                  <c:v>3.1745211671342583E-3</c:v>
                </c:pt>
                <c:pt idx="4207">
                  <c:v>3.111093986841452E-3</c:v>
                </c:pt>
                <c:pt idx="4208">
                  <c:v>3.0983635952732693E-3</c:v>
                </c:pt>
                <c:pt idx="4209">
                  <c:v>3.0716891055028546E-3</c:v>
                </c:pt>
                <c:pt idx="4210">
                  <c:v>2.990189178741603E-3</c:v>
                </c:pt>
                <c:pt idx="4211">
                  <c:v>2.9463907335837008E-3</c:v>
                </c:pt>
                <c:pt idx="4212">
                  <c:v>3.1442510133134127E-3</c:v>
                </c:pt>
                <c:pt idx="4213">
                  <c:v>3.1502099270782893E-3</c:v>
                </c:pt>
                <c:pt idx="4214">
                  <c:v>2.9761987262213567E-3</c:v>
                </c:pt>
                <c:pt idx="4215">
                  <c:v>3.0395203902434938E-3</c:v>
                </c:pt>
                <c:pt idx="4216">
                  <c:v>3.185349526869588E-3</c:v>
                </c:pt>
                <c:pt idx="4217">
                  <c:v>2.9590718900111101E-3</c:v>
                </c:pt>
                <c:pt idx="4218">
                  <c:v>3.1653057475040849E-3</c:v>
                </c:pt>
                <c:pt idx="4219">
                  <c:v>3.0559377126348343E-3</c:v>
                </c:pt>
                <c:pt idx="4220">
                  <c:v>3.0062950464529777E-3</c:v>
                </c:pt>
                <c:pt idx="4221">
                  <c:v>3.0736838207344303E-3</c:v>
                </c:pt>
                <c:pt idx="4222">
                  <c:v>3.1619302405624045E-3</c:v>
                </c:pt>
                <c:pt idx="4223">
                  <c:v>3.0408245902397986E-3</c:v>
                </c:pt>
                <c:pt idx="4224">
                  <c:v>3.0607274874439702E-3</c:v>
                </c:pt>
                <c:pt idx="4225">
                  <c:v>3.1286055372401361E-3</c:v>
                </c:pt>
                <c:pt idx="4226">
                  <c:v>3.2023373567157056E-3</c:v>
                </c:pt>
                <c:pt idx="4227">
                  <c:v>2.9718508055012211E-3</c:v>
                </c:pt>
                <c:pt idx="4228">
                  <c:v>3.0719951702326324E-3</c:v>
                </c:pt>
                <c:pt idx="4229">
                  <c:v>3.1399059230690853E-3</c:v>
                </c:pt>
                <c:pt idx="4230">
                  <c:v>3.1894671255811801E-3</c:v>
                </c:pt>
                <c:pt idx="4231">
                  <c:v>3.0881527763239602E-3</c:v>
                </c:pt>
                <c:pt idx="4232">
                  <c:v>3.3098828053565129E-3</c:v>
                </c:pt>
                <c:pt idx="4233">
                  <c:v>3.0714913811062754E-3</c:v>
                </c:pt>
                <c:pt idx="4234">
                  <c:v>3.1352076249841006E-3</c:v>
                </c:pt>
                <c:pt idx="4235">
                  <c:v>3.218899196298467E-3</c:v>
                </c:pt>
                <c:pt idx="4236">
                  <c:v>3.2031626280563507E-3</c:v>
                </c:pt>
                <c:pt idx="4237">
                  <c:v>3.0676799190774984E-3</c:v>
                </c:pt>
                <c:pt idx="4238">
                  <c:v>3.1297823612409189E-3</c:v>
                </c:pt>
                <c:pt idx="4239">
                  <c:v>3.1253181702956506E-3</c:v>
                </c:pt>
                <c:pt idx="4240">
                  <c:v>2.9002084093264903E-3</c:v>
                </c:pt>
                <c:pt idx="4241">
                  <c:v>2.9758531062163049E-3</c:v>
                </c:pt>
                <c:pt idx="4242">
                  <c:v>3.0366386514378229E-3</c:v>
                </c:pt>
                <c:pt idx="4243">
                  <c:v>3.0735106909677238E-3</c:v>
                </c:pt>
                <c:pt idx="4244">
                  <c:v>3.1396043463243609E-3</c:v>
                </c:pt>
                <c:pt idx="4245">
                  <c:v>3.1180807646286608E-3</c:v>
                </c:pt>
                <c:pt idx="4246">
                  <c:v>3.1136468284456396E-3</c:v>
                </c:pt>
                <c:pt idx="4247">
                  <c:v>3.1150711230531402E-3</c:v>
                </c:pt>
                <c:pt idx="4248">
                  <c:v>3.0706520712835781E-3</c:v>
                </c:pt>
                <c:pt idx="4249">
                  <c:v>2.935774065721351E-3</c:v>
                </c:pt>
                <c:pt idx="4250">
                  <c:v>3.1892215000726407E-3</c:v>
                </c:pt>
                <c:pt idx="4251">
                  <c:v>3.0068402572653139E-3</c:v>
                </c:pt>
                <c:pt idx="4252">
                  <c:v>2.9553248989240121E-3</c:v>
                </c:pt>
                <c:pt idx="4253">
                  <c:v>3.0789765496420265E-3</c:v>
                </c:pt>
                <c:pt idx="4254">
                  <c:v>2.979779710650153E-3</c:v>
                </c:pt>
                <c:pt idx="4255">
                  <c:v>3.0214803326298464E-3</c:v>
                </c:pt>
                <c:pt idx="4256">
                  <c:v>3.1177831169724845E-3</c:v>
                </c:pt>
                <c:pt idx="4257">
                  <c:v>3.0585573235116684E-3</c:v>
                </c:pt>
                <c:pt idx="4258">
                  <c:v>3.1248707280980676E-3</c:v>
                </c:pt>
                <c:pt idx="4259">
                  <c:v>3.2094616241195102E-3</c:v>
                </c:pt>
                <c:pt idx="4260">
                  <c:v>2.9925652208185579E-3</c:v>
                </c:pt>
                <c:pt idx="4261">
                  <c:v>3.1707178479479219E-3</c:v>
                </c:pt>
                <c:pt idx="4262">
                  <c:v>3.1452447222393696E-3</c:v>
                </c:pt>
                <c:pt idx="4263">
                  <c:v>2.987517238543656E-3</c:v>
                </c:pt>
                <c:pt idx="4264">
                  <c:v>3.0747186228554497E-3</c:v>
                </c:pt>
                <c:pt idx="4265">
                  <c:v>3.0070641796676456E-3</c:v>
                </c:pt>
                <c:pt idx="4266">
                  <c:v>2.9924848861956335E-3</c:v>
                </c:pt>
                <c:pt idx="4267">
                  <c:v>3.1490991458641613E-3</c:v>
                </c:pt>
                <c:pt idx="4268">
                  <c:v>3.2092163229766792E-3</c:v>
                </c:pt>
                <c:pt idx="4269">
                  <c:v>3.2208012156795928E-3</c:v>
                </c:pt>
                <c:pt idx="4270">
                  <c:v>3.1768315670482688E-3</c:v>
                </c:pt>
                <c:pt idx="4271">
                  <c:v>3.0230229010441462E-3</c:v>
                </c:pt>
                <c:pt idx="4272">
                  <c:v>3.2471001491469554E-3</c:v>
                </c:pt>
                <c:pt idx="4273">
                  <c:v>3.263662971002803E-3</c:v>
                </c:pt>
                <c:pt idx="4274">
                  <c:v>3.1109519206690031E-3</c:v>
                </c:pt>
                <c:pt idx="4275">
                  <c:v>3.2998521051344838E-3</c:v>
                </c:pt>
                <c:pt idx="4276">
                  <c:v>2.9417166273319664E-3</c:v>
                </c:pt>
                <c:pt idx="4277">
                  <c:v>3.1429312735767635E-3</c:v>
                </c:pt>
                <c:pt idx="4278">
                  <c:v>2.9761948297591058E-3</c:v>
                </c:pt>
                <c:pt idx="4279">
                  <c:v>3.1053662310509831E-3</c:v>
                </c:pt>
                <c:pt idx="4280">
                  <c:v>3.0745033650894189E-3</c:v>
                </c:pt>
                <c:pt idx="4281">
                  <c:v>3.2825935438800611E-3</c:v>
                </c:pt>
                <c:pt idx="4282">
                  <c:v>3.0848943424570631E-3</c:v>
                </c:pt>
                <c:pt idx="4283">
                  <c:v>3.2022720989585162E-3</c:v>
                </c:pt>
                <c:pt idx="4284">
                  <c:v>3.1976895477680567E-3</c:v>
                </c:pt>
                <c:pt idx="4285">
                  <c:v>3.1394352961286744E-3</c:v>
                </c:pt>
                <c:pt idx="4286">
                  <c:v>3.0361095913398564E-3</c:v>
                </c:pt>
                <c:pt idx="4287">
                  <c:v>3.2682244938026898E-3</c:v>
                </c:pt>
                <c:pt idx="4288">
                  <c:v>3.0352670288645465E-3</c:v>
                </c:pt>
                <c:pt idx="4289">
                  <c:v>3.3016625685258947E-3</c:v>
                </c:pt>
                <c:pt idx="4290">
                  <c:v>2.9922830620854311E-3</c:v>
                </c:pt>
                <c:pt idx="4291">
                  <c:v>2.931189521980532E-3</c:v>
                </c:pt>
                <c:pt idx="4292">
                  <c:v>3.1691667284245557E-3</c:v>
                </c:pt>
                <c:pt idx="4293">
                  <c:v>3.0947544667242637E-3</c:v>
                </c:pt>
                <c:pt idx="4294">
                  <c:v>3.1995728776692757E-3</c:v>
                </c:pt>
                <c:pt idx="4295">
                  <c:v>3.0924378256136551E-3</c:v>
                </c:pt>
                <c:pt idx="4296">
                  <c:v>3.0996259528671328E-3</c:v>
                </c:pt>
                <c:pt idx="4297">
                  <c:v>3.2425461549768463E-3</c:v>
                </c:pt>
                <c:pt idx="4298">
                  <c:v>3.1526394561696715E-3</c:v>
                </c:pt>
                <c:pt idx="4299">
                  <c:v>3.1350481291646513E-3</c:v>
                </c:pt>
                <c:pt idx="4300">
                  <c:v>3.1749590958029075E-3</c:v>
                </c:pt>
                <c:pt idx="4301">
                  <c:v>3.1890811012643522E-3</c:v>
                </c:pt>
                <c:pt idx="4302">
                  <c:v>3.0016083171752208E-3</c:v>
                </c:pt>
                <c:pt idx="4303">
                  <c:v>3.193139566775284E-3</c:v>
                </c:pt>
                <c:pt idx="4304">
                  <c:v>2.9695958972620357E-3</c:v>
                </c:pt>
                <c:pt idx="4305">
                  <c:v>3.2892578326246895E-3</c:v>
                </c:pt>
                <c:pt idx="4306">
                  <c:v>3.2729253055457487E-3</c:v>
                </c:pt>
                <c:pt idx="4307">
                  <c:v>2.9925638675400621E-3</c:v>
                </c:pt>
                <c:pt idx="4308">
                  <c:v>3.0677679096842814E-3</c:v>
                </c:pt>
                <c:pt idx="4309">
                  <c:v>3.2471554344965722E-3</c:v>
                </c:pt>
                <c:pt idx="4310">
                  <c:v>2.9315133749970479E-3</c:v>
                </c:pt>
                <c:pt idx="4311">
                  <c:v>3.0625742083622899E-3</c:v>
                </c:pt>
                <c:pt idx="4312">
                  <c:v>3.1314542358819885E-3</c:v>
                </c:pt>
                <c:pt idx="4313">
                  <c:v>2.9686763956274405E-3</c:v>
                </c:pt>
                <c:pt idx="4314">
                  <c:v>3.1811269067225753E-3</c:v>
                </c:pt>
                <c:pt idx="4315">
                  <c:v>3.1824545067830512E-3</c:v>
                </c:pt>
                <c:pt idx="4316">
                  <c:v>3.2557653238611517E-3</c:v>
                </c:pt>
                <c:pt idx="4317">
                  <c:v>2.957076375603938E-3</c:v>
                </c:pt>
                <c:pt idx="4318">
                  <c:v>3.133624700688713E-3</c:v>
                </c:pt>
                <c:pt idx="4319">
                  <c:v>3.1942152642133745E-3</c:v>
                </c:pt>
                <c:pt idx="4320">
                  <c:v>3.1714257526968444E-3</c:v>
                </c:pt>
                <c:pt idx="4321">
                  <c:v>3.0341363864665157E-3</c:v>
                </c:pt>
                <c:pt idx="4322">
                  <c:v>3.1078939950542478E-3</c:v>
                </c:pt>
                <c:pt idx="4323">
                  <c:v>2.9871151406239355E-3</c:v>
                </c:pt>
                <c:pt idx="4324">
                  <c:v>2.9261690801896637E-3</c:v>
                </c:pt>
                <c:pt idx="4325">
                  <c:v>3.1433755352332617E-3</c:v>
                </c:pt>
                <c:pt idx="4326">
                  <c:v>3.0201282833139803E-3</c:v>
                </c:pt>
                <c:pt idx="4327">
                  <c:v>2.9719533487688795E-3</c:v>
                </c:pt>
                <c:pt idx="4328">
                  <c:v>3.1108273775945178E-3</c:v>
                </c:pt>
                <c:pt idx="4329">
                  <c:v>3.1309525529933531E-3</c:v>
                </c:pt>
                <c:pt idx="4330">
                  <c:v>3.2327225189010371E-3</c:v>
                </c:pt>
                <c:pt idx="4331">
                  <c:v>3.0053465613676146E-3</c:v>
                </c:pt>
                <c:pt idx="4332">
                  <c:v>3.0351539947009493E-3</c:v>
                </c:pt>
                <c:pt idx="4333">
                  <c:v>3.0815741032078178E-3</c:v>
                </c:pt>
                <c:pt idx="4334">
                  <c:v>3.0347977290520038E-3</c:v>
                </c:pt>
                <c:pt idx="4335">
                  <c:v>3.0432970021536188E-3</c:v>
                </c:pt>
                <c:pt idx="4336">
                  <c:v>3.0565242290391394E-3</c:v>
                </c:pt>
                <c:pt idx="4337">
                  <c:v>3.0676364766055535E-3</c:v>
                </c:pt>
                <c:pt idx="4338">
                  <c:v>3.0152312471498914E-3</c:v>
                </c:pt>
                <c:pt idx="4339">
                  <c:v>3.0594065320751294E-3</c:v>
                </c:pt>
                <c:pt idx="4340">
                  <c:v>3.0526329711849567E-3</c:v>
                </c:pt>
                <c:pt idx="4341">
                  <c:v>3.1831576346905044E-3</c:v>
                </c:pt>
                <c:pt idx="4342">
                  <c:v>3.2223295754492598E-3</c:v>
                </c:pt>
                <c:pt idx="4343">
                  <c:v>2.9789094553588939E-3</c:v>
                </c:pt>
                <c:pt idx="4344">
                  <c:v>3.0675404463558552E-3</c:v>
                </c:pt>
                <c:pt idx="4345">
                  <c:v>3.0691578791227896E-3</c:v>
                </c:pt>
                <c:pt idx="4346">
                  <c:v>3.1013601614422672E-3</c:v>
                </c:pt>
                <c:pt idx="4347">
                  <c:v>3.007045161293426E-3</c:v>
                </c:pt>
                <c:pt idx="4348">
                  <c:v>3.0283157048164675E-3</c:v>
                </c:pt>
                <c:pt idx="4349">
                  <c:v>3.0928268845272712E-3</c:v>
                </c:pt>
                <c:pt idx="4350">
                  <c:v>2.9938726211011985E-3</c:v>
                </c:pt>
                <c:pt idx="4351">
                  <c:v>3.203942175938862E-3</c:v>
                </c:pt>
                <c:pt idx="4352">
                  <c:v>3.0844260604162162E-3</c:v>
                </c:pt>
                <c:pt idx="4353">
                  <c:v>3.098557444797762E-3</c:v>
                </c:pt>
                <c:pt idx="4354">
                  <c:v>3.0832304679835002E-3</c:v>
                </c:pt>
                <c:pt idx="4355">
                  <c:v>3.1508202669873432E-3</c:v>
                </c:pt>
                <c:pt idx="4356">
                  <c:v>3.0828333779092175E-3</c:v>
                </c:pt>
                <c:pt idx="4357">
                  <c:v>3.3327346672335574E-3</c:v>
                </c:pt>
                <c:pt idx="4358">
                  <c:v>3.0629762982691366E-3</c:v>
                </c:pt>
                <c:pt idx="4359">
                  <c:v>3.1249785671265354E-3</c:v>
                </c:pt>
                <c:pt idx="4360">
                  <c:v>3.0979651318184553E-3</c:v>
                </c:pt>
                <c:pt idx="4361">
                  <c:v>2.9991415095651404E-3</c:v>
                </c:pt>
                <c:pt idx="4362">
                  <c:v>3.1080291689673982E-3</c:v>
                </c:pt>
                <c:pt idx="4363">
                  <c:v>2.9645368556689856E-3</c:v>
                </c:pt>
                <c:pt idx="4364">
                  <c:v>3.1961727565709723E-3</c:v>
                </c:pt>
                <c:pt idx="4365">
                  <c:v>2.9041612499363344E-3</c:v>
                </c:pt>
                <c:pt idx="4366">
                  <c:v>3.0645713295819688E-3</c:v>
                </c:pt>
                <c:pt idx="4367">
                  <c:v>3.0107077951785611E-3</c:v>
                </c:pt>
                <c:pt idx="4368">
                  <c:v>3.0129484203564741E-3</c:v>
                </c:pt>
                <c:pt idx="4369">
                  <c:v>3.0000257103700613E-3</c:v>
                </c:pt>
                <c:pt idx="4370">
                  <c:v>2.9733476478494112E-3</c:v>
                </c:pt>
                <c:pt idx="4371">
                  <c:v>3.0463380322290883E-3</c:v>
                </c:pt>
                <c:pt idx="4372">
                  <c:v>3.1375535498600754E-3</c:v>
                </c:pt>
                <c:pt idx="4373">
                  <c:v>3.0152335383178209E-3</c:v>
                </c:pt>
                <c:pt idx="4374">
                  <c:v>2.9172006255419312E-3</c:v>
                </c:pt>
                <c:pt idx="4375">
                  <c:v>3.080898664416242E-3</c:v>
                </c:pt>
                <c:pt idx="4376">
                  <c:v>3.0719644483201058E-3</c:v>
                </c:pt>
                <c:pt idx="4377">
                  <c:v>2.919475374683388E-3</c:v>
                </c:pt>
                <c:pt idx="4378">
                  <c:v>2.9942198119832552E-3</c:v>
                </c:pt>
                <c:pt idx="4379">
                  <c:v>2.9410254605848839E-3</c:v>
                </c:pt>
                <c:pt idx="4380">
                  <c:v>3.136130006575648E-3</c:v>
                </c:pt>
                <c:pt idx="4381">
                  <c:v>3.1045705310629827E-3</c:v>
                </c:pt>
                <c:pt idx="4382">
                  <c:v>3.1793510235134234E-3</c:v>
                </c:pt>
                <c:pt idx="4383">
                  <c:v>2.9674243661355864E-3</c:v>
                </c:pt>
                <c:pt idx="4384">
                  <c:v>3.1555722436327873E-3</c:v>
                </c:pt>
                <c:pt idx="4385">
                  <c:v>2.8768916670234498E-3</c:v>
                </c:pt>
                <c:pt idx="4386">
                  <c:v>3.086814126536669E-3</c:v>
                </c:pt>
                <c:pt idx="4387">
                  <c:v>2.9238070110580625E-3</c:v>
                </c:pt>
                <c:pt idx="4388">
                  <c:v>3.0465722147859221E-3</c:v>
                </c:pt>
                <c:pt idx="4389">
                  <c:v>3.0880436578803808E-3</c:v>
                </c:pt>
                <c:pt idx="4390">
                  <c:v>3.1802843844141279E-3</c:v>
                </c:pt>
                <c:pt idx="4391">
                  <c:v>3.0685287707137663E-3</c:v>
                </c:pt>
                <c:pt idx="4392">
                  <c:v>3.1583066101611114E-3</c:v>
                </c:pt>
                <c:pt idx="4393">
                  <c:v>3.1286943376859508E-3</c:v>
                </c:pt>
                <c:pt idx="4394">
                  <c:v>3.1811167696518448E-3</c:v>
                </c:pt>
                <c:pt idx="4395">
                  <c:v>3.1583844414231192E-3</c:v>
                </c:pt>
                <c:pt idx="4396">
                  <c:v>3.201995342494577E-3</c:v>
                </c:pt>
                <c:pt idx="4397">
                  <c:v>3.0190075874789563E-3</c:v>
                </c:pt>
                <c:pt idx="4398">
                  <c:v>2.9205757889410621E-3</c:v>
                </c:pt>
                <c:pt idx="4399">
                  <c:v>3.1913491454629394E-3</c:v>
                </c:pt>
                <c:pt idx="4400">
                  <c:v>3.1211601440336374E-3</c:v>
                </c:pt>
                <c:pt idx="4401">
                  <c:v>3.1774248758903844E-3</c:v>
                </c:pt>
                <c:pt idx="4402">
                  <c:v>3.0083630360793769E-3</c:v>
                </c:pt>
                <c:pt idx="4403">
                  <c:v>3.0479497208429208E-3</c:v>
                </c:pt>
                <c:pt idx="4404">
                  <c:v>3.2340160029105634E-3</c:v>
                </c:pt>
                <c:pt idx="4405">
                  <c:v>3.109935017745636E-3</c:v>
                </c:pt>
                <c:pt idx="4406">
                  <c:v>3.2416867924470361E-3</c:v>
                </c:pt>
                <c:pt idx="4407">
                  <c:v>3.059613836832478E-3</c:v>
                </c:pt>
                <c:pt idx="4408">
                  <c:v>3.13692104746938E-3</c:v>
                </c:pt>
                <c:pt idx="4409">
                  <c:v>3.1825380623077956E-3</c:v>
                </c:pt>
                <c:pt idx="4410">
                  <c:v>2.9439425177332119E-3</c:v>
                </c:pt>
                <c:pt idx="4411">
                  <c:v>3.111443869432969E-3</c:v>
                </c:pt>
                <c:pt idx="4412">
                  <c:v>3.0314836804412135E-3</c:v>
                </c:pt>
                <c:pt idx="4413">
                  <c:v>3.0820354734049761E-3</c:v>
                </c:pt>
                <c:pt idx="4414">
                  <c:v>3.1343683989098988E-3</c:v>
                </c:pt>
                <c:pt idx="4415">
                  <c:v>2.9769050875440061E-3</c:v>
                </c:pt>
                <c:pt idx="4416">
                  <c:v>3.0116560720401682E-3</c:v>
                </c:pt>
                <c:pt idx="4417">
                  <c:v>3.1014260874003604E-3</c:v>
                </c:pt>
                <c:pt idx="4418">
                  <c:v>3.0540103954123923E-3</c:v>
                </c:pt>
                <c:pt idx="4419">
                  <c:v>3.1035442728134426E-3</c:v>
                </c:pt>
                <c:pt idx="4420">
                  <c:v>3.0571808172515573E-3</c:v>
                </c:pt>
                <c:pt idx="4421">
                  <c:v>2.9741857394064422E-3</c:v>
                </c:pt>
                <c:pt idx="4422">
                  <c:v>3.1138452402161114E-3</c:v>
                </c:pt>
                <c:pt idx="4423">
                  <c:v>3.045966118747718E-3</c:v>
                </c:pt>
                <c:pt idx="4424">
                  <c:v>3.0672037052670927E-3</c:v>
                </c:pt>
                <c:pt idx="4425">
                  <c:v>3.013827147010623E-3</c:v>
                </c:pt>
                <c:pt idx="4426">
                  <c:v>2.9658720045516425E-3</c:v>
                </c:pt>
                <c:pt idx="4427">
                  <c:v>2.9530023982230142E-3</c:v>
                </c:pt>
                <c:pt idx="4428">
                  <c:v>2.9431098449936681E-3</c:v>
                </c:pt>
                <c:pt idx="4429">
                  <c:v>3.1828462781222089E-3</c:v>
                </c:pt>
                <c:pt idx="4430">
                  <c:v>2.9245017027274812E-3</c:v>
                </c:pt>
                <c:pt idx="4431">
                  <c:v>3.0598527419276114E-3</c:v>
                </c:pt>
                <c:pt idx="4432">
                  <c:v>3.008951578573327E-3</c:v>
                </c:pt>
                <c:pt idx="4433">
                  <c:v>3.1775694268577409E-3</c:v>
                </c:pt>
                <c:pt idx="4434">
                  <c:v>2.9575795775141967E-3</c:v>
                </c:pt>
                <c:pt idx="4435">
                  <c:v>3.1111592494580402E-3</c:v>
                </c:pt>
                <c:pt idx="4436">
                  <c:v>3.06001079250299E-3</c:v>
                </c:pt>
                <c:pt idx="4437">
                  <c:v>2.9450713882470413E-3</c:v>
                </c:pt>
                <c:pt idx="4438">
                  <c:v>3.1337006566934354E-3</c:v>
                </c:pt>
                <c:pt idx="4439">
                  <c:v>3.0987354269343273E-3</c:v>
                </c:pt>
                <c:pt idx="4440">
                  <c:v>3.1174114287344603E-3</c:v>
                </c:pt>
                <c:pt idx="4441">
                  <c:v>3.0370692501516445E-3</c:v>
                </c:pt>
                <c:pt idx="4442">
                  <c:v>3.1718985243720582E-3</c:v>
                </c:pt>
                <c:pt idx="4443">
                  <c:v>3.1028770861339142E-3</c:v>
                </c:pt>
                <c:pt idx="4444">
                  <c:v>3.1204770691285787E-3</c:v>
                </c:pt>
                <c:pt idx="4445">
                  <c:v>3.163198561363535E-3</c:v>
                </c:pt>
                <c:pt idx="4446">
                  <c:v>3.2077945129941766E-3</c:v>
                </c:pt>
                <c:pt idx="4447">
                  <c:v>3.0516160209962603E-3</c:v>
                </c:pt>
                <c:pt idx="4448">
                  <c:v>3.0080194618893807E-3</c:v>
                </c:pt>
                <c:pt idx="4449">
                  <c:v>3.1482471067915932E-3</c:v>
                </c:pt>
                <c:pt idx="4450">
                  <c:v>3.1405676264286753E-3</c:v>
                </c:pt>
                <c:pt idx="4451">
                  <c:v>3.1423344010892262E-3</c:v>
                </c:pt>
                <c:pt idx="4452">
                  <c:v>3.0164274721557714E-3</c:v>
                </c:pt>
                <c:pt idx="4453">
                  <c:v>3.1742020508073007E-3</c:v>
                </c:pt>
                <c:pt idx="4454">
                  <c:v>3.0280656056799835E-3</c:v>
                </c:pt>
                <c:pt idx="4455">
                  <c:v>3.1328026973399567E-3</c:v>
                </c:pt>
                <c:pt idx="4456">
                  <c:v>3.0519539058155563E-3</c:v>
                </c:pt>
                <c:pt idx="4457">
                  <c:v>3.1830350857953958E-3</c:v>
                </c:pt>
                <c:pt idx="4458">
                  <c:v>2.9079804688265506E-3</c:v>
                </c:pt>
                <c:pt idx="4459">
                  <c:v>3.1790662861159399E-3</c:v>
                </c:pt>
                <c:pt idx="4460">
                  <c:v>2.9526555947669152E-3</c:v>
                </c:pt>
                <c:pt idx="4461">
                  <c:v>3.0759115054035009E-3</c:v>
                </c:pt>
                <c:pt idx="4462">
                  <c:v>3.004646405151495E-3</c:v>
                </c:pt>
                <c:pt idx="4463">
                  <c:v>3.1778476149575577E-3</c:v>
                </c:pt>
                <c:pt idx="4464">
                  <c:v>2.9699163730605082E-3</c:v>
                </c:pt>
                <c:pt idx="4465">
                  <c:v>3.0770838812573306E-3</c:v>
                </c:pt>
                <c:pt idx="4466">
                  <c:v>3.0987259034055284E-3</c:v>
                </c:pt>
                <c:pt idx="4467">
                  <c:v>3.1243531331806461E-3</c:v>
                </c:pt>
                <c:pt idx="4468">
                  <c:v>3.1097685300161713E-3</c:v>
                </c:pt>
                <c:pt idx="4469">
                  <c:v>3.0910512387590915E-3</c:v>
                </c:pt>
                <c:pt idx="4470">
                  <c:v>2.9976950393843043E-3</c:v>
                </c:pt>
                <c:pt idx="4471">
                  <c:v>3.0898415048896985E-3</c:v>
                </c:pt>
                <c:pt idx="4472">
                  <c:v>3.0062774900778415E-3</c:v>
                </c:pt>
                <c:pt idx="4473">
                  <c:v>3.0343655278214036E-3</c:v>
                </c:pt>
                <c:pt idx="4474">
                  <c:v>3.1058815064328505E-3</c:v>
                </c:pt>
                <c:pt idx="4475">
                  <c:v>3.0623300636105967E-3</c:v>
                </c:pt>
                <c:pt idx="4476">
                  <c:v>3.1772743413075216E-3</c:v>
                </c:pt>
                <c:pt idx="4477">
                  <c:v>3.0089385332423019E-3</c:v>
                </c:pt>
                <c:pt idx="4478">
                  <c:v>3.0803025359768558E-3</c:v>
                </c:pt>
                <c:pt idx="4479">
                  <c:v>2.9746033498803336E-3</c:v>
                </c:pt>
                <c:pt idx="4480">
                  <c:v>3.0773317571243086E-3</c:v>
                </c:pt>
                <c:pt idx="4481">
                  <c:v>3.2218904695854489E-3</c:v>
                </c:pt>
                <c:pt idx="4482">
                  <c:v>3.2125581734445356E-3</c:v>
                </c:pt>
                <c:pt idx="4483">
                  <c:v>3.0853592287428313E-3</c:v>
                </c:pt>
                <c:pt idx="4484">
                  <c:v>3.3100875906288906E-3</c:v>
                </c:pt>
                <c:pt idx="4485">
                  <c:v>3.2689389081489739E-3</c:v>
                </c:pt>
                <c:pt idx="4486">
                  <c:v>3.0272410216182206E-3</c:v>
                </c:pt>
                <c:pt idx="4487">
                  <c:v>2.9400785890506217E-3</c:v>
                </c:pt>
                <c:pt idx="4488">
                  <c:v>3.1504873901922648E-3</c:v>
                </c:pt>
                <c:pt idx="4489">
                  <c:v>3.198262639425872E-3</c:v>
                </c:pt>
                <c:pt idx="4490">
                  <c:v>2.8735382426299271E-3</c:v>
                </c:pt>
                <c:pt idx="4491">
                  <c:v>3.1116687474228989E-3</c:v>
                </c:pt>
                <c:pt idx="4492">
                  <c:v>2.8715177256965424E-3</c:v>
                </c:pt>
                <c:pt idx="4493">
                  <c:v>3.0654330121579008E-3</c:v>
                </c:pt>
                <c:pt idx="4494">
                  <c:v>3.0199645953342138E-3</c:v>
                </c:pt>
                <c:pt idx="4495">
                  <c:v>3.0227878811101079E-3</c:v>
                </c:pt>
                <c:pt idx="4496">
                  <c:v>3.0462541802725182E-3</c:v>
                </c:pt>
                <c:pt idx="4497">
                  <c:v>2.9745492341819385E-3</c:v>
                </c:pt>
                <c:pt idx="4498">
                  <c:v>2.9632608022666256E-3</c:v>
                </c:pt>
                <c:pt idx="4499">
                  <c:v>2.9660614551593007E-3</c:v>
                </c:pt>
                <c:pt idx="4500">
                  <c:v>3.0759371140389171E-3</c:v>
                </c:pt>
                <c:pt idx="4501">
                  <c:v>3.1439370869564358E-3</c:v>
                </c:pt>
                <c:pt idx="4502">
                  <c:v>3.0699147128556295E-3</c:v>
                </c:pt>
                <c:pt idx="4503">
                  <c:v>3.1261229160340328E-3</c:v>
                </c:pt>
                <c:pt idx="4504">
                  <c:v>3.1208386530934364E-3</c:v>
                </c:pt>
                <c:pt idx="4505">
                  <c:v>3.0199689687673312E-3</c:v>
                </c:pt>
                <c:pt idx="4506">
                  <c:v>3.039847700032182E-3</c:v>
                </c:pt>
                <c:pt idx="4507">
                  <c:v>3.0458744690836518E-3</c:v>
                </c:pt>
                <c:pt idx="4508">
                  <c:v>3.1163491411071629E-3</c:v>
                </c:pt>
                <c:pt idx="4509">
                  <c:v>3.0824271698536433E-3</c:v>
                </c:pt>
                <c:pt idx="4510">
                  <c:v>2.9794695172726785E-3</c:v>
                </c:pt>
                <c:pt idx="4511">
                  <c:v>3.0236203609987603E-3</c:v>
                </c:pt>
                <c:pt idx="4512">
                  <c:v>3.0750961684994282E-3</c:v>
                </c:pt>
                <c:pt idx="4513">
                  <c:v>3.0952890998665454E-3</c:v>
                </c:pt>
                <c:pt idx="4514">
                  <c:v>3.1693321963032215E-3</c:v>
                </c:pt>
                <c:pt idx="4515">
                  <c:v>3.1483470405838836E-3</c:v>
                </c:pt>
                <c:pt idx="4516">
                  <c:v>3.0869628826030739E-3</c:v>
                </c:pt>
                <c:pt idx="4517">
                  <c:v>2.8946022575150822E-3</c:v>
                </c:pt>
                <c:pt idx="4518">
                  <c:v>3.0995084630437682E-3</c:v>
                </c:pt>
                <c:pt idx="4519">
                  <c:v>3.2142917630266286E-3</c:v>
                </c:pt>
                <c:pt idx="4520">
                  <c:v>3.0111049990640933E-3</c:v>
                </c:pt>
                <c:pt idx="4521">
                  <c:v>3.0873773681247179E-3</c:v>
                </c:pt>
                <c:pt idx="4522">
                  <c:v>2.9845994199955601E-3</c:v>
                </c:pt>
                <c:pt idx="4523">
                  <c:v>3.1425061540823504E-3</c:v>
                </c:pt>
                <c:pt idx="4524">
                  <c:v>3.0372148093632933E-3</c:v>
                </c:pt>
                <c:pt idx="4525">
                  <c:v>3.0778580470553255E-3</c:v>
                </c:pt>
                <c:pt idx="4526">
                  <c:v>3.1297679085056248E-3</c:v>
                </c:pt>
                <c:pt idx="4527">
                  <c:v>3.0934620353089233E-3</c:v>
                </c:pt>
                <c:pt idx="4528">
                  <c:v>3.093001153022642E-3</c:v>
                </c:pt>
                <c:pt idx="4529">
                  <c:v>3.1283318170568695E-3</c:v>
                </c:pt>
                <c:pt idx="4530">
                  <c:v>2.985168086445058E-3</c:v>
                </c:pt>
                <c:pt idx="4531">
                  <c:v>3.0570515541274738E-3</c:v>
                </c:pt>
                <c:pt idx="4532">
                  <c:v>2.9071783857261614E-3</c:v>
                </c:pt>
                <c:pt idx="4533">
                  <c:v>3.1010982212337037E-3</c:v>
                </c:pt>
                <c:pt idx="4534">
                  <c:v>2.8635764950278326E-3</c:v>
                </c:pt>
                <c:pt idx="4535">
                  <c:v>2.8636216526074089E-3</c:v>
                </c:pt>
                <c:pt idx="4536">
                  <c:v>2.9854486746131053E-3</c:v>
                </c:pt>
                <c:pt idx="4537">
                  <c:v>2.9502784527037015E-3</c:v>
                </c:pt>
                <c:pt idx="4538">
                  <c:v>3.125126779517688E-3</c:v>
                </c:pt>
                <c:pt idx="4539">
                  <c:v>2.9073723031213467E-3</c:v>
                </c:pt>
                <c:pt idx="4540">
                  <c:v>3.0217176409392844E-3</c:v>
                </c:pt>
                <c:pt idx="4541">
                  <c:v>3.0311165407825398E-3</c:v>
                </c:pt>
                <c:pt idx="4542">
                  <c:v>3.0664229167326009E-3</c:v>
                </c:pt>
                <c:pt idx="4543">
                  <c:v>2.8858589747420664E-3</c:v>
                </c:pt>
                <c:pt idx="4544">
                  <c:v>2.9704957991771438E-3</c:v>
                </c:pt>
                <c:pt idx="4545">
                  <c:v>2.8917934951479774E-3</c:v>
                </c:pt>
                <c:pt idx="4546">
                  <c:v>2.9547375212097731E-3</c:v>
                </c:pt>
                <c:pt idx="4547">
                  <c:v>3.0385159704391755E-3</c:v>
                </c:pt>
                <c:pt idx="4548">
                  <c:v>2.9681089052011047E-3</c:v>
                </c:pt>
                <c:pt idx="4549">
                  <c:v>3.2130972266032889E-3</c:v>
                </c:pt>
                <c:pt idx="4550">
                  <c:v>3.1471492114083185E-3</c:v>
                </c:pt>
                <c:pt idx="4551">
                  <c:v>2.8353892878605486E-3</c:v>
                </c:pt>
                <c:pt idx="4552">
                  <c:v>2.9922889560092189E-3</c:v>
                </c:pt>
                <c:pt idx="4553">
                  <c:v>3.2464745066056034E-3</c:v>
                </c:pt>
                <c:pt idx="4554">
                  <c:v>3.0011439859984226E-3</c:v>
                </c:pt>
                <c:pt idx="4555">
                  <c:v>3.0218165157243548E-3</c:v>
                </c:pt>
                <c:pt idx="4556">
                  <c:v>2.9983589048805156E-3</c:v>
                </c:pt>
                <c:pt idx="4557">
                  <c:v>2.9729544941677162E-3</c:v>
                </c:pt>
                <c:pt idx="4558">
                  <c:v>3.0524146869319343E-3</c:v>
                </c:pt>
                <c:pt idx="4559">
                  <c:v>2.8529009237854429E-3</c:v>
                </c:pt>
                <c:pt idx="4560">
                  <c:v>2.887637160256514E-3</c:v>
                </c:pt>
                <c:pt idx="4561">
                  <c:v>2.9728268192830789E-3</c:v>
                </c:pt>
                <c:pt idx="4562">
                  <c:v>2.9746826754364609E-3</c:v>
                </c:pt>
                <c:pt idx="4563">
                  <c:v>2.9753202172097433E-3</c:v>
                </c:pt>
                <c:pt idx="4564">
                  <c:v>2.9921213946049277E-3</c:v>
                </c:pt>
                <c:pt idx="4565">
                  <c:v>2.9125982857708707E-3</c:v>
                </c:pt>
                <c:pt idx="4566">
                  <c:v>2.859385287810413E-3</c:v>
                </c:pt>
                <c:pt idx="4567">
                  <c:v>2.8834988813363095E-3</c:v>
                </c:pt>
                <c:pt idx="4568">
                  <c:v>2.806597763660938E-3</c:v>
                </c:pt>
                <c:pt idx="4569">
                  <c:v>2.9313697474120043E-3</c:v>
                </c:pt>
                <c:pt idx="4570">
                  <c:v>2.9528636882716953E-3</c:v>
                </c:pt>
                <c:pt idx="4571">
                  <c:v>2.9402551049411796E-3</c:v>
                </c:pt>
                <c:pt idx="4572">
                  <c:v>3.0554363528963987E-3</c:v>
                </c:pt>
                <c:pt idx="4573">
                  <c:v>2.9359703352072972E-3</c:v>
                </c:pt>
                <c:pt idx="4574">
                  <c:v>2.8470072059842261E-3</c:v>
                </c:pt>
                <c:pt idx="4575">
                  <c:v>2.8918743795988962E-3</c:v>
                </c:pt>
                <c:pt idx="4576">
                  <c:v>2.9687589691857756E-3</c:v>
                </c:pt>
                <c:pt idx="4577">
                  <c:v>2.9082429627620165E-3</c:v>
                </c:pt>
                <c:pt idx="4578">
                  <c:v>2.8810688290361128E-3</c:v>
                </c:pt>
                <c:pt idx="4579">
                  <c:v>2.8282606054587057E-3</c:v>
                </c:pt>
                <c:pt idx="4580">
                  <c:v>2.8233831846700978E-3</c:v>
                </c:pt>
                <c:pt idx="4581">
                  <c:v>2.8532034717868187E-3</c:v>
                </c:pt>
                <c:pt idx="4582">
                  <c:v>2.8770055070145685E-3</c:v>
                </c:pt>
                <c:pt idx="4583">
                  <c:v>2.8902166187450228E-3</c:v>
                </c:pt>
                <c:pt idx="4584">
                  <c:v>2.8571324468759109E-3</c:v>
                </c:pt>
                <c:pt idx="4585">
                  <c:v>2.9056181144482157E-3</c:v>
                </c:pt>
                <c:pt idx="4586">
                  <c:v>2.9054167274756184E-3</c:v>
                </c:pt>
                <c:pt idx="4587">
                  <c:v>2.9610700257022369E-3</c:v>
                </c:pt>
                <c:pt idx="4588">
                  <c:v>2.997179978425748E-3</c:v>
                </c:pt>
                <c:pt idx="4589">
                  <c:v>2.9445349254649763E-3</c:v>
                </c:pt>
                <c:pt idx="4590">
                  <c:v>2.9573958156710544E-3</c:v>
                </c:pt>
                <c:pt idx="4591">
                  <c:v>2.9115175063048411E-3</c:v>
                </c:pt>
                <c:pt idx="4592">
                  <c:v>2.7991570272314246E-3</c:v>
                </c:pt>
                <c:pt idx="4593">
                  <c:v>2.7676951359485182E-3</c:v>
                </c:pt>
                <c:pt idx="4594">
                  <c:v>2.9456497360362348E-3</c:v>
                </c:pt>
                <c:pt idx="4595">
                  <c:v>2.9518628818169146E-3</c:v>
                </c:pt>
                <c:pt idx="4596">
                  <c:v>2.8305710697757E-3</c:v>
                </c:pt>
                <c:pt idx="4597">
                  <c:v>3.0081646217082767E-3</c:v>
                </c:pt>
                <c:pt idx="4598">
                  <c:v>2.737435999021238E-3</c:v>
                </c:pt>
                <c:pt idx="4599">
                  <c:v>2.9397814571611434E-3</c:v>
                </c:pt>
                <c:pt idx="4600">
                  <c:v>2.8379491000320015E-3</c:v>
                </c:pt>
                <c:pt idx="4601">
                  <c:v>2.7774575902289331E-3</c:v>
                </c:pt>
                <c:pt idx="4602">
                  <c:v>2.7491540983267328E-3</c:v>
                </c:pt>
                <c:pt idx="4603">
                  <c:v>2.7992793646906128E-3</c:v>
                </c:pt>
                <c:pt idx="4604">
                  <c:v>2.8294009171437899E-3</c:v>
                </c:pt>
                <c:pt idx="4605">
                  <c:v>2.8585157967448462E-3</c:v>
                </c:pt>
                <c:pt idx="4606">
                  <c:v>2.8705975477559082E-3</c:v>
                </c:pt>
                <c:pt idx="4607">
                  <c:v>2.8479649674381228E-3</c:v>
                </c:pt>
                <c:pt idx="4608">
                  <c:v>2.9897899505002224E-3</c:v>
                </c:pt>
                <c:pt idx="4609">
                  <c:v>2.7273866979640429E-3</c:v>
                </c:pt>
                <c:pt idx="4610">
                  <c:v>2.9725422332350301E-3</c:v>
                </c:pt>
                <c:pt idx="4611">
                  <c:v>2.9586513752055317E-3</c:v>
                </c:pt>
                <c:pt idx="4612">
                  <c:v>2.7711856372763365E-3</c:v>
                </c:pt>
                <c:pt idx="4613">
                  <c:v>2.9289578639767181E-3</c:v>
                </c:pt>
                <c:pt idx="4614">
                  <c:v>2.93786368640033E-3</c:v>
                </c:pt>
                <c:pt idx="4615">
                  <c:v>2.6946997418945515E-3</c:v>
                </c:pt>
                <c:pt idx="4616">
                  <c:v>2.9239602278211857E-3</c:v>
                </c:pt>
                <c:pt idx="4617">
                  <c:v>2.7440998289728039E-3</c:v>
                </c:pt>
                <c:pt idx="4618">
                  <c:v>2.8310717671036927E-3</c:v>
                </c:pt>
                <c:pt idx="4619">
                  <c:v>2.770156356300844E-3</c:v>
                </c:pt>
                <c:pt idx="4620">
                  <c:v>2.9190051166559402E-3</c:v>
                </c:pt>
                <c:pt idx="4621">
                  <c:v>3.0293173161843375E-3</c:v>
                </c:pt>
                <c:pt idx="4622">
                  <c:v>2.8520546584068765E-3</c:v>
                </c:pt>
                <c:pt idx="4623">
                  <c:v>2.7886100086122563E-3</c:v>
                </c:pt>
                <c:pt idx="4624">
                  <c:v>2.8237318837657419E-3</c:v>
                </c:pt>
                <c:pt idx="4625">
                  <c:v>2.8543310085054354E-3</c:v>
                </c:pt>
                <c:pt idx="4626">
                  <c:v>2.9314188630442852E-3</c:v>
                </c:pt>
                <c:pt idx="4627">
                  <c:v>2.9047730307822837E-3</c:v>
                </c:pt>
                <c:pt idx="4628">
                  <c:v>2.9329980041758654E-3</c:v>
                </c:pt>
                <c:pt idx="4629">
                  <c:v>2.9343184879566612E-3</c:v>
                </c:pt>
                <c:pt idx="4630">
                  <c:v>2.7639018599795377E-3</c:v>
                </c:pt>
                <c:pt idx="4631">
                  <c:v>2.8277560170419801E-3</c:v>
                </c:pt>
                <c:pt idx="4632">
                  <c:v>3.0107317323057026E-3</c:v>
                </c:pt>
                <c:pt idx="4633">
                  <c:v>2.8744611480126499E-3</c:v>
                </c:pt>
                <c:pt idx="4634">
                  <c:v>2.9902183852232068E-3</c:v>
                </c:pt>
                <c:pt idx="4635">
                  <c:v>2.7794956749832888E-3</c:v>
                </c:pt>
                <c:pt idx="4636">
                  <c:v>2.9568398918725421E-3</c:v>
                </c:pt>
                <c:pt idx="4637">
                  <c:v>2.8982413715477251E-3</c:v>
                </c:pt>
                <c:pt idx="4638">
                  <c:v>2.7057751354931355E-3</c:v>
                </c:pt>
                <c:pt idx="4639">
                  <c:v>2.7815053841542961E-3</c:v>
                </c:pt>
                <c:pt idx="4640">
                  <c:v>2.9205486883967426E-3</c:v>
                </c:pt>
                <c:pt idx="4641">
                  <c:v>2.8903925401578896E-3</c:v>
                </c:pt>
                <c:pt idx="4642">
                  <c:v>2.9075911562270983E-3</c:v>
                </c:pt>
                <c:pt idx="4643">
                  <c:v>2.8000230388445938E-3</c:v>
                </c:pt>
                <c:pt idx="4644">
                  <c:v>2.944967462550338E-3</c:v>
                </c:pt>
                <c:pt idx="4645">
                  <c:v>2.9533978675334708E-3</c:v>
                </c:pt>
                <c:pt idx="4646">
                  <c:v>2.9802005533921976E-3</c:v>
                </c:pt>
                <c:pt idx="4647">
                  <c:v>2.9519683469649868E-3</c:v>
                </c:pt>
                <c:pt idx="4648">
                  <c:v>2.7854658302010446E-3</c:v>
                </c:pt>
                <c:pt idx="4649">
                  <c:v>3.1134078203452899E-3</c:v>
                </c:pt>
                <c:pt idx="4650">
                  <c:v>2.8119269521097857E-3</c:v>
                </c:pt>
                <c:pt idx="4651">
                  <c:v>2.760141299852018E-3</c:v>
                </c:pt>
                <c:pt idx="4652">
                  <c:v>2.7109224006052301E-3</c:v>
                </c:pt>
                <c:pt idx="4653">
                  <c:v>2.8829045371543179E-3</c:v>
                </c:pt>
                <c:pt idx="4654">
                  <c:v>2.9386333802137741E-3</c:v>
                </c:pt>
                <c:pt idx="4655">
                  <c:v>2.8248864219312295E-3</c:v>
                </c:pt>
                <c:pt idx="4656">
                  <c:v>2.8440747121971865E-3</c:v>
                </c:pt>
                <c:pt idx="4657">
                  <c:v>3.0550186934371654E-3</c:v>
                </c:pt>
                <c:pt idx="4658">
                  <c:v>2.9210047261859053E-3</c:v>
                </c:pt>
                <c:pt idx="4659">
                  <c:v>2.9648502706323054E-3</c:v>
                </c:pt>
                <c:pt idx="4660">
                  <c:v>2.9654668103590216E-3</c:v>
                </c:pt>
                <c:pt idx="4661">
                  <c:v>3.0447413930820332E-3</c:v>
                </c:pt>
                <c:pt idx="4662">
                  <c:v>2.8420480822622905E-3</c:v>
                </c:pt>
                <c:pt idx="4663">
                  <c:v>2.8622160046657568E-3</c:v>
                </c:pt>
                <c:pt idx="4664">
                  <c:v>2.8417645506049675E-3</c:v>
                </c:pt>
                <c:pt idx="4665">
                  <c:v>3.0839778103528277E-3</c:v>
                </c:pt>
                <c:pt idx="4666">
                  <c:v>2.8469690644627212E-3</c:v>
                </c:pt>
                <c:pt idx="4667">
                  <c:v>2.8016544795520758E-3</c:v>
                </c:pt>
                <c:pt idx="4668">
                  <c:v>2.9042565259177846E-3</c:v>
                </c:pt>
                <c:pt idx="4669">
                  <c:v>2.910309434656165E-3</c:v>
                </c:pt>
                <c:pt idx="4670">
                  <c:v>2.9838652764397331E-3</c:v>
                </c:pt>
                <c:pt idx="4671">
                  <c:v>3.0380295040525161E-3</c:v>
                </c:pt>
                <c:pt idx="4672">
                  <c:v>2.956189621440113E-3</c:v>
                </c:pt>
                <c:pt idx="4673">
                  <c:v>2.6655108146301149E-3</c:v>
                </c:pt>
                <c:pt idx="4674">
                  <c:v>2.9007927823424214E-3</c:v>
                </c:pt>
                <c:pt idx="4675">
                  <c:v>3.0396669316640821E-3</c:v>
                </c:pt>
                <c:pt idx="4676">
                  <c:v>2.8971568011564512E-3</c:v>
                </c:pt>
                <c:pt idx="4677">
                  <c:v>2.9549683770670092E-3</c:v>
                </c:pt>
                <c:pt idx="4678">
                  <c:v>2.8956438807641064E-3</c:v>
                </c:pt>
                <c:pt idx="4679">
                  <c:v>2.8311951259736806E-3</c:v>
                </c:pt>
                <c:pt idx="4680">
                  <c:v>2.8514312928669605E-3</c:v>
                </c:pt>
                <c:pt idx="4681">
                  <c:v>2.9364081789770625E-3</c:v>
                </c:pt>
                <c:pt idx="4682">
                  <c:v>2.8807909047596845E-3</c:v>
                </c:pt>
                <c:pt idx="4683">
                  <c:v>2.9125756357477415E-3</c:v>
                </c:pt>
                <c:pt idx="4684">
                  <c:v>2.7762532140405516E-3</c:v>
                </c:pt>
                <c:pt idx="4685">
                  <c:v>2.8362144766045367E-3</c:v>
                </c:pt>
                <c:pt idx="4686">
                  <c:v>2.8972388373695681E-3</c:v>
                </c:pt>
                <c:pt idx="4687">
                  <c:v>3.0120042051408323E-3</c:v>
                </c:pt>
                <c:pt idx="4688">
                  <c:v>2.7524871587311771E-3</c:v>
                </c:pt>
                <c:pt idx="4689">
                  <c:v>2.9405834605133498E-3</c:v>
                </c:pt>
                <c:pt idx="4690">
                  <c:v>2.8003365255051854E-3</c:v>
                </c:pt>
                <c:pt idx="4691">
                  <c:v>2.8921070923353886E-3</c:v>
                </c:pt>
                <c:pt idx="4692">
                  <c:v>2.8152910337198508E-3</c:v>
                </c:pt>
                <c:pt idx="4693">
                  <c:v>2.922469857131584E-3</c:v>
                </c:pt>
                <c:pt idx="4694">
                  <c:v>2.8733111171647405E-3</c:v>
                </c:pt>
                <c:pt idx="4695">
                  <c:v>3.0093585283465498E-3</c:v>
                </c:pt>
                <c:pt idx="4696">
                  <c:v>2.965257974632254E-3</c:v>
                </c:pt>
                <c:pt idx="4697">
                  <c:v>2.8110721121963915E-3</c:v>
                </c:pt>
                <c:pt idx="4698">
                  <c:v>2.900882448937167E-3</c:v>
                </c:pt>
                <c:pt idx="4699">
                  <c:v>2.9411818434841377E-3</c:v>
                </c:pt>
                <c:pt idx="4700">
                  <c:v>2.9599292319806209E-3</c:v>
                </c:pt>
                <c:pt idx="4701">
                  <c:v>3.001768607327072E-3</c:v>
                </c:pt>
                <c:pt idx="4702">
                  <c:v>2.8845206892431472E-3</c:v>
                </c:pt>
                <c:pt idx="4703">
                  <c:v>2.8661173962759982E-3</c:v>
                </c:pt>
                <c:pt idx="4704">
                  <c:v>2.9766044426071721E-3</c:v>
                </c:pt>
                <c:pt idx="4705">
                  <c:v>3.0297484807960458E-3</c:v>
                </c:pt>
                <c:pt idx="4706">
                  <c:v>3.0774934421168329E-3</c:v>
                </c:pt>
                <c:pt idx="4707">
                  <c:v>2.9594057384953248E-3</c:v>
                </c:pt>
                <c:pt idx="4708">
                  <c:v>2.9580296230838844E-3</c:v>
                </c:pt>
                <c:pt idx="4709">
                  <c:v>2.7860653917088011E-3</c:v>
                </c:pt>
                <c:pt idx="4710">
                  <c:v>2.8671525236540945E-3</c:v>
                </c:pt>
                <c:pt idx="4711">
                  <c:v>3.0350882942913248E-3</c:v>
                </c:pt>
                <c:pt idx="4712">
                  <c:v>2.9359727850171765E-3</c:v>
                </c:pt>
                <c:pt idx="4713">
                  <c:v>2.9483069109235509E-3</c:v>
                </c:pt>
                <c:pt idx="4714">
                  <c:v>2.9286630820265485E-3</c:v>
                </c:pt>
                <c:pt idx="4715">
                  <c:v>3.10744317528625E-3</c:v>
                </c:pt>
                <c:pt idx="4716">
                  <c:v>2.8190348685733523E-3</c:v>
                </c:pt>
                <c:pt idx="4717">
                  <c:v>2.9671004625314201E-3</c:v>
                </c:pt>
                <c:pt idx="4718">
                  <c:v>2.9172339351494518E-3</c:v>
                </c:pt>
                <c:pt idx="4719">
                  <c:v>2.9694210547820373E-3</c:v>
                </c:pt>
                <c:pt idx="4720">
                  <c:v>3.0060253576665945E-3</c:v>
                </c:pt>
                <c:pt idx="4721">
                  <c:v>2.9793952295924667E-3</c:v>
                </c:pt>
                <c:pt idx="4722">
                  <c:v>2.9218611658463748E-3</c:v>
                </c:pt>
                <c:pt idx="4723">
                  <c:v>2.9616588483551685E-3</c:v>
                </c:pt>
                <c:pt idx="4724">
                  <c:v>2.9233130272354386E-3</c:v>
                </c:pt>
                <c:pt idx="4725">
                  <c:v>2.9484488070903501E-3</c:v>
                </c:pt>
                <c:pt idx="4726">
                  <c:v>3.1802025517766587E-3</c:v>
                </c:pt>
                <c:pt idx="4727">
                  <c:v>3.0088274409845639E-3</c:v>
                </c:pt>
                <c:pt idx="4728">
                  <c:v>2.9083162044154219E-3</c:v>
                </c:pt>
                <c:pt idx="4729">
                  <c:v>3.1256912116203813E-3</c:v>
                </c:pt>
                <c:pt idx="4730">
                  <c:v>2.8711629517411265E-3</c:v>
                </c:pt>
                <c:pt idx="4731">
                  <c:v>3.0261547814558515E-3</c:v>
                </c:pt>
                <c:pt idx="4732">
                  <c:v>2.8753307820792674E-3</c:v>
                </c:pt>
                <c:pt idx="4733">
                  <c:v>2.8651748032783243E-3</c:v>
                </c:pt>
                <c:pt idx="4734">
                  <c:v>2.9090584454595355E-3</c:v>
                </c:pt>
                <c:pt idx="4735">
                  <c:v>2.8533522246707013E-3</c:v>
                </c:pt>
                <c:pt idx="4736">
                  <c:v>3.0587506577974205E-3</c:v>
                </c:pt>
                <c:pt idx="4737">
                  <c:v>3.0837935250957473E-3</c:v>
                </c:pt>
                <c:pt idx="4738">
                  <c:v>2.9828290629523566E-3</c:v>
                </c:pt>
                <c:pt idx="4739">
                  <c:v>2.9635019020700934E-3</c:v>
                </c:pt>
                <c:pt idx="4740">
                  <c:v>2.9602902530048414E-3</c:v>
                </c:pt>
                <c:pt idx="4741">
                  <c:v>2.9877642947216169E-3</c:v>
                </c:pt>
                <c:pt idx="4742">
                  <c:v>2.8619607463694994E-3</c:v>
                </c:pt>
                <c:pt idx="4743">
                  <c:v>2.9308093822375571E-3</c:v>
                </c:pt>
                <c:pt idx="4744">
                  <c:v>3.067598031251657E-3</c:v>
                </c:pt>
                <c:pt idx="4745">
                  <c:v>2.8248782262628035E-3</c:v>
                </c:pt>
                <c:pt idx="4746">
                  <c:v>2.9838909198871997E-3</c:v>
                </c:pt>
                <c:pt idx="4747">
                  <c:v>3.0026735531697908E-3</c:v>
                </c:pt>
                <c:pt idx="4748">
                  <c:v>3.0825479543755041E-3</c:v>
                </c:pt>
                <c:pt idx="4749">
                  <c:v>3.0004292106781357E-3</c:v>
                </c:pt>
                <c:pt idx="4750">
                  <c:v>2.9384322239627502E-3</c:v>
                </c:pt>
                <c:pt idx="4751">
                  <c:v>2.9931022983405269E-3</c:v>
                </c:pt>
                <c:pt idx="4752">
                  <c:v>3.0857189958798511E-3</c:v>
                </c:pt>
                <c:pt idx="4753">
                  <c:v>2.9338586769777561E-3</c:v>
                </c:pt>
                <c:pt idx="4754">
                  <c:v>3.0457421775044956E-3</c:v>
                </c:pt>
                <c:pt idx="4755">
                  <c:v>2.8984774371389218E-3</c:v>
                </c:pt>
                <c:pt idx="4756">
                  <c:v>2.892184809143699E-3</c:v>
                </c:pt>
                <c:pt idx="4757">
                  <c:v>2.8677329367160246E-3</c:v>
                </c:pt>
                <c:pt idx="4758">
                  <c:v>3.0814582317118034E-3</c:v>
                </c:pt>
                <c:pt idx="4759">
                  <c:v>2.9447847216840899E-3</c:v>
                </c:pt>
                <c:pt idx="4760">
                  <c:v>3.012175073493658E-3</c:v>
                </c:pt>
                <c:pt idx="4761">
                  <c:v>3.0391296757166543E-3</c:v>
                </c:pt>
                <c:pt idx="4762">
                  <c:v>3.0041685908100118E-3</c:v>
                </c:pt>
                <c:pt idx="4763">
                  <c:v>2.9762783392993618E-3</c:v>
                </c:pt>
                <c:pt idx="4764">
                  <c:v>3.2013938425132149E-3</c:v>
                </c:pt>
                <c:pt idx="4765">
                  <c:v>2.953874230474815E-3</c:v>
                </c:pt>
                <c:pt idx="4766">
                  <c:v>3.1761857883707964E-3</c:v>
                </c:pt>
                <c:pt idx="4767">
                  <c:v>3.0705765150833282E-3</c:v>
                </c:pt>
                <c:pt idx="4768">
                  <c:v>2.9911530205419044E-3</c:v>
                </c:pt>
                <c:pt idx="4769">
                  <c:v>2.8622492204618826E-3</c:v>
                </c:pt>
                <c:pt idx="4770">
                  <c:v>2.8755650134015681E-3</c:v>
                </c:pt>
                <c:pt idx="4771">
                  <c:v>2.7928718194808696E-3</c:v>
                </c:pt>
                <c:pt idx="4772">
                  <c:v>2.8604903017717519E-3</c:v>
                </c:pt>
                <c:pt idx="4773">
                  <c:v>2.898747721423952E-3</c:v>
                </c:pt>
                <c:pt idx="4774">
                  <c:v>2.8407690482005932E-3</c:v>
                </c:pt>
                <c:pt idx="4775">
                  <c:v>3.0242322120435242E-3</c:v>
                </c:pt>
                <c:pt idx="4776">
                  <c:v>2.9253627214629319E-3</c:v>
                </c:pt>
                <c:pt idx="4777">
                  <c:v>2.908096883738138E-3</c:v>
                </c:pt>
                <c:pt idx="4778">
                  <c:v>3.0566447416183998E-3</c:v>
                </c:pt>
                <c:pt idx="4779">
                  <c:v>3.0273574221278427E-3</c:v>
                </c:pt>
                <c:pt idx="4780">
                  <c:v>2.8574037039441583E-3</c:v>
                </c:pt>
                <c:pt idx="4781">
                  <c:v>2.9618857695767136E-3</c:v>
                </c:pt>
                <c:pt idx="4782">
                  <c:v>2.9418473938269468E-3</c:v>
                </c:pt>
                <c:pt idx="4783">
                  <c:v>2.8928591552789258E-3</c:v>
                </c:pt>
                <c:pt idx="4784">
                  <c:v>2.9465281449194487E-3</c:v>
                </c:pt>
                <c:pt idx="4785">
                  <c:v>2.9338610122805137E-3</c:v>
                </c:pt>
                <c:pt idx="4786">
                  <c:v>3.0224211189923585E-3</c:v>
                </c:pt>
                <c:pt idx="4787">
                  <c:v>2.8663310656981541E-3</c:v>
                </c:pt>
                <c:pt idx="4788">
                  <c:v>2.97350573650748E-3</c:v>
                </c:pt>
                <c:pt idx="4789">
                  <c:v>3.0116284138333197E-3</c:v>
                </c:pt>
                <c:pt idx="4790">
                  <c:v>2.8866498785949553E-3</c:v>
                </c:pt>
                <c:pt idx="4791">
                  <c:v>2.9935956994983234E-3</c:v>
                </c:pt>
                <c:pt idx="4792">
                  <c:v>2.746839780663425E-3</c:v>
                </c:pt>
                <c:pt idx="4793">
                  <c:v>3.0284641472063398E-3</c:v>
                </c:pt>
                <c:pt idx="4794">
                  <c:v>2.9443344779468837E-3</c:v>
                </c:pt>
                <c:pt idx="4795">
                  <c:v>2.8755559203210252E-3</c:v>
                </c:pt>
                <c:pt idx="4796">
                  <c:v>2.8718693799474381E-3</c:v>
                </c:pt>
                <c:pt idx="4797">
                  <c:v>2.98704238847025E-3</c:v>
                </c:pt>
                <c:pt idx="4798">
                  <c:v>2.8942004240798303E-3</c:v>
                </c:pt>
                <c:pt idx="4799">
                  <c:v>2.8951552378144326E-3</c:v>
                </c:pt>
                <c:pt idx="4800">
                  <c:v>2.9692802027437076E-3</c:v>
                </c:pt>
                <c:pt idx="4801">
                  <c:v>3.0611355243639494E-3</c:v>
                </c:pt>
                <c:pt idx="4802">
                  <c:v>2.9743454609610395E-3</c:v>
                </c:pt>
                <c:pt idx="4803">
                  <c:v>2.9001431352354504E-3</c:v>
                </c:pt>
                <c:pt idx="4804">
                  <c:v>2.9358947646469461E-3</c:v>
                </c:pt>
                <c:pt idx="4805">
                  <c:v>2.952767761857533E-3</c:v>
                </c:pt>
                <c:pt idx="4806">
                  <c:v>3.0956139584581576E-3</c:v>
                </c:pt>
                <c:pt idx="4807">
                  <c:v>2.9269275246131595E-3</c:v>
                </c:pt>
                <c:pt idx="4808">
                  <c:v>2.9268261450074821E-3</c:v>
                </c:pt>
                <c:pt idx="4809">
                  <c:v>2.8430406100738068E-3</c:v>
                </c:pt>
                <c:pt idx="4810">
                  <c:v>2.8126120080443555E-3</c:v>
                </c:pt>
                <c:pt idx="4811">
                  <c:v>2.9555109985911002E-3</c:v>
                </c:pt>
                <c:pt idx="4812">
                  <c:v>3.0269722376710601E-3</c:v>
                </c:pt>
                <c:pt idx="4813">
                  <c:v>2.9428329608513575E-3</c:v>
                </c:pt>
                <c:pt idx="4814">
                  <c:v>2.9279572408972884E-3</c:v>
                </c:pt>
                <c:pt idx="4815">
                  <c:v>2.9327270984847286E-3</c:v>
                </c:pt>
                <c:pt idx="4816">
                  <c:v>2.9374994409500617E-3</c:v>
                </c:pt>
                <c:pt idx="4817">
                  <c:v>2.7981888471418754E-3</c:v>
                </c:pt>
                <c:pt idx="4818">
                  <c:v>2.9470861075053265E-3</c:v>
                </c:pt>
                <c:pt idx="4819">
                  <c:v>2.9772774083689883E-3</c:v>
                </c:pt>
                <c:pt idx="4820">
                  <c:v>2.8776545375826523E-3</c:v>
                </c:pt>
                <c:pt idx="4821">
                  <c:v>2.9312338306812526E-3</c:v>
                </c:pt>
                <c:pt idx="4822">
                  <c:v>3.0113834796825388E-3</c:v>
                </c:pt>
                <c:pt idx="4823">
                  <c:v>3.031893325156011E-3</c:v>
                </c:pt>
                <c:pt idx="4824">
                  <c:v>2.9929740812210063E-3</c:v>
                </c:pt>
                <c:pt idx="4825">
                  <c:v>3.064675672437464E-3</c:v>
                </c:pt>
                <c:pt idx="4826">
                  <c:v>2.9962759714163619E-3</c:v>
                </c:pt>
                <c:pt idx="4827">
                  <c:v>2.9411565591403914E-3</c:v>
                </c:pt>
                <c:pt idx="4828">
                  <c:v>2.9122021848214923E-3</c:v>
                </c:pt>
                <c:pt idx="4829">
                  <c:v>3.0159053428763685E-3</c:v>
                </c:pt>
                <c:pt idx="4830">
                  <c:v>3.0349214150440008E-3</c:v>
                </c:pt>
                <c:pt idx="4831">
                  <c:v>3.0555622981813003E-3</c:v>
                </c:pt>
                <c:pt idx="4832">
                  <c:v>3.0077899858856828E-3</c:v>
                </c:pt>
                <c:pt idx="4833">
                  <c:v>3.0354822736480568E-3</c:v>
                </c:pt>
                <c:pt idx="4834">
                  <c:v>2.9723525459932499E-3</c:v>
                </c:pt>
                <c:pt idx="4835">
                  <c:v>3.003800150949895E-3</c:v>
                </c:pt>
                <c:pt idx="4836">
                  <c:v>3.0280688193324327E-3</c:v>
                </c:pt>
                <c:pt idx="4837">
                  <c:v>2.9291219279996917E-3</c:v>
                </c:pt>
                <c:pt idx="4838">
                  <c:v>3.0000997769904243E-3</c:v>
                </c:pt>
                <c:pt idx="4839">
                  <c:v>2.8553307155615992E-3</c:v>
                </c:pt>
                <c:pt idx="4840">
                  <c:v>2.9417168960067706E-3</c:v>
                </c:pt>
                <c:pt idx="4841">
                  <c:v>3.056875819101963E-3</c:v>
                </c:pt>
                <c:pt idx="4842">
                  <c:v>3.1069174101094332E-3</c:v>
                </c:pt>
                <c:pt idx="4843">
                  <c:v>3.0624573528825398E-3</c:v>
                </c:pt>
                <c:pt idx="4844">
                  <c:v>2.8852086898212641E-3</c:v>
                </c:pt>
                <c:pt idx="4845">
                  <c:v>3.0245498276095383E-3</c:v>
                </c:pt>
                <c:pt idx="4846">
                  <c:v>2.911668267269072E-3</c:v>
                </c:pt>
                <c:pt idx="4847">
                  <c:v>2.9466326004904714E-3</c:v>
                </c:pt>
                <c:pt idx="4848">
                  <c:v>2.9535341458886157E-3</c:v>
                </c:pt>
                <c:pt idx="4849">
                  <c:v>3.0792303634813011E-3</c:v>
                </c:pt>
                <c:pt idx="4850">
                  <c:v>2.9081805322059258E-3</c:v>
                </c:pt>
                <c:pt idx="4851">
                  <c:v>3.2005951141949891E-3</c:v>
                </c:pt>
                <c:pt idx="4852">
                  <c:v>3.0479258979562406E-3</c:v>
                </c:pt>
                <c:pt idx="4853">
                  <c:v>3.0299519773356815E-3</c:v>
                </c:pt>
                <c:pt idx="4854">
                  <c:v>3.0143966317571973E-3</c:v>
                </c:pt>
                <c:pt idx="4855">
                  <c:v>2.9882490863767995E-3</c:v>
                </c:pt>
                <c:pt idx="4856">
                  <c:v>3.0082558058807407E-3</c:v>
                </c:pt>
                <c:pt idx="4857">
                  <c:v>2.9484268381420814E-3</c:v>
                </c:pt>
                <c:pt idx="4858">
                  <c:v>2.9635417330109897E-3</c:v>
                </c:pt>
                <c:pt idx="4859">
                  <c:v>2.8638116506837898E-3</c:v>
                </c:pt>
                <c:pt idx="4860">
                  <c:v>3.032730364092481E-3</c:v>
                </c:pt>
                <c:pt idx="4861">
                  <c:v>3.0323789009342778E-3</c:v>
                </c:pt>
                <c:pt idx="4862">
                  <c:v>2.9348024357751653E-3</c:v>
                </c:pt>
                <c:pt idx="4863">
                  <c:v>3.0360907053150385E-3</c:v>
                </c:pt>
                <c:pt idx="4864">
                  <c:v>2.9202203400321503E-3</c:v>
                </c:pt>
                <c:pt idx="4865">
                  <c:v>2.9375395838564782E-3</c:v>
                </c:pt>
                <c:pt idx="4866">
                  <c:v>3.083783152752392E-3</c:v>
                </c:pt>
                <c:pt idx="4867">
                  <c:v>3.0103495921482886E-3</c:v>
                </c:pt>
                <c:pt idx="4868">
                  <c:v>3.0552813236866981E-3</c:v>
                </c:pt>
                <c:pt idx="4869">
                  <c:v>2.8097335641332753E-3</c:v>
                </c:pt>
                <c:pt idx="4870">
                  <c:v>3.1417420174670164E-3</c:v>
                </c:pt>
                <c:pt idx="4871">
                  <c:v>2.9688926130237228E-3</c:v>
                </c:pt>
                <c:pt idx="4872">
                  <c:v>3.0397699071090432E-3</c:v>
                </c:pt>
                <c:pt idx="4873">
                  <c:v>2.9933370862110639E-3</c:v>
                </c:pt>
                <c:pt idx="4874">
                  <c:v>3.0307269907984048E-3</c:v>
                </c:pt>
                <c:pt idx="4875">
                  <c:v>2.9525042272976186E-3</c:v>
                </c:pt>
                <c:pt idx="4876">
                  <c:v>2.9223663032586162E-3</c:v>
                </c:pt>
                <c:pt idx="4877">
                  <c:v>2.9015854968759036E-3</c:v>
                </c:pt>
                <c:pt idx="4878">
                  <c:v>3.0167592315938794E-3</c:v>
                </c:pt>
                <c:pt idx="4879">
                  <c:v>3.0186414227595521E-3</c:v>
                </c:pt>
                <c:pt idx="4880">
                  <c:v>3.0188101135274091E-3</c:v>
                </c:pt>
                <c:pt idx="4881">
                  <c:v>2.9789469168915489E-3</c:v>
                </c:pt>
                <c:pt idx="4882">
                  <c:v>2.9695380507525158E-3</c:v>
                </c:pt>
                <c:pt idx="4883">
                  <c:v>3.1199996178677678E-3</c:v>
                </c:pt>
                <c:pt idx="4884">
                  <c:v>2.9105642092830003E-3</c:v>
                </c:pt>
                <c:pt idx="4885">
                  <c:v>2.8989850104141923E-3</c:v>
                </c:pt>
                <c:pt idx="4886">
                  <c:v>2.9347534191781514E-3</c:v>
                </c:pt>
                <c:pt idx="4887">
                  <c:v>2.9276106447954768E-3</c:v>
                </c:pt>
                <c:pt idx="4888">
                  <c:v>2.9212791522608274E-3</c:v>
                </c:pt>
                <c:pt idx="4889">
                  <c:v>2.811678842479915E-3</c:v>
                </c:pt>
                <c:pt idx="4890">
                  <c:v>2.9401209032671248E-3</c:v>
                </c:pt>
                <c:pt idx="4891">
                  <c:v>2.9775069215721003E-3</c:v>
                </c:pt>
                <c:pt idx="4892">
                  <c:v>2.925759470711472E-3</c:v>
                </c:pt>
                <c:pt idx="4893">
                  <c:v>2.990720652639345E-3</c:v>
                </c:pt>
                <c:pt idx="4894">
                  <c:v>2.9710023405658697E-3</c:v>
                </c:pt>
                <c:pt idx="4895">
                  <c:v>2.9349356461531653E-3</c:v>
                </c:pt>
                <c:pt idx="4896">
                  <c:v>2.8926709229075928E-3</c:v>
                </c:pt>
                <c:pt idx="4897">
                  <c:v>2.9337460643448611E-3</c:v>
                </c:pt>
                <c:pt idx="4898">
                  <c:v>2.9215096462687166E-3</c:v>
                </c:pt>
                <c:pt idx="4899">
                  <c:v>3.1189540617626668E-3</c:v>
                </c:pt>
                <c:pt idx="4900">
                  <c:v>2.9976401276067309E-3</c:v>
                </c:pt>
                <c:pt idx="4901">
                  <c:v>2.9105719115652359E-3</c:v>
                </c:pt>
                <c:pt idx="4902">
                  <c:v>2.9912342550155934E-3</c:v>
                </c:pt>
                <c:pt idx="4903">
                  <c:v>3.0293235439777734E-3</c:v>
                </c:pt>
                <c:pt idx="4904">
                  <c:v>2.9176229772769654E-3</c:v>
                </c:pt>
                <c:pt idx="4905">
                  <c:v>3.0553377802720757E-3</c:v>
                </c:pt>
                <c:pt idx="4906">
                  <c:v>2.9720471234686938E-3</c:v>
                </c:pt>
                <c:pt idx="4907">
                  <c:v>2.9343202233907593E-3</c:v>
                </c:pt>
                <c:pt idx="4908">
                  <c:v>2.8576318521710939E-3</c:v>
                </c:pt>
                <c:pt idx="4909">
                  <c:v>2.8851746583544312E-3</c:v>
                </c:pt>
                <c:pt idx="4910">
                  <c:v>2.9057618799253246E-3</c:v>
                </c:pt>
                <c:pt idx="4911">
                  <c:v>2.8414632801770797E-3</c:v>
                </c:pt>
                <c:pt idx="4912">
                  <c:v>2.7782514259450664E-3</c:v>
                </c:pt>
                <c:pt idx="4913">
                  <c:v>2.9787495004196902E-3</c:v>
                </c:pt>
                <c:pt idx="4914">
                  <c:v>2.9680350425543745E-3</c:v>
                </c:pt>
                <c:pt idx="4915">
                  <c:v>2.8952149970802869E-3</c:v>
                </c:pt>
                <c:pt idx="4916">
                  <c:v>3.0517585391158825E-3</c:v>
                </c:pt>
                <c:pt idx="4917">
                  <c:v>2.8670940616125269E-3</c:v>
                </c:pt>
                <c:pt idx="4918">
                  <c:v>2.9215154498375478E-3</c:v>
                </c:pt>
                <c:pt idx="4919">
                  <c:v>2.9618297903352959E-3</c:v>
                </c:pt>
                <c:pt idx="4920">
                  <c:v>2.9434455729749867E-3</c:v>
                </c:pt>
                <c:pt idx="4921">
                  <c:v>2.9185174032038143E-3</c:v>
                </c:pt>
                <c:pt idx="4922">
                  <c:v>2.7767447979409159E-3</c:v>
                </c:pt>
                <c:pt idx="4923">
                  <c:v>2.9410034144779591E-3</c:v>
                </c:pt>
                <c:pt idx="4924">
                  <c:v>2.9940043489985221E-3</c:v>
                </c:pt>
                <c:pt idx="4925">
                  <c:v>2.9711753608970535E-3</c:v>
                </c:pt>
                <c:pt idx="4926">
                  <c:v>2.8561450327388997E-3</c:v>
                </c:pt>
                <c:pt idx="4927">
                  <c:v>2.9419809220783836E-3</c:v>
                </c:pt>
                <c:pt idx="4928">
                  <c:v>2.8707862488521483E-3</c:v>
                </c:pt>
                <c:pt idx="4929">
                  <c:v>3.0051978257440129E-3</c:v>
                </c:pt>
                <c:pt idx="4930">
                  <c:v>2.9307651343405635E-3</c:v>
                </c:pt>
                <c:pt idx="4931">
                  <c:v>2.7519526510094653E-3</c:v>
                </c:pt>
                <c:pt idx="4932">
                  <c:v>3.1185773461411461E-3</c:v>
                </c:pt>
                <c:pt idx="4933">
                  <c:v>3.0126646984943543E-3</c:v>
                </c:pt>
                <c:pt idx="4934">
                  <c:v>3.0481634724213473E-3</c:v>
                </c:pt>
                <c:pt idx="4935">
                  <c:v>2.9211944296242856E-3</c:v>
                </c:pt>
                <c:pt idx="4936">
                  <c:v>2.9504474184732562E-3</c:v>
                </c:pt>
                <c:pt idx="4937">
                  <c:v>2.9414830523666795E-3</c:v>
                </c:pt>
                <c:pt idx="4938">
                  <c:v>2.9741895432733255E-3</c:v>
                </c:pt>
                <c:pt idx="4939">
                  <c:v>3.0518267050332424E-3</c:v>
                </c:pt>
                <c:pt idx="4940">
                  <c:v>2.9300813744629725E-3</c:v>
                </c:pt>
                <c:pt idx="4941">
                  <c:v>3.1095388520847749E-3</c:v>
                </c:pt>
                <c:pt idx="4942">
                  <c:v>2.9237551714749311E-3</c:v>
                </c:pt>
                <c:pt idx="4943">
                  <c:v>2.8366985883893272E-3</c:v>
                </c:pt>
                <c:pt idx="4944">
                  <c:v>2.9457183039419835E-3</c:v>
                </c:pt>
                <c:pt idx="4945">
                  <c:v>3.0762795310787772E-3</c:v>
                </c:pt>
                <c:pt idx="4946">
                  <c:v>2.9886775235316403E-3</c:v>
                </c:pt>
                <c:pt idx="4947">
                  <c:v>2.9822534858709574E-3</c:v>
                </c:pt>
                <c:pt idx="4948">
                  <c:v>2.9933134406941514E-3</c:v>
                </c:pt>
                <c:pt idx="4949">
                  <c:v>2.9696486978151786E-3</c:v>
                </c:pt>
                <c:pt idx="4950">
                  <c:v>2.9310841375053678E-3</c:v>
                </c:pt>
                <c:pt idx="4951">
                  <c:v>2.9528659865911597E-3</c:v>
                </c:pt>
                <c:pt idx="4952">
                  <c:v>3.0966023815293558E-3</c:v>
                </c:pt>
                <c:pt idx="4953">
                  <c:v>2.9347321357090892E-3</c:v>
                </c:pt>
                <c:pt idx="4954">
                  <c:v>2.9870526104540419E-3</c:v>
                </c:pt>
                <c:pt idx="4955">
                  <c:v>3.0277981114449717E-3</c:v>
                </c:pt>
                <c:pt idx="4956">
                  <c:v>2.8823486569187796E-3</c:v>
                </c:pt>
                <c:pt idx="4957">
                  <c:v>2.9723340577391855E-3</c:v>
                </c:pt>
                <c:pt idx="4958">
                  <c:v>3.1000455298229538E-3</c:v>
                </c:pt>
                <c:pt idx="4959">
                  <c:v>2.9408613233868697E-3</c:v>
                </c:pt>
                <c:pt idx="4960">
                  <c:v>2.880198379613706E-3</c:v>
                </c:pt>
                <c:pt idx="4961">
                  <c:v>3.0325630716973263E-3</c:v>
                </c:pt>
                <c:pt idx="4962">
                  <c:v>2.9413359320664945E-3</c:v>
                </c:pt>
                <c:pt idx="4963">
                  <c:v>2.88373865425648E-3</c:v>
                </c:pt>
                <c:pt idx="4964">
                  <c:v>2.9517141043251959E-3</c:v>
                </c:pt>
                <c:pt idx="4965">
                  <c:v>2.8714219244811109E-3</c:v>
                </c:pt>
                <c:pt idx="4966">
                  <c:v>2.9588796079656901E-3</c:v>
                </c:pt>
                <c:pt idx="4967">
                  <c:v>2.8853057674472944E-3</c:v>
                </c:pt>
                <c:pt idx="4968">
                  <c:v>3.0021724677648885E-3</c:v>
                </c:pt>
                <c:pt idx="4969">
                  <c:v>2.9593276585109097E-3</c:v>
                </c:pt>
                <c:pt idx="4970">
                  <c:v>2.9954579787996238E-3</c:v>
                </c:pt>
                <c:pt idx="4971">
                  <c:v>2.9778839427990044E-3</c:v>
                </c:pt>
                <c:pt idx="4972">
                  <c:v>2.9933256573983361E-3</c:v>
                </c:pt>
                <c:pt idx="4973">
                  <c:v>3.0190818932284637E-3</c:v>
                </c:pt>
                <c:pt idx="4974">
                  <c:v>2.9828011026997183E-3</c:v>
                </c:pt>
                <c:pt idx="4975">
                  <c:v>3.1070364386047646E-3</c:v>
                </c:pt>
                <c:pt idx="4976">
                  <c:v>3.0128003710323571E-3</c:v>
                </c:pt>
                <c:pt idx="4977">
                  <c:v>2.9269657324314095E-3</c:v>
                </c:pt>
                <c:pt idx="4978">
                  <c:v>2.8478566211946922E-3</c:v>
                </c:pt>
                <c:pt idx="4979">
                  <c:v>2.9853420363931153E-3</c:v>
                </c:pt>
                <c:pt idx="4980">
                  <c:v>2.8183347168248222E-3</c:v>
                </c:pt>
                <c:pt idx="4981">
                  <c:v>2.9835912317991817E-3</c:v>
                </c:pt>
                <c:pt idx="4982">
                  <c:v>3.0151492535131236E-3</c:v>
                </c:pt>
                <c:pt idx="4983">
                  <c:v>3.0181286860185004E-3</c:v>
                </c:pt>
                <c:pt idx="4984">
                  <c:v>2.9064391697540626E-3</c:v>
                </c:pt>
                <c:pt idx="4985">
                  <c:v>2.964709214991668E-3</c:v>
                </c:pt>
                <c:pt idx="4986">
                  <c:v>3.2117332307310736E-3</c:v>
                </c:pt>
                <c:pt idx="4987">
                  <c:v>3.0193041869410269E-3</c:v>
                </c:pt>
                <c:pt idx="4988">
                  <c:v>2.8904984928628122E-3</c:v>
                </c:pt>
                <c:pt idx="4989">
                  <c:v>3.0485331333672812E-3</c:v>
                </c:pt>
                <c:pt idx="4990">
                  <c:v>3.1179004430431237E-3</c:v>
                </c:pt>
                <c:pt idx="4991">
                  <c:v>3.0373458920302972E-3</c:v>
                </c:pt>
                <c:pt idx="4992">
                  <c:v>2.8643157719431011E-3</c:v>
                </c:pt>
                <c:pt idx="4993">
                  <c:v>3.0778098182144436E-3</c:v>
                </c:pt>
                <c:pt idx="4994">
                  <c:v>2.9569401894451106E-3</c:v>
                </c:pt>
                <c:pt idx="4995">
                  <c:v>2.9605946767922828E-3</c:v>
                </c:pt>
                <c:pt idx="4996">
                  <c:v>2.8637101699411785E-3</c:v>
                </c:pt>
                <c:pt idx="4997">
                  <c:v>2.9478820639756423E-3</c:v>
                </c:pt>
                <c:pt idx="4998">
                  <c:v>2.8903857380880838E-3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A4E-42B2-AE4C-BA8B8D76F7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4775519"/>
        <c:axId val="1044789663"/>
      </c:scatterChart>
      <c:valAx>
        <c:axId val="1044775519"/>
        <c:scaling>
          <c:logBase val="10"/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>
                    <a:solidFill>
                      <a:sysClr val="windowText" lastClr="000000"/>
                    </a:solidFill>
                    <a:latin typeface="Palatino Linotype" panose="02040502050505030304" pitchFamily="18" charset="0"/>
                  </a:rPr>
                  <a:t>Magnetic Field (Oe)</a:t>
                </a:r>
              </a:p>
            </c:rich>
          </c:tx>
          <c:layout>
            <c:manualLayout>
              <c:xMode val="edge"/>
              <c:yMode val="edge"/>
              <c:x val="0.41060762954898544"/>
              <c:y val="0.923634076990376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1044789663"/>
        <c:crosses val="autoZero"/>
        <c:crossBetween val="midCat"/>
      </c:valAx>
      <c:valAx>
        <c:axId val="1044789663"/>
        <c:scaling>
          <c:orientation val="minMax"/>
          <c:max val="1.5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 sz="1000" b="0" i="0" baseline="0">
                    <a:solidFill>
                      <a:sysClr val="windowText" lastClr="000000"/>
                    </a:solidFill>
                    <a:effectLst/>
                    <a:latin typeface="Palatino Linotype" panose="02040502050505030304" pitchFamily="18" charset="0"/>
                  </a:rPr>
                  <a:t>Normalised Moment (M/H*Const.)</a:t>
                </a:r>
                <a:endParaRPr lang="en-GB" sz="1000">
                  <a:solidFill>
                    <a:sysClr val="windowText" lastClr="000000"/>
                  </a:solidFill>
                  <a:effectLst/>
                  <a:latin typeface="Palatino Linotype" panose="02040502050505030304" pitchFamily="18" charset="0"/>
                </a:endParaRPr>
              </a:p>
            </c:rich>
          </c:tx>
          <c:layout>
            <c:manualLayout>
              <c:xMode val="edge"/>
              <c:yMode val="edge"/>
              <c:x val="1.9444444444444445E-2"/>
              <c:y val="6.407407407407407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1044775519"/>
        <c:crosses val="autoZero"/>
        <c:crossBetween val="midCat"/>
        <c:majorUnit val="0.25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719078302712161"/>
          <c:y val="7.0022601341499E-2"/>
          <c:w val="0.2121126421697288"/>
          <c:h val="0.217918489355497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17847769028871"/>
          <c:y val="5.5555555555555552E-2"/>
          <c:w val="0.78589863005188332"/>
          <c:h val="0.79537839020122481"/>
        </c:manualLayout>
      </c:layout>
      <c:scatterChart>
        <c:scatterStyle val="lineMarker"/>
        <c:varyColors val="0"/>
        <c:ser>
          <c:idx val="3"/>
          <c:order val="0"/>
          <c:tx>
            <c:v>CERN HiPIMS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Sheet1!$BC$22:$BC$5018</c:f>
              <c:numCache>
                <c:formatCode>General</c:formatCode>
                <c:ptCount val="4997"/>
                <c:pt idx="0">
                  <c:v>16.344239711761499</c:v>
                </c:pt>
                <c:pt idx="1">
                  <c:v>18.293234825134299</c:v>
                </c:pt>
                <c:pt idx="2">
                  <c:v>20.267408370971701</c:v>
                </c:pt>
                <c:pt idx="3">
                  <c:v>22.379900932312001</c:v>
                </c:pt>
                <c:pt idx="4">
                  <c:v>24.354075431823698</c:v>
                </c:pt>
                <c:pt idx="5">
                  <c:v>26.252803802490199</c:v>
                </c:pt>
                <c:pt idx="6">
                  <c:v>28.239552497863802</c:v>
                </c:pt>
                <c:pt idx="7">
                  <c:v>30.163428306579601</c:v>
                </c:pt>
                <c:pt idx="8">
                  <c:v>32.213048934936502</c:v>
                </c:pt>
                <c:pt idx="9">
                  <c:v>34.262668609619098</c:v>
                </c:pt>
                <c:pt idx="10">
                  <c:v>36.261991500854499</c:v>
                </c:pt>
                <c:pt idx="11">
                  <c:v>38.261255264282198</c:v>
                </c:pt>
                <c:pt idx="12">
                  <c:v>40.235427856445298</c:v>
                </c:pt>
                <c:pt idx="13">
                  <c:v>42.297681808471701</c:v>
                </c:pt>
                <c:pt idx="14">
                  <c:v>44.271858215332003</c:v>
                </c:pt>
                <c:pt idx="15">
                  <c:v>46.208250045776403</c:v>
                </c:pt>
                <c:pt idx="16">
                  <c:v>48.257930755615199</c:v>
                </c:pt>
                <c:pt idx="17">
                  <c:v>50.357967376708999</c:v>
                </c:pt>
                <c:pt idx="18">
                  <c:v>52.3571681976318</c:v>
                </c:pt>
                <c:pt idx="19">
                  <c:v>54.293619155883803</c:v>
                </c:pt>
                <c:pt idx="20">
                  <c:v>56.280366897583001</c:v>
                </c:pt>
                <c:pt idx="21">
                  <c:v>58.216817855834996</c:v>
                </c:pt>
                <c:pt idx="22">
                  <c:v>60.190992355346701</c:v>
                </c:pt>
                <c:pt idx="23">
                  <c:v>62.227918624877901</c:v>
                </c:pt>
                <c:pt idx="24">
                  <c:v>64.2398166656494</c:v>
                </c:pt>
                <c:pt idx="25">
                  <c:v>66.302009582519503</c:v>
                </c:pt>
                <c:pt idx="26">
                  <c:v>68.301330566406193</c:v>
                </c:pt>
                <c:pt idx="27">
                  <c:v>70.275627136230497</c:v>
                </c:pt>
                <c:pt idx="28">
                  <c:v>72.212078094482393</c:v>
                </c:pt>
                <c:pt idx="29">
                  <c:v>74.198825836181598</c:v>
                </c:pt>
                <c:pt idx="30">
                  <c:v>76.298744201660199</c:v>
                </c:pt>
                <c:pt idx="31">
                  <c:v>78.260341644287095</c:v>
                </c:pt>
                <c:pt idx="32">
                  <c:v>80.2470893859863</c:v>
                </c:pt>
                <c:pt idx="33">
                  <c:v>82.296588897705107</c:v>
                </c:pt>
                <c:pt idx="34">
                  <c:v>84.308486938476605</c:v>
                </c:pt>
                <c:pt idx="35">
                  <c:v>86.295238494873004</c:v>
                </c:pt>
                <c:pt idx="36">
                  <c:v>88.231689453125</c:v>
                </c:pt>
                <c:pt idx="37">
                  <c:v>90.243587493896499</c:v>
                </c:pt>
                <c:pt idx="38">
                  <c:v>92.2178764343262</c:v>
                </c:pt>
                <c:pt idx="39">
                  <c:v>94.166904449462905</c:v>
                </c:pt>
                <c:pt idx="40">
                  <c:v>96.191497802734403</c:v>
                </c:pt>
                <c:pt idx="41">
                  <c:v>98.215965270996094</c:v>
                </c:pt>
                <c:pt idx="42">
                  <c:v>100.24020004272499</c:v>
                </c:pt>
                <c:pt idx="43">
                  <c:v>102.26467132568401</c:v>
                </c:pt>
                <c:pt idx="44">
                  <c:v>104.264232635498</c:v>
                </c:pt>
                <c:pt idx="45">
                  <c:v>106.20092010498</c:v>
                </c:pt>
                <c:pt idx="46">
                  <c:v>108.23796081543</c:v>
                </c:pt>
                <c:pt idx="47">
                  <c:v>110.262432098389</c:v>
                </c:pt>
                <c:pt idx="48">
                  <c:v>112.311820983887</c:v>
                </c:pt>
                <c:pt idx="49">
                  <c:v>114.38635635375999</c:v>
                </c:pt>
                <c:pt idx="50">
                  <c:v>116.297657012939</c:v>
                </c:pt>
                <c:pt idx="51">
                  <c:v>118.23434066772499</c:v>
                </c:pt>
                <c:pt idx="52">
                  <c:v>120.258815765381</c:v>
                </c:pt>
                <c:pt idx="53">
                  <c:v>122.220176696777</c:v>
                </c:pt>
                <c:pt idx="54">
                  <c:v>124.194347381592</c:v>
                </c:pt>
                <c:pt idx="55">
                  <c:v>126.256782531738</c:v>
                </c:pt>
                <c:pt idx="56">
                  <c:v>128.256103515625</c:v>
                </c:pt>
                <c:pt idx="57">
                  <c:v>130.179740905762</c:v>
                </c:pt>
                <c:pt idx="58">
                  <c:v>132.229362487793</c:v>
                </c:pt>
                <c:pt idx="59">
                  <c:v>134.31671142578099</c:v>
                </c:pt>
                <c:pt idx="60">
                  <c:v>136.30345916748001</c:v>
                </c:pt>
                <c:pt idx="61">
                  <c:v>138.26505279541001</c:v>
                </c:pt>
                <c:pt idx="62">
                  <c:v>140.23945617675801</c:v>
                </c:pt>
                <c:pt idx="63">
                  <c:v>142.20129394531199</c:v>
                </c:pt>
                <c:pt idx="64">
                  <c:v>144.150093078613</c:v>
                </c:pt>
                <c:pt idx="65">
                  <c:v>146.18690490722699</c:v>
                </c:pt>
                <c:pt idx="66">
                  <c:v>148.24909210205101</c:v>
                </c:pt>
                <c:pt idx="67">
                  <c:v>150.172966003418</c:v>
                </c:pt>
                <c:pt idx="68">
                  <c:v>152.159721374512</c:v>
                </c:pt>
                <c:pt idx="69">
                  <c:v>154.22215270996099</c:v>
                </c:pt>
                <c:pt idx="70">
                  <c:v>156.19655609130899</c:v>
                </c:pt>
                <c:pt idx="71">
                  <c:v>158.24594116210901</c:v>
                </c:pt>
                <c:pt idx="72">
                  <c:v>160.23245239257801</c:v>
                </c:pt>
                <c:pt idx="73">
                  <c:v>162.194053649902</c:v>
                </c:pt>
                <c:pt idx="74">
                  <c:v>164.18080902099601</c:v>
                </c:pt>
                <c:pt idx="75">
                  <c:v>166.11725616455101</c:v>
                </c:pt>
                <c:pt idx="76">
                  <c:v>168.192024230957</c:v>
                </c:pt>
                <c:pt idx="77">
                  <c:v>170.26702880859401</c:v>
                </c:pt>
                <c:pt idx="78">
                  <c:v>172.15317535400399</c:v>
                </c:pt>
                <c:pt idx="79">
                  <c:v>174.089393615723</c:v>
                </c:pt>
                <c:pt idx="80">
                  <c:v>176.21469879150399</c:v>
                </c:pt>
                <c:pt idx="81">
                  <c:v>178.21401977539099</c:v>
                </c:pt>
                <c:pt idx="82">
                  <c:v>180.12509155273401</c:v>
                </c:pt>
                <c:pt idx="83">
                  <c:v>182.16213989257801</c:v>
                </c:pt>
                <c:pt idx="84">
                  <c:v>184.23690032958999</c:v>
                </c:pt>
                <c:pt idx="85">
                  <c:v>186.18615722656199</c:v>
                </c:pt>
                <c:pt idx="86">
                  <c:v>188.235542297363</c:v>
                </c:pt>
                <c:pt idx="87">
                  <c:v>190.26001739501999</c:v>
                </c:pt>
                <c:pt idx="88">
                  <c:v>192.14617919921901</c:v>
                </c:pt>
                <c:pt idx="89">
                  <c:v>194.158073425293</c:v>
                </c:pt>
                <c:pt idx="90">
                  <c:v>196.220268249512</c:v>
                </c:pt>
                <c:pt idx="91">
                  <c:v>198.18186950683599</c:v>
                </c:pt>
                <c:pt idx="92">
                  <c:v>200.11831665039099</c:v>
                </c:pt>
                <c:pt idx="93">
                  <c:v>202.13021087646499</c:v>
                </c:pt>
                <c:pt idx="94">
                  <c:v>204.19240570068399</c:v>
                </c:pt>
                <c:pt idx="95">
                  <c:v>206.216873168945</c:v>
                </c:pt>
                <c:pt idx="96">
                  <c:v>208.15378570556601</c:v>
                </c:pt>
                <c:pt idx="97">
                  <c:v>210.11492919921901</c:v>
                </c:pt>
                <c:pt idx="98">
                  <c:v>212.15197753906199</c:v>
                </c:pt>
                <c:pt idx="99">
                  <c:v>214.27749633789099</c:v>
                </c:pt>
                <c:pt idx="100">
                  <c:v>216.22605895996099</c:v>
                </c:pt>
                <c:pt idx="101">
                  <c:v>218.09918212890599</c:v>
                </c:pt>
                <c:pt idx="102">
                  <c:v>220.19956970214801</c:v>
                </c:pt>
                <c:pt idx="103">
                  <c:v>222.19935607910199</c:v>
                </c:pt>
                <c:pt idx="104">
                  <c:v>224.08551025390599</c:v>
                </c:pt>
                <c:pt idx="105">
                  <c:v>226.12208557128901</c:v>
                </c:pt>
                <c:pt idx="106">
                  <c:v>228.196853637695</c:v>
                </c:pt>
                <c:pt idx="107">
                  <c:v>230.18406677246099</c:v>
                </c:pt>
                <c:pt idx="108">
                  <c:v>232.132621765137</c:v>
                </c:pt>
                <c:pt idx="109">
                  <c:v>234.24512481689499</c:v>
                </c:pt>
                <c:pt idx="110">
                  <c:v>236.18204498291001</c:v>
                </c:pt>
                <c:pt idx="111">
                  <c:v>238.080772399902</c:v>
                </c:pt>
                <c:pt idx="112">
                  <c:v>240.23098754882801</c:v>
                </c:pt>
                <c:pt idx="113">
                  <c:v>242.18000793457</c:v>
                </c:pt>
                <c:pt idx="114">
                  <c:v>244.10388183593801</c:v>
                </c:pt>
                <c:pt idx="115">
                  <c:v>246.12834930419899</c:v>
                </c:pt>
                <c:pt idx="116">
                  <c:v>248.11509704589801</c:v>
                </c:pt>
                <c:pt idx="117">
                  <c:v>250.12699890136699</c:v>
                </c:pt>
                <c:pt idx="118">
                  <c:v>252.18920135498001</c:v>
                </c:pt>
                <c:pt idx="119">
                  <c:v>254.21319580078099</c:v>
                </c:pt>
                <c:pt idx="120">
                  <c:v>256.13706970214798</c:v>
                </c:pt>
                <c:pt idx="121">
                  <c:v>258.06141662597702</c:v>
                </c:pt>
                <c:pt idx="122">
                  <c:v>260.03511047363298</c:v>
                </c:pt>
                <c:pt idx="123">
                  <c:v>262.10987854003901</c:v>
                </c:pt>
                <c:pt idx="124">
                  <c:v>264.18464660644503</c:v>
                </c:pt>
                <c:pt idx="125">
                  <c:v>266.22169494628901</c:v>
                </c:pt>
                <c:pt idx="126">
                  <c:v>268.22102355957003</c:v>
                </c:pt>
                <c:pt idx="127">
                  <c:v>270.16958618164102</c:v>
                </c:pt>
                <c:pt idx="128">
                  <c:v>272.11862182617199</c:v>
                </c:pt>
                <c:pt idx="129">
                  <c:v>274.18128967285202</c:v>
                </c:pt>
                <c:pt idx="130">
                  <c:v>276.14288330078102</c:v>
                </c:pt>
                <c:pt idx="131">
                  <c:v>278.05416870117199</c:v>
                </c:pt>
                <c:pt idx="132">
                  <c:v>280.104248046875</c:v>
                </c:pt>
                <c:pt idx="133">
                  <c:v>282.06585693359398</c:v>
                </c:pt>
                <c:pt idx="134">
                  <c:v>284.12759399414102</c:v>
                </c:pt>
                <c:pt idx="135">
                  <c:v>286.24008178710898</c:v>
                </c:pt>
                <c:pt idx="136">
                  <c:v>288.17698669433599</c:v>
                </c:pt>
                <c:pt idx="137">
                  <c:v>290.06314086914102</c:v>
                </c:pt>
                <c:pt idx="138">
                  <c:v>292.09973144531301</c:v>
                </c:pt>
                <c:pt idx="139">
                  <c:v>294.12420654296898</c:v>
                </c:pt>
                <c:pt idx="140">
                  <c:v>296.07369995117199</c:v>
                </c:pt>
                <c:pt idx="141">
                  <c:v>298.08558654785202</c:v>
                </c:pt>
                <c:pt idx="142">
                  <c:v>300.09747314453102</c:v>
                </c:pt>
                <c:pt idx="143">
                  <c:v>302.18435668945301</c:v>
                </c:pt>
                <c:pt idx="144">
                  <c:v>304.20837402343801</c:v>
                </c:pt>
                <c:pt idx="145">
                  <c:v>306.23330688476602</c:v>
                </c:pt>
                <c:pt idx="146">
                  <c:v>308.30807495117199</c:v>
                </c:pt>
                <c:pt idx="147">
                  <c:v>310.19377136230497</c:v>
                </c:pt>
                <c:pt idx="148">
                  <c:v>312.05523681640602</c:v>
                </c:pt>
                <c:pt idx="149">
                  <c:v>314.02941894531301</c:v>
                </c:pt>
                <c:pt idx="150">
                  <c:v>316.11676025390602</c:v>
                </c:pt>
                <c:pt idx="151">
                  <c:v>318.19152832031301</c:v>
                </c:pt>
                <c:pt idx="152">
                  <c:v>320.17828369140602</c:v>
                </c:pt>
                <c:pt idx="153">
                  <c:v>322.09004211425798</c:v>
                </c:pt>
                <c:pt idx="154">
                  <c:v>324.03858947753901</c:v>
                </c:pt>
                <c:pt idx="155">
                  <c:v>326.10078430175798</c:v>
                </c:pt>
                <c:pt idx="156">
                  <c:v>328.15087890625</c:v>
                </c:pt>
                <c:pt idx="157">
                  <c:v>330.20002746582003</c:v>
                </c:pt>
                <c:pt idx="158">
                  <c:v>332.12390136718801</c:v>
                </c:pt>
                <c:pt idx="159">
                  <c:v>334.06082153320301</c:v>
                </c:pt>
                <c:pt idx="160">
                  <c:v>336.11044311523398</c:v>
                </c:pt>
                <c:pt idx="161">
                  <c:v>338.03433227539102</c:v>
                </c:pt>
                <c:pt idx="162">
                  <c:v>340.04576110839798</c:v>
                </c:pt>
                <c:pt idx="163">
                  <c:v>342.09536743164102</c:v>
                </c:pt>
                <c:pt idx="164">
                  <c:v>344.08259582519503</c:v>
                </c:pt>
                <c:pt idx="165">
                  <c:v>346.05677795410202</c:v>
                </c:pt>
                <c:pt idx="166">
                  <c:v>348.05609130859398</c:v>
                </c:pt>
                <c:pt idx="167">
                  <c:v>350.09266662597702</c:v>
                </c:pt>
                <c:pt idx="168">
                  <c:v>351.97834777832003</c:v>
                </c:pt>
                <c:pt idx="169">
                  <c:v>354.02796936035202</c:v>
                </c:pt>
                <c:pt idx="170">
                  <c:v>356.09016418457003</c:v>
                </c:pt>
                <c:pt idx="171">
                  <c:v>358.06433105468699</c:v>
                </c:pt>
                <c:pt idx="172">
                  <c:v>360.11395263671898</c:v>
                </c:pt>
                <c:pt idx="173">
                  <c:v>362.12631225585898</c:v>
                </c:pt>
                <c:pt idx="174">
                  <c:v>364.08837890625</c:v>
                </c:pt>
                <c:pt idx="175">
                  <c:v>366.06256103515602</c:v>
                </c:pt>
                <c:pt idx="176">
                  <c:v>368.07398986816401</c:v>
                </c:pt>
                <c:pt idx="177">
                  <c:v>370.02301025390602</c:v>
                </c:pt>
                <c:pt idx="178">
                  <c:v>371.95993041992199</c:v>
                </c:pt>
                <c:pt idx="179">
                  <c:v>373.97181701660202</c:v>
                </c:pt>
                <c:pt idx="180">
                  <c:v>376.04658508300798</c:v>
                </c:pt>
                <c:pt idx="181">
                  <c:v>378.10879516601602</c:v>
                </c:pt>
                <c:pt idx="182">
                  <c:v>380.09553527832003</c:v>
                </c:pt>
                <c:pt idx="183">
                  <c:v>382.13258361816401</c:v>
                </c:pt>
                <c:pt idx="184">
                  <c:v>384.09419250488298</c:v>
                </c:pt>
                <c:pt idx="185">
                  <c:v>386.143798828125</c:v>
                </c:pt>
                <c:pt idx="186">
                  <c:v>388.15570068359398</c:v>
                </c:pt>
                <c:pt idx="187">
                  <c:v>390.01670837402298</c:v>
                </c:pt>
                <c:pt idx="188">
                  <c:v>392.04118347167997</c:v>
                </c:pt>
                <c:pt idx="189">
                  <c:v>394.04051208496099</c:v>
                </c:pt>
                <c:pt idx="190">
                  <c:v>396.02725219726602</c:v>
                </c:pt>
                <c:pt idx="191">
                  <c:v>397.97628784179699</c:v>
                </c:pt>
                <c:pt idx="192">
                  <c:v>400.01240539550798</c:v>
                </c:pt>
                <c:pt idx="193">
                  <c:v>402.01171875</c:v>
                </c:pt>
                <c:pt idx="194">
                  <c:v>403.96168518066401</c:v>
                </c:pt>
                <c:pt idx="195">
                  <c:v>406.03645324707003</c:v>
                </c:pt>
                <c:pt idx="196">
                  <c:v>408.123779296875</c:v>
                </c:pt>
                <c:pt idx="197">
                  <c:v>410.12310791015602</c:v>
                </c:pt>
                <c:pt idx="198">
                  <c:v>411.99668884277298</c:v>
                </c:pt>
                <c:pt idx="199">
                  <c:v>413.94572448730497</c:v>
                </c:pt>
                <c:pt idx="200">
                  <c:v>416.07080078125</c:v>
                </c:pt>
                <c:pt idx="201">
                  <c:v>418.04496765136702</c:v>
                </c:pt>
                <c:pt idx="202">
                  <c:v>419.96882629394503</c:v>
                </c:pt>
                <c:pt idx="203">
                  <c:v>422.031005859375</c:v>
                </c:pt>
                <c:pt idx="204">
                  <c:v>424.00518798828102</c:v>
                </c:pt>
                <c:pt idx="205">
                  <c:v>425.95422363281199</c:v>
                </c:pt>
                <c:pt idx="206">
                  <c:v>427.95355224609398</c:v>
                </c:pt>
                <c:pt idx="207">
                  <c:v>430.07861328125</c:v>
                </c:pt>
                <c:pt idx="208">
                  <c:v>432.07792663574202</c:v>
                </c:pt>
                <c:pt idx="209">
                  <c:v>434.12756347656199</c:v>
                </c:pt>
                <c:pt idx="210">
                  <c:v>436.15110778808599</c:v>
                </c:pt>
                <c:pt idx="211">
                  <c:v>437.99952697753901</c:v>
                </c:pt>
                <c:pt idx="212">
                  <c:v>439.93597412109398</c:v>
                </c:pt>
                <c:pt idx="213">
                  <c:v>441.92271423339798</c:v>
                </c:pt>
                <c:pt idx="214">
                  <c:v>443.99842834472702</c:v>
                </c:pt>
                <c:pt idx="215">
                  <c:v>446.00938415527298</c:v>
                </c:pt>
                <c:pt idx="216">
                  <c:v>447.90811157226602</c:v>
                </c:pt>
                <c:pt idx="217">
                  <c:v>449.92095947265602</c:v>
                </c:pt>
                <c:pt idx="218">
                  <c:v>451.99572753906301</c:v>
                </c:pt>
                <c:pt idx="219">
                  <c:v>453.99505615234398</c:v>
                </c:pt>
                <c:pt idx="220">
                  <c:v>456.06982421875</c:v>
                </c:pt>
                <c:pt idx="221">
                  <c:v>458.03140258789102</c:v>
                </c:pt>
                <c:pt idx="222">
                  <c:v>459.99299621582003</c:v>
                </c:pt>
                <c:pt idx="223">
                  <c:v>461.99232482910202</c:v>
                </c:pt>
                <c:pt idx="224">
                  <c:v>463.90361022949202</c:v>
                </c:pt>
                <c:pt idx="225">
                  <c:v>465.95324707031301</c:v>
                </c:pt>
                <c:pt idx="226">
                  <c:v>467.94001770019503</c:v>
                </c:pt>
                <c:pt idx="227">
                  <c:v>469.9267578125</c:v>
                </c:pt>
                <c:pt idx="228">
                  <c:v>472.01408386230497</c:v>
                </c:pt>
                <c:pt idx="229">
                  <c:v>474.00082397460898</c:v>
                </c:pt>
                <c:pt idx="230">
                  <c:v>475.94985961914102</c:v>
                </c:pt>
                <c:pt idx="231">
                  <c:v>477.96174621582003</c:v>
                </c:pt>
                <c:pt idx="232">
                  <c:v>480.01136779785202</c:v>
                </c:pt>
                <c:pt idx="233">
                  <c:v>481.96040344238298</c:v>
                </c:pt>
                <c:pt idx="234">
                  <c:v>483.95973205566401</c:v>
                </c:pt>
                <c:pt idx="235">
                  <c:v>486.08479309082003</c:v>
                </c:pt>
                <c:pt idx="236">
                  <c:v>487.99607849121099</c:v>
                </c:pt>
                <c:pt idx="237">
                  <c:v>489.94511413574202</c:v>
                </c:pt>
                <c:pt idx="238">
                  <c:v>491.94444274902298</c:v>
                </c:pt>
                <c:pt idx="239">
                  <c:v>494.00662231445301</c:v>
                </c:pt>
                <c:pt idx="240">
                  <c:v>496.04367065429699</c:v>
                </c:pt>
                <c:pt idx="241">
                  <c:v>497.94242858886702</c:v>
                </c:pt>
                <c:pt idx="242">
                  <c:v>499.89051818847702</c:v>
                </c:pt>
                <c:pt idx="243">
                  <c:v>501.86468505859398</c:v>
                </c:pt>
                <c:pt idx="244">
                  <c:v>503.99069213867199</c:v>
                </c:pt>
                <c:pt idx="245">
                  <c:v>506.06546020507801</c:v>
                </c:pt>
                <c:pt idx="246">
                  <c:v>507.98931884765602</c:v>
                </c:pt>
                <c:pt idx="247">
                  <c:v>509.90061950683599</c:v>
                </c:pt>
                <c:pt idx="248">
                  <c:v>511.96284484863298</c:v>
                </c:pt>
                <c:pt idx="249">
                  <c:v>514.08697509765602</c:v>
                </c:pt>
                <c:pt idx="250">
                  <c:v>516.06018066406295</c:v>
                </c:pt>
                <c:pt idx="251">
                  <c:v>517.947265625</c:v>
                </c:pt>
                <c:pt idx="252">
                  <c:v>519.94754028320301</c:v>
                </c:pt>
                <c:pt idx="253">
                  <c:v>521.94686889648403</c:v>
                </c:pt>
                <c:pt idx="254">
                  <c:v>523.98391723632801</c:v>
                </c:pt>
                <c:pt idx="255">
                  <c:v>525.99578857421898</c:v>
                </c:pt>
                <c:pt idx="256">
                  <c:v>527.91964721679699</c:v>
                </c:pt>
                <c:pt idx="257">
                  <c:v>529.84353637695301</c:v>
                </c:pt>
                <c:pt idx="258">
                  <c:v>531.80514526367199</c:v>
                </c:pt>
                <c:pt idx="259">
                  <c:v>533.90505981445301</c:v>
                </c:pt>
                <c:pt idx="260">
                  <c:v>535.90438842773403</c:v>
                </c:pt>
                <c:pt idx="261">
                  <c:v>537.85247802734398</c:v>
                </c:pt>
                <c:pt idx="262">
                  <c:v>539.92724609375</c:v>
                </c:pt>
                <c:pt idx="263">
                  <c:v>542.00296020507801</c:v>
                </c:pt>
                <c:pt idx="264">
                  <c:v>543.93942260742199</c:v>
                </c:pt>
                <c:pt idx="265">
                  <c:v>545.87585449218795</c:v>
                </c:pt>
                <c:pt idx="266">
                  <c:v>547.95062255859398</c:v>
                </c:pt>
                <c:pt idx="267">
                  <c:v>549.899658203125</c:v>
                </c:pt>
                <c:pt idx="268">
                  <c:v>551.78579711914097</c:v>
                </c:pt>
                <c:pt idx="269">
                  <c:v>553.88571166992199</c:v>
                </c:pt>
                <c:pt idx="270">
                  <c:v>555.91018676757801</c:v>
                </c:pt>
                <c:pt idx="271">
                  <c:v>557.85922241210903</c:v>
                </c:pt>
                <c:pt idx="272">
                  <c:v>559.83340454101597</c:v>
                </c:pt>
                <c:pt idx="273">
                  <c:v>561.79498291015602</c:v>
                </c:pt>
                <c:pt idx="274">
                  <c:v>563.85623168945301</c:v>
                </c:pt>
                <c:pt idx="275">
                  <c:v>565.8681640625</c:v>
                </c:pt>
                <c:pt idx="276">
                  <c:v>567.88101196289097</c:v>
                </c:pt>
                <c:pt idx="277">
                  <c:v>569.88034057617199</c:v>
                </c:pt>
                <c:pt idx="278">
                  <c:v>571.84191894531295</c:v>
                </c:pt>
                <c:pt idx="279">
                  <c:v>573.95440673828102</c:v>
                </c:pt>
                <c:pt idx="280">
                  <c:v>575.95373535156205</c:v>
                </c:pt>
                <c:pt idx="281">
                  <c:v>577.89016723632801</c:v>
                </c:pt>
                <c:pt idx="282">
                  <c:v>579.90206909179699</c:v>
                </c:pt>
                <c:pt idx="283">
                  <c:v>581.86367797851597</c:v>
                </c:pt>
                <c:pt idx="284">
                  <c:v>583.862060546875</c:v>
                </c:pt>
                <c:pt idx="285">
                  <c:v>585.86138916015602</c:v>
                </c:pt>
                <c:pt idx="286">
                  <c:v>587.86163330078102</c:v>
                </c:pt>
                <c:pt idx="287">
                  <c:v>589.88610839843795</c:v>
                </c:pt>
                <c:pt idx="288">
                  <c:v>591.88543701171898</c:v>
                </c:pt>
                <c:pt idx="289">
                  <c:v>593.85958862304699</c:v>
                </c:pt>
                <c:pt idx="290">
                  <c:v>595.83377075195301</c:v>
                </c:pt>
                <c:pt idx="291">
                  <c:v>597.80795288085903</c:v>
                </c:pt>
                <c:pt idx="292">
                  <c:v>599.94558715820301</c:v>
                </c:pt>
                <c:pt idx="293">
                  <c:v>601.981689453125</c:v>
                </c:pt>
                <c:pt idx="294">
                  <c:v>603.93072509765602</c:v>
                </c:pt>
                <c:pt idx="295">
                  <c:v>605.91839599609398</c:v>
                </c:pt>
                <c:pt idx="296">
                  <c:v>607.81710815429699</c:v>
                </c:pt>
                <c:pt idx="297">
                  <c:v>609.82904052734398</c:v>
                </c:pt>
                <c:pt idx="298">
                  <c:v>611.928955078125</c:v>
                </c:pt>
                <c:pt idx="299">
                  <c:v>613.87796020507801</c:v>
                </c:pt>
                <c:pt idx="300">
                  <c:v>615.80184936523403</c:v>
                </c:pt>
                <c:pt idx="301">
                  <c:v>617.87661743164097</c:v>
                </c:pt>
                <c:pt idx="302">
                  <c:v>619.87594604492199</c:v>
                </c:pt>
                <c:pt idx="303">
                  <c:v>621.82403564453102</c:v>
                </c:pt>
                <c:pt idx="304">
                  <c:v>623.86013793945301</c:v>
                </c:pt>
                <c:pt idx="305">
                  <c:v>625.91067504882801</c:v>
                </c:pt>
                <c:pt idx="306">
                  <c:v>627.87228393554699</c:v>
                </c:pt>
                <c:pt idx="307">
                  <c:v>629.84649658203102</c:v>
                </c:pt>
                <c:pt idx="308">
                  <c:v>631.90963745117199</c:v>
                </c:pt>
                <c:pt idx="309">
                  <c:v>633.93408203125</c:v>
                </c:pt>
                <c:pt idx="310">
                  <c:v>635.86959838867199</c:v>
                </c:pt>
                <c:pt idx="311">
                  <c:v>637.78091430664097</c:v>
                </c:pt>
                <c:pt idx="312">
                  <c:v>639.78115844726597</c:v>
                </c:pt>
                <c:pt idx="313">
                  <c:v>641.8046875</c:v>
                </c:pt>
                <c:pt idx="314">
                  <c:v>643.82916259765602</c:v>
                </c:pt>
                <c:pt idx="315">
                  <c:v>645.82849121093705</c:v>
                </c:pt>
                <c:pt idx="316">
                  <c:v>647.85296630859398</c:v>
                </c:pt>
                <c:pt idx="317">
                  <c:v>649.83972167968795</c:v>
                </c:pt>
                <c:pt idx="318">
                  <c:v>651.80133056640602</c:v>
                </c:pt>
                <c:pt idx="319">
                  <c:v>653.85186767578102</c:v>
                </c:pt>
                <c:pt idx="320">
                  <c:v>655.82601928710903</c:v>
                </c:pt>
                <c:pt idx="321">
                  <c:v>657.82534790039097</c:v>
                </c:pt>
                <c:pt idx="322">
                  <c:v>659.899169921875</c:v>
                </c:pt>
                <c:pt idx="323">
                  <c:v>661.87335205078102</c:v>
                </c:pt>
                <c:pt idx="324">
                  <c:v>663.79818725585903</c:v>
                </c:pt>
                <c:pt idx="325">
                  <c:v>665.835205078125</c:v>
                </c:pt>
                <c:pt idx="326">
                  <c:v>667.82196044921898</c:v>
                </c:pt>
                <c:pt idx="327">
                  <c:v>669.83389282226597</c:v>
                </c:pt>
                <c:pt idx="328">
                  <c:v>671.882568359375</c:v>
                </c:pt>
                <c:pt idx="329">
                  <c:v>673.84417724609398</c:v>
                </c:pt>
                <c:pt idx="330">
                  <c:v>675.86956787109398</c:v>
                </c:pt>
                <c:pt idx="331">
                  <c:v>677.90567016601597</c:v>
                </c:pt>
                <c:pt idx="332">
                  <c:v>679.84213256835903</c:v>
                </c:pt>
                <c:pt idx="333">
                  <c:v>681.76693725585903</c:v>
                </c:pt>
                <c:pt idx="334">
                  <c:v>683.76623535156205</c:v>
                </c:pt>
                <c:pt idx="335">
                  <c:v>685.76556396484398</c:v>
                </c:pt>
                <c:pt idx="336">
                  <c:v>687.86550903320301</c:v>
                </c:pt>
                <c:pt idx="337">
                  <c:v>689.90255737304699</c:v>
                </c:pt>
                <c:pt idx="338">
                  <c:v>691.81387329101597</c:v>
                </c:pt>
                <c:pt idx="339">
                  <c:v>693.82574462890602</c:v>
                </c:pt>
                <c:pt idx="340">
                  <c:v>695.76217651367199</c:v>
                </c:pt>
                <c:pt idx="341">
                  <c:v>697.68606567382801</c:v>
                </c:pt>
                <c:pt idx="342">
                  <c:v>699.74826049804699</c:v>
                </c:pt>
                <c:pt idx="343">
                  <c:v>701.92361450195301</c:v>
                </c:pt>
                <c:pt idx="344">
                  <c:v>703.89779663085903</c:v>
                </c:pt>
                <c:pt idx="345">
                  <c:v>705.74624633789097</c:v>
                </c:pt>
                <c:pt idx="346">
                  <c:v>707.78329467773403</c:v>
                </c:pt>
                <c:pt idx="347">
                  <c:v>709.795166015625</c:v>
                </c:pt>
                <c:pt idx="348">
                  <c:v>711.75674438476597</c:v>
                </c:pt>
                <c:pt idx="349">
                  <c:v>713.74349975585903</c:v>
                </c:pt>
                <c:pt idx="350">
                  <c:v>715.76702880859398</c:v>
                </c:pt>
                <c:pt idx="351">
                  <c:v>717.766357421875</c:v>
                </c:pt>
                <c:pt idx="352">
                  <c:v>719.77828979492199</c:v>
                </c:pt>
                <c:pt idx="353">
                  <c:v>721.81439208984398</c:v>
                </c:pt>
                <c:pt idx="354">
                  <c:v>723.78948974609398</c:v>
                </c:pt>
                <c:pt idx="355">
                  <c:v>725.788818359375</c:v>
                </c:pt>
                <c:pt idx="356">
                  <c:v>727.77554321289097</c:v>
                </c:pt>
                <c:pt idx="357">
                  <c:v>729.78836059570301</c:v>
                </c:pt>
                <c:pt idx="358">
                  <c:v>731.8505859375</c:v>
                </c:pt>
                <c:pt idx="359">
                  <c:v>733.86251831054699</c:v>
                </c:pt>
                <c:pt idx="360">
                  <c:v>735.87438964843795</c:v>
                </c:pt>
                <c:pt idx="361">
                  <c:v>737.87368774414097</c:v>
                </c:pt>
                <c:pt idx="362">
                  <c:v>739.78500366210903</c:v>
                </c:pt>
                <c:pt idx="363">
                  <c:v>741.73403930664097</c:v>
                </c:pt>
                <c:pt idx="364">
                  <c:v>743.78366088867199</c:v>
                </c:pt>
                <c:pt idx="365">
                  <c:v>745.79556274414097</c:v>
                </c:pt>
                <c:pt idx="366">
                  <c:v>747.74459838867199</c:v>
                </c:pt>
                <c:pt idx="367">
                  <c:v>749.75653076171898</c:v>
                </c:pt>
                <c:pt idx="368">
                  <c:v>751.75588989257801</c:v>
                </c:pt>
                <c:pt idx="369">
                  <c:v>753.70489501953102</c:v>
                </c:pt>
                <c:pt idx="370">
                  <c:v>755.71673583984398</c:v>
                </c:pt>
                <c:pt idx="371">
                  <c:v>757.79150390625</c:v>
                </c:pt>
                <c:pt idx="372">
                  <c:v>759.81597900390602</c:v>
                </c:pt>
                <c:pt idx="373">
                  <c:v>761.75244140625</c:v>
                </c:pt>
                <c:pt idx="374">
                  <c:v>763.70147705078102</c:v>
                </c:pt>
                <c:pt idx="375">
                  <c:v>765.71337890625</c:v>
                </c:pt>
                <c:pt idx="376">
                  <c:v>767.76300048828102</c:v>
                </c:pt>
                <c:pt idx="377">
                  <c:v>769.85031127929699</c:v>
                </c:pt>
                <c:pt idx="378">
                  <c:v>771.79934692382801</c:v>
                </c:pt>
                <c:pt idx="379">
                  <c:v>773.73580932617199</c:v>
                </c:pt>
                <c:pt idx="380">
                  <c:v>775.76025390625</c:v>
                </c:pt>
                <c:pt idx="381">
                  <c:v>777.74700927734398</c:v>
                </c:pt>
                <c:pt idx="382">
                  <c:v>779.73376464843795</c:v>
                </c:pt>
                <c:pt idx="383">
                  <c:v>781.73306274414097</c:v>
                </c:pt>
                <c:pt idx="384">
                  <c:v>783.755615234375</c:v>
                </c:pt>
                <c:pt idx="385">
                  <c:v>785.790771484375</c:v>
                </c:pt>
                <c:pt idx="386">
                  <c:v>787.77944946289097</c:v>
                </c:pt>
                <c:pt idx="387">
                  <c:v>789.74295043945301</c:v>
                </c:pt>
                <c:pt idx="388">
                  <c:v>791.74227905273403</c:v>
                </c:pt>
                <c:pt idx="389">
                  <c:v>793.72903442382801</c:v>
                </c:pt>
                <c:pt idx="390">
                  <c:v>795.76608276367199</c:v>
                </c:pt>
                <c:pt idx="391">
                  <c:v>797.72769165039097</c:v>
                </c:pt>
                <c:pt idx="392">
                  <c:v>799.70187377929699</c:v>
                </c:pt>
                <c:pt idx="393">
                  <c:v>801.70120239257801</c:v>
                </c:pt>
                <c:pt idx="394">
                  <c:v>803.67538452148403</c:v>
                </c:pt>
                <c:pt idx="395">
                  <c:v>805.68728637695301</c:v>
                </c:pt>
                <c:pt idx="396">
                  <c:v>807.64886474609398</c:v>
                </c:pt>
                <c:pt idx="397">
                  <c:v>809.66073608398403</c:v>
                </c:pt>
                <c:pt idx="398">
                  <c:v>811.73553466796898</c:v>
                </c:pt>
                <c:pt idx="399">
                  <c:v>813.709716796875</c:v>
                </c:pt>
                <c:pt idx="400">
                  <c:v>815.67129516601597</c:v>
                </c:pt>
                <c:pt idx="401">
                  <c:v>817.72091674804699</c:v>
                </c:pt>
                <c:pt idx="402">
                  <c:v>819.72021484375</c:v>
                </c:pt>
                <c:pt idx="403">
                  <c:v>821.75723266601597</c:v>
                </c:pt>
                <c:pt idx="404">
                  <c:v>823.76916503906295</c:v>
                </c:pt>
                <c:pt idx="405">
                  <c:v>825.71820068359398</c:v>
                </c:pt>
                <c:pt idx="406">
                  <c:v>827.70492553710903</c:v>
                </c:pt>
                <c:pt idx="407">
                  <c:v>829.69168090820301</c:v>
                </c:pt>
                <c:pt idx="408">
                  <c:v>831.72872924804699</c:v>
                </c:pt>
                <c:pt idx="409">
                  <c:v>833.74063110351597</c:v>
                </c:pt>
                <c:pt idx="410">
                  <c:v>835.68963623046898</c:v>
                </c:pt>
                <c:pt idx="411">
                  <c:v>837.67639160156205</c:v>
                </c:pt>
                <c:pt idx="412">
                  <c:v>839.68832397460903</c:v>
                </c:pt>
                <c:pt idx="413">
                  <c:v>841.64990234375</c:v>
                </c:pt>
                <c:pt idx="414">
                  <c:v>843.67434692382801</c:v>
                </c:pt>
                <c:pt idx="415">
                  <c:v>845.736572265625</c:v>
                </c:pt>
                <c:pt idx="416">
                  <c:v>847.74847412109398</c:v>
                </c:pt>
                <c:pt idx="417">
                  <c:v>849.76034545898403</c:v>
                </c:pt>
                <c:pt idx="418">
                  <c:v>851.74710083007801</c:v>
                </c:pt>
                <c:pt idx="419">
                  <c:v>853.67102050781205</c:v>
                </c:pt>
                <c:pt idx="420">
                  <c:v>855.56976318359398</c:v>
                </c:pt>
                <c:pt idx="421">
                  <c:v>857.66964721679699</c:v>
                </c:pt>
                <c:pt idx="422">
                  <c:v>859.73184204101597</c:v>
                </c:pt>
                <c:pt idx="423">
                  <c:v>861.7060546875</c:v>
                </c:pt>
                <c:pt idx="424">
                  <c:v>863.70535278320301</c:v>
                </c:pt>
                <c:pt idx="425">
                  <c:v>865.74237060546898</c:v>
                </c:pt>
                <c:pt idx="426">
                  <c:v>867.67886352539097</c:v>
                </c:pt>
                <c:pt idx="427">
                  <c:v>869.53793334960903</c:v>
                </c:pt>
                <c:pt idx="428">
                  <c:v>871.574951171875</c:v>
                </c:pt>
                <c:pt idx="429">
                  <c:v>873.63909912109398</c:v>
                </c:pt>
                <c:pt idx="430">
                  <c:v>875.71389770507801</c:v>
                </c:pt>
                <c:pt idx="431">
                  <c:v>877.75091552734398</c:v>
                </c:pt>
                <c:pt idx="432">
                  <c:v>879.73764038085903</c:v>
                </c:pt>
                <c:pt idx="433">
                  <c:v>881.63638305664097</c:v>
                </c:pt>
                <c:pt idx="434">
                  <c:v>883.58541870117199</c:v>
                </c:pt>
                <c:pt idx="435">
                  <c:v>885.60989379882801</c:v>
                </c:pt>
                <c:pt idx="436">
                  <c:v>887.62176513671898</c:v>
                </c:pt>
                <c:pt idx="437">
                  <c:v>889.59591674804699</c:v>
                </c:pt>
                <c:pt idx="438">
                  <c:v>891.544921875</c:v>
                </c:pt>
                <c:pt idx="439">
                  <c:v>893.61968994140602</c:v>
                </c:pt>
                <c:pt idx="440">
                  <c:v>895.64422607421898</c:v>
                </c:pt>
                <c:pt idx="441">
                  <c:v>897.73159790039097</c:v>
                </c:pt>
                <c:pt idx="442">
                  <c:v>899.79376220703102</c:v>
                </c:pt>
                <c:pt idx="443">
                  <c:v>901.62960815429699</c:v>
                </c:pt>
                <c:pt idx="444">
                  <c:v>903.56604003906295</c:v>
                </c:pt>
                <c:pt idx="445">
                  <c:v>905.67849731445301</c:v>
                </c:pt>
                <c:pt idx="446">
                  <c:v>907.65267944335903</c:v>
                </c:pt>
                <c:pt idx="447">
                  <c:v>909.56399536132801</c:v>
                </c:pt>
                <c:pt idx="448">
                  <c:v>911.63687133789097</c:v>
                </c:pt>
                <c:pt idx="449">
                  <c:v>913.64877319335903</c:v>
                </c:pt>
                <c:pt idx="450">
                  <c:v>915.62484741210903</c:v>
                </c:pt>
                <c:pt idx="451">
                  <c:v>917.59906005859398</c:v>
                </c:pt>
                <c:pt idx="452">
                  <c:v>919.60903930664097</c:v>
                </c:pt>
                <c:pt idx="453">
                  <c:v>921.65859985351597</c:v>
                </c:pt>
                <c:pt idx="454">
                  <c:v>923.63470458984398</c:v>
                </c:pt>
                <c:pt idx="455">
                  <c:v>925.55862426757801</c:v>
                </c:pt>
                <c:pt idx="456">
                  <c:v>927.59564208984398</c:v>
                </c:pt>
                <c:pt idx="457">
                  <c:v>929.65591430664097</c:v>
                </c:pt>
                <c:pt idx="458">
                  <c:v>931.61752319335903</c:v>
                </c:pt>
                <c:pt idx="459">
                  <c:v>933.66906738281295</c:v>
                </c:pt>
                <c:pt idx="460">
                  <c:v>935.69357299804699</c:v>
                </c:pt>
                <c:pt idx="461">
                  <c:v>937.60482788085903</c:v>
                </c:pt>
                <c:pt idx="462">
                  <c:v>939.641845703125</c:v>
                </c:pt>
                <c:pt idx="463">
                  <c:v>941.74179077148403</c:v>
                </c:pt>
                <c:pt idx="464">
                  <c:v>943.67825317382801</c:v>
                </c:pt>
                <c:pt idx="465">
                  <c:v>945.58956909179699</c:v>
                </c:pt>
                <c:pt idx="466">
                  <c:v>947.60144042968795</c:v>
                </c:pt>
                <c:pt idx="467">
                  <c:v>949.62591552734398</c:v>
                </c:pt>
                <c:pt idx="468">
                  <c:v>951.62527465820301</c:v>
                </c:pt>
                <c:pt idx="469">
                  <c:v>953.66229248046898</c:v>
                </c:pt>
                <c:pt idx="470">
                  <c:v>955.66159057617199</c:v>
                </c:pt>
                <c:pt idx="471">
                  <c:v>957.58544921875</c:v>
                </c:pt>
                <c:pt idx="472">
                  <c:v>959.60992431640602</c:v>
                </c:pt>
                <c:pt idx="473">
                  <c:v>961.63439941406205</c:v>
                </c:pt>
                <c:pt idx="474">
                  <c:v>963.57086181640602</c:v>
                </c:pt>
                <c:pt idx="475">
                  <c:v>965.55764770507801</c:v>
                </c:pt>
                <c:pt idx="476">
                  <c:v>967.56954956054699</c:v>
                </c:pt>
                <c:pt idx="477">
                  <c:v>969.64431762695301</c:v>
                </c:pt>
                <c:pt idx="478">
                  <c:v>971.66879272460903</c:v>
                </c:pt>
                <c:pt idx="479">
                  <c:v>973.61779785156205</c:v>
                </c:pt>
                <c:pt idx="480">
                  <c:v>975.57937622070301</c:v>
                </c:pt>
                <c:pt idx="481">
                  <c:v>977.60385131835903</c:v>
                </c:pt>
                <c:pt idx="482">
                  <c:v>979.62832641601597</c:v>
                </c:pt>
                <c:pt idx="483">
                  <c:v>981.61508178710903</c:v>
                </c:pt>
                <c:pt idx="484">
                  <c:v>983.62698364257801</c:v>
                </c:pt>
                <c:pt idx="485">
                  <c:v>985.58856201171898</c:v>
                </c:pt>
                <c:pt idx="486">
                  <c:v>987.56271362304699</c:v>
                </c:pt>
                <c:pt idx="487">
                  <c:v>989.58529663085903</c:v>
                </c:pt>
                <c:pt idx="488">
                  <c:v>991.60980224609398</c:v>
                </c:pt>
                <c:pt idx="489">
                  <c:v>993.59848022460903</c:v>
                </c:pt>
                <c:pt idx="490">
                  <c:v>995.534912109375</c:v>
                </c:pt>
                <c:pt idx="491">
                  <c:v>997.52166748046898</c:v>
                </c:pt>
                <c:pt idx="492">
                  <c:v>999.60708618164097</c:v>
                </c:pt>
                <c:pt idx="493">
                  <c:v>1001.63153076172</c:v>
                </c:pt>
                <c:pt idx="494">
                  <c:v>1003.59503173828</c:v>
                </c:pt>
                <c:pt idx="495">
                  <c:v>1005.5566101074201</c:v>
                </c:pt>
                <c:pt idx="496">
                  <c:v>1007.55596923828</c:v>
                </c:pt>
                <c:pt idx="497">
                  <c:v>1009.5679016113299</c:v>
                </c:pt>
                <c:pt idx="498">
                  <c:v>1011.5798034667999</c:v>
                </c:pt>
                <c:pt idx="499">
                  <c:v>1013.6294250488299</c:v>
                </c:pt>
                <c:pt idx="500">
                  <c:v>1015.62872314453</c:v>
                </c:pt>
                <c:pt idx="501">
                  <c:v>1017.5525817871099</c:v>
                </c:pt>
                <c:pt idx="502">
                  <c:v>1019.5770568847699</c:v>
                </c:pt>
                <c:pt idx="503">
                  <c:v>1021.65179443359</c:v>
                </c:pt>
                <c:pt idx="504">
                  <c:v>1023.58825683594</c:v>
                </c:pt>
                <c:pt idx="505">
                  <c:v>1025.5624389648401</c:v>
                </c:pt>
                <c:pt idx="506">
                  <c:v>1027.54919433594</c:v>
                </c:pt>
                <c:pt idx="507">
                  <c:v>1029.5485229492199</c:v>
                </c:pt>
                <c:pt idx="508">
                  <c:v>1031.63586425781</c:v>
                </c:pt>
                <c:pt idx="509">
                  <c:v>1033.6226196289099</c:v>
                </c:pt>
                <c:pt idx="510">
                  <c:v>1035.57165527344</c:v>
                </c:pt>
                <c:pt idx="511">
                  <c:v>1037.5206909179699</c:v>
                </c:pt>
                <c:pt idx="512">
                  <c:v>1039.50744628906</c:v>
                </c:pt>
                <c:pt idx="513">
                  <c:v>1041.5570678710901</c:v>
                </c:pt>
                <c:pt idx="514">
                  <c:v>1043.5186157226599</c:v>
                </c:pt>
                <c:pt idx="515">
                  <c:v>1045.5556640625</c:v>
                </c:pt>
                <c:pt idx="516">
                  <c:v>1047.52990722656</c:v>
                </c:pt>
                <c:pt idx="517">
                  <c:v>1049.46630859375</c:v>
                </c:pt>
                <c:pt idx="518">
                  <c:v>1051.49072265625</c:v>
                </c:pt>
                <c:pt idx="519">
                  <c:v>1053.46496582031</c:v>
                </c:pt>
                <c:pt idx="520">
                  <c:v>1055.4894409179699</c:v>
                </c:pt>
                <c:pt idx="521">
                  <c:v>1057.4887084960901</c:v>
                </c:pt>
                <c:pt idx="522">
                  <c:v>1059.48803710938</c:v>
                </c:pt>
                <c:pt idx="523">
                  <c:v>1061.4999389648401</c:v>
                </c:pt>
                <c:pt idx="524">
                  <c:v>1063.51184082031</c:v>
                </c:pt>
                <c:pt idx="525">
                  <c:v>1065.6369018554699</c:v>
                </c:pt>
                <c:pt idx="526">
                  <c:v>1067.63623046875</c:v>
                </c:pt>
                <c:pt idx="527">
                  <c:v>1069.4721069335901</c:v>
                </c:pt>
                <c:pt idx="528">
                  <c:v>1071.4588012695301</c:v>
                </c:pt>
                <c:pt idx="529">
                  <c:v>1073.49584960938</c:v>
                </c:pt>
                <c:pt idx="530">
                  <c:v>1075.45751953125</c:v>
                </c:pt>
                <c:pt idx="531">
                  <c:v>1077.4568481445301</c:v>
                </c:pt>
                <c:pt idx="532">
                  <c:v>1079.5064086914099</c:v>
                </c:pt>
                <c:pt idx="533">
                  <c:v>1081.53088378906</c:v>
                </c:pt>
                <c:pt idx="534">
                  <c:v>1083.5176391601599</c:v>
                </c:pt>
                <c:pt idx="535">
                  <c:v>1085.51501464844</c:v>
                </c:pt>
                <c:pt idx="536">
                  <c:v>1087.5646362304699</c:v>
                </c:pt>
                <c:pt idx="537">
                  <c:v>1089.55334472656</c:v>
                </c:pt>
                <c:pt idx="538">
                  <c:v>1091.51501464844</c:v>
                </c:pt>
                <c:pt idx="539">
                  <c:v>1093.53942871094</c:v>
                </c:pt>
                <c:pt idx="540">
                  <c:v>1095.51354980469</c:v>
                </c:pt>
                <c:pt idx="541">
                  <c:v>1097.47521972656</c:v>
                </c:pt>
                <c:pt idx="542">
                  <c:v>1099.4619750976599</c:v>
                </c:pt>
                <c:pt idx="543">
                  <c:v>1101.4612426757801</c:v>
                </c:pt>
                <c:pt idx="544">
                  <c:v>1103.47314453125</c:v>
                </c:pt>
                <c:pt idx="545">
                  <c:v>1105.5353393554699</c:v>
                </c:pt>
                <c:pt idx="546">
                  <c:v>1107.55981445312</c:v>
                </c:pt>
                <c:pt idx="547">
                  <c:v>1109.5088500976599</c:v>
                </c:pt>
                <c:pt idx="548">
                  <c:v>1111.4703979492199</c:v>
                </c:pt>
                <c:pt idx="549">
                  <c:v>1113.4697265625</c:v>
                </c:pt>
                <c:pt idx="550">
                  <c:v>1115.5068359375</c:v>
                </c:pt>
                <c:pt idx="551">
                  <c:v>1117.4935913085901</c:v>
                </c:pt>
                <c:pt idx="552">
                  <c:v>1119.4928588867199</c:v>
                </c:pt>
                <c:pt idx="553">
                  <c:v>1121.47961425781</c:v>
                </c:pt>
                <c:pt idx="554">
                  <c:v>1123.4286499023401</c:v>
                </c:pt>
                <c:pt idx="555">
                  <c:v>1125.453125</c:v>
                </c:pt>
                <c:pt idx="556">
                  <c:v>1127.5153198242199</c:v>
                </c:pt>
                <c:pt idx="557">
                  <c:v>1129.4517211914099</c:v>
                </c:pt>
                <c:pt idx="558">
                  <c:v>1131.40075683594</c:v>
                </c:pt>
                <c:pt idx="559">
                  <c:v>1133.4629516601599</c:v>
                </c:pt>
                <c:pt idx="560">
                  <c:v>1135.44970703125</c:v>
                </c:pt>
                <c:pt idx="561">
                  <c:v>1137.47424316406</c:v>
                </c:pt>
                <c:pt idx="562">
                  <c:v>1139.4987182617199</c:v>
                </c:pt>
                <c:pt idx="563">
                  <c:v>1141.46032714844</c:v>
                </c:pt>
                <c:pt idx="564">
                  <c:v>1143.5476684570301</c:v>
                </c:pt>
                <c:pt idx="565">
                  <c:v>1145.57019042969</c:v>
                </c:pt>
                <c:pt idx="566">
                  <c:v>1147.4815063476599</c:v>
                </c:pt>
                <c:pt idx="567">
                  <c:v>1149.5078735351599</c:v>
                </c:pt>
                <c:pt idx="568">
                  <c:v>1151.55749511719</c:v>
                </c:pt>
                <c:pt idx="569">
                  <c:v>1153.46691894531</c:v>
                </c:pt>
                <c:pt idx="570">
                  <c:v>1155.4391479492199</c:v>
                </c:pt>
                <c:pt idx="571">
                  <c:v>1157.4780883789099</c:v>
                </c:pt>
                <c:pt idx="572">
                  <c:v>1159.4415893554699</c:v>
                </c:pt>
                <c:pt idx="573">
                  <c:v>1161.40319824219</c:v>
                </c:pt>
                <c:pt idx="574">
                  <c:v>1163.40258789062</c:v>
                </c:pt>
                <c:pt idx="575">
                  <c:v>1165.4647827148401</c:v>
                </c:pt>
                <c:pt idx="576">
                  <c:v>1167.4766235351599</c:v>
                </c:pt>
                <c:pt idx="577">
                  <c:v>1169.46337890625</c:v>
                </c:pt>
                <c:pt idx="578">
                  <c:v>1171.4375610351599</c:v>
                </c:pt>
                <c:pt idx="579">
                  <c:v>1173.38464355469</c:v>
                </c:pt>
                <c:pt idx="580">
                  <c:v>1175.3713989257801</c:v>
                </c:pt>
                <c:pt idx="581">
                  <c:v>1177.36010742188</c:v>
                </c:pt>
                <c:pt idx="582">
                  <c:v>1179.4097290039099</c:v>
                </c:pt>
                <c:pt idx="583">
                  <c:v>1181.45935058594</c:v>
                </c:pt>
                <c:pt idx="584">
                  <c:v>1183.4712524414099</c:v>
                </c:pt>
                <c:pt idx="585">
                  <c:v>1185.4579467773401</c:v>
                </c:pt>
                <c:pt idx="586">
                  <c:v>1187.44470214844</c:v>
                </c:pt>
                <c:pt idx="587">
                  <c:v>1189.4063110351599</c:v>
                </c:pt>
                <c:pt idx="588">
                  <c:v>1191.39306640625</c:v>
                </c:pt>
                <c:pt idx="589">
                  <c:v>1193.4552612304699</c:v>
                </c:pt>
                <c:pt idx="590">
                  <c:v>1195.41687011719</c:v>
                </c:pt>
                <c:pt idx="591">
                  <c:v>1197.3784790039099</c:v>
                </c:pt>
                <c:pt idx="592">
                  <c:v>1199.4531860351599</c:v>
                </c:pt>
                <c:pt idx="593">
                  <c:v>1201.47766113281</c:v>
                </c:pt>
                <c:pt idx="594">
                  <c:v>1203.3889770507801</c:v>
                </c:pt>
                <c:pt idx="595">
                  <c:v>1205.38830566406</c:v>
                </c:pt>
                <c:pt idx="596">
                  <c:v>1207.3750610351599</c:v>
                </c:pt>
                <c:pt idx="597">
                  <c:v>1209.3366088867199</c:v>
                </c:pt>
                <c:pt idx="598">
                  <c:v>1211.31079101562</c:v>
                </c:pt>
                <c:pt idx="599">
                  <c:v>1213.43591308594</c:v>
                </c:pt>
                <c:pt idx="600">
                  <c:v>1215.4981079101599</c:v>
                </c:pt>
                <c:pt idx="601">
                  <c:v>1217.39685058594</c:v>
                </c:pt>
                <c:pt idx="602">
                  <c:v>1219.4087524414099</c:v>
                </c:pt>
                <c:pt idx="603">
                  <c:v>1221.4834594726599</c:v>
                </c:pt>
                <c:pt idx="604">
                  <c:v>1223.45764160156</c:v>
                </c:pt>
                <c:pt idx="605">
                  <c:v>1225.38159179688</c:v>
                </c:pt>
                <c:pt idx="606">
                  <c:v>1227.4060668945301</c:v>
                </c:pt>
                <c:pt idx="607">
                  <c:v>1229.4430541992199</c:v>
                </c:pt>
                <c:pt idx="608">
                  <c:v>1231.45300292969</c:v>
                </c:pt>
                <c:pt idx="609">
                  <c:v>1233.4397583007801</c:v>
                </c:pt>
                <c:pt idx="610">
                  <c:v>1235.47875976562</c:v>
                </c:pt>
                <c:pt idx="611">
                  <c:v>1237.4403686523401</c:v>
                </c:pt>
                <c:pt idx="612">
                  <c:v>1239.3013305664099</c:v>
                </c:pt>
                <c:pt idx="613">
                  <c:v>1241.2987670898401</c:v>
                </c:pt>
                <c:pt idx="614">
                  <c:v>1243.38610839844</c:v>
                </c:pt>
                <c:pt idx="615">
                  <c:v>1245.4501953125</c:v>
                </c:pt>
                <c:pt idx="616">
                  <c:v>1247.44958496094</c:v>
                </c:pt>
                <c:pt idx="617">
                  <c:v>1249.4237670898401</c:v>
                </c:pt>
                <c:pt idx="618">
                  <c:v>1251.40856933594</c:v>
                </c:pt>
                <c:pt idx="619">
                  <c:v>1253.3701782226599</c:v>
                </c:pt>
                <c:pt idx="620">
                  <c:v>1255.4091186523401</c:v>
                </c:pt>
                <c:pt idx="621">
                  <c:v>1257.47131347656</c:v>
                </c:pt>
                <c:pt idx="622">
                  <c:v>1259.4454956054699</c:v>
                </c:pt>
                <c:pt idx="623">
                  <c:v>1261.4321899414099</c:v>
                </c:pt>
                <c:pt idx="624">
                  <c:v>1263.4799194335901</c:v>
                </c:pt>
                <c:pt idx="625">
                  <c:v>1265.52954101562</c:v>
                </c:pt>
                <c:pt idx="626">
                  <c:v>1267.48046875</c:v>
                </c:pt>
                <c:pt idx="627">
                  <c:v>1269.37927246094</c:v>
                </c:pt>
                <c:pt idx="628">
                  <c:v>1271.3283081054699</c:v>
                </c:pt>
                <c:pt idx="629">
                  <c:v>1273.3401489257801</c:v>
                </c:pt>
                <c:pt idx="630">
                  <c:v>1275.3897094726599</c:v>
                </c:pt>
                <c:pt idx="631">
                  <c:v>1277.33874511719</c:v>
                </c:pt>
                <c:pt idx="632">
                  <c:v>1279.2877807617199</c:v>
                </c:pt>
                <c:pt idx="633">
                  <c:v>1281.24938964844</c:v>
                </c:pt>
                <c:pt idx="634">
                  <c:v>1283.2990112304699</c:v>
                </c:pt>
                <c:pt idx="635">
                  <c:v>1285.41149902344</c:v>
                </c:pt>
                <c:pt idx="636">
                  <c:v>1287.3856811523401</c:v>
                </c:pt>
                <c:pt idx="637">
                  <c:v>1289.34729003906</c:v>
                </c:pt>
                <c:pt idx="638">
                  <c:v>1291.3843383789099</c:v>
                </c:pt>
                <c:pt idx="639">
                  <c:v>1293.38366699219</c:v>
                </c:pt>
                <c:pt idx="640">
                  <c:v>1295.3829956054699</c:v>
                </c:pt>
                <c:pt idx="641">
                  <c:v>1297.36975097656</c:v>
                </c:pt>
                <c:pt idx="642">
                  <c:v>1299.31689453125</c:v>
                </c:pt>
                <c:pt idx="643">
                  <c:v>1301.27844238281</c:v>
                </c:pt>
                <c:pt idx="644">
                  <c:v>1303.26708984375</c:v>
                </c:pt>
                <c:pt idx="645">
                  <c:v>1305.3167114257801</c:v>
                </c:pt>
                <c:pt idx="646">
                  <c:v>1307.37890625</c:v>
                </c:pt>
                <c:pt idx="647">
                  <c:v>1309.4033813476599</c:v>
                </c:pt>
                <c:pt idx="648">
                  <c:v>1311.36499023438</c:v>
                </c:pt>
                <c:pt idx="649">
                  <c:v>1313.3140258789099</c:v>
                </c:pt>
                <c:pt idx="650">
                  <c:v>1315.31335449219</c:v>
                </c:pt>
                <c:pt idx="651">
                  <c:v>1317.3629760742199</c:v>
                </c:pt>
                <c:pt idx="652">
                  <c:v>1319.3603515625</c:v>
                </c:pt>
                <c:pt idx="653">
                  <c:v>1321.3200073242199</c:v>
                </c:pt>
                <c:pt idx="654">
                  <c:v>1323.29614257812</c:v>
                </c:pt>
                <c:pt idx="655">
                  <c:v>1325.3351440429699</c:v>
                </c:pt>
                <c:pt idx="656">
                  <c:v>1327.3344116210901</c:v>
                </c:pt>
                <c:pt idx="657">
                  <c:v>1329.38403320312</c:v>
                </c:pt>
                <c:pt idx="658">
                  <c:v>1331.4085083007801</c:v>
                </c:pt>
                <c:pt idx="659">
                  <c:v>1333.2820434570301</c:v>
                </c:pt>
                <c:pt idx="660">
                  <c:v>1335.2939453125</c:v>
                </c:pt>
                <c:pt idx="661">
                  <c:v>1337.3310546875</c:v>
                </c:pt>
                <c:pt idx="662">
                  <c:v>1339.3681030273401</c:v>
                </c:pt>
                <c:pt idx="663">
                  <c:v>1341.43029785156</c:v>
                </c:pt>
                <c:pt idx="664">
                  <c:v>1343.3667602539099</c:v>
                </c:pt>
                <c:pt idx="665">
                  <c:v>1345.30322265625</c:v>
                </c:pt>
                <c:pt idx="666">
                  <c:v>1347.3402709960901</c:v>
                </c:pt>
                <c:pt idx="667">
                  <c:v>1349.3772583007801</c:v>
                </c:pt>
                <c:pt idx="668">
                  <c:v>1351.2885131835901</c:v>
                </c:pt>
                <c:pt idx="669">
                  <c:v>1353.21240234375</c:v>
                </c:pt>
                <c:pt idx="670">
                  <c:v>1355.26208496094</c:v>
                </c:pt>
                <c:pt idx="671">
                  <c:v>1357.2488403320301</c:v>
                </c:pt>
                <c:pt idx="672">
                  <c:v>1359.2481079101599</c:v>
                </c:pt>
                <c:pt idx="673">
                  <c:v>1361.32287597656</c:v>
                </c:pt>
                <c:pt idx="674">
                  <c:v>1363.322265625</c:v>
                </c:pt>
                <c:pt idx="675">
                  <c:v>1365.3718872070301</c:v>
                </c:pt>
                <c:pt idx="676">
                  <c:v>1367.4843139648401</c:v>
                </c:pt>
                <c:pt idx="677">
                  <c:v>1369.40625</c:v>
                </c:pt>
                <c:pt idx="678">
                  <c:v>1371.33020019531</c:v>
                </c:pt>
                <c:pt idx="679">
                  <c:v>1373.3063354492199</c:v>
                </c:pt>
                <c:pt idx="680">
                  <c:v>1375.2553100585901</c:v>
                </c:pt>
                <c:pt idx="681">
                  <c:v>1377.3048706054699</c:v>
                </c:pt>
                <c:pt idx="682">
                  <c:v>1379.32934570312</c:v>
                </c:pt>
                <c:pt idx="683">
                  <c:v>1381.25329589844</c:v>
                </c:pt>
                <c:pt idx="684">
                  <c:v>1383.2903442382801</c:v>
                </c:pt>
                <c:pt idx="685">
                  <c:v>1385.37768554688</c:v>
                </c:pt>
                <c:pt idx="686">
                  <c:v>1387.3518676757801</c:v>
                </c:pt>
                <c:pt idx="687">
                  <c:v>1389.2756958007801</c:v>
                </c:pt>
                <c:pt idx="688">
                  <c:v>1391.26245117188</c:v>
                </c:pt>
                <c:pt idx="689">
                  <c:v>1393.2869262695301</c:v>
                </c:pt>
                <c:pt idx="690">
                  <c:v>1395.27368164062</c:v>
                </c:pt>
                <c:pt idx="691">
                  <c:v>1397.2730102539099</c:v>
                </c:pt>
                <c:pt idx="692">
                  <c:v>1399.29748535156</c:v>
                </c:pt>
                <c:pt idx="693">
                  <c:v>1401.3345336914099</c:v>
                </c:pt>
                <c:pt idx="694">
                  <c:v>1403.2835083007801</c:v>
                </c:pt>
                <c:pt idx="695">
                  <c:v>1405.21997070312</c:v>
                </c:pt>
                <c:pt idx="696">
                  <c:v>1407.19421386719</c:v>
                </c:pt>
                <c:pt idx="697">
                  <c:v>1409.1683959960901</c:v>
                </c:pt>
                <c:pt idx="698">
                  <c:v>1411.2053833007801</c:v>
                </c:pt>
                <c:pt idx="699">
                  <c:v>1413.25500488281</c:v>
                </c:pt>
                <c:pt idx="700">
                  <c:v>1415.2669067382801</c:v>
                </c:pt>
                <c:pt idx="701">
                  <c:v>1417.25170898438</c:v>
                </c:pt>
                <c:pt idx="702">
                  <c:v>1419.2510375976599</c:v>
                </c:pt>
                <c:pt idx="703">
                  <c:v>1421.26489257812</c:v>
                </c:pt>
                <c:pt idx="704">
                  <c:v>1423.2893676757801</c:v>
                </c:pt>
                <c:pt idx="705">
                  <c:v>1425.2509155273401</c:v>
                </c:pt>
                <c:pt idx="706">
                  <c:v>1427.1748046875</c:v>
                </c:pt>
                <c:pt idx="707">
                  <c:v>1429.24963378906</c:v>
                </c:pt>
                <c:pt idx="708">
                  <c:v>1431.29919433594</c:v>
                </c:pt>
                <c:pt idx="709">
                  <c:v>1433.23559570312</c:v>
                </c:pt>
                <c:pt idx="710">
                  <c:v>1435.1846313476599</c:v>
                </c:pt>
                <c:pt idx="711">
                  <c:v>1437.13366699219</c:v>
                </c:pt>
                <c:pt idx="712">
                  <c:v>1439.27136230469</c:v>
                </c:pt>
                <c:pt idx="713">
                  <c:v>1441.3461303710901</c:v>
                </c:pt>
                <c:pt idx="714">
                  <c:v>1443.23229980469</c:v>
                </c:pt>
                <c:pt idx="715">
                  <c:v>1445.2064819335901</c:v>
                </c:pt>
                <c:pt idx="716">
                  <c:v>1447.1931762695301</c:v>
                </c:pt>
                <c:pt idx="717">
                  <c:v>1449.24084472656</c:v>
                </c:pt>
                <c:pt idx="718">
                  <c:v>1451.32824707031</c:v>
                </c:pt>
                <c:pt idx="719">
                  <c:v>1453.2666625976599</c:v>
                </c:pt>
                <c:pt idx="720">
                  <c:v>1455.1904907226599</c:v>
                </c:pt>
                <c:pt idx="721">
                  <c:v>1457.2023315429699</c:v>
                </c:pt>
                <c:pt idx="722">
                  <c:v>1459.31481933594</c:v>
                </c:pt>
                <c:pt idx="723">
                  <c:v>1461.30163574219</c:v>
                </c:pt>
                <c:pt idx="724">
                  <c:v>1463.2380981445301</c:v>
                </c:pt>
                <c:pt idx="725">
                  <c:v>1465.3505859375</c:v>
                </c:pt>
                <c:pt idx="726">
                  <c:v>1467.2996215820301</c:v>
                </c:pt>
                <c:pt idx="727">
                  <c:v>1469.2485961914099</c:v>
                </c:pt>
                <c:pt idx="728">
                  <c:v>1471.24792480469</c:v>
                </c:pt>
                <c:pt idx="729">
                  <c:v>1473.1843872070301</c:v>
                </c:pt>
                <c:pt idx="730">
                  <c:v>1475.20886230469</c:v>
                </c:pt>
                <c:pt idx="731">
                  <c:v>1477.1956176757801</c:v>
                </c:pt>
                <c:pt idx="732">
                  <c:v>1479.1697387695301</c:v>
                </c:pt>
                <c:pt idx="733">
                  <c:v>1481.20678710938</c:v>
                </c:pt>
                <c:pt idx="734">
                  <c:v>1483.2186889648401</c:v>
                </c:pt>
                <c:pt idx="735">
                  <c:v>1485.20544433594</c:v>
                </c:pt>
                <c:pt idx="736">
                  <c:v>1487.1796264648401</c:v>
                </c:pt>
                <c:pt idx="737">
                  <c:v>1489.21667480469</c:v>
                </c:pt>
                <c:pt idx="738">
                  <c:v>1491.2160034179699</c:v>
                </c:pt>
                <c:pt idx="739">
                  <c:v>1493.1524047851599</c:v>
                </c:pt>
                <c:pt idx="740">
                  <c:v>1495.1372680664099</c:v>
                </c:pt>
                <c:pt idx="741">
                  <c:v>1497.134765625</c:v>
                </c:pt>
                <c:pt idx="742">
                  <c:v>1499.1504516601599</c:v>
                </c:pt>
                <c:pt idx="743">
                  <c:v>1501.1786499023401</c:v>
                </c:pt>
                <c:pt idx="744">
                  <c:v>1503.16540527344</c:v>
                </c:pt>
                <c:pt idx="745">
                  <c:v>1505.13586425781</c:v>
                </c:pt>
                <c:pt idx="746">
                  <c:v>1507.2232055664099</c:v>
                </c:pt>
                <c:pt idx="747">
                  <c:v>1509.2388305664099</c:v>
                </c:pt>
                <c:pt idx="748">
                  <c:v>1511.1878051757801</c:v>
                </c:pt>
                <c:pt idx="749">
                  <c:v>1513.16198730469</c:v>
                </c:pt>
                <c:pt idx="750">
                  <c:v>1515.1361694335901</c:v>
                </c:pt>
                <c:pt idx="751">
                  <c:v>1517.1605834960901</c:v>
                </c:pt>
                <c:pt idx="752">
                  <c:v>1519.1851196289099</c:v>
                </c:pt>
                <c:pt idx="753">
                  <c:v>1521.1681518554699</c:v>
                </c:pt>
                <c:pt idx="754">
                  <c:v>1523.1548461914099</c:v>
                </c:pt>
                <c:pt idx="755">
                  <c:v>1525.12902832031</c:v>
                </c:pt>
                <c:pt idx="756">
                  <c:v>1527.1371459960901</c:v>
                </c:pt>
                <c:pt idx="757">
                  <c:v>1529.1904907226599</c:v>
                </c:pt>
                <c:pt idx="758">
                  <c:v>1531.1395874023401</c:v>
                </c:pt>
                <c:pt idx="759">
                  <c:v>1533.0848999023401</c:v>
                </c:pt>
                <c:pt idx="760">
                  <c:v>1535.1093139648401</c:v>
                </c:pt>
                <c:pt idx="761">
                  <c:v>1537.1463012695301</c:v>
                </c:pt>
                <c:pt idx="762">
                  <c:v>1539.12048339844</c:v>
                </c:pt>
                <c:pt idx="763">
                  <c:v>1541.1613159179699</c:v>
                </c:pt>
                <c:pt idx="764">
                  <c:v>1543.2109375</c:v>
                </c:pt>
                <c:pt idx="765">
                  <c:v>1545.19396972656</c:v>
                </c:pt>
                <c:pt idx="766">
                  <c:v>1547.1430053710901</c:v>
                </c:pt>
                <c:pt idx="767">
                  <c:v>1549.1837768554699</c:v>
                </c:pt>
                <c:pt idx="768">
                  <c:v>1551.2586059570301</c:v>
                </c:pt>
                <c:pt idx="769">
                  <c:v>1553.20385742187</c:v>
                </c:pt>
                <c:pt idx="770">
                  <c:v>1555.12768554687</c:v>
                </c:pt>
                <c:pt idx="771">
                  <c:v>1557.1773071289099</c:v>
                </c:pt>
                <c:pt idx="772">
                  <c:v>1559.23950195313</c:v>
                </c:pt>
                <c:pt idx="773">
                  <c:v>1561.2136840820301</c:v>
                </c:pt>
                <c:pt idx="774">
                  <c:v>1563.125</c:v>
                </c:pt>
                <c:pt idx="775">
                  <c:v>1565.0991821289099</c:v>
                </c:pt>
                <c:pt idx="776">
                  <c:v>1567.1525268554699</c:v>
                </c:pt>
                <c:pt idx="777">
                  <c:v>1569.1141967773401</c:v>
                </c:pt>
                <c:pt idx="778">
                  <c:v>1571.10095214844</c:v>
                </c:pt>
                <c:pt idx="779">
                  <c:v>1573.12536621094</c:v>
                </c:pt>
                <c:pt idx="780">
                  <c:v>1575.17126464844</c:v>
                </c:pt>
                <c:pt idx="781">
                  <c:v>1577.1328735351599</c:v>
                </c:pt>
                <c:pt idx="782">
                  <c:v>1579.1107788085901</c:v>
                </c:pt>
                <c:pt idx="783">
                  <c:v>1581.1264038085901</c:v>
                </c:pt>
                <c:pt idx="784">
                  <c:v>1583.08422851562</c:v>
                </c:pt>
                <c:pt idx="785">
                  <c:v>1585.1338500976599</c:v>
                </c:pt>
                <c:pt idx="786">
                  <c:v>1587.24633789062</c:v>
                </c:pt>
                <c:pt idx="787">
                  <c:v>1589.29223632813</c:v>
                </c:pt>
                <c:pt idx="788">
                  <c:v>1591.21984863281</c:v>
                </c:pt>
                <c:pt idx="789">
                  <c:v>1593.1185913085901</c:v>
                </c:pt>
                <c:pt idx="790">
                  <c:v>1595.10534667969</c:v>
                </c:pt>
                <c:pt idx="791">
                  <c:v>1597.17126464844</c:v>
                </c:pt>
                <c:pt idx="792">
                  <c:v>1599.19201660156</c:v>
                </c:pt>
                <c:pt idx="793">
                  <c:v>1601.1661987304699</c:v>
                </c:pt>
                <c:pt idx="794">
                  <c:v>1603.1404418945301</c:v>
                </c:pt>
                <c:pt idx="795">
                  <c:v>1605.07690429687</c:v>
                </c:pt>
                <c:pt idx="796">
                  <c:v>1607.0296020507801</c:v>
                </c:pt>
                <c:pt idx="797">
                  <c:v>1609.12951660156</c:v>
                </c:pt>
                <c:pt idx="798">
                  <c:v>1611.29235839844</c:v>
                </c:pt>
                <c:pt idx="799">
                  <c:v>1613.19104003906</c:v>
                </c:pt>
                <c:pt idx="800">
                  <c:v>1615.05200195313</c:v>
                </c:pt>
                <c:pt idx="801">
                  <c:v>1617.1770629882801</c:v>
                </c:pt>
                <c:pt idx="802">
                  <c:v>1619.2014770507801</c:v>
                </c:pt>
                <c:pt idx="803">
                  <c:v>1621.1467895507801</c:v>
                </c:pt>
                <c:pt idx="804">
                  <c:v>1623.14245605469</c:v>
                </c:pt>
                <c:pt idx="805">
                  <c:v>1625.16687011719</c:v>
                </c:pt>
                <c:pt idx="806">
                  <c:v>1627.19506835938</c:v>
                </c:pt>
                <c:pt idx="807">
                  <c:v>1629.1692504882801</c:v>
                </c:pt>
                <c:pt idx="808">
                  <c:v>1631.130859375</c:v>
                </c:pt>
                <c:pt idx="809">
                  <c:v>1633.07995605469</c:v>
                </c:pt>
                <c:pt idx="810">
                  <c:v>1635.10437011719</c:v>
                </c:pt>
                <c:pt idx="811">
                  <c:v>1637.1450805664099</c:v>
                </c:pt>
                <c:pt idx="812">
                  <c:v>1639.14440917969</c:v>
                </c:pt>
                <c:pt idx="813">
                  <c:v>1641.1400756835901</c:v>
                </c:pt>
                <c:pt idx="814">
                  <c:v>1643.1356811523401</c:v>
                </c:pt>
                <c:pt idx="815">
                  <c:v>1645.0972290039099</c:v>
                </c:pt>
                <c:pt idx="816">
                  <c:v>1647.1128540039099</c:v>
                </c:pt>
                <c:pt idx="817">
                  <c:v>1649.12854003906</c:v>
                </c:pt>
                <c:pt idx="818">
                  <c:v>1651.08642578125</c:v>
                </c:pt>
                <c:pt idx="819">
                  <c:v>1653.0945434570301</c:v>
                </c:pt>
                <c:pt idx="820">
                  <c:v>1655.06872558594</c:v>
                </c:pt>
                <c:pt idx="821">
                  <c:v>1657.00891113281</c:v>
                </c:pt>
                <c:pt idx="822">
                  <c:v>1659.0458984375</c:v>
                </c:pt>
                <c:pt idx="823">
                  <c:v>1661.07922363281</c:v>
                </c:pt>
                <c:pt idx="824">
                  <c:v>1663.1162719726599</c:v>
                </c:pt>
                <c:pt idx="825">
                  <c:v>1665.2036743164099</c:v>
                </c:pt>
                <c:pt idx="826">
                  <c:v>1667.12756347656</c:v>
                </c:pt>
                <c:pt idx="827">
                  <c:v>1669.0173950195301</c:v>
                </c:pt>
                <c:pt idx="828">
                  <c:v>1670.9537963867199</c:v>
                </c:pt>
                <c:pt idx="829">
                  <c:v>1673.00341796875</c:v>
                </c:pt>
                <c:pt idx="830">
                  <c:v>1675.0657348632801</c:v>
                </c:pt>
                <c:pt idx="831">
                  <c:v>1677.03991699219</c:v>
                </c:pt>
                <c:pt idx="832">
                  <c:v>1679.07690429687</c:v>
                </c:pt>
                <c:pt idx="833">
                  <c:v>1681.0510864257801</c:v>
                </c:pt>
                <c:pt idx="834">
                  <c:v>1683.08813476562</c:v>
                </c:pt>
                <c:pt idx="835">
                  <c:v>1685.0836791992199</c:v>
                </c:pt>
                <c:pt idx="836">
                  <c:v>1687.0867309570301</c:v>
                </c:pt>
                <c:pt idx="837">
                  <c:v>1689.15270996094</c:v>
                </c:pt>
                <c:pt idx="838">
                  <c:v>1691.0728149414099</c:v>
                </c:pt>
                <c:pt idx="839">
                  <c:v>1693.03442382813</c:v>
                </c:pt>
                <c:pt idx="840">
                  <c:v>1695.0878295898401</c:v>
                </c:pt>
                <c:pt idx="841">
                  <c:v>1697.1122436523401</c:v>
                </c:pt>
                <c:pt idx="842">
                  <c:v>1699.07385253906</c:v>
                </c:pt>
                <c:pt idx="843">
                  <c:v>1701.05688476562</c:v>
                </c:pt>
                <c:pt idx="844">
                  <c:v>1703.02734375</c:v>
                </c:pt>
                <c:pt idx="845">
                  <c:v>1704.9889526367199</c:v>
                </c:pt>
                <c:pt idx="846">
                  <c:v>1707.00451660156</c:v>
                </c:pt>
                <c:pt idx="847">
                  <c:v>1709.00756835938</c:v>
                </c:pt>
                <c:pt idx="848">
                  <c:v>1711.1201171875</c:v>
                </c:pt>
                <c:pt idx="849">
                  <c:v>1713.1571655273401</c:v>
                </c:pt>
                <c:pt idx="850">
                  <c:v>1715.0432739257801</c:v>
                </c:pt>
                <c:pt idx="851">
                  <c:v>1716.98852539062</c:v>
                </c:pt>
                <c:pt idx="852">
                  <c:v>1719.03442382813</c:v>
                </c:pt>
                <c:pt idx="853">
                  <c:v>1721.05895996094</c:v>
                </c:pt>
                <c:pt idx="854">
                  <c:v>1722.9866333007801</c:v>
                </c:pt>
                <c:pt idx="855">
                  <c:v>1724.9859008789099</c:v>
                </c:pt>
                <c:pt idx="856">
                  <c:v>1726.9814453125</c:v>
                </c:pt>
                <c:pt idx="857">
                  <c:v>1729.00598144531</c:v>
                </c:pt>
                <c:pt idx="858">
                  <c:v>1731.04296875</c:v>
                </c:pt>
                <c:pt idx="859">
                  <c:v>1733.00451660156</c:v>
                </c:pt>
                <c:pt idx="860">
                  <c:v>1735.02905273438</c:v>
                </c:pt>
                <c:pt idx="861">
                  <c:v>1737.0573120117199</c:v>
                </c:pt>
                <c:pt idx="862">
                  <c:v>1738.96862792969</c:v>
                </c:pt>
                <c:pt idx="863">
                  <c:v>1741.0182495117199</c:v>
                </c:pt>
                <c:pt idx="864">
                  <c:v>1743.0967407226599</c:v>
                </c:pt>
                <c:pt idx="865">
                  <c:v>1745.00805664062</c:v>
                </c:pt>
                <c:pt idx="866">
                  <c:v>1746.9570922851599</c:v>
                </c:pt>
                <c:pt idx="867">
                  <c:v>1749.0443725585901</c:v>
                </c:pt>
                <c:pt idx="868">
                  <c:v>1751.0902709960901</c:v>
                </c:pt>
                <c:pt idx="869">
                  <c:v>1753.064453125</c:v>
                </c:pt>
                <c:pt idx="870">
                  <c:v>1755.01342773438</c:v>
                </c:pt>
                <c:pt idx="871">
                  <c:v>1756.97131347656</c:v>
                </c:pt>
                <c:pt idx="872">
                  <c:v>1758.9706420898401</c:v>
                </c:pt>
                <c:pt idx="873">
                  <c:v>1760.9950561523401</c:v>
                </c:pt>
                <c:pt idx="874">
                  <c:v>1763.01953125</c:v>
                </c:pt>
                <c:pt idx="875">
                  <c:v>1765.0062866210901</c:v>
                </c:pt>
                <c:pt idx="876">
                  <c:v>1767.05969238281</c:v>
                </c:pt>
                <c:pt idx="877">
                  <c:v>1769.0250854492199</c:v>
                </c:pt>
                <c:pt idx="878">
                  <c:v>1770.95776367187</c:v>
                </c:pt>
                <c:pt idx="879">
                  <c:v>1772.98217773438</c:v>
                </c:pt>
                <c:pt idx="880">
                  <c:v>1774.99401855469</c:v>
                </c:pt>
                <c:pt idx="881">
                  <c:v>1777.0022583007801</c:v>
                </c:pt>
                <c:pt idx="882">
                  <c:v>1779.0016479492199</c:v>
                </c:pt>
                <c:pt idx="883">
                  <c:v>1781.04235839844</c:v>
                </c:pt>
                <c:pt idx="884">
                  <c:v>1783.04541015625</c:v>
                </c:pt>
                <c:pt idx="885">
                  <c:v>1784.98193359375</c:v>
                </c:pt>
                <c:pt idx="886">
                  <c:v>1786.9900512695301</c:v>
                </c:pt>
                <c:pt idx="887">
                  <c:v>1788.97302246094</c:v>
                </c:pt>
                <c:pt idx="888">
                  <c:v>1790.9597778320301</c:v>
                </c:pt>
                <c:pt idx="889">
                  <c:v>1792.9502563476599</c:v>
                </c:pt>
                <c:pt idx="890">
                  <c:v>1794.9281616210901</c:v>
                </c:pt>
                <c:pt idx="891">
                  <c:v>1796.93627929687</c:v>
                </c:pt>
                <c:pt idx="892">
                  <c:v>1798.94445800781</c:v>
                </c:pt>
                <c:pt idx="893">
                  <c:v>1800.9601440429699</c:v>
                </c:pt>
                <c:pt idx="894">
                  <c:v>1802.96325683594</c:v>
                </c:pt>
                <c:pt idx="895">
                  <c:v>1805.01281738281</c:v>
                </c:pt>
                <c:pt idx="896">
                  <c:v>1807.02465820313</c:v>
                </c:pt>
                <c:pt idx="897">
                  <c:v>1808.9951171875</c:v>
                </c:pt>
                <c:pt idx="898">
                  <c:v>1810.96557617187</c:v>
                </c:pt>
                <c:pt idx="899">
                  <c:v>1812.9649047851599</c:v>
                </c:pt>
                <c:pt idx="900">
                  <c:v>1815.0182495117199</c:v>
                </c:pt>
                <c:pt idx="901">
                  <c:v>1816.97985839844</c:v>
                </c:pt>
                <c:pt idx="902">
                  <c:v>1818.94140625</c:v>
                </c:pt>
                <c:pt idx="903">
                  <c:v>1820.94445800781</c:v>
                </c:pt>
                <c:pt idx="904">
                  <c:v>1822.96899414062</c:v>
                </c:pt>
                <c:pt idx="905">
                  <c:v>1824.939453125</c:v>
                </c:pt>
                <c:pt idx="906">
                  <c:v>1826.8721313476599</c:v>
                </c:pt>
                <c:pt idx="907">
                  <c:v>1828.9342651367199</c:v>
                </c:pt>
                <c:pt idx="908">
                  <c:v>1830.97509765625</c:v>
                </c:pt>
                <c:pt idx="909">
                  <c:v>1832.9530639648401</c:v>
                </c:pt>
                <c:pt idx="910">
                  <c:v>1834.91467285156</c:v>
                </c:pt>
                <c:pt idx="911">
                  <c:v>1836.9014282226599</c:v>
                </c:pt>
                <c:pt idx="912">
                  <c:v>1839.0353393554699</c:v>
                </c:pt>
                <c:pt idx="913">
                  <c:v>1841.05981445313</c:v>
                </c:pt>
                <c:pt idx="914">
                  <c:v>1842.9585571289099</c:v>
                </c:pt>
                <c:pt idx="915">
                  <c:v>1844.90380859375</c:v>
                </c:pt>
                <c:pt idx="916">
                  <c:v>1846.8905639648401</c:v>
                </c:pt>
                <c:pt idx="917">
                  <c:v>1848.9025268554699</c:v>
                </c:pt>
                <c:pt idx="918">
                  <c:v>1850.86779785156</c:v>
                </c:pt>
                <c:pt idx="919">
                  <c:v>1852.93371582031</c:v>
                </c:pt>
                <c:pt idx="920">
                  <c:v>1855.0336303710901</c:v>
                </c:pt>
                <c:pt idx="921">
                  <c:v>1856.9412231445301</c:v>
                </c:pt>
                <c:pt idx="922">
                  <c:v>1858.88647460938</c:v>
                </c:pt>
                <c:pt idx="923">
                  <c:v>1860.9020385742199</c:v>
                </c:pt>
                <c:pt idx="924">
                  <c:v>1862.8637084960901</c:v>
                </c:pt>
                <c:pt idx="925">
                  <c:v>1864.9384765625</c:v>
                </c:pt>
                <c:pt idx="926">
                  <c:v>1866.9126586914099</c:v>
                </c:pt>
                <c:pt idx="927">
                  <c:v>1868.83276367187</c:v>
                </c:pt>
                <c:pt idx="928">
                  <c:v>1870.8698120117199</c:v>
                </c:pt>
                <c:pt idx="929">
                  <c:v>1872.91064453125</c:v>
                </c:pt>
                <c:pt idx="930">
                  <c:v>1874.9513549804699</c:v>
                </c:pt>
                <c:pt idx="931">
                  <c:v>1876.95947265625</c:v>
                </c:pt>
                <c:pt idx="932">
                  <c:v>1879.01794433594</c:v>
                </c:pt>
                <c:pt idx="933">
                  <c:v>1881.0046997070301</c:v>
                </c:pt>
                <c:pt idx="934">
                  <c:v>1882.8945922851599</c:v>
                </c:pt>
                <c:pt idx="935">
                  <c:v>1884.94421386719</c:v>
                </c:pt>
                <c:pt idx="936">
                  <c:v>1886.9938354492199</c:v>
                </c:pt>
                <c:pt idx="937">
                  <c:v>1888.9303588867199</c:v>
                </c:pt>
                <c:pt idx="938">
                  <c:v>1890.94226074219</c:v>
                </c:pt>
                <c:pt idx="939">
                  <c:v>1892.9541015625</c:v>
                </c:pt>
                <c:pt idx="940">
                  <c:v>1894.9408569335901</c:v>
                </c:pt>
                <c:pt idx="941">
                  <c:v>1896.89367675781</c:v>
                </c:pt>
                <c:pt idx="942">
                  <c:v>1898.8804321289099</c:v>
                </c:pt>
                <c:pt idx="943">
                  <c:v>1900.8634643554699</c:v>
                </c:pt>
                <c:pt idx="944">
                  <c:v>1902.8716430664099</c:v>
                </c:pt>
                <c:pt idx="945">
                  <c:v>1904.96264648438</c:v>
                </c:pt>
                <c:pt idx="946">
                  <c:v>1906.9745483398401</c:v>
                </c:pt>
                <c:pt idx="947">
                  <c:v>1908.8695678710901</c:v>
                </c:pt>
                <c:pt idx="948">
                  <c:v>1910.8059692382801</c:v>
                </c:pt>
                <c:pt idx="949">
                  <c:v>1912.89331054687</c:v>
                </c:pt>
                <c:pt idx="950">
                  <c:v>1914.9555053710901</c:v>
                </c:pt>
                <c:pt idx="951">
                  <c:v>1916.91711425781</c:v>
                </c:pt>
                <c:pt idx="952">
                  <c:v>1918.8032836914099</c:v>
                </c:pt>
                <c:pt idx="953">
                  <c:v>1920.7937622070301</c:v>
                </c:pt>
                <c:pt idx="954">
                  <c:v>1922.91882324219</c:v>
                </c:pt>
                <c:pt idx="955">
                  <c:v>1924.90185546875</c:v>
                </c:pt>
                <c:pt idx="956">
                  <c:v>1926.8043823242199</c:v>
                </c:pt>
                <c:pt idx="957">
                  <c:v>1928.84143066406</c:v>
                </c:pt>
                <c:pt idx="958">
                  <c:v>1930.91613769531</c:v>
                </c:pt>
                <c:pt idx="959">
                  <c:v>1932.94055175781</c:v>
                </c:pt>
                <c:pt idx="960">
                  <c:v>1934.9524536132801</c:v>
                </c:pt>
                <c:pt idx="961">
                  <c:v>1936.85119628906</c:v>
                </c:pt>
                <c:pt idx="962">
                  <c:v>1938.84680175781</c:v>
                </c:pt>
                <c:pt idx="963">
                  <c:v>1940.9215698242199</c:v>
                </c:pt>
                <c:pt idx="964">
                  <c:v>1942.8869018554699</c:v>
                </c:pt>
                <c:pt idx="965">
                  <c:v>1944.8359375</c:v>
                </c:pt>
                <c:pt idx="966">
                  <c:v>1946.86926269531</c:v>
                </c:pt>
                <c:pt idx="967">
                  <c:v>1948.8937377929699</c:v>
                </c:pt>
                <c:pt idx="968">
                  <c:v>1950.8427124023401</c:v>
                </c:pt>
                <c:pt idx="969">
                  <c:v>1952.8583984375</c:v>
                </c:pt>
                <c:pt idx="970">
                  <c:v>1954.87036132813</c:v>
                </c:pt>
                <c:pt idx="971">
                  <c:v>1956.8910522460901</c:v>
                </c:pt>
                <c:pt idx="972">
                  <c:v>1958.9154663085901</c:v>
                </c:pt>
                <c:pt idx="973">
                  <c:v>1960.84301757813</c:v>
                </c:pt>
                <c:pt idx="974">
                  <c:v>1962.84240722656</c:v>
                </c:pt>
                <c:pt idx="975">
                  <c:v>1964.90087890625</c:v>
                </c:pt>
                <c:pt idx="976">
                  <c:v>1966.8661499023401</c:v>
                </c:pt>
                <c:pt idx="977">
                  <c:v>1968.8440551757801</c:v>
                </c:pt>
                <c:pt idx="978">
                  <c:v>1970.83081054687</c:v>
                </c:pt>
                <c:pt idx="979">
                  <c:v>1972.88928222656</c:v>
                </c:pt>
                <c:pt idx="980">
                  <c:v>1974.9514770507801</c:v>
                </c:pt>
                <c:pt idx="981">
                  <c:v>1976.8790893554699</c:v>
                </c:pt>
                <c:pt idx="982">
                  <c:v>1978.8029174804699</c:v>
                </c:pt>
                <c:pt idx="983">
                  <c:v>1980.7733764648401</c:v>
                </c:pt>
                <c:pt idx="984">
                  <c:v>1982.78161621094</c:v>
                </c:pt>
                <c:pt idx="985">
                  <c:v>1984.79357910156</c:v>
                </c:pt>
                <c:pt idx="986">
                  <c:v>1986.80541992187</c:v>
                </c:pt>
                <c:pt idx="987">
                  <c:v>1988.86755371094</c:v>
                </c:pt>
                <c:pt idx="988">
                  <c:v>1990.8455200195301</c:v>
                </c:pt>
                <c:pt idx="989">
                  <c:v>1992.79455566406</c:v>
                </c:pt>
                <c:pt idx="990">
                  <c:v>1994.7901000976599</c:v>
                </c:pt>
                <c:pt idx="991">
                  <c:v>1996.7805786132801</c:v>
                </c:pt>
                <c:pt idx="992">
                  <c:v>1998.7710571289099</c:v>
                </c:pt>
                <c:pt idx="993">
                  <c:v>2000.82067871094</c:v>
                </c:pt>
                <c:pt idx="994">
                  <c:v>2002.90808105469</c:v>
                </c:pt>
                <c:pt idx="995">
                  <c:v>2004.8822631835901</c:v>
                </c:pt>
                <c:pt idx="996">
                  <c:v>2006.87780761719</c:v>
                </c:pt>
                <c:pt idx="997">
                  <c:v>2008.8984985351599</c:v>
                </c:pt>
                <c:pt idx="998">
                  <c:v>2010.8474731445301</c:v>
                </c:pt>
                <c:pt idx="999">
                  <c:v>2012.82165527344</c:v>
                </c:pt>
                <c:pt idx="1000">
                  <c:v>2014.8084106445301</c:v>
                </c:pt>
                <c:pt idx="1001">
                  <c:v>2016.87060546875</c:v>
                </c:pt>
                <c:pt idx="1002">
                  <c:v>2018.8447875976599</c:v>
                </c:pt>
                <c:pt idx="1003">
                  <c:v>2020.79760742187</c:v>
                </c:pt>
                <c:pt idx="1004">
                  <c:v>2022.82214355469</c:v>
                </c:pt>
                <c:pt idx="1005">
                  <c:v>2024.80883789062</c:v>
                </c:pt>
                <c:pt idx="1006">
                  <c:v>2026.8495483398401</c:v>
                </c:pt>
                <c:pt idx="1007">
                  <c:v>2028.8577270507801</c:v>
                </c:pt>
                <c:pt idx="1008">
                  <c:v>2030.7942504882801</c:v>
                </c:pt>
                <c:pt idx="1009">
                  <c:v>2032.73449707031</c:v>
                </c:pt>
                <c:pt idx="1010">
                  <c:v>2034.7966918945301</c:v>
                </c:pt>
                <c:pt idx="1011">
                  <c:v>2036.84619140625</c:v>
                </c:pt>
                <c:pt idx="1012">
                  <c:v>2038.8958129882801</c:v>
                </c:pt>
                <c:pt idx="1013">
                  <c:v>2040.8574829101599</c:v>
                </c:pt>
                <c:pt idx="1014">
                  <c:v>2042.76879882813</c:v>
                </c:pt>
                <c:pt idx="1015">
                  <c:v>2044.8397827148401</c:v>
                </c:pt>
                <c:pt idx="1016">
                  <c:v>2046.8013305664099</c:v>
                </c:pt>
                <c:pt idx="1017">
                  <c:v>2048.7125854492201</c:v>
                </c:pt>
                <c:pt idx="1018">
                  <c:v>2050.6829833984398</c:v>
                </c:pt>
                <c:pt idx="1019">
                  <c:v>2052.7578125</c:v>
                </c:pt>
                <c:pt idx="1020">
                  <c:v>2054.8326416015602</c:v>
                </c:pt>
                <c:pt idx="1021">
                  <c:v>2056.8194580078102</c:v>
                </c:pt>
                <c:pt idx="1022">
                  <c:v>2058.82250976562</c:v>
                </c:pt>
                <c:pt idx="1023">
                  <c:v>2060.7589111328102</c:v>
                </c:pt>
                <c:pt idx="1024">
                  <c:v>2062.76708984375</c:v>
                </c:pt>
                <c:pt idx="1025">
                  <c:v>2064.8455810546898</c:v>
                </c:pt>
                <c:pt idx="1026">
                  <c:v>2066.78198242187</c:v>
                </c:pt>
                <c:pt idx="1027">
                  <c:v>2068.72729492187</c:v>
                </c:pt>
                <c:pt idx="1028">
                  <c:v>2070.8309326171898</c:v>
                </c:pt>
                <c:pt idx="1029">
                  <c:v>2072.8214111328102</c:v>
                </c:pt>
                <c:pt idx="1030">
                  <c:v>2074.75415039062</c:v>
                </c:pt>
                <c:pt idx="1031">
                  <c:v>2076.69946289062</c:v>
                </c:pt>
                <c:pt idx="1032">
                  <c:v>2078.73657226562</c:v>
                </c:pt>
                <c:pt idx="1033">
                  <c:v>2080.7899169921898</c:v>
                </c:pt>
                <c:pt idx="1034">
                  <c:v>2082.7388916015602</c:v>
                </c:pt>
                <c:pt idx="1035">
                  <c:v>2084.76342773438</c:v>
                </c:pt>
                <c:pt idx="1036">
                  <c:v>2086.77905273438</c:v>
                </c:pt>
                <c:pt idx="1037">
                  <c:v>2088.7493896484398</c:v>
                </c:pt>
                <c:pt idx="1038">
                  <c:v>2090.732421875</c:v>
                </c:pt>
                <c:pt idx="1039">
                  <c:v>2092.9078369140602</c:v>
                </c:pt>
                <c:pt idx="1040">
                  <c:v>2094.91088867187</c:v>
                </c:pt>
                <c:pt idx="1041">
                  <c:v>2096.7127685546898</c:v>
                </c:pt>
                <c:pt idx="1042">
                  <c:v>2098.72094726562</c:v>
                </c:pt>
                <c:pt idx="1043">
                  <c:v>2100.7667236328102</c:v>
                </c:pt>
                <c:pt idx="1044">
                  <c:v>2102.76977539062</c:v>
                </c:pt>
                <c:pt idx="1045">
                  <c:v>2104.80688476562</c:v>
                </c:pt>
                <c:pt idx="1046">
                  <c:v>2106.755859375</c:v>
                </c:pt>
                <c:pt idx="1047">
                  <c:v>2108.72119140625</c:v>
                </c:pt>
                <c:pt idx="1048">
                  <c:v>2110.7960205078102</c:v>
                </c:pt>
                <c:pt idx="1049">
                  <c:v>2112.75390625</c:v>
                </c:pt>
                <c:pt idx="1050">
                  <c:v>2114.72802734375</c:v>
                </c:pt>
                <c:pt idx="1051">
                  <c:v>2116.77758789062</c:v>
                </c:pt>
                <c:pt idx="1052">
                  <c:v>2118.7392578125</c:v>
                </c:pt>
                <c:pt idx="1053">
                  <c:v>2120.67578125</c:v>
                </c:pt>
                <c:pt idx="1054">
                  <c:v>2122.7001953125</c:v>
                </c:pt>
                <c:pt idx="1055">
                  <c:v>2124.7032470703102</c:v>
                </c:pt>
                <c:pt idx="1056">
                  <c:v>2126.71142578125</c:v>
                </c:pt>
                <c:pt idx="1057">
                  <c:v>2128.81127929687</c:v>
                </c:pt>
                <c:pt idx="1058">
                  <c:v>2130.76025390625</c:v>
                </c:pt>
                <c:pt idx="1059">
                  <c:v>2132.6842041015602</c:v>
                </c:pt>
                <c:pt idx="1060">
                  <c:v>2134.73388671875</c:v>
                </c:pt>
                <c:pt idx="1061">
                  <c:v>2136.79614257813</c:v>
                </c:pt>
                <c:pt idx="1062">
                  <c:v>2138.78662109375</c:v>
                </c:pt>
                <c:pt idx="1063">
                  <c:v>2140.69409179687</c:v>
                </c:pt>
                <c:pt idx="1064">
                  <c:v>2142.6431884765602</c:v>
                </c:pt>
                <c:pt idx="1065">
                  <c:v>2144.7342529296898</c:v>
                </c:pt>
                <c:pt idx="1066">
                  <c:v>2146.7801513671898</c:v>
                </c:pt>
                <c:pt idx="1067">
                  <c:v>2148.72924804687</c:v>
                </c:pt>
                <c:pt idx="1068">
                  <c:v>2150.7032470703102</c:v>
                </c:pt>
                <c:pt idx="1069">
                  <c:v>2152.6234130859398</c:v>
                </c:pt>
                <c:pt idx="1070">
                  <c:v>2154.6517333984398</c:v>
                </c:pt>
                <c:pt idx="1071">
                  <c:v>2156.74267578125</c:v>
                </c:pt>
                <c:pt idx="1072">
                  <c:v>2158.73828125</c:v>
                </c:pt>
                <c:pt idx="1073">
                  <c:v>2160.6961669921898</c:v>
                </c:pt>
                <c:pt idx="1074">
                  <c:v>2162.6702880859398</c:v>
                </c:pt>
                <c:pt idx="1075">
                  <c:v>2164.6356201171898</c:v>
                </c:pt>
                <c:pt idx="1076">
                  <c:v>2166.6512451171898</c:v>
                </c:pt>
                <c:pt idx="1077">
                  <c:v>2168.6719970703102</c:v>
                </c:pt>
                <c:pt idx="1078">
                  <c:v>2170.7091064453102</c:v>
                </c:pt>
                <c:pt idx="1079">
                  <c:v>2172.7374267578102</c:v>
                </c:pt>
                <c:pt idx="1080">
                  <c:v>2174.6953125</c:v>
                </c:pt>
                <c:pt idx="1081">
                  <c:v>2176.67822265625</c:v>
                </c:pt>
                <c:pt idx="1082">
                  <c:v>2178.7188720703102</c:v>
                </c:pt>
                <c:pt idx="1083">
                  <c:v>2180.755859375</c:v>
                </c:pt>
                <c:pt idx="1084">
                  <c:v>2182.7137451171898</c:v>
                </c:pt>
                <c:pt idx="1085">
                  <c:v>2184.68798828125</c:v>
                </c:pt>
                <c:pt idx="1086">
                  <c:v>2186.79174804687</c:v>
                </c:pt>
                <c:pt idx="1087">
                  <c:v>2188.82885742187</c:v>
                </c:pt>
                <c:pt idx="1088">
                  <c:v>2190.77783203125</c:v>
                </c:pt>
                <c:pt idx="1089">
                  <c:v>2192.73046875</c:v>
                </c:pt>
                <c:pt idx="1090">
                  <c:v>2194.62915039062</c:v>
                </c:pt>
                <c:pt idx="1091">
                  <c:v>2196.712890625</c:v>
                </c:pt>
                <c:pt idx="1092">
                  <c:v>2198.7587890625</c:v>
                </c:pt>
                <c:pt idx="1093">
                  <c:v>2200.6612548828102</c:v>
                </c:pt>
                <c:pt idx="1094">
                  <c:v>2202.6768798828102</c:v>
                </c:pt>
                <c:pt idx="1095">
                  <c:v>2204.65991210938</c:v>
                </c:pt>
                <c:pt idx="1096">
                  <c:v>2206.6806640625</c:v>
                </c:pt>
                <c:pt idx="1097">
                  <c:v>2208.7841796875</c:v>
                </c:pt>
                <c:pt idx="1098">
                  <c:v>2210.7620849609398</c:v>
                </c:pt>
                <c:pt idx="1099">
                  <c:v>2212.6986083984398</c:v>
                </c:pt>
                <c:pt idx="1100">
                  <c:v>2214.7230224609398</c:v>
                </c:pt>
                <c:pt idx="1101">
                  <c:v>2216.7098388671898</c:v>
                </c:pt>
                <c:pt idx="1102">
                  <c:v>2218.66772460938</c:v>
                </c:pt>
                <c:pt idx="1103">
                  <c:v>2220.6669921875</c:v>
                </c:pt>
                <c:pt idx="1104">
                  <c:v>2222.6160888671898</c:v>
                </c:pt>
                <c:pt idx="1105">
                  <c:v>2224.65307617187</c:v>
                </c:pt>
                <c:pt idx="1106">
                  <c:v>2226.7064208984398</c:v>
                </c:pt>
                <c:pt idx="1107">
                  <c:v>2228.66430664062</c:v>
                </c:pt>
                <c:pt idx="1108">
                  <c:v>2230.6888427734398</c:v>
                </c:pt>
                <c:pt idx="1109">
                  <c:v>2232.67553710938</c:v>
                </c:pt>
                <c:pt idx="1110">
                  <c:v>2234.6119384765602</c:v>
                </c:pt>
                <c:pt idx="1111">
                  <c:v>2236.66162109375</c:v>
                </c:pt>
                <c:pt idx="1112">
                  <c:v>2238.7237548828102</c:v>
                </c:pt>
                <c:pt idx="1113">
                  <c:v>2240.71044921875</c:v>
                </c:pt>
                <c:pt idx="1114">
                  <c:v>2242.6683349609398</c:v>
                </c:pt>
                <c:pt idx="1115">
                  <c:v>2244.70922851562</c:v>
                </c:pt>
                <c:pt idx="1116">
                  <c:v>2246.73364257813</c:v>
                </c:pt>
                <c:pt idx="1117">
                  <c:v>2248.6700439453102</c:v>
                </c:pt>
                <c:pt idx="1118">
                  <c:v>2250.68579101562</c:v>
                </c:pt>
                <c:pt idx="1119">
                  <c:v>2252.6812744140602</c:v>
                </c:pt>
                <c:pt idx="1120">
                  <c:v>2254.6805419921898</c:v>
                </c:pt>
                <c:pt idx="1121">
                  <c:v>2256.65478515625</c:v>
                </c:pt>
                <c:pt idx="1122">
                  <c:v>2258.6416015625</c:v>
                </c:pt>
                <c:pt idx="1123">
                  <c:v>2260.6282958984398</c:v>
                </c:pt>
                <c:pt idx="1124">
                  <c:v>2262.5986328125</c:v>
                </c:pt>
                <c:pt idx="1125">
                  <c:v>2264.6483154296898</c:v>
                </c:pt>
                <c:pt idx="1126">
                  <c:v>2266.64770507813</c:v>
                </c:pt>
                <c:pt idx="1127">
                  <c:v>2268.6343994140602</c:v>
                </c:pt>
                <c:pt idx="1128">
                  <c:v>2270.57080078125</c:v>
                </c:pt>
                <c:pt idx="1129">
                  <c:v>2272.5362548828102</c:v>
                </c:pt>
                <c:pt idx="1130">
                  <c:v>2274.6148681640602</c:v>
                </c:pt>
                <c:pt idx="1131">
                  <c:v>2276.6607666015602</c:v>
                </c:pt>
                <c:pt idx="1132">
                  <c:v>2278.6851806640602</c:v>
                </c:pt>
                <c:pt idx="1133">
                  <c:v>2280.73852539062</c:v>
                </c:pt>
                <c:pt idx="1134">
                  <c:v>2282.64599609375</c:v>
                </c:pt>
                <c:pt idx="1135">
                  <c:v>2284.56982421875</c:v>
                </c:pt>
                <c:pt idx="1136">
                  <c:v>2286.6195068359398</c:v>
                </c:pt>
                <c:pt idx="1137">
                  <c:v>2288.6527099609398</c:v>
                </c:pt>
                <c:pt idx="1138">
                  <c:v>2290.6431884765602</c:v>
                </c:pt>
                <c:pt idx="1139">
                  <c:v>2292.69287109375</c:v>
                </c:pt>
                <c:pt idx="1140">
                  <c:v>2294.7010498046898</c:v>
                </c:pt>
                <c:pt idx="1141">
                  <c:v>2296.6375732421898</c:v>
                </c:pt>
                <c:pt idx="1142">
                  <c:v>2298.61547851562</c:v>
                </c:pt>
                <c:pt idx="1143">
                  <c:v>2300.5682373046898</c:v>
                </c:pt>
                <c:pt idx="1144">
                  <c:v>2302.5802001953102</c:v>
                </c:pt>
                <c:pt idx="1145">
                  <c:v>2304.7052001953102</c:v>
                </c:pt>
                <c:pt idx="1146">
                  <c:v>2306.7132568359398</c:v>
                </c:pt>
                <c:pt idx="1147">
                  <c:v>2308.595703125</c:v>
                </c:pt>
                <c:pt idx="1148">
                  <c:v>2310.6075439453102</c:v>
                </c:pt>
                <c:pt idx="1149">
                  <c:v>2312.6231689453102</c:v>
                </c:pt>
                <c:pt idx="1150">
                  <c:v>2314.71435546875</c:v>
                </c:pt>
                <c:pt idx="1151">
                  <c:v>2316.73510742187</c:v>
                </c:pt>
                <c:pt idx="1152">
                  <c:v>2318.60864257813</c:v>
                </c:pt>
                <c:pt idx="1153">
                  <c:v>2320.548828125</c:v>
                </c:pt>
                <c:pt idx="1154">
                  <c:v>2322.62353515625</c:v>
                </c:pt>
                <c:pt idx="1155">
                  <c:v>2324.66943359375</c:v>
                </c:pt>
                <c:pt idx="1156">
                  <c:v>2326.58081054687</c:v>
                </c:pt>
                <c:pt idx="1157">
                  <c:v>2328.5084228515602</c:v>
                </c:pt>
                <c:pt idx="1158">
                  <c:v>2330.5291748046898</c:v>
                </c:pt>
                <c:pt idx="1159">
                  <c:v>2332.5787353515602</c:v>
                </c:pt>
                <c:pt idx="1160">
                  <c:v>2334.51513671875</c:v>
                </c:pt>
                <c:pt idx="1161">
                  <c:v>2336.53588867187</c:v>
                </c:pt>
                <c:pt idx="1162">
                  <c:v>2338.6358642578102</c:v>
                </c:pt>
                <c:pt idx="1163">
                  <c:v>2340.6390380859398</c:v>
                </c:pt>
                <c:pt idx="1164">
                  <c:v>2342.6007080078102</c:v>
                </c:pt>
                <c:pt idx="1165">
                  <c:v>2344.58740234375</c:v>
                </c:pt>
                <c:pt idx="1166">
                  <c:v>2346.60302734375</c:v>
                </c:pt>
                <c:pt idx="1167">
                  <c:v>2348.6488037109398</c:v>
                </c:pt>
                <c:pt idx="1168">
                  <c:v>2350.5977783203102</c:v>
                </c:pt>
                <c:pt idx="1169">
                  <c:v>2352.5128173828102</c:v>
                </c:pt>
                <c:pt idx="1170">
                  <c:v>2354.6126708984398</c:v>
                </c:pt>
                <c:pt idx="1171">
                  <c:v>2356.6083984375</c:v>
                </c:pt>
                <c:pt idx="1172">
                  <c:v>2358.49462890625</c:v>
                </c:pt>
                <c:pt idx="1173">
                  <c:v>2360.4813232421898</c:v>
                </c:pt>
                <c:pt idx="1174">
                  <c:v>2362.501953125</c:v>
                </c:pt>
                <c:pt idx="1175">
                  <c:v>2364.56420898438</c:v>
                </c:pt>
                <c:pt idx="1176">
                  <c:v>2366.62646484375</c:v>
                </c:pt>
                <c:pt idx="1177">
                  <c:v>2368.5916748046898</c:v>
                </c:pt>
                <c:pt idx="1178">
                  <c:v>2370.5570068359398</c:v>
                </c:pt>
                <c:pt idx="1179">
                  <c:v>2372.55639648438</c:v>
                </c:pt>
                <c:pt idx="1180">
                  <c:v>2374.5682373046898</c:v>
                </c:pt>
                <c:pt idx="1181">
                  <c:v>2376.53857421875</c:v>
                </c:pt>
                <c:pt idx="1182">
                  <c:v>2378.50024414062</c:v>
                </c:pt>
                <c:pt idx="1183">
                  <c:v>2380.5750732421898</c:v>
                </c:pt>
                <c:pt idx="1184">
                  <c:v>2382.65869140625</c:v>
                </c:pt>
                <c:pt idx="1185">
                  <c:v>2384.68310546875</c:v>
                </c:pt>
                <c:pt idx="1186">
                  <c:v>2386.58178710938</c:v>
                </c:pt>
                <c:pt idx="1187">
                  <c:v>2388.4931640625</c:v>
                </c:pt>
                <c:pt idx="1188">
                  <c:v>2390.4710693359398</c:v>
                </c:pt>
                <c:pt idx="1189">
                  <c:v>2392.5118408203102</c:v>
                </c:pt>
                <c:pt idx="1190">
                  <c:v>2394.60815429687</c:v>
                </c:pt>
                <c:pt idx="1191">
                  <c:v>2396.6414794921898</c:v>
                </c:pt>
                <c:pt idx="1192">
                  <c:v>2398.6407470703102</c:v>
                </c:pt>
                <c:pt idx="1193">
                  <c:v>2400.6275634765602</c:v>
                </c:pt>
                <c:pt idx="1194">
                  <c:v>2402.53881835938</c:v>
                </c:pt>
                <c:pt idx="1195">
                  <c:v>2404.4373779296898</c:v>
                </c:pt>
                <c:pt idx="1196">
                  <c:v>2406.46557617187</c:v>
                </c:pt>
                <c:pt idx="1197">
                  <c:v>2408.5906982421898</c:v>
                </c:pt>
                <c:pt idx="1198">
                  <c:v>2410.615234375</c:v>
                </c:pt>
                <c:pt idx="1199">
                  <c:v>2412.4888916015602</c:v>
                </c:pt>
                <c:pt idx="1200">
                  <c:v>2414.4593505859398</c:v>
                </c:pt>
                <c:pt idx="1201">
                  <c:v>2416.47119140625</c:v>
                </c:pt>
                <c:pt idx="1202">
                  <c:v>2418.49560546875</c:v>
                </c:pt>
                <c:pt idx="1203">
                  <c:v>2420.5238037109398</c:v>
                </c:pt>
                <c:pt idx="1204">
                  <c:v>2422.5230712890602</c:v>
                </c:pt>
                <c:pt idx="1205">
                  <c:v>2424.53125</c:v>
                </c:pt>
                <c:pt idx="1206">
                  <c:v>2426.6348876953102</c:v>
                </c:pt>
                <c:pt idx="1207">
                  <c:v>2428.69702148438</c:v>
                </c:pt>
                <c:pt idx="1208">
                  <c:v>2430.5455322265602</c:v>
                </c:pt>
                <c:pt idx="1209">
                  <c:v>2432.51098632813</c:v>
                </c:pt>
                <c:pt idx="1210">
                  <c:v>2434.4940185546898</c:v>
                </c:pt>
                <c:pt idx="1211">
                  <c:v>2436.5184326171898</c:v>
                </c:pt>
                <c:pt idx="1212">
                  <c:v>2438.55541992187</c:v>
                </c:pt>
                <c:pt idx="1213">
                  <c:v>2440.50073242187</c:v>
                </c:pt>
                <c:pt idx="1214">
                  <c:v>2442.48754882813</c:v>
                </c:pt>
                <c:pt idx="1215">
                  <c:v>2444.4993896484398</c:v>
                </c:pt>
                <c:pt idx="1216">
                  <c:v>2446.5401611328102</c:v>
                </c:pt>
                <c:pt idx="1217">
                  <c:v>2448.56469726562</c:v>
                </c:pt>
                <c:pt idx="1218">
                  <c:v>2450.5262451171898</c:v>
                </c:pt>
                <c:pt idx="1219">
                  <c:v>2452.4752197265602</c:v>
                </c:pt>
                <c:pt idx="1220">
                  <c:v>2454.4833984375</c:v>
                </c:pt>
                <c:pt idx="1221">
                  <c:v>2456.54931640625</c:v>
                </c:pt>
                <c:pt idx="1222">
                  <c:v>2458.53979492187</c:v>
                </c:pt>
                <c:pt idx="1223">
                  <c:v>2460.5643310546898</c:v>
                </c:pt>
                <c:pt idx="1224">
                  <c:v>2462.5599365234398</c:v>
                </c:pt>
                <c:pt idx="1225">
                  <c:v>2464.49633789062</c:v>
                </c:pt>
                <c:pt idx="1226">
                  <c:v>2466.5081787109398</c:v>
                </c:pt>
                <c:pt idx="1227">
                  <c:v>2468.4786376953102</c:v>
                </c:pt>
                <c:pt idx="1228">
                  <c:v>2470.50317382813</c:v>
                </c:pt>
                <c:pt idx="1229">
                  <c:v>2472.5528564453102</c:v>
                </c:pt>
                <c:pt idx="1230">
                  <c:v>2474.5018310546898</c:v>
                </c:pt>
                <c:pt idx="1231">
                  <c:v>2476.44189453125</c:v>
                </c:pt>
                <c:pt idx="1232">
                  <c:v>2478.4576416015602</c:v>
                </c:pt>
                <c:pt idx="1233">
                  <c:v>2480.4281005859398</c:v>
                </c:pt>
                <c:pt idx="1234">
                  <c:v>2482.42358398438</c:v>
                </c:pt>
                <c:pt idx="1235">
                  <c:v>2484.4769287109398</c:v>
                </c:pt>
                <c:pt idx="1236">
                  <c:v>2486.56420898438</c:v>
                </c:pt>
                <c:pt idx="1237">
                  <c:v>2488.5384521484398</c:v>
                </c:pt>
                <c:pt idx="1238">
                  <c:v>2490.43725585938</c:v>
                </c:pt>
                <c:pt idx="1239">
                  <c:v>2492.4957275390602</c:v>
                </c:pt>
                <c:pt idx="1240">
                  <c:v>2494.44848632813</c:v>
                </c:pt>
                <c:pt idx="1241">
                  <c:v>2496.37231445313</c:v>
                </c:pt>
                <c:pt idx="1242">
                  <c:v>2498.49365234375</c:v>
                </c:pt>
                <c:pt idx="1243">
                  <c:v>2500.53442382813</c:v>
                </c:pt>
                <c:pt idx="1244">
                  <c:v>2502.4833984375</c:v>
                </c:pt>
                <c:pt idx="1245">
                  <c:v>2504.4576416015602</c:v>
                </c:pt>
                <c:pt idx="1246">
                  <c:v>2506.46069335938</c:v>
                </c:pt>
                <c:pt idx="1247">
                  <c:v>2508.4310302734398</c:v>
                </c:pt>
                <c:pt idx="1248">
                  <c:v>2510.4140625</c:v>
                </c:pt>
                <c:pt idx="1249">
                  <c:v>2512.4637451171898</c:v>
                </c:pt>
                <c:pt idx="1250">
                  <c:v>2514.4794921875</c:v>
                </c:pt>
                <c:pt idx="1251">
                  <c:v>2516.44482421875</c:v>
                </c:pt>
                <c:pt idx="1252">
                  <c:v>2518.4315185546898</c:v>
                </c:pt>
                <c:pt idx="1253">
                  <c:v>2520.4522705078102</c:v>
                </c:pt>
                <c:pt idx="1254">
                  <c:v>2522.4100341796898</c:v>
                </c:pt>
                <c:pt idx="1255">
                  <c:v>2524.4005126953102</c:v>
                </c:pt>
                <c:pt idx="1256">
                  <c:v>2526.4124755859398</c:v>
                </c:pt>
                <c:pt idx="1257">
                  <c:v>2528.45825195313</c:v>
                </c:pt>
                <c:pt idx="1258">
                  <c:v>2530.5367431640602</c:v>
                </c:pt>
                <c:pt idx="1259">
                  <c:v>2532.50219726562</c:v>
                </c:pt>
                <c:pt idx="1260">
                  <c:v>2534.4010009765602</c:v>
                </c:pt>
                <c:pt idx="1261">
                  <c:v>2536.4091796875</c:v>
                </c:pt>
                <c:pt idx="1262">
                  <c:v>2538.5467529296898</c:v>
                </c:pt>
                <c:pt idx="1263">
                  <c:v>2540.5120849609398</c:v>
                </c:pt>
                <c:pt idx="1264">
                  <c:v>2542.4322509765602</c:v>
                </c:pt>
                <c:pt idx="1265">
                  <c:v>2544.4442138671898</c:v>
                </c:pt>
                <c:pt idx="1266">
                  <c:v>2546.42211914062</c:v>
                </c:pt>
                <c:pt idx="1267">
                  <c:v>2548.40502929687</c:v>
                </c:pt>
                <c:pt idx="1268">
                  <c:v>2550.37548828125</c:v>
                </c:pt>
                <c:pt idx="1269">
                  <c:v>2552.462890625</c:v>
                </c:pt>
                <c:pt idx="1270">
                  <c:v>2554.4873046875</c:v>
                </c:pt>
                <c:pt idx="1271">
                  <c:v>2556.43627929687</c:v>
                </c:pt>
                <c:pt idx="1272">
                  <c:v>2558.4520263671898</c:v>
                </c:pt>
                <c:pt idx="1273">
                  <c:v>2560.4388427734398</c:v>
                </c:pt>
                <c:pt idx="1274">
                  <c:v>2562.4129638671898</c:v>
                </c:pt>
                <c:pt idx="1275">
                  <c:v>2564.3907470703102</c:v>
                </c:pt>
                <c:pt idx="1276">
                  <c:v>2566.39892578125</c:v>
                </c:pt>
                <c:pt idx="1277">
                  <c:v>2568.4071044921898</c:v>
                </c:pt>
                <c:pt idx="1278">
                  <c:v>2570.44775390625</c:v>
                </c:pt>
                <c:pt idx="1279">
                  <c:v>2572.45971679687</c:v>
                </c:pt>
                <c:pt idx="1280">
                  <c:v>2574.392578125</c:v>
                </c:pt>
                <c:pt idx="1281">
                  <c:v>2576.31640625</c:v>
                </c:pt>
                <c:pt idx="1282">
                  <c:v>2578.36596679687</c:v>
                </c:pt>
                <c:pt idx="1283">
                  <c:v>2580.40673828125</c:v>
                </c:pt>
                <c:pt idx="1284">
                  <c:v>2582.3682861328102</c:v>
                </c:pt>
                <c:pt idx="1285">
                  <c:v>2584.38012695313</c:v>
                </c:pt>
                <c:pt idx="1286">
                  <c:v>2586.37060546875</c:v>
                </c:pt>
                <c:pt idx="1287">
                  <c:v>2588.3951416015602</c:v>
                </c:pt>
                <c:pt idx="1288">
                  <c:v>2590.4573974609398</c:v>
                </c:pt>
                <c:pt idx="1289">
                  <c:v>2592.45678710938</c:v>
                </c:pt>
                <c:pt idx="1290">
                  <c:v>2594.43969726562</c:v>
                </c:pt>
                <c:pt idx="1291">
                  <c:v>2596.43896484375</c:v>
                </c:pt>
                <c:pt idx="1292">
                  <c:v>2598.3880615234398</c:v>
                </c:pt>
                <c:pt idx="1293">
                  <c:v>2600.3497314453102</c:v>
                </c:pt>
                <c:pt idx="1294">
                  <c:v>2602.32397460938</c:v>
                </c:pt>
                <c:pt idx="1295">
                  <c:v>2604.2818603515602</c:v>
                </c:pt>
                <c:pt idx="1296">
                  <c:v>2606.3314208984398</c:v>
                </c:pt>
                <c:pt idx="1297">
                  <c:v>2608.3973388671898</c:v>
                </c:pt>
                <c:pt idx="1298">
                  <c:v>2610.3753662109398</c:v>
                </c:pt>
                <c:pt idx="1299">
                  <c:v>2612.4752197265602</c:v>
                </c:pt>
                <c:pt idx="1300">
                  <c:v>2614.48706054687</c:v>
                </c:pt>
                <c:pt idx="1301">
                  <c:v>2616.3983154296898</c:v>
                </c:pt>
                <c:pt idx="1302">
                  <c:v>2618.3975830078102</c:v>
                </c:pt>
                <c:pt idx="1303">
                  <c:v>2620.3931884765602</c:v>
                </c:pt>
                <c:pt idx="1304">
                  <c:v>2622.3887939453102</c:v>
                </c:pt>
                <c:pt idx="1305">
                  <c:v>2624.41333007813</c:v>
                </c:pt>
                <c:pt idx="1306">
                  <c:v>2626.50439453125</c:v>
                </c:pt>
                <c:pt idx="1307">
                  <c:v>2628.4697265625</c:v>
                </c:pt>
                <c:pt idx="1308">
                  <c:v>2630.33959960938</c:v>
                </c:pt>
                <c:pt idx="1309">
                  <c:v>2632.3980712890602</c:v>
                </c:pt>
                <c:pt idx="1310">
                  <c:v>2634.42626953125</c:v>
                </c:pt>
                <c:pt idx="1311">
                  <c:v>2636.44189453125</c:v>
                </c:pt>
                <c:pt idx="1312">
                  <c:v>2638.39965820313</c:v>
                </c:pt>
                <c:pt idx="1313">
                  <c:v>2640.3360595703102</c:v>
                </c:pt>
                <c:pt idx="1314">
                  <c:v>2642.3643798828102</c:v>
                </c:pt>
                <c:pt idx="1315">
                  <c:v>2644.3599853515602</c:v>
                </c:pt>
                <c:pt idx="1316">
                  <c:v>2646.42211914062</c:v>
                </c:pt>
                <c:pt idx="1317">
                  <c:v>2648.3748779296898</c:v>
                </c:pt>
                <c:pt idx="1318">
                  <c:v>2650.298828125</c:v>
                </c:pt>
                <c:pt idx="1319">
                  <c:v>2652.3321533203102</c:v>
                </c:pt>
                <c:pt idx="1320">
                  <c:v>2654.4283447265602</c:v>
                </c:pt>
                <c:pt idx="1321">
                  <c:v>2656.4439697265602</c:v>
                </c:pt>
                <c:pt idx="1322">
                  <c:v>2658.4180908203102</c:v>
                </c:pt>
                <c:pt idx="1323">
                  <c:v>2660.3671875</c:v>
                </c:pt>
                <c:pt idx="1324">
                  <c:v>2662.34130859375</c:v>
                </c:pt>
                <c:pt idx="1325">
                  <c:v>2664.3280029296898</c:v>
                </c:pt>
                <c:pt idx="1326">
                  <c:v>2666.3184814453102</c:v>
                </c:pt>
                <c:pt idx="1327">
                  <c:v>2668.376953125</c:v>
                </c:pt>
                <c:pt idx="1328">
                  <c:v>2670.38891601562</c:v>
                </c:pt>
                <c:pt idx="1329">
                  <c:v>2672.337890625</c:v>
                </c:pt>
                <c:pt idx="1330">
                  <c:v>2674.3837890625</c:v>
                </c:pt>
                <c:pt idx="1331">
                  <c:v>2676.3994140625</c:v>
                </c:pt>
                <c:pt idx="1332">
                  <c:v>2678.3609619140602</c:v>
                </c:pt>
                <c:pt idx="1333">
                  <c:v>2680.39794921875</c:v>
                </c:pt>
                <c:pt idx="1334">
                  <c:v>2682.4512939453102</c:v>
                </c:pt>
                <c:pt idx="1335">
                  <c:v>2684.400390625</c:v>
                </c:pt>
                <c:pt idx="1336">
                  <c:v>2686.345703125</c:v>
                </c:pt>
                <c:pt idx="1337">
                  <c:v>2688.4041748046898</c:v>
                </c:pt>
                <c:pt idx="1338">
                  <c:v>2690.3822021484398</c:v>
                </c:pt>
                <c:pt idx="1339">
                  <c:v>2692.3349609375</c:v>
                </c:pt>
                <c:pt idx="1340">
                  <c:v>2694.31787109375</c:v>
                </c:pt>
                <c:pt idx="1341">
                  <c:v>2696.4266357421898</c:v>
                </c:pt>
                <c:pt idx="1342">
                  <c:v>2698.4422607421898</c:v>
                </c:pt>
                <c:pt idx="1343">
                  <c:v>2700.3572998046898</c:v>
                </c:pt>
                <c:pt idx="1344">
                  <c:v>2702.4031982421898</c:v>
                </c:pt>
                <c:pt idx="1345">
                  <c:v>2704.38623046875</c:v>
                </c:pt>
                <c:pt idx="1346">
                  <c:v>2706.3389892578102</c:v>
                </c:pt>
                <c:pt idx="1347">
                  <c:v>2708.31689453125</c:v>
                </c:pt>
                <c:pt idx="1348">
                  <c:v>2710.33764648438</c:v>
                </c:pt>
                <c:pt idx="1349">
                  <c:v>2712.3746337890602</c:v>
                </c:pt>
                <c:pt idx="1350">
                  <c:v>2714.3363037109398</c:v>
                </c:pt>
                <c:pt idx="1351">
                  <c:v>2716.36962890625</c:v>
                </c:pt>
                <c:pt idx="1352">
                  <c:v>2718.3851318359398</c:v>
                </c:pt>
                <c:pt idx="1353">
                  <c:v>2720.3341064453102</c:v>
                </c:pt>
                <c:pt idx="1354">
                  <c:v>2722.34228515625</c:v>
                </c:pt>
                <c:pt idx="1355">
                  <c:v>2724.3203125</c:v>
                </c:pt>
                <c:pt idx="1356">
                  <c:v>2726.28198242187</c:v>
                </c:pt>
                <c:pt idx="1357">
                  <c:v>2728.23974609375</c:v>
                </c:pt>
                <c:pt idx="1358">
                  <c:v>2730.28051757813</c:v>
                </c:pt>
                <c:pt idx="1359">
                  <c:v>2732.3338623046898</c:v>
                </c:pt>
                <c:pt idx="1360">
                  <c:v>2734.3079833984398</c:v>
                </c:pt>
                <c:pt idx="1361">
                  <c:v>2736.34130859375</c:v>
                </c:pt>
                <c:pt idx="1362">
                  <c:v>2738.3369140625</c:v>
                </c:pt>
                <c:pt idx="1363">
                  <c:v>2740.32373046875</c:v>
                </c:pt>
                <c:pt idx="1364">
                  <c:v>2742.310546875</c:v>
                </c:pt>
                <c:pt idx="1365">
                  <c:v>2744.36010742187</c:v>
                </c:pt>
                <c:pt idx="1366">
                  <c:v>2746.33422851562</c:v>
                </c:pt>
                <c:pt idx="1367">
                  <c:v>2748.24560546875</c:v>
                </c:pt>
                <c:pt idx="1368">
                  <c:v>2750.2738037109398</c:v>
                </c:pt>
                <c:pt idx="1369">
                  <c:v>2752.3988037109398</c:v>
                </c:pt>
                <c:pt idx="1370">
                  <c:v>2754.45727539062</c:v>
                </c:pt>
                <c:pt idx="1371">
                  <c:v>2756.34350585938</c:v>
                </c:pt>
                <c:pt idx="1372">
                  <c:v>2758.3050537109398</c:v>
                </c:pt>
                <c:pt idx="1373">
                  <c:v>2760.3582763671898</c:v>
                </c:pt>
                <c:pt idx="1374">
                  <c:v>2762.4871826171898</c:v>
                </c:pt>
                <c:pt idx="1375">
                  <c:v>2764.4200439453102</c:v>
                </c:pt>
                <c:pt idx="1376">
                  <c:v>2766.2646484375</c:v>
                </c:pt>
                <c:pt idx="1377">
                  <c:v>2768.2425537109398</c:v>
                </c:pt>
                <c:pt idx="1378">
                  <c:v>2770.2042236328102</c:v>
                </c:pt>
                <c:pt idx="1379">
                  <c:v>2772.2412109375</c:v>
                </c:pt>
                <c:pt idx="1380">
                  <c:v>2774.3284912109398</c:v>
                </c:pt>
                <c:pt idx="1381">
                  <c:v>2776.2989501953102</c:v>
                </c:pt>
                <c:pt idx="1382">
                  <c:v>2778.27319335938</c:v>
                </c:pt>
                <c:pt idx="1383">
                  <c:v>2780.3516845703102</c:v>
                </c:pt>
                <c:pt idx="1384">
                  <c:v>2782.3170166015602</c:v>
                </c:pt>
                <c:pt idx="1385">
                  <c:v>2784.3251953125</c:v>
                </c:pt>
                <c:pt idx="1386">
                  <c:v>2786.4124755859398</c:v>
                </c:pt>
                <c:pt idx="1387">
                  <c:v>2788.4658203125</c:v>
                </c:pt>
                <c:pt idx="1388">
                  <c:v>2790.4111328125</c:v>
                </c:pt>
                <c:pt idx="1389">
                  <c:v>2792.2432861328102</c:v>
                </c:pt>
                <c:pt idx="1390">
                  <c:v>2794.3055419921898</c:v>
                </c:pt>
                <c:pt idx="1391">
                  <c:v>2796.3966064453102</c:v>
                </c:pt>
                <c:pt idx="1392">
                  <c:v>2798.3367919921898</c:v>
                </c:pt>
                <c:pt idx="1393">
                  <c:v>2800.32348632813</c:v>
                </c:pt>
                <c:pt idx="1394">
                  <c:v>2802.3101806640602</c:v>
                </c:pt>
                <c:pt idx="1395">
                  <c:v>2804.3057861328102</c:v>
                </c:pt>
                <c:pt idx="1396">
                  <c:v>2806.31762695313</c:v>
                </c:pt>
                <c:pt idx="1397">
                  <c:v>2808.28295898438</c:v>
                </c:pt>
                <c:pt idx="1398">
                  <c:v>2810.2659912109398</c:v>
                </c:pt>
                <c:pt idx="1399">
                  <c:v>2812.32446289062</c:v>
                </c:pt>
                <c:pt idx="1400">
                  <c:v>2814.3740234375</c:v>
                </c:pt>
                <c:pt idx="1401">
                  <c:v>2816.34814453125</c:v>
                </c:pt>
                <c:pt idx="1402">
                  <c:v>2818.2469482421898</c:v>
                </c:pt>
                <c:pt idx="1403">
                  <c:v>2820.22119140625</c:v>
                </c:pt>
                <c:pt idx="1404">
                  <c:v>2822.4002685546898</c:v>
                </c:pt>
                <c:pt idx="1405">
                  <c:v>2824.4246826171898</c:v>
                </c:pt>
                <c:pt idx="1406">
                  <c:v>2826.3486328125</c:v>
                </c:pt>
                <c:pt idx="1407">
                  <c:v>2828.2724609375</c:v>
                </c:pt>
                <c:pt idx="1408">
                  <c:v>2830.2176513671898</c:v>
                </c:pt>
                <c:pt idx="1409">
                  <c:v>2832.2296142578102</c:v>
                </c:pt>
                <c:pt idx="1410">
                  <c:v>2834.24536132813</c:v>
                </c:pt>
                <c:pt idx="1411">
                  <c:v>2836.3201904296898</c:v>
                </c:pt>
                <c:pt idx="1412">
                  <c:v>2838.26538085938</c:v>
                </c:pt>
                <c:pt idx="1413">
                  <c:v>2840.18920898438</c:v>
                </c:pt>
                <c:pt idx="1414">
                  <c:v>2842.2425537109398</c:v>
                </c:pt>
                <c:pt idx="1415">
                  <c:v>2844.2796630859398</c:v>
                </c:pt>
                <c:pt idx="1416">
                  <c:v>2846.1910400390602</c:v>
                </c:pt>
                <c:pt idx="1417">
                  <c:v>2848.26953125</c:v>
                </c:pt>
                <c:pt idx="1418">
                  <c:v>2850.31909179687</c:v>
                </c:pt>
                <c:pt idx="1419">
                  <c:v>2852.2769775390602</c:v>
                </c:pt>
                <c:pt idx="1420">
                  <c:v>2854.1883544921898</c:v>
                </c:pt>
                <c:pt idx="1421">
                  <c:v>2856.16625976562</c:v>
                </c:pt>
                <c:pt idx="1422">
                  <c:v>2858.24975585938</c:v>
                </c:pt>
                <c:pt idx="1423">
                  <c:v>2860.2955322265602</c:v>
                </c:pt>
                <c:pt idx="1424">
                  <c:v>2862.3238525390602</c:v>
                </c:pt>
                <c:pt idx="1425">
                  <c:v>2864.2225341796898</c:v>
                </c:pt>
                <c:pt idx="1426">
                  <c:v>2866.16772460938</c:v>
                </c:pt>
                <c:pt idx="1427">
                  <c:v>2868.15454101562</c:v>
                </c:pt>
                <c:pt idx="1428">
                  <c:v>2870.14501953125</c:v>
                </c:pt>
                <c:pt idx="1429">
                  <c:v>2872.23608398438</c:v>
                </c:pt>
                <c:pt idx="1430">
                  <c:v>2874.33227539062</c:v>
                </c:pt>
                <c:pt idx="1431">
                  <c:v>2876.27758789062</c:v>
                </c:pt>
                <c:pt idx="1432">
                  <c:v>2878.2303466796898</c:v>
                </c:pt>
                <c:pt idx="1433">
                  <c:v>2880.2296142578102</c:v>
                </c:pt>
                <c:pt idx="1434">
                  <c:v>2882.21264648438</c:v>
                </c:pt>
                <c:pt idx="1435">
                  <c:v>2884.19946289063</c:v>
                </c:pt>
                <c:pt idx="1436">
                  <c:v>2886.18994140625</c:v>
                </c:pt>
                <c:pt idx="1437">
                  <c:v>2888.1893310546898</c:v>
                </c:pt>
                <c:pt idx="1438">
                  <c:v>2890.14721679687</c:v>
                </c:pt>
                <c:pt idx="1439">
                  <c:v>2892.19677734375</c:v>
                </c:pt>
                <c:pt idx="1440">
                  <c:v>2894.2626953125</c:v>
                </c:pt>
                <c:pt idx="1441">
                  <c:v>2896.25317382812</c:v>
                </c:pt>
                <c:pt idx="1442">
                  <c:v>2898.29028320313</c:v>
                </c:pt>
                <c:pt idx="1443">
                  <c:v>2900.2606201171898</c:v>
                </c:pt>
                <c:pt idx="1444">
                  <c:v>2902.24731445313</c:v>
                </c:pt>
                <c:pt idx="1445">
                  <c:v>2904.24682617188</c:v>
                </c:pt>
                <c:pt idx="1446">
                  <c:v>2906.3052978515602</c:v>
                </c:pt>
                <c:pt idx="1447">
                  <c:v>2908.2705078125</c:v>
                </c:pt>
                <c:pt idx="1448">
                  <c:v>2910.2069091796898</c:v>
                </c:pt>
                <c:pt idx="1449">
                  <c:v>2912.2276611328102</c:v>
                </c:pt>
                <c:pt idx="1450">
                  <c:v>2914.1641845703102</c:v>
                </c:pt>
                <c:pt idx="1451">
                  <c:v>2916.1295166015602</c:v>
                </c:pt>
                <c:pt idx="1452">
                  <c:v>2918.1287841796898</c:v>
                </c:pt>
                <c:pt idx="1453">
                  <c:v>2920.0904541015602</c:v>
                </c:pt>
                <c:pt idx="1454">
                  <c:v>2922.11865234375</c:v>
                </c:pt>
                <c:pt idx="1455">
                  <c:v>2924.21850585937</c:v>
                </c:pt>
                <c:pt idx="1456">
                  <c:v>2926.18017578125</c:v>
                </c:pt>
                <c:pt idx="1457">
                  <c:v>2928.12915039063</c:v>
                </c:pt>
                <c:pt idx="1458">
                  <c:v>2930.2164306640602</c:v>
                </c:pt>
                <c:pt idx="1459">
                  <c:v>2932.2874755859398</c:v>
                </c:pt>
                <c:pt idx="1460">
                  <c:v>2934.1737060546898</c:v>
                </c:pt>
                <c:pt idx="1461">
                  <c:v>2936.189453125</c:v>
                </c:pt>
                <c:pt idx="1462">
                  <c:v>2938.24780273438</c:v>
                </c:pt>
                <c:pt idx="1463">
                  <c:v>2940.14282226562</c:v>
                </c:pt>
                <c:pt idx="1464">
                  <c:v>2942.1673583984398</c:v>
                </c:pt>
                <c:pt idx="1465">
                  <c:v>2944.1163330078102</c:v>
                </c:pt>
                <c:pt idx="1466">
                  <c:v>2946.11572265625</c:v>
                </c:pt>
                <c:pt idx="1467">
                  <c:v>2948.2066650390602</c:v>
                </c:pt>
                <c:pt idx="1468">
                  <c:v>2950.1680908203102</c:v>
                </c:pt>
                <c:pt idx="1469">
                  <c:v>2952.23046875</c:v>
                </c:pt>
                <c:pt idx="1470">
                  <c:v>2954.2550048828102</c:v>
                </c:pt>
                <c:pt idx="1471">
                  <c:v>2956.22534179687</c:v>
                </c:pt>
                <c:pt idx="1472">
                  <c:v>2958.21215820313</c:v>
                </c:pt>
                <c:pt idx="1473">
                  <c:v>2960.2366943359398</c:v>
                </c:pt>
                <c:pt idx="1474">
                  <c:v>2962.16430664063</c:v>
                </c:pt>
                <c:pt idx="1475">
                  <c:v>2964.0667724609398</c:v>
                </c:pt>
                <c:pt idx="1476">
                  <c:v>2966.1376953125</c:v>
                </c:pt>
                <c:pt idx="1477">
                  <c:v>2968.1708984375</c:v>
                </c:pt>
                <c:pt idx="1478">
                  <c:v>2970.14892578125</c:v>
                </c:pt>
                <c:pt idx="1479">
                  <c:v>2972.08544921875</c:v>
                </c:pt>
                <c:pt idx="1480">
                  <c:v>2974.0809326171898</c:v>
                </c:pt>
                <c:pt idx="1481">
                  <c:v>2976.1719970703102</c:v>
                </c:pt>
                <c:pt idx="1482">
                  <c:v>2978.1751708984398</c:v>
                </c:pt>
                <c:pt idx="1483">
                  <c:v>2980.158203125</c:v>
                </c:pt>
                <c:pt idx="1484">
                  <c:v>2982.16625976562</c:v>
                </c:pt>
                <c:pt idx="1485">
                  <c:v>2984.13159179687</c:v>
                </c:pt>
                <c:pt idx="1486">
                  <c:v>2986.0931396484398</c:v>
                </c:pt>
                <c:pt idx="1487">
                  <c:v>2988.0596923828102</c:v>
                </c:pt>
                <c:pt idx="1488">
                  <c:v>2990.1131591796898</c:v>
                </c:pt>
                <c:pt idx="1489">
                  <c:v>2992.14526367188</c:v>
                </c:pt>
                <c:pt idx="1490">
                  <c:v>2994.11938476562</c:v>
                </c:pt>
                <c:pt idx="1491">
                  <c:v>2996.1112060546898</c:v>
                </c:pt>
                <c:pt idx="1492">
                  <c:v>2998.1282958984398</c:v>
                </c:pt>
                <c:pt idx="1493">
                  <c:v>3000.16528320313</c:v>
                </c:pt>
                <c:pt idx="1494">
                  <c:v>3002.1217041015602</c:v>
                </c:pt>
                <c:pt idx="1495">
                  <c:v>3004.12866210937</c:v>
                </c:pt>
                <c:pt idx="1496">
                  <c:v>3006.2662353515602</c:v>
                </c:pt>
                <c:pt idx="1497">
                  <c:v>3008.11962890625</c:v>
                </c:pt>
                <c:pt idx="1498">
                  <c:v>3010.0184326171898</c:v>
                </c:pt>
                <c:pt idx="1499">
                  <c:v>3012.1134033203102</c:v>
                </c:pt>
                <c:pt idx="1500">
                  <c:v>3014.13793945313</c:v>
                </c:pt>
                <c:pt idx="1501">
                  <c:v>3016.1749267578102</c:v>
                </c:pt>
                <c:pt idx="1502">
                  <c:v>3018.13647460937</c:v>
                </c:pt>
                <c:pt idx="1503">
                  <c:v>3020.1231689453102</c:v>
                </c:pt>
                <c:pt idx="1504">
                  <c:v>3022.18530273438</c:v>
                </c:pt>
                <c:pt idx="1505">
                  <c:v>3024.1845703125</c:v>
                </c:pt>
                <c:pt idx="1506">
                  <c:v>3026.1337890625</c:v>
                </c:pt>
                <c:pt idx="1507">
                  <c:v>3028.158203125</c:v>
                </c:pt>
                <c:pt idx="1508">
                  <c:v>3030.0567626953102</c:v>
                </c:pt>
                <c:pt idx="1509">
                  <c:v>3032.0738525390602</c:v>
                </c:pt>
                <c:pt idx="1510">
                  <c:v>3034.33715820313</c:v>
                </c:pt>
                <c:pt idx="1511">
                  <c:v>3036.2861328125</c:v>
                </c:pt>
                <c:pt idx="1512">
                  <c:v>3038.0340576171898</c:v>
                </c:pt>
                <c:pt idx="1513">
                  <c:v>3040.05859375</c:v>
                </c:pt>
                <c:pt idx="1514">
                  <c:v>3042.17114257812</c:v>
                </c:pt>
                <c:pt idx="1515">
                  <c:v>3044.1956787109398</c:v>
                </c:pt>
                <c:pt idx="1516">
                  <c:v>3046.0869140625</c:v>
                </c:pt>
                <c:pt idx="1517">
                  <c:v>3048.0433349609398</c:v>
                </c:pt>
                <c:pt idx="1518">
                  <c:v>3050.03759765625</c:v>
                </c:pt>
                <c:pt idx="1519">
                  <c:v>3051.99926757812</c:v>
                </c:pt>
                <c:pt idx="1520">
                  <c:v>3054.09912109375</c:v>
                </c:pt>
                <c:pt idx="1521">
                  <c:v>3056.2239990234398</c:v>
                </c:pt>
                <c:pt idx="1522">
                  <c:v>3058.1982421875</c:v>
                </c:pt>
                <c:pt idx="1523">
                  <c:v>3060.1097412109398</c:v>
                </c:pt>
                <c:pt idx="1524">
                  <c:v>3062.1392822265602</c:v>
                </c:pt>
                <c:pt idx="1525">
                  <c:v>3064.1259765625</c:v>
                </c:pt>
                <c:pt idx="1526">
                  <c:v>3066.0875244140602</c:v>
                </c:pt>
                <c:pt idx="1527">
                  <c:v>3068.0491943359398</c:v>
                </c:pt>
                <c:pt idx="1528">
                  <c:v>3070.1566162109398</c:v>
                </c:pt>
                <c:pt idx="1529">
                  <c:v>3072.19360351562</c:v>
                </c:pt>
                <c:pt idx="1530">
                  <c:v>3074.13012695313</c:v>
                </c:pt>
                <c:pt idx="1531">
                  <c:v>3076.1168212890602</c:v>
                </c:pt>
                <c:pt idx="1532">
                  <c:v>3078.103515625</c:v>
                </c:pt>
                <c:pt idx="1533">
                  <c:v>3080.08276367188</c:v>
                </c:pt>
                <c:pt idx="1534">
                  <c:v>3082.1072998046898</c:v>
                </c:pt>
                <c:pt idx="1535">
                  <c:v>3084.14428710937</c:v>
                </c:pt>
                <c:pt idx="1536">
                  <c:v>3086.0555419921898</c:v>
                </c:pt>
                <c:pt idx="1537">
                  <c:v>3088.0423583984398</c:v>
                </c:pt>
                <c:pt idx="1538">
                  <c:v>3090.1346435546898</c:v>
                </c:pt>
                <c:pt idx="1539">
                  <c:v>3092.19165039063</c:v>
                </c:pt>
                <c:pt idx="1540">
                  <c:v>3094.1231689453102</c:v>
                </c:pt>
                <c:pt idx="1541">
                  <c:v>3096.0899658203102</c:v>
                </c:pt>
                <c:pt idx="1542">
                  <c:v>3098.1143798828102</c:v>
                </c:pt>
                <c:pt idx="1543">
                  <c:v>3100.0960693359398</c:v>
                </c:pt>
                <c:pt idx="1544">
                  <c:v>3102.0703125</c:v>
                </c:pt>
                <c:pt idx="1545">
                  <c:v>3104.0821533203102</c:v>
                </c:pt>
                <c:pt idx="1546">
                  <c:v>3106.1116943359398</c:v>
                </c:pt>
                <c:pt idx="1547">
                  <c:v>3108.0859375</c:v>
                </c:pt>
                <c:pt idx="1548">
                  <c:v>3110.1807861328102</c:v>
                </c:pt>
                <c:pt idx="1549">
                  <c:v>3112.08447265625</c:v>
                </c:pt>
                <c:pt idx="1550">
                  <c:v>3113.9505615234398</c:v>
                </c:pt>
                <c:pt idx="1551">
                  <c:v>3116.0328369140602</c:v>
                </c:pt>
                <c:pt idx="1552">
                  <c:v>3117.95678710937</c:v>
                </c:pt>
                <c:pt idx="1553">
                  <c:v>3119.92358398438</c:v>
                </c:pt>
                <c:pt idx="1554">
                  <c:v>3122.13159179687</c:v>
                </c:pt>
                <c:pt idx="1555">
                  <c:v>3124.17602539063</c:v>
                </c:pt>
                <c:pt idx="1556">
                  <c:v>3126.0419921875</c:v>
                </c:pt>
                <c:pt idx="1557">
                  <c:v>3128.03393554687</c:v>
                </c:pt>
                <c:pt idx="1558">
                  <c:v>3129.9830322265602</c:v>
                </c:pt>
                <c:pt idx="1559">
                  <c:v>3132.0704345703102</c:v>
                </c:pt>
                <c:pt idx="1560">
                  <c:v>3134.1400146484398</c:v>
                </c:pt>
                <c:pt idx="1561">
                  <c:v>3135.98828125</c:v>
                </c:pt>
                <c:pt idx="1562">
                  <c:v>3138.0128173828102</c:v>
                </c:pt>
                <c:pt idx="1563">
                  <c:v>3140.0699462890602</c:v>
                </c:pt>
                <c:pt idx="1564">
                  <c:v>3141.9937744140602</c:v>
                </c:pt>
                <c:pt idx="1565">
                  <c:v>3143.91772460937</c:v>
                </c:pt>
                <c:pt idx="1566">
                  <c:v>3145.97998046875</c:v>
                </c:pt>
                <c:pt idx="1567">
                  <c:v>3147.95922851562</c:v>
                </c:pt>
                <c:pt idx="1568">
                  <c:v>3149.86303710937</c:v>
                </c:pt>
                <c:pt idx="1569">
                  <c:v>3152.0836181640602</c:v>
                </c:pt>
                <c:pt idx="1570">
                  <c:v>3154.1834716796898</c:v>
                </c:pt>
                <c:pt idx="1571">
                  <c:v>3156.0369873046898</c:v>
                </c:pt>
                <c:pt idx="1572">
                  <c:v>3158.0562744140602</c:v>
                </c:pt>
                <c:pt idx="1573">
                  <c:v>3160.16357421875</c:v>
                </c:pt>
                <c:pt idx="1574">
                  <c:v>3162.0926513671898</c:v>
                </c:pt>
                <c:pt idx="1575">
                  <c:v>3163.99145507812</c:v>
                </c:pt>
                <c:pt idx="1576">
                  <c:v>3165.9478759765602</c:v>
                </c:pt>
                <c:pt idx="1577">
                  <c:v>3167.91455078125</c:v>
                </c:pt>
                <c:pt idx="1578">
                  <c:v>3169.90649414063</c:v>
                </c:pt>
                <c:pt idx="1579">
                  <c:v>3172.01391601562</c:v>
                </c:pt>
                <c:pt idx="1580">
                  <c:v>3174.033203125</c:v>
                </c:pt>
                <c:pt idx="1581">
                  <c:v>3176.02001953125</c:v>
                </c:pt>
                <c:pt idx="1582">
                  <c:v>3178.1199951171898</c:v>
                </c:pt>
                <c:pt idx="1583">
                  <c:v>3180.0562744140602</c:v>
                </c:pt>
                <c:pt idx="1584">
                  <c:v>3181.9727783203102</c:v>
                </c:pt>
                <c:pt idx="1585">
                  <c:v>3183.9395751953102</c:v>
                </c:pt>
                <c:pt idx="1586">
                  <c:v>3185.958984375</c:v>
                </c:pt>
                <c:pt idx="1587">
                  <c:v>3188.0035400390602</c:v>
                </c:pt>
                <c:pt idx="1588">
                  <c:v>3189.9273681640602</c:v>
                </c:pt>
                <c:pt idx="1589">
                  <c:v>3191.9769287109398</c:v>
                </c:pt>
                <c:pt idx="1590">
                  <c:v>3193.98876953125</c:v>
                </c:pt>
                <c:pt idx="1591">
                  <c:v>3195.8624267578102</c:v>
                </c:pt>
                <c:pt idx="1592">
                  <c:v>3197.9371337890602</c:v>
                </c:pt>
                <c:pt idx="1593">
                  <c:v>3200.0169677734398</c:v>
                </c:pt>
                <c:pt idx="1594">
                  <c:v>3201.95849609375</c:v>
                </c:pt>
                <c:pt idx="1595">
                  <c:v>3203.9200439453102</c:v>
                </c:pt>
                <c:pt idx="1596">
                  <c:v>3206.02758789063</c:v>
                </c:pt>
                <c:pt idx="1597">
                  <c:v>3208.0269775390602</c:v>
                </c:pt>
                <c:pt idx="1598">
                  <c:v>3209.9130859375</c:v>
                </c:pt>
                <c:pt idx="1599">
                  <c:v>3212.0203857421898</c:v>
                </c:pt>
                <c:pt idx="1600">
                  <c:v>3214.0699462890602</c:v>
                </c:pt>
                <c:pt idx="1601">
                  <c:v>3215.96875</c:v>
                </c:pt>
                <c:pt idx="1602">
                  <c:v>3217.9229736328102</c:v>
                </c:pt>
                <c:pt idx="1603">
                  <c:v>3219.9600830078102</c:v>
                </c:pt>
                <c:pt idx="1604">
                  <c:v>3222.0045166015602</c:v>
                </c:pt>
                <c:pt idx="1605">
                  <c:v>3223.97119140625</c:v>
                </c:pt>
                <c:pt idx="1606">
                  <c:v>3226.0081787109398</c:v>
                </c:pt>
                <c:pt idx="1607">
                  <c:v>3227.9571533203102</c:v>
                </c:pt>
                <c:pt idx="1608">
                  <c:v>3229.95654296875</c:v>
                </c:pt>
                <c:pt idx="1609">
                  <c:v>3232.0565185546898</c:v>
                </c:pt>
                <c:pt idx="1610">
                  <c:v>3234.05590820313</c:v>
                </c:pt>
                <c:pt idx="1611">
                  <c:v>3235.99975585937</c:v>
                </c:pt>
                <c:pt idx="1612">
                  <c:v>3237.9990234375</c:v>
                </c:pt>
                <c:pt idx="1613">
                  <c:v>3239.9857177734398</c:v>
                </c:pt>
                <c:pt idx="1614">
                  <c:v>3241.8970947265602</c:v>
                </c:pt>
                <c:pt idx="1615">
                  <c:v>3243.95947265625</c:v>
                </c:pt>
                <c:pt idx="1616">
                  <c:v>3246.04663085937</c:v>
                </c:pt>
                <c:pt idx="1617">
                  <c:v>3247.95776367188</c:v>
                </c:pt>
                <c:pt idx="1618">
                  <c:v>3249.94458007812</c:v>
                </c:pt>
                <c:pt idx="1619">
                  <c:v>3252.0068359375</c:v>
                </c:pt>
                <c:pt idx="1620">
                  <c:v>3253.9107666015602</c:v>
                </c:pt>
                <c:pt idx="1621">
                  <c:v>3255.90258789063</c:v>
                </c:pt>
                <c:pt idx="1622">
                  <c:v>3257.9144287109398</c:v>
                </c:pt>
                <c:pt idx="1623">
                  <c:v>3259.958984375</c:v>
                </c:pt>
                <c:pt idx="1624">
                  <c:v>3262.0789794921898</c:v>
                </c:pt>
                <c:pt idx="1625">
                  <c:v>3264.0531005859398</c:v>
                </c:pt>
                <c:pt idx="1626">
                  <c:v>3265.9517822265602</c:v>
                </c:pt>
                <c:pt idx="1627">
                  <c:v>3267.9134521484398</c:v>
                </c:pt>
                <c:pt idx="1628">
                  <c:v>3269.8875732421898</c:v>
                </c:pt>
                <c:pt idx="1629">
                  <c:v>3271.88696289063</c:v>
                </c:pt>
                <c:pt idx="1630">
                  <c:v>3273.9114990234398</c:v>
                </c:pt>
                <c:pt idx="1631">
                  <c:v>3275.9610595703102</c:v>
                </c:pt>
                <c:pt idx="1632">
                  <c:v>3277.94775390625</c:v>
                </c:pt>
                <c:pt idx="1633">
                  <c:v>3279.9345703125</c:v>
                </c:pt>
                <c:pt idx="1634">
                  <c:v>3281.9339599609398</c:v>
                </c:pt>
                <c:pt idx="1635">
                  <c:v>3283.8829345703102</c:v>
                </c:pt>
                <c:pt idx="1636">
                  <c:v>3285.9501953125</c:v>
                </c:pt>
                <c:pt idx="1637">
                  <c:v>3287.99975585937</c:v>
                </c:pt>
                <c:pt idx="1638">
                  <c:v>3289.90600585937</c:v>
                </c:pt>
                <c:pt idx="1639">
                  <c:v>3291.89282226562</c:v>
                </c:pt>
                <c:pt idx="1640">
                  <c:v>3293.9349365234398</c:v>
                </c:pt>
                <c:pt idx="1641">
                  <c:v>3295.8712158203102</c:v>
                </c:pt>
                <c:pt idx="1642">
                  <c:v>3297.94604492188</c:v>
                </c:pt>
                <c:pt idx="1643">
                  <c:v>3299.93798828125</c:v>
                </c:pt>
                <c:pt idx="1644">
                  <c:v>3301.8692626953102</c:v>
                </c:pt>
                <c:pt idx="1645">
                  <c:v>3303.9765625</c:v>
                </c:pt>
                <c:pt idx="1646">
                  <c:v>3305.9559326171898</c:v>
                </c:pt>
                <c:pt idx="1647">
                  <c:v>3307.85473632812</c:v>
                </c:pt>
                <c:pt idx="1648">
                  <c:v>3309.88671875</c:v>
                </c:pt>
                <c:pt idx="1649">
                  <c:v>3311.97412109375</c:v>
                </c:pt>
                <c:pt idx="1650">
                  <c:v>3313.9481201171898</c:v>
                </c:pt>
                <c:pt idx="1651">
                  <c:v>3315.97265625</c:v>
                </c:pt>
                <c:pt idx="1652">
                  <c:v>3318.0350341796898</c:v>
                </c:pt>
                <c:pt idx="1653">
                  <c:v>3319.89599609375</c:v>
                </c:pt>
                <c:pt idx="1654">
                  <c:v>3321.83740234375</c:v>
                </c:pt>
                <c:pt idx="1655">
                  <c:v>3323.8619384765602</c:v>
                </c:pt>
                <c:pt idx="1656">
                  <c:v>3325.85620117188</c:v>
                </c:pt>
                <c:pt idx="1657">
                  <c:v>3327.8680419921898</c:v>
                </c:pt>
                <c:pt idx="1658">
                  <c:v>3329.9427490234398</c:v>
                </c:pt>
                <c:pt idx="1659">
                  <c:v>3331.9344482421898</c:v>
                </c:pt>
                <c:pt idx="1660">
                  <c:v>3333.82055664063</c:v>
                </c:pt>
                <c:pt idx="1661">
                  <c:v>3335.76977539063</c:v>
                </c:pt>
                <c:pt idx="1662">
                  <c:v>3337.9327392578102</c:v>
                </c:pt>
                <c:pt idx="1663">
                  <c:v>3339.9644775390602</c:v>
                </c:pt>
                <c:pt idx="1664">
                  <c:v>3341.837890625</c:v>
                </c:pt>
                <c:pt idx="1665">
                  <c:v>3343.95043945313</c:v>
                </c:pt>
                <c:pt idx="1666">
                  <c:v>3345.9248046875</c:v>
                </c:pt>
                <c:pt idx="1667">
                  <c:v>3347.861328125</c:v>
                </c:pt>
                <c:pt idx="1668">
                  <c:v>3349.85302734375</c:v>
                </c:pt>
                <c:pt idx="1669">
                  <c:v>3351.8648681640602</c:v>
                </c:pt>
                <c:pt idx="1670">
                  <c:v>3353.9522705078102</c:v>
                </c:pt>
                <c:pt idx="1671">
                  <c:v>3355.9139404296898</c:v>
                </c:pt>
                <c:pt idx="1672">
                  <c:v>3357.85791015625</c:v>
                </c:pt>
                <c:pt idx="1673">
                  <c:v>3359.8697509765602</c:v>
                </c:pt>
                <c:pt idx="1674">
                  <c:v>3361.88159179687</c:v>
                </c:pt>
                <c:pt idx="1675">
                  <c:v>3363.88598632812</c:v>
                </c:pt>
                <c:pt idx="1676">
                  <c:v>3365.8349609375</c:v>
                </c:pt>
                <c:pt idx="1677">
                  <c:v>3367.76635742188</c:v>
                </c:pt>
                <c:pt idx="1678">
                  <c:v>3369.75830078125</c:v>
                </c:pt>
                <c:pt idx="1679">
                  <c:v>3371.8455810546898</c:v>
                </c:pt>
                <c:pt idx="1680">
                  <c:v>3373.857421875</c:v>
                </c:pt>
                <c:pt idx="1681">
                  <c:v>3375.9197998046898</c:v>
                </c:pt>
                <c:pt idx="1682">
                  <c:v>3377.93920898438</c:v>
                </c:pt>
                <c:pt idx="1683">
                  <c:v>3379.87548828125</c:v>
                </c:pt>
                <c:pt idx="1684">
                  <c:v>3381.82958984375</c:v>
                </c:pt>
                <c:pt idx="1685">
                  <c:v>3383.7459716796898</c:v>
                </c:pt>
                <c:pt idx="1686">
                  <c:v>3385.75268554687</c:v>
                </c:pt>
                <c:pt idx="1687">
                  <c:v>3387.82250976562</c:v>
                </c:pt>
                <c:pt idx="1688">
                  <c:v>3389.8394775390602</c:v>
                </c:pt>
                <c:pt idx="1689">
                  <c:v>3391.80102539063</c:v>
                </c:pt>
                <c:pt idx="1690">
                  <c:v>3393.8331298828102</c:v>
                </c:pt>
                <c:pt idx="1691">
                  <c:v>3395.91284179687</c:v>
                </c:pt>
                <c:pt idx="1692">
                  <c:v>3397.9122314453102</c:v>
                </c:pt>
                <c:pt idx="1693">
                  <c:v>3399.86889648438</c:v>
                </c:pt>
                <c:pt idx="1694">
                  <c:v>3401.8731689453102</c:v>
                </c:pt>
                <c:pt idx="1695">
                  <c:v>3403.9404296875</c:v>
                </c:pt>
                <c:pt idx="1696">
                  <c:v>3405.9346923828102</c:v>
                </c:pt>
                <c:pt idx="1697">
                  <c:v>3407.8157958984398</c:v>
                </c:pt>
                <c:pt idx="1698">
                  <c:v>3409.7396240234398</c:v>
                </c:pt>
                <c:pt idx="1699">
                  <c:v>3411.8646240234398</c:v>
                </c:pt>
                <c:pt idx="1700">
                  <c:v>3413.9267578125</c:v>
                </c:pt>
                <c:pt idx="1701">
                  <c:v>3415.8179931640602</c:v>
                </c:pt>
                <c:pt idx="1702">
                  <c:v>3417.830078125</c:v>
                </c:pt>
                <c:pt idx="1703">
                  <c:v>3419.81689453125</c:v>
                </c:pt>
                <c:pt idx="1704">
                  <c:v>3421.8035888671898</c:v>
                </c:pt>
                <c:pt idx="1705">
                  <c:v>3423.8228759765602</c:v>
                </c:pt>
                <c:pt idx="1706">
                  <c:v>3425.8096923828102</c:v>
                </c:pt>
                <c:pt idx="1707">
                  <c:v>3427.82153320313</c:v>
                </c:pt>
                <c:pt idx="1708">
                  <c:v>3429.79565429687</c:v>
                </c:pt>
                <c:pt idx="1709">
                  <c:v>3431.8201904296898</c:v>
                </c:pt>
                <c:pt idx="1710">
                  <c:v>3433.849609375</c:v>
                </c:pt>
                <c:pt idx="1711">
                  <c:v>3435.8865966796898</c:v>
                </c:pt>
                <c:pt idx="1712">
                  <c:v>3437.86840820313</c:v>
                </c:pt>
                <c:pt idx="1713">
                  <c:v>3439.77978515625</c:v>
                </c:pt>
                <c:pt idx="1714">
                  <c:v>3441.7789306640602</c:v>
                </c:pt>
                <c:pt idx="1715">
                  <c:v>3443.7657470703102</c:v>
                </c:pt>
                <c:pt idx="1716">
                  <c:v>3445.82055664063</c:v>
                </c:pt>
                <c:pt idx="1717">
                  <c:v>3447.81225585937</c:v>
                </c:pt>
                <c:pt idx="1718">
                  <c:v>3449.76879882812</c:v>
                </c:pt>
                <c:pt idx="1719">
                  <c:v>3451.77563476562</c:v>
                </c:pt>
                <c:pt idx="1720">
                  <c:v>3453.7926025390602</c:v>
                </c:pt>
                <c:pt idx="1721">
                  <c:v>3455.87255859375</c:v>
                </c:pt>
                <c:pt idx="1722">
                  <c:v>3457.8165283203102</c:v>
                </c:pt>
                <c:pt idx="1723">
                  <c:v>3459.77294921875</c:v>
                </c:pt>
                <c:pt idx="1724">
                  <c:v>3461.8477783203102</c:v>
                </c:pt>
                <c:pt idx="1725">
                  <c:v>3463.90258789063</c:v>
                </c:pt>
                <c:pt idx="1726">
                  <c:v>3465.8892822265602</c:v>
                </c:pt>
                <c:pt idx="1727">
                  <c:v>3467.8458251953102</c:v>
                </c:pt>
                <c:pt idx="1728">
                  <c:v>3469.8375244140602</c:v>
                </c:pt>
                <c:pt idx="1729">
                  <c:v>3471.8040771484398</c:v>
                </c:pt>
                <c:pt idx="1730">
                  <c:v>3473.80346679687</c:v>
                </c:pt>
                <c:pt idx="1731">
                  <c:v>3475.7977294921898</c:v>
                </c:pt>
                <c:pt idx="1732">
                  <c:v>3477.7718505859398</c:v>
                </c:pt>
                <c:pt idx="1733">
                  <c:v>3479.78369140625</c:v>
                </c:pt>
                <c:pt idx="1734">
                  <c:v>3481.7655029296898</c:v>
                </c:pt>
                <c:pt idx="1735">
                  <c:v>3483.7147216796898</c:v>
                </c:pt>
                <c:pt idx="1736">
                  <c:v>3485.80712890625</c:v>
                </c:pt>
                <c:pt idx="1737">
                  <c:v>3487.8189697265602</c:v>
                </c:pt>
                <c:pt idx="1738">
                  <c:v>3489.66748046875</c:v>
                </c:pt>
                <c:pt idx="1739">
                  <c:v>3491.6591796875</c:v>
                </c:pt>
                <c:pt idx="1740">
                  <c:v>3493.6961669921898</c:v>
                </c:pt>
                <c:pt idx="1741">
                  <c:v>3495.7030029296898</c:v>
                </c:pt>
                <c:pt idx="1742">
                  <c:v>3497.81030273438</c:v>
                </c:pt>
                <c:pt idx="1743">
                  <c:v>3499.8726806640602</c:v>
                </c:pt>
                <c:pt idx="1744">
                  <c:v>3501.7589111328102</c:v>
                </c:pt>
                <c:pt idx="1745">
                  <c:v>3503.6951904296898</c:v>
                </c:pt>
                <c:pt idx="1746">
                  <c:v>3505.74487304687</c:v>
                </c:pt>
                <c:pt idx="1747">
                  <c:v>3507.78198242188</c:v>
                </c:pt>
                <c:pt idx="1748">
                  <c:v>3509.71826171875</c:v>
                </c:pt>
                <c:pt idx="1749">
                  <c:v>3511.6422119140602</c:v>
                </c:pt>
                <c:pt idx="1750">
                  <c:v>3513.69189453125</c:v>
                </c:pt>
                <c:pt idx="1751">
                  <c:v>3515.666015625</c:v>
                </c:pt>
                <c:pt idx="1752">
                  <c:v>3517.6402587890602</c:v>
                </c:pt>
                <c:pt idx="1753">
                  <c:v>3519.7149658203102</c:v>
                </c:pt>
                <c:pt idx="1754">
                  <c:v>3521.751953125</c:v>
                </c:pt>
                <c:pt idx="1755">
                  <c:v>3523.73120117188</c:v>
                </c:pt>
                <c:pt idx="1756">
                  <c:v>3525.7557373046898</c:v>
                </c:pt>
                <c:pt idx="1757">
                  <c:v>3527.7750244140602</c:v>
                </c:pt>
                <c:pt idx="1758">
                  <c:v>3529.76171875</c:v>
                </c:pt>
                <c:pt idx="1759">
                  <c:v>3531.80395507812</c:v>
                </c:pt>
                <c:pt idx="1760">
                  <c:v>3533.77807617188</c:v>
                </c:pt>
                <c:pt idx="1761">
                  <c:v>3535.759765625</c:v>
                </c:pt>
                <c:pt idx="1762">
                  <c:v>3537.7138671875</c:v>
                </c:pt>
                <c:pt idx="1763">
                  <c:v>3539.67553710937</c:v>
                </c:pt>
                <c:pt idx="1764">
                  <c:v>3541.6824951171898</c:v>
                </c:pt>
                <c:pt idx="1765">
                  <c:v>3543.6741943359398</c:v>
                </c:pt>
                <c:pt idx="1766">
                  <c:v>3545.7864990234398</c:v>
                </c:pt>
                <c:pt idx="1767">
                  <c:v>3547.8436279296898</c:v>
                </c:pt>
                <c:pt idx="1768">
                  <c:v>3549.74755859375</c:v>
                </c:pt>
                <c:pt idx="1769">
                  <c:v>3551.68408203125</c:v>
                </c:pt>
                <c:pt idx="1770">
                  <c:v>3553.70336914063</c:v>
                </c:pt>
                <c:pt idx="1771">
                  <c:v>3555.7403564453102</c:v>
                </c:pt>
                <c:pt idx="1772">
                  <c:v>3557.68188476562</c:v>
                </c:pt>
                <c:pt idx="1773">
                  <c:v>3559.7239990234398</c:v>
                </c:pt>
                <c:pt idx="1774">
                  <c:v>3561.81884765625</c:v>
                </c:pt>
                <c:pt idx="1775">
                  <c:v>3563.79321289063</c:v>
                </c:pt>
                <c:pt idx="1776">
                  <c:v>3565.72973632812</c:v>
                </c:pt>
                <c:pt idx="1777">
                  <c:v>3567.7113037109398</c:v>
                </c:pt>
                <c:pt idx="1778">
                  <c:v>3569.703125</c:v>
                </c:pt>
                <c:pt idx="1779">
                  <c:v>3571.7149658203102</c:v>
                </c:pt>
                <c:pt idx="1780">
                  <c:v>3573.7772216796898</c:v>
                </c:pt>
                <c:pt idx="1781">
                  <c:v>3575.7061767578102</c:v>
                </c:pt>
                <c:pt idx="1782">
                  <c:v>3577.65014648438</c:v>
                </c:pt>
                <c:pt idx="1783">
                  <c:v>3579.6444091796898</c:v>
                </c:pt>
                <c:pt idx="1784">
                  <c:v>3581.69897460937</c:v>
                </c:pt>
                <c:pt idx="1785">
                  <c:v>3583.77368164063</c:v>
                </c:pt>
                <c:pt idx="1786">
                  <c:v>3585.7552490234398</c:v>
                </c:pt>
                <c:pt idx="1787">
                  <c:v>3587.7293701171898</c:v>
                </c:pt>
                <c:pt idx="1788">
                  <c:v>3589.70874023438</c:v>
                </c:pt>
                <c:pt idx="1789">
                  <c:v>3591.7332763671898</c:v>
                </c:pt>
                <c:pt idx="1790">
                  <c:v>3593.6572265625</c:v>
                </c:pt>
                <c:pt idx="1791">
                  <c:v>3595.64404296875</c:v>
                </c:pt>
                <c:pt idx="1792">
                  <c:v>3597.6759033203102</c:v>
                </c:pt>
                <c:pt idx="1793">
                  <c:v>3599.66259765625</c:v>
                </c:pt>
                <c:pt idx="1794">
                  <c:v>3601.64184570313</c:v>
                </c:pt>
                <c:pt idx="1795">
                  <c:v>3603.62109375</c:v>
                </c:pt>
                <c:pt idx="1796">
                  <c:v>3605.66577148438</c:v>
                </c:pt>
                <c:pt idx="1797">
                  <c:v>3607.6651611328102</c:v>
                </c:pt>
                <c:pt idx="1798">
                  <c:v>3609.6392822265602</c:v>
                </c:pt>
                <c:pt idx="1799">
                  <c:v>3611.5706787109398</c:v>
                </c:pt>
                <c:pt idx="1800">
                  <c:v>3613.5950927734398</c:v>
                </c:pt>
                <c:pt idx="1801">
                  <c:v>3615.6824951171898</c:v>
                </c:pt>
                <c:pt idx="1802">
                  <c:v>3617.7698974609398</c:v>
                </c:pt>
                <c:pt idx="1803">
                  <c:v>3619.75659179687</c:v>
                </c:pt>
                <c:pt idx="1804">
                  <c:v>3621.70556640625</c:v>
                </c:pt>
                <c:pt idx="1805">
                  <c:v>3623.6669921875</c:v>
                </c:pt>
                <c:pt idx="1806">
                  <c:v>3625.6160888671898</c:v>
                </c:pt>
                <c:pt idx="1807">
                  <c:v>3627.6783447265602</c:v>
                </c:pt>
                <c:pt idx="1808">
                  <c:v>3629.65258789063</c:v>
                </c:pt>
                <c:pt idx="1809">
                  <c:v>3631.66455078125</c:v>
                </c:pt>
                <c:pt idx="1810">
                  <c:v>3633.7015380859398</c:v>
                </c:pt>
                <c:pt idx="1811">
                  <c:v>3635.6380615234398</c:v>
                </c:pt>
                <c:pt idx="1812">
                  <c:v>3637.62475585937</c:v>
                </c:pt>
                <c:pt idx="1813">
                  <c:v>3639.6290283203102</c:v>
                </c:pt>
                <c:pt idx="1814">
                  <c:v>3641.7540283203102</c:v>
                </c:pt>
                <c:pt idx="1815">
                  <c:v>3643.74829101562</c:v>
                </c:pt>
                <c:pt idx="1816">
                  <c:v>3645.69750976562</c:v>
                </c:pt>
                <c:pt idx="1817">
                  <c:v>3647.7471923828102</c:v>
                </c:pt>
                <c:pt idx="1818">
                  <c:v>3649.6834716796898</c:v>
                </c:pt>
                <c:pt idx="1819">
                  <c:v>3651.59985351562</c:v>
                </c:pt>
                <c:pt idx="1820">
                  <c:v>3653.5992431640602</c:v>
                </c:pt>
                <c:pt idx="1821">
                  <c:v>3655.6312255859398</c:v>
                </c:pt>
                <c:pt idx="1822">
                  <c:v>3657.6304931640602</c:v>
                </c:pt>
                <c:pt idx="1823">
                  <c:v>3659.64233398438</c:v>
                </c:pt>
                <c:pt idx="1824">
                  <c:v>3661.6290283203102</c:v>
                </c:pt>
                <c:pt idx="1825">
                  <c:v>3663.65356445313</c:v>
                </c:pt>
                <c:pt idx="1826">
                  <c:v>3665.7032470703102</c:v>
                </c:pt>
                <c:pt idx="1827">
                  <c:v>3667.70239257812</c:v>
                </c:pt>
                <c:pt idx="1828">
                  <c:v>3669.6514892578102</c:v>
                </c:pt>
                <c:pt idx="1829">
                  <c:v>3671.6131591796898</c:v>
                </c:pt>
                <c:pt idx="1830">
                  <c:v>3673.6175537109398</c:v>
                </c:pt>
                <c:pt idx="1831">
                  <c:v>3675.62939453125</c:v>
                </c:pt>
                <c:pt idx="1832">
                  <c:v>3677.5985107421898</c:v>
                </c:pt>
                <c:pt idx="1833">
                  <c:v>3679.54028320313</c:v>
                </c:pt>
                <c:pt idx="1834">
                  <c:v>3681.5899658203102</c:v>
                </c:pt>
                <c:pt idx="1835">
                  <c:v>3683.55883789063</c:v>
                </c:pt>
                <c:pt idx="1836">
                  <c:v>3685.4248046875</c:v>
                </c:pt>
                <c:pt idx="1837">
                  <c:v>3687.4744873046898</c:v>
                </c:pt>
                <c:pt idx="1838">
                  <c:v>3689.59448242188</c:v>
                </c:pt>
                <c:pt idx="1839">
                  <c:v>3691.6693115234398</c:v>
                </c:pt>
                <c:pt idx="1840">
                  <c:v>3693.65600585937</c:v>
                </c:pt>
                <c:pt idx="1841">
                  <c:v>3695.5672607421898</c:v>
                </c:pt>
                <c:pt idx="1842">
                  <c:v>3697.5592041015602</c:v>
                </c:pt>
                <c:pt idx="1843">
                  <c:v>3699.5762939453102</c:v>
                </c:pt>
                <c:pt idx="1844">
                  <c:v>3701.5704345703102</c:v>
                </c:pt>
                <c:pt idx="1845">
                  <c:v>3703.5948486328102</c:v>
                </c:pt>
                <c:pt idx="1846">
                  <c:v>3705.61938476562</c:v>
                </c:pt>
                <c:pt idx="1847">
                  <c:v>3707.63134765625</c:v>
                </c:pt>
                <c:pt idx="1848">
                  <c:v>3709.6431884765602</c:v>
                </c:pt>
                <c:pt idx="1849">
                  <c:v>3711.6298828125</c:v>
                </c:pt>
                <c:pt idx="1850">
                  <c:v>3713.5538330078102</c:v>
                </c:pt>
                <c:pt idx="1851">
                  <c:v>3715.560546875</c:v>
                </c:pt>
                <c:pt idx="1852">
                  <c:v>3717.6729736328102</c:v>
                </c:pt>
                <c:pt idx="1853">
                  <c:v>3719.67236328125</c:v>
                </c:pt>
                <c:pt idx="1854">
                  <c:v>3721.5711669921898</c:v>
                </c:pt>
                <c:pt idx="1855">
                  <c:v>3723.5377197265602</c:v>
                </c:pt>
                <c:pt idx="1856">
                  <c:v>3725.67529296875</c:v>
                </c:pt>
                <c:pt idx="1857">
                  <c:v>3727.732421875</c:v>
                </c:pt>
                <c:pt idx="1858">
                  <c:v>3729.60595703125</c:v>
                </c:pt>
                <c:pt idx="1859">
                  <c:v>3731.4847412109398</c:v>
                </c:pt>
                <c:pt idx="1860">
                  <c:v>3733.48413085937</c:v>
                </c:pt>
                <c:pt idx="1861">
                  <c:v>3735.5714111328102</c:v>
                </c:pt>
                <c:pt idx="1862">
                  <c:v>3737.5633544921898</c:v>
                </c:pt>
                <c:pt idx="1863">
                  <c:v>3739.5953369140602</c:v>
                </c:pt>
                <c:pt idx="1864">
                  <c:v>3741.6270751953102</c:v>
                </c:pt>
                <c:pt idx="1865">
                  <c:v>3743.64404296875</c:v>
                </c:pt>
                <c:pt idx="1866">
                  <c:v>3745.7691650390602</c:v>
                </c:pt>
                <c:pt idx="1867">
                  <c:v>3747.64282226562</c:v>
                </c:pt>
                <c:pt idx="1868">
                  <c:v>3749.4837646484398</c:v>
                </c:pt>
                <c:pt idx="1869">
                  <c:v>3751.5081787109398</c:v>
                </c:pt>
                <c:pt idx="1870">
                  <c:v>3753.5023193359398</c:v>
                </c:pt>
                <c:pt idx="1871">
                  <c:v>3755.48901367188</c:v>
                </c:pt>
                <c:pt idx="1872">
                  <c:v>3757.5513916015602</c:v>
                </c:pt>
                <c:pt idx="1873">
                  <c:v>3759.5833740234398</c:v>
                </c:pt>
                <c:pt idx="1874">
                  <c:v>3761.5247802734398</c:v>
                </c:pt>
                <c:pt idx="1875">
                  <c:v>3763.5167236328102</c:v>
                </c:pt>
                <c:pt idx="1876">
                  <c:v>3765.5614013671898</c:v>
                </c:pt>
                <c:pt idx="1877">
                  <c:v>3767.6435546875</c:v>
                </c:pt>
                <c:pt idx="1878">
                  <c:v>3769.5799560546898</c:v>
                </c:pt>
                <c:pt idx="1879">
                  <c:v>3771.5416259765602</c:v>
                </c:pt>
                <c:pt idx="1880">
                  <c:v>3773.50317382812</c:v>
                </c:pt>
                <c:pt idx="1881">
                  <c:v>3775.4521484375</c:v>
                </c:pt>
                <c:pt idx="1882">
                  <c:v>3777.4766845703102</c:v>
                </c:pt>
                <c:pt idx="1883">
                  <c:v>3779.48852539063</c:v>
                </c:pt>
                <c:pt idx="1884">
                  <c:v>3781.6763916015602</c:v>
                </c:pt>
                <c:pt idx="1885">
                  <c:v>3783.6883544921898</c:v>
                </c:pt>
                <c:pt idx="1886">
                  <c:v>3785.52416992188</c:v>
                </c:pt>
                <c:pt idx="1887">
                  <c:v>3787.47827148438</c:v>
                </c:pt>
                <c:pt idx="1888">
                  <c:v>3789.47021484375</c:v>
                </c:pt>
                <c:pt idx="1889">
                  <c:v>3791.47705078125</c:v>
                </c:pt>
                <c:pt idx="1890">
                  <c:v>3793.4713134765602</c:v>
                </c:pt>
                <c:pt idx="1891">
                  <c:v>3795.52099609375</c:v>
                </c:pt>
                <c:pt idx="1892">
                  <c:v>3797.5631103515602</c:v>
                </c:pt>
                <c:pt idx="1893">
                  <c:v>3799.4993896484398</c:v>
                </c:pt>
                <c:pt idx="1894">
                  <c:v>3801.49365234375</c:v>
                </c:pt>
                <c:pt idx="1895">
                  <c:v>3803.55590820313</c:v>
                </c:pt>
                <c:pt idx="1896">
                  <c:v>3805.5426025390602</c:v>
                </c:pt>
                <c:pt idx="1897">
                  <c:v>3807.5294189453102</c:v>
                </c:pt>
                <c:pt idx="1898">
                  <c:v>3809.54125976562</c:v>
                </c:pt>
                <c:pt idx="1899">
                  <c:v>3811.5029296875</c:v>
                </c:pt>
                <c:pt idx="1900">
                  <c:v>3813.46459960937</c:v>
                </c:pt>
                <c:pt idx="1901">
                  <c:v>3815.50146484375</c:v>
                </c:pt>
                <c:pt idx="1902">
                  <c:v>3817.576171875</c:v>
                </c:pt>
                <c:pt idx="1903">
                  <c:v>3819.6258544921898</c:v>
                </c:pt>
                <c:pt idx="1904">
                  <c:v>3821.5623779296898</c:v>
                </c:pt>
                <c:pt idx="1905">
                  <c:v>3823.54907226562</c:v>
                </c:pt>
                <c:pt idx="1906">
                  <c:v>3825.54833984375</c:v>
                </c:pt>
                <c:pt idx="1907">
                  <c:v>3827.51000976562</c:v>
                </c:pt>
                <c:pt idx="1908">
                  <c:v>3829.4842529296898</c:v>
                </c:pt>
                <c:pt idx="1909">
                  <c:v>3831.49609375</c:v>
                </c:pt>
                <c:pt idx="1910">
                  <c:v>3833.5457763671898</c:v>
                </c:pt>
                <c:pt idx="1911">
                  <c:v>3835.4822998046898</c:v>
                </c:pt>
                <c:pt idx="1912">
                  <c:v>3837.4061279296898</c:v>
                </c:pt>
                <c:pt idx="1913">
                  <c:v>3839.44311523438</c:v>
                </c:pt>
                <c:pt idx="1914">
                  <c:v>3841.4298095703102</c:v>
                </c:pt>
                <c:pt idx="1915">
                  <c:v>3843.4166259765602</c:v>
                </c:pt>
                <c:pt idx="1916">
                  <c:v>3845.47875976562</c:v>
                </c:pt>
                <c:pt idx="1917">
                  <c:v>3847.5283203125</c:v>
                </c:pt>
                <c:pt idx="1918">
                  <c:v>3849.43969726562</c:v>
                </c:pt>
                <c:pt idx="1919">
                  <c:v>3851.318359375</c:v>
                </c:pt>
                <c:pt idx="1920">
                  <c:v>3853.3804931640602</c:v>
                </c:pt>
                <c:pt idx="1921">
                  <c:v>3855.4501953125</c:v>
                </c:pt>
                <c:pt idx="1922">
                  <c:v>3857.4620361328102</c:v>
                </c:pt>
                <c:pt idx="1923">
                  <c:v>3859.5042724609398</c:v>
                </c:pt>
                <c:pt idx="1924">
                  <c:v>3861.5916748046898</c:v>
                </c:pt>
                <c:pt idx="1925">
                  <c:v>3863.56567382812</c:v>
                </c:pt>
                <c:pt idx="1926">
                  <c:v>3865.48950195313</c:v>
                </c:pt>
                <c:pt idx="1927">
                  <c:v>3867.4638671875</c:v>
                </c:pt>
                <c:pt idx="1928">
                  <c:v>3869.46337890625</c:v>
                </c:pt>
                <c:pt idx="1929">
                  <c:v>3871.5203857421898</c:v>
                </c:pt>
                <c:pt idx="1930">
                  <c:v>3873.4566650390602</c:v>
                </c:pt>
                <c:pt idx="1931">
                  <c:v>3875.40576171875</c:v>
                </c:pt>
                <c:pt idx="1932">
                  <c:v>3877.4554443359398</c:v>
                </c:pt>
                <c:pt idx="1933">
                  <c:v>3879.44213867188</c:v>
                </c:pt>
                <c:pt idx="1934">
                  <c:v>3881.50439453125</c:v>
                </c:pt>
                <c:pt idx="1935">
                  <c:v>3883.5162353515602</c:v>
                </c:pt>
                <c:pt idx="1936">
                  <c:v>3885.4326171875</c:v>
                </c:pt>
                <c:pt idx="1937">
                  <c:v>3887.4696044921898</c:v>
                </c:pt>
                <c:pt idx="1938">
                  <c:v>3889.5318603515602</c:v>
                </c:pt>
                <c:pt idx="1939">
                  <c:v>3891.4482421875</c:v>
                </c:pt>
                <c:pt idx="1940">
                  <c:v>3893.4473876953102</c:v>
                </c:pt>
                <c:pt idx="1941">
                  <c:v>3895.4669189453102</c:v>
                </c:pt>
                <c:pt idx="1942">
                  <c:v>3897.43603515625</c:v>
                </c:pt>
                <c:pt idx="1943">
                  <c:v>3899.4981689453102</c:v>
                </c:pt>
                <c:pt idx="1944">
                  <c:v>3901.4849853515602</c:v>
                </c:pt>
                <c:pt idx="1945">
                  <c:v>3903.501953125</c:v>
                </c:pt>
                <c:pt idx="1946">
                  <c:v>3905.5264892578102</c:v>
                </c:pt>
                <c:pt idx="1947">
                  <c:v>3907.47045898438</c:v>
                </c:pt>
                <c:pt idx="1948">
                  <c:v>3909.47485351562</c:v>
                </c:pt>
                <c:pt idx="1949">
                  <c:v>3911.51708984375</c:v>
                </c:pt>
                <c:pt idx="1950">
                  <c:v>3913.46606445313</c:v>
                </c:pt>
                <c:pt idx="1951">
                  <c:v>3915.4349365234398</c:v>
                </c:pt>
                <c:pt idx="1952">
                  <c:v>3917.49194335937</c:v>
                </c:pt>
                <c:pt idx="1953">
                  <c:v>3919.6171875</c:v>
                </c:pt>
                <c:pt idx="1954">
                  <c:v>3921.5537109375</c:v>
                </c:pt>
                <c:pt idx="1955">
                  <c:v>3923.4071044921898</c:v>
                </c:pt>
                <c:pt idx="1956">
                  <c:v>3925.4366455078102</c:v>
                </c:pt>
                <c:pt idx="1957">
                  <c:v>3927.4560546875</c:v>
                </c:pt>
                <c:pt idx="1958">
                  <c:v>3929.47534179687</c:v>
                </c:pt>
                <c:pt idx="1959">
                  <c:v>3931.44213867188</c:v>
                </c:pt>
                <c:pt idx="1960">
                  <c:v>3933.41650390625</c:v>
                </c:pt>
                <c:pt idx="1961">
                  <c:v>3935.4232177734398</c:v>
                </c:pt>
                <c:pt idx="1962">
                  <c:v>3937.4727783203102</c:v>
                </c:pt>
                <c:pt idx="1963">
                  <c:v>3939.5098876953102</c:v>
                </c:pt>
                <c:pt idx="1964">
                  <c:v>3941.43872070313</c:v>
                </c:pt>
                <c:pt idx="1965">
                  <c:v>3943.4053955078102</c:v>
                </c:pt>
                <c:pt idx="1966">
                  <c:v>3945.48022460937</c:v>
                </c:pt>
                <c:pt idx="1967">
                  <c:v>3947.48706054687</c:v>
                </c:pt>
                <c:pt idx="1968">
                  <c:v>3949.4437255859398</c:v>
                </c:pt>
                <c:pt idx="1969">
                  <c:v>3951.505859375</c:v>
                </c:pt>
                <c:pt idx="1970">
                  <c:v>3953.55541992188</c:v>
                </c:pt>
                <c:pt idx="1971">
                  <c:v>3955.466796875</c:v>
                </c:pt>
                <c:pt idx="1972">
                  <c:v>3957.3831787109398</c:v>
                </c:pt>
                <c:pt idx="1973">
                  <c:v>3959.3321533203102</c:v>
                </c:pt>
                <c:pt idx="1974">
                  <c:v>3961.3388671875</c:v>
                </c:pt>
                <c:pt idx="1975">
                  <c:v>3963.43872070313</c:v>
                </c:pt>
                <c:pt idx="1976">
                  <c:v>3965.4632568359398</c:v>
                </c:pt>
                <c:pt idx="1977">
                  <c:v>3967.46264648438</c:v>
                </c:pt>
                <c:pt idx="1978">
                  <c:v>3969.41674804687</c:v>
                </c:pt>
                <c:pt idx="1979">
                  <c:v>3971.416015625</c:v>
                </c:pt>
                <c:pt idx="1980">
                  <c:v>3973.4354248046898</c:v>
                </c:pt>
                <c:pt idx="1981">
                  <c:v>3975.3770751953102</c:v>
                </c:pt>
                <c:pt idx="1982">
                  <c:v>3977.37646484375</c:v>
                </c:pt>
                <c:pt idx="1983">
                  <c:v>3979.44604492188</c:v>
                </c:pt>
                <c:pt idx="1984">
                  <c:v>3981.57104492188</c:v>
                </c:pt>
                <c:pt idx="1985">
                  <c:v>3983.52001953125</c:v>
                </c:pt>
                <c:pt idx="1986">
                  <c:v>3985.3935546875</c:v>
                </c:pt>
                <c:pt idx="1987">
                  <c:v>3987.3980712890602</c:v>
                </c:pt>
                <c:pt idx="1988">
                  <c:v>3989.37744140625</c:v>
                </c:pt>
                <c:pt idx="1989">
                  <c:v>3991.3212890625</c:v>
                </c:pt>
                <c:pt idx="1990">
                  <c:v>3993.35327148438</c:v>
                </c:pt>
                <c:pt idx="1991">
                  <c:v>3995.41552734375</c:v>
                </c:pt>
                <c:pt idx="1992">
                  <c:v>3997.3770751953102</c:v>
                </c:pt>
                <c:pt idx="1993">
                  <c:v>3999.3260498046898</c:v>
                </c:pt>
                <c:pt idx="1994">
                  <c:v>4001.38818359375</c:v>
                </c:pt>
                <c:pt idx="1995">
                  <c:v>4003.4630126953102</c:v>
                </c:pt>
                <c:pt idx="1996">
                  <c:v>4005.37939453125</c:v>
                </c:pt>
                <c:pt idx="1997">
                  <c:v>4007.33349609375</c:v>
                </c:pt>
                <c:pt idx="1998">
                  <c:v>4009.390625</c:v>
                </c:pt>
                <c:pt idx="1999">
                  <c:v>4011.4403076171898</c:v>
                </c:pt>
                <c:pt idx="2000">
                  <c:v>4013.4019775390602</c:v>
                </c:pt>
                <c:pt idx="2001">
                  <c:v>4015.33325195313</c:v>
                </c:pt>
                <c:pt idx="2002">
                  <c:v>4017.4456787109398</c:v>
                </c:pt>
                <c:pt idx="2003">
                  <c:v>4019.48779296875</c:v>
                </c:pt>
                <c:pt idx="2004">
                  <c:v>4021.35400390625</c:v>
                </c:pt>
                <c:pt idx="2005">
                  <c:v>4023.3408203125</c:v>
                </c:pt>
                <c:pt idx="2006">
                  <c:v>4025.36010742188</c:v>
                </c:pt>
                <c:pt idx="2007">
                  <c:v>4027.3416748046898</c:v>
                </c:pt>
                <c:pt idx="2008">
                  <c:v>4029.4666748046898</c:v>
                </c:pt>
                <c:pt idx="2009">
                  <c:v>4031.46606445313</c:v>
                </c:pt>
                <c:pt idx="2010">
                  <c:v>4033.3447265625</c:v>
                </c:pt>
                <c:pt idx="2011">
                  <c:v>4035.34912109375</c:v>
                </c:pt>
                <c:pt idx="2012">
                  <c:v>4037.36865234375</c:v>
                </c:pt>
                <c:pt idx="2013">
                  <c:v>4039.3629150390602</c:v>
                </c:pt>
                <c:pt idx="2014">
                  <c:v>4041.3294677734398</c:v>
                </c:pt>
                <c:pt idx="2015">
                  <c:v>4043.34130859375</c:v>
                </c:pt>
                <c:pt idx="2016">
                  <c:v>4045.34814453125</c:v>
                </c:pt>
                <c:pt idx="2017">
                  <c:v>4047.3096923828102</c:v>
                </c:pt>
                <c:pt idx="2018">
                  <c:v>4049.37182617188</c:v>
                </c:pt>
                <c:pt idx="2019">
                  <c:v>4051.3712158203102</c:v>
                </c:pt>
                <c:pt idx="2020">
                  <c:v>4053.3077392578102</c:v>
                </c:pt>
                <c:pt idx="2021">
                  <c:v>4055.3447265625</c:v>
                </c:pt>
                <c:pt idx="2022">
                  <c:v>4057.41943359375</c:v>
                </c:pt>
                <c:pt idx="2023">
                  <c:v>4059.43139648438</c:v>
                </c:pt>
                <c:pt idx="2024">
                  <c:v>4061.38037109375</c:v>
                </c:pt>
                <c:pt idx="2025">
                  <c:v>4063.3294677734398</c:v>
                </c:pt>
                <c:pt idx="2026">
                  <c:v>4065.2911376953102</c:v>
                </c:pt>
                <c:pt idx="2027">
                  <c:v>4067.35327148438</c:v>
                </c:pt>
                <c:pt idx="2028">
                  <c:v>4069.3778076171898</c:v>
                </c:pt>
                <c:pt idx="2029">
                  <c:v>4071.36450195313</c:v>
                </c:pt>
                <c:pt idx="2030">
                  <c:v>4073.4140625</c:v>
                </c:pt>
                <c:pt idx="2031">
                  <c:v>4075.4134521484398</c:v>
                </c:pt>
                <c:pt idx="2032">
                  <c:v>4077.35498046875</c:v>
                </c:pt>
                <c:pt idx="2033">
                  <c:v>4079.3668212890602</c:v>
                </c:pt>
                <c:pt idx="2034">
                  <c:v>4081.40380859375</c:v>
                </c:pt>
                <c:pt idx="2035">
                  <c:v>4083.3529052734398</c:v>
                </c:pt>
                <c:pt idx="2036">
                  <c:v>4085.2642822265602</c:v>
                </c:pt>
                <c:pt idx="2037">
                  <c:v>4087.33154296875</c:v>
                </c:pt>
                <c:pt idx="2038">
                  <c:v>4089.3760986328102</c:v>
                </c:pt>
                <c:pt idx="2039">
                  <c:v>4091.2747802734398</c:v>
                </c:pt>
                <c:pt idx="2040">
                  <c:v>4093.30444335937</c:v>
                </c:pt>
                <c:pt idx="2041">
                  <c:v>4095.31127929687</c:v>
                </c:pt>
                <c:pt idx="2042">
                  <c:v>4097.3054199218795</c:v>
                </c:pt>
                <c:pt idx="2043">
                  <c:v>4099.330078125</c:v>
                </c:pt>
                <c:pt idx="2044">
                  <c:v>4101.3420410156205</c:v>
                </c:pt>
                <c:pt idx="2045">
                  <c:v>4103.3410644531295</c:v>
                </c:pt>
                <c:pt idx="2046">
                  <c:v>4105.3779296875</c:v>
                </c:pt>
                <c:pt idx="2047">
                  <c:v>4107.37744140625</c:v>
                </c:pt>
                <c:pt idx="2048">
                  <c:v>4109.34423828125</c:v>
                </c:pt>
                <c:pt idx="2049">
                  <c:v>4111.3359375</c:v>
                </c:pt>
                <c:pt idx="2050">
                  <c:v>4113.3679199218795</c:v>
                </c:pt>
                <c:pt idx="2051">
                  <c:v>4115.349609375</c:v>
                </c:pt>
                <c:pt idx="2052">
                  <c:v>4117.31103515625</c:v>
                </c:pt>
                <c:pt idx="2053">
                  <c:v>4119.3103027343795</c:v>
                </c:pt>
                <c:pt idx="2054">
                  <c:v>4121.2971191406295</c:v>
                </c:pt>
                <c:pt idx="2055">
                  <c:v>4123.32177734375</c:v>
                </c:pt>
                <c:pt idx="2056">
                  <c:v>4125.2707519531295</c:v>
                </c:pt>
                <c:pt idx="2057">
                  <c:v>4127.2824707031295</c:v>
                </c:pt>
                <c:pt idx="2058">
                  <c:v>4129.33203125</c:v>
                </c:pt>
                <c:pt idx="2059">
                  <c:v>4131.34912109375</c:v>
                </c:pt>
                <c:pt idx="2060">
                  <c:v>4133.39892578125</c:v>
                </c:pt>
                <c:pt idx="2061">
                  <c:v>4135.40576171875</c:v>
                </c:pt>
                <c:pt idx="2062">
                  <c:v>4137.3220214843795</c:v>
                </c:pt>
                <c:pt idx="2063">
                  <c:v>4139.25830078125</c:v>
                </c:pt>
                <c:pt idx="2064">
                  <c:v>4141.27783203125</c:v>
                </c:pt>
                <c:pt idx="2065">
                  <c:v>4143.2824707031295</c:v>
                </c:pt>
                <c:pt idx="2066">
                  <c:v>4145.31201171875</c:v>
                </c:pt>
                <c:pt idx="2067">
                  <c:v>4147.34375</c:v>
                </c:pt>
                <c:pt idx="2068">
                  <c:v>4149.2927246093705</c:v>
                </c:pt>
                <c:pt idx="2069">
                  <c:v>4151.3425292968705</c:v>
                </c:pt>
                <c:pt idx="2070">
                  <c:v>4153.37451171875</c:v>
                </c:pt>
                <c:pt idx="2071">
                  <c:v>4155.29833984375</c:v>
                </c:pt>
                <c:pt idx="2072">
                  <c:v>4157.20947265625</c:v>
                </c:pt>
                <c:pt idx="2073">
                  <c:v>4159.2590332031295</c:v>
                </c:pt>
                <c:pt idx="2074">
                  <c:v>4161.3464355468705</c:v>
                </c:pt>
                <c:pt idx="2075">
                  <c:v>4163.2702636718795</c:v>
                </c:pt>
                <c:pt idx="2076">
                  <c:v>4165.3076171875</c:v>
                </c:pt>
                <c:pt idx="2077">
                  <c:v>4167.3447265625</c:v>
                </c:pt>
                <c:pt idx="2078">
                  <c:v>4169.23583984375</c:v>
                </c:pt>
                <c:pt idx="2079">
                  <c:v>4171.2150878906295</c:v>
                </c:pt>
                <c:pt idx="2080">
                  <c:v>4173.3098144531295</c:v>
                </c:pt>
                <c:pt idx="2081">
                  <c:v>4175.32177734375</c:v>
                </c:pt>
                <c:pt idx="2082">
                  <c:v>4177.2961425781205</c:v>
                </c:pt>
                <c:pt idx="2083">
                  <c:v>4179.328125</c:v>
                </c:pt>
                <c:pt idx="2084">
                  <c:v>4181.30224609375</c:v>
                </c:pt>
                <c:pt idx="2085">
                  <c:v>4183.3142089843795</c:v>
                </c:pt>
                <c:pt idx="2086">
                  <c:v>4185.36376953125</c:v>
                </c:pt>
                <c:pt idx="2087">
                  <c:v>4187.3251953125</c:v>
                </c:pt>
                <c:pt idx="2088">
                  <c:v>4189.2868652343795</c:v>
                </c:pt>
                <c:pt idx="2089">
                  <c:v>4191.2736816406295</c:v>
                </c:pt>
                <c:pt idx="2090">
                  <c:v>4193.2277832031295</c:v>
                </c:pt>
                <c:pt idx="2091">
                  <c:v>4195.2900390625</c:v>
                </c:pt>
                <c:pt idx="2092">
                  <c:v>4197.2590332031295</c:v>
                </c:pt>
                <c:pt idx="2093">
                  <c:v>4199.2080078125</c:v>
                </c:pt>
                <c:pt idx="2094">
                  <c:v>4201.2575683593705</c:v>
                </c:pt>
                <c:pt idx="2095">
                  <c:v>4203.244140625</c:v>
                </c:pt>
                <c:pt idx="2096">
                  <c:v>4205.23095703125</c:v>
                </c:pt>
                <c:pt idx="2097">
                  <c:v>4207.2431640625</c:v>
                </c:pt>
                <c:pt idx="2098">
                  <c:v>4209.3806152343795</c:v>
                </c:pt>
                <c:pt idx="2099">
                  <c:v>4211.3220214843795</c:v>
                </c:pt>
                <c:pt idx="2100">
                  <c:v>4213.2712402343795</c:v>
                </c:pt>
                <c:pt idx="2101">
                  <c:v>4215.32080078125</c:v>
                </c:pt>
                <c:pt idx="2102">
                  <c:v>4217.294921875</c:v>
                </c:pt>
                <c:pt idx="2103">
                  <c:v>4219.2565917968705</c:v>
                </c:pt>
                <c:pt idx="2104">
                  <c:v>4221.16796875</c:v>
                </c:pt>
                <c:pt idx="2105">
                  <c:v>4223.29296875</c:v>
                </c:pt>
                <c:pt idx="2106">
                  <c:v>4225.36767578125</c:v>
                </c:pt>
                <c:pt idx="2107">
                  <c:v>4227.2360839843795</c:v>
                </c:pt>
                <c:pt idx="2108">
                  <c:v>4229.1599121093705</c:v>
                </c:pt>
                <c:pt idx="2109">
                  <c:v>4231.15185546875</c:v>
                </c:pt>
                <c:pt idx="2110">
                  <c:v>4233.1511230468705</c:v>
                </c:pt>
                <c:pt idx="2111">
                  <c:v>4235.3212890625</c:v>
                </c:pt>
                <c:pt idx="2112">
                  <c:v>4237.3583984375</c:v>
                </c:pt>
                <c:pt idx="2113">
                  <c:v>4239.3200683593705</c:v>
                </c:pt>
                <c:pt idx="2114">
                  <c:v>4241.2692871093705</c:v>
                </c:pt>
                <c:pt idx="2115">
                  <c:v>4243.1806640625</c:v>
                </c:pt>
                <c:pt idx="2116">
                  <c:v>4245.2302246093705</c:v>
                </c:pt>
                <c:pt idx="2117">
                  <c:v>4247.1591796875</c:v>
                </c:pt>
                <c:pt idx="2118">
                  <c:v>4249.13330078125</c:v>
                </c:pt>
                <c:pt idx="2119">
                  <c:v>4251.2155761718795</c:v>
                </c:pt>
                <c:pt idx="2120">
                  <c:v>4253.27783203125</c:v>
                </c:pt>
                <c:pt idx="2121">
                  <c:v>4255.2395019531295</c:v>
                </c:pt>
                <c:pt idx="2122">
                  <c:v>4257.1760253906295</c:v>
                </c:pt>
                <c:pt idx="2123">
                  <c:v>4259.27587890625</c:v>
                </c:pt>
                <c:pt idx="2124">
                  <c:v>4261.2802734375</c:v>
                </c:pt>
                <c:pt idx="2125">
                  <c:v>4263.2092285156205</c:v>
                </c:pt>
                <c:pt idx="2126">
                  <c:v>4265.2663574218795</c:v>
                </c:pt>
                <c:pt idx="2127">
                  <c:v>4267.2353515625</c:v>
                </c:pt>
                <c:pt idx="2128">
                  <c:v>4269.1640625</c:v>
                </c:pt>
                <c:pt idx="2129">
                  <c:v>4271.1760253906295</c:v>
                </c:pt>
                <c:pt idx="2130">
                  <c:v>4273.2255859375</c:v>
                </c:pt>
                <c:pt idx="2131">
                  <c:v>4275.2878417968705</c:v>
                </c:pt>
                <c:pt idx="2132">
                  <c:v>4277.23193359375</c:v>
                </c:pt>
                <c:pt idx="2133">
                  <c:v>4279.1357421875</c:v>
                </c:pt>
                <c:pt idx="2134">
                  <c:v>4281.1477050781205</c:v>
                </c:pt>
                <c:pt idx="2135">
                  <c:v>4283.2048339843795</c:v>
                </c:pt>
                <c:pt idx="2136">
                  <c:v>4285.19677734375</c:v>
                </c:pt>
                <c:pt idx="2137">
                  <c:v>4287.1457519531295</c:v>
                </c:pt>
                <c:pt idx="2138">
                  <c:v>4289.177734375</c:v>
                </c:pt>
                <c:pt idx="2139">
                  <c:v>4291.14453125</c:v>
                </c:pt>
                <c:pt idx="2140">
                  <c:v>4293.0935058593705</c:v>
                </c:pt>
                <c:pt idx="2141">
                  <c:v>4295.2385253906295</c:v>
                </c:pt>
                <c:pt idx="2142">
                  <c:v>4297.22509765625</c:v>
                </c:pt>
                <c:pt idx="2143">
                  <c:v>4299.1037597656205</c:v>
                </c:pt>
                <c:pt idx="2144">
                  <c:v>4301.23388671875</c:v>
                </c:pt>
                <c:pt idx="2145">
                  <c:v>4303.2531738281205</c:v>
                </c:pt>
                <c:pt idx="2146">
                  <c:v>4305.1594238281205</c:v>
                </c:pt>
                <c:pt idx="2147">
                  <c:v>4307.17138671875</c:v>
                </c:pt>
                <c:pt idx="2148">
                  <c:v>4309.24609375</c:v>
                </c:pt>
                <c:pt idx="2149">
                  <c:v>4311.22021484375</c:v>
                </c:pt>
                <c:pt idx="2150">
                  <c:v>4313.0939941406295</c:v>
                </c:pt>
                <c:pt idx="2151">
                  <c:v>4315.09326171875</c:v>
                </c:pt>
                <c:pt idx="2152">
                  <c:v>4317.1354980468705</c:v>
                </c:pt>
                <c:pt idx="2153">
                  <c:v>4319.21044921875</c:v>
                </c:pt>
                <c:pt idx="2154">
                  <c:v>4321.2673339843795</c:v>
                </c:pt>
                <c:pt idx="2155">
                  <c:v>4323.21630859375</c:v>
                </c:pt>
                <c:pt idx="2156">
                  <c:v>4325.15283203125</c:v>
                </c:pt>
                <c:pt idx="2157">
                  <c:v>4327.126953125</c:v>
                </c:pt>
                <c:pt idx="2158">
                  <c:v>4329.1062011718795</c:v>
                </c:pt>
                <c:pt idx="2159">
                  <c:v>4331.15576171875</c:v>
                </c:pt>
                <c:pt idx="2160">
                  <c:v>4333.1877441406295</c:v>
                </c:pt>
                <c:pt idx="2161">
                  <c:v>4335.162109375</c:v>
                </c:pt>
                <c:pt idx="2162">
                  <c:v>4337.1162109375</c:v>
                </c:pt>
                <c:pt idx="2163">
                  <c:v>4339.0651855468705</c:v>
                </c:pt>
                <c:pt idx="2164">
                  <c:v>4341.1096191406295</c:v>
                </c:pt>
                <c:pt idx="2165">
                  <c:v>4343.1140136718795</c:v>
                </c:pt>
                <c:pt idx="2166">
                  <c:v>4345.1813964843795</c:v>
                </c:pt>
                <c:pt idx="2167">
                  <c:v>4347.21337890625</c:v>
                </c:pt>
                <c:pt idx="2168">
                  <c:v>4349.23779296875</c:v>
                </c:pt>
                <c:pt idx="2169">
                  <c:v>4351.2119140625</c:v>
                </c:pt>
                <c:pt idx="2170">
                  <c:v>4353.1433105468705</c:v>
                </c:pt>
                <c:pt idx="2171">
                  <c:v>4355.22314453125</c:v>
                </c:pt>
                <c:pt idx="2172">
                  <c:v>4357.14697265625</c:v>
                </c:pt>
                <c:pt idx="2173">
                  <c:v>4359.0783691406295</c:v>
                </c:pt>
                <c:pt idx="2174">
                  <c:v>4361.1279296875</c:v>
                </c:pt>
                <c:pt idx="2175">
                  <c:v>4363.1071777343795</c:v>
                </c:pt>
                <c:pt idx="2176">
                  <c:v>4365.0812988281205</c:v>
                </c:pt>
                <c:pt idx="2177">
                  <c:v>4367.16357421875</c:v>
                </c:pt>
                <c:pt idx="2178">
                  <c:v>4369.2131347656205</c:v>
                </c:pt>
                <c:pt idx="2179">
                  <c:v>4371.0866699218795</c:v>
                </c:pt>
                <c:pt idx="2180">
                  <c:v>4373.0988769531295</c:v>
                </c:pt>
                <c:pt idx="2181">
                  <c:v>4375.21142578125</c:v>
                </c:pt>
                <c:pt idx="2182">
                  <c:v>4377.2106933593705</c:v>
                </c:pt>
                <c:pt idx="2183">
                  <c:v>4379.17236328125</c:v>
                </c:pt>
                <c:pt idx="2184">
                  <c:v>4381.19677734375</c:v>
                </c:pt>
                <c:pt idx="2185">
                  <c:v>4383.1960449218795</c:v>
                </c:pt>
                <c:pt idx="2186">
                  <c:v>4385.1071777343795</c:v>
                </c:pt>
                <c:pt idx="2187">
                  <c:v>4387.08642578125</c:v>
                </c:pt>
                <c:pt idx="2188">
                  <c:v>4389.0910644531295</c:v>
                </c:pt>
                <c:pt idx="2189">
                  <c:v>4391.123046875</c:v>
                </c:pt>
                <c:pt idx="2190">
                  <c:v>4393.1171875</c:v>
                </c:pt>
                <c:pt idx="2191">
                  <c:v>4395.1164550781205</c:v>
                </c:pt>
                <c:pt idx="2192">
                  <c:v>4397.0905761718795</c:v>
                </c:pt>
                <c:pt idx="2193">
                  <c:v>4399.01953125</c:v>
                </c:pt>
                <c:pt idx="2194">
                  <c:v>4401.09423828125</c:v>
                </c:pt>
                <c:pt idx="2195">
                  <c:v>4403.05078125</c:v>
                </c:pt>
                <c:pt idx="2196">
                  <c:v>4405.05029296875</c:v>
                </c:pt>
                <c:pt idx="2197">
                  <c:v>4407.10498046875</c:v>
                </c:pt>
                <c:pt idx="2198">
                  <c:v>4409.1418457031295</c:v>
                </c:pt>
                <c:pt idx="2199">
                  <c:v>4411.1989746093705</c:v>
                </c:pt>
                <c:pt idx="2200">
                  <c:v>4413.17333984375</c:v>
                </c:pt>
                <c:pt idx="2201">
                  <c:v>4415.1350097656205</c:v>
                </c:pt>
                <c:pt idx="2202">
                  <c:v>4417.1394042968705</c:v>
                </c:pt>
                <c:pt idx="2203">
                  <c:v>4419.20654296875</c:v>
                </c:pt>
                <c:pt idx="2204">
                  <c:v>4421.1682128906295</c:v>
                </c:pt>
                <c:pt idx="2205">
                  <c:v>4423.07958984375</c:v>
                </c:pt>
                <c:pt idx="2206">
                  <c:v>4425.06103515625</c:v>
                </c:pt>
                <c:pt idx="2207">
                  <c:v>4427.09814453125</c:v>
                </c:pt>
                <c:pt idx="2208">
                  <c:v>4429.14794921875</c:v>
                </c:pt>
                <c:pt idx="2209">
                  <c:v>4431.1169433593705</c:v>
                </c:pt>
                <c:pt idx="2210">
                  <c:v>4433.033203125</c:v>
                </c:pt>
                <c:pt idx="2211">
                  <c:v>4435.0954589843795</c:v>
                </c:pt>
                <c:pt idx="2212">
                  <c:v>4437.1525878906295</c:v>
                </c:pt>
                <c:pt idx="2213">
                  <c:v>4439.1015625</c:v>
                </c:pt>
                <c:pt idx="2214">
                  <c:v>4441.0505371093705</c:v>
                </c:pt>
                <c:pt idx="2215">
                  <c:v>4442.99951171875</c:v>
                </c:pt>
                <c:pt idx="2216">
                  <c:v>4445.1044921875</c:v>
                </c:pt>
                <c:pt idx="2217">
                  <c:v>4447.2043457031295</c:v>
                </c:pt>
                <c:pt idx="2218">
                  <c:v>4449.1862792968705</c:v>
                </c:pt>
                <c:pt idx="2219">
                  <c:v>4451.14794921875</c:v>
                </c:pt>
                <c:pt idx="2220">
                  <c:v>4453.1218261718795</c:v>
                </c:pt>
                <c:pt idx="2221">
                  <c:v>4455.12109375</c:v>
                </c:pt>
                <c:pt idx="2222">
                  <c:v>4457.0703125</c:v>
                </c:pt>
                <c:pt idx="2223">
                  <c:v>4459.05712890625</c:v>
                </c:pt>
                <c:pt idx="2224">
                  <c:v>4461.0437011718795</c:v>
                </c:pt>
                <c:pt idx="2225">
                  <c:v>4463.0808105468705</c:v>
                </c:pt>
                <c:pt idx="2226">
                  <c:v>4465.1555175781205</c:v>
                </c:pt>
                <c:pt idx="2227">
                  <c:v>4467.091796875</c:v>
                </c:pt>
                <c:pt idx="2228">
                  <c:v>4469.0158691406295</c:v>
                </c:pt>
                <c:pt idx="2229">
                  <c:v>4470.9951171875</c:v>
                </c:pt>
                <c:pt idx="2230">
                  <c:v>4473.0949707031295</c:v>
                </c:pt>
                <c:pt idx="2231">
                  <c:v>4475.1018066406295</c:v>
                </c:pt>
                <c:pt idx="2232">
                  <c:v>4477.0183105468705</c:v>
                </c:pt>
                <c:pt idx="2233">
                  <c:v>4479.0178222656205</c:v>
                </c:pt>
                <c:pt idx="2234">
                  <c:v>4481.0925292968705</c:v>
                </c:pt>
                <c:pt idx="2235">
                  <c:v>4483.1545410156205</c:v>
                </c:pt>
                <c:pt idx="2236">
                  <c:v>4485.05322265625</c:v>
                </c:pt>
                <c:pt idx="2237">
                  <c:v>4487.0703125</c:v>
                </c:pt>
                <c:pt idx="2238">
                  <c:v>4489.03955078125</c:v>
                </c:pt>
                <c:pt idx="2239">
                  <c:v>4490.9836425781205</c:v>
                </c:pt>
                <c:pt idx="2240">
                  <c:v>4493.033203125</c:v>
                </c:pt>
                <c:pt idx="2241">
                  <c:v>4495.0500488281205</c:v>
                </c:pt>
                <c:pt idx="2242">
                  <c:v>4497.0166015625</c:v>
                </c:pt>
                <c:pt idx="2243">
                  <c:v>4499.0107421875</c:v>
                </c:pt>
                <c:pt idx="2244">
                  <c:v>4500.9924316406295</c:v>
                </c:pt>
                <c:pt idx="2245">
                  <c:v>4502.9541015625</c:v>
                </c:pt>
                <c:pt idx="2246">
                  <c:v>4504.97119140625</c:v>
                </c:pt>
                <c:pt idx="2247">
                  <c:v>4506.9831542968705</c:v>
                </c:pt>
                <c:pt idx="2248">
                  <c:v>4509.00244140625</c:v>
                </c:pt>
                <c:pt idx="2249">
                  <c:v>4511.01416015625</c:v>
                </c:pt>
                <c:pt idx="2250">
                  <c:v>4513.0134277343795</c:v>
                </c:pt>
                <c:pt idx="2251">
                  <c:v>4515.00048828125</c:v>
                </c:pt>
                <c:pt idx="2252">
                  <c:v>4516.9873046875</c:v>
                </c:pt>
                <c:pt idx="2253">
                  <c:v>4518.9362792968705</c:v>
                </c:pt>
                <c:pt idx="2254">
                  <c:v>4521.0866699218795</c:v>
                </c:pt>
                <c:pt idx="2255">
                  <c:v>4523.1662597656205</c:v>
                </c:pt>
                <c:pt idx="2256">
                  <c:v>4525.05224609375</c:v>
                </c:pt>
                <c:pt idx="2257">
                  <c:v>4527.021484375</c:v>
                </c:pt>
                <c:pt idx="2258">
                  <c:v>4529.02099609375</c:v>
                </c:pt>
                <c:pt idx="2259">
                  <c:v>4531.0002441406295</c:v>
                </c:pt>
                <c:pt idx="2260">
                  <c:v>4532.94921875</c:v>
                </c:pt>
                <c:pt idx="2261">
                  <c:v>4534.943359375</c:v>
                </c:pt>
                <c:pt idx="2262">
                  <c:v>4537.03076171875</c:v>
                </c:pt>
                <c:pt idx="2263">
                  <c:v>4539.0554199218795</c:v>
                </c:pt>
                <c:pt idx="2264">
                  <c:v>4540.958984375</c:v>
                </c:pt>
                <c:pt idx="2265">
                  <c:v>4542.98828125</c:v>
                </c:pt>
                <c:pt idx="2266">
                  <c:v>4545.1083984375</c:v>
                </c:pt>
                <c:pt idx="2267">
                  <c:v>4547.1027832031295</c:v>
                </c:pt>
                <c:pt idx="2268">
                  <c:v>4548.9689941406295</c:v>
                </c:pt>
                <c:pt idx="2269">
                  <c:v>4550.9934082031295</c:v>
                </c:pt>
                <c:pt idx="2270">
                  <c:v>4553</c:v>
                </c:pt>
                <c:pt idx="2271">
                  <c:v>4554.9743652343795</c:v>
                </c:pt>
                <c:pt idx="2272">
                  <c:v>4557.0490722656205</c:v>
                </c:pt>
                <c:pt idx="2273">
                  <c:v>4558.998046875</c:v>
                </c:pt>
                <c:pt idx="2274">
                  <c:v>4560.91455078125</c:v>
                </c:pt>
                <c:pt idx="2275">
                  <c:v>4562.9816894531295</c:v>
                </c:pt>
                <c:pt idx="2276">
                  <c:v>4565.05126953125</c:v>
                </c:pt>
                <c:pt idx="2277">
                  <c:v>4567.0078125</c:v>
                </c:pt>
                <c:pt idx="2278">
                  <c:v>4568.974609375</c:v>
                </c:pt>
                <c:pt idx="2279">
                  <c:v>4571.0368652343795</c:v>
                </c:pt>
                <c:pt idx="2280">
                  <c:v>4573.0812988281205</c:v>
                </c:pt>
                <c:pt idx="2281">
                  <c:v>4574.9423828125</c:v>
                </c:pt>
                <c:pt idx="2282">
                  <c:v>4576.8967285156205</c:v>
                </c:pt>
                <c:pt idx="2283">
                  <c:v>4578.9211425781205</c:v>
                </c:pt>
                <c:pt idx="2284">
                  <c:v>4580.9201660156205</c:v>
                </c:pt>
                <c:pt idx="2285">
                  <c:v>4582.9748535156205</c:v>
                </c:pt>
                <c:pt idx="2286">
                  <c:v>4585.0068359375</c:v>
                </c:pt>
                <c:pt idx="2287">
                  <c:v>4587.013671875</c:v>
                </c:pt>
                <c:pt idx="2288">
                  <c:v>4588.9753417968705</c:v>
                </c:pt>
                <c:pt idx="2289">
                  <c:v>4590.9997558593705</c:v>
                </c:pt>
                <c:pt idx="2290">
                  <c:v>4593.0871582031295</c:v>
                </c:pt>
                <c:pt idx="2291">
                  <c:v>4595.02880859375</c:v>
                </c:pt>
                <c:pt idx="2292">
                  <c:v>4596.9401855468705</c:v>
                </c:pt>
                <c:pt idx="2293">
                  <c:v>4599.009765625</c:v>
                </c:pt>
                <c:pt idx="2294">
                  <c:v>4601.0642089843795</c:v>
                </c:pt>
                <c:pt idx="2295">
                  <c:v>4603.01318359375</c:v>
                </c:pt>
                <c:pt idx="2296">
                  <c:v>4604.94482421875</c:v>
                </c:pt>
                <c:pt idx="2297">
                  <c:v>4606.92431640625</c:v>
                </c:pt>
                <c:pt idx="2298">
                  <c:v>4609.03662109375</c:v>
                </c:pt>
                <c:pt idx="2299">
                  <c:v>4611.03076171875</c:v>
                </c:pt>
                <c:pt idx="2300">
                  <c:v>4612.9294433593705</c:v>
                </c:pt>
                <c:pt idx="2301">
                  <c:v>4614.9338378906295</c:v>
                </c:pt>
                <c:pt idx="2302">
                  <c:v>4616.9460449218795</c:v>
                </c:pt>
                <c:pt idx="2303">
                  <c:v>4619.0031738281205</c:v>
                </c:pt>
                <c:pt idx="2304">
                  <c:v>4620.9697265625</c:v>
                </c:pt>
                <c:pt idx="2305">
                  <c:v>4622.880859375</c:v>
                </c:pt>
                <c:pt idx="2306">
                  <c:v>4624.9128417968705</c:v>
                </c:pt>
                <c:pt idx="2307">
                  <c:v>4627.0002441406295</c:v>
                </c:pt>
                <c:pt idx="2308">
                  <c:v>4629.0246582031295</c:v>
                </c:pt>
                <c:pt idx="2309">
                  <c:v>4630.9912109375</c:v>
                </c:pt>
                <c:pt idx="2310">
                  <c:v>4632.89501953125</c:v>
                </c:pt>
                <c:pt idx="2311">
                  <c:v>4634.89453125</c:v>
                </c:pt>
                <c:pt idx="2312">
                  <c:v>4636.93896484375</c:v>
                </c:pt>
                <c:pt idx="2313">
                  <c:v>4638.9709472656205</c:v>
                </c:pt>
                <c:pt idx="2314">
                  <c:v>4640.9704589843795</c:v>
                </c:pt>
                <c:pt idx="2315">
                  <c:v>4642.8942871093705</c:v>
                </c:pt>
                <c:pt idx="2316">
                  <c:v>4644.87353515625</c:v>
                </c:pt>
                <c:pt idx="2317">
                  <c:v>4646.9533691406295</c:v>
                </c:pt>
                <c:pt idx="2318">
                  <c:v>4648.8972167968705</c:v>
                </c:pt>
                <c:pt idx="2319">
                  <c:v>4650.7834472656205</c:v>
                </c:pt>
                <c:pt idx="2320">
                  <c:v>4652.8078613281205</c:v>
                </c:pt>
                <c:pt idx="2321">
                  <c:v>4654.9150390625</c:v>
                </c:pt>
                <c:pt idx="2322">
                  <c:v>4657.0275878906295</c:v>
                </c:pt>
                <c:pt idx="2323">
                  <c:v>4658.98193359375</c:v>
                </c:pt>
                <c:pt idx="2324">
                  <c:v>4660.91845703125</c:v>
                </c:pt>
                <c:pt idx="2325">
                  <c:v>4662.8747558593705</c:v>
                </c:pt>
                <c:pt idx="2326">
                  <c:v>4664.8864746093705</c:v>
                </c:pt>
                <c:pt idx="2327">
                  <c:v>4666.94873046875</c:v>
                </c:pt>
                <c:pt idx="2328">
                  <c:v>4668.9606933593705</c:v>
                </c:pt>
                <c:pt idx="2329">
                  <c:v>4670.97265625</c:v>
                </c:pt>
                <c:pt idx="2330">
                  <c:v>4672.9091796875</c:v>
                </c:pt>
                <c:pt idx="2331">
                  <c:v>4674.93359375</c:v>
                </c:pt>
                <c:pt idx="2332">
                  <c:v>4676.8876953125</c:v>
                </c:pt>
                <c:pt idx="2333">
                  <c:v>4678.7990722656205</c:v>
                </c:pt>
                <c:pt idx="2334">
                  <c:v>4680.931640625</c:v>
                </c:pt>
                <c:pt idx="2335">
                  <c:v>4682.943359375</c:v>
                </c:pt>
                <c:pt idx="2336">
                  <c:v>4684.91748046875</c:v>
                </c:pt>
                <c:pt idx="2337">
                  <c:v>4686.86669921875</c:v>
                </c:pt>
                <c:pt idx="2338">
                  <c:v>4688.8283691406295</c:v>
                </c:pt>
                <c:pt idx="2339">
                  <c:v>4690.8830566406295</c:v>
                </c:pt>
                <c:pt idx="2340">
                  <c:v>4692.8444824218795</c:v>
                </c:pt>
                <c:pt idx="2341">
                  <c:v>4694.88916015625</c:v>
                </c:pt>
                <c:pt idx="2342">
                  <c:v>4696.9440917968705</c:v>
                </c:pt>
                <c:pt idx="2343">
                  <c:v>4698.9431152343795</c:v>
                </c:pt>
                <c:pt idx="2344">
                  <c:v>4700.9875488281205</c:v>
                </c:pt>
                <c:pt idx="2345">
                  <c:v>4702.9543457031295</c:v>
                </c:pt>
                <c:pt idx="2346">
                  <c:v>4704.88330078125</c:v>
                </c:pt>
                <c:pt idx="2347">
                  <c:v>4706.8522949218795</c:v>
                </c:pt>
                <c:pt idx="2348">
                  <c:v>4708.87158203125</c:v>
                </c:pt>
                <c:pt idx="2349">
                  <c:v>4710.83837890625</c:v>
                </c:pt>
                <c:pt idx="2350">
                  <c:v>4712.8127441406295</c:v>
                </c:pt>
                <c:pt idx="2351">
                  <c:v>4714.7819824218795</c:v>
                </c:pt>
                <c:pt idx="2352">
                  <c:v>4716.8063964843795</c:v>
                </c:pt>
                <c:pt idx="2353">
                  <c:v>4718.8859863281205</c:v>
                </c:pt>
                <c:pt idx="2354">
                  <c:v>4720.87255859375</c:v>
                </c:pt>
                <c:pt idx="2355">
                  <c:v>4722.859375</c:v>
                </c:pt>
                <c:pt idx="2356">
                  <c:v>4724.8337402343795</c:v>
                </c:pt>
                <c:pt idx="2357">
                  <c:v>4726.9787597656205</c:v>
                </c:pt>
                <c:pt idx="2358">
                  <c:v>4728.97802734375</c:v>
                </c:pt>
                <c:pt idx="2359">
                  <c:v>4730.8015136718795</c:v>
                </c:pt>
                <c:pt idx="2360">
                  <c:v>4732.8259277343795</c:v>
                </c:pt>
                <c:pt idx="2361">
                  <c:v>4734.85546875</c:v>
                </c:pt>
                <c:pt idx="2362">
                  <c:v>4736.8674316406295</c:v>
                </c:pt>
                <c:pt idx="2363">
                  <c:v>4738.8994140625</c:v>
                </c:pt>
                <c:pt idx="2364">
                  <c:v>4740.8986816406295</c:v>
                </c:pt>
                <c:pt idx="2365">
                  <c:v>4742.8225097656205</c:v>
                </c:pt>
                <c:pt idx="2366">
                  <c:v>4744.7841796875</c:v>
                </c:pt>
                <c:pt idx="2367">
                  <c:v>4746.8388671875</c:v>
                </c:pt>
                <c:pt idx="2368">
                  <c:v>4748.91357421875</c:v>
                </c:pt>
                <c:pt idx="2369">
                  <c:v>4750.857421875</c:v>
                </c:pt>
                <c:pt idx="2370">
                  <c:v>4752.83154296875</c:v>
                </c:pt>
                <c:pt idx="2371">
                  <c:v>4754.96923828125</c:v>
                </c:pt>
                <c:pt idx="2372">
                  <c:v>4756.90576171875</c:v>
                </c:pt>
                <c:pt idx="2373">
                  <c:v>4758.779296875</c:v>
                </c:pt>
                <c:pt idx="2374">
                  <c:v>4760.86669921875</c:v>
                </c:pt>
                <c:pt idx="2375">
                  <c:v>4762.8962402343795</c:v>
                </c:pt>
                <c:pt idx="2376">
                  <c:v>4764.84521484375</c:v>
                </c:pt>
                <c:pt idx="2377">
                  <c:v>4766.9326171875</c:v>
                </c:pt>
                <c:pt idx="2378">
                  <c:v>4768.90673828125</c:v>
                </c:pt>
                <c:pt idx="2379">
                  <c:v>4770.80029296875</c:v>
                </c:pt>
                <c:pt idx="2380">
                  <c:v>4772.82470703125</c:v>
                </c:pt>
                <c:pt idx="2381">
                  <c:v>4774.841796875</c:v>
                </c:pt>
                <c:pt idx="2382">
                  <c:v>4776.7658691406295</c:v>
                </c:pt>
                <c:pt idx="2383">
                  <c:v>4778.8154296875</c:v>
                </c:pt>
                <c:pt idx="2384">
                  <c:v>4780.857421875</c:v>
                </c:pt>
                <c:pt idx="2385">
                  <c:v>4782.81396484375</c:v>
                </c:pt>
                <c:pt idx="2386">
                  <c:v>4784.8332519531295</c:v>
                </c:pt>
                <c:pt idx="2387">
                  <c:v>4786.8703613281205</c:v>
                </c:pt>
                <c:pt idx="2388">
                  <c:v>4788.8623046875</c:v>
                </c:pt>
                <c:pt idx="2389">
                  <c:v>4790.8039550781205</c:v>
                </c:pt>
                <c:pt idx="2390">
                  <c:v>4792.79833984375</c:v>
                </c:pt>
                <c:pt idx="2391">
                  <c:v>4794.8352050781205</c:v>
                </c:pt>
                <c:pt idx="2392">
                  <c:v>4796.8896484375</c:v>
                </c:pt>
                <c:pt idx="2393">
                  <c:v>4798.8837890625</c:v>
                </c:pt>
                <c:pt idx="2394">
                  <c:v>4800.95361328125</c:v>
                </c:pt>
                <c:pt idx="2395">
                  <c:v>4802.865234375</c:v>
                </c:pt>
                <c:pt idx="2396">
                  <c:v>4804.7639160156205</c:v>
                </c:pt>
                <c:pt idx="2397">
                  <c:v>4806.86376953125</c:v>
                </c:pt>
                <c:pt idx="2398">
                  <c:v>4808.8884277343795</c:v>
                </c:pt>
                <c:pt idx="2399">
                  <c:v>4810.7998046875</c:v>
                </c:pt>
                <c:pt idx="2400">
                  <c:v>4812.69091796875</c:v>
                </c:pt>
                <c:pt idx="2401">
                  <c:v>4814.7150878906295</c:v>
                </c:pt>
                <c:pt idx="2402">
                  <c:v>4816.9606933593705</c:v>
                </c:pt>
                <c:pt idx="2403">
                  <c:v>4818.9777832031295</c:v>
                </c:pt>
                <c:pt idx="2404">
                  <c:v>4820.80126953125</c:v>
                </c:pt>
                <c:pt idx="2405">
                  <c:v>4822.7705078125</c:v>
                </c:pt>
                <c:pt idx="2406">
                  <c:v>4824.8576660156205</c:v>
                </c:pt>
                <c:pt idx="2407">
                  <c:v>4826.95751953125</c:v>
                </c:pt>
                <c:pt idx="2408">
                  <c:v>4828.84375</c:v>
                </c:pt>
                <c:pt idx="2409">
                  <c:v>4830.7551269531295</c:v>
                </c:pt>
                <c:pt idx="2410">
                  <c:v>4832.8425292968705</c:v>
                </c:pt>
                <c:pt idx="2411">
                  <c:v>4834.8845214843795</c:v>
                </c:pt>
                <c:pt idx="2412">
                  <c:v>4836.8210449218795</c:v>
                </c:pt>
                <c:pt idx="2413">
                  <c:v>4838.7902832031295</c:v>
                </c:pt>
                <c:pt idx="2414">
                  <c:v>4840.7644042968705</c:v>
                </c:pt>
                <c:pt idx="2415">
                  <c:v>4842.70068359375</c:v>
                </c:pt>
                <c:pt idx="2416">
                  <c:v>4844.818359375</c:v>
                </c:pt>
                <c:pt idx="2417">
                  <c:v>4846.89306640625</c:v>
                </c:pt>
                <c:pt idx="2418">
                  <c:v>4848.78662109375</c:v>
                </c:pt>
                <c:pt idx="2419">
                  <c:v>4850.75341796875</c:v>
                </c:pt>
                <c:pt idx="2420">
                  <c:v>4852.7578125</c:v>
                </c:pt>
                <c:pt idx="2421">
                  <c:v>4854.7897949218795</c:v>
                </c:pt>
                <c:pt idx="2422">
                  <c:v>4856.8142089843795</c:v>
                </c:pt>
                <c:pt idx="2423">
                  <c:v>4858.8059082031295</c:v>
                </c:pt>
                <c:pt idx="2424">
                  <c:v>4860.8505859375</c:v>
                </c:pt>
                <c:pt idx="2425">
                  <c:v>4862.81982421875</c:v>
                </c:pt>
                <c:pt idx="2426">
                  <c:v>4864.7687988281205</c:v>
                </c:pt>
                <c:pt idx="2427">
                  <c:v>4866.88134765625</c:v>
                </c:pt>
                <c:pt idx="2428">
                  <c:v>4868.8681640625</c:v>
                </c:pt>
                <c:pt idx="2429">
                  <c:v>4870.8044433593705</c:v>
                </c:pt>
                <c:pt idx="2430">
                  <c:v>4872.7783203125</c:v>
                </c:pt>
                <c:pt idx="2431">
                  <c:v>4874.7902832031295</c:v>
                </c:pt>
                <c:pt idx="2432">
                  <c:v>4876.7897949218795</c:v>
                </c:pt>
                <c:pt idx="2433">
                  <c:v>4878.7136230468705</c:v>
                </c:pt>
                <c:pt idx="2434">
                  <c:v>4880.7255859375</c:v>
                </c:pt>
                <c:pt idx="2435">
                  <c:v>4882.7878417968705</c:v>
                </c:pt>
                <c:pt idx="2436">
                  <c:v>4884.76708984375</c:v>
                </c:pt>
                <c:pt idx="2437">
                  <c:v>4886.7536621093705</c:v>
                </c:pt>
                <c:pt idx="2438">
                  <c:v>4888.7980957031295</c:v>
                </c:pt>
                <c:pt idx="2439">
                  <c:v>4890.7849121093705</c:v>
                </c:pt>
                <c:pt idx="2440">
                  <c:v>4892.6962890625</c:v>
                </c:pt>
                <c:pt idx="2441">
                  <c:v>4894.62548828125</c:v>
                </c:pt>
                <c:pt idx="2442">
                  <c:v>4896.68017578125</c:v>
                </c:pt>
                <c:pt idx="2443">
                  <c:v>4898.68701171875</c:v>
                </c:pt>
                <c:pt idx="2444">
                  <c:v>4900.6560058593705</c:v>
                </c:pt>
                <c:pt idx="2445">
                  <c:v>4902.71044921875</c:v>
                </c:pt>
                <c:pt idx="2446">
                  <c:v>4904.7727050781205</c:v>
                </c:pt>
                <c:pt idx="2447">
                  <c:v>4906.8046875</c:v>
                </c:pt>
                <c:pt idx="2448">
                  <c:v>4908.859375</c:v>
                </c:pt>
                <c:pt idx="2449">
                  <c:v>4910.77587890625</c:v>
                </c:pt>
                <c:pt idx="2450">
                  <c:v>4912.8078613281205</c:v>
                </c:pt>
                <c:pt idx="2451">
                  <c:v>4914.8522949218795</c:v>
                </c:pt>
                <c:pt idx="2452">
                  <c:v>4916.7185058593705</c:v>
                </c:pt>
                <c:pt idx="2453">
                  <c:v>4918.78076171875</c:v>
                </c:pt>
                <c:pt idx="2454">
                  <c:v>4920.80517578125</c:v>
                </c:pt>
                <c:pt idx="2455">
                  <c:v>4922.75927734375</c:v>
                </c:pt>
                <c:pt idx="2456">
                  <c:v>4924.81640625</c:v>
                </c:pt>
                <c:pt idx="2457">
                  <c:v>4926.86083984375</c:v>
                </c:pt>
                <c:pt idx="2458">
                  <c:v>4928.7268066406295</c:v>
                </c:pt>
                <c:pt idx="2459">
                  <c:v>4930.65087890625</c:v>
                </c:pt>
                <c:pt idx="2460">
                  <c:v>4932.8210449218795</c:v>
                </c:pt>
                <c:pt idx="2461">
                  <c:v>4934.78759765625</c:v>
                </c:pt>
                <c:pt idx="2462">
                  <c:v>4936.6862792968705</c:v>
                </c:pt>
                <c:pt idx="2463">
                  <c:v>4938.6931152343795</c:v>
                </c:pt>
                <c:pt idx="2464">
                  <c:v>4940.65478515625</c:v>
                </c:pt>
                <c:pt idx="2465">
                  <c:v>4942.6416015625</c:v>
                </c:pt>
                <c:pt idx="2466">
                  <c:v>4944.7541503906295</c:v>
                </c:pt>
                <c:pt idx="2467">
                  <c:v>4946.7785644531295</c:v>
                </c:pt>
                <c:pt idx="2468">
                  <c:v>4948.6950683593705</c:v>
                </c:pt>
                <c:pt idx="2469">
                  <c:v>4950.7373046875</c:v>
                </c:pt>
                <c:pt idx="2470">
                  <c:v>4952.7238769531295</c:v>
                </c:pt>
                <c:pt idx="2471">
                  <c:v>4954.72314453125</c:v>
                </c:pt>
                <c:pt idx="2472">
                  <c:v>4956.74267578125</c:v>
                </c:pt>
                <c:pt idx="2473">
                  <c:v>4958.7116699218795</c:v>
                </c:pt>
                <c:pt idx="2474">
                  <c:v>4960.77392578125</c:v>
                </c:pt>
                <c:pt idx="2475">
                  <c:v>4962.7658691406295</c:v>
                </c:pt>
                <c:pt idx="2476">
                  <c:v>4964.7072753906295</c:v>
                </c:pt>
                <c:pt idx="2477">
                  <c:v>4966.7265625</c:v>
                </c:pt>
                <c:pt idx="2478">
                  <c:v>4968.7458496093705</c:v>
                </c:pt>
                <c:pt idx="2479">
                  <c:v>4970.7199707031295</c:v>
                </c:pt>
                <c:pt idx="2480">
                  <c:v>4972.7119140625</c:v>
                </c:pt>
                <c:pt idx="2481">
                  <c:v>4974.779296875</c:v>
                </c:pt>
                <c:pt idx="2482">
                  <c:v>4976.6979980468705</c:v>
                </c:pt>
                <c:pt idx="2483">
                  <c:v>4978.6545410156205</c:v>
                </c:pt>
                <c:pt idx="2484">
                  <c:v>4980.6667480468705</c:v>
                </c:pt>
                <c:pt idx="2485">
                  <c:v>4982.70361328125</c:v>
                </c:pt>
                <c:pt idx="2486">
                  <c:v>4984.7404785156205</c:v>
                </c:pt>
                <c:pt idx="2487">
                  <c:v>4986.76513671875</c:v>
                </c:pt>
                <c:pt idx="2488">
                  <c:v>4988.7646484375</c:v>
                </c:pt>
                <c:pt idx="2489">
                  <c:v>4990.7136230468705</c:v>
                </c:pt>
                <c:pt idx="2490">
                  <c:v>4992.69287109375</c:v>
                </c:pt>
                <c:pt idx="2491">
                  <c:v>4994.6545410156205</c:v>
                </c:pt>
                <c:pt idx="2492">
                  <c:v>4996.6486816406295</c:v>
                </c:pt>
                <c:pt idx="2493">
                  <c:v>4998.6604003906295</c:v>
                </c:pt>
                <c:pt idx="2494">
                  <c:v>5000.7224121093705</c:v>
                </c:pt>
                <c:pt idx="2495">
                  <c:v>5002.77734375</c:v>
                </c:pt>
                <c:pt idx="2496">
                  <c:v>5004.70654296875</c:v>
                </c:pt>
                <c:pt idx="2497">
                  <c:v>5006.61279296875</c:v>
                </c:pt>
                <c:pt idx="2498">
                  <c:v>5008.5817871093705</c:v>
                </c:pt>
                <c:pt idx="2499">
                  <c:v>5010.6564941406295</c:v>
                </c:pt>
                <c:pt idx="2500">
                  <c:v>5012.6936035156205</c:v>
                </c:pt>
                <c:pt idx="2501">
                  <c:v>5014.6804199218795</c:v>
                </c:pt>
                <c:pt idx="2502">
                  <c:v>5016.71728515625</c:v>
                </c:pt>
                <c:pt idx="2503">
                  <c:v>5018.71630859375</c:v>
                </c:pt>
                <c:pt idx="2504">
                  <c:v>5020.74072265625</c:v>
                </c:pt>
                <c:pt idx="2505">
                  <c:v>5022.6520996093705</c:v>
                </c:pt>
                <c:pt idx="2506">
                  <c:v>5024.6389160156205</c:v>
                </c:pt>
                <c:pt idx="2507">
                  <c:v>5026.65087890625</c:v>
                </c:pt>
                <c:pt idx="2508">
                  <c:v>5028.6552734375</c:v>
                </c:pt>
                <c:pt idx="2509">
                  <c:v>5030.7048339843795</c:v>
                </c:pt>
                <c:pt idx="2510">
                  <c:v>5032.66162109375</c:v>
                </c:pt>
                <c:pt idx="2511">
                  <c:v>5034.6862792968705</c:v>
                </c:pt>
                <c:pt idx="2512">
                  <c:v>5036.75341796875</c:v>
                </c:pt>
                <c:pt idx="2513">
                  <c:v>5038.8029785156205</c:v>
                </c:pt>
                <c:pt idx="2514">
                  <c:v>5040.68896484375</c:v>
                </c:pt>
                <c:pt idx="2515">
                  <c:v>5042.60009765625</c:v>
                </c:pt>
                <c:pt idx="2516">
                  <c:v>5044.599609375</c:v>
                </c:pt>
                <c:pt idx="2517">
                  <c:v>5046.5788574218795</c:v>
                </c:pt>
                <c:pt idx="2518">
                  <c:v>5048.6484375</c:v>
                </c:pt>
                <c:pt idx="2519">
                  <c:v>5050.63037109375</c:v>
                </c:pt>
                <c:pt idx="2520">
                  <c:v>5052.5163574218795</c:v>
                </c:pt>
                <c:pt idx="2521">
                  <c:v>5054.5910644531295</c:v>
                </c:pt>
                <c:pt idx="2522">
                  <c:v>5056.6408691406295</c:v>
                </c:pt>
                <c:pt idx="2523">
                  <c:v>5058.607421875</c:v>
                </c:pt>
                <c:pt idx="2524">
                  <c:v>5060.62451171875</c:v>
                </c:pt>
                <c:pt idx="2525">
                  <c:v>5062.5358886718795</c:v>
                </c:pt>
                <c:pt idx="2526">
                  <c:v>5064.53515625</c:v>
                </c:pt>
                <c:pt idx="2527">
                  <c:v>5066.6174316406295</c:v>
                </c:pt>
                <c:pt idx="2528">
                  <c:v>5068.5739746093705</c:v>
                </c:pt>
                <c:pt idx="2529">
                  <c:v>5070.62353515625</c:v>
                </c:pt>
                <c:pt idx="2530">
                  <c:v>5072.64794921875</c:v>
                </c:pt>
                <c:pt idx="2531">
                  <c:v>5074.5969238281205</c:v>
                </c:pt>
                <c:pt idx="2532">
                  <c:v>5076.576171875</c:v>
                </c:pt>
                <c:pt idx="2533">
                  <c:v>5078.5</c:v>
                </c:pt>
                <c:pt idx="2534">
                  <c:v>5080.5998535156205</c:v>
                </c:pt>
                <c:pt idx="2535">
                  <c:v>5082.705078125</c:v>
                </c:pt>
                <c:pt idx="2536">
                  <c:v>5084.5861816406295</c:v>
                </c:pt>
                <c:pt idx="2537">
                  <c:v>5086.45458984375</c:v>
                </c:pt>
                <c:pt idx="2538">
                  <c:v>5088.5168457031295</c:v>
                </c:pt>
                <c:pt idx="2539">
                  <c:v>5090.6921386718795</c:v>
                </c:pt>
                <c:pt idx="2540">
                  <c:v>5092.67138671875</c:v>
                </c:pt>
                <c:pt idx="2541">
                  <c:v>5094.5751953125</c:v>
                </c:pt>
                <c:pt idx="2542">
                  <c:v>5096.5441894531295</c:v>
                </c:pt>
                <c:pt idx="2543">
                  <c:v>5098.5310058593705</c:v>
                </c:pt>
                <c:pt idx="2544">
                  <c:v>5100.5354003906295</c:v>
                </c:pt>
                <c:pt idx="2545">
                  <c:v>5102.4970703125</c:v>
                </c:pt>
                <c:pt idx="2546">
                  <c:v>5104.4787597656205</c:v>
                </c:pt>
                <c:pt idx="2547">
                  <c:v>5106.5231933593705</c:v>
                </c:pt>
                <c:pt idx="2548">
                  <c:v>5108.59814453125</c:v>
                </c:pt>
                <c:pt idx="2549">
                  <c:v>5110.62255859375</c:v>
                </c:pt>
                <c:pt idx="2550">
                  <c:v>5112.53369140625</c:v>
                </c:pt>
                <c:pt idx="2551">
                  <c:v>5114.5634765625</c:v>
                </c:pt>
                <c:pt idx="2552">
                  <c:v>5116.65087890625</c:v>
                </c:pt>
                <c:pt idx="2553">
                  <c:v>5118.625</c:v>
                </c:pt>
                <c:pt idx="2554">
                  <c:v>5120.5866699218795</c:v>
                </c:pt>
                <c:pt idx="2555">
                  <c:v>5122.5983886718795</c:v>
                </c:pt>
                <c:pt idx="2556">
                  <c:v>5124.6101074218795</c:v>
                </c:pt>
                <c:pt idx="2557">
                  <c:v>5126.5593261718795</c:v>
                </c:pt>
                <c:pt idx="2558">
                  <c:v>5128.5461425781205</c:v>
                </c:pt>
                <c:pt idx="2559">
                  <c:v>5130.5705566406295</c:v>
                </c:pt>
                <c:pt idx="2560">
                  <c:v>5132.6201171875</c:v>
                </c:pt>
                <c:pt idx="2561">
                  <c:v>5134.626953125</c:v>
                </c:pt>
                <c:pt idx="2562">
                  <c:v>5136.59375</c:v>
                </c:pt>
                <c:pt idx="2563">
                  <c:v>5138.5554199218795</c:v>
                </c:pt>
                <c:pt idx="2564">
                  <c:v>5140.6428222656205</c:v>
                </c:pt>
                <c:pt idx="2565">
                  <c:v>5142.6721191406295</c:v>
                </c:pt>
                <c:pt idx="2566">
                  <c:v>5144.54052734375</c:v>
                </c:pt>
                <c:pt idx="2567">
                  <c:v>5146.5852050781205</c:v>
                </c:pt>
                <c:pt idx="2568">
                  <c:v>5148.60205078125</c:v>
                </c:pt>
                <c:pt idx="2569">
                  <c:v>5150.5383300781205</c:v>
                </c:pt>
                <c:pt idx="2570">
                  <c:v>5152.5954589843795</c:v>
                </c:pt>
                <c:pt idx="2571">
                  <c:v>5154.55712890625</c:v>
                </c:pt>
                <c:pt idx="2572">
                  <c:v>5156.5114746093705</c:v>
                </c:pt>
                <c:pt idx="2573">
                  <c:v>5158.5485839843795</c:v>
                </c:pt>
                <c:pt idx="2574">
                  <c:v>5160.5227050781205</c:v>
                </c:pt>
                <c:pt idx="2575">
                  <c:v>5162.45166015625</c:v>
                </c:pt>
                <c:pt idx="2576">
                  <c:v>5164.48876953125</c:v>
                </c:pt>
                <c:pt idx="2577">
                  <c:v>5166.533203125</c:v>
                </c:pt>
                <c:pt idx="2578">
                  <c:v>5168.5573730468705</c:v>
                </c:pt>
                <c:pt idx="2579">
                  <c:v>5170.6320800781205</c:v>
                </c:pt>
                <c:pt idx="2580">
                  <c:v>5172.5634765625</c:v>
                </c:pt>
                <c:pt idx="2581">
                  <c:v>5174.5505371093705</c:v>
                </c:pt>
                <c:pt idx="2582">
                  <c:v>5176.6884765625</c:v>
                </c:pt>
                <c:pt idx="2583">
                  <c:v>5178.7053222656205</c:v>
                </c:pt>
                <c:pt idx="2584">
                  <c:v>5180.5837402343795</c:v>
                </c:pt>
                <c:pt idx="2585">
                  <c:v>5182.5778808593705</c:v>
                </c:pt>
                <c:pt idx="2586">
                  <c:v>5184.5471191406295</c:v>
                </c:pt>
                <c:pt idx="2587">
                  <c:v>5186.5087890625</c:v>
                </c:pt>
                <c:pt idx="2588">
                  <c:v>5188.5207519531295</c:v>
                </c:pt>
                <c:pt idx="2589">
                  <c:v>5190.5576171875</c:v>
                </c:pt>
                <c:pt idx="2590">
                  <c:v>5192.54931640625</c:v>
                </c:pt>
                <c:pt idx="2591">
                  <c:v>5194.5361328125</c:v>
                </c:pt>
                <c:pt idx="2592">
                  <c:v>5196.5556640625</c:v>
                </c:pt>
                <c:pt idx="2593">
                  <c:v>5198.4543457031295</c:v>
                </c:pt>
                <c:pt idx="2594">
                  <c:v>5200.4033203125</c:v>
                </c:pt>
                <c:pt idx="2595">
                  <c:v>5202.50341796875</c:v>
                </c:pt>
                <c:pt idx="2596">
                  <c:v>5204.51513671875</c:v>
                </c:pt>
                <c:pt idx="2597">
                  <c:v>5206.4816894531295</c:v>
                </c:pt>
                <c:pt idx="2598">
                  <c:v>5208.53662109375</c:v>
                </c:pt>
                <c:pt idx="2599">
                  <c:v>5210.5185546875</c:v>
                </c:pt>
                <c:pt idx="2600">
                  <c:v>5212.5178222656205</c:v>
                </c:pt>
                <c:pt idx="2601">
                  <c:v>5214.5419921875</c:v>
                </c:pt>
                <c:pt idx="2602">
                  <c:v>5216.5739746093705</c:v>
                </c:pt>
                <c:pt idx="2603">
                  <c:v>5218.6237792968705</c:v>
                </c:pt>
                <c:pt idx="2604">
                  <c:v>5220.6481933593705</c:v>
                </c:pt>
                <c:pt idx="2605">
                  <c:v>5222.49658203125</c:v>
                </c:pt>
                <c:pt idx="2606">
                  <c:v>5224.42041015625</c:v>
                </c:pt>
                <c:pt idx="2607">
                  <c:v>5226.5832519531295</c:v>
                </c:pt>
                <c:pt idx="2608">
                  <c:v>5228.59521484375</c:v>
                </c:pt>
                <c:pt idx="2609">
                  <c:v>5230.486328125</c:v>
                </c:pt>
                <c:pt idx="2610">
                  <c:v>5232.56103515625</c:v>
                </c:pt>
                <c:pt idx="2611">
                  <c:v>5234.5856933593705</c:v>
                </c:pt>
                <c:pt idx="2612">
                  <c:v>5236.4768066406295</c:v>
                </c:pt>
                <c:pt idx="2613">
                  <c:v>5238.49609375</c:v>
                </c:pt>
                <c:pt idx="2614">
                  <c:v>5240.46533203125</c:v>
                </c:pt>
                <c:pt idx="2615">
                  <c:v>5242.4270019531295</c:v>
                </c:pt>
                <c:pt idx="2616">
                  <c:v>5244.4638671875</c:v>
                </c:pt>
                <c:pt idx="2617">
                  <c:v>5246.5007324218795</c:v>
                </c:pt>
                <c:pt idx="2618">
                  <c:v>5248.5380859375</c:v>
                </c:pt>
                <c:pt idx="2619">
                  <c:v>5250.5751953125</c:v>
                </c:pt>
                <c:pt idx="2620">
                  <c:v>5252.54931640625</c:v>
                </c:pt>
                <c:pt idx="2621">
                  <c:v>5254.435546875</c:v>
                </c:pt>
                <c:pt idx="2622">
                  <c:v>5256.3845214843795</c:v>
                </c:pt>
                <c:pt idx="2623">
                  <c:v>5258.4716796875</c:v>
                </c:pt>
                <c:pt idx="2624">
                  <c:v>5260.4833984375</c:v>
                </c:pt>
                <c:pt idx="2625">
                  <c:v>5262.4450683593705</c:v>
                </c:pt>
                <c:pt idx="2626">
                  <c:v>5264.4621582031295</c:v>
                </c:pt>
                <c:pt idx="2627">
                  <c:v>5266.5495605468705</c:v>
                </c:pt>
                <c:pt idx="2628">
                  <c:v>5268.4860839843795</c:v>
                </c:pt>
                <c:pt idx="2629">
                  <c:v>5270.37744140625</c:v>
                </c:pt>
                <c:pt idx="2630">
                  <c:v>5272.4597167968705</c:v>
                </c:pt>
                <c:pt idx="2631">
                  <c:v>5274.5419921875</c:v>
                </c:pt>
                <c:pt idx="2632">
                  <c:v>5276.56640625</c:v>
                </c:pt>
                <c:pt idx="2633">
                  <c:v>5278.4775390625</c:v>
                </c:pt>
                <c:pt idx="2634">
                  <c:v>5280.46923828125</c:v>
                </c:pt>
                <c:pt idx="2635">
                  <c:v>5282.556640625</c:v>
                </c:pt>
                <c:pt idx="2636">
                  <c:v>5284.52587890625</c:v>
                </c:pt>
                <c:pt idx="2637">
                  <c:v>5286.44970703125</c:v>
                </c:pt>
                <c:pt idx="2638">
                  <c:v>5288.4113769531295</c:v>
                </c:pt>
                <c:pt idx="2639">
                  <c:v>5290.4484863281205</c:v>
                </c:pt>
                <c:pt idx="2640">
                  <c:v>5292.498046875</c:v>
                </c:pt>
                <c:pt idx="2641">
                  <c:v>5294.45947265625</c:v>
                </c:pt>
                <c:pt idx="2642">
                  <c:v>5296.4587402343795</c:v>
                </c:pt>
                <c:pt idx="2643">
                  <c:v>5298.5461425781205</c:v>
                </c:pt>
                <c:pt idx="2644">
                  <c:v>5300.5832519531295</c:v>
                </c:pt>
                <c:pt idx="2645">
                  <c:v>5302.474609375</c:v>
                </c:pt>
                <c:pt idx="2646">
                  <c:v>5304.37841796875</c:v>
                </c:pt>
                <c:pt idx="2647">
                  <c:v>5306.3776855468705</c:v>
                </c:pt>
                <c:pt idx="2648">
                  <c:v>5308.4724121093705</c:v>
                </c:pt>
                <c:pt idx="2649">
                  <c:v>5310.5546875</c:v>
                </c:pt>
                <c:pt idx="2650">
                  <c:v>5312.5793457031295</c:v>
                </c:pt>
                <c:pt idx="2651">
                  <c:v>5314.541015625</c:v>
                </c:pt>
                <c:pt idx="2652">
                  <c:v>5316.4069824218795</c:v>
                </c:pt>
                <c:pt idx="2653">
                  <c:v>5318.3811035156205</c:v>
                </c:pt>
                <c:pt idx="2654">
                  <c:v>5320.4006347656205</c:v>
                </c:pt>
                <c:pt idx="2655">
                  <c:v>5322.3798828125</c:v>
                </c:pt>
                <c:pt idx="2656">
                  <c:v>5324.4294433593705</c:v>
                </c:pt>
                <c:pt idx="2657">
                  <c:v>5326.4111328125</c:v>
                </c:pt>
                <c:pt idx="2658">
                  <c:v>5328.42822265625</c:v>
                </c:pt>
                <c:pt idx="2659">
                  <c:v>5330.419921875</c:v>
                </c:pt>
                <c:pt idx="2660">
                  <c:v>5332.4013671875</c:v>
                </c:pt>
                <c:pt idx="2661">
                  <c:v>5334.4836425781205</c:v>
                </c:pt>
                <c:pt idx="2662">
                  <c:v>5336.533203125</c:v>
                </c:pt>
                <c:pt idx="2663">
                  <c:v>5338.5881347656205</c:v>
                </c:pt>
                <c:pt idx="2664">
                  <c:v>5340.4416503906295</c:v>
                </c:pt>
                <c:pt idx="2665">
                  <c:v>5342.42822265625</c:v>
                </c:pt>
                <c:pt idx="2666">
                  <c:v>5344.53564453125</c:v>
                </c:pt>
                <c:pt idx="2667">
                  <c:v>5346.5300292968705</c:v>
                </c:pt>
                <c:pt idx="2668">
                  <c:v>5348.49169921875</c:v>
                </c:pt>
                <c:pt idx="2669">
                  <c:v>5350.40283203125</c:v>
                </c:pt>
                <c:pt idx="2670">
                  <c:v>5352.42724609375</c:v>
                </c:pt>
                <c:pt idx="2671">
                  <c:v>5354.46435546875</c:v>
                </c:pt>
                <c:pt idx="2672">
                  <c:v>5356.43115234375</c:v>
                </c:pt>
                <c:pt idx="2673">
                  <c:v>5358.4052734375</c:v>
                </c:pt>
                <c:pt idx="2674">
                  <c:v>5360.5126953125</c:v>
                </c:pt>
                <c:pt idx="2675">
                  <c:v>5362.5625</c:v>
                </c:pt>
                <c:pt idx="2676">
                  <c:v>5364.5114746093705</c:v>
                </c:pt>
                <c:pt idx="2677">
                  <c:v>5366.498046875</c:v>
                </c:pt>
                <c:pt idx="2678">
                  <c:v>5368.4091796875</c:v>
                </c:pt>
                <c:pt idx="2679">
                  <c:v>5370.3205566406295</c:v>
                </c:pt>
                <c:pt idx="2680">
                  <c:v>5372.3200683593705</c:v>
                </c:pt>
                <c:pt idx="2681">
                  <c:v>5374.3571777343795</c:v>
                </c:pt>
                <c:pt idx="2682">
                  <c:v>5376.3991699218795</c:v>
                </c:pt>
                <c:pt idx="2683">
                  <c:v>5378.3229980468705</c:v>
                </c:pt>
                <c:pt idx="2684">
                  <c:v>5380.36767578125</c:v>
                </c:pt>
                <c:pt idx="2685">
                  <c:v>5382.4475097656205</c:v>
                </c:pt>
                <c:pt idx="2686">
                  <c:v>5384.4267578125</c:v>
                </c:pt>
                <c:pt idx="2687">
                  <c:v>5386.4765625</c:v>
                </c:pt>
                <c:pt idx="2688">
                  <c:v>5388.4255371093705</c:v>
                </c:pt>
                <c:pt idx="2689">
                  <c:v>5390.3818359375</c:v>
                </c:pt>
                <c:pt idx="2690">
                  <c:v>5392.4013671875</c:v>
                </c:pt>
                <c:pt idx="2691">
                  <c:v>5394.3630371093705</c:v>
                </c:pt>
                <c:pt idx="2692">
                  <c:v>5396.3244628906295</c:v>
                </c:pt>
                <c:pt idx="2693">
                  <c:v>5398.404296875</c:v>
                </c:pt>
                <c:pt idx="2694">
                  <c:v>5400.4792480468705</c:v>
                </c:pt>
                <c:pt idx="2695">
                  <c:v>5402.3225097656205</c:v>
                </c:pt>
                <c:pt idx="2696">
                  <c:v>5404.2463378906295</c:v>
                </c:pt>
                <c:pt idx="2697">
                  <c:v>5406.4645996093705</c:v>
                </c:pt>
                <c:pt idx="2698">
                  <c:v>5408.51904296875</c:v>
                </c:pt>
                <c:pt idx="2699">
                  <c:v>5410.3044433593705</c:v>
                </c:pt>
                <c:pt idx="2700">
                  <c:v>5412.298828125</c:v>
                </c:pt>
                <c:pt idx="2701">
                  <c:v>5414.3937988281205</c:v>
                </c:pt>
                <c:pt idx="2702">
                  <c:v>5416.4108886718795</c:v>
                </c:pt>
                <c:pt idx="2703">
                  <c:v>5418.4228515625</c:v>
                </c:pt>
                <c:pt idx="2704">
                  <c:v>5420.3415527343795</c:v>
                </c:pt>
                <c:pt idx="2705">
                  <c:v>5422.29052734375</c:v>
                </c:pt>
                <c:pt idx="2706">
                  <c:v>5424.3024902343795</c:v>
                </c:pt>
                <c:pt idx="2707">
                  <c:v>5426.4274902343795</c:v>
                </c:pt>
                <c:pt idx="2708">
                  <c:v>5428.5400390625</c:v>
                </c:pt>
                <c:pt idx="2709">
                  <c:v>5430.4514160156205</c:v>
                </c:pt>
                <c:pt idx="2710">
                  <c:v>5432.3625488281205</c:v>
                </c:pt>
                <c:pt idx="2711">
                  <c:v>5434.341796875</c:v>
                </c:pt>
                <c:pt idx="2712">
                  <c:v>5436.3913574218795</c:v>
                </c:pt>
                <c:pt idx="2713">
                  <c:v>5438.42333984375</c:v>
                </c:pt>
                <c:pt idx="2714">
                  <c:v>5440.47314453125</c:v>
                </c:pt>
                <c:pt idx="2715">
                  <c:v>5442.5227050781205</c:v>
                </c:pt>
                <c:pt idx="2716">
                  <c:v>5444.45166015625</c:v>
                </c:pt>
                <c:pt idx="2717">
                  <c:v>5446.3251953125</c:v>
                </c:pt>
                <c:pt idx="2718">
                  <c:v>5448.3068847656205</c:v>
                </c:pt>
                <c:pt idx="2719">
                  <c:v>5450.4697265625</c:v>
                </c:pt>
                <c:pt idx="2720">
                  <c:v>5452.4562988281205</c:v>
                </c:pt>
                <c:pt idx="2721">
                  <c:v>5454.3977050781205</c:v>
                </c:pt>
                <c:pt idx="2722">
                  <c:v>5456.42236328125</c:v>
                </c:pt>
                <c:pt idx="2723">
                  <c:v>5458.44189453125</c:v>
                </c:pt>
                <c:pt idx="2724">
                  <c:v>5460.416015625</c:v>
                </c:pt>
                <c:pt idx="2725">
                  <c:v>5462.4025878906295</c:v>
                </c:pt>
                <c:pt idx="2726">
                  <c:v>5464.4899902343795</c:v>
                </c:pt>
                <c:pt idx="2727">
                  <c:v>5466.36376953125</c:v>
                </c:pt>
                <c:pt idx="2728">
                  <c:v>5468.28759765625</c:v>
                </c:pt>
                <c:pt idx="2729">
                  <c:v>5470.3874511718795</c:v>
                </c:pt>
                <c:pt idx="2730">
                  <c:v>5472.34912109375</c:v>
                </c:pt>
                <c:pt idx="2731">
                  <c:v>5474.38623046875</c:v>
                </c:pt>
                <c:pt idx="2732">
                  <c:v>5476.41064453125</c:v>
                </c:pt>
                <c:pt idx="2733">
                  <c:v>5478.40234375</c:v>
                </c:pt>
                <c:pt idx="2734">
                  <c:v>5480.4191894531295</c:v>
                </c:pt>
                <c:pt idx="2735">
                  <c:v>5482.3935546875</c:v>
                </c:pt>
                <c:pt idx="2736">
                  <c:v>5484.3876953125</c:v>
                </c:pt>
                <c:pt idx="2737">
                  <c:v>5486.28125</c:v>
                </c:pt>
                <c:pt idx="2738">
                  <c:v>5488.1926269531295</c:v>
                </c:pt>
                <c:pt idx="2739">
                  <c:v>5490.2294921875</c:v>
                </c:pt>
                <c:pt idx="2740">
                  <c:v>5492.3095703125</c:v>
                </c:pt>
                <c:pt idx="2741">
                  <c:v>5494.29638671875</c:v>
                </c:pt>
                <c:pt idx="2742">
                  <c:v>5496.26513671875</c:v>
                </c:pt>
                <c:pt idx="2743">
                  <c:v>5498.3576660156205</c:v>
                </c:pt>
                <c:pt idx="2744">
                  <c:v>5500.4201660156205</c:v>
                </c:pt>
                <c:pt idx="2745">
                  <c:v>5502.4270019531295</c:v>
                </c:pt>
                <c:pt idx="2746">
                  <c:v>5504.34326171875</c:v>
                </c:pt>
                <c:pt idx="2747">
                  <c:v>5506.27978515625</c:v>
                </c:pt>
                <c:pt idx="2748">
                  <c:v>5508.3293457031295</c:v>
                </c:pt>
                <c:pt idx="2749">
                  <c:v>5510.4040527343795</c:v>
                </c:pt>
                <c:pt idx="2750">
                  <c:v>5512.3984375</c:v>
                </c:pt>
                <c:pt idx="2751">
                  <c:v>5514.2844238281205</c:v>
                </c:pt>
                <c:pt idx="2752">
                  <c:v>5516.2333984375</c:v>
                </c:pt>
                <c:pt idx="2753">
                  <c:v>5518.2883300781205</c:v>
                </c:pt>
                <c:pt idx="2754">
                  <c:v>5520.35546875</c:v>
                </c:pt>
                <c:pt idx="2755">
                  <c:v>5522.32958984375</c:v>
                </c:pt>
                <c:pt idx="2756">
                  <c:v>5524.33642578125</c:v>
                </c:pt>
                <c:pt idx="2757">
                  <c:v>5526.37353515625</c:v>
                </c:pt>
                <c:pt idx="2758">
                  <c:v>5528.34765625</c:v>
                </c:pt>
                <c:pt idx="2759">
                  <c:v>5530.3166503906295</c:v>
                </c:pt>
                <c:pt idx="2760">
                  <c:v>5532.2404785156205</c:v>
                </c:pt>
                <c:pt idx="2761">
                  <c:v>5534.2072753906295</c:v>
                </c:pt>
                <c:pt idx="2762">
                  <c:v>5536.2697753906295</c:v>
                </c:pt>
                <c:pt idx="2763">
                  <c:v>5538.3444824218795</c:v>
                </c:pt>
                <c:pt idx="2764">
                  <c:v>5540.38134765625</c:v>
                </c:pt>
                <c:pt idx="2765">
                  <c:v>5542.36279296875</c:v>
                </c:pt>
                <c:pt idx="2766">
                  <c:v>5544.31201171875</c:v>
                </c:pt>
                <c:pt idx="2767">
                  <c:v>5546.2536621093705</c:v>
                </c:pt>
                <c:pt idx="2768">
                  <c:v>5548.32080078125</c:v>
                </c:pt>
                <c:pt idx="2769">
                  <c:v>5550.3151855468705</c:v>
                </c:pt>
                <c:pt idx="2770">
                  <c:v>5552.314453125</c:v>
                </c:pt>
                <c:pt idx="2771">
                  <c:v>5554.47705078125</c:v>
                </c:pt>
                <c:pt idx="2772">
                  <c:v>5556.4084472656205</c:v>
                </c:pt>
                <c:pt idx="2773">
                  <c:v>5558.24951171875</c:v>
                </c:pt>
                <c:pt idx="2774">
                  <c:v>5560.3117675781205</c:v>
                </c:pt>
                <c:pt idx="2775">
                  <c:v>5562.28076171875</c:v>
                </c:pt>
                <c:pt idx="2776">
                  <c:v>5564.23486328125</c:v>
                </c:pt>
                <c:pt idx="2777">
                  <c:v>5566.2971191406295</c:v>
                </c:pt>
                <c:pt idx="2778">
                  <c:v>5568.2663574218795</c:v>
                </c:pt>
                <c:pt idx="2779">
                  <c:v>5570.2531738281205</c:v>
                </c:pt>
                <c:pt idx="2780">
                  <c:v>5572.232421875</c:v>
                </c:pt>
                <c:pt idx="2781">
                  <c:v>5574.2316894531295</c:v>
                </c:pt>
                <c:pt idx="2782">
                  <c:v>5576.2761230468705</c:v>
                </c:pt>
                <c:pt idx="2783">
                  <c:v>5578.3056640625</c:v>
                </c:pt>
                <c:pt idx="2784">
                  <c:v>5580.3425292968705</c:v>
                </c:pt>
                <c:pt idx="2785">
                  <c:v>5582.4423828125</c:v>
                </c:pt>
                <c:pt idx="2786">
                  <c:v>5584.4167480468705</c:v>
                </c:pt>
                <c:pt idx="2787">
                  <c:v>5586.3029785156205</c:v>
                </c:pt>
                <c:pt idx="2788">
                  <c:v>5588.2770996093705</c:v>
                </c:pt>
                <c:pt idx="2789">
                  <c:v>5590.2839355468705</c:v>
                </c:pt>
                <c:pt idx="2790">
                  <c:v>5592.2380371093705</c:v>
                </c:pt>
                <c:pt idx="2791">
                  <c:v>5594.18701171875</c:v>
                </c:pt>
                <c:pt idx="2792">
                  <c:v>5596.2568359375</c:v>
                </c:pt>
                <c:pt idx="2793">
                  <c:v>5598.24365234375</c:v>
                </c:pt>
                <c:pt idx="2794">
                  <c:v>5600.1799316406295</c:v>
                </c:pt>
                <c:pt idx="2795">
                  <c:v>5602.2294921875</c:v>
                </c:pt>
                <c:pt idx="2796">
                  <c:v>5604.3420410156205</c:v>
                </c:pt>
                <c:pt idx="2797">
                  <c:v>5606.333984375</c:v>
                </c:pt>
                <c:pt idx="2798">
                  <c:v>5608.2956542968705</c:v>
                </c:pt>
                <c:pt idx="2799">
                  <c:v>5610.31494140625</c:v>
                </c:pt>
                <c:pt idx="2800">
                  <c:v>5612.3142089843795</c:v>
                </c:pt>
                <c:pt idx="2801">
                  <c:v>5614.3134765625</c:v>
                </c:pt>
                <c:pt idx="2802">
                  <c:v>5616.2497558593705</c:v>
                </c:pt>
                <c:pt idx="2803">
                  <c:v>5618.1486816406295</c:v>
                </c:pt>
                <c:pt idx="2804">
                  <c:v>5620.2360839843795</c:v>
                </c:pt>
                <c:pt idx="2805">
                  <c:v>5622.2980957031295</c:v>
                </c:pt>
                <c:pt idx="2806">
                  <c:v>5624.2145996093705</c:v>
                </c:pt>
                <c:pt idx="2807">
                  <c:v>5626.2265625</c:v>
                </c:pt>
                <c:pt idx="2808">
                  <c:v>5628.3088378906295</c:v>
                </c:pt>
                <c:pt idx="2809">
                  <c:v>5630.3835449218795</c:v>
                </c:pt>
                <c:pt idx="2810">
                  <c:v>5632.4709472656205</c:v>
                </c:pt>
                <c:pt idx="2811">
                  <c:v>5634.3068847656205</c:v>
                </c:pt>
                <c:pt idx="2812">
                  <c:v>5636.10498046875</c:v>
                </c:pt>
                <c:pt idx="2813">
                  <c:v>5638.24755859375</c:v>
                </c:pt>
                <c:pt idx="2814">
                  <c:v>5640.3146972656205</c:v>
                </c:pt>
                <c:pt idx="2815">
                  <c:v>5642.20849609375</c:v>
                </c:pt>
                <c:pt idx="2816">
                  <c:v>5644.1650390625</c:v>
                </c:pt>
                <c:pt idx="2817">
                  <c:v>5646.27734375</c:v>
                </c:pt>
                <c:pt idx="2818">
                  <c:v>5648.2893066406295</c:v>
                </c:pt>
                <c:pt idx="2819">
                  <c:v>5650.3063964843795</c:v>
                </c:pt>
                <c:pt idx="2820">
                  <c:v>5652.3359375</c:v>
                </c:pt>
                <c:pt idx="2821">
                  <c:v>5654.2673339843795</c:v>
                </c:pt>
                <c:pt idx="2822">
                  <c:v>5656.18603515625</c:v>
                </c:pt>
                <c:pt idx="2823">
                  <c:v>5658.1728515625</c:v>
                </c:pt>
                <c:pt idx="2824">
                  <c:v>5660.34814453125</c:v>
                </c:pt>
                <c:pt idx="2825">
                  <c:v>5662.322265625</c:v>
                </c:pt>
                <c:pt idx="2826">
                  <c:v>5664.2587890625</c:v>
                </c:pt>
                <c:pt idx="2827">
                  <c:v>5666.3210449218795</c:v>
                </c:pt>
                <c:pt idx="2828">
                  <c:v>5668.3757324218795</c:v>
                </c:pt>
                <c:pt idx="2829">
                  <c:v>5670.2868652343795</c:v>
                </c:pt>
                <c:pt idx="2830">
                  <c:v>5672.2058105468705</c:v>
                </c:pt>
                <c:pt idx="2831">
                  <c:v>5674.318359375</c:v>
                </c:pt>
                <c:pt idx="2832">
                  <c:v>5676.330078125</c:v>
                </c:pt>
                <c:pt idx="2833">
                  <c:v>5678.31689453125</c:v>
                </c:pt>
                <c:pt idx="2834">
                  <c:v>5680.333984375</c:v>
                </c:pt>
                <c:pt idx="2835">
                  <c:v>5682.2502441406295</c:v>
                </c:pt>
                <c:pt idx="2836">
                  <c:v>5684.1867675781205</c:v>
                </c:pt>
                <c:pt idx="2837">
                  <c:v>5687.923828125</c:v>
                </c:pt>
                <c:pt idx="2838">
                  <c:v>5688.8039550781205</c:v>
                </c:pt>
                <c:pt idx="2839">
                  <c:v>5690.41357421875</c:v>
                </c:pt>
                <c:pt idx="2840">
                  <c:v>5692.1413574218795</c:v>
                </c:pt>
                <c:pt idx="2841">
                  <c:v>5694.158203125</c:v>
                </c:pt>
                <c:pt idx="2842">
                  <c:v>5696.1574707031295</c:v>
                </c:pt>
                <c:pt idx="2843">
                  <c:v>5698.1315917968705</c:v>
                </c:pt>
                <c:pt idx="2844">
                  <c:v>5700.20654296875</c:v>
                </c:pt>
                <c:pt idx="2845">
                  <c:v>5702.22607421875</c:v>
                </c:pt>
                <c:pt idx="2846">
                  <c:v>5704.1823730468705</c:v>
                </c:pt>
                <c:pt idx="2847">
                  <c:v>5706.181640625</c:v>
                </c:pt>
                <c:pt idx="2848">
                  <c:v>5708.0856933593705</c:v>
                </c:pt>
                <c:pt idx="2849">
                  <c:v>5710.1228027343795</c:v>
                </c:pt>
                <c:pt idx="2850">
                  <c:v>5712.3232421875</c:v>
                </c:pt>
                <c:pt idx="2851">
                  <c:v>5714.2521972656205</c:v>
                </c:pt>
                <c:pt idx="2852">
                  <c:v>5716.12060546875</c:v>
                </c:pt>
                <c:pt idx="2853">
                  <c:v>5718.1271972656205</c:v>
                </c:pt>
                <c:pt idx="2854">
                  <c:v>5720.13916015625</c:v>
                </c:pt>
                <c:pt idx="2855">
                  <c:v>5722.2014160156205</c:v>
                </c:pt>
                <c:pt idx="2856">
                  <c:v>5724.2509765625</c:v>
                </c:pt>
                <c:pt idx="2857">
                  <c:v>5726.2756347656205</c:v>
                </c:pt>
                <c:pt idx="2858">
                  <c:v>5728.2121582031295</c:v>
                </c:pt>
                <c:pt idx="2859">
                  <c:v>5730.1484375</c:v>
                </c:pt>
                <c:pt idx="2860">
                  <c:v>5732.0471191406295</c:v>
                </c:pt>
                <c:pt idx="2861">
                  <c:v>5734.0715332031295</c:v>
                </c:pt>
                <c:pt idx="2862">
                  <c:v>5736.234375</c:v>
                </c:pt>
                <c:pt idx="2863">
                  <c:v>5738.1708984375</c:v>
                </c:pt>
                <c:pt idx="2864">
                  <c:v>5740.18798828125</c:v>
                </c:pt>
                <c:pt idx="2865">
                  <c:v>5742.2878417968705</c:v>
                </c:pt>
                <c:pt idx="2866">
                  <c:v>5744.30712890625</c:v>
                </c:pt>
                <c:pt idx="2867">
                  <c:v>5746.2060546875</c:v>
                </c:pt>
                <c:pt idx="2868">
                  <c:v>5748.1550292968705</c:v>
                </c:pt>
                <c:pt idx="2869">
                  <c:v>5750.22216796875</c:v>
                </c:pt>
                <c:pt idx="2870">
                  <c:v>5752.1711425781205</c:v>
                </c:pt>
                <c:pt idx="2871">
                  <c:v>5754.1403808593705</c:v>
                </c:pt>
                <c:pt idx="2872">
                  <c:v>5756.11474609375</c:v>
                </c:pt>
                <c:pt idx="2873">
                  <c:v>5758.12646484375</c:v>
                </c:pt>
                <c:pt idx="2874">
                  <c:v>5760.2639160156205</c:v>
                </c:pt>
                <c:pt idx="2875">
                  <c:v>5762.28857421875</c:v>
                </c:pt>
                <c:pt idx="2876">
                  <c:v>5764.22509765625</c:v>
                </c:pt>
                <c:pt idx="2877">
                  <c:v>5766.13623046875</c:v>
                </c:pt>
                <c:pt idx="2878">
                  <c:v>5768.0852050781205</c:v>
                </c:pt>
                <c:pt idx="2879">
                  <c:v>5770.2355957031205</c:v>
                </c:pt>
                <c:pt idx="2880">
                  <c:v>5772.1896972656295</c:v>
                </c:pt>
                <c:pt idx="2881">
                  <c:v>5774.0632324218795</c:v>
                </c:pt>
                <c:pt idx="2882">
                  <c:v>5776.09521484375</c:v>
                </c:pt>
                <c:pt idx="2883">
                  <c:v>5778.1120605468705</c:v>
                </c:pt>
                <c:pt idx="2884">
                  <c:v>5780.1416015625</c:v>
                </c:pt>
                <c:pt idx="2885">
                  <c:v>5782.14111328125</c:v>
                </c:pt>
                <c:pt idx="2886">
                  <c:v>5784.0900878906295</c:v>
                </c:pt>
                <c:pt idx="2887">
                  <c:v>5786.1018066406205</c:v>
                </c:pt>
                <c:pt idx="2888">
                  <c:v>5788.1013183593795</c:v>
                </c:pt>
                <c:pt idx="2889">
                  <c:v>5790.0202636718705</c:v>
                </c:pt>
                <c:pt idx="2890">
                  <c:v>5792.0520019531295</c:v>
                </c:pt>
                <c:pt idx="2891">
                  <c:v>5794.0888671875</c:v>
                </c:pt>
                <c:pt idx="2892">
                  <c:v>5796.0380859375</c:v>
                </c:pt>
                <c:pt idx="2893">
                  <c:v>5798.0751953125</c:v>
                </c:pt>
                <c:pt idx="2894">
                  <c:v>5800.2756347656295</c:v>
                </c:pt>
                <c:pt idx="2895">
                  <c:v>5802.2121582031205</c:v>
                </c:pt>
                <c:pt idx="2896">
                  <c:v>5804.1359863281295</c:v>
                </c:pt>
                <c:pt idx="2897">
                  <c:v>5806.13525390625</c:v>
                </c:pt>
                <c:pt idx="2898">
                  <c:v>5808.0341796875</c:v>
                </c:pt>
                <c:pt idx="2899">
                  <c:v>5810.0461425781205</c:v>
                </c:pt>
                <c:pt idx="2900">
                  <c:v>5812.0954589843795</c:v>
                </c:pt>
                <c:pt idx="2901">
                  <c:v>5814.07470703125</c:v>
                </c:pt>
                <c:pt idx="2902">
                  <c:v>5816.162109375</c:v>
                </c:pt>
                <c:pt idx="2903">
                  <c:v>5818.1437988281295</c:v>
                </c:pt>
                <c:pt idx="2904">
                  <c:v>5819.96728515625</c:v>
                </c:pt>
                <c:pt idx="2905">
                  <c:v>5821.9665527343705</c:v>
                </c:pt>
                <c:pt idx="2906">
                  <c:v>5824.06640625</c:v>
                </c:pt>
                <c:pt idx="2907">
                  <c:v>5826.1462402343705</c:v>
                </c:pt>
                <c:pt idx="2908">
                  <c:v>5828.10791015625</c:v>
                </c:pt>
                <c:pt idx="2909">
                  <c:v>5830.1198730468705</c:v>
                </c:pt>
                <c:pt idx="2910">
                  <c:v>5832.1115722656295</c:v>
                </c:pt>
                <c:pt idx="2911">
                  <c:v>5834.0681152343705</c:v>
                </c:pt>
                <c:pt idx="2912">
                  <c:v>5836.10009765625</c:v>
                </c:pt>
                <c:pt idx="2913">
                  <c:v>5837.9860839843795</c:v>
                </c:pt>
                <c:pt idx="2914">
                  <c:v>5839.9729003906295</c:v>
                </c:pt>
                <c:pt idx="2915">
                  <c:v>5842.03515625</c:v>
                </c:pt>
                <c:pt idx="2916">
                  <c:v>5844.00927734375</c:v>
                </c:pt>
                <c:pt idx="2917">
                  <c:v>5846.0966796875</c:v>
                </c:pt>
                <c:pt idx="2918">
                  <c:v>5848.07080078125</c:v>
                </c:pt>
                <c:pt idx="2919">
                  <c:v>5850.0322265625</c:v>
                </c:pt>
                <c:pt idx="2920">
                  <c:v>5852.1496582031205</c:v>
                </c:pt>
                <c:pt idx="2921">
                  <c:v>5854.1240234375</c:v>
                </c:pt>
                <c:pt idx="2922">
                  <c:v>5856.04296875</c:v>
                </c:pt>
                <c:pt idx="2923">
                  <c:v>5858.10498046875</c:v>
                </c:pt>
                <c:pt idx="2924">
                  <c:v>5860.109375</c:v>
                </c:pt>
                <c:pt idx="2925">
                  <c:v>5862.0510253906295</c:v>
                </c:pt>
                <c:pt idx="2926">
                  <c:v>5864.15087890625</c:v>
                </c:pt>
                <c:pt idx="2927">
                  <c:v>5866.25830078125</c:v>
                </c:pt>
                <c:pt idx="2928">
                  <c:v>5868.1520996093705</c:v>
                </c:pt>
                <c:pt idx="2929">
                  <c:v>5870.0759277343705</c:v>
                </c:pt>
                <c:pt idx="2930">
                  <c:v>5872.1506347656295</c:v>
                </c:pt>
                <c:pt idx="2931">
                  <c:v>5874.1374511718705</c:v>
                </c:pt>
                <c:pt idx="2932">
                  <c:v>5876.09912109375</c:v>
                </c:pt>
                <c:pt idx="2933">
                  <c:v>5878.11083984375</c:v>
                </c:pt>
                <c:pt idx="2934">
                  <c:v>5880.072265625</c:v>
                </c:pt>
                <c:pt idx="2935">
                  <c:v>5882.0339355468705</c:v>
                </c:pt>
                <c:pt idx="2936">
                  <c:v>5884.02587890625</c:v>
                </c:pt>
                <c:pt idx="2937">
                  <c:v>5886.1435546875</c:v>
                </c:pt>
                <c:pt idx="2938">
                  <c:v>5888.10009765625</c:v>
                </c:pt>
                <c:pt idx="2939">
                  <c:v>5890.0314941406205</c:v>
                </c:pt>
                <c:pt idx="2940">
                  <c:v>5892.0432128906295</c:v>
                </c:pt>
                <c:pt idx="2941">
                  <c:v>5894.04248046875</c:v>
                </c:pt>
                <c:pt idx="2942">
                  <c:v>5896.1174316406205</c:v>
                </c:pt>
                <c:pt idx="2943">
                  <c:v>5898.0842285156205</c:v>
                </c:pt>
                <c:pt idx="2944">
                  <c:v>5900.12646484375</c:v>
                </c:pt>
                <c:pt idx="2945">
                  <c:v>5902.2463378906295</c:v>
                </c:pt>
                <c:pt idx="2946">
                  <c:v>5904.2277832031205</c:v>
                </c:pt>
                <c:pt idx="2947">
                  <c:v>5906.24462890625</c:v>
                </c:pt>
                <c:pt idx="2948">
                  <c:v>5908.1435546875</c:v>
                </c:pt>
                <c:pt idx="2949">
                  <c:v>5910.02978515625</c:v>
                </c:pt>
                <c:pt idx="2950">
                  <c:v>5911.9912109375</c:v>
                </c:pt>
                <c:pt idx="2951">
                  <c:v>5914.0358886718705</c:v>
                </c:pt>
                <c:pt idx="2952">
                  <c:v>5916.09814453125</c:v>
                </c:pt>
                <c:pt idx="2953">
                  <c:v>5918.0471191406205</c:v>
                </c:pt>
                <c:pt idx="2954">
                  <c:v>5920.0212402343705</c:v>
                </c:pt>
                <c:pt idx="2955">
                  <c:v>5922.0256347656295</c:v>
                </c:pt>
                <c:pt idx="2956">
                  <c:v>5924.0500488281295</c:v>
                </c:pt>
                <c:pt idx="2957">
                  <c:v>5926.0617675781205</c:v>
                </c:pt>
                <c:pt idx="2958">
                  <c:v>5928.0537109375</c:v>
                </c:pt>
                <c:pt idx="2959">
                  <c:v>5929.9777832031205</c:v>
                </c:pt>
                <c:pt idx="2960">
                  <c:v>5931.9970703125</c:v>
                </c:pt>
                <c:pt idx="2961">
                  <c:v>5934.0163574218795</c:v>
                </c:pt>
                <c:pt idx="2962">
                  <c:v>5936.1037597656295</c:v>
                </c:pt>
                <c:pt idx="2963">
                  <c:v>5938.0402832031205</c:v>
                </c:pt>
                <c:pt idx="2964">
                  <c:v>5939.93896484375</c:v>
                </c:pt>
                <c:pt idx="2965">
                  <c:v>5942.0439453125</c:v>
                </c:pt>
                <c:pt idx="2966">
                  <c:v>5944.0734863281295</c:v>
                </c:pt>
                <c:pt idx="2967">
                  <c:v>5946.0173339843795</c:v>
                </c:pt>
                <c:pt idx="2968">
                  <c:v>5948.0168457031205</c:v>
                </c:pt>
                <c:pt idx="2969">
                  <c:v>5950.0539550781205</c:v>
                </c:pt>
                <c:pt idx="2970">
                  <c:v>5952.02294921875</c:v>
                </c:pt>
                <c:pt idx="2971">
                  <c:v>5954.04736328125</c:v>
                </c:pt>
                <c:pt idx="2972">
                  <c:v>5956.07177734375</c:v>
                </c:pt>
                <c:pt idx="2973">
                  <c:v>5958.0458984375</c:v>
                </c:pt>
                <c:pt idx="2974">
                  <c:v>5960</c:v>
                </c:pt>
                <c:pt idx="2975">
                  <c:v>5961.9616699218795</c:v>
                </c:pt>
                <c:pt idx="2976">
                  <c:v>5964.0617675781205</c:v>
                </c:pt>
                <c:pt idx="2977">
                  <c:v>5966.0612792968795</c:v>
                </c:pt>
                <c:pt idx="2978">
                  <c:v>5967.99267578125</c:v>
                </c:pt>
                <c:pt idx="2979">
                  <c:v>5970.0422363281295</c:v>
                </c:pt>
                <c:pt idx="2980">
                  <c:v>5972.0036621093705</c:v>
                </c:pt>
                <c:pt idx="2981">
                  <c:v>5974.04052734375</c:v>
                </c:pt>
                <c:pt idx="2982">
                  <c:v>5976.0324707031205</c:v>
                </c:pt>
                <c:pt idx="2983">
                  <c:v>5977.9189453125</c:v>
                </c:pt>
                <c:pt idx="2984">
                  <c:v>5979.8876953125</c:v>
                </c:pt>
                <c:pt idx="2985">
                  <c:v>5981.8994140625</c:v>
                </c:pt>
                <c:pt idx="2986">
                  <c:v>5983.9619140625</c:v>
                </c:pt>
                <c:pt idx="2987">
                  <c:v>5985.90869140625</c:v>
                </c:pt>
                <c:pt idx="2988">
                  <c:v>5987.8703613281295</c:v>
                </c:pt>
                <c:pt idx="2989">
                  <c:v>5989.947265625</c:v>
                </c:pt>
                <c:pt idx="2990">
                  <c:v>5992.0322265625</c:v>
                </c:pt>
                <c:pt idx="2991">
                  <c:v>5994.0192871093705</c:v>
                </c:pt>
                <c:pt idx="2992">
                  <c:v>5995.98291015625</c:v>
                </c:pt>
                <c:pt idx="2993">
                  <c:v>5997.99462890625</c:v>
                </c:pt>
                <c:pt idx="2994">
                  <c:v>6000.01953125</c:v>
                </c:pt>
                <c:pt idx="2995">
                  <c:v>6001.9787597656295</c:v>
                </c:pt>
                <c:pt idx="2996">
                  <c:v>6003.9401855468705</c:v>
                </c:pt>
                <c:pt idx="2997">
                  <c:v>6005.9921875</c:v>
                </c:pt>
                <c:pt idx="2998">
                  <c:v>6007.9287109375</c:v>
                </c:pt>
                <c:pt idx="2999">
                  <c:v>6009.9655761718705</c:v>
                </c:pt>
                <c:pt idx="3000">
                  <c:v>6011.9748535156205</c:v>
                </c:pt>
                <c:pt idx="3001">
                  <c:v>6013.8967285156205</c:v>
                </c:pt>
                <c:pt idx="3002">
                  <c:v>6015.88623046875</c:v>
                </c:pt>
                <c:pt idx="3003">
                  <c:v>6017.9001464843795</c:v>
                </c:pt>
                <c:pt idx="3004">
                  <c:v>6019.94970703125</c:v>
                </c:pt>
                <c:pt idx="3005">
                  <c:v>6022.03466796875</c:v>
                </c:pt>
                <c:pt idx="3006">
                  <c:v>6024.17236328125</c:v>
                </c:pt>
                <c:pt idx="3007">
                  <c:v>6026.0986328125</c:v>
                </c:pt>
                <c:pt idx="3008">
                  <c:v>6027.9343261718705</c:v>
                </c:pt>
                <c:pt idx="3009">
                  <c:v>6029.958984375</c:v>
                </c:pt>
                <c:pt idx="3010">
                  <c:v>6031.9833984375</c:v>
                </c:pt>
                <c:pt idx="3011">
                  <c:v>6033.9323730468705</c:v>
                </c:pt>
                <c:pt idx="3012">
                  <c:v>6035.9943847656295</c:v>
                </c:pt>
                <c:pt idx="3013">
                  <c:v>6037.943359375</c:v>
                </c:pt>
                <c:pt idx="3014">
                  <c:v>6039.8801269531295</c:v>
                </c:pt>
                <c:pt idx="3015">
                  <c:v>6041.89208984375</c:v>
                </c:pt>
                <c:pt idx="3016">
                  <c:v>6043.9040527343705</c:v>
                </c:pt>
                <c:pt idx="3017">
                  <c:v>6045.9284667968795</c:v>
                </c:pt>
                <c:pt idx="3018">
                  <c:v>6047.9274902343705</c:v>
                </c:pt>
                <c:pt idx="3019">
                  <c:v>6050.0778808593795</c:v>
                </c:pt>
                <c:pt idx="3020">
                  <c:v>6052.0771484375</c:v>
                </c:pt>
                <c:pt idx="3021">
                  <c:v>6053.9482421875</c:v>
                </c:pt>
                <c:pt idx="3022">
                  <c:v>6055.8974609375</c:v>
                </c:pt>
                <c:pt idx="3023">
                  <c:v>6057.89892578125</c:v>
                </c:pt>
                <c:pt idx="3024">
                  <c:v>6059.9987792968795</c:v>
                </c:pt>
                <c:pt idx="3025">
                  <c:v>6061.9733886718705</c:v>
                </c:pt>
                <c:pt idx="3026">
                  <c:v>6063.884765625</c:v>
                </c:pt>
                <c:pt idx="3027">
                  <c:v>6065.9343261718705</c:v>
                </c:pt>
                <c:pt idx="3028">
                  <c:v>6067.9208984375</c:v>
                </c:pt>
                <c:pt idx="3029">
                  <c:v>6069.8571777343705</c:v>
                </c:pt>
                <c:pt idx="3030">
                  <c:v>6071.93212890625</c:v>
                </c:pt>
                <c:pt idx="3031">
                  <c:v>6073.994140625</c:v>
                </c:pt>
                <c:pt idx="3032">
                  <c:v>6075.9558105468705</c:v>
                </c:pt>
                <c:pt idx="3033">
                  <c:v>6077.91748046875</c:v>
                </c:pt>
                <c:pt idx="3034">
                  <c:v>6079.8640136718705</c:v>
                </c:pt>
                <c:pt idx="3035">
                  <c:v>6081.8381347656295</c:v>
                </c:pt>
                <c:pt idx="3036">
                  <c:v>6083.8649902343705</c:v>
                </c:pt>
                <c:pt idx="3037">
                  <c:v>6085.93994140625</c:v>
                </c:pt>
                <c:pt idx="3038">
                  <c:v>6088.0021972656295</c:v>
                </c:pt>
                <c:pt idx="3039">
                  <c:v>6089.86083984375</c:v>
                </c:pt>
                <c:pt idx="3040">
                  <c:v>6091.78466796875</c:v>
                </c:pt>
                <c:pt idx="3041">
                  <c:v>6093.86181640625</c:v>
                </c:pt>
                <c:pt idx="3042">
                  <c:v>6095.8610839843795</c:v>
                </c:pt>
                <c:pt idx="3043">
                  <c:v>6097.8603515625</c:v>
                </c:pt>
                <c:pt idx="3044">
                  <c:v>6099.93505859375</c:v>
                </c:pt>
                <c:pt idx="3045">
                  <c:v>6101.9345703125</c:v>
                </c:pt>
                <c:pt idx="3046">
                  <c:v>6103.8459472656295</c:v>
                </c:pt>
                <c:pt idx="3047">
                  <c:v>6105.80712890625</c:v>
                </c:pt>
                <c:pt idx="3048">
                  <c:v>6107.869140625</c:v>
                </c:pt>
                <c:pt idx="3049">
                  <c:v>6109.90625</c:v>
                </c:pt>
                <c:pt idx="3050">
                  <c:v>6111.8679199218795</c:v>
                </c:pt>
                <c:pt idx="3051">
                  <c:v>6113.9553222656295</c:v>
                </c:pt>
                <c:pt idx="3052">
                  <c:v>6115.92724609375</c:v>
                </c:pt>
                <c:pt idx="3053">
                  <c:v>6117.8388671875</c:v>
                </c:pt>
                <c:pt idx="3054">
                  <c:v>6119.8278808593795</c:v>
                </c:pt>
                <c:pt idx="3055">
                  <c:v>6121.8898925781205</c:v>
                </c:pt>
                <c:pt idx="3056">
                  <c:v>6123.9521484375</c:v>
                </c:pt>
                <c:pt idx="3057">
                  <c:v>6125.88623046875</c:v>
                </c:pt>
                <c:pt idx="3058">
                  <c:v>6127.8854980468705</c:v>
                </c:pt>
                <c:pt idx="3059">
                  <c:v>6129.88720703125</c:v>
                </c:pt>
                <c:pt idx="3060">
                  <c:v>6131.81103515625</c:v>
                </c:pt>
                <c:pt idx="3061">
                  <c:v>6133.7600097656295</c:v>
                </c:pt>
                <c:pt idx="3062">
                  <c:v>6135.822265625</c:v>
                </c:pt>
                <c:pt idx="3063">
                  <c:v>6137.8720703125</c:v>
                </c:pt>
                <c:pt idx="3064">
                  <c:v>6139.8464355468705</c:v>
                </c:pt>
                <c:pt idx="3065">
                  <c:v>6141.89599609375</c:v>
                </c:pt>
                <c:pt idx="3066">
                  <c:v>6143.9328613281295</c:v>
                </c:pt>
                <c:pt idx="3067">
                  <c:v>6146.03271484375</c:v>
                </c:pt>
                <c:pt idx="3068">
                  <c:v>6148.01953125</c:v>
                </c:pt>
                <c:pt idx="3069">
                  <c:v>6149.9055175781205</c:v>
                </c:pt>
                <c:pt idx="3070">
                  <c:v>6151.9050292968795</c:v>
                </c:pt>
                <c:pt idx="3071">
                  <c:v>6153.8015136718705</c:v>
                </c:pt>
                <c:pt idx="3072">
                  <c:v>6155.7604980468705</c:v>
                </c:pt>
                <c:pt idx="3073">
                  <c:v>6157.8376464843795</c:v>
                </c:pt>
                <c:pt idx="3074">
                  <c:v>6159.8269042968795</c:v>
                </c:pt>
                <c:pt idx="3075">
                  <c:v>6161.78857421875</c:v>
                </c:pt>
                <c:pt idx="3076">
                  <c:v>6163.82568359375</c:v>
                </c:pt>
                <c:pt idx="3077">
                  <c:v>6165.7873535156205</c:v>
                </c:pt>
                <c:pt idx="3078">
                  <c:v>6167.7490234375</c:v>
                </c:pt>
                <c:pt idx="3079">
                  <c:v>6169.7985839843795</c:v>
                </c:pt>
                <c:pt idx="3080">
                  <c:v>6171.7727050781205</c:v>
                </c:pt>
                <c:pt idx="3081">
                  <c:v>6173.8347167968795</c:v>
                </c:pt>
                <c:pt idx="3082">
                  <c:v>6175.97216796875</c:v>
                </c:pt>
                <c:pt idx="3083">
                  <c:v>6177.9716796875</c:v>
                </c:pt>
                <c:pt idx="3084">
                  <c:v>6179.8703613281295</c:v>
                </c:pt>
                <c:pt idx="3085">
                  <c:v>6181.66845703125</c:v>
                </c:pt>
                <c:pt idx="3086">
                  <c:v>6183.703125</c:v>
                </c:pt>
                <c:pt idx="3087">
                  <c:v>6185.8029785156205</c:v>
                </c:pt>
                <c:pt idx="3088">
                  <c:v>6187.74169921875</c:v>
                </c:pt>
                <c:pt idx="3089">
                  <c:v>6189.8037109375</c:v>
                </c:pt>
                <c:pt idx="3090">
                  <c:v>6191.853515625</c:v>
                </c:pt>
                <c:pt idx="3091">
                  <c:v>6193.8151855468705</c:v>
                </c:pt>
                <c:pt idx="3092">
                  <c:v>6195.814453125</c:v>
                </c:pt>
                <c:pt idx="3093">
                  <c:v>6197.9143066406205</c:v>
                </c:pt>
                <c:pt idx="3094">
                  <c:v>6199.9638671875</c:v>
                </c:pt>
                <c:pt idx="3095">
                  <c:v>6201.9631347656295</c:v>
                </c:pt>
                <c:pt idx="3096">
                  <c:v>6203.8493652343705</c:v>
                </c:pt>
                <c:pt idx="3097">
                  <c:v>6205.72314453125</c:v>
                </c:pt>
                <c:pt idx="3098">
                  <c:v>6207.7980957031205</c:v>
                </c:pt>
                <c:pt idx="3099">
                  <c:v>6209.8352050781205</c:v>
                </c:pt>
                <c:pt idx="3100">
                  <c:v>6211.7590332031205</c:v>
                </c:pt>
                <c:pt idx="3101">
                  <c:v>6213.7958984375</c:v>
                </c:pt>
                <c:pt idx="3102">
                  <c:v>6215.8703613281295</c:v>
                </c:pt>
                <c:pt idx="3103">
                  <c:v>6217.8547363281295</c:v>
                </c:pt>
                <c:pt idx="3104">
                  <c:v>6219.9421386718705</c:v>
                </c:pt>
                <c:pt idx="3105">
                  <c:v>6221.8937988281295</c:v>
                </c:pt>
                <c:pt idx="3106">
                  <c:v>6223.7800292968795</c:v>
                </c:pt>
                <c:pt idx="3107">
                  <c:v>6225.81689453125</c:v>
                </c:pt>
                <c:pt idx="3108">
                  <c:v>6227.8161621093705</c:v>
                </c:pt>
                <c:pt idx="3109">
                  <c:v>6229.8154296875</c:v>
                </c:pt>
                <c:pt idx="3110">
                  <c:v>6231.7521972656295</c:v>
                </c:pt>
                <c:pt idx="3111">
                  <c:v>6233.7392578125</c:v>
                </c:pt>
                <c:pt idx="3112">
                  <c:v>6235.7761230468705</c:v>
                </c:pt>
                <c:pt idx="3113">
                  <c:v>6237.7878417968795</c:v>
                </c:pt>
                <c:pt idx="3114">
                  <c:v>6239.8249511718705</c:v>
                </c:pt>
                <c:pt idx="3115">
                  <c:v>6241.88720703125</c:v>
                </c:pt>
                <c:pt idx="3116">
                  <c:v>6243.91162109375</c:v>
                </c:pt>
                <c:pt idx="3117">
                  <c:v>6245.78515625</c:v>
                </c:pt>
                <c:pt idx="3118">
                  <c:v>6247.7341308593795</c:v>
                </c:pt>
                <c:pt idx="3119">
                  <c:v>6249.78369140625</c:v>
                </c:pt>
                <c:pt idx="3120">
                  <c:v>6251.7578125</c:v>
                </c:pt>
                <c:pt idx="3121">
                  <c:v>6253.7194824218795</c:v>
                </c:pt>
                <c:pt idx="3122">
                  <c:v>6255.76904296875</c:v>
                </c:pt>
                <c:pt idx="3123">
                  <c:v>6257.7307128906295</c:v>
                </c:pt>
                <c:pt idx="3124">
                  <c:v>6259.6423339843795</c:v>
                </c:pt>
                <c:pt idx="3125">
                  <c:v>6261.6413574218795</c:v>
                </c:pt>
                <c:pt idx="3126">
                  <c:v>6263.7033691406205</c:v>
                </c:pt>
                <c:pt idx="3127">
                  <c:v>6265.7028808593795</c:v>
                </c:pt>
                <c:pt idx="3128">
                  <c:v>6267.7021484375</c:v>
                </c:pt>
                <c:pt idx="3129">
                  <c:v>6269.8020019531295</c:v>
                </c:pt>
                <c:pt idx="3130">
                  <c:v>6271.81396484375</c:v>
                </c:pt>
                <c:pt idx="3131">
                  <c:v>6273.7253417968795</c:v>
                </c:pt>
                <c:pt idx="3132">
                  <c:v>6275.7121582031205</c:v>
                </c:pt>
                <c:pt idx="3133">
                  <c:v>6277.8371582031205</c:v>
                </c:pt>
                <c:pt idx="3134">
                  <c:v>6279.8994140625</c:v>
                </c:pt>
                <c:pt idx="3135">
                  <c:v>6281.7707519531295</c:v>
                </c:pt>
                <c:pt idx="3136">
                  <c:v>6283.7194824218795</c:v>
                </c:pt>
                <c:pt idx="3137">
                  <c:v>6285.70849609375</c:v>
                </c:pt>
                <c:pt idx="3138">
                  <c:v>6287.7580566406205</c:v>
                </c:pt>
                <c:pt idx="3139">
                  <c:v>6289.8200683593795</c:v>
                </c:pt>
                <c:pt idx="3140">
                  <c:v>6291.7568359375</c:v>
                </c:pt>
                <c:pt idx="3141">
                  <c:v>6293.7438964843795</c:v>
                </c:pt>
                <c:pt idx="3142">
                  <c:v>6295.703125</c:v>
                </c:pt>
                <c:pt idx="3143">
                  <c:v>6297.6896972656295</c:v>
                </c:pt>
                <c:pt idx="3144">
                  <c:v>6299.6911621093705</c:v>
                </c:pt>
                <c:pt idx="3145">
                  <c:v>6301.6904296875</c:v>
                </c:pt>
                <c:pt idx="3146">
                  <c:v>6303.7275390625</c:v>
                </c:pt>
                <c:pt idx="3147">
                  <c:v>6305.7770996093705</c:v>
                </c:pt>
                <c:pt idx="3148">
                  <c:v>6307.7263183593795</c:v>
                </c:pt>
                <c:pt idx="3149">
                  <c:v>6309.63525390625</c:v>
                </c:pt>
                <c:pt idx="3150">
                  <c:v>6311.697265625</c:v>
                </c:pt>
                <c:pt idx="3151">
                  <c:v>6313.7370605468705</c:v>
                </c:pt>
                <c:pt idx="3152">
                  <c:v>6315.7490234375</c:v>
                </c:pt>
                <c:pt idx="3153">
                  <c:v>6317.72314453125</c:v>
                </c:pt>
                <c:pt idx="3154">
                  <c:v>6319.64697265625</c:v>
                </c:pt>
                <c:pt idx="3155">
                  <c:v>6321.6462402343705</c:v>
                </c:pt>
                <c:pt idx="3156">
                  <c:v>6323.6833496093705</c:v>
                </c:pt>
                <c:pt idx="3157">
                  <c:v>6325.7429199218795</c:v>
                </c:pt>
                <c:pt idx="3158">
                  <c:v>6327.7294921875</c:v>
                </c:pt>
                <c:pt idx="3159">
                  <c:v>6329.66845703125</c:v>
                </c:pt>
                <c:pt idx="3160">
                  <c:v>6331.6804199218795</c:v>
                </c:pt>
                <c:pt idx="3161">
                  <c:v>6333.7802734375</c:v>
                </c:pt>
                <c:pt idx="3162">
                  <c:v>6335.73974609375</c:v>
                </c:pt>
                <c:pt idx="3163">
                  <c:v>6337.7141113281295</c:v>
                </c:pt>
                <c:pt idx="3164">
                  <c:v>6339.7912597656295</c:v>
                </c:pt>
                <c:pt idx="3165">
                  <c:v>6341.7529296875</c:v>
                </c:pt>
                <c:pt idx="3166">
                  <c:v>6343.71435546875</c:v>
                </c:pt>
                <c:pt idx="3167">
                  <c:v>6345.7763671875</c:v>
                </c:pt>
                <c:pt idx="3168">
                  <c:v>6347.80078125</c:v>
                </c:pt>
                <c:pt idx="3169">
                  <c:v>6349.6994628906295</c:v>
                </c:pt>
                <c:pt idx="3170">
                  <c:v>6351.6611328125</c:v>
                </c:pt>
                <c:pt idx="3171">
                  <c:v>6353.7236328125</c:v>
                </c:pt>
                <c:pt idx="3172">
                  <c:v>6355.7229003906295</c:v>
                </c:pt>
                <c:pt idx="3173">
                  <c:v>6357.60888671875</c:v>
                </c:pt>
                <c:pt idx="3174">
                  <c:v>6359.5556640625</c:v>
                </c:pt>
                <c:pt idx="3175">
                  <c:v>6361.5676269531295</c:v>
                </c:pt>
                <c:pt idx="3176">
                  <c:v>6363.5944824218795</c:v>
                </c:pt>
                <c:pt idx="3177">
                  <c:v>6365.7194824218795</c:v>
                </c:pt>
                <c:pt idx="3178">
                  <c:v>6367.76904296875</c:v>
                </c:pt>
                <c:pt idx="3179">
                  <c:v>6369.68017578125</c:v>
                </c:pt>
                <c:pt idx="3180">
                  <c:v>6371.6921386718705</c:v>
                </c:pt>
                <c:pt idx="3181">
                  <c:v>6373.6789550781205</c:v>
                </c:pt>
                <c:pt idx="3182">
                  <c:v>6375.615234375</c:v>
                </c:pt>
                <c:pt idx="3183">
                  <c:v>6377.6650390625</c:v>
                </c:pt>
                <c:pt idx="3184">
                  <c:v>6379.6267089843795</c:v>
                </c:pt>
                <c:pt idx="3185">
                  <c:v>6381.5505371093705</c:v>
                </c:pt>
                <c:pt idx="3186">
                  <c:v>6383.5751953125</c:v>
                </c:pt>
                <c:pt idx="3187">
                  <c:v>6385.6120605468705</c:v>
                </c:pt>
                <c:pt idx="3188">
                  <c:v>6387.5986328125</c:v>
                </c:pt>
                <c:pt idx="3189">
                  <c:v>6389.6608886718705</c:v>
                </c:pt>
                <c:pt idx="3190">
                  <c:v>6391.6350097656295</c:v>
                </c:pt>
                <c:pt idx="3191">
                  <c:v>6393.5461425781205</c:v>
                </c:pt>
                <c:pt idx="3192">
                  <c:v>6395.708984375</c:v>
                </c:pt>
                <c:pt idx="3193">
                  <c:v>6397.7839355468705</c:v>
                </c:pt>
                <c:pt idx="3194">
                  <c:v>6399.642578125</c:v>
                </c:pt>
                <c:pt idx="3195">
                  <c:v>6401.61669921875</c:v>
                </c:pt>
                <c:pt idx="3196">
                  <c:v>6403.66845703125</c:v>
                </c:pt>
                <c:pt idx="3197">
                  <c:v>6405.6677246093705</c:v>
                </c:pt>
                <c:pt idx="3198">
                  <c:v>6407.6923828125</c:v>
                </c:pt>
                <c:pt idx="3199">
                  <c:v>6409.69189453125</c:v>
                </c:pt>
                <c:pt idx="3200">
                  <c:v>6411.68896484375</c:v>
                </c:pt>
                <c:pt idx="3201">
                  <c:v>6413.70068359375</c:v>
                </c:pt>
                <c:pt idx="3202">
                  <c:v>6415.6623535156205</c:v>
                </c:pt>
                <c:pt idx="3203">
                  <c:v>6417.64892578125</c:v>
                </c:pt>
                <c:pt idx="3204">
                  <c:v>6419.62548828125</c:v>
                </c:pt>
                <c:pt idx="3205">
                  <c:v>6421.6376953125</c:v>
                </c:pt>
                <c:pt idx="3206">
                  <c:v>6423.58642578125</c:v>
                </c:pt>
                <c:pt idx="3207">
                  <c:v>6425.5983886718705</c:v>
                </c:pt>
                <c:pt idx="3208">
                  <c:v>6427.6984863281295</c:v>
                </c:pt>
                <c:pt idx="3209">
                  <c:v>6429.66015625</c:v>
                </c:pt>
                <c:pt idx="3210">
                  <c:v>6431.6591796875</c:v>
                </c:pt>
                <c:pt idx="3211">
                  <c:v>6433.5700683593795</c:v>
                </c:pt>
                <c:pt idx="3212">
                  <c:v>6435.4689941406205</c:v>
                </c:pt>
                <c:pt idx="3213">
                  <c:v>6437.5439453125</c:v>
                </c:pt>
                <c:pt idx="3214">
                  <c:v>6439.64404296875</c:v>
                </c:pt>
                <c:pt idx="3215">
                  <c:v>6441.6181640625</c:v>
                </c:pt>
                <c:pt idx="3216">
                  <c:v>6443.5671386718705</c:v>
                </c:pt>
                <c:pt idx="3217">
                  <c:v>6445.5791015625</c:v>
                </c:pt>
                <c:pt idx="3218">
                  <c:v>6447.603515625</c:v>
                </c:pt>
                <c:pt idx="3219">
                  <c:v>6449.5397949218795</c:v>
                </c:pt>
                <c:pt idx="3220">
                  <c:v>6451.50146484375</c:v>
                </c:pt>
                <c:pt idx="3221">
                  <c:v>6453.5261230468705</c:v>
                </c:pt>
                <c:pt idx="3222">
                  <c:v>6455.5632324218795</c:v>
                </c:pt>
                <c:pt idx="3223">
                  <c:v>6457.6003417968795</c:v>
                </c:pt>
                <c:pt idx="3224">
                  <c:v>6459.5993652343705</c:v>
                </c:pt>
                <c:pt idx="3225">
                  <c:v>6461.69921875</c:v>
                </c:pt>
                <c:pt idx="3226">
                  <c:v>6463.7995605468705</c:v>
                </c:pt>
                <c:pt idx="3227">
                  <c:v>6465.6604003906295</c:v>
                </c:pt>
                <c:pt idx="3228">
                  <c:v>6467.5563964843795</c:v>
                </c:pt>
                <c:pt idx="3229">
                  <c:v>6469.59375</c:v>
                </c:pt>
                <c:pt idx="3230">
                  <c:v>6471.54541015625</c:v>
                </c:pt>
                <c:pt idx="3231">
                  <c:v>6473.607421875</c:v>
                </c:pt>
                <c:pt idx="3232">
                  <c:v>6475.6318359375</c:v>
                </c:pt>
                <c:pt idx="3233">
                  <c:v>6477.5432128906295</c:v>
                </c:pt>
                <c:pt idx="3234">
                  <c:v>6479.6154785156205</c:v>
                </c:pt>
                <c:pt idx="3235">
                  <c:v>6481.6398925781205</c:v>
                </c:pt>
                <c:pt idx="3236">
                  <c:v>6483.62890625</c:v>
                </c:pt>
                <c:pt idx="3237">
                  <c:v>6485.59033203125</c:v>
                </c:pt>
                <c:pt idx="3238">
                  <c:v>6487.5520019531295</c:v>
                </c:pt>
                <c:pt idx="3239">
                  <c:v>6489.6145019531295</c:v>
                </c:pt>
                <c:pt idx="3240">
                  <c:v>6491.5886230468705</c:v>
                </c:pt>
                <c:pt idx="3241">
                  <c:v>6493.57275390625</c:v>
                </c:pt>
                <c:pt idx="3242">
                  <c:v>6495.572265625</c:v>
                </c:pt>
                <c:pt idx="3243">
                  <c:v>6497.59912109375</c:v>
                </c:pt>
                <c:pt idx="3244">
                  <c:v>6499.63623046875</c:v>
                </c:pt>
                <c:pt idx="3245">
                  <c:v>6501.6481933593795</c:v>
                </c:pt>
                <c:pt idx="3246">
                  <c:v>6503.6472167968795</c:v>
                </c:pt>
                <c:pt idx="3247">
                  <c:v>6505.56884765625</c:v>
                </c:pt>
                <c:pt idx="3248">
                  <c:v>6507.5305175781205</c:v>
                </c:pt>
                <c:pt idx="3249">
                  <c:v>6509.51953125</c:v>
                </c:pt>
                <c:pt idx="3250">
                  <c:v>6511.5441894531295</c:v>
                </c:pt>
                <c:pt idx="3251">
                  <c:v>6513.6564941406205</c:v>
                </c:pt>
                <c:pt idx="3252">
                  <c:v>6515.7185058593795</c:v>
                </c:pt>
                <c:pt idx="3253">
                  <c:v>6517.7431640625</c:v>
                </c:pt>
                <c:pt idx="3254">
                  <c:v>6519.6545410156205</c:v>
                </c:pt>
                <c:pt idx="3255">
                  <c:v>6521.5407714843795</c:v>
                </c:pt>
                <c:pt idx="3256">
                  <c:v>6523.5651855468705</c:v>
                </c:pt>
                <c:pt idx="3257">
                  <c:v>6525.6022949218795</c:v>
                </c:pt>
                <c:pt idx="3258">
                  <c:v>6527.6394042968795</c:v>
                </c:pt>
                <c:pt idx="3259">
                  <c:v>6529.67626953125</c:v>
                </c:pt>
                <c:pt idx="3260">
                  <c:v>6531.5749511718705</c:v>
                </c:pt>
                <c:pt idx="3261">
                  <c:v>6533.486328125</c:v>
                </c:pt>
                <c:pt idx="3262">
                  <c:v>6535.5861816406205</c:v>
                </c:pt>
                <c:pt idx="3263">
                  <c:v>6537.5729980468705</c:v>
                </c:pt>
                <c:pt idx="3264">
                  <c:v>6539.4968261718705</c:v>
                </c:pt>
                <c:pt idx="3265">
                  <c:v>6541.62158203125</c:v>
                </c:pt>
                <c:pt idx="3266">
                  <c:v>6543.75927734375</c:v>
                </c:pt>
                <c:pt idx="3267">
                  <c:v>6545.6708984375</c:v>
                </c:pt>
                <c:pt idx="3268">
                  <c:v>6547.5822753906295</c:v>
                </c:pt>
                <c:pt idx="3269">
                  <c:v>6549.6442871093705</c:v>
                </c:pt>
                <c:pt idx="3270">
                  <c:v>6551.59326171875</c:v>
                </c:pt>
                <c:pt idx="3271">
                  <c:v>6553.54248046875</c:v>
                </c:pt>
                <c:pt idx="3272">
                  <c:v>6555.5419921875</c:v>
                </c:pt>
                <c:pt idx="3273">
                  <c:v>6557.51611328125</c:v>
                </c:pt>
                <c:pt idx="3274">
                  <c:v>6559.490234375</c:v>
                </c:pt>
                <c:pt idx="3275">
                  <c:v>6561.501953125</c:v>
                </c:pt>
                <c:pt idx="3276">
                  <c:v>6563.6396484375</c:v>
                </c:pt>
                <c:pt idx="3277">
                  <c:v>6565.6364746093705</c:v>
                </c:pt>
                <c:pt idx="3278">
                  <c:v>6567.5478515625</c:v>
                </c:pt>
                <c:pt idx="3279">
                  <c:v>6569.57470703125</c:v>
                </c:pt>
                <c:pt idx="3280">
                  <c:v>6571.6218261718705</c:v>
                </c:pt>
                <c:pt idx="3281">
                  <c:v>6573.533203125</c:v>
                </c:pt>
                <c:pt idx="3282">
                  <c:v>6575.4719238281295</c:v>
                </c:pt>
                <c:pt idx="3283">
                  <c:v>6577.546875</c:v>
                </c:pt>
                <c:pt idx="3284">
                  <c:v>6579.49609375</c:v>
                </c:pt>
                <c:pt idx="3285">
                  <c:v>6581.4577636718705</c:v>
                </c:pt>
                <c:pt idx="3286">
                  <c:v>6583.5197753906295</c:v>
                </c:pt>
                <c:pt idx="3287">
                  <c:v>6585.5441894531295</c:v>
                </c:pt>
                <c:pt idx="3288">
                  <c:v>6587.4807128906295</c:v>
                </c:pt>
                <c:pt idx="3289">
                  <c:v>6589.4675292968795</c:v>
                </c:pt>
                <c:pt idx="3290">
                  <c:v>6591.5925292968795</c:v>
                </c:pt>
                <c:pt idx="3291">
                  <c:v>6593.5666503906295</c:v>
                </c:pt>
                <c:pt idx="3292">
                  <c:v>6595.4528808593795</c:v>
                </c:pt>
                <c:pt idx="3293">
                  <c:v>6597.48974609375</c:v>
                </c:pt>
                <c:pt idx="3294">
                  <c:v>6599.5393066406205</c:v>
                </c:pt>
                <c:pt idx="3295">
                  <c:v>6601.4636230468705</c:v>
                </c:pt>
                <c:pt idx="3296">
                  <c:v>6603.5007324218795</c:v>
                </c:pt>
                <c:pt idx="3297">
                  <c:v>6605.5349121093705</c:v>
                </c:pt>
                <c:pt idx="3298">
                  <c:v>6607.47119140625</c:v>
                </c:pt>
                <c:pt idx="3299">
                  <c:v>6609.4855957031205</c:v>
                </c:pt>
                <c:pt idx="3300">
                  <c:v>6611.4221191406205</c:v>
                </c:pt>
                <c:pt idx="3301">
                  <c:v>6613.4716796875</c:v>
                </c:pt>
                <c:pt idx="3302">
                  <c:v>6615.5087890625</c:v>
                </c:pt>
                <c:pt idx="3303">
                  <c:v>6617.4431152343705</c:v>
                </c:pt>
                <c:pt idx="3304">
                  <c:v>6619.5305175781205</c:v>
                </c:pt>
                <c:pt idx="3305">
                  <c:v>6621.58251953125</c:v>
                </c:pt>
                <c:pt idx="3306">
                  <c:v>6623.50634765625</c:v>
                </c:pt>
                <c:pt idx="3307">
                  <c:v>6625.4904785156205</c:v>
                </c:pt>
                <c:pt idx="3308">
                  <c:v>6627.5524902343705</c:v>
                </c:pt>
                <c:pt idx="3309">
                  <c:v>6629.52685546875</c:v>
                </c:pt>
                <c:pt idx="3310">
                  <c:v>6631.4636230468705</c:v>
                </c:pt>
                <c:pt idx="3311">
                  <c:v>6633.4274902343705</c:v>
                </c:pt>
                <c:pt idx="3312">
                  <c:v>6635.439453125</c:v>
                </c:pt>
                <c:pt idx="3313">
                  <c:v>6637.4890136718705</c:v>
                </c:pt>
                <c:pt idx="3314">
                  <c:v>6639.5510253906295</c:v>
                </c:pt>
                <c:pt idx="3315">
                  <c:v>6641.5380859375</c:v>
                </c:pt>
                <c:pt idx="3316">
                  <c:v>6643.4619140625</c:v>
                </c:pt>
                <c:pt idx="3317">
                  <c:v>6645.5363769531295</c:v>
                </c:pt>
                <c:pt idx="3318">
                  <c:v>6647.5734863281295</c:v>
                </c:pt>
                <c:pt idx="3319">
                  <c:v>6649.5227050781205</c:v>
                </c:pt>
                <c:pt idx="3320">
                  <c:v>6651.4968261718705</c:v>
                </c:pt>
                <c:pt idx="3321">
                  <c:v>6653.5339355468705</c:v>
                </c:pt>
                <c:pt idx="3322">
                  <c:v>6655.4807128906295</c:v>
                </c:pt>
                <c:pt idx="3323">
                  <c:v>6657.4523925781205</c:v>
                </c:pt>
                <c:pt idx="3324">
                  <c:v>6659.5168457031205</c:v>
                </c:pt>
                <c:pt idx="3325">
                  <c:v>6661.4431152343705</c:v>
                </c:pt>
                <c:pt idx="3326">
                  <c:v>6663.40478515625</c:v>
                </c:pt>
                <c:pt idx="3327">
                  <c:v>6665.5046386718705</c:v>
                </c:pt>
                <c:pt idx="3328">
                  <c:v>6667.62939453125</c:v>
                </c:pt>
                <c:pt idx="3329">
                  <c:v>6669.57861328125</c:v>
                </c:pt>
                <c:pt idx="3330">
                  <c:v>6671.6032714843795</c:v>
                </c:pt>
                <c:pt idx="3331">
                  <c:v>6673.5270996093705</c:v>
                </c:pt>
                <c:pt idx="3332">
                  <c:v>6675.4133300781205</c:v>
                </c:pt>
                <c:pt idx="3333">
                  <c:v>6677.4377441406205</c:v>
                </c:pt>
                <c:pt idx="3334">
                  <c:v>6679.4118652343705</c:v>
                </c:pt>
                <c:pt idx="3335">
                  <c:v>6681.5241699218795</c:v>
                </c:pt>
                <c:pt idx="3336">
                  <c:v>6683.5485839843795</c:v>
                </c:pt>
                <c:pt idx="3337">
                  <c:v>6685.3972167968795</c:v>
                </c:pt>
                <c:pt idx="3338">
                  <c:v>6687.44677734375</c:v>
                </c:pt>
                <c:pt idx="3339">
                  <c:v>6689.5969238281295</c:v>
                </c:pt>
                <c:pt idx="3340">
                  <c:v>6691.55859375</c:v>
                </c:pt>
                <c:pt idx="3341">
                  <c:v>6693.45703125</c:v>
                </c:pt>
                <c:pt idx="3342">
                  <c:v>6695.3684082031205</c:v>
                </c:pt>
                <c:pt idx="3343">
                  <c:v>6697.51904296875</c:v>
                </c:pt>
                <c:pt idx="3344">
                  <c:v>6699.55615234375</c:v>
                </c:pt>
                <c:pt idx="3345">
                  <c:v>6701.4296875</c:v>
                </c:pt>
                <c:pt idx="3346">
                  <c:v>6703.4289550781205</c:v>
                </c:pt>
                <c:pt idx="3347">
                  <c:v>6705.4658203125</c:v>
                </c:pt>
                <c:pt idx="3348">
                  <c:v>6707.46484375</c:v>
                </c:pt>
                <c:pt idx="3349">
                  <c:v>6709.4392089843795</c:v>
                </c:pt>
                <c:pt idx="3350">
                  <c:v>6711.3884277343705</c:v>
                </c:pt>
                <c:pt idx="3351">
                  <c:v>6713.375</c:v>
                </c:pt>
                <c:pt idx="3352">
                  <c:v>6715.5002441406205</c:v>
                </c:pt>
                <c:pt idx="3353">
                  <c:v>6717.4619140625</c:v>
                </c:pt>
                <c:pt idx="3354">
                  <c:v>6719.3857421875</c:v>
                </c:pt>
                <c:pt idx="3355">
                  <c:v>6721.39501953125</c:v>
                </c:pt>
                <c:pt idx="3356">
                  <c:v>6723.39453125</c:v>
                </c:pt>
                <c:pt idx="3357">
                  <c:v>6725.4343261718705</c:v>
                </c:pt>
                <c:pt idx="3358">
                  <c:v>6727.408203125</c:v>
                </c:pt>
                <c:pt idx="3359">
                  <c:v>6729.35693359375</c:v>
                </c:pt>
                <c:pt idx="3360">
                  <c:v>6731.4443359375</c:v>
                </c:pt>
                <c:pt idx="3361">
                  <c:v>6733.4411621093705</c:v>
                </c:pt>
                <c:pt idx="3362">
                  <c:v>6735.4152832031205</c:v>
                </c:pt>
                <c:pt idx="3363">
                  <c:v>6737.490234375</c:v>
                </c:pt>
                <c:pt idx="3364">
                  <c:v>6739.5021972656295</c:v>
                </c:pt>
                <c:pt idx="3365">
                  <c:v>6741.35302734375</c:v>
                </c:pt>
                <c:pt idx="3366">
                  <c:v>6743.30224609375</c:v>
                </c:pt>
                <c:pt idx="3367">
                  <c:v>6745.52783203125</c:v>
                </c:pt>
                <c:pt idx="3368">
                  <c:v>6747.4992675781205</c:v>
                </c:pt>
                <c:pt idx="3369">
                  <c:v>6749.3352050781205</c:v>
                </c:pt>
                <c:pt idx="3370">
                  <c:v>6751.3244628906295</c:v>
                </c:pt>
                <c:pt idx="3371">
                  <c:v>6753.3864746093705</c:v>
                </c:pt>
                <c:pt idx="3372">
                  <c:v>6755.3857421875</c:v>
                </c:pt>
                <c:pt idx="3373">
                  <c:v>6757.3225097656295</c:v>
                </c:pt>
                <c:pt idx="3374">
                  <c:v>6759.3220214843795</c:v>
                </c:pt>
                <c:pt idx="3375">
                  <c:v>6761.3967285156205</c:v>
                </c:pt>
                <c:pt idx="3376">
                  <c:v>6763.47119140625</c:v>
                </c:pt>
                <c:pt idx="3377">
                  <c:v>6765.4704589843795</c:v>
                </c:pt>
                <c:pt idx="3378">
                  <c:v>6767.44482421875</c:v>
                </c:pt>
                <c:pt idx="3379">
                  <c:v>6769.36865234375</c:v>
                </c:pt>
                <c:pt idx="3380">
                  <c:v>6771.3303222656295</c:v>
                </c:pt>
                <c:pt idx="3381">
                  <c:v>6773.2919921875</c:v>
                </c:pt>
                <c:pt idx="3382">
                  <c:v>6775.341796875</c:v>
                </c:pt>
                <c:pt idx="3383">
                  <c:v>6777.4416503906295</c:v>
                </c:pt>
                <c:pt idx="3384">
                  <c:v>6779.5036621093705</c:v>
                </c:pt>
                <c:pt idx="3385">
                  <c:v>6781.43994140625</c:v>
                </c:pt>
                <c:pt idx="3386">
                  <c:v>6783.36376953125</c:v>
                </c:pt>
                <c:pt idx="3387">
                  <c:v>6785.3508300781205</c:v>
                </c:pt>
                <c:pt idx="3388">
                  <c:v>6787.3225097656295</c:v>
                </c:pt>
                <c:pt idx="3389">
                  <c:v>6789.47265625</c:v>
                </c:pt>
                <c:pt idx="3390">
                  <c:v>6791.4367675781205</c:v>
                </c:pt>
                <c:pt idx="3391">
                  <c:v>6793.3732910156205</c:v>
                </c:pt>
                <c:pt idx="3392">
                  <c:v>6795.4104003906295</c:v>
                </c:pt>
                <c:pt idx="3393">
                  <c:v>6797.3466796875</c:v>
                </c:pt>
                <c:pt idx="3394">
                  <c:v>6799.32080078125</c:v>
                </c:pt>
                <c:pt idx="3395">
                  <c:v>6801.3203125</c:v>
                </c:pt>
                <c:pt idx="3396">
                  <c:v>6803.4326171875</c:v>
                </c:pt>
                <c:pt idx="3397">
                  <c:v>6805.4694824218795</c:v>
                </c:pt>
                <c:pt idx="3398">
                  <c:v>6807.3430175781205</c:v>
                </c:pt>
                <c:pt idx="3399">
                  <c:v>6809.34228515625</c:v>
                </c:pt>
                <c:pt idx="3400">
                  <c:v>6811.47998046875</c:v>
                </c:pt>
                <c:pt idx="3401">
                  <c:v>6813.4541015625</c:v>
                </c:pt>
                <c:pt idx="3402">
                  <c:v>6815.2900390625</c:v>
                </c:pt>
                <c:pt idx="3403">
                  <c:v>6817.3146972656295</c:v>
                </c:pt>
                <c:pt idx="3404">
                  <c:v>6819.41455078125</c:v>
                </c:pt>
                <c:pt idx="3405">
                  <c:v>6821.35107421875</c:v>
                </c:pt>
                <c:pt idx="3406">
                  <c:v>6823.28515625</c:v>
                </c:pt>
                <c:pt idx="3407">
                  <c:v>6825.296875</c:v>
                </c:pt>
                <c:pt idx="3408">
                  <c:v>6827.3466796875</c:v>
                </c:pt>
                <c:pt idx="3409">
                  <c:v>6829.34619140625</c:v>
                </c:pt>
                <c:pt idx="3410">
                  <c:v>6831.2849121093705</c:v>
                </c:pt>
                <c:pt idx="3411">
                  <c:v>6833.3220214843795</c:v>
                </c:pt>
                <c:pt idx="3412">
                  <c:v>6835.37158203125</c:v>
                </c:pt>
                <c:pt idx="3413">
                  <c:v>6837.3684082031205</c:v>
                </c:pt>
                <c:pt idx="3414">
                  <c:v>6839.4182128906295</c:v>
                </c:pt>
                <c:pt idx="3415">
                  <c:v>6841.4196777343705</c:v>
                </c:pt>
                <c:pt idx="3416">
                  <c:v>6843.3310546875</c:v>
                </c:pt>
                <c:pt idx="3417">
                  <c:v>6845.3684082031205</c:v>
                </c:pt>
                <c:pt idx="3418">
                  <c:v>6847.4807128906295</c:v>
                </c:pt>
                <c:pt idx="3419">
                  <c:v>6849.4296875</c:v>
                </c:pt>
                <c:pt idx="3420">
                  <c:v>6851.41650390625</c:v>
                </c:pt>
                <c:pt idx="3421">
                  <c:v>6853.4030761718705</c:v>
                </c:pt>
                <c:pt idx="3422">
                  <c:v>6855.3142089843795</c:v>
                </c:pt>
                <c:pt idx="3423">
                  <c:v>6857.30126953125</c:v>
                </c:pt>
                <c:pt idx="3424">
                  <c:v>6859.3005371093705</c:v>
                </c:pt>
                <c:pt idx="3425">
                  <c:v>6861.3625488281295</c:v>
                </c:pt>
                <c:pt idx="3426">
                  <c:v>6863.3596191406205</c:v>
                </c:pt>
                <c:pt idx="3427">
                  <c:v>6865.3591308593795</c:v>
                </c:pt>
                <c:pt idx="3428">
                  <c:v>6867.36083984375</c:v>
                </c:pt>
                <c:pt idx="3429">
                  <c:v>6869.3349609375</c:v>
                </c:pt>
                <c:pt idx="3430">
                  <c:v>6871.33447265625</c:v>
                </c:pt>
                <c:pt idx="3431">
                  <c:v>6873.30859375</c:v>
                </c:pt>
                <c:pt idx="3432">
                  <c:v>6875.3454589843795</c:v>
                </c:pt>
                <c:pt idx="3433">
                  <c:v>6877.3447265625</c:v>
                </c:pt>
                <c:pt idx="3434">
                  <c:v>6879.2685546875</c:v>
                </c:pt>
                <c:pt idx="3435">
                  <c:v>6881.2907714843795</c:v>
                </c:pt>
                <c:pt idx="3436">
                  <c:v>6883.3278808593795</c:v>
                </c:pt>
                <c:pt idx="3437">
                  <c:v>6885.2917480468705</c:v>
                </c:pt>
                <c:pt idx="3438">
                  <c:v>6887.3037109375</c:v>
                </c:pt>
                <c:pt idx="3439">
                  <c:v>6889.39111328125</c:v>
                </c:pt>
                <c:pt idx="3440">
                  <c:v>6891.42822265625</c:v>
                </c:pt>
                <c:pt idx="3441">
                  <c:v>6893.4020996093705</c:v>
                </c:pt>
                <c:pt idx="3442">
                  <c:v>6895.33837890625</c:v>
                </c:pt>
                <c:pt idx="3443">
                  <c:v>6897.2751464843795</c:v>
                </c:pt>
                <c:pt idx="3444">
                  <c:v>6899.234375</c:v>
                </c:pt>
                <c:pt idx="3445">
                  <c:v>6901.2839355468705</c:v>
                </c:pt>
                <c:pt idx="3446">
                  <c:v>6903.33349609375</c:v>
                </c:pt>
                <c:pt idx="3447">
                  <c:v>6905.2321777343705</c:v>
                </c:pt>
                <c:pt idx="3448">
                  <c:v>6907.22119140625</c:v>
                </c:pt>
                <c:pt idx="3449">
                  <c:v>6909.2961425781205</c:v>
                </c:pt>
                <c:pt idx="3450">
                  <c:v>6911.3059082031205</c:v>
                </c:pt>
                <c:pt idx="3451">
                  <c:v>6913.3049316406205</c:v>
                </c:pt>
                <c:pt idx="3452">
                  <c:v>6915.2536621093705</c:v>
                </c:pt>
                <c:pt idx="3453">
                  <c:v>6917.2883300781205</c:v>
                </c:pt>
                <c:pt idx="3454">
                  <c:v>6919.36572265625</c:v>
                </c:pt>
                <c:pt idx="3455">
                  <c:v>6921.2919921875</c:v>
                </c:pt>
                <c:pt idx="3456">
                  <c:v>6923.3288574218795</c:v>
                </c:pt>
                <c:pt idx="3457">
                  <c:v>6925.3283691406205</c:v>
                </c:pt>
                <c:pt idx="3458">
                  <c:v>6927.1999511718705</c:v>
                </c:pt>
                <c:pt idx="3459">
                  <c:v>6929.2370605468705</c:v>
                </c:pt>
                <c:pt idx="3460">
                  <c:v>6931.3518066406205</c:v>
                </c:pt>
                <c:pt idx="3461">
                  <c:v>6933.33837890625</c:v>
                </c:pt>
                <c:pt idx="3462">
                  <c:v>6935.224609375</c:v>
                </c:pt>
                <c:pt idx="3463">
                  <c:v>6937.21142578125</c:v>
                </c:pt>
                <c:pt idx="3464">
                  <c:v>6939.19580078125</c:v>
                </c:pt>
                <c:pt idx="3465">
                  <c:v>6941.169921875</c:v>
                </c:pt>
                <c:pt idx="3466">
                  <c:v>6943.19677734375</c:v>
                </c:pt>
                <c:pt idx="3467">
                  <c:v>6945.3220214843795</c:v>
                </c:pt>
                <c:pt idx="3468">
                  <c:v>6947.4094238281295</c:v>
                </c:pt>
                <c:pt idx="3469">
                  <c:v>6949.345703125</c:v>
                </c:pt>
                <c:pt idx="3470">
                  <c:v>6951.2189941406205</c:v>
                </c:pt>
                <c:pt idx="3471">
                  <c:v>6953.1806640625</c:v>
                </c:pt>
                <c:pt idx="3472">
                  <c:v>6955.3056640625</c:v>
                </c:pt>
                <c:pt idx="3473">
                  <c:v>6957.2673339843795</c:v>
                </c:pt>
                <c:pt idx="3474">
                  <c:v>6959.22900390625</c:v>
                </c:pt>
                <c:pt idx="3475">
                  <c:v>6961.2658691406205</c:v>
                </c:pt>
                <c:pt idx="3476">
                  <c:v>6963.2529296875</c:v>
                </c:pt>
                <c:pt idx="3477">
                  <c:v>6965.2497558593795</c:v>
                </c:pt>
                <c:pt idx="3478">
                  <c:v>6967.296875</c:v>
                </c:pt>
                <c:pt idx="3479">
                  <c:v>6969.2360839843795</c:v>
                </c:pt>
                <c:pt idx="3480">
                  <c:v>6971.2001953125</c:v>
                </c:pt>
                <c:pt idx="3481">
                  <c:v>6973.2746582031205</c:v>
                </c:pt>
                <c:pt idx="3482">
                  <c:v>6975.23583984375</c:v>
                </c:pt>
                <c:pt idx="3483">
                  <c:v>6977.1447753906295</c:v>
                </c:pt>
                <c:pt idx="3484">
                  <c:v>6979.1569824218795</c:v>
                </c:pt>
                <c:pt idx="3485">
                  <c:v>6981.2971191406205</c:v>
                </c:pt>
                <c:pt idx="3486">
                  <c:v>6983.3591308593795</c:v>
                </c:pt>
                <c:pt idx="3487">
                  <c:v>6985.3078613281295</c:v>
                </c:pt>
                <c:pt idx="3488">
                  <c:v>6987.2568359375</c:v>
                </c:pt>
                <c:pt idx="3489">
                  <c:v>6989.26904296875</c:v>
                </c:pt>
                <c:pt idx="3490">
                  <c:v>6991.2912597656295</c:v>
                </c:pt>
                <c:pt idx="3491">
                  <c:v>6993.2277832031205</c:v>
                </c:pt>
                <c:pt idx="3492">
                  <c:v>6995.16650390625</c:v>
                </c:pt>
                <c:pt idx="3493">
                  <c:v>6997.20361328125</c:v>
                </c:pt>
                <c:pt idx="3494">
                  <c:v>6999.24072265625</c:v>
                </c:pt>
                <c:pt idx="3495">
                  <c:v>7001.2272949218795</c:v>
                </c:pt>
                <c:pt idx="3496">
                  <c:v>7003.2517089843795</c:v>
                </c:pt>
                <c:pt idx="3497">
                  <c:v>7005.18798828125</c:v>
                </c:pt>
                <c:pt idx="3498">
                  <c:v>7007.17236328125</c:v>
                </c:pt>
                <c:pt idx="3499">
                  <c:v>7009.2824707031205</c:v>
                </c:pt>
                <c:pt idx="3500">
                  <c:v>7011.24658203125</c:v>
                </c:pt>
                <c:pt idx="3501">
                  <c:v>7013.1477050781205</c:v>
                </c:pt>
                <c:pt idx="3502">
                  <c:v>7015.1193847656295</c:v>
                </c:pt>
                <c:pt idx="3503">
                  <c:v>7017.1540527343705</c:v>
                </c:pt>
                <c:pt idx="3504">
                  <c:v>7019.1052246093705</c:v>
                </c:pt>
                <c:pt idx="3505">
                  <c:v>7021.1950683593795</c:v>
                </c:pt>
                <c:pt idx="3506">
                  <c:v>7023.3327636718705</c:v>
                </c:pt>
                <c:pt idx="3507">
                  <c:v>7025.3447265625</c:v>
                </c:pt>
                <c:pt idx="3508">
                  <c:v>7027.2287597656295</c:v>
                </c:pt>
                <c:pt idx="3509">
                  <c:v>7029.1628417968795</c:v>
                </c:pt>
                <c:pt idx="3510">
                  <c:v>7031.17724609375</c:v>
                </c:pt>
                <c:pt idx="3511">
                  <c:v>7033.1162109375</c:v>
                </c:pt>
                <c:pt idx="3512">
                  <c:v>7035.20361328125</c:v>
                </c:pt>
                <c:pt idx="3513">
                  <c:v>7037.2531738281295</c:v>
                </c:pt>
                <c:pt idx="3514">
                  <c:v>7039.2897949218795</c:v>
                </c:pt>
                <c:pt idx="3515">
                  <c:v>7041.3017578125</c:v>
                </c:pt>
                <c:pt idx="3516">
                  <c:v>7043.2509765625</c:v>
                </c:pt>
                <c:pt idx="3517">
                  <c:v>7045.2224121093705</c:v>
                </c:pt>
                <c:pt idx="3518">
                  <c:v>7047.2595214843795</c:v>
                </c:pt>
                <c:pt idx="3519">
                  <c:v>7049.3620605468705</c:v>
                </c:pt>
                <c:pt idx="3520">
                  <c:v>7051.3610839843795</c:v>
                </c:pt>
                <c:pt idx="3521">
                  <c:v>7053.2724609375</c:v>
                </c:pt>
                <c:pt idx="3522">
                  <c:v>7055.1813964843795</c:v>
                </c:pt>
                <c:pt idx="3523">
                  <c:v>7057.2434082031205</c:v>
                </c:pt>
                <c:pt idx="3524">
                  <c:v>7059.3459472656295</c:v>
                </c:pt>
                <c:pt idx="3525">
                  <c:v>7061.2822265625</c:v>
                </c:pt>
                <c:pt idx="3526">
                  <c:v>7063.2312011718705</c:v>
                </c:pt>
                <c:pt idx="3527">
                  <c:v>7065.2683105468705</c:v>
                </c:pt>
                <c:pt idx="3528">
                  <c:v>7067.2802734375</c:v>
                </c:pt>
                <c:pt idx="3529">
                  <c:v>7069.1892089843795</c:v>
                </c:pt>
                <c:pt idx="3530">
                  <c:v>7071.0751953125</c:v>
                </c:pt>
                <c:pt idx="3531">
                  <c:v>7073.064453125</c:v>
                </c:pt>
                <c:pt idx="3532">
                  <c:v>7075.17724609375</c:v>
                </c:pt>
                <c:pt idx="3533">
                  <c:v>7077.2019042968795</c:v>
                </c:pt>
                <c:pt idx="3534">
                  <c:v>7079.0751953125</c:v>
                </c:pt>
                <c:pt idx="3535">
                  <c:v>7081.0090332031205</c:v>
                </c:pt>
                <c:pt idx="3536">
                  <c:v>7083.119140625</c:v>
                </c:pt>
                <c:pt idx="3537">
                  <c:v>7085.2468261718705</c:v>
                </c:pt>
                <c:pt idx="3538">
                  <c:v>7087.2109375</c:v>
                </c:pt>
                <c:pt idx="3539">
                  <c:v>7089.05908203125</c:v>
                </c:pt>
                <c:pt idx="3540">
                  <c:v>7091.1589355468705</c:v>
                </c:pt>
                <c:pt idx="3541">
                  <c:v>7093.2587890625</c:v>
                </c:pt>
                <c:pt idx="3542">
                  <c:v>7095.1826171875</c:v>
                </c:pt>
                <c:pt idx="3543">
                  <c:v>7097.2448730468705</c:v>
                </c:pt>
                <c:pt idx="3544">
                  <c:v>7099.1564941406205</c:v>
                </c:pt>
                <c:pt idx="3545">
                  <c:v>7101.1181640625</c:v>
                </c:pt>
                <c:pt idx="3546">
                  <c:v>7103.1677246093705</c:v>
                </c:pt>
                <c:pt idx="3547">
                  <c:v>7105.1142578125</c:v>
                </c:pt>
                <c:pt idx="3548">
                  <c:v>7107.1887207031205</c:v>
                </c:pt>
                <c:pt idx="3549">
                  <c:v>7109.2785644531295</c:v>
                </c:pt>
                <c:pt idx="3550">
                  <c:v>7111.2023925781205</c:v>
                </c:pt>
                <c:pt idx="3551">
                  <c:v>7113.2019042968795</c:v>
                </c:pt>
                <c:pt idx="3552">
                  <c:v>7115.2268066406205</c:v>
                </c:pt>
                <c:pt idx="3553">
                  <c:v>7117.0876464843795</c:v>
                </c:pt>
                <c:pt idx="3554">
                  <c:v>7119.0615234375</c:v>
                </c:pt>
                <c:pt idx="3555">
                  <c:v>7121.1337890625</c:v>
                </c:pt>
                <c:pt idx="3556">
                  <c:v>7123.1203613281295</c:v>
                </c:pt>
                <c:pt idx="3557">
                  <c:v>7125.08447265625</c:v>
                </c:pt>
                <c:pt idx="3558">
                  <c:v>7127.13427734375</c:v>
                </c:pt>
                <c:pt idx="3559">
                  <c:v>7129.24658203125</c:v>
                </c:pt>
                <c:pt idx="3560">
                  <c:v>7131.2209472656295</c:v>
                </c:pt>
                <c:pt idx="3561">
                  <c:v>7133.0693359375</c:v>
                </c:pt>
                <c:pt idx="3562">
                  <c:v>7135.04345703125</c:v>
                </c:pt>
                <c:pt idx="3563">
                  <c:v>7137.09326171875</c:v>
                </c:pt>
                <c:pt idx="3564">
                  <c:v>7139.1428222656295</c:v>
                </c:pt>
                <c:pt idx="3565">
                  <c:v>7141.0793457031205</c:v>
                </c:pt>
                <c:pt idx="3566">
                  <c:v>7143.0007324218795</c:v>
                </c:pt>
                <c:pt idx="3567">
                  <c:v>7145.0732421875</c:v>
                </c:pt>
                <c:pt idx="3568">
                  <c:v>7147.1125488281295</c:v>
                </c:pt>
                <c:pt idx="3569">
                  <c:v>7149.1015625</c:v>
                </c:pt>
                <c:pt idx="3570">
                  <c:v>7151.1511230468705</c:v>
                </c:pt>
                <c:pt idx="3571">
                  <c:v>7153.1376953125</c:v>
                </c:pt>
                <c:pt idx="3572">
                  <c:v>7155.1247558593795</c:v>
                </c:pt>
                <c:pt idx="3573">
                  <c:v>7157.0988769531295</c:v>
                </c:pt>
                <c:pt idx="3574">
                  <c:v>7159.1105957031205</c:v>
                </c:pt>
                <c:pt idx="3575">
                  <c:v>7161.0849609375</c:v>
                </c:pt>
                <c:pt idx="3576">
                  <c:v>7163.109375</c:v>
                </c:pt>
                <c:pt idx="3577">
                  <c:v>7165.18408203125</c:v>
                </c:pt>
                <c:pt idx="3578">
                  <c:v>7167.13330078125</c:v>
                </c:pt>
                <c:pt idx="3579">
                  <c:v>7169.17041015625</c:v>
                </c:pt>
                <c:pt idx="3580">
                  <c:v>7171.14453125</c:v>
                </c:pt>
                <c:pt idx="3581">
                  <c:v>7173.1689453125</c:v>
                </c:pt>
                <c:pt idx="3582">
                  <c:v>7175.1806640625</c:v>
                </c:pt>
                <c:pt idx="3583">
                  <c:v>7177.1296386718705</c:v>
                </c:pt>
                <c:pt idx="3584">
                  <c:v>7179.06640625</c:v>
                </c:pt>
                <c:pt idx="3585">
                  <c:v>7180.9904785156205</c:v>
                </c:pt>
                <c:pt idx="3586">
                  <c:v>7182.9873046875</c:v>
                </c:pt>
                <c:pt idx="3587">
                  <c:v>7184.9990234375</c:v>
                </c:pt>
                <c:pt idx="3588">
                  <c:v>7187.05078125</c:v>
                </c:pt>
                <c:pt idx="3589">
                  <c:v>7189.1130371093705</c:v>
                </c:pt>
                <c:pt idx="3590">
                  <c:v>7191.07470703125</c:v>
                </c:pt>
                <c:pt idx="3591">
                  <c:v>7193.0236816406205</c:v>
                </c:pt>
                <c:pt idx="3592">
                  <c:v>7195.0986328125</c:v>
                </c:pt>
                <c:pt idx="3593">
                  <c:v>7197.0832519531295</c:v>
                </c:pt>
                <c:pt idx="3594">
                  <c:v>7199.0300292968795</c:v>
                </c:pt>
                <c:pt idx="3595">
                  <c:v>7201.1171875</c:v>
                </c:pt>
                <c:pt idx="3596">
                  <c:v>7203.25732421875</c:v>
                </c:pt>
                <c:pt idx="3597">
                  <c:v>7205.1708984375</c:v>
                </c:pt>
                <c:pt idx="3598">
                  <c:v>7207.0947265625</c:v>
                </c:pt>
                <c:pt idx="3599">
                  <c:v>7209.0563964843795</c:v>
                </c:pt>
                <c:pt idx="3600">
                  <c:v>7210.9802246093705</c:v>
                </c:pt>
                <c:pt idx="3601">
                  <c:v>7213.15576171875</c:v>
                </c:pt>
                <c:pt idx="3602">
                  <c:v>7215.07958984375</c:v>
                </c:pt>
                <c:pt idx="3603">
                  <c:v>7216.9909667968795</c:v>
                </c:pt>
                <c:pt idx="3604">
                  <c:v>7219.0529785156205</c:v>
                </c:pt>
                <c:pt idx="3605">
                  <c:v>7221.0520019531295</c:v>
                </c:pt>
                <c:pt idx="3606">
                  <c:v>7223.08935546875</c:v>
                </c:pt>
                <c:pt idx="3607">
                  <c:v>7225.048828125</c:v>
                </c:pt>
                <c:pt idx="3608">
                  <c:v>7226.99755859375</c:v>
                </c:pt>
                <c:pt idx="3609">
                  <c:v>7229.08447265625</c:v>
                </c:pt>
                <c:pt idx="3610">
                  <c:v>7231.197265625</c:v>
                </c:pt>
                <c:pt idx="3611">
                  <c:v>7233.0859375</c:v>
                </c:pt>
                <c:pt idx="3612">
                  <c:v>7234.984375</c:v>
                </c:pt>
                <c:pt idx="3613">
                  <c:v>7237.01904296875</c:v>
                </c:pt>
                <c:pt idx="3614">
                  <c:v>7239.0810546875</c:v>
                </c:pt>
                <c:pt idx="3615">
                  <c:v>7241.0830078125</c:v>
                </c:pt>
                <c:pt idx="3616">
                  <c:v>7243.08251953125</c:v>
                </c:pt>
                <c:pt idx="3617">
                  <c:v>7245.0690917968795</c:v>
                </c:pt>
                <c:pt idx="3618">
                  <c:v>7247.0183105468705</c:v>
                </c:pt>
                <c:pt idx="3619">
                  <c:v>7248.99267578125</c:v>
                </c:pt>
                <c:pt idx="3620">
                  <c:v>7250.9919433593795</c:v>
                </c:pt>
                <c:pt idx="3621">
                  <c:v>7252.978515625</c:v>
                </c:pt>
                <c:pt idx="3622">
                  <c:v>7255.0280761718705</c:v>
                </c:pt>
                <c:pt idx="3623">
                  <c:v>7257.1533203125</c:v>
                </c:pt>
                <c:pt idx="3624">
                  <c:v>7259.1398925781205</c:v>
                </c:pt>
                <c:pt idx="3625">
                  <c:v>7261.1015625</c:v>
                </c:pt>
                <c:pt idx="3626">
                  <c:v>7263.10107421875</c:v>
                </c:pt>
                <c:pt idx="3627">
                  <c:v>7264.99951171875</c:v>
                </c:pt>
                <c:pt idx="3628">
                  <c:v>7266.9357910156205</c:v>
                </c:pt>
                <c:pt idx="3629">
                  <c:v>7268.94775390625</c:v>
                </c:pt>
                <c:pt idx="3630">
                  <c:v>7270.947265625</c:v>
                </c:pt>
                <c:pt idx="3631">
                  <c:v>7273.0222167968795</c:v>
                </c:pt>
                <c:pt idx="3632">
                  <c:v>7274.95849609375</c:v>
                </c:pt>
                <c:pt idx="3633">
                  <c:v>7276.919921875</c:v>
                </c:pt>
                <c:pt idx="3634">
                  <c:v>7279.0451660156205</c:v>
                </c:pt>
                <c:pt idx="3635">
                  <c:v>7281.1198730468705</c:v>
                </c:pt>
                <c:pt idx="3636">
                  <c:v>7283.16943359375</c:v>
                </c:pt>
                <c:pt idx="3637">
                  <c:v>7285.10595703125</c:v>
                </c:pt>
                <c:pt idx="3638">
                  <c:v>7286.9794921875</c:v>
                </c:pt>
                <c:pt idx="3639">
                  <c:v>7288.9387207031205</c:v>
                </c:pt>
                <c:pt idx="3640">
                  <c:v>7291.0261230468705</c:v>
                </c:pt>
                <c:pt idx="3641">
                  <c:v>7293.0654296875</c:v>
                </c:pt>
                <c:pt idx="3642">
                  <c:v>7294.9892578125</c:v>
                </c:pt>
                <c:pt idx="3643">
                  <c:v>7296.98876953125</c:v>
                </c:pt>
                <c:pt idx="3644">
                  <c:v>7298.96044921875</c:v>
                </c:pt>
                <c:pt idx="3645">
                  <c:v>7300.8818359375</c:v>
                </c:pt>
                <c:pt idx="3646">
                  <c:v>7303.0095214843795</c:v>
                </c:pt>
                <c:pt idx="3647">
                  <c:v>7305.1872558593795</c:v>
                </c:pt>
                <c:pt idx="3648">
                  <c:v>7307.23681640625</c:v>
                </c:pt>
                <c:pt idx="3649">
                  <c:v>7309.123046875</c:v>
                </c:pt>
                <c:pt idx="3650">
                  <c:v>7310.958984375</c:v>
                </c:pt>
                <c:pt idx="3651">
                  <c:v>7312.9582519531295</c:v>
                </c:pt>
                <c:pt idx="3652">
                  <c:v>7314.97021484375</c:v>
                </c:pt>
                <c:pt idx="3653">
                  <c:v>7316.9821777343705</c:v>
                </c:pt>
                <c:pt idx="3654">
                  <c:v>7318.9814453125</c:v>
                </c:pt>
                <c:pt idx="3655">
                  <c:v>7320.95556640625</c:v>
                </c:pt>
                <c:pt idx="3656">
                  <c:v>7322.9172363281295</c:v>
                </c:pt>
                <c:pt idx="3657">
                  <c:v>7324.91650390625</c:v>
                </c:pt>
                <c:pt idx="3658">
                  <c:v>7326.951171875</c:v>
                </c:pt>
                <c:pt idx="3659">
                  <c:v>7329.0007324218795</c:v>
                </c:pt>
                <c:pt idx="3660">
                  <c:v>7331.03759765625</c:v>
                </c:pt>
                <c:pt idx="3661">
                  <c:v>7332.94921875</c:v>
                </c:pt>
                <c:pt idx="3662">
                  <c:v>7334.9509277343705</c:v>
                </c:pt>
                <c:pt idx="3663">
                  <c:v>7337.025390625</c:v>
                </c:pt>
                <c:pt idx="3664">
                  <c:v>7339.04736328125</c:v>
                </c:pt>
                <c:pt idx="3665">
                  <c:v>7341.0593261718705</c:v>
                </c:pt>
                <c:pt idx="3666">
                  <c:v>7343.083984375</c:v>
                </c:pt>
                <c:pt idx="3667">
                  <c:v>7345.0205078125</c:v>
                </c:pt>
                <c:pt idx="3668">
                  <c:v>7346.93408203125</c:v>
                </c:pt>
                <c:pt idx="3669">
                  <c:v>7348.95849609375</c:v>
                </c:pt>
                <c:pt idx="3670">
                  <c:v>7350.9453125</c:v>
                </c:pt>
                <c:pt idx="3671">
                  <c:v>7352.95458984375</c:v>
                </c:pt>
                <c:pt idx="3672">
                  <c:v>7355.0419921875</c:v>
                </c:pt>
                <c:pt idx="3673">
                  <c:v>7357.0166015625</c:v>
                </c:pt>
                <c:pt idx="3674">
                  <c:v>7358.9782714843795</c:v>
                </c:pt>
                <c:pt idx="3675">
                  <c:v>7360.94189453125</c:v>
                </c:pt>
                <c:pt idx="3676">
                  <c:v>7362.9787597656295</c:v>
                </c:pt>
                <c:pt idx="3677">
                  <c:v>7365.07861328125</c:v>
                </c:pt>
                <c:pt idx="3678">
                  <c:v>7366.9775390625</c:v>
                </c:pt>
                <c:pt idx="3679">
                  <c:v>7368.9645996093705</c:v>
                </c:pt>
                <c:pt idx="3680">
                  <c:v>7370.9636230468705</c:v>
                </c:pt>
                <c:pt idx="3681">
                  <c:v>7372.8874511718705</c:v>
                </c:pt>
                <c:pt idx="3682">
                  <c:v>7374.912109375</c:v>
                </c:pt>
                <c:pt idx="3683">
                  <c:v>7376.92138671875</c:v>
                </c:pt>
                <c:pt idx="3684">
                  <c:v>7378.94580078125</c:v>
                </c:pt>
                <c:pt idx="3685">
                  <c:v>7380.97265625</c:v>
                </c:pt>
                <c:pt idx="3686">
                  <c:v>7382.9973144531295</c:v>
                </c:pt>
                <c:pt idx="3687">
                  <c:v>7385.0095214843795</c:v>
                </c:pt>
                <c:pt idx="3688">
                  <c:v>7387.083984375</c:v>
                </c:pt>
                <c:pt idx="3689">
                  <c:v>7389.0681152343705</c:v>
                </c:pt>
                <c:pt idx="3690">
                  <c:v>7390.9143066406205</c:v>
                </c:pt>
                <c:pt idx="3691">
                  <c:v>7392.8405761718705</c:v>
                </c:pt>
                <c:pt idx="3692">
                  <c:v>7394.8798828125</c:v>
                </c:pt>
                <c:pt idx="3693">
                  <c:v>7396.8918457031205</c:v>
                </c:pt>
                <c:pt idx="3694">
                  <c:v>7398.8913574218795</c:v>
                </c:pt>
                <c:pt idx="3695">
                  <c:v>7400.9787597656295</c:v>
                </c:pt>
                <c:pt idx="3696">
                  <c:v>7402.9904785156205</c:v>
                </c:pt>
                <c:pt idx="3697">
                  <c:v>7405.0148925781205</c:v>
                </c:pt>
                <c:pt idx="3698">
                  <c:v>7407.037109375</c:v>
                </c:pt>
                <c:pt idx="3699">
                  <c:v>7408.93603515625</c:v>
                </c:pt>
                <c:pt idx="3700">
                  <c:v>7410.9375</c:v>
                </c:pt>
                <c:pt idx="3701">
                  <c:v>7412.94921875</c:v>
                </c:pt>
                <c:pt idx="3702">
                  <c:v>7414.9108886718705</c:v>
                </c:pt>
                <c:pt idx="3703">
                  <c:v>7416.98583984375</c:v>
                </c:pt>
                <c:pt idx="3704">
                  <c:v>7418.9953613281295</c:v>
                </c:pt>
                <c:pt idx="3705">
                  <c:v>7420.9191894531295</c:v>
                </c:pt>
                <c:pt idx="3706">
                  <c:v>7422.9208984375</c:v>
                </c:pt>
                <c:pt idx="3707">
                  <c:v>7424.9577636718705</c:v>
                </c:pt>
                <c:pt idx="3708">
                  <c:v>7426.9821777343705</c:v>
                </c:pt>
                <c:pt idx="3709">
                  <c:v>7429.0068359375</c:v>
                </c:pt>
                <c:pt idx="3710">
                  <c:v>7430.9685058593795</c:v>
                </c:pt>
                <c:pt idx="3711">
                  <c:v>7432.955078125</c:v>
                </c:pt>
                <c:pt idx="3712">
                  <c:v>7434.8918457031205</c:v>
                </c:pt>
                <c:pt idx="3713">
                  <c:v>7436.90380859375</c:v>
                </c:pt>
                <c:pt idx="3714">
                  <c:v>7438.9782714843795</c:v>
                </c:pt>
                <c:pt idx="3715">
                  <c:v>7440.9147949218795</c:v>
                </c:pt>
                <c:pt idx="3716">
                  <c:v>7442.826171875</c:v>
                </c:pt>
                <c:pt idx="3717">
                  <c:v>7444.8505859375</c:v>
                </c:pt>
                <c:pt idx="3718">
                  <c:v>7446.935546875</c:v>
                </c:pt>
                <c:pt idx="3719">
                  <c:v>7448.9599609375</c:v>
                </c:pt>
                <c:pt idx="3720">
                  <c:v>7450.98681640625</c:v>
                </c:pt>
                <c:pt idx="3721">
                  <c:v>7452.9357910156205</c:v>
                </c:pt>
                <c:pt idx="3722">
                  <c:v>7454.8195800781205</c:v>
                </c:pt>
                <c:pt idx="3723">
                  <c:v>7456.80419921875</c:v>
                </c:pt>
                <c:pt idx="3724">
                  <c:v>7458.8688964843795</c:v>
                </c:pt>
                <c:pt idx="3725">
                  <c:v>7460.8703613281295</c:v>
                </c:pt>
                <c:pt idx="3726">
                  <c:v>7462.83203125</c:v>
                </c:pt>
                <c:pt idx="3727">
                  <c:v>7464.89453125</c:v>
                </c:pt>
                <c:pt idx="3728">
                  <c:v>7466.9689941406205</c:v>
                </c:pt>
                <c:pt idx="3729">
                  <c:v>7468.9431152343705</c:v>
                </c:pt>
                <c:pt idx="3730">
                  <c:v>7470.9675292968795</c:v>
                </c:pt>
                <c:pt idx="3731">
                  <c:v>7472.9792480468705</c:v>
                </c:pt>
                <c:pt idx="3732">
                  <c:v>7474.9914550781205</c:v>
                </c:pt>
                <c:pt idx="3733">
                  <c:v>7476.9152832031205</c:v>
                </c:pt>
                <c:pt idx="3734">
                  <c:v>7478.8264160156205</c:v>
                </c:pt>
                <c:pt idx="3735">
                  <c:v>7480.8486328125</c:v>
                </c:pt>
                <c:pt idx="3736">
                  <c:v>7482.7976074218795</c:v>
                </c:pt>
                <c:pt idx="3737">
                  <c:v>7484.8474121093705</c:v>
                </c:pt>
                <c:pt idx="3738">
                  <c:v>7486.947265625</c:v>
                </c:pt>
                <c:pt idx="3739">
                  <c:v>7488.8984375</c:v>
                </c:pt>
                <c:pt idx="3740">
                  <c:v>7490.8854980468705</c:v>
                </c:pt>
                <c:pt idx="3741">
                  <c:v>7492.93505859375</c:v>
                </c:pt>
                <c:pt idx="3742">
                  <c:v>7494.8962402343705</c:v>
                </c:pt>
                <c:pt idx="3743">
                  <c:v>7496.908203125</c:v>
                </c:pt>
                <c:pt idx="3744">
                  <c:v>7498.9580078125</c:v>
                </c:pt>
                <c:pt idx="3745">
                  <c:v>7500.9072265625</c:v>
                </c:pt>
                <c:pt idx="3746">
                  <c:v>7502.86865234375</c:v>
                </c:pt>
                <c:pt idx="3747">
                  <c:v>7504.8173828125</c:v>
                </c:pt>
                <c:pt idx="3748">
                  <c:v>7506.8420410156205</c:v>
                </c:pt>
                <c:pt idx="3749">
                  <c:v>7508.9169921875</c:v>
                </c:pt>
                <c:pt idx="3750">
                  <c:v>7510.89111328125</c:v>
                </c:pt>
                <c:pt idx="3751">
                  <c:v>7512.8776855468705</c:v>
                </c:pt>
                <c:pt idx="3752">
                  <c:v>7514.8642578125</c:v>
                </c:pt>
                <c:pt idx="3753">
                  <c:v>7516.8889160156205</c:v>
                </c:pt>
                <c:pt idx="3754">
                  <c:v>7518.92626953125</c:v>
                </c:pt>
                <c:pt idx="3755">
                  <c:v>7520.8879394531295</c:v>
                </c:pt>
                <c:pt idx="3756">
                  <c:v>7522.8493652343705</c:v>
                </c:pt>
                <c:pt idx="3757">
                  <c:v>7524.7731933593795</c:v>
                </c:pt>
                <c:pt idx="3758">
                  <c:v>7526.697265625</c:v>
                </c:pt>
                <c:pt idx="3759">
                  <c:v>7528.8220214843795</c:v>
                </c:pt>
                <c:pt idx="3760">
                  <c:v>7530.87158203125</c:v>
                </c:pt>
                <c:pt idx="3761">
                  <c:v>7532.79345703125</c:v>
                </c:pt>
                <c:pt idx="3762">
                  <c:v>7534.83056640625</c:v>
                </c:pt>
                <c:pt idx="3763">
                  <c:v>7536.8195800781205</c:v>
                </c:pt>
                <c:pt idx="3764">
                  <c:v>7538.8815917968795</c:v>
                </c:pt>
                <c:pt idx="3765">
                  <c:v>7540.9187011718705</c:v>
                </c:pt>
                <c:pt idx="3766">
                  <c:v>7542.8427734375</c:v>
                </c:pt>
                <c:pt idx="3767">
                  <c:v>7544.814453125</c:v>
                </c:pt>
                <c:pt idx="3768">
                  <c:v>7546.84912109375</c:v>
                </c:pt>
                <c:pt idx="3769">
                  <c:v>7548.8884277343705</c:v>
                </c:pt>
                <c:pt idx="3770">
                  <c:v>7550.7893066406205</c:v>
                </c:pt>
                <c:pt idx="3771">
                  <c:v>7552.78857421875</c:v>
                </c:pt>
                <c:pt idx="3772">
                  <c:v>7554.8635253906295</c:v>
                </c:pt>
                <c:pt idx="3773">
                  <c:v>7556.8251953125</c:v>
                </c:pt>
                <c:pt idx="3774">
                  <c:v>7558.8747558593795</c:v>
                </c:pt>
                <c:pt idx="3775">
                  <c:v>7560.9621582031205</c:v>
                </c:pt>
                <c:pt idx="3776">
                  <c:v>7562.86083984375</c:v>
                </c:pt>
                <c:pt idx="3777">
                  <c:v>7564.8225097656295</c:v>
                </c:pt>
                <c:pt idx="3778">
                  <c:v>7566.92236328125</c:v>
                </c:pt>
                <c:pt idx="3779">
                  <c:v>7568.9089355468705</c:v>
                </c:pt>
                <c:pt idx="3780">
                  <c:v>7570.845703125</c:v>
                </c:pt>
                <c:pt idx="3781">
                  <c:v>7572.8449707031205</c:v>
                </c:pt>
                <c:pt idx="3782">
                  <c:v>7574.83154296875</c:v>
                </c:pt>
                <c:pt idx="3783">
                  <c:v>7576.8435058593795</c:v>
                </c:pt>
                <c:pt idx="3784">
                  <c:v>7578.89306640625</c:v>
                </c:pt>
                <c:pt idx="3785">
                  <c:v>7580.7919921875</c:v>
                </c:pt>
                <c:pt idx="3786">
                  <c:v>7582.7536621093705</c:v>
                </c:pt>
                <c:pt idx="3787">
                  <c:v>7584.8156738281295</c:v>
                </c:pt>
                <c:pt idx="3788">
                  <c:v>7586.7897949218795</c:v>
                </c:pt>
                <c:pt idx="3789">
                  <c:v>7588.8017578125</c:v>
                </c:pt>
                <c:pt idx="3790">
                  <c:v>7590.77587890625</c:v>
                </c:pt>
                <c:pt idx="3791">
                  <c:v>7592.81298828125</c:v>
                </c:pt>
                <c:pt idx="3792">
                  <c:v>7594.8122558593795</c:v>
                </c:pt>
                <c:pt idx="3793">
                  <c:v>7596.77392578125</c:v>
                </c:pt>
                <c:pt idx="3794">
                  <c:v>7598.7858886718705</c:v>
                </c:pt>
                <c:pt idx="3795">
                  <c:v>7600.7346191406205</c:v>
                </c:pt>
                <c:pt idx="3796">
                  <c:v>7602.7692871093705</c:v>
                </c:pt>
                <c:pt idx="3797">
                  <c:v>7604.78125</c:v>
                </c:pt>
                <c:pt idx="3798">
                  <c:v>7606.7578125</c:v>
                </c:pt>
                <c:pt idx="3799">
                  <c:v>7608.7824707031205</c:v>
                </c:pt>
                <c:pt idx="3800">
                  <c:v>7610.8698730468705</c:v>
                </c:pt>
                <c:pt idx="3801">
                  <c:v>7612.83154296875</c:v>
                </c:pt>
                <c:pt idx="3802">
                  <c:v>7614.7175292968795</c:v>
                </c:pt>
                <c:pt idx="3803">
                  <c:v>7616.7041015625</c:v>
                </c:pt>
                <c:pt idx="3804">
                  <c:v>7618.7160644531295</c:v>
                </c:pt>
                <c:pt idx="3805">
                  <c:v>7620.7780761718705</c:v>
                </c:pt>
                <c:pt idx="3806">
                  <c:v>7622.802734375</c:v>
                </c:pt>
                <c:pt idx="3807">
                  <c:v>7624.81494140625</c:v>
                </c:pt>
                <c:pt idx="3808">
                  <c:v>7626.849609375</c:v>
                </c:pt>
                <c:pt idx="3809">
                  <c:v>7628.9118652343705</c:v>
                </c:pt>
                <c:pt idx="3810">
                  <c:v>7630.8884277343705</c:v>
                </c:pt>
                <c:pt idx="3811">
                  <c:v>7632.8498535156205</c:v>
                </c:pt>
                <c:pt idx="3812">
                  <c:v>7634.833984375</c:v>
                </c:pt>
                <c:pt idx="3813">
                  <c:v>7636.7932128906295</c:v>
                </c:pt>
                <c:pt idx="3814">
                  <c:v>7638.7448730468705</c:v>
                </c:pt>
                <c:pt idx="3815">
                  <c:v>7640.7463378906295</c:v>
                </c:pt>
                <c:pt idx="3816">
                  <c:v>7642.75830078125</c:v>
                </c:pt>
                <c:pt idx="3817">
                  <c:v>7644.79541015625</c:v>
                </c:pt>
                <c:pt idx="3818">
                  <c:v>7646.8825683593795</c:v>
                </c:pt>
                <c:pt idx="3819">
                  <c:v>7648.8039550781205</c:v>
                </c:pt>
                <c:pt idx="3820">
                  <c:v>7650.7404785156205</c:v>
                </c:pt>
                <c:pt idx="3821">
                  <c:v>7652.7424316406205</c:v>
                </c:pt>
                <c:pt idx="3822">
                  <c:v>7654.7165527343705</c:v>
                </c:pt>
                <c:pt idx="3823">
                  <c:v>7656.728515625</c:v>
                </c:pt>
                <c:pt idx="3824">
                  <c:v>7658.6650390625</c:v>
                </c:pt>
                <c:pt idx="3825">
                  <c:v>7660.72705078125</c:v>
                </c:pt>
                <c:pt idx="3826">
                  <c:v>7662.7893066406205</c:v>
                </c:pt>
                <c:pt idx="3827">
                  <c:v>7664.7385253906295</c:v>
                </c:pt>
                <c:pt idx="3828">
                  <c:v>7666.6872558593795</c:v>
                </c:pt>
                <c:pt idx="3829">
                  <c:v>7668.6989746093705</c:v>
                </c:pt>
                <c:pt idx="3830">
                  <c:v>7670.7614746093705</c:v>
                </c:pt>
                <c:pt idx="3831">
                  <c:v>7672.7106933593795</c:v>
                </c:pt>
                <c:pt idx="3832">
                  <c:v>7674.7453613281295</c:v>
                </c:pt>
                <c:pt idx="3833">
                  <c:v>7676.73193359375</c:v>
                </c:pt>
                <c:pt idx="3834">
                  <c:v>7678.6455078125</c:v>
                </c:pt>
                <c:pt idx="3835">
                  <c:v>7680.64501953125</c:v>
                </c:pt>
                <c:pt idx="3836">
                  <c:v>7682.77001953125</c:v>
                </c:pt>
                <c:pt idx="3837">
                  <c:v>7684.78173828125</c:v>
                </c:pt>
                <c:pt idx="3838">
                  <c:v>7686.65283203125</c:v>
                </c:pt>
                <c:pt idx="3839">
                  <c:v>7688.7526855468705</c:v>
                </c:pt>
                <c:pt idx="3840">
                  <c:v>7690.8173828125</c:v>
                </c:pt>
                <c:pt idx="3841">
                  <c:v>7692.71630859375</c:v>
                </c:pt>
                <c:pt idx="3842">
                  <c:v>7694.7658691406205</c:v>
                </c:pt>
                <c:pt idx="3843">
                  <c:v>7696.8532714843795</c:v>
                </c:pt>
                <c:pt idx="3844">
                  <c:v>7698.76220703125</c:v>
                </c:pt>
                <c:pt idx="3845">
                  <c:v>7700.7463378906295</c:v>
                </c:pt>
                <c:pt idx="3846">
                  <c:v>7702.7985839843795</c:v>
                </c:pt>
                <c:pt idx="3847">
                  <c:v>7704.7502441406205</c:v>
                </c:pt>
                <c:pt idx="3848">
                  <c:v>7706.7116699218795</c:v>
                </c:pt>
                <c:pt idx="3849">
                  <c:v>7708.76123046875</c:v>
                </c:pt>
                <c:pt idx="3850">
                  <c:v>7710.7980957031205</c:v>
                </c:pt>
                <c:pt idx="3851">
                  <c:v>7712.671875</c:v>
                </c:pt>
                <c:pt idx="3852">
                  <c:v>7714.6437988281295</c:v>
                </c:pt>
                <c:pt idx="3853">
                  <c:v>7716.71826171875</c:v>
                </c:pt>
                <c:pt idx="3854">
                  <c:v>7718.7805175781205</c:v>
                </c:pt>
                <c:pt idx="3855">
                  <c:v>7720.830078125</c:v>
                </c:pt>
                <c:pt idx="3856">
                  <c:v>7722.75634765625</c:v>
                </c:pt>
                <c:pt idx="3857">
                  <c:v>7724.73046875</c:v>
                </c:pt>
                <c:pt idx="3858">
                  <c:v>7726.7900390625</c:v>
                </c:pt>
                <c:pt idx="3859">
                  <c:v>7728.7746582031205</c:v>
                </c:pt>
                <c:pt idx="3860">
                  <c:v>7730.701171875</c:v>
                </c:pt>
                <c:pt idx="3861">
                  <c:v>7732.71533203125</c:v>
                </c:pt>
                <c:pt idx="3862">
                  <c:v>7734.7145996093705</c:v>
                </c:pt>
                <c:pt idx="3863">
                  <c:v>7736.61328125</c:v>
                </c:pt>
                <c:pt idx="3864">
                  <c:v>7738.5998535156205</c:v>
                </c:pt>
                <c:pt idx="3865">
                  <c:v>7740.7375488281295</c:v>
                </c:pt>
                <c:pt idx="3866">
                  <c:v>7742.8879394531295</c:v>
                </c:pt>
                <c:pt idx="3867">
                  <c:v>7744.8493652343705</c:v>
                </c:pt>
                <c:pt idx="3868">
                  <c:v>7746.7458496093705</c:v>
                </c:pt>
                <c:pt idx="3869">
                  <c:v>7748.7578125</c:v>
                </c:pt>
                <c:pt idx="3870">
                  <c:v>7750.8095703125</c:v>
                </c:pt>
                <c:pt idx="3871">
                  <c:v>7752.8063964843795</c:v>
                </c:pt>
                <c:pt idx="3872">
                  <c:v>7754.6926269531295</c:v>
                </c:pt>
                <c:pt idx="3873">
                  <c:v>7756.59423828125</c:v>
                </c:pt>
                <c:pt idx="3874">
                  <c:v>7758.63134765625</c:v>
                </c:pt>
                <c:pt idx="3875">
                  <c:v>7760.7312011718705</c:v>
                </c:pt>
                <c:pt idx="3876">
                  <c:v>7762.7429199218795</c:v>
                </c:pt>
                <c:pt idx="3877">
                  <c:v>7764.7019042968795</c:v>
                </c:pt>
                <c:pt idx="3878">
                  <c:v>7766.6511230468705</c:v>
                </c:pt>
                <c:pt idx="3879">
                  <c:v>7768.7033691406205</c:v>
                </c:pt>
                <c:pt idx="3880">
                  <c:v>7770.7277832031205</c:v>
                </c:pt>
                <c:pt idx="3881">
                  <c:v>7772.61376953125</c:v>
                </c:pt>
                <c:pt idx="3882">
                  <c:v>7774.6887207031205</c:v>
                </c:pt>
                <c:pt idx="3883">
                  <c:v>7776.7761230468705</c:v>
                </c:pt>
                <c:pt idx="3884">
                  <c:v>7778.6745605468705</c:v>
                </c:pt>
                <c:pt idx="3885">
                  <c:v>7780.6611328125</c:v>
                </c:pt>
                <c:pt idx="3886">
                  <c:v>7782.6857910156205</c:v>
                </c:pt>
                <c:pt idx="3887">
                  <c:v>7784.6599121093705</c:v>
                </c:pt>
                <c:pt idx="3888">
                  <c:v>7786.72216796875</c:v>
                </c:pt>
                <c:pt idx="3889">
                  <c:v>7788.8349609375</c:v>
                </c:pt>
                <c:pt idx="3890">
                  <c:v>7790.7712402343705</c:v>
                </c:pt>
                <c:pt idx="3891">
                  <c:v>7792.6950683593795</c:v>
                </c:pt>
                <c:pt idx="3892">
                  <c:v>7794.6691894531295</c:v>
                </c:pt>
                <c:pt idx="3893">
                  <c:v>7796.55517578125</c:v>
                </c:pt>
                <c:pt idx="3894">
                  <c:v>7798.6047363281295</c:v>
                </c:pt>
                <c:pt idx="3895">
                  <c:v>7800.61669921875</c:v>
                </c:pt>
                <c:pt idx="3896">
                  <c:v>7802.6916503906295</c:v>
                </c:pt>
                <c:pt idx="3897">
                  <c:v>7804.6784667968795</c:v>
                </c:pt>
                <c:pt idx="3898">
                  <c:v>7806.6650390625</c:v>
                </c:pt>
                <c:pt idx="3899">
                  <c:v>7808.689453125</c:v>
                </c:pt>
                <c:pt idx="3900">
                  <c:v>7810.67626953125</c:v>
                </c:pt>
                <c:pt idx="3901">
                  <c:v>7812.78857421875</c:v>
                </c:pt>
                <c:pt idx="3902">
                  <c:v>7814.7126464843795</c:v>
                </c:pt>
                <c:pt idx="3903">
                  <c:v>7816.69970703125</c:v>
                </c:pt>
                <c:pt idx="3904">
                  <c:v>7818.71142578125</c:v>
                </c:pt>
                <c:pt idx="3905">
                  <c:v>7820.6604003906295</c:v>
                </c:pt>
                <c:pt idx="3906">
                  <c:v>7822.57177734375</c:v>
                </c:pt>
                <c:pt idx="3907">
                  <c:v>7824.6340332031205</c:v>
                </c:pt>
                <c:pt idx="3908">
                  <c:v>7826.7214355468705</c:v>
                </c:pt>
                <c:pt idx="3909">
                  <c:v>7828.720703125</c:v>
                </c:pt>
                <c:pt idx="3910">
                  <c:v>7830.7326660156205</c:v>
                </c:pt>
                <c:pt idx="3911">
                  <c:v>7832.6540527343705</c:v>
                </c:pt>
                <c:pt idx="3912">
                  <c:v>7834.728515625</c:v>
                </c:pt>
                <c:pt idx="3913">
                  <c:v>7836.72998046875</c:v>
                </c:pt>
                <c:pt idx="3914">
                  <c:v>7838.6413574218795</c:v>
                </c:pt>
                <c:pt idx="3915">
                  <c:v>7840.6535644531295</c:v>
                </c:pt>
                <c:pt idx="3916">
                  <c:v>7842.7158203125</c:v>
                </c:pt>
                <c:pt idx="3917">
                  <c:v>7844.71484375</c:v>
                </c:pt>
                <c:pt idx="3918">
                  <c:v>7846.58837890625</c:v>
                </c:pt>
                <c:pt idx="3919">
                  <c:v>7848.587890625</c:v>
                </c:pt>
                <c:pt idx="3920">
                  <c:v>7850.64990234375</c:v>
                </c:pt>
                <c:pt idx="3921">
                  <c:v>7852.5612792968795</c:v>
                </c:pt>
                <c:pt idx="3922">
                  <c:v>7854.4831542968795</c:v>
                </c:pt>
                <c:pt idx="3923">
                  <c:v>7856.5202636718705</c:v>
                </c:pt>
                <c:pt idx="3924">
                  <c:v>7858.6201171875</c:v>
                </c:pt>
                <c:pt idx="3925">
                  <c:v>7860.7199707031205</c:v>
                </c:pt>
                <c:pt idx="3926">
                  <c:v>7862.6965332031205</c:v>
                </c:pt>
                <c:pt idx="3927">
                  <c:v>7864.658203125</c:v>
                </c:pt>
                <c:pt idx="3928">
                  <c:v>7866.7580566406205</c:v>
                </c:pt>
                <c:pt idx="3929">
                  <c:v>7868.7570800781205</c:v>
                </c:pt>
                <c:pt idx="3930">
                  <c:v>7870.60546875</c:v>
                </c:pt>
                <c:pt idx="3931">
                  <c:v>7872.6530761718705</c:v>
                </c:pt>
                <c:pt idx="3932">
                  <c:v>7874.6901855468705</c:v>
                </c:pt>
                <c:pt idx="3933">
                  <c:v>7876.62890625</c:v>
                </c:pt>
                <c:pt idx="3934">
                  <c:v>7878.57568359375</c:v>
                </c:pt>
                <c:pt idx="3935">
                  <c:v>7880.5876464843795</c:v>
                </c:pt>
                <c:pt idx="3936">
                  <c:v>7882.626953125</c:v>
                </c:pt>
                <c:pt idx="3937">
                  <c:v>7884.66357421875</c:v>
                </c:pt>
                <c:pt idx="3938">
                  <c:v>7886.6374511718705</c:v>
                </c:pt>
                <c:pt idx="3939">
                  <c:v>7888.71240234375</c:v>
                </c:pt>
                <c:pt idx="3940">
                  <c:v>7890.8251953125</c:v>
                </c:pt>
                <c:pt idx="3941">
                  <c:v>7892.76171875</c:v>
                </c:pt>
                <c:pt idx="3942">
                  <c:v>7894.6452636718705</c:v>
                </c:pt>
                <c:pt idx="3943">
                  <c:v>7896.50634765625</c:v>
                </c:pt>
                <c:pt idx="3944">
                  <c:v>7898.5837402343705</c:v>
                </c:pt>
                <c:pt idx="3945">
                  <c:v>7900.6711425781205</c:v>
                </c:pt>
                <c:pt idx="3946">
                  <c:v>7902.6076660156205</c:v>
                </c:pt>
                <c:pt idx="3947">
                  <c:v>7904.5563964843795</c:v>
                </c:pt>
                <c:pt idx="3948">
                  <c:v>7906.5178222656295</c:v>
                </c:pt>
                <c:pt idx="3949">
                  <c:v>7908.4924316406205</c:v>
                </c:pt>
                <c:pt idx="3950">
                  <c:v>7910.5168457031205</c:v>
                </c:pt>
                <c:pt idx="3951">
                  <c:v>7912.65185546875</c:v>
                </c:pt>
                <c:pt idx="3952">
                  <c:v>7914.6259765625</c:v>
                </c:pt>
                <c:pt idx="3953">
                  <c:v>7916.5773925781205</c:v>
                </c:pt>
                <c:pt idx="3954">
                  <c:v>7918.626953125</c:v>
                </c:pt>
                <c:pt idx="3955">
                  <c:v>7920.5383300781205</c:v>
                </c:pt>
                <c:pt idx="3956">
                  <c:v>7922.56298828125</c:v>
                </c:pt>
                <c:pt idx="3957">
                  <c:v>7924.6125488281295</c:v>
                </c:pt>
                <c:pt idx="3958">
                  <c:v>7926.5490722656295</c:v>
                </c:pt>
                <c:pt idx="3959">
                  <c:v>7928.5107421875</c:v>
                </c:pt>
                <c:pt idx="3960">
                  <c:v>7930.5478515625</c:v>
                </c:pt>
                <c:pt idx="3961">
                  <c:v>7932.72314453125</c:v>
                </c:pt>
                <c:pt idx="3962">
                  <c:v>7934.697265625</c:v>
                </c:pt>
                <c:pt idx="3963">
                  <c:v>7936.58349609375</c:v>
                </c:pt>
                <c:pt idx="3964">
                  <c:v>7938.5576171875</c:v>
                </c:pt>
                <c:pt idx="3965">
                  <c:v>7940.6325683593795</c:v>
                </c:pt>
                <c:pt idx="3966">
                  <c:v>7942.732421875</c:v>
                </c:pt>
                <c:pt idx="3967">
                  <c:v>7944.6433105468705</c:v>
                </c:pt>
                <c:pt idx="3968">
                  <c:v>7946.50439453125</c:v>
                </c:pt>
                <c:pt idx="3969">
                  <c:v>7948.4660644531295</c:v>
                </c:pt>
                <c:pt idx="3970">
                  <c:v>7950.5783691406205</c:v>
                </c:pt>
                <c:pt idx="3971">
                  <c:v>7952.6154785156205</c:v>
                </c:pt>
                <c:pt idx="3972">
                  <c:v>7954.6525878906295</c:v>
                </c:pt>
                <c:pt idx="3973">
                  <c:v>7956.5263671875</c:v>
                </c:pt>
                <c:pt idx="3974">
                  <c:v>7958.52587890625</c:v>
                </c:pt>
                <c:pt idx="3975">
                  <c:v>7960.6882324218795</c:v>
                </c:pt>
                <c:pt idx="3976">
                  <c:v>7962.5866699218795</c:v>
                </c:pt>
                <c:pt idx="3977">
                  <c:v>7964.5107421875</c:v>
                </c:pt>
                <c:pt idx="3978">
                  <c:v>7966.71142578125</c:v>
                </c:pt>
                <c:pt idx="3979">
                  <c:v>7968.6857910156205</c:v>
                </c:pt>
                <c:pt idx="3980">
                  <c:v>7970.5217285156205</c:v>
                </c:pt>
                <c:pt idx="3981">
                  <c:v>7972.5207519531295</c:v>
                </c:pt>
                <c:pt idx="3982">
                  <c:v>7974.482421875</c:v>
                </c:pt>
                <c:pt idx="3983">
                  <c:v>7976.54248046875</c:v>
                </c:pt>
                <c:pt idx="3984">
                  <c:v>7978.5793457031205</c:v>
                </c:pt>
                <c:pt idx="3985">
                  <c:v>7980.5808105468705</c:v>
                </c:pt>
                <c:pt idx="3986">
                  <c:v>7982.52978515625</c:v>
                </c:pt>
                <c:pt idx="3987">
                  <c:v>7984.5793457031205</c:v>
                </c:pt>
                <c:pt idx="3988">
                  <c:v>7986.69189453125</c:v>
                </c:pt>
                <c:pt idx="3989">
                  <c:v>7988.5908203125</c:v>
                </c:pt>
                <c:pt idx="3990">
                  <c:v>7990.48974609375</c:v>
                </c:pt>
                <c:pt idx="3991">
                  <c:v>7992.5771484375</c:v>
                </c:pt>
                <c:pt idx="3992">
                  <c:v>7994.5615234375</c:v>
                </c:pt>
                <c:pt idx="3993">
                  <c:v>7996.50830078125</c:v>
                </c:pt>
                <c:pt idx="3994">
                  <c:v>7998.4719238281295</c:v>
                </c:pt>
                <c:pt idx="3995">
                  <c:v>8000.5363769531295</c:v>
                </c:pt>
                <c:pt idx="3996">
                  <c:v>8002.5861816406205</c:v>
                </c:pt>
                <c:pt idx="3997">
                  <c:v>8004.48486328125</c:v>
                </c:pt>
                <c:pt idx="3998">
                  <c:v>8006.49658203125</c:v>
                </c:pt>
                <c:pt idx="3999">
                  <c:v>8008.5207519531295</c:v>
                </c:pt>
                <c:pt idx="4000">
                  <c:v>8010.54296875</c:v>
                </c:pt>
                <c:pt idx="4001">
                  <c:v>8012.5300292968795</c:v>
                </c:pt>
                <c:pt idx="4002">
                  <c:v>8014.5947265625</c:v>
                </c:pt>
                <c:pt idx="4003">
                  <c:v>8016.5439453125</c:v>
                </c:pt>
                <c:pt idx="4004">
                  <c:v>8018.5556640625</c:v>
                </c:pt>
                <c:pt idx="4005">
                  <c:v>8020.6931152343705</c:v>
                </c:pt>
                <c:pt idx="4006">
                  <c:v>8022.51416015625</c:v>
                </c:pt>
                <c:pt idx="4007">
                  <c:v>8024.51318359375</c:v>
                </c:pt>
                <c:pt idx="4008">
                  <c:v>8026.57763671875</c:v>
                </c:pt>
                <c:pt idx="4009">
                  <c:v>8028.5622558593795</c:v>
                </c:pt>
                <c:pt idx="4010">
                  <c:v>8030.599609375</c:v>
                </c:pt>
                <c:pt idx="4011">
                  <c:v>8032.55126953125</c:v>
                </c:pt>
                <c:pt idx="4012">
                  <c:v>8034.5126953125</c:v>
                </c:pt>
                <c:pt idx="4013">
                  <c:v>8036.5368652343705</c:v>
                </c:pt>
                <c:pt idx="4014">
                  <c:v>8038.5966796875</c:v>
                </c:pt>
                <c:pt idx="4015">
                  <c:v>8040.4953613281295</c:v>
                </c:pt>
                <c:pt idx="4016">
                  <c:v>8042.5349121093705</c:v>
                </c:pt>
                <c:pt idx="4017">
                  <c:v>8044.5974121093705</c:v>
                </c:pt>
                <c:pt idx="4018">
                  <c:v>8046.53369140625</c:v>
                </c:pt>
                <c:pt idx="4019">
                  <c:v>8048.5078125</c:v>
                </c:pt>
                <c:pt idx="4020">
                  <c:v>8050.45458984375</c:v>
                </c:pt>
                <c:pt idx="4021">
                  <c:v>8052.4787597656295</c:v>
                </c:pt>
                <c:pt idx="4022">
                  <c:v>8054.60595703125</c:v>
                </c:pt>
                <c:pt idx="4023">
                  <c:v>8056.65576171875</c:v>
                </c:pt>
                <c:pt idx="4024">
                  <c:v>8058.6428222656295</c:v>
                </c:pt>
                <c:pt idx="4025">
                  <c:v>8060.5163574218795</c:v>
                </c:pt>
                <c:pt idx="4026">
                  <c:v>8062.40234375</c:v>
                </c:pt>
                <c:pt idx="4027">
                  <c:v>8064.5900878906295</c:v>
                </c:pt>
                <c:pt idx="4028">
                  <c:v>8066.6271972656295</c:v>
                </c:pt>
                <c:pt idx="4029">
                  <c:v>8068.5134277343705</c:v>
                </c:pt>
                <c:pt idx="4030">
                  <c:v>8070.5632324218795</c:v>
                </c:pt>
                <c:pt idx="4031">
                  <c:v>8072.5754394531295</c:v>
                </c:pt>
                <c:pt idx="4032">
                  <c:v>8074.486328125</c:v>
                </c:pt>
                <c:pt idx="4033">
                  <c:v>8076.384765625</c:v>
                </c:pt>
                <c:pt idx="4034">
                  <c:v>8078.47216796875</c:v>
                </c:pt>
                <c:pt idx="4035">
                  <c:v>8080.4841308593795</c:v>
                </c:pt>
                <c:pt idx="4036">
                  <c:v>8082.3955078125</c:v>
                </c:pt>
                <c:pt idx="4037">
                  <c:v>8084.4326171875</c:v>
                </c:pt>
                <c:pt idx="4038">
                  <c:v>8086.50732421875</c:v>
                </c:pt>
                <c:pt idx="4039">
                  <c:v>8088.4541015625</c:v>
                </c:pt>
                <c:pt idx="4040">
                  <c:v>8090.3254394531295</c:v>
                </c:pt>
                <c:pt idx="4041">
                  <c:v>8092.4150390625</c:v>
                </c:pt>
                <c:pt idx="4042">
                  <c:v>8094.63037109375</c:v>
                </c:pt>
                <c:pt idx="4043">
                  <c:v>8096.55419921875</c:v>
                </c:pt>
                <c:pt idx="4044">
                  <c:v>8098.4025878906295</c:v>
                </c:pt>
                <c:pt idx="4045">
                  <c:v>8100.3994140625</c:v>
                </c:pt>
                <c:pt idx="4046">
                  <c:v>8102.38623046875</c:v>
                </c:pt>
                <c:pt idx="4047">
                  <c:v>8104.42578125</c:v>
                </c:pt>
                <c:pt idx="4048">
                  <c:v>8106.51318359375</c:v>
                </c:pt>
                <c:pt idx="4049">
                  <c:v>8108.5251464843795</c:v>
                </c:pt>
                <c:pt idx="4050">
                  <c:v>8110.4616699218795</c:v>
                </c:pt>
                <c:pt idx="4051">
                  <c:v>8112.4104003906295</c:v>
                </c:pt>
                <c:pt idx="4052">
                  <c:v>8114.38427734375</c:v>
                </c:pt>
                <c:pt idx="4053">
                  <c:v>8116.3815917968795</c:v>
                </c:pt>
                <c:pt idx="4054">
                  <c:v>8118.3935546875</c:v>
                </c:pt>
                <c:pt idx="4055">
                  <c:v>8120.39501953125</c:v>
                </c:pt>
                <c:pt idx="4056">
                  <c:v>8122.5578613281295</c:v>
                </c:pt>
                <c:pt idx="4057">
                  <c:v>8124.65771484375</c:v>
                </c:pt>
                <c:pt idx="4058">
                  <c:v>8126.44091796875</c:v>
                </c:pt>
                <c:pt idx="4059">
                  <c:v>8128.4025878906295</c:v>
                </c:pt>
                <c:pt idx="4060">
                  <c:v>8130.4294433593795</c:v>
                </c:pt>
                <c:pt idx="4061">
                  <c:v>8132.44140625</c:v>
                </c:pt>
                <c:pt idx="4062">
                  <c:v>8134.50341796875</c:v>
                </c:pt>
                <c:pt idx="4063">
                  <c:v>8136.42724609375</c:v>
                </c:pt>
                <c:pt idx="4064">
                  <c:v>8138.48974609375</c:v>
                </c:pt>
                <c:pt idx="4065">
                  <c:v>8140.5144042968795</c:v>
                </c:pt>
                <c:pt idx="4066">
                  <c:v>8142.38818359375</c:v>
                </c:pt>
                <c:pt idx="4067">
                  <c:v>8144.4501953125</c:v>
                </c:pt>
                <c:pt idx="4068">
                  <c:v>8146.5246582031205</c:v>
                </c:pt>
                <c:pt idx="4069">
                  <c:v>8148.4362792968795</c:v>
                </c:pt>
                <c:pt idx="4070">
                  <c:v>8150.435546875</c:v>
                </c:pt>
                <c:pt idx="4071">
                  <c:v>8152.4345703125</c:v>
                </c:pt>
                <c:pt idx="4072">
                  <c:v>8154.43408203125</c:v>
                </c:pt>
                <c:pt idx="4073">
                  <c:v>8156.47119140625</c:v>
                </c:pt>
                <c:pt idx="4074">
                  <c:v>8158.505859375</c:v>
                </c:pt>
                <c:pt idx="4075">
                  <c:v>8160.5808105468705</c:v>
                </c:pt>
                <c:pt idx="4076">
                  <c:v>8162.4794921875</c:v>
                </c:pt>
                <c:pt idx="4077">
                  <c:v>8164.4157714843795</c:v>
                </c:pt>
                <c:pt idx="4078">
                  <c:v>8166.4423828125</c:v>
                </c:pt>
                <c:pt idx="4079">
                  <c:v>8168.4416503906295</c:v>
                </c:pt>
                <c:pt idx="4080">
                  <c:v>8170.4892578125</c:v>
                </c:pt>
                <c:pt idx="4081">
                  <c:v>8172.5266113281295</c:v>
                </c:pt>
                <c:pt idx="4082">
                  <c:v>8174.4777832031205</c:v>
                </c:pt>
                <c:pt idx="4083">
                  <c:v>8176.43896484375</c:v>
                </c:pt>
                <c:pt idx="4084">
                  <c:v>8178.3479003906295</c:v>
                </c:pt>
                <c:pt idx="4085">
                  <c:v>8180.3850097656295</c:v>
                </c:pt>
                <c:pt idx="4086">
                  <c:v>8182.4875488281295</c:v>
                </c:pt>
                <c:pt idx="4087">
                  <c:v>8184.423828125</c:v>
                </c:pt>
                <c:pt idx="4088">
                  <c:v>8186.4733886718705</c:v>
                </c:pt>
                <c:pt idx="4089">
                  <c:v>8188.5607910156205</c:v>
                </c:pt>
                <c:pt idx="4090">
                  <c:v>8190.4592285156205</c:v>
                </c:pt>
                <c:pt idx="4091">
                  <c:v>8192.3581542968805</c:v>
                </c:pt>
                <c:pt idx="4092">
                  <c:v>8194.3701171875</c:v>
                </c:pt>
                <c:pt idx="4093">
                  <c:v>8196.39453125</c:v>
                </c:pt>
                <c:pt idx="4094">
                  <c:v>8198.35595703125</c:v>
                </c:pt>
                <c:pt idx="4095">
                  <c:v>8200.4306640625</c:v>
                </c:pt>
                <c:pt idx="4096">
                  <c:v>8202.41796875</c:v>
                </c:pt>
                <c:pt idx="4097">
                  <c:v>8204.3291015625</c:v>
                </c:pt>
                <c:pt idx="4098">
                  <c:v>8206.49169921875</c:v>
                </c:pt>
                <c:pt idx="4099">
                  <c:v>8208.45361328125</c:v>
                </c:pt>
                <c:pt idx="4100">
                  <c:v>8210.36474609375</c:v>
                </c:pt>
                <c:pt idx="4101">
                  <c:v>8212.439453125</c:v>
                </c:pt>
                <c:pt idx="4102">
                  <c:v>8214.4765625</c:v>
                </c:pt>
                <c:pt idx="4103">
                  <c:v>8216.4609375</c:v>
                </c:pt>
                <c:pt idx="4104">
                  <c:v>8218.4326171875</c:v>
                </c:pt>
                <c:pt idx="4105">
                  <c:v>8220.333984375</c:v>
                </c:pt>
                <c:pt idx="4106">
                  <c:v>8222.3359375</c:v>
                </c:pt>
                <c:pt idx="4107">
                  <c:v>8224.51123046875</c:v>
                </c:pt>
                <c:pt idx="4108">
                  <c:v>8226.47265625</c:v>
                </c:pt>
                <c:pt idx="4109">
                  <c:v>8228.29345703125</c:v>
                </c:pt>
                <c:pt idx="4110">
                  <c:v>8230.380859375</c:v>
                </c:pt>
                <c:pt idx="4111">
                  <c:v>8232.50830078125</c:v>
                </c:pt>
                <c:pt idx="4112">
                  <c:v>8234.369140625</c:v>
                </c:pt>
                <c:pt idx="4113">
                  <c:v>8236.318359375</c:v>
                </c:pt>
                <c:pt idx="4114">
                  <c:v>8238.2802734375</c:v>
                </c:pt>
                <c:pt idx="4115">
                  <c:v>8240.279296875</c:v>
                </c:pt>
                <c:pt idx="4116">
                  <c:v>8242.4775390625</c:v>
                </c:pt>
                <c:pt idx="4117">
                  <c:v>8244.43701171875</c:v>
                </c:pt>
                <c:pt idx="4118">
                  <c:v>8246.28759765625</c:v>
                </c:pt>
                <c:pt idx="4119">
                  <c:v>8248.2763671875</c:v>
                </c:pt>
                <c:pt idx="4120">
                  <c:v>8250.26318359375</c:v>
                </c:pt>
                <c:pt idx="4121">
                  <c:v>8252.28564453125</c:v>
                </c:pt>
                <c:pt idx="4122">
                  <c:v>8254.31005859375</c:v>
                </c:pt>
                <c:pt idx="4123">
                  <c:v>8256.32421875</c:v>
                </c:pt>
                <c:pt idx="4124">
                  <c:v>8258.41162109375</c:v>
                </c:pt>
                <c:pt idx="4125">
                  <c:v>8260.34814453125</c:v>
                </c:pt>
                <c:pt idx="4126">
                  <c:v>8262.41015625</c:v>
                </c:pt>
                <c:pt idx="4127">
                  <c:v>8264.49755859375</c:v>
                </c:pt>
                <c:pt idx="4128">
                  <c:v>8266.3056640625</c:v>
                </c:pt>
                <c:pt idx="4129">
                  <c:v>8268.30224609375</c:v>
                </c:pt>
                <c:pt idx="4130">
                  <c:v>8270.51806640625</c:v>
                </c:pt>
                <c:pt idx="4131">
                  <c:v>8272.48193359375</c:v>
                </c:pt>
                <c:pt idx="4132">
                  <c:v>8274.31787109375</c:v>
                </c:pt>
                <c:pt idx="4133">
                  <c:v>8276.27978515625</c:v>
                </c:pt>
                <c:pt idx="4134">
                  <c:v>8278.27880859375</c:v>
                </c:pt>
                <c:pt idx="4135">
                  <c:v>8280.28857421875</c:v>
                </c:pt>
                <c:pt idx="4136">
                  <c:v>8282.22509765625</c:v>
                </c:pt>
                <c:pt idx="4137">
                  <c:v>8284.27685546875</c:v>
                </c:pt>
                <c:pt idx="4138">
                  <c:v>8286.376953125</c:v>
                </c:pt>
                <c:pt idx="4139">
                  <c:v>8288.46435546875</c:v>
                </c:pt>
                <c:pt idx="4140">
                  <c:v>8290.3251953125</c:v>
                </c:pt>
                <c:pt idx="4141">
                  <c:v>8292.26171875</c:v>
                </c:pt>
                <c:pt idx="4142">
                  <c:v>8294.38720703125</c:v>
                </c:pt>
                <c:pt idx="4143">
                  <c:v>8296.3359375</c:v>
                </c:pt>
                <c:pt idx="4144">
                  <c:v>8298.27197265625</c:v>
                </c:pt>
                <c:pt idx="4145">
                  <c:v>8300.24609375</c:v>
                </c:pt>
                <c:pt idx="4146">
                  <c:v>8302.283203125</c:v>
                </c:pt>
                <c:pt idx="4147">
                  <c:v>8304.28271484375</c:v>
                </c:pt>
                <c:pt idx="4148">
                  <c:v>8306.33251953125</c:v>
                </c:pt>
                <c:pt idx="4149">
                  <c:v>8308.35693359375</c:v>
                </c:pt>
                <c:pt idx="4150">
                  <c:v>8310.265625</c:v>
                </c:pt>
                <c:pt idx="4151">
                  <c:v>8312.302734375</c:v>
                </c:pt>
                <c:pt idx="4152">
                  <c:v>8314.279296875</c:v>
                </c:pt>
                <c:pt idx="4153">
                  <c:v>8316.3037109375</c:v>
                </c:pt>
                <c:pt idx="4154">
                  <c:v>8318.31591796875</c:v>
                </c:pt>
                <c:pt idx="4155">
                  <c:v>8320.25244140625</c:v>
                </c:pt>
                <c:pt idx="4156">
                  <c:v>8322.25146484375</c:v>
                </c:pt>
                <c:pt idx="4157">
                  <c:v>8324.1875</c:v>
                </c:pt>
                <c:pt idx="4158">
                  <c:v>8326.26220703125</c:v>
                </c:pt>
                <c:pt idx="4159">
                  <c:v>8328.3603515625</c:v>
                </c:pt>
                <c:pt idx="4160">
                  <c:v>8330.322265625</c:v>
                </c:pt>
                <c:pt idx="4161">
                  <c:v>8332.220703125</c:v>
                </c:pt>
                <c:pt idx="4162">
                  <c:v>8334.20703125</c:v>
                </c:pt>
                <c:pt idx="4163">
                  <c:v>8336.33447265625</c:v>
                </c:pt>
                <c:pt idx="4164">
                  <c:v>8338.38427734375</c:v>
                </c:pt>
                <c:pt idx="4165">
                  <c:v>8340.25830078125</c:v>
                </c:pt>
                <c:pt idx="4166">
                  <c:v>8342.2578125</c:v>
                </c:pt>
                <c:pt idx="4167">
                  <c:v>8344.279296875</c:v>
                </c:pt>
                <c:pt idx="4168">
                  <c:v>8346.15283203125</c:v>
                </c:pt>
                <c:pt idx="4169">
                  <c:v>8348.22998046875</c:v>
                </c:pt>
                <c:pt idx="4170">
                  <c:v>8350.36767578125</c:v>
                </c:pt>
                <c:pt idx="4171">
                  <c:v>8352.25439453125</c:v>
                </c:pt>
                <c:pt idx="4172">
                  <c:v>8354.3037109375</c:v>
                </c:pt>
                <c:pt idx="4173">
                  <c:v>8356.34033203125</c:v>
                </c:pt>
                <c:pt idx="4174">
                  <c:v>8358.23876953125</c:v>
                </c:pt>
                <c:pt idx="4175">
                  <c:v>8360.2255859375</c:v>
                </c:pt>
                <c:pt idx="4176">
                  <c:v>8362.25048828125</c:v>
                </c:pt>
                <c:pt idx="4177">
                  <c:v>8364.2724609375</c:v>
                </c:pt>
                <c:pt idx="4178">
                  <c:v>8366.27197265625</c:v>
                </c:pt>
                <c:pt idx="4179">
                  <c:v>8368.34912109375</c:v>
                </c:pt>
                <c:pt idx="4180">
                  <c:v>8370.2958984375</c:v>
                </c:pt>
                <c:pt idx="4181">
                  <c:v>8372.2197265625</c:v>
                </c:pt>
                <c:pt idx="4182">
                  <c:v>8374.158203125</c:v>
                </c:pt>
                <c:pt idx="4183">
                  <c:v>8376.1953125</c:v>
                </c:pt>
                <c:pt idx="4184">
                  <c:v>8378.28271484375</c:v>
                </c:pt>
                <c:pt idx="4185">
                  <c:v>8380.33203125</c:v>
                </c:pt>
                <c:pt idx="4186">
                  <c:v>8382.3310546875</c:v>
                </c:pt>
                <c:pt idx="4187">
                  <c:v>8384.240234375</c:v>
                </c:pt>
                <c:pt idx="4188">
                  <c:v>8386.21435546875</c:v>
                </c:pt>
                <c:pt idx="4189">
                  <c:v>8388.166015625</c:v>
                </c:pt>
                <c:pt idx="4190">
                  <c:v>8390.2158203125</c:v>
                </c:pt>
                <c:pt idx="4191">
                  <c:v>8392.25244140625</c:v>
                </c:pt>
                <c:pt idx="4192">
                  <c:v>8394.2392578125</c:v>
                </c:pt>
                <c:pt idx="4193">
                  <c:v>8396.314453125</c:v>
                </c:pt>
                <c:pt idx="4194">
                  <c:v>8398.30126953125</c:v>
                </c:pt>
                <c:pt idx="4195">
                  <c:v>8400.22509765625</c:v>
                </c:pt>
                <c:pt idx="4196">
                  <c:v>8402.24951171875</c:v>
                </c:pt>
                <c:pt idx="4197">
                  <c:v>8404.34912109375</c:v>
                </c:pt>
                <c:pt idx="4198">
                  <c:v>8406.3359375</c:v>
                </c:pt>
                <c:pt idx="4199">
                  <c:v>8408.20703125</c:v>
                </c:pt>
                <c:pt idx="4200">
                  <c:v>8410.19384765625</c:v>
                </c:pt>
                <c:pt idx="4201">
                  <c:v>8412.23388671875</c:v>
                </c:pt>
                <c:pt idx="4202">
                  <c:v>8414.1826171875</c:v>
                </c:pt>
                <c:pt idx="4203">
                  <c:v>8416.1943359375</c:v>
                </c:pt>
                <c:pt idx="4204">
                  <c:v>8418.19384765625</c:v>
                </c:pt>
                <c:pt idx="4205">
                  <c:v>8420.20556640625</c:v>
                </c:pt>
                <c:pt idx="4206">
                  <c:v>8422.3681640625</c:v>
                </c:pt>
                <c:pt idx="4207">
                  <c:v>8424.43017578125</c:v>
                </c:pt>
                <c:pt idx="4208">
                  <c:v>8426.37939453125</c:v>
                </c:pt>
                <c:pt idx="4209">
                  <c:v>8428.291015625</c:v>
                </c:pt>
                <c:pt idx="4210">
                  <c:v>8430.1396484375</c:v>
                </c:pt>
                <c:pt idx="4211">
                  <c:v>8432.189453125</c:v>
                </c:pt>
                <c:pt idx="4212">
                  <c:v>8434.3017578125</c:v>
                </c:pt>
                <c:pt idx="4213">
                  <c:v>8436.3134765625</c:v>
                </c:pt>
                <c:pt idx="4214">
                  <c:v>8438.18701171875</c:v>
                </c:pt>
                <c:pt idx="4215">
                  <c:v>8440.123046875</c:v>
                </c:pt>
                <c:pt idx="4216">
                  <c:v>8442.23583984375</c:v>
                </c:pt>
                <c:pt idx="4217">
                  <c:v>8444.22314453125</c:v>
                </c:pt>
                <c:pt idx="4218">
                  <c:v>8446.18408203125</c:v>
                </c:pt>
                <c:pt idx="4219">
                  <c:v>8448.193359375</c:v>
                </c:pt>
                <c:pt idx="4220">
                  <c:v>8450.2939453125</c:v>
                </c:pt>
                <c:pt idx="4221">
                  <c:v>8452.2958984375</c:v>
                </c:pt>
                <c:pt idx="4222">
                  <c:v>8454.20703125</c:v>
                </c:pt>
                <c:pt idx="4223">
                  <c:v>8456.20654296875</c:v>
                </c:pt>
                <c:pt idx="4224">
                  <c:v>8458.23095703125</c:v>
                </c:pt>
                <c:pt idx="4225">
                  <c:v>8460.1669921875</c:v>
                </c:pt>
                <c:pt idx="4226">
                  <c:v>8462.103515625</c:v>
                </c:pt>
                <c:pt idx="4227">
                  <c:v>8464.20361328125</c:v>
                </c:pt>
                <c:pt idx="4228">
                  <c:v>8466.291015625</c:v>
                </c:pt>
                <c:pt idx="4229">
                  <c:v>8468.328125</c:v>
                </c:pt>
                <c:pt idx="4230">
                  <c:v>8470.20166015625</c:v>
                </c:pt>
                <c:pt idx="4231">
                  <c:v>8472.17578125</c:v>
                </c:pt>
                <c:pt idx="4232">
                  <c:v>8474.2001953125</c:v>
                </c:pt>
                <c:pt idx="4233">
                  <c:v>8476.111328125</c:v>
                </c:pt>
                <c:pt idx="4234">
                  <c:v>8478.1357421875</c:v>
                </c:pt>
                <c:pt idx="4235">
                  <c:v>8480.134765625</c:v>
                </c:pt>
                <c:pt idx="4236">
                  <c:v>8482.1337890625</c:v>
                </c:pt>
                <c:pt idx="4237">
                  <c:v>8484.14599609375</c:v>
                </c:pt>
                <c:pt idx="4238">
                  <c:v>8486.2333984375</c:v>
                </c:pt>
                <c:pt idx="4239">
                  <c:v>8488.345703125</c:v>
                </c:pt>
                <c:pt idx="4240">
                  <c:v>8490.31787109375</c:v>
                </c:pt>
                <c:pt idx="4241">
                  <c:v>8492.26708984375</c:v>
                </c:pt>
                <c:pt idx="4242">
                  <c:v>8494.2939453125</c:v>
                </c:pt>
                <c:pt idx="4243">
                  <c:v>8496.29296875</c:v>
                </c:pt>
                <c:pt idx="4244">
                  <c:v>8498.19140625</c:v>
                </c:pt>
                <c:pt idx="4245">
                  <c:v>8500.140625</c:v>
                </c:pt>
                <c:pt idx="4246">
                  <c:v>8502.177734375</c:v>
                </c:pt>
                <c:pt idx="4247">
                  <c:v>8504.2021484375</c:v>
                </c:pt>
                <c:pt idx="4248">
                  <c:v>8506.17626953125</c:v>
                </c:pt>
                <c:pt idx="4249">
                  <c:v>8508.1630859375</c:v>
                </c:pt>
                <c:pt idx="4250">
                  <c:v>8510.22509765625</c:v>
                </c:pt>
                <c:pt idx="4251">
                  <c:v>8512.17431640625</c:v>
                </c:pt>
                <c:pt idx="4252">
                  <c:v>8514.19921875</c:v>
                </c:pt>
                <c:pt idx="4253">
                  <c:v>8516.29931640625</c:v>
                </c:pt>
                <c:pt idx="4254">
                  <c:v>8518.2607421875</c:v>
                </c:pt>
                <c:pt idx="4255">
                  <c:v>8520.22216796875</c:v>
                </c:pt>
                <c:pt idx="4256">
                  <c:v>8522.208984375</c:v>
                </c:pt>
                <c:pt idx="4257">
                  <c:v>8524.2080078125</c:v>
                </c:pt>
                <c:pt idx="4258">
                  <c:v>8526.14208984375</c:v>
                </c:pt>
                <c:pt idx="4259">
                  <c:v>8528.11669921875</c:v>
                </c:pt>
                <c:pt idx="4260">
                  <c:v>8530.216796875</c:v>
                </c:pt>
                <c:pt idx="4261">
                  <c:v>8532.203125</c:v>
                </c:pt>
                <c:pt idx="4262">
                  <c:v>8534.1416015625</c:v>
                </c:pt>
                <c:pt idx="4263">
                  <c:v>8536.1787109375</c:v>
                </c:pt>
                <c:pt idx="4264">
                  <c:v>8538.19091796875</c:v>
                </c:pt>
                <c:pt idx="4265">
                  <c:v>8540.150390625</c:v>
                </c:pt>
                <c:pt idx="4266">
                  <c:v>8542.08642578125</c:v>
                </c:pt>
                <c:pt idx="4267">
                  <c:v>8544.12548828125</c:v>
                </c:pt>
                <c:pt idx="4268">
                  <c:v>8546.20068359375</c:v>
                </c:pt>
                <c:pt idx="4269">
                  <c:v>8548.12451171875</c:v>
                </c:pt>
                <c:pt idx="4270">
                  <c:v>8550.12353515625</c:v>
                </c:pt>
                <c:pt idx="4271">
                  <c:v>8552.17333984375</c:v>
                </c:pt>
                <c:pt idx="4272">
                  <c:v>8554.10986328125</c:v>
                </c:pt>
                <c:pt idx="4273">
                  <c:v>8556.109375</c:v>
                </c:pt>
                <c:pt idx="4274">
                  <c:v>8558.234375</c:v>
                </c:pt>
                <c:pt idx="4275">
                  <c:v>8560.20849609375</c:v>
                </c:pt>
                <c:pt idx="4276">
                  <c:v>8562.17041015625</c:v>
                </c:pt>
                <c:pt idx="4277">
                  <c:v>8564.20751953125</c:v>
                </c:pt>
                <c:pt idx="4278">
                  <c:v>8566.1435546875</c:v>
                </c:pt>
                <c:pt idx="4279">
                  <c:v>8568.17822265625</c:v>
                </c:pt>
                <c:pt idx="4280">
                  <c:v>8570.177734375</c:v>
                </c:pt>
                <c:pt idx="4281">
                  <c:v>8572.1162109375</c:v>
                </c:pt>
                <c:pt idx="4282">
                  <c:v>8574.10302734375</c:v>
                </c:pt>
                <c:pt idx="4283">
                  <c:v>8576.0244140625</c:v>
                </c:pt>
                <c:pt idx="4284">
                  <c:v>8578.12451171875</c:v>
                </c:pt>
                <c:pt idx="4285">
                  <c:v>8580.36572265625</c:v>
                </c:pt>
                <c:pt idx="4286">
                  <c:v>8582.23876953125</c:v>
                </c:pt>
                <c:pt idx="4287">
                  <c:v>8584.02392578125</c:v>
                </c:pt>
                <c:pt idx="4288">
                  <c:v>8586.08642578125</c:v>
                </c:pt>
                <c:pt idx="4289">
                  <c:v>8588.208984375</c:v>
                </c:pt>
                <c:pt idx="4290">
                  <c:v>8590.22119140625</c:v>
                </c:pt>
                <c:pt idx="4291">
                  <c:v>8592.13525390625</c:v>
                </c:pt>
                <c:pt idx="4292">
                  <c:v>8594.13427734375</c:v>
                </c:pt>
                <c:pt idx="4293">
                  <c:v>8596.14599609375</c:v>
                </c:pt>
                <c:pt idx="4294">
                  <c:v>8598.107421875</c:v>
                </c:pt>
                <c:pt idx="4295">
                  <c:v>8600.11962890625</c:v>
                </c:pt>
                <c:pt idx="4296">
                  <c:v>8602.119140625</c:v>
                </c:pt>
                <c:pt idx="4297">
                  <c:v>8604.19384765625</c:v>
                </c:pt>
                <c:pt idx="4298">
                  <c:v>8606.20556640625</c:v>
                </c:pt>
                <c:pt idx="4299">
                  <c:v>8608.10400390625</c:v>
                </c:pt>
                <c:pt idx="4300">
                  <c:v>8610.0908203125</c:v>
                </c:pt>
                <c:pt idx="4301">
                  <c:v>8612.166015625</c:v>
                </c:pt>
                <c:pt idx="4302">
                  <c:v>8614.150390625</c:v>
                </c:pt>
                <c:pt idx="4303">
                  <c:v>8616.1494140625</c:v>
                </c:pt>
                <c:pt idx="4304">
                  <c:v>8618.201171875</c:v>
                </c:pt>
                <c:pt idx="4305">
                  <c:v>8620.16259765625</c:v>
                </c:pt>
                <c:pt idx="4306">
                  <c:v>8622.1748046875</c:v>
                </c:pt>
                <c:pt idx="4307">
                  <c:v>8624.111328125</c:v>
                </c:pt>
                <c:pt idx="4308">
                  <c:v>8626.0224609375</c:v>
                </c:pt>
                <c:pt idx="4309">
                  <c:v>8628.1474609375</c:v>
                </c:pt>
                <c:pt idx="4310">
                  <c:v>8630.15966796875</c:v>
                </c:pt>
                <c:pt idx="4311">
                  <c:v>8632.05859375</c:v>
                </c:pt>
                <c:pt idx="4312">
                  <c:v>8634.095703125</c:v>
                </c:pt>
                <c:pt idx="4313">
                  <c:v>8636.1328125</c:v>
                </c:pt>
                <c:pt idx="4314">
                  <c:v>8638.08203125</c:v>
                </c:pt>
                <c:pt idx="4315">
                  <c:v>8640.1064453125</c:v>
                </c:pt>
                <c:pt idx="4316">
                  <c:v>8642.080078125</c:v>
                </c:pt>
                <c:pt idx="4317">
                  <c:v>8643.99169921875</c:v>
                </c:pt>
                <c:pt idx="4318">
                  <c:v>8646.00390625</c:v>
                </c:pt>
                <c:pt idx="4319">
                  <c:v>8648.12841796875</c:v>
                </c:pt>
                <c:pt idx="4320">
                  <c:v>8650.1904296875</c:v>
                </c:pt>
                <c:pt idx="4321">
                  <c:v>8652.15234375</c:v>
                </c:pt>
                <c:pt idx="4322">
                  <c:v>8654.189453125</c:v>
                </c:pt>
                <c:pt idx="4323">
                  <c:v>8656.201171875</c:v>
                </c:pt>
                <c:pt idx="4324">
                  <c:v>8658.1376953125</c:v>
                </c:pt>
                <c:pt idx="4325">
                  <c:v>8660.048828125</c:v>
                </c:pt>
                <c:pt idx="4326">
                  <c:v>8661.998046875</c:v>
                </c:pt>
                <c:pt idx="4327">
                  <c:v>8663.9853515625</c:v>
                </c:pt>
                <c:pt idx="4328">
                  <c:v>8665.99462890625</c:v>
                </c:pt>
                <c:pt idx="4329">
                  <c:v>8667.99365234375</c:v>
                </c:pt>
                <c:pt idx="4330">
                  <c:v>8670.033203125</c:v>
                </c:pt>
                <c:pt idx="4331">
                  <c:v>8672.0576171875</c:v>
                </c:pt>
                <c:pt idx="4332">
                  <c:v>8674.08203125</c:v>
                </c:pt>
                <c:pt idx="4333">
                  <c:v>8676.119140625</c:v>
                </c:pt>
                <c:pt idx="4334">
                  <c:v>8678.068359375</c:v>
                </c:pt>
                <c:pt idx="4335">
                  <c:v>8680.0673828125</c:v>
                </c:pt>
                <c:pt idx="4336">
                  <c:v>8682.12939453125</c:v>
                </c:pt>
                <c:pt idx="4337">
                  <c:v>8684.015625</c:v>
                </c:pt>
                <c:pt idx="4338">
                  <c:v>8685.9267578125</c:v>
                </c:pt>
                <c:pt idx="4339">
                  <c:v>8688.00146484375</c:v>
                </c:pt>
                <c:pt idx="4340">
                  <c:v>8690.013671875</c:v>
                </c:pt>
                <c:pt idx="4341">
                  <c:v>8691.98583984375</c:v>
                </c:pt>
                <c:pt idx="4342">
                  <c:v>8693.99755859375</c:v>
                </c:pt>
                <c:pt idx="4343">
                  <c:v>8695.98681640625</c:v>
                </c:pt>
                <c:pt idx="4344">
                  <c:v>8697.99853515625</c:v>
                </c:pt>
                <c:pt idx="4345">
                  <c:v>8699.9345703125</c:v>
                </c:pt>
                <c:pt idx="4346">
                  <c:v>8701.93408203125</c:v>
                </c:pt>
                <c:pt idx="4347">
                  <c:v>8704.00927734375</c:v>
                </c:pt>
                <c:pt idx="4348">
                  <c:v>8706.00830078125</c:v>
                </c:pt>
                <c:pt idx="4349">
                  <c:v>8708.03271484375</c:v>
                </c:pt>
                <c:pt idx="4350">
                  <c:v>8709.994140625</c:v>
                </c:pt>
                <c:pt idx="4351">
                  <c:v>8711.96826171875</c:v>
                </c:pt>
                <c:pt idx="4352">
                  <c:v>8713.93017578125</c:v>
                </c:pt>
                <c:pt idx="4353">
                  <c:v>8716.017578125</c:v>
                </c:pt>
                <c:pt idx="4354">
                  <c:v>8718.09228515625</c:v>
                </c:pt>
                <c:pt idx="4355">
                  <c:v>8720.041015625</c:v>
                </c:pt>
                <c:pt idx="4356">
                  <c:v>8722.04052734375</c:v>
                </c:pt>
                <c:pt idx="4357">
                  <c:v>8724.0146484375</c:v>
                </c:pt>
                <c:pt idx="4358">
                  <c:v>8726.05126953125</c:v>
                </c:pt>
                <c:pt idx="4359">
                  <c:v>8727.98779296875</c:v>
                </c:pt>
                <c:pt idx="4360">
                  <c:v>8730.025390625</c:v>
                </c:pt>
                <c:pt idx="4361">
                  <c:v>8732.09765625</c:v>
                </c:pt>
                <c:pt idx="4362">
                  <c:v>8733.94580078125</c:v>
                </c:pt>
                <c:pt idx="4363">
                  <c:v>8735.84716796875</c:v>
                </c:pt>
                <c:pt idx="4364">
                  <c:v>8737.921875</c:v>
                </c:pt>
                <c:pt idx="4365">
                  <c:v>8740.021484375</c:v>
                </c:pt>
                <c:pt idx="4366">
                  <c:v>8742.0458984375</c:v>
                </c:pt>
                <c:pt idx="4367">
                  <c:v>8744.1962890625</c:v>
                </c:pt>
                <c:pt idx="4368">
                  <c:v>8746.1455078125</c:v>
                </c:pt>
                <c:pt idx="4369">
                  <c:v>8747.94384765625</c:v>
                </c:pt>
                <c:pt idx="4370">
                  <c:v>8749.95556640625</c:v>
                </c:pt>
                <c:pt idx="4371">
                  <c:v>8751.94189453125</c:v>
                </c:pt>
                <c:pt idx="4372">
                  <c:v>8753.87646484375</c:v>
                </c:pt>
                <c:pt idx="4373">
                  <c:v>8755.92626953125</c:v>
                </c:pt>
                <c:pt idx="4374">
                  <c:v>8757.953125</c:v>
                </c:pt>
                <c:pt idx="4375">
                  <c:v>8759.8896484375</c:v>
                </c:pt>
                <c:pt idx="4376">
                  <c:v>8761.86376953125</c:v>
                </c:pt>
                <c:pt idx="4377">
                  <c:v>8764.064453125</c:v>
                </c:pt>
                <c:pt idx="4378">
                  <c:v>8766.11376953125</c:v>
                </c:pt>
                <c:pt idx="4379">
                  <c:v>8767.974609375</c:v>
                </c:pt>
                <c:pt idx="4380">
                  <c:v>8769.97412109375</c:v>
                </c:pt>
                <c:pt idx="4381">
                  <c:v>8771.97314453125</c:v>
                </c:pt>
                <c:pt idx="4382">
                  <c:v>8773.95947265625</c:v>
                </c:pt>
                <c:pt idx="4383">
                  <c:v>8775.92138671875</c:v>
                </c:pt>
                <c:pt idx="4384">
                  <c:v>8777.90869140625</c:v>
                </c:pt>
                <c:pt idx="4385">
                  <c:v>8779.9833984375</c:v>
                </c:pt>
                <c:pt idx="4386">
                  <c:v>8781.982421875</c:v>
                </c:pt>
                <c:pt idx="4387">
                  <c:v>8784.04443359375</c:v>
                </c:pt>
                <c:pt idx="4388">
                  <c:v>8786.08154296875</c:v>
                </c:pt>
                <c:pt idx="4389">
                  <c:v>8787.93017578125</c:v>
                </c:pt>
                <c:pt idx="4390">
                  <c:v>8789.81640625</c:v>
                </c:pt>
                <c:pt idx="4391">
                  <c:v>8791.853515625</c:v>
                </c:pt>
                <c:pt idx="4392">
                  <c:v>8793.890625</c:v>
                </c:pt>
                <c:pt idx="4393">
                  <c:v>8795.814453125</c:v>
                </c:pt>
                <c:pt idx="4394">
                  <c:v>8797.88916015625</c:v>
                </c:pt>
                <c:pt idx="4395">
                  <c:v>8799.98681640625</c:v>
                </c:pt>
                <c:pt idx="4396">
                  <c:v>8802.01123046875</c:v>
                </c:pt>
                <c:pt idx="4397">
                  <c:v>8804.0380859375</c:v>
                </c:pt>
                <c:pt idx="4398">
                  <c:v>8805.9873046875</c:v>
                </c:pt>
                <c:pt idx="4399">
                  <c:v>8807.9736328125</c:v>
                </c:pt>
                <c:pt idx="4400">
                  <c:v>8809.9853515625</c:v>
                </c:pt>
                <c:pt idx="4401">
                  <c:v>8811.92236328125</c:v>
                </c:pt>
                <c:pt idx="4402">
                  <c:v>8813.83349609375</c:v>
                </c:pt>
                <c:pt idx="4403">
                  <c:v>8815.96875</c:v>
                </c:pt>
                <c:pt idx="4404">
                  <c:v>8818.05615234375</c:v>
                </c:pt>
                <c:pt idx="4405">
                  <c:v>8819.95703125</c:v>
                </c:pt>
                <c:pt idx="4406">
                  <c:v>8821.93115234375</c:v>
                </c:pt>
                <c:pt idx="4407">
                  <c:v>8823.9306640625</c:v>
                </c:pt>
                <c:pt idx="4408">
                  <c:v>8825.97998046875</c:v>
                </c:pt>
                <c:pt idx="4409">
                  <c:v>8827.97900390625</c:v>
                </c:pt>
                <c:pt idx="4410">
                  <c:v>8829.9033203125</c:v>
                </c:pt>
                <c:pt idx="4411">
                  <c:v>8831.82470703125</c:v>
                </c:pt>
                <c:pt idx="4412">
                  <c:v>8833.9248046875</c:v>
                </c:pt>
                <c:pt idx="4413">
                  <c:v>8836.0400390625</c:v>
                </c:pt>
                <c:pt idx="4414">
                  <c:v>8837.98876953125</c:v>
                </c:pt>
                <c:pt idx="4415">
                  <c:v>8839.9248046875</c:v>
                </c:pt>
                <c:pt idx="4416">
                  <c:v>8841.98681640625</c:v>
                </c:pt>
                <c:pt idx="4417">
                  <c:v>8843.923828125</c:v>
                </c:pt>
                <c:pt idx="4418">
                  <c:v>8845.7724609375</c:v>
                </c:pt>
                <c:pt idx="4419">
                  <c:v>8847.7568359375</c:v>
                </c:pt>
                <c:pt idx="4420">
                  <c:v>8849.74365234375</c:v>
                </c:pt>
                <c:pt idx="4421">
                  <c:v>8851.79541015625</c:v>
                </c:pt>
                <c:pt idx="4422">
                  <c:v>8853.89501953125</c:v>
                </c:pt>
                <c:pt idx="4423">
                  <c:v>8855.93212890625</c:v>
                </c:pt>
                <c:pt idx="4424">
                  <c:v>8857.84130859375</c:v>
                </c:pt>
                <c:pt idx="4425">
                  <c:v>8859.80029296875</c:v>
                </c:pt>
                <c:pt idx="4426">
                  <c:v>8861.76416015625</c:v>
                </c:pt>
                <c:pt idx="4427">
                  <c:v>8863.85400390625</c:v>
                </c:pt>
                <c:pt idx="4428">
                  <c:v>8865.966796875</c:v>
                </c:pt>
                <c:pt idx="4429">
                  <c:v>8867.82763671875</c:v>
                </c:pt>
                <c:pt idx="4430">
                  <c:v>8869.82666015625</c:v>
                </c:pt>
                <c:pt idx="4431">
                  <c:v>8871.87646484375</c:v>
                </c:pt>
                <c:pt idx="4432">
                  <c:v>8873.75</c:v>
                </c:pt>
                <c:pt idx="4433">
                  <c:v>8875.8125</c:v>
                </c:pt>
                <c:pt idx="4434">
                  <c:v>8877.93798828125</c:v>
                </c:pt>
                <c:pt idx="4435">
                  <c:v>8879.912109375</c:v>
                </c:pt>
                <c:pt idx="4436">
                  <c:v>8881.8857421875</c:v>
                </c:pt>
                <c:pt idx="4437">
                  <c:v>8883.76904296875</c:v>
                </c:pt>
                <c:pt idx="4438">
                  <c:v>8885.78125</c:v>
                </c:pt>
                <c:pt idx="4439">
                  <c:v>8887.83349609375</c:v>
                </c:pt>
                <c:pt idx="4440">
                  <c:v>8889.8330078125</c:v>
                </c:pt>
                <c:pt idx="4441">
                  <c:v>8891.8447265625</c:v>
                </c:pt>
                <c:pt idx="4442">
                  <c:v>8893.80615234375</c:v>
                </c:pt>
                <c:pt idx="4443">
                  <c:v>8895.83056640625</c:v>
                </c:pt>
                <c:pt idx="4444">
                  <c:v>8897.9052734375</c:v>
                </c:pt>
                <c:pt idx="4445">
                  <c:v>8899.9677734375</c:v>
                </c:pt>
                <c:pt idx="4446">
                  <c:v>8902.0048828125</c:v>
                </c:pt>
                <c:pt idx="4447">
                  <c:v>8903.916015625</c:v>
                </c:pt>
                <c:pt idx="4448">
                  <c:v>8905.90283203125</c:v>
                </c:pt>
                <c:pt idx="4449">
                  <c:v>8907.876953125</c:v>
                </c:pt>
                <c:pt idx="4450">
                  <c:v>8909.75048828125</c:v>
                </c:pt>
                <c:pt idx="4451">
                  <c:v>8911.81298828125</c:v>
                </c:pt>
                <c:pt idx="4452">
                  <c:v>8913.89990234375</c:v>
                </c:pt>
                <c:pt idx="4453">
                  <c:v>8915.8486328125</c:v>
                </c:pt>
                <c:pt idx="4454">
                  <c:v>8917.8232421875</c:v>
                </c:pt>
                <c:pt idx="4455">
                  <c:v>8919.82275390625</c:v>
                </c:pt>
                <c:pt idx="4456">
                  <c:v>8921.87255859375</c:v>
                </c:pt>
                <c:pt idx="4457">
                  <c:v>8923.93212890625</c:v>
                </c:pt>
                <c:pt idx="4458">
                  <c:v>8925.818359375</c:v>
                </c:pt>
                <c:pt idx="4459">
                  <c:v>8927.75732421875</c:v>
                </c:pt>
                <c:pt idx="4460">
                  <c:v>8929.806640625</c:v>
                </c:pt>
                <c:pt idx="4461">
                  <c:v>8931.78076171875</c:v>
                </c:pt>
                <c:pt idx="4462">
                  <c:v>8933.81787109375</c:v>
                </c:pt>
                <c:pt idx="4463">
                  <c:v>8935.89306640625</c:v>
                </c:pt>
                <c:pt idx="4464">
                  <c:v>8937.8017578125</c:v>
                </c:pt>
                <c:pt idx="4465">
                  <c:v>8939.75048828125</c:v>
                </c:pt>
                <c:pt idx="4466">
                  <c:v>8941.7646484375</c:v>
                </c:pt>
                <c:pt idx="4467">
                  <c:v>8943.7138671875</c:v>
                </c:pt>
                <c:pt idx="4468">
                  <c:v>8945.701171875</c:v>
                </c:pt>
                <c:pt idx="4469">
                  <c:v>8947.72509765625</c:v>
                </c:pt>
                <c:pt idx="4470">
                  <c:v>8949.875</c:v>
                </c:pt>
                <c:pt idx="4471">
                  <c:v>8951.8623046875</c:v>
                </c:pt>
                <c:pt idx="4472">
                  <c:v>8953.83642578125</c:v>
                </c:pt>
                <c:pt idx="4473">
                  <c:v>8955.8984375</c:v>
                </c:pt>
                <c:pt idx="4474">
                  <c:v>8957.84765625</c:v>
                </c:pt>
                <c:pt idx="4475">
                  <c:v>8959.82177734375</c:v>
                </c:pt>
                <c:pt idx="4476">
                  <c:v>8961.9091796875</c:v>
                </c:pt>
                <c:pt idx="4477">
                  <c:v>8963.87060546875</c:v>
                </c:pt>
                <c:pt idx="4478">
                  <c:v>8965.68115234375</c:v>
                </c:pt>
                <c:pt idx="4479">
                  <c:v>8967.78125</c:v>
                </c:pt>
                <c:pt idx="4480">
                  <c:v>8969.85595703125</c:v>
                </c:pt>
                <c:pt idx="4481">
                  <c:v>8971.89306640625</c:v>
                </c:pt>
                <c:pt idx="4482">
                  <c:v>8973.94287109375</c:v>
                </c:pt>
                <c:pt idx="4483">
                  <c:v>8975.86669921875</c:v>
                </c:pt>
                <c:pt idx="4484">
                  <c:v>8977.85302734375</c:v>
                </c:pt>
                <c:pt idx="4485">
                  <c:v>8979.83740234375</c:v>
                </c:pt>
                <c:pt idx="4486">
                  <c:v>8981.7236328125</c:v>
                </c:pt>
                <c:pt idx="4487">
                  <c:v>8983.72509765625</c:v>
                </c:pt>
                <c:pt idx="4488">
                  <c:v>8985.8251953125</c:v>
                </c:pt>
                <c:pt idx="4489">
                  <c:v>8987.78466796875</c:v>
                </c:pt>
                <c:pt idx="4490">
                  <c:v>8989.74609375</c:v>
                </c:pt>
                <c:pt idx="4491">
                  <c:v>8991.83544921875</c:v>
                </c:pt>
                <c:pt idx="4492">
                  <c:v>8993.8349609375</c:v>
                </c:pt>
                <c:pt idx="4493">
                  <c:v>8995.796875</c:v>
                </c:pt>
                <c:pt idx="4494">
                  <c:v>8997.833984375</c:v>
                </c:pt>
                <c:pt idx="4495">
                  <c:v>8999.83349609375</c:v>
                </c:pt>
                <c:pt idx="4496">
                  <c:v>9001.7548828125</c:v>
                </c:pt>
                <c:pt idx="4497">
                  <c:v>9003.81689453125</c:v>
                </c:pt>
                <c:pt idx="4498">
                  <c:v>9005.78076171875</c:v>
                </c:pt>
                <c:pt idx="4499">
                  <c:v>9007.6669921875</c:v>
                </c:pt>
                <c:pt idx="4500">
                  <c:v>9009.7041015625</c:v>
                </c:pt>
                <c:pt idx="4501">
                  <c:v>9011.7412109375</c:v>
                </c:pt>
                <c:pt idx="4502">
                  <c:v>9013.7783203125</c:v>
                </c:pt>
                <c:pt idx="4503">
                  <c:v>9015.7900390625</c:v>
                </c:pt>
                <c:pt idx="4504">
                  <c:v>9017.75146484375</c:v>
                </c:pt>
                <c:pt idx="4505">
                  <c:v>9019.7255859375</c:v>
                </c:pt>
                <c:pt idx="4506">
                  <c:v>9021.80078125</c:v>
                </c:pt>
                <c:pt idx="4507">
                  <c:v>9023.80029296875</c:v>
                </c:pt>
                <c:pt idx="4508">
                  <c:v>9025.82470703125</c:v>
                </c:pt>
                <c:pt idx="4509">
                  <c:v>9027.8740234375</c:v>
                </c:pt>
                <c:pt idx="4510">
                  <c:v>9029.83544921875</c:v>
                </c:pt>
                <c:pt idx="4511">
                  <c:v>9031.79736328125</c:v>
                </c:pt>
                <c:pt idx="4512">
                  <c:v>9033.72119140625</c:v>
                </c:pt>
                <c:pt idx="4513">
                  <c:v>9035.67041015625</c:v>
                </c:pt>
                <c:pt idx="4514">
                  <c:v>9037.69482421875</c:v>
                </c:pt>
                <c:pt idx="4515">
                  <c:v>9039.630859375</c:v>
                </c:pt>
                <c:pt idx="4516">
                  <c:v>9041.640625</c:v>
                </c:pt>
                <c:pt idx="4517">
                  <c:v>9043.791015625</c:v>
                </c:pt>
                <c:pt idx="4518">
                  <c:v>9045.81787109375</c:v>
                </c:pt>
                <c:pt idx="4519">
                  <c:v>9047.779296875</c:v>
                </c:pt>
                <c:pt idx="4520">
                  <c:v>9049.65283203125</c:v>
                </c:pt>
                <c:pt idx="4521">
                  <c:v>9051.626953125</c:v>
                </c:pt>
                <c:pt idx="4522">
                  <c:v>9053.7646484375</c:v>
                </c:pt>
                <c:pt idx="4523">
                  <c:v>9055.76416015625</c:v>
                </c:pt>
                <c:pt idx="4524">
                  <c:v>9057.67529296875</c:v>
                </c:pt>
                <c:pt idx="4525">
                  <c:v>9059.611328125</c:v>
                </c:pt>
                <c:pt idx="4526">
                  <c:v>9061.62353515625</c:v>
                </c:pt>
                <c:pt idx="4527">
                  <c:v>9063.69873046875</c:v>
                </c:pt>
                <c:pt idx="4528">
                  <c:v>9065.77294921875</c:v>
                </c:pt>
                <c:pt idx="4529">
                  <c:v>9067.734375</c:v>
                </c:pt>
                <c:pt idx="4530">
                  <c:v>9069.6962890625</c:v>
                </c:pt>
                <c:pt idx="4531">
                  <c:v>9071.658203125</c:v>
                </c:pt>
                <c:pt idx="4532">
                  <c:v>9073.61962890625</c:v>
                </c:pt>
                <c:pt idx="4533">
                  <c:v>9075.63134765625</c:v>
                </c:pt>
                <c:pt idx="4534">
                  <c:v>9077.693359375</c:v>
                </c:pt>
                <c:pt idx="4535">
                  <c:v>9079.7431640625</c:v>
                </c:pt>
                <c:pt idx="4536">
                  <c:v>9081.68017578125</c:v>
                </c:pt>
                <c:pt idx="4537">
                  <c:v>9083.6513671875</c:v>
                </c:pt>
                <c:pt idx="4538">
                  <c:v>9085.5751953125</c:v>
                </c:pt>
                <c:pt idx="4539">
                  <c:v>9087.58984375</c:v>
                </c:pt>
                <c:pt idx="4540">
                  <c:v>9089.7021484375</c:v>
                </c:pt>
                <c:pt idx="4541">
                  <c:v>9091.69921875</c:v>
                </c:pt>
                <c:pt idx="4542">
                  <c:v>9093.62060546875</c:v>
                </c:pt>
                <c:pt idx="4543">
                  <c:v>9095.59716796875</c:v>
                </c:pt>
                <c:pt idx="4544">
                  <c:v>9097.74951171875</c:v>
                </c:pt>
                <c:pt idx="4545">
                  <c:v>9099.82421875</c:v>
                </c:pt>
                <c:pt idx="4546">
                  <c:v>9101.76123046875</c:v>
                </c:pt>
                <c:pt idx="4547">
                  <c:v>9103.6826171875</c:v>
                </c:pt>
                <c:pt idx="4548">
                  <c:v>9105.71923828125</c:v>
                </c:pt>
                <c:pt idx="4549">
                  <c:v>9107.771484375</c:v>
                </c:pt>
                <c:pt idx="4550">
                  <c:v>9109.7080078125</c:v>
                </c:pt>
                <c:pt idx="4551">
                  <c:v>9111.70703125</c:v>
                </c:pt>
                <c:pt idx="4552">
                  <c:v>9113.744140625</c:v>
                </c:pt>
                <c:pt idx="4553">
                  <c:v>9115.75634765625</c:v>
                </c:pt>
                <c:pt idx="4554">
                  <c:v>9117.68017578125</c:v>
                </c:pt>
                <c:pt idx="4555">
                  <c:v>9119.67919921875</c:v>
                </c:pt>
                <c:pt idx="4556">
                  <c:v>9121.76416015625</c:v>
                </c:pt>
                <c:pt idx="4557">
                  <c:v>9123.6630859375</c:v>
                </c:pt>
                <c:pt idx="4558">
                  <c:v>9125.60205078125</c:v>
                </c:pt>
                <c:pt idx="4559">
                  <c:v>9127.751953125</c:v>
                </c:pt>
                <c:pt idx="4560">
                  <c:v>9129.69873046875</c:v>
                </c:pt>
                <c:pt idx="4561">
                  <c:v>9131.572265625</c:v>
                </c:pt>
                <c:pt idx="4562">
                  <c:v>9133.60888671875</c:v>
                </c:pt>
                <c:pt idx="4563">
                  <c:v>9135.6083984375</c:v>
                </c:pt>
                <c:pt idx="4564">
                  <c:v>9137.5849609375</c:v>
                </c:pt>
                <c:pt idx="4565">
                  <c:v>9139.64697265625</c:v>
                </c:pt>
                <c:pt idx="4566">
                  <c:v>9141.671875</c:v>
                </c:pt>
                <c:pt idx="4567">
                  <c:v>9143.6689453125</c:v>
                </c:pt>
                <c:pt idx="4568">
                  <c:v>9145.81884765625</c:v>
                </c:pt>
                <c:pt idx="4569">
                  <c:v>9147.8583984375</c:v>
                </c:pt>
                <c:pt idx="4570">
                  <c:v>9149.74462890625</c:v>
                </c:pt>
                <c:pt idx="4571">
                  <c:v>9151.64306640625</c:v>
                </c:pt>
                <c:pt idx="4572">
                  <c:v>9153.6171875</c:v>
                </c:pt>
                <c:pt idx="4573">
                  <c:v>9155.6796875</c:v>
                </c:pt>
                <c:pt idx="4574">
                  <c:v>9157.65380859375</c:v>
                </c:pt>
                <c:pt idx="4575">
                  <c:v>9159.640625</c:v>
                </c:pt>
                <c:pt idx="4576">
                  <c:v>9161.66552734375</c:v>
                </c:pt>
                <c:pt idx="4577">
                  <c:v>9163.6015625</c:v>
                </c:pt>
                <c:pt idx="4578">
                  <c:v>9165.65087890625</c:v>
                </c:pt>
                <c:pt idx="4579">
                  <c:v>9167.72607421875</c:v>
                </c:pt>
                <c:pt idx="4580">
                  <c:v>9169.76318359375</c:v>
                </c:pt>
                <c:pt idx="4581">
                  <c:v>9171.7626953125</c:v>
                </c:pt>
                <c:pt idx="4582">
                  <c:v>9173.6865234375</c:v>
                </c:pt>
                <c:pt idx="4583">
                  <c:v>9175.7607421875</c:v>
                </c:pt>
                <c:pt idx="4584">
                  <c:v>9177.759765625</c:v>
                </c:pt>
                <c:pt idx="4585">
                  <c:v>9179.65869140625</c:v>
                </c:pt>
                <c:pt idx="4586">
                  <c:v>9181.595703125</c:v>
                </c:pt>
                <c:pt idx="4587">
                  <c:v>9183.49462890625</c:v>
                </c:pt>
                <c:pt idx="4588">
                  <c:v>9185.732421875</c:v>
                </c:pt>
                <c:pt idx="4589">
                  <c:v>9187.79443359375</c:v>
                </c:pt>
                <c:pt idx="4590">
                  <c:v>9189.55517578125</c:v>
                </c:pt>
                <c:pt idx="4591">
                  <c:v>9191.6298828125</c:v>
                </c:pt>
                <c:pt idx="4592">
                  <c:v>9193.69189453125</c:v>
                </c:pt>
                <c:pt idx="4593">
                  <c:v>9195.6787109375</c:v>
                </c:pt>
                <c:pt idx="4594">
                  <c:v>9197.6884765625</c:v>
                </c:pt>
                <c:pt idx="4595">
                  <c:v>9199.7255859375</c:v>
                </c:pt>
                <c:pt idx="4596">
                  <c:v>9201.7021484375</c:v>
                </c:pt>
                <c:pt idx="4597">
                  <c:v>9203.55029296875</c:v>
                </c:pt>
                <c:pt idx="4598">
                  <c:v>9205.40869140625</c:v>
                </c:pt>
                <c:pt idx="4599">
                  <c:v>9207.43115234375</c:v>
                </c:pt>
                <c:pt idx="4600">
                  <c:v>9209.60888671875</c:v>
                </c:pt>
                <c:pt idx="4601">
                  <c:v>9211.6103515625</c:v>
                </c:pt>
                <c:pt idx="4602">
                  <c:v>9213.59716796875</c:v>
                </c:pt>
                <c:pt idx="4603">
                  <c:v>9215.63427734375</c:v>
                </c:pt>
                <c:pt idx="4604">
                  <c:v>9217.6337890625</c:v>
                </c:pt>
                <c:pt idx="4605">
                  <c:v>9219.68359375</c:v>
                </c:pt>
                <c:pt idx="4606">
                  <c:v>9221.59228515625</c:v>
                </c:pt>
                <c:pt idx="4607">
                  <c:v>9223.5283203125</c:v>
                </c:pt>
                <c:pt idx="4608">
                  <c:v>9225.666015625</c:v>
                </c:pt>
                <c:pt idx="4609">
                  <c:v>9227.703125</c:v>
                </c:pt>
                <c:pt idx="4610">
                  <c:v>9229.6044921875</c:v>
                </c:pt>
                <c:pt idx="4611">
                  <c:v>9231.6416015625</c:v>
                </c:pt>
                <c:pt idx="4612">
                  <c:v>9233.60302734375</c:v>
                </c:pt>
                <c:pt idx="4613">
                  <c:v>9235.52734375</c:v>
                </c:pt>
                <c:pt idx="4614">
                  <c:v>9237.5517578125</c:v>
                </c:pt>
                <c:pt idx="4615">
                  <c:v>9239.6513671875</c:v>
                </c:pt>
                <c:pt idx="4616">
                  <c:v>9241.7509765625</c:v>
                </c:pt>
                <c:pt idx="4617">
                  <c:v>9243.73779296875</c:v>
                </c:pt>
                <c:pt idx="4618">
                  <c:v>9245.72509765625</c:v>
                </c:pt>
                <c:pt idx="4619">
                  <c:v>9247.63623046875</c:v>
                </c:pt>
                <c:pt idx="4620">
                  <c:v>9249.63525390625</c:v>
                </c:pt>
                <c:pt idx="4621">
                  <c:v>9251.68505859375</c:v>
                </c:pt>
                <c:pt idx="4622">
                  <c:v>9253.59619140625</c:v>
                </c:pt>
                <c:pt idx="4623">
                  <c:v>9255.53271484375</c:v>
                </c:pt>
                <c:pt idx="4624">
                  <c:v>9257.5576171875</c:v>
                </c:pt>
                <c:pt idx="4625">
                  <c:v>9259.64453125</c:v>
                </c:pt>
                <c:pt idx="4626">
                  <c:v>9261.64111328125</c:v>
                </c:pt>
                <c:pt idx="4627">
                  <c:v>9263.60302734375</c:v>
                </c:pt>
                <c:pt idx="4628">
                  <c:v>9265.68017578125</c:v>
                </c:pt>
                <c:pt idx="4629">
                  <c:v>9267.62939453125</c:v>
                </c:pt>
                <c:pt idx="4630">
                  <c:v>9269.6162109375</c:v>
                </c:pt>
                <c:pt idx="4631">
                  <c:v>9271.728515625</c:v>
                </c:pt>
                <c:pt idx="4632">
                  <c:v>9273.712890625</c:v>
                </c:pt>
                <c:pt idx="4633">
                  <c:v>9275.67236328125</c:v>
                </c:pt>
                <c:pt idx="4634">
                  <c:v>9277.5859375</c:v>
                </c:pt>
                <c:pt idx="4635">
                  <c:v>9279.57470703125</c:v>
                </c:pt>
                <c:pt idx="4636">
                  <c:v>9281.61181640625</c:v>
                </c:pt>
                <c:pt idx="4637">
                  <c:v>9283.560546875</c:v>
                </c:pt>
                <c:pt idx="4638">
                  <c:v>9285.5595703125</c:v>
                </c:pt>
                <c:pt idx="4639">
                  <c:v>9287.57177734375</c:v>
                </c:pt>
                <c:pt idx="4640">
                  <c:v>9289.609375</c:v>
                </c:pt>
                <c:pt idx="4641">
                  <c:v>9291.58349609375</c:v>
                </c:pt>
                <c:pt idx="4642">
                  <c:v>9293.544921875</c:v>
                </c:pt>
                <c:pt idx="4643">
                  <c:v>9295.5947265625</c:v>
                </c:pt>
                <c:pt idx="4644">
                  <c:v>9297.65673828125</c:v>
                </c:pt>
                <c:pt idx="4645">
                  <c:v>9299.60546875</c:v>
                </c:pt>
                <c:pt idx="4646">
                  <c:v>9301.63037109375</c:v>
                </c:pt>
                <c:pt idx="4647">
                  <c:v>9303.7177734375</c:v>
                </c:pt>
                <c:pt idx="4648">
                  <c:v>9305.603515625</c:v>
                </c:pt>
                <c:pt idx="4649">
                  <c:v>9307.59033203125</c:v>
                </c:pt>
                <c:pt idx="4650">
                  <c:v>9309.5771484375</c:v>
                </c:pt>
                <c:pt idx="4651">
                  <c:v>9311.5869140625</c:v>
                </c:pt>
                <c:pt idx="4652">
                  <c:v>9313.5361328125</c:v>
                </c:pt>
                <c:pt idx="4653">
                  <c:v>9315.44970703125</c:v>
                </c:pt>
                <c:pt idx="4654">
                  <c:v>9317.51171875</c:v>
                </c:pt>
                <c:pt idx="4655">
                  <c:v>9319.5361328125</c:v>
                </c:pt>
                <c:pt idx="4656">
                  <c:v>9321.50830078125</c:v>
                </c:pt>
                <c:pt idx="4657">
                  <c:v>9323.5703125</c:v>
                </c:pt>
                <c:pt idx="4658">
                  <c:v>9325.69482421875</c:v>
                </c:pt>
                <c:pt idx="4659">
                  <c:v>9327.70703125</c:v>
                </c:pt>
                <c:pt idx="4660">
                  <c:v>9329.681640625</c:v>
                </c:pt>
                <c:pt idx="4661">
                  <c:v>9331.58056640625</c:v>
                </c:pt>
                <c:pt idx="4662">
                  <c:v>9333.51953125</c:v>
                </c:pt>
                <c:pt idx="4663">
                  <c:v>9335.52880859375</c:v>
                </c:pt>
                <c:pt idx="4664">
                  <c:v>9337.439453125</c:v>
                </c:pt>
                <c:pt idx="4665">
                  <c:v>9339.4033203125</c:v>
                </c:pt>
                <c:pt idx="4666">
                  <c:v>9341.42578125</c:v>
                </c:pt>
                <c:pt idx="4667">
                  <c:v>9343.43798828125</c:v>
                </c:pt>
                <c:pt idx="4668">
                  <c:v>9345.54052734375</c:v>
                </c:pt>
                <c:pt idx="4669">
                  <c:v>9347.5146484375</c:v>
                </c:pt>
                <c:pt idx="4670">
                  <c:v>9349.400390625</c:v>
                </c:pt>
                <c:pt idx="4671">
                  <c:v>9351.4375</c:v>
                </c:pt>
                <c:pt idx="4672">
                  <c:v>9353.52490234375</c:v>
                </c:pt>
                <c:pt idx="4673">
                  <c:v>9355.548828125</c:v>
                </c:pt>
                <c:pt idx="4674">
                  <c:v>9357.62353515625</c:v>
                </c:pt>
                <c:pt idx="4675">
                  <c:v>9359.68603515625</c:v>
                </c:pt>
                <c:pt idx="4676">
                  <c:v>9361.63525390625</c:v>
                </c:pt>
                <c:pt idx="4677">
                  <c:v>9363.5439453125</c:v>
                </c:pt>
                <c:pt idx="4678">
                  <c:v>9365.47998046875</c:v>
                </c:pt>
                <c:pt idx="4679">
                  <c:v>9367.48193359375</c:v>
                </c:pt>
                <c:pt idx="4680">
                  <c:v>9369.5673828125</c:v>
                </c:pt>
                <c:pt idx="4681">
                  <c:v>9371.6044921875</c:v>
                </c:pt>
                <c:pt idx="4682">
                  <c:v>9373.5302734375</c:v>
                </c:pt>
                <c:pt idx="4683">
                  <c:v>9375.5419921875</c:v>
                </c:pt>
                <c:pt idx="4684">
                  <c:v>9377.45361328125</c:v>
                </c:pt>
                <c:pt idx="4685">
                  <c:v>9379.47802734375</c:v>
                </c:pt>
                <c:pt idx="4686">
                  <c:v>9381.578125</c:v>
                </c:pt>
                <c:pt idx="4687">
                  <c:v>9383.501953125</c:v>
                </c:pt>
                <c:pt idx="4688">
                  <c:v>9385.5263671875</c:v>
                </c:pt>
                <c:pt idx="4689">
                  <c:v>9387.49853515625</c:v>
                </c:pt>
                <c:pt idx="4690">
                  <c:v>9389.447265625</c:v>
                </c:pt>
                <c:pt idx="4691">
                  <c:v>9391.49658203125</c:v>
                </c:pt>
                <c:pt idx="4692">
                  <c:v>9393.49609375</c:v>
                </c:pt>
                <c:pt idx="4693">
                  <c:v>9395.498046875</c:v>
                </c:pt>
                <c:pt idx="4694">
                  <c:v>9397.56005859375</c:v>
                </c:pt>
                <c:pt idx="4695">
                  <c:v>9399.59716796875</c:v>
                </c:pt>
                <c:pt idx="4696">
                  <c:v>9401.5341796875</c:v>
                </c:pt>
                <c:pt idx="4697">
                  <c:v>9403.4453125</c:v>
                </c:pt>
                <c:pt idx="4698">
                  <c:v>9405.48193359375</c:v>
                </c:pt>
                <c:pt idx="4699">
                  <c:v>9407.50634765625</c:v>
                </c:pt>
                <c:pt idx="4700">
                  <c:v>9409.4677734375</c:v>
                </c:pt>
                <c:pt idx="4701">
                  <c:v>9411.4921875</c:v>
                </c:pt>
                <c:pt idx="4702">
                  <c:v>9413.46435546875</c:v>
                </c:pt>
                <c:pt idx="4703">
                  <c:v>9415.37548828125</c:v>
                </c:pt>
                <c:pt idx="4704">
                  <c:v>9417.42724609375</c:v>
                </c:pt>
                <c:pt idx="4705">
                  <c:v>9419.59033203125</c:v>
                </c:pt>
                <c:pt idx="4706">
                  <c:v>9421.5771484375</c:v>
                </c:pt>
                <c:pt idx="4707">
                  <c:v>9423.46337890625</c:v>
                </c:pt>
                <c:pt idx="4708">
                  <c:v>9425.525390625</c:v>
                </c:pt>
                <c:pt idx="4709">
                  <c:v>9427.5498046875</c:v>
                </c:pt>
                <c:pt idx="4710">
                  <c:v>9429.3984375</c:v>
                </c:pt>
                <c:pt idx="4711">
                  <c:v>9431.29736328125</c:v>
                </c:pt>
                <c:pt idx="4712">
                  <c:v>9433.32177734375</c:v>
                </c:pt>
                <c:pt idx="4713">
                  <c:v>9435.43408203125</c:v>
                </c:pt>
                <c:pt idx="4714">
                  <c:v>9437.5341796875</c:v>
                </c:pt>
                <c:pt idx="4715">
                  <c:v>9439.4833984375</c:v>
                </c:pt>
                <c:pt idx="4716">
                  <c:v>9441.44482421875</c:v>
                </c:pt>
                <c:pt idx="4717">
                  <c:v>9443.54443359375</c:v>
                </c:pt>
                <c:pt idx="4718">
                  <c:v>9445.74462890625</c:v>
                </c:pt>
                <c:pt idx="4719">
                  <c:v>9447.693359375</c:v>
                </c:pt>
                <c:pt idx="4720">
                  <c:v>9449.5673828125</c:v>
                </c:pt>
                <c:pt idx="4721">
                  <c:v>9451.59228515625</c:v>
                </c:pt>
                <c:pt idx="4722">
                  <c:v>9453.4912109375</c:v>
                </c:pt>
                <c:pt idx="4723">
                  <c:v>9455.43994140625</c:v>
                </c:pt>
                <c:pt idx="4724">
                  <c:v>9457.537109375</c:v>
                </c:pt>
                <c:pt idx="4725">
                  <c:v>9459.49853515625</c:v>
                </c:pt>
                <c:pt idx="4726">
                  <c:v>9461.47509765625</c:v>
                </c:pt>
                <c:pt idx="4727">
                  <c:v>9463.53759765625</c:v>
                </c:pt>
                <c:pt idx="4728">
                  <c:v>9465.537109375</c:v>
                </c:pt>
                <c:pt idx="4729">
                  <c:v>9467.5869140625</c:v>
                </c:pt>
                <c:pt idx="4730">
                  <c:v>9469.5732421875</c:v>
                </c:pt>
                <c:pt idx="4731">
                  <c:v>9471.45947265625</c:v>
                </c:pt>
                <c:pt idx="4732">
                  <c:v>9473.42138671875</c:v>
                </c:pt>
                <c:pt idx="4733">
                  <c:v>9475.4580078125</c:v>
                </c:pt>
                <c:pt idx="4734">
                  <c:v>9477.482421875</c:v>
                </c:pt>
                <c:pt idx="4735">
                  <c:v>9479.51953125</c:v>
                </c:pt>
                <c:pt idx="4736">
                  <c:v>9481.443359375</c:v>
                </c:pt>
                <c:pt idx="4737">
                  <c:v>9483.34228515625</c:v>
                </c:pt>
                <c:pt idx="4738">
                  <c:v>9485.40478515625</c:v>
                </c:pt>
                <c:pt idx="4739">
                  <c:v>9487.44189453125</c:v>
                </c:pt>
                <c:pt idx="4740">
                  <c:v>9489.4130859375</c:v>
                </c:pt>
                <c:pt idx="4741">
                  <c:v>9491.3974609375</c:v>
                </c:pt>
                <c:pt idx="4742">
                  <c:v>9493.4248046875</c:v>
                </c:pt>
                <c:pt idx="4743">
                  <c:v>9495.45166015625</c:v>
                </c:pt>
                <c:pt idx="4744">
                  <c:v>9497.337890625</c:v>
                </c:pt>
                <c:pt idx="4745">
                  <c:v>9499.3369140625</c:v>
                </c:pt>
                <c:pt idx="4746">
                  <c:v>9501.41162109375</c:v>
                </c:pt>
                <c:pt idx="4747">
                  <c:v>9503.37109375</c:v>
                </c:pt>
                <c:pt idx="4748">
                  <c:v>9505.42041015625</c:v>
                </c:pt>
                <c:pt idx="4749">
                  <c:v>9507.45751953125</c:v>
                </c:pt>
                <c:pt idx="4750">
                  <c:v>9509.45703125</c:v>
                </c:pt>
                <c:pt idx="4751">
                  <c:v>9511.49609375</c:v>
                </c:pt>
                <c:pt idx="4752">
                  <c:v>9513.419921875</c:v>
                </c:pt>
                <c:pt idx="4753">
                  <c:v>9515.3818359375</c:v>
                </c:pt>
                <c:pt idx="4754">
                  <c:v>9517.45703125</c:v>
                </c:pt>
                <c:pt idx="4755">
                  <c:v>9519.41845703125</c:v>
                </c:pt>
                <c:pt idx="4756">
                  <c:v>9521.43994140625</c:v>
                </c:pt>
                <c:pt idx="4757">
                  <c:v>9523.4140625</c:v>
                </c:pt>
                <c:pt idx="4758">
                  <c:v>9525.35302734375</c:v>
                </c:pt>
                <c:pt idx="4759">
                  <c:v>9527.453125</c:v>
                </c:pt>
                <c:pt idx="4760">
                  <c:v>9529.45263671875</c:v>
                </c:pt>
                <c:pt idx="4761">
                  <c:v>9531.47705078125</c:v>
                </c:pt>
                <c:pt idx="4762">
                  <c:v>9533.451171875</c:v>
                </c:pt>
                <c:pt idx="4763">
                  <c:v>9535.46044921875</c:v>
                </c:pt>
                <c:pt idx="4764">
                  <c:v>9537.49755859375</c:v>
                </c:pt>
                <c:pt idx="4765">
                  <c:v>9539.42431640625</c:v>
                </c:pt>
                <c:pt idx="4766">
                  <c:v>9541.486328125</c:v>
                </c:pt>
                <c:pt idx="4767">
                  <c:v>9543.5234375</c:v>
                </c:pt>
                <c:pt idx="4768">
                  <c:v>9545.419921875</c:v>
                </c:pt>
                <c:pt idx="4769">
                  <c:v>9547.431640625</c:v>
                </c:pt>
                <c:pt idx="4770">
                  <c:v>9549.48388671875</c:v>
                </c:pt>
                <c:pt idx="4771">
                  <c:v>9551.4453125</c:v>
                </c:pt>
                <c:pt idx="4772">
                  <c:v>9553.35595703125</c:v>
                </c:pt>
                <c:pt idx="4773">
                  <c:v>9555.3046875</c:v>
                </c:pt>
                <c:pt idx="4774">
                  <c:v>9557.36474609375</c:v>
                </c:pt>
                <c:pt idx="4775">
                  <c:v>9559.32666015625</c:v>
                </c:pt>
                <c:pt idx="4776">
                  <c:v>9561.34130859375</c:v>
                </c:pt>
                <c:pt idx="4777">
                  <c:v>9563.4287109375</c:v>
                </c:pt>
                <c:pt idx="4778">
                  <c:v>9565.4404296875</c:v>
                </c:pt>
                <c:pt idx="4779">
                  <c:v>9567.46484375</c:v>
                </c:pt>
                <c:pt idx="4780">
                  <c:v>9569.361328125</c:v>
                </c:pt>
                <c:pt idx="4781">
                  <c:v>9571.310546875</c:v>
                </c:pt>
                <c:pt idx="4782">
                  <c:v>9573.322265625</c:v>
                </c:pt>
                <c:pt idx="4783">
                  <c:v>9575.3212890625</c:v>
                </c:pt>
                <c:pt idx="4784">
                  <c:v>9577.373046875</c:v>
                </c:pt>
                <c:pt idx="4785">
                  <c:v>9579.4853515625</c:v>
                </c:pt>
                <c:pt idx="4786">
                  <c:v>9581.48291015625</c:v>
                </c:pt>
                <c:pt idx="4787">
                  <c:v>9583.33203125</c:v>
                </c:pt>
                <c:pt idx="4788">
                  <c:v>9585.30810546875</c:v>
                </c:pt>
                <c:pt idx="4789">
                  <c:v>9587.3447265625</c:v>
                </c:pt>
                <c:pt idx="4790">
                  <c:v>9589.3818359375</c:v>
                </c:pt>
                <c:pt idx="4791">
                  <c:v>9591.36865234375</c:v>
                </c:pt>
                <c:pt idx="4792">
                  <c:v>9593.3427734375</c:v>
                </c:pt>
                <c:pt idx="4793">
                  <c:v>9595.40478515625</c:v>
                </c:pt>
                <c:pt idx="4794">
                  <c:v>9597.35400390625</c:v>
                </c:pt>
                <c:pt idx="4795">
                  <c:v>9599.29052734375</c:v>
                </c:pt>
                <c:pt idx="4796">
                  <c:v>9601.365234375</c:v>
                </c:pt>
                <c:pt idx="4797">
                  <c:v>9603.427734375</c:v>
                </c:pt>
                <c:pt idx="4798">
                  <c:v>9605.4267578125</c:v>
                </c:pt>
                <c:pt idx="4799">
                  <c:v>9607.337890625</c:v>
                </c:pt>
                <c:pt idx="4800">
                  <c:v>9609.322265625</c:v>
                </c:pt>
                <c:pt idx="4801">
                  <c:v>9611.359375</c:v>
                </c:pt>
                <c:pt idx="4802">
                  <c:v>9613.32373046875</c:v>
                </c:pt>
                <c:pt idx="4803">
                  <c:v>9615.2978515625</c:v>
                </c:pt>
                <c:pt idx="4804">
                  <c:v>9617.29736328125</c:v>
                </c:pt>
                <c:pt idx="4805">
                  <c:v>9619.3193359375</c:v>
                </c:pt>
                <c:pt idx="4806">
                  <c:v>9621.318359375</c:v>
                </c:pt>
                <c:pt idx="4807">
                  <c:v>9623.35791015625</c:v>
                </c:pt>
                <c:pt idx="4808">
                  <c:v>9625.392578125</c:v>
                </c:pt>
                <c:pt idx="4809">
                  <c:v>9627.31640625</c:v>
                </c:pt>
                <c:pt idx="4810">
                  <c:v>9629.3935546875</c:v>
                </c:pt>
                <c:pt idx="4811">
                  <c:v>9631.49365234375</c:v>
                </c:pt>
                <c:pt idx="4812">
                  <c:v>9633.48046875</c:v>
                </c:pt>
                <c:pt idx="4813">
                  <c:v>9635.4169921875</c:v>
                </c:pt>
                <c:pt idx="4814">
                  <c:v>9637.35302734375</c:v>
                </c:pt>
                <c:pt idx="4815">
                  <c:v>9639.35205078125</c:v>
                </c:pt>
                <c:pt idx="4816">
                  <c:v>9641.38916015625</c:v>
                </c:pt>
                <c:pt idx="4817">
                  <c:v>9643.43896484375</c:v>
                </c:pt>
                <c:pt idx="4818">
                  <c:v>9645.451171875</c:v>
                </c:pt>
                <c:pt idx="4819">
                  <c:v>9647.4501953125</c:v>
                </c:pt>
                <c:pt idx="4820">
                  <c:v>9649.34912109375</c:v>
                </c:pt>
                <c:pt idx="4821">
                  <c:v>9651.3212890625</c:v>
                </c:pt>
                <c:pt idx="4822">
                  <c:v>9653.3203125</c:v>
                </c:pt>
                <c:pt idx="4823">
                  <c:v>9655.19580078125</c:v>
                </c:pt>
                <c:pt idx="4824">
                  <c:v>9657.283203125</c:v>
                </c:pt>
                <c:pt idx="4825">
                  <c:v>9659.408203125</c:v>
                </c:pt>
                <c:pt idx="4826">
                  <c:v>9661.419921875</c:v>
                </c:pt>
                <c:pt idx="4827">
                  <c:v>9663.34423828125</c:v>
                </c:pt>
                <c:pt idx="4828">
                  <c:v>9665.34130859375</c:v>
                </c:pt>
                <c:pt idx="4829">
                  <c:v>9667.390625</c:v>
                </c:pt>
                <c:pt idx="4830">
                  <c:v>9669.34228515625</c:v>
                </c:pt>
                <c:pt idx="4831">
                  <c:v>9671.3671875</c:v>
                </c:pt>
                <c:pt idx="4832">
                  <c:v>9673.353515625</c:v>
                </c:pt>
                <c:pt idx="4833">
                  <c:v>9675.27734375</c:v>
                </c:pt>
                <c:pt idx="4834">
                  <c:v>9677.30224609375</c:v>
                </c:pt>
                <c:pt idx="4835">
                  <c:v>9679.30126953125</c:v>
                </c:pt>
                <c:pt idx="4836">
                  <c:v>9681.17236328125</c:v>
                </c:pt>
                <c:pt idx="4837">
                  <c:v>9683.19677734375</c:v>
                </c:pt>
                <c:pt idx="4838">
                  <c:v>9685.3115234375</c:v>
                </c:pt>
                <c:pt idx="4839">
                  <c:v>9687.28564453125</c:v>
                </c:pt>
                <c:pt idx="4840">
                  <c:v>9689.197265625</c:v>
                </c:pt>
                <c:pt idx="4841">
                  <c:v>9691.19677734375</c:v>
                </c:pt>
                <c:pt idx="4842">
                  <c:v>9693.3193359375</c:v>
                </c:pt>
                <c:pt idx="4843">
                  <c:v>9695.4443359375</c:v>
                </c:pt>
                <c:pt idx="4844">
                  <c:v>9697.4208984375</c:v>
                </c:pt>
                <c:pt idx="4845">
                  <c:v>9699.3701171875</c:v>
                </c:pt>
                <c:pt idx="4846">
                  <c:v>9701.33154296875</c:v>
                </c:pt>
                <c:pt idx="4847">
                  <c:v>9703.23046875</c:v>
                </c:pt>
                <c:pt idx="4848">
                  <c:v>9705.30517578125</c:v>
                </c:pt>
                <c:pt idx="4849">
                  <c:v>9707.40478515625</c:v>
                </c:pt>
                <c:pt idx="4850">
                  <c:v>9709.291015625</c:v>
                </c:pt>
                <c:pt idx="4851">
                  <c:v>9711.20263671875</c:v>
                </c:pt>
                <c:pt idx="4852">
                  <c:v>9713.23974609375</c:v>
                </c:pt>
                <c:pt idx="4853">
                  <c:v>9715.33935546875</c:v>
                </c:pt>
                <c:pt idx="4854">
                  <c:v>9717.3134765625</c:v>
                </c:pt>
                <c:pt idx="4855">
                  <c:v>9719.26220703125</c:v>
                </c:pt>
                <c:pt idx="4856">
                  <c:v>9721.3115234375</c:v>
                </c:pt>
                <c:pt idx="4857">
                  <c:v>9723.28369140625</c:v>
                </c:pt>
                <c:pt idx="4858">
                  <c:v>9725.2578125</c:v>
                </c:pt>
                <c:pt idx="4859">
                  <c:v>9727.27197265625</c:v>
                </c:pt>
                <c:pt idx="4860">
                  <c:v>9729.22119140625</c:v>
                </c:pt>
                <c:pt idx="4861">
                  <c:v>9731.25830078125</c:v>
                </c:pt>
                <c:pt idx="4862">
                  <c:v>9733.2578125</c:v>
                </c:pt>
                <c:pt idx="4863">
                  <c:v>9735.2822265625</c:v>
                </c:pt>
                <c:pt idx="4864">
                  <c:v>9737.31884765625</c:v>
                </c:pt>
                <c:pt idx="4865">
                  <c:v>9739.22998046875</c:v>
                </c:pt>
                <c:pt idx="4866">
                  <c:v>9741.2548828125</c:v>
                </c:pt>
                <c:pt idx="4867">
                  <c:v>9743.34033203125</c:v>
                </c:pt>
                <c:pt idx="4868">
                  <c:v>9745.26416015625</c:v>
                </c:pt>
                <c:pt idx="4869">
                  <c:v>9747.20263671875</c:v>
                </c:pt>
                <c:pt idx="4870">
                  <c:v>9749.302734375</c:v>
                </c:pt>
                <c:pt idx="4871">
                  <c:v>9751.33740234375</c:v>
                </c:pt>
                <c:pt idx="4872">
                  <c:v>9753.34912109375</c:v>
                </c:pt>
                <c:pt idx="4873">
                  <c:v>9755.275390625</c:v>
                </c:pt>
                <c:pt idx="4874">
                  <c:v>9757.26220703125</c:v>
                </c:pt>
                <c:pt idx="4875">
                  <c:v>9759.349609375</c:v>
                </c:pt>
                <c:pt idx="4876">
                  <c:v>9761.16015625</c:v>
                </c:pt>
                <c:pt idx="4877">
                  <c:v>9763.05908203125</c:v>
                </c:pt>
                <c:pt idx="4878">
                  <c:v>9765.22216796875</c:v>
                </c:pt>
                <c:pt idx="4879">
                  <c:v>9767.296875</c:v>
                </c:pt>
                <c:pt idx="4880">
                  <c:v>9769.35888671875</c:v>
                </c:pt>
                <c:pt idx="4881">
                  <c:v>9771.28271484375</c:v>
                </c:pt>
                <c:pt idx="4882">
                  <c:v>9773.103515625</c:v>
                </c:pt>
                <c:pt idx="4883">
                  <c:v>9775.11328125</c:v>
                </c:pt>
                <c:pt idx="4884">
                  <c:v>9777.20068359375</c:v>
                </c:pt>
                <c:pt idx="4885">
                  <c:v>9779.1640625</c:v>
                </c:pt>
                <c:pt idx="4886">
                  <c:v>9781.16552734375</c:v>
                </c:pt>
                <c:pt idx="4887">
                  <c:v>9783.177734375</c:v>
                </c:pt>
                <c:pt idx="4888">
                  <c:v>9785.08935546875</c:v>
                </c:pt>
                <c:pt idx="4889">
                  <c:v>9787.18896484375</c:v>
                </c:pt>
                <c:pt idx="4890">
                  <c:v>9789.23583984375</c:v>
                </c:pt>
                <c:pt idx="4891">
                  <c:v>9791.18505859375</c:v>
                </c:pt>
                <c:pt idx="4892">
                  <c:v>9793.2373046875</c:v>
                </c:pt>
                <c:pt idx="4893">
                  <c:v>9795.2744140625</c:v>
                </c:pt>
                <c:pt idx="4894">
                  <c:v>9797.33642578125</c:v>
                </c:pt>
                <c:pt idx="4895">
                  <c:v>9799.30810546875</c:v>
                </c:pt>
                <c:pt idx="4896">
                  <c:v>9801.23193359375</c:v>
                </c:pt>
                <c:pt idx="4897">
                  <c:v>9803.2587890625</c:v>
                </c:pt>
                <c:pt idx="4898">
                  <c:v>9805.17041015625</c:v>
                </c:pt>
                <c:pt idx="4899">
                  <c:v>9807.1572265625</c:v>
                </c:pt>
                <c:pt idx="4900">
                  <c:v>9809.1689453125</c:v>
                </c:pt>
                <c:pt idx="4901">
                  <c:v>9811.16845703125</c:v>
                </c:pt>
                <c:pt idx="4902">
                  <c:v>9813.27880859375</c:v>
                </c:pt>
                <c:pt idx="4903">
                  <c:v>9815.21484375</c:v>
                </c:pt>
                <c:pt idx="4904">
                  <c:v>9817.2265625</c:v>
                </c:pt>
                <c:pt idx="4905">
                  <c:v>9819.2509765625</c:v>
                </c:pt>
                <c:pt idx="4906">
                  <c:v>9821.18994140625</c:v>
                </c:pt>
                <c:pt idx="4907">
                  <c:v>9823.29052734375</c:v>
                </c:pt>
                <c:pt idx="4908">
                  <c:v>9825.2646484375</c:v>
                </c:pt>
                <c:pt idx="4909">
                  <c:v>9827.17529296875</c:v>
                </c:pt>
                <c:pt idx="4910">
                  <c:v>9829.2373046875</c:v>
                </c:pt>
                <c:pt idx="4911">
                  <c:v>9831.24951171875</c:v>
                </c:pt>
                <c:pt idx="4912">
                  <c:v>9833.2744140625</c:v>
                </c:pt>
                <c:pt idx="4913">
                  <c:v>9835.34912109375</c:v>
                </c:pt>
                <c:pt idx="4914">
                  <c:v>9837.28515625</c:v>
                </c:pt>
                <c:pt idx="4915">
                  <c:v>9839.2216796875</c:v>
                </c:pt>
                <c:pt idx="4916">
                  <c:v>9841.16845703125</c:v>
                </c:pt>
                <c:pt idx="4917">
                  <c:v>9843.09228515625</c:v>
                </c:pt>
                <c:pt idx="4918">
                  <c:v>9845.08154296875</c:v>
                </c:pt>
                <c:pt idx="4919">
                  <c:v>9847.15625</c:v>
                </c:pt>
                <c:pt idx="4920">
                  <c:v>9849.193359375</c:v>
                </c:pt>
                <c:pt idx="4921">
                  <c:v>9851.10498046875</c:v>
                </c:pt>
                <c:pt idx="4922">
                  <c:v>9853.20458984375</c:v>
                </c:pt>
                <c:pt idx="4923">
                  <c:v>9855.30419921875</c:v>
                </c:pt>
                <c:pt idx="4924">
                  <c:v>9857.22802734375</c:v>
                </c:pt>
                <c:pt idx="4925">
                  <c:v>9859.1142578125</c:v>
                </c:pt>
                <c:pt idx="4926">
                  <c:v>9861.13916015625</c:v>
                </c:pt>
                <c:pt idx="4927">
                  <c:v>9863.201171875</c:v>
                </c:pt>
                <c:pt idx="4928">
                  <c:v>9865.27587890625</c:v>
                </c:pt>
                <c:pt idx="4929">
                  <c:v>9867.275390625</c:v>
                </c:pt>
                <c:pt idx="4930">
                  <c:v>9869.17431640625</c:v>
                </c:pt>
                <c:pt idx="4931">
                  <c:v>9871.19873046875</c:v>
                </c:pt>
                <c:pt idx="4932">
                  <c:v>9873.18505859375</c:v>
                </c:pt>
                <c:pt idx="4933">
                  <c:v>9875.19677734375</c:v>
                </c:pt>
                <c:pt idx="4934">
                  <c:v>9877.23388671875</c:v>
                </c:pt>
                <c:pt idx="4935">
                  <c:v>9879.1455078125</c:v>
                </c:pt>
                <c:pt idx="4936">
                  <c:v>9881.107421875</c:v>
                </c:pt>
                <c:pt idx="4937">
                  <c:v>9883.18212890625</c:v>
                </c:pt>
                <c:pt idx="4938">
                  <c:v>9885.15576171875</c:v>
                </c:pt>
                <c:pt idx="4939">
                  <c:v>9887.23046875</c:v>
                </c:pt>
                <c:pt idx="4940">
                  <c:v>9889.29296875</c:v>
                </c:pt>
                <c:pt idx="4941">
                  <c:v>9891.1767578125</c:v>
                </c:pt>
                <c:pt idx="4942">
                  <c:v>9893.1259765625</c:v>
                </c:pt>
                <c:pt idx="4943">
                  <c:v>9895.177734375</c:v>
                </c:pt>
                <c:pt idx="4944">
                  <c:v>9897.21435546875</c:v>
                </c:pt>
                <c:pt idx="4945">
                  <c:v>9899.201171875</c:v>
                </c:pt>
                <c:pt idx="4946">
                  <c:v>9901.2255859375</c:v>
                </c:pt>
                <c:pt idx="4947">
                  <c:v>9903.197265625</c:v>
                </c:pt>
                <c:pt idx="4948">
                  <c:v>9905.10888671875</c:v>
                </c:pt>
                <c:pt idx="4949">
                  <c:v>9907.1083984375</c:v>
                </c:pt>
                <c:pt idx="4950">
                  <c:v>9909.0947265625</c:v>
                </c:pt>
                <c:pt idx="4951">
                  <c:v>9911.0087890625</c:v>
                </c:pt>
                <c:pt idx="4952">
                  <c:v>9913.09619140625</c:v>
                </c:pt>
                <c:pt idx="4953">
                  <c:v>9915.271484375</c:v>
                </c:pt>
                <c:pt idx="4954">
                  <c:v>9917.24560546875</c:v>
                </c:pt>
                <c:pt idx="4955">
                  <c:v>9919.1318359375</c:v>
                </c:pt>
                <c:pt idx="4956">
                  <c:v>9921.0810546875</c:v>
                </c:pt>
                <c:pt idx="4957">
                  <c:v>9923.080078125</c:v>
                </c:pt>
                <c:pt idx="4958">
                  <c:v>9925.0419921875</c:v>
                </c:pt>
                <c:pt idx="4959">
                  <c:v>9927.041015625</c:v>
                </c:pt>
                <c:pt idx="4960">
                  <c:v>9929.19091796875</c:v>
                </c:pt>
                <c:pt idx="4961">
                  <c:v>9931.18798828125</c:v>
                </c:pt>
                <c:pt idx="4962">
                  <c:v>9933.11181640625</c:v>
                </c:pt>
                <c:pt idx="4963">
                  <c:v>9935.13916015625</c:v>
                </c:pt>
                <c:pt idx="4964">
                  <c:v>9937.1259765625</c:v>
                </c:pt>
                <c:pt idx="4965">
                  <c:v>9939.1123046875</c:v>
                </c:pt>
                <c:pt idx="4966">
                  <c:v>9941.08642578125</c:v>
                </c:pt>
                <c:pt idx="4967">
                  <c:v>9943.12353515625</c:v>
                </c:pt>
                <c:pt idx="4968">
                  <c:v>9945.123046875</c:v>
                </c:pt>
                <c:pt idx="4969">
                  <c:v>9947.1728515625</c:v>
                </c:pt>
                <c:pt idx="4970">
                  <c:v>9949.1845703125</c:v>
                </c:pt>
                <c:pt idx="4971">
                  <c:v>9951.0830078125</c:v>
                </c:pt>
                <c:pt idx="4972">
                  <c:v>9953.15771484375</c:v>
                </c:pt>
                <c:pt idx="4973">
                  <c:v>9955.1826171875</c:v>
                </c:pt>
                <c:pt idx="4974">
                  <c:v>9957.09423828125</c:v>
                </c:pt>
                <c:pt idx="4975">
                  <c:v>9959.04296875</c:v>
                </c:pt>
                <c:pt idx="4976">
                  <c:v>9961.1552734375</c:v>
                </c:pt>
                <c:pt idx="4977">
                  <c:v>9963.21728515625</c:v>
                </c:pt>
                <c:pt idx="4978">
                  <c:v>9965.078125</c:v>
                </c:pt>
                <c:pt idx="4979">
                  <c:v>9967.0751953125</c:v>
                </c:pt>
                <c:pt idx="4980">
                  <c:v>9969.11279296875</c:v>
                </c:pt>
                <c:pt idx="4981">
                  <c:v>9971.177734375</c:v>
                </c:pt>
                <c:pt idx="4982">
                  <c:v>9973.23974609375</c:v>
                </c:pt>
                <c:pt idx="4983">
                  <c:v>9975.1005859375</c:v>
                </c:pt>
                <c:pt idx="4984">
                  <c:v>9977.03662109375</c:v>
                </c:pt>
                <c:pt idx="4985">
                  <c:v>9979.111328125</c:v>
                </c:pt>
                <c:pt idx="4986">
                  <c:v>9981.17333984375</c:v>
                </c:pt>
                <c:pt idx="4987">
                  <c:v>9983.1220703125</c:v>
                </c:pt>
                <c:pt idx="4988">
                  <c:v>9985.0966796875</c:v>
                </c:pt>
                <c:pt idx="4989">
                  <c:v>9987.146484375</c:v>
                </c:pt>
                <c:pt idx="4990">
                  <c:v>9989.18359375</c:v>
                </c:pt>
                <c:pt idx="4991">
                  <c:v>9991.1953125</c:v>
                </c:pt>
                <c:pt idx="4992">
                  <c:v>9993.08154296875</c:v>
                </c:pt>
                <c:pt idx="4993">
                  <c:v>9994.9931640625</c:v>
                </c:pt>
                <c:pt idx="4994">
                  <c:v>9997.02978515625</c:v>
                </c:pt>
                <c:pt idx="4995">
                  <c:v>9998.734375</c:v>
                </c:pt>
                <c:pt idx="4996">
                  <c:v>9999.9580078125</c:v>
                </c:pt>
              </c:numCache>
            </c:numRef>
          </c:xVal>
          <c:yVal>
            <c:numRef>
              <c:f>Sheet1!$BD$22:$BD$5018</c:f>
              <c:numCache>
                <c:formatCode>0.00E+00</c:formatCode>
                <c:ptCount val="4997"/>
                <c:pt idx="0">
                  <c:v>-3.7330257823535298E-5</c:v>
                </c:pt>
                <c:pt idx="1">
                  <c:v>-4.3462696640058199E-5</c:v>
                </c:pt>
                <c:pt idx="2">
                  <c:v>-4.8913048965057802E-5</c:v>
                </c:pt>
                <c:pt idx="3">
                  <c:v>-5.5054391704705799E-5</c:v>
                </c:pt>
                <c:pt idx="4">
                  <c:v>-6.1357426278087999E-5</c:v>
                </c:pt>
                <c:pt idx="5">
                  <c:v>-6.7587144901129603E-5</c:v>
                </c:pt>
                <c:pt idx="6">
                  <c:v>-7.3233972248493596E-5</c:v>
                </c:pt>
                <c:pt idx="7">
                  <c:v>-7.9609628822998205E-5</c:v>
                </c:pt>
                <c:pt idx="8">
                  <c:v>-8.57688901939374E-5</c:v>
                </c:pt>
                <c:pt idx="9">
                  <c:v>-9.1869680770221605E-5</c:v>
                </c:pt>
                <c:pt idx="10">
                  <c:v>-9.8349361144829797E-5</c:v>
                </c:pt>
                <c:pt idx="11" formatCode="General">
                  <c:v>-1.04223674118894E-4</c:v>
                </c:pt>
                <c:pt idx="12" formatCode="General">
                  <c:v>-1.1047472455795199E-4</c:v>
                </c:pt>
                <c:pt idx="13" formatCode="General">
                  <c:v>-1.1648787129499E-4</c:v>
                </c:pt>
                <c:pt idx="14" formatCode="General">
                  <c:v>-1.22768842442773E-4</c:v>
                </c:pt>
                <c:pt idx="15" formatCode="General">
                  <c:v>-1.2875811314709499E-4</c:v>
                </c:pt>
                <c:pt idx="16" formatCode="General">
                  <c:v>-1.3516471427026501E-4</c:v>
                </c:pt>
                <c:pt idx="17" formatCode="General">
                  <c:v>-1.4144483257132401E-4</c:v>
                </c:pt>
                <c:pt idx="18" formatCode="General">
                  <c:v>-1.4716971508896301E-4</c:v>
                </c:pt>
                <c:pt idx="19" formatCode="General">
                  <c:v>-1.5354001787322899E-4</c:v>
                </c:pt>
                <c:pt idx="20" formatCode="General">
                  <c:v>-1.59442284259139E-4</c:v>
                </c:pt>
                <c:pt idx="21" formatCode="General">
                  <c:v>-1.65430927833549E-4</c:v>
                </c:pt>
                <c:pt idx="22" formatCode="General">
                  <c:v>-1.7164378503238599E-4</c:v>
                </c:pt>
                <c:pt idx="23" formatCode="General">
                  <c:v>-1.77478561154548E-4</c:v>
                </c:pt>
                <c:pt idx="24" formatCode="General">
                  <c:v>-1.83882812563207E-4</c:v>
                </c:pt>
                <c:pt idx="25" formatCode="General">
                  <c:v>-1.9000992951492799E-4</c:v>
                </c:pt>
                <c:pt idx="26" formatCode="General">
                  <c:v>-1.9608194207290899E-4</c:v>
                </c:pt>
                <c:pt idx="27" formatCode="General">
                  <c:v>-2.0232631821116099E-4</c:v>
                </c:pt>
                <c:pt idx="28" formatCode="General">
                  <c:v>-2.08156856552389E-4</c:v>
                </c:pt>
                <c:pt idx="29" formatCode="General">
                  <c:v>-2.14169119765318E-4</c:v>
                </c:pt>
                <c:pt idx="30" formatCode="General">
                  <c:v>-2.20615410738078E-4</c:v>
                </c:pt>
                <c:pt idx="31" formatCode="General">
                  <c:v>-2.2635709930490799E-4</c:v>
                </c:pt>
                <c:pt idx="32" formatCode="General">
                  <c:v>-2.32296336374929E-4</c:v>
                </c:pt>
                <c:pt idx="33" formatCode="General">
                  <c:v>-2.38570247247735E-4</c:v>
                </c:pt>
                <c:pt idx="34" formatCode="General">
                  <c:v>-2.4447013624251298E-4</c:v>
                </c:pt>
                <c:pt idx="35" formatCode="General">
                  <c:v>-2.5083588038811298E-4</c:v>
                </c:pt>
                <c:pt idx="36" formatCode="General">
                  <c:v>-2.5630149372649199E-4</c:v>
                </c:pt>
                <c:pt idx="37" formatCode="General">
                  <c:v>-2.6297226414884601E-4</c:v>
                </c:pt>
                <c:pt idx="38" formatCode="General">
                  <c:v>-2.6862835448743802E-4</c:v>
                </c:pt>
                <c:pt idx="39" formatCode="General">
                  <c:v>-2.7526560073682602E-4</c:v>
                </c:pt>
                <c:pt idx="40" formatCode="General">
                  <c:v>-2.8069741932275902E-4</c:v>
                </c:pt>
                <c:pt idx="41" formatCode="General">
                  <c:v>-2.86866837735222E-4</c:v>
                </c:pt>
                <c:pt idx="42" formatCode="General">
                  <c:v>-2.9309029661397999E-4</c:v>
                </c:pt>
                <c:pt idx="43" formatCode="General">
                  <c:v>-2.9870172293727299E-4</c:v>
                </c:pt>
                <c:pt idx="44" formatCode="General">
                  <c:v>-3.0518526661052801E-4</c:v>
                </c:pt>
                <c:pt idx="45" formatCode="General">
                  <c:v>-3.1111787979363798E-4</c:v>
                </c:pt>
                <c:pt idx="46" formatCode="General">
                  <c:v>-3.17511893802931E-4</c:v>
                </c:pt>
                <c:pt idx="47" formatCode="General">
                  <c:v>-3.2323565509446598E-4</c:v>
                </c:pt>
                <c:pt idx="48" formatCode="General">
                  <c:v>-3.29351708438594E-4</c:v>
                </c:pt>
                <c:pt idx="49" formatCode="General">
                  <c:v>-3.3547861016496402E-4</c:v>
                </c:pt>
                <c:pt idx="50" formatCode="General">
                  <c:v>-3.4149437435203903E-4</c:v>
                </c:pt>
                <c:pt idx="51" formatCode="General">
                  <c:v>-3.4760820815875798E-4</c:v>
                </c:pt>
                <c:pt idx="52" formatCode="General">
                  <c:v>-3.53198006547614E-4</c:v>
                </c:pt>
                <c:pt idx="53" formatCode="General">
                  <c:v>-3.5940158170614698E-4</c:v>
                </c:pt>
                <c:pt idx="54" formatCode="General">
                  <c:v>-3.6551993765120198E-4</c:v>
                </c:pt>
                <c:pt idx="55" formatCode="General">
                  <c:v>-3.7186876010398098E-4</c:v>
                </c:pt>
                <c:pt idx="56" formatCode="General">
                  <c:v>-3.7821594212612998E-4</c:v>
                </c:pt>
                <c:pt idx="57" formatCode="General">
                  <c:v>-3.84001279088265E-4</c:v>
                </c:pt>
                <c:pt idx="58" formatCode="General">
                  <c:v>-3.89908963647183E-4</c:v>
                </c:pt>
                <c:pt idx="59" formatCode="General">
                  <c:v>-3.9580327134865602E-4</c:v>
                </c:pt>
                <c:pt idx="60" formatCode="General">
                  <c:v>-4.0200105492294101E-4</c:v>
                </c:pt>
                <c:pt idx="61" formatCode="General">
                  <c:v>-4.0787809605344398E-4</c:v>
                </c:pt>
                <c:pt idx="62" formatCode="General">
                  <c:v>-4.1420739189861001E-4</c:v>
                </c:pt>
                <c:pt idx="63" formatCode="General">
                  <c:v>-4.1958143490670102E-4</c:v>
                </c:pt>
                <c:pt idx="64" formatCode="General">
                  <c:v>-4.2599369575207802E-4</c:v>
                </c:pt>
                <c:pt idx="65" formatCode="General">
                  <c:v>-4.31755128425031E-4</c:v>
                </c:pt>
                <c:pt idx="66" formatCode="General">
                  <c:v>-4.3818345244067599E-4</c:v>
                </c:pt>
                <c:pt idx="67" formatCode="General">
                  <c:v>-4.440161363892E-4</c:v>
                </c:pt>
                <c:pt idx="68" formatCode="General">
                  <c:v>-4.5034097819467199E-4</c:v>
                </c:pt>
                <c:pt idx="69" formatCode="General">
                  <c:v>-4.55782909052742E-4</c:v>
                </c:pt>
                <c:pt idx="70" formatCode="General">
                  <c:v>-4.6210337303159802E-4</c:v>
                </c:pt>
                <c:pt idx="71" formatCode="General">
                  <c:v>-4.6801990056739601E-4</c:v>
                </c:pt>
                <c:pt idx="72" formatCode="General">
                  <c:v>-4.7404326582299502E-4</c:v>
                </c:pt>
                <c:pt idx="73" formatCode="General">
                  <c:v>-4.7981664534785202E-4</c:v>
                </c:pt>
                <c:pt idx="74" formatCode="General">
                  <c:v>-4.8609059984004802E-4</c:v>
                </c:pt>
                <c:pt idx="75" formatCode="General">
                  <c:v>-4.9229633189388795E-4</c:v>
                </c:pt>
                <c:pt idx="76" formatCode="General">
                  <c:v>-4.9806689198835798E-4</c:v>
                </c:pt>
                <c:pt idx="77" formatCode="General">
                  <c:v>-5.0473970727453205E-4</c:v>
                </c:pt>
                <c:pt idx="78" formatCode="General">
                  <c:v>-5.1044218865732604E-4</c:v>
                </c:pt>
                <c:pt idx="79" formatCode="General">
                  <c:v>-5.1647071772814796E-4</c:v>
                </c:pt>
                <c:pt idx="80" formatCode="General">
                  <c:v>-5.2219507843079304E-4</c:v>
                </c:pt>
                <c:pt idx="81" formatCode="General">
                  <c:v>-5.2843760575761701E-4</c:v>
                </c:pt>
                <c:pt idx="82" formatCode="General">
                  <c:v>-5.3426011387477002E-4</c:v>
                </c:pt>
                <c:pt idx="83" formatCode="General">
                  <c:v>-5.4024429444591204E-4</c:v>
                </c:pt>
                <c:pt idx="84" formatCode="General">
                  <c:v>-5.4667029286812403E-4</c:v>
                </c:pt>
                <c:pt idx="85" formatCode="General">
                  <c:v>-5.5253618459098601E-4</c:v>
                </c:pt>
                <c:pt idx="86" formatCode="General">
                  <c:v>-5.58429731809575E-4</c:v>
                </c:pt>
                <c:pt idx="87" formatCode="General">
                  <c:v>-5.6417323950151905E-4</c:v>
                </c:pt>
                <c:pt idx="88" formatCode="General">
                  <c:v>-5.7071096950381305E-4</c:v>
                </c:pt>
                <c:pt idx="89" formatCode="General">
                  <c:v>-5.7649312738807001E-4</c:v>
                </c:pt>
                <c:pt idx="90" formatCode="General">
                  <c:v>-5.8225736665290398E-4</c:v>
                </c:pt>
                <c:pt idx="91" formatCode="General">
                  <c:v>-5.8824256018096303E-4</c:v>
                </c:pt>
                <c:pt idx="92" formatCode="General">
                  <c:v>-5.9433358145101001E-4</c:v>
                </c:pt>
                <c:pt idx="93" formatCode="General">
                  <c:v>-6.0064248245610195E-4</c:v>
                </c:pt>
                <c:pt idx="94" formatCode="General">
                  <c:v>-6.0660073577973E-4</c:v>
                </c:pt>
                <c:pt idx="95" formatCode="General">
                  <c:v>-6.1234602935897396E-4</c:v>
                </c:pt>
                <c:pt idx="96" formatCode="General">
                  <c:v>-6.1843442022432805E-4</c:v>
                </c:pt>
                <c:pt idx="97" formatCode="General">
                  <c:v>-6.2450439518764401E-4</c:v>
                </c:pt>
                <c:pt idx="98" formatCode="General">
                  <c:v>-6.3060399634552202E-4</c:v>
                </c:pt>
                <c:pt idx="99" formatCode="General">
                  <c:v>-6.3660284961206397E-4</c:v>
                </c:pt>
                <c:pt idx="100" formatCode="General">
                  <c:v>-6.4259997804399398E-4</c:v>
                </c:pt>
                <c:pt idx="101" formatCode="General">
                  <c:v>-6.4878237112416198E-4</c:v>
                </c:pt>
                <c:pt idx="102" formatCode="General">
                  <c:v>-6.5412219064639703E-4</c:v>
                </c:pt>
                <c:pt idx="103" formatCode="General">
                  <c:v>-6.6059979553403296E-4</c:v>
                </c:pt>
                <c:pt idx="104" formatCode="General">
                  <c:v>-6.6644891721372298E-4</c:v>
                </c:pt>
                <c:pt idx="105" formatCode="General">
                  <c:v>-6.7279812724152998E-4</c:v>
                </c:pt>
                <c:pt idx="106" formatCode="General">
                  <c:v>-6.7886924026504898E-4</c:v>
                </c:pt>
                <c:pt idx="107" formatCode="General">
                  <c:v>-6.8390178685550599E-4</c:v>
                </c:pt>
                <c:pt idx="108" formatCode="General">
                  <c:v>-6.9037442151558698E-4</c:v>
                </c:pt>
                <c:pt idx="109" formatCode="General">
                  <c:v>-6.9670197190796002E-4</c:v>
                </c:pt>
                <c:pt idx="110" formatCode="General">
                  <c:v>-7.0222328681475595E-4</c:v>
                </c:pt>
                <c:pt idx="111" formatCode="General">
                  <c:v>-7.0813111990728503E-4</c:v>
                </c:pt>
                <c:pt idx="112" formatCode="General">
                  <c:v>-7.1454849968904195E-4</c:v>
                </c:pt>
                <c:pt idx="113" formatCode="General">
                  <c:v>-7.2048249373015197E-4</c:v>
                </c:pt>
                <c:pt idx="114" formatCode="General">
                  <c:v>-7.2667017964505795E-4</c:v>
                </c:pt>
                <c:pt idx="115" formatCode="General">
                  <c:v>-7.3218359993933797E-4</c:v>
                </c:pt>
                <c:pt idx="116" formatCode="General">
                  <c:v>-7.3858328571186E-4</c:v>
                </c:pt>
                <c:pt idx="117" formatCode="General">
                  <c:v>-7.44336310774283E-4</c:v>
                </c:pt>
                <c:pt idx="118" formatCode="General">
                  <c:v>-7.50411549867148E-4</c:v>
                </c:pt>
                <c:pt idx="119" formatCode="General">
                  <c:v>-7.5630394425103397E-4</c:v>
                </c:pt>
                <c:pt idx="120" formatCode="General">
                  <c:v>-7.6270222100323403E-4</c:v>
                </c:pt>
                <c:pt idx="121" formatCode="General">
                  <c:v>-7.6819544858260395E-4</c:v>
                </c:pt>
                <c:pt idx="122" formatCode="General">
                  <c:v>-7.7384917440447595E-4</c:v>
                </c:pt>
                <c:pt idx="123" formatCode="General">
                  <c:v>-7.8030367854305701E-4</c:v>
                </c:pt>
                <c:pt idx="124" formatCode="General">
                  <c:v>-7.8589123731581396E-4</c:v>
                </c:pt>
                <c:pt idx="125" formatCode="General">
                  <c:v>-7.92516924690021E-4</c:v>
                </c:pt>
                <c:pt idx="126" formatCode="General">
                  <c:v>-7.9813326946208396E-4</c:v>
                </c:pt>
                <c:pt idx="127" formatCode="General">
                  <c:v>-8.0453149047907005E-4</c:v>
                </c:pt>
                <c:pt idx="128" formatCode="General">
                  <c:v>-8.1001556457203005E-4</c:v>
                </c:pt>
                <c:pt idx="129" formatCode="General">
                  <c:v>-8.1599040963390096E-4</c:v>
                </c:pt>
                <c:pt idx="130" formatCode="General">
                  <c:v>-8.2204006464132399E-4</c:v>
                </c:pt>
                <c:pt idx="131" formatCode="General">
                  <c:v>-8.287161618626E-4</c:v>
                </c:pt>
                <c:pt idx="132" formatCode="General">
                  <c:v>-8.3409227409282898E-4</c:v>
                </c:pt>
                <c:pt idx="133" formatCode="General">
                  <c:v>-8.4068231626609603E-4</c:v>
                </c:pt>
                <c:pt idx="134" formatCode="General">
                  <c:v>-8.4606447169695298E-4</c:v>
                </c:pt>
                <c:pt idx="135" formatCode="General">
                  <c:v>-8.5196669307551496E-4</c:v>
                </c:pt>
                <c:pt idx="136" formatCode="General">
                  <c:v>-8.58516259433464E-4</c:v>
                </c:pt>
                <c:pt idx="137" formatCode="General">
                  <c:v>-8.6430135155424605E-4</c:v>
                </c:pt>
                <c:pt idx="138" formatCode="General">
                  <c:v>-8.7006989887753003E-4</c:v>
                </c:pt>
                <c:pt idx="139" formatCode="General">
                  <c:v>-8.7602645756086703E-4</c:v>
                </c:pt>
                <c:pt idx="140" formatCode="General">
                  <c:v>-8.8244279723503395E-4</c:v>
                </c:pt>
                <c:pt idx="141" formatCode="General">
                  <c:v>-8.8800582678228302E-4</c:v>
                </c:pt>
                <c:pt idx="142" formatCode="General">
                  <c:v>-8.9433487120856405E-4</c:v>
                </c:pt>
                <c:pt idx="143" formatCode="General">
                  <c:v>-9.0072301063153805E-4</c:v>
                </c:pt>
                <c:pt idx="144" formatCode="General">
                  <c:v>-9.0631362117920698E-4</c:v>
                </c:pt>
                <c:pt idx="145" formatCode="General">
                  <c:v>-9.1226383942099405E-4</c:v>
                </c:pt>
                <c:pt idx="146" formatCode="General">
                  <c:v>-9.1800455622421603E-4</c:v>
                </c:pt>
                <c:pt idx="147" formatCode="General">
                  <c:v>-9.2428534021129799E-4</c:v>
                </c:pt>
                <c:pt idx="148" formatCode="General">
                  <c:v>-9.2995102945628598E-4</c:v>
                </c:pt>
                <c:pt idx="149" formatCode="General">
                  <c:v>-9.3624371310889595E-4</c:v>
                </c:pt>
                <c:pt idx="150" formatCode="General">
                  <c:v>-9.4172236319564802E-4</c:v>
                </c:pt>
                <c:pt idx="151" formatCode="General">
                  <c:v>-9.4817856349107296E-4</c:v>
                </c:pt>
                <c:pt idx="152" formatCode="General">
                  <c:v>-9.5419557878898996E-4</c:v>
                </c:pt>
                <c:pt idx="153" formatCode="General">
                  <c:v>-9.60270702541337E-4</c:v>
                </c:pt>
                <c:pt idx="154" formatCode="General">
                  <c:v>-9.6637232768687E-4</c:v>
                </c:pt>
                <c:pt idx="155" formatCode="General">
                  <c:v>-9.7233287562953298E-4</c:v>
                </c:pt>
                <c:pt idx="156" formatCode="General">
                  <c:v>-9.7759055549811102E-4</c:v>
                </c:pt>
                <c:pt idx="157" formatCode="General">
                  <c:v>-9.8413437912680591E-4</c:v>
                </c:pt>
                <c:pt idx="158" formatCode="General">
                  <c:v>-9.900944312785701E-4</c:v>
                </c:pt>
                <c:pt idx="159" formatCode="General">
                  <c:v>-9.9567305161810593E-4</c:v>
                </c:pt>
                <c:pt idx="160" formatCode="General">
                  <c:v>-1.00139603774327E-3</c:v>
                </c:pt>
                <c:pt idx="161" formatCode="General">
                  <c:v>-1.0075199628689099E-3</c:v>
                </c:pt>
                <c:pt idx="162" formatCode="General">
                  <c:v>-1.0142526230633401E-3</c:v>
                </c:pt>
                <c:pt idx="163" formatCode="General">
                  <c:v>-1.01973955598276E-3</c:v>
                </c:pt>
                <c:pt idx="164" formatCode="General">
                  <c:v>-1.0257442823849701E-3</c:v>
                </c:pt>
                <c:pt idx="165" formatCode="General">
                  <c:v>-1.03212939064723E-3</c:v>
                </c:pt>
                <c:pt idx="166" formatCode="General">
                  <c:v>-1.03818334707904E-3</c:v>
                </c:pt>
                <c:pt idx="167" formatCode="General">
                  <c:v>-1.04389855022312E-3</c:v>
                </c:pt>
                <c:pt idx="168" formatCode="General">
                  <c:v>-1.04958202158076E-3</c:v>
                </c:pt>
                <c:pt idx="169" formatCode="General">
                  <c:v>-1.05581493453789E-3</c:v>
                </c:pt>
                <c:pt idx="170" formatCode="General">
                  <c:v>-1.06210523096661E-3</c:v>
                </c:pt>
                <c:pt idx="171" formatCode="General">
                  <c:v>-1.0679099863655701E-3</c:v>
                </c:pt>
                <c:pt idx="172" formatCode="General">
                  <c:v>-1.07366148985779E-3</c:v>
                </c:pt>
                <c:pt idx="173" formatCode="General">
                  <c:v>-1.0798531666669901E-3</c:v>
                </c:pt>
                <c:pt idx="174" formatCode="General">
                  <c:v>-1.0854666526519199E-3</c:v>
                </c:pt>
                <c:pt idx="175" formatCode="General">
                  <c:v>-1.09141159820871E-3</c:v>
                </c:pt>
                <c:pt idx="176" formatCode="General">
                  <c:v>-1.09765956034876E-3</c:v>
                </c:pt>
                <c:pt idx="177" formatCode="General">
                  <c:v>-1.1034090528900099E-3</c:v>
                </c:pt>
                <c:pt idx="178" formatCode="General">
                  <c:v>-1.10949166865014E-3</c:v>
                </c:pt>
                <c:pt idx="179" formatCode="General">
                  <c:v>-1.1151907990867699E-3</c:v>
                </c:pt>
                <c:pt idx="180" formatCode="General">
                  <c:v>-1.12126349416863E-3</c:v>
                </c:pt>
                <c:pt idx="181" formatCode="General">
                  <c:v>-1.12735054387296E-3</c:v>
                </c:pt>
                <c:pt idx="182" formatCode="General">
                  <c:v>-1.1330563522244099E-3</c:v>
                </c:pt>
                <c:pt idx="183" formatCode="General">
                  <c:v>-1.13927090326142E-3</c:v>
                </c:pt>
                <c:pt idx="184" formatCode="General">
                  <c:v>-1.14578625798736E-3</c:v>
                </c:pt>
                <c:pt idx="185" formatCode="General">
                  <c:v>-1.15073657396009E-3</c:v>
                </c:pt>
                <c:pt idx="186" formatCode="General">
                  <c:v>-1.1569953521887301E-3</c:v>
                </c:pt>
                <c:pt idx="187" formatCode="General">
                  <c:v>-1.16291947450074E-3</c:v>
                </c:pt>
                <c:pt idx="188" formatCode="General">
                  <c:v>-1.16937102832522E-3</c:v>
                </c:pt>
                <c:pt idx="189" formatCode="General">
                  <c:v>-1.1750384644574801E-3</c:v>
                </c:pt>
                <c:pt idx="190" formatCode="General">
                  <c:v>-1.18129557178111E-3</c:v>
                </c:pt>
                <c:pt idx="191" formatCode="General">
                  <c:v>-1.1873735950386299E-3</c:v>
                </c:pt>
                <c:pt idx="192" formatCode="General">
                  <c:v>-1.1924212465580101E-3</c:v>
                </c:pt>
                <c:pt idx="193" formatCode="General">
                  <c:v>-1.1985595548425201E-3</c:v>
                </c:pt>
                <c:pt idx="194" formatCode="General">
                  <c:v>-1.2044912654123299E-3</c:v>
                </c:pt>
                <c:pt idx="195" formatCode="General">
                  <c:v>-1.2108001691913299E-3</c:v>
                </c:pt>
                <c:pt idx="196" formatCode="General">
                  <c:v>-1.2164931098258599E-3</c:v>
                </c:pt>
                <c:pt idx="197" formatCode="General">
                  <c:v>-1.2230418023781199E-3</c:v>
                </c:pt>
                <c:pt idx="198" formatCode="General">
                  <c:v>-1.2290534253565099E-3</c:v>
                </c:pt>
                <c:pt idx="199" formatCode="General">
                  <c:v>-1.2344679049504899E-3</c:v>
                </c:pt>
                <c:pt idx="200" formatCode="General">
                  <c:v>-1.24067678948586E-3</c:v>
                </c:pt>
                <c:pt idx="201" formatCode="General">
                  <c:v>-1.2464698828877599E-3</c:v>
                </c:pt>
                <c:pt idx="202" formatCode="General">
                  <c:v>-1.2521758628963699E-3</c:v>
                </c:pt>
                <c:pt idx="203" formatCode="General">
                  <c:v>-1.25833471500838E-3</c:v>
                </c:pt>
                <c:pt idx="204" formatCode="General">
                  <c:v>-1.2643285323477101E-3</c:v>
                </c:pt>
                <c:pt idx="205" formatCode="General">
                  <c:v>-1.27026655783096E-3</c:v>
                </c:pt>
                <c:pt idx="206" formatCode="General">
                  <c:v>-1.2766746969308199E-3</c:v>
                </c:pt>
                <c:pt idx="207" formatCode="General">
                  <c:v>-1.28182756846195E-3</c:v>
                </c:pt>
                <c:pt idx="208" formatCode="General">
                  <c:v>-1.28846043068585E-3</c:v>
                </c:pt>
                <c:pt idx="209" formatCode="General">
                  <c:v>-1.29382608028701E-3</c:v>
                </c:pt>
                <c:pt idx="210" formatCode="General">
                  <c:v>-1.2998912339680601E-3</c:v>
                </c:pt>
                <c:pt idx="211" formatCode="General">
                  <c:v>-1.3061083297988901E-3</c:v>
                </c:pt>
                <c:pt idx="212" formatCode="General">
                  <c:v>-1.3120590690936899E-3</c:v>
                </c:pt>
                <c:pt idx="213" formatCode="General">
                  <c:v>-1.31793772279679E-3</c:v>
                </c:pt>
                <c:pt idx="214" formatCode="General">
                  <c:v>-1.32376265774543E-3</c:v>
                </c:pt>
                <c:pt idx="215" formatCode="General">
                  <c:v>-1.3296955281527701E-3</c:v>
                </c:pt>
                <c:pt idx="216" formatCode="General">
                  <c:v>-1.33547351986534E-3</c:v>
                </c:pt>
                <c:pt idx="217" formatCode="General">
                  <c:v>-1.3417780984007501E-3</c:v>
                </c:pt>
                <c:pt idx="218" formatCode="General">
                  <c:v>-1.3474814703776799E-3</c:v>
                </c:pt>
                <c:pt idx="219" formatCode="General">
                  <c:v>-1.3535284556681099E-3</c:v>
                </c:pt>
                <c:pt idx="220" formatCode="General">
                  <c:v>-1.35927975025697E-3</c:v>
                </c:pt>
                <c:pt idx="221" formatCode="General">
                  <c:v>-1.36550962908799E-3</c:v>
                </c:pt>
                <c:pt idx="222" formatCode="General">
                  <c:v>-1.3712634500325999E-3</c:v>
                </c:pt>
                <c:pt idx="223" formatCode="General">
                  <c:v>-1.37749978198154E-3</c:v>
                </c:pt>
                <c:pt idx="224" formatCode="General">
                  <c:v>-1.3831037772431499E-3</c:v>
                </c:pt>
                <c:pt idx="225" formatCode="General">
                  <c:v>-1.38937124067672E-3</c:v>
                </c:pt>
                <c:pt idx="226" formatCode="General">
                  <c:v>-1.3953700691360701E-3</c:v>
                </c:pt>
                <c:pt idx="227" formatCode="General">
                  <c:v>-1.40074064634517E-3</c:v>
                </c:pt>
                <c:pt idx="228" formatCode="General">
                  <c:v>-1.40695331590798E-3</c:v>
                </c:pt>
                <c:pt idx="229" formatCode="General">
                  <c:v>-1.41198978233926E-3</c:v>
                </c:pt>
                <c:pt idx="230" formatCode="General">
                  <c:v>-1.41917323280125E-3</c:v>
                </c:pt>
                <c:pt idx="231" formatCode="General">
                  <c:v>-1.42479869141032E-3</c:v>
                </c:pt>
                <c:pt idx="232" formatCode="General">
                  <c:v>-1.4303227076431101E-3</c:v>
                </c:pt>
                <c:pt idx="233" formatCode="General">
                  <c:v>-1.4368476286355199E-3</c:v>
                </c:pt>
                <c:pt idx="234" formatCode="General">
                  <c:v>-1.44283572158639E-3</c:v>
                </c:pt>
                <c:pt idx="235" formatCode="General">
                  <c:v>-1.44829588936384E-3</c:v>
                </c:pt>
                <c:pt idx="236" formatCode="General">
                  <c:v>-1.4543020731945301E-3</c:v>
                </c:pt>
                <c:pt idx="237" formatCode="General">
                  <c:v>-1.4601246486116699E-3</c:v>
                </c:pt>
                <c:pt idx="238" formatCode="General">
                  <c:v>-1.46585655948055E-3</c:v>
                </c:pt>
                <c:pt idx="239" formatCode="General">
                  <c:v>-1.4720310983426001E-3</c:v>
                </c:pt>
                <c:pt idx="240" formatCode="General">
                  <c:v>-1.47825194299144E-3</c:v>
                </c:pt>
                <c:pt idx="241" formatCode="General">
                  <c:v>-1.4837676677151199E-3</c:v>
                </c:pt>
                <c:pt idx="242" formatCode="General">
                  <c:v>-1.48985604293673E-3</c:v>
                </c:pt>
                <c:pt idx="243" formatCode="General">
                  <c:v>-1.4954224724613701E-3</c:v>
                </c:pt>
                <c:pt idx="244" formatCode="General">
                  <c:v>-1.5014912860788099E-3</c:v>
                </c:pt>
                <c:pt idx="245" formatCode="General">
                  <c:v>-1.5074613015508701E-3</c:v>
                </c:pt>
                <c:pt idx="246" formatCode="General">
                  <c:v>-1.51331489809279E-3</c:v>
                </c:pt>
                <c:pt idx="247" formatCode="General">
                  <c:v>-1.5188602909922801E-3</c:v>
                </c:pt>
                <c:pt idx="248" formatCode="General">
                  <c:v>-1.5241699606881999E-3</c:v>
                </c:pt>
                <c:pt idx="249" formatCode="General">
                  <c:v>-1.53082370494292E-3</c:v>
                </c:pt>
                <c:pt idx="250" formatCode="General">
                  <c:v>-1.5372786647659901E-3</c:v>
                </c:pt>
                <c:pt idx="251" formatCode="General">
                  <c:v>-1.54261351166434E-3</c:v>
                </c:pt>
                <c:pt idx="252" formatCode="General">
                  <c:v>-1.5482715015878599E-3</c:v>
                </c:pt>
                <c:pt idx="253" formatCode="General">
                  <c:v>-1.5540015529921999E-3</c:v>
                </c:pt>
                <c:pt idx="254" formatCode="General">
                  <c:v>-1.56067996698964E-3</c:v>
                </c:pt>
                <c:pt idx="255" formatCode="General">
                  <c:v>-1.56626804100634E-3</c:v>
                </c:pt>
                <c:pt idx="256" formatCode="General">
                  <c:v>-1.5719466731657101E-3</c:v>
                </c:pt>
                <c:pt idx="257" formatCode="General">
                  <c:v>-1.57847933123275E-3</c:v>
                </c:pt>
                <c:pt idx="258" formatCode="General">
                  <c:v>-1.5836391672073499E-3</c:v>
                </c:pt>
                <c:pt idx="259" formatCode="General">
                  <c:v>-1.58971190532194E-3</c:v>
                </c:pt>
                <c:pt idx="260" formatCode="General">
                  <c:v>-1.59539244811104E-3</c:v>
                </c:pt>
                <c:pt idx="261" formatCode="General">
                  <c:v>-1.6014230038230699E-3</c:v>
                </c:pt>
                <c:pt idx="262" formatCode="General">
                  <c:v>-1.60749218729523E-3</c:v>
                </c:pt>
                <c:pt idx="263" formatCode="General">
                  <c:v>-1.61346278856395E-3</c:v>
                </c:pt>
                <c:pt idx="264" formatCode="General">
                  <c:v>-1.61950351831006E-3</c:v>
                </c:pt>
                <c:pt idx="265" formatCode="General">
                  <c:v>-1.62470121669745E-3</c:v>
                </c:pt>
                <c:pt idx="266" formatCode="General">
                  <c:v>-1.63046923474903E-3</c:v>
                </c:pt>
                <c:pt idx="267" formatCode="General">
                  <c:v>-1.6369053366891899E-3</c:v>
                </c:pt>
                <c:pt idx="268" formatCode="General">
                  <c:v>-1.6426646974503399E-3</c:v>
                </c:pt>
                <c:pt idx="269" formatCode="General">
                  <c:v>-1.64816168644782E-3</c:v>
                </c:pt>
                <c:pt idx="270" formatCode="General">
                  <c:v>-1.6543388955587001E-3</c:v>
                </c:pt>
                <c:pt idx="271" formatCode="General">
                  <c:v>-1.66019748289612E-3</c:v>
                </c:pt>
                <c:pt idx="272" formatCode="General">
                  <c:v>-1.6660621465084599E-3</c:v>
                </c:pt>
                <c:pt idx="273" formatCode="General">
                  <c:v>-1.67210747231824E-3</c:v>
                </c:pt>
                <c:pt idx="274" formatCode="General">
                  <c:v>-1.67804529707251E-3</c:v>
                </c:pt>
                <c:pt idx="275" formatCode="General">
                  <c:v>-1.6840502060339799E-3</c:v>
                </c:pt>
                <c:pt idx="276" formatCode="General">
                  <c:v>-1.6894498642561E-3</c:v>
                </c:pt>
                <c:pt idx="277" formatCode="General">
                  <c:v>-1.69544379131411E-3</c:v>
                </c:pt>
                <c:pt idx="278" formatCode="General">
                  <c:v>-1.70219873018369E-3</c:v>
                </c:pt>
                <c:pt idx="279" formatCode="General">
                  <c:v>-1.7076130377173899E-3</c:v>
                </c:pt>
                <c:pt idx="280" formatCode="General">
                  <c:v>-1.7127776041168099E-3</c:v>
                </c:pt>
                <c:pt idx="281" formatCode="General">
                  <c:v>-1.7192153593139101E-3</c:v>
                </c:pt>
                <c:pt idx="282" formatCode="General">
                  <c:v>-1.7252318045723699E-3</c:v>
                </c:pt>
                <c:pt idx="283" formatCode="General">
                  <c:v>-1.73060237690243E-3</c:v>
                </c:pt>
                <c:pt idx="284" formatCode="General">
                  <c:v>-1.7361654030645401E-3</c:v>
                </c:pt>
                <c:pt idx="285" formatCode="General">
                  <c:v>-1.7421079059928399E-3</c:v>
                </c:pt>
                <c:pt idx="286" formatCode="General">
                  <c:v>-1.74825029263312E-3</c:v>
                </c:pt>
                <c:pt idx="287" formatCode="General">
                  <c:v>-1.75432353942425E-3</c:v>
                </c:pt>
                <c:pt idx="288" formatCode="General">
                  <c:v>-1.7604076753315601E-3</c:v>
                </c:pt>
                <c:pt idx="289" formatCode="General">
                  <c:v>-1.76679192197998E-3</c:v>
                </c:pt>
                <c:pt idx="290" formatCode="General">
                  <c:v>-1.7718802328545299E-3</c:v>
                </c:pt>
                <c:pt idx="291" formatCode="General">
                  <c:v>-1.77784773367647E-3</c:v>
                </c:pt>
                <c:pt idx="292" formatCode="General">
                  <c:v>-1.7836957200058599E-3</c:v>
                </c:pt>
                <c:pt idx="293" formatCode="General">
                  <c:v>-1.7889588198180301E-3</c:v>
                </c:pt>
                <c:pt idx="294" formatCode="General">
                  <c:v>-1.7951526556833799E-3</c:v>
                </c:pt>
                <c:pt idx="295" formatCode="General">
                  <c:v>-1.8011121635481599E-3</c:v>
                </c:pt>
                <c:pt idx="296" formatCode="General">
                  <c:v>-1.8069334513500001E-3</c:v>
                </c:pt>
                <c:pt idx="297" formatCode="General">
                  <c:v>-1.81341418699534E-3</c:v>
                </c:pt>
                <c:pt idx="298" formatCode="General">
                  <c:v>-1.81897216852971E-3</c:v>
                </c:pt>
                <c:pt idx="299" formatCode="General">
                  <c:v>-1.8246837841453701E-3</c:v>
                </c:pt>
                <c:pt idx="300" formatCode="General">
                  <c:v>-1.83012694048836E-3</c:v>
                </c:pt>
                <c:pt idx="301" formatCode="General">
                  <c:v>-1.8359957911835299E-3</c:v>
                </c:pt>
                <c:pt idx="302" formatCode="General">
                  <c:v>-1.8421955312797099E-3</c:v>
                </c:pt>
                <c:pt idx="303" formatCode="General">
                  <c:v>-1.8479448307873901E-3</c:v>
                </c:pt>
                <c:pt idx="304" formatCode="General">
                  <c:v>-1.8536015801085301E-3</c:v>
                </c:pt>
                <c:pt idx="305" formatCode="General">
                  <c:v>-1.8596164083852201E-3</c:v>
                </c:pt>
                <c:pt idx="306" formatCode="General">
                  <c:v>-1.86542593432394E-3</c:v>
                </c:pt>
                <c:pt idx="307" formatCode="General">
                  <c:v>-1.8714716209818701E-3</c:v>
                </c:pt>
                <c:pt idx="308" formatCode="General">
                  <c:v>-1.87708563061962E-3</c:v>
                </c:pt>
                <c:pt idx="309" formatCode="General">
                  <c:v>-1.8830347691655999E-3</c:v>
                </c:pt>
                <c:pt idx="310" formatCode="General">
                  <c:v>-1.8889729354388399E-3</c:v>
                </c:pt>
                <c:pt idx="311" formatCode="General">
                  <c:v>-1.8939731361386899E-3</c:v>
                </c:pt>
                <c:pt idx="312" formatCode="General">
                  <c:v>-1.9007124641404901E-3</c:v>
                </c:pt>
                <c:pt idx="313" formatCode="General">
                  <c:v>-1.90695382815508E-3</c:v>
                </c:pt>
                <c:pt idx="314" formatCode="General">
                  <c:v>-1.91211114476391E-3</c:v>
                </c:pt>
                <c:pt idx="315" formatCode="General">
                  <c:v>-1.9174423419004701E-3</c:v>
                </c:pt>
                <c:pt idx="316" formatCode="General">
                  <c:v>-1.9240209216656601E-3</c:v>
                </c:pt>
                <c:pt idx="317" formatCode="General">
                  <c:v>-1.92914008904024E-3</c:v>
                </c:pt>
                <c:pt idx="318" formatCode="General">
                  <c:v>-1.93529117208455E-3</c:v>
                </c:pt>
                <c:pt idx="319" formatCode="General">
                  <c:v>-1.9418385703974101E-3</c:v>
                </c:pt>
                <c:pt idx="320" formatCode="General">
                  <c:v>-1.94719029736507E-3</c:v>
                </c:pt>
                <c:pt idx="321" formatCode="General">
                  <c:v>-1.9528106835648401E-3</c:v>
                </c:pt>
                <c:pt idx="322" formatCode="General">
                  <c:v>-1.9582858390513398E-3</c:v>
                </c:pt>
                <c:pt idx="323" formatCode="General">
                  <c:v>-1.96469438160504E-3</c:v>
                </c:pt>
                <c:pt idx="324" formatCode="General">
                  <c:v>-1.9703723556542801E-3</c:v>
                </c:pt>
                <c:pt idx="325" formatCode="General">
                  <c:v>-1.9760235277063599E-3</c:v>
                </c:pt>
                <c:pt idx="326" formatCode="General">
                  <c:v>-1.9823434515195198E-3</c:v>
                </c:pt>
                <c:pt idx="327" formatCode="General">
                  <c:v>-1.9873854872652702E-3</c:v>
                </c:pt>
                <c:pt idx="328" formatCode="General">
                  <c:v>-1.99361984003167E-3</c:v>
                </c:pt>
                <c:pt idx="329" formatCode="General">
                  <c:v>-1.9997612707482299E-3</c:v>
                </c:pt>
                <c:pt idx="330" formatCode="General">
                  <c:v>-2.0056623045170601E-3</c:v>
                </c:pt>
                <c:pt idx="331" formatCode="General">
                  <c:v>-2.01133244696121E-3</c:v>
                </c:pt>
                <c:pt idx="332" formatCode="General">
                  <c:v>-2.0171481330299801E-3</c:v>
                </c:pt>
                <c:pt idx="333" formatCode="General">
                  <c:v>-2.0225281828206302E-3</c:v>
                </c:pt>
                <c:pt idx="334" formatCode="General">
                  <c:v>-2.0287782196811298E-3</c:v>
                </c:pt>
                <c:pt idx="335" formatCode="General">
                  <c:v>-2.03467477008497E-3</c:v>
                </c:pt>
                <c:pt idx="336" formatCode="General">
                  <c:v>-2.0398360909511799E-3</c:v>
                </c:pt>
                <c:pt idx="337" formatCode="General">
                  <c:v>-2.04653416330679E-3</c:v>
                </c:pt>
                <c:pt idx="338" formatCode="General">
                  <c:v>-2.0514652732271802E-3</c:v>
                </c:pt>
                <c:pt idx="339" formatCode="General">
                  <c:v>-2.0573695960456298E-3</c:v>
                </c:pt>
                <c:pt idx="340" formatCode="General">
                  <c:v>-2.0638090332110201E-3</c:v>
                </c:pt>
                <c:pt idx="341" formatCode="General">
                  <c:v>-2.0695994713140599E-3</c:v>
                </c:pt>
                <c:pt idx="342" formatCode="General">
                  <c:v>-2.07546799866337E-3</c:v>
                </c:pt>
                <c:pt idx="343" formatCode="General">
                  <c:v>-2.0802834895728602E-3</c:v>
                </c:pt>
                <c:pt idx="344" formatCode="General">
                  <c:v>-2.08686446009885E-3</c:v>
                </c:pt>
                <c:pt idx="345" formatCode="General">
                  <c:v>-2.0923419340547699E-3</c:v>
                </c:pt>
                <c:pt idx="346" formatCode="General">
                  <c:v>-2.0983368771318898E-3</c:v>
                </c:pt>
                <c:pt idx="347" formatCode="General">
                  <c:v>-2.1042901777577798E-3</c:v>
                </c:pt>
                <c:pt idx="348" formatCode="General">
                  <c:v>-2.10998909736646E-3</c:v>
                </c:pt>
                <c:pt idx="349" formatCode="General">
                  <c:v>-2.1159487015254001E-3</c:v>
                </c:pt>
                <c:pt idx="350" formatCode="General">
                  <c:v>-2.1214718456065498E-3</c:v>
                </c:pt>
                <c:pt idx="351" formatCode="General">
                  <c:v>-2.1267937374131701E-3</c:v>
                </c:pt>
                <c:pt idx="352" formatCode="General">
                  <c:v>-2.13271642950889E-3</c:v>
                </c:pt>
                <c:pt idx="353" formatCode="General">
                  <c:v>-2.13883902339735E-3</c:v>
                </c:pt>
                <c:pt idx="354" formatCode="General">
                  <c:v>-2.14446244152036E-3</c:v>
                </c:pt>
                <c:pt idx="355" formatCode="General">
                  <c:v>-2.1499675286518801E-3</c:v>
                </c:pt>
                <c:pt idx="356" formatCode="General">
                  <c:v>-2.1555188293421301E-3</c:v>
                </c:pt>
                <c:pt idx="357" formatCode="General">
                  <c:v>-2.1618174420352499E-3</c:v>
                </c:pt>
                <c:pt idx="358" formatCode="General">
                  <c:v>-2.1670815566970899E-3</c:v>
                </c:pt>
                <c:pt idx="359" formatCode="General">
                  <c:v>-2.1730827207890398E-3</c:v>
                </c:pt>
                <c:pt idx="360" formatCode="General">
                  <c:v>-2.1794858524088702E-3</c:v>
                </c:pt>
                <c:pt idx="361" formatCode="General">
                  <c:v>-2.1852524440787698E-3</c:v>
                </c:pt>
                <c:pt idx="362" formatCode="General">
                  <c:v>-2.1905027479854002E-3</c:v>
                </c:pt>
                <c:pt idx="363" formatCode="General">
                  <c:v>-2.1961567802516401E-3</c:v>
                </c:pt>
                <c:pt idx="364" formatCode="General">
                  <c:v>-2.20178623259294E-3</c:v>
                </c:pt>
                <c:pt idx="365" formatCode="General">
                  <c:v>-2.207683719975E-3</c:v>
                </c:pt>
                <c:pt idx="366" formatCode="General">
                  <c:v>-2.2139453885789899E-3</c:v>
                </c:pt>
                <c:pt idx="367" formatCode="General">
                  <c:v>-2.2192898766253601E-3</c:v>
                </c:pt>
                <c:pt idx="368" formatCode="General">
                  <c:v>-2.2253428543221798E-3</c:v>
                </c:pt>
                <c:pt idx="369" formatCode="General">
                  <c:v>-2.2310309273863198E-3</c:v>
                </c:pt>
                <c:pt idx="370" formatCode="General">
                  <c:v>-2.2366471973983798E-3</c:v>
                </c:pt>
                <c:pt idx="371" formatCode="General">
                  <c:v>-2.2423407601459698E-3</c:v>
                </c:pt>
                <c:pt idx="372" formatCode="General">
                  <c:v>-2.2483600985167798E-3</c:v>
                </c:pt>
                <c:pt idx="373" formatCode="General">
                  <c:v>-2.2533080046099599E-3</c:v>
                </c:pt>
                <c:pt idx="374" formatCode="General">
                  <c:v>-2.2599086192087599E-3</c:v>
                </c:pt>
                <c:pt idx="375" formatCode="General">
                  <c:v>-2.26540673965475E-3</c:v>
                </c:pt>
                <c:pt idx="376" formatCode="General">
                  <c:v>-2.2711145580407801E-3</c:v>
                </c:pt>
                <c:pt idx="377" formatCode="General">
                  <c:v>-2.27689054351468E-3</c:v>
                </c:pt>
                <c:pt idx="378" formatCode="General">
                  <c:v>-2.2823804009984901E-3</c:v>
                </c:pt>
                <c:pt idx="379" formatCode="General">
                  <c:v>-2.2885786816816598E-3</c:v>
                </c:pt>
                <c:pt idx="380" formatCode="General">
                  <c:v>-2.2937191402321502E-3</c:v>
                </c:pt>
                <c:pt idx="381" formatCode="General">
                  <c:v>-2.2995192590586E-3</c:v>
                </c:pt>
                <c:pt idx="382" formatCode="General">
                  <c:v>-2.3060424753290499E-3</c:v>
                </c:pt>
                <c:pt idx="383" formatCode="General">
                  <c:v>-2.3108984552668802E-3</c:v>
                </c:pt>
                <c:pt idx="384" formatCode="General">
                  <c:v>-2.31758049196381E-3</c:v>
                </c:pt>
                <c:pt idx="385" formatCode="General">
                  <c:v>-2.3219216860833401E-3</c:v>
                </c:pt>
                <c:pt idx="386" formatCode="General">
                  <c:v>-2.3286762521816302E-3</c:v>
                </c:pt>
                <c:pt idx="387" formatCode="General">
                  <c:v>-2.33484424929106E-3</c:v>
                </c:pt>
                <c:pt idx="388" formatCode="General">
                  <c:v>-2.3389948428383799E-3</c:v>
                </c:pt>
                <c:pt idx="389" formatCode="General">
                  <c:v>-2.3448714557853601E-3</c:v>
                </c:pt>
                <c:pt idx="390" formatCode="General">
                  <c:v>-2.3517126958642201E-3</c:v>
                </c:pt>
                <c:pt idx="391" formatCode="General">
                  <c:v>-2.35744748922496E-3</c:v>
                </c:pt>
                <c:pt idx="392" formatCode="General">
                  <c:v>-2.3631269842369798E-3</c:v>
                </c:pt>
                <c:pt idx="393" formatCode="General">
                  <c:v>-2.3681074461055899E-3</c:v>
                </c:pt>
                <c:pt idx="394" formatCode="General">
                  <c:v>-2.37454450377162E-3</c:v>
                </c:pt>
                <c:pt idx="395" formatCode="General">
                  <c:v>-2.3796337436133002E-3</c:v>
                </c:pt>
                <c:pt idx="396" formatCode="General">
                  <c:v>-2.3860999655546402E-3</c:v>
                </c:pt>
                <c:pt idx="397" formatCode="General">
                  <c:v>-2.3908220384432901E-3</c:v>
                </c:pt>
                <c:pt idx="398" formatCode="General">
                  <c:v>-2.39682641864692E-3</c:v>
                </c:pt>
                <c:pt idx="399" formatCode="General">
                  <c:v>-2.4026192358059801E-3</c:v>
                </c:pt>
                <c:pt idx="400" formatCode="General">
                  <c:v>-2.4075088857799598E-3</c:v>
                </c:pt>
                <c:pt idx="401" formatCode="General">
                  <c:v>-2.41455551062751E-3</c:v>
                </c:pt>
                <c:pt idx="402" formatCode="General">
                  <c:v>-2.42000401089691E-3</c:v>
                </c:pt>
                <c:pt idx="403" formatCode="General">
                  <c:v>-2.4245671736119801E-3</c:v>
                </c:pt>
                <c:pt idx="404" formatCode="General">
                  <c:v>-2.4315819319682E-3</c:v>
                </c:pt>
                <c:pt idx="405" formatCode="General">
                  <c:v>-2.4371674818301401E-3</c:v>
                </c:pt>
                <c:pt idx="406" formatCode="General">
                  <c:v>-2.4422050735847601E-3</c:v>
                </c:pt>
                <c:pt idx="407" formatCode="General">
                  <c:v>-2.4483820994611102E-3</c:v>
                </c:pt>
                <c:pt idx="408" formatCode="General">
                  <c:v>-2.45369081153327E-3</c:v>
                </c:pt>
                <c:pt idx="409" formatCode="General">
                  <c:v>-2.4598798528681098E-3</c:v>
                </c:pt>
                <c:pt idx="410" formatCode="General">
                  <c:v>-2.4649224199193398E-3</c:v>
                </c:pt>
                <c:pt idx="411" formatCode="General">
                  <c:v>-2.4722040362471199E-3</c:v>
                </c:pt>
                <c:pt idx="412" formatCode="General">
                  <c:v>-2.4772211990140001E-3</c:v>
                </c:pt>
                <c:pt idx="413" formatCode="General">
                  <c:v>-2.4827296686089398E-3</c:v>
                </c:pt>
                <c:pt idx="414" formatCode="General">
                  <c:v>-2.48818692677292E-3</c:v>
                </c:pt>
                <c:pt idx="415" formatCode="General">
                  <c:v>-2.4938669394472101E-3</c:v>
                </c:pt>
                <c:pt idx="416" formatCode="General">
                  <c:v>-2.5000374774345599E-3</c:v>
                </c:pt>
                <c:pt idx="417" formatCode="General">
                  <c:v>-2.5053170172837599E-3</c:v>
                </c:pt>
                <c:pt idx="418" formatCode="General">
                  <c:v>-2.5109740212920402E-3</c:v>
                </c:pt>
                <c:pt idx="419" formatCode="General">
                  <c:v>-2.5167163935697701E-3</c:v>
                </c:pt>
                <c:pt idx="420" formatCode="General">
                  <c:v>-2.5228578678587201E-3</c:v>
                </c:pt>
                <c:pt idx="421" formatCode="General">
                  <c:v>-2.5276450491864902E-3</c:v>
                </c:pt>
                <c:pt idx="422" formatCode="General">
                  <c:v>-2.5335999233053398E-3</c:v>
                </c:pt>
                <c:pt idx="423" formatCode="General">
                  <c:v>-2.5393035233570202E-3</c:v>
                </c:pt>
                <c:pt idx="424" formatCode="General">
                  <c:v>-2.5453127822657202E-3</c:v>
                </c:pt>
                <c:pt idx="425" formatCode="General">
                  <c:v>-2.55034243955012E-3</c:v>
                </c:pt>
                <c:pt idx="426" formatCode="General">
                  <c:v>-2.5568611920789501E-3</c:v>
                </c:pt>
                <c:pt idx="427" formatCode="General">
                  <c:v>-2.5622048962119499E-3</c:v>
                </c:pt>
                <c:pt idx="428" formatCode="General">
                  <c:v>-2.56888657901818E-3</c:v>
                </c:pt>
                <c:pt idx="429" formatCode="General">
                  <c:v>-2.5732219424380001E-3</c:v>
                </c:pt>
                <c:pt idx="430" formatCode="General">
                  <c:v>-2.5794441522696701E-3</c:v>
                </c:pt>
                <c:pt idx="431" formatCode="General">
                  <c:v>-2.5852244248821101E-3</c:v>
                </c:pt>
                <c:pt idx="432" formatCode="General">
                  <c:v>-2.59033650467042E-3</c:v>
                </c:pt>
                <c:pt idx="433" formatCode="General">
                  <c:v>-2.5958014024040198E-3</c:v>
                </c:pt>
                <c:pt idx="434" formatCode="General">
                  <c:v>-2.6026631628162599E-3</c:v>
                </c:pt>
                <c:pt idx="435" formatCode="General">
                  <c:v>-2.6081851379554902E-3</c:v>
                </c:pt>
                <c:pt idx="436" formatCode="General">
                  <c:v>-2.6130744498679801E-3</c:v>
                </c:pt>
                <c:pt idx="437" formatCode="General">
                  <c:v>-2.6193692815342602E-3</c:v>
                </c:pt>
                <c:pt idx="438" formatCode="General">
                  <c:v>-2.6246838725399301E-3</c:v>
                </c:pt>
                <c:pt idx="439" formatCode="General">
                  <c:v>-2.62904146496262E-3</c:v>
                </c:pt>
                <c:pt idx="440" formatCode="General">
                  <c:v>-2.6359657619509699E-3</c:v>
                </c:pt>
                <c:pt idx="441" formatCode="General">
                  <c:v>-2.6414167322303E-3</c:v>
                </c:pt>
                <c:pt idx="442" formatCode="General">
                  <c:v>-2.64639840928565E-3</c:v>
                </c:pt>
                <c:pt idx="443" formatCode="General">
                  <c:v>-2.6523568932876E-3</c:v>
                </c:pt>
                <c:pt idx="444" formatCode="General">
                  <c:v>-2.6586410203937698E-3</c:v>
                </c:pt>
                <c:pt idx="445" formatCode="General">
                  <c:v>-2.6641246426662999E-3</c:v>
                </c:pt>
                <c:pt idx="446" formatCode="General">
                  <c:v>-2.6696133486436399E-3</c:v>
                </c:pt>
                <c:pt idx="447" formatCode="General">
                  <c:v>-2.67529375419238E-3</c:v>
                </c:pt>
                <c:pt idx="448" formatCode="General">
                  <c:v>-2.68104232524004E-3</c:v>
                </c:pt>
                <c:pt idx="449" formatCode="General">
                  <c:v>-2.6860566081076702E-3</c:v>
                </c:pt>
                <c:pt idx="450" formatCode="General">
                  <c:v>-2.69172126626855E-3</c:v>
                </c:pt>
                <c:pt idx="451" formatCode="General">
                  <c:v>-2.6978392035255298E-3</c:v>
                </c:pt>
                <c:pt idx="452" formatCode="General">
                  <c:v>-2.7036355237653E-3</c:v>
                </c:pt>
                <c:pt idx="453" formatCode="General">
                  <c:v>-2.7092844500630799E-3</c:v>
                </c:pt>
                <c:pt idx="454" formatCode="General">
                  <c:v>-2.7143674550239799E-3</c:v>
                </c:pt>
                <c:pt idx="455" formatCode="General">
                  <c:v>-2.71993243670734E-3</c:v>
                </c:pt>
                <c:pt idx="456" formatCode="General">
                  <c:v>-2.7255832183414402E-3</c:v>
                </c:pt>
                <c:pt idx="457" formatCode="General">
                  <c:v>-2.73094842485934E-3</c:v>
                </c:pt>
                <c:pt idx="458" formatCode="General">
                  <c:v>-2.73742461108172E-3</c:v>
                </c:pt>
                <c:pt idx="459" formatCode="General">
                  <c:v>-2.74259702061243E-3</c:v>
                </c:pt>
                <c:pt idx="460" formatCode="General">
                  <c:v>-2.7484637914488201E-3</c:v>
                </c:pt>
                <c:pt idx="461" formatCode="General">
                  <c:v>-2.7539171203007102E-3</c:v>
                </c:pt>
                <c:pt idx="462" formatCode="General">
                  <c:v>-2.7590691037658798E-3</c:v>
                </c:pt>
                <c:pt idx="463" formatCode="General">
                  <c:v>-2.76441506312779E-3</c:v>
                </c:pt>
                <c:pt idx="464" formatCode="General">
                  <c:v>-2.7707563040374498E-3</c:v>
                </c:pt>
                <c:pt idx="465" formatCode="General">
                  <c:v>-2.7758676306403399E-3</c:v>
                </c:pt>
                <c:pt idx="466" formatCode="General">
                  <c:v>-2.7820233953889302E-3</c:v>
                </c:pt>
                <c:pt idx="467" formatCode="General">
                  <c:v>-2.78726658774595E-3</c:v>
                </c:pt>
                <c:pt idx="468" formatCode="General">
                  <c:v>-2.7937005082744998E-3</c:v>
                </c:pt>
                <c:pt idx="469" formatCode="General">
                  <c:v>-2.7984450438534899E-3</c:v>
                </c:pt>
                <c:pt idx="470" formatCode="General">
                  <c:v>-2.8041062390561501E-3</c:v>
                </c:pt>
                <c:pt idx="471" formatCode="General">
                  <c:v>-2.8096286837939401E-3</c:v>
                </c:pt>
                <c:pt idx="472" formatCode="General">
                  <c:v>-2.8154730059352299E-3</c:v>
                </c:pt>
                <c:pt idx="473" formatCode="General">
                  <c:v>-2.82024301869657E-3</c:v>
                </c:pt>
                <c:pt idx="474" formatCode="General">
                  <c:v>-2.8266625432409901E-3</c:v>
                </c:pt>
                <c:pt idx="475" formatCode="General">
                  <c:v>-2.8311543141848901E-3</c:v>
                </c:pt>
                <c:pt idx="476" formatCode="General">
                  <c:v>-2.8377474297550799E-3</c:v>
                </c:pt>
                <c:pt idx="477" formatCode="General">
                  <c:v>-2.8430050004544E-3</c:v>
                </c:pt>
                <c:pt idx="478" formatCode="General">
                  <c:v>-2.84781496890338E-3</c:v>
                </c:pt>
                <c:pt idx="479" formatCode="General">
                  <c:v>-2.8542693872934699E-3</c:v>
                </c:pt>
                <c:pt idx="480" formatCode="General">
                  <c:v>-2.8591160229127898E-3</c:v>
                </c:pt>
                <c:pt idx="481" formatCode="General">
                  <c:v>-2.8651630973225402E-3</c:v>
                </c:pt>
                <c:pt idx="482" formatCode="General">
                  <c:v>-2.8699843928075802E-3</c:v>
                </c:pt>
                <c:pt idx="483" formatCode="General">
                  <c:v>-2.8746658471115101E-3</c:v>
                </c:pt>
                <c:pt idx="484" formatCode="General">
                  <c:v>-2.88144127398594E-3</c:v>
                </c:pt>
                <c:pt idx="485" formatCode="General">
                  <c:v>-2.8874758948157402E-3</c:v>
                </c:pt>
                <c:pt idx="486" formatCode="General">
                  <c:v>-2.8915845994999202E-3</c:v>
                </c:pt>
                <c:pt idx="487" formatCode="General">
                  <c:v>-2.8983566663133998E-3</c:v>
                </c:pt>
                <c:pt idx="488" formatCode="General">
                  <c:v>-2.9036166241798301E-3</c:v>
                </c:pt>
                <c:pt idx="489" formatCode="General">
                  <c:v>-2.9089098406067399E-3</c:v>
                </c:pt>
                <c:pt idx="490" formatCode="General">
                  <c:v>-2.9150854422511901E-3</c:v>
                </c:pt>
                <c:pt idx="491" formatCode="General">
                  <c:v>-2.9204803299086998E-3</c:v>
                </c:pt>
                <c:pt idx="492" formatCode="General">
                  <c:v>-2.9256320646612499E-3</c:v>
                </c:pt>
                <c:pt idx="493" formatCode="General">
                  <c:v>-2.9308797795180698E-3</c:v>
                </c:pt>
                <c:pt idx="494" formatCode="General">
                  <c:v>-2.9365645306427398E-3</c:v>
                </c:pt>
                <c:pt idx="495" formatCode="General">
                  <c:v>-2.9425663657265998E-3</c:v>
                </c:pt>
                <c:pt idx="496" formatCode="General">
                  <c:v>-2.9478978665504699E-3</c:v>
                </c:pt>
                <c:pt idx="497" formatCode="General">
                  <c:v>-2.9531598429657201E-3</c:v>
                </c:pt>
                <c:pt idx="498" formatCode="General">
                  <c:v>-2.9582858465535202E-3</c:v>
                </c:pt>
                <c:pt idx="499" formatCode="General">
                  <c:v>-2.9643529337334698E-3</c:v>
                </c:pt>
                <c:pt idx="500" formatCode="General">
                  <c:v>-2.96953735373824E-3</c:v>
                </c:pt>
                <c:pt idx="501" formatCode="General">
                  <c:v>-2.97401990937529E-3</c:v>
                </c:pt>
                <c:pt idx="502" formatCode="General">
                  <c:v>-2.9806075493921998E-3</c:v>
                </c:pt>
                <c:pt idx="503" formatCode="General">
                  <c:v>-2.9868674726399799E-3</c:v>
                </c:pt>
                <c:pt idx="504" formatCode="General">
                  <c:v>-2.9914730526648201E-3</c:v>
                </c:pt>
                <c:pt idx="505" formatCode="General">
                  <c:v>-2.9974569845786698E-3</c:v>
                </c:pt>
                <c:pt idx="506" formatCode="General">
                  <c:v>-3.0027413837203799E-3</c:v>
                </c:pt>
                <c:pt idx="507" formatCode="General">
                  <c:v>-3.0077300546591198E-3</c:v>
                </c:pt>
                <c:pt idx="508" formatCode="General">
                  <c:v>-3.0136187739491999E-3</c:v>
                </c:pt>
                <c:pt idx="509" formatCode="General">
                  <c:v>-3.01923849340794E-3</c:v>
                </c:pt>
                <c:pt idx="510" formatCode="General">
                  <c:v>-3.0238832931306801E-3</c:v>
                </c:pt>
                <c:pt idx="511" formatCode="General">
                  <c:v>-3.02966126531513E-3</c:v>
                </c:pt>
                <c:pt idx="512" formatCode="General">
                  <c:v>-3.03508230888252E-3</c:v>
                </c:pt>
                <c:pt idx="513" formatCode="General">
                  <c:v>-3.0411585228190701E-3</c:v>
                </c:pt>
                <c:pt idx="514" formatCode="General">
                  <c:v>-3.0455820680073201E-3</c:v>
                </c:pt>
                <c:pt idx="515" formatCode="General">
                  <c:v>-3.0514913656388802E-3</c:v>
                </c:pt>
                <c:pt idx="516" formatCode="General">
                  <c:v>-3.0569902728603401E-3</c:v>
                </c:pt>
                <c:pt idx="517" formatCode="General">
                  <c:v>-3.0618615885169799E-3</c:v>
                </c:pt>
                <c:pt idx="518" formatCode="General">
                  <c:v>-3.0679372921257899E-3</c:v>
                </c:pt>
                <c:pt idx="519" formatCode="General">
                  <c:v>-3.0744723050151498E-3</c:v>
                </c:pt>
                <c:pt idx="520" formatCode="General">
                  <c:v>-3.0783510035033799E-3</c:v>
                </c:pt>
                <c:pt idx="521" formatCode="General">
                  <c:v>-3.0822895610110599E-3</c:v>
                </c:pt>
                <c:pt idx="522" formatCode="General">
                  <c:v>-3.08899209077721E-3</c:v>
                </c:pt>
                <c:pt idx="523" formatCode="General">
                  <c:v>-3.09522371909719E-3</c:v>
                </c:pt>
                <c:pt idx="524" formatCode="General">
                  <c:v>-3.1002363875460202E-3</c:v>
                </c:pt>
                <c:pt idx="525" formatCode="General">
                  <c:v>-3.1055929450281398E-3</c:v>
                </c:pt>
                <c:pt idx="526" formatCode="General">
                  <c:v>-3.1118739131403899E-3</c:v>
                </c:pt>
                <c:pt idx="527" formatCode="General">
                  <c:v>-3.1160209920604101E-3</c:v>
                </c:pt>
                <c:pt idx="528" formatCode="General">
                  <c:v>-3.12177166442997E-3</c:v>
                </c:pt>
                <c:pt idx="529" formatCode="General">
                  <c:v>-3.1258054375373099E-3</c:v>
                </c:pt>
                <c:pt idx="530" formatCode="General">
                  <c:v>-3.1329420424141101E-3</c:v>
                </c:pt>
                <c:pt idx="531" formatCode="General">
                  <c:v>-3.1385627033936698E-3</c:v>
                </c:pt>
                <c:pt idx="532" formatCode="General">
                  <c:v>-3.14280839589753E-3</c:v>
                </c:pt>
                <c:pt idx="533" formatCode="General">
                  <c:v>-3.1479802013328301E-3</c:v>
                </c:pt>
                <c:pt idx="534" formatCode="General">
                  <c:v>-3.1532390072320101E-3</c:v>
                </c:pt>
                <c:pt idx="535" formatCode="General">
                  <c:v>-3.15945161497496E-3</c:v>
                </c:pt>
                <c:pt idx="536" formatCode="General">
                  <c:v>-3.1653317444041399E-3</c:v>
                </c:pt>
                <c:pt idx="537" formatCode="General">
                  <c:v>-3.1700840254955602E-3</c:v>
                </c:pt>
                <c:pt idx="538" formatCode="General">
                  <c:v>-3.17633652047208E-3</c:v>
                </c:pt>
                <c:pt idx="539" formatCode="General">
                  <c:v>-3.1807574507470098E-3</c:v>
                </c:pt>
                <c:pt idx="540" formatCode="General">
                  <c:v>-3.1862216556597799E-3</c:v>
                </c:pt>
                <c:pt idx="541" formatCode="General">
                  <c:v>-3.1908175316945199E-3</c:v>
                </c:pt>
                <c:pt idx="542" formatCode="General">
                  <c:v>-3.1972484114545698E-3</c:v>
                </c:pt>
                <c:pt idx="543" formatCode="General">
                  <c:v>-3.2012579659049202E-3</c:v>
                </c:pt>
                <c:pt idx="544" formatCode="General">
                  <c:v>-3.2074137931595499E-3</c:v>
                </c:pt>
                <c:pt idx="545" formatCode="General">
                  <c:v>-3.2125600403306201E-3</c:v>
                </c:pt>
                <c:pt idx="546" formatCode="General">
                  <c:v>-3.2177737950341498E-3</c:v>
                </c:pt>
                <c:pt idx="547" formatCode="General">
                  <c:v>-3.2234618396605702E-3</c:v>
                </c:pt>
                <c:pt idx="548" formatCode="General">
                  <c:v>-3.2287968510903201E-3</c:v>
                </c:pt>
                <c:pt idx="549" formatCode="General">
                  <c:v>-3.2346726182912798E-3</c:v>
                </c:pt>
                <c:pt idx="550" formatCode="General">
                  <c:v>-3.2394351463439701E-3</c:v>
                </c:pt>
                <c:pt idx="551" formatCode="General">
                  <c:v>-3.2452437385321001E-3</c:v>
                </c:pt>
                <c:pt idx="552" formatCode="General">
                  <c:v>-3.2504762735360302E-3</c:v>
                </c:pt>
                <c:pt idx="553" formatCode="General">
                  <c:v>-3.2557133228959998E-3</c:v>
                </c:pt>
                <c:pt idx="554" formatCode="General">
                  <c:v>-3.2613980065578198E-3</c:v>
                </c:pt>
                <c:pt idx="555" formatCode="General">
                  <c:v>-3.2658168841210602E-3</c:v>
                </c:pt>
                <c:pt idx="556" formatCode="General">
                  <c:v>-3.2722522971684099E-3</c:v>
                </c:pt>
                <c:pt idx="557" formatCode="General">
                  <c:v>-3.27526926529272E-3</c:v>
                </c:pt>
                <c:pt idx="558" formatCode="General">
                  <c:v>-3.2816172189009999E-3</c:v>
                </c:pt>
                <c:pt idx="559" formatCode="General">
                  <c:v>-3.2868693850406001E-3</c:v>
                </c:pt>
                <c:pt idx="560" formatCode="General">
                  <c:v>-3.2933623257018099E-3</c:v>
                </c:pt>
                <c:pt idx="561" formatCode="General">
                  <c:v>-3.29815108894476E-3</c:v>
                </c:pt>
                <c:pt idx="562" formatCode="General">
                  <c:v>-3.30323388115661E-3</c:v>
                </c:pt>
                <c:pt idx="563" formatCode="General">
                  <c:v>-3.30835686716162E-3</c:v>
                </c:pt>
                <c:pt idx="564" formatCode="General">
                  <c:v>-3.31398785792591E-3</c:v>
                </c:pt>
                <c:pt idx="565" formatCode="General">
                  <c:v>-3.3191032567869401E-3</c:v>
                </c:pt>
                <c:pt idx="566" formatCode="General">
                  <c:v>-3.3248390965443801E-3</c:v>
                </c:pt>
                <c:pt idx="567" formatCode="General">
                  <c:v>-3.3286606291824399E-3</c:v>
                </c:pt>
                <c:pt idx="568" formatCode="General">
                  <c:v>-3.3352634533487299E-3</c:v>
                </c:pt>
                <c:pt idx="569" formatCode="General">
                  <c:v>-3.33951704105614E-3</c:v>
                </c:pt>
                <c:pt idx="570" formatCode="General">
                  <c:v>-3.3456764632052499E-3</c:v>
                </c:pt>
                <c:pt idx="571" formatCode="General">
                  <c:v>-3.3512438774381198E-3</c:v>
                </c:pt>
                <c:pt idx="572" formatCode="General">
                  <c:v>-3.3554175677747498E-3</c:v>
                </c:pt>
                <c:pt idx="573" formatCode="General">
                  <c:v>-3.3608511708386E-3</c:v>
                </c:pt>
                <c:pt idx="574" formatCode="General">
                  <c:v>-3.3664120559908101E-3</c:v>
                </c:pt>
                <c:pt idx="575" formatCode="General">
                  <c:v>-3.3708737122720499E-3</c:v>
                </c:pt>
                <c:pt idx="576" formatCode="General">
                  <c:v>-3.3766250151165498E-3</c:v>
                </c:pt>
                <c:pt idx="577" formatCode="General">
                  <c:v>-3.3817967518324798E-3</c:v>
                </c:pt>
                <c:pt idx="578" formatCode="General">
                  <c:v>-3.3880158533428602E-3</c:v>
                </c:pt>
                <c:pt idx="579" formatCode="General">
                  <c:v>-3.3926325732615398E-3</c:v>
                </c:pt>
                <c:pt idx="580" formatCode="General">
                  <c:v>-3.3976643521011099E-3</c:v>
                </c:pt>
                <c:pt idx="581" formatCode="General">
                  <c:v>-3.40322792665845E-3</c:v>
                </c:pt>
                <c:pt idx="582" formatCode="General">
                  <c:v>-3.4078079925084601E-3</c:v>
                </c:pt>
                <c:pt idx="583" formatCode="General">
                  <c:v>-3.4129919612221902E-3</c:v>
                </c:pt>
                <c:pt idx="584" formatCode="General">
                  <c:v>-3.4185241058878298E-3</c:v>
                </c:pt>
                <c:pt idx="585" formatCode="General">
                  <c:v>-3.4233638663926998E-3</c:v>
                </c:pt>
                <c:pt idx="586" formatCode="General">
                  <c:v>-3.42878755136451E-3</c:v>
                </c:pt>
                <c:pt idx="587" formatCode="General">
                  <c:v>-3.4334949940508599E-3</c:v>
                </c:pt>
                <c:pt idx="588" formatCode="General">
                  <c:v>-3.4408149467383001E-3</c:v>
                </c:pt>
                <c:pt idx="589" formatCode="General">
                  <c:v>-3.4448399112525902E-3</c:v>
                </c:pt>
                <c:pt idx="590" formatCode="General">
                  <c:v>-3.4504890358422399E-3</c:v>
                </c:pt>
                <c:pt idx="591" formatCode="General">
                  <c:v>-3.4556993646636999E-3</c:v>
                </c:pt>
                <c:pt idx="592" formatCode="General">
                  <c:v>-3.4608407743646199E-3</c:v>
                </c:pt>
                <c:pt idx="593" formatCode="General">
                  <c:v>-3.4659362734106602E-3</c:v>
                </c:pt>
                <c:pt idx="594" formatCode="General">
                  <c:v>-3.4708778395792601E-3</c:v>
                </c:pt>
                <c:pt idx="595" formatCode="General">
                  <c:v>-3.4755981274643801E-3</c:v>
                </c:pt>
                <c:pt idx="596" formatCode="General">
                  <c:v>-3.4802449840343201E-3</c:v>
                </c:pt>
                <c:pt idx="597" formatCode="General">
                  <c:v>-3.4874430838607701E-3</c:v>
                </c:pt>
                <c:pt idx="598" formatCode="General">
                  <c:v>-3.4915039210366501E-3</c:v>
                </c:pt>
                <c:pt idx="599" formatCode="General">
                  <c:v>-3.4960671405984299E-3</c:v>
                </c:pt>
                <c:pt idx="600" formatCode="General">
                  <c:v>-3.5015164745747901E-3</c:v>
                </c:pt>
                <c:pt idx="601" formatCode="General">
                  <c:v>-3.50688024736824E-3</c:v>
                </c:pt>
                <c:pt idx="602" formatCode="General">
                  <c:v>-3.5114930219345402E-3</c:v>
                </c:pt>
                <c:pt idx="603" formatCode="General">
                  <c:v>-3.5171446404542199E-3</c:v>
                </c:pt>
                <c:pt idx="604" formatCode="General">
                  <c:v>-3.5225053063342301E-3</c:v>
                </c:pt>
                <c:pt idx="605" formatCode="General">
                  <c:v>-3.5277903321909001E-3</c:v>
                </c:pt>
                <c:pt idx="606" formatCode="General">
                  <c:v>-3.5328245459346E-3</c:v>
                </c:pt>
                <c:pt idx="607" formatCode="General">
                  <c:v>-3.5383878699688101E-3</c:v>
                </c:pt>
                <c:pt idx="608" formatCode="General">
                  <c:v>-3.5442511973693401E-3</c:v>
                </c:pt>
                <c:pt idx="609" formatCode="General">
                  <c:v>-3.54833551214302E-3</c:v>
                </c:pt>
                <c:pt idx="610" formatCode="General">
                  <c:v>-3.5538178927355E-3</c:v>
                </c:pt>
                <c:pt idx="611" formatCode="General">
                  <c:v>-3.5595030504609998E-3</c:v>
                </c:pt>
                <c:pt idx="612" formatCode="General">
                  <c:v>-3.56378068286796E-3</c:v>
                </c:pt>
                <c:pt idx="613" formatCode="General">
                  <c:v>-3.5692919517114801E-3</c:v>
                </c:pt>
                <c:pt idx="614" formatCode="General">
                  <c:v>-3.5741081342673502E-3</c:v>
                </c:pt>
                <c:pt idx="615" formatCode="General">
                  <c:v>-3.57968631048126E-3</c:v>
                </c:pt>
                <c:pt idx="616" formatCode="General">
                  <c:v>-3.5846922469117302E-3</c:v>
                </c:pt>
                <c:pt idx="617" formatCode="General">
                  <c:v>-3.5895760955999001E-3</c:v>
                </c:pt>
                <c:pt idx="618" formatCode="General">
                  <c:v>-3.5944543834833301E-3</c:v>
                </c:pt>
                <c:pt idx="619" formatCode="General">
                  <c:v>-3.60056988720879E-3</c:v>
                </c:pt>
                <c:pt idx="620" formatCode="General">
                  <c:v>-3.6053145473823899E-3</c:v>
                </c:pt>
                <c:pt idx="621" formatCode="General">
                  <c:v>-3.6101281201374401E-3</c:v>
                </c:pt>
                <c:pt idx="622" formatCode="General">
                  <c:v>-3.6159992132486101E-3</c:v>
                </c:pt>
                <c:pt idx="623" formatCode="General">
                  <c:v>-3.6207007686066398E-3</c:v>
                </c:pt>
                <c:pt idx="624" formatCode="General">
                  <c:v>-3.62432482098481E-3</c:v>
                </c:pt>
                <c:pt idx="625" formatCode="General">
                  <c:v>-3.63126101528825E-3</c:v>
                </c:pt>
                <c:pt idx="626" formatCode="General">
                  <c:v>-3.6351369267582701E-3</c:v>
                </c:pt>
                <c:pt idx="627" formatCode="General">
                  <c:v>-3.6401740897240198E-3</c:v>
                </c:pt>
                <c:pt idx="628" formatCode="General">
                  <c:v>-3.64720949826646E-3</c:v>
                </c:pt>
                <c:pt idx="629" formatCode="General">
                  <c:v>-3.65142189262299E-3</c:v>
                </c:pt>
                <c:pt idx="630" formatCode="General">
                  <c:v>-3.65588526809072E-3</c:v>
                </c:pt>
                <c:pt idx="631" formatCode="General">
                  <c:v>-3.6622170524269601E-3</c:v>
                </c:pt>
                <c:pt idx="632" formatCode="General">
                  <c:v>-3.6672665493528499E-3</c:v>
                </c:pt>
                <c:pt idx="633" formatCode="General">
                  <c:v>-3.67240652834693E-3</c:v>
                </c:pt>
                <c:pt idx="634" formatCode="General">
                  <c:v>-3.6768673252501301E-3</c:v>
                </c:pt>
                <c:pt idx="635" formatCode="General">
                  <c:v>-3.6819841440765598E-3</c:v>
                </c:pt>
                <c:pt idx="636" formatCode="General">
                  <c:v>-3.6867820259534499E-3</c:v>
                </c:pt>
                <c:pt idx="637" formatCode="General">
                  <c:v>-3.6936321841275301E-3</c:v>
                </c:pt>
                <c:pt idx="638" formatCode="General">
                  <c:v>-3.6979942070495698E-3</c:v>
                </c:pt>
                <c:pt idx="639" formatCode="General">
                  <c:v>-3.7021829933551898E-3</c:v>
                </c:pt>
                <c:pt idx="640" formatCode="General">
                  <c:v>-3.7080733446702599E-3</c:v>
                </c:pt>
                <c:pt idx="641" formatCode="General">
                  <c:v>-3.7123486670050799E-3</c:v>
                </c:pt>
                <c:pt idx="642" formatCode="General">
                  <c:v>-3.7180987164775001E-3</c:v>
                </c:pt>
                <c:pt idx="643" formatCode="General">
                  <c:v>-3.72260205343916E-3</c:v>
                </c:pt>
                <c:pt idx="644" formatCode="General">
                  <c:v>-3.7282201807642E-3</c:v>
                </c:pt>
                <c:pt idx="645" formatCode="General">
                  <c:v>-3.73297055833421E-3</c:v>
                </c:pt>
                <c:pt idx="646" formatCode="General">
                  <c:v>-3.7380479251249302E-3</c:v>
                </c:pt>
                <c:pt idx="647" formatCode="General">
                  <c:v>-3.74242172767406E-3</c:v>
                </c:pt>
                <c:pt idx="648" formatCode="General">
                  <c:v>-3.74839475052902E-3</c:v>
                </c:pt>
                <c:pt idx="649" formatCode="General">
                  <c:v>-3.7536993311762502E-3</c:v>
                </c:pt>
                <c:pt idx="650" formatCode="General">
                  <c:v>-3.7581625005223E-3</c:v>
                </c:pt>
                <c:pt idx="651" formatCode="General">
                  <c:v>-3.7624579142583902E-3</c:v>
                </c:pt>
                <c:pt idx="652" formatCode="General">
                  <c:v>-3.7694152568293498E-3</c:v>
                </c:pt>
                <c:pt idx="653" formatCode="General">
                  <c:v>-3.7722447497505899E-3</c:v>
                </c:pt>
                <c:pt idx="654" formatCode="General">
                  <c:v>-3.7780586209509798E-3</c:v>
                </c:pt>
                <c:pt idx="655" formatCode="General">
                  <c:v>-3.7826841887600902E-3</c:v>
                </c:pt>
                <c:pt idx="656" formatCode="General">
                  <c:v>-3.7880612010257899E-3</c:v>
                </c:pt>
                <c:pt idx="657" formatCode="General">
                  <c:v>-3.7945960331650401E-3</c:v>
                </c:pt>
                <c:pt idx="658" formatCode="General">
                  <c:v>-3.79816957544017E-3</c:v>
                </c:pt>
                <c:pt idx="659" formatCode="General">
                  <c:v>-3.8029042354882901E-3</c:v>
                </c:pt>
                <c:pt idx="660" formatCode="General">
                  <c:v>-3.8100795066709102E-3</c:v>
                </c:pt>
                <c:pt idx="661" formatCode="General">
                  <c:v>-3.81374451538427E-3</c:v>
                </c:pt>
                <c:pt idx="662" formatCode="General">
                  <c:v>-3.8181120378264701E-3</c:v>
                </c:pt>
                <c:pt idx="663" formatCode="General">
                  <c:v>-3.8237191450704801E-3</c:v>
                </c:pt>
                <c:pt idx="664" formatCode="General">
                  <c:v>-3.8290176073001799E-3</c:v>
                </c:pt>
                <c:pt idx="665" formatCode="General">
                  <c:v>-3.8338588484035201E-3</c:v>
                </c:pt>
                <c:pt idx="666" formatCode="General">
                  <c:v>-3.8381204842427501E-3</c:v>
                </c:pt>
                <c:pt idx="667" formatCode="General">
                  <c:v>-3.8436525206445699E-3</c:v>
                </c:pt>
                <c:pt idx="668" formatCode="General">
                  <c:v>-3.8494582650756498E-3</c:v>
                </c:pt>
                <c:pt idx="669" formatCode="General">
                  <c:v>-3.8540983072051799E-3</c:v>
                </c:pt>
                <c:pt idx="670" formatCode="General">
                  <c:v>-3.8571199166101502E-3</c:v>
                </c:pt>
                <c:pt idx="671" formatCode="General">
                  <c:v>-3.86307901642173E-3</c:v>
                </c:pt>
                <c:pt idx="672" formatCode="General">
                  <c:v>-3.8691687956547102E-3</c:v>
                </c:pt>
                <c:pt idx="673" formatCode="General">
                  <c:v>-3.8728250320041601E-3</c:v>
                </c:pt>
                <c:pt idx="674" formatCode="General">
                  <c:v>-3.8768850292425E-3</c:v>
                </c:pt>
                <c:pt idx="675" formatCode="General">
                  <c:v>-3.8829606106847098E-3</c:v>
                </c:pt>
                <c:pt idx="676" formatCode="General">
                  <c:v>-3.8885753143765799E-3</c:v>
                </c:pt>
                <c:pt idx="677" formatCode="General">
                  <c:v>-3.89257376398111E-3</c:v>
                </c:pt>
                <c:pt idx="678" formatCode="General">
                  <c:v>-3.8975742938446301E-3</c:v>
                </c:pt>
                <c:pt idx="679" formatCode="General">
                  <c:v>-3.9033449621375801E-3</c:v>
                </c:pt>
                <c:pt idx="680" formatCode="General">
                  <c:v>-3.9077932686083002E-3</c:v>
                </c:pt>
                <c:pt idx="681" formatCode="General">
                  <c:v>-3.9135125394444796E-3</c:v>
                </c:pt>
                <c:pt idx="682" formatCode="General">
                  <c:v>-3.9169486713046403E-3</c:v>
                </c:pt>
                <c:pt idx="683" formatCode="General">
                  <c:v>-3.9227899747087203E-3</c:v>
                </c:pt>
                <c:pt idx="684" formatCode="General">
                  <c:v>-3.9262245213456696E-3</c:v>
                </c:pt>
                <c:pt idx="685" formatCode="General">
                  <c:v>-3.9339325142834702E-3</c:v>
                </c:pt>
                <c:pt idx="686" formatCode="General">
                  <c:v>-3.9363367935536199E-3</c:v>
                </c:pt>
                <c:pt idx="687" formatCode="General">
                  <c:v>-3.9410079943619303E-3</c:v>
                </c:pt>
                <c:pt idx="688" formatCode="General">
                  <c:v>-3.9474181486008897E-3</c:v>
                </c:pt>
                <c:pt idx="689" formatCode="General">
                  <c:v>-3.95251197329496E-3</c:v>
                </c:pt>
                <c:pt idx="690" formatCode="General">
                  <c:v>-3.9573305678628498E-3</c:v>
                </c:pt>
                <c:pt idx="691" formatCode="General">
                  <c:v>-3.9610729437076497E-3</c:v>
                </c:pt>
                <c:pt idx="692" formatCode="General">
                  <c:v>-3.9664589945247299E-3</c:v>
                </c:pt>
                <c:pt idx="693" formatCode="General">
                  <c:v>-3.9705470542163897E-3</c:v>
                </c:pt>
                <c:pt idx="694" formatCode="General">
                  <c:v>-3.9780270327210198E-3</c:v>
                </c:pt>
                <c:pt idx="695" formatCode="General">
                  <c:v>-3.9814391568121204E-3</c:v>
                </c:pt>
                <c:pt idx="696" formatCode="General">
                  <c:v>-3.98634802827869E-3</c:v>
                </c:pt>
                <c:pt idx="697" formatCode="General">
                  <c:v>-3.9892454752056203E-3</c:v>
                </c:pt>
                <c:pt idx="698" formatCode="General">
                  <c:v>-3.9974928636711702E-3</c:v>
                </c:pt>
                <c:pt idx="699" formatCode="General">
                  <c:v>-4.0023515401929402E-3</c:v>
                </c:pt>
                <c:pt idx="700" formatCode="General">
                  <c:v>-4.0057351091485104E-3</c:v>
                </c:pt>
                <c:pt idx="701" formatCode="General">
                  <c:v>-4.0092017147660697E-3</c:v>
                </c:pt>
                <c:pt idx="702" formatCode="General">
                  <c:v>-4.01626834584608E-3</c:v>
                </c:pt>
                <c:pt idx="703" formatCode="General">
                  <c:v>-4.0198804535896701E-3</c:v>
                </c:pt>
                <c:pt idx="704" formatCode="General">
                  <c:v>-4.0266988135837E-3</c:v>
                </c:pt>
                <c:pt idx="705" formatCode="General">
                  <c:v>-4.0290001753072501E-3</c:v>
                </c:pt>
                <c:pt idx="706" formatCode="General">
                  <c:v>-4.03358644989372E-3</c:v>
                </c:pt>
                <c:pt idx="707" formatCode="General">
                  <c:v>-4.0389250813437604E-3</c:v>
                </c:pt>
                <c:pt idx="708" formatCode="General">
                  <c:v>-4.04343989603205E-3</c:v>
                </c:pt>
                <c:pt idx="709" formatCode="General">
                  <c:v>-4.0499074881679602E-3</c:v>
                </c:pt>
                <c:pt idx="710" formatCode="General">
                  <c:v>-4.0530784922132197E-3</c:v>
                </c:pt>
                <c:pt idx="711" formatCode="General">
                  <c:v>-4.0562402010105702E-3</c:v>
                </c:pt>
                <c:pt idx="712" formatCode="General">
                  <c:v>-4.0598310237682901E-3</c:v>
                </c:pt>
                <c:pt idx="713" formatCode="General">
                  <c:v>-4.0646809530246004E-3</c:v>
                </c:pt>
                <c:pt idx="714" formatCode="General">
                  <c:v>-4.0700884335130704E-3</c:v>
                </c:pt>
                <c:pt idx="715" formatCode="General">
                  <c:v>-4.0734408828469503E-3</c:v>
                </c:pt>
                <c:pt idx="716" formatCode="General">
                  <c:v>-4.0803488660231899E-3</c:v>
                </c:pt>
                <c:pt idx="717" formatCode="General">
                  <c:v>-4.0850223582591097E-3</c:v>
                </c:pt>
                <c:pt idx="718" formatCode="General">
                  <c:v>-4.0912167934975098E-3</c:v>
                </c:pt>
                <c:pt idx="719" formatCode="General">
                  <c:v>-4.0970676168637903E-3</c:v>
                </c:pt>
                <c:pt idx="720" formatCode="General">
                  <c:v>-4.1021510170064102E-3</c:v>
                </c:pt>
                <c:pt idx="721" formatCode="General">
                  <c:v>-4.1045740766622102E-3</c:v>
                </c:pt>
                <c:pt idx="722" formatCode="General">
                  <c:v>-4.1104196807682002E-3</c:v>
                </c:pt>
                <c:pt idx="723" formatCode="General">
                  <c:v>-4.1118302749344202E-3</c:v>
                </c:pt>
                <c:pt idx="724" formatCode="General">
                  <c:v>-4.1192278232547001E-3</c:v>
                </c:pt>
                <c:pt idx="725" formatCode="General">
                  <c:v>-4.1256244092524102E-3</c:v>
                </c:pt>
                <c:pt idx="726" formatCode="General">
                  <c:v>-4.12864497599653E-3</c:v>
                </c:pt>
                <c:pt idx="727" formatCode="General">
                  <c:v>-4.1345380769277603E-3</c:v>
                </c:pt>
                <c:pt idx="728" formatCode="General">
                  <c:v>-4.1384417410191103E-3</c:v>
                </c:pt>
                <c:pt idx="729" formatCode="General">
                  <c:v>-4.1429083559260298E-3</c:v>
                </c:pt>
                <c:pt idx="730" formatCode="General">
                  <c:v>-4.1461998318887304E-3</c:v>
                </c:pt>
                <c:pt idx="731" formatCode="General">
                  <c:v>-4.1530003041958903E-3</c:v>
                </c:pt>
                <c:pt idx="732" formatCode="General">
                  <c:v>-4.1546445331495704E-3</c:v>
                </c:pt>
                <c:pt idx="733" formatCode="General">
                  <c:v>-4.1628502049186498E-3</c:v>
                </c:pt>
                <c:pt idx="734" formatCode="General">
                  <c:v>-4.1658118503485799E-3</c:v>
                </c:pt>
                <c:pt idx="735" formatCode="General">
                  <c:v>-4.1710556474257596E-3</c:v>
                </c:pt>
                <c:pt idx="736" formatCode="General">
                  <c:v>-4.1738869800076999E-3</c:v>
                </c:pt>
                <c:pt idx="737" formatCode="General">
                  <c:v>-4.1803216830259204E-3</c:v>
                </c:pt>
                <c:pt idx="738" formatCode="General">
                  <c:v>-4.1827986081204999E-3</c:v>
                </c:pt>
                <c:pt idx="739" formatCode="General">
                  <c:v>-4.1911460206148499E-3</c:v>
                </c:pt>
                <c:pt idx="740" formatCode="General">
                  <c:v>-4.1932361416727598E-3</c:v>
                </c:pt>
                <c:pt idx="741" formatCode="General">
                  <c:v>-4.1963057585108297E-3</c:v>
                </c:pt>
                <c:pt idx="742" formatCode="General">
                  <c:v>-4.2014058628017303E-3</c:v>
                </c:pt>
                <c:pt idx="743" formatCode="General">
                  <c:v>-4.2070700022135803E-3</c:v>
                </c:pt>
                <c:pt idx="744" formatCode="General">
                  <c:v>-4.2092560299451702E-3</c:v>
                </c:pt>
                <c:pt idx="745" formatCode="General">
                  <c:v>-4.2150182177671603E-3</c:v>
                </c:pt>
                <c:pt idx="746" formatCode="General">
                  <c:v>-4.2199206625366604E-3</c:v>
                </c:pt>
                <c:pt idx="747" formatCode="General">
                  <c:v>-4.2246449644522503E-3</c:v>
                </c:pt>
                <c:pt idx="748" formatCode="General">
                  <c:v>-4.2283915630083298E-3</c:v>
                </c:pt>
                <c:pt idx="749" formatCode="General">
                  <c:v>-4.2315031275942799E-3</c:v>
                </c:pt>
                <c:pt idx="750" formatCode="General">
                  <c:v>-4.2364482081183596E-3</c:v>
                </c:pt>
                <c:pt idx="751" formatCode="General">
                  <c:v>-4.2414841293727601E-3</c:v>
                </c:pt>
                <c:pt idx="752" formatCode="General">
                  <c:v>-4.2443709015946799E-3</c:v>
                </c:pt>
                <c:pt idx="753" formatCode="General">
                  <c:v>-4.2500188832976602E-3</c:v>
                </c:pt>
                <c:pt idx="754" formatCode="General">
                  <c:v>-4.2509539520790398E-3</c:v>
                </c:pt>
                <c:pt idx="755" formatCode="General">
                  <c:v>-4.2564150094481501E-3</c:v>
                </c:pt>
                <c:pt idx="756" formatCode="General">
                  <c:v>-4.2618546406940497E-3</c:v>
                </c:pt>
                <c:pt idx="757" formatCode="General">
                  <c:v>-4.2646540941704801E-3</c:v>
                </c:pt>
                <c:pt idx="758" formatCode="General">
                  <c:v>-4.2694742024741404E-3</c:v>
                </c:pt>
                <c:pt idx="759" formatCode="General">
                  <c:v>-4.2726387865831801E-3</c:v>
                </c:pt>
                <c:pt idx="760" formatCode="General">
                  <c:v>-4.2772590769902599E-3</c:v>
                </c:pt>
                <c:pt idx="761" formatCode="General">
                  <c:v>-4.2823285236423397E-3</c:v>
                </c:pt>
                <c:pt idx="762" formatCode="General">
                  <c:v>-4.28452765711183E-3</c:v>
                </c:pt>
                <c:pt idx="763" formatCode="General">
                  <c:v>-4.2876850249567904E-3</c:v>
                </c:pt>
                <c:pt idx="764" formatCode="General">
                  <c:v>-4.2930799346820999E-3</c:v>
                </c:pt>
                <c:pt idx="765" formatCode="General">
                  <c:v>-4.2975234294254702E-3</c:v>
                </c:pt>
                <c:pt idx="766" formatCode="General">
                  <c:v>-4.3024764034603003E-3</c:v>
                </c:pt>
                <c:pt idx="767" formatCode="General">
                  <c:v>-4.30566846008859E-3</c:v>
                </c:pt>
                <c:pt idx="768" formatCode="General">
                  <c:v>-4.3053248918538799E-3</c:v>
                </c:pt>
                <c:pt idx="769" formatCode="General">
                  <c:v>-4.31244267467858E-3</c:v>
                </c:pt>
                <c:pt idx="770" formatCode="General">
                  <c:v>-4.3152761884920898E-3</c:v>
                </c:pt>
                <c:pt idx="771" formatCode="General">
                  <c:v>-4.31943944269912E-3</c:v>
                </c:pt>
                <c:pt idx="772" formatCode="General">
                  <c:v>-4.3231289166354601E-3</c:v>
                </c:pt>
                <c:pt idx="773" formatCode="General">
                  <c:v>-4.3271107565281304E-3</c:v>
                </c:pt>
                <c:pt idx="774" formatCode="General">
                  <c:v>-4.3306838072887203E-3</c:v>
                </c:pt>
                <c:pt idx="775" formatCode="General">
                  <c:v>-4.3339583865549597E-3</c:v>
                </c:pt>
                <c:pt idx="776" formatCode="General">
                  <c:v>-4.3384913373587996E-3</c:v>
                </c:pt>
                <c:pt idx="777" formatCode="General">
                  <c:v>-4.33877765256454E-3</c:v>
                </c:pt>
                <c:pt idx="778" formatCode="General">
                  <c:v>-4.3444666377776796E-3</c:v>
                </c:pt>
                <c:pt idx="779" formatCode="General">
                  <c:v>-4.3468949814491897E-3</c:v>
                </c:pt>
                <c:pt idx="780" formatCode="General">
                  <c:v>-4.3536519905689498E-3</c:v>
                </c:pt>
                <c:pt idx="781" formatCode="General">
                  <c:v>-4.3539483144506702E-3</c:v>
                </c:pt>
                <c:pt idx="782" formatCode="General">
                  <c:v>-4.3582516721102299E-3</c:v>
                </c:pt>
                <c:pt idx="783" formatCode="General">
                  <c:v>-4.3596739224340498E-3</c:v>
                </c:pt>
                <c:pt idx="784" formatCode="General">
                  <c:v>-4.3640246685445602E-3</c:v>
                </c:pt>
                <c:pt idx="785" formatCode="General">
                  <c:v>-4.3648717803980303E-3</c:v>
                </c:pt>
                <c:pt idx="786" formatCode="General">
                  <c:v>-4.3703513367831801E-3</c:v>
                </c:pt>
                <c:pt idx="787" formatCode="General">
                  <c:v>-4.3726990111696302E-3</c:v>
                </c:pt>
                <c:pt idx="788" formatCode="General">
                  <c:v>-4.3742538291075498E-3</c:v>
                </c:pt>
                <c:pt idx="789" formatCode="General">
                  <c:v>-4.37688558440473E-3</c:v>
                </c:pt>
                <c:pt idx="790" formatCode="General">
                  <c:v>-4.3793650834942199E-3</c:v>
                </c:pt>
                <c:pt idx="791" formatCode="General">
                  <c:v>-4.38351178816256E-3</c:v>
                </c:pt>
                <c:pt idx="792" formatCode="General">
                  <c:v>-4.3849438491957403E-3</c:v>
                </c:pt>
                <c:pt idx="793" formatCode="General">
                  <c:v>-4.38833846284365E-3</c:v>
                </c:pt>
                <c:pt idx="794" formatCode="General">
                  <c:v>-4.3894349063487801E-3</c:v>
                </c:pt>
                <c:pt idx="795" formatCode="General">
                  <c:v>-4.3948973065708599E-3</c:v>
                </c:pt>
                <c:pt idx="796" formatCode="General">
                  <c:v>-4.3978119748785899E-3</c:v>
                </c:pt>
                <c:pt idx="797" formatCode="General">
                  <c:v>-4.3956750540571302E-3</c:v>
                </c:pt>
                <c:pt idx="798" formatCode="General">
                  <c:v>-4.3995231037095902E-3</c:v>
                </c:pt>
                <c:pt idx="799" formatCode="General">
                  <c:v>-4.4036901035950102E-3</c:v>
                </c:pt>
                <c:pt idx="800" formatCode="General">
                  <c:v>-4.4052659270513101E-3</c:v>
                </c:pt>
                <c:pt idx="801" formatCode="General">
                  <c:v>-4.4062945428276299E-3</c:v>
                </c:pt>
                <c:pt idx="802" formatCode="General">
                  <c:v>-4.40945695141626E-3</c:v>
                </c:pt>
                <c:pt idx="803" formatCode="General">
                  <c:v>-4.4114063801393103E-3</c:v>
                </c:pt>
                <c:pt idx="804" formatCode="General">
                  <c:v>-4.4113007641055097E-3</c:v>
                </c:pt>
                <c:pt idx="805" formatCode="General">
                  <c:v>-4.41459523585464E-3</c:v>
                </c:pt>
                <c:pt idx="806" formatCode="General">
                  <c:v>-4.4150295514360297E-3</c:v>
                </c:pt>
                <c:pt idx="807" formatCode="General">
                  <c:v>-4.4187304250614002E-3</c:v>
                </c:pt>
                <c:pt idx="808" formatCode="General">
                  <c:v>-4.41897024071123E-3</c:v>
                </c:pt>
                <c:pt idx="809" formatCode="General">
                  <c:v>-4.42305489637956E-3</c:v>
                </c:pt>
                <c:pt idx="810" formatCode="General">
                  <c:v>-4.4254922995845903E-3</c:v>
                </c:pt>
                <c:pt idx="811" formatCode="General">
                  <c:v>-4.4251365988817798E-3</c:v>
                </c:pt>
                <c:pt idx="812" formatCode="General">
                  <c:v>-4.43004445841025E-3</c:v>
                </c:pt>
                <c:pt idx="813" formatCode="General">
                  <c:v>-4.4296734243855201E-3</c:v>
                </c:pt>
                <c:pt idx="814" formatCode="General">
                  <c:v>-4.4326584400913296E-3</c:v>
                </c:pt>
                <c:pt idx="815" formatCode="General">
                  <c:v>-4.4322415791940399E-3</c:v>
                </c:pt>
                <c:pt idx="816" formatCode="General">
                  <c:v>-4.43290928652686E-3</c:v>
                </c:pt>
                <c:pt idx="817" formatCode="General">
                  <c:v>-4.4360852309879998E-3</c:v>
                </c:pt>
                <c:pt idx="818" formatCode="General">
                  <c:v>-4.43722476831404E-3</c:v>
                </c:pt>
                <c:pt idx="819" formatCode="General">
                  <c:v>-4.4364131465040599E-3</c:v>
                </c:pt>
                <c:pt idx="820" formatCode="General">
                  <c:v>-4.4368645330348198E-3</c:v>
                </c:pt>
                <c:pt idx="821" formatCode="General">
                  <c:v>-4.4383700466346003E-3</c:v>
                </c:pt>
                <c:pt idx="822" formatCode="General">
                  <c:v>-4.4388557362191796E-3</c:v>
                </c:pt>
                <c:pt idx="823" formatCode="General">
                  <c:v>-4.4395132688820199E-3</c:v>
                </c:pt>
                <c:pt idx="824" formatCode="General">
                  <c:v>-4.4399210506626896E-3</c:v>
                </c:pt>
                <c:pt idx="825" formatCode="General">
                  <c:v>-4.4398199702194796E-3</c:v>
                </c:pt>
                <c:pt idx="826" formatCode="General">
                  <c:v>-4.4427360642916398E-3</c:v>
                </c:pt>
                <c:pt idx="827" formatCode="General">
                  <c:v>-4.4447400453878801E-3</c:v>
                </c:pt>
                <c:pt idx="828" formatCode="General">
                  <c:v>-4.4448667831657003E-3</c:v>
                </c:pt>
                <c:pt idx="829" formatCode="General">
                  <c:v>-4.4432397121440701E-3</c:v>
                </c:pt>
                <c:pt idx="830" formatCode="General">
                  <c:v>-4.4462336584530403E-3</c:v>
                </c:pt>
                <c:pt idx="831" formatCode="General">
                  <c:v>-4.4479841111364502E-3</c:v>
                </c:pt>
                <c:pt idx="832" formatCode="General">
                  <c:v>-4.4481815276926203E-3</c:v>
                </c:pt>
                <c:pt idx="833" formatCode="General">
                  <c:v>-4.4485705959699503E-3</c:v>
                </c:pt>
                <c:pt idx="834" formatCode="General">
                  <c:v>-4.4477540359233198E-3</c:v>
                </c:pt>
                <c:pt idx="835" formatCode="General">
                  <c:v>-4.4467660873432902E-3</c:v>
                </c:pt>
                <c:pt idx="836" formatCode="General">
                  <c:v>-4.4462129683956603E-3</c:v>
                </c:pt>
                <c:pt idx="837" formatCode="General">
                  <c:v>-4.4451954726232104E-3</c:v>
                </c:pt>
                <c:pt idx="838" formatCode="General">
                  <c:v>-4.4453498263508804E-3</c:v>
                </c:pt>
                <c:pt idx="839" formatCode="General">
                  <c:v>-4.4449546602963403E-3</c:v>
                </c:pt>
                <c:pt idx="840" formatCode="General">
                  <c:v>-4.4452264791244901E-3</c:v>
                </c:pt>
                <c:pt idx="841" formatCode="General">
                  <c:v>-4.4428790654446699E-3</c:v>
                </c:pt>
                <c:pt idx="842" formatCode="General">
                  <c:v>-4.4427106693868202E-3</c:v>
                </c:pt>
                <c:pt idx="843" formatCode="General">
                  <c:v>-4.4391813990314402E-3</c:v>
                </c:pt>
                <c:pt idx="844" formatCode="General">
                  <c:v>-4.4386107514640403E-3</c:v>
                </c:pt>
                <c:pt idx="845" formatCode="General">
                  <c:v>-4.4361481963553998E-3</c:v>
                </c:pt>
                <c:pt idx="846" formatCode="General">
                  <c:v>-4.4356396550957302E-3</c:v>
                </c:pt>
                <c:pt idx="847" formatCode="General">
                  <c:v>-4.4326236048752802E-3</c:v>
                </c:pt>
                <c:pt idx="848" formatCode="General">
                  <c:v>-4.4331176673865396E-3</c:v>
                </c:pt>
                <c:pt idx="849" formatCode="General">
                  <c:v>-4.4285792220603998E-3</c:v>
                </c:pt>
                <c:pt idx="850" formatCode="General">
                  <c:v>-4.4277360163020004E-3</c:v>
                </c:pt>
                <c:pt idx="851" formatCode="General">
                  <c:v>-4.4229460805216897E-3</c:v>
                </c:pt>
                <c:pt idx="852" formatCode="General">
                  <c:v>-4.4219912227601898E-3</c:v>
                </c:pt>
                <c:pt idx="853" formatCode="General">
                  <c:v>-4.41721465024374E-3</c:v>
                </c:pt>
                <c:pt idx="854" formatCode="General">
                  <c:v>-4.4117629411913797E-3</c:v>
                </c:pt>
                <c:pt idx="855" formatCode="General">
                  <c:v>-4.4068117236380801E-3</c:v>
                </c:pt>
                <c:pt idx="856" formatCode="General">
                  <c:v>-4.4028932535148703E-3</c:v>
                </c:pt>
                <c:pt idx="857" formatCode="General">
                  <c:v>-4.3995486450446796E-3</c:v>
                </c:pt>
                <c:pt idx="858" formatCode="General">
                  <c:v>-4.39453713408469E-3</c:v>
                </c:pt>
                <c:pt idx="859" formatCode="General">
                  <c:v>-4.38529966292572E-3</c:v>
                </c:pt>
                <c:pt idx="860" formatCode="General">
                  <c:v>-4.3800733812349802E-3</c:v>
                </c:pt>
                <c:pt idx="861" formatCode="General">
                  <c:v>-4.3720011574047502E-3</c:v>
                </c:pt>
                <c:pt idx="862" formatCode="General">
                  <c:v>-4.3654984503916101E-3</c:v>
                </c:pt>
                <c:pt idx="863" formatCode="General">
                  <c:v>-4.3605889915375199E-3</c:v>
                </c:pt>
                <c:pt idx="864" formatCode="General">
                  <c:v>-4.3509225736668104E-3</c:v>
                </c:pt>
                <c:pt idx="865" formatCode="General">
                  <c:v>-4.34313885587693E-3</c:v>
                </c:pt>
                <c:pt idx="866" formatCode="General">
                  <c:v>-4.3337977646984004E-3</c:v>
                </c:pt>
                <c:pt idx="867" formatCode="General">
                  <c:v>-4.32397818246556E-3</c:v>
                </c:pt>
                <c:pt idx="868" formatCode="General">
                  <c:v>-4.3134284281013298E-3</c:v>
                </c:pt>
                <c:pt idx="869" formatCode="General">
                  <c:v>-4.2963958717755603E-3</c:v>
                </c:pt>
                <c:pt idx="870" formatCode="General">
                  <c:v>-4.2864490760238698E-3</c:v>
                </c:pt>
                <c:pt idx="871" formatCode="General">
                  <c:v>-4.2745259633345601E-3</c:v>
                </c:pt>
                <c:pt idx="872" formatCode="General">
                  <c:v>-4.2588128123853897E-3</c:v>
                </c:pt>
                <c:pt idx="873" formatCode="General">
                  <c:v>-4.24399831907622E-3</c:v>
                </c:pt>
                <c:pt idx="874" formatCode="General">
                  <c:v>-4.2258448281840503E-3</c:v>
                </c:pt>
                <c:pt idx="875" formatCode="General">
                  <c:v>-4.2115093997726399E-3</c:v>
                </c:pt>
                <c:pt idx="876" formatCode="General">
                  <c:v>-4.1980058723538397E-3</c:v>
                </c:pt>
                <c:pt idx="877" formatCode="General">
                  <c:v>-4.1759905248556E-3</c:v>
                </c:pt>
                <c:pt idx="878" formatCode="General">
                  <c:v>-4.15244292702801E-3</c:v>
                </c:pt>
                <c:pt idx="879" formatCode="General">
                  <c:v>-4.1309065488403397E-3</c:v>
                </c:pt>
                <c:pt idx="880" formatCode="General">
                  <c:v>-4.1127743080417896E-3</c:v>
                </c:pt>
                <c:pt idx="881" formatCode="General">
                  <c:v>-4.0868012360377997E-3</c:v>
                </c:pt>
                <c:pt idx="882" formatCode="General">
                  <c:v>-4.0642372637306303E-3</c:v>
                </c:pt>
                <c:pt idx="883" formatCode="General">
                  <c:v>-4.0377298072932196E-3</c:v>
                </c:pt>
                <c:pt idx="884" formatCode="General">
                  <c:v>-4.0124983921194799E-3</c:v>
                </c:pt>
                <c:pt idx="885" formatCode="General">
                  <c:v>-3.9895402038784096E-3</c:v>
                </c:pt>
                <c:pt idx="886" formatCode="General">
                  <c:v>-3.9567616268369197E-3</c:v>
                </c:pt>
                <c:pt idx="887" formatCode="General">
                  <c:v>-3.9220708791755004E-3</c:v>
                </c:pt>
                <c:pt idx="888" formatCode="General">
                  <c:v>-3.8934119116939602E-3</c:v>
                </c:pt>
                <c:pt idx="889" formatCode="General">
                  <c:v>-3.8662227026953701E-3</c:v>
                </c:pt>
                <c:pt idx="890" formatCode="General">
                  <c:v>-3.8319294652876699E-3</c:v>
                </c:pt>
                <c:pt idx="891" formatCode="General">
                  <c:v>-3.78969161745495E-3</c:v>
                </c:pt>
                <c:pt idx="892" formatCode="General">
                  <c:v>-3.7568593743951902E-3</c:v>
                </c:pt>
                <c:pt idx="893" formatCode="General">
                  <c:v>-3.7178407706863E-3</c:v>
                </c:pt>
                <c:pt idx="894" formatCode="General">
                  <c:v>-3.6831262866207498E-3</c:v>
                </c:pt>
                <c:pt idx="895" formatCode="General">
                  <c:v>-3.6539605482418199E-3</c:v>
                </c:pt>
                <c:pt idx="896" formatCode="General">
                  <c:v>-3.6182230097621801E-3</c:v>
                </c:pt>
                <c:pt idx="897" formatCode="General">
                  <c:v>-3.5733347172571301E-3</c:v>
                </c:pt>
                <c:pt idx="898" formatCode="General">
                  <c:v>-3.5369071527612201E-3</c:v>
                </c:pt>
                <c:pt idx="899" formatCode="General">
                  <c:v>-3.50077906246829E-3</c:v>
                </c:pt>
                <c:pt idx="900" formatCode="General">
                  <c:v>-3.4577621587622599E-3</c:v>
                </c:pt>
                <c:pt idx="901" formatCode="General">
                  <c:v>-3.42359978568808E-3</c:v>
                </c:pt>
                <c:pt idx="902" formatCode="General">
                  <c:v>-3.3830943265772701E-3</c:v>
                </c:pt>
                <c:pt idx="903" formatCode="General">
                  <c:v>-3.3370865837896902E-3</c:v>
                </c:pt>
                <c:pt idx="904" formatCode="General">
                  <c:v>-3.30236737291267E-3</c:v>
                </c:pt>
                <c:pt idx="905" formatCode="General">
                  <c:v>-3.2660055045237199E-3</c:v>
                </c:pt>
                <c:pt idx="906" formatCode="General">
                  <c:v>-3.2254439933383102E-3</c:v>
                </c:pt>
                <c:pt idx="907" formatCode="General">
                  <c:v>-3.1861534443716599E-3</c:v>
                </c:pt>
                <c:pt idx="908" formatCode="General">
                  <c:v>-3.1405220501412299E-3</c:v>
                </c:pt>
                <c:pt idx="909" formatCode="General">
                  <c:v>-3.0817406196422502E-3</c:v>
                </c:pt>
                <c:pt idx="910" formatCode="General">
                  <c:v>-3.00628388085595E-3</c:v>
                </c:pt>
                <c:pt idx="911" formatCode="General">
                  <c:v>-2.9518721724927301E-3</c:v>
                </c:pt>
                <c:pt idx="912" formatCode="General">
                  <c:v>-2.9182193882818499E-3</c:v>
                </c:pt>
                <c:pt idx="913" formatCode="General">
                  <c:v>-2.89722136708129E-3</c:v>
                </c:pt>
                <c:pt idx="914" formatCode="General">
                  <c:v>-2.8796887257950799E-3</c:v>
                </c:pt>
                <c:pt idx="915" formatCode="General">
                  <c:v>-2.85826550311097E-3</c:v>
                </c:pt>
                <c:pt idx="916" formatCode="General">
                  <c:v>-2.8272177522489302E-3</c:v>
                </c:pt>
                <c:pt idx="917" formatCode="General">
                  <c:v>-2.789954854766E-3</c:v>
                </c:pt>
                <c:pt idx="918" formatCode="General">
                  <c:v>-2.7578569107631198E-3</c:v>
                </c:pt>
                <c:pt idx="919" formatCode="General">
                  <c:v>-2.7316593761913901E-3</c:v>
                </c:pt>
                <c:pt idx="920" formatCode="General">
                  <c:v>-2.70122119103484E-3</c:v>
                </c:pt>
                <c:pt idx="921" formatCode="General">
                  <c:v>-2.6694464742911999E-3</c:v>
                </c:pt>
                <c:pt idx="922" formatCode="General">
                  <c:v>-2.6452035383074499E-3</c:v>
                </c:pt>
                <c:pt idx="923" formatCode="General">
                  <c:v>-2.6165690863191801E-3</c:v>
                </c:pt>
                <c:pt idx="924" formatCode="General">
                  <c:v>-2.5912184268211502E-3</c:v>
                </c:pt>
                <c:pt idx="925" formatCode="General">
                  <c:v>-2.5659901487097899E-3</c:v>
                </c:pt>
                <c:pt idx="926" formatCode="General">
                  <c:v>-2.5410531075583998E-3</c:v>
                </c:pt>
                <c:pt idx="927" formatCode="General">
                  <c:v>-2.5178412571973002E-3</c:v>
                </c:pt>
                <c:pt idx="928" formatCode="General">
                  <c:v>-2.4907498402498801E-3</c:v>
                </c:pt>
                <c:pt idx="929" formatCode="General">
                  <c:v>-2.47049423791017E-3</c:v>
                </c:pt>
                <c:pt idx="930" formatCode="General">
                  <c:v>-2.4539616646676501E-3</c:v>
                </c:pt>
                <c:pt idx="931" formatCode="General">
                  <c:v>-2.4347207896393899E-3</c:v>
                </c:pt>
                <c:pt idx="932" formatCode="General">
                  <c:v>-2.41229207033855E-3</c:v>
                </c:pt>
                <c:pt idx="933" formatCode="General">
                  <c:v>-2.3932767082875798E-3</c:v>
                </c:pt>
                <c:pt idx="934" formatCode="General">
                  <c:v>-2.37665485715138E-3</c:v>
                </c:pt>
                <c:pt idx="935" formatCode="General">
                  <c:v>-2.3594870425023701E-3</c:v>
                </c:pt>
                <c:pt idx="936" formatCode="General">
                  <c:v>-2.34385885357487E-3</c:v>
                </c:pt>
                <c:pt idx="937" formatCode="General">
                  <c:v>-2.32121539479047E-3</c:v>
                </c:pt>
                <c:pt idx="938" formatCode="General">
                  <c:v>-2.3051413029775499E-3</c:v>
                </c:pt>
                <c:pt idx="939" formatCode="General">
                  <c:v>-2.2919905010248499E-3</c:v>
                </c:pt>
                <c:pt idx="940" formatCode="General">
                  <c:v>-2.27500824493828E-3</c:v>
                </c:pt>
                <c:pt idx="941" formatCode="General">
                  <c:v>-2.2587547745534201E-3</c:v>
                </c:pt>
                <c:pt idx="942" formatCode="General">
                  <c:v>-2.2456387676994499E-3</c:v>
                </c:pt>
                <c:pt idx="943" formatCode="General">
                  <c:v>-2.2328988824181599E-3</c:v>
                </c:pt>
                <c:pt idx="944" formatCode="General">
                  <c:v>-2.2187788517742599E-3</c:v>
                </c:pt>
                <c:pt idx="945" formatCode="General">
                  <c:v>-2.2040826959015599E-3</c:v>
                </c:pt>
                <c:pt idx="946" formatCode="General">
                  <c:v>-2.1911653094829802E-3</c:v>
                </c:pt>
                <c:pt idx="947" formatCode="General">
                  <c:v>-2.1738570356356298E-3</c:v>
                </c:pt>
                <c:pt idx="948" formatCode="General">
                  <c:v>-2.1611352373994701E-3</c:v>
                </c:pt>
                <c:pt idx="949" formatCode="General">
                  <c:v>-2.1498531065310801E-3</c:v>
                </c:pt>
                <c:pt idx="950" formatCode="General">
                  <c:v>-2.1388281696549101E-3</c:v>
                </c:pt>
                <c:pt idx="951" formatCode="General">
                  <c:v>-2.1242743412046398E-3</c:v>
                </c:pt>
                <c:pt idx="952" formatCode="General">
                  <c:v>-2.1119442731975498E-3</c:v>
                </c:pt>
                <c:pt idx="953" formatCode="General">
                  <c:v>-2.1001527811104399E-3</c:v>
                </c:pt>
                <c:pt idx="954" formatCode="General">
                  <c:v>-2.08909971547196E-3</c:v>
                </c:pt>
                <c:pt idx="955" formatCode="General">
                  <c:v>-2.0771393299947E-3</c:v>
                </c:pt>
                <c:pt idx="956" formatCode="General">
                  <c:v>-2.0656158825832801E-3</c:v>
                </c:pt>
                <c:pt idx="957" formatCode="General">
                  <c:v>-2.0551668693147302E-3</c:v>
                </c:pt>
                <c:pt idx="958" formatCode="General">
                  <c:v>-2.0427795842527501E-3</c:v>
                </c:pt>
                <c:pt idx="959" formatCode="General">
                  <c:v>-2.0323462532843301E-3</c:v>
                </c:pt>
                <c:pt idx="960" formatCode="General">
                  <c:v>-2.0220542529180699E-3</c:v>
                </c:pt>
                <c:pt idx="961" formatCode="General">
                  <c:v>-2.0094075971951899E-3</c:v>
                </c:pt>
                <c:pt idx="962" formatCode="General">
                  <c:v>-2.0007557018066201E-3</c:v>
                </c:pt>
                <c:pt idx="963" formatCode="General">
                  <c:v>-1.9901244309470899E-3</c:v>
                </c:pt>
                <c:pt idx="964" formatCode="General">
                  <c:v>-1.98094145399516E-3</c:v>
                </c:pt>
                <c:pt idx="965" formatCode="General">
                  <c:v>-1.9684769335793898E-3</c:v>
                </c:pt>
                <c:pt idx="966" formatCode="General">
                  <c:v>-1.9574956767963898E-3</c:v>
                </c:pt>
                <c:pt idx="967" formatCode="General">
                  <c:v>-1.9487413335159201E-3</c:v>
                </c:pt>
                <c:pt idx="968" formatCode="General">
                  <c:v>-1.9389531970495501E-3</c:v>
                </c:pt>
                <c:pt idx="969" formatCode="General">
                  <c:v>-1.92632262187796E-3</c:v>
                </c:pt>
                <c:pt idx="970" formatCode="General">
                  <c:v>-1.91880951987702E-3</c:v>
                </c:pt>
                <c:pt idx="971" formatCode="General">
                  <c:v>-1.90775737351059E-3</c:v>
                </c:pt>
                <c:pt idx="972" formatCode="General">
                  <c:v>-1.90114559967813E-3</c:v>
                </c:pt>
                <c:pt idx="973" formatCode="General">
                  <c:v>-1.8911333905618001E-3</c:v>
                </c:pt>
                <c:pt idx="974" formatCode="General">
                  <c:v>-1.8813269468782E-3</c:v>
                </c:pt>
                <c:pt idx="975" formatCode="General">
                  <c:v>-1.8748534658824801E-3</c:v>
                </c:pt>
                <c:pt idx="976" formatCode="General">
                  <c:v>-1.86170018823084E-3</c:v>
                </c:pt>
                <c:pt idx="977" formatCode="General">
                  <c:v>-1.8565603781572401E-3</c:v>
                </c:pt>
                <c:pt idx="978" formatCode="General">
                  <c:v>-1.8473184133886501E-3</c:v>
                </c:pt>
                <c:pt idx="979" formatCode="General">
                  <c:v>-1.8368132008898101E-3</c:v>
                </c:pt>
                <c:pt idx="980" formatCode="General">
                  <c:v>-1.83014707682542E-3</c:v>
                </c:pt>
                <c:pt idx="981" formatCode="General">
                  <c:v>-1.8227823393567001E-3</c:v>
                </c:pt>
                <c:pt idx="982" formatCode="General">
                  <c:v>-1.8126286350930701E-3</c:v>
                </c:pt>
                <c:pt idx="983" formatCode="General">
                  <c:v>-1.80383910805142E-3</c:v>
                </c:pt>
                <c:pt idx="984" formatCode="General">
                  <c:v>-1.7969243716442799E-3</c:v>
                </c:pt>
                <c:pt idx="985" formatCode="General">
                  <c:v>-1.7883161281503301E-3</c:v>
                </c:pt>
                <c:pt idx="986" formatCode="General">
                  <c:v>-1.7771027441420501E-3</c:v>
                </c:pt>
                <c:pt idx="987" formatCode="General">
                  <c:v>-1.7718434533834299E-3</c:v>
                </c:pt>
                <c:pt idx="988" formatCode="General">
                  <c:v>-1.7630000329994799E-3</c:v>
                </c:pt>
                <c:pt idx="989" formatCode="General">
                  <c:v>-1.7556089008637699E-3</c:v>
                </c:pt>
                <c:pt idx="990" formatCode="General">
                  <c:v>-1.74491611645525E-3</c:v>
                </c:pt>
                <c:pt idx="991" formatCode="General">
                  <c:v>-1.74020192758696E-3</c:v>
                </c:pt>
                <c:pt idx="992" formatCode="General">
                  <c:v>-1.73199210208616E-3</c:v>
                </c:pt>
                <c:pt idx="993" formatCode="General">
                  <c:v>-1.72625303715092E-3</c:v>
                </c:pt>
                <c:pt idx="994" formatCode="General">
                  <c:v>-1.71491380285608E-3</c:v>
                </c:pt>
                <c:pt idx="995" formatCode="General">
                  <c:v>-1.7078431071462E-3</c:v>
                </c:pt>
                <c:pt idx="996" formatCode="General">
                  <c:v>-1.7010932898263601E-3</c:v>
                </c:pt>
                <c:pt idx="997" formatCode="General">
                  <c:v>-1.6923135014589601E-3</c:v>
                </c:pt>
                <c:pt idx="998" formatCode="General">
                  <c:v>-1.6846011788083999E-3</c:v>
                </c:pt>
                <c:pt idx="999" formatCode="General">
                  <c:v>-1.68070851034324E-3</c:v>
                </c:pt>
                <c:pt idx="1000" formatCode="General">
                  <c:v>-1.67088979495974E-3</c:v>
                </c:pt>
                <c:pt idx="1001" formatCode="General">
                  <c:v>-1.66286438904807E-3</c:v>
                </c:pt>
                <c:pt idx="1002" formatCode="General">
                  <c:v>-1.6590600984472501E-3</c:v>
                </c:pt>
                <c:pt idx="1003" formatCode="General">
                  <c:v>-1.6501867497703E-3</c:v>
                </c:pt>
                <c:pt idx="1004" formatCode="General">
                  <c:v>-1.64426998826741E-3</c:v>
                </c:pt>
                <c:pt idx="1005" formatCode="General">
                  <c:v>-1.6387516050019499E-3</c:v>
                </c:pt>
                <c:pt idx="1006" formatCode="General">
                  <c:v>-1.6290160580565199E-3</c:v>
                </c:pt>
                <c:pt idx="1007" formatCode="General">
                  <c:v>-1.6233511728175299E-3</c:v>
                </c:pt>
                <c:pt idx="1008" formatCode="General">
                  <c:v>-1.6184120084743001E-3</c:v>
                </c:pt>
                <c:pt idx="1009" formatCode="General">
                  <c:v>-1.6108155310576701E-3</c:v>
                </c:pt>
                <c:pt idx="1010" formatCode="General">
                  <c:v>-1.6051986291256799E-3</c:v>
                </c:pt>
                <c:pt idx="1011" formatCode="General">
                  <c:v>-1.59553510568035E-3</c:v>
                </c:pt>
                <c:pt idx="1012" formatCode="General">
                  <c:v>-1.5907585687986901E-3</c:v>
                </c:pt>
                <c:pt idx="1013" formatCode="General">
                  <c:v>-1.5820886836658799E-3</c:v>
                </c:pt>
                <c:pt idx="1014" formatCode="General">
                  <c:v>-1.5788682231588299E-3</c:v>
                </c:pt>
                <c:pt idx="1015" formatCode="General">
                  <c:v>-1.57119751765821E-3</c:v>
                </c:pt>
                <c:pt idx="1016" formatCode="General">
                  <c:v>-1.56124529755421E-3</c:v>
                </c:pt>
                <c:pt idx="1017" formatCode="General">
                  <c:v>-1.5568944830386101E-3</c:v>
                </c:pt>
                <c:pt idx="1018" formatCode="General">
                  <c:v>-1.5507176790675E-3</c:v>
                </c:pt>
                <c:pt idx="1019" formatCode="General">
                  <c:v>-1.54519923403487E-3</c:v>
                </c:pt>
                <c:pt idx="1020" formatCode="General">
                  <c:v>-1.5369592087458701E-3</c:v>
                </c:pt>
                <c:pt idx="1021" formatCode="General">
                  <c:v>-1.5303723948308699E-3</c:v>
                </c:pt>
                <c:pt idx="1022" formatCode="General">
                  <c:v>-1.5271223917948001E-3</c:v>
                </c:pt>
                <c:pt idx="1023" formatCode="General">
                  <c:v>-1.5210538124150099E-3</c:v>
                </c:pt>
                <c:pt idx="1024" formatCode="General">
                  <c:v>-1.5140911153058E-3</c:v>
                </c:pt>
                <c:pt idx="1025" formatCode="General">
                  <c:v>-1.5073662193234401E-3</c:v>
                </c:pt>
                <c:pt idx="1026" formatCode="General">
                  <c:v>-1.50131294580728E-3</c:v>
                </c:pt>
                <c:pt idx="1027" formatCode="General">
                  <c:v>-1.4969994331055E-3</c:v>
                </c:pt>
                <c:pt idx="1028" formatCode="General">
                  <c:v>-1.4896005967217701E-3</c:v>
                </c:pt>
                <c:pt idx="1029" formatCode="General">
                  <c:v>-1.48455151944416E-3</c:v>
                </c:pt>
                <c:pt idx="1030" formatCode="General">
                  <c:v>-1.4795346920614999E-3</c:v>
                </c:pt>
                <c:pt idx="1031" formatCode="General">
                  <c:v>-1.4729066986833E-3</c:v>
                </c:pt>
                <c:pt idx="1032" formatCode="General">
                  <c:v>-1.46487960761751E-3</c:v>
                </c:pt>
                <c:pt idx="1033" formatCode="General">
                  <c:v>-1.46153805951569E-3</c:v>
                </c:pt>
                <c:pt idx="1034" formatCode="General">
                  <c:v>-1.4536212082773899E-3</c:v>
                </c:pt>
                <c:pt idx="1035" formatCode="General">
                  <c:v>-1.44822877225636E-3</c:v>
                </c:pt>
                <c:pt idx="1036" formatCode="General">
                  <c:v>-1.4449318875036201E-3</c:v>
                </c:pt>
                <c:pt idx="1037" formatCode="General">
                  <c:v>-1.43807062227801E-3</c:v>
                </c:pt>
                <c:pt idx="1038" formatCode="General">
                  <c:v>-1.4319005050731301E-3</c:v>
                </c:pt>
                <c:pt idx="1039" formatCode="General">
                  <c:v>-1.42708583116933E-3</c:v>
                </c:pt>
                <c:pt idx="1040" formatCode="General">
                  <c:v>-1.42141483114627E-3</c:v>
                </c:pt>
                <c:pt idx="1041" formatCode="General">
                  <c:v>-1.4186607093398501E-3</c:v>
                </c:pt>
                <c:pt idx="1042" formatCode="General">
                  <c:v>-1.40817008190397E-3</c:v>
                </c:pt>
                <c:pt idx="1043" formatCode="General">
                  <c:v>-1.4051863571890499E-3</c:v>
                </c:pt>
                <c:pt idx="1044" formatCode="General">
                  <c:v>-1.3999655780822201E-3</c:v>
                </c:pt>
                <c:pt idx="1045" formatCode="General">
                  <c:v>-1.3941928235520801E-3</c:v>
                </c:pt>
                <c:pt idx="1046" formatCode="General">
                  <c:v>-1.3918449035227099E-3</c:v>
                </c:pt>
                <c:pt idx="1047" formatCode="General">
                  <c:v>-1.38203802216767E-3</c:v>
                </c:pt>
                <c:pt idx="1048" formatCode="General">
                  <c:v>-1.3766264604282599E-3</c:v>
                </c:pt>
                <c:pt idx="1049" formatCode="General">
                  <c:v>-1.3731205549224999E-3</c:v>
                </c:pt>
                <c:pt idx="1050" formatCode="General">
                  <c:v>-1.3681504331747201E-3</c:v>
                </c:pt>
                <c:pt idx="1051" formatCode="General">
                  <c:v>-1.3642345861532099E-3</c:v>
                </c:pt>
                <c:pt idx="1052" formatCode="General">
                  <c:v>-1.3579854705924E-3</c:v>
                </c:pt>
                <c:pt idx="1053" formatCode="General">
                  <c:v>-1.35228987866343E-3</c:v>
                </c:pt>
                <c:pt idx="1054" formatCode="General">
                  <c:v>-1.3487177935569399E-3</c:v>
                </c:pt>
                <c:pt idx="1055" formatCode="General">
                  <c:v>-1.3410040194715899E-3</c:v>
                </c:pt>
                <c:pt idx="1056" formatCode="General">
                  <c:v>-1.33813165474799E-3</c:v>
                </c:pt>
                <c:pt idx="1057" formatCode="General">
                  <c:v>-1.3336588328064999E-3</c:v>
                </c:pt>
                <c:pt idx="1058" formatCode="General">
                  <c:v>-1.32371075090847E-3</c:v>
                </c:pt>
                <c:pt idx="1059" formatCode="General">
                  <c:v>-1.3219789907495099E-3</c:v>
                </c:pt>
                <c:pt idx="1060" formatCode="General">
                  <c:v>-1.31746560040847E-3</c:v>
                </c:pt>
                <c:pt idx="1061" formatCode="General">
                  <c:v>-1.3117890892311299E-3</c:v>
                </c:pt>
                <c:pt idx="1062" formatCode="General">
                  <c:v>-1.3072583710165E-3</c:v>
                </c:pt>
                <c:pt idx="1063" formatCode="General">
                  <c:v>-1.30282285783484E-3</c:v>
                </c:pt>
                <c:pt idx="1064" formatCode="General">
                  <c:v>-1.29718182243174E-3</c:v>
                </c:pt>
                <c:pt idx="1065" formatCode="General">
                  <c:v>-1.29428074759571E-3</c:v>
                </c:pt>
                <c:pt idx="1066" formatCode="General">
                  <c:v>-1.2883267597895199E-3</c:v>
                </c:pt>
                <c:pt idx="1067" formatCode="General">
                  <c:v>-1.2819623704156901E-3</c:v>
                </c:pt>
                <c:pt idx="1068" formatCode="General">
                  <c:v>-1.2781106370870199E-3</c:v>
                </c:pt>
                <c:pt idx="1069" formatCode="General">
                  <c:v>-1.27447525962606E-3</c:v>
                </c:pt>
                <c:pt idx="1070" formatCode="General">
                  <c:v>-1.2680906596369999E-3</c:v>
                </c:pt>
                <c:pt idx="1071" formatCode="General">
                  <c:v>-1.26446974319043E-3</c:v>
                </c:pt>
                <c:pt idx="1072" formatCode="General">
                  <c:v>-1.26020397793774E-3</c:v>
                </c:pt>
                <c:pt idx="1073" formatCode="General">
                  <c:v>-1.2518666417713901E-3</c:v>
                </c:pt>
                <c:pt idx="1074" formatCode="General">
                  <c:v>-1.24983529137809E-3</c:v>
                </c:pt>
                <c:pt idx="1075" formatCode="General">
                  <c:v>-1.24289902376566E-3</c:v>
                </c:pt>
                <c:pt idx="1076" formatCode="General">
                  <c:v>-1.24144706548438E-3</c:v>
                </c:pt>
                <c:pt idx="1077" formatCode="General">
                  <c:v>-1.23782411587419E-3</c:v>
                </c:pt>
                <c:pt idx="1078" formatCode="General">
                  <c:v>-1.2310672951726101E-3</c:v>
                </c:pt>
                <c:pt idx="1079" formatCode="General">
                  <c:v>-1.22867464912301E-3</c:v>
                </c:pt>
                <c:pt idx="1080" formatCode="General">
                  <c:v>-1.22351635578594E-3</c:v>
                </c:pt>
                <c:pt idx="1081" formatCode="General">
                  <c:v>-1.21624609113448E-3</c:v>
                </c:pt>
                <c:pt idx="1082" formatCode="General">
                  <c:v>-1.2135163106993801E-3</c:v>
                </c:pt>
                <c:pt idx="1083" formatCode="General">
                  <c:v>-1.2097842019978E-3</c:v>
                </c:pt>
                <c:pt idx="1084" formatCode="General">
                  <c:v>-1.20402020919651E-3</c:v>
                </c:pt>
                <c:pt idx="1085" formatCode="General">
                  <c:v>-1.20070696400676E-3</c:v>
                </c:pt>
                <c:pt idx="1086" formatCode="General">
                  <c:v>-1.1948823737936299E-3</c:v>
                </c:pt>
                <c:pt idx="1087" formatCode="General">
                  <c:v>-1.19104948270521E-3</c:v>
                </c:pt>
                <c:pt idx="1088" formatCode="General">
                  <c:v>-1.1872804067569701E-3</c:v>
                </c:pt>
                <c:pt idx="1089" formatCode="General">
                  <c:v>-1.1811239389984899E-3</c:v>
                </c:pt>
                <c:pt idx="1090" formatCode="General">
                  <c:v>-1.1778657550390399E-3</c:v>
                </c:pt>
                <c:pt idx="1091" formatCode="General">
                  <c:v>-1.1738252443164699E-3</c:v>
                </c:pt>
                <c:pt idx="1092" formatCode="General">
                  <c:v>-1.1674664107618801E-3</c:v>
                </c:pt>
                <c:pt idx="1093" formatCode="General">
                  <c:v>-1.1652921226543199E-3</c:v>
                </c:pt>
                <c:pt idx="1094" formatCode="General">
                  <c:v>-1.16011739744359E-3</c:v>
                </c:pt>
                <c:pt idx="1095" formatCode="General">
                  <c:v>-1.15653208481231E-3</c:v>
                </c:pt>
                <c:pt idx="1096" formatCode="General">
                  <c:v>-1.1521790681561701E-3</c:v>
                </c:pt>
                <c:pt idx="1097" formatCode="General">
                  <c:v>-1.1471664109198301E-3</c:v>
                </c:pt>
                <c:pt idx="1098" formatCode="General">
                  <c:v>-1.1452141818356701E-3</c:v>
                </c:pt>
                <c:pt idx="1099" formatCode="General">
                  <c:v>-1.1383775175413801E-3</c:v>
                </c:pt>
                <c:pt idx="1100" formatCode="General">
                  <c:v>-1.1365539889838399E-3</c:v>
                </c:pt>
                <c:pt idx="1101" formatCode="General">
                  <c:v>-1.1320569414471199E-3</c:v>
                </c:pt>
                <c:pt idx="1102" formatCode="General">
                  <c:v>-1.12838065196801E-3</c:v>
                </c:pt>
                <c:pt idx="1103" formatCode="General">
                  <c:v>-1.1219711068735799E-3</c:v>
                </c:pt>
                <c:pt idx="1104" formatCode="General">
                  <c:v>-1.12120642446811E-3</c:v>
                </c:pt>
                <c:pt idx="1105" formatCode="General">
                  <c:v>-1.1167028195812299E-3</c:v>
                </c:pt>
                <c:pt idx="1106" formatCode="General">
                  <c:v>-1.11138760104796E-3</c:v>
                </c:pt>
                <c:pt idx="1107" formatCode="General">
                  <c:v>-1.1072908248493699E-3</c:v>
                </c:pt>
                <c:pt idx="1108" formatCode="General">
                  <c:v>-1.1032193740408501E-3</c:v>
                </c:pt>
                <c:pt idx="1109" formatCode="General">
                  <c:v>-1.0993676766556299E-3</c:v>
                </c:pt>
                <c:pt idx="1110" formatCode="General">
                  <c:v>-1.09550098809314E-3</c:v>
                </c:pt>
                <c:pt idx="1111" formatCode="General">
                  <c:v>-1.09342699345015E-3</c:v>
                </c:pt>
                <c:pt idx="1112" formatCode="General">
                  <c:v>-1.0830085827547701E-3</c:v>
                </c:pt>
                <c:pt idx="1113" formatCode="General">
                  <c:v>-1.0829796507145499E-3</c:v>
                </c:pt>
                <c:pt idx="1114" formatCode="General">
                  <c:v>-1.08062197479099E-3</c:v>
                </c:pt>
                <c:pt idx="1115" formatCode="General">
                  <c:v>-1.0774804836508999E-3</c:v>
                </c:pt>
                <c:pt idx="1116" formatCode="General">
                  <c:v>-1.0729803625518599E-3</c:v>
                </c:pt>
                <c:pt idx="1117" formatCode="General">
                  <c:v>-1.0695734249539001E-3</c:v>
                </c:pt>
                <c:pt idx="1118" formatCode="General">
                  <c:v>-1.0651788536834401E-3</c:v>
                </c:pt>
                <c:pt idx="1119" formatCode="General">
                  <c:v>-1.06067091865209E-3</c:v>
                </c:pt>
                <c:pt idx="1120" formatCode="General">
                  <c:v>-1.0570218777524801E-3</c:v>
                </c:pt>
                <c:pt idx="1121" formatCode="General">
                  <c:v>-1.0540622312177599E-3</c:v>
                </c:pt>
                <c:pt idx="1122" formatCode="General">
                  <c:v>-1.0476911290335899E-3</c:v>
                </c:pt>
                <c:pt idx="1123" formatCode="General">
                  <c:v>-1.0465244831272199E-3</c:v>
                </c:pt>
                <c:pt idx="1124" formatCode="General">
                  <c:v>-1.04044787018087E-3</c:v>
                </c:pt>
                <c:pt idx="1125" formatCode="General">
                  <c:v>-1.0389110567449501E-3</c:v>
                </c:pt>
                <c:pt idx="1126" formatCode="General">
                  <c:v>-1.03499857733473E-3</c:v>
                </c:pt>
                <c:pt idx="1127" formatCode="General">
                  <c:v>-1.03122338232787E-3</c:v>
                </c:pt>
                <c:pt idx="1128" formatCode="General">
                  <c:v>-1.0256739208841E-3</c:v>
                </c:pt>
                <c:pt idx="1129" formatCode="General">
                  <c:v>-1.0223415965432E-3</c:v>
                </c:pt>
                <c:pt idx="1130" formatCode="General">
                  <c:v>-1.0176263480847199E-3</c:v>
                </c:pt>
                <c:pt idx="1131" formatCode="General">
                  <c:v>-1.01620859135856E-3</c:v>
                </c:pt>
                <c:pt idx="1132" formatCode="General">
                  <c:v>-1.0106360762709701E-3</c:v>
                </c:pt>
                <c:pt idx="1133" formatCode="General">
                  <c:v>-1.0083633405950001E-3</c:v>
                </c:pt>
                <c:pt idx="1134" formatCode="General">
                  <c:v>-1.00339044163402E-3</c:v>
                </c:pt>
                <c:pt idx="1135" formatCode="General">
                  <c:v>-1.0015020267854201E-3</c:v>
                </c:pt>
                <c:pt idx="1136" formatCode="General">
                  <c:v>-9.9651575022875792E-4</c:v>
                </c:pt>
                <c:pt idx="1137" formatCode="General">
                  <c:v>-9.9338631604164291E-4</c:v>
                </c:pt>
                <c:pt idx="1138" formatCode="General">
                  <c:v>-9.9102464751774305E-4</c:v>
                </c:pt>
                <c:pt idx="1139" formatCode="General">
                  <c:v>-9.8719846555281408E-4</c:v>
                </c:pt>
                <c:pt idx="1140" formatCode="General">
                  <c:v>-9.8516244149699493E-4</c:v>
                </c:pt>
                <c:pt idx="1141" formatCode="General">
                  <c:v>-9.7987520456867391E-4</c:v>
                </c:pt>
                <c:pt idx="1142" formatCode="General">
                  <c:v>-9.7704570106302291E-4</c:v>
                </c:pt>
                <c:pt idx="1143" formatCode="General">
                  <c:v>-9.7276843914746605E-4</c:v>
                </c:pt>
                <c:pt idx="1144" formatCode="General">
                  <c:v>-9.6927815161043499E-4</c:v>
                </c:pt>
                <c:pt idx="1145" formatCode="General">
                  <c:v>-9.6679839742200497E-4</c:v>
                </c:pt>
                <c:pt idx="1146" formatCode="General">
                  <c:v>-9.6201288457439999E-4</c:v>
                </c:pt>
                <c:pt idx="1147" formatCode="General">
                  <c:v>-9.5921456219498697E-4</c:v>
                </c:pt>
                <c:pt idx="1148" formatCode="General">
                  <c:v>-9.5455256988771103E-4</c:v>
                </c:pt>
                <c:pt idx="1149" formatCode="General">
                  <c:v>-9.5054590019019703E-4</c:v>
                </c:pt>
                <c:pt idx="1150" formatCode="General">
                  <c:v>-9.4737432152793098E-4</c:v>
                </c:pt>
                <c:pt idx="1151" formatCode="General">
                  <c:v>-9.4698846772494705E-4</c:v>
                </c:pt>
                <c:pt idx="1152" formatCode="General">
                  <c:v>-9.4057709361558702E-4</c:v>
                </c:pt>
                <c:pt idx="1153" formatCode="General">
                  <c:v>-9.3672842805746703E-4</c:v>
                </c:pt>
                <c:pt idx="1154" formatCode="General">
                  <c:v>-9.3567584462492595E-4</c:v>
                </c:pt>
                <c:pt idx="1155" formatCode="General">
                  <c:v>-9.3001308842340796E-4</c:v>
                </c:pt>
                <c:pt idx="1156" formatCode="General">
                  <c:v>-9.2812358456355695E-4</c:v>
                </c:pt>
                <c:pt idx="1157" formatCode="General">
                  <c:v>-9.2513859541196804E-4</c:v>
                </c:pt>
                <c:pt idx="1158" formatCode="General">
                  <c:v>-9.2171253112951297E-4</c:v>
                </c:pt>
                <c:pt idx="1159" formatCode="General">
                  <c:v>-9.1829177720011298E-4</c:v>
                </c:pt>
                <c:pt idx="1160" formatCode="General">
                  <c:v>-9.15243122053941E-4</c:v>
                </c:pt>
                <c:pt idx="1161" formatCode="General">
                  <c:v>-9.1151103707475998E-4</c:v>
                </c:pt>
                <c:pt idx="1162" formatCode="General">
                  <c:v>-9.0938393899263304E-4</c:v>
                </c:pt>
                <c:pt idx="1163" formatCode="General">
                  <c:v>-9.0456199329123704E-4</c:v>
                </c:pt>
                <c:pt idx="1164" formatCode="General">
                  <c:v>-9.0190918198124496E-4</c:v>
                </c:pt>
                <c:pt idx="1165" formatCode="General">
                  <c:v>-8.9846162389893103E-4</c:v>
                </c:pt>
                <c:pt idx="1166" formatCode="General">
                  <c:v>-8.9558605505345103E-4</c:v>
                </c:pt>
                <c:pt idx="1167" formatCode="General">
                  <c:v>-8.9037530235253699E-4</c:v>
                </c:pt>
                <c:pt idx="1168" formatCode="General">
                  <c:v>-8.8781318102907898E-4</c:v>
                </c:pt>
                <c:pt idx="1169" formatCode="General">
                  <c:v>-8.8646139454523498E-4</c:v>
                </c:pt>
                <c:pt idx="1170" formatCode="General">
                  <c:v>-8.8435217448879703E-4</c:v>
                </c:pt>
                <c:pt idx="1171" formatCode="General">
                  <c:v>-8.79001159175328E-4</c:v>
                </c:pt>
                <c:pt idx="1172" formatCode="General">
                  <c:v>-8.77507958459753E-4</c:v>
                </c:pt>
                <c:pt idx="1173" formatCode="General">
                  <c:v>-8.7256646643284403E-4</c:v>
                </c:pt>
                <c:pt idx="1174" formatCode="General">
                  <c:v>-8.6731849735234904E-4</c:v>
                </c:pt>
                <c:pt idx="1175" formatCode="General">
                  <c:v>-8.6681043785700096E-4</c:v>
                </c:pt>
                <c:pt idx="1176" formatCode="General">
                  <c:v>-8.62216101660024E-4</c:v>
                </c:pt>
                <c:pt idx="1177" formatCode="General">
                  <c:v>-8.6047277646083197E-4</c:v>
                </c:pt>
                <c:pt idx="1178" formatCode="General">
                  <c:v>-8.5753302872546998E-4</c:v>
                </c:pt>
                <c:pt idx="1179" formatCode="General">
                  <c:v>-8.5376441885021896E-4</c:v>
                </c:pt>
                <c:pt idx="1180" formatCode="General">
                  <c:v>-8.4936040546990002E-4</c:v>
                </c:pt>
                <c:pt idx="1181" formatCode="General">
                  <c:v>-8.47934736696866E-4</c:v>
                </c:pt>
                <c:pt idx="1182" formatCode="General">
                  <c:v>-8.4424326840916095E-4</c:v>
                </c:pt>
                <c:pt idx="1183" formatCode="General">
                  <c:v>-8.4091509072379905E-4</c:v>
                </c:pt>
                <c:pt idx="1184" formatCode="General">
                  <c:v>-8.3970217616196696E-4</c:v>
                </c:pt>
                <c:pt idx="1185" formatCode="General">
                  <c:v>-8.3304421284377604E-4</c:v>
                </c:pt>
                <c:pt idx="1186" formatCode="General">
                  <c:v>-8.3296422837229498E-4</c:v>
                </c:pt>
                <c:pt idx="1187" formatCode="General">
                  <c:v>-8.2976827745491E-4</c:v>
                </c:pt>
                <c:pt idx="1188" formatCode="General">
                  <c:v>-8.2966668651333702E-4</c:v>
                </c:pt>
                <c:pt idx="1189" formatCode="General">
                  <c:v>-8.2110320262723704E-4</c:v>
                </c:pt>
                <c:pt idx="1190" formatCode="General">
                  <c:v>-8.2100288354276503E-4</c:v>
                </c:pt>
                <c:pt idx="1191" formatCode="General">
                  <c:v>-8.1721883312040695E-4</c:v>
                </c:pt>
                <c:pt idx="1192" formatCode="General">
                  <c:v>-8.1192145029410404E-4</c:v>
                </c:pt>
                <c:pt idx="1193" formatCode="General">
                  <c:v>-8.1175950534655302E-4</c:v>
                </c:pt>
                <c:pt idx="1194" formatCode="General">
                  <c:v>-8.0942664196456595E-4</c:v>
                </c:pt>
                <c:pt idx="1195" formatCode="General">
                  <c:v>-8.0514170559219003E-4</c:v>
                </c:pt>
                <c:pt idx="1196" formatCode="General">
                  <c:v>-8.01713161993863E-4</c:v>
                </c:pt>
                <c:pt idx="1197" formatCode="General">
                  <c:v>-7.9888805113665295E-4</c:v>
                </c:pt>
                <c:pt idx="1198" formatCode="General">
                  <c:v>-7.9917892062046105E-4</c:v>
                </c:pt>
                <c:pt idx="1199" formatCode="General">
                  <c:v>-7.9415974003981297E-4</c:v>
                </c:pt>
                <c:pt idx="1200" formatCode="General">
                  <c:v>-7.9385046933375396E-4</c:v>
                </c:pt>
                <c:pt idx="1201" formatCode="General">
                  <c:v>-7.8966027461377201E-4</c:v>
                </c:pt>
                <c:pt idx="1202" formatCode="General">
                  <c:v>-7.8548899885555598E-4</c:v>
                </c:pt>
                <c:pt idx="1203" formatCode="General">
                  <c:v>-7.8338568502936401E-4</c:v>
                </c:pt>
                <c:pt idx="1204" formatCode="General">
                  <c:v>-7.7903128069556099E-4</c:v>
                </c:pt>
                <c:pt idx="1205" formatCode="General">
                  <c:v>-7.7601330847025605E-4</c:v>
                </c:pt>
                <c:pt idx="1206" formatCode="General">
                  <c:v>-7.7516335401184701E-4</c:v>
                </c:pt>
                <c:pt idx="1207" formatCode="General">
                  <c:v>-7.6876282162082995E-4</c:v>
                </c:pt>
                <c:pt idx="1208" formatCode="General">
                  <c:v>-7.6895529941642404E-4</c:v>
                </c:pt>
                <c:pt idx="1209" formatCode="General">
                  <c:v>-7.6338285672961103E-4</c:v>
                </c:pt>
                <c:pt idx="1210" formatCode="General">
                  <c:v>-7.6244832128659996E-4</c:v>
                </c:pt>
                <c:pt idx="1211" formatCode="General">
                  <c:v>-7.6012095966365299E-4</c:v>
                </c:pt>
                <c:pt idx="1212" formatCode="General">
                  <c:v>-7.5560857064902202E-4</c:v>
                </c:pt>
                <c:pt idx="1213" formatCode="General">
                  <c:v>-7.5460137316688903E-4</c:v>
                </c:pt>
                <c:pt idx="1214" formatCode="General">
                  <c:v>-7.5173316194680003E-4</c:v>
                </c:pt>
                <c:pt idx="1215" formatCode="General">
                  <c:v>-7.4935220563148504E-4</c:v>
                </c:pt>
                <c:pt idx="1216" formatCode="General">
                  <c:v>-7.4832925441036598E-4</c:v>
                </c:pt>
                <c:pt idx="1217" formatCode="General">
                  <c:v>-7.4387067937400496E-4</c:v>
                </c:pt>
                <c:pt idx="1218" formatCode="General">
                  <c:v>-7.4163309611829096E-4</c:v>
                </c:pt>
                <c:pt idx="1219" formatCode="General">
                  <c:v>-7.3427572931867397E-4</c:v>
                </c:pt>
                <c:pt idx="1220" formatCode="General">
                  <c:v>-7.3345376205513505E-4</c:v>
                </c:pt>
                <c:pt idx="1221" formatCode="General">
                  <c:v>-7.3083910511543399E-4</c:v>
                </c:pt>
                <c:pt idx="1222" formatCode="General">
                  <c:v>-7.2977357665802501E-4</c:v>
                </c:pt>
                <c:pt idx="1223" formatCode="General">
                  <c:v>-7.2796063615394196E-4</c:v>
                </c:pt>
                <c:pt idx="1224" formatCode="General">
                  <c:v>-7.24684877986602E-4</c:v>
                </c:pt>
                <c:pt idx="1225" formatCode="General">
                  <c:v>-7.2201597003163E-4</c:v>
                </c:pt>
                <c:pt idx="1226" formatCode="General">
                  <c:v>-7.1698940878077802E-4</c:v>
                </c:pt>
                <c:pt idx="1227" formatCode="General">
                  <c:v>-7.1480481458303696E-4</c:v>
                </c:pt>
                <c:pt idx="1228" formatCode="General">
                  <c:v>-7.1190706395483905E-4</c:v>
                </c:pt>
                <c:pt idx="1229" formatCode="General">
                  <c:v>-7.1073036756938402E-4</c:v>
                </c:pt>
                <c:pt idx="1230" formatCode="General">
                  <c:v>-7.08804898992194E-4</c:v>
                </c:pt>
                <c:pt idx="1231" formatCode="General">
                  <c:v>-7.0444208120128496E-4</c:v>
                </c:pt>
                <c:pt idx="1232" formatCode="General">
                  <c:v>-7.0028177151494695E-4</c:v>
                </c:pt>
                <c:pt idx="1233" formatCode="General">
                  <c:v>-6.9933559171880995E-4</c:v>
                </c:pt>
                <c:pt idx="1234" formatCode="General">
                  <c:v>-6.9819391727886598E-4</c:v>
                </c:pt>
                <c:pt idx="1235" formatCode="General">
                  <c:v>-6.9560927477870698E-4</c:v>
                </c:pt>
                <c:pt idx="1236" formatCode="General">
                  <c:v>-6.9328281219055302E-4</c:v>
                </c:pt>
                <c:pt idx="1237" formatCode="General">
                  <c:v>-6.8804600250325595E-4</c:v>
                </c:pt>
                <c:pt idx="1238" formatCode="General">
                  <c:v>-6.8598377185748497E-4</c:v>
                </c:pt>
                <c:pt idx="1239" formatCode="General">
                  <c:v>-6.8438460679078603E-4</c:v>
                </c:pt>
                <c:pt idx="1240" formatCode="General">
                  <c:v>-6.8034571226260703E-4</c:v>
                </c:pt>
                <c:pt idx="1241" formatCode="General">
                  <c:v>-6.7782564910839102E-4</c:v>
                </c:pt>
                <c:pt idx="1242" formatCode="General">
                  <c:v>-6.7542906503145999E-4</c:v>
                </c:pt>
                <c:pt idx="1243" formatCode="General">
                  <c:v>-6.7448837777377298E-4</c:v>
                </c:pt>
                <c:pt idx="1244" formatCode="General">
                  <c:v>-6.6922430727235497E-4</c:v>
                </c:pt>
                <c:pt idx="1245" formatCode="General">
                  <c:v>-6.6269661053546902E-4</c:v>
                </c:pt>
                <c:pt idx="1246" formatCode="General">
                  <c:v>-6.6608343341328002E-4</c:v>
                </c:pt>
                <c:pt idx="1247" formatCode="General">
                  <c:v>-6.62694626266699E-4</c:v>
                </c:pt>
                <c:pt idx="1248" formatCode="General">
                  <c:v>-6.61691161345919E-4</c:v>
                </c:pt>
                <c:pt idx="1249" formatCode="General">
                  <c:v>-6.5704028663258497E-4</c:v>
                </c:pt>
                <c:pt idx="1250" formatCode="General">
                  <c:v>-6.5689717730837798E-4</c:v>
                </c:pt>
                <c:pt idx="1251" formatCode="General">
                  <c:v>-6.5336444173495398E-4</c:v>
                </c:pt>
                <c:pt idx="1252" formatCode="General">
                  <c:v>-6.5081897071729696E-4</c:v>
                </c:pt>
                <c:pt idx="1253" formatCode="General">
                  <c:v>-6.4847626577755799E-4</c:v>
                </c:pt>
                <c:pt idx="1254" formatCode="General">
                  <c:v>-6.4517181396468802E-4</c:v>
                </c:pt>
                <c:pt idx="1255" formatCode="General">
                  <c:v>-6.44218170123882E-4</c:v>
                </c:pt>
                <c:pt idx="1256" formatCode="General">
                  <c:v>-6.4263218095701703E-4</c:v>
                </c:pt>
                <c:pt idx="1257" formatCode="General">
                  <c:v>-6.3949196970312602E-4</c:v>
                </c:pt>
                <c:pt idx="1258" formatCode="General">
                  <c:v>-6.34249282505927E-4</c:v>
                </c:pt>
                <c:pt idx="1259" formatCode="General">
                  <c:v>-6.3289000744039801E-4</c:v>
                </c:pt>
                <c:pt idx="1260" formatCode="General">
                  <c:v>-6.3266994686950195E-4</c:v>
                </c:pt>
                <c:pt idx="1261" formatCode="General">
                  <c:v>-6.2695396791144704E-4</c:v>
                </c:pt>
                <c:pt idx="1262" formatCode="General">
                  <c:v>-6.2500860378471496E-4</c:v>
                </c:pt>
                <c:pt idx="1263" formatCode="General">
                  <c:v>-6.2249524737276695E-4</c:v>
                </c:pt>
                <c:pt idx="1264" formatCode="General">
                  <c:v>-6.2201668606870096E-4</c:v>
                </c:pt>
                <c:pt idx="1265" formatCode="General">
                  <c:v>-6.1961413588795605E-4</c:v>
                </c:pt>
                <c:pt idx="1266" formatCode="General">
                  <c:v>-6.15333360176329E-4</c:v>
                </c:pt>
                <c:pt idx="1267" formatCode="General">
                  <c:v>-6.15200512236234E-4</c:v>
                </c:pt>
                <c:pt idx="1268" formatCode="General">
                  <c:v>-6.1338135683364702E-4</c:v>
                </c:pt>
                <c:pt idx="1269" formatCode="General">
                  <c:v>-6.0761287613715599E-4</c:v>
                </c:pt>
                <c:pt idx="1270" formatCode="General">
                  <c:v>-6.0510049660474595E-4</c:v>
                </c:pt>
                <c:pt idx="1271" formatCode="General">
                  <c:v>-5.9963826742083102E-4</c:v>
                </c:pt>
                <c:pt idx="1272" formatCode="General">
                  <c:v>-6.0317548349721499E-4</c:v>
                </c:pt>
                <c:pt idx="1273" formatCode="General">
                  <c:v>-6.0077016786593603E-4</c:v>
                </c:pt>
                <c:pt idx="1274" formatCode="General">
                  <c:v>-5.9839764339956602E-4</c:v>
                </c:pt>
                <c:pt idx="1275" formatCode="General">
                  <c:v>-5.9729598618976502E-4</c:v>
                </c:pt>
                <c:pt idx="1276" formatCode="General">
                  <c:v>-5.8977139192833896E-4</c:v>
                </c:pt>
                <c:pt idx="1277" formatCode="General">
                  <c:v>-5.9066102216059598E-4</c:v>
                </c:pt>
                <c:pt idx="1278" formatCode="General">
                  <c:v>-5.8541822380219497E-4</c:v>
                </c:pt>
                <c:pt idx="1279" formatCode="General">
                  <c:v>-5.8244480631266398E-4</c:v>
                </c:pt>
                <c:pt idx="1280" formatCode="General">
                  <c:v>-5.8232277692157701E-4</c:v>
                </c:pt>
                <c:pt idx="1281" formatCode="General">
                  <c:v>-5.7804506584935203E-4</c:v>
                </c:pt>
                <c:pt idx="1282" formatCode="General">
                  <c:v>-5.7613392968889905E-4</c:v>
                </c:pt>
                <c:pt idx="1283" formatCode="General">
                  <c:v>-5.7441534055551195E-4</c:v>
                </c:pt>
                <c:pt idx="1284" formatCode="General">
                  <c:v>-5.69831199725238E-4</c:v>
                </c:pt>
                <c:pt idx="1285" formatCode="General">
                  <c:v>-5.6892859950174297E-4</c:v>
                </c:pt>
                <c:pt idx="1286" formatCode="General">
                  <c:v>-5.6771251969776697E-4</c:v>
                </c:pt>
                <c:pt idx="1287" formatCode="General">
                  <c:v>-5.6093451168668599E-4</c:v>
                </c:pt>
                <c:pt idx="1288" formatCode="General">
                  <c:v>-5.6127905027754095E-4</c:v>
                </c:pt>
                <c:pt idx="1289" formatCode="General">
                  <c:v>-5.5992079643311899E-4</c:v>
                </c:pt>
                <c:pt idx="1290" formatCode="General">
                  <c:v>-5.5651401134028302E-4</c:v>
                </c:pt>
                <c:pt idx="1291" formatCode="General">
                  <c:v>-5.5714889425778104E-4</c:v>
                </c:pt>
                <c:pt idx="1292" formatCode="General">
                  <c:v>-5.5220998116887598E-4</c:v>
                </c:pt>
                <c:pt idx="1293" formatCode="General">
                  <c:v>-5.51166449156685E-4</c:v>
                </c:pt>
                <c:pt idx="1294" formatCode="General">
                  <c:v>-5.4721681380644801E-4</c:v>
                </c:pt>
                <c:pt idx="1295" formatCode="General">
                  <c:v>-5.4690432708844495E-4</c:v>
                </c:pt>
                <c:pt idx="1296" formatCode="General">
                  <c:v>-5.44761332123226E-4</c:v>
                </c:pt>
                <c:pt idx="1297" formatCode="General">
                  <c:v>-5.4273609052662899E-4</c:v>
                </c:pt>
                <c:pt idx="1298" formatCode="General">
                  <c:v>-5.3887908579457297E-4</c:v>
                </c:pt>
                <c:pt idx="1299" formatCode="General">
                  <c:v>-5.35516600614543E-4</c:v>
                </c:pt>
                <c:pt idx="1300" formatCode="General">
                  <c:v>-5.3494522218303596E-4</c:v>
                </c:pt>
                <c:pt idx="1301" formatCode="General">
                  <c:v>-5.3236909325400802E-4</c:v>
                </c:pt>
                <c:pt idx="1302" formatCode="General">
                  <c:v>-5.3157689166970896E-4</c:v>
                </c:pt>
                <c:pt idx="1303" formatCode="General">
                  <c:v>-5.2846835476109098E-4</c:v>
                </c:pt>
                <c:pt idx="1304" formatCode="General">
                  <c:v>-5.2228057122400003E-4</c:v>
                </c:pt>
                <c:pt idx="1305" formatCode="General">
                  <c:v>-5.1952934882036497E-4</c:v>
                </c:pt>
                <c:pt idx="1306" formatCode="General">
                  <c:v>-5.1930421201215897E-4</c:v>
                </c:pt>
                <c:pt idx="1307" formatCode="General">
                  <c:v>-5.1741557619983298E-4</c:v>
                </c:pt>
                <c:pt idx="1308" formatCode="General">
                  <c:v>-5.1673303738956997E-4</c:v>
                </c:pt>
                <c:pt idx="1309" formatCode="General">
                  <c:v>-5.1240645198114302E-4</c:v>
                </c:pt>
                <c:pt idx="1310" formatCode="General">
                  <c:v>-5.0963951434736395E-4</c:v>
                </c:pt>
                <c:pt idx="1311" formatCode="General">
                  <c:v>-5.0923822571483405E-4</c:v>
                </c:pt>
                <c:pt idx="1312" formatCode="General">
                  <c:v>-5.0856443954333096E-4</c:v>
                </c:pt>
                <c:pt idx="1313" formatCode="General">
                  <c:v>-5.0591212484102398E-4</c:v>
                </c:pt>
                <c:pt idx="1314" formatCode="General">
                  <c:v>-5.0485738375605303E-4</c:v>
                </c:pt>
                <c:pt idx="1315" formatCode="General">
                  <c:v>-5.0205265409562598E-4</c:v>
                </c:pt>
                <c:pt idx="1316" formatCode="General">
                  <c:v>-5.0006682026124702E-4</c:v>
                </c:pt>
                <c:pt idx="1317" formatCode="General">
                  <c:v>-4.9790510310971899E-4</c:v>
                </c:pt>
                <c:pt idx="1318" formatCode="General">
                  <c:v>-4.9555227576029905E-4</c:v>
                </c:pt>
                <c:pt idx="1319" formatCode="General">
                  <c:v>-4.9379587319042502E-4</c:v>
                </c:pt>
                <c:pt idx="1320" formatCode="General">
                  <c:v>-4.9014454813476498E-4</c:v>
                </c:pt>
                <c:pt idx="1321" formatCode="General">
                  <c:v>-4.8836548355073802E-4</c:v>
                </c:pt>
                <c:pt idx="1322" formatCode="General">
                  <c:v>-4.8573817356987298E-4</c:v>
                </c:pt>
                <c:pt idx="1323" formatCode="General">
                  <c:v>-4.84482082950206E-4</c:v>
                </c:pt>
                <c:pt idx="1324" formatCode="General">
                  <c:v>-4.7952566586339899E-4</c:v>
                </c:pt>
                <c:pt idx="1325" formatCode="General">
                  <c:v>-4.7925413320302497E-4</c:v>
                </c:pt>
                <c:pt idx="1326" formatCode="General">
                  <c:v>-4.7760708811762101E-4</c:v>
                </c:pt>
                <c:pt idx="1327" formatCode="General">
                  <c:v>-4.7543311898214498E-4</c:v>
                </c:pt>
                <c:pt idx="1328" formatCode="General">
                  <c:v>-4.6968055052396999E-4</c:v>
                </c:pt>
                <c:pt idx="1329" formatCode="General">
                  <c:v>-4.7210948875543501E-4</c:v>
                </c:pt>
                <c:pt idx="1330" formatCode="General">
                  <c:v>-4.6680432447661498E-4</c:v>
                </c:pt>
                <c:pt idx="1331" formatCode="General">
                  <c:v>-4.6729899559485102E-4</c:v>
                </c:pt>
                <c:pt idx="1332" formatCode="General">
                  <c:v>-4.6442079206517598E-4</c:v>
                </c:pt>
                <c:pt idx="1333" formatCode="General">
                  <c:v>-4.6404601121531201E-4</c:v>
                </c:pt>
                <c:pt idx="1334" formatCode="General">
                  <c:v>-4.6092287068607402E-4</c:v>
                </c:pt>
                <c:pt idx="1335" formatCode="General">
                  <c:v>-4.5626441554375702E-4</c:v>
                </c:pt>
                <c:pt idx="1336" formatCode="General">
                  <c:v>-4.55181387623064E-4</c:v>
                </c:pt>
                <c:pt idx="1337" formatCode="General">
                  <c:v>-4.5410698724543099E-4</c:v>
                </c:pt>
                <c:pt idx="1338" formatCode="General">
                  <c:v>-4.5059681582557002E-4</c:v>
                </c:pt>
                <c:pt idx="1339" formatCode="General">
                  <c:v>-4.4613460840695898E-4</c:v>
                </c:pt>
                <c:pt idx="1340" formatCode="General">
                  <c:v>-4.4289330205940199E-4</c:v>
                </c:pt>
                <c:pt idx="1341" formatCode="General">
                  <c:v>-4.3982735825248302E-4</c:v>
                </c:pt>
                <c:pt idx="1342" formatCode="General">
                  <c:v>-4.3984408630884798E-4</c:v>
                </c:pt>
                <c:pt idx="1343" formatCode="General">
                  <c:v>-4.39122639110408E-4</c:v>
                </c:pt>
                <c:pt idx="1344" formatCode="General">
                  <c:v>-4.3938865580304401E-4</c:v>
                </c:pt>
                <c:pt idx="1345" formatCode="General">
                  <c:v>-4.3579720616341298E-4</c:v>
                </c:pt>
                <c:pt idx="1346" formatCode="General">
                  <c:v>-4.3589792865938499E-4</c:v>
                </c:pt>
                <c:pt idx="1347" formatCode="General">
                  <c:v>-4.3138820379238899E-4</c:v>
                </c:pt>
                <c:pt idx="1348" formatCode="General">
                  <c:v>-4.31684904664578E-4</c:v>
                </c:pt>
                <c:pt idx="1349" formatCode="General">
                  <c:v>-4.2447928358277598E-4</c:v>
                </c:pt>
                <c:pt idx="1350" formatCode="General">
                  <c:v>-4.25412986609238E-4</c:v>
                </c:pt>
                <c:pt idx="1351" formatCode="General">
                  <c:v>-4.2233276619626299E-4</c:v>
                </c:pt>
                <c:pt idx="1352" formatCode="General">
                  <c:v>-4.1661454806609402E-4</c:v>
                </c:pt>
                <c:pt idx="1353" formatCode="General">
                  <c:v>-4.17022457474806E-4</c:v>
                </c:pt>
                <c:pt idx="1354" formatCode="General">
                  <c:v>-4.1808608209302402E-4</c:v>
                </c:pt>
                <c:pt idx="1355" formatCode="General">
                  <c:v>-4.1545914050051099E-4</c:v>
                </c:pt>
                <c:pt idx="1356" formatCode="General">
                  <c:v>-4.1302563138794499E-4</c:v>
                </c:pt>
                <c:pt idx="1357" formatCode="General">
                  <c:v>-4.11974523239418E-4</c:v>
                </c:pt>
                <c:pt idx="1358" formatCode="General">
                  <c:v>-4.0962824183360098E-4</c:v>
                </c:pt>
                <c:pt idx="1359" formatCode="General">
                  <c:v>-4.0320705027884499E-4</c:v>
                </c:pt>
                <c:pt idx="1360" formatCode="General">
                  <c:v>-4.0600267636488601E-4</c:v>
                </c:pt>
                <c:pt idx="1361" formatCode="General">
                  <c:v>-4.0095079010385302E-4</c:v>
                </c:pt>
                <c:pt idx="1362" formatCode="General">
                  <c:v>-4.0156397203166302E-4</c:v>
                </c:pt>
                <c:pt idx="1363" formatCode="General">
                  <c:v>-3.9933749158902197E-4</c:v>
                </c:pt>
                <c:pt idx="1364" formatCode="General">
                  <c:v>-3.9519747453415098E-4</c:v>
                </c:pt>
                <c:pt idx="1365" formatCode="General">
                  <c:v>-3.9132730080745801E-4</c:v>
                </c:pt>
                <c:pt idx="1366" formatCode="General">
                  <c:v>-3.9327833738014498E-4</c:v>
                </c:pt>
                <c:pt idx="1367" formatCode="General">
                  <c:v>-3.9151746801409701E-4</c:v>
                </c:pt>
                <c:pt idx="1368" formatCode="General">
                  <c:v>-3.9026999736960699E-4</c:v>
                </c:pt>
                <c:pt idx="1369" formatCode="General">
                  <c:v>-3.85332684054171E-4</c:v>
                </c:pt>
                <c:pt idx="1370" formatCode="General">
                  <c:v>-3.8416700550504801E-4</c:v>
                </c:pt>
                <c:pt idx="1371" formatCode="General">
                  <c:v>-3.8261016665150702E-4</c:v>
                </c:pt>
                <c:pt idx="1372" formatCode="General">
                  <c:v>-3.7885155109896403E-4</c:v>
                </c:pt>
                <c:pt idx="1373" formatCode="General">
                  <c:v>-3.77368308080474E-4</c:v>
                </c:pt>
                <c:pt idx="1374" formatCode="General">
                  <c:v>-3.7760510333231697E-4</c:v>
                </c:pt>
                <c:pt idx="1375" formatCode="General">
                  <c:v>-3.7388964377970698E-4</c:v>
                </c:pt>
                <c:pt idx="1376" formatCode="General">
                  <c:v>-3.7018342214129301E-4</c:v>
                </c:pt>
                <c:pt idx="1377" formatCode="General">
                  <c:v>-3.6854702670255802E-4</c:v>
                </c:pt>
                <c:pt idx="1378" formatCode="General">
                  <c:v>-3.68279569980584E-4</c:v>
                </c:pt>
                <c:pt idx="1379" formatCode="General">
                  <c:v>-3.6549285245730801E-4</c:v>
                </c:pt>
                <c:pt idx="1380" formatCode="General">
                  <c:v>-3.6395647410071102E-4</c:v>
                </c:pt>
                <c:pt idx="1381" formatCode="General">
                  <c:v>-3.6057455874761698E-4</c:v>
                </c:pt>
                <c:pt idx="1382" formatCode="General">
                  <c:v>-3.6205914476749701E-4</c:v>
                </c:pt>
                <c:pt idx="1383" formatCode="General">
                  <c:v>-3.6100060461036399E-4</c:v>
                </c:pt>
                <c:pt idx="1384" formatCode="General">
                  <c:v>-3.5810888674347899E-4</c:v>
                </c:pt>
                <c:pt idx="1385" formatCode="General">
                  <c:v>-3.52522563430168E-4</c:v>
                </c:pt>
                <c:pt idx="1386" formatCode="General">
                  <c:v>-3.55592037322765E-4</c:v>
                </c:pt>
                <c:pt idx="1387" formatCode="General">
                  <c:v>-3.4967549443705898E-4</c:v>
                </c:pt>
                <c:pt idx="1388" formatCode="General">
                  <c:v>-3.4661208794141998E-4</c:v>
                </c:pt>
                <c:pt idx="1389" formatCode="General">
                  <c:v>-3.4703926316009598E-4</c:v>
                </c:pt>
                <c:pt idx="1390" formatCode="General">
                  <c:v>-3.4452090551133298E-4</c:v>
                </c:pt>
                <c:pt idx="1391" formatCode="General">
                  <c:v>-3.4537648185053597E-4</c:v>
                </c:pt>
                <c:pt idx="1392" formatCode="General">
                  <c:v>-3.4303847013368599E-4</c:v>
                </c:pt>
                <c:pt idx="1393" formatCode="General">
                  <c:v>-3.41156479244708E-4</c:v>
                </c:pt>
                <c:pt idx="1394" formatCode="General">
                  <c:v>-3.3885184749115802E-4</c:v>
                </c:pt>
                <c:pt idx="1395" formatCode="General">
                  <c:v>-3.3555393429800798E-4</c:v>
                </c:pt>
                <c:pt idx="1396" formatCode="General">
                  <c:v>-3.3548159488368598E-4</c:v>
                </c:pt>
                <c:pt idx="1397" formatCode="General">
                  <c:v>-3.3432989858962699E-4</c:v>
                </c:pt>
                <c:pt idx="1398" formatCode="General">
                  <c:v>-3.3190663383963603E-4</c:v>
                </c:pt>
                <c:pt idx="1399" formatCode="General">
                  <c:v>-3.3181934170067499E-4</c:v>
                </c:pt>
                <c:pt idx="1400" formatCode="General">
                  <c:v>-3.2567171133169199E-4</c:v>
                </c:pt>
                <c:pt idx="1401" formatCode="General">
                  <c:v>-3.28106850771245E-4</c:v>
                </c:pt>
                <c:pt idx="1402" formatCode="General">
                  <c:v>-3.24339027568786E-4</c:v>
                </c:pt>
                <c:pt idx="1403" formatCode="General">
                  <c:v>-3.2167336986884299E-4</c:v>
                </c:pt>
                <c:pt idx="1404" formatCode="General">
                  <c:v>-3.19531524259266E-4</c:v>
                </c:pt>
                <c:pt idx="1405" formatCode="General">
                  <c:v>-3.1719344415864997E-4</c:v>
                </c:pt>
                <c:pt idx="1406" formatCode="General">
                  <c:v>-3.1894117065868499E-4</c:v>
                </c:pt>
                <c:pt idx="1407" formatCode="General">
                  <c:v>-3.13773839703638E-4</c:v>
                </c:pt>
                <c:pt idx="1408" formatCode="General">
                  <c:v>-3.1059037885456102E-4</c:v>
                </c:pt>
                <c:pt idx="1409" formatCode="General">
                  <c:v>-3.13053630991188E-4</c:v>
                </c:pt>
                <c:pt idx="1410" formatCode="General">
                  <c:v>-3.08026432742306E-4</c:v>
                </c:pt>
                <c:pt idx="1411" formatCode="General">
                  <c:v>-3.06232197554293E-4</c:v>
                </c:pt>
                <c:pt idx="1412" formatCode="General">
                  <c:v>-3.0181050241499401E-4</c:v>
                </c:pt>
                <c:pt idx="1413" formatCode="General">
                  <c:v>-3.04273479475633E-4</c:v>
                </c:pt>
                <c:pt idx="1414" formatCode="General">
                  <c:v>-2.9991284773314599E-4</c:v>
                </c:pt>
                <c:pt idx="1415" formatCode="General">
                  <c:v>-2.9691658531391798E-4</c:v>
                </c:pt>
                <c:pt idx="1416" formatCode="General">
                  <c:v>-2.9453598025486102E-4</c:v>
                </c:pt>
                <c:pt idx="1417" formatCode="General">
                  <c:v>-2.9646517171200398E-4</c:v>
                </c:pt>
                <c:pt idx="1418" formatCode="General">
                  <c:v>-2.9453350473294401E-4</c:v>
                </c:pt>
                <c:pt idx="1419" formatCode="General">
                  <c:v>-2.9322326821645502E-4</c:v>
                </c:pt>
                <c:pt idx="1420" formatCode="General">
                  <c:v>-2.8966287533201601E-4</c:v>
                </c:pt>
                <c:pt idx="1421" formatCode="General">
                  <c:v>-2.8844131382026899E-4</c:v>
                </c:pt>
                <c:pt idx="1422" formatCode="General">
                  <c:v>-2.8962630566462802E-4</c:v>
                </c:pt>
                <c:pt idx="1423" formatCode="General">
                  <c:v>-2.8764957714603703E-4</c:v>
                </c:pt>
                <c:pt idx="1424" formatCode="General">
                  <c:v>-2.8472038335418501E-4</c:v>
                </c:pt>
                <c:pt idx="1425" formatCode="General">
                  <c:v>-2.8066901625964803E-4</c:v>
                </c:pt>
                <c:pt idx="1426" formatCode="General">
                  <c:v>-2.8085890359361902E-4</c:v>
                </c:pt>
                <c:pt idx="1427" formatCode="General">
                  <c:v>-2.8154100997148399E-4</c:v>
                </c:pt>
                <c:pt idx="1428" formatCode="General">
                  <c:v>-2.7844891300543302E-4</c:v>
                </c:pt>
                <c:pt idx="1429" formatCode="General">
                  <c:v>-2.76185544773231E-4</c:v>
                </c:pt>
                <c:pt idx="1430" formatCode="General">
                  <c:v>-2.7739426798501702E-4</c:v>
                </c:pt>
                <c:pt idx="1431" formatCode="General">
                  <c:v>-2.7547505790165202E-4</c:v>
                </c:pt>
                <c:pt idx="1432" formatCode="General">
                  <c:v>-2.7173844814547E-4</c:v>
                </c:pt>
                <c:pt idx="1433" formatCode="General">
                  <c:v>-2.7378405940035801E-4</c:v>
                </c:pt>
                <c:pt idx="1434" formatCode="General">
                  <c:v>-2.7226913377918202E-4</c:v>
                </c:pt>
                <c:pt idx="1435" formatCode="General">
                  <c:v>-2.7058266142852301E-4</c:v>
                </c:pt>
                <c:pt idx="1436" formatCode="General">
                  <c:v>-2.6908998620153501E-4</c:v>
                </c:pt>
                <c:pt idx="1437" formatCode="General">
                  <c:v>-2.6645324544988198E-4</c:v>
                </c:pt>
                <c:pt idx="1438" formatCode="General">
                  <c:v>-2.6421550340034299E-4</c:v>
                </c:pt>
                <c:pt idx="1439" formatCode="General">
                  <c:v>-2.6171821193154803E-4</c:v>
                </c:pt>
                <c:pt idx="1440" formatCode="General">
                  <c:v>-2.62076462954344E-4</c:v>
                </c:pt>
                <c:pt idx="1441" formatCode="General">
                  <c:v>-2.5819393117696999E-4</c:v>
                </c:pt>
                <c:pt idx="1442" formatCode="General">
                  <c:v>-2.5746026570822901E-4</c:v>
                </c:pt>
                <c:pt idx="1443" formatCode="General">
                  <c:v>-2.54226266179485E-4</c:v>
                </c:pt>
                <c:pt idx="1444" formatCode="General">
                  <c:v>-2.5457229792141801E-4</c:v>
                </c:pt>
                <c:pt idx="1445" formatCode="General">
                  <c:v>-2.5314385562472602E-4</c:v>
                </c:pt>
                <c:pt idx="1446" formatCode="General">
                  <c:v>-2.53055101338375E-4</c:v>
                </c:pt>
                <c:pt idx="1447" formatCode="General">
                  <c:v>-2.5277669270048299E-4</c:v>
                </c:pt>
                <c:pt idx="1448" formatCode="General">
                  <c:v>-2.4980022833990699E-4</c:v>
                </c:pt>
                <c:pt idx="1449" formatCode="General">
                  <c:v>-2.4802663834845801E-4</c:v>
                </c:pt>
                <c:pt idx="1450" formatCode="General">
                  <c:v>-2.4871020897497098E-4</c:v>
                </c:pt>
                <c:pt idx="1451" formatCode="General">
                  <c:v>-2.4419595613913402E-4</c:v>
                </c:pt>
                <c:pt idx="1452" formatCode="General">
                  <c:v>-2.42408799302706E-4</c:v>
                </c:pt>
                <c:pt idx="1453" formatCode="General">
                  <c:v>-2.4352157011340201E-4</c:v>
                </c:pt>
                <c:pt idx="1454" formatCode="General">
                  <c:v>-2.4355574110725901E-4</c:v>
                </c:pt>
                <c:pt idx="1455" formatCode="General">
                  <c:v>-2.4059793753135599E-4</c:v>
                </c:pt>
                <c:pt idx="1456" formatCode="General">
                  <c:v>-2.37556146824689E-4</c:v>
                </c:pt>
                <c:pt idx="1457" formatCode="General">
                  <c:v>-2.4072836382223501E-4</c:v>
                </c:pt>
                <c:pt idx="1458" formatCode="General">
                  <c:v>-2.3868170301318499E-4</c:v>
                </c:pt>
                <c:pt idx="1459" formatCode="General">
                  <c:v>-2.3814831152150701E-4</c:v>
                </c:pt>
                <c:pt idx="1460" formatCode="General">
                  <c:v>-2.34783775933787E-4</c:v>
                </c:pt>
                <c:pt idx="1461" formatCode="General">
                  <c:v>-2.35601476229301E-4</c:v>
                </c:pt>
                <c:pt idx="1462" formatCode="General">
                  <c:v>-2.3440669105486E-4</c:v>
                </c:pt>
                <c:pt idx="1463" formatCode="General">
                  <c:v>-2.3130578913740501E-4</c:v>
                </c:pt>
                <c:pt idx="1464" formatCode="General">
                  <c:v>-2.3086682657138101E-4</c:v>
                </c:pt>
                <c:pt idx="1465" formatCode="General">
                  <c:v>-2.26179007117886E-4</c:v>
                </c:pt>
                <c:pt idx="1466" formatCode="General">
                  <c:v>-2.25771246977549E-4</c:v>
                </c:pt>
                <c:pt idx="1467" formatCode="General">
                  <c:v>-2.2706268203916201E-4</c:v>
                </c:pt>
                <c:pt idx="1468" formatCode="General">
                  <c:v>-2.2748942447925599E-4</c:v>
                </c:pt>
                <c:pt idx="1469" formatCode="General">
                  <c:v>-2.2695040131549699E-4</c:v>
                </c:pt>
                <c:pt idx="1470" formatCode="General">
                  <c:v>-2.2183502098837299E-4</c:v>
                </c:pt>
                <c:pt idx="1471" formatCode="General">
                  <c:v>-2.2392511667452701E-4</c:v>
                </c:pt>
                <c:pt idx="1472" formatCode="General">
                  <c:v>-2.2354732498538899E-4</c:v>
                </c:pt>
                <c:pt idx="1473" formatCode="General">
                  <c:v>-2.17030542842158E-4</c:v>
                </c:pt>
                <c:pt idx="1474" formatCode="General">
                  <c:v>-2.22288189991304E-4</c:v>
                </c:pt>
                <c:pt idx="1475" formatCode="General">
                  <c:v>-2.1754479701996201E-4</c:v>
                </c:pt>
                <c:pt idx="1476" formatCode="General">
                  <c:v>-2.1232877308178201E-4</c:v>
                </c:pt>
                <c:pt idx="1477" formatCode="General">
                  <c:v>-2.1370491353957E-4</c:v>
                </c:pt>
                <c:pt idx="1478" formatCode="General">
                  <c:v>-2.14428853422603E-4</c:v>
                </c:pt>
                <c:pt idx="1479" formatCode="General">
                  <c:v>-2.1321886244379701E-4</c:v>
                </c:pt>
                <c:pt idx="1480" formatCode="General">
                  <c:v>-2.0962999067880599E-4</c:v>
                </c:pt>
                <c:pt idx="1481" formatCode="General">
                  <c:v>-2.1135269884926301E-4</c:v>
                </c:pt>
                <c:pt idx="1482" formatCode="General">
                  <c:v>-2.0963111284375699E-4</c:v>
                </c:pt>
                <c:pt idx="1483" formatCode="General">
                  <c:v>-2.0676932107603001E-4</c:v>
                </c:pt>
                <c:pt idx="1484" formatCode="General">
                  <c:v>-2.0941566128309801E-4</c:v>
                </c:pt>
                <c:pt idx="1485" formatCode="General">
                  <c:v>-2.0599619792029201E-4</c:v>
                </c:pt>
                <c:pt idx="1486" formatCode="General">
                  <c:v>-2.05684240573216E-4</c:v>
                </c:pt>
                <c:pt idx="1487" formatCode="General">
                  <c:v>-2.0174441444364299E-4</c:v>
                </c:pt>
                <c:pt idx="1488" formatCode="General">
                  <c:v>-2.0063881830573399E-4</c:v>
                </c:pt>
                <c:pt idx="1489" formatCode="General">
                  <c:v>-2.0146526822834401E-4</c:v>
                </c:pt>
                <c:pt idx="1490" formatCode="General">
                  <c:v>-2.00264566640348E-4</c:v>
                </c:pt>
                <c:pt idx="1491" formatCode="General">
                  <c:v>-1.9891749256870201E-4</c:v>
                </c:pt>
                <c:pt idx="1492" formatCode="General">
                  <c:v>-1.96663261083198E-4</c:v>
                </c:pt>
                <c:pt idx="1493" formatCode="General">
                  <c:v>-1.9840892475383E-4</c:v>
                </c:pt>
                <c:pt idx="1494" formatCode="General">
                  <c:v>-1.97498691338704E-4</c:v>
                </c:pt>
                <c:pt idx="1495" formatCode="General">
                  <c:v>-1.9467175605916099E-4</c:v>
                </c:pt>
                <c:pt idx="1496" formatCode="General">
                  <c:v>-1.9223411750914001E-4</c:v>
                </c:pt>
                <c:pt idx="1497" formatCode="General">
                  <c:v>-1.9401578587812399E-4</c:v>
                </c:pt>
                <c:pt idx="1498" formatCode="General">
                  <c:v>-1.9285596287315501E-4</c:v>
                </c:pt>
                <c:pt idx="1499" formatCode="General">
                  <c:v>-1.9350061969489299E-4</c:v>
                </c:pt>
                <c:pt idx="1500" formatCode="General">
                  <c:v>-1.8913247592441899E-4</c:v>
                </c:pt>
                <c:pt idx="1501" formatCode="General">
                  <c:v>-1.8772136814746099E-4</c:v>
                </c:pt>
                <c:pt idx="1502" formatCode="General">
                  <c:v>-1.8514594143009499E-4</c:v>
                </c:pt>
                <c:pt idx="1503" formatCode="General">
                  <c:v>-1.8659385214543999E-4</c:v>
                </c:pt>
                <c:pt idx="1504" formatCode="General">
                  <c:v>-1.8303723900257301E-4</c:v>
                </c:pt>
                <c:pt idx="1505" formatCode="General">
                  <c:v>-1.8466240911227199E-4</c:v>
                </c:pt>
                <c:pt idx="1506" formatCode="General">
                  <c:v>-1.83310125512921E-4</c:v>
                </c:pt>
                <c:pt idx="1507" formatCode="General">
                  <c:v>-1.83658683427589E-4</c:v>
                </c:pt>
                <c:pt idx="1508" formatCode="General">
                  <c:v>-1.8215989705952699E-4</c:v>
                </c:pt>
                <c:pt idx="1509" formatCode="General">
                  <c:v>-1.82540766201763E-4</c:v>
                </c:pt>
                <c:pt idx="1510" formatCode="General">
                  <c:v>-1.80254168942513E-4</c:v>
                </c:pt>
                <c:pt idx="1511" formatCode="General">
                  <c:v>-1.8036424539648899E-4</c:v>
                </c:pt>
                <c:pt idx="1512" formatCode="General">
                  <c:v>-1.8495978838705101E-4</c:v>
                </c:pt>
                <c:pt idx="1513" formatCode="General">
                  <c:v>-1.8134769051535401E-4</c:v>
                </c:pt>
                <c:pt idx="1514" formatCode="General">
                  <c:v>-1.77378354379938E-4</c:v>
                </c:pt>
                <c:pt idx="1515" formatCode="General">
                  <c:v>-1.74015595933079E-4</c:v>
                </c:pt>
                <c:pt idx="1516" formatCode="General">
                  <c:v>-1.75189201090984E-4</c:v>
                </c:pt>
                <c:pt idx="1517" formatCode="General">
                  <c:v>-1.7244607398534E-4</c:v>
                </c:pt>
                <c:pt idx="1518" formatCode="General">
                  <c:v>-1.7062583789307099E-4</c:v>
                </c:pt>
                <c:pt idx="1519" formatCode="General">
                  <c:v>-1.74509414549829E-4</c:v>
                </c:pt>
                <c:pt idx="1520" formatCode="General">
                  <c:v>-1.7517122497644701E-4</c:v>
                </c:pt>
                <c:pt idx="1521" formatCode="General">
                  <c:v>-1.7070934452484299E-4</c:v>
                </c:pt>
                <c:pt idx="1522" formatCode="General">
                  <c:v>-1.71655628019864E-4</c:v>
                </c:pt>
                <c:pt idx="1523" formatCode="General">
                  <c:v>-1.6986070850485201E-4</c:v>
                </c:pt>
                <c:pt idx="1524" formatCode="General">
                  <c:v>-1.6908115345425E-4</c:v>
                </c:pt>
                <c:pt idx="1525" formatCode="General">
                  <c:v>-1.6797712832781399E-4</c:v>
                </c:pt>
                <c:pt idx="1526" formatCode="General">
                  <c:v>-1.6563825742957599E-4</c:v>
                </c:pt>
                <c:pt idx="1527" formatCode="General">
                  <c:v>-1.62680089343341E-4</c:v>
                </c:pt>
                <c:pt idx="1528" formatCode="General">
                  <c:v>-1.63723074675745E-4</c:v>
                </c:pt>
                <c:pt idx="1529" formatCode="General">
                  <c:v>-1.62720578943818E-4</c:v>
                </c:pt>
                <c:pt idx="1530" formatCode="General">
                  <c:v>-1.6004436757949299E-4</c:v>
                </c:pt>
                <c:pt idx="1531" formatCode="General">
                  <c:v>-1.6179882635346E-4</c:v>
                </c:pt>
                <c:pt idx="1532" formatCode="General">
                  <c:v>-1.5921447947099399E-4</c:v>
                </c:pt>
                <c:pt idx="1533" formatCode="General">
                  <c:v>-1.6077884345126899E-4</c:v>
                </c:pt>
                <c:pt idx="1534" formatCode="General">
                  <c:v>-1.59706755273027E-4</c:v>
                </c:pt>
                <c:pt idx="1535" formatCode="General">
                  <c:v>-1.62002182556786E-4</c:v>
                </c:pt>
                <c:pt idx="1536" formatCode="General">
                  <c:v>-1.55366484738468E-4</c:v>
                </c:pt>
                <c:pt idx="1537" formatCode="General">
                  <c:v>-1.6141106181017799E-4</c:v>
                </c:pt>
                <c:pt idx="1538" formatCode="General">
                  <c:v>-1.5387511692211499E-4</c:v>
                </c:pt>
                <c:pt idx="1539" formatCode="General">
                  <c:v>-1.5479536994258901E-4</c:v>
                </c:pt>
                <c:pt idx="1540" formatCode="General">
                  <c:v>-1.5538907421837499E-4</c:v>
                </c:pt>
                <c:pt idx="1541" formatCode="General">
                  <c:v>-1.5455433786585901E-4</c:v>
                </c:pt>
                <c:pt idx="1542" formatCode="General">
                  <c:v>-1.5290538766587E-4</c:v>
                </c:pt>
                <c:pt idx="1543" formatCode="General">
                  <c:v>-1.5069569475818599E-4</c:v>
                </c:pt>
                <c:pt idx="1544" formatCode="General">
                  <c:v>-1.54357728623008E-4</c:v>
                </c:pt>
                <c:pt idx="1545" formatCode="General">
                  <c:v>-1.4838560858951999E-4</c:v>
                </c:pt>
                <c:pt idx="1546" formatCode="General">
                  <c:v>-1.5153390734984299E-4</c:v>
                </c:pt>
                <c:pt idx="1547" formatCode="General">
                  <c:v>-1.4954399388812301E-4</c:v>
                </c:pt>
                <c:pt idx="1548" formatCode="General">
                  <c:v>-1.5097241343859901E-4</c:v>
                </c:pt>
                <c:pt idx="1549" formatCode="General">
                  <c:v>-1.4675531232368901E-4</c:v>
                </c:pt>
                <c:pt idx="1550" formatCode="General">
                  <c:v>-1.47211671968227E-4</c:v>
                </c:pt>
                <c:pt idx="1551" formatCode="General">
                  <c:v>-1.4552849392885801E-4</c:v>
                </c:pt>
                <c:pt idx="1552" formatCode="General">
                  <c:v>-1.4489144334546201E-4</c:v>
                </c:pt>
                <c:pt idx="1553" formatCode="General">
                  <c:v>-1.41508765954132E-4</c:v>
                </c:pt>
                <c:pt idx="1554" formatCode="General">
                  <c:v>-1.4565627924210801E-4</c:v>
                </c:pt>
                <c:pt idx="1555" formatCode="General">
                  <c:v>-1.43505909549625E-4</c:v>
                </c:pt>
                <c:pt idx="1556" formatCode="General">
                  <c:v>-1.4526224601500601E-4</c:v>
                </c:pt>
                <c:pt idx="1557" formatCode="General">
                  <c:v>-1.3896263768819E-4</c:v>
                </c:pt>
                <c:pt idx="1558" formatCode="General">
                  <c:v>-1.3910274025250499E-4</c:v>
                </c:pt>
                <c:pt idx="1559" formatCode="General">
                  <c:v>-1.37357590384528E-4</c:v>
                </c:pt>
                <c:pt idx="1560" formatCode="General">
                  <c:v>-1.3999038365682901E-4</c:v>
                </c:pt>
                <c:pt idx="1561" formatCode="General">
                  <c:v>-1.3865707708812501E-4</c:v>
                </c:pt>
                <c:pt idx="1562" formatCode="General">
                  <c:v>-1.3980006439462099E-4</c:v>
                </c:pt>
                <c:pt idx="1563" formatCode="General">
                  <c:v>-1.36254193561488E-4</c:v>
                </c:pt>
                <c:pt idx="1564" formatCode="General">
                  <c:v>-1.3761354848644501E-4</c:v>
                </c:pt>
                <c:pt idx="1565" formatCode="General">
                  <c:v>-1.3445434242383001E-4</c:v>
                </c:pt>
                <c:pt idx="1566" formatCode="General">
                  <c:v>-1.3464346773280601E-4</c:v>
                </c:pt>
                <c:pt idx="1567" formatCode="General">
                  <c:v>-1.3278018778497099E-4</c:v>
                </c:pt>
                <c:pt idx="1568" formatCode="General">
                  <c:v>-1.36290447156364E-4</c:v>
                </c:pt>
                <c:pt idx="1569" formatCode="General">
                  <c:v>-1.35675534950659E-4</c:v>
                </c:pt>
                <c:pt idx="1570" formatCode="General">
                  <c:v>-1.33100038435269E-4</c:v>
                </c:pt>
                <c:pt idx="1571" formatCode="General">
                  <c:v>-1.33908344197742E-4</c:v>
                </c:pt>
                <c:pt idx="1572" formatCode="General">
                  <c:v>-1.33028377718888E-4</c:v>
                </c:pt>
                <c:pt idx="1573" formatCode="General">
                  <c:v>-1.2941553202355501E-4</c:v>
                </c:pt>
                <c:pt idx="1574" formatCode="General">
                  <c:v>-1.2853630680330699E-4</c:v>
                </c:pt>
                <c:pt idx="1575" formatCode="General">
                  <c:v>-1.2922142691667299E-4</c:v>
                </c:pt>
                <c:pt idx="1576" formatCode="General">
                  <c:v>-1.27491591055139E-4</c:v>
                </c:pt>
                <c:pt idx="1577" formatCode="General">
                  <c:v>-1.2767031087592101E-4</c:v>
                </c:pt>
                <c:pt idx="1578" formatCode="General">
                  <c:v>-1.2877690277588201E-4</c:v>
                </c:pt>
                <c:pt idx="1579" formatCode="General">
                  <c:v>-1.2835253336222299E-4</c:v>
                </c:pt>
                <c:pt idx="1580" formatCode="General">
                  <c:v>-1.25324783939175E-4</c:v>
                </c:pt>
                <c:pt idx="1581" formatCode="General">
                  <c:v>-1.2252320021302799E-4</c:v>
                </c:pt>
                <c:pt idx="1582" formatCode="General">
                  <c:v>-1.2605424122665601E-4</c:v>
                </c:pt>
                <c:pt idx="1583" formatCode="General">
                  <c:v>-1.25584448812516E-4</c:v>
                </c:pt>
                <c:pt idx="1584" formatCode="General">
                  <c:v>-1.2507129643471801E-4</c:v>
                </c:pt>
                <c:pt idx="1585" formatCode="General">
                  <c:v>-1.2279582904675801E-4</c:v>
                </c:pt>
                <c:pt idx="1586" formatCode="General">
                  <c:v>-1.2240575113473101E-4</c:v>
                </c:pt>
                <c:pt idx="1587" formatCode="General">
                  <c:v>-1.2327359842019401E-4</c:v>
                </c:pt>
                <c:pt idx="1588" formatCode="General">
                  <c:v>-1.2324201735754899E-4</c:v>
                </c:pt>
                <c:pt idx="1589" formatCode="General">
                  <c:v>-1.21141522303413E-4</c:v>
                </c:pt>
                <c:pt idx="1590" formatCode="General">
                  <c:v>-1.19020842786207E-4</c:v>
                </c:pt>
                <c:pt idx="1591" formatCode="General">
                  <c:v>-1.2215487419383101E-4</c:v>
                </c:pt>
                <c:pt idx="1592" formatCode="General">
                  <c:v>-1.20787228924568E-4</c:v>
                </c:pt>
                <c:pt idx="1593" formatCode="General">
                  <c:v>-1.2019187827962E-4</c:v>
                </c:pt>
                <c:pt idx="1594" formatCode="General">
                  <c:v>-1.19029138987884E-4</c:v>
                </c:pt>
                <c:pt idx="1595" formatCode="General">
                  <c:v>-1.16204463337344E-4</c:v>
                </c:pt>
                <c:pt idx="1596" formatCode="General">
                  <c:v>-1.16173922899871E-4</c:v>
                </c:pt>
                <c:pt idx="1597" formatCode="General">
                  <c:v>-1.16401786457634E-4</c:v>
                </c:pt>
                <c:pt idx="1598" formatCode="General">
                  <c:v>-1.16037543242761E-4</c:v>
                </c:pt>
                <c:pt idx="1599" formatCode="General">
                  <c:v>-1.16178736968175E-4</c:v>
                </c:pt>
                <c:pt idx="1600" formatCode="General">
                  <c:v>-1.13956616154585E-4</c:v>
                </c:pt>
                <c:pt idx="1601" formatCode="General">
                  <c:v>-1.14690977946542E-4</c:v>
                </c:pt>
                <c:pt idx="1602" formatCode="General">
                  <c:v>-1.14204794144311E-4</c:v>
                </c:pt>
                <c:pt idx="1603" formatCode="General">
                  <c:v>-1.14920628254014E-4</c:v>
                </c:pt>
                <c:pt idx="1604" formatCode="General">
                  <c:v>-1.0906406482268E-4</c:v>
                </c:pt>
                <c:pt idx="1605" formatCode="General">
                  <c:v>-1.08330309644829E-4</c:v>
                </c:pt>
                <c:pt idx="1606" formatCode="General">
                  <c:v>-1.09160775125704E-4</c:v>
                </c:pt>
                <c:pt idx="1607" formatCode="General">
                  <c:v>-1.0859366631720099E-4</c:v>
                </c:pt>
                <c:pt idx="1608" formatCode="General">
                  <c:v>-1.07297878065969E-4</c:v>
                </c:pt>
                <c:pt idx="1609" formatCode="General">
                  <c:v>-1.07550522021753E-4</c:v>
                </c:pt>
                <c:pt idx="1610" formatCode="General">
                  <c:v>-1.08736452160632E-4</c:v>
                </c:pt>
                <c:pt idx="1611" formatCode="General">
                  <c:v>-1.09149696184452E-4</c:v>
                </c:pt>
                <c:pt idx="1612" formatCode="General">
                  <c:v>-1.04206121808788E-4</c:v>
                </c:pt>
                <c:pt idx="1613" formatCode="General">
                  <c:v>-1.05290528709021E-4</c:v>
                </c:pt>
                <c:pt idx="1614" formatCode="General">
                  <c:v>-1.0781163692001401E-4</c:v>
                </c:pt>
                <c:pt idx="1615" formatCode="General">
                  <c:v>-1.05669110881569E-4</c:v>
                </c:pt>
                <c:pt idx="1616" formatCode="General">
                  <c:v>-1.04916527800164E-4</c:v>
                </c:pt>
                <c:pt idx="1617" formatCode="General">
                  <c:v>-1.0354807911342E-4</c:v>
                </c:pt>
                <c:pt idx="1618" formatCode="General">
                  <c:v>-1.0626244822629401E-4</c:v>
                </c:pt>
                <c:pt idx="1619" formatCode="General">
                  <c:v>-1.03004331830279E-4</c:v>
                </c:pt>
                <c:pt idx="1620" formatCode="General">
                  <c:v>-1.03832261141338E-4</c:v>
                </c:pt>
                <c:pt idx="1621" formatCode="General">
                  <c:v>-1.01689253050662E-4</c:v>
                </c:pt>
                <c:pt idx="1622" formatCode="General">
                  <c:v>-1.01444628172554E-4</c:v>
                </c:pt>
                <c:pt idx="1623" formatCode="General">
                  <c:v>-1.00462914962238E-4</c:v>
                </c:pt>
                <c:pt idx="1624" formatCode="General">
                  <c:v>-1.0035126310867799E-4</c:v>
                </c:pt>
                <c:pt idx="1625">
                  <c:v>-9.9297890243907897E-5</c:v>
                </c:pt>
                <c:pt idx="1626">
                  <c:v>-9.9047998390003905E-5</c:v>
                </c:pt>
                <c:pt idx="1627">
                  <c:v>-9.9612425348082894E-5</c:v>
                </c:pt>
                <c:pt idx="1628">
                  <c:v>-9.7808338789659395E-5</c:v>
                </c:pt>
                <c:pt idx="1629">
                  <c:v>-9.6316721914094697E-5</c:v>
                </c:pt>
                <c:pt idx="1630">
                  <c:v>-9.6012109594489206E-5</c:v>
                </c:pt>
                <c:pt idx="1631">
                  <c:v>-9.8940767254739097E-5</c:v>
                </c:pt>
                <c:pt idx="1632">
                  <c:v>-9.3996795423250594E-5</c:v>
                </c:pt>
                <c:pt idx="1633">
                  <c:v>-9.4627032156450693E-5</c:v>
                </c:pt>
                <c:pt idx="1634">
                  <c:v>-9.5554811650108804E-5</c:v>
                </c:pt>
                <c:pt idx="1635">
                  <c:v>-9.6318197643216404E-5</c:v>
                </c:pt>
                <c:pt idx="1636">
                  <c:v>-9.4176873371731504E-5</c:v>
                </c:pt>
                <c:pt idx="1637">
                  <c:v>-9.2455507767853597E-5</c:v>
                </c:pt>
                <c:pt idx="1638">
                  <c:v>-9.2016367263289396E-5</c:v>
                </c:pt>
                <c:pt idx="1639">
                  <c:v>-9.0661418696407099E-5</c:v>
                </c:pt>
                <c:pt idx="1640">
                  <c:v>-8.9697535719461297E-5</c:v>
                </c:pt>
                <c:pt idx="1641">
                  <c:v>-9.2043747799731507E-5</c:v>
                </c:pt>
                <c:pt idx="1642">
                  <c:v>-9.1591007517218006E-5</c:v>
                </c:pt>
                <c:pt idx="1643">
                  <c:v>-9.0871883475124199E-5</c:v>
                </c:pt>
                <c:pt idx="1644">
                  <c:v>-9.1806328250795694E-5</c:v>
                </c:pt>
                <c:pt idx="1645">
                  <c:v>-8.9762996029105004E-5</c:v>
                </c:pt>
                <c:pt idx="1646">
                  <c:v>-8.7743989616118697E-5</c:v>
                </c:pt>
                <c:pt idx="1647">
                  <c:v>-8.8984211734330495E-5</c:v>
                </c:pt>
                <c:pt idx="1648">
                  <c:v>-8.5989945609745406E-5</c:v>
                </c:pt>
                <c:pt idx="1649">
                  <c:v>-8.7579079192200604E-5</c:v>
                </c:pt>
                <c:pt idx="1650">
                  <c:v>-8.7287318793336706E-5</c:v>
                </c:pt>
                <c:pt idx="1651">
                  <c:v>-8.8404780081310097E-5</c:v>
                </c:pt>
                <c:pt idx="1652">
                  <c:v>-8.7074070791299906E-5</c:v>
                </c:pt>
                <c:pt idx="1653">
                  <c:v>-8.6665687719363402E-5</c:v>
                </c:pt>
                <c:pt idx="1654">
                  <c:v>-8.5967157458146794E-5</c:v>
                </c:pt>
                <c:pt idx="1655">
                  <c:v>-8.5650229815137699E-5</c:v>
                </c:pt>
                <c:pt idx="1656">
                  <c:v>-8.5780839489116699E-5</c:v>
                </c:pt>
                <c:pt idx="1657">
                  <c:v>-8.5666452465378196E-5</c:v>
                </c:pt>
                <c:pt idx="1658">
                  <c:v>-8.1844262160581097E-5</c:v>
                </c:pt>
                <c:pt idx="1659">
                  <c:v>-8.2460119727111397E-5</c:v>
                </c:pt>
                <c:pt idx="1660">
                  <c:v>-8.1385135776343003E-5</c:v>
                </c:pt>
                <c:pt idx="1661">
                  <c:v>-8.0553319326525698E-5</c:v>
                </c:pt>
                <c:pt idx="1662">
                  <c:v>-8.1733473732372095E-5</c:v>
                </c:pt>
                <c:pt idx="1663">
                  <c:v>-8.1632833403360395E-5</c:v>
                </c:pt>
                <c:pt idx="1664">
                  <c:v>-7.8890854544347595E-5</c:v>
                </c:pt>
                <c:pt idx="1665">
                  <c:v>-8.1012802539188306E-5</c:v>
                </c:pt>
                <c:pt idx="1666">
                  <c:v>-7.9461164569906304E-5</c:v>
                </c:pt>
                <c:pt idx="1667">
                  <c:v>-7.8018021552934104E-5</c:v>
                </c:pt>
                <c:pt idx="1668">
                  <c:v>-8.1170772284317006E-5</c:v>
                </c:pt>
                <c:pt idx="1669">
                  <c:v>-7.6310506475320606E-5</c:v>
                </c:pt>
                <c:pt idx="1670">
                  <c:v>-7.5809995394157499E-5</c:v>
                </c:pt>
                <c:pt idx="1671">
                  <c:v>-7.6266392019667993E-5</c:v>
                </c:pt>
                <c:pt idx="1672">
                  <c:v>-7.7189337104734707E-5</c:v>
                </c:pt>
                <c:pt idx="1673">
                  <c:v>-7.7377635489302201E-5</c:v>
                </c:pt>
                <c:pt idx="1674">
                  <c:v>-7.4542104107987102E-5</c:v>
                </c:pt>
                <c:pt idx="1675">
                  <c:v>-7.5681530348827106E-5</c:v>
                </c:pt>
                <c:pt idx="1676">
                  <c:v>-7.5004460197403299E-5</c:v>
                </c:pt>
                <c:pt idx="1677">
                  <c:v>-7.4257804750792999E-5</c:v>
                </c:pt>
                <c:pt idx="1678">
                  <c:v>-7.3721018445552304E-5</c:v>
                </c:pt>
                <c:pt idx="1679">
                  <c:v>-7.0966691121978302E-5</c:v>
                </c:pt>
                <c:pt idx="1680">
                  <c:v>-7.3159351768708599E-5</c:v>
                </c:pt>
                <c:pt idx="1681">
                  <c:v>-7.1038254410115106E-5</c:v>
                </c:pt>
                <c:pt idx="1682">
                  <c:v>-7.12535968037934E-5</c:v>
                </c:pt>
                <c:pt idx="1683">
                  <c:v>-6.9433181479245203E-5</c:v>
                </c:pt>
                <c:pt idx="1684">
                  <c:v>-7.1836743668012893E-5</c:v>
                </c:pt>
                <c:pt idx="1685">
                  <c:v>-6.9873696585417196E-5</c:v>
                </c:pt>
                <c:pt idx="1686">
                  <c:v>-6.7762059107129706E-5</c:v>
                </c:pt>
                <c:pt idx="1687">
                  <c:v>-6.7728584398866294E-5</c:v>
                </c:pt>
                <c:pt idx="1688">
                  <c:v>-6.7926649145872296E-5</c:v>
                </c:pt>
                <c:pt idx="1689">
                  <c:v>-6.6348405868515306E-5</c:v>
                </c:pt>
                <c:pt idx="1690">
                  <c:v>-6.6864419245990004E-5</c:v>
                </c:pt>
                <c:pt idx="1691">
                  <c:v>-6.5074037841528394E-5</c:v>
                </c:pt>
                <c:pt idx="1692">
                  <c:v>-6.4008143750767896E-5</c:v>
                </c:pt>
                <c:pt idx="1693">
                  <c:v>-6.5660955691646905E-5</c:v>
                </c:pt>
                <c:pt idx="1694">
                  <c:v>-6.5298062601338105E-5</c:v>
                </c:pt>
                <c:pt idx="1695">
                  <c:v>-6.6504373385530596E-5</c:v>
                </c:pt>
                <c:pt idx="1696">
                  <c:v>-6.6970639319273605E-5</c:v>
                </c:pt>
                <c:pt idx="1697">
                  <c:v>-6.4588890970747402E-5</c:v>
                </c:pt>
                <c:pt idx="1698">
                  <c:v>-6.5500142599509505E-5</c:v>
                </c:pt>
                <c:pt idx="1699">
                  <c:v>-6.4328471779144801E-5</c:v>
                </c:pt>
                <c:pt idx="1700">
                  <c:v>-6.2100075074567296E-5</c:v>
                </c:pt>
                <c:pt idx="1701">
                  <c:v>-6.1896686719512694E-5</c:v>
                </c:pt>
                <c:pt idx="1702">
                  <c:v>-6.2111439347335601E-5</c:v>
                </c:pt>
                <c:pt idx="1703">
                  <c:v>-6.2419687962172595E-5</c:v>
                </c:pt>
                <c:pt idx="1704">
                  <c:v>-6.2153107181519003E-5</c:v>
                </c:pt>
                <c:pt idx="1705">
                  <c:v>-6.1606650642067505E-5</c:v>
                </c:pt>
                <c:pt idx="1706">
                  <c:v>-5.9979374118936402E-5</c:v>
                </c:pt>
                <c:pt idx="1707">
                  <c:v>-5.8139807480909503E-5</c:v>
                </c:pt>
                <c:pt idx="1708">
                  <c:v>-6.2832315274280503E-5</c:v>
                </c:pt>
                <c:pt idx="1709">
                  <c:v>-6.0839101080106299E-5</c:v>
                </c:pt>
                <c:pt idx="1710">
                  <c:v>-5.9221938822303997E-5</c:v>
                </c:pt>
                <c:pt idx="1711">
                  <c:v>-5.8035556030655203E-5</c:v>
                </c:pt>
                <c:pt idx="1712">
                  <c:v>-6.0054754028753998E-5</c:v>
                </c:pt>
                <c:pt idx="1713">
                  <c:v>-5.6640169235767103E-5</c:v>
                </c:pt>
                <c:pt idx="1714">
                  <c:v>-5.7052618965895203E-5</c:v>
                </c:pt>
                <c:pt idx="1715">
                  <c:v>-5.6497110649495498E-5</c:v>
                </c:pt>
                <c:pt idx="1716">
                  <c:v>-5.4301937499852198E-5</c:v>
                </c:pt>
                <c:pt idx="1717">
                  <c:v>-5.7822206729037598E-5</c:v>
                </c:pt>
                <c:pt idx="1718">
                  <c:v>-5.3687005221029998E-5</c:v>
                </c:pt>
                <c:pt idx="1719">
                  <c:v>-5.2920413691254601E-5</c:v>
                </c:pt>
                <c:pt idx="1720">
                  <c:v>-5.50635745628702E-5</c:v>
                </c:pt>
                <c:pt idx="1721">
                  <c:v>-5.2815628978950502E-5</c:v>
                </c:pt>
                <c:pt idx="1722">
                  <c:v>-5.1296231711488597E-5</c:v>
                </c:pt>
                <c:pt idx="1723">
                  <c:v>-5.15728600488074E-5</c:v>
                </c:pt>
                <c:pt idx="1724">
                  <c:v>-5.1450176286181803E-5</c:v>
                </c:pt>
                <c:pt idx="1725">
                  <c:v>-4.9000433778683497E-5</c:v>
                </c:pt>
                <c:pt idx="1726">
                  <c:v>-5.1175892350788901E-5</c:v>
                </c:pt>
                <c:pt idx="1727">
                  <c:v>-5.05983508421973E-5</c:v>
                </c:pt>
                <c:pt idx="1728">
                  <c:v>-5.0089527421884901E-5</c:v>
                </c:pt>
                <c:pt idx="1729">
                  <c:v>-4.38044007850854E-5</c:v>
                </c:pt>
                <c:pt idx="1730">
                  <c:v>-4.8444634174420103E-5</c:v>
                </c:pt>
                <c:pt idx="1731">
                  <c:v>-4.9086345132637602E-5</c:v>
                </c:pt>
                <c:pt idx="1732">
                  <c:v>-4.5402927051047002E-5</c:v>
                </c:pt>
                <c:pt idx="1733">
                  <c:v>-4.8215572418416498E-5</c:v>
                </c:pt>
                <c:pt idx="1734">
                  <c:v>-4.6914707639481597E-5</c:v>
                </c:pt>
                <c:pt idx="1735">
                  <c:v>-4.3869182984354797E-5</c:v>
                </c:pt>
                <c:pt idx="1736">
                  <c:v>-4.2262504991937199E-5</c:v>
                </c:pt>
                <c:pt idx="1737">
                  <c:v>-4.4209663460767997E-5</c:v>
                </c:pt>
                <c:pt idx="1738">
                  <c:v>-4.0632491239056899E-5</c:v>
                </c:pt>
                <c:pt idx="1739">
                  <c:v>-4.0239178146816003E-5</c:v>
                </c:pt>
                <c:pt idx="1740">
                  <c:v>-4.1983558978694001E-5</c:v>
                </c:pt>
                <c:pt idx="1741">
                  <c:v>-4.1081328639365702E-5</c:v>
                </c:pt>
                <c:pt idx="1742">
                  <c:v>-3.6775745062906498E-5</c:v>
                </c:pt>
                <c:pt idx="1743">
                  <c:v>-4.1886681748920899E-5</c:v>
                </c:pt>
                <c:pt idx="1744">
                  <c:v>-4.4073469791717297E-5</c:v>
                </c:pt>
                <c:pt idx="1745">
                  <c:v>-4.16736014767403E-5</c:v>
                </c:pt>
                <c:pt idx="1746">
                  <c:v>-4.1793909598008098E-5</c:v>
                </c:pt>
                <c:pt idx="1747">
                  <c:v>-4.0324029246748797E-5</c:v>
                </c:pt>
                <c:pt idx="1748">
                  <c:v>-4.1468918259351501E-5</c:v>
                </c:pt>
                <c:pt idx="1749">
                  <c:v>-4.1556664587552098E-5</c:v>
                </c:pt>
                <c:pt idx="1750">
                  <c:v>-4.0339583835065201E-5</c:v>
                </c:pt>
                <c:pt idx="1751">
                  <c:v>-3.7913670757068E-5</c:v>
                </c:pt>
                <c:pt idx="1752">
                  <c:v>-3.7109290564829697E-5</c:v>
                </c:pt>
                <c:pt idx="1753">
                  <c:v>-3.6686408752108598E-5</c:v>
                </c:pt>
                <c:pt idx="1754">
                  <c:v>-3.7671244678527499E-5</c:v>
                </c:pt>
                <c:pt idx="1755">
                  <c:v>-3.7204899743040297E-5</c:v>
                </c:pt>
                <c:pt idx="1756">
                  <c:v>-3.57607591172055E-5</c:v>
                </c:pt>
                <c:pt idx="1757">
                  <c:v>-3.2926189442850001E-5</c:v>
                </c:pt>
                <c:pt idx="1758">
                  <c:v>-3.4956519493455803E-5</c:v>
                </c:pt>
                <c:pt idx="1759">
                  <c:v>-3.2399566323136301E-5</c:v>
                </c:pt>
                <c:pt idx="1760">
                  <c:v>-3.3154184565259297E-5</c:v>
                </c:pt>
                <c:pt idx="1761">
                  <c:v>-3.5294518566026801E-5</c:v>
                </c:pt>
                <c:pt idx="1762">
                  <c:v>-3.37377865979152E-5</c:v>
                </c:pt>
                <c:pt idx="1763">
                  <c:v>-3.3518061182617898E-5</c:v>
                </c:pt>
                <c:pt idx="1764">
                  <c:v>-3.4405982542821098E-5</c:v>
                </c:pt>
                <c:pt idx="1765">
                  <c:v>-3.4685890140841303E-5</c:v>
                </c:pt>
                <c:pt idx="1766">
                  <c:v>-3.3241205356861699E-5</c:v>
                </c:pt>
                <c:pt idx="1767">
                  <c:v>-3.3565585537696198E-5</c:v>
                </c:pt>
                <c:pt idx="1768">
                  <c:v>-3.2581184566379099E-5</c:v>
                </c:pt>
                <c:pt idx="1769">
                  <c:v>-2.9831703616381501E-5</c:v>
                </c:pt>
                <c:pt idx="1770">
                  <c:v>-3.19275491321617E-5</c:v>
                </c:pt>
                <c:pt idx="1771">
                  <c:v>-3.1560122605356798E-5</c:v>
                </c:pt>
                <c:pt idx="1772">
                  <c:v>-3.3215498017205301E-5</c:v>
                </c:pt>
                <c:pt idx="1773">
                  <c:v>-2.9954133117266699E-5</c:v>
                </c:pt>
                <c:pt idx="1774">
                  <c:v>-3.1622713781366698E-5</c:v>
                </c:pt>
                <c:pt idx="1775">
                  <c:v>-2.9378272122508801E-5</c:v>
                </c:pt>
                <c:pt idx="1776">
                  <c:v>-2.90425169803012E-5</c:v>
                </c:pt>
                <c:pt idx="1777">
                  <c:v>-2.9117578656702002E-5</c:v>
                </c:pt>
                <c:pt idx="1778">
                  <c:v>-3.0496242710178901E-5</c:v>
                </c:pt>
                <c:pt idx="1779">
                  <c:v>-2.9326063683241701E-5</c:v>
                </c:pt>
                <c:pt idx="1780">
                  <c:v>-2.7782059245413401E-5</c:v>
                </c:pt>
                <c:pt idx="1781">
                  <c:v>-2.50826563767901E-5</c:v>
                </c:pt>
                <c:pt idx="1782">
                  <c:v>-2.8457979137065499E-5</c:v>
                </c:pt>
                <c:pt idx="1783">
                  <c:v>-2.73292611325632E-5</c:v>
                </c:pt>
                <c:pt idx="1784">
                  <c:v>-2.6151564750288398E-5</c:v>
                </c:pt>
                <c:pt idx="1785">
                  <c:v>-2.75531066847369E-5</c:v>
                </c:pt>
                <c:pt idx="1786">
                  <c:v>-2.5620618331581299E-5</c:v>
                </c:pt>
                <c:pt idx="1787">
                  <c:v>-2.5489274330764999E-5</c:v>
                </c:pt>
                <c:pt idx="1788">
                  <c:v>-3.0572170758752202E-5</c:v>
                </c:pt>
                <c:pt idx="1789">
                  <c:v>-2.6990423447735901E-5</c:v>
                </c:pt>
                <c:pt idx="1790">
                  <c:v>-2.5895379416692799E-5</c:v>
                </c:pt>
                <c:pt idx="1791">
                  <c:v>-2.4064465575297501E-5</c:v>
                </c:pt>
                <c:pt idx="1792">
                  <c:v>-2.3449312115019999E-5</c:v>
                </c:pt>
                <c:pt idx="1793">
                  <c:v>-2.4250270457278501E-5</c:v>
                </c:pt>
                <c:pt idx="1794">
                  <c:v>-2.4514167259734799E-5</c:v>
                </c:pt>
                <c:pt idx="1795">
                  <c:v>-2.5209679255326399E-5</c:v>
                </c:pt>
                <c:pt idx="1796">
                  <c:v>-2.5145078478281701E-5</c:v>
                </c:pt>
                <c:pt idx="1797">
                  <c:v>-2.4322597781331802E-5</c:v>
                </c:pt>
                <c:pt idx="1798">
                  <c:v>-2.6233943161162801E-5</c:v>
                </c:pt>
                <c:pt idx="1799">
                  <c:v>-2.2234272989190499E-5</c:v>
                </c:pt>
                <c:pt idx="1800">
                  <c:v>-2.52749758769938E-5</c:v>
                </c:pt>
                <c:pt idx="1801">
                  <c:v>-2.45341517313689E-5</c:v>
                </c:pt>
                <c:pt idx="1802">
                  <c:v>-2.6243528402195899E-5</c:v>
                </c:pt>
                <c:pt idx="1803">
                  <c:v>-2.1722408587612901E-5</c:v>
                </c:pt>
                <c:pt idx="1804">
                  <c:v>-2.23029181036924E-5</c:v>
                </c:pt>
                <c:pt idx="1805">
                  <c:v>-1.9983105373313799E-5</c:v>
                </c:pt>
                <c:pt idx="1806">
                  <c:v>-2.17866462247882E-5</c:v>
                </c:pt>
                <c:pt idx="1807">
                  <c:v>-2.03382817298442E-5</c:v>
                </c:pt>
                <c:pt idx="1808">
                  <c:v>-2.1265222808231199E-5</c:v>
                </c:pt>
                <c:pt idx="1809">
                  <c:v>-1.9178114918668801E-5</c:v>
                </c:pt>
                <c:pt idx="1810">
                  <c:v>-2.0750831774006299E-5</c:v>
                </c:pt>
                <c:pt idx="1811">
                  <c:v>-1.9389577725125399E-5</c:v>
                </c:pt>
                <c:pt idx="1812">
                  <c:v>-1.91184293177261E-5</c:v>
                </c:pt>
                <c:pt idx="1813">
                  <c:v>-2.1691858086346701E-5</c:v>
                </c:pt>
                <c:pt idx="1814">
                  <c:v>-1.84791627970825E-5</c:v>
                </c:pt>
                <c:pt idx="1815">
                  <c:v>-1.96880664019963E-5</c:v>
                </c:pt>
                <c:pt idx="1816">
                  <c:v>-1.98506387479648E-5</c:v>
                </c:pt>
                <c:pt idx="1817">
                  <c:v>-2.0657302227048501E-5</c:v>
                </c:pt>
                <c:pt idx="1818">
                  <c:v>-1.7900018939287101E-5</c:v>
                </c:pt>
                <c:pt idx="1819">
                  <c:v>-1.7964872955776401E-5</c:v>
                </c:pt>
                <c:pt idx="1820">
                  <c:v>-1.8073376659158502E-5</c:v>
                </c:pt>
                <c:pt idx="1821">
                  <c:v>-2.0257653597959401E-5</c:v>
                </c:pt>
                <c:pt idx="1822">
                  <c:v>-1.6724215590730599E-5</c:v>
                </c:pt>
                <c:pt idx="1823">
                  <c:v>-1.9961603436793099E-5</c:v>
                </c:pt>
                <c:pt idx="1824">
                  <c:v>-1.95595546821135E-5</c:v>
                </c:pt>
                <c:pt idx="1825">
                  <c:v>-1.6677891605093301E-5</c:v>
                </c:pt>
                <c:pt idx="1826">
                  <c:v>-1.37347029203488E-5</c:v>
                </c:pt>
                <c:pt idx="1827">
                  <c:v>-1.5844087610634801E-5</c:v>
                </c:pt>
                <c:pt idx="1828">
                  <c:v>-1.30906890343434E-5</c:v>
                </c:pt>
                <c:pt idx="1829">
                  <c:v>-1.3516262236675201E-5</c:v>
                </c:pt>
                <c:pt idx="1830">
                  <c:v>-1.29748323880753E-5</c:v>
                </c:pt>
                <c:pt idx="1831">
                  <c:v>-1.5789323809252101E-5</c:v>
                </c:pt>
                <c:pt idx="1832">
                  <c:v>-1.32320647562908E-5</c:v>
                </c:pt>
                <c:pt idx="1833">
                  <c:v>-1.5663158876889599E-5</c:v>
                </c:pt>
                <c:pt idx="1834">
                  <c:v>-1.39314204652238E-5</c:v>
                </c:pt>
                <c:pt idx="1835">
                  <c:v>-1.6010617904200399E-5</c:v>
                </c:pt>
                <c:pt idx="1836">
                  <c:v>-1.34899581730534E-5</c:v>
                </c:pt>
                <c:pt idx="1837">
                  <c:v>-1.35852316099205E-5</c:v>
                </c:pt>
                <c:pt idx="1838">
                  <c:v>-1.20600809614518E-5</c:v>
                </c:pt>
                <c:pt idx="1839">
                  <c:v>-1.39748965460691E-5</c:v>
                </c:pt>
                <c:pt idx="1840">
                  <c:v>-1.3075223955939899E-5</c:v>
                </c:pt>
                <c:pt idx="1841">
                  <c:v>-1.1908137765722301E-5</c:v>
                </c:pt>
                <c:pt idx="1842">
                  <c:v>-1.27658902027517E-5</c:v>
                </c:pt>
                <c:pt idx="1843">
                  <c:v>-1.39660363761432E-5</c:v>
                </c:pt>
                <c:pt idx="1844">
                  <c:v>-1.26399725790966E-5</c:v>
                </c:pt>
                <c:pt idx="1845">
                  <c:v>-1.56324098830029E-5</c:v>
                </c:pt>
                <c:pt idx="1846">
                  <c:v>-1.5877374263331498E-5</c:v>
                </c:pt>
                <c:pt idx="1847">
                  <c:v>-1.6323991348654499E-5</c:v>
                </c:pt>
                <c:pt idx="1848">
                  <c:v>-1.6899449318577E-5</c:v>
                </c:pt>
                <c:pt idx="1849">
                  <c:v>-1.4294623130894E-5</c:v>
                </c:pt>
                <c:pt idx="1850">
                  <c:v>-1.1784126473340401E-5</c:v>
                </c:pt>
                <c:pt idx="1851">
                  <c:v>-1.22960505220831E-5</c:v>
                </c:pt>
                <c:pt idx="1852">
                  <c:v>-1.2825007623611999E-5</c:v>
                </c:pt>
                <c:pt idx="1853">
                  <c:v>-1.3657492730670299E-5</c:v>
                </c:pt>
                <c:pt idx="1854">
                  <c:v>-1.5845771936948199E-5</c:v>
                </c:pt>
                <c:pt idx="1855">
                  <c:v>-1.37463127341431E-5</c:v>
                </c:pt>
                <c:pt idx="1856">
                  <c:v>-1.3437483989702999E-5</c:v>
                </c:pt>
                <c:pt idx="1857">
                  <c:v>-1.2154408381984101E-5</c:v>
                </c:pt>
                <c:pt idx="1858">
                  <c:v>-9.6184415077923197E-6</c:v>
                </c:pt>
                <c:pt idx="1859">
                  <c:v>-1.35310918551635E-5</c:v>
                </c:pt>
                <c:pt idx="1860">
                  <c:v>-1.1989388518969001E-5</c:v>
                </c:pt>
                <c:pt idx="1861">
                  <c:v>-1.4609830368397399E-5</c:v>
                </c:pt>
                <c:pt idx="1862">
                  <c:v>-1.25105313231797E-5</c:v>
                </c:pt>
                <c:pt idx="1863">
                  <c:v>-1.21455498043126E-5</c:v>
                </c:pt>
                <c:pt idx="1864">
                  <c:v>-1.27091222532531E-5</c:v>
                </c:pt>
                <c:pt idx="1865">
                  <c:v>-9.7175771400471607E-6</c:v>
                </c:pt>
                <c:pt idx="1866">
                  <c:v>-7.9083747892423906E-6</c:v>
                </c:pt>
                <c:pt idx="1867">
                  <c:v>-1.13468997869674E-5</c:v>
                </c:pt>
                <c:pt idx="1868">
                  <c:v>-1.16952411819166E-5</c:v>
                </c:pt>
                <c:pt idx="1869">
                  <c:v>-1.0381167113988999E-5</c:v>
                </c:pt>
                <c:pt idx="1870">
                  <c:v>-9.1124114230893601E-6</c:v>
                </c:pt>
                <c:pt idx="1871">
                  <c:v>-1.0521188622002599E-5</c:v>
                </c:pt>
                <c:pt idx="1872">
                  <c:v>-9.0640597431092092E-6</c:v>
                </c:pt>
                <c:pt idx="1873">
                  <c:v>-8.1032389340061001E-6</c:v>
                </c:pt>
                <c:pt idx="1874">
                  <c:v>-9.1863622196351994E-6</c:v>
                </c:pt>
                <c:pt idx="1875">
                  <c:v>-9.4301604890810103E-6</c:v>
                </c:pt>
                <c:pt idx="1876">
                  <c:v>-8.0394460539738496E-6</c:v>
                </c:pt>
                <c:pt idx="1877">
                  <c:v>-8.8593057739057608E-6</c:v>
                </c:pt>
                <c:pt idx="1878">
                  <c:v>-9.4202812822919493E-6</c:v>
                </c:pt>
                <c:pt idx="1879">
                  <c:v>-7.4927419734276296E-6</c:v>
                </c:pt>
                <c:pt idx="1880">
                  <c:v>-7.86675606761449E-6</c:v>
                </c:pt>
                <c:pt idx="1881">
                  <c:v>-6.8875904831117899E-6</c:v>
                </c:pt>
                <c:pt idx="1882">
                  <c:v>-9.5815315804094094E-6</c:v>
                </c:pt>
                <c:pt idx="1883">
                  <c:v>-7.0654188134314097E-6</c:v>
                </c:pt>
                <c:pt idx="1884">
                  <c:v>-6.4733070280711203E-6</c:v>
                </c:pt>
                <c:pt idx="1885">
                  <c:v>-8.37816002975646E-6</c:v>
                </c:pt>
                <c:pt idx="1886">
                  <c:v>-8.3853215509852692E-6</c:v>
                </c:pt>
                <c:pt idx="1887">
                  <c:v>-9.1320440138999194E-6</c:v>
                </c:pt>
                <c:pt idx="1888">
                  <c:v>-1.00413440482013E-5</c:v>
                </c:pt>
                <c:pt idx="1889">
                  <c:v>-8.8248710817712307E-6</c:v>
                </c:pt>
                <c:pt idx="1890">
                  <c:v>-8.9571326334273301E-6</c:v>
                </c:pt>
                <c:pt idx="1891">
                  <c:v>-1.10567209289499E-5</c:v>
                </c:pt>
                <c:pt idx="1892">
                  <c:v>-4.8387106562167596E-6</c:v>
                </c:pt>
                <c:pt idx="1893">
                  <c:v>-5.1324125238375699E-6</c:v>
                </c:pt>
                <c:pt idx="1894">
                  <c:v>-6.6924613674011599E-6</c:v>
                </c:pt>
                <c:pt idx="1895">
                  <c:v>-6.2635201976694802E-6</c:v>
                </c:pt>
                <c:pt idx="1896">
                  <c:v>-7.6454093893913705E-6</c:v>
                </c:pt>
                <c:pt idx="1897">
                  <c:v>-5.9093936988625001E-6</c:v>
                </c:pt>
                <c:pt idx="1898">
                  <c:v>-9.3521692430186503E-6</c:v>
                </c:pt>
                <c:pt idx="1899">
                  <c:v>-7.2678586727330599E-6</c:v>
                </c:pt>
                <c:pt idx="1900">
                  <c:v>-5.8568062206802696E-6</c:v>
                </c:pt>
                <c:pt idx="1901">
                  <c:v>-5.1768139396907901E-6</c:v>
                </c:pt>
                <c:pt idx="1902">
                  <c:v>-5.9201539810076804E-6</c:v>
                </c:pt>
                <c:pt idx="1903">
                  <c:v>-3.61117724514431E-6</c:v>
                </c:pt>
                <c:pt idx="1904">
                  <c:v>-5.7202714451232803E-6</c:v>
                </c:pt>
                <c:pt idx="1905">
                  <c:v>-4.4464587042195702E-6</c:v>
                </c:pt>
                <c:pt idx="1906">
                  <c:v>-5.7296528386605398E-6</c:v>
                </c:pt>
                <c:pt idx="1907">
                  <c:v>-4.3325891740201498E-6</c:v>
                </c:pt>
                <c:pt idx="1908">
                  <c:v>-4.4571835666139898E-6</c:v>
                </c:pt>
                <c:pt idx="1909">
                  <c:v>-4.2792043737654901E-6</c:v>
                </c:pt>
                <c:pt idx="1910">
                  <c:v>-3.7925804703174002E-6</c:v>
                </c:pt>
                <c:pt idx="1911">
                  <c:v>-6.1052036903711699E-6</c:v>
                </c:pt>
                <c:pt idx="1912">
                  <c:v>-3.0374165345158498E-6</c:v>
                </c:pt>
                <c:pt idx="1913">
                  <c:v>-3.2524698750990701E-6</c:v>
                </c:pt>
                <c:pt idx="1914">
                  <c:v>-4.40290558285984E-6</c:v>
                </c:pt>
                <c:pt idx="1915">
                  <c:v>-4.2874589934975902E-6</c:v>
                </c:pt>
                <c:pt idx="1916">
                  <c:v>-4.1810671260589002E-6</c:v>
                </c:pt>
                <c:pt idx="1917">
                  <c:v>-2.32917188383032E-6</c:v>
                </c:pt>
                <c:pt idx="1918">
                  <c:v>-4.36036804722745E-6</c:v>
                </c:pt>
                <c:pt idx="1919">
                  <c:v>-1.64465739297197E-6</c:v>
                </c:pt>
                <c:pt idx="1920">
                  <c:v>-2.5095308990992399E-6</c:v>
                </c:pt>
                <c:pt idx="1921">
                  <c:v>-3.0531967251499902E-6</c:v>
                </c:pt>
                <c:pt idx="1922">
                  <c:v>-1.0863460453695699E-6</c:v>
                </c:pt>
                <c:pt idx="1923">
                  <c:v>-1.8704721134645199E-6</c:v>
                </c:pt>
                <c:pt idx="1924">
                  <c:v>-7.12552760277594E-7</c:v>
                </c:pt>
                <c:pt idx="1925">
                  <c:v>-3.2331850286601001E-7</c:v>
                </c:pt>
                <c:pt idx="1926">
                  <c:v>-1.9807878845659301E-6</c:v>
                </c:pt>
                <c:pt idx="1927">
                  <c:v>-2.57402246926461E-6</c:v>
                </c:pt>
                <c:pt idx="1928">
                  <c:v>-2.98216836743107E-6</c:v>
                </c:pt>
                <c:pt idx="1929">
                  <c:v>-5.2066365665759501E-7</c:v>
                </c:pt>
                <c:pt idx="1930">
                  <c:v>-6.3950696021789501E-7</c:v>
                </c:pt>
                <c:pt idx="1931">
                  <c:v>8.3424297845430299E-7</c:v>
                </c:pt>
                <c:pt idx="1932">
                  <c:v>-2.0650645577958201E-6</c:v>
                </c:pt>
                <c:pt idx="1933">
                  <c:v>-7.0299466262154102E-7</c:v>
                </c:pt>
                <c:pt idx="1934">
                  <c:v>-1.3166941277969299E-6</c:v>
                </c:pt>
                <c:pt idx="1935">
                  <c:v>-2.8199864675802898E-6</c:v>
                </c:pt>
                <c:pt idx="1936">
                  <c:v>6.7765737318158803E-7</c:v>
                </c:pt>
                <c:pt idx="1937">
                  <c:v>3.0818827201564601E-7</c:v>
                </c:pt>
                <c:pt idx="1938">
                  <c:v>3.5803882619809303E-7</c:v>
                </c:pt>
                <c:pt idx="1939">
                  <c:v>-7.9060953204027298E-7</c:v>
                </c:pt>
                <c:pt idx="1940">
                  <c:v>8.5797994604038203E-8</c:v>
                </c:pt>
                <c:pt idx="1941">
                  <c:v>-4.4232094088214403E-7</c:v>
                </c:pt>
                <c:pt idx="1942">
                  <c:v>-9.0301262228145297E-7</c:v>
                </c:pt>
                <c:pt idx="1943">
                  <c:v>3.1692556892001602E-6</c:v>
                </c:pt>
                <c:pt idx="1944">
                  <c:v>-2.06038852701113E-7</c:v>
                </c:pt>
                <c:pt idx="1945">
                  <c:v>1.7674056548009601E-6</c:v>
                </c:pt>
                <c:pt idx="1946">
                  <c:v>7.7313360817772705E-8</c:v>
                </c:pt>
                <c:pt idx="1947">
                  <c:v>-1.15911844075046E-6</c:v>
                </c:pt>
                <c:pt idx="1948">
                  <c:v>3.0089885240287599E-6</c:v>
                </c:pt>
                <c:pt idx="1949">
                  <c:v>3.3478206024671602E-6</c:v>
                </c:pt>
                <c:pt idx="1950">
                  <c:v>1.0483653817835901E-7</c:v>
                </c:pt>
                <c:pt idx="1951">
                  <c:v>1.54453060456035E-6</c:v>
                </c:pt>
                <c:pt idx="1952">
                  <c:v>5.8994140316522395E-7</c:v>
                </c:pt>
                <c:pt idx="1953">
                  <c:v>2.4935111160442598E-7</c:v>
                </c:pt>
                <c:pt idx="1954">
                  <c:v>1.82603106652587E-6</c:v>
                </c:pt>
                <c:pt idx="1955">
                  <c:v>-1.5022138916371301E-7</c:v>
                </c:pt>
                <c:pt idx="1956">
                  <c:v>2.0294787373623201E-6</c:v>
                </c:pt>
                <c:pt idx="1957">
                  <c:v>-4.8974512198600602E-8</c:v>
                </c:pt>
                <c:pt idx="1958">
                  <c:v>-2.1301244992559601E-7</c:v>
                </c:pt>
                <c:pt idx="1959">
                  <c:v>2.0687145697488E-6</c:v>
                </c:pt>
                <c:pt idx="1960">
                  <c:v>9.8513642443596901E-7</c:v>
                </c:pt>
                <c:pt idx="1961">
                  <c:v>2.6677062760868999E-6</c:v>
                </c:pt>
                <c:pt idx="1962">
                  <c:v>3.6984832521118798E-7</c:v>
                </c:pt>
                <c:pt idx="1963">
                  <c:v>1.11917942598631E-6</c:v>
                </c:pt>
                <c:pt idx="1964">
                  <c:v>-6.1670837057996297E-7</c:v>
                </c:pt>
                <c:pt idx="1965">
                  <c:v>3.4771479097923E-6</c:v>
                </c:pt>
                <c:pt idx="1966">
                  <c:v>2.6274184179836401E-6</c:v>
                </c:pt>
                <c:pt idx="1967">
                  <c:v>3.9617400699337399E-7</c:v>
                </c:pt>
                <c:pt idx="1968">
                  <c:v>4.3437847156797901E-6</c:v>
                </c:pt>
                <c:pt idx="1969">
                  <c:v>2.05275431970317E-6</c:v>
                </c:pt>
                <c:pt idx="1970">
                  <c:v>2.52015369371613E-6</c:v>
                </c:pt>
                <c:pt idx="1971">
                  <c:v>1.6847309003969601E-6</c:v>
                </c:pt>
                <c:pt idx="1972">
                  <c:v>4.8097280431187304E-6</c:v>
                </c:pt>
                <c:pt idx="1973">
                  <c:v>4.0378682557551998E-6</c:v>
                </c:pt>
                <c:pt idx="1974">
                  <c:v>3.7334775017510098E-6</c:v>
                </c:pt>
                <c:pt idx="1975">
                  <c:v>3.8290845250536002E-6</c:v>
                </c:pt>
                <c:pt idx="1976">
                  <c:v>1.6698875435656599E-6</c:v>
                </c:pt>
                <c:pt idx="1977">
                  <c:v>3.6734304054318698E-6</c:v>
                </c:pt>
                <c:pt idx="1978">
                  <c:v>1.9608982672970001E-6</c:v>
                </c:pt>
                <c:pt idx="1979">
                  <c:v>2.0941245461569E-6</c:v>
                </c:pt>
                <c:pt idx="1980">
                  <c:v>3.6620919915102801E-6</c:v>
                </c:pt>
                <c:pt idx="1981">
                  <c:v>4.2378971060942798E-6</c:v>
                </c:pt>
                <c:pt idx="1982">
                  <c:v>6.0367920236926797E-6</c:v>
                </c:pt>
                <c:pt idx="1983">
                  <c:v>4.0345580959656104E-6</c:v>
                </c:pt>
                <c:pt idx="1984">
                  <c:v>2.45173047986685E-6</c:v>
                </c:pt>
                <c:pt idx="1985">
                  <c:v>2.0744630799854201E-6</c:v>
                </c:pt>
                <c:pt idx="1986">
                  <c:v>6.5253480688527499E-6</c:v>
                </c:pt>
                <c:pt idx="1987">
                  <c:v>5.8403694384489202E-6</c:v>
                </c:pt>
                <c:pt idx="1988">
                  <c:v>5.1640739496828099E-6</c:v>
                </c:pt>
                <c:pt idx="1989">
                  <c:v>4.88494308299814E-6</c:v>
                </c:pt>
                <c:pt idx="1990">
                  <c:v>3.7009495489837002E-6</c:v>
                </c:pt>
                <c:pt idx="1991">
                  <c:v>4.67697768507081E-6</c:v>
                </c:pt>
                <c:pt idx="1992">
                  <c:v>4.5612865642772803E-6</c:v>
                </c:pt>
                <c:pt idx="1993">
                  <c:v>5.9024503203811403E-6</c:v>
                </c:pt>
                <c:pt idx="1994">
                  <c:v>6.76277675992306E-6</c:v>
                </c:pt>
                <c:pt idx="1995">
                  <c:v>3.2874266110141998E-6</c:v>
                </c:pt>
                <c:pt idx="1996">
                  <c:v>4.1405051966110701E-6</c:v>
                </c:pt>
                <c:pt idx="1997">
                  <c:v>2.8474934165792402E-6</c:v>
                </c:pt>
                <c:pt idx="1998">
                  <c:v>5.1872963943359702E-6</c:v>
                </c:pt>
                <c:pt idx="1999">
                  <c:v>4.9363159735454899E-6</c:v>
                </c:pt>
                <c:pt idx="2000">
                  <c:v>6.3481022652185899E-6</c:v>
                </c:pt>
                <c:pt idx="2001">
                  <c:v>4.2174180281224397E-6</c:v>
                </c:pt>
                <c:pt idx="2002">
                  <c:v>2.9870473449778701E-6</c:v>
                </c:pt>
                <c:pt idx="2003">
                  <c:v>6.6957607533517302E-6</c:v>
                </c:pt>
                <c:pt idx="2004">
                  <c:v>5.36997274591832E-6</c:v>
                </c:pt>
                <c:pt idx="2005">
                  <c:v>5.0063872400982401E-6</c:v>
                </c:pt>
                <c:pt idx="2006">
                  <c:v>4.6990377747066299E-6</c:v>
                </c:pt>
                <c:pt idx="2007">
                  <c:v>5.4722481905398899E-6</c:v>
                </c:pt>
                <c:pt idx="2008">
                  <c:v>4.26618551804281E-6</c:v>
                </c:pt>
                <c:pt idx="2009">
                  <c:v>4.9966246061640799E-6</c:v>
                </c:pt>
                <c:pt idx="2010">
                  <c:v>6.8444265787689904E-6</c:v>
                </c:pt>
                <c:pt idx="2011">
                  <c:v>2.5894500946449499E-6</c:v>
                </c:pt>
                <c:pt idx="2012">
                  <c:v>2.95166921524946E-6</c:v>
                </c:pt>
                <c:pt idx="2013">
                  <c:v>2.83119745699299E-6</c:v>
                </c:pt>
                <c:pt idx="2014">
                  <c:v>2.1462565430276498E-6</c:v>
                </c:pt>
                <c:pt idx="2015">
                  <c:v>9.6348858222220602E-6</c:v>
                </c:pt>
                <c:pt idx="2016">
                  <c:v>6.5127936999177499E-6</c:v>
                </c:pt>
                <c:pt idx="2017">
                  <c:v>6.8810636695704601E-6</c:v>
                </c:pt>
                <c:pt idx="2018">
                  <c:v>6.0664130029567504E-6</c:v>
                </c:pt>
                <c:pt idx="2019">
                  <c:v>6.7145457458333899E-6</c:v>
                </c:pt>
                <c:pt idx="2020">
                  <c:v>8.3190196133924001E-6</c:v>
                </c:pt>
                <c:pt idx="2021">
                  <c:v>7.4047124355317503E-6</c:v>
                </c:pt>
                <c:pt idx="2022">
                  <c:v>8.5594730238848208E-6</c:v>
                </c:pt>
                <c:pt idx="2023">
                  <c:v>9.1332472925718507E-6</c:v>
                </c:pt>
                <c:pt idx="2024">
                  <c:v>9.8781418978447902E-6</c:v>
                </c:pt>
                <c:pt idx="2025">
                  <c:v>9.4591053648598902E-6</c:v>
                </c:pt>
                <c:pt idx="2026">
                  <c:v>8.5035269054744296E-6</c:v>
                </c:pt>
                <c:pt idx="2027">
                  <c:v>9.3432958529573808E-6</c:v>
                </c:pt>
                <c:pt idx="2028">
                  <c:v>1.00788586887242E-5</c:v>
                </c:pt>
                <c:pt idx="2029">
                  <c:v>6.3289736563981301E-6</c:v>
                </c:pt>
                <c:pt idx="2030">
                  <c:v>8.1484263005176802E-6</c:v>
                </c:pt>
                <c:pt idx="2031">
                  <c:v>8.2664874406619102E-6</c:v>
                </c:pt>
                <c:pt idx="2032">
                  <c:v>1.14930210998158E-5</c:v>
                </c:pt>
                <c:pt idx="2033">
                  <c:v>9.9297438983782093E-6</c:v>
                </c:pt>
                <c:pt idx="2034">
                  <c:v>8.8817724387993607E-6</c:v>
                </c:pt>
                <c:pt idx="2035">
                  <c:v>1.10821690432482E-5</c:v>
                </c:pt>
                <c:pt idx="2036">
                  <c:v>7.3915798825672903E-6</c:v>
                </c:pt>
                <c:pt idx="2037">
                  <c:v>9.00906233932431E-6</c:v>
                </c:pt>
                <c:pt idx="2038">
                  <c:v>9.4957234674093593E-6</c:v>
                </c:pt>
                <c:pt idx="2039">
                  <c:v>8.0481804269652603E-6</c:v>
                </c:pt>
                <c:pt idx="2040">
                  <c:v>8.2559436623226503E-6</c:v>
                </c:pt>
                <c:pt idx="2041">
                  <c:v>1.1283674139193099E-5</c:v>
                </c:pt>
                <c:pt idx="2042">
                  <c:v>1.13115041796673E-5</c:v>
                </c:pt>
                <c:pt idx="2043">
                  <c:v>8.2380831778015992E-6</c:v>
                </c:pt>
                <c:pt idx="2044">
                  <c:v>9.7691295337607005E-6</c:v>
                </c:pt>
                <c:pt idx="2045">
                  <c:v>9.1070461558467594E-6</c:v>
                </c:pt>
                <c:pt idx="2046">
                  <c:v>1.24177631850985E-5</c:v>
                </c:pt>
                <c:pt idx="2047">
                  <c:v>1.04573513884176E-5</c:v>
                </c:pt>
                <c:pt idx="2048">
                  <c:v>1.0400771642864699E-5</c:v>
                </c:pt>
                <c:pt idx="2049">
                  <c:v>1.2780201991987299E-5</c:v>
                </c:pt>
                <c:pt idx="2050">
                  <c:v>1.0399516353869099E-5</c:v>
                </c:pt>
                <c:pt idx="2051">
                  <c:v>1.4060656203594E-5</c:v>
                </c:pt>
                <c:pt idx="2052">
                  <c:v>1.1764555740711199E-5</c:v>
                </c:pt>
                <c:pt idx="2053">
                  <c:v>8.5633739649279899E-6</c:v>
                </c:pt>
                <c:pt idx="2054">
                  <c:v>8.8862522446938292E-6</c:v>
                </c:pt>
                <c:pt idx="2055">
                  <c:v>1.0957996290531999E-5</c:v>
                </c:pt>
                <c:pt idx="2056">
                  <c:v>8.7444944740614395E-6</c:v>
                </c:pt>
                <c:pt idx="2057">
                  <c:v>9.4791367032302196E-6</c:v>
                </c:pt>
                <c:pt idx="2058">
                  <c:v>8.0861410915366594E-6</c:v>
                </c:pt>
                <c:pt idx="2059">
                  <c:v>9.6253282605323395E-6</c:v>
                </c:pt>
                <c:pt idx="2060">
                  <c:v>9.3766480803050598E-6</c:v>
                </c:pt>
                <c:pt idx="2061">
                  <c:v>9.42031512554817E-6</c:v>
                </c:pt>
                <c:pt idx="2062">
                  <c:v>1.2955861764868199E-5</c:v>
                </c:pt>
                <c:pt idx="2063">
                  <c:v>9.6043591653093507E-6</c:v>
                </c:pt>
                <c:pt idx="2064">
                  <c:v>1.04623222459447E-5</c:v>
                </c:pt>
                <c:pt idx="2065">
                  <c:v>1.2144263286831901E-5</c:v>
                </c:pt>
                <c:pt idx="2066">
                  <c:v>1.1154542101372899E-5</c:v>
                </c:pt>
                <c:pt idx="2067">
                  <c:v>8.0787799377796701E-6</c:v>
                </c:pt>
                <c:pt idx="2068">
                  <c:v>1.1679357524261999E-5</c:v>
                </c:pt>
                <c:pt idx="2069">
                  <c:v>1.1171670498878601E-5</c:v>
                </c:pt>
                <c:pt idx="2070">
                  <c:v>1.0341918774331301E-5</c:v>
                </c:pt>
                <c:pt idx="2071">
                  <c:v>8.54166248069407E-6</c:v>
                </c:pt>
                <c:pt idx="2072">
                  <c:v>9.3555596175166598E-6</c:v>
                </c:pt>
                <c:pt idx="2073">
                  <c:v>9.4224713788599707E-6</c:v>
                </c:pt>
                <c:pt idx="2074">
                  <c:v>1.01788788262008E-5</c:v>
                </c:pt>
                <c:pt idx="2075">
                  <c:v>1.1394720139399599E-5</c:v>
                </c:pt>
                <c:pt idx="2076">
                  <c:v>9.4976329386687403E-6</c:v>
                </c:pt>
                <c:pt idx="2077">
                  <c:v>9.8230122087330893E-6</c:v>
                </c:pt>
                <c:pt idx="2078">
                  <c:v>1.0824728768138199E-5</c:v>
                </c:pt>
                <c:pt idx="2079">
                  <c:v>1.25687408110355E-5</c:v>
                </c:pt>
                <c:pt idx="2080">
                  <c:v>1.04408169388076E-5</c:v>
                </c:pt>
                <c:pt idx="2081">
                  <c:v>1.22009588783537E-5</c:v>
                </c:pt>
                <c:pt idx="2082">
                  <c:v>1.00988742126388E-5</c:v>
                </c:pt>
                <c:pt idx="2083">
                  <c:v>1.17903275619761E-5</c:v>
                </c:pt>
                <c:pt idx="2084">
                  <c:v>1.06233356063883E-5</c:v>
                </c:pt>
                <c:pt idx="2085">
                  <c:v>1.3769009658828401E-5</c:v>
                </c:pt>
                <c:pt idx="2086">
                  <c:v>1.03379643647645E-5</c:v>
                </c:pt>
                <c:pt idx="2087">
                  <c:v>1.15004393169352E-5</c:v>
                </c:pt>
                <c:pt idx="2088">
                  <c:v>1.11174604711643E-5</c:v>
                </c:pt>
                <c:pt idx="2089">
                  <c:v>1.21837237582585E-5</c:v>
                </c:pt>
                <c:pt idx="2090">
                  <c:v>1.10431024711425E-5</c:v>
                </c:pt>
                <c:pt idx="2091">
                  <c:v>1.02819254698325E-5</c:v>
                </c:pt>
                <c:pt idx="2092">
                  <c:v>1.11641114546002E-5</c:v>
                </c:pt>
                <c:pt idx="2093">
                  <c:v>1.29128058390024E-5</c:v>
                </c:pt>
                <c:pt idx="2094">
                  <c:v>7.8248189178476097E-6</c:v>
                </c:pt>
                <c:pt idx="2095">
                  <c:v>1.3225352406385099E-5</c:v>
                </c:pt>
                <c:pt idx="2096">
                  <c:v>1.2340422451942599E-5</c:v>
                </c:pt>
                <c:pt idx="2097">
                  <c:v>9.1986214150073698E-6</c:v>
                </c:pt>
                <c:pt idx="2098">
                  <c:v>9.8961344363184395E-6</c:v>
                </c:pt>
                <c:pt idx="2099">
                  <c:v>9.3737708717685704E-6</c:v>
                </c:pt>
                <c:pt idx="2100">
                  <c:v>9.0668666850314907E-6</c:v>
                </c:pt>
                <c:pt idx="2101">
                  <c:v>1.21826147415279E-5</c:v>
                </c:pt>
                <c:pt idx="2102">
                  <c:v>1.1484409022759E-5</c:v>
                </c:pt>
                <c:pt idx="2103">
                  <c:v>1.05173320572337E-5</c:v>
                </c:pt>
                <c:pt idx="2104">
                  <c:v>1.05752856618987E-5</c:v>
                </c:pt>
                <c:pt idx="2105">
                  <c:v>9.1008737673539105E-6</c:v>
                </c:pt>
                <c:pt idx="2106">
                  <c:v>1.2619193072921101E-5</c:v>
                </c:pt>
                <c:pt idx="2107">
                  <c:v>1.23146158772374E-5</c:v>
                </c:pt>
                <c:pt idx="2108">
                  <c:v>9.6921709955980993E-6</c:v>
                </c:pt>
                <c:pt idx="2109">
                  <c:v>1.01922102183882E-5</c:v>
                </c:pt>
                <c:pt idx="2110">
                  <c:v>1.46513380438119E-5</c:v>
                </c:pt>
                <c:pt idx="2111">
                  <c:v>1.2314015579531899E-5</c:v>
                </c:pt>
                <c:pt idx="2112">
                  <c:v>1.1688592333955299E-5</c:v>
                </c:pt>
                <c:pt idx="2113">
                  <c:v>1.44940533203722E-5</c:v>
                </c:pt>
                <c:pt idx="2114">
                  <c:v>1.24069564453827E-5</c:v>
                </c:pt>
                <c:pt idx="2115">
                  <c:v>1.2904711279618101E-5</c:v>
                </c:pt>
                <c:pt idx="2116">
                  <c:v>1.18969522385143E-5</c:v>
                </c:pt>
                <c:pt idx="2117">
                  <c:v>1.06561201479824E-5</c:v>
                </c:pt>
                <c:pt idx="2118">
                  <c:v>1.19956525494325E-5</c:v>
                </c:pt>
                <c:pt idx="2119">
                  <c:v>1.3773143477353599E-5</c:v>
                </c:pt>
                <c:pt idx="2120">
                  <c:v>1.2912239742516E-5</c:v>
                </c:pt>
                <c:pt idx="2121">
                  <c:v>1.3519146837876701E-5</c:v>
                </c:pt>
                <c:pt idx="2122">
                  <c:v>1.2812962968148899E-5</c:v>
                </c:pt>
                <c:pt idx="2123">
                  <c:v>1.52304921177726E-5</c:v>
                </c:pt>
                <c:pt idx="2124">
                  <c:v>1.6166555499954301E-5</c:v>
                </c:pt>
                <c:pt idx="2125">
                  <c:v>9.3761610903342394E-6</c:v>
                </c:pt>
                <c:pt idx="2126">
                  <c:v>1.1560601154851701E-5</c:v>
                </c:pt>
                <c:pt idx="2127">
                  <c:v>1.2794994015244E-5</c:v>
                </c:pt>
                <c:pt idx="2128">
                  <c:v>1.4004583972165301E-5</c:v>
                </c:pt>
                <c:pt idx="2129">
                  <c:v>1.16091117061895E-5</c:v>
                </c:pt>
                <c:pt idx="2130">
                  <c:v>1.20918136113827E-5</c:v>
                </c:pt>
                <c:pt idx="2131">
                  <c:v>1.0613967558420299E-5</c:v>
                </c:pt>
                <c:pt idx="2132">
                  <c:v>1.42336360318661E-5</c:v>
                </c:pt>
                <c:pt idx="2133">
                  <c:v>1.41618825898638E-5</c:v>
                </c:pt>
                <c:pt idx="2134">
                  <c:v>1.59924514628346E-5</c:v>
                </c:pt>
                <c:pt idx="2135">
                  <c:v>1.25828749987852E-5</c:v>
                </c:pt>
                <c:pt idx="2136">
                  <c:v>1.0374087980493101E-5</c:v>
                </c:pt>
                <c:pt idx="2137">
                  <c:v>1.3667906468778601E-5</c:v>
                </c:pt>
                <c:pt idx="2138">
                  <c:v>1.4363094061496E-5</c:v>
                </c:pt>
                <c:pt idx="2139">
                  <c:v>1.2567437991722801E-5</c:v>
                </c:pt>
                <c:pt idx="2140">
                  <c:v>1.25992486879635E-5</c:v>
                </c:pt>
                <c:pt idx="2141">
                  <c:v>1.41061808440197E-5</c:v>
                </c:pt>
                <c:pt idx="2142">
                  <c:v>1.0801378975968E-5</c:v>
                </c:pt>
                <c:pt idx="2143">
                  <c:v>1.3232311948890899E-5</c:v>
                </c:pt>
                <c:pt idx="2144">
                  <c:v>1.2356766852085601E-5</c:v>
                </c:pt>
                <c:pt idx="2145">
                  <c:v>1.5371846139502E-5</c:v>
                </c:pt>
                <c:pt idx="2146">
                  <c:v>1.10865025734523E-5</c:v>
                </c:pt>
                <c:pt idx="2147">
                  <c:v>1.24854347526819E-5</c:v>
                </c:pt>
                <c:pt idx="2148">
                  <c:v>1.49481714793759E-5</c:v>
                </c:pt>
                <c:pt idx="2149">
                  <c:v>1.3427077410827801E-5</c:v>
                </c:pt>
                <c:pt idx="2150">
                  <c:v>1.36879857144458E-5</c:v>
                </c:pt>
                <c:pt idx="2151">
                  <c:v>1.45091526276827E-5</c:v>
                </c:pt>
                <c:pt idx="2152">
                  <c:v>1.3042327343836101E-5</c:v>
                </c:pt>
                <c:pt idx="2153">
                  <c:v>1.32778898841078E-5</c:v>
                </c:pt>
                <c:pt idx="2154">
                  <c:v>1.17625623979761E-5</c:v>
                </c:pt>
                <c:pt idx="2155">
                  <c:v>1.58303789607442E-5</c:v>
                </c:pt>
                <c:pt idx="2156">
                  <c:v>1.52322740615465E-5</c:v>
                </c:pt>
                <c:pt idx="2157">
                  <c:v>1.5366615739864201E-5</c:v>
                </c:pt>
                <c:pt idx="2158">
                  <c:v>1.3746612617473499E-5</c:v>
                </c:pt>
                <c:pt idx="2159">
                  <c:v>1.0893954552260899E-5</c:v>
                </c:pt>
                <c:pt idx="2160">
                  <c:v>1.31501423309808E-5</c:v>
                </c:pt>
                <c:pt idx="2161">
                  <c:v>1.1913245950244299E-5</c:v>
                </c:pt>
                <c:pt idx="2162">
                  <c:v>1.2695338759069E-5</c:v>
                </c:pt>
                <c:pt idx="2163">
                  <c:v>1.31532552052053E-5</c:v>
                </c:pt>
                <c:pt idx="2164">
                  <c:v>1.26860696988649E-5</c:v>
                </c:pt>
                <c:pt idx="2165">
                  <c:v>1.2461905786618601E-5</c:v>
                </c:pt>
                <c:pt idx="2166">
                  <c:v>1.4458496917463E-5</c:v>
                </c:pt>
                <c:pt idx="2167">
                  <c:v>1.26125609878337E-5</c:v>
                </c:pt>
                <c:pt idx="2168">
                  <c:v>1.42526231581127E-5</c:v>
                </c:pt>
                <c:pt idx="2169">
                  <c:v>1.4390955009200199E-5</c:v>
                </c:pt>
                <c:pt idx="2170">
                  <c:v>1.5362971131108299E-5</c:v>
                </c:pt>
                <c:pt idx="2171">
                  <c:v>1.46263679381698E-5</c:v>
                </c:pt>
                <c:pt idx="2172">
                  <c:v>1.3677836228428801E-5</c:v>
                </c:pt>
                <c:pt idx="2173">
                  <c:v>1.32678008202688E-5</c:v>
                </c:pt>
                <c:pt idx="2174">
                  <c:v>1.43087306471882E-5</c:v>
                </c:pt>
                <c:pt idx="2175">
                  <c:v>1.6762466985233899E-5</c:v>
                </c:pt>
                <c:pt idx="2176">
                  <c:v>1.4472343778888501E-5</c:v>
                </c:pt>
                <c:pt idx="2177">
                  <c:v>1.3768193175233299E-5</c:v>
                </c:pt>
                <c:pt idx="2178">
                  <c:v>1.46622486101873E-5</c:v>
                </c:pt>
                <c:pt idx="2179">
                  <c:v>1.48936989472198E-5</c:v>
                </c:pt>
                <c:pt idx="2180">
                  <c:v>1.5446361632003E-5</c:v>
                </c:pt>
                <c:pt idx="2181">
                  <c:v>1.35465745402223E-5</c:v>
                </c:pt>
                <c:pt idx="2182">
                  <c:v>1.7400447865951701E-5</c:v>
                </c:pt>
                <c:pt idx="2183">
                  <c:v>1.35599206726513E-5</c:v>
                </c:pt>
                <c:pt idx="2184">
                  <c:v>1.4674530369256001E-5</c:v>
                </c:pt>
                <c:pt idx="2185">
                  <c:v>1.7690942906743602E-5</c:v>
                </c:pt>
                <c:pt idx="2186">
                  <c:v>1.6006826651348701E-5</c:v>
                </c:pt>
                <c:pt idx="2187">
                  <c:v>1.6032946591882401E-5</c:v>
                </c:pt>
                <c:pt idx="2188">
                  <c:v>1.5732674458615E-5</c:v>
                </c:pt>
                <c:pt idx="2189">
                  <c:v>1.4808856904840299E-5</c:v>
                </c:pt>
                <c:pt idx="2190">
                  <c:v>1.82659477285507E-5</c:v>
                </c:pt>
                <c:pt idx="2191">
                  <c:v>1.5154212979795E-5</c:v>
                </c:pt>
                <c:pt idx="2192">
                  <c:v>1.5115679120576899E-5</c:v>
                </c:pt>
                <c:pt idx="2193">
                  <c:v>1.7970153105576701E-5</c:v>
                </c:pt>
                <c:pt idx="2194">
                  <c:v>1.50525762352548E-5</c:v>
                </c:pt>
                <c:pt idx="2195">
                  <c:v>1.5808407710335299E-5</c:v>
                </c:pt>
                <c:pt idx="2196">
                  <c:v>1.5999483429540699E-5</c:v>
                </c:pt>
                <c:pt idx="2197">
                  <c:v>1.4268711321794099E-5</c:v>
                </c:pt>
                <c:pt idx="2198">
                  <c:v>1.57774072019834E-5</c:v>
                </c:pt>
                <c:pt idx="2199">
                  <c:v>1.4423995156853399E-5</c:v>
                </c:pt>
                <c:pt idx="2200">
                  <c:v>1.4460350791494601E-5</c:v>
                </c:pt>
                <c:pt idx="2201">
                  <c:v>1.6582089154878499E-5</c:v>
                </c:pt>
                <c:pt idx="2202">
                  <c:v>1.80385935148771E-5</c:v>
                </c:pt>
                <c:pt idx="2203">
                  <c:v>1.6940389315886099E-5</c:v>
                </c:pt>
                <c:pt idx="2204">
                  <c:v>2.0417734864922899E-5</c:v>
                </c:pt>
                <c:pt idx="2205">
                  <c:v>2.0101705643013002E-5</c:v>
                </c:pt>
                <c:pt idx="2206">
                  <c:v>2.0282581999278699E-5</c:v>
                </c:pt>
                <c:pt idx="2207">
                  <c:v>1.9556978296861699E-5</c:v>
                </c:pt>
                <c:pt idx="2208">
                  <c:v>2.1132762273507201E-5</c:v>
                </c:pt>
                <c:pt idx="2209">
                  <c:v>2.2618696644088701E-5</c:v>
                </c:pt>
                <c:pt idx="2210">
                  <c:v>1.8893772178730202E-5</c:v>
                </c:pt>
                <c:pt idx="2211">
                  <c:v>1.8294498883922002E-5</c:v>
                </c:pt>
                <c:pt idx="2212">
                  <c:v>1.9191049623588099E-5</c:v>
                </c:pt>
                <c:pt idx="2213">
                  <c:v>1.70239893254385E-5</c:v>
                </c:pt>
                <c:pt idx="2214">
                  <c:v>1.7950421242488502E-5</c:v>
                </c:pt>
                <c:pt idx="2215">
                  <c:v>1.87446964083847E-5</c:v>
                </c:pt>
                <c:pt idx="2216">
                  <c:v>1.6462540697008701E-5</c:v>
                </c:pt>
                <c:pt idx="2217">
                  <c:v>1.60962895758791E-5</c:v>
                </c:pt>
                <c:pt idx="2218">
                  <c:v>1.9076416526953599E-5</c:v>
                </c:pt>
                <c:pt idx="2219">
                  <c:v>1.5604640956528299E-5</c:v>
                </c:pt>
                <c:pt idx="2220">
                  <c:v>1.4215375481000999E-5</c:v>
                </c:pt>
                <c:pt idx="2221">
                  <c:v>1.79457383773444E-5</c:v>
                </c:pt>
                <c:pt idx="2222">
                  <c:v>1.9959922887223101E-5</c:v>
                </c:pt>
                <c:pt idx="2223">
                  <c:v>2.1014614318756E-5</c:v>
                </c:pt>
                <c:pt idx="2224">
                  <c:v>1.71682206789599E-5</c:v>
                </c:pt>
                <c:pt idx="2225">
                  <c:v>1.8535275037908899E-5</c:v>
                </c:pt>
                <c:pt idx="2226">
                  <c:v>1.76379224529038E-5</c:v>
                </c:pt>
                <c:pt idx="2227">
                  <c:v>1.9687185467390201E-5</c:v>
                </c:pt>
                <c:pt idx="2228">
                  <c:v>1.8506906574955201E-5</c:v>
                </c:pt>
                <c:pt idx="2229">
                  <c:v>2.0622891866259701E-5</c:v>
                </c:pt>
                <c:pt idx="2230">
                  <c:v>1.7504814094204901E-5</c:v>
                </c:pt>
                <c:pt idx="2231">
                  <c:v>1.5876983119675101E-5</c:v>
                </c:pt>
                <c:pt idx="2232">
                  <c:v>1.6727908958333901E-5</c:v>
                </c:pt>
                <c:pt idx="2233">
                  <c:v>1.48392478724378E-5</c:v>
                </c:pt>
                <c:pt idx="2234">
                  <c:v>1.3016149629525499E-5</c:v>
                </c:pt>
                <c:pt idx="2235">
                  <c:v>1.60394799960842E-5</c:v>
                </c:pt>
                <c:pt idx="2236">
                  <c:v>1.2261309298562101E-5</c:v>
                </c:pt>
                <c:pt idx="2237">
                  <c:v>1.3900522673806201E-5</c:v>
                </c:pt>
                <c:pt idx="2238">
                  <c:v>1.32068851155553E-5</c:v>
                </c:pt>
                <c:pt idx="2239">
                  <c:v>1.5388157282331201E-5</c:v>
                </c:pt>
                <c:pt idx="2240">
                  <c:v>1.4542263827491901E-5</c:v>
                </c:pt>
                <c:pt idx="2241">
                  <c:v>1.5340469256029202E-5</c:v>
                </c:pt>
                <c:pt idx="2242">
                  <c:v>1.5376434367415402E-5</c:v>
                </c:pt>
                <c:pt idx="2243">
                  <c:v>1.4042619359533501E-5</c:v>
                </c:pt>
                <c:pt idx="2244">
                  <c:v>1.46512244820318E-5</c:v>
                </c:pt>
                <c:pt idx="2245">
                  <c:v>1.74081802825473E-5</c:v>
                </c:pt>
                <c:pt idx="2246">
                  <c:v>1.3193162039191E-5</c:v>
                </c:pt>
                <c:pt idx="2247">
                  <c:v>1.62091162861547E-5</c:v>
                </c:pt>
                <c:pt idx="2248">
                  <c:v>1.3648713579096E-5</c:v>
                </c:pt>
                <c:pt idx="2249">
                  <c:v>1.7916572183890399E-5</c:v>
                </c:pt>
                <c:pt idx="2250">
                  <c:v>1.51740231309015E-5</c:v>
                </c:pt>
                <c:pt idx="2251">
                  <c:v>1.6067007483645401E-5</c:v>
                </c:pt>
                <c:pt idx="2252">
                  <c:v>1.731948956701E-5</c:v>
                </c:pt>
                <c:pt idx="2253">
                  <c:v>1.5179831761995E-5</c:v>
                </c:pt>
                <c:pt idx="2254">
                  <c:v>1.5727862045744301E-5</c:v>
                </c:pt>
                <c:pt idx="2255">
                  <c:v>1.47324184912177E-5</c:v>
                </c:pt>
                <c:pt idx="2256">
                  <c:v>1.21422266616977E-5</c:v>
                </c:pt>
                <c:pt idx="2257">
                  <c:v>1.6377136359642899E-5</c:v>
                </c:pt>
                <c:pt idx="2258">
                  <c:v>1.5404453104365799E-5</c:v>
                </c:pt>
                <c:pt idx="2259">
                  <c:v>1.9029344002935201E-5</c:v>
                </c:pt>
                <c:pt idx="2260">
                  <c:v>1.5842851316916299E-5</c:v>
                </c:pt>
                <c:pt idx="2261">
                  <c:v>1.3271252922035101E-5</c:v>
                </c:pt>
                <c:pt idx="2262">
                  <c:v>1.4242887277792E-5</c:v>
                </c:pt>
                <c:pt idx="2263">
                  <c:v>1.34949729151206E-5</c:v>
                </c:pt>
                <c:pt idx="2264">
                  <c:v>1.8166771375994901E-5</c:v>
                </c:pt>
                <c:pt idx="2265">
                  <c:v>1.4406640989566799E-5</c:v>
                </c:pt>
                <c:pt idx="2266">
                  <c:v>1.3765627383262E-5</c:v>
                </c:pt>
                <c:pt idx="2267">
                  <c:v>1.63035905196813E-5</c:v>
                </c:pt>
                <c:pt idx="2268">
                  <c:v>1.57296853535136E-5</c:v>
                </c:pt>
                <c:pt idx="2269">
                  <c:v>1.23943651485614E-5</c:v>
                </c:pt>
                <c:pt idx="2270">
                  <c:v>1.5904771305077301E-5</c:v>
                </c:pt>
                <c:pt idx="2271">
                  <c:v>1.30065444021731E-5</c:v>
                </c:pt>
                <c:pt idx="2272">
                  <c:v>1.5154765744786399E-5</c:v>
                </c:pt>
                <c:pt idx="2273">
                  <c:v>1.20567665184197E-5</c:v>
                </c:pt>
                <c:pt idx="2274">
                  <c:v>1.72187823373463E-5</c:v>
                </c:pt>
                <c:pt idx="2275">
                  <c:v>1.3474403203082499E-5</c:v>
                </c:pt>
                <c:pt idx="2276">
                  <c:v>1.79236043219533E-5</c:v>
                </c:pt>
                <c:pt idx="2277">
                  <c:v>1.63829057471384E-5</c:v>
                </c:pt>
                <c:pt idx="2278">
                  <c:v>1.50239745988071E-5</c:v>
                </c:pt>
                <c:pt idx="2279">
                  <c:v>1.24559690736366E-5</c:v>
                </c:pt>
                <c:pt idx="2280">
                  <c:v>1.60806378231415E-5</c:v>
                </c:pt>
                <c:pt idx="2281">
                  <c:v>1.43853773681876E-5</c:v>
                </c:pt>
                <c:pt idx="2282">
                  <c:v>1.45033438868423E-5</c:v>
                </c:pt>
                <c:pt idx="2283">
                  <c:v>1.5269140228721602E-5</c:v>
                </c:pt>
                <c:pt idx="2284">
                  <c:v>1.6783604098314298E-5</c:v>
                </c:pt>
                <c:pt idx="2285">
                  <c:v>1.44278334290621E-5</c:v>
                </c:pt>
                <c:pt idx="2286">
                  <c:v>1.6523490490284901E-5</c:v>
                </c:pt>
                <c:pt idx="2287">
                  <c:v>1.61479505243561E-5</c:v>
                </c:pt>
                <c:pt idx="2288">
                  <c:v>1.49327833506304E-5</c:v>
                </c:pt>
                <c:pt idx="2289">
                  <c:v>1.48216311510636E-5</c:v>
                </c:pt>
                <c:pt idx="2290">
                  <c:v>1.52616143649295E-5</c:v>
                </c:pt>
                <c:pt idx="2291">
                  <c:v>1.4198587331171499E-5</c:v>
                </c:pt>
                <c:pt idx="2292">
                  <c:v>1.42422901899231E-5</c:v>
                </c:pt>
                <c:pt idx="2293">
                  <c:v>1.5683483048928499E-5</c:v>
                </c:pt>
                <c:pt idx="2294">
                  <c:v>1.59116324883151E-5</c:v>
                </c:pt>
                <c:pt idx="2295">
                  <c:v>1.4930152407508E-5</c:v>
                </c:pt>
                <c:pt idx="2296">
                  <c:v>1.39414075672879E-5</c:v>
                </c:pt>
                <c:pt idx="2297">
                  <c:v>1.46512043878807E-5</c:v>
                </c:pt>
                <c:pt idx="2298">
                  <c:v>1.5899248273609199E-5</c:v>
                </c:pt>
                <c:pt idx="2299">
                  <c:v>1.59265894767029E-5</c:v>
                </c:pt>
                <c:pt idx="2300">
                  <c:v>1.4325337129107201E-5</c:v>
                </c:pt>
                <c:pt idx="2301">
                  <c:v>1.37731731949905E-5</c:v>
                </c:pt>
                <c:pt idx="2302">
                  <c:v>1.38337588377757E-5</c:v>
                </c:pt>
                <c:pt idx="2303">
                  <c:v>1.3720898197821699E-5</c:v>
                </c:pt>
                <c:pt idx="2304">
                  <c:v>1.4466142384448201E-5</c:v>
                </c:pt>
                <c:pt idx="2305">
                  <c:v>1.4094641867991699E-5</c:v>
                </c:pt>
                <c:pt idx="2306">
                  <c:v>1.41077918139761E-5</c:v>
                </c:pt>
                <c:pt idx="2307">
                  <c:v>1.3386901517244699E-5</c:v>
                </c:pt>
                <c:pt idx="2308">
                  <c:v>1.4086796212907501E-5</c:v>
                </c:pt>
                <c:pt idx="2309">
                  <c:v>1.58314315163258E-5</c:v>
                </c:pt>
                <c:pt idx="2310">
                  <c:v>1.31956634469826E-5</c:v>
                </c:pt>
                <c:pt idx="2311">
                  <c:v>1.7361075657267701E-5</c:v>
                </c:pt>
                <c:pt idx="2312">
                  <c:v>1.46242762822004E-5</c:v>
                </c:pt>
                <c:pt idx="2313">
                  <c:v>1.5718696026886701E-5</c:v>
                </c:pt>
                <c:pt idx="2314">
                  <c:v>1.2543880976556E-5</c:v>
                </c:pt>
                <c:pt idx="2315">
                  <c:v>1.3875196947047501E-5</c:v>
                </c:pt>
                <c:pt idx="2316">
                  <c:v>1.2716071882200501E-5</c:v>
                </c:pt>
                <c:pt idx="2317">
                  <c:v>1.1748633692144801E-5</c:v>
                </c:pt>
                <c:pt idx="2318">
                  <c:v>1.5668238589892698E-5</c:v>
                </c:pt>
                <c:pt idx="2319">
                  <c:v>1.17792463203327E-5</c:v>
                </c:pt>
                <c:pt idx="2320">
                  <c:v>1.6920660678928701E-5</c:v>
                </c:pt>
                <c:pt idx="2321">
                  <c:v>1.50510917267272E-5</c:v>
                </c:pt>
                <c:pt idx="2322">
                  <c:v>1.5499034035395201E-5</c:v>
                </c:pt>
                <c:pt idx="2323">
                  <c:v>1.3450675098973399E-5</c:v>
                </c:pt>
                <c:pt idx="2324">
                  <c:v>1.29926646023796E-5</c:v>
                </c:pt>
                <c:pt idx="2325">
                  <c:v>1.6608129831492499E-5</c:v>
                </c:pt>
                <c:pt idx="2326">
                  <c:v>1.44404279436694E-5</c:v>
                </c:pt>
                <c:pt idx="2327">
                  <c:v>1.51310455865571E-5</c:v>
                </c:pt>
                <c:pt idx="2328">
                  <c:v>1.4633199310768101E-5</c:v>
                </c:pt>
                <c:pt idx="2329">
                  <c:v>1.2025698817702101E-5</c:v>
                </c:pt>
                <c:pt idx="2330">
                  <c:v>1.2129614016735501E-5</c:v>
                </c:pt>
                <c:pt idx="2331">
                  <c:v>1.59394797737882E-5</c:v>
                </c:pt>
                <c:pt idx="2332">
                  <c:v>1.73553107595542E-5</c:v>
                </c:pt>
                <c:pt idx="2333">
                  <c:v>1.28163318088281E-5</c:v>
                </c:pt>
                <c:pt idx="2334">
                  <c:v>1.44181169023296E-5</c:v>
                </c:pt>
                <c:pt idx="2335">
                  <c:v>1.2882095815958899E-5</c:v>
                </c:pt>
                <c:pt idx="2336">
                  <c:v>1.31336729698978E-5</c:v>
                </c:pt>
                <c:pt idx="2337">
                  <c:v>1.28619610924298E-5</c:v>
                </c:pt>
                <c:pt idx="2338">
                  <c:v>1.36111829902098E-5</c:v>
                </c:pt>
                <c:pt idx="2339">
                  <c:v>1.334290114873E-5</c:v>
                </c:pt>
                <c:pt idx="2340">
                  <c:v>1.3825639185299799E-5</c:v>
                </c:pt>
                <c:pt idx="2341">
                  <c:v>1.25822203990315E-5</c:v>
                </c:pt>
                <c:pt idx="2342">
                  <c:v>1.34802344039881E-5</c:v>
                </c:pt>
                <c:pt idx="2343">
                  <c:v>1.2515620291499999E-5</c:v>
                </c:pt>
                <c:pt idx="2344">
                  <c:v>1.37335348185634E-5</c:v>
                </c:pt>
                <c:pt idx="2345">
                  <c:v>1.22384245113899E-5</c:v>
                </c:pt>
                <c:pt idx="2346">
                  <c:v>1.3920474725067E-5</c:v>
                </c:pt>
                <c:pt idx="2347">
                  <c:v>1.2320926590143899E-5</c:v>
                </c:pt>
                <c:pt idx="2348">
                  <c:v>1.29395134740316E-5</c:v>
                </c:pt>
                <c:pt idx="2349">
                  <c:v>1.2230184158730799E-5</c:v>
                </c:pt>
                <c:pt idx="2350">
                  <c:v>1.11503716203677E-5</c:v>
                </c:pt>
                <c:pt idx="2351">
                  <c:v>1.3282430555210001E-5</c:v>
                </c:pt>
                <c:pt idx="2352">
                  <c:v>1.3689032087344199E-5</c:v>
                </c:pt>
                <c:pt idx="2353">
                  <c:v>6.7979112168911801E-6</c:v>
                </c:pt>
                <c:pt idx="2354">
                  <c:v>1.1638476782127901E-5</c:v>
                </c:pt>
                <c:pt idx="2355">
                  <c:v>1.2480136488079899E-5</c:v>
                </c:pt>
                <c:pt idx="2356">
                  <c:v>1.38955769950313E-5</c:v>
                </c:pt>
                <c:pt idx="2357">
                  <c:v>7.9794379261104302E-6</c:v>
                </c:pt>
                <c:pt idx="2358">
                  <c:v>1.0755882013585799E-5</c:v>
                </c:pt>
                <c:pt idx="2359">
                  <c:v>8.6764380459722298E-6</c:v>
                </c:pt>
                <c:pt idx="2360">
                  <c:v>5.8947063518354501E-6</c:v>
                </c:pt>
                <c:pt idx="2361">
                  <c:v>1.239910070162E-5</c:v>
                </c:pt>
                <c:pt idx="2362">
                  <c:v>1.0295856128606E-5</c:v>
                </c:pt>
                <c:pt idx="2363">
                  <c:v>1.12878175783434E-5</c:v>
                </c:pt>
                <c:pt idx="2364">
                  <c:v>1.0845305549695101E-5</c:v>
                </c:pt>
                <c:pt idx="2365">
                  <c:v>1.3960990718312999E-5</c:v>
                </c:pt>
                <c:pt idx="2366">
                  <c:v>9.64159376803362E-6</c:v>
                </c:pt>
                <c:pt idx="2367">
                  <c:v>1.16687772923691E-5</c:v>
                </c:pt>
                <c:pt idx="2368">
                  <c:v>7.9134728078112507E-6</c:v>
                </c:pt>
                <c:pt idx="2369">
                  <c:v>1.0442146142276601E-5</c:v>
                </c:pt>
                <c:pt idx="2370">
                  <c:v>1.13395642629031E-5</c:v>
                </c:pt>
                <c:pt idx="2371">
                  <c:v>6.3193563743678803E-6</c:v>
                </c:pt>
                <c:pt idx="2372">
                  <c:v>8.3017336521088304E-6</c:v>
                </c:pt>
                <c:pt idx="2373">
                  <c:v>1.1400520444820499E-5</c:v>
                </c:pt>
                <c:pt idx="2374">
                  <c:v>6.8218795153794803E-6</c:v>
                </c:pt>
                <c:pt idx="2375">
                  <c:v>1.2066935400232401E-5</c:v>
                </c:pt>
                <c:pt idx="2376">
                  <c:v>1.11117813246655E-5</c:v>
                </c:pt>
                <c:pt idx="2377">
                  <c:v>1.31679555367905E-5</c:v>
                </c:pt>
                <c:pt idx="2378">
                  <c:v>1.1689586674289699E-5</c:v>
                </c:pt>
                <c:pt idx="2379">
                  <c:v>1.26216469835428E-5</c:v>
                </c:pt>
                <c:pt idx="2380">
                  <c:v>1.30323679442334E-5</c:v>
                </c:pt>
                <c:pt idx="2381">
                  <c:v>1.31604688795653E-5</c:v>
                </c:pt>
                <c:pt idx="2382">
                  <c:v>1.26729895614508E-5</c:v>
                </c:pt>
                <c:pt idx="2383">
                  <c:v>1.4367938150285401E-5</c:v>
                </c:pt>
                <c:pt idx="2384">
                  <c:v>1.42928703797565E-5</c:v>
                </c:pt>
                <c:pt idx="2385">
                  <c:v>1.38061824327476E-5</c:v>
                </c:pt>
                <c:pt idx="2386">
                  <c:v>1.09744516523688E-5</c:v>
                </c:pt>
                <c:pt idx="2387">
                  <c:v>9.9490314863885806E-6</c:v>
                </c:pt>
                <c:pt idx="2388">
                  <c:v>1.20701691821434E-5</c:v>
                </c:pt>
                <c:pt idx="2389">
                  <c:v>9.2168093092607593E-6</c:v>
                </c:pt>
                <c:pt idx="2390">
                  <c:v>1.2184847534274599E-5</c:v>
                </c:pt>
                <c:pt idx="2391">
                  <c:v>1.2293028464109E-5</c:v>
                </c:pt>
                <c:pt idx="2392">
                  <c:v>1.0731093491490001E-5</c:v>
                </c:pt>
                <c:pt idx="2393">
                  <c:v>1.16268669711706E-5</c:v>
                </c:pt>
                <c:pt idx="2394">
                  <c:v>1.1958592287565399E-5</c:v>
                </c:pt>
                <c:pt idx="2395">
                  <c:v>1.1982514843591501E-5</c:v>
                </c:pt>
                <c:pt idx="2396">
                  <c:v>1.09038252353171E-5</c:v>
                </c:pt>
                <c:pt idx="2397">
                  <c:v>1.04737498496231E-5</c:v>
                </c:pt>
                <c:pt idx="2398">
                  <c:v>1.2141665085800199E-5</c:v>
                </c:pt>
                <c:pt idx="2399">
                  <c:v>1.3705661471157599E-5</c:v>
                </c:pt>
                <c:pt idx="2400">
                  <c:v>1.1237219295745199E-5</c:v>
                </c:pt>
                <c:pt idx="2401">
                  <c:v>1.18932078374533E-5</c:v>
                </c:pt>
                <c:pt idx="2402">
                  <c:v>1.1238046866960601E-5</c:v>
                </c:pt>
                <c:pt idx="2403">
                  <c:v>1.22794481893938E-5</c:v>
                </c:pt>
                <c:pt idx="2404">
                  <c:v>1.22055796509712E-5</c:v>
                </c:pt>
                <c:pt idx="2405">
                  <c:v>1.11340285441359E-5</c:v>
                </c:pt>
                <c:pt idx="2406">
                  <c:v>1.4384528915731E-5</c:v>
                </c:pt>
                <c:pt idx="2407">
                  <c:v>1.1643609405577299E-5</c:v>
                </c:pt>
                <c:pt idx="2408">
                  <c:v>1.2057817302437699E-5</c:v>
                </c:pt>
                <c:pt idx="2409">
                  <c:v>1.20055795625287E-5</c:v>
                </c:pt>
                <c:pt idx="2410">
                  <c:v>1.32728638818352E-5</c:v>
                </c:pt>
                <c:pt idx="2411">
                  <c:v>1.12162618716735E-5</c:v>
                </c:pt>
                <c:pt idx="2412">
                  <c:v>1.25666149287363E-5</c:v>
                </c:pt>
                <c:pt idx="2413">
                  <c:v>1.1307786574569799E-5</c:v>
                </c:pt>
                <c:pt idx="2414">
                  <c:v>1.0703057210903901E-5</c:v>
                </c:pt>
                <c:pt idx="2415">
                  <c:v>1.1285993218287899E-5</c:v>
                </c:pt>
                <c:pt idx="2416">
                  <c:v>1.25622904260898E-5</c:v>
                </c:pt>
                <c:pt idx="2417">
                  <c:v>1.05380821972763E-5</c:v>
                </c:pt>
                <c:pt idx="2418">
                  <c:v>1.0535397374884E-5</c:v>
                </c:pt>
                <c:pt idx="2419">
                  <c:v>1.13786412713239E-5</c:v>
                </c:pt>
                <c:pt idx="2420">
                  <c:v>1.02682335956714E-5</c:v>
                </c:pt>
                <c:pt idx="2421">
                  <c:v>1.30167341663624E-5</c:v>
                </c:pt>
                <c:pt idx="2422">
                  <c:v>1.0729489822023799E-5</c:v>
                </c:pt>
                <c:pt idx="2423">
                  <c:v>1.04562317542092E-5</c:v>
                </c:pt>
                <c:pt idx="2424">
                  <c:v>1.28916814835611E-5</c:v>
                </c:pt>
                <c:pt idx="2425">
                  <c:v>1.0703801601118E-5</c:v>
                </c:pt>
                <c:pt idx="2426">
                  <c:v>1.28128625087647E-5</c:v>
                </c:pt>
                <c:pt idx="2427">
                  <c:v>9.4446760765916301E-6</c:v>
                </c:pt>
                <c:pt idx="2428">
                  <c:v>1.42535451284407E-5</c:v>
                </c:pt>
                <c:pt idx="2429">
                  <c:v>1.0380766833000701E-5</c:v>
                </c:pt>
                <c:pt idx="2430">
                  <c:v>8.4227269826860201E-6</c:v>
                </c:pt>
                <c:pt idx="2431">
                  <c:v>9.4643742667828499E-6</c:v>
                </c:pt>
                <c:pt idx="2432">
                  <c:v>9.4602818011314504E-6</c:v>
                </c:pt>
                <c:pt idx="2433">
                  <c:v>1.1479090908692E-5</c:v>
                </c:pt>
                <c:pt idx="2434">
                  <c:v>1.20736239097194E-5</c:v>
                </c:pt>
                <c:pt idx="2435">
                  <c:v>1.00299783171873E-5</c:v>
                </c:pt>
                <c:pt idx="2436">
                  <c:v>1.06640314371373E-5</c:v>
                </c:pt>
                <c:pt idx="2437">
                  <c:v>1.1010545639320599E-5</c:v>
                </c:pt>
                <c:pt idx="2438">
                  <c:v>1.14723539696252E-5</c:v>
                </c:pt>
                <c:pt idx="2439">
                  <c:v>1.17803292151363E-5</c:v>
                </c:pt>
                <c:pt idx="2440">
                  <c:v>1.18836451347368E-5</c:v>
                </c:pt>
                <c:pt idx="2441">
                  <c:v>1.21376188564431E-5</c:v>
                </c:pt>
                <c:pt idx="2442">
                  <c:v>1.2414233650153501E-5</c:v>
                </c:pt>
                <c:pt idx="2443">
                  <c:v>1.20144024767172E-5</c:v>
                </c:pt>
                <c:pt idx="2444">
                  <c:v>1.1156457966254799E-5</c:v>
                </c:pt>
                <c:pt idx="2445">
                  <c:v>9.7142615636541795E-6</c:v>
                </c:pt>
                <c:pt idx="2446">
                  <c:v>1.0103879090567699E-5</c:v>
                </c:pt>
                <c:pt idx="2447">
                  <c:v>8.7431472685387106E-6</c:v>
                </c:pt>
                <c:pt idx="2448">
                  <c:v>1.10179921838611E-5</c:v>
                </c:pt>
                <c:pt idx="2449">
                  <c:v>9.7468510733716396E-6</c:v>
                </c:pt>
                <c:pt idx="2450">
                  <c:v>1.14960931469191E-5</c:v>
                </c:pt>
                <c:pt idx="2451">
                  <c:v>1.10049870339847E-5</c:v>
                </c:pt>
                <c:pt idx="2452">
                  <c:v>1.12316116324926E-5</c:v>
                </c:pt>
                <c:pt idx="2453">
                  <c:v>8.2487704826334908E-6</c:v>
                </c:pt>
                <c:pt idx="2454">
                  <c:v>9.1094272407387899E-6</c:v>
                </c:pt>
                <c:pt idx="2455">
                  <c:v>1.1365932189772201E-5</c:v>
                </c:pt>
                <c:pt idx="2456">
                  <c:v>1.24481243042704E-5</c:v>
                </c:pt>
                <c:pt idx="2457">
                  <c:v>9.6891522651150604E-6</c:v>
                </c:pt>
                <c:pt idx="2458">
                  <c:v>9.9554450804138803E-6</c:v>
                </c:pt>
                <c:pt idx="2459">
                  <c:v>1.161319943465E-5</c:v>
                </c:pt>
                <c:pt idx="2460">
                  <c:v>9.3514259026422798E-6</c:v>
                </c:pt>
                <c:pt idx="2461">
                  <c:v>7.8082882497321197E-6</c:v>
                </c:pt>
                <c:pt idx="2462">
                  <c:v>1.0419397004209101E-5</c:v>
                </c:pt>
                <c:pt idx="2463">
                  <c:v>1.09700326924389E-5</c:v>
                </c:pt>
                <c:pt idx="2464">
                  <c:v>9.2222881686263792E-6</c:v>
                </c:pt>
                <c:pt idx="2465">
                  <c:v>8.1011127698891393E-6</c:v>
                </c:pt>
                <c:pt idx="2466">
                  <c:v>9.9618576849787708E-6</c:v>
                </c:pt>
                <c:pt idx="2467">
                  <c:v>9.8896499246211703E-6</c:v>
                </c:pt>
                <c:pt idx="2468">
                  <c:v>7.3480656504634902E-6</c:v>
                </c:pt>
                <c:pt idx="2469">
                  <c:v>7.9711192115191593E-6</c:v>
                </c:pt>
                <c:pt idx="2470">
                  <c:v>1.19284146999034E-5</c:v>
                </c:pt>
                <c:pt idx="2471">
                  <c:v>1.05294549864937E-5</c:v>
                </c:pt>
                <c:pt idx="2472">
                  <c:v>7.8897170472673606E-6</c:v>
                </c:pt>
                <c:pt idx="2473">
                  <c:v>9.5536955440933901E-6</c:v>
                </c:pt>
                <c:pt idx="2474">
                  <c:v>9.7755434051238892E-6</c:v>
                </c:pt>
                <c:pt idx="2475">
                  <c:v>9.5220494031704105E-6</c:v>
                </c:pt>
                <c:pt idx="2476">
                  <c:v>7.4296450384316599E-6</c:v>
                </c:pt>
                <c:pt idx="2477">
                  <c:v>1.01156644606945E-5</c:v>
                </c:pt>
                <c:pt idx="2478">
                  <c:v>1.01263560398791E-5</c:v>
                </c:pt>
                <c:pt idx="2479">
                  <c:v>1.00892531598561E-5</c:v>
                </c:pt>
                <c:pt idx="2480">
                  <c:v>8.0702853606076503E-6</c:v>
                </c:pt>
                <c:pt idx="2481">
                  <c:v>8.7318015790028993E-6</c:v>
                </c:pt>
                <c:pt idx="2482">
                  <c:v>1.1371478089050499E-5</c:v>
                </c:pt>
                <c:pt idx="2483">
                  <c:v>8.1943420329980204E-6</c:v>
                </c:pt>
                <c:pt idx="2484">
                  <c:v>1.00120768903941E-5</c:v>
                </c:pt>
                <c:pt idx="2485">
                  <c:v>8.5278345312915105E-6</c:v>
                </c:pt>
                <c:pt idx="2486">
                  <c:v>9.3652997111818498E-6</c:v>
                </c:pt>
                <c:pt idx="2487">
                  <c:v>9.8423019244314502E-6</c:v>
                </c:pt>
                <c:pt idx="2488">
                  <c:v>9.0507667020646696E-6</c:v>
                </c:pt>
                <c:pt idx="2489">
                  <c:v>7.8423939686292301E-6</c:v>
                </c:pt>
                <c:pt idx="2490">
                  <c:v>8.8925902291793408E-6</c:v>
                </c:pt>
                <c:pt idx="2491">
                  <c:v>1.0018835663002001E-5</c:v>
                </c:pt>
                <c:pt idx="2492">
                  <c:v>6.3899834387523703E-6</c:v>
                </c:pt>
                <c:pt idx="2493">
                  <c:v>7.43334832311631E-6</c:v>
                </c:pt>
                <c:pt idx="2494">
                  <c:v>8.6417037275761606E-6</c:v>
                </c:pt>
                <c:pt idx="2495">
                  <c:v>8.1165839281836499E-6</c:v>
                </c:pt>
                <c:pt idx="2496">
                  <c:v>1.06133143010968E-5</c:v>
                </c:pt>
                <c:pt idx="2497">
                  <c:v>8.0219599771598999E-6</c:v>
                </c:pt>
                <c:pt idx="2498">
                  <c:v>7.8031681774259798E-6</c:v>
                </c:pt>
                <c:pt idx="2499">
                  <c:v>1.0696099074214701E-5</c:v>
                </c:pt>
                <c:pt idx="2500">
                  <c:v>9.0048996065858008E-6</c:v>
                </c:pt>
                <c:pt idx="2501">
                  <c:v>9.0428892540678097E-6</c:v>
                </c:pt>
                <c:pt idx="2502">
                  <c:v>6.5208200268358901E-6</c:v>
                </c:pt>
                <c:pt idx="2503">
                  <c:v>9.7716800427520706E-6</c:v>
                </c:pt>
                <c:pt idx="2504">
                  <c:v>6.7273552937697603E-6</c:v>
                </c:pt>
                <c:pt idx="2505">
                  <c:v>9.5939538803867006E-6</c:v>
                </c:pt>
                <c:pt idx="2506">
                  <c:v>8.4268102349862598E-6</c:v>
                </c:pt>
                <c:pt idx="2507">
                  <c:v>9.0363979352709297E-6</c:v>
                </c:pt>
                <c:pt idx="2508">
                  <c:v>8.0255782021458999E-6</c:v>
                </c:pt>
                <c:pt idx="2509">
                  <c:v>9.8068633715411595E-6</c:v>
                </c:pt>
                <c:pt idx="2510">
                  <c:v>9.5066934864361994E-6</c:v>
                </c:pt>
                <c:pt idx="2511">
                  <c:v>7.23088376374987E-6</c:v>
                </c:pt>
                <c:pt idx="2512">
                  <c:v>9.3621185199235502E-6</c:v>
                </c:pt>
                <c:pt idx="2513">
                  <c:v>1.04019726580016E-5</c:v>
                </c:pt>
                <c:pt idx="2514">
                  <c:v>9.7563371704134605E-6</c:v>
                </c:pt>
                <c:pt idx="2515">
                  <c:v>8.8004474178328892E-6</c:v>
                </c:pt>
                <c:pt idx="2516">
                  <c:v>6.6253243934349902E-6</c:v>
                </c:pt>
                <c:pt idx="2517">
                  <c:v>6.6412962577041297E-6</c:v>
                </c:pt>
                <c:pt idx="2518">
                  <c:v>7.8847872151447293E-6</c:v>
                </c:pt>
                <c:pt idx="2519">
                  <c:v>6.4228227765098903E-6</c:v>
                </c:pt>
                <c:pt idx="2520">
                  <c:v>8.9949498148355494E-6</c:v>
                </c:pt>
                <c:pt idx="2521">
                  <c:v>1.0002361693863699E-5</c:v>
                </c:pt>
                <c:pt idx="2522">
                  <c:v>9.4416579182442307E-6</c:v>
                </c:pt>
                <c:pt idx="2523">
                  <c:v>1.07608212760365E-5</c:v>
                </c:pt>
                <c:pt idx="2524">
                  <c:v>6.6648606719728602E-6</c:v>
                </c:pt>
                <c:pt idx="2525">
                  <c:v>6.9552911763418399E-6</c:v>
                </c:pt>
                <c:pt idx="2526">
                  <c:v>9.5140413349250397E-6</c:v>
                </c:pt>
                <c:pt idx="2527">
                  <c:v>1.0091622173728199E-5</c:v>
                </c:pt>
                <c:pt idx="2528">
                  <c:v>5.3973844775972697E-6</c:v>
                </c:pt>
                <c:pt idx="2529">
                  <c:v>9.8003883081653592E-6</c:v>
                </c:pt>
                <c:pt idx="2530">
                  <c:v>1.13444380772755E-5</c:v>
                </c:pt>
                <c:pt idx="2531">
                  <c:v>3.18424863795376E-6</c:v>
                </c:pt>
                <c:pt idx="2532">
                  <c:v>6.0445813013648302E-6</c:v>
                </c:pt>
                <c:pt idx="2533">
                  <c:v>8.5729083542421101E-6</c:v>
                </c:pt>
                <c:pt idx="2534">
                  <c:v>8.7110808960532501E-6</c:v>
                </c:pt>
                <c:pt idx="2535">
                  <c:v>1.05140261755566E-5</c:v>
                </c:pt>
                <c:pt idx="2536">
                  <c:v>7.6078511731257101E-6</c:v>
                </c:pt>
                <c:pt idx="2537">
                  <c:v>8.5201591585635798E-6</c:v>
                </c:pt>
                <c:pt idx="2538">
                  <c:v>9.7352487069761503E-6</c:v>
                </c:pt>
                <c:pt idx="2539">
                  <c:v>9.3061051229148899E-6</c:v>
                </c:pt>
                <c:pt idx="2540">
                  <c:v>8.0416074085533692E-6</c:v>
                </c:pt>
                <c:pt idx="2541">
                  <c:v>7.4140732958614504E-6</c:v>
                </c:pt>
                <c:pt idx="2542">
                  <c:v>9.3029668577296004E-6</c:v>
                </c:pt>
                <c:pt idx="2543">
                  <c:v>5.0598398393185797E-6</c:v>
                </c:pt>
                <c:pt idx="2544">
                  <c:v>6.7685581754803103E-6</c:v>
                </c:pt>
                <c:pt idx="2545">
                  <c:v>8.9458513932007404E-6</c:v>
                </c:pt>
                <c:pt idx="2546">
                  <c:v>1.03208762138509E-5</c:v>
                </c:pt>
                <c:pt idx="2547">
                  <c:v>3.7301016673701801E-5</c:v>
                </c:pt>
                <c:pt idx="2548">
                  <c:v>6.0235237057357802E-6</c:v>
                </c:pt>
                <c:pt idx="2549">
                  <c:v>9.4370854508869106E-6</c:v>
                </c:pt>
                <c:pt idx="2550">
                  <c:v>8.0927526303274707E-6</c:v>
                </c:pt>
                <c:pt idx="2551">
                  <c:v>7.38235432630706E-6</c:v>
                </c:pt>
                <c:pt idx="2552">
                  <c:v>8.7267157434205297E-6</c:v>
                </c:pt>
                <c:pt idx="2553">
                  <c:v>6.91391181276044E-6</c:v>
                </c:pt>
                <c:pt idx="2554">
                  <c:v>8.6281345941806403E-6</c:v>
                </c:pt>
                <c:pt idx="2555">
                  <c:v>7.47413236421824E-6</c:v>
                </c:pt>
                <c:pt idx="2556">
                  <c:v>5.8202664967128202E-6</c:v>
                </c:pt>
                <c:pt idx="2557">
                  <c:v>7.16810584041111E-6</c:v>
                </c:pt>
                <c:pt idx="2558">
                  <c:v>6.7368766027737903E-6</c:v>
                </c:pt>
                <c:pt idx="2559">
                  <c:v>5.9467871479547201E-6</c:v>
                </c:pt>
                <c:pt idx="2560">
                  <c:v>9.5484649713035108E-6</c:v>
                </c:pt>
                <c:pt idx="2561">
                  <c:v>7.4488300664732603E-6</c:v>
                </c:pt>
                <c:pt idx="2562">
                  <c:v>6.5918252430244E-6</c:v>
                </c:pt>
                <c:pt idx="2563">
                  <c:v>6.9683466047781801E-6</c:v>
                </c:pt>
                <c:pt idx="2564">
                  <c:v>7.0749611838205601E-6</c:v>
                </c:pt>
                <c:pt idx="2565">
                  <c:v>9.5320422108665901E-6</c:v>
                </c:pt>
                <c:pt idx="2566">
                  <c:v>5.8700130381168403E-6</c:v>
                </c:pt>
                <c:pt idx="2567">
                  <c:v>4.9906407240645397E-6</c:v>
                </c:pt>
                <c:pt idx="2568">
                  <c:v>5.4242258731285997E-6</c:v>
                </c:pt>
                <c:pt idx="2569">
                  <c:v>5.3753770370051803E-6</c:v>
                </c:pt>
                <c:pt idx="2570">
                  <c:v>6.4389130149605297E-6</c:v>
                </c:pt>
                <c:pt idx="2571">
                  <c:v>3.4769309216475799E-6</c:v>
                </c:pt>
                <c:pt idx="2572">
                  <c:v>4.3171173795744799E-6</c:v>
                </c:pt>
                <c:pt idx="2573">
                  <c:v>5.6990550200137796E-6</c:v>
                </c:pt>
                <c:pt idx="2574">
                  <c:v>7.6451237932038005E-6</c:v>
                </c:pt>
                <c:pt idx="2575">
                  <c:v>5.4186540050362498E-6</c:v>
                </c:pt>
                <c:pt idx="2576">
                  <c:v>8.2484503939073398E-6</c:v>
                </c:pt>
                <c:pt idx="2577">
                  <c:v>5.0928557651513202E-6</c:v>
                </c:pt>
                <c:pt idx="2578">
                  <c:v>4.3824240138572697E-6</c:v>
                </c:pt>
                <c:pt idx="2579">
                  <c:v>4.8190567677321199E-6</c:v>
                </c:pt>
                <c:pt idx="2580">
                  <c:v>5.3902621079911799E-6</c:v>
                </c:pt>
                <c:pt idx="2581">
                  <c:v>3.49696892824123E-6</c:v>
                </c:pt>
                <c:pt idx="2582">
                  <c:v>7.0116351774656004E-6</c:v>
                </c:pt>
                <c:pt idx="2583">
                  <c:v>4.5063489679503496E-6</c:v>
                </c:pt>
                <c:pt idx="2584">
                  <c:v>6.0777837545909798E-6</c:v>
                </c:pt>
                <c:pt idx="2585">
                  <c:v>6.1172609203430098E-6</c:v>
                </c:pt>
                <c:pt idx="2586">
                  <c:v>4.1699959548733403E-6</c:v>
                </c:pt>
                <c:pt idx="2587">
                  <c:v>6.0998701084853501E-6</c:v>
                </c:pt>
                <c:pt idx="2588">
                  <c:v>4.6333975237408302E-6</c:v>
                </c:pt>
                <c:pt idx="2589">
                  <c:v>4.6166263922143603E-6</c:v>
                </c:pt>
                <c:pt idx="2590">
                  <c:v>5.5934977740927997E-6</c:v>
                </c:pt>
                <c:pt idx="2591">
                  <c:v>5.72387120462949E-6</c:v>
                </c:pt>
                <c:pt idx="2592">
                  <c:v>4.8846018438064404E-6</c:v>
                </c:pt>
                <c:pt idx="2593">
                  <c:v>4.1969714954872204E-6</c:v>
                </c:pt>
                <c:pt idx="2594">
                  <c:v>4.01780246090884E-6</c:v>
                </c:pt>
                <c:pt idx="2595">
                  <c:v>4.1494828313633398E-6</c:v>
                </c:pt>
                <c:pt idx="2596">
                  <c:v>3.6408158579872302E-6</c:v>
                </c:pt>
                <c:pt idx="2597">
                  <c:v>5.2677795519921998E-6</c:v>
                </c:pt>
                <c:pt idx="2598">
                  <c:v>5.6515627494014797E-6</c:v>
                </c:pt>
                <c:pt idx="2599">
                  <c:v>5.4757839878161897E-6</c:v>
                </c:pt>
                <c:pt idx="2600">
                  <c:v>4.8085757269308598E-6</c:v>
                </c:pt>
                <c:pt idx="2601">
                  <c:v>8.0251290608268096E-6</c:v>
                </c:pt>
                <c:pt idx="2602">
                  <c:v>8.5959772495254005E-6</c:v>
                </c:pt>
                <c:pt idx="2603">
                  <c:v>6.2239721410804602E-6</c:v>
                </c:pt>
                <c:pt idx="2604">
                  <c:v>6.30449598670624E-6</c:v>
                </c:pt>
                <c:pt idx="2605">
                  <c:v>5.3303891235615899E-6</c:v>
                </c:pt>
                <c:pt idx="2606">
                  <c:v>5.8011979146361204E-6</c:v>
                </c:pt>
                <c:pt idx="2607">
                  <c:v>6.0664093282290597E-6</c:v>
                </c:pt>
                <c:pt idx="2608">
                  <c:v>5.3656620528708203E-6</c:v>
                </c:pt>
                <c:pt idx="2609">
                  <c:v>6.2828111829749802E-6</c:v>
                </c:pt>
                <c:pt idx="2610">
                  <c:v>4.3995399268343497E-6</c:v>
                </c:pt>
                <c:pt idx="2611">
                  <c:v>2.0635070115753898E-6</c:v>
                </c:pt>
                <c:pt idx="2612">
                  <c:v>5.0684466454770999E-6</c:v>
                </c:pt>
                <c:pt idx="2613">
                  <c:v>4.8726687984411598E-6</c:v>
                </c:pt>
                <c:pt idx="2614">
                  <c:v>2.3828505245432998E-6</c:v>
                </c:pt>
                <c:pt idx="2615">
                  <c:v>3.85534213055598E-6</c:v>
                </c:pt>
                <c:pt idx="2616">
                  <c:v>4.7466460971272797E-6</c:v>
                </c:pt>
                <c:pt idx="2617">
                  <c:v>6.3487631198526198E-6</c:v>
                </c:pt>
                <c:pt idx="2618">
                  <c:v>3.0835901067722199E-6</c:v>
                </c:pt>
                <c:pt idx="2619">
                  <c:v>4.6905781280443404E-6</c:v>
                </c:pt>
                <c:pt idx="2620">
                  <c:v>5.5791427061169102E-6</c:v>
                </c:pt>
                <c:pt idx="2621">
                  <c:v>4.52719014395804E-6</c:v>
                </c:pt>
                <c:pt idx="2622">
                  <c:v>3.5459025143773E-6</c:v>
                </c:pt>
                <c:pt idx="2623">
                  <c:v>3.7937699057671598E-6</c:v>
                </c:pt>
                <c:pt idx="2624">
                  <c:v>3.9451369634704896E-6</c:v>
                </c:pt>
                <c:pt idx="2625">
                  <c:v>5.6809395761244203E-6</c:v>
                </c:pt>
                <c:pt idx="2626">
                  <c:v>2.9340903536569698E-6</c:v>
                </c:pt>
                <c:pt idx="2627">
                  <c:v>3.79446946034088E-6</c:v>
                </c:pt>
                <c:pt idx="2628">
                  <c:v>4.2187387236565504E-6</c:v>
                </c:pt>
                <c:pt idx="2629">
                  <c:v>3.9886195211980797E-6</c:v>
                </c:pt>
                <c:pt idx="2630">
                  <c:v>6.5136154938412197E-6</c:v>
                </c:pt>
                <c:pt idx="2631">
                  <c:v>2.9776755668738199E-6</c:v>
                </c:pt>
                <c:pt idx="2632">
                  <c:v>4.6152303469836103E-6</c:v>
                </c:pt>
                <c:pt idx="2633">
                  <c:v>3.7097948828647498E-6</c:v>
                </c:pt>
                <c:pt idx="2634">
                  <c:v>3.8279017090094499E-6</c:v>
                </c:pt>
                <c:pt idx="2635">
                  <c:v>9.2315339370992301E-7</c:v>
                </c:pt>
                <c:pt idx="2636">
                  <c:v>1.9993214682046601E-6</c:v>
                </c:pt>
                <c:pt idx="2637">
                  <c:v>6.38691379539277E-6</c:v>
                </c:pt>
                <c:pt idx="2638">
                  <c:v>4.1195128872592496E-6</c:v>
                </c:pt>
                <c:pt idx="2639">
                  <c:v>3.9580818016475302E-6</c:v>
                </c:pt>
                <c:pt idx="2640">
                  <c:v>3.9003032276278798E-6</c:v>
                </c:pt>
                <c:pt idx="2641">
                  <c:v>2.3836772008021398E-6</c:v>
                </c:pt>
                <c:pt idx="2642">
                  <c:v>2.4277231379724002E-6</c:v>
                </c:pt>
                <c:pt idx="2643">
                  <c:v>4.3777666804842996E-6</c:v>
                </c:pt>
                <c:pt idx="2644">
                  <c:v>2.8112634410328102E-6</c:v>
                </c:pt>
                <c:pt idx="2645">
                  <c:v>7.2639067599961799E-7</c:v>
                </c:pt>
                <c:pt idx="2646">
                  <c:v>3.48529233781978E-6</c:v>
                </c:pt>
                <c:pt idx="2647">
                  <c:v>3.6763671040923598E-6</c:v>
                </c:pt>
                <c:pt idx="2648">
                  <c:v>3.10204642758946E-6</c:v>
                </c:pt>
                <c:pt idx="2649">
                  <c:v>3.8935939861844104E-6</c:v>
                </c:pt>
                <c:pt idx="2650">
                  <c:v>4.5500611453132801E-6</c:v>
                </c:pt>
                <c:pt idx="2651">
                  <c:v>1.8109361197483499E-6</c:v>
                </c:pt>
                <c:pt idx="2652">
                  <c:v>2.0649152680833102E-6</c:v>
                </c:pt>
                <c:pt idx="2653">
                  <c:v>5.2952064392235996E-6</c:v>
                </c:pt>
                <c:pt idx="2654">
                  <c:v>4.1935980073513798E-6</c:v>
                </c:pt>
                <c:pt idx="2655">
                  <c:v>1.49763354991135E-6</c:v>
                </c:pt>
                <c:pt idx="2656">
                  <c:v>4.6553453421188502E-6</c:v>
                </c:pt>
                <c:pt idx="2657">
                  <c:v>3.7169563247104799E-6</c:v>
                </c:pt>
                <c:pt idx="2658">
                  <c:v>3.0201195136528799E-6</c:v>
                </c:pt>
                <c:pt idx="2659">
                  <c:v>5.02701071279248E-6</c:v>
                </c:pt>
                <c:pt idx="2660">
                  <c:v>3.4439719219357699E-6</c:v>
                </c:pt>
                <c:pt idx="2661">
                  <c:v>2.2517887541458098E-6</c:v>
                </c:pt>
                <c:pt idx="2662">
                  <c:v>2.3762134524237501E-6</c:v>
                </c:pt>
                <c:pt idx="2663">
                  <c:v>6.56472071497615E-6</c:v>
                </c:pt>
                <c:pt idx="2664">
                  <c:v>1.21750593591986E-6</c:v>
                </c:pt>
                <c:pt idx="2665">
                  <c:v>5.1461790499393702E-6</c:v>
                </c:pt>
                <c:pt idx="2666">
                  <c:v>2.1603999938622499E-6</c:v>
                </c:pt>
                <c:pt idx="2667">
                  <c:v>4.2628114266816403E-6</c:v>
                </c:pt>
                <c:pt idx="2668">
                  <c:v>3.4253399134157101E-6</c:v>
                </c:pt>
                <c:pt idx="2669">
                  <c:v>3.1555057916132299E-6</c:v>
                </c:pt>
                <c:pt idx="2670">
                  <c:v>2.2369259600583401E-6</c:v>
                </c:pt>
                <c:pt idx="2671">
                  <c:v>3.0880457739335699E-6</c:v>
                </c:pt>
                <c:pt idx="2672">
                  <c:v>4.0444719704265799E-6</c:v>
                </c:pt>
                <c:pt idx="2673">
                  <c:v>4.2892231086483198E-6</c:v>
                </c:pt>
                <c:pt idx="2674">
                  <c:v>1.34421949649165E-7</c:v>
                </c:pt>
                <c:pt idx="2675">
                  <c:v>4.13555502909408E-6</c:v>
                </c:pt>
                <c:pt idx="2676">
                  <c:v>2.29691820918511E-6</c:v>
                </c:pt>
                <c:pt idx="2677">
                  <c:v>2.9788802256552898E-6</c:v>
                </c:pt>
                <c:pt idx="2678">
                  <c:v>1.0754528876574401E-6</c:v>
                </c:pt>
                <c:pt idx="2679">
                  <c:v>9.2554076335294002E-7</c:v>
                </c:pt>
                <c:pt idx="2680">
                  <c:v>2.4129003117788601E-6</c:v>
                </c:pt>
                <c:pt idx="2681">
                  <c:v>1.1511628609001801E-6</c:v>
                </c:pt>
                <c:pt idx="2682">
                  <c:v>1.17349289362187E-6</c:v>
                </c:pt>
                <c:pt idx="2683">
                  <c:v>1.0891444410825599E-6</c:v>
                </c:pt>
                <c:pt idx="2684">
                  <c:v>5.6822859038936005E-7</c:v>
                </c:pt>
                <c:pt idx="2685">
                  <c:v>1.80444140200533E-6</c:v>
                </c:pt>
                <c:pt idx="2686">
                  <c:v>1.4049682481615401E-6</c:v>
                </c:pt>
                <c:pt idx="2687">
                  <c:v>-3.4645587026819402E-7</c:v>
                </c:pt>
                <c:pt idx="2688">
                  <c:v>6.2354236427609101E-7</c:v>
                </c:pt>
                <c:pt idx="2689">
                  <c:v>1.1517761547544599E-6</c:v>
                </c:pt>
                <c:pt idx="2690">
                  <c:v>9.3802384113679801E-8</c:v>
                </c:pt>
                <c:pt idx="2691">
                  <c:v>4.0836949011840404E-6</c:v>
                </c:pt>
                <c:pt idx="2692">
                  <c:v>1.0832164113670299E-6</c:v>
                </c:pt>
                <c:pt idx="2693">
                  <c:v>1.02230809942162E-6</c:v>
                </c:pt>
                <c:pt idx="2694">
                  <c:v>1.6123728193473301E-6</c:v>
                </c:pt>
                <c:pt idx="2695">
                  <c:v>1.8421345979172699E-6</c:v>
                </c:pt>
                <c:pt idx="2696">
                  <c:v>5.59555077389807E-7</c:v>
                </c:pt>
                <c:pt idx="2697">
                  <c:v>-4.8601265418364896E-7</c:v>
                </c:pt>
                <c:pt idx="2698">
                  <c:v>6.7697845581609795E-7</c:v>
                </c:pt>
                <c:pt idx="2699">
                  <c:v>-1.2176228437891001E-6</c:v>
                </c:pt>
                <c:pt idx="2700">
                  <c:v>2.4031697248019001E-6</c:v>
                </c:pt>
                <c:pt idx="2701">
                  <c:v>2.3175957679133099E-6</c:v>
                </c:pt>
                <c:pt idx="2702">
                  <c:v>7.7756906157176998E-7</c:v>
                </c:pt>
                <c:pt idx="2703">
                  <c:v>-1.39972133114954E-6</c:v>
                </c:pt>
                <c:pt idx="2704">
                  <c:v>2.2857440469455199E-6</c:v>
                </c:pt>
                <c:pt idx="2705">
                  <c:v>4.1056428647353899E-7</c:v>
                </c:pt>
                <c:pt idx="2706">
                  <c:v>2.1926674383859201E-6</c:v>
                </c:pt>
                <c:pt idx="2707">
                  <c:v>7.9014396248953203E-8</c:v>
                </c:pt>
                <c:pt idx="2708">
                  <c:v>-1.8715142211322699E-6</c:v>
                </c:pt>
                <c:pt idx="2709">
                  <c:v>9.595340601501859E-7</c:v>
                </c:pt>
                <c:pt idx="2710">
                  <c:v>-1.30429478822128E-6</c:v>
                </c:pt>
                <c:pt idx="2711">
                  <c:v>-1.0719501267157001E-6</c:v>
                </c:pt>
                <c:pt idx="2712">
                  <c:v>-2.0558287974833501E-6</c:v>
                </c:pt>
                <c:pt idx="2713">
                  <c:v>5.5127939817702802E-7</c:v>
                </c:pt>
                <c:pt idx="2714">
                  <c:v>-1.21096004100499E-6</c:v>
                </c:pt>
                <c:pt idx="2715">
                  <c:v>4.6696767125189497E-8</c:v>
                </c:pt>
                <c:pt idx="2716">
                  <c:v>-1.4601716974591599E-7</c:v>
                </c:pt>
                <c:pt idx="2717">
                  <c:v>-2.7581731299485498E-6</c:v>
                </c:pt>
                <c:pt idx="2718">
                  <c:v>-3.2424808498177301E-7</c:v>
                </c:pt>
                <c:pt idx="2719">
                  <c:v>-7.4495545843768602E-7</c:v>
                </c:pt>
                <c:pt idx="2720">
                  <c:v>-8.1447158380540105E-9</c:v>
                </c:pt>
                <c:pt idx="2721">
                  <c:v>-1.91825959722932E-6</c:v>
                </c:pt>
                <c:pt idx="2722">
                  <c:v>-2.6645723630494198E-6</c:v>
                </c:pt>
                <c:pt idx="2723">
                  <c:v>-9.4370480117749301E-7</c:v>
                </c:pt>
                <c:pt idx="2724">
                  <c:v>1.9518686497840299E-7</c:v>
                </c:pt>
                <c:pt idx="2725">
                  <c:v>-7.43668247294808E-7</c:v>
                </c:pt>
                <c:pt idx="2726">
                  <c:v>-3.27389195264917E-6</c:v>
                </c:pt>
                <c:pt idx="2727">
                  <c:v>9.0539063960941797E-8</c:v>
                </c:pt>
                <c:pt idx="2728">
                  <c:v>1.9417030293488E-6</c:v>
                </c:pt>
                <c:pt idx="2729">
                  <c:v>4.4105513046395099E-7</c:v>
                </c:pt>
                <c:pt idx="2730">
                  <c:v>2.0025780441160902E-6</c:v>
                </c:pt>
                <c:pt idx="2731">
                  <c:v>-1.0336625176659401E-6</c:v>
                </c:pt>
                <c:pt idx="2732">
                  <c:v>8.8566144105554105E-7</c:v>
                </c:pt>
                <c:pt idx="2733">
                  <c:v>-2.6948450905702699E-6</c:v>
                </c:pt>
                <c:pt idx="2734">
                  <c:v>-2.5734659141388599E-6</c:v>
                </c:pt>
                <c:pt idx="2735">
                  <c:v>-2.1131404417186399E-6</c:v>
                </c:pt>
                <c:pt idx="2736">
                  <c:v>-6.13609349769072E-7</c:v>
                </c:pt>
                <c:pt idx="2737">
                  <c:v>-4.9654830963555999E-7</c:v>
                </c:pt>
                <c:pt idx="2738">
                  <c:v>-1.12286697587225E-6</c:v>
                </c:pt>
                <c:pt idx="2739">
                  <c:v>-1.05511273046268E-6</c:v>
                </c:pt>
                <c:pt idx="2740">
                  <c:v>-4.7189266262172302E-7</c:v>
                </c:pt>
                <c:pt idx="2741">
                  <c:v>-1.78494856705238E-6</c:v>
                </c:pt>
                <c:pt idx="2742">
                  <c:v>-1.80522865591427E-6</c:v>
                </c:pt>
                <c:pt idx="2743">
                  <c:v>-1.3847095181641701E-6</c:v>
                </c:pt>
                <c:pt idx="2744">
                  <c:v>-1.48462092277066E-6</c:v>
                </c:pt>
                <c:pt idx="2745">
                  <c:v>-5.3686470469985302E-6</c:v>
                </c:pt>
                <c:pt idx="2746">
                  <c:v>-1.8108243409319199E-6</c:v>
                </c:pt>
                <c:pt idx="2747">
                  <c:v>-5.5417549666206898E-7</c:v>
                </c:pt>
                <c:pt idx="2748">
                  <c:v>-2.6475066823123501E-6</c:v>
                </c:pt>
                <c:pt idx="2749">
                  <c:v>-4.1053733827815098E-6</c:v>
                </c:pt>
                <c:pt idx="2750">
                  <c:v>-3.9886550912704799E-6</c:v>
                </c:pt>
                <c:pt idx="2751">
                  <c:v>-5.1350802237984602E-7</c:v>
                </c:pt>
                <c:pt idx="2752">
                  <c:v>-2.96445431238952E-6</c:v>
                </c:pt>
                <c:pt idx="2753">
                  <c:v>-1.5661504945969599E-6</c:v>
                </c:pt>
                <c:pt idx="2754">
                  <c:v>-4.11858196924428E-6</c:v>
                </c:pt>
                <c:pt idx="2755">
                  <c:v>-4.6443059886698598E-6</c:v>
                </c:pt>
                <c:pt idx="2756">
                  <c:v>-1.22812029127133E-6</c:v>
                </c:pt>
                <c:pt idx="2757">
                  <c:v>-6.4839562055579901E-6</c:v>
                </c:pt>
                <c:pt idx="2758">
                  <c:v>-2.9845165732047599E-6</c:v>
                </c:pt>
                <c:pt idx="2759">
                  <c:v>-1.5763266250671E-6</c:v>
                </c:pt>
                <c:pt idx="2760">
                  <c:v>-3.1977120639481299E-6</c:v>
                </c:pt>
                <c:pt idx="2761">
                  <c:v>-6.3851850384647098E-6</c:v>
                </c:pt>
                <c:pt idx="2762">
                  <c:v>-4.0784773014138202E-6</c:v>
                </c:pt>
                <c:pt idx="2763">
                  <c:v>-4.1523622682888198E-6</c:v>
                </c:pt>
                <c:pt idx="2764">
                  <c:v>-4.7322237664222597E-6</c:v>
                </c:pt>
                <c:pt idx="2765">
                  <c:v>-5.0346365842663196E-6</c:v>
                </c:pt>
                <c:pt idx="2766">
                  <c:v>-2.3251723478697101E-6</c:v>
                </c:pt>
                <c:pt idx="2767">
                  <c:v>-4.2255485099269303E-6</c:v>
                </c:pt>
                <c:pt idx="2768">
                  <c:v>-3.84619977492641E-6</c:v>
                </c:pt>
                <c:pt idx="2769">
                  <c:v>-4.7366140787608E-6</c:v>
                </c:pt>
                <c:pt idx="2770">
                  <c:v>-3.7379123068427099E-6</c:v>
                </c:pt>
                <c:pt idx="2771">
                  <c:v>-3.0783280155085898E-6</c:v>
                </c:pt>
                <c:pt idx="2772">
                  <c:v>-4.4937072766968603E-6</c:v>
                </c:pt>
                <c:pt idx="2773">
                  <c:v>-5.8085552353494901E-6</c:v>
                </c:pt>
                <c:pt idx="2774">
                  <c:v>-2.71506082354951E-6</c:v>
                </c:pt>
                <c:pt idx="2775">
                  <c:v>-7.6262580642514803E-6</c:v>
                </c:pt>
                <c:pt idx="2776">
                  <c:v>-4.70757536333598E-6</c:v>
                </c:pt>
                <c:pt idx="2777">
                  <c:v>-3.9302586392901798E-6</c:v>
                </c:pt>
                <c:pt idx="2778">
                  <c:v>-5.5112999029197202E-6</c:v>
                </c:pt>
                <c:pt idx="2779">
                  <c:v>-5.8624420215575101E-6</c:v>
                </c:pt>
                <c:pt idx="2780">
                  <c:v>-4.0012098196991097E-6</c:v>
                </c:pt>
                <c:pt idx="2781">
                  <c:v>-5.73968128142216E-6</c:v>
                </c:pt>
                <c:pt idx="2782">
                  <c:v>-6.0418057669950802E-6</c:v>
                </c:pt>
                <c:pt idx="2783">
                  <c:v>-4.9768313557873399E-6</c:v>
                </c:pt>
                <c:pt idx="2784">
                  <c:v>-7.7329988756339802E-6</c:v>
                </c:pt>
                <c:pt idx="2785">
                  <c:v>-3.80925063173201E-6</c:v>
                </c:pt>
                <c:pt idx="2786">
                  <c:v>-4.7293064940253397E-6</c:v>
                </c:pt>
                <c:pt idx="2787">
                  <c:v>-6.4339191887898397E-6</c:v>
                </c:pt>
                <c:pt idx="2788">
                  <c:v>-3.22327253602852E-6</c:v>
                </c:pt>
                <c:pt idx="2789">
                  <c:v>-4.6792419094610598E-6</c:v>
                </c:pt>
                <c:pt idx="2790">
                  <c:v>-6.12927676179508E-6</c:v>
                </c:pt>
                <c:pt idx="2791">
                  <c:v>-6.2450931970250302E-6</c:v>
                </c:pt>
                <c:pt idx="2792">
                  <c:v>-3.9875315001252599E-6</c:v>
                </c:pt>
                <c:pt idx="2793">
                  <c:v>-7.0404321330251102E-6</c:v>
                </c:pt>
                <c:pt idx="2794">
                  <c:v>-6.8541940866756497E-6</c:v>
                </c:pt>
                <c:pt idx="2795">
                  <c:v>-5.5650776830930397E-6</c:v>
                </c:pt>
                <c:pt idx="2796">
                  <c:v>-4.8792211561736501E-6</c:v>
                </c:pt>
                <c:pt idx="2797">
                  <c:v>-7.0476684098836099E-6</c:v>
                </c:pt>
                <c:pt idx="2798">
                  <c:v>-5.58757162539079E-6</c:v>
                </c:pt>
                <c:pt idx="2799">
                  <c:v>-6.1558728534920799E-6</c:v>
                </c:pt>
                <c:pt idx="2800">
                  <c:v>-6.5275498043234501E-6</c:v>
                </c:pt>
                <c:pt idx="2801">
                  <c:v>-7.8389425724446003E-6</c:v>
                </c:pt>
                <c:pt idx="2802">
                  <c:v>-5.6628803878289197E-6</c:v>
                </c:pt>
                <c:pt idx="2803">
                  <c:v>-6.9665956920115099E-6</c:v>
                </c:pt>
                <c:pt idx="2804">
                  <c:v>-7.06599686013799E-6</c:v>
                </c:pt>
                <c:pt idx="2805">
                  <c:v>-7.9953442963281E-6</c:v>
                </c:pt>
                <c:pt idx="2806">
                  <c:v>-7.35573173190555E-6</c:v>
                </c:pt>
                <c:pt idx="2807">
                  <c:v>-8.1357181477983605E-6</c:v>
                </c:pt>
                <c:pt idx="2808">
                  <c:v>-6.8689144103365101E-6</c:v>
                </c:pt>
                <c:pt idx="2809">
                  <c:v>-6.3727252123952497E-6</c:v>
                </c:pt>
                <c:pt idx="2810">
                  <c:v>-6.2183258465287597E-6</c:v>
                </c:pt>
                <c:pt idx="2811">
                  <c:v>-8.2796054807750096E-6</c:v>
                </c:pt>
                <c:pt idx="2812">
                  <c:v>-7.9900720044568096E-6</c:v>
                </c:pt>
                <c:pt idx="2813">
                  <c:v>-5.7620385273982204E-6</c:v>
                </c:pt>
                <c:pt idx="2814">
                  <c:v>-7.33245932591907E-6</c:v>
                </c:pt>
                <c:pt idx="2815">
                  <c:v>-7.8498415223038606E-6</c:v>
                </c:pt>
                <c:pt idx="2816">
                  <c:v>-7.22003970477222E-6</c:v>
                </c:pt>
                <c:pt idx="2817">
                  <c:v>-1.07867449195359E-5</c:v>
                </c:pt>
                <c:pt idx="2818">
                  <c:v>-7.5698689035427403E-6</c:v>
                </c:pt>
                <c:pt idx="2819">
                  <c:v>-7.33645181001379E-6</c:v>
                </c:pt>
                <c:pt idx="2820">
                  <c:v>-7.9742284799780303E-6</c:v>
                </c:pt>
                <c:pt idx="2821">
                  <c:v>-7.6847921490590906E-6</c:v>
                </c:pt>
                <c:pt idx="2822">
                  <c:v>-7.5722379805700898E-6</c:v>
                </c:pt>
                <c:pt idx="2823">
                  <c:v>-7.0655941272180603E-6</c:v>
                </c:pt>
                <c:pt idx="2824">
                  <c:v>-9.9314035192115194E-6</c:v>
                </c:pt>
                <c:pt idx="2825">
                  <c:v>-7.6840028110707507E-6</c:v>
                </c:pt>
                <c:pt idx="2826">
                  <c:v>-6.5030558820118198E-6</c:v>
                </c:pt>
                <c:pt idx="2827">
                  <c:v>-9.5575390339207299E-6</c:v>
                </c:pt>
                <c:pt idx="2828">
                  <c:v>-5.4567568792567602E-6</c:v>
                </c:pt>
                <c:pt idx="2829">
                  <c:v>-7.79211219286635E-6</c:v>
                </c:pt>
                <c:pt idx="2830">
                  <c:v>-9.8669471037310807E-6</c:v>
                </c:pt>
                <c:pt idx="2831">
                  <c:v>-1.05035831531197E-5</c:v>
                </c:pt>
                <c:pt idx="2832">
                  <c:v>-9.0757655170653399E-6</c:v>
                </c:pt>
                <c:pt idx="2833">
                  <c:v>-8.9745352571420598E-6</c:v>
                </c:pt>
                <c:pt idx="2834">
                  <c:v>-8.5373200145178806E-6</c:v>
                </c:pt>
                <c:pt idx="2835">
                  <c:v>-1.18159772584238E-5</c:v>
                </c:pt>
                <c:pt idx="2836">
                  <c:v>-1.1438331429594199E-5</c:v>
                </c:pt>
                <c:pt idx="2837">
                  <c:v>-9.6821236036564592E-6</c:v>
                </c:pt>
                <c:pt idx="2838">
                  <c:v>-9.5514213706737799E-6</c:v>
                </c:pt>
                <c:pt idx="2839">
                  <c:v>-1.0183674598880701E-5</c:v>
                </c:pt>
                <c:pt idx="2840">
                  <c:v>-9.3921024293524102E-6</c:v>
                </c:pt>
                <c:pt idx="2841">
                  <c:v>-9.07637808054553E-6</c:v>
                </c:pt>
                <c:pt idx="2842">
                  <c:v>-1.0519043158122299E-5</c:v>
                </c:pt>
                <c:pt idx="2843">
                  <c:v>-9.5878423298595001E-6</c:v>
                </c:pt>
                <c:pt idx="2844">
                  <c:v>-1.1669174680055E-5</c:v>
                </c:pt>
                <c:pt idx="2845">
                  <c:v>-1.13367428697448E-5</c:v>
                </c:pt>
                <c:pt idx="2846">
                  <c:v>-1.03014995167871E-5</c:v>
                </c:pt>
                <c:pt idx="2847">
                  <c:v>-1.10240267337857E-5</c:v>
                </c:pt>
                <c:pt idx="2848">
                  <c:v>-1.27039307574021E-5</c:v>
                </c:pt>
                <c:pt idx="2849">
                  <c:v>-1.26025792870553E-5</c:v>
                </c:pt>
                <c:pt idx="2850">
                  <c:v>-8.9720199682468401E-6</c:v>
                </c:pt>
                <c:pt idx="2851">
                  <c:v>-1.0462191154693E-5</c:v>
                </c:pt>
                <c:pt idx="2852">
                  <c:v>-9.7179249427066192E-6</c:v>
                </c:pt>
                <c:pt idx="2853">
                  <c:v>-1.28249789529726E-5</c:v>
                </c:pt>
                <c:pt idx="2854">
                  <c:v>-9.6124356152332405E-6</c:v>
                </c:pt>
                <c:pt idx="2855">
                  <c:v>-1.00834668345068E-5</c:v>
                </c:pt>
                <c:pt idx="2856">
                  <c:v>-1.19464692054423E-5</c:v>
                </c:pt>
                <c:pt idx="2857">
                  <c:v>-1.1270389496586001E-5</c:v>
                </c:pt>
                <c:pt idx="2858">
                  <c:v>-1.19225929500175E-5</c:v>
                </c:pt>
                <c:pt idx="2859">
                  <c:v>-1.21760838286868E-5</c:v>
                </c:pt>
                <c:pt idx="2860">
                  <c:v>-1.2848245925290301E-5</c:v>
                </c:pt>
                <c:pt idx="2861">
                  <c:v>-1.2494636050382799E-5</c:v>
                </c:pt>
                <c:pt idx="2862">
                  <c:v>-1.16064792325927E-5</c:v>
                </c:pt>
                <c:pt idx="2863">
                  <c:v>-1.31077834472773E-5</c:v>
                </c:pt>
                <c:pt idx="2864">
                  <c:v>-1.29792309083485E-5</c:v>
                </c:pt>
                <c:pt idx="2865">
                  <c:v>-1.0798791417177201E-5</c:v>
                </c:pt>
                <c:pt idx="2866">
                  <c:v>-1.3851178801072E-5</c:v>
                </c:pt>
                <c:pt idx="2867">
                  <c:v>-1.2221565435549299E-5</c:v>
                </c:pt>
                <c:pt idx="2868">
                  <c:v>-1.34296327121448E-5</c:v>
                </c:pt>
                <c:pt idx="2869">
                  <c:v>-1.08781165797953E-5</c:v>
                </c:pt>
                <c:pt idx="2870">
                  <c:v>-1.17379305447588E-5</c:v>
                </c:pt>
                <c:pt idx="2871">
                  <c:v>-1.17211102683187E-5</c:v>
                </c:pt>
                <c:pt idx="2872">
                  <c:v>-1.1514633836182499E-5</c:v>
                </c:pt>
                <c:pt idx="2873">
                  <c:v>-1.20645483269379E-5</c:v>
                </c:pt>
                <c:pt idx="2874">
                  <c:v>-1.28581775837229E-5</c:v>
                </c:pt>
                <c:pt idx="2875">
                  <c:v>-1.19734973060177E-5</c:v>
                </c:pt>
                <c:pt idx="2876">
                  <c:v>-1.3527379792885E-5</c:v>
                </c:pt>
                <c:pt idx="2877">
                  <c:v>-1.3882068627389099E-5</c:v>
                </c:pt>
                <c:pt idx="2878">
                  <c:v>-1.3946351475837501E-5</c:v>
                </c:pt>
                <c:pt idx="2879">
                  <c:v>-1.4271182978683299E-5</c:v>
                </c:pt>
                <c:pt idx="2880">
                  <c:v>-1.2834662710159499E-5</c:v>
                </c:pt>
                <c:pt idx="2881">
                  <c:v>-1.5204438245865E-5</c:v>
                </c:pt>
                <c:pt idx="2882">
                  <c:v>-1.53566870453578E-5</c:v>
                </c:pt>
                <c:pt idx="2883">
                  <c:v>-1.5295563869045499E-5</c:v>
                </c:pt>
                <c:pt idx="2884">
                  <c:v>-1.4786616558772801E-5</c:v>
                </c:pt>
                <c:pt idx="2885">
                  <c:v>-1.34663567065171E-5</c:v>
                </c:pt>
                <c:pt idx="2886">
                  <c:v>-1.32984000921301E-5</c:v>
                </c:pt>
                <c:pt idx="2887">
                  <c:v>-1.2844101793251401E-5</c:v>
                </c:pt>
                <c:pt idx="2888">
                  <c:v>-1.64540603876186E-5</c:v>
                </c:pt>
                <c:pt idx="2889">
                  <c:v>-1.7670835805593601E-5</c:v>
                </c:pt>
                <c:pt idx="2890">
                  <c:v>-1.3954091876203799E-5</c:v>
                </c:pt>
                <c:pt idx="2891">
                  <c:v>-1.7352703855147701E-5</c:v>
                </c:pt>
                <c:pt idx="2892">
                  <c:v>-1.54139903206814E-5</c:v>
                </c:pt>
                <c:pt idx="2893">
                  <c:v>-1.51492661871597E-5</c:v>
                </c:pt>
                <c:pt idx="2894">
                  <c:v>-1.51332286200317E-5</c:v>
                </c:pt>
                <c:pt idx="2895">
                  <c:v>-1.9872917446083699E-5</c:v>
                </c:pt>
                <c:pt idx="2896">
                  <c:v>-1.76593862835548E-5</c:v>
                </c:pt>
                <c:pt idx="2897">
                  <c:v>-1.6224440432905999E-5</c:v>
                </c:pt>
                <c:pt idx="2898">
                  <c:v>-1.87897956864946E-5</c:v>
                </c:pt>
                <c:pt idx="2899">
                  <c:v>-1.46333675558348E-5</c:v>
                </c:pt>
                <c:pt idx="2900">
                  <c:v>-1.63597685481941E-5</c:v>
                </c:pt>
                <c:pt idx="2901">
                  <c:v>-1.6594885599203601E-5</c:v>
                </c:pt>
                <c:pt idx="2902">
                  <c:v>-1.58740877428108E-5</c:v>
                </c:pt>
                <c:pt idx="2903">
                  <c:v>-1.8353937076623398E-5</c:v>
                </c:pt>
                <c:pt idx="2904">
                  <c:v>-1.76757728958291E-5</c:v>
                </c:pt>
                <c:pt idx="2905">
                  <c:v>-1.5640972089058699E-5</c:v>
                </c:pt>
                <c:pt idx="2906">
                  <c:v>-1.52254737207879E-5</c:v>
                </c:pt>
                <c:pt idx="2907">
                  <c:v>-1.78197950098849E-5</c:v>
                </c:pt>
                <c:pt idx="2908">
                  <c:v>-1.9595234863138799E-5</c:v>
                </c:pt>
                <c:pt idx="2909">
                  <c:v>-1.66466301764306E-5</c:v>
                </c:pt>
                <c:pt idx="2910">
                  <c:v>-1.7663589247932999E-5</c:v>
                </c:pt>
                <c:pt idx="2911">
                  <c:v>-2.1239999551735998E-5</c:v>
                </c:pt>
                <c:pt idx="2912">
                  <c:v>-1.66759258738375E-5</c:v>
                </c:pt>
                <c:pt idx="2913">
                  <c:v>-1.9428045857882502E-5</c:v>
                </c:pt>
                <c:pt idx="2914">
                  <c:v>-1.84795088039824E-5</c:v>
                </c:pt>
                <c:pt idx="2915">
                  <c:v>-1.71901068126929E-5</c:v>
                </c:pt>
                <c:pt idx="2916">
                  <c:v>-1.8009852144768699E-5</c:v>
                </c:pt>
                <c:pt idx="2917">
                  <c:v>-1.9219720942614601E-5</c:v>
                </c:pt>
                <c:pt idx="2918">
                  <c:v>-1.9261938814073001E-5</c:v>
                </c:pt>
                <c:pt idx="2919">
                  <c:v>-1.69620857195533E-5</c:v>
                </c:pt>
                <c:pt idx="2920">
                  <c:v>-1.7458082331468199E-5</c:v>
                </c:pt>
                <c:pt idx="2921">
                  <c:v>-2.05446148180074E-5</c:v>
                </c:pt>
                <c:pt idx="2922">
                  <c:v>-1.84545239810797E-5</c:v>
                </c:pt>
                <c:pt idx="2923">
                  <c:v>-1.9148520196924199E-5</c:v>
                </c:pt>
                <c:pt idx="2924">
                  <c:v>-1.6773733698250101E-5</c:v>
                </c:pt>
                <c:pt idx="2925">
                  <c:v>-1.8636925302301999E-5</c:v>
                </c:pt>
                <c:pt idx="2926">
                  <c:v>-2.1676462709477799E-5</c:v>
                </c:pt>
                <c:pt idx="2927">
                  <c:v>-2.02677097987127E-5</c:v>
                </c:pt>
                <c:pt idx="2928">
                  <c:v>-1.9061013675765699E-5</c:v>
                </c:pt>
                <c:pt idx="2929">
                  <c:v>-2.0196115495971302E-5</c:v>
                </c:pt>
                <c:pt idx="2930">
                  <c:v>-1.8623594199682599E-5</c:v>
                </c:pt>
                <c:pt idx="2931">
                  <c:v>-2.01186101154043E-5</c:v>
                </c:pt>
                <c:pt idx="2932">
                  <c:v>-2.00397099859487E-5</c:v>
                </c:pt>
                <c:pt idx="2933">
                  <c:v>-1.9180987605224701E-5</c:v>
                </c:pt>
                <c:pt idx="2934">
                  <c:v>-2.0457556647905302E-5</c:v>
                </c:pt>
                <c:pt idx="2935">
                  <c:v>-2.1367937229436601E-5</c:v>
                </c:pt>
                <c:pt idx="2936">
                  <c:v>-2.1581002005110801E-5</c:v>
                </c:pt>
                <c:pt idx="2937">
                  <c:v>-2.0419721657944501E-5</c:v>
                </c:pt>
                <c:pt idx="2938">
                  <c:v>-1.9546730932501E-5</c:v>
                </c:pt>
                <c:pt idx="2939">
                  <c:v>-1.90254499174227E-5</c:v>
                </c:pt>
                <c:pt idx="2940">
                  <c:v>-2.3465487098148999E-5</c:v>
                </c:pt>
                <c:pt idx="2941">
                  <c:v>-2.1814933664257502E-5</c:v>
                </c:pt>
                <c:pt idx="2942">
                  <c:v>-2.2458597675553001E-5</c:v>
                </c:pt>
                <c:pt idx="2943">
                  <c:v>-2.0702654064794299E-5</c:v>
                </c:pt>
                <c:pt idx="2944">
                  <c:v>-2.2474913862835498E-5</c:v>
                </c:pt>
                <c:pt idx="2945">
                  <c:v>-2.3672658519899698E-5</c:v>
                </c:pt>
                <c:pt idx="2946">
                  <c:v>-2.6418325674711601E-5</c:v>
                </c:pt>
                <c:pt idx="2947">
                  <c:v>-2.0495579948835299E-5</c:v>
                </c:pt>
                <c:pt idx="2948">
                  <c:v>-2.1046566637693199E-5</c:v>
                </c:pt>
                <c:pt idx="2949">
                  <c:v>-2.3100996902429299E-5</c:v>
                </c:pt>
                <c:pt idx="2950">
                  <c:v>-2.1651773075178902E-5</c:v>
                </c:pt>
                <c:pt idx="2951">
                  <c:v>-2.12093607928113E-5</c:v>
                </c:pt>
                <c:pt idx="2952">
                  <c:v>-2.2822482233698201E-5</c:v>
                </c:pt>
                <c:pt idx="2953">
                  <c:v>-2.2636258870104299E-5</c:v>
                </c:pt>
                <c:pt idx="2954">
                  <c:v>-2.2168092384336501E-5</c:v>
                </c:pt>
                <c:pt idx="2955">
                  <c:v>-2.3705402711411501E-5</c:v>
                </c:pt>
                <c:pt idx="2956">
                  <c:v>-2.2836104030147099E-5</c:v>
                </c:pt>
                <c:pt idx="2957">
                  <c:v>-2.53632166968517E-5</c:v>
                </c:pt>
                <c:pt idx="2958">
                  <c:v>-2.3877940055179301E-5</c:v>
                </c:pt>
                <c:pt idx="2959">
                  <c:v>-2.20476120820055E-5</c:v>
                </c:pt>
                <c:pt idx="2960">
                  <c:v>-2.40415867908344E-5</c:v>
                </c:pt>
                <c:pt idx="2961">
                  <c:v>-2.3280044701709501E-5</c:v>
                </c:pt>
                <c:pt idx="2962">
                  <c:v>-2.51600031316214E-5</c:v>
                </c:pt>
                <c:pt idx="2963">
                  <c:v>-2.51085506009531E-5</c:v>
                </c:pt>
                <c:pt idx="2964">
                  <c:v>-2.32718395759049E-5</c:v>
                </c:pt>
                <c:pt idx="2965">
                  <c:v>-2.4059638768718802E-5</c:v>
                </c:pt>
                <c:pt idx="2966">
                  <c:v>-2.7404066015807699E-5</c:v>
                </c:pt>
                <c:pt idx="2967">
                  <c:v>-2.57248338969665E-5</c:v>
                </c:pt>
                <c:pt idx="2968">
                  <c:v>-2.2134245440284201E-5</c:v>
                </c:pt>
                <c:pt idx="2969">
                  <c:v>-2.4269441431691399E-5</c:v>
                </c:pt>
                <c:pt idx="2970">
                  <c:v>-2.6314634402766799E-5</c:v>
                </c:pt>
                <c:pt idx="2971">
                  <c:v>-2.5744404681447301E-5</c:v>
                </c:pt>
                <c:pt idx="2972">
                  <c:v>-2.80279137049053E-5</c:v>
                </c:pt>
                <c:pt idx="2973">
                  <c:v>-2.5460620809878301E-5</c:v>
                </c:pt>
                <c:pt idx="2974">
                  <c:v>-2.3087479539048401E-5</c:v>
                </c:pt>
                <c:pt idx="2975">
                  <c:v>-2.6012214623742401E-5</c:v>
                </c:pt>
                <c:pt idx="2976">
                  <c:v>-2.6247056907782799E-5</c:v>
                </c:pt>
                <c:pt idx="2977">
                  <c:v>-2.5508980049776401E-5</c:v>
                </c:pt>
                <c:pt idx="2978">
                  <c:v>-2.4844556508433799E-5</c:v>
                </c:pt>
                <c:pt idx="2979">
                  <c:v>-2.6323764646132699E-5</c:v>
                </c:pt>
                <c:pt idx="2980">
                  <c:v>-2.6064847027148799E-5</c:v>
                </c:pt>
                <c:pt idx="2981">
                  <c:v>-2.7196067955804001E-5</c:v>
                </c:pt>
                <c:pt idx="2982">
                  <c:v>-3.1441179950483198E-5</c:v>
                </c:pt>
                <c:pt idx="2983">
                  <c:v>-2.5559546395945501E-5</c:v>
                </c:pt>
                <c:pt idx="2984">
                  <c:v>-2.41108501126495E-5</c:v>
                </c:pt>
                <c:pt idx="2985">
                  <c:v>-3.1498532466371798E-5</c:v>
                </c:pt>
                <c:pt idx="2986">
                  <c:v>-2.6538876007092199E-5</c:v>
                </c:pt>
                <c:pt idx="2987">
                  <c:v>-3.2698152151161703E-5</c:v>
                </c:pt>
                <c:pt idx="2988">
                  <c:v>-2.6085517085703599E-5</c:v>
                </c:pt>
                <c:pt idx="2989">
                  <c:v>-2.8243166137612501E-5</c:v>
                </c:pt>
                <c:pt idx="2990">
                  <c:v>-2.7203437714338699E-5</c:v>
                </c:pt>
                <c:pt idx="2991">
                  <c:v>-2.9034023417348901E-5</c:v>
                </c:pt>
                <c:pt idx="2992">
                  <c:v>-3.0348934895683701E-5</c:v>
                </c:pt>
                <c:pt idx="2993">
                  <c:v>-2.9726492464076801E-5</c:v>
                </c:pt>
                <c:pt idx="2994">
                  <c:v>-3.0150726853854599E-5</c:v>
                </c:pt>
                <c:pt idx="2995">
                  <c:v>-3.0334252136082901E-5</c:v>
                </c:pt>
                <c:pt idx="2996">
                  <c:v>-2.7099930572679701E-5</c:v>
                </c:pt>
                <c:pt idx="2997">
                  <c:v>-2.8722720089653999E-5</c:v>
                </c:pt>
                <c:pt idx="2998">
                  <c:v>-2.95825375313642E-5</c:v>
                </c:pt>
                <c:pt idx="2999">
                  <c:v>-2.9693606589325598E-5</c:v>
                </c:pt>
                <c:pt idx="3000">
                  <c:v>-2.9159250857596401E-5</c:v>
                </c:pt>
                <c:pt idx="3001">
                  <c:v>-3.0529517665922801E-5</c:v>
                </c:pt>
                <c:pt idx="3002">
                  <c:v>-2.7523149096999399E-5</c:v>
                </c:pt>
                <c:pt idx="3003">
                  <c:v>-3.1114913296763202E-5</c:v>
                </c:pt>
                <c:pt idx="3004">
                  <c:v>-2.9385322593698201E-5</c:v>
                </c:pt>
                <c:pt idx="3005">
                  <c:v>-3.00550844245311E-5</c:v>
                </c:pt>
                <c:pt idx="3006">
                  <c:v>-2.95987221209806E-5</c:v>
                </c:pt>
                <c:pt idx="3007">
                  <c:v>-2.9393578105074101E-5</c:v>
                </c:pt>
                <c:pt idx="3008">
                  <c:v>-2.9951035014207999E-5</c:v>
                </c:pt>
                <c:pt idx="3009">
                  <c:v>-3.0863666643276503E-5</c:v>
                </c:pt>
                <c:pt idx="3010">
                  <c:v>-2.9275753573272E-5</c:v>
                </c:pt>
                <c:pt idx="3011">
                  <c:v>-3.15660058451119E-5</c:v>
                </c:pt>
                <c:pt idx="3012">
                  <c:v>-3.1186012579271903E-5</c:v>
                </c:pt>
                <c:pt idx="3013">
                  <c:v>-3.01905964340273E-5</c:v>
                </c:pt>
                <c:pt idx="3014">
                  <c:v>-2.8363360406851701E-5</c:v>
                </c:pt>
                <c:pt idx="3015">
                  <c:v>-3.1415548388521499E-5</c:v>
                </c:pt>
                <c:pt idx="3016">
                  <c:v>-3.26638416112443E-5</c:v>
                </c:pt>
                <c:pt idx="3017">
                  <c:v>-3.0106517266523799E-5</c:v>
                </c:pt>
                <c:pt idx="3018">
                  <c:v>-3.1077425609155497E-5</c:v>
                </c:pt>
                <c:pt idx="3019">
                  <c:v>-3.1654806453616003E-5</c:v>
                </c:pt>
                <c:pt idx="3020">
                  <c:v>-3.3543306714532902E-5</c:v>
                </c:pt>
                <c:pt idx="3021">
                  <c:v>-2.9252626340627801E-5</c:v>
                </c:pt>
                <c:pt idx="3022">
                  <c:v>-3.0820802690557299E-5</c:v>
                </c:pt>
                <c:pt idx="3023">
                  <c:v>-3.1125077731840602E-5</c:v>
                </c:pt>
                <c:pt idx="3024">
                  <c:v>-2.8996488781311102E-5</c:v>
                </c:pt>
                <c:pt idx="3025">
                  <c:v>-3.2482133606850598E-5</c:v>
                </c:pt>
                <c:pt idx="3026">
                  <c:v>-3.3555645364278497E-5</c:v>
                </c:pt>
                <c:pt idx="3027">
                  <c:v>-3.3139778881666997E-5</c:v>
                </c:pt>
                <c:pt idx="3028">
                  <c:v>-3.2564810240133499E-5</c:v>
                </c:pt>
                <c:pt idx="3029">
                  <c:v>-3.2797166814878701E-5</c:v>
                </c:pt>
                <c:pt idx="3030">
                  <c:v>-3.1083410784303397E-5</c:v>
                </c:pt>
                <c:pt idx="3031">
                  <c:v>-3.4442121552354201E-5</c:v>
                </c:pt>
                <c:pt idx="3032">
                  <c:v>-3.2996384639268102E-5</c:v>
                </c:pt>
                <c:pt idx="3033">
                  <c:v>-3.3162937254781197E-5</c:v>
                </c:pt>
                <c:pt idx="3034">
                  <c:v>-3.3346795628323799E-5</c:v>
                </c:pt>
                <c:pt idx="3035">
                  <c:v>-3.28394104640942E-5</c:v>
                </c:pt>
                <c:pt idx="3036">
                  <c:v>-3.44174184261696E-5</c:v>
                </c:pt>
                <c:pt idx="3037">
                  <c:v>-3.0059125628910799E-5</c:v>
                </c:pt>
                <c:pt idx="3038">
                  <c:v>-3.3268605231323501E-5</c:v>
                </c:pt>
                <c:pt idx="3039">
                  <c:v>-3.6971507260748097E-5</c:v>
                </c:pt>
                <c:pt idx="3040">
                  <c:v>-3.1766270149995202E-5</c:v>
                </c:pt>
                <c:pt idx="3041">
                  <c:v>-3.3841040183401999E-5</c:v>
                </c:pt>
                <c:pt idx="3042">
                  <c:v>-3.1543781936156198E-5</c:v>
                </c:pt>
                <c:pt idx="3043">
                  <c:v>-3.2309697093561001E-5</c:v>
                </c:pt>
                <c:pt idx="3044">
                  <c:v>-3.4937978877161899E-5</c:v>
                </c:pt>
                <c:pt idx="3045">
                  <c:v>-3.4284579908938102E-5</c:v>
                </c:pt>
                <c:pt idx="3046">
                  <c:v>-3.3770298631555598E-5</c:v>
                </c:pt>
                <c:pt idx="3047">
                  <c:v>-3.2967603367250901E-5</c:v>
                </c:pt>
                <c:pt idx="3048">
                  <c:v>-3.5765351059911E-5</c:v>
                </c:pt>
                <c:pt idx="3049">
                  <c:v>-3.5649085008135402E-5</c:v>
                </c:pt>
                <c:pt idx="3050">
                  <c:v>-3.3746118345171897E-5</c:v>
                </c:pt>
                <c:pt idx="3051">
                  <c:v>-3.4702703564798598E-5</c:v>
                </c:pt>
                <c:pt idx="3052">
                  <c:v>-3.4375653313968302E-5</c:v>
                </c:pt>
                <c:pt idx="3053">
                  <c:v>-3.5193943833241299E-5</c:v>
                </c:pt>
                <c:pt idx="3054">
                  <c:v>-3.5017798294094003E-5</c:v>
                </c:pt>
                <c:pt idx="3055">
                  <c:v>-3.3241733873722902E-5</c:v>
                </c:pt>
                <c:pt idx="3056">
                  <c:v>-3.35043189114678E-5</c:v>
                </c:pt>
                <c:pt idx="3057">
                  <c:v>-3.5976291779200501E-5</c:v>
                </c:pt>
                <c:pt idx="3058">
                  <c:v>-3.4262395901906098E-5</c:v>
                </c:pt>
                <c:pt idx="3059">
                  <c:v>-3.5089632550537498E-5</c:v>
                </c:pt>
                <c:pt idx="3060">
                  <c:v>-3.21563396833047E-5</c:v>
                </c:pt>
                <c:pt idx="3061">
                  <c:v>-3.4981467347460599E-5</c:v>
                </c:pt>
                <c:pt idx="3062">
                  <c:v>-3.6228926883600402E-5</c:v>
                </c:pt>
                <c:pt idx="3063">
                  <c:v>-3.3814304647144099E-5</c:v>
                </c:pt>
                <c:pt idx="3064">
                  <c:v>-3.2814734015540103E-5</c:v>
                </c:pt>
                <c:pt idx="3065">
                  <c:v>-3.3658998967843703E-5</c:v>
                </c:pt>
                <c:pt idx="3066">
                  <c:v>-3.2227962987295098E-5</c:v>
                </c:pt>
                <c:pt idx="3067">
                  <c:v>-3.2814965805446002E-5</c:v>
                </c:pt>
                <c:pt idx="3068">
                  <c:v>-3.4160149188352398E-5</c:v>
                </c:pt>
                <c:pt idx="3069">
                  <c:v>-3.4982299102917203E-5</c:v>
                </c:pt>
                <c:pt idx="3070">
                  <c:v>-3.53874273608017E-5</c:v>
                </c:pt>
                <c:pt idx="3071">
                  <c:v>-3.2437209534191099E-5</c:v>
                </c:pt>
                <c:pt idx="3072">
                  <c:v>-3.2274437679757003E-5</c:v>
                </c:pt>
                <c:pt idx="3073">
                  <c:v>-3.4538126971644401E-5</c:v>
                </c:pt>
                <c:pt idx="3074">
                  <c:v>-3.8123392991700597E-5</c:v>
                </c:pt>
                <c:pt idx="3075">
                  <c:v>-3.7324951561968202E-5</c:v>
                </c:pt>
                <c:pt idx="3076">
                  <c:v>-3.5324807209947602E-5</c:v>
                </c:pt>
                <c:pt idx="3077">
                  <c:v>-3.8317230544125598E-5</c:v>
                </c:pt>
                <c:pt idx="3078">
                  <c:v>-3.4653563329185703E-5</c:v>
                </c:pt>
                <c:pt idx="3079">
                  <c:v>-3.545814341818E-5</c:v>
                </c:pt>
                <c:pt idx="3080">
                  <c:v>-3.7984673772503997E-5</c:v>
                </c:pt>
                <c:pt idx="3081">
                  <c:v>-3.5758959411935401E-5</c:v>
                </c:pt>
                <c:pt idx="3082">
                  <c:v>-3.3663125015186997E-5</c:v>
                </c:pt>
                <c:pt idx="3083">
                  <c:v>-3.4548379790357802E-5</c:v>
                </c:pt>
                <c:pt idx="3084">
                  <c:v>-3.9463107385594501E-5</c:v>
                </c:pt>
                <c:pt idx="3085">
                  <c:v>-3.6994023545141699E-5</c:v>
                </c:pt>
                <c:pt idx="3086">
                  <c:v>-3.7491917759642999E-5</c:v>
                </c:pt>
                <c:pt idx="3087">
                  <c:v>-3.4234059514039399E-5</c:v>
                </c:pt>
                <c:pt idx="3088">
                  <c:v>-3.67364939381121E-5</c:v>
                </c:pt>
                <c:pt idx="3089">
                  <c:v>-3.8414728847607798E-5</c:v>
                </c:pt>
                <c:pt idx="3090">
                  <c:v>-3.5425571291565101E-5</c:v>
                </c:pt>
                <c:pt idx="3091">
                  <c:v>-3.7980607062495202E-5</c:v>
                </c:pt>
                <c:pt idx="3092">
                  <c:v>-4.0016404550068999E-5</c:v>
                </c:pt>
                <c:pt idx="3093">
                  <c:v>-3.7503226381122503E-5</c:v>
                </c:pt>
                <c:pt idx="3094">
                  <c:v>-3.6479720798081799E-5</c:v>
                </c:pt>
                <c:pt idx="3095">
                  <c:v>-3.56745825618161E-5</c:v>
                </c:pt>
                <c:pt idx="3096">
                  <c:v>-3.87607261380286E-5</c:v>
                </c:pt>
                <c:pt idx="3097">
                  <c:v>-3.7643201470629803E-5</c:v>
                </c:pt>
                <c:pt idx="3098">
                  <c:v>-4.0173559851781799E-5</c:v>
                </c:pt>
                <c:pt idx="3099">
                  <c:v>-3.6117914267050298E-5</c:v>
                </c:pt>
                <c:pt idx="3100">
                  <c:v>-3.9549242151378597E-5</c:v>
                </c:pt>
                <c:pt idx="3101">
                  <c:v>-3.8348572119214599E-5</c:v>
                </c:pt>
                <c:pt idx="3102">
                  <c:v>-3.7999551418609897E-5</c:v>
                </c:pt>
                <c:pt idx="3103">
                  <c:v>-3.6564866202705799E-5</c:v>
                </c:pt>
                <c:pt idx="3104">
                  <c:v>-4.08600277365442E-5</c:v>
                </c:pt>
                <c:pt idx="3105">
                  <c:v>-3.6416885909951103E-5</c:v>
                </c:pt>
                <c:pt idx="3106">
                  <c:v>-3.4826922472191903E-5</c:v>
                </c:pt>
                <c:pt idx="3107">
                  <c:v>-3.7153794862998502E-5</c:v>
                </c:pt>
                <c:pt idx="3108">
                  <c:v>-3.6110800463430001E-5</c:v>
                </c:pt>
                <c:pt idx="3109">
                  <c:v>-3.6820175258914101E-5</c:v>
                </c:pt>
                <c:pt idx="3110">
                  <c:v>-3.7567576070012101E-5</c:v>
                </c:pt>
                <c:pt idx="3111">
                  <c:v>-3.8959749070373103E-5</c:v>
                </c:pt>
                <c:pt idx="3112">
                  <c:v>-3.9979862358557303E-5</c:v>
                </c:pt>
                <c:pt idx="3113">
                  <c:v>-3.7441052835868503E-5</c:v>
                </c:pt>
                <c:pt idx="3114">
                  <c:v>-3.8696700407837099E-5</c:v>
                </c:pt>
                <c:pt idx="3115">
                  <c:v>-3.9858230121821403E-5</c:v>
                </c:pt>
                <c:pt idx="3116">
                  <c:v>-3.8624057132346903E-5</c:v>
                </c:pt>
                <c:pt idx="3117">
                  <c:v>-3.7965241303425903E-5</c:v>
                </c:pt>
                <c:pt idx="3118">
                  <c:v>-4.1465315026960197E-5</c:v>
                </c:pt>
                <c:pt idx="3119">
                  <c:v>-4.0875832708896598E-5</c:v>
                </c:pt>
                <c:pt idx="3120">
                  <c:v>-3.8624453574913002E-5</c:v>
                </c:pt>
                <c:pt idx="3121">
                  <c:v>-3.8537274691564099E-5</c:v>
                </c:pt>
                <c:pt idx="3122">
                  <c:v>-4.1580556169280801E-5</c:v>
                </c:pt>
                <c:pt idx="3123">
                  <c:v>-3.9133812706725403E-5</c:v>
                </c:pt>
                <c:pt idx="3124">
                  <c:v>-3.9143592037623097E-5</c:v>
                </c:pt>
                <c:pt idx="3125">
                  <c:v>-3.9300158571446697E-5</c:v>
                </c:pt>
                <c:pt idx="3126">
                  <c:v>-4.1787656393174099E-5</c:v>
                </c:pt>
                <c:pt idx="3127">
                  <c:v>-3.9980396585528997E-5</c:v>
                </c:pt>
                <c:pt idx="3128">
                  <c:v>-3.8280693512067197E-5</c:v>
                </c:pt>
                <c:pt idx="3129">
                  <c:v>-3.8771783406435499E-5</c:v>
                </c:pt>
                <c:pt idx="3130">
                  <c:v>-3.9216476582610499E-5</c:v>
                </c:pt>
                <c:pt idx="3131">
                  <c:v>-4.2447496182523097E-5</c:v>
                </c:pt>
                <c:pt idx="3132">
                  <c:v>-4.1180066418196201E-5</c:v>
                </c:pt>
                <c:pt idx="3133">
                  <c:v>-4.0200166933062298E-5</c:v>
                </c:pt>
                <c:pt idx="3134">
                  <c:v>-3.9573391899433399E-5</c:v>
                </c:pt>
                <c:pt idx="3135">
                  <c:v>-4.25488301107231E-5</c:v>
                </c:pt>
                <c:pt idx="3136">
                  <c:v>-4.1254646609912398E-5</c:v>
                </c:pt>
                <c:pt idx="3137">
                  <c:v>-3.9853274298472898E-5</c:v>
                </c:pt>
                <c:pt idx="3138">
                  <c:v>-4.0649482755049603E-5</c:v>
                </c:pt>
                <c:pt idx="3139">
                  <c:v>-3.8639449198964003E-5</c:v>
                </c:pt>
                <c:pt idx="3140">
                  <c:v>-3.9906686708458998E-5</c:v>
                </c:pt>
                <c:pt idx="3141">
                  <c:v>-4.1126644659920998E-5</c:v>
                </c:pt>
                <c:pt idx="3142">
                  <c:v>-4.2152037817565403E-5</c:v>
                </c:pt>
                <c:pt idx="3143">
                  <c:v>-3.8054600879903599E-5</c:v>
                </c:pt>
                <c:pt idx="3144">
                  <c:v>-4.29731166563029E-5</c:v>
                </c:pt>
                <c:pt idx="3145">
                  <c:v>-3.9952151888278301E-5</c:v>
                </c:pt>
                <c:pt idx="3146">
                  <c:v>-4.1301194808698303E-5</c:v>
                </c:pt>
                <c:pt idx="3147">
                  <c:v>-4.0664188302443498E-5</c:v>
                </c:pt>
                <c:pt idx="3148">
                  <c:v>-4.30624034511088E-5</c:v>
                </c:pt>
                <c:pt idx="3149">
                  <c:v>-4.1256946708091701E-5</c:v>
                </c:pt>
                <c:pt idx="3150">
                  <c:v>-3.8371759215339701E-5</c:v>
                </c:pt>
                <c:pt idx="3151">
                  <c:v>-4.0855272363628403E-5</c:v>
                </c:pt>
                <c:pt idx="3152">
                  <c:v>-3.9543072961018897E-5</c:v>
                </c:pt>
                <c:pt idx="3153">
                  <c:v>-4.3691124354074197E-5</c:v>
                </c:pt>
                <c:pt idx="3154">
                  <c:v>-4.4720752012643101E-5</c:v>
                </c:pt>
                <c:pt idx="3155">
                  <c:v>-4.1607767948434698E-5</c:v>
                </c:pt>
                <c:pt idx="3156">
                  <c:v>-4.2104875658772701E-5</c:v>
                </c:pt>
                <c:pt idx="3157">
                  <c:v>-3.7917129671718502E-5</c:v>
                </c:pt>
                <c:pt idx="3158">
                  <c:v>-4.1247339731110397E-5</c:v>
                </c:pt>
                <c:pt idx="3159">
                  <c:v>-4.1641013777916101E-5</c:v>
                </c:pt>
                <c:pt idx="3160">
                  <c:v>-3.8933280212240497E-5</c:v>
                </c:pt>
                <c:pt idx="3161">
                  <c:v>-4.1836756285790799E-5</c:v>
                </c:pt>
                <c:pt idx="3162">
                  <c:v>-4.0270992194726897E-5</c:v>
                </c:pt>
                <c:pt idx="3163">
                  <c:v>-4.2338625654856801E-5</c:v>
                </c:pt>
                <c:pt idx="3164">
                  <c:v>-4.3515776112823598E-5</c:v>
                </c:pt>
                <c:pt idx="3165">
                  <c:v>-4.0638672629637101E-5</c:v>
                </c:pt>
                <c:pt idx="3166">
                  <c:v>-3.9259740927868699E-5</c:v>
                </c:pt>
                <c:pt idx="3167">
                  <c:v>-4.2131329722172099E-5</c:v>
                </c:pt>
                <c:pt idx="3168">
                  <c:v>-4.1128706181894099E-5</c:v>
                </c:pt>
                <c:pt idx="3169">
                  <c:v>-3.8347653514252598E-5</c:v>
                </c:pt>
                <c:pt idx="3170">
                  <c:v>-3.9513686797920299E-5</c:v>
                </c:pt>
                <c:pt idx="3171">
                  <c:v>-4.2665122129617501E-5</c:v>
                </c:pt>
                <c:pt idx="3172">
                  <c:v>-4.3231463873087999E-5</c:v>
                </c:pt>
                <c:pt idx="3173">
                  <c:v>-4.1575195845781603E-5</c:v>
                </c:pt>
                <c:pt idx="3174">
                  <c:v>-4.1924361665887797E-5</c:v>
                </c:pt>
                <c:pt idx="3175">
                  <c:v>-4.3781089887457103E-5</c:v>
                </c:pt>
                <c:pt idx="3176">
                  <c:v>-4.3799340165225501E-5</c:v>
                </c:pt>
                <c:pt idx="3177">
                  <c:v>-4.3793942621994497E-5</c:v>
                </c:pt>
                <c:pt idx="3178">
                  <c:v>-4.27730462342033E-5</c:v>
                </c:pt>
                <c:pt idx="3179">
                  <c:v>-3.9956531404476502E-5</c:v>
                </c:pt>
                <c:pt idx="3180">
                  <c:v>-4.3493381724729298E-5</c:v>
                </c:pt>
                <c:pt idx="3181">
                  <c:v>-3.9375366158244101E-5</c:v>
                </c:pt>
                <c:pt idx="3182">
                  <c:v>-4.3318432841884203E-5</c:v>
                </c:pt>
                <c:pt idx="3183">
                  <c:v>-4.2013929036554602E-5</c:v>
                </c:pt>
                <c:pt idx="3184">
                  <c:v>-4.3903644909313103E-5</c:v>
                </c:pt>
                <c:pt idx="3185">
                  <c:v>-4.1793407377162702E-5</c:v>
                </c:pt>
                <c:pt idx="3186">
                  <c:v>-4.0439577171033999E-5</c:v>
                </c:pt>
                <c:pt idx="3187">
                  <c:v>-4.1724635536691601E-5</c:v>
                </c:pt>
                <c:pt idx="3188">
                  <c:v>-4.4873133453377698E-5</c:v>
                </c:pt>
                <c:pt idx="3189">
                  <c:v>-4.4252345319725603E-5</c:v>
                </c:pt>
                <c:pt idx="3190">
                  <c:v>-4.3130812565027297E-5</c:v>
                </c:pt>
                <c:pt idx="3191">
                  <c:v>-4.50926773157218E-5</c:v>
                </c:pt>
                <c:pt idx="3192">
                  <c:v>-4.3389365217186498E-5</c:v>
                </c:pt>
                <c:pt idx="3193">
                  <c:v>-4.4201471364589402E-5</c:v>
                </c:pt>
                <c:pt idx="3194">
                  <c:v>-4.1696873914044099E-5</c:v>
                </c:pt>
                <c:pt idx="3195">
                  <c:v>-4.5385468125060803E-5</c:v>
                </c:pt>
                <c:pt idx="3196">
                  <c:v>-4.4036298048707801E-5</c:v>
                </c:pt>
                <c:pt idx="3197">
                  <c:v>-4.45704979920226E-5</c:v>
                </c:pt>
                <c:pt idx="3198">
                  <c:v>-4.1198382277868399E-5</c:v>
                </c:pt>
                <c:pt idx="3199">
                  <c:v>-4.2577257776830801E-5</c:v>
                </c:pt>
                <c:pt idx="3200">
                  <c:v>-4.4050799692394702E-5</c:v>
                </c:pt>
                <c:pt idx="3201">
                  <c:v>-4.3288759939158601E-5</c:v>
                </c:pt>
                <c:pt idx="3202">
                  <c:v>-4.3467136357010802E-5</c:v>
                </c:pt>
                <c:pt idx="3203">
                  <c:v>-4.25431498347708E-5</c:v>
                </c:pt>
                <c:pt idx="3204">
                  <c:v>-4.2604779450293697E-5</c:v>
                </c:pt>
                <c:pt idx="3205">
                  <c:v>-4.1255919141128399E-5</c:v>
                </c:pt>
                <c:pt idx="3206">
                  <c:v>-4.21705351881632E-5</c:v>
                </c:pt>
                <c:pt idx="3207">
                  <c:v>-4.4656567192153197E-5</c:v>
                </c:pt>
                <c:pt idx="3208">
                  <c:v>-4.7897187912517197E-5</c:v>
                </c:pt>
                <c:pt idx="3209">
                  <c:v>-4.4765742201426297E-5</c:v>
                </c:pt>
                <c:pt idx="3210">
                  <c:v>-4.2909299861504298E-5</c:v>
                </c:pt>
                <c:pt idx="3211">
                  <c:v>-4.1709370943828703E-5</c:v>
                </c:pt>
                <c:pt idx="3212">
                  <c:v>-4.2858349855329699E-5</c:v>
                </c:pt>
                <c:pt idx="3213">
                  <c:v>-4.4260571192683802E-5</c:v>
                </c:pt>
                <c:pt idx="3214">
                  <c:v>-4.43032322725515E-5</c:v>
                </c:pt>
                <c:pt idx="3215">
                  <c:v>-4.0595018033002399E-5</c:v>
                </c:pt>
                <c:pt idx="3216">
                  <c:v>-4.5430232154632802E-5</c:v>
                </c:pt>
                <c:pt idx="3217">
                  <c:v>-4.0898424082351498E-5</c:v>
                </c:pt>
                <c:pt idx="3218">
                  <c:v>-4.2717046534604699E-5</c:v>
                </c:pt>
                <c:pt idx="3219">
                  <c:v>-4.38434746486833E-5</c:v>
                </c:pt>
                <c:pt idx="3220">
                  <c:v>-4.4101285784306698E-5</c:v>
                </c:pt>
                <c:pt idx="3221">
                  <c:v>-4.4340428549523998E-5</c:v>
                </c:pt>
                <c:pt idx="3222">
                  <c:v>-4.3953209855235603E-5</c:v>
                </c:pt>
                <c:pt idx="3223">
                  <c:v>-4.51415384302394E-5</c:v>
                </c:pt>
                <c:pt idx="3224">
                  <c:v>-4.1807791774226398E-5</c:v>
                </c:pt>
                <c:pt idx="3225">
                  <c:v>-4.3665052265280499E-5</c:v>
                </c:pt>
                <c:pt idx="3226">
                  <c:v>-4.5458204198661402E-5</c:v>
                </c:pt>
                <c:pt idx="3227">
                  <c:v>-4.47526761970899E-5</c:v>
                </c:pt>
                <c:pt idx="3228">
                  <c:v>-4.2562590673901199E-5</c:v>
                </c:pt>
                <c:pt idx="3229">
                  <c:v>-4.6028205749573697E-5</c:v>
                </c:pt>
                <c:pt idx="3230">
                  <c:v>-4.3948158088588898E-5</c:v>
                </c:pt>
                <c:pt idx="3231">
                  <c:v>-4.23470314015364E-5</c:v>
                </c:pt>
                <c:pt idx="3232">
                  <c:v>-4.2314419158520598E-5</c:v>
                </c:pt>
                <c:pt idx="3233">
                  <c:v>-4.2941848916754798E-5</c:v>
                </c:pt>
                <c:pt idx="3234">
                  <c:v>-4.2803480224995203E-5</c:v>
                </c:pt>
                <c:pt idx="3235">
                  <c:v>-4.4771638756135599E-5</c:v>
                </c:pt>
                <c:pt idx="3236">
                  <c:v>-4.1026264073444403E-5</c:v>
                </c:pt>
                <c:pt idx="3237">
                  <c:v>-4.33309414536098E-5</c:v>
                </c:pt>
                <c:pt idx="3238">
                  <c:v>-4.2459609807990001E-5</c:v>
                </c:pt>
                <c:pt idx="3239">
                  <c:v>-4.24858006977787E-5</c:v>
                </c:pt>
                <c:pt idx="3240">
                  <c:v>-4.4101477432980198E-5</c:v>
                </c:pt>
                <c:pt idx="3241">
                  <c:v>-4.1199231769002898E-5</c:v>
                </c:pt>
                <c:pt idx="3242">
                  <c:v>-4.1736507529930302E-5</c:v>
                </c:pt>
                <c:pt idx="3243">
                  <c:v>-4.0962396315169503E-5</c:v>
                </c:pt>
                <c:pt idx="3244">
                  <c:v>-4.6159153699170798E-5</c:v>
                </c:pt>
                <c:pt idx="3245">
                  <c:v>-4.1831589324216502E-5</c:v>
                </c:pt>
                <c:pt idx="3246">
                  <c:v>-4.3431428807515E-5</c:v>
                </c:pt>
                <c:pt idx="3247">
                  <c:v>-4.4285081169013399E-5</c:v>
                </c:pt>
                <c:pt idx="3248">
                  <c:v>-4.4695677235020997E-5</c:v>
                </c:pt>
                <c:pt idx="3249">
                  <c:v>-4.21989933064457E-5</c:v>
                </c:pt>
                <c:pt idx="3250">
                  <c:v>-4.2553332969301698E-5</c:v>
                </c:pt>
                <c:pt idx="3251">
                  <c:v>-4.4850472565790501E-5</c:v>
                </c:pt>
                <c:pt idx="3252">
                  <c:v>-4.58560905493234E-5</c:v>
                </c:pt>
                <c:pt idx="3253">
                  <c:v>-4.33934574343316E-5</c:v>
                </c:pt>
                <c:pt idx="3254">
                  <c:v>-4.61524956358098E-5</c:v>
                </c:pt>
                <c:pt idx="3255">
                  <c:v>-4.4633948082213903E-5</c:v>
                </c:pt>
                <c:pt idx="3256">
                  <c:v>-4.3588269225116698E-5</c:v>
                </c:pt>
                <c:pt idx="3257">
                  <c:v>-4.4222610313503597E-5</c:v>
                </c:pt>
                <c:pt idx="3258">
                  <c:v>-4.3509413110401999E-5</c:v>
                </c:pt>
                <c:pt idx="3259">
                  <c:v>-4.4477207508923301E-5</c:v>
                </c:pt>
                <c:pt idx="3260">
                  <c:v>-4.2804061684139498E-5</c:v>
                </c:pt>
                <c:pt idx="3261">
                  <c:v>-4.2558778906685801E-5</c:v>
                </c:pt>
                <c:pt idx="3262">
                  <c:v>-4.1942386964842798E-5</c:v>
                </c:pt>
                <c:pt idx="3263">
                  <c:v>-4.4110373860711103E-5</c:v>
                </c:pt>
                <c:pt idx="3264">
                  <c:v>-4.3601428221461002E-5</c:v>
                </c:pt>
                <c:pt idx="3265">
                  <c:v>-4.4705954360500898E-5</c:v>
                </c:pt>
                <c:pt idx="3266">
                  <c:v>-4.2330197562970902E-5</c:v>
                </c:pt>
                <c:pt idx="3267">
                  <c:v>-4.1189870182079898E-5</c:v>
                </c:pt>
                <c:pt idx="3268">
                  <c:v>-4.4340784134524198E-5</c:v>
                </c:pt>
                <c:pt idx="3269">
                  <c:v>-4.3751579407535299E-5</c:v>
                </c:pt>
                <c:pt idx="3270">
                  <c:v>-4.1386406521995103E-5</c:v>
                </c:pt>
                <c:pt idx="3271">
                  <c:v>-4.4499875465032698E-5</c:v>
                </c:pt>
                <c:pt idx="3272">
                  <c:v>-4.1256400153421797E-5</c:v>
                </c:pt>
                <c:pt idx="3273">
                  <c:v>-4.2710279692801501E-5</c:v>
                </c:pt>
                <c:pt idx="3274">
                  <c:v>-4.5932045119357903E-5</c:v>
                </c:pt>
                <c:pt idx="3275">
                  <c:v>-4.38946943093924E-5</c:v>
                </c:pt>
                <c:pt idx="3276">
                  <c:v>-4.1591710320681E-5</c:v>
                </c:pt>
                <c:pt idx="3277">
                  <c:v>-4.3558608219763303E-5</c:v>
                </c:pt>
                <c:pt idx="3278">
                  <c:v>-4.4522762252912399E-5</c:v>
                </c:pt>
                <c:pt idx="3279">
                  <c:v>-4.6135246059320303E-5</c:v>
                </c:pt>
                <c:pt idx="3280">
                  <c:v>-4.3424845184097903E-5</c:v>
                </c:pt>
                <c:pt idx="3281">
                  <c:v>-4.2935859723881402E-5</c:v>
                </c:pt>
                <c:pt idx="3282">
                  <c:v>-3.9340487611809402E-5</c:v>
                </c:pt>
                <c:pt idx="3283">
                  <c:v>-4.3612490340097202E-5</c:v>
                </c:pt>
                <c:pt idx="3284">
                  <c:v>-4.2513673260662902E-5</c:v>
                </c:pt>
                <c:pt idx="3285">
                  <c:v>-4.3033057922068102E-5</c:v>
                </c:pt>
                <c:pt idx="3286">
                  <c:v>-4.7821722236330097E-5</c:v>
                </c:pt>
                <c:pt idx="3287">
                  <c:v>-4.5099430743424703E-5</c:v>
                </c:pt>
                <c:pt idx="3288">
                  <c:v>-4.3033346028409098E-5</c:v>
                </c:pt>
                <c:pt idx="3289">
                  <c:v>-4.3519581845504497E-5</c:v>
                </c:pt>
                <c:pt idx="3290">
                  <c:v>-4.1941116892939098E-5</c:v>
                </c:pt>
                <c:pt idx="3291">
                  <c:v>-4.5641005367338802E-5</c:v>
                </c:pt>
                <c:pt idx="3292">
                  <c:v>-4.4411332321663202E-5</c:v>
                </c:pt>
                <c:pt idx="3293">
                  <c:v>-4.3509421157234101E-5</c:v>
                </c:pt>
                <c:pt idx="3294">
                  <c:v>-4.1853091237336798E-5</c:v>
                </c:pt>
                <c:pt idx="3295">
                  <c:v>-4.2371055370335498E-5</c:v>
                </c:pt>
                <c:pt idx="3296">
                  <c:v>-4.4066347424801E-5</c:v>
                </c:pt>
                <c:pt idx="3297">
                  <c:v>-4.1649886308562797E-5</c:v>
                </c:pt>
                <c:pt idx="3298">
                  <c:v>-4.5382639313681699E-5</c:v>
                </c:pt>
                <c:pt idx="3299">
                  <c:v>-4.7157142620878197E-5</c:v>
                </c:pt>
                <c:pt idx="3300">
                  <c:v>-4.5274254349378203E-5</c:v>
                </c:pt>
                <c:pt idx="3301">
                  <c:v>-4.5622654149933702E-5</c:v>
                </c:pt>
                <c:pt idx="3302">
                  <c:v>-4.56862528360019E-5</c:v>
                </c:pt>
                <c:pt idx="3303">
                  <c:v>-4.3714044390799198E-5</c:v>
                </c:pt>
                <c:pt idx="3304">
                  <c:v>-3.9379017258771598E-5</c:v>
                </c:pt>
                <c:pt idx="3305">
                  <c:v>-4.7579926281414397E-5</c:v>
                </c:pt>
                <c:pt idx="3306">
                  <c:v>-4.4423629584822201E-5</c:v>
                </c:pt>
                <c:pt idx="3307">
                  <c:v>-4.5428357464012898E-5</c:v>
                </c:pt>
                <c:pt idx="3308">
                  <c:v>-4.4975183845872298E-5</c:v>
                </c:pt>
                <c:pt idx="3309">
                  <c:v>-4.5097988750264801E-5</c:v>
                </c:pt>
                <c:pt idx="3310">
                  <c:v>-4.5862545918232897E-5</c:v>
                </c:pt>
                <c:pt idx="3311">
                  <c:v>-4.2524199080795497E-5</c:v>
                </c:pt>
                <c:pt idx="3312">
                  <c:v>-4.6258593200489201E-5</c:v>
                </c:pt>
                <c:pt idx="3313">
                  <c:v>-4.4587321743709202E-5</c:v>
                </c:pt>
                <c:pt idx="3314">
                  <c:v>-4.2966551267233097E-5</c:v>
                </c:pt>
                <c:pt idx="3315">
                  <c:v>-4.3548980696216798E-5</c:v>
                </c:pt>
                <c:pt idx="3316">
                  <c:v>-4.5412041202868901E-5</c:v>
                </c:pt>
                <c:pt idx="3317">
                  <c:v>-4.5923153351244999E-5</c:v>
                </c:pt>
                <c:pt idx="3318">
                  <c:v>-4.5267821523638199E-5</c:v>
                </c:pt>
                <c:pt idx="3319">
                  <c:v>-4.2923627431116098E-5</c:v>
                </c:pt>
                <c:pt idx="3320">
                  <c:v>-4.46595617442718E-5</c:v>
                </c:pt>
                <c:pt idx="3321">
                  <c:v>-4.35999405707507E-5</c:v>
                </c:pt>
                <c:pt idx="3322">
                  <c:v>-4.5382158224301703E-5</c:v>
                </c:pt>
                <c:pt idx="3323">
                  <c:v>-4.2620826269853497E-5</c:v>
                </c:pt>
                <c:pt idx="3324">
                  <c:v>-4.3897413893483699E-5</c:v>
                </c:pt>
                <c:pt idx="3325">
                  <c:v>-4.5620865202940102E-5</c:v>
                </c:pt>
                <c:pt idx="3326">
                  <c:v>-4.2193097252756603E-5</c:v>
                </c:pt>
                <c:pt idx="3327">
                  <c:v>-4.3209301011217897E-5</c:v>
                </c:pt>
                <c:pt idx="3328">
                  <c:v>-4.3290632473262898E-5</c:v>
                </c:pt>
                <c:pt idx="3329">
                  <c:v>-4.0978222137864499E-5</c:v>
                </c:pt>
                <c:pt idx="3330">
                  <c:v>-4.4246723522292503E-5</c:v>
                </c:pt>
                <c:pt idx="3331">
                  <c:v>-4.36429892867154E-5</c:v>
                </c:pt>
                <c:pt idx="3332">
                  <c:v>-4.6308404846194699E-5</c:v>
                </c:pt>
                <c:pt idx="3333">
                  <c:v>-4.3903437199022702E-5</c:v>
                </c:pt>
                <c:pt idx="3334">
                  <c:v>-4.4121121235329501E-5</c:v>
                </c:pt>
                <c:pt idx="3335">
                  <c:v>-4.4624311428242398E-5</c:v>
                </c:pt>
                <c:pt idx="3336">
                  <c:v>-4.2257352423728803E-5</c:v>
                </c:pt>
                <c:pt idx="3337">
                  <c:v>-4.1426073917068598E-5</c:v>
                </c:pt>
                <c:pt idx="3338">
                  <c:v>-4.9016967153533E-5</c:v>
                </c:pt>
                <c:pt idx="3339">
                  <c:v>-4.5503767276740998E-5</c:v>
                </c:pt>
                <c:pt idx="3340">
                  <c:v>-4.5012996396839903E-5</c:v>
                </c:pt>
                <c:pt idx="3341">
                  <c:v>-4.5600565198296901E-5</c:v>
                </c:pt>
                <c:pt idx="3342">
                  <c:v>-4.6050689911096E-5</c:v>
                </c:pt>
                <c:pt idx="3343">
                  <c:v>-4.4781339656388E-5</c:v>
                </c:pt>
                <c:pt idx="3344">
                  <c:v>-4.5001103982684101E-5</c:v>
                </c:pt>
                <c:pt idx="3345">
                  <c:v>-4.3462286396468097E-5</c:v>
                </c:pt>
                <c:pt idx="3346">
                  <c:v>-4.62905252801465E-5</c:v>
                </c:pt>
                <c:pt idx="3347">
                  <c:v>-4.31311794341374E-5</c:v>
                </c:pt>
                <c:pt idx="3348">
                  <c:v>-4.2342557127123402E-5</c:v>
                </c:pt>
                <c:pt idx="3349">
                  <c:v>-4.5953155748888997E-5</c:v>
                </c:pt>
                <c:pt idx="3350">
                  <c:v>-4.3216942881420599E-5</c:v>
                </c:pt>
                <c:pt idx="3351">
                  <c:v>-4.5141358957628399E-5</c:v>
                </c:pt>
                <c:pt idx="3352">
                  <c:v>-4.6202488047059101E-5</c:v>
                </c:pt>
                <c:pt idx="3353">
                  <c:v>-4.6542886500670299E-5</c:v>
                </c:pt>
                <c:pt idx="3354">
                  <c:v>-4.6021851779533E-5</c:v>
                </c:pt>
                <c:pt idx="3355">
                  <c:v>-4.3204744059434198E-5</c:v>
                </c:pt>
                <c:pt idx="3356">
                  <c:v>-4.5920884187777202E-5</c:v>
                </c:pt>
                <c:pt idx="3357">
                  <c:v>-4.6408790608284E-5</c:v>
                </c:pt>
                <c:pt idx="3358">
                  <c:v>-4.4173467068894898E-5</c:v>
                </c:pt>
                <c:pt idx="3359">
                  <c:v>-4.6311448237450199E-5</c:v>
                </c:pt>
                <c:pt idx="3360">
                  <c:v>-4.4563233262704101E-5</c:v>
                </c:pt>
                <c:pt idx="3361">
                  <c:v>-4.5846950621604303E-5</c:v>
                </c:pt>
                <c:pt idx="3362">
                  <c:v>-4.4445337797310203E-5</c:v>
                </c:pt>
                <c:pt idx="3363">
                  <c:v>-4.4726673245584002E-5</c:v>
                </c:pt>
                <c:pt idx="3364">
                  <c:v>-4.6033528500885902E-5</c:v>
                </c:pt>
                <c:pt idx="3365">
                  <c:v>-4.7327475846225198E-5</c:v>
                </c:pt>
                <c:pt idx="3366">
                  <c:v>-4.24320400865433E-5</c:v>
                </c:pt>
                <c:pt idx="3367">
                  <c:v>-4.4440650944255402E-5</c:v>
                </c:pt>
                <c:pt idx="3368">
                  <c:v>-4.1825888739781801E-5</c:v>
                </c:pt>
                <c:pt idx="3369">
                  <c:v>-4.5068122353187297E-5</c:v>
                </c:pt>
                <c:pt idx="3370">
                  <c:v>-4.5796481551242099E-5</c:v>
                </c:pt>
                <c:pt idx="3371">
                  <c:v>-4.30309411293264E-5</c:v>
                </c:pt>
                <c:pt idx="3372">
                  <c:v>-4.6326650314879397E-5</c:v>
                </c:pt>
                <c:pt idx="3373">
                  <c:v>-4.5399942218392098E-5</c:v>
                </c:pt>
                <c:pt idx="3374">
                  <c:v>-4.3658322356005598E-5</c:v>
                </c:pt>
                <c:pt idx="3375">
                  <c:v>-4.5064433256473898E-5</c:v>
                </c:pt>
                <c:pt idx="3376">
                  <c:v>-4.4611901126206501E-5</c:v>
                </c:pt>
                <c:pt idx="3377">
                  <c:v>-4.5947953229486399E-5</c:v>
                </c:pt>
                <c:pt idx="3378">
                  <c:v>-4.6798961133562198E-5</c:v>
                </c:pt>
                <c:pt idx="3379">
                  <c:v>-4.4111206693252098E-5</c:v>
                </c:pt>
                <c:pt idx="3380">
                  <c:v>-4.6850563281680699E-5</c:v>
                </c:pt>
                <c:pt idx="3381">
                  <c:v>-4.6653975323619003E-5</c:v>
                </c:pt>
                <c:pt idx="3382">
                  <c:v>-4.6823715473492703E-5</c:v>
                </c:pt>
                <c:pt idx="3383">
                  <c:v>-4.2693905446478502E-5</c:v>
                </c:pt>
                <c:pt idx="3384">
                  <c:v>-4.34245867535925E-5</c:v>
                </c:pt>
                <c:pt idx="3385">
                  <c:v>-4.7724575214001402E-5</c:v>
                </c:pt>
                <c:pt idx="3386">
                  <c:v>-4.7078155809506802E-5</c:v>
                </c:pt>
                <c:pt idx="3387">
                  <c:v>-4.4522740267343902E-5</c:v>
                </c:pt>
                <c:pt idx="3388">
                  <c:v>-4.5512196549983497E-5</c:v>
                </c:pt>
                <c:pt idx="3389">
                  <c:v>-4.1407762706680899E-5</c:v>
                </c:pt>
                <c:pt idx="3390">
                  <c:v>-4.3797104836895798E-5</c:v>
                </c:pt>
                <c:pt idx="3391">
                  <c:v>-4.3786704080349298E-5</c:v>
                </c:pt>
                <c:pt idx="3392">
                  <c:v>-4.3607039969371899E-5</c:v>
                </c:pt>
                <c:pt idx="3393">
                  <c:v>-4.75380238917183E-5</c:v>
                </c:pt>
                <c:pt idx="3394">
                  <c:v>-4.7072262362904798E-5</c:v>
                </c:pt>
                <c:pt idx="3395">
                  <c:v>-4.3518282335605103E-5</c:v>
                </c:pt>
                <c:pt idx="3396">
                  <c:v>-4.7889346118470902E-5</c:v>
                </c:pt>
                <c:pt idx="3397">
                  <c:v>-4.6914942193173103E-5</c:v>
                </c:pt>
                <c:pt idx="3398">
                  <c:v>-4.39410195974749E-5</c:v>
                </c:pt>
                <c:pt idx="3399">
                  <c:v>-4.5640183655152999E-5</c:v>
                </c:pt>
                <c:pt idx="3400">
                  <c:v>-4.3679994182167899E-5</c:v>
                </c:pt>
                <c:pt idx="3401">
                  <c:v>-4.4215836374789199E-5</c:v>
                </c:pt>
                <c:pt idx="3402">
                  <c:v>-4.3929692938112298E-5</c:v>
                </c:pt>
                <c:pt idx="3403">
                  <c:v>-4.3883589295551802E-5</c:v>
                </c:pt>
                <c:pt idx="3404">
                  <c:v>-4.1038505108027801E-5</c:v>
                </c:pt>
                <c:pt idx="3405">
                  <c:v>-4.6172308541528899E-5</c:v>
                </c:pt>
                <c:pt idx="3406">
                  <c:v>-4.3617664004884997E-5</c:v>
                </c:pt>
                <c:pt idx="3407">
                  <c:v>-4.3581294998457101E-5</c:v>
                </c:pt>
                <c:pt idx="3408">
                  <c:v>-4.4189645430458902E-5</c:v>
                </c:pt>
                <c:pt idx="3409">
                  <c:v>-4.3932613132849097E-5</c:v>
                </c:pt>
                <c:pt idx="3410">
                  <c:v>-4.4317995643006601E-5</c:v>
                </c:pt>
                <c:pt idx="3411">
                  <c:v>-4.3675699533727403E-5</c:v>
                </c:pt>
                <c:pt idx="3412">
                  <c:v>-4.2994906944195602E-5</c:v>
                </c:pt>
                <c:pt idx="3413">
                  <c:v>-4.3554069373504598E-5</c:v>
                </c:pt>
                <c:pt idx="3414">
                  <c:v>-4.6592663606761499E-5</c:v>
                </c:pt>
                <c:pt idx="3415">
                  <c:v>-4.6401782614058403E-5</c:v>
                </c:pt>
                <c:pt idx="3416">
                  <c:v>-4.4921986069534401E-5</c:v>
                </c:pt>
                <c:pt idx="3417">
                  <c:v>-4.6073913467508602E-5</c:v>
                </c:pt>
                <c:pt idx="3418">
                  <c:v>-4.1411780701259303E-5</c:v>
                </c:pt>
                <c:pt idx="3419">
                  <c:v>-5.0408225916977097E-5</c:v>
                </c:pt>
                <c:pt idx="3420">
                  <c:v>-4.47461617216478E-5</c:v>
                </c:pt>
                <c:pt idx="3421">
                  <c:v>-4.4564220960277597E-5</c:v>
                </c:pt>
                <c:pt idx="3422">
                  <c:v>-4.6993855826227603E-5</c:v>
                </c:pt>
                <c:pt idx="3423">
                  <c:v>-4.2901238848016297E-5</c:v>
                </c:pt>
                <c:pt idx="3424">
                  <c:v>-4.4296364549136399E-5</c:v>
                </c:pt>
                <c:pt idx="3425">
                  <c:v>-4.5808163186591301E-5</c:v>
                </c:pt>
                <c:pt idx="3426">
                  <c:v>-4.2272817685699401E-5</c:v>
                </c:pt>
                <c:pt idx="3427">
                  <c:v>-4.5402532743519801E-5</c:v>
                </c:pt>
                <c:pt idx="3428">
                  <c:v>-4.3409845917661403E-5</c:v>
                </c:pt>
                <c:pt idx="3429">
                  <c:v>-4.4387316534709997E-5</c:v>
                </c:pt>
                <c:pt idx="3430">
                  <c:v>-4.56741040359065E-5</c:v>
                </c:pt>
                <c:pt idx="3431">
                  <c:v>-4.8275552970428501E-5</c:v>
                </c:pt>
                <c:pt idx="3432">
                  <c:v>-4.3608866446072997E-5</c:v>
                </c:pt>
                <c:pt idx="3433">
                  <c:v>-4.7527900541776099E-5</c:v>
                </c:pt>
                <c:pt idx="3434">
                  <c:v>-4.5029570521823603E-5</c:v>
                </c:pt>
                <c:pt idx="3435">
                  <c:v>-4.31856373607285E-5</c:v>
                </c:pt>
                <c:pt idx="3436">
                  <c:v>-4.36971851478212E-5</c:v>
                </c:pt>
                <c:pt idx="3437">
                  <c:v>-4.3547994141184598E-5</c:v>
                </c:pt>
                <c:pt idx="3438">
                  <c:v>-4.3702074727499602E-5</c:v>
                </c:pt>
                <c:pt idx="3439">
                  <c:v>-4.2942268140455501E-5</c:v>
                </c:pt>
                <c:pt idx="3440">
                  <c:v>-4.6813833623207397E-5</c:v>
                </c:pt>
                <c:pt idx="3441">
                  <c:v>-4.4765030836608402E-5</c:v>
                </c:pt>
                <c:pt idx="3442">
                  <c:v>-4.4706005689544703E-5</c:v>
                </c:pt>
                <c:pt idx="3443">
                  <c:v>-4.5381310958736602E-5</c:v>
                </c:pt>
                <c:pt idx="3444">
                  <c:v>-4.4701482459812401E-5</c:v>
                </c:pt>
                <c:pt idx="3445">
                  <c:v>-4.6104195368974597E-5</c:v>
                </c:pt>
                <c:pt idx="3446">
                  <c:v>-4.4465508580985799E-5</c:v>
                </c:pt>
                <c:pt idx="3447">
                  <c:v>-4.4237417214285801E-5</c:v>
                </c:pt>
                <c:pt idx="3448">
                  <c:v>-4.7870981671044598E-5</c:v>
                </c:pt>
                <c:pt idx="3449">
                  <c:v>-4.32659087551977E-5</c:v>
                </c:pt>
                <c:pt idx="3450">
                  <c:v>-4.6986906001058499E-5</c:v>
                </c:pt>
                <c:pt idx="3451">
                  <c:v>-4.6571122388916301E-5</c:v>
                </c:pt>
                <c:pt idx="3452">
                  <c:v>-4.4589635213703397E-5</c:v>
                </c:pt>
                <c:pt idx="3453">
                  <c:v>-4.6015849342130798E-5</c:v>
                </c:pt>
                <c:pt idx="3454">
                  <c:v>-4.3779333031844298E-5</c:v>
                </c:pt>
                <c:pt idx="3455">
                  <c:v>-4.43719789681706E-5</c:v>
                </c:pt>
                <c:pt idx="3456">
                  <c:v>-4.5760610970266298E-5</c:v>
                </c:pt>
                <c:pt idx="3457">
                  <c:v>-4.40244353962342E-5</c:v>
                </c:pt>
                <c:pt idx="3458">
                  <c:v>-4.4694194682209301E-5</c:v>
                </c:pt>
                <c:pt idx="3459">
                  <c:v>-4.5062782004255801E-5</c:v>
                </c:pt>
                <c:pt idx="3460">
                  <c:v>-4.6812104053932197E-5</c:v>
                </c:pt>
                <c:pt idx="3461">
                  <c:v>-4.64419495584025E-5</c:v>
                </c:pt>
                <c:pt idx="3462">
                  <c:v>-4.3965013814185103E-5</c:v>
                </c:pt>
                <c:pt idx="3463">
                  <c:v>-4.6355938319943702E-5</c:v>
                </c:pt>
                <c:pt idx="3464">
                  <c:v>-4.6709831433808198E-5</c:v>
                </c:pt>
                <c:pt idx="3465">
                  <c:v>-4.6104917764143502E-5</c:v>
                </c:pt>
                <c:pt idx="3466">
                  <c:v>-4.6759108889701798E-5</c:v>
                </c:pt>
                <c:pt idx="3467">
                  <c:v>-4.3052534289051302E-5</c:v>
                </c:pt>
                <c:pt idx="3468">
                  <c:v>-4.5593790052009601E-5</c:v>
                </c:pt>
                <c:pt idx="3469">
                  <c:v>-4.7226900577146499E-5</c:v>
                </c:pt>
                <c:pt idx="3470">
                  <c:v>-4.6347206421245902E-5</c:v>
                </c:pt>
                <c:pt idx="3471">
                  <c:v>-4.2827163351380201E-5</c:v>
                </c:pt>
                <c:pt idx="3472">
                  <c:v>-4.8860344738821402E-5</c:v>
                </c:pt>
                <c:pt idx="3473">
                  <c:v>-4.5028608997252099E-5</c:v>
                </c:pt>
                <c:pt idx="3474">
                  <c:v>-4.5261338474310299E-5</c:v>
                </c:pt>
                <c:pt idx="3475">
                  <c:v>-4.6156029712373299E-5</c:v>
                </c:pt>
                <c:pt idx="3476">
                  <c:v>-4.3704221557069397E-5</c:v>
                </c:pt>
                <c:pt idx="3477">
                  <c:v>-4.6188744558050297E-5</c:v>
                </c:pt>
                <c:pt idx="3478">
                  <c:v>-4.2344415910354503E-5</c:v>
                </c:pt>
                <c:pt idx="3479">
                  <c:v>-4.7127579101714503E-5</c:v>
                </c:pt>
                <c:pt idx="3480">
                  <c:v>-4.3627602249342797E-5</c:v>
                </c:pt>
                <c:pt idx="3481">
                  <c:v>-4.5086844539295398E-5</c:v>
                </c:pt>
                <c:pt idx="3482">
                  <c:v>-4.5956290239758698E-5</c:v>
                </c:pt>
                <c:pt idx="3483">
                  <c:v>-4.7146972476023502E-5</c:v>
                </c:pt>
                <c:pt idx="3484">
                  <c:v>-4.7388539579854302E-5</c:v>
                </c:pt>
                <c:pt idx="3485">
                  <c:v>-4.1747245612082097E-5</c:v>
                </c:pt>
                <c:pt idx="3486">
                  <c:v>-4.6411711800212501E-5</c:v>
                </c:pt>
                <c:pt idx="3487">
                  <c:v>-4.5361988456884399E-5</c:v>
                </c:pt>
                <c:pt idx="3488">
                  <c:v>-4.8071764627516103E-5</c:v>
                </c:pt>
                <c:pt idx="3489">
                  <c:v>-4.34869013108599E-5</c:v>
                </c:pt>
                <c:pt idx="3490">
                  <c:v>-4.4514002783126703E-5</c:v>
                </c:pt>
                <c:pt idx="3491">
                  <c:v>-4.5618852962329798E-5</c:v>
                </c:pt>
                <c:pt idx="3492">
                  <c:v>-4.6689259329910898E-5</c:v>
                </c:pt>
                <c:pt idx="3493">
                  <c:v>-4.6783701498774897E-5</c:v>
                </c:pt>
                <c:pt idx="3494">
                  <c:v>-4.5983914215554601E-5</c:v>
                </c:pt>
                <c:pt idx="3495">
                  <c:v>-4.4040251516411497E-5</c:v>
                </c:pt>
                <c:pt idx="3496">
                  <c:v>-4.47314842542506E-5</c:v>
                </c:pt>
                <c:pt idx="3497">
                  <c:v>-4.3884963627083498E-5</c:v>
                </c:pt>
                <c:pt idx="3498">
                  <c:v>-4.6523664069578801E-5</c:v>
                </c:pt>
                <c:pt idx="3499">
                  <c:v>-4.2555555999360899E-5</c:v>
                </c:pt>
                <c:pt idx="3500">
                  <c:v>-4.4189853344097099E-5</c:v>
                </c:pt>
                <c:pt idx="3501">
                  <c:v>-4.8966633377359402E-5</c:v>
                </c:pt>
                <c:pt idx="3502">
                  <c:v>-4.4954437376580297E-5</c:v>
                </c:pt>
                <c:pt idx="3503">
                  <c:v>-4.4362434614243899E-5</c:v>
                </c:pt>
                <c:pt idx="3504">
                  <c:v>-4.6047533376996502E-5</c:v>
                </c:pt>
                <c:pt idx="3505">
                  <c:v>-4.46624206973127E-5</c:v>
                </c:pt>
                <c:pt idx="3506">
                  <c:v>-4.72554273776186E-5</c:v>
                </c:pt>
                <c:pt idx="3507">
                  <c:v>-4.3746907951635301E-5</c:v>
                </c:pt>
                <c:pt idx="3508">
                  <c:v>-4.6779809607772601E-5</c:v>
                </c:pt>
                <c:pt idx="3509">
                  <c:v>-4.3330816552688699E-5</c:v>
                </c:pt>
                <c:pt idx="3510">
                  <c:v>-4.6803373293956502E-5</c:v>
                </c:pt>
                <c:pt idx="3511">
                  <c:v>-4.9293801222451399E-5</c:v>
                </c:pt>
                <c:pt idx="3512">
                  <c:v>-4.5223048435252402E-5</c:v>
                </c:pt>
                <c:pt idx="3513">
                  <c:v>-4.4959590081713202E-5</c:v>
                </c:pt>
                <c:pt idx="3514">
                  <c:v>-4.5136613747254702E-5</c:v>
                </c:pt>
                <c:pt idx="3515">
                  <c:v>-4.8100240388271399E-5</c:v>
                </c:pt>
                <c:pt idx="3516">
                  <c:v>-4.70393174779324E-5</c:v>
                </c:pt>
                <c:pt idx="3517">
                  <c:v>-4.6195070263140298E-5</c:v>
                </c:pt>
                <c:pt idx="3518">
                  <c:v>-4.8938844479803399E-5</c:v>
                </c:pt>
                <c:pt idx="3519">
                  <c:v>-4.7619892577257303E-5</c:v>
                </c:pt>
                <c:pt idx="3520">
                  <c:v>-4.5337677170266099E-5</c:v>
                </c:pt>
                <c:pt idx="3521">
                  <c:v>-4.8629108641717297E-5</c:v>
                </c:pt>
                <c:pt idx="3522">
                  <c:v>-4.4416915671233901E-5</c:v>
                </c:pt>
                <c:pt idx="3523">
                  <c:v>-4.7223777252443402E-5</c:v>
                </c:pt>
                <c:pt idx="3524">
                  <c:v>-4.7042617798158803E-5</c:v>
                </c:pt>
                <c:pt idx="3525">
                  <c:v>-4.3461685998474202E-5</c:v>
                </c:pt>
                <c:pt idx="3526">
                  <c:v>-4.2732707812355599E-5</c:v>
                </c:pt>
                <c:pt idx="3527">
                  <c:v>-4.8158200257811698E-5</c:v>
                </c:pt>
                <c:pt idx="3528">
                  <c:v>-4.5391943797609001E-5</c:v>
                </c:pt>
                <c:pt idx="3529">
                  <c:v>-4.6773235384591099E-5</c:v>
                </c:pt>
                <c:pt idx="3530">
                  <c:v>-4.8242806619508E-5</c:v>
                </c:pt>
                <c:pt idx="3531">
                  <c:v>-4.5193364619143803E-5</c:v>
                </c:pt>
                <c:pt idx="3532">
                  <c:v>-4.6635855659745501E-5</c:v>
                </c:pt>
                <c:pt idx="3533">
                  <c:v>-4.62529434778631E-5</c:v>
                </c:pt>
                <c:pt idx="3534">
                  <c:v>-4.8183607792651897E-5</c:v>
                </c:pt>
                <c:pt idx="3535">
                  <c:v>-4.6654622888502798E-5</c:v>
                </c:pt>
                <c:pt idx="3536">
                  <c:v>-4.5088462634274402E-5</c:v>
                </c:pt>
                <c:pt idx="3537">
                  <c:v>-4.6332810279630701E-5</c:v>
                </c:pt>
                <c:pt idx="3538">
                  <c:v>-4.4206729818211497E-5</c:v>
                </c:pt>
                <c:pt idx="3539">
                  <c:v>-4.54600685771391E-5</c:v>
                </c:pt>
                <c:pt idx="3540">
                  <c:v>-4.4446610775927801E-5</c:v>
                </c:pt>
                <c:pt idx="3541">
                  <c:v>-4.5379597431126401E-5</c:v>
                </c:pt>
                <c:pt idx="3542">
                  <c:v>-4.63921555245481E-5</c:v>
                </c:pt>
                <c:pt idx="3543">
                  <c:v>-4.4068963113621602E-5</c:v>
                </c:pt>
                <c:pt idx="3544">
                  <c:v>-4.5251242569922201E-5</c:v>
                </c:pt>
                <c:pt idx="3545">
                  <c:v>-4.3726423020645403E-5</c:v>
                </c:pt>
                <c:pt idx="3546">
                  <c:v>-4.6420938610452903E-5</c:v>
                </c:pt>
                <c:pt idx="3547">
                  <c:v>-4.6084688853991902E-5</c:v>
                </c:pt>
                <c:pt idx="3548">
                  <c:v>-4.5516271448640898E-5</c:v>
                </c:pt>
                <c:pt idx="3549">
                  <c:v>-4.2916660858515298E-5</c:v>
                </c:pt>
                <c:pt idx="3550">
                  <c:v>-4.37348284910236E-5</c:v>
                </c:pt>
                <c:pt idx="3551">
                  <c:v>-4.4778794783350499E-5</c:v>
                </c:pt>
                <c:pt idx="3552">
                  <c:v>-4.2108081049085599E-5</c:v>
                </c:pt>
                <c:pt idx="3553">
                  <c:v>-4.3428640910321903E-5</c:v>
                </c:pt>
                <c:pt idx="3554">
                  <c:v>-4.5168141811774602E-5</c:v>
                </c:pt>
                <c:pt idx="3555">
                  <c:v>-4.5872569254237102E-5</c:v>
                </c:pt>
                <c:pt idx="3556">
                  <c:v>-4.5423438042741303E-5</c:v>
                </c:pt>
                <c:pt idx="3557">
                  <c:v>-4.6292095990521701E-5</c:v>
                </c:pt>
                <c:pt idx="3558">
                  <c:v>-4.5862991138710102E-5</c:v>
                </c:pt>
                <c:pt idx="3559">
                  <c:v>-4.4478149875216801E-5</c:v>
                </c:pt>
                <c:pt idx="3560">
                  <c:v>-4.58977840706275E-5</c:v>
                </c:pt>
                <c:pt idx="3561">
                  <c:v>-4.9229405285300599E-5</c:v>
                </c:pt>
                <c:pt idx="3562">
                  <c:v>-4.4510382150368803E-5</c:v>
                </c:pt>
                <c:pt idx="3563">
                  <c:v>-4.64231302105234E-5</c:v>
                </c:pt>
                <c:pt idx="3564">
                  <c:v>-4.5483699992427098E-5</c:v>
                </c:pt>
                <c:pt idx="3565">
                  <c:v>-4.4889738553401802E-5</c:v>
                </c:pt>
                <c:pt idx="3566">
                  <c:v>-4.4415886114775598E-5</c:v>
                </c:pt>
                <c:pt idx="3567">
                  <c:v>-4.4983317322791903E-5</c:v>
                </c:pt>
                <c:pt idx="3568">
                  <c:v>-4.54283473733553E-5</c:v>
                </c:pt>
                <c:pt idx="3569">
                  <c:v>-4.6441335605061399E-5</c:v>
                </c:pt>
                <c:pt idx="3570">
                  <c:v>-4.2173124186243101E-5</c:v>
                </c:pt>
                <c:pt idx="3571">
                  <c:v>-4.3804069498052098E-5</c:v>
                </c:pt>
                <c:pt idx="3572">
                  <c:v>-4.42875710785232E-5</c:v>
                </c:pt>
                <c:pt idx="3573">
                  <c:v>-4.5994347074649403E-5</c:v>
                </c:pt>
                <c:pt idx="3574">
                  <c:v>-4.65900988160949E-5</c:v>
                </c:pt>
                <c:pt idx="3575">
                  <c:v>-4.9355685457871403E-5</c:v>
                </c:pt>
                <c:pt idx="3576">
                  <c:v>-4.9383250830599798E-5</c:v>
                </c:pt>
                <c:pt idx="3577">
                  <c:v>-4.52711983155625E-5</c:v>
                </c:pt>
                <c:pt idx="3578">
                  <c:v>-4.5624094623953098E-5</c:v>
                </c:pt>
                <c:pt idx="3579">
                  <c:v>-4.6634671299531501E-5</c:v>
                </c:pt>
                <c:pt idx="3580">
                  <c:v>-4.9311000942853898E-5</c:v>
                </c:pt>
                <c:pt idx="3581">
                  <c:v>-4.3862057592312302E-5</c:v>
                </c:pt>
                <c:pt idx="3582">
                  <c:v>-4.7281479714234201E-5</c:v>
                </c:pt>
                <c:pt idx="3583">
                  <c:v>-4.42185495081019E-5</c:v>
                </c:pt>
                <c:pt idx="3584">
                  <c:v>-4.5457382588174902E-5</c:v>
                </c:pt>
                <c:pt idx="3585">
                  <c:v>-4.8502636239548301E-5</c:v>
                </c:pt>
                <c:pt idx="3586">
                  <c:v>-4.5981726061237499E-5</c:v>
                </c:pt>
                <c:pt idx="3587">
                  <c:v>-4.4958641462497403E-5</c:v>
                </c:pt>
                <c:pt idx="3588">
                  <c:v>-4.6203466660826401E-5</c:v>
                </c:pt>
                <c:pt idx="3589">
                  <c:v>-4.7965309092776499E-5</c:v>
                </c:pt>
                <c:pt idx="3590">
                  <c:v>-4.5150933297653502E-5</c:v>
                </c:pt>
                <c:pt idx="3591">
                  <c:v>-4.8351439988633599E-5</c:v>
                </c:pt>
                <c:pt idx="3592">
                  <c:v>-4.59473202468063E-5</c:v>
                </c:pt>
                <c:pt idx="3593">
                  <c:v>-4.3800329241137399E-5</c:v>
                </c:pt>
                <c:pt idx="3594">
                  <c:v>-4.77880166537209E-5</c:v>
                </c:pt>
                <c:pt idx="3595">
                  <c:v>-4.6398052912260103E-5</c:v>
                </c:pt>
                <c:pt idx="3596">
                  <c:v>-4.7254681966556901E-5</c:v>
                </c:pt>
                <c:pt idx="3597">
                  <c:v>-4.47634528059182E-5</c:v>
                </c:pt>
                <c:pt idx="3598">
                  <c:v>-4.7665253828983601E-5</c:v>
                </c:pt>
                <c:pt idx="3599">
                  <c:v>-4.7820165195487002E-5</c:v>
                </c:pt>
                <c:pt idx="3600">
                  <c:v>-4.5336203310530698E-5</c:v>
                </c:pt>
                <c:pt idx="3601">
                  <c:v>-4.6639999293212399E-5</c:v>
                </c:pt>
                <c:pt idx="3602">
                  <c:v>-4.7548726880436802E-5</c:v>
                </c:pt>
                <c:pt idx="3603">
                  <c:v>-4.6263053687755597E-5</c:v>
                </c:pt>
                <c:pt idx="3604">
                  <c:v>-4.4741304400055202E-5</c:v>
                </c:pt>
                <c:pt idx="3605">
                  <c:v>-4.7018505364409801E-5</c:v>
                </c:pt>
                <c:pt idx="3606">
                  <c:v>-4.6824619307411598E-5</c:v>
                </c:pt>
                <c:pt idx="3607">
                  <c:v>-4.6881257399725802E-5</c:v>
                </c:pt>
                <c:pt idx="3608">
                  <c:v>-4.4821008792537401E-5</c:v>
                </c:pt>
                <c:pt idx="3609">
                  <c:v>-4.39147172637095E-5</c:v>
                </c:pt>
                <c:pt idx="3610">
                  <c:v>-4.6827855618398497E-5</c:v>
                </c:pt>
                <c:pt idx="3611">
                  <c:v>-4.5168222312573398E-5</c:v>
                </c:pt>
                <c:pt idx="3612">
                  <c:v>-4.3808437231175302E-5</c:v>
                </c:pt>
                <c:pt idx="3613">
                  <c:v>-4.4448857229052803E-5</c:v>
                </c:pt>
                <c:pt idx="3614">
                  <c:v>-4.7716021285092201E-5</c:v>
                </c:pt>
                <c:pt idx="3615">
                  <c:v>-4.6343790505740097E-5</c:v>
                </c:pt>
                <c:pt idx="3616">
                  <c:v>-4.5902880750319101E-5</c:v>
                </c:pt>
                <c:pt idx="3617">
                  <c:v>-4.4901121602881603E-5</c:v>
                </c:pt>
                <c:pt idx="3618">
                  <c:v>-4.4188323419902897E-5</c:v>
                </c:pt>
                <c:pt idx="3619">
                  <c:v>-4.8732950319333202E-5</c:v>
                </c:pt>
                <c:pt idx="3620">
                  <c:v>-4.3575504276511101E-5</c:v>
                </c:pt>
                <c:pt idx="3621">
                  <c:v>-4.8640376836049299E-5</c:v>
                </c:pt>
                <c:pt idx="3622">
                  <c:v>-4.6440425329066701E-5</c:v>
                </c:pt>
                <c:pt idx="3623">
                  <c:v>-4.7015932136902397E-5</c:v>
                </c:pt>
                <c:pt idx="3624">
                  <c:v>-4.8069963763214698E-5</c:v>
                </c:pt>
                <c:pt idx="3625">
                  <c:v>-4.8569455673411901E-5</c:v>
                </c:pt>
                <c:pt idx="3626">
                  <c:v>-4.48149710676476E-5</c:v>
                </c:pt>
                <c:pt idx="3627">
                  <c:v>-4.4471706980148701E-5</c:v>
                </c:pt>
                <c:pt idx="3628">
                  <c:v>-4.5633652967083298E-5</c:v>
                </c:pt>
                <c:pt idx="3629">
                  <c:v>-4.7321278632344E-5</c:v>
                </c:pt>
                <c:pt idx="3630">
                  <c:v>-4.7794294624998298E-5</c:v>
                </c:pt>
                <c:pt idx="3631">
                  <c:v>-4.69034075883586E-5</c:v>
                </c:pt>
                <c:pt idx="3632">
                  <c:v>-4.5536490734605301E-5</c:v>
                </c:pt>
                <c:pt idx="3633">
                  <c:v>-4.6482286296805802E-5</c:v>
                </c:pt>
                <c:pt idx="3634">
                  <c:v>-4.7184826514774903E-5</c:v>
                </c:pt>
                <c:pt idx="3635">
                  <c:v>-4.77936282010266E-5</c:v>
                </c:pt>
                <c:pt idx="3636">
                  <c:v>-4.6017755551337603E-5</c:v>
                </c:pt>
                <c:pt idx="3637">
                  <c:v>-4.7710941919129901E-5</c:v>
                </c:pt>
                <c:pt idx="3638">
                  <c:v>-4.7711363357222401E-5</c:v>
                </c:pt>
                <c:pt idx="3639">
                  <c:v>-4.60367047062947E-5</c:v>
                </c:pt>
                <c:pt idx="3640">
                  <c:v>-4.6823267301693802E-5</c:v>
                </c:pt>
                <c:pt idx="3641">
                  <c:v>-4.3496724008980798E-5</c:v>
                </c:pt>
                <c:pt idx="3642">
                  <c:v>-5.01877251599048E-5</c:v>
                </c:pt>
                <c:pt idx="3643">
                  <c:v>-4.4882518245847801E-5</c:v>
                </c:pt>
                <c:pt idx="3644">
                  <c:v>-4.64621093442401E-5</c:v>
                </c:pt>
                <c:pt idx="3645">
                  <c:v>-4.8867494241207597E-5</c:v>
                </c:pt>
                <c:pt idx="3646">
                  <c:v>-4.42628211423268E-5</c:v>
                </c:pt>
                <c:pt idx="3647">
                  <c:v>-4.8186075358317902E-5</c:v>
                </c:pt>
                <c:pt idx="3648">
                  <c:v>-4.6085995681975599E-5</c:v>
                </c:pt>
                <c:pt idx="3649">
                  <c:v>-4.7177088586820299E-5</c:v>
                </c:pt>
                <c:pt idx="3650">
                  <c:v>-4.6372245909128099E-5</c:v>
                </c:pt>
                <c:pt idx="3651">
                  <c:v>-4.6648554536869899E-5</c:v>
                </c:pt>
                <c:pt idx="3652">
                  <c:v>-4.4541214462821003E-5</c:v>
                </c:pt>
                <c:pt idx="3653">
                  <c:v>-4.64566590619011E-5</c:v>
                </c:pt>
                <c:pt idx="3654">
                  <c:v>-4.8035949784715499E-5</c:v>
                </c:pt>
                <c:pt idx="3655">
                  <c:v>-4.8467084128544302E-5</c:v>
                </c:pt>
                <c:pt idx="3656">
                  <c:v>-4.6108805323730499E-5</c:v>
                </c:pt>
                <c:pt idx="3657">
                  <c:v>-4.5249555315375599E-5</c:v>
                </c:pt>
                <c:pt idx="3658">
                  <c:v>-4.8108170587554601E-5</c:v>
                </c:pt>
                <c:pt idx="3659">
                  <c:v>-4.8376497920051299E-5</c:v>
                </c:pt>
                <c:pt idx="3660">
                  <c:v>-4.5072994211328002E-5</c:v>
                </c:pt>
                <c:pt idx="3661">
                  <c:v>-4.5976054042037198E-5</c:v>
                </c:pt>
                <c:pt idx="3662">
                  <c:v>-4.3488818325778899E-5</c:v>
                </c:pt>
                <c:pt idx="3663">
                  <c:v>-4.5666352117072797E-5</c:v>
                </c:pt>
                <c:pt idx="3664">
                  <c:v>-4.7136589391175003E-5</c:v>
                </c:pt>
                <c:pt idx="3665">
                  <c:v>-4.7115208744323102E-5</c:v>
                </c:pt>
                <c:pt idx="3666">
                  <c:v>-4.7882077046124797E-5</c:v>
                </c:pt>
                <c:pt idx="3667">
                  <c:v>-4.5778879393490598E-5</c:v>
                </c:pt>
                <c:pt idx="3668">
                  <c:v>-4.24759452232903E-5</c:v>
                </c:pt>
                <c:pt idx="3669">
                  <c:v>-4.7568428946694302E-5</c:v>
                </c:pt>
                <c:pt idx="3670">
                  <c:v>-4.6505159942028103E-5</c:v>
                </c:pt>
                <c:pt idx="3671">
                  <c:v>-4.50237772592927E-5</c:v>
                </c:pt>
                <c:pt idx="3672">
                  <c:v>-4.7593774246871399E-5</c:v>
                </c:pt>
                <c:pt idx="3673">
                  <c:v>-4.4606126604479802E-5</c:v>
                </c:pt>
                <c:pt idx="3674">
                  <c:v>-4.2729510505489197E-5</c:v>
                </c:pt>
                <c:pt idx="3675">
                  <c:v>-4.7342196782670598E-5</c:v>
                </c:pt>
                <c:pt idx="3676">
                  <c:v>-4.7997901164623401E-5</c:v>
                </c:pt>
                <c:pt idx="3677">
                  <c:v>-4.5373349345672603E-5</c:v>
                </c:pt>
                <c:pt idx="3678">
                  <c:v>-4.7914782360328197E-5</c:v>
                </c:pt>
                <c:pt idx="3679">
                  <c:v>-5.0056980752886303E-5</c:v>
                </c:pt>
                <c:pt idx="3680">
                  <c:v>-4.5762488944313002E-5</c:v>
                </c:pt>
                <c:pt idx="3681">
                  <c:v>-4.76015713778243E-5</c:v>
                </c:pt>
                <c:pt idx="3682">
                  <c:v>-4.9215118736476898E-5</c:v>
                </c:pt>
                <c:pt idx="3683">
                  <c:v>-4.5132561554919102E-5</c:v>
                </c:pt>
                <c:pt idx="3684">
                  <c:v>-4.4037834260643402E-5</c:v>
                </c:pt>
                <c:pt idx="3685">
                  <c:v>-4.4795480493199401E-5</c:v>
                </c:pt>
                <c:pt idx="3686">
                  <c:v>-4.3384705105492199E-5</c:v>
                </c:pt>
                <c:pt idx="3687">
                  <c:v>-4.7962521705396202E-5</c:v>
                </c:pt>
                <c:pt idx="3688">
                  <c:v>-4.5834408875504501E-5</c:v>
                </c:pt>
                <c:pt idx="3689">
                  <c:v>-4.9074298544343603E-5</c:v>
                </c:pt>
                <c:pt idx="3690">
                  <c:v>-4.6704350626613097E-5</c:v>
                </c:pt>
                <c:pt idx="3691">
                  <c:v>-4.4250139386035501E-5</c:v>
                </c:pt>
                <c:pt idx="3692">
                  <c:v>-4.7460036803664001E-5</c:v>
                </c:pt>
                <c:pt idx="3693">
                  <c:v>-4.5035609146485699E-5</c:v>
                </c:pt>
                <c:pt idx="3694">
                  <c:v>-4.5847878097479403E-5</c:v>
                </c:pt>
                <c:pt idx="3695">
                  <c:v>-4.5161134294304901E-5</c:v>
                </c:pt>
                <c:pt idx="3696">
                  <c:v>-4.4558012059898798E-5</c:v>
                </c:pt>
                <c:pt idx="3697">
                  <c:v>-4.6654248978058898E-5</c:v>
                </c:pt>
                <c:pt idx="3698">
                  <c:v>-4.22776546581831E-5</c:v>
                </c:pt>
                <c:pt idx="3699">
                  <c:v>-4.8208386862297002E-5</c:v>
                </c:pt>
                <c:pt idx="3700">
                  <c:v>-4.5017723190319898E-5</c:v>
                </c:pt>
                <c:pt idx="3701">
                  <c:v>-4.5714317037161799E-5</c:v>
                </c:pt>
                <c:pt idx="3702">
                  <c:v>-4.7413301905848799E-5</c:v>
                </c:pt>
                <c:pt idx="3703">
                  <c:v>-4.60617501300389E-5</c:v>
                </c:pt>
                <c:pt idx="3704">
                  <c:v>-4.6675808987623299E-5</c:v>
                </c:pt>
                <c:pt idx="3705">
                  <c:v>-4.5710899882437298E-5</c:v>
                </c:pt>
                <c:pt idx="3706">
                  <c:v>-4.9047763995561198E-5</c:v>
                </c:pt>
                <c:pt idx="3707">
                  <c:v>-4.6780717530823003E-5</c:v>
                </c:pt>
                <c:pt idx="3708">
                  <c:v>-4.4821205616428401E-5</c:v>
                </c:pt>
                <c:pt idx="3709">
                  <c:v>-4.4689563057123101E-5</c:v>
                </c:pt>
                <c:pt idx="3710">
                  <c:v>-4.99404968251164E-5</c:v>
                </c:pt>
                <c:pt idx="3711">
                  <c:v>-4.6781381782432103E-5</c:v>
                </c:pt>
                <c:pt idx="3712">
                  <c:v>-4.8583552348919897E-5</c:v>
                </c:pt>
                <c:pt idx="3713">
                  <c:v>-4.8290592818213301E-5</c:v>
                </c:pt>
                <c:pt idx="3714">
                  <c:v>-4.6698443970309402E-5</c:v>
                </c:pt>
                <c:pt idx="3715">
                  <c:v>-4.64445424427811E-5</c:v>
                </c:pt>
                <c:pt idx="3716">
                  <c:v>-4.7027345983285501E-5</c:v>
                </c:pt>
                <c:pt idx="3717">
                  <c:v>-4.4607625651899797E-5</c:v>
                </c:pt>
                <c:pt idx="3718">
                  <c:v>-4.7864220256291702E-5</c:v>
                </c:pt>
                <c:pt idx="3719">
                  <c:v>-4.4247967669782897E-5</c:v>
                </c:pt>
                <c:pt idx="3720">
                  <c:v>-4.5320427850785697E-5</c:v>
                </c:pt>
                <c:pt idx="3721">
                  <c:v>-4.7447800017475303E-5</c:v>
                </c:pt>
                <c:pt idx="3722">
                  <c:v>-4.9850004411693997E-5</c:v>
                </c:pt>
                <c:pt idx="3723">
                  <c:v>-4.64417523387443E-5</c:v>
                </c:pt>
                <c:pt idx="3724">
                  <c:v>-4.5181008534721703E-5</c:v>
                </c:pt>
                <c:pt idx="3725">
                  <c:v>-4.5598159921532999E-5</c:v>
                </c:pt>
                <c:pt idx="3726">
                  <c:v>-4.8835205395568001E-5</c:v>
                </c:pt>
                <c:pt idx="3727">
                  <c:v>-4.8943253287449E-5</c:v>
                </c:pt>
                <c:pt idx="3728">
                  <c:v>-4.6679786611498999E-5</c:v>
                </c:pt>
                <c:pt idx="3729">
                  <c:v>-4.8182997070007898E-5</c:v>
                </c:pt>
                <c:pt idx="3730">
                  <c:v>-4.7480987123524799E-5</c:v>
                </c:pt>
                <c:pt idx="3731">
                  <c:v>-4.5821212904156199E-5</c:v>
                </c:pt>
                <c:pt idx="3732">
                  <c:v>-4.9738497208481903E-5</c:v>
                </c:pt>
                <c:pt idx="3733">
                  <c:v>-4.8729246827045599E-5</c:v>
                </c:pt>
                <c:pt idx="3734">
                  <c:v>-4.6265721785281302E-5</c:v>
                </c:pt>
                <c:pt idx="3735">
                  <c:v>-4.8760792103174001E-5</c:v>
                </c:pt>
                <c:pt idx="3736">
                  <c:v>-4.5489999439513901E-5</c:v>
                </c:pt>
                <c:pt idx="3737">
                  <c:v>-4.8740164669619897E-5</c:v>
                </c:pt>
                <c:pt idx="3738">
                  <c:v>-5.0896783701254603E-5</c:v>
                </c:pt>
                <c:pt idx="3739">
                  <c:v>-4.7959069973570001E-5</c:v>
                </c:pt>
                <c:pt idx="3740">
                  <c:v>-4.5092159212385898E-5</c:v>
                </c:pt>
                <c:pt idx="3741">
                  <c:v>-4.4979234456969597E-5</c:v>
                </c:pt>
                <c:pt idx="3742">
                  <c:v>-4.5857574537414102E-5</c:v>
                </c:pt>
                <c:pt idx="3743">
                  <c:v>-4.6016251519117702E-5</c:v>
                </c:pt>
                <c:pt idx="3744">
                  <c:v>-4.79444891349043E-5</c:v>
                </c:pt>
                <c:pt idx="3745">
                  <c:v>-4.8811111899390799E-5</c:v>
                </c:pt>
                <c:pt idx="3746">
                  <c:v>-4.9570176475534498E-5</c:v>
                </c:pt>
                <c:pt idx="3747">
                  <c:v>-4.7638878431205001E-5</c:v>
                </c:pt>
                <c:pt idx="3748">
                  <c:v>-4.9605549248764597E-5</c:v>
                </c:pt>
                <c:pt idx="3749">
                  <c:v>-4.3870822402631603E-5</c:v>
                </c:pt>
                <c:pt idx="3750">
                  <c:v>-4.5111730895620003E-5</c:v>
                </c:pt>
                <c:pt idx="3751">
                  <c:v>-4.74313511357294E-5</c:v>
                </c:pt>
                <c:pt idx="3752">
                  <c:v>-4.5403118602420703E-5</c:v>
                </c:pt>
                <c:pt idx="3753">
                  <c:v>-4.8498708756940198E-5</c:v>
                </c:pt>
                <c:pt idx="3754">
                  <c:v>-4.6986021276328098E-5</c:v>
                </c:pt>
                <c:pt idx="3755">
                  <c:v>-4.6225619647538899E-5</c:v>
                </c:pt>
                <c:pt idx="3756">
                  <c:v>-4.6691474697384601E-5</c:v>
                </c:pt>
                <c:pt idx="3757">
                  <c:v>-5.0070982109511697E-5</c:v>
                </c:pt>
                <c:pt idx="3758">
                  <c:v>-4.4716939454472701E-5</c:v>
                </c:pt>
                <c:pt idx="3759">
                  <c:v>-4.67930041507954E-5</c:v>
                </c:pt>
                <c:pt idx="3760">
                  <c:v>-4.4999805980171303E-5</c:v>
                </c:pt>
                <c:pt idx="3761">
                  <c:v>-4.5100077547263897E-5</c:v>
                </c:pt>
                <c:pt idx="3762">
                  <c:v>-4.4972774978188301E-5</c:v>
                </c:pt>
                <c:pt idx="3763">
                  <c:v>-4.7824236391446201E-5</c:v>
                </c:pt>
                <c:pt idx="3764">
                  <c:v>-4.7077572088399802E-5</c:v>
                </c:pt>
                <c:pt idx="3765">
                  <c:v>-4.7808546978430797E-5</c:v>
                </c:pt>
                <c:pt idx="3766">
                  <c:v>-4.5446510086331699E-5</c:v>
                </c:pt>
                <c:pt idx="3767">
                  <c:v>-4.9920058651881898E-5</c:v>
                </c:pt>
                <c:pt idx="3768">
                  <c:v>-4.6793864208199297E-5</c:v>
                </c:pt>
                <c:pt idx="3769">
                  <c:v>-4.5144873673427597E-5</c:v>
                </c:pt>
                <c:pt idx="3770">
                  <c:v>-4.6351339133251501E-5</c:v>
                </c:pt>
                <c:pt idx="3771">
                  <c:v>-4.5730738249299702E-5</c:v>
                </c:pt>
                <c:pt idx="3772">
                  <c:v>-4.5474547429458601E-5</c:v>
                </c:pt>
                <c:pt idx="3773">
                  <c:v>-4.6380070248191798E-5</c:v>
                </c:pt>
                <c:pt idx="3774">
                  <c:v>-4.3229309905508403E-5</c:v>
                </c:pt>
                <c:pt idx="3775">
                  <c:v>-4.88674111560751E-5</c:v>
                </c:pt>
                <c:pt idx="3776">
                  <c:v>-4.6743239432798101E-5</c:v>
                </c:pt>
                <c:pt idx="3777">
                  <c:v>-4.35552997315329E-5</c:v>
                </c:pt>
                <c:pt idx="3778">
                  <c:v>-4.5997532392134501E-5</c:v>
                </c:pt>
                <c:pt idx="3779">
                  <c:v>-4.5931287586985101E-5</c:v>
                </c:pt>
                <c:pt idx="3780">
                  <c:v>-4.6680779452081702E-5</c:v>
                </c:pt>
                <c:pt idx="3781">
                  <c:v>-4.34896556815925E-5</c:v>
                </c:pt>
                <c:pt idx="3782">
                  <c:v>-4.5289760188789799E-5</c:v>
                </c:pt>
                <c:pt idx="3783">
                  <c:v>-4.6401181129317198E-5</c:v>
                </c:pt>
                <c:pt idx="3784">
                  <c:v>-4.5116182274923602E-5</c:v>
                </c:pt>
                <c:pt idx="3785">
                  <c:v>-4.4781751984787397E-5</c:v>
                </c:pt>
                <c:pt idx="3786">
                  <c:v>-4.7048098487578899E-5</c:v>
                </c:pt>
                <c:pt idx="3787">
                  <c:v>-4.5399865275276502E-5</c:v>
                </c:pt>
                <c:pt idx="3788">
                  <c:v>-4.8478382284037697E-5</c:v>
                </c:pt>
                <c:pt idx="3789">
                  <c:v>-4.7722066214056903E-5</c:v>
                </c:pt>
                <c:pt idx="3790">
                  <c:v>-4.8804859529625699E-5</c:v>
                </c:pt>
                <c:pt idx="3791">
                  <c:v>-4.9158670900552099E-5</c:v>
                </c:pt>
                <c:pt idx="3792">
                  <c:v>-4.6211578951708299E-5</c:v>
                </c:pt>
                <c:pt idx="3793">
                  <c:v>-4.9026540076181003E-5</c:v>
                </c:pt>
                <c:pt idx="3794">
                  <c:v>-4.5528691161462903E-5</c:v>
                </c:pt>
                <c:pt idx="3795">
                  <c:v>-4.7809257862336799E-5</c:v>
                </c:pt>
                <c:pt idx="3796">
                  <c:v>-4.6618330207125803E-5</c:v>
                </c:pt>
                <c:pt idx="3797">
                  <c:v>-4.8570242442490601E-5</c:v>
                </c:pt>
                <c:pt idx="3798">
                  <c:v>-4.5924184359652201E-5</c:v>
                </c:pt>
                <c:pt idx="3799">
                  <c:v>-4.4452849637053002E-5</c:v>
                </c:pt>
                <c:pt idx="3800">
                  <c:v>-4.8437227918921702E-5</c:v>
                </c:pt>
                <c:pt idx="3801">
                  <c:v>-4.57773218566722E-5</c:v>
                </c:pt>
                <c:pt idx="3802">
                  <c:v>-4.6576203685371598E-5</c:v>
                </c:pt>
                <c:pt idx="3803">
                  <c:v>-4.7355040719678697E-5</c:v>
                </c:pt>
                <c:pt idx="3804">
                  <c:v>-4.5365144544173902E-5</c:v>
                </c:pt>
                <c:pt idx="3805">
                  <c:v>-4.7138485577660398E-5</c:v>
                </c:pt>
                <c:pt idx="3806">
                  <c:v>-4.8366506750491102E-5</c:v>
                </c:pt>
                <c:pt idx="3807">
                  <c:v>-4.47803933536425E-5</c:v>
                </c:pt>
                <c:pt idx="3808">
                  <c:v>-4.7917002511983801E-5</c:v>
                </c:pt>
                <c:pt idx="3809">
                  <c:v>-4.89357847340102E-5</c:v>
                </c:pt>
                <c:pt idx="3810">
                  <c:v>-4.5718544925077601E-5</c:v>
                </c:pt>
                <c:pt idx="3811">
                  <c:v>-4.7993123071794197E-5</c:v>
                </c:pt>
                <c:pt idx="3812">
                  <c:v>-4.77827162678322E-5</c:v>
                </c:pt>
                <c:pt idx="3813">
                  <c:v>-4.8769664218718798E-5</c:v>
                </c:pt>
                <c:pt idx="3814">
                  <c:v>-4.83413820327433E-5</c:v>
                </c:pt>
                <c:pt idx="3815">
                  <c:v>-4.7031864037193699E-5</c:v>
                </c:pt>
                <c:pt idx="3816">
                  <c:v>-4.51757646653244E-5</c:v>
                </c:pt>
                <c:pt idx="3817">
                  <c:v>-4.7533923398988702E-5</c:v>
                </c:pt>
                <c:pt idx="3818">
                  <c:v>-4.9777629970225103E-5</c:v>
                </c:pt>
                <c:pt idx="3819">
                  <c:v>-4.9272088170536097E-5</c:v>
                </c:pt>
                <c:pt idx="3820">
                  <c:v>-5.1545155227075899E-5</c:v>
                </c:pt>
                <c:pt idx="3821">
                  <c:v>-4.64942472149079E-5</c:v>
                </c:pt>
                <c:pt idx="3822">
                  <c:v>-4.7446668393881698E-5</c:v>
                </c:pt>
                <c:pt idx="3823">
                  <c:v>-4.7792801555465501E-5</c:v>
                </c:pt>
                <c:pt idx="3824">
                  <c:v>-4.85745072541727E-5</c:v>
                </c:pt>
                <c:pt idx="3825">
                  <c:v>-4.8194628231311102E-5</c:v>
                </c:pt>
                <c:pt idx="3826">
                  <c:v>-4.9436948636501897E-5</c:v>
                </c:pt>
                <c:pt idx="3827">
                  <c:v>-4.9084033253458499E-5</c:v>
                </c:pt>
                <c:pt idx="3828">
                  <c:v>-4.7031202276523802E-5</c:v>
                </c:pt>
                <c:pt idx="3829">
                  <c:v>-4.8032966495363197E-5</c:v>
                </c:pt>
                <c:pt idx="3830">
                  <c:v>-5.1938208362350902E-5</c:v>
                </c:pt>
                <c:pt idx="3831">
                  <c:v>-4.7785133321255698E-5</c:v>
                </c:pt>
                <c:pt idx="3832">
                  <c:v>-4.7895378513095102E-5</c:v>
                </c:pt>
                <c:pt idx="3833">
                  <c:v>-4.8003841769194002E-5</c:v>
                </c:pt>
                <c:pt idx="3834">
                  <c:v>-4.7099071059441301E-5</c:v>
                </c:pt>
                <c:pt idx="3835">
                  <c:v>-4.4166348799373801E-5</c:v>
                </c:pt>
                <c:pt idx="3836">
                  <c:v>-4.6844235892544302E-5</c:v>
                </c:pt>
                <c:pt idx="3837">
                  <c:v>-4.6617731231533797E-5</c:v>
                </c:pt>
                <c:pt idx="3838">
                  <c:v>-4.7845232036287198E-5</c:v>
                </c:pt>
                <c:pt idx="3839">
                  <c:v>-4.87189351977302E-5</c:v>
                </c:pt>
                <c:pt idx="3840">
                  <c:v>-4.7156857468668098E-5</c:v>
                </c:pt>
                <c:pt idx="3841">
                  <c:v>-4.4118817782815397E-5</c:v>
                </c:pt>
                <c:pt idx="3842">
                  <c:v>-4.7414026128945501E-5</c:v>
                </c:pt>
                <c:pt idx="3843">
                  <c:v>-4.7627260885387603E-5</c:v>
                </c:pt>
                <c:pt idx="3844">
                  <c:v>-4.8131578373994799E-5</c:v>
                </c:pt>
                <c:pt idx="3845">
                  <c:v>-4.4037910517317398E-5</c:v>
                </c:pt>
                <c:pt idx="3846">
                  <c:v>-5.1269707940456E-5</c:v>
                </c:pt>
                <c:pt idx="3847">
                  <c:v>-4.8093136165578997E-5</c:v>
                </c:pt>
                <c:pt idx="3848">
                  <c:v>-4.7080175997430202E-5</c:v>
                </c:pt>
                <c:pt idx="3849">
                  <c:v>-4.6789917568152097E-5</c:v>
                </c:pt>
                <c:pt idx="3850">
                  <c:v>-4.7265105483220902E-5</c:v>
                </c:pt>
                <c:pt idx="3851">
                  <c:v>-4.6077207259572202E-5</c:v>
                </c:pt>
                <c:pt idx="3852">
                  <c:v>-4.7979522238864698E-5</c:v>
                </c:pt>
                <c:pt idx="3853">
                  <c:v>-4.6336760387524198E-5</c:v>
                </c:pt>
                <c:pt idx="3854">
                  <c:v>-4.9014647813672601E-5</c:v>
                </c:pt>
                <c:pt idx="3855">
                  <c:v>-5.0700802474816299E-5</c:v>
                </c:pt>
                <c:pt idx="3856">
                  <c:v>-4.6418421187511099E-5</c:v>
                </c:pt>
                <c:pt idx="3857">
                  <c:v>-4.7200307777391899E-5</c:v>
                </c:pt>
                <c:pt idx="3858">
                  <c:v>-4.9757434100058998E-5</c:v>
                </c:pt>
                <c:pt idx="3859">
                  <c:v>-5.1622244838961803E-5</c:v>
                </c:pt>
                <c:pt idx="3860">
                  <c:v>-4.6867897777184399E-5</c:v>
                </c:pt>
                <c:pt idx="3861">
                  <c:v>-5.0521538402898402E-5</c:v>
                </c:pt>
                <c:pt idx="3862">
                  <c:v>-4.86153101283547E-5</c:v>
                </c:pt>
                <c:pt idx="3863">
                  <c:v>-4.4151743856639802E-5</c:v>
                </c:pt>
                <c:pt idx="3864">
                  <c:v>-4.7851354479766598E-5</c:v>
                </c:pt>
                <c:pt idx="3865">
                  <c:v>-4.8951990168182499E-5</c:v>
                </c:pt>
                <c:pt idx="3866">
                  <c:v>-4.9873080488471297E-5</c:v>
                </c:pt>
                <c:pt idx="3867">
                  <c:v>-4.63510177212033E-5</c:v>
                </c:pt>
                <c:pt idx="3868">
                  <c:v>-4.6322974876946003E-5</c:v>
                </c:pt>
                <c:pt idx="3869">
                  <c:v>-5.0223696088911497E-5</c:v>
                </c:pt>
                <c:pt idx="3870">
                  <c:v>-4.8818201115919802E-5</c:v>
                </c:pt>
                <c:pt idx="3871">
                  <c:v>-4.9551848040427297E-5</c:v>
                </c:pt>
                <c:pt idx="3872">
                  <c:v>-4.9285094211898299E-5</c:v>
                </c:pt>
                <c:pt idx="3873">
                  <c:v>-4.5220436886183701E-5</c:v>
                </c:pt>
                <c:pt idx="3874">
                  <c:v>-4.70989539281441E-5</c:v>
                </c:pt>
                <c:pt idx="3875">
                  <c:v>-4.51696489318309E-5</c:v>
                </c:pt>
                <c:pt idx="3876">
                  <c:v>-5.0039319431497597E-5</c:v>
                </c:pt>
                <c:pt idx="3877">
                  <c:v>-4.3103350650355598E-5</c:v>
                </c:pt>
                <c:pt idx="3878">
                  <c:v>-4.62799993776162E-5</c:v>
                </c:pt>
                <c:pt idx="3879">
                  <c:v>-4.6452737408505198E-5</c:v>
                </c:pt>
                <c:pt idx="3880">
                  <c:v>-4.6847270741750803E-5</c:v>
                </c:pt>
                <c:pt idx="3881">
                  <c:v>-4.6624573385841201E-5</c:v>
                </c:pt>
                <c:pt idx="3882">
                  <c:v>-4.8705646725957098E-5</c:v>
                </c:pt>
                <c:pt idx="3883">
                  <c:v>-4.8723385135533099E-5</c:v>
                </c:pt>
                <c:pt idx="3884">
                  <c:v>-4.7789107930920799E-5</c:v>
                </c:pt>
                <c:pt idx="3885">
                  <c:v>-4.7786955359877098E-5</c:v>
                </c:pt>
                <c:pt idx="3886">
                  <c:v>-4.7916202211130402E-5</c:v>
                </c:pt>
                <c:pt idx="3887">
                  <c:v>-4.9250373468488399E-5</c:v>
                </c:pt>
                <c:pt idx="3888">
                  <c:v>-4.9345827795431502E-5</c:v>
                </c:pt>
                <c:pt idx="3889">
                  <c:v>-4.6675780533095103E-5</c:v>
                </c:pt>
                <c:pt idx="3890">
                  <c:v>-4.5093961863651902E-5</c:v>
                </c:pt>
                <c:pt idx="3891">
                  <c:v>-4.7011150494534702E-5</c:v>
                </c:pt>
                <c:pt idx="3892">
                  <c:v>-4.6294252207228498E-5</c:v>
                </c:pt>
                <c:pt idx="3893">
                  <c:v>-4.8237006003370299E-5</c:v>
                </c:pt>
                <c:pt idx="3894">
                  <c:v>-4.6475492007605499E-5</c:v>
                </c:pt>
                <c:pt idx="3895">
                  <c:v>-4.5889780620526899E-5</c:v>
                </c:pt>
                <c:pt idx="3896">
                  <c:v>-4.9307902856658597E-5</c:v>
                </c:pt>
                <c:pt idx="3897">
                  <c:v>-4.8268685840188799E-5</c:v>
                </c:pt>
                <c:pt idx="3898">
                  <c:v>-5.1606483654480899E-5</c:v>
                </c:pt>
                <c:pt idx="3899">
                  <c:v>-4.9181977044162897E-5</c:v>
                </c:pt>
                <c:pt idx="3900">
                  <c:v>-5.0372222961738697E-5</c:v>
                </c:pt>
                <c:pt idx="3901">
                  <c:v>-4.7317934365854702E-5</c:v>
                </c:pt>
                <c:pt idx="3902">
                  <c:v>-4.8107991620971403E-5</c:v>
                </c:pt>
                <c:pt idx="3903">
                  <c:v>-4.7756490417943297E-5</c:v>
                </c:pt>
                <c:pt idx="3904">
                  <c:v>-4.8750473890683597E-5</c:v>
                </c:pt>
                <c:pt idx="3905">
                  <c:v>-4.9549098324160401E-5</c:v>
                </c:pt>
                <c:pt idx="3906">
                  <c:v>-4.4683654368067198E-5</c:v>
                </c:pt>
                <c:pt idx="3907">
                  <c:v>-4.6384684616094902E-5</c:v>
                </c:pt>
                <c:pt idx="3908">
                  <c:v>-4.7164963042332198E-5</c:v>
                </c:pt>
                <c:pt idx="3909">
                  <c:v>-4.98415092657822E-5</c:v>
                </c:pt>
                <c:pt idx="3910">
                  <c:v>-4.6781528452280902E-5</c:v>
                </c:pt>
                <c:pt idx="3911">
                  <c:v>-4.7761280703433397E-5</c:v>
                </c:pt>
                <c:pt idx="3912">
                  <c:v>-4.90746330483884E-5</c:v>
                </c:pt>
                <c:pt idx="3913">
                  <c:v>-4.9822512535755799E-5</c:v>
                </c:pt>
                <c:pt idx="3914">
                  <c:v>-4.4578957783357303E-5</c:v>
                </c:pt>
                <c:pt idx="3915">
                  <c:v>-4.7264138813316798E-5</c:v>
                </c:pt>
                <c:pt idx="3916">
                  <c:v>-4.6778730577733101E-5</c:v>
                </c:pt>
                <c:pt idx="3917">
                  <c:v>-4.9323080744587898E-5</c:v>
                </c:pt>
                <c:pt idx="3918">
                  <c:v>-4.6601906390735202E-5</c:v>
                </c:pt>
                <c:pt idx="3919">
                  <c:v>-4.9562540808951797E-5</c:v>
                </c:pt>
                <c:pt idx="3920">
                  <c:v>-4.9195348209293999E-5</c:v>
                </c:pt>
                <c:pt idx="3921">
                  <c:v>-4.8993205219586601E-5</c:v>
                </c:pt>
                <c:pt idx="3922">
                  <c:v>-4.7588293170375203E-5</c:v>
                </c:pt>
                <c:pt idx="3923">
                  <c:v>-5.0928566073173698E-5</c:v>
                </c:pt>
                <c:pt idx="3924">
                  <c:v>-4.7911534022761303E-5</c:v>
                </c:pt>
                <c:pt idx="3925">
                  <c:v>-5.1628984433822201E-5</c:v>
                </c:pt>
                <c:pt idx="3926">
                  <c:v>-4.6005001098553503E-5</c:v>
                </c:pt>
                <c:pt idx="3927">
                  <c:v>-4.8169016021348703E-5</c:v>
                </c:pt>
                <c:pt idx="3928">
                  <c:v>-4.8819607525285397E-5</c:v>
                </c:pt>
                <c:pt idx="3929">
                  <c:v>-4.5881159189236503E-5</c:v>
                </c:pt>
                <c:pt idx="3930">
                  <c:v>-4.9559631900562303E-5</c:v>
                </c:pt>
                <c:pt idx="3931">
                  <c:v>-4.58768263110954E-5</c:v>
                </c:pt>
                <c:pt idx="3932">
                  <c:v>-5.1038849455986002E-5</c:v>
                </c:pt>
                <c:pt idx="3933">
                  <c:v>-5.14786479167067E-5</c:v>
                </c:pt>
                <c:pt idx="3934">
                  <c:v>-4.8577533285302303E-5</c:v>
                </c:pt>
                <c:pt idx="3935">
                  <c:v>-4.7557579275650897E-5</c:v>
                </c:pt>
                <c:pt idx="3936">
                  <c:v>-4.8207520081374601E-5</c:v>
                </c:pt>
                <c:pt idx="3937">
                  <c:v>-4.56171297600313E-5</c:v>
                </c:pt>
                <c:pt idx="3938">
                  <c:v>-5.0449848628730402E-5</c:v>
                </c:pt>
                <c:pt idx="3939">
                  <c:v>-4.8102288258159199E-5</c:v>
                </c:pt>
                <c:pt idx="3940">
                  <c:v>-4.8258567417686497E-5</c:v>
                </c:pt>
                <c:pt idx="3941">
                  <c:v>-4.52854538336294E-5</c:v>
                </c:pt>
                <c:pt idx="3942">
                  <c:v>-5.0145024195458999E-5</c:v>
                </c:pt>
                <c:pt idx="3943">
                  <c:v>-4.8590923784739297E-5</c:v>
                </c:pt>
                <c:pt idx="3944">
                  <c:v>-5.0573191945965698E-5</c:v>
                </c:pt>
                <c:pt idx="3945">
                  <c:v>-4.6960488721120198E-5</c:v>
                </c:pt>
                <c:pt idx="3946">
                  <c:v>-4.6250843246821503E-5</c:v>
                </c:pt>
                <c:pt idx="3947">
                  <c:v>-4.71379320209302E-5</c:v>
                </c:pt>
                <c:pt idx="3948">
                  <c:v>-4.9806110668125797E-5</c:v>
                </c:pt>
                <c:pt idx="3949">
                  <c:v>-5.0060572412998903E-5</c:v>
                </c:pt>
                <c:pt idx="3950">
                  <c:v>-4.9055433253108002E-5</c:v>
                </c:pt>
                <c:pt idx="3951">
                  <c:v>-4.8509487534037798E-5</c:v>
                </c:pt>
                <c:pt idx="3952">
                  <c:v>-5.16061778549451E-5</c:v>
                </c:pt>
                <c:pt idx="3953">
                  <c:v>-4.9705164088784097E-5</c:v>
                </c:pt>
                <c:pt idx="3954">
                  <c:v>-4.9253309253025E-5</c:v>
                </c:pt>
                <c:pt idx="3955">
                  <c:v>-5.0348388920252401E-5</c:v>
                </c:pt>
                <c:pt idx="3956">
                  <c:v>-4.7567821999020798E-5</c:v>
                </c:pt>
                <c:pt idx="3957">
                  <c:v>-4.9139332705898501E-5</c:v>
                </c:pt>
                <c:pt idx="3958">
                  <c:v>-4.9922493213356299E-5</c:v>
                </c:pt>
                <c:pt idx="3959">
                  <c:v>-4.8329385208037198E-5</c:v>
                </c:pt>
                <c:pt idx="3960">
                  <c:v>-4.9815062211184599E-5</c:v>
                </c:pt>
                <c:pt idx="3961">
                  <c:v>-4.9996053517999799E-5</c:v>
                </c:pt>
                <c:pt idx="3962">
                  <c:v>-4.8722224359851002E-5</c:v>
                </c:pt>
                <c:pt idx="3963">
                  <c:v>-5.0108883951065199E-5</c:v>
                </c:pt>
                <c:pt idx="3964">
                  <c:v>-4.5322571762299301E-5</c:v>
                </c:pt>
                <c:pt idx="3965">
                  <c:v>-5.0489288960775498E-5</c:v>
                </c:pt>
                <c:pt idx="3966">
                  <c:v>-4.7503402168031003E-5</c:v>
                </c:pt>
                <c:pt idx="3967">
                  <c:v>-5.0264720458980701E-5</c:v>
                </c:pt>
                <c:pt idx="3968">
                  <c:v>-4.7098976300323899E-5</c:v>
                </c:pt>
                <c:pt idx="3969">
                  <c:v>-4.7360480152112298E-5</c:v>
                </c:pt>
                <c:pt idx="3970">
                  <c:v>-5.0685524341005497E-5</c:v>
                </c:pt>
                <c:pt idx="3971">
                  <c:v>-4.87725919903803E-5</c:v>
                </c:pt>
                <c:pt idx="3972">
                  <c:v>-4.7039408182964E-5</c:v>
                </c:pt>
                <c:pt idx="3973">
                  <c:v>-4.9778748226672898E-5</c:v>
                </c:pt>
                <c:pt idx="3974">
                  <c:v>-4.8343561682564203E-5</c:v>
                </c:pt>
                <c:pt idx="3975">
                  <c:v>-4.9578414914388402E-5</c:v>
                </c:pt>
                <c:pt idx="3976">
                  <c:v>-5.0657580914407703E-5</c:v>
                </c:pt>
                <c:pt idx="3977">
                  <c:v>-5.0004579335317503E-5</c:v>
                </c:pt>
                <c:pt idx="3978">
                  <c:v>-4.8323910177491899E-5</c:v>
                </c:pt>
                <c:pt idx="3979">
                  <c:v>-4.86212832369021E-5</c:v>
                </c:pt>
                <c:pt idx="3980">
                  <c:v>-5.0635607232131499E-5</c:v>
                </c:pt>
                <c:pt idx="3981">
                  <c:v>-4.8812723163124502E-5</c:v>
                </c:pt>
                <c:pt idx="3982">
                  <c:v>-4.6449345502524203E-5</c:v>
                </c:pt>
                <c:pt idx="3983">
                  <c:v>-5.0564418559977502E-5</c:v>
                </c:pt>
                <c:pt idx="3984">
                  <c:v>-5.0952130195353098E-5</c:v>
                </c:pt>
                <c:pt idx="3985">
                  <c:v>-5.0128211714223401E-5</c:v>
                </c:pt>
                <c:pt idx="3986">
                  <c:v>-4.7670594178925201E-5</c:v>
                </c:pt>
                <c:pt idx="3987">
                  <c:v>-4.7334108136876397E-5</c:v>
                </c:pt>
                <c:pt idx="3988">
                  <c:v>-4.6667310359735401E-5</c:v>
                </c:pt>
                <c:pt idx="3989">
                  <c:v>-5.12783391154483E-5</c:v>
                </c:pt>
                <c:pt idx="3990">
                  <c:v>-5.1639035783409803E-5</c:v>
                </c:pt>
                <c:pt idx="3991">
                  <c:v>-5.0071752790117598E-5</c:v>
                </c:pt>
                <c:pt idx="3992">
                  <c:v>-5.0989891574620497E-5</c:v>
                </c:pt>
                <c:pt idx="3993">
                  <c:v>-5.1145389464147997E-5</c:v>
                </c:pt>
                <c:pt idx="3994">
                  <c:v>-5.0014236363260303E-5</c:v>
                </c:pt>
                <c:pt idx="3995">
                  <c:v>-4.9541431108157303E-5</c:v>
                </c:pt>
                <c:pt idx="3996">
                  <c:v>-5.0998370004401198E-5</c:v>
                </c:pt>
                <c:pt idx="3997">
                  <c:v>-5.0067583307855698E-5</c:v>
                </c:pt>
                <c:pt idx="3998">
                  <c:v>-4.9607801754189699E-5</c:v>
                </c:pt>
                <c:pt idx="3999">
                  <c:v>-4.7615027771907201E-5</c:v>
                </c:pt>
                <c:pt idx="4000">
                  <c:v>-4.7319495320401298E-5</c:v>
                </c:pt>
                <c:pt idx="4001">
                  <c:v>-5.05001055691071E-5</c:v>
                </c:pt>
                <c:pt idx="4002">
                  <c:v>-5.0604256452133203E-5</c:v>
                </c:pt>
                <c:pt idx="4003">
                  <c:v>-5.0127893515741102E-5</c:v>
                </c:pt>
                <c:pt idx="4004">
                  <c:v>-4.9149260581955197E-5</c:v>
                </c:pt>
                <c:pt idx="4005">
                  <c:v>-4.9023948313794002E-5</c:v>
                </c:pt>
                <c:pt idx="4006">
                  <c:v>-4.7667501805204299E-5</c:v>
                </c:pt>
                <c:pt idx="4007">
                  <c:v>-5.0732322302956799E-5</c:v>
                </c:pt>
                <c:pt idx="4008">
                  <c:v>-4.5867767787875297E-5</c:v>
                </c:pt>
                <c:pt idx="4009">
                  <c:v>-4.7480363979924101E-5</c:v>
                </c:pt>
                <c:pt idx="4010">
                  <c:v>-5.0883540043173497E-5</c:v>
                </c:pt>
                <c:pt idx="4011">
                  <c:v>-4.5617248551468998E-5</c:v>
                </c:pt>
                <c:pt idx="4012">
                  <c:v>-4.7314763487635501E-5</c:v>
                </c:pt>
                <c:pt idx="4013">
                  <c:v>-4.8820767538719902E-5</c:v>
                </c:pt>
                <c:pt idx="4014">
                  <c:v>-4.6141912972496903E-5</c:v>
                </c:pt>
                <c:pt idx="4015">
                  <c:v>-4.9108403682987101E-5</c:v>
                </c:pt>
                <c:pt idx="4016">
                  <c:v>-5.0582780362847601E-5</c:v>
                </c:pt>
                <c:pt idx="4017">
                  <c:v>-4.7745416877845901E-5</c:v>
                </c:pt>
                <c:pt idx="4018">
                  <c:v>-4.7731535412037901E-5</c:v>
                </c:pt>
                <c:pt idx="4019">
                  <c:v>-5.1028755303168899E-5</c:v>
                </c:pt>
                <c:pt idx="4020">
                  <c:v>-5.1019397016059602E-5</c:v>
                </c:pt>
                <c:pt idx="4021">
                  <c:v>-5.2673337463550799E-5</c:v>
                </c:pt>
                <c:pt idx="4022">
                  <c:v>-4.9777167025735102E-5</c:v>
                </c:pt>
                <c:pt idx="4023">
                  <c:v>-4.7356750893879301E-5</c:v>
                </c:pt>
                <c:pt idx="4024">
                  <c:v>-4.7184048140442297E-5</c:v>
                </c:pt>
                <c:pt idx="4025">
                  <c:v>-4.7600568802430102E-5</c:v>
                </c:pt>
                <c:pt idx="4026">
                  <c:v>-4.7749324193430002E-5</c:v>
                </c:pt>
                <c:pt idx="4027">
                  <c:v>-4.7725122499489002E-5</c:v>
                </c:pt>
                <c:pt idx="4028">
                  <c:v>-4.8222719907184498E-5</c:v>
                </c:pt>
                <c:pt idx="4029">
                  <c:v>-4.9853756888473899E-5</c:v>
                </c:pt>
                <c:pt idx="4030">
                  <c:v>-4.9238382612187198E-5</c:v>
                </c:pt>
                <c:pt idx="4031">
                  <c:v>-4.8994992111453001E-5</c:v>
                </c:pt>
                <c:pt idx="4032">
                  <c:v>-5.2875759016917302E-5</c:v>
                </c:pt>
                <c:pt idx="4033">
                  <c:v>-4.6643013711635797E-5</c:v>
                </c:pt>
                <c:pt idx="4034">
                  <c:v>-4.5793576083942302E-5</c:v>
                </c:pt>
                <c:pt idx="4035">
                  <c:v>-5.1294758510770002E-5</c:v>
                </c:pt>
                <c:pt idx="4036">
                  <c:v>-4.6278718815485399E-5</c:v>
                </c:pt>
                <c:pt idx="4037">
                  <c:v>-4.7510083036056598E-5</c:v>
                </c:pt>
                <c:pt idx="4038">
                  <c:v>-4.7071714506891299E-5</c:v>
                </c:pt>
                <c:pt idx="4039">
                  <c:v>-4.6327661336078401E-5</c:v>
                </c:pt>
                <c:pt idx="4040">
                  <c:v>-5.0355039727475902E-5</c:v>
                </c:pt>
                <c:pt idx="4041">
                  <c:v>-5.1647853918837599E-5</c:v>
                </c:pt>
                <c:pt idx="4042">
                  <c:v>-4.7538463862805302E-5</c:v>
                </c:pt>
                <c:pt idx="4043">
                  <c:v>-5.2021935673117798E-5</c:v>
                </c:pt>
                <c:pt idx="4044">
                  <c:v>-5.0620533325348301E-5</c:v>
                </c:pt>
                <c:pt idx="4045">
                  <c:v>-4.8448054042306201E-5</c:v>
                </c:pt>
                <c:pt idx="4046">
                  <c:v>-4.92740649787238E-5</c:v>
                </c:pt>
                <c:pt idx="4047">
                  <c:v>-4.9116723040067003E-5</c:v>
                </c:pt>
                <c:pt idx="4048">
                  <c:v>-5.03632404509779E-5</c:v>
                </c:pt>
                <c:pt idx="4049">
                  <c:v>-4.5432822821333002E-5</c:v>
                </c:pt>
                <c:pt idx="4050">
                  <c:v>-4.8904595914204902E-5</c:v>
                </c:pt>
                <c:pt idx="4051">
                  <c:v>-5.0554461850769899E-5</c:v>
                </c:pt>
                <c:pt idx="4052">
                  <c:v>-4.8735317552983902E-5</c:v>
                </c:pt>
                <c:pt idx="4053">
                  <c:v>-5.1239018013371497E-5</c:v>
                </c:pt>
                <c:pt idx="4054">
                  <c:v>-5.0028513084700997E-5</c:v>
                </c:pt>
                <c:pt idx="4055">
                  <c:v>-5.0723690407079802E-5</c:v>
                </c:pt>
                <c:pt idx="4056">
                  <c:v>-4.9367925585908797E-5</c:v>
                </c:pt>
                <c:pt idx="4057">
                  <c:v>-4.97165676893249E-5</c:v>
                </c:pt>
                <c:pt idx="4058">
                  <c:v>-4.6361957766529997E-5</c:v>
                </c:pt>
                <c:pt idx="4059">
                  <c:v>-5.0160308002188601E-5</c:v>
                </c:pt>
                <c:pt idx="4060">
                  <c:v>-4.96353302801311E-5</c:v>
                </c:pt>
                <c:pt idx="4061">
                  <c:v>-5.1281185615998502E-5</c:v>
                </c:pt>
                <c:pt idx="4062">
                  <c:v>-4.6324044037983701E-5</c:v>
                </c:pt>
                <c:pt idx="4063">
                  <c:v>-4.9809039294979898E-5</c:v>
                </c:pt>
                <c:pt idx="4064">
                  <c:v>-5.0281539812809099E-5</c:v>
                </c:pt>
                <c:pt idx="4065">
                  <c:v>-5.12697631378283E-5</c:v>
                </c:pt>
                <c:pt idx="4066">
                  <c:v>-5.1527627623561002E-5</c:v>
                </c:pt>
                <c:pt idx="4067">
                  <c:v>-5.0124999642652899E-5</c:v>
                </c:pt>
                <c:pt idx="4068">
                  <c:v>-5.0503107747605198E-5</c:v>
                </c:pt>
                <c:pt idx="4069">
                  <c:v>-4.8643836913166402E-5</c:v>
                </c:pt>
                <c:pt idx="4070">
                  <c:v>-4.9964980110925902E-5</c:v>
                </c:pt>
                <c:pt idx="4071">
                  <c:v>-4.9594503005119998E-5</c:v>
                </c:pt>
                <c:pt idx="4072">
                  <c:v>-4.9535022176643503E-5</c:v>
                </c:pt>
                <c:pt idx="4073">
                  <c:v>-5.1184973515841599E-5</c:v>
                </c:pt>
                <c:pt idx="4074">
                  <c:v>-5.2761958553590999E-5</c:v>
                </c:pt>
                <c:pt idx="4075">
                  <c:v>-5.0814835614701801E-5</c:v>
                </c:pt>
                <c:pt idx="4076">
                  <c:v>-4.8260619736129103E-5</c:v>
                </c:pt>
                <c:pt idx="4077">
                  <c:v>-5.1856153582230199E-5</c:v>
                </c:pt>
                <c:pt idx="4078">
                  <c:v>-5.1599288281381201E-5</c:v>
                </c:pt>
                <c:pt idx="4079">
                  <c:v>-5.0678157091622701E-5</c:v>
                </c:pt>
                <c:pt idx="4080">
                  <c:v>-4.9542586573474499E-5</c:v>
                </c:pt>
                <c:pt idx="4081">
                  <c:v>-5.1521462957261601E-5</c:v>
                </c:pt>
                <c:pt idx="4082">
                  <c:v>-5.0143793901501801E-5</c:v>
                </c:pt>
                <c:pt idx="4083">
                  <c:v>-4.99363966138552E-5</c:v>
                </c:pt>
                <c:pt idx="4084">
                  <c:v>-5.2831590293962903E-5</c:v>
                </c:pt>
                <c:pt idx="4085">
                  <c:v>-4.87310970290087E-5</c:v>
                </c:pt>
                <c:pt idx="4086">
                  <c:v>-5.3878835970299103E-5</c:v>
                </c:pt>
                <c:pt idx="4087">
                  <c:v>-4.8930171754352698E-5</c:v>
                </c:pt>
                <c:pt idx="4088">
                  <c:v>-5.1765331235055501E-5</c:v>
                </c:pt>
                <c:pt idx="4089">
                  <c:v>-5.2263158358775797E-5</c:v>
                </c:pt>
                <c:pt idx="4090">
                  <c:v>-4.8681826696154902E-5</c:v>
                </c:pt>
                <c:pt idx="4091">
                  <c:v>-4.9333966752598897E-5</c:v>
                </c:pt>
                <c:pt idx="4092">
                  <c:v>-4.7979176383325998E-5</c:v>
                </c:pt>
                <c:pt idx="4093">
                  <c:v>-4.9932853529628901E-5</c:v>
                </c:pt>
                <c:pt idx="4094">
                  <c:v>-5.1462207279101899E-5</c:v>
                </c:pt>
                <c:pt idx="4095">
                  <c:v>-5.0347481667917998E-5</c:v>
                </c:pt>
                <c:pt idx="4096">
                  <c:v>-4.7259682029923799E-5</c:v>
                </c:pt>
                <c:pt idx="4097">
                  <c:v>-4.9877436367481398E-5</c:v>
                </c:pt>
                <c:pt idx="4098">
                  <c:v>-5.1021615236977403E-5</c:v>
                </c:pt>
                <c:pt idx="4099">
                  <c:v>-4.8945629605611698E-5</c:v>
                </c:pt>
                <c:pt idx="4100">
                  <c:v>-5.3278791382544803E-5</c:v>
                </c:pt>
                <c:pt idx="4101">
                  <c:v>-5.1899296779857002E-5</c:v>
                </c:pt>
                <c:pt idx="4102">
                  <c:v>-4.86849799166032E-5</c:v>
                </c:pt>
                <c:pt idx="4103">
                  <c:v>-5.23901687517274E-5</c:v>
                </c:pt>
                <c:pt idx="4104">
                  <c:v>-4.8120735276025199E-5</c:v>
                </c:pt>
                <c:pt idx="4105">
                  <c:v>-5.2662616443560299E-5</c:v>
                </c:pt>
                <c:pt idx="4106">
                  <c:v>-4.9488408891338802E-5</c:v>
                </c:pt>
                <c:pt idx="4107">
                  <c:v>-4.77019916538833E-5</c:v>
                </c:pt>
                <c:pt idx="4108">
                  <c:v>-4.9388532979758E-5</c:v>
                </c:pt>
                <c:pt idx="4109">
                  <c:v>-4.9029827937237501E-5</c:v>
                </c:pt>
                <c:pt idx="4110">
                  <c:v>-4.9575981201062903E-5</c:v>
                </c:pt>
                <c:pt idx="4111">
                  <c:v>-4.94543996278944E-5</c:v>
                </c:pt>
                <c:pt idx="4112">
                  <c:v>-5.1376195865562102E-5</c:v>
                </c:pt>
                <c:pt idx="4113">
                  <c:v>-4.9827591107615603E-5</c:v>
                </c:pt>
                <c:pt idx="4114">
                  <c:v>-4.9561772139036901E-5</c:v>
                </c:pt>
                <c:pt idx="4115">
                  <c:v>-4.64218544504287E-5</c:v>
                </c:pt>
                <c:pt idx="4116">
                  <c:v>-4.8983918673252998E-5</c:v>
                </c:pt>
                <c:pt idx="4117">
                  <c:v>-5.1634215018469901E-5</c:v>
                </c:pt>
                <c:pt idx="4118">
                  <c:v>-5.2446450034050497E-5</c:v>
                </c:pt>
                <c:pt idx="4119">
                  <c:v>-4.8470193499965002E-5</c:v>
                </c:pt>
                <c:pt idx="4120">
                  <c:v>-4.7089707718323103E-5</c:v>
                </c:pt>
                <c:pt idx="4121">
                  <c:v>-5.2386613771642603E-5</c:v>
                </c:pt>
                <c:pt idx="4122">
                  <c:v>-5.0046651592139797E-5</c:v>
                </c:pt>
                <c:pt idx="4123">
                  <c:v>-4.8825549825777498E-5</c:v>
                </c:pt>
                <c:pt idx="4124">
                  <c:v>-5.02379486697231E-5</c:v>
                </c:pt>
                <c:pt idx="4125">
                  <c:v>-4.9751239945115303E-5</c:v>
                </c:pt>
                <c:pt idx="4126">
                  <c:v>-5.17990945098486E-5</c:v>
                </c:pt>
                <c:pt idx="4127">
                  <c:v>-4.8590051753359099E-5</c:v>
                </c:pt>
                <c:pt idx="4128">
                  <c:v>-4.8881812943017003E-5</c:v>
                </c:pt>
                <c:pt idx="4129">
                  <c:v>-4.9546880329812902E-5</c:v>
                </c:pt>
                <c:pt idx="4130">
                  <c:v>-5.0631365861588303E-5</c:v>
                </c:pt>
                <c:pt idx="4131">
                  <c:v>-5.06670251910913E-5</c:v>
                </c:pt>
                <c:pt idx="4132">
                  <c:v>-5.2365089864424398E-5</c:v>
                </c:pt>
                <c:pt idx="4133">
                  <c:v>-5.0499861023477802E-5</c:v>
                </c:pt>
                <c:pt idx="4134">
                  <c:v>-4.9742725322745102E-5</c:v>
                </c:pt>
                <c:pt idx="4135">
                  <c:v>-4.8406482415568298E-5</c:v>
                </c:pt>
                <c:pt idx="4136">
                  <c:v>-5.5492414253058E-5</c:v>
                </c:pt>
                <c:pt idx="4137">
                  <c:v>-5.1709862938335002E-5</c:v>
                </c:pt>
                <c:pt idx="4138">
                  <c:v>-5.5338361465699303E-5</c:v>
                </c:pt>
                <c:pt idx="4139">
                  <c:v>-5.0642076674161798E-5</c:v>
                </c:pt>
                <c:pt idx="4140">
                  <c:v>-5.0783910983293803E-5</c:v>
                </c:pt>
                <c:pt idx="4141">
                  <c:v>-5.1397859857251701E-5</c:v>
                </c:pt>
                <c:pt idx="4142">
                  <c:v>-5.1753866033675299E-5</c:v>
                </c:pt>
                <c:pt idx="4143">
                  <c:v>-4.9080571905243802E-5</c:v>
                </c:pt>
                <c:pt idx="4144">
                  <c:v>-5.1735946674000901E-5</c:v>
                </c:pt>
                <c:pt idx="4145">
                  <c:v>-4.9143016028273598E-5</c:v>
                </c:pt>
                <c:pt idx="4146">
                  <c:v>-4.87402505680523E-5</c:v>
                </c:pt>
                <c:pt idx="4147">
                  <c:v>-4.8700018780243302E-5</c:v>
                </c:pt>
                <c:pt idx="4148">
                  <c:v>-4.91117134567247E-5</c:v>
                </c:pt>
                <c:pt idx="4149">
                  <c:v>-4.9263648724011303E-5</c:v>
                </c:pt>
                <c:pt idx="4150">
                  <c:v>-5.1593382535989002E-5</c:v>
                </c:pt>
                <c:pt idx="4151">
                  <c:v>-5.03402724217828E-5</c:v>
                </c:pt>
                <c:pt idx="4152">
                  <c:v>-5.2712687222233797E-5</c:v>
                </c:pt>
                <c:pt idx="4153">
                  <c:v>-4.8748797444135697E-5</c:v>
                </c:pt>
                <c:pt idx="4154">
                  <c:v>-4.9881150162664901E-5</c:v>
                </c:pt>
                <c:pt idx="4155">
                  <c:v>-5.2483639644564202E-5</c:v>
                </c:pt>
                <c:pt idx="4156">
                  <c:v>-4.9233939520012002E-5</c:v>
                </c:pt>
                <c:pt idx="4157">
                  <c:v>-5.4409324660014002E-5</c:v>
                </c:pt>
                <c:pt idx="4158">
                  <c:v>-4.9103566981642999E-5</c:v>
                </c:pt>
                <c:pt idx="4159">
                  <c:v>-4.8909829674532902E-5</c:v>
                </c:pt>
                <c:pt idx="4160">
                  <c:v>-5.19900849407352E-5</c:v>
                </c:pt>
                <c:pt idx="4161">
                  <c:v>-5.1371460895570698E-5</c:v>
                </c:pt>
                <c:pt idx="4162">
                  <c:v>-4.8459423327946697E-5</c:v>
                </c:pt>
                <c:pt idx="4163">
                  <c:v>-4.9394588889576299E-5</c:v>
                </c:pt>
                <c:pt idx="4164">
                  <c:v>-5.2045639871852898E-5</c:v>
                </c:pt>
                <c:pt idx="4165">
                  <c:v>-5.1283598032875699E-5</c:v>
                </c:pt>
                <c:pt idx="4166">
                  <c:v>-4.7565141530247397E-5</c:v>
                </c:pt>
                <c:pt idx="4167">
                  <c:v>-4.8723610839264303E-5</c:v>
                </c:pt>
                <c:pt idx="4168">
                  <c:v>-4.8978376073082097E-5</c:v>
                </c:pt>
                <c:pt idx="4169">
                  <c:v>-5.3685468128000501E-5</c:v>
                </c:pt>
                <c:pt idx="4170">
                  <c:v>-5.2066780023091798E-5</c:v>
                </c:pt>
                <c:pt idx="4171">
                  <c:v>-4.9505777397961503E-5</c:v>
                </c:pt>
                <c:pt idx="4172">
                  <c:v>-4.77737449992418E-5</c:v>
                </c:pt>
                <c:pt idx="4173">
                  <c:v>-5.3407833801788497E-5</c:v>
                </c:pt>
                <c:pt idx="4174">
                  <c:v>-5.1470820382000099E-5</c:v>
                </c:pt>
                <c:pt idx="4175">
                  <c:v>-5.1660719345932901E-5</c:v>
                </c:pt>
                <c:pt idx="4176">
                  <c:v>-4.6493133886122902E-5</c:v>
                </c:pt>
                <c:pt idx="4177">
                  <c:v>-5.05533627525509E-5</c:v>
                </c:pt>
                <c:pt idx="4178">
                  <c:v>-5.3949969937140501E-5</c:v>
                </c:pt>
                <c:pt idx="4179">
                  <c:v>-5.03222536074142E-5</c:v>
                </c:pt>
                <c:pt idx="4180">
                  <c:v>-5.48336373475416E-5</c:v>
                </c:pt>
                <c:pt idx="4181">
                  <c:v>-4.9032142808470298E-5</c:v>
                </c:pt>
                <c:pt idx="4182">
                  <c:v>-5.0640768364824799E-5</c:v>
                </c:pt>
                <c:pt idx="4183">
                  <c:v>-5.0570015848000699E-5</c:v>
                </c:pt>
                <c:pt idx="4184">
                  <c:v>-4.8877698438874701E-5</c:v>
                </c:pt>
                <c:pt idx="4185">
                  <c:v>-5.1803636003354703E-5</c:v>
                </c:pt>
                <c:pt idx="4186">
                  <c:v>-4.8559157517109599E-5</c:v>
                </c:pt>
                <c:pt idx="4187">
                  <c:v>-5.21924930068074E-5</c:v>
                </c:pt>
                <c:pt idx="4188">
                  <c:v>-5.3643921958253199E-5</c:v>
                </c:pt>
                <c:pt idx="4189">
                  <c:v>-5.0802835712702599E-5</c:v>
                </c:pt>
                <c:pt idx="4190">
                  <c:v>-5.3963712708090297E-5</c:v>
                </c:pt>
                <c:pt idx="4191">
                  <c:v>-5.0305408478383802E-5</c:v>
                </c:pt>
                <c:pt idx="4192">
                  <c:v>-5.0568939466015799E-5</c:v>
                </c:pt>
                <c:pt idx="4193">
                  <c:v>-5.20494881224652E-5</c:v>
                </c:pt>
                <c:pt idx="4194">
                  <c:v>-5.0001947155207297E-5</c:v>
                </c:pt>
                <c:pt idx="4195">
                  <c:v>-5.1273035538398303E-5</c:v>
                </c:pt>
                <c:pt idx="4196">
                  <c:v>-5.2118669583212801E-5</c:v>
                </c:pt>
                <c:pt idx="4197">
                  <c:v>-5.0914378171155097E-5</c:v>
                </c:pt>
                <c:pt idx="4198">
                  <c:v>-4.9090811644937802E-5</c:v>
                </c:pt>
                <c:pt idx="4199">
                  <c:v>-5.1841902863178203E-5</c:v>
                </c:pt>
                <c:pt idx="4200">
                  <c:v>-4.8083375401752002E-5</c:v>
                </c:pt>
                <c:pt idx="4201">
                  <c:v>-5.0331298629362297E-5</c:v>
                </c:pt>
                <c:pt idx="4202">
                  <c:v>-5.1887136834746502E-5</c:v>
                </c:pt>
                <c:pt idx="4203">
                  <c:v>-5.1364774765373701E-5</c:v>
                </c:pt>
                <c:pt idx="4204">
                  <c:v>-5.1808181072763103E-5</c:v>
                </c:pt>
                <c:pt idx="4205">
                  <c:v>-5.2984999785317502E-5</c:v>
                </c:pt>
                <c:pt idx="4206">
                  <c:v>-5.1586130500450802E-5</c:v>
                </c:pt>
                <c:pt idx="4207">
                  <c:v>-5.1203329692553197E-5</c:v>
                </c:pt>
                <c:pt idx="4208">
                  <c:v>-5.3810167698652797E-5</c:v>
                </c:pt>
                <c:pt idx="4209">
                  <c:v>-4.97048581520487E-5</c:v>
                </c:pt>
                <c:pt idx="4210">
                  <c:v>-4.8804258618673401E-5</c:v>
                </c:pt>
                <c:pt idx="4211">
                  <c:v>-5.0553034349533101E-5</c:v>
                </c:pt>
                <c:pt idx="4212">
                  <c:v>-5.26642817136931E-5</c:v>
                </c:pt>
                <c:pt idx="4213">
                  <c:v>-5.0574853113192801E-5</c:v>
                </c:pt>
                <c:pt idx="4214">
                  <c:v>-4.8689554660336501E-5</c:v>
                </c:pt>
                <c:pt idx="4215">
                  <c:v>-5.1021219040213998E-5</c:v>
                </c:pt>
                <c:pt idx="4216">
                  <c:v>-4.8613614081116899E-5</c:v>
                </c:pt>
                <c:pt idx="4217">
                  <c:v>-4.8952261615534102E-5</c:v>
                </c:pt>
                <c:pt idx="4218">
                  <c:v>-4.9077595745634198E-5</c:v>
                </c:pt>
                <c:pt idx="4219">
                  <c:v>-4.7449115948834497E-5</c:v>
                </c:pt>
                <c:pt idx="4220">
                  <c:v>-5.1301359776642E-5</c:v>
                </c:pt>
                <c:pt idx="4221">
                  <c:v>-4.9553621996527598E-5</c:v>
                </c:pt>
                <c:pt idx="4222">
                  <c:v>-5.2047796236649298E-5</c:v>
                </c:pt>
                <c:pt idx="4223">
                  <c:v>-5.04359314698358E-5</c:v>
                </c:pt>
                <c:pt idx="4224">
                  <c:v>-4.7979603544121502E-5</c:v>
                </c:pt>
                <c:pt idx="4225">
                  <c:v>-5.2410479012483001E-5</c:v>
                </c:pt>
                <c:pt idx="4226">
                  <c:v>-5.0452292774581899E-5</c:v>
                </c:pt>
                <c:pt idx="4227">
                  <c:v>-4.7479785242789002E-5</c:v>
                </c:pt>
                <c:pt idx="4228">
                  <c:v>-5.0698280914531099E-5</c:v>
                </c:pt>
                <c:pt idx="4229">
                  <c:v>-4.88701442659438E-5</c:v>
                </c:pt>
                <c:pt idx="4230">
                  <c:v>-5.1627931892239799E-5</c:v>
                </c:pt>
                <c:pt idx="4231">
                  <c:v>-4.80909273504896E-5</c:v>
                </c:pt>
                <c:pt idx="4232">
                  <c:v>-5.3220717826196401E-5</c:v>
                </c:pt>
                <c:pt idx="4233">
                  <c:v>-5.1623733434529903E-5</c:v>
                </c:pt>
                <c:pt idx="4234">
                  <c:v>-4.5452083265732801E-5</c:v>
                </c:pt>
                <c:pt idx="4235">
                  <c:v>-5.0545755123570503E-5</c:v>
                </c:pt>
                <c:pt idx="4236">
                  <c:v>-4.9228774815323097E-5</c:v>
                </c:pt>
                <c:pt idx="4237">
                  <c:v>-5.08713221558039E-5</c:v>
                </c:pt>
                <c:pt idx="4238">
                  <c:v>-4.9411748955899203E-5</c:v>
                </c:pt>
                <c:pt idx="4239">
                  <c:v>-5.0065859099176898E-5</c:v>
                </c:pt>
                <c:pt idx="4240">
                  <c:v>-5.1904813034752698E-5</c:v>
                </c:pt>
                <c:pt idx="4241">
                  <c:v>-5.1991628818380698E-5</c:v>
                </c:pt>
                <c:pt idx="4242">
                  <c:v>-5.24031800822569E-5</c:v>
                </c:pt>
                <c:pt idx="4243">
                  <c:v>-4.8724661385449998E-5</c:v>
                </c:pt>
                <c:pt idx="4244">
                  <c:v>-5.1684052467642402E-5</c:v>
                </c:pt>
                <c:pt idx="4245">
                  <c:v>-5.0262342844046102E-5</c:v>
                </c:pt>
                <c:pt idx="4246">
                  <c:v>-5.0124396438212502E-5</c:v>
                </c:pt>
                <c:pt idx="4247">
                  <c:v>-5.1469881481073699E-5</c:v>
                </c:pt>
                <c:pt idx="4248">
                  <c:v>-5.03196028053138E-5</c:v>
                </c:pt>
                <c:pt idx="4249">
                  <c:v>-4.8502669985226001E-5</c:v>
                </c:pt>
                <c:pt idx="4250">
                  <c:v>-5.1528420731108798E-5</c:v>
                </c:pt>
                <c:pt idx="4251">
                  <c:v>-5.0689742288991702E-5</c:v>
                </c:pt>
                <c:pt idx="4252">
                  <c:v>-5.2233169992086298E-5</c:v>
                </c:pt>
                <c:pt idx="4253">
                  <c:v>-4.7070582067895803E-5</c:v>
                </c:pt>
                <c:pt idx="4254">
                  <c:v>-4.7774645600900899E-5</c:v>
                </c:pt>
                <c:pt idx="4255">
                  <c:v>-4.8916639165363903E-5</c:v>
                </c:pt>
                <c:pt idx="4256">
                  <c:v>-5.49340796699637E-5</c:v>
                </c:pt>
                <c:pt idx="4257">
                  <c:v>-5.2451121232263503E-5</c:v>
                </c:pt>
                <c:pt idx="4258">
                  <c:v>-5.1883983934182799E-5</c:v>
                </c:pt>
                <c:pt idx="4259">
                  <c:v>-5.2041344272040101E-5</c:v>
                </c:pt>
                <c:pt idx="4260">
                  <c:v>-4.4991140867571199E-5</c:v>
                </c:pt>
                <c:pt idx="4261">
                  <c:v>-4.7570741362055201E-5</c:v>
                </c:pt>
                <c:pt idx="4262">
                  <c:v>-4.90644779575731E-5</c:v>
                </c:pt>
                <c:pt idx="4263">
                  <c:v>-5.17311396029781E-5</c:v>
                </c:pt>
                <c:pt idx="4264">
                  <c:v>-4.8578344933557602E-5</c:v>
                </c:pt>
                <c:pt idx="4265">
                  <c:v>-5.2115645961140797E-5</c:v>
                </c:pt>
                <c:pt idx="4266">
                  <c:v>-5.2929293426017602E-5</c:v>
                </c:pt>
                <c:pt idx="4267">
                  <c:v>-5.15697149073792E-5</c:v>
                </c:pt>
                <c:pt idx="4268">
                  <c:v>-4.9773985468230598E-5</c:v>
                </c:pt>
                <c:pt idx="4269">
                  <c:v>-4.9996248850315897E-5</c:v>
                </c:pt>
                <c:pt idx="4270">
                  <c:v>-5.18785874507773E-5</c:v>
                </c:pt>
                <c:pt idx="4271">
                  <c:v>-5.0551813630955298E-5</c:v>
                </c:pt>
                <c:pt idx="4272">
                  <c:v>-4.9150763922743797E-5</c:v>
                </c:pt>
                <c:pt idx="4273">
                  <c:v>-5.1553715966094597E-5</c:v>
                </c:pt>
                <c:pt idx="4274">
                  <c:v>-4.81531561868444E-5</c:v>
                </c:pt>
                <c:pt idx="4275">
                  <c:v>-5.3517189684387097E-5</c:v>
                </c:pt>
                <c:pt idx="4276">
                  <c:v>-5.2033645921873498E-5</c:v>
                </c:pt>
                <c:pt idx="4277">
                  <c:v>-5.0733053273630099E-5</c:v>
                </c:pt>
                <c:pt idx="4278">
                  <c:v>-5.0179062474988597E-5</c:v>
                </c:pt>
                <c:pt idx="4279">
                  <c:v>-5.3570150925504201E-5</c:v>
                </c:pt>
                <c:pt idx="4280">
                  <c:v>-5.2828807192441898E-5</c:v>
                </c:pt>
                <c:pt idx="4281">
                  <c:v>-4.9212569990302403E-5</c:v>
                </c:pt>
                <c:pt idx="4282">
                  <c:v>-4.7108375048778401E-5</c:v>
                </c:pt>
                <c:pt idx="4283">
                  <c:v>-4.8513244268312399E-5</c:v>
                </c:pt>
                <c:pt idx="4284">
                  <c:v>-5.2392901631305399E-5</c:v>
                </c:pt>
                <c:pt idx="4285">
                  <c:v>-4.9076091202505301E-5</c:v>
                </c:pt>
                <c:pt idx="4286">
                  <c:v>-5.0986642341199398E-5</c:v>
                </c:pt>
                <c:pt idx="4287">
                  <c:v>-4.9214347927875997E-5</c:v>
                </c:pt>
                <c:pt idx="4288">
                  <c:v>-4.86657880525234E-5</c:v>
                </c:pt>
                <c:pt idx="4289">
                  <c:v>-5.2611239323561201E-5</c:v>
                </c:pt>
                <c:pt idx="4290">
                  <c:v>-4.8868559813588898E-5</c:v>
                </c:pt>
                <c:pt idx="4291">
                  <c:v>-5.0648213062426101E-5</c:v>
                </c:pt>
                <c:pt idx="4292">
                  <c:v>-5.1752671171560903E-5</c:v>
                </c:pt>
                <c:pt idx="4293">
                  <c:v>-4.7578663120911301E-5</c:v>
                </c:pt>
                <c:pt idx="4294">
                  <c:v>-5.5890415537873501E-5</c:v>
                </c:pt>
                <c:pt idx="4295">
                  <c:v>-4.8025941419969502E-5</c:v>
                </c:pt>
                <c:pt idx="4296">
                  <c:v>-5.1712455810866301E-5</c:v>
                </c:pt>
                <c:pt idx="4297">
                  <c:v>-5.1984115564033897E-5</c:v>
                </c:pt>
                <c:pt idx="4298">
                  <c:v>-5.1521563703571997E-5</c:v>
                </c:pt>
                <c:pt idx="4299">
                  <c:v>-5.0659095301124201E-5</c:v>
                </c:pt>
                <c:pt idx="4300">
                  <c:v>-5.2180065260117499E-5</c:v>
                </c:pt>
                <c:pt idx="4301">
                  <c:v>-5.0639629935302801E-5</c:v>
                </c:pt>
                <c:pt idx="4302">
                  <c:v>-5.17484455570874E-5</c:v>
                </c:pt>
                <c:pt idx="4303">
                  <c:v>-5.3542960027372001E-5</c:v>
                </c:pt>
                <c:pt idx="4304">
                  <c:v>-5.0197456551478603E-5</c:v>
                </c:pt>
                <c:pt idx="4305">
                  <c:v>-5.1060750434056302E-5</c:v>
                </c:pt>
                <c:pt idx="4306">
                  <c:v>-5.2845337632602398E-5</c:v>
                </c:pt>
                <c:pt idx="4307">
                  <c:v>-5.0464327627054199E-5</c:v>
                </c:pt>
                <c:pt idx="4308">
                  <c:v>-5.2388661198749703E-5</c:v>
                </c:pt>
                <c:pt idx="4309">
                  <c:v>-5.1054224863772299E-5</c:v>
                </c:pt>
                <c:pt idx="4310">
                  <c:v>-5.4801338538248202E-5</c:v>
                </c:pt>
                <c:pt idx="4311">
                  <c:v>-5.0697165663076403E-5</c:v>
                </c:pt>
                <c:pt idx="4312">
                  <c:v>-5.0369743328148103E-5</c:v>
                </c:pt>
                <c:pt idx="4313">
                  <c:v>-4.6290810245417301E-5</c:v>
                </c:pt>
                <c:pt idx="4314">
                  <c:v>-5.0160711553100703E-5</c:v>
                </c:pt>
                <c:pt idx="4315">
                  <c:v>-5.0533445738725402E-5</c:v>
                </c:pt>
                <c:pt idx="4316">
                  <c:v>-5.1407033465498999E-5</c:v>
                </c:pt>
                <c:pt idx="4317">
                  <c:v>-4.9155434610217999E-5</c:v>
                </c:pt>
                <c:pt idx="4318">
                  <c:v>-4.7581616843150801E-5</c:v>
                </c:pt>
                <c:pt idx="4319">
                  <c:v>-5.0014187482711599E-5</c:v>
                </c:pt>
                <c:pt idx="4320">
                  <c:v>-5.2015441329751697E-5</c:v>
                </c:pt>
                <c:pt idx="4321">
                  <c:v>-5.0539804907308101E-5</c:v>
                </c:pt>
                <c:pt idx="4322">
                  <c:v>-5.0463276219819899E-5</c:v>
                </c:pt>
                <c:pt idx="4323">
                  <c:v>-5.3615769263381498E-5</c:v>
                </c:pt>
                <c:pt idx="4324">
                  <c:v>-5.1216240673170899E-5</c:v>
                </c:pt>
                <c:pt idx="4325">
                  <c:v>-5.40690240422779E-5</c:v>
                </c:pt>
                <c:pt idx="4326">
                  <c:v>-5.1012166041215003E-5</c:v>
                </c:pt>
                <c:pt idx="4327">
                  <c:v>-5.1903950193143901E-5</c:v>
                </c:pt>
                <c:pt idx="4328">
                  <c:v>-5.1596354916976097E-5</c:v>
                </c:pt>
                <c:pt idx="4329">
                  <c:v>-5.6668412882349499E-5</c:v>
                </c:pt>
                <c:pt idx="4330">
                  <c:v>-5.0180242056082701E-5</c:v>
                </c:pt>
                <c:pt idx="4331">
                  <c:v>-5.0709851923612403E-5</c:v>
                </c:pt>
                <c:pt idx="4332">
                  <c:v>-4.7659709075376898E-5</c:v>
                </c:pt>
                <c:pt idx="4333">
                  <c:v>-5.1934891925692403E-5</c:v>
                </c:pt>
                <c:pt idx="4334">
                  <c:v>-4.9166958555959803E-5</c:v>
                </c:pt>
                <c:pt idx="4335">
                  <c:v>-4.9785992037972303E-5</c:v>
                </c:pt>
                <c:pt idx="4336">
                  <c:v>-5.1475423413036502E-5</c:v>
                </c:pt>
                <c:pt idx="4337">
                  <c:v>-5.0382460213767302E-5</c:v>
                </c:pt>
                <c:pt idx="4338">
                  <c:v>-4.9301877401426403E-5</c:v>
                </c:pt>
                <c:pt idx="4339">
                  <c:v>-5.2867556155994597E-5</c:v>
                </c:pt>
                <c:pt idx="4340">
                  <c:v>-5.1590187655974797E-5</c:v>
                </c:pt>
                <c:pt idx="4341">
                  <c:v>-5.0962613302794297E-5</c:v>
                </c:pt>
                <c:pt idx="4342">
                  <c:v>-5.0468423143159297E-5</c:v>
                </c:pt>
                <c:pt idx="4343">
                  <c:v>-5.0606455354886802E-5</c:v>
                </c:pt>
                <c:pt idx="4344">
                  <c:v>-5.31798393061555E-5</c:v>
                </c:pt>
                <c:pt idx="4345">
                  <c:v>-5.1209693020023899E-5</c:v>
                </c:pt>
                <c:pt idx="4346">
                  <c:v>-5.0306785828354702E-5</c:v>
                </c:pt>
                <c:pt idx="4347">
                  <c:v>-5.2955030577000198E-5</c:v>
                </c:pt>
                <c:pt idx="4348">
                  <c:v>-5.1815905565242297E-5</c:v>
                </c:pt>
                <c:pt idx="4349">
                  <c:v>-4.99892883159518E-5</c:v>
                </c:pt>
                <c:pt idx="4350">
                  <c:v>-5.5921038547828499E-5</c:v>
                </c:pt>
                <c:pt idx="4351">
                  <c:v>-5.3271886525271601E-5</c:v>
                </c:pt>
                <c:pt idx="4352">
                  <c:v>-5.15477997176794E-5</c:v>
                </c:pt>
                <c:pt idx="4353">
                  <c:v>-5.4257809053250602E-5</c:v>
                </c:pt>
                <c:pt idx="4354">
                  <c:v>-5.1432396406335801E-5</c:v>
                </c:pt>
                <c:pt idx="4355">
                  <c:v>-5.0565130414960401E-5</c:v>
                </c:pt>
                <c:pt idx="4356">
                  <c:v>-5.0610915831995898E-5</c:v>
                </c:pt>
                <c:pt idx="4357">
                  <c:v>-5.1855587844004503E-5</c:v>
                </c:pt>
                <c:pt idx="4358">
                  <c:v>-5.3417333533002697E-5</c:v>
                </c:pt>
                <c:pt idx="4359">
                  <c:v>-5.1783970528461703E-5</c:v>
                </c:pt>
                <c:pt idx="4360">
                  <c:v>-5.33376441815771E-5</c:v>
                </c:pt>
                <c:pt idx="4361">
                  <c:v>-5.0508120523934303E-5</c:v>
                </c:pt>
                <c:pt idx="4362">
                  <c:v>-5.4151103726617001E-5</c:v>
                </c:pt>
                <c:pt idx="4363">
                  <c:v>-5.2075994105230302E-5</c:v>
                </c:pt>
                <c:pt idx="4364">
                  <c:v>-5.1492474680050801E-5</c:v>
                </c:pt>
                <c:pt idx="4365">
                  <c:v>-5.4820373370348297E-5</c:v>
                </c:pt>
                <c:pt idx="4366">
                  <c:v>-5.4629050670994E-5</c:v>
                </c:pt>
                <c:pt idx="4367">
                  <c:v>-5.0304463302938397E-5</c:v>
                </c:pt>
                <c:pt idx="4368">
                  <c:v>-5.4800337409577299E-5</c:v>
                </c:pt>
                <c:pt idx="4369">
                  <c:v>-5.0121714168814598E-5</c:v>
                </c:pt>
                <c:pt idx="4370">
                  <c:v>-5.0699022174725899E-5</c:v>
                </c:pt>
                <c:pt idx="4371">
                  <c:v>-5.15275992208546E-5</c:v>
                </c:pt>
                <c:pt idx="4372">
                  <c:v>-4.9619202023113598E-5</c:v>
                </c:pt>
                <c:pt idx="4373">
                  <c:v>-5.3244358550938303E-5</c:v>
                </c:pt>
                <c:pt idx="4374">
                  <c:v>-4.9212071574346902E-5</c:v>
                </c:pt>
                <c:pt idx="4375">
                  <c:v>-5.29070791621945E-5</c:v>
                </c:pt>
                <c:pt idx="4376">
                  <c:v>-5.1272222901006897E-5</c:v>
                </c:pt>
                <c:pt idx="4377">
                  <c:v>-5.6260377316374298E-5</c:v>
                </c:pt>
                <c:pt idx="4378">
                  <c:v>-5.5158284736219299E-5</c:v>
                </c:pt>
                <c:pt idx="4379">
                  <c:v>-5.2967563988456099E-5</c:v>
                </c:pt>
                <c:pt idx="4380">
                  <c:v>-5.17595362683911E-5</c:v>
                </c:pt>
                <c:pt idx="4381">
                  <c:v>-5.5434711919320003E-5</c:v>
                </c:pt>
                <c:pt idx="4382">
                  <c:v>-5.4128171281180402E-5</c:v>
                </c:pt>
                <c:pt idx="4383">
                  <c:v>-5.2101122970387197E-5</c:v>
                </c:pt>
                <c:pt idx="4384">
                  <c:v>-4.8786333997703603E-5</c:v>
                </c:pt>
                <c:pt idx="4385">
                  <c:v>-5.2068021552373103E-5</c:v>
                </c:pt>
                <c:pt idx="4386">
                  <c:v>-5.3713295469102397E-5</c:v>
                </c:pt>
                <c:pt idx="4387">
                  <c:v>-5.2991222600369203E-5</c:v>
                </c:pt>
                <c:pt idx="4388">
                  <c:v>-4.9027709822676701E-5</c:v>
                </c:pt>
                <c:pt idx="4389">
                  <c:v>-5.3194099453463801E-5</c:v>
                </c:pt>
                <c:pt idx="4390">
                  <c:v>-5.3179372788272901E-5</c:v>
                </c:pt>
                <c:pt idx="4391">
                  <c:v>-5.1147380964225901E-5</c:v>
                </c:pt>
                <c:pt idx="4392">
                  <c:v>-5.1690058591639598E-5</c:v>
                </c:pt>
                <c:pt idx="4393">
                  <c:v>-5.2066230497392202E-5</c:v>
                </c:pt>
                <c:pt idx="4394">
                  <c:v>-5.01553174643225E-5</c:v>
                </c:pt>
                <c:pt idx="4395">
                  <c:v>-4.9908437400243003E-5</c:v>
                </c:pt>
                <c:pt idx="4396">
                  <c:v>-5.2053298351339698E-5</c:v>
                </c:pt>
                <c:pt idx="4397">
                  <c:v>-5.5345616077843999E-5</c:v>
                </c:pt>
                <c:pt idx="4398">
                  <c:v>-5.2256831446112699E-5</c:v>
                </c:pt>
                <c:pt idx="4399">
                  <c:v>-5.3692787043418997E-5</c:v>
                </c:pt>
                <c:pt idx="4400">
                  <c:v>-5.1580194709341502E-5</c:v>
                </c:pt>
                <c:pt idx="4401">
                  <c:v>-5.3197055529060299E-5</c:v>
                </c:pt>
                <c:pt idx="4402">
                  <c:v>-5.25284795072288E-5</c:v>
                </c:pt>
                <c:pt idx="4403">
                  <c:v>-5.4538701604862497E-5</c:v>
                </c:pt>
                <c:pt idx="4404">
                  <c:v>-5.2463437421727897E-5</c:v>
                </c:pt>
                <c:pt idx="4405">
                  <c:v>-5.09221231698062E-5</c:v>
                </c:pt>
                <c:pt idx="4406">
                  <c:v>-5.13520060396137E-5</c:v>
                </c:pt>
                <c:pt idx="4407">
                  <c:v>-5.2297584159808902E-5</c:v>
                </c:pt>
                <c:pt idx="4408">
                  <c:v>-5.0127861313367799E-5</c:v>
                </c:pt>
                <c:pt idx="4409">
                  <c:v>-5.4210196757663403E-5</c:v>
                </c:pt>
                <c:pt idx="4410">
                  <c:v>-5.1574126743690702E-5</c:v>
                </c:pt>
                <c:pt idx="4411">
                  <c:v>-5.0389967144178601E-5</c:v>
                </c:pt>
                <c:pt idx="4412">
                  <c:v>-5.3938870713521897E-5</c:v>
                </c:pt>
                <c:pt idx="4413">
                  <c:v>-5.2342401899174098E-5</c:v>
                </c:pt>
                <c:pt idx="4414">
                  <c:v>-5.1572530708687202E-5</c:v>
                </c:pt>
                <c:pt idx="4415">
                  <c:v>-5.32356531862828E-5</c:v>
                </c:pt>
                <c:pt idx="4416">
                  <c:v>-5.4861247116981997E-5</c:v>
                </c:pt>
                <c:pt idx="4417">
                  <c:v>-5.4098830960818102E-5</c:v>
                </c:pt>
                <c:pt idx="4418">
                  <c:v>-5.2842928348476197E-5</c:v>
                </c:pt>
                <c:pt idx="4419">
                  <c:v>-5.0731812912876397E-5</c:v>
                </c:pt>
                <c:pt idx="4420">
                  <c:v>-5.2384398177334297E-5</c:v>
                </c:pt>
                <c:pt idx="4421">
                  <c:v>-5.3110720997314699E-5</c:v>
                </c:pt>
                <c:pt idx="4422">
                  <c:v>-5.07649799686623E-5</c:v>
                </c:pt>
                <c:pt idx="4423">
                  <c:v>-5.1571424497955102E-5</c:v>
                </c:pt>
                <c:pt idx="4424">
                  <c:v>-5.41619981905918E-5</c:v>
                </c:pt>
                <c:pt idx="4425">
                  <c:v>-5.2533862488268603E-5</c:v>
                </c:pt>
                <c:pt idx="4426">
                  <c:v>-5.2819682312151898E-5</c:v>
                </c:pt>
                <c:pt idx="4427">
                  <c:v>-5.35993859214672E-5</c:v>
                </c:pt>
                <c:pt idx="4428">
                  <c:v>-5.0416109736307802E-5</c:v>
                </c:pt>
                <c:pt idx="4429">
                  <c:v>-5.0812610013513099E-5</c:v>
                </c:pt>
                <c:pt idx="4430">
                  <c:v>-4.8595040559396802E-5</c:v>
                </c:pt>
                <c:pt idx="4431">
                  <c:v>-5.2491528543854499E-5</c:v>
                </c:pt>
                <c:pt idx="4432">
                  <c:v>-5.30182509613586E-5</c:v>
                </c:pt>
                <c:pt idx="4433">
                  <c:v>-5.3816575019336299E-5</c:v>
                </c:pt>
                <c:pt idx="4434">
                  <c:v>-4.9667788046176001E-5</c:v>
                </c:pt>
                <c:pt idx="4435">
                  <c:v>-5.01534965680254E-5</c:v>
                </c:pt>
                <c:pt idx="4436">
                  <c:v>-5.1086552530804501E-5</c:v>
                </c:pt>
                <c:pt idx="4437">
                  <c:v>-5.3170181388048103E-5</c:v>
                </c:pt>
                <c:pt idx="4438">
                  <c:v>-5.2716289721275001E-5</c:v>
                </c:pt>
                <c:pt idx="4439">
                  <c:v>-4.9325240867335103E-5</c:v>
                </c:pt>
                <c:pt idx="4440">
                  <c:v>-5.3018989075918999E-5</c:v>
                </c:pt>
                <c:pt idx="4441">
                  <c:v>-5.2465224681822701E-5</c:v>
                </c:pt>
                <c:pt idx="4442">
                  <c:v>-5.39362738438174E-5</c:v>
                </c:pt>
                <c:pt idx="4443">
                  <c:v>-5.0914718045111597E-5</c:v>
                </c:pt>
                <c:pt idx="4444">
                  <c:v>-5.1221046545764499E-5</c:v>
                </c:pt>
                <c:pt idx="4445">
                  <c:v>-5.1718270735605398E-5</c:v>
                </c:pt>
                <c:pt idx="4446">
                  <c:v>-5.2613165065791601E-5</c:v>
                </c:pt>
                <c:pt idx="4447">
                  <c:v>-5.4579923580951003E-5</c:v>
                </c:pt>
                <c:pt idx="4448">
                  <c:v>-5.3459200643919798E-5</c:v>
                </c:pt>
                <c:pt idx="4449">
                  <c:v>-5.0622575753322898E-5</c:v>
                </c:pt>
                <c:pt idx="4450">
                  <c:v>-5.14976007399192E-5</c:v>
                </c:pt>
                <c:pt idx="4451">
                  <c:v>-5.2487529495905801E-5</c:v>
                </c:pt>
                <c:pt idx="4452">
                  <c:v>-5.3123535932359499E-5</c:v>
                </c:pt>
                <c:pt idx="4453">
                  <c:v>-5.0181401024980902E-5</c:v>
                </c:pt>
                <c:pt idx="4454">
                  <c:v>-5.1081772877343899E-5</c:v>
                </c:pt>
                <c:pt idx="4455">
                  <c:v>-5.1367546860814998E-5</c:v>
                </c:pt>
                <c:pt idx="4456">
                  <c:v>-5.2377328561950898E-5</c:v>
                </c:pt>
                <c:pt idx="4457">
                  <c:v>-5.00392413533233E-5</c:v>
                </c:pt>
                <c:pt idx="4458">
                  <c:v>-5.2894000356224902E-5</c:v>
                </c:pt>
                <c:pt idx="4459">
                  <c:v>-5.09900651457616E-5</c:v>
                </c:pt>
                <c:pt idx="4460">
                  <c:v>-5.2682883095078503E-5</c:v>
                </c:pt>
                <c:pt idx="4461">
                  <c:v>-5.17785149523843E-5</c:v>
                </c:pt>
                <c:pt idx="4462">
                  <c:v>-5.3082210831565501E-5</c:v>
                </c:pt>
                <c:pt idx="4463">
                  <c:v>-5.3072434213101899E-5</c:v>
                </c:pt>
                <c:pt idx="4464">
                  <c:v>-5.3829611368479499E-5</c:v>
                </c:pt>
                <c:pt idx="4465">
                  <c:v>-5.3359276188151602E-5</c:v>
                </c:pt>
                <c:pt idx="4466">
                  <c:v>-5.0658450579197598E-5</c:v>
                </c:pt>
                <c:pt idx="4467">
                  <c:v>-5.2473248801126901E-5</c:v>
                </c:pt>
                <c:pt idx="4468">
                  <c:v>-5.3294657647891902E-5</c:v>
                </c:pt>
                <c:pt idx="4469">
                  <c:v>-5.50808856439444E-5</c:v>
                </c:pt>
                <c:pt idx="4470">
                  <c:v>-5.0060515949110399E-5</c:v>
                </c:pt>
                <c:pt idx="4471">
                  <c:v>-5.3771437881011897E-5</c:v>
                </c:pt>
                <c:pt idx="4472">
                  <c:v>-5.1971454476708601E-5</c:v>
                </c:pt>
                <c:pt idx="4473">
                  <c:v>-5.3761831443198601E-5</c:v>
                </c:pt>
                <c:pt idx="4474">
                  <c:v>-4.9830211013401897E-5</c:v>
                </c:pt>
                <c:pt idx="4475">
                  <c:v>-5.0730865307767202E-5</c:v>
                </c:pt>
                <c:pt idx="4476">
                  <c:v>-5.22749870244949E-5</c:v>
                </c:pt>
                <c:pt idx="4477">
                  <c:v>-5.0170081044952097E-5</c:v>
                </c:pt>
                <c:pt idx="4478">
                  <c:v>-5.2445645826537699E-5</c:v>
                </c:pt>
                <c:pt idx="4479">
                  <c:v>-5.4311357402810603E-5</c:v>
                </c:pt>
                <c:pt idx="4480">
                  <c:v>-5.3033924293970102E-5</c:v>
                </c:pt>
                <c:pt idx="4481">
                  <c:v>-5.2500662219914601E-5</c:v>
                </c:pt>
                <c:pt idx="4482">
                  <c:v>-5.3703660753482098E-5</c:v>
                </c:pt>
                <c:pt idx="4483">
                  <c:v>-5.1853762320757199E-5</c:v>
                </c:pt>
                <c:pt idx="4484">
                  <c:v>-5.1314443622121097E-5</c:v>
                </c:pt>
                <c:pt idx="4485">
                  <c:v>-5.3579639418602603E-5</c:v>
                </c:pt>
                <c:pt idx="4486">
                  <c:v>-5.3218819698013802E-5</c:v>
                </c:pt>
                <c:pt idx="4487">
                  <c:v>-5.3093544987931399E-5</c:v>
                </c:pt>
                <c:pt idx="4488">
                  <c:v>-5.1610488970414698E-5</c:v>
                </c:pt>
                <c:pt idx="4489">
                  <c:v>-5.2350530902703302E-5</c:v>
                </c:pt>
                <c:pt idx="4490">
                  <c:v>-5.4909685577308498E-5</c:v>
                </c:pt>
                <c:pt idx="4491">
                  <c:v>-5.3873425484710897E-5</c:v>
                </c:pt>
                <c:pt idx="4492">
                  <c:v>-5.1549582326605302E-5</c:v>
                </c:pt>
                <c:pt idx="4493">
                  <c:v>-5.2083773097540401E-5</c:v>
                </c:pt>
                <c:pt idx="4494">
                  <c:v>-5.2909834470146301E-5</c:v>
                </c:pt>
                <c:pt idx="4495">
                  <c:v>-5.3595369297144098E-5</c:v>
                </c:pt>
                <c:pt idx="4496">
                  <c:v>-5.4141022920647099E-5</c:v>
                </c:pt>
                <c:pt idx="4497">
                  <c:v>-5.3862909314258602E-5</c:v>
                </c:pt>
                <c:pt idx="4498">
                  <c:v>-5.5022513868205301E-5</c:v>
                </c:pt>
                <c:pt idx="4499">
                  <c:v>-5.2467650546920198E-5</c:v>
                </c:pt>
                <c:pt idx="4500">
                  <c:v>-4.9882808178830798E-5</c:v>
                </c:pt>
                <c:pt idx="4501">
                  <c:v>-5.27330030579004E-5</c:v>
                </c:pt>
                <c:pt idx="4502">
                  <c:v>-5.4759005663107897E-5</c:v>
                </c:pt>
                <c:pt idx="4503">
                  <c:v>-5.38271831422302E-5</c:v>
                </c:pt>
                <c:pt idx="4504">
                  <c:v>-5.1481263070970001E-5</c:v>
                </c:pt>
                <c:pt idx="4505">
                  <c:v>-5.3403275469765498E-5</c:v>
                </c:pt>
                <c:pt idx="4506">
                  <c:v>-5.3636595268158001E-5</c:v>
                </c:pt>
                <c:pt idx="4507">
                  <c:v>-5.21880256260753E-5</c:v>
                </c:pt>
                <c:pt idx="4508">
                  <c:v>-5.3326849038061798E-5</c:v>
                </c:pt>
                <c:pt idx="4509">
                  <c:v>-5.6364117993864602E-5</c:v>
                </c:pt>
                <c:pt idx="4510">
                  <c:v>-5.3306844218574497E-5</c:v>
                </c:pt>
                <c:pt idx="4511">
                  <c:v>-5.3542991349279397E-5</c:v>
                </c:pt>
                <c:pt idx="4512">
                  <c:v>-5.26601345235062E-5</c:v>
                </c:pt>
                <c:pt idx="4513">
                  <c:v>-5.3458692374618198E-5</c:v>
                </c:pt>
                <c:pt idx="4514">
                  <c:v>-5.4715982079153501E-5</c:v>
                </c:pt>
                <c:pt idx="4515">
                  <c:v>-5.1498437131181899E-5</c:v>
                </c:pt>
                <c:pt idx="4516">
                  <c:v>-5.2241367143054101E-5</c:v>
                </c:pt>
                <c:pt idx="4517">
                  <c:v>-5.2264575073486897E-5</c:v>
                </c:pt>
                <c:pt idx="4518">
                  <c:v>-5.2795078134962603E-5</c:v>
                </c:pt>
                <c:pt idx="4519">
                  <c:v>-5.2955862738568903E-5</c:v>
                </c:pt>
                <c:pt idx="4520">
                  <c:v>-5.1716102474545801E-5</c:v>
                </c:pt>
                <c:pt idx="4521">
                  <c:v>-5.3345653343206703E-5</c:v>
                </c:pt>
                <c:pt idx="4522">
                  <c:v>-5.5020453037406897E-5</c:v>
                </c:pt>
                <c:pt idx="4523">
                  <c:v>-5.3965036635467001E-5</c:v>
                </c:pt>
                <c:pt idx="4524">
                  <c:v>-5.4813124567742797E-5</c:v>
                </c:pt>
                <c:pt idx="4525">
                  <c:v>-5.4300638707118497E-5</c:v>
                </c:pt>
                <c:pt idx="4526">
                  <c:v>-5.4875366426823101E-5</c:v>
                </c:pt>
                <c:pt idx="4527">
                  <c:v>-5.4944256299804203E-5</c:v>
                </c:pt>
                <c:pt idx="4528">
                  <c:v>-5.3902522730565498E-5</c:v>
                </c:pt>
                <c:pt idx="4529">
                  <c:v>-5.0414423313361898E-5</c:v>
                </c:pt>
                <c:pt idx="4530">
                  <c:v>-5.1583428578561397E-5</c:v>
                </c:pt>
                <c:pt idx="4531">
                  <c:v>-5.44140637863995E-5</c:v>
                </c:pt>
                <c:pt idx="4532">
                  <c:v>-5.7268318851812901E-5</c:v>
                </c:pt>
                <c:pt idx="4533">
                  <c:v>-5.4009958401839198E-5</c:v>
                </c:pt>
                <c:pt idx="4534">
                  <c:v>-5.1094041226357603E-5</c:v>
                </c:pt>
                <c:pt idx="4535">
                  <c:v>-5.4951224045136301E-5</c:v>
                </c:pt>
                <c:pt idx="4536">
                  <c:v>-5.3227675998659302E-5</c:v>
                </c:pt>
                <c:pt idx="4537">
                  <c:v>-5.5015437013607201E-5</c:v>
                </c:pt>
                <c:pt idx="4538">
                  <c:v>-5.6986875647102699E-5</c:v>
                </c:pt>
                <c:pt idx="4539">
                  <c:v>-4.7878416062490997E-5</c:v>
                </c:pt>
                <c:pt idx="4540">
                  <c:v>-5.5639864953363701E-5</c:v>
                </c:pt>
                <c:pt idx="4541">
                  <c:v>-5.6111651372885397E-5</c:v>
                </c:pt>
                <c:pt idx="4542">
                  <c:v>-5.4837631132673897E-5</c:v>
                </c:pt>
                <c:pt idx="4543">
                  <c:v>-5.19707428498662E-5</c:v>
                </c:pt>
                <c:pt idx="4544">
                  <c:v>-5.0246010530509197E-5</c:v>
                </c:pt>
                <c:pt idx="4545">
                  <c:v>-5.4013157218958297E-5</c:v>
                </c:pt>
                <c:pt idx="4546">
                  <c:v>-5.21953656697361E-5</c:v>
                </c:pt>
                <c:pt idx="4547">
                  <c:v>-4.9542858122698003E-5</c:v>
                </c:pt>
                <c:pt idx="4548">
                  <c:v>-5.2948483888641703E-5</c:v>
                </c:pt>
                <c:pt idx="4549">
                  <c:v>-5.1542352188999402E-5</c:v>
                </c:pt>
                <c:pt idx="4550">
                  <c:v>-5.7751080221015801E-5</c:v>
                </c:pt>
                <c:pt idx="4551">
                  <c:v>-5.2508061203396801E-5</c:v>
                </c:pt>
                <c:pt idx="4552">
                  <c:v>-5.6172436211152103E-5</c:v>
                </c:pt>
                <c:pt idx="4553">
                  <c:v>-5.1956523659341802E-5</c:v>
                </c:pt>
                <c:pt idx="4554">
                  <c:v>-5.2431151426452398E-5</c:v>
                </c:pt>
                <c:pt idx="4555">
                  <c:v>-5.4061751636968299E-5</c:v>
                </c:pt>
                <c:pt idx="4556">
                  <c:v>-5.1369971006924703E-5</c:v>
                </c:pt>
                <c:pt idx="4557">
                  <c:v>-5.4040531750960502E-5</c:v>
                </c:pt>
                <c:pt idx="4558">
                  <c:v>-5.4786511876434597E-5</c:v>
                </c:pt>
                <c:pt idx="4559">
                  <c:v>-5.3419039696102198E-5</c:v>
                </c:pt>
                <c:pt idx="4560">
                  <c:v>-5.2615242832243798E-5</c:v>
                </c:pt>
                <c:pt idx="4561">
                  <c:v>-5.1558243245363498E-5</c:v>
                </c:pt>
                <c:pt idx="4562">
                  <c:v>-5.3903114614853899E-5</c:v>
                </c:pt>
                <c:pt idx="4563">
                  <c:v>-5.4780113177981697E-5</c:v>
                </c:pt>
                <c:pt idx="4564">
                  <c:v>-5.1671647495495697E-5</c:v>
                </c:pt>
                <c:pt idx="4565">
                  <c:v>-5.1409716951734297E-5</c:v>
                </c:pt>
                <c:pt idx="4566">
                  <c:v>-5.5735808596672801E-5</c:v>
                </c:pt>
                <c:pt idx="4567">
                  <c:v>-5.4865536037417799E-5</c:v>
                </c:pt>
                <c:pt idx="4568">
                  <c:v>-5.0713914908345699E-5</c:v>
                </c:pt>
                <c:pt idx="4569">
                  <c:v>-5.1566010737728903E-5</c:v>
                </c:pt>
                <c:pt idx="4570">
                  <c:v>-5.23182304101425E-5</c:v>
                </c:pt>
                <c:pt idx="4571">
                  <c:v>-5.4195725457058201E-5</c:v>
                </c:pt>
                <c:pt idx="4572">
                  <c:v>-5.3141179436455398E-5</c:v>
                </c:pt>
                <c:pt idx="4573">
                  <c:v>-5.4624427099246097E-5</c:v>
                </c:pt>
                <c:pt idx="4574">
                  <c:v>-5.1979360977996401E-5</c:v>
                </c:pt>
                <c:pt idx="4575">
                  <c:v>-5.2884236132928597E-5</c:v>
                </c:pt>
                <c:pt idx="4576">
                  <c:v>-5.5010621569017498E-5</c:v>
                </c:pt>
                <c:pt idx="4577">
                  <c:v>-5.2828832123160399E-5</c:v>
                </c:pt>
                <c:pt idx="4578">
                  <c:v>-5.0771018817338603E-5</c:v>
                </c:pt>
                <c:pt idx="4579">
                  <c:v>-4.9953702365237999E-5</c:v>
                </c:pt>
                <c:pt idx="4580">
                  <c:v>-5.2204733097259903E-5</c:v>
                </c:pt>
                <c:pt idx="4581">
                  <c:v>-5.1354428811136898E-5</c:v>
                </c:pt>
                <c:pt idx="4582">
                  <c:v>-5.1075345585704098E-5</c:v>
                </c:pt>
                <c:pt idx="4583">
                  <c:v>-5.2152466899431001E-5</c:v>
                </c:pt>
                <c:pt idx="4584">
                  <c:v>-5.4402105360388998E-5</c:v>
                </c:pt>
                <c:pt idx="4585">
                  <c:v>-5.2193656792040202E-5</c:v>
                </c:pt>
                <c:pt idx="4586">
                  <c:v>-5.2386535282191398E-5</c:v>
                </c:pt>
                <c:pt idx="4587">
                  <c:v>-5.2382174739398001E-5</c:v>
                </c:pt>
                <c:pt idx="4588">
                  <c:v>-4.9888882402351797E-5</c:v>
                </c:pt>
                <c:pt idx="4589">
                  <c:v>-5.4219047226409297E-5</c:v>
                </c:pt>
                <c:pt idx="4590">
                  <c:v>-5.5571958437414998E-5</c:v>
                </c:pt>
                <c:pt idx="4591">
                  <c:v>-5.2332437089809401E-5</c:v>
                </c:pt>
                <c:pt idx="4592">
                  <c:v>-5.36559923597617E-5</c:v>
                </c:pt>
                <c:pt idx="4593">
                  <c:v>-5.8593795674827301E-5</c:v>
                </c:pt>
                <c:pt idx="4594">
                  <c:v>-5.2575777288211901E-5</c:v>
                </c:pt>
                <c:pt idx="4595">
                  <c:v>-5.5293454282100599E-5</c:v>
                </c:pt>
                <c:pt idx="4596">
                  <c:v>-5.1921787556826597E-5</c:v>
                </c:pt>
                <c:pt idx="4597">
                  <c:v>-5.3805399561031997E-5</c:v>
                </c:pt>
                <c:pt idx="4598">
                  <c:v>-5.3283228058401602E-5</c:v>
                </c:pt>
                <c:pt idx="4599">
                  <c:v>-5.4456989089559898E-5</c:v>
                </c:pt>
                <c:pt idx="4600">
                  <c:v>-4.9667897340472799E-5</c:v>
                </c:pt>
                <c:pt idx="4601">
                  <c:v>-5.5065613170445098E-5</c:v>
                </c:pt>
                <c:pt idx="4602">
                  <c:v>-5.2149514805797402E-5</c:v>
                </c:pt>
                <c:pt idx="4603">
                  <c:v>-4.9917702926119502E-5</c:v>
                </c:pt>
                <c:pt idx="4604">
                  <c:v>-5.5135955460210502E-5</c:v>
                </c:pt>
                <c:pt idx="4605">
                  <c:v>-5.35922647781138E-5</c:v>
                </c:pt>
                <c:pt idx="4606">
                  <c:v>-5.3833149917085098E-5</c:v>
                </c:pt>
                <c:pt idx="4607">
                  <c:v>-5.2401235999968403E-5</c:v>
                </c:pt>
                <c:pt idx="4608">
                  <c:v>-5.159997510762E-5</c:v>
                </c:pt>
                <c:pt idx="4609">
                  <c:v>-5.2573542802479098E-5</c:v>
                </c:pt>
                <c:pt idx="4610">
                  <c:v>-5.3507722294449797E-5</c:v>
                </c:pt>
                <c:pt idx="4611">
                  <c:v>-5.2864051034571298E-5</c:v>
                </c:pt>
                <c:pt idx="4612">
                  <c:v>-5.3197654412229199E-5</c:v>
                </c:pt>
                <c:pt idx="4613">
                  <c:v>-5.4260917044838198E-5</c:v>
                </c:pt>
                <c:pt idx="4614">
                  <c:v>-5.4273195795628402E-5</c:v>
                </c:pt>
                <c:pt idx="4615">
                  <c:v>-5.4657412648785898E-5</c:v>
                </c:pt>
                <c:pt idx="4616">
                  <c:v>-4.8160760801991298E-5</c:v>
                </c:pt>
                <c:pt idx="4617">
                  <c:v>-5.2166438158095799E-5</c:v>
                </c:pt>
                <c:pt idx="4618">
                  <c:v>-5.2858263544779601E-5</c:v>
                </c:pt>
                <c:pt idx="4619">
                  <c:v>-5.3818652744754297E-5</c:v>
                </c:pt>
                <c:pt idx="4620">
                  <c:v>-5.3883987608967797E-5</c:v>
                </c:pt>
                <c:pt idx="4621">
                  <c:v>-5.4720713905841301E-5</c:v>
                </c:pt>
                <c:pt idx="4622">
                  <c:v>-5.5186084227904399E-5</c:v>
                </c:pt>
                <c:pt idx="4623">
                  <c:v>-5.3601332959620301E-5</c:v>
                </c:pt>
                <c:pt idx="4624">
                  <c:v>-5.3441650924635799E-5</c:v>
                </c:pt>
                <c:pt idx="4625">
                  <c:v>-5.3944633398960598E-5</c:v>
                </c:pt>
                <c:pt idx="4626">
                  <c:v>-5.1099606177008098E-5</c:v>
                </c:pt>
                <c:pt idx="4627">
                  <c:v>-5.5456892202101003E-5</c:v>
                </c:pt>
                <c:pt idx="4628">
                  <c:v>-5.1353850896114901E-5</c:v>
                </c:pt>
                <c:pt idx="4629">
                  <c:v>-5.81541002359513E-5</c:v>
                </c:pt>
                <c:pt idx="4630">
                  <c:v>-5.2477108977202397E-5</c:v>
                </c:pt>
                <c:pt idx="4631">
                  <c:v>-5.2735909244381503E-5</c:v>
                </c:pt>
                <c:pt idx="4632">
                  <c:v>-5.2885255060599797E-5</c:v>
                </c:pt>
                <c:pt idx="4633">
                  <c:v>-5.2927878167440597E-5</c:v>
                </c:pt>
                <c:pt idx="4634">
                  <c:v>-5.53905274436959E-5</c:v>
                </c:pt>
                <c:pt idx="4635">
                  <c:v>-5.4406141803354602E-5</c:v>
                </c:pt>
                <c:pt idx="4636">
                  <c:v>-5.0701506301271397E-5</c:v>
                </c:pt>
                <c:pt idx="4637">
                  <c:v>-5.3386564207369599E-5</c:v>
                </c:pt>
                <c:pt idx="4638">
                  <c:v>-5.6191206158113799E-5</c:v>
                </c:pt>
                <c:pt idx="4639">
                  <c:v>-5.5678339472118301E-5</c:v>
                </c:pt>
                <c:pt idx="4640">
                  <c:v>-5.3705302150401001E-5</c:v>
                </c:pt>
                <c:pt idx="4641">
                  <c:v>-5.2829645332643699E-5</c:v>
                </c:pt>
                <c:pt idx="4642">
                  <c:v>-5.35672546961736E-5</c:v>
                </c:pt>
                <c:pt idx="4643">
                  <c:v>-5.3825447268117197E-5</c:v>
                </c:pt>
                <c:pt idx="4644">
                  <c:v>-5.3087995387915601E-5</c:v>
                </c:pt>
                <c:pt idx="4645">
                  <c:v>-5.0384772649879099E-5</c:v>
                </c:pt>
                <c:pt idx="4646">
                  <c:v>-5.1958877391498803E-5</c:v>
                </c:pt>
                <c:pt idx="4647">
                  <c:v>-5.20279601710588E-5</c:v>
                </c:pt>
                <c:pt idx="4648">
                  <c:v>-5.6161722055260099E-5</c:v>
                </c:pt>
                <c:pt idx="4649">
                  <c:v>-5.3467173906407099E-5</c:v>
                </c:pt>
                <c:pt idx="4650">
                  <c:v>-5.4296178702932602E-5</c:v>
                </c:pt>
                <c:pt idx="4651">
                  <c:v>-5.3688757878965401E-5</c:v>
                </c:pt>
                <c:pt idx="4652">
                  <c:v>-5.4691572756976201E-5</c:v>
                </c:pt>
                <c:pt idx="4653">
                  <c:v>-5.2808459116048903E-5</c:v>
                </c:pt>
                <c:pt idx="4654">
                  <c:v>-5.3068730215232201E-5</c:v>
                </c:pt>
                <c:pt idx="4655">
                  <c:v>-5.2720563452876503E-5</c:v>
                </c:pt>
                <c:pt idx="4656">
                  <c:v>-5.5225489586176302E-5</c:v>
                </c:pt>
                <c:pt idx="4657">
                  <c:v>-5.2228033019955899E-5</c:v>
                </c:pt>
                <c:pt idx="4658">
                  <c:v>-5.4823790458356898E-5</c:v>
                </c:pt>
                <c:pt idx="4659">
                  <c:v>-5.1907143345142698E-5</c:v>
                </c:pt>
                <c:pt idx="4660">
                  <c:v>-5.3173529467864098E-5</c:v>
                </c:pt>
                <c:pt idx="4661">
                  <c:v>-5.4004669080860303E-5</c:v>
                </c:pt>
                <c:pt idx="4662">
                  <c:v>-5.2035568867586797E-5</c:v>
                </c:pt>
                <c:pt idx="4663">
                  <c:v>-5.5267243058124901E-5</c:v>
                </c:pt>
                <c:pt idx="4664">
                  <c:v>-5.3671613444483302E-5</c:v>
                </c:pt>
                <c:pt idx="4665">
                  <c:v>-5.3247878453460202E-5</c:v>
                </c:pt>
                <c:pt idx="4666">
                  <c:v>-5.5679784514202597E-5</c:v>
                </c:pt>
                <c:pt idx="4667">
                  <c:v>-5.58737538343886E-5</c:v>
                </c:pt>
                <c:pt idx="4668">
                  <c:v>-5.4264197099535397E-5</c:v>
                </c:pt>
                <c:pt idx="4669">
                  <c:v>-5.2131954625059103E-5</c:v>
                </c:pt>
                <c:pt idx="4670">
                  <c:v>-5.1367792751443698E-5</c:v>
                </c:pt>
                <c:pt idx="4671">
                  <c:v>-5.5645833534219599E-5</c:v>
                </c:pt>
                <c:pt idx="4672">
                  <c:v>-5.6303223157767797E-5</c:v>
                </c:pt>
                <c:pt idx="4673">
                  <c:v>-5.4096266964851699E-5</c:v>
                </c:pt>
                <c:pt idx="4674">
                  <c:v>-5.0574040831944699E-5</c:v>
                </c:pt>
                <c:pt idx="4675">
                  <c:v>-5.38325836737632E-5</c:v>
                </c:pt>
                <c:pt idx="4676">
                  <c:v>-5.18980439338436E-5</c:v>
                </c:pt>
                <c:pt idx="4677">
                  <c:v>-5.3540656732715097E-5</c:v>
                </c:pt>
                <c:pt idx="4678">
                  <c:v>-5.1003316925358298E-5</c:v>
                </c:pt>
                <c:pt idx="4679">
                  <c:v>-4.9858093520409498E-5</c:v>
                </c:pt>
                <c:pt idx="4680">
                  <c:v>-5.4863408259945598E-5</c:v>
                </c:pt>
                <c:pt idx="4681">
                  <c:v>-5.5179703541009801E-5</c:v>
                </c:pt>
                <c:pt idx="4682">
                  <c:v>-5.6618081931407601E-5</c:v>
                </c:pt>
                <c:pt idx="4683">
                  <c:v>-5.3331105634605597E-5</c:v>
                </c:pt>
                <c:pt idx="4684">
                  <c:v>-4.9570626829973799E-5</c:v>
                </c:pt>
                <c:pt idx="4685">
                  <c:v>-5.4566439460897E-5</c:v>
                </c:pt>
                <c:pt idx="4686">
                  <c:v>-5.5171614587202498E-5</c:v>
                </c:pt>
                <c:pt idx="4687">
                  <c:v>-5.3040103182881402E-5</c:v>
                </c:pt>
                <c:pt idx="4688">
                  <c:v>-5.4681125132626998E-5</c:v>
                </c:pt>
                <c:pt idx="4689">
                  <c:v>-5.3946750930137897E-5</c:v>
                </c:pt>
                <c:pt idx="4690">
                  <c:v>-5.3519524309875898E-5</c:v>
                </c:pt>
                <c:pt idx="4691">
                  <c:v>-5.2299522368621803E-5</c:v>
                </c:pt>
                <c:pt idx="4692">
                  <c:v>-5.6160803495754399E-5</c:v>
                </c:pt>
                <c:pt idx="4693">
                  <c:v>-5.2484273977541901E-5</c:v>
                </c:pt>
                <c:pt idx="4694">
                  <c:v>-5.4827041258576398E-5</c:v>
                </c:pt>
                <c:pt idx="4695">
                  <c:v>-5.4987627799977999E-5</c:v>
                </c:pt>
                <c:pt idx="4696">
                  <c:v>-5.4640510711756297E-5</c:v>
                </c:pt>
                <c:pt idx="4697">
                  <c:v>-5.4532570765106198E-5</c:v>
                </c:pt>
                <c:pt idx="4698">
                  <c:v>-5.0755145993122503E-5</c:v>
                </c:pt>
                <c:pt idx="4699">
                  <c:v>-5.6095976610449097E-5</c:v>
                </c:pt>
                <c:pt idx="4700">
                  <c:v>-5.3566409690611401E-5</c:v>
                </c:pt>
                <c:pt idx="4701">
                  <c:v>-5.3450972381928E-5</c:v>
                </c:pt>
                <c:pt idx="4702">
                  <c:v>-5.3475978268066501E-5</c:v>
                </c:pt>
                <c:pt idx="4703">
                  <c:v>-5.1673388007635602E-5</c:v>
                </c:pt>
                <c:pt idx="4704">
                  <c:v>-5.1787843314063801E-5</c:v>
                </c:pt>
                <c:pt idx="4705">
                  <c:v>-5.4991531442840102E-5</c:v>
                </c:pt>
                <c:pt idx="4706">
                  <c:v>-5.6271084594413902E-5</c:v>
                </c:pt>
                <c:pt idx="4707">
                  <c:v>-5.55357196391959E-5</c:v>
                </c:pt>
                <c:pt idx="4708">
                  <c:v>-5.3102425905021497E-5</c:v>
                </c:pt>
                <c:pt idx="4709">
                  <c:v>-5.43368452774018E-5</c:v>
                </c:pt>
                <c:pt idx="4710">
                  <c:v>-5.4448752250558297E-5</c:v>
                </c:pt>
                <c:pt idx="4711">
                  <c:v>-5.3751571458648103E-5</c:v>
                </c:pt>
                <c:pt idx="4712">
                  <c:v>-5.5686719253213698E-5</c:v>
                </c:pt>
                <c:pt idx="4713">
                  <c:v>-5.4723920783074202E-5</c:v>
                </c:pt>
                <c:pt idx="4714">
                  <c:v>-5.2960754636323598E-5</c:v>
                </c:pt>
                <c:pt idx="4715">
                  <c:v>-5.3174377229864102E-5</c:v>
                </c:pt>
                <c:pt idx="4716">
                  <c:v>-5.60707017887949E-5</c:v>
                </c:pt>
                <c:pt idx="4717">
                  <c:v>-5.3202043640372203E-5</c:v>
                </c:pt>
                <c:pt idx="4718">
                  <c:v>-5.2390664245095598E-5</c:v>
                </c:pt>
                <c:pt idx="4719">
                  <c:v>-5.4204779805193601E-5</c:v>
                </c:pt>
                <c:pt idx="4720">
                  <c:v>-5.4877224795636102E-5</c:v>
                </c:pt>
                <c:pt idx="4721">
                  <c:v>-5.3918921457980198E-5</c:v>
                </c:pt>
                <c:pt idx="4722">
                  <c:v>-5.4450975318026498E-5</c:v>
                </c:pt>
                <c:pt idx="4723">
                  <c:v>-5.50670798232591E-5</c:v>
                </c:pt>
                <c:pt idx="4724">
                  <c:v>-5.39092173965119E-5</c:v>
                </c:pt>
                <c:pt idx="4725">
                  <c:v>-5.1577563580907797E-5</c:v>
                </c:pt>
                <c:pt idx="4726">
                  <c:v>-5.2922494473518703E-5</c:v>
                </c:pt>
                <c:pt idx="4727">
                  <c:v>-5.45317690333534E-5</c:v>
                </c:pt>
                <c:pt idx="4728">
                  <c:v>-5.52124667695558E-5</c:v>
                </c:pt>
                <c:pt idx="4729">
                  <c:v>-5.4050860982782098E-5</c:v>
                </c:pt>
                <c:pt idx="4730">
                  <c:v>-5.3778239548819399E-5</c:v>
                </c:pt>
                <c:pt idx="4731">
                  <c:v>-5.1822706712934402E-5</c:v>
                </c:pt>
                <c:pt idx="4732">
                  <c:v>-5.39100693225873E-5</c:v>
                </c:pt>
                <c:pt idx="4733">
                  <c:v>-5.8365357601522098E-5</c:v>
                </c:pt>
                <c:pt idx="4734">
                  <c:v>-5.1967194786088801E-5</c:v>
                </c:pt>
                <c:pt idx="4735">
                  <c:v>-5.4906553391611302E-5</c:v>
                </c:pt>
                <c:pt idx="4736">
                  <c:v>-5.62411418844346E-5</c:v>
                </c:pt>
                <c:pt idx="4737">
                  <c:v>-5.2722906039151001E-5</c:v>
                </c:pt>
                <c:pt idx="4738">
                  <c:v>-5.4175660239493498E-5</c:v>
                </c:pt>
                <c:pt idx="4739">
                  <c:v>-5.57841489326369E-5</c:v>
                </c:pt>
                <c:pt idx="4740">
                  <c:v>-5.4311608966315297E-5</c:v>
                </c:pt>
                <c:pt idx="4741">
                  <c:v>-5.3477253656901198E-5</c:v>
                </c:pt>
                <c:pt idx="4742">
                  <c:v>-5.6830732003365599E-5</c:v>
                </c:pt>
                <c:pt idx="4743">
                  <c:v>-5.8070636944180197E-5</c:v>
                </c:pt>
                <c:pt idx="4744">
                  <c:v>-5.0656531942734799E-5</c:v>
                </c:pt>
                <c:pt idx="4745">
                  <c:v>-5.2643152289207697E-5</c:v>
                </c:pt>
                <c:pt idx="4746">
                  <c:v>-5.6795455663309799E-5</c:v>
                </c:pt>
                <c:pt idx="4747">
                  <c:v>-5.5257229385004599E-5</c:v>
                </c:pt>
                <c:pt idx="4748">
                  <c:v>-5.8889093812820601E-5</c:v>
                </c:pt>
                <c:pt idx="4749">
                  <c:v>-5.4590641462610498E-5</c:v>
                </c:pt>
                <c:pt idx="4750">
                  <c:v>-5.4385079433977999E-5</c:v>
                </c:pt>
                <c:pt idx="4751">
                  <c:v>-5.3275978791043001E-5</c:v>
                </c:pt>
                <c:pt idx="4752">
                  <c:v>-5.4291407080113697E-5</c:v>
                </c:pt>
                <c:pt idx="4753">
                  <c:v>-5.3591861276116198E-5</c:v>
                </c:pt>
                <c:pt idx="4754">
                  <c:v>-5.70652953964022E-5</c:v>
                </c:pt>
                <c:pt idx="4755">
                  <c:v>-5.6575409347724303E-5</c:v>
                </c:pt>
                <c:pt idx="4756">
                  <c:v>-5.5798260165367999E-5</c:v>
                </c:pt>
                <c:pt idx="4757">
                  <c:v>-5.2430406335433702E-5</c:v>
                </c:pt>
                <c:pt idx="4758">
                  <c:v>-5.6725198847006498E-5</c:v>
                </c:pt>
                <c:pt idx="4759">
                  <c:v>-5.4231662414463203E-5</c:v>
                </c:pt>
                <c:pt idx="4760">
                  <c:v>-5.6538150469876698E-5</c:v>
                </c:pt>
                <c:pt idx="4761">
                  <c:v>-5.4855185063719898E-5</c:v>
                </c:pt>
                <c:pt idx="4762">
                  <c:v>-5.3152931701878397E-5</c:v>
                </c:pt>
                <c:pt idx="4763">
                  <c:v>-5.0855728787274398E-5</c:v>
                </c:pt>
                <c:pt idx="4764">
                  <c:v>-5.4113997918710999E-5</c:v>
                </c:pt>
                <c:pt idx="4765">
                  <c:v>-5.2637408693377397E-5</c:v>
                </c:pt>
                <c:pt idx="4766">
                  <c:v>-5.3582262223230098E-5</c:v>
                </c:pt>
                <c:pt idx="4767">
                  <c:v>-5.6274711203245598E-5</c:v>
                </c:pt>
                <c:pt idx="4768">
                  <c:v>-5.3315103051429403E-5</c:v>
                </c:pt>
                <c:pt idx="4769">
                  <c:v>-5.1797155550567699E-5</c:v>
                </c:pt>
                <c:pt idx="4770">
                  <c:v>-5.7446482515117602E-5</c:v>
                </c:pt>
                <c:pt idx="4771">
                  <c:v>-4.9198183289678498E-5</c:v>
                </c:pt>
                <c:pt idx="4772">
                  <c:v>-5.1511263957983097E-5</c:v>
                </c:pt>
                <c:pt idx="4773">
                  <c:v>-5.17119646343167E-5</c:v>
                </c:pt>
                <c:pt idx="4774">
                  <c:v>-5.2423954852347001E-5</c:v>
                </c:pt>
                <c:pt idx="4775">
                  <c:v>-5.04749947655293E-5</c:v>
                </c:pt>
                <c:pt idx="4776">
                  <c:v>-5.4225612465333099E-5</c:v>
                </c:pt>
                <c:pt idx="4777">
                  <c:v>-5.6009846677688001E-5</c:v>
                </c:pt>
                <c:pt idx="4778">
                  <c:v>-5.7011552518294402E-5</c:v>
                </c:pt>
                <c:pt idx="4779">
                  <c:v>-5.3759640075897298E-5</c:v>
                </c:pt>
                <c:pt idx="4780">
                  <c:v>-5.3608252822477003E-5</c:v>
                </c:pt>
                <c:pt idx="4781">
                  <c:v>-5.6138032119899497E-5</c:v>
                </c:pt>
                <c:pt idx="4782">
                  <c:v>-5.2785164022471803E-5</c:v>
                </c:pt>
                <c:pt idx="4783">
                  <c:v>-4.8451680664570599E-5</c:v>
                </c:pt>
                <c:pt idx="4784">
                  <c:v>-5.3327901127218098E-5</c:v>
                </c:pt>
                <c:pt idx="4785">
                  <c:v>-5.2841929267890303E-5</c:v>
                </c:pt>
                <c:pt idx="4786">
                  <c:v>-5.32873592126977E-5</c:v>
                </c:pt>
                <c:pt idx="4787">
                  <c:v>-5.3347493565475202E-5</c:v>
                </c:pt>
                <c:pt idx="4788">
                  <c:v>-5.4642753837828697E-5</c:v>
                </c:pt>
                <c:pt idx="4789">
                  <c:v>-5.4500707260138899E-5</c:v>
                </c:pt>
                <c:pt idx="4790">
                  <c:v>-5.7165550227213197E-5</c:v>
                </c:pt>
                <c:pt idx="4791">
                  <c:v>-5.28910362237353E-5</c:v>
                </c:pt>
                <c:pt idx="4792">
                  <c:v>-5.21968050553945E-5</c:v>
                </c:pt>
                <c:pt idx="4793">
                  <c:v>-5.3312149242541503E-5</c:v>
                </c:pt>
                <c:pt idx="4794">
                  <c:v>-5.2976487800900099E-5</c:v>
                </c:pt>
                <c:pt idx="4795">
                  <c:v>-5.5198595156562998E-5</c:v>
                </c:pt>
                <c:pt idx="4796">
                  <c:v>-5.1094303457079102E-5</c:v>
                </c:pt>
                <c:pt idx="4797">
                  <c:v>-5.3957892645782498E-5</c:v>
                </c:pt>
                <c:pt idx="4798">
                  <c:v>-5.1380338731843003E-5</c:v>
                </c:pt>
                <c:pt idx="4799">
                  <c:v>-5.30140600313781E-5</c:v>
                </c:pt>
                <c:pt idx="4800">
                  <c:v>-5.1640586662339598E-5</c:v>
                </c:pt>
                <c:pt idx="4801">
                  <c:v>-5.1563133551227803E-5</c:v>
                </c:pt>
                <c:pt idx="4802">
                  <c:v>-5.4038058444871799E-5</c:v>
                </c:pt>
                <c:pt idx="4803">
                  <c:v>-5.3136510468796899E-5</c:v>
                </c:pt>
                <c:pt idx="4804">
                  <c:v>-5.3626629414120898E-5</c:v>
                </c:pt>
                <c:pt idx="4805">
                  <c:v>-5.44047941221892E-5</c:v>
                </c:pt>
                <c:pt idx="4806">
                  <c:v>-5.0906102817616498E-5</c:v>
                </c:pt>
                <c:pt idx="4807">
                  <c:v>-5.55328119088511E-5</c:v>
                </c:pt>
                <c:pt idx="4808">
                  <c:v>-5.5797657978584698E-5</c:v>
                </c:pt>
                <c:pt idx="4809">
                  <c:v>-5.3752785116301199E-5</c:v>
                </c:pt>
                <c:pt idx="4810">
                  <c:v>-5.4554430979530397E-5</c:v>
                </c:pt>
                <c:pt idx="4811">
                  <c:v>-5.1648623403646797E-5</c:v>
                </c:pt>
                <c:pt idx="4812">
                  <c:v>-5.4817081771113698E-5</c:v>
                </c:pt>
                <c:pt idx="4813">
                  <c:v>-5.75881909617806E-5</c:v>
                </c:pt>
                <c:pt idx="4814">
                  <c:v>-5.4583090972732998E-5</c:v>
                </c:pt>
                <c:pt idx="4815">
                  <c:v>-5.48782187878468E-5</c:v>
                </c:pt>
                <c:pt idx="4816">
                  <c:v>-5.6984525153581999E-5</c:v>
                </c:pt>
                <c:pt idx="4817">
                  <c:v>-5.6002663819784802E-5</c:v>
                </c:pt>
                <c:pt idx="4818">
                  <c:v>-5.4925754767521601E-5</c:v>
                </c:pt>
                <c:pt idx="4819">
                  <c:v>-5.2230436487852501E-5</c:v>
                </c:pt>
                <c:pt idx="4820">
                  <c:v>-5.2335136726425103E-5</c:v>
                </c:pt>
                <c:pt idx="4821">
                  <c:v>-5.3049452273492501E-5</c:v>
                </c:pt>
                <c:pt idx="4822">
                  <c:v>-5.3404803749575297E-5</c:v>
                </c:pt>
                <c:pt idx="4823">
                  <c:v>-5.6672427290014801E-5</c:v>
                </c:pt>
                <c:pt idx="4824">
                  <c:v>-5.2834511932323501E-5</c:v>
                </c:pt>
                <c:pt idx="4825">
                  <c:v>-5.28996637163947E-5</c:v>
                </c:pt>
                <c:pt idx="4826">
                  <c:v>-5.67928670122438E-5</c:v>
                </c:pt>
                <c:pt idx="4827">
                  <c:v>-5.5875642824852603E-5</c:v>
                </c:pt>
                <c:pt idx="4828">
                  <c:v>-5.3854933446821103E-5</c:v>
                </c:pt>
                <c:pt idx="4829">
                  <c:v>-5.3674615452478499E-5</c:v>
                </c:pt>
                <c:pt idx="4830">
                  <c:v>-5.6672253390234802E-5</c:v>
                </c:pt>
                <c:pt idx="4831">
                  <c:v>-5.55309559162951E-5</c:v>
                </c:pt>
                <c:pt idx="4832">
                  <c:v>-5.5640771318479297E-5</c:v>
                </c:pt>
                <c:pt idx="4833">
                  <c:v>-5.5531931156472899E-5</c:v>
                </c:pt>
                <c:pt idx="4834">
                  <c:v>-5.3954317577096103E-5</c:v>
                </c:pt>
                <c:pt idx="4835">
                  <c:v>-5.4928668672514203E-5</c:v>
                </c:pt>
                <c:pt idx="4836">
                  <c:v>-5.4021547977940798E-5</c:v>
                </c:pt>
                <c:pt idx="4837">
                  <c:v>-5.5262356214313099E-5</c:v>
                </c:pt>
                <c:pt idx="4838">
                  <c:v>-5.5833116878001301E-5</c:v>
                </c:pt>
                <c:pt idx="4839">
                  <c:v>-5.4926272768327398E-5</c:v>
                </c:pt>
                <c:pt idx="4840">
                  <c:v>-5.4647967574192297E-5</c:v>
                </c:pt>
                <c:pt idx="4841">
                  <c:v>-5.3965944094994201E-5</c:v>
                </c:pt>
                <c:pt idx="4842">
                  <c:v>-5.09493026406992E-5</c:v>
                </c:pt>
                <c:pt idx="4843">
                  <c:v>-5.8603207600101397E-5</c:v>
                </c:pt>
                <c:pt idx="4844">
                  <c:v>-5.3940760677530197E-5</c:v>
                </c:pt>
                <c:pt idx="4845">
                  <c:v>-5.8475366348479803E-5</c:v>
                </c:pt>
                <c:pt idx="4846">
                  <c:v>-5.3396126896089097E-5</c:v>
                </c:pt>
                <c:pt idx="4847">
                  <c:v>-5.5267858924804102E-5</c:v>
                </c:pt>
                <c:pt idx="4848">
                  <c:v>-5.5573869821362199E-5</c:v>
                </c:pt>
                <c:pt idx="4849">
                  <c:v>-5.8896144598944702E-5</c:v>
                </c:pt>
                <c:pt idx="4850">
                  <c:v>-5.3079169011656102E-5</c:v>
                </c:pt>
                <c:pt idx="4851">
                  <c:v>-5.5000494801910398E-5</c:v>
                </c:pt>
                <c:pt idx="4852">
                  <c:v>-5.3893816015895203E-5</c:v>
                </c:pt>
                <c:pt idx="4853">
                  <c:v>-5.6637396301396999E-5</c:v>
                </c:pt>
                <c:pt idx="4854">
                  <c:v>-5.5212454904310299E-5</c:v>
                </c:pt>
                <c:pt idx="4855">
                  <c:v>-5.62799533652912E-5</c:v>
                </c:pt>
                <c:pt idx="4856">
                  <c:v>-5.53360734022733E-5</c:v>
                </c:pt>
                <c:pt idx="4857">
                  <c:v>-5.4635875797485601E-5</c:v>
                </c:pt>
                <c:pt idx="4858">
                  <c:v>-5.5170916592657401E-5</c:v>
                </c:pt>
                <c:pt idx="4859">
                  <c:v>-5.67191110136345E-5</c:v>
                </c:pt>
                <c:pt idx="4860">
                  <c:v>-5.6867472702496601E-5</c:v>
                </c:pt>
                <c:pt idx="4861">
                  <c:v>-5.5455426235897099E-5</c:v>
                </c:pt>
                <c:pt idx="4862">
                  <c:v>-5.8082380721758201E-5</c:v>
                </c:pt>
                <c:pt idx="4863">
                  <c:v>-5.6025176844454899E-5</c:v>
                </c:pt>
                <c:pt idx="4864">
                  <c:v>-5.1976141843258803E-5</c:v>
                </c:pt>
                <c:pt idx="4865">
                  <c:v>-5.8305272658547302E-5</c:v>
                </c:pt>
                <c:pt idx="4866">
                  <c:v>-5.4608168630985297E-5</c:v>
                </c:pt>
                <c:pt idx="4867">
                  <c:v>-5.5389704507170403E-5</c:v>
                </c:pt>
                <c:pt idx="4868">
                  <c:v>-5.3799491704930303E-5</c:v>
                </c:pt>
                <c:pt idx="4869">
                  <c:v>-5.4941824657515697E-5</c:v>
                </c:pt>
                <c:pt idx="4870">
                  <c:v>-5.8947757804540903E-5</c:v>
                </c:pt>
                <c:pt idx="4871">
                  <c:v>-5.9398326684009898E-5</c:v>
                </c:pt>
                <c:pt idx="4872">
                  <c:v>-5.7966899998418998E-5</c:v>
                </c:pt>
                <c:pt idx="4873">
                  <c:v>-5.3869237950067597E-5</c:v>
                </c:pt>
                <c:pt idx="4874">
                  <c:v>-5.68705089212195E-5</c:v>
                </c:pt>
                <c:pt idx="4875">
                  <c:v>-5.6650456159842702E-5</c:v>
                </c:pt>
                <c:pt idx="4876">
                  <c:v>-5.45135176292289E-5</c:v>
                </c:pt>
                <c:pt idx="4877">
                  <c:v>-5.6555876417365598E-5</c:v>
                </c:pt>
                <c:pt idx="4878">
                  <c:v>-5.8411999632491997E-5</c:v>
                </c:pt>
                <c:pt idx="4879">
                  <c:v>-5.3997336009746602E-5</c:v>
                </c:pt>
                <c:pt idx="4880">
                  <c:v>-5.5129890389031602E-5</c:v>
                </c:pt>
                <c:pt idx="4881">
                  <c:v>-5.3476443945387099E-5</c:v>
                </c:pt>
                <c:pt idx="4882">
                  <c:v>-5.5733511194307502E-5</c:v>
                </c:pt>
                <c:pt idx="4883">
                  <c:v>-5.5243304630874501E-5</c:v>
                </c:pt>
                <c:pt idx="4884">
                  <c:v>-5.6543394064396603E-5</c:v>
                </c:pt>
                <c:pt idx="4885">
                  <c:v>-5.1246460153376899E-5</c:v>
                </c:pt>
                <c:pt idx="4886">
                  <c:v>-5.4117724255211601E-5</c:v>
                </c:pt>
                <c:pt idx="4887">
                  <c:v>-5.5627784931888199E-5</c:v>
                </c:pt>
                <c:pt idx="4888">
                  <c:v>-5.3794119448283899E-5</c:v>
                </c:pt>
                <c:pt idx="4889">
                  <c:v>-5.36806426797062E-5</c:v>
                </c:pt>
                <c:pt idx="4890">
                  <c:v>-5.5752688343608103E-5</c:v>
                </c:pt>
                <c:pt idx="4891">
                  <c:v>-5.4956819276537501E-5</c:v>
                </c:pt>
                <c:pt idx="4892">
                  <c:v>-5.4020668369394099E-5</c:v>
                </c:pt>
                <c:pt idx="4893">
                  <c:v>-5.5753394405072999E-5</c:v>
                </c:pt>
                <c:pt idx="4894">
                  <c:v>-5.6272410821718698E-5</c:v>
                </c:pt>
                <c:pt idx="4895">
                  <c:v>-5.2765831477949603E-5</c:v>
                </c:pt>
                <c:pt idx="4896">
                  <c:v>-5.5816163606421402E-5</c:v>
                </c:pt>
                <c:pt idx="4897">
                  <c:v>-5.5087909869690201E-5</c:v>
                </c:pt>
                <c:pt idx="4898">
                  <c:v>-5.57073875378127E-5</c:v>
                </c:pt>
                <c:pt idx="4899">
                  <c:v>-5.3839854500865998E-5</c:v>
                </c:pt>
                <c:pt idx="4900">
                  <c:v>-5.4064939017106601E-5</c:v>
                </c:pt>
                <c:pt idx="4901">
                  <c:v>-5.6188202572707697E-5</c:v>
                </c:pt>
                <c:pt idx="4902">
                  <c:v>-5.6970301512017703E-5</c:v>
                </c:pt>
                <c:pt idx="4903">
                  <c:v>-5.4814692694829997E-5</c:v>
                </c:pt>
                <c:pt idx="4904">
                  <c:v>-5.46798705063362E-5</c:v>
                </c:pt>
                <c:pt idx="4905">
                  <c:v>-5.4472335793943103E-5</c:v>
                </c:pt>
                <c:pt idx="4906">
                  <c:v>-5.7201394617457997E-5</c:v>
                </c:pt>
                <c:pt idx="4907">
                  <c:v>-5.3179211348821501E-5</c:v>
                </c:pt>
                <c:pt idx="4908">
                  <c:v>-5.2974982417849197E-5</c:v>
                </c:pt>
                <c:pt idx="4909">
                  <c:v>-5.2713606501872503E-5</c:v>
                </c:pt>
                <c:pt idx="4910">
                  <c:v>-5.7304448074620998E-5</c:v>
                </c:pt>
                <c:pt idx="4911">
                  <c:v>-5.49919729999944E-5</c:v>
                </c:pt>
                <c:pt idx="4912">
                  <c:v>-5.5812163119126598E-5</c:v>
                </c:pt>
                <c:pt idx="4913">
                  <c:v>-5.5202876771327603E-5</c:v>
                </c:pt>
                <c:pt idx="4914">
                  <c:v>-5.4596521155023301E-5</c:v>
                </c:pt>
                <c:pt idx="4915">
                  <c:v>-5.6402360806337803E-5</c:v>
                </c:pt>
                <c:pt idx="4916">
                  <c:v>-5.6774383308969799E-5</c:v>
                </c:pt>
                <c:pt idx="4917">
                  <c:v>-5.7036539229210702E-5</c:v>
                </c:pt>
                <c:pt idx="4918">
                  <c:v>-5.6508740239353099E-5</c:v>
                </c:pt>
                <c:pt idx="4919">
                  <c:v>-5.5781211202424602E-5</c:v>
                </c:pt>
                <c:pt idx="4920">
                  <c:v>-5.7580192424859698E-5</c:v>
                </c:pt>
                <c:pt idx="4921">
                  <c:v>-5.6590665670599099E-5</c:v>
                </c:pt>
                <c:pt idx="4922">
                  <c:v>-5.33268699572372E-5</c:v>
                </c:pt>
                <c:pt idx="4923">
                  <c:v>-5.7256482335860097E-5</c:v>
                </c:pt>
                <c:pt idx="4924">
                  <c:v>-5.6962253840286099E-5</c:v>
                </c:pt>
                <c:pt idx="4925">
                  <c:v>-5.44483264100227E-5</c:v>
                </c:pt>
                <c:pt idx="4926">
                  <c:v>-5.9352664402935403E-5</c:v>
                </c:pt>
                <c:pt idx="4927">
                  <c:v>-5.6148540806752603E-5</c:v>
                </c:pt>
                <c:pt idx="4928">
                  <c:v>-5.3087415948355798E-5</c:v>
                </c:pt>
                <c:pt idx="4929">
                  <c:v>-5.8251111907619803E-5</c:v>
                </c:pt>
                <c:pt idx="4930">
                  <c:v>-5.5058238762956597E-5</c:v>
                </c:pt>
                <c:pt idx="4931">
                  <c:v>-5.3661239175725801E-5</c:v>
                </c:pt>
                <c:pt idx="4932">
                  <c:v>-5.82018758448412E-5</c:v>
                </c:pt>
                <c:pt idx="4933">
                  <c:v>-5.47194687038847E-5</c:v>
                </c:pt>
                <c:pt idx="4934">
                  <c:v>-5.4688326344002998E-5</c:v>
                </c:pt>
                <c:pt idx="4935">
                  <c:v>-5.5764944144905998E-5</c:v>
                </c:pt>
                <c:pt idx="4936">
                  <c:v>-5.2923647054176198E-5</c:v>
                </c:pt>
                <c:pt idx="4937">
                  <c:v>-5.5437716991228797E-5</c:v>
                </c:pt>
                <c:pt idx="4938">
                  <c:v>-5.3056176122363602E-5</c:v>
                </c:pt>
                <c:pt idx="4939">
                  <c:v>-5.6943078322744402E-5</c:v>
                </c:pt>
                <c:pt idx="4940">
                  <c:v>-5.66007404427784E-5</c:v>
                </c:pt>
                <c:pt idx="4941">
                  <c:v>-5.3014106732138797E-5</c:v>
                </c:pt>
                <c:pt idx="4942">
                  <c:v>-5.80566469194176E-5</c:v>
                </c:pt>
                <c:pt idx="4943">
                  <c:v>-5.7972527658124402E-5</c:v>
                </c:pt>
                <c:pt idx="4944">
                  <c:v>-5.7323753194537501E-5</c:v>
                </c:pt>
                <c:pt idx="4945">
                  <c:v>-5.25345116488352E-5</c:v>
                </c:pt>
                <c:pt idx="4946">
                  <c:v>-5.3590454483265001E-5</c:v>
                </c:pt>
                <c:pt idx="4947">
                  <c:v>-5.55301169302904E-5</c:v>
                </c:pt>
                <c:pt idx="4948">
                  <c:v>-5.1530160108496898E-5</c:v>
                </c:pt>
                <c:pt idx="4949">
                  <c:v>-5.4622640226084502E-5</c:v>
                </c:pt>
                <c:pt idx="4950">
                  <c:v>-5.2286252338706097E-5</c:v>
                </c:pt>
                <c:pt idx="4951">
                  <c:v>-5.5607605629840397E-5</c:v>
                </c:pt>
                <c:pt idx="4952">
                  <c:v>-5.7187700158956E-5</c:v>
                </c:pt>
                <c:pt idx="4953">
                  <c:v>-5.7726855340310701E-5</c:v>
                </c:pt>
                <c:pt idx="4954">
                  <c:v>-5.6585472551982599E-5</c:v>
                </c:pt>
                <c:pt idx="4955">
                  <c:v>-5.5479516545518099E-5</c:v>
                </c:pt>
                <c:pt idx="4956">
                  <c:v>-5.3209013581596803E-5</c:v>
                </c:pt>
                <c:pt idx="4957">
                  <c:v>-5.4426316573411898E-5</c:v>
                </c:pt>
                <c:pt idx="4958">
                  <c:v>-5.4730675122659098E-5</c:v>
                </c:pt>
                <c:pt idx="4959">
                  <c:v>-5.7074312218525897E-5</c:v>
                </c:pt>
                <c:pt idx="4960">
                  <c:v>-5.5882140555105001E-5</c:v>
                </c:pt>
                <c:pt idx="4961">
                  <c:v>-5.8495129226724402E-5</c:v>
                </c:pt>
                <c:pt idx="4962">
                  <c:v>-5.7816476460220802E-5</c:v>
                </c:pt>
                <c:pt idx="4963">
                  <c:v>-5.6403230178324299E-5</c:v>
                </c:pt>
                <c:pt idx="4964">
                  <c:v>-5.7292915404484398E-5</c:v>
                </c:pt>
                <c:pt idx="4965">
                  <c:v>-5.6451558192109199E-5</c:v>
                </c:pt>
                <c:pt idx="4966">
                  <c:v>-5.5772810317596003E-5</c:v>
                </c:pt>
                <c:pt idx="4967">
                  <c:v>-5.5944289508760998E-5</c:v>
                </c:pt>
                <c:pt idx="4968">
                  <c:v>-5.3037244989719098E-5</c:v>
                </c:pt>
                <c:pt idx="4969">
                  <c:v>-5.6332206792662199E-5</c:v>
                </c:pt>
                <c:pt idx="4970">
                  <c:v>-5.2705355618142401E-5</c:v>
                </c:pt>
                <c:pt idx="4971">
                  <c:v>-5.5780733659930298E-5</c:v>
                </c:pt>
                <c:pt idx="4972">
                  <c:v>-5.4112073804735801E-5</c:v>
                </c:pt>
                <c:pt idx="4973">
                  <c:v>-5.47643276947205E-5</c:v>
                </c:pt>
                <c:pt idx="4974">
                  <c:v>-5.7461294049874298E-5</c:v>
                </c:pt>
                <c:pt idx="4975">
                  <c:v>-5.4422773440679397E-5</c:v>
                </c:pt>
                <c:pt idx="4976">
                  <c:v>-5.6352076954952703E-5</c:v>
                </c:pt>
                <c:pt idx="4977">
                  <c:v>-5.69071289951628E-5</c:v>
                </c:pt>
                <c:pt idx="4978">
                  <c:v>-5.6590734886981697E-5</c:v>
                </c:pt>
                <c:pt idx="4979">
                  <c:v>-5.4679529039026098E-5</c:v>
                </c:pt>
                <c:pt idx="4980">
                  <c:v>-5.6513642069446797E-5</c:v>
                </c:pt>
                <c:pt idx="4981">
                  <c:v>-5.59817680855363E-5</c:v>
                </c:pt>
                <c:pt idx="4982">
                  <c:v>-5.6151709406882797E-5</c:v>
                </c:pt>
                <c:pt idx="4983">
                  <c:v>-5.4454327192848997E-5</c:v>
                </c:pt>
                <c:pt idx="4984">
                  <c:v>-5.8189590929878701E-5</c:v>
                </c:pt>
                <c:pt idx="4985">
                  <c:v>-5.5335660758068301E-5</c:v>
                </c:pt>
                <c:pt idx="4986">
                  <c:v>-5.6610747557878198E-5</c:v>
                </c:pt>
                <c:pt idx="4987">
                  <c:v>-5.30846798800533E-5</c:v>
                </c:pt>
                <c:pt idx="4988">
                  <c:v>-5.7227239449309697E-5</c:v>
                </c:pt>
                <c:pt idx="4989">
                  <c:v>-5.3132749991709103E-5</c:v>
                </c:pt>
                <c:pt idx="4990">
                  <c:v>-5.7548606486442297E-5</c:v>
                </c:pt>
                <c:pt idx="4991">
                  <c:v>-5.85644241228655E-5</c:v>
                </c:pt>
                <c:pt idx="4992">
                  <c:v>-5.5701354439831903E-5</c:v>
                </c:pt>
                <c:pt idx="4993">
                  <c:v>-5.64533302552082E-5</c:v>
                </c:pt>
                <c:pt idx="4994">
                  <c:v>-5.4996228302300899E-5</c:v>
                </c:pt>
                <c:pt idx="4995">
                  <c:v>-5.5097445823544597E-5</c:v>
                </c:pt>
                <c:pt idx="4996">
                  <c:v>-5.3820613007418802E-5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828-4EFA-9C63-58D1E0C8713B}"/>
            </c:ext>
          </c:extLst>
        </c:ser>
        <c:ser>
          <c:idx val="4"/>
          <c:order val="1"/>
          <c:tx>
            <c:v>CERN HiPIMS Down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Sheet1!$BI$13:$BI$1301</c:f>
              <c:numCache>
                <c:formatCode>General</c:formatCode>
                <c:ptCount val="1289"/>
                <c:pt idx="0">
                  <c:v>10000.033203125</c:v>
                </c:pt>
                <c:pt idx="1">
                  <c:v>9995.55712890625</c:v>
                </c:pt>
                <c:pt idx="2">
                  <c:v>9989.93505859375</c:v>
                </c:pt>
                <c:pt idx="3">
                  <c:v>9978.0947265625</c:v>
                </c:pt>
                <c:pt idx="4">
                  <c:v>9964.9443359375</c:v>
                </c:pt>
                <c:pt idx="5">
                  <c:v>9953.22314453125</c:v>
                </c:pt>
                <c:pt idx="6">
                  <c:v>9940.40966796875</c:v>
                </c:pt>
                <c:pt idx="7">
                  <c:v>9925.47607421875</c:v>
                </c:pt>
                <c:pt idx="8">
                  <c:v>9910.36474609375</c:v>
                </c:pt>
                <c:pt idx="9">
                  <c:v>9895.14990234375</c:v>
                </c:pt>
                <c:pt idx="10">
                  <c:v>9879.60791015625</c:v>
                </c:pt>
                <c:pt idx="11">
                  <c:v>9863.70166015625</c:v>
                </c:pt>
                <c:pt idx="12">
                  <c:v>9849.3544921875</c:v>
                </c:pt>
                <c:pt idx="13">
                  <c:v>9835.38427734375</c:v>
                </c:pt>
                <c:pt idx="14">
                  <c:v>9820.408203125</c:v>
                </c:pt>
                <c:pt idx="15">
                  <c:v>9805.10546875</c:v>
                </c:pt>
                <c:pt idx="16">
                  <c:v>9789.89013671875</c:v>
                </c:pt>
                <c:pt idx="17">
                  <c:v>9775.177734375</c:v>
                </c:pt>
                <c:pt idx="18">
                  <c:v>9760.21435546875</c:v>
                </c:pt>
                <c:pt idx="19">
                  <c:v>9745.02490234375</c:v>
                </c:pt>
                <c:pt idx="20">
                  <c:v>9730.07421875</c:v>
                </c:pt>
                <c:pt idx="21">
                  <c:v>9714.98486328125</c:v>
                </c:pt>
                <c:pt idx="22">
                  <c:v>9699.794921875</c:v>
                </c:pt>
                <c:pt idx="23">
                  <c:v>9685.09521484375</c:v>
                </c:pt>
                <c:pt idx="24">
                  <c:v>9670.5341796875</c:v>
                </c:pt>
                <c:pt idx="25">
                  <c:v>9655.04296875</c:v>
                </c:pt>
                <c:pt idx="26">
                  <c:v>9639.916015625</c:v>
                </c:pt>
                <c:pt idx="27">
                  <c:v>9625.30419921875</c:v>
                </c:pt>
                <c:pt idx="28">
                  <c:v>9609.9755859375</c:v>
                </c:pt>
                <c:pt idx="29">
                  <c:v>9594.71044921875</c:v>
                </c:pt>
                <c:pt idx="30">
                  <c:v>9580.048828125</c:v>
                </c:pt>
                <c:pt idx="31">
                  <c:v>9565.4248046875</c:v>
                </c:pt>
                <c:pt idx="32">
                  <c:v>9550.41162109375</c:v>
                </c:pt>
                <c:pt idx="33">
                  <c:v>9535.52392578125</c:v>
                </c:pt>
                <c:pt idx="34">
                  <c:v>9520.560546875</c:v>
                </c:pt>
                <c:pt idx="35">
                  <c:v>9505.521484375</c:v>
                </c:pt>
                <c:pt idx="36">
                  <c:v>9489.853515625</c:v>
                </c:pt>
                <c:pt idx="37">
                  <c:v>9475.0029296875</c:v>
                </c:pt>
                <c:pt idx="38">
                  <c:v>9460.25341796875</c:v>
                </c:pt>
                <c:pt idx="39">
                  <c:v>9444.92529296875</c:v>
                </c:pt>
                <c:pt idx="40">
                  <c:v>9430.28857421875</c:v>
                </c:pt>
                <c:pt idx="41">
                  <c:v>9415.37548828125</c:v>
                </c:pt>
                <c:pt idx="42">
                  <c:v>9400.5625</c:v>
                </c:pt>
                <c:pt idx="43">
                  <c:v>9385.57373046875</c:v>
                </c:pt>
                <c:pt idx="44">
                  <c:v>9370.51025390625</c:v>
                </c:pt>
                <c:pt idx="45">
                  <c:v>9354.96875</c:v>
                </c:pt>
                <c:pt idx="46">
                  <c:v>9339.82861328125</c:v>
                </c:pt>
                <c:pt idx="47">
                  <c:v>9325.3173828125</c:v>
                </c:pt>
                <c:pt idx="48">
                  <c:v>9310.4921875</c:v>
                </c:pt>
                <c:pt idx="49">
                  <c:v>9295.5791015625</c:v>
                </c:pt>
                <c:pt idx="50">
                  <c:v>9280.33935546875</c:v>
                </c:pt>
                <c:pt idx="51">
                  <c:v>9264.98583984375</c:v>
                </c:pt>
                <c:pt idx="52">
                  <c:v>9249.48193359375</c:v>
                </c:pt>
                <c:pt idx="53">
                  <c:v>9234.958984375</c:v>
                </c:pt>
                <c:pt idx="54">
                  <c:v>9220.57373046875</c:v>
                </c:pt>
                <c:pt idx="55">
                  <c:v>9205.6728515625</c:v>
                </c:pt>
                <c:pt idx="56">
                  <c:v>9190.822265625</c:v>
                </c:pt>
                <c:pt idx="57">
                  <c:v>9174.87841796875</c:v>
                </c:pt>
                <c:pt idx="58">
                  <c:v>9159.298828125</c:v>
                </c:pt>
                <c:pt idx="59">
                  <c:v>9144.8125</c:v>
                </c:pt>
                <c:pt idx="60">
                  <c:v>9130.6162109375</c:v>
                </c:pt>
                <c:pt idx="61">
                  <c:v>9115.728515625</c:v>
                </c:pt>
                <c:pt idx="62">
                  <c:v>9100.53857421875</c:v>
                </c:pt>
                <c:pt idx="63">
                  <c:v>9085.876953125</c:v>
                </c:pt>
                <c:pt idx="64">
                  <c:v>9070.53662109375</c:v>
                </c:pt>
                <c:pt idx="65">
                  <c:v>9055.3720703125</c:v>
                </c:pt>
                <c:pt idx="66">
                  <c:v>9040.546875</c:v>
                </c:pt>
                <c:pt idx="67">
                  <c:v>9025.6962890625</c:v>
                </c:pt>
                <c:pt idx="68">
                  <c:v>9010.845703125</c:v>
                </c:pt>
                <c:pt idx="69">
                  <c:v>8995.90771484375</c:v>
                </c:pt>
                <c:pt idx="70">
                  <c:v>8981.158203125</c:v>
                </c:pt>
                <c:pt idx="71">
                  <c:v>8965.490234375</c:v>
                </c:pt>
                <c:pt idx="72">
                  <c:v>8950.04833984375</c:v>
                </c:pt>
                <c:pt idx="73">
                  <c:v>8935.6005859375</c:v>
                </c:pt>
                <c:pt idx="74">
                  <c:v>8920.9140625</c:v>
                </c:pt>
                <c:pt idx="75">
                  <c:v>8905.76171875</c:v>
                </c:pt>
                <c:pt idx="76">
                  <c:v>8890.79833984375</c:v>
                </c:pt>
                <c:pt idx="77">
                  <c:v>8875.88525390625</c:v>
                </c:pt>
                <c:pt idx="78">
                  <c:v>8861.0224609375</c:v>
                </c:pt>
                <c:pt idx="79">
                  <c:v>8846.021484375</c:v>
                </c:pt>
                <c:pt idx="80">
                  <c:v>8830.73095703125</c:v>
                </c:pt>
                <c:pt idx="81">
                  <c:v>8815.88037109375</c:v>
                </c:pt>
                <c:pt idx="82">
                  <c:v>8801.04248046875</c:v>
                </c:pt>
                <c:pt idx="83">
                  <c:v>8785.173828125</c:v>
                </c:pt>
                <c:pt idx="84">
                  <c:v>8770.02197265625</c:v>
                </c:pt>
                <c:pt idx="85">
                  <c:v>8755.611328125</c:v>
                </c:pt>
                <c:pt idx="86">
                  <c:v>8740.74853515625</c:v>
                </c:pt>
                <c:pt idx="87">
                  <c:v>8726.18798828125</c:v>
                </c:pt>
                <c:pt idx="88">
                  <c:v>8710.771484375</c:v>
                </c:pt>
                <c:pt idx="89">
                  <c:v>8695.41796875</c:v>
                </c:pt>
                <c:pt idx="90">
                  <c:v>8680.85693359375</c:v>
                </c:pt>
                <c:pt idx="91">
                  <c:v>8666.1953125</c:v>
                </c:pt>
                <c:pt idx="92">
                  <c:v>8651.09375</c:v>
                </c:pt>
                <c:pt idx="93">
                  <c:v>8636.09228515625</c:v>
                </c:pt>
                <c:pt idx="94">
                  <c:v>8621.16650390625</c:v>
                </c:pt>
                <c:pt idx="95">
                  <c:v>8605.76318359375</c:v>
                </c:pt>
                <c:pt idx="96">
                  <c:v>8590.51025390625</c:v>
                </c:pt>
                <c:pt idx="97">
                  <c:v>8575.97412109375</c:v>
                </c:pt>
                <c:pt idx="98">
                  <c:v>8561.23681640625</c:v>
                </c:pt>
                <c:pt idx="99">
                  <c:v>8546.08447265625</c:v>
                </c:pt>
                <c:pt idx="100">
                  <c:v>8530.78173828125</c:v>
                </c:pt>
                <c:pt idx="101">
                  <c:v>8515.76806640625</c:v>
                </c:pt>
                <c:pt idx="102">
                  <c:v>8500.70361328125</c:v>
                </c:pt>
                <c:pt idx="103">
                  <c:v>8485.37548828125</c:v>
                </c:pt>
                <c:pt idx="104">
                  <c:v>8470.7392578125</c:v>
                </c:pt>
                <c:pt idx="105">
                  <c:v>8456.2158203125</c:v>
                </c:pt>
                <c:pt idx="106">
                  <c:v>8441.15185546875</c:v>
                </c:pt>
                <c:pt idx="107">
                  <c:v>8425.82373046875</c:v>
                </c:pt>
                <c:pt idx="108">
                  <c:v>8411.02392578125</c:v>
                </c:pt>
                <c:pt idx="109">
                  <c:v>8396.13623046875</c:v>
                </c:pt>
                <c:pt idx="110">
                  <c:v>8380.40576171875</c:v>
                </c:pt>
                <c:pt idx="111">
                  <c:v>8365.64306640625</c:v>
                </c:pt>
                <c:pt idx="112">
                  <c:v>8351.29541015625</c:v>
                </c:pt>
                <c:pt idx="113">
                  <c:v>8336.1181640625</c:v>
                </c:pt>
                <c:pt idx="114">
                  <c:v>8320.8779296875</c:v>
                </c:pt>
                <c:pt idx="115">
                  <c:v>8305.990234375</c:v>
                </c:pt>
                <c:pt idx="116">
                  <c:v>8291.466796875</c:v>
                </c:pt>
                <c:pt idx="117">
                  <c:v>8276.4404296875</c:v>
                </c:pt>
                <c:pt idx="118">
                  <c:v>8261.30126953125</c:v>
                </c:pt>
                <c:pt idx="119">
                  <c:v>8246.46337890625</c:v>
                </c:pt>
                <c:pt idx="120">
                  <c:v>8231.2607421875</c:v>
                </c:pt>
                <c:pt idx="121">
                  <c:v>8215.7568359375</c:v>
                </c:pt>
                <c:pt idx="122">
                  <c:v>8201.22119140625</c:v>
                </c:pt>
                <c:pt idx="123">
                  <c:v>8186.2702636718705</c:v>
                </c:pt>
                <c:pt idx="124">
                  <c:v>8170.9040527343705</c:v>
                </c:pt>
                <c:pt idx="125">
                  <c:v>8156.4309082031205</c:v>
                </c:pt>
                <c:pt idx="126">
                  <c:v>8141.7316894531295</c:v>
                </c:pt>
                <c:pt idx="127">
                  <c:v>8126.7683105468705</c:v>
                </c:pt>
                <c:pt idx="128">
                  <c:v>8111.4523925781205</c:v>
                </c:pt>
                <c:pt idx="129">
                  <c:v>8096.2121582031205</c:v>
                </c:pt>
                <c:pt idx="130">
                  <c:v>8081.5759277343705</c:v>
                </c:pt>
                <c:pt idx="131">
                  <c:v>8066.76318359375</c:v>
                </c:pt>
                <c:pt idx="132">
                  <c:v>8051.4851074218795</c:v>
                </c:pt>
                <c:pt idx="133">
                  <c:v>8036.15673828125</c:v>
                </c:pt>
                <c:pt idx="134">
                  <c:v>8020.66552734375</c:v>
                </c:pt>
                <c:pt idx="135">
                  <c:v>8005.916015625</c:v>
                </c:pt>
                <c:pt idx="136">
                  <c:v>7991.6564941406205</c:v>
                </c:pt>
                <c:pt idx="137">
                  <c:v>7976.79345703125</c:v>
                </c:pt>
                <c:pt idx="138">
                  <c:v>7960.8994140625</c:v>
                </c:pt>
                <c:pt idx="139">
                  <c:v>7945.8984375</c:v>
                </c:pt>
                <c:pt idx="140">
                  <c:v>7931.7019042968795</c:v>
                </c:pt>
                <c:pt idx="141">
                  <c:v>7916.5246582031205</c:v>
                </c:pt>
                <c:pt idx="142">
                  <c:v>7901.6242675781205</c:v>
                </c:pt>
                <c:pt idx="143">
                  <c:v>7886.7990722656295</c:v>
                </c:pt>
                <c:pt idx="144">
                  <c:v>7871.4455566406205</c:v>
                </c:pt>
                <c:pt idx="145">
                  <c:v>7856.40673828125</c:v>
                </c:pt>
                <c:pt idx="146">
                  <c:v>7841.2294921875</c:v>
                </c:pt>
                <c:pt idx="147">
                  <c:v>7826.4921875</c:v>
                </c:pt>
                <c:pt idx="148">
                  <c:v>7811.7802734375</c:v>
                </c:pt>
                <c:pt idx="149">
                  <c:v>7796.6911621093705</c:v>
                </c:pt>
                <c:pt idx="150">
                  <c:v>7781.6145019531295</c:v>
                </c:pt>
                <c:pt idx="151">
                  <c:v>7766.5881347656295</c:v>
                </c:pt>
                <c:pt idx="152">
                  <c:v>7752.1652832031205</c:v>
                </c:pt>
                <c:pt idx="153">
                  <c:v>7737.05078125</c:v>
                </c:pt>
                <c:pt idx="154">
                  <c:v>7721.5966796875</c:v>
                </c:pt>
                <c:pt idx="155">
                  <c:v>7706.3818359375</c:v>
                </c:pt>
                <c:pt idx="156">
                  <c:v>7691.494140625</c:v>
                </c:pt>
                <c:pt idx="157">
                  <c:v>7676.5183105468705</c:v>
                </c:pt>
                <c:pt idx="158">
                  <c:v>7661.5925292968795</c:v>
                </c:pt>
                <c:pt idx="159">
                  <c:v>7646.8173828125</c:v>
                </c:pt>
                <c:pt idx="160">
                  <c:v>7631.65283203125</c:v>
                </c:pt>
                <c:pt idx="161">
                  <c:v>7616.84033203125</c:v>
                </c:pt>
                <c:pt idx="162">
                  <c:v>7601.80126953125</c:v>
                </c:pt>
                <c:pt idx="163">
                  <c:v>7586.3601074218795</c:v>
                </c:pt>
                <c:pt idx="164">
                  <c:v>7571.25830078125</c:v>
                </c:pt>
                <c:pt idx="165">
                  <c:v>7556.4704589843795</c:v>
                </c:pt>
                <c:pt idx="166">
                  <c:v>7541.8337402343705</c:v>
                </c:pt>
                <c:pt idx="167">
                  <c:v>7527.07177734375</c:v>
                </c:pt>
                <c:pt idx="168">
                  <c:v>7511.65576171875</c:v>
                </c:pt>
                <c:pt idx="169">
                  <c:v>7496.33984375</c:v>
                </c:pt>
                <c:pt idx="170">
                  <c:v>7481.4140625</c:v>
                </c:pt>
                <c:pt idx="171">
                  <c:v>7466.75244140625</c:v>
                </c:pt>
                <c:pt idx="172">
                  <c:v>7451.990234375</c:v>
                </c:pt>
                <c:pt idx="173">
                  <c:v>7437.02685546875</c:v>
                </c:pt>
                <c:pt idx="174">
                  <c:v>7421.59814453125</c:v>
                </c:pt>
                <c:pt idx="175">
                  <c:v>7406.4208984375</c:v>
                </c:pt>
                <c:pt idx="176">
                  <c:v>7392.0231933593795</c:v>
                </c:pt>
                <c:pt idx="177">
                  <c:v>7376.9716796875</c:v>
                </c:pt>
                <c:pt idx="178">
                  <c:v>7361.6057128906295</c:v>
                </c:pt>
                <c:pt idx="179">
                  <c:v>7346.66748046875</c:v>
                </c:pt>
                <c:pt idx="180">
                  <c:v>7331.7165527343705</c:v>
                </c:pt>
                <c:pt idx="181">
                  <c:v>7316.51416015625</c:v>
                </c:pt>
                <c:pt idx="182">
                  <c:v>7301.8776855468705</c:v>
                </c:pt>
                <c:pt idx="183">
                  <c:v>7287.2409667968795</c:v>
                </c:pt>
                <c:pt idx="184">
                  <c:v>7271.8498535156205</c:v>
                </c:pt>
                <c:pt idx="185">
                  <c:v>7256.7731933593795</c:v>
                </c:pt>
                <c:pt idx="186">
                  <c:v>7241.8601074218795</c:v>
                </c:pt>
                <c:pt idx="187">
                  <c:v>7226.5068359375</c:v>
                </c:pt>
                <c:pt idx="188">
                  <c:v>7210.82666015625</c:v>
                </c:pt>
                <c:pt idx="189">
                  <c:v>7196.2531738281295</c:v>
                </c:pt>
                <c:pt idx="190">
                  <c:v>7182.0568847656295</c:v>
                </c:pt>
                <c:pt idx="191">
                  <c:v>7167.0427246093705</c:v>
                </c:pt>
                <c:pt idx="192">
                  <c:v>7152.12939453125</c:v>
                </c:pt>
                <c:pt idx="193">
                  <c:v>7136.7009277343705</c:v>
                </c:pt>
                <c:pt idx="194">
                  <c:v>7121.71240234375</c:v>
                </c:pt>
                <c:pt idx="195">
                  <c:v>7106.4724121093705</c:v>
                </c:pt>
                <c:pt idx="196">
                  <c:v>7091.521484375</c:v>
                </c:pt>
                <c:pt idx="197">
                  <c:v>7077.02294921875</c:v>
                </c:pt>
                <c:pt idx="198">
                  <c:v>7062.3359375</c:v>
                </c:pt>
                <c:pt idx="199">
                  <c:v>7047.56103515625</c:v>
                </c:pt>
                <c:pt idx="200">
                  <c:v>7032.2453613281295</c:v>
                </c:pt>
                <c:pt idx="201">
                  <c:v>7017.068359375</c:v>
                </c:pt>
                <c:pt idx="202">
                  <c:v>7002.00439453125</c:v>
                </c:pt>
                <c:pt idx="203">
                  <c:v>6987.1916503906295</c:v>
                </c:pt>
                <c:pt idx="204">
                  <c:v>6972.54248046875</c:v>
                </c:pt>
                <c:pt idx="205">
                  <c:v>6957.20166015625</c:v>
                </c:pt>
                <c:pt idx="206">
                  <c:v>6941.96142578125</c:v>
                </c:pt>
                <c:pt idx="207">
                  <c:v>6927.3879394531295</c:v>
                </c:pt>
                <c:pt idx="208">
                  <c:v>6912.32421875</c:v>
                </c:pt>
                <c:pt idx="209">
                  <c:v>6897.0466308593795</c:v>
                </c:pt>
                <c:pt idx="210">
                  <c:v>6881.8566894531295</c:v>
                </c:pt>
                <c:pt idx="211">
                  <c:v>6867.0061035156205</c:v>
                </c:pt>
                <c:pt idx="212">
                  <c:v>6852.193359375</c:v>
                </c:pt>
                <c:pt idx="213">
                  <c:v>6837.3181152343705</c:v>
                </c:pt>
                <c:pt idx="214">
                  <c:v>6821.73876953125</c:v>
                </c:pt>
                <c:pt idx="215">
                  <c:v>6806.56103515625</c:v>
                </c:pt>
                <c:pt idx="216">
                  <c:v>6792.5908203125</c:v>
                </c:pt>
                <c:pt idx="217">
                  <c:v>6777.677734375</c:v>
                </c:pt>
                <c:pt idx="218">
                  <c:v>6762.236328125</c:v>
                </c:pt>
                <c:pt idx="219">
                  <c:v>6746.9084472656295</c:v>
                </c:pt>
                <c:pt idx="220">
                  <c:v>6731.9196777343705</c:v>
                </c:pt>
                <c:pt idx="221">
                  <c:v>6717.23291015625</c:v>
                </c:pt>
                <c:pt idx="222">
                  <c:v>6702.5334472656295</c:v>
                </c:pt>
                <c:pt idx="223">
                  <c:v>6687.23046875</c:v>
                </c:pt>
                <c:pt idx="224">
                  <c:v>6671.63818359375</c:v>
                </c:pt>
                <c:pt idx="225">
                  <c:v>6657.1018066406205</c:v>
                </c:pt>
                <c:pt idx="226">
                  <c:v>6642.6037597656295</c:v>
                </c:pt>
                <c:pt idx="227">
                  <c:v>6627.40185546875</c:v>
                </c:pt>
                <c:pt idx="228">
                  <c:v>6612.4763183593795</c:v>
                </c:pt>
                <c:pt idx="229">
                  <c:v>6597.2106933593795</c:v>
                </c:pt>
                <c:pt idx="230">
                  <c:v>6581.59326171875</c:v>
                </c:pt>
                <c:pt idx="231">
                  <c:v>6566.5544433593795</c:v>
                </c:pt>
                <c:pt idx="232">
                  <c:v>6552.0310058593795</c:v>
                </c:pt>
                <c:pt idx="233">
                  <c:v>6537.0422363281295</c:v>
                </c:pt>
                <c:pt idx="234">
                  <c:v>6521.6638183593795</c:v>
                </c:pt>
                <c:pt idx="235">
                  <c:v>6506.96435546875</c:v>
                </c:pt>
                <c:pt idx="236">
                  <c:v>6492.8056640625</c:v>
                </c:pt>
                <c:pt idx="237">
                  <c:v>6478.16943359375</c:v>
                </c:pt>
                <c:pt idx="238">
                  <c:v>6462.8664550781205</c:v>
                </c:pt>
                <c:pt idx="239">
                  <c:v>6447.4880371093705</c:v>
                </c:pt>
                <c:pt idx="240">
                  <c:v>6432.49951171875</c:v>
                </c:pt>
                <c:pt idx="241">
                  <c:v>6417.5734863281295</c:v>
                </c:pt>
                <c:pt idx="242">
                  <c:v>6402.572265625</c:v>
                </c:pt>
                <c:pt idx="243">
                  <c:v>6387.8349609375</c:v>
                </c:pt>
                <c:pt idx="244">
                  <c:v>6372.7077636718705</c:v>
                </c:pt>
                <c:pt idx="245">
                  <c:v>6356.8391113281295</c:v>
                </c:pt>
                <c:pt idx="246">
                  <c:v>6341.48583984375</c:v>
                </c:pt>
                <c:pt idx="247">
                  <c:v>6326.87451171875</c:v>
                </c:pt>
                <c:pt idx="248">
                  <c:v>6312.16259765625</c:v>
                </c:pt>
                <c:pt idx="249">
                  <c:v>6297.5134277343705</c:v>
                </c:pt>
                <c:pt idx="250">
                  <c:v>6282.8642578125</c:v>
                </c:pt>
                <c:pt idx="251">
                  <c:v>6267.8000488281295</c:v>
                </c:pt>
                <c:pt idx="252">
                  <c:v>6252.4970703125</c:v>
                </c:pt>
                <c:pt idx="253">
                  <c:v>6237.5461425781205</c:v>
                </c:pt>
                <c:pt idx="254">
                  <c:v>6222.5451660156205</c:v>
                </c:pt>
                <c:pt idx="255">
                  <c:v>6207.2551269531295</c:v>
                </c:pt>
                <c:pt idx="256">
                  <c:v>6192.27880859375</c:v>
                </c:pt>
                <c:pt idx="257">
                  <c:v>6177.55419921875</c:v>
                </c:pt>
                <c:pt idx="258">
                  <c:v>6162.0751953125</c:v>
                </c:pt>
                <c:pt idx="259">
                  <c:v>6146.97314453125</c:v>
                </c:pt>
                <c:pt idx="260">
                  <c:v>6132.412109375</c:v>
                </c:pt>
                <c:pt idx="261">
                  <c:v>6117.6748046875</c:v>
                </c:pt>
                <c:pt idx="262">
                  <c:v>6102.8874511718705</c:v>
                </c:pt>
                <c:pt idx="263">
                  <c:v>6088.0876464843795</c:v>
                </c:pt>
                <c:pt idx="264">
                  <c:v>6073.16162109375</c:v>
                </c:pt>
                <c:pt idx="265">
                  <c:v>6057.9846191406205</c:v>
                </c:pt>
                <c:pt idx="266">
                  <c:v>6042.95849609375</c:v>
                </c:pt>
                <c:pt idx="267">
                  <c:v>6028.24609375</c:v>
                </c:pt>
                <c:pt idx="268">
                  <c:v>6013.3330078125</c:v>
                </c:pt>
                <c:pt idx="269">
                  <c:v>5997.7409667968795</c:v>
                </c:pt>
                <c:pt idx="270">
                  <c:v>5982.4123535156205</c:v>
                </c:pt>
                <c:pt idx="271">
                  <c:v>5967.4362792968795</c:v>
                </c:pt>
                <c:pt idx="272">
                  <c:v>5952.6110839843795</c:v>
                </c:pt>
                <c:pt idx="273">
                  <c:v>5938.10009765625</c:v>
                </c:pt>
                <c:pt idx="274">
                  <c:v>5923.5263671875</c:v>
                </c:pt>
                <c:pt idx="275">
                  <c:v>5908.2863769531295</c:v>
                </c:pt>
                <c:pt idx="276">
                  <c:v>5892.95849609375</c:v>
                </c:pt>
                <c:pt idx="277">
                  <c:v>5877.8566894531295</c:v>
                </c:pt>
                <c:pt idx="278">
                  <c:v>5862.8552246093705</c:v>
                </c:pt>
                <c:pt idx="279">
                  <c:v>5848.1809082031205</c:v>
                </c:pt>
                <c:pt idx="280">
                  <c:v>5833.22998046875</c:v>
                </c:pt>
                <c:pt idx="281">
                  <c:v>5818.052734375</c:v>
                </c:pt>
                <c:pt idx="282">
                  <c:v>5803.3410644531295</c:v>
                </c:pt>
                <c:pt idx="283">
                  <c:v>5787.9626464843795</c:v>
                </c:pt>
                <c:pt idx="284">
                  <c:v>5772.4833984375</c:v>
                </c:pt>
                <c:pt idx="285">
                  <c:v>5757.1174316406295</c:v>
                </c:pt>
                <c:pt idx="286">
                  <c:v>5741.9401855468705</c:v>
                </c:pt>
                <c:pt idx="287">
                  <c:v>5728.0078125</c:v>
                </c:pt>
                <c:pt idx="288">
                  <c:v>5713.509765625</c:v>
                </c:pt>
                <c:pt idx="289">
                  <c:v>5698.0056152343795</c:v>
                </c:pt>
                <c:pt idx="290">
                  <c:v>5682.5642089843795</c:v>
                </c:pt>
                <c:pt idx="291">
                  <c:v>5667.24853515625</c:v>
                </c:pt>
                <c:pt idx="292">
                  <c:v>5651.65625</c:v>
                </c:pt>
                <c:pt idx="293">
                  <c:v>5637.2712402343795</c:v>
                </c:pt>
                <c:pt idx="294">
                  <c:v>5623.4645996093705</c:v>
                </c:pt>
                <c:pt idx="295">
                  <c:v>5608.18701171875</c:v>
                </c:pt>
                <c:pt idx="296">
                  <c:v>5592.7834472656205</c:v>
                </c:pt>
                <c:pt idx="297">
                  <c:v>5578.02099609375</c:v>
                </c:pt>
                <c:pt idx="298">
                  <c:v>5563.4348144531295</c:v>
                </c:pt>
                <c:pt idx="299">
                  <c:v>5548.4084472656205</c:v>
                </c:pt>
                <c:pt idx="300">
                  <c:v>5533.36962890625</c:v>
                </c:pt>
                <c:pt idx="301">
                  <c:v>5518.29296875</c:v>
                </c:pt>
                <c:pt idx="302">
                  <c:v>5503.052734375</c:v>
                </c:pt>
                <c:pt idx="303">
                  <c:v>5488.2275390625</c:v>
                </c:pt>
                <c:pt idx="304">
                  <c:v>5473.2136230468705</c:v>
                </c:pt>
                <c:pt idx="305">
                  <c:v>5458.5520019531295</c:v>
                </c:pt>
                <c:pt idx="306">
                  <c:v>5443.8400878906295</c:v>
                </c:pt>
                <c:pt idx="307">
                  <c:v>5428.22265625</c:v>
                </c:pt>
                <c:pt idx="308">
                  <c:v>5413.095703125</c:v>
                </c:pt>
                <c:pt idx="309">
                  <c:v>5397.8054199218795</c:v>
                </c:pt>
                <c:pt idx="310">
                  <c:v>5382.4772949218795</c:v>
                </c:pt>
                <c:pt idx="311">
                  <c:v>5368.2177734375</c:v>
                </c:pt>
                <c:pt idx="312">
                  <c:v>5353.6691894531295</c:v>
                </c:pt>
                <c:pt idx="313">
                  <c:v>5338.8063964843795</c:v>
                </c:pt>
                <c:pt idx="314">
                  <c:v>5323.4152832031295</c:v>
                </c:pt>
                <c:pt idx="315">
                  <c:v>5308.16259765625</c:v>
                </c:pt>
                <c:pt idx="316">
                  <c:v>5293.5388183593705</c:v>
                </c:pt>
                <c:pt idx="317">
                  <c:v>5278.1728515625</c:v>
                </c:pt>
                <c:pt idx="318">
                  <c:v>5263.3728027343795</c:v>
                </c:pt>
                <c:pt idx="319">
                  <c:v>5248.6984863281205</c:v>
                </c:pt>
                <c:pt idx="320">
                  <c:v>5233.294921875</c:v>
                </c:pt>
                <c:pt idx="321">
                  <c:v>5218.595703125</c:v>
                </c:pt>
                <c:pt idx="322">
                  <c:v>5203.9465332031295</c:v>
                </c:pt>
                <c:pt idx="323">
                  <c:v>5188.9201660156205</c:v>
                </c:pt>
                <c:pt idx="324">
                  <c:v>5173.35302734375</c:v>
                </c:pt>
                <c:pt idx="325">
                  <c:v>5158.2512207031295</c:v>
                </c:pt>
                <c:pt idx="326">
                  <c:v>5143.8913574218795</c:v>
                </c:pt>
                <c:pt idx="327">
                  <c:v>5128.58837890625</c:v>
                </c:pt>
                <c:pt idx="328">
                  <c:v>5113.3859863281205</c:v>
                </c:pt>
                <c:pt idx="329">
                  <c:v>5098.2590332031295</c:v>
                </c:pt>
                <c:pt idx="330">
                  <c:v>5082.5661621093705</c:v>
                </c:pt>
                <c:pt idx="331">
                  <c:v>5067.8288574218795</c:v>
                </c:pt>
                <c:pt idx="332">
                  <c:v>5053.24267578125</c:v>
                </c:pt>
                <c:pt idx="333">
                  <c:v>5038.24169921875</c:v>
                </c:pt>
                <c:pt idx="334">
                  <c:v>5023.5422363281205</c:v>
                </c:pt>
                <c:pt idx="335">
                  <c:v>5009.0187988281205</c:v>
                </c:pt>
                <c:pt idx="336">
                  <c:v>4994.2941894531295</c:v>
                </c:pt>
                <c:pt idx="337">
                  <c:v>4978.9406738281205</c:v>
                </c:pt>
                <c:pt idx="338">
                  <c:v>4963.19775390625</c:v>
                </c:pt>
                <c:pt idx="339">
                  <c:v>4948.2468261718795</c:v>
                </c:pt>
                <c:pt idx="340">
                  <c:v>4933.7360839843795</c:v>
                </c:pt>
                <c:pt idx="341">
                  <c:v>4918.5842285156205</c:v>
                </c:pt>
                <c:pt idx="342">
                  <c:v>4903.9851074218795</c:v>
                </c:pt>
                <c:pt idx="343">
                  <c:v>4888.4934082031295</c:v>
                </c:pt>
                <c:pt idx="344">
                  <c:v>4872.6120605468705</c:v>
                </c:pt>
                <c:pt idx="345">
                  <c:v>4858.1767578125</c:v>
                </c:pt>
                <c:pt idx="346">
                  <c:v>4844.09375</c:v>
                </c:pt>
                <c:pt idx="347">
                  <c:v>4829.01708984375</c:v>
                </c:pt>
                <c:pt idx="348">
                  <c:v>4813.7517089843795</c:v>
                </c:pt>
                <c:pt idx="349">
                  <c:v>4798.7629394531295</c:v>
                </c:pt>
                <c:pt idx="350">
                  <c:v>4783.8747558593705</c:v>
                </c:pt>
                <c:pt idx="351">
                  <c:v>4768.7102050781205</c:v>
                </c:pt>
                <c:pt idx="352">
                  <c:v>4753.4953613281205</c:v>
                </c:pt>
                <c:pt idx="353">
                  <c:v>4738.94677734375</c:v>
                </c:pt>
                <c:pt idx="354">
                  <c:v>4723.8828125</c:v>
                </c:pt>
                <c:pt idx="355">
                  <c:v>4708.4416503906295</c:v>
                </c:pt>
                <c:pt idx="356">
                  <c:v>4693.7294921875</c:v>
                </c:pt>
                <c:pt idx="357">
                  <c:v>4679.25634765625</c:v>
                </c:pt>
                <c:pt idx="358">
                  <c:v>4663.7521972656205</c:v>
                </c:pt>
                <c:pt idx="359">
                  <c:v>4649.0275878906295</c:v>
                </c:pt>
                <c:pt idx="360">
                  <c:v>4634.1145019531295</c:v>
                </c:pt>
                <c:pt idx="361">
                  <c:v>4618.7109375</c:v>
                </c:pt>
                <c:pt idx="362">
                  <c:v>4604.1623535156205</c:v>
                </c:pt>
                <c:pt idx="363">
                  <c:v>4589.51318359375</c:v>
                </c:pt>
                <c:pt idx="364">
                  <c:v>4574.3986816406295</c:v>
                </c:pt>
                <c:pt idx="365">
                  <c:v>4559.35986328125</c:v>
                </c:pt>
                <c:pt idx="366">
                  <c:v>4544.5725097656205</c:v>
                </c:pt>
                <c:pt idx="367">
                  <c:v>4529.3449707031295</c:v>
                </c:pt>
                <c:pt idx="368">
                  <c:v>4514.1301269531295</c:v>
                </c:pt>
                <c:pt idx="369">
                  <c:v>4498.5126953125</c:v>
                </c:pt>
                <c:pt idx="370">
                  <c:v>4483.00830078125</c:v>
                </c:pt>
                <c:pt idx="371">
                  <c:v>4468.78662109375</c:v>
                </c:pt>
                <c:pt idx="372">
                  <c:v>4454.23828125</c:v>
                </c:pt>
                <c:pt idx="373">
                  <c:v>4439.46337890625</c:v>
                </c:pt>
                <c:pt idx="374">
                  <c:v>4424.42431640625</c:v>
                </c:pt>
                <c:pt idx="375">
                  <c:v>4409.31005859375</c:v>
                </c:pt>
                <c:pt idx="376">
                  <c:v>4394.48486328125</c:v>
                </c:pt>
                <c:pt idx="377">
                  <c:v>4379.005859375</c:v>
                </c:pt>
                <c:pt idx="378">
                  <c:v>4364.0046386718795</c:v>
                </c:pt>
                <c:pt idx="379">
                  <c:v>4349.1921386718795</c:v>
                </c:pt>
                <c:pt idx="380">
                  <c:v>4334.0651855468705</c:v>
                </c:pt>
                <c:pt idx="381">
                  <c:v>4319.35302734375</c:v>
                </c:pt>
                <c:pt idx="382">
                  <c:v>4304.3518066406295</c:v>
                </c:pt>
                <c:pt idx="383">
                  <c:v>4289.3505859375</c:v>
                </c:pt>
                <c:pt idx="384">
                  <c:v>4274.1984863281205</c:v>
                </c:pt>
                <c:pt idx="385">
                  <c:v>4259.05908203125</c:v>
                </c:pt>
                <c:pt idx="386">
                  <c:v>4244.6740722656205</c:v>
                </c:pt>
                <c:pt idx="387">
                  <c:v>4229.6474609375</c:v>
                </c:pt>
                <c:pt idx="388">
                  <c:v>4214.4953613281205</c:v>
                </c:pt>
                <c:pt idx="389">
                  <c:v>4199.65771484375</c:v>
                </c:pt>
                <c:pt idx="390">
                  <c:v>4184.7822265625</c:v>
                </c:pt>
                <c:pt idx="391">
                  <c:v>4169.50439453125</c:v>
                </c:pt>
                <c:pt idx="392">
                  <c:v>4153.97509765625</c:v>
                </c:pt>
                <c:pt idx="393">
                  <c:v>4138.49609375</c:v>
                </c:pt>
                <c:pt idx="394">
                  <c:v>4123.0422363281205</c:v>
                </c:pt>
                <c:pt idx="395">
                  <c:v>4108.6823730468705</c:v>
                </c:pt>
                <c:pt idx="396">
                  <c:v>4094.5487060546898</c:v>
                </c:pt>
                <c:pt idx="397">
                  <c:v>4079.52221679687</c:v>
                </c:pt>
                <c:pt idx="398">
                  <c:v>4064.1942138671898</c:v>
                </c:pt>
                <c:pt idx="399">
                  <c:v>4049.2432861328102</c:v>
                </c:pt>
                <c:pt idx="400">
                  <c:v>4034.5814208984398</c:v>
                </c:pt>
                <c:pt idx="401">
                  <c:v>4019.88208007812</c:v>
                </c:pt>
                <c:pt idx="402">
                  <c:v>4004.6546630859398</c:v>
                </c:pt>
                <c:pt idx="403">
                  <c:v>3988.7481689453102</c:v>
                </c:pt>
                <c:pt idx="404">
                  <c:v>3973.62109375</c:v>
                </c:pt>
                <c:pt idx="405">
                  <c:v>3959.47485351562</c:v>
                </c:pt>
                <c:pt idx="406">
                  <c:v>3944.49877929687</c:v>
                </c:pt>
                <c:pt idx="407">
                  <c:v>3929.67358398438</c:v>
                </c:pt>
                <c:pt idx="408">
                  <c:v>3914.8233642578102</c:v>
                </c:pt>
                <c:pt idx="409">
                  <c:v>3898.8916015625</c:v>
                </c:pt>
                <c:pt idx="410">
                  <c:v>3884.06640625</c:v>
                </c:pt>
                <c:pt idx="411">
                  <c:v>3869.25390625</c:v>
                </c:pt>
                <c:pt idx="412">
                  <c:v>3854.5545654296898</c:v>
                </c:pt>
                <c:pt idx="413">
                  <c:v>3840.30786132812</c:v>
                </c:pt>
                <c:pt idx="414">
                  <c:v>3824.86645507812</c:v>
                </c:pt>
                <c:pt idx="415">
                  <c:v>3809.5634765625</c:v>
                </c:pt>
                <c:pt idx="416">
                  <c:v>3794.5496826171898</c:v>
                </c:pt>
                <c:pt idx="417">
                  <c:v>3779.5233154296898</c:v>
                </c:pt>
                <c:pt idx="418">
                  <c:v>3764.97485351562</c:v>
                </c:pt>
                <c:pt idx="419">
                  <c:v>3749.86059570313</c:v>
                </c:pt>
                <c:pt idx="420">
                  <c:v>3733.97924804687</c:v>
                </c:pt>
                <c:pt idx="421">
                  <c:v>3718.5252685546898</c:v>
                </c:pt>
                <c:pt idx="422">
                  <c:v>3704.14013671875</c:v>
                </c:pt>
                <c:pt idx="423">
                  <c:v>3690.04418945313</c:v>
                </c:pt>
                <c:pt idx="424">
                  <c:v>3675.0052490234398</c:v>
                </c:pt>
                <c:pt idx="425">
                  <c:v>3659.68969726562</c:v>
                </c:pt>
                <c:pt idx="426">
                  <c:v>3643.79565429687</c:v>
                </c:pt>
                <c:pt idx="427">
                  <c:v>3628.39208984375</c:v>
                </c:pt>
                <c:pt idx="428">
                  <c:v>3614.3089599609398</c:v>
                </c:pt>
                <c:pt idx="429">
                  <c:v>3599.7353515625</c:v>
                </c:pt>
                <c:pt idx="430">
                  <c:v>3584.74658203125</c:v>
                </c:pt>
                <c:pt idx="431">
                  <c:v>3569.60693359375</c:v>
                </c:pt>
                <c:pt idx="432">
                  <c:v>3554.9326171875</c:v>
                </c:pt>
                <c:pt idx="433">
                  <c:v>3539.73022460937</c:v>
                </c:pt>
                <c:pt idx="434">
                  <c:v>3523.91186523438</c:v>
                </c:pt>
                <c:pt idx="435">
                  <c:v>3509.3759765625</c:v>
                </c:pt>
                <c:pt idx="436">
                  <c:v>3495.1920166015602</c:v>
                </c:pt>
                <c:pt idx="437">
                  <c:v>3480.4171142578102</c:v>
                </c:pt>
                <c:pt idx="438">
                  <c:v>3465.2020263671898</c:v>
                </c:pt>
                <c:pt idx="439">
                  <c:v>3450.01220703125</c:v>
                </c:pt>
                <c:pt idx="440">
                  <c:v>3434.6337890625</c:v>
                </c:pt>
                <c:pt idx="441">
                  <c:v>3419.6199951171898</c:v>
                </c:pt>
                <c:pt idx="442">
                  <c:v>3405.03369140625</c:v>
                </c:pt>
                <c:pt idx="443">
                  <c:v>3390.34692382812</c:v>
                </c:pt>
                <c:pt idx="444">
                  <c:v>3374.8680419921898</c:v>
                </c:pt>
                <c:pt idx="445">
                  <c:v>3359.75366210937</c:v>
                </c:pt>
                <c:pt idx="446">
                  <c:v>3345.0667724609398</c:v>
                </c:pt>
                <c:pt idx="447">
                  <c:v>3330.01538085937</c:v>
                </c:pt>
                <c:pt idx="448">
                  <c:v>3314.38549804687</c:v>
                </c:pt>
                <c:pt idx="449">
                  <c:v>3299.4091796875</c:v>
                </c:pt>
                <c:pt idx="450">
                  <c:v>3285.1624755859398</c:v>
                </c:pt>
                <c:pt idx="451">
                  <c:v>3270.13623046875</c:v>
                </c:pt>
                <c:pt idx="452">
                  <c:v>3254.89599609375</c:v>
                </c:pt>
                <c:pt idx="453">
                  <c:v>3239.32885742188</c:v>
                </c:pt>
                <c:pt idx="454">
                  <c:v>3224.79296875</c:v>
                </c:pt>
                <c:pt idx="455">
                  <c:v>3209.9176025390602</c:v>
                </c:pt>
                <c:pt idx="456">
                  <c:v>3195.0546875</c:v>
                </c:pt>
                <c:pt idx="457">
                  <c:v>3180.5313720703102</c:v>
                </c:pt>
                <c:pt idx="458">
                  <c:v>3165.66845703125</c:v>
                </c:pt>
                <c:pt idx="459">
                  <c:v>3150.51635742188</c:v>
                </c:pt>
                <c:pt idx="460">
                  <c:v>3135.5025634765602</c:v>
                </c:pt>
                <c:pt idx="461">
                  <c:v>3120.79052734375</c:v>
                </c:pt>
                <c:pt idx="462">
                  <c:v>3105.3492431640602</c:v>
                </c:pt>
                <c:pt idx="463">
                  <c:v>3090.29760742188</c:v>
                </c:pt>
                <c:pt idx="464">
                  <c:v>3074.9444580078102</c:v>
                </c:pt>
                <c:pt idx="465">
                  <c:v>3060.11938476562</c:v>
                </c:pt>
                <c:pt idx="466">
                  <c:v>3045.47021484375</c:v>
                </c:pt>
                <c:pt idx="467">
                  <c:v>3030.48168945313</c:v>
                </c:pt>
                <c:pt idx="468">
                  <c:v>3015.93310546875</c:v>
                </c:pt>
                <c:pt idx="469">
                  <c:v>3000.0264892578102</c:v>
                </c:pt>
                <c:pt idx="470">
                  <c:v>2984.86181640625</c:v>
                </c:pt>
                <c:pt idx="471">
                  <c:v>2970.31323242188</c:v>
                </c:pt>
                <c:pt idx="472">
                  <c:v>2955.0731201171898</c:v>
                </c:pt>
                <c:pt idx="473">
                  <c:v>2939.7952880859398</c:v>
                </c:pt>
                <c:pt idx="474">
                  <c:v>2924.93237304687</c:v>
                </c:pt>
                <c:pt idx="475">
                  <c:v>2910.05688476562</c:v>
                </c:pt>
                <c:pt idx="476">
                  <c:v>2895.18139648438</c:v>
                </c:pt>
                <c:pt idx="477">
                  <c:v>2880.4190673828102</c:v>
                </c:pt>
                <c:pt idx="478">
                  <c:v>2864.97778320313</c:v>
                </c:pt>
                <c:pt idx="479">
                  <c:v>2849.4737548828102</c:v>
                </c:pt>
                <c:pt idx="480">
                  <c:v>2835.0887451171898</c:v>
                </c:pt>
                <c:pt idx="481">
                  <c:v>2820.70361328125</c:v>
                </c:pt>
                <c:pt idx="482">
                  <c:v>2805.8406982421898</c:v>
                </c:pt>
                <c:pt idx="483">
                  <c:v>2790.57543945313</c:v>
                </c:pt>
                <c:pt idx="484">
                  <c:v>2774.6688232421898</c:v>
                </c:pt>
                <c:pt idx="485">
                  <c:v>2760.08251953125</c:v>
                </c:pt>
                <c:pt idx="486">
                  <c:v>2745.84838867187</c:v>
                </c:pt>
                <c:pt idx="487">
                  <c:v>2731.0107421875</c:v>
                </c:pt>
                <c:pt idx="488">
                  <c:v>2715.6951904296898</c:v>
                </c:pt>
                <c:pt idx="489">
                  <c:v>2699.9520263671898</c:v>
                </c:pt>
                <c:pt idx="490">
                  <c:v>2684.9508056640602</c:v>
                </c:pt>
                <c:pt idx="491">
                  <c:v>2670.35205078125</c:v>
                </c:pt>
                <c:pt idx="492">
                  <c:v>2655.55200195313</c:v>
                </c:pt>
                <c:pt idx="493">
                  <c:v>2640.57592773438</c:v>
                </c:pt>
                <c:pt idx="494">
                  <c:v>2625.6878662109398</c:v>
                </c:pt>
                <c:pt idx="495">
                  <c:v>2610.86254882813</c:v>
                </c:pt>
                <c:pt idx="496">
                  <c:v>2595.98706054687</c:v>
                </c:pt>
                <c:pt idx="497">
                  <c:v>2580.8602294921898</c:v>
                </c:pt>
                <c:pt idx="498">
                  <c:v>2565.7459716796898</c:v>
                </c:pt>
                <c:pt idx="499">
                  <c:v>2550.59375</c:v>
                </c:pt>
                <c:pt idx="500">
                  <c:v>2535.30322265625</c:v>
                </c:pt>
                <c:pt idx="501">
                  <c:v>2520.7296142578102</c:v>
                </c:pt>
                <c:pt idx="502">
                  <c:v>2505.8668212890602</c:v>
                </c:pt>
                <c:pt idx="503">
                  <c:v>2490.7147216796898</c:v>
                </c:pt>
                <c:pt idx="504">
                  <c:v>2475.90209960938</c:v>
                </c:pt>
                <c:pt idx="505">
                  <c:v>2461.19018554687</c:v>
                </c:pt>
                <c:pt idx="506">
                  <c:v>2445.28369140625</c:v>
                </c:pt>
                <c:pt idx="507">
                  <c:v>2430.1693115234398</c:v>
                </c:pt>
                <c:pt idx="508">
                  <c:v>2416.0482177734398</c:v>
                </c:pt>
                <c:pt idx="509">
                  <c:v>2400.7200927734398</c:v>
                </c:pt>
                <c:pt idx="510">
                  <c:v>2385.85717773438</c:v>
                </c:pt>
                <c:pt idx="511">
                  <c:v>2371.01928710938</c:v>
                </c:pt>
                <c:pt idx="512">
                  <c:v>2354.5343017578102</c:v>
                </c:pt>
                <c:pt idx="513">
                  <c:v>2339.40747070313</c:v>
                </c:pt>
                <c:pt idx="514">
                  <c:v>2325.6385498046898</c:v>
                </c:pt>
                <c:pt idx="515">
                  <c:v>2310.9390869140602</c:v>
                </c:pt>
                <c:pt idx="516">
                  <c:v>2295.9505615234398</c:v>
                </c:pt>
                <c:pt idx="517">
                  <c:v>2280.93676757813</c:v>
                </c:pt>
                <c:pt idx="518">
                  <c:v>2265.8978271484398</c:v>
                </c:pt>
                <c:pt idx="519">
                  <c:v>2251.04760742187</c:v>
                </c:pt>
                <c:pt idx="520">
                  <c:v>2236.37329101562</c:v>
                </c:pt>
                <c:pt idx="521">
                  <c:v>2221.2086181640602</c:v>
                </c:pt>
                <c:pt idx="522">
                  <c:v>2206.1822509765602</c:v>
                </c:pt>
                <c:pt idx="523">
                  <c:v>2190.8665771484398</c:v>
                </c:pt>
                <c:pt idx="524">
                  <c:v>2175.7144775390602</c:v>
                </c:pt>
                <c:pt idx="525">
                  <c:v>2160.5875244140602</c:v>
                </c:pt>
                <c:pt idx="526">
                  <c:v>2145.74975585938</c:v>
                </c:pt>
                <c:pt idx="527">
                  <c:v>2131.2515869140602</c:v>
                </c:pt>
                <c:pt idx="528">
                  <c:v>2116.4139404296898</c:v>
                </c:pt>
                <c:pt idx="529">
                  <c:v>2101.5133056640602</c:v>
                </c:pt>
                <c:pt idx="530">
                  <c:v>2085.7952880859398</c:v>
                </c:pt>
                <c:pt idx="531">
                  <c:v>2070.8192138671898</c:v>
                </c:pt>
                <c:pt idx="532">
                  <c:v>2055.9185791015602</c:v>
                </c:pt>
                <c:pt idx="533">
                  <c:v>2041.08081054687</c:v>
                </c:pt>
                <c:pt idx="534">
                  <c:v>2026.53234863281</c:v>
                </c:pt>
                <c:pt idx="535">
                  <c:v>2011.216796875</c:v>
                </c:pt>
                <c:pt idx="536">
                  <c:v>1996.37902832031</c:v>
                </c:pt>
                <c:pt idx="537">
                  <c:v>1981.6544799804699</c:v>
                </c:pt>
                <c:pt idx="538">
                  <c:v>1966.52746582031</c:v>
                </c:pt>
                <c:pt idx="539">
                  <c:v>1951.0358276367199</c:v>
                </c:pt>
                <c:pt idx="540">
                  <c:v>1936.04724121094</c:v>
                </c:pt>
                <c:pt idx="541">
                  <c:v>1921.5615844726599</c:v>
                </c:pt>
                <c:pt idx="542">
                  <c:v>1906.3717651367199</c:v>
                </c:pt>
                <c:pt idx="543">
                  <c:v>1890.1508178710901</c:v>
                </c:pt>
                <c:pt idx="544">
                  <c:v>1875.62744140625</c:v>
                </c:pt>
                <c:pt idx="545">
                  <c:v>1861.80822753906</c:v>
                </c:pt>
                <c:pt idx="546">
                  <c:v>1846.341796875</c:v>
                </c:pt>
                <c:pt idx="547">
                  <c:v>1831.328125</c:v>
                </c:pt>
                <c:pt idx="548">
                  <c:v>1816.3268432617199</c:v>
                </c:pt>
                <c:pt idx="549">
                  <c:v>1800.9105834960901</c:v>
                </c:pt>
                <c:pt idx="550">
                  <c:v>1786.06030273438</c:v>
                </c:pt>
                <c:pt idx="551">
                  <c:v>1771.65014648438</c:v>
                </c:pt>
                <c:pt idx="552">
                  <c:v>1756.69921875</c:v>
                </c:pt>
                <c:pt idx="553">
                  <c:v>1740.83032226562</c:v>
                </c:pt>
                <c:pt idx="554">
                  <c:v>1725.4896850585901</c:v>
                </c:pt>
                <c:pt idx="555">
                  <c:v>1711.09204101562</c:v>
                </c:pt>
                <c:pt idx="556">
                  <c:v>1696.5560913085901</c:v>
                </c:pt>
                <c:pt idx="557">
                  <c:v>1681.3788452148401</c:v>
                </c:pt>
                <c:pt idx="558">
                  <c:v>1666.06323242187</c:v>
                </c:pt>
                <c:pt idx="559">
                  <c:v>1651.0997924804699</c:v>
                </c:pt>
                <c:pt idx="560">
                  <c:v>1636.36267089844</c:v>
                </c:pt>
                <c:pt idx="561">
                  <c:v>1621.6758422851599</c:v>
                </c:pt>
                <c:pt idx="562">
                  <c:v>1606.43566894531</c:v>
                </c:pt>
                <c:pt idx="563">
                  <c:v>1591.37158203125</c:v>
                </c:pt>
                <c:pt idx="564">
                  <c:v>1576.65954589844</c:v>
                </c:pt>
                <c:pt idx="565">
                  <c:v>1561.6708984375</c:v>
                </c:pt>
                <c:pt idx="566">
                  <c:v>1546.5062866210901</c:v>
                </c:pt>
                <c:pt idx="567">
                  <c:v>1531.8319702148401</c:v>
                </c:pt>
                <c:pt idx="568">
                  <c:v>1516.8433227539099</c:v>
                </c:pt>
                <c:pt idx="569">
                  <c:v>1501.5045776367199</c:v>
                </c:pt>
                <c:pt idx="570">
                  <c:v>1486.9560546875</c:v>
                </c:pt>
                <c:pt idx="571">
                  <c:v>1472.1163940429699</c:v>
                </c:pt>
                <c:pt idx="572">
                  <c:v>1456.8511352539099</c:v>
                </c:pt>
                <c:pt idx="573">
                  <c:v>1441.5607299804699</c:v>
                </c:pt>
                <c:pt idx="574">
                  <c:v>1426.23254394531</c:v>
                </c:pt>
                <c:pt idx="575">
                  <c:v>1410.9546508789099</c:v>
                </c:pt>
                <c:pt idx="576">
                  <c:v>1395.96606445312</c:v>
                </c:pt>
                <c:pt idx="577">
                  <c:v>1381.69421386719</c:v>
                </c:pt>
                <c:pt idx="578">
                  <c:v>1366.9948120117199</c:v>
                </c:pt>
                <c:pt idx="579">
                  <c:v>1351.7294921875</c:v>
                </c:pt>
                <c:pt idx="580">
                  <c:v>1336.57739257812</c:v>
                </c:pt>
                <c:pt idx="581">
                  <c:v>1320.83435058594</c:v>
                </c:pt>
                <c:pt idx="582">
                  <c:v>1306.16003417969</c:v>
                </c:pt>
                <c:pt idx="583">
                  <c:v>1292.0012817382801</c:v>
                </c:pt>
                <c:pt idx="584">
                  <c:v>1276.96240234375</c:v>
                </c:pt>
                <c:pt idx="585">
                  <c:v>1262.0241088867199</c:v>
                </c:pt>
                <c:pt idx="586">
                  <c:v>1246.69592285156</c:v>
                </c:pt>
                <c:pt idx="587">
                  <c:v>1231.8330078125</c:v>
                </c:pt>
                <c:pt idx="588">
                  <c:v>1217.2719116210901</c:v>
                </c:pt>
                <c:pt idx="589">
                  <c:v>1200.9000854492199</c:v>
                </c:pt>
                <c:pt idx="590">
                  <c:v>1185.7605590820301</c:v>
                </c:pt>
                <c:pt idx="591">
                  <c:v>1171.8407592773401</c:v>
                </c:pt>
                <c:pt idx="592">
                  <c:v>1155.7958984375</c:v>
                </c:pt>
                <c:pt idx="593">
                  <c:v>1140.93298339844</c:v>
                </c:pt>
                <c:pt idx="594">
                  <c:v>1127.32751464844</c:v>
                </c:pt>
                <c:pt idx="595">
                  <c:v>1111.88623046875</c:v>
                </c:pt>
                <c:pt idx="596">
                  <c:v>1096.5706176757801</c:v>
                </c:pt>
                <c:pt idx="597">
                  <c:v>1082.17297363281</c:v>
                </c:pt>
                <c:pt idx="598">
                  <c:v>1067.1592407226599</c:v>
                </c:pt>
                <c:pt idx="599">
                  <c:v>1052.13293457031</c:v>
                </c:pt>
                <c:pt idx="600">
                  <c:v>1036.8173828125</c:v>
                </c:pt>
                <c:pt idx="601">
                  <c:v>1021.5018005371099</c:v>
                </c:pt>
                <c:pt idx="602">
                  <c:v>1006.70178222656</c:v>
                </c:pt>
                <c:pt idx="603">
                  <c:v>992.02749633789097</c:v>
                </c:pt>
                <c:pt idx="604">
                  <c:v>977.01370239257801</c:v>
                </c:pt>
                <c:pt idx="605">
                  <c:v>962.03762817382801</c:v>
                </c:pt>
                <c:pt idx="606">
                  <c:v>947.32562255859398</c:v>
                </c:pt>
                <c:pt idx="607">
                  <c:v>932.12326049804699</c:v>
                </c:pt>
                <c:pt idx="608">
                  <c:v>917.28552246093705</c:v>
                </c:pt>
                <c:pt idx="609">
                  <c:v>902.61123657226597</c:v>
                </c:pt>
                <c:pt idx="610">
                  <c:v>887.29568481445301</c:v>
                </c:pt>
                <c:pt idx="611">
                  <c:v>872.1435546875</c:v>
                </c:pt>
                <c:pt idx="612">
                  <c:v>856.55133056640602</c:v>
                </c:pt>
                <c:pt idx="613">
                  <c:v>841.12258911132801</c:v>
                </c:pt>
                <c:pt idx="614">
                  <c:v>826.25970458984398</c:v>
                </c:pt>
                <c:pt idx="615">
                  <c:v>811.84951782226597</c:v>
                </c:pt>
                <c:pt idx="616">
                  <c:v>797.80398559570301</c:v>
                </c:pt>
                <c:pt idx="617">
                  <c:v>782.67703247070301</c:v>
                </c:pt>
                <c:pt idx="618">
                  <c:v>767.474609375</c:v>
                </c:pt>
                <c:pt idx="619">
                  <c:v>752.46081542968795</c:v>
                </c:pt>
                <c:pt idx="620">
                  <c:v>737.44705200195301</c:v>
                </c:pt>
                <c:pt idx="621">
                  <c:v>722.44583129882801</c:v>
                </c:pt>
                <c:pt idx="622">
                  <c:v>707.63323974609398</c:v>
                </c:pt>
                <c:pt idx="623">
                  <c:v>692.35540771484398</c:v>
                </c:pt>
                <c:pt idx="624">
                  <c:v>677.06497192382801</c:v>
                </c:pt>
                <c:pt idx="625">
                  <c:v>662.62960815429699</c:v>
                </c:pt>
                <c:pt idx="626">
                  <c:v>647.36434936523403</c:v>
                </c:pt>
                <c:pt idx="627">
                  <c:v>632.03622436523403</c:v>
                </c:pt>
                <c:pt idx="628">
                  <c:v>617.00985717773403</c:v>
                </c:pt>
                <c:pt idx="629">
                  <c:v>602.34817504882801</c:v>
                </c:pt>
                <c:pt idx="630">
                  <c:v>587.62362670898403</c:v>
                </c:pt>
                <c:pt idx="631">
                  <c:v>572.66009521484398</c:v>
                </c:pt>
                <c:pt idx="632">
                  <c:v>557.82235717773403</c:v>
                </c:pt>
                <c:pt idx="633">
                  <c:v>542.20504760742199</c:v>
                </c:pt>
                <c:pt idx="634">
                  <c:v>526.73855590820301</c:v>
                </c:pt>
                <c:pt idx="635">
                  <c:v>512.19001770019497</c:v>
                </c:pt>
                <c:pt idx="636">
                  <c:v>497.64151000976602</c:v>
                </c:pt>
                <c:pt idx="637">
                  <c:v>482.61514282226602</c:v>
                </c:pt>
                <c:pt idx="638">
                  <c:v>467.45045471191401</c:v>
                </c:pt>
                <c:pt idx="639">
                  <c:v>452.27320861816401</c:v>
                </c:pt>
                <c:pt idx="640">
                  <c:v>436.844482421875</c:v>
                </c:pt>
                <c:pt idx="641">
                  <c:v>422.01931762695301</c:v>
                </c:pt>
                <c:pt idx="642">
                  <c:v>407.73484802246099</c:v>
                </c:pt>
                <c:pt idx="643">
                  <c:v>392.88455200195301</c:v>
                </c:pt>
                <c:pt idx="644">
                  <c:v>377.60670471191401</c:v>
                </c:pt>
                <c:pt idx="645">
                  <c:v>362.30369567871099</c:v>
                </c:pt>
                <c:pt idx="646">
                  <c:v>347.55398559570301</c:v>
                </c:pt>
                <c:pt idx="647">
                  <c:v>332.42703247070301</c:v>
                </c:pt>
                <c:pt idx="648">
                  <c:v>317.28750610351602</c:v>
                </c:pt>
                <c:pt idx="649">
                  <c:v>302.70124816894503</c:v>
                </c:pt>
                <c:pt idx="650">
                  <c:v>287.39825439453102</c:v>
                </c:pt>
                <c:pt idx="651">
                  <c:v>272.40962219238298</c:v>
                </c:pt>
                <c:pt idx="652">
                  <c:v>257.84851837158197</c:v>
                </c:pt>
                <c:pt idx="653">
                  <c:v>242.394645690918</c:v>
                </c:pt>
                <c:pt idx="654">
                  <c:v>227.40601348876999</c:v>
                </c:pt>
                <c:pt idx="655">
                  <c:v>212.83232116699199</c:v>
                </c:pt>
                <c:pt idx="656">
                  <c:v>197.969429016113</c:v>
                </c:pt>
                <c:pt idx="657">
                  <c:v>182.503211975098</c:v>
                </c:pt>
                <c:pt idx="658">
                  <c:v>167.56511688232399</c:v>
                </c:pt>
                <c:pt idx="659">
                  <c:v>153.205207824707</c:v>
                </c:pt>
                <c:pt idx="660">
                  <c:v>138.20400238037101</c:v>
                </c:pt>
                <c:pt idx="661">
                  <c:v>122.938732147217</c:v>
                </c:pt>
                <c:pt idx="662">
                  <c:v>107.484844207764</c:v>
                </c:pt>
                <c:pt idx="663">
                  <c:v>92.6346435546875</c:v>
                </c:pt>
                <c:pt idx="664">
                  <c:v>78.061084747314496</c:v>
                </c:pt>
                <c:pt idx="665">
                  <c:v>63.185741424560597</c:v>
                </c:pt>
                <c:pt idx="666">
                  <c:v>47.279239654541001</c:v>
                </c:pt>
                <c:pt idx="667">
                  <c:v>32.303121566772496</c:v>
                </c:pt>
                <c:pt idx="668">
                  <c:v>18.282742977142298</c:v>
                </c:pt>
                <c:pt idx="669">
                  <c:v>2.9923555850982702</c:v>
                </c:pt>
                <c:pt idx="670">
                  <c:v>-12.348329782485999</c:v>
                </c:pt>
                <c:pt idx="671">
                  <c:v>-27.487824440002399</c:v>
                </c:pt>
                <c:pt idx="672">
                  <c:v>-42.6524982452393</c:v>
                </c:pt>
                <c:pt idx="673">
                  <c:v>-57.226181030273402</c:v>
                </c:pt>
                <c:pt idx="674">
                  <c:v>-71.900455474853501</c:v>
                </c:pt>
                <c:pt idx="675">
                  <c:v>-86.876510620117202</c:v>
                </c:pt>
                <c:pt idx="676">
                  <c:v>-102.053760528564</c:v>
                </c:pt>
                <c:pt idx="677">
                  <c:v>-117.369327545166</c:v>
                </c:pt>
                <c:pt idx="678">
                  <c:v>-132.068744659424</c:v>
                </c:pt>
                <c:pt idx="679">
                  <c:v>-147.37173461914099</c:v>
                </c:pt>
                <c:pt idx="680">
                  <c:v>-162.34780120849601</c:v>
                </c:pt>
                <c:pt idx="681">
                  <c:v>-177.05979919433599</c:v>
                </c:pt>
                <c:pt idx="682">
                  <c:v>-192.21190643310501</c:v>
                </c:pt>
                <c:pt idx="683">
                  <c:v>-206.89875793457</c:v>
                </c:pt>
                <c:pt idx="684">
                  <c:v>-221.711349487305</c:v>
                </c:pt>
                <c:pt idx="685">
                  <c:v>-236.71255493164099</c:v>
                </c:pt>
                <c:pt idx="686">
                  <c:v>-251.77661895751999</c:v>
                </c:pt>
                <c:pt idx="687">
                  <c:v>-267.23051452636702</c:v>
                </c:pt>
                <c:pt idx="688">
                  <c:v>-282.79757690429699</c:v>
                </c:pt>
                <c:pt idx="689">
                  <c:v>-297.52214050292997</c:v>
                </c:pt>
                <c:pt idx="690">
                  <c:v>-311.90719604492199</c:v>
                </c:pt>
                <c:pt idx="691">
                  <c:v>-326.60661315917997</c:v>
                </c:pt>
                <c:pt idx="692">
                  <c:v>-341.90962219238298</c:v>
                </c:pt>
                <c:pt idx="693">
                  <c:v>-357.13670349121099</c:v>
                </c:pt>
                <c:pt idx="694">
                  <c:v>-371.97396850585898</c:v>
                </c:pt>
                <c:pt idx="695">
                  <c:v>-386.71112060546898</c:v>
                </c:pt>
                <c:pt idx="696">
                  <c:v>-401.86320495605497</c:v>
                </c:pt>
                <c:pt idx="697">
                  <c:v>-417.14105224609398</c:v>
                </c:pt>
                <c:pt idx="698">
                  <c:v>-432.29316711425798</c:v>
                </c:pt>
                <c:pt idx="699">
                  <c:v>-447.77220153808599</c:v>
                </c:pt>
                <c:pt idx="700">
                  <c:v>-462.32073974609398</c:v>
                </c:pt>
                <c:pt idx="701">
                  <c:v>-476.71836853027298</c:v>
                </c:pt>
                <c:pt idx="702">
                  <c:v>-491.99621582031301</c:v>
                </c:pt>
                <c:pt idx="703">
                  <c:v>-507.29920959472702</c:v>
                </c:pt>
                <c:pt idx="704">
                  <c:v>-522.04891967773403</c:v>
                </c:pt>
                <c:pt idx="705">
                  <c:v>-536.87408447265602</c:v>
                </c:pt>
                <c:pt idx="706">
                  <c:v>-551.57351684570301</c:v>
                </c:pt>
                <c:pt idx="707">
                  <c:v>-566.27294921875</c:v>
                </c:pt>
                <c:pt idx="708">
                  <c:v>-581.73937988281295</c:v>
                </c:pt>
                <c:pt idx="709">
                  <c:v>-597.21841430664097</c:v>
                </c:pt>
                <c:pt idx="710">
                  <c:v>-611.84240722656295</c:v>
                </c:pt>
                <c:pt idx="711">
                  <c:v>-626.54180908203102</c:v>
                </c:pt>
                <c:pt idx="712">
                  <c:v>-642.02084350585903</c:v>
                </c:pt>
                <c:pt idx="713">
                  <c:v>-656.70770263671898</c:v>
                </c:pt>
                <c:pt idx="714">
                  <c:v>-671.89752197265602</c:v>
                </c:pt>
                <c:pt idx="715">
                  <c:v>-687.33880615234398</c:v>
                </c:pt>
                <c:pt idx="716">
                  <c:v>-701.69873046875</c:v>
                </c:pt>
                <c:pt idx="717">
                  <c:v>-716.27243041992199</c:v>
                </c:pt>
                <c:pt idx="718">
                  <c:v>-731.13528442382801</c:v>
                </c:pt>
                <c:pt idx="719">
                  <c:v>-746.08523559570301</c:v>
                </c:pt>
                <c:pt idx="720">
                  <c:v>-761.06036376953102</c:v>
                </c:pt>
                <c:pt idx="721">
                  <c:v>-776.41366577148403</c:v>
                </c:pt>
                <c:pt idx="722">
                  <c:v>-791.62863159179699</c:v>
                </c:pt>
                <c:pt idx="723">
                  <c:v>-806.32806396484398</c:v>
                </c:pt>
                <c:pt idx="724">
                  <c:v>-821.32928466796898</c:v>
                </c:pt>
                <c:pt idx="725">
                  <c:v>-836.61968994140602</c:v>
                </c:pt>
                <c:pt idx="726">
                  <c:v>-852.06100463867199</c:v>
                </c:pt>
                <c:pt idx="727">
                  <c:v>-866.74783325195301</c:v>
                </c:pt>
                <c:pt idx="728">
                  <c:v>-881.170654296875</c:v>
                </c:pt>
                <c:pt idx="729">
                  <c:v>-896.49884033203102</c:v>
                </c:pt>
                <c:pt idx="730">
                  <c:v>-911.48742675781205</c:v>
                </c:pt>
                <c:pt idx="731">
                  <c:v>-926.51379394531295</c:v>
                </c:pt>
                <c:pt idx="732">
                  <c:v>-942.847900390625</c:v>
                </c:pt>
                <c:pt idx="733">
                  <c:v>-958.11312866210903</c:v>
                </c:pt>
                <c:pt idx="734">
                  <c:v>-972.05807495117199</c:v>
                </c:pt>
                <c:pt idx="735">
                  <c:v>-986.46832275390602</c:v>
                </c:pt>
                <c:pt idx="736">
                  <c:v>-1001.79650878906</c:v>
                </c:pt>
                <c:pt idx="737">
                  <c:v>-1016.8228454589801</c:v>
                </c:pt>
                <c:pt idx="738">
                  <c:v>-1031.6856994628899</c:v>
                </c:pt>
                <c:pt idx="739">
                  <c:v>-1046.8126831054699</c:v>
                </c:pt>
                <c:pt idx="740">
                  <c:v>-1061.18518066406</c:v>
                </c:pt>
                <c:pt idx="741">
                  <c:v>-1076.0480346679699</c:v>
                </c:pt>
                <c:pt idx="742">
                  <c:v>-1091.48937988281</c:v>
                </c:pt>
                <c:pt idx="743">
                  <c:v>-1106.46545410156</c:v>
                </c:pt>
                <c:pt idx="744">
                  <c:v>-1121.5043334960901</c:v>
                </c:pt>
                <c:pt idx="745">
                  <c:v>-1136.53063964844</c:v>
                </c:pt>
                <c:pt idx="746">
                  <c:v>-1151.36840820312</c:v>
                </c:pt>
                <c:pt idx="747">
                  <c:v>-1166.19360351562</c:v>
                </c:pt>
                <c:pt idx="748">
                  <c:v>-1181.62231445312</c:v>
                </c:pt>
                <c:pt idx="749">
                  <c:v>-1196.93786621094</c:v>
                </c:pt>
                <c:pt idx="750">
                  <c:v>-1211.2097778320301</c:v>
                </c:pt>
                <c:pt idx="751">
                  <c:v>-1226.0852661132801</c:v>
                </c:pt>
                <c:pt idx="752">
                  <c:v>-1241.2247924804699</c:v>
                </c:pt>
                <c:pt idx="753">
                  <c:v>-1256.23852539062</c:v>
                </c:pt>
                <c:pt idx="754">
                  <c:v>-1271.23974609375</c:v>
                </c:pt>
                <c:pt idx="755">
                  <c:v>-1286.2158813476599</c:v>
                </c:pt>
                <c:pt idx="756">
                  <c:v>-1301.07873535156</c:v>
                </c:pt>
                <c:pt idx="757">
                  <c:v>-1316.53259277344</c:v>
                </c:pt>
                <c:pt idx="758">
                  <c:v>-1332.2882690429699</c:v>
                </c:pt>
                <c:pt idx="759">
                  <c:v>-1346.69848632812</c:v>
                </c:pt>
                <c:pt idx="760">
                  <c:v>-1361.2595825195301</c:v>
                </c:pt>
                <c:pt idx="761">
                  <c:v>-1376.4116821289099</c:v>
                </c:pt>
                <c:pt idx="762">
                  <c:v>-1391.2745971679699</c:v>
                </c:pt>
                <c:pt idx="763">
                  <c:v>-1405.97399902344</c:v>
                </c:pt>
                <c:pt idx="764">
                  <c:v>-1420.8117065429699</c:v>
                </c:pt>
                <c:pt idx="765">
                  <c:v>-1435.9512329101599</c:v>
                </c:pt>
                <c:pt idx="766">
                  <c:v>-1451.07824707031</c:v>
                </c:pt>
                <c:pt idx="767">
                  <c:v>-1466.39379882813</c:v>
                </c:pt>
                <c:pt idx="768">
                  <c:v>-1481.25476074219</c:v>
                </c:pt>
                <c:pt idx="769">
                  <c:v>-1495.78881835938</c:v>
                </c:pt>
                <c:pt idx="770">
                  <c:v>-1510.81518554687</c:v>
                </c:pt>
                <c:pt idx="771">
                  <c:v>-1526.14343261719</c:v>
                </c:pt>
                <c:pt idx="772">
                  <c:v>-1541.27038574219</c:v>
                </c:pt>
                <c:pt idx="773">
                  <c:v>-1556.14575195313</c:v>
                </c:pt>
                <c:pt idx="774">
                  <c:v>-1571.0588989257801</c:v>
                </c:pt>
                <c:pt idx="775">
                  <c:v>-1586.19848632813</c:v>
                </c:pt>
                <c:pt idx="776">
                  <c:v>-1601.3255004882801</c:v>
                </c:pt>
                <c:pt idx="777">
                  <c:v>-1616.17578125</c:v>
                </c:pt>
                <c:pt idx="778">
                  <c:v>-1631.1895141601599</c:v>
                </c:pt>
                <c:pt idx="779">
                  <c:v>-1646.2158813476599</c:v>
                </c:pt>
                <c:pt idx="780">
                  <c:v>-1661.04113769531</c:v>
                </c:pt>
                <c:pt idx="781">
                  <c:v>-1675.91662597656</c:v>
                </c:pt>
                <c:pt idx="782">
                  <c:v>-1690.8171997070301</c:v>
                </c:pt>
                <c:pt idx="783">
                  <c:v>-1705.80578613281</c:v>
                </c:pt>
                <c:pt idx="784">
                  <c:v>-1720.83215332031</c:v>
                </c:pt>
                <c:pt idx="785">
                  <c:v>-1736.29858398438</c:v>
                </c:pt>
                <c:pt idx="786">
                  <c:v>-1751.1614379882801</c:v>
                </c:pt>
                <c:pt idx="787">
                  <c:v>-1765.6723022460901</c:v>
                </c:pt>
                <c:pt idx="788">
                  <c:v>-1780.9249877929699</c:v>
                </c:pt>
                <c:pt idx="789">
                  <c:v>-1796.74353027344</c:v>
                </c:pt>
                <c:pt idx="790">
                  <c:v>-1811.45556640625</c:v>
                </c:pt>
                <c:pt idx="791">
                  <c:v>-1825.79028320313</c:v>
                </c:pt>
                <c:pt idx="792">
                  <c:v>-1840.95495605469</c:v>
                </c:pt>
                <c:pt idx="793">
                  <c:v>-1855.85559082031</c:v>
                </c:pt>
                <c:pt idx="794">
                  <c:v>-1870.83166503906</c:v>
                </c:pt>
                <c:pt idx="795">
                  <c:v>-1886.6124877929699</c:v>
                </c:pt>
                <c:pt idx="796">
                  <c:v>-1901.67651367187</c:v>
                </c:pt>
                <c:pt idx="797">
                  <c:v>-1915.9107055664099</c:v>
                </c:pt>
                <c:pt idx="798">
                  <c:v>-1930.7861938476599</c:v>
                </c:pt>
                <c:pt idx="799">
                  <c:v>-1945.78735351562</c:v>
                </c:pt>
                <c:pt idx="800">
                  <c:v>-1961.0525512695301</c:v>
                </c:pt>
                <c:pt idx="801">
                  <c:v>-1975.9531860351599</c:v>
                </c:pt>
                <c:pt idx="802">
                  <c:v>-1990.81616210938</c:v>
                </c:pt>
                <c:pt idx="803">
                  <c:v>-2006.0814819335901</c:v>
                </c:pt>
                <c:pt idx="804">
                  <c:v>-2021.58557128906</c:v>
                </c:pt>
                <c:pt idx="805">
                  <c:v>-2036.4232788085901</c:v>
                </c:pt>
                <c:pt idx="806">
                  <c:v>-2050.95922851562</c:v>
                </c:pt>
                <c:pt idx="807">
                  <c:v>-2066.33764648438</c:v>
                </c:pt>
                <c:pt idx="808">
                  <c:v>-2081.37670898438</c:v>
                </c:pt>
                <c:pt idx="809">
                  <c:v>-2096.6923828125</c:v>
                </c:pt>
                <c:pt idx="810">
                  <c:v>-2112.67431640625</c:v>
                </c:pt>
                <c:pt idx="811">
                  <c:v>-2127.05932617187</c:v>
                </c:pt>
                <c:pt idx="812">
                  <c:v>-2141.09228515625</c:v>
                </c:pt>
                <c:pt idx="813">
                  <c:v>-2156.19409179687</c:v>
                </c:pt>
                <c:pt idx="814">
                  <c:v>-2171.0318603515602</c:v>
                </c:pt>
                <c:pt idx="815">
                  <c:v>-2185.94506835938</c:v>
                </c:pt>
                <c:pt idx="816">
                  <c:v>-2201.248046875</c:v>
                </c:pt>
                <c:pt idx="817">
                  <c:v>-2216.70190429687</c:v>
                </c:pt>
                <c:pt idx="818">
                  <c:v>-2231.5396728515602</c:v>
                </c:pt>
                <c:pt idx="819">
                  <c:v>-2245.96240234375</c:v>
                </c:pt>
                <c:pt idx="820">
                  <c:v>-2260.64916992187</c:v>
                </c:pt>
                <c:pt idx="821">
                  <c:v>-2276.0904541015602</c:v>
                </c:pt>
                <c:pt idx="822">
                  <c:v>-2291.46899414062</c:v>
                </c:pt>
                <c:pt idx="823">
                  <c:v>-2306.19360351562</c:v>
                </c:pt>
                <c:pt idx="824">
                  <c:v>-2321.232421875</c:v>
                </c:pt>
                <c:pt idx="825">
                  <c:v>-2336.0701904296898</c:v>
                </c:pt>
                <c:pt idx="826">
                  <c:v>-2351.22241210938</c:v>
                </c:pt>
                <c:pt idx="827">
                  <c:v>-2366.0601806640602</c:v>
                </c:pt>
                <c:pt idx="828">
                  <c:v>-2380.72192382813</c:v>
                </c:pt>
                <c:pt idx="829">
                  <c:v>-2395.8614501953102</c:v>
                </c:pt>
                <c:pt idx="830">
                  <c:v>-2410.9757080078102</c:v>
                </c:pt>
                <c:pt idx="831">
                  <c:v>-2426.16552734375</c:v>
                </c:pt>
                <c:pt idx="832">
                  <c:v>-2441.041015625</c:v>
                </c:pt>
                <c:pt idx="833">
                  <c:v>-2455.7781982421898</c:v>
                </c:pt>
                <c:pt idx="834">
                  <c:v>-2470.8297119140602</c:v>
                </c:pt>
                <c:pt idx="835">
                  <c:v>-2486.2080078125</c:v>
                </c:pt>
                <c:pt idx="836">
                  <c:v>-2501.033203125</c:v>
                </c:pt>
                <c:pt idx="837">
                  <c:v>-2515.6572265625</c:v>
                </c:pt>
                <c:pt idx="838">
                  <c:v>-2530.64575195313</c:v>
                </c:pt>
                <c:pt idx="839">
                  <c:v>-2545.9110107421898</c:v>
                </c:pt>
                <c:pt idx="840">
                  <c:v>-2561.2266845703102</c:v>
                </c:pt>
                <c:pt idx="841">
                  <c:v>-2576.5673828125</c:v>
                </c:pt>
                <c:pt idx="842">
                  <c:v>-2591.2919921875</c:v>
                </c:pt>
                <c:pt idx="843">
                  <c:v>-2605.76513671875</c:v>
                </c:pt>
                <c:pt idx="844">
                  <c:v>-2620.87939453125</c:v>
                </c:pt>
                <c:pt idx="845">
                  <c:v>-2678.21850585938</c:v>
                </c:pt>
                <c:pt idx="846">
                  <c:v>-2734.626953125</c:v>
                </c:pt>
                <c:pt idx="847">
                  <c:v>-2743.19018554687</c:v>
                </c:pt>
                <c:pt idx="848">
                  <c:v>-2757.4244384765602</c:v>
                </c:pt>
                <c:pt idx="849">
                  <c:v>-2770.9166259765602</c:v>
                </c:pt>
                <c:pt idx="850">
                  <c:v>-2786.2069091796898</c:v>
                </c:pt>
                <c:pt idx="851">
                  <c:v>-2801.20825195313</c:v>
                </c:pt>
                <c:pt idx="852">
                  <c:v>-2815.6185302734398</c:v>
                </c:pt>
                <c:pt idx="853">
                  <c:v>-2830.4940185546898</c:v>
                </c:pt>
                <c:pt idx="854">
                  <c:v>-2845.98559570313</c:v>
                </c:pt>
                <c:pt idx="855">
                  <c:v>-2861.01196289062</c:v>
                </c:pt>
                <c:pt idx="856">
                  <c:v>-2875.76171875</c:v>
                </c:pt>
                <c:pt idx="857">
                  <c:v>-2891.2281494140602</c:v>
                </c:pt>
                <c:pt idx="858">
                  <c:v>-2906.34252929687</c:v>
                </c:pt>
                <c:pt idx="859">
                  <c:v>-2921.0167236328102</c:v>
                </c:pt>
                <c:pt idx="860">
                  <c:v>-2936.20654296875</c:v>
                </c:pt>
                <c:pt idx="861">
                  <c:v>-2951.1951904296898</c:v>
                </c:pt>
                <c:pt idx="862">
                  <c:v>-2965.7059326171898</c:v>
                </c:pt>
                <c:pt idx="863">
                  <c:v>-2980.91333007812</c:v>
                </c:pt>
                <c:pt idx="864">
                  <c:v>-2995.8983154296898</c:v>
                </c:pt>
                <c:pt idx="865">
                  <c:v>-3010.72729492188</c:v>
                </c:pt>
                <c:pt idx="866">
                  <c:v>-3026.0302734375</c:v>
                </c:pt>
                <c:pt idx="867">
                  <c:v>-3042.25122070313</c:v>
                </c:pt>
                <c:pt idx="868">
                  <c:v>-3057.47875976562</c:v>
                </c:pt>
                <c:pt idx="869">
                  <c:v>-3070.97094726562</c:v>
                </c:pt>
                <c:pt idx="870">
                  <c:v>-3085.34350585937</c:v>
                </c:pt>
                <c:pt idx="871">
                  <c:v>-3100.8729248046898</c:v>
                </c:pt>
                <c:pt idx="872">
                  <c:v>-3116.4022216796898</c:v>
                </c:pt>
                <c:pt idx="873">
                  <c:v>-3131.23999023438</c:v>
                </c:pt>
                <c:pt idx="874">
                  <c:v>-3145.7884521484398</c:v>
                </c:pt>
                <c:pt idx="875">
                  <c:v>-3160.82739257812</c:v>
                </c:pt>
                <c:pt idx="876">
                  <c:v>-3175.96704101562</c:v>
                </c:pt>
                <c:pt idx="877">
                  <c:v>-3191.1568603515602</c:v>
                </c:pt>
                <c:pt idx="878">
                  <c:v>-3206.32153320313</c:v>
                </c:pt>
                <c:pt idx="879">
                  <c:v>-3220.94555664063</c:v>
                </c:pt>
                <c:pt idx="880">
                  <c:v>-3236.1226806640602</c:v>
                </c:pt>
                <c:pt idx="881">
                  <c:v>-3251.3375244140602</c:v>
                </c:pt>
                <c:pt idx="882">
                  <c:v>-3266.06201171875</c:v>
                </c:pt>
                <c:pt idx="883">
                  <c:v>-3281.18896484375</c:v>
                </c:pt>
                <c:pt idx="884">
                  <c:v>-3296.9573974609398</c:v>
                </c:pt>
                <c:pt idx="885">
                  <c:v>-3311.7322998046898</c:v>
                </c:pt>
                <c:pt idx="886">
                  <c:v>-3326.0921630859398</c:v>
                </c:pt>
                <c:pt idx="887">
                  <c:v>-3341.470703125</c:v>
                </c:pt>
                <c:pt idx="888">
                  <c:v>-3356.54736328125</c:v>
                </c:pt>
                <c:pt idx="889">
                  <c:v>-3371.32202148438</c:v>
                </c:pt>
                <c:pt idx="890">
                  <c:v>-3386.1973876953102</c:v>
                </c:pt>
                <c:pt idx="891">
                  <c:v>-3400.9598388671898</c:v>
                </c:pt>
                <c:pt idx="892">
                  <c:v>-3416.2628173828102</c:v>
                </c:pt>
                <c:pt idx="893">
                  <c:v>-3431.4149169921898</c:v>
                </c:pt>
                <c:pt idx="894">
                  <c:v>-3446.55444335937</c:v>
                </c:pt>
                <c:pt idx="895">
                  <c:v>-3461.81958007812</c:v>
                </c:pt>
                <c:pt idx="896">
                  <c:v>-3476.2801513671898</c:v>
                </c:pt>
                <c:pt idx="897">
                  <c:v>-3490.9041748046898</c:v>
                </c:pt>
                <c:pt idx="898">
                  <c:v>-3506.24487304687</c:v>
                </c:pt>
                <c:pt idx="899">
                  <c:v>-3521.5731201171898</c:v>
                </c:pt>
                <c:pt idx="900">
                  <c:v>-3536.3857421875</c:v>
                </c:pt>
                <c:pt idx="901">
                  <c:v>-3592.39184570313</c:v>
                </c:pt>
                <c:pt idx="902">
                  <c:v>-3650.24633789063</c:v>
                </c:pt>
                <c:pt idx="903">
                  <c:v>-3658.3568115234398</c:v>
                </c:pt>
                <c:pt idx="904">
                  <c:v>-3672.32690429687</c:v>
                </c:pt>
                <c:pt idx="905">
                  <c:v>-3686.24682617188</c:v>
                </c:pt>
                <c:pt idx="906">
                  <c:v>-3701.5750732421898</c:v>
                </c:pt>
                <c:pt idx="907">
                  <c:v>-3716.6893310546898</c:v>
                </c:pt>
                <c:pt idx="908">
                  <c:v>-3731.55224609375</c:v>
                </c:pt>
                <c:pt idx="909">
                  <c:v>-3747.49658203125</c:v>
                </c:pt>
                <c:pt idx="910">
                  <c:v>-3762.1708984375</c:v>
                </c:pt>
                <c:pt idx="911">
                  <c:v>-3776.0531005859398</c:v>
                </c:pt>
                <c:pt idx="912">
                  <c:v>-3791.09204101562</c:v>
                </c:pt>
                <c:pt idx="913">
                  <c:v>-3806.5330810546898</c:v>
                </c:pt>
                <c:pt idx="914">
                  <c:v>-3821.40844726562</c:v>
                </c:pt>
                <c:pt idx="915">
                  <c:v>-3836.1080322265602</c:v>
                </c:pt>
                <c:pt idx="916">
                  <c:v>-3851.27270507812</c:v>
                </c:pt>
                <c:pt idx="917">
                  <c:v>-3866.28637695313</c:v>
                </c:pt>
                <c:pt idx="918">
                  <c:v>-3881.5517578125</c:v>
                </c:pt>
                <c:pt idx="919">
                  <c:v>-3897.1817626953102</c:v>
                </c:pt>
                <c:pt idx="920">
                  <c:v>-3912.4093017578102</c:v>
                </c:pt>
                <c:pt idx="921">
                  <c:v>-3927.2470703125</c:v>
                </c:pt>
                <c:pt idx="922">
                  <c:v>-3943.3170166015602</c:v>
                </c:pt>
                <c:pt idx="923">
                  <c:v>-3959.4625244140602</c:v>
                </c:pt>
                <c:pt idx="924">
                  <c:v>-3973.30688476562</c:v>
                </c:pt>
                <c:pt idx="925">
                  <c:v>-3986.5728759765602</c:v>
                </c:pt>
                <c:pt idx="926">
                  <c:v>-4001.13403320313</c:v>
                </c:pt>
                <c:pt idx="927">
                  <c:v>-4016.52490234375</c:v>
                </c:pt>
                <c:pt idx="928">
                  <c:v>-4031.35009765625</c:v>
                </c:pt>
                <c:pt idx="929">
                  <c:v>-4046.0244140625</c:v>
                </c:pt>
                <c:pt idx="930">
                  <c:v>-4061.4781494140602</c:v>
                </c:pt>
                <c:pt idx="931">
                  <c:v>-4076.5045166015602</c:v>
                </c:pt>
                <c:pt idx="932">
                  <c:v>-4091.84521484375</c:v>
                </c:pt>
                <c:pt idx="933">
                  <c:v>-4107.17333984375</c:v>
                </c:pt>
                <c:pt idx="934">
                  <c:v>-4121.5837402343795</c:v>
                </c:pt>
                <c:pt idx="935">
                  <c:v>-4136.283203125</c:v>
                </c:pt>
                <c:pt idx="936">
                  <c:v>-4151.96337890625</c:v>
                </c:pt>
                <c:pt idx="937">
                  <c:v>-4167.0275878906295</c:v>
                </c:pt>
                <c:pt idx="938">
                  <c:v>-4181.2744140625</c:v>
                </c:pt>
                <c:pt idx="939">
                  <c:v>-4196.74072265625</c:v>
                </c:pt>
                <c:pt idx="940">
                  <c:v>-4210.74853515625</c:v>
                </c:pt>
                <c:pt idx="941">
                  <c:v>-4269.3703613281205</c:v>
                </c:pt>
                <c:pt idx="942">
                  <c:v>-4327.65234375</c:v>
                </c:pt>
                <c:pt idx="943">
                  <c:v>-4334.8698730468705</c:v>
                </c:pt>
                <c:pt idx="944">
                  <c:v>-4347.7585449218795</c:v>
                </c:pt>
                <c:pt idx="945">
                  <c:v>-4362.30712890625</c:v>
                </c:pt>
                <c:pt idx="946">
                  <c:v>-4377.3837890625</c:v>
                </c:pt>
                <c:pt idx="947">
                  <c:v>-4391.5300292968705</c:v>
                </c:pt>
                <c:pt idx="948">
                  <c:v>-4406.64453125</c:v>
                </c:pt>
                <c:pt idx="949">
                  <c:v>-4422.02294921875</c:v>
                </c:pt>
                <c:pt idx="950">
                  <c:v>-4436.7473144531295</c:v>
                </c:pt>
                <c:pt idx="951">
                  <c:v>-4451.1950683593705</c:v>
                </c:pt>
                <c:pt idx="952">
                  <c:v>-4466.7243652343795</c:v>
                </c:pt>
                <c:pt idx="953">
                  <c:v>-4481.78857421875</c:v>
                </c:pt>
                <c:pt idx="954">
                  <c:v>-4496.22412109375</c:v>
                </c:pt>
                <c:pt idx="955">
                  <c:v>-4511.4013671875</c:v>
                </c:pt>
                <c:pt idx="956">
                  <c:v>-4526.7419433593705</c:v>
                </c:pt>
                <c:pt idx="957">
                  <c:v>-4542.2209472656205</c:v>
                </c:pt>
                <c:pt idx="958">
                  <c:v>-4556.7822265625</c:v>
                </c:pt>
                <c:pt idx="959">
                  <c:v>-4571.3935546875</c:v>
                </c:pt>
                <c:pt idx="960">
                  <c:v>-4586.44482421875</c:v>
                </c:pt>
                <c:pt idx="961">
                  <c:v>-4601.3078613281205</c:v>
                </c:pt>
                <c:pt idx="962">
                  <c:v>-4616.6862792968705</c:v>
                </c:pt>
                <c:pt idx="963">
                  <c:v>-4632.0646972656205</c:v>
                </c:pt>
                <c:pt idx="964">
                  <c:v>-4647.015625</c:v>
                </c:pt>
                <c:pt idx="965">
                  <c:v>-4661.96630859375</c:v>
                </c:pt>
                <c:pt idx="966">
                  <c:v>-4676.8669433593705</c:v>
                </c:pt>
                <c:pt idx="967">
                  <c:v>-4691.6669921875</c:v>
                </c:pt>
                <c:pt idx="968">
                  <c:v>-4706.9323730468705</c:v>
                </c:pt>
                <c:pt idx="969">
                  <c:v>-4721.958984375</c:v>
                </c:pt>
                <c:pt idx="970">
                  <c:v>-4736.5954589843795</c:v>
                </c:pt>
                <c:pt idx="971">
                  <c:v>-4751.33251953125</c:v>
                </c:pt>
                <c:pt idx="972">
                  <c:v>-4766.4973144531295</c:v>
                </c:pt>
                <c:pt idx="973">
                  <c:v>-4781.4482421875</c:v>
                </c:pt>
                <c:pt idx="974">
                  <c:v>-4796.474609375</c:v>
                </c:pt>
                <c:pt idx="975">
                  <c:v>-4812.205078125</c:v>
                </c:pt>
                <c:pt idx="976">
                  <c:v>-4827.1433105468705</c:v>
                </c:pt>
                <c:pt idx="977">
                  <c:v>-4841.6037597656205</c:v>
                </c:pt>
                <c:pt idx="978">
                  <c:v>-4856.353515625</c:v>
                </c:pt>
                <c:pt idx="979">
                  <c:v>-4871.54345703125</c:v>
                </c:pt>
                <c:pt idx="980">
                  <c:v>-4886.7331542968705</c:v>
                </c:pt>
                <c:pt idx="981">
                  <c:v>-4901.62109375</c:v>
                </c:pt>
                <c:pt idx="982">
                  <c:v>-4916.458984375</c:v>
                </c:pt>
                <c:pt idx="983">
                  <c:v>-4931.2717285156205</c:v>
                </c:pt>
                <c:pt idx="984">
                  <c:v>-4946.3232421875</c:v>
                </c:pt>
                <c:pt idx="985">
                  <c:v>-4961.6135253906295</c:v>
                </c:pt>
                <c:pt idx="986">
                  <c:v>-4976.81591796875</c:v>
                </c:pt>
                <c:pt idx="987">
                  <c:v>-4991.6286621093705</c:v>
                </c:pt>
                <c:pt idx="988">
                  <c:v>-5006.4914550781205</c:v>
                </c:pt>
                <c:pt idx="989">
                  <c:v>-5021.6936035156205</c:v>
                </c:pt>
                <c:pt idx="990">
                  <c:v>-5036.8708496093705</c:v>
                </c:pt>
                <c:pt idx="991">
                  <c:v>-5051.74658203125</c:v>
                </c:pt>
                <c:pt idx="992">
                  <c:v>-5066.6220703125</c:v>
                </c:pt>
                <c:pt idx="993">
                  <c:v>-5081.9123535156205</c:v>
                </c:pt>
                <c:pt idx="994">
                  <c:v>-5097.3034667968705</c:v>
                </c:pt>
                <c:pt idx="995">
                  <c:v>-5112.3173828125</c:v>
                </c:pt>
                <c:pt idx="996">
                  <c:v>-5127.09228515625</c:v>
                </c:pt>
                <c:pt idx="997">
                  <c:v>-5141.5778808593705</c:v>
                </c:pt>
                <c:pt idx="998">
                  <c:v>-5156.1389160156205</c:v>
                </c:pt>
                <c:pt idx="999">
                  <c:v>-5171.6555175781205</c:v>
                </c:pt>
                <c:pt idx="1000">
                  <c:v>-5187.0842285156205</c:v>
                </c:pt>
                <c:pt idx="1001">
                  <c:v>-5201.9094238281205</c:v>
                </c:pt>
                <c:pt idx="1002">
                  <c:v>-5217.0236816406295</c:v>
                </c:pt>
                <c:pt idx="1003">
                  <c:v>-5231.9367675781205</c:v>
                </c:pt>
                <c:pt idx="1004">
                  <c:v>-5246.7746582031295</c:v>
                </c:pt>
                <c:pt idx="1005">
                  <c:v>-5261.78857421875</c:v>
                </c:pt>
                <c:pt idx="1006">
                  <c:v>-5277.06640625</c:v>
                </c:pt>
                <c:pt idx="1007">
                  <c:v>-5292.5205078125</c:v>
                </c:pt>
                <c:pt idx="1008">
                  <c:v>-5307.2072753906295</c:v>
                </c:pt>
                <c:pt idx="1009">
                  <c:v>-5321.69287109375</c:v>
                </c:pt>
                <c:pt idx="1010">
                  <c:v>-5336.6940917968705</c:v>
                </c:pt>
                <c:pt idx="1011">
                  <c:v>-5351.7707519531295</c:v>
                </c:pt>
                <c:pt idx="1012">
                  <c:v>-5366.78466796875</c:v>
                </c:pt>
                <c:pt idx="1013">
                  <c:v>-5381.5341796875</c:v>
                </c:pt>
                <c:pt idx="1014">
                  <c:v>-5396.59814453125</c:v>
                </c:pt>
                <c:pt idx="1015">
                  <c:v>-5411.7502441406295</c:v>
                </c:pt>
                <c:pt idx="1016">
                  <c:v>-5426.75146484375</c:v>
                </c:pt>
                <c:pt idx="1017">
                  <c:v>-5442.2180175781205</c:v>
                </c:pt>
                <c:pt idx="1018">
                  <c:v>-5457.0556640625</c:v>
                </c:pt>
                <c:pt idx="1019">
                  <c:v>-5471.9814453125</c:v>
                </c:pt>
                <c:pt idx="1020">
                  <c:v>-5487.8000488281205</c:v>
                </c:pt>
                <c:pt idx="1021">
                  <c:v>-5502.4365234375</c:v>
                </c:pt>
                <c:pt idx="1022">
                  <c:v>-5516.7966308593705</c:v>
                </c:pt>
                <c:pt idx="1023">
                  <c:v>-5531.8859863281205</c:v>
                </c:pt>
                <c:pt idx="1024">
                  <c:v>-5546.6984863281205</c:v>
                </c:pt>
                <c:pt idx="1025">
                  <c:v>-5561.78759765625</c:v>
                </c:pt>
                <c:pt idx="1026">
                  <c:v>-5577.8322753906295</c:v>
                </c:pt>
                <c:pt idx="1027">
                  <c:v>-5592.7580566406295</c:v>
                </c:pt>
                <c:pt idx="1028">
                  <c:v>-5607.47021484375</c:v>
                </c:pt>
                <c:pt idx="1029">
                  <c:v>-5622.7607421875</c:v>
                </c:pt>
                <c:pt idx="1030">
                  <c:v>-5637.0954589843795</c:v>
                </c:pt>
                <c:pt idx="1031">
                  <c:v>-5651.6437988281205</c:v>
                </c:pt>
                <c:pt idx="1032">
                  <c:v>-5666.6701660156205</c:v>
                </c:pt>
                <c:pt idx="1033">
                  <c:v>-5681.65869140625</c:v>
                </c:pt>
                <c:pt idx="1034">
                  <c:v>-5696.8359375</c:v>
                </c:pt>
                <c:pt idx="1035">
                  <c:v>-5712.0261230468705</c:v>
                </c:pt>
                <c:pt idx="1036">
                  <c:v>-5726.98974609375</c:v>
                </c:pt>
                <c:pt idx="1037">
                  <c:v>-5742.2800292968705</c:v>
                </c:pt>
                <c:pt idx="1038">
                  <c:v>-5757.4821777343795</c:v>
                </c:pt>
                <c:pt idx="1039">
                  <c:v>-5772.11865234375</c:v>
                </c:pt>
                <c:pt idx="1040">
                  <c:v>-5786.9943847656295</c:v>
                </c:pt>
                <c:pt idx="1041">
                  <c:v>-5802.4482421875</c:v>
                </c:pt>
                <c:pt idx="1042">
                  <c:v>-5817.2482910156205</c:v>
                </c:pt>
                <c:pt idx="1043">
                  <c:v>-5831.9226074218795</c:v>
                </c:pt>
                <c:pt idx="1044">
                  <c:v>-5847.0244140625</c:v>
                </c:pt>
                <c:pt idx="1045">
                  <c:v>-5862.1262207031205</c:v>
                </c:pt>
                <c:pt idx="1046">
                  <c:v>-5877.4541015625</c:v>
                </c:pt>
                <c:pt idx="1047">
                  <c:v>-5892.4680175781205</c:v>
                </c:pt>
                <c:pt idx="1048">
                  <c:v>-5907.06689453125</c:v>
                </c:pt>
                <c:pt idx="1049">
                  <c:v>-5922.33203125</c:v>
                </c:pt>
                <c:pt idx="1050">
                  <c:v>-5938.12548828125</c:v>
                </c:pt>
                <c:pt idx="1051">
                  <c:v>-5952.64892578125</c:v>
                </c:pt>
                <c:pt idx="1052">
                  <c:v>-5966.9885253906295</c:v>
                </c:pt>
                <c:pt idx="1053">
                  <c:v>-5982.19580078125</c:v>
                </c:pt>
                <c:pt idx="1054">
                  <c:v>-5997.1340332031205</c:v>
                </c:pt>
                <c:pt idx="1055">
                  <c:v>-6012.43701171875</c:v>
                </c:pt>
                <c:pt idx="1056">
                  <c:v>-6027.7275390625</c:v>
                </c:pt>
                <c:pt idx="1057">
                  <c:v>-6042.20068359375</c:v>
                </c:pt>
                <c:pt idx="1058">
                  <c:v>-6057.6042480468705</c:v>
                </c:pt>
                <c:pt idx="1059">
                  <c:v>-6072.9826660156205</c:v>
                </c:pt>
                <c:pt idx="1060">
                  <c:v>-6087.48095703125</c:v>
                </c:pt>
                <c:pt idx="1061">
                  <c:v>-6102.544921875</c:v>
                </c:pt>
                <c:pt idx="1062">
                  <c:v>-6117.6091308593795</c:v>
                </c:pt>
                <c:pt idx="1063">
                  <c:v>-6132.5222167968795</c:v>
                </c:pt>
                <c:pt idx="1064">
                  <c:v>-6147.5485839843795</c:v>
                </c:pt>
                <c:pt idx="1065">
                  <c:v>-6163.02783203125</c:v>
                </c:pt>
                <c:pt idx="1066">
                  <c:v>-6178.6201171875</c:v>
                </c:pt>
                <c:pt idx="1067">
                  <c:v>-6192.9423828125</c:v>
                </c:pt>
                <c:pt idx="1068">
                  <c:v>-6207.4404296875</c:v>
                </c:pt>
                <c:pt idx="1069">
                  <c:v>-6222.5046386718705</c:v>
                </c:pt>
                <c:pt idx="1070">
                  <c:v>-6237.2541503906295</c:v>
                </c:pt>
                <c:pt idx="1071">
                  <c:v>-6252.4814453125</c:v>
                </c:pt>
                <c:pt idx="1072">
                  <c:v>-6268.1240234375</c:v>
                </c:pt>
                <c:pt idx="1073">
                  <c:v>-6283.2385253906295</c:v>
                </c:pt>
                <c:pt idx="1074">
                  <c:v>-6298.0134277343705</c:v>
                </c:pt>
                <c:pt idx="1075">
                  <c:v>-6312.7883300781205</c:v>
                </c:pt>
                <c:pt idx="1076">
                  <c:v>-6327.6638183593795</c:v>
                </c:pt>
                <c:pt idx="1077">
                  <c:v>-6342.68994140625</c:v>
                </c:pt>
                <c:pt idx="1078">
                  <c:v>-6357.80419921875</c:v>
                </c:pt>
                <c:pt idx="1079">
                  <c:v>-6373.3212890625</c:v>
                </c:pt>
                <c:pt idx="1080">
                  <c:v>-6388.0461425781205</c:v>
                </c:pt>
                <c:pt idx="1081">
                  <c:v>-6402.8835449218795</c:v>
                </c:pt>
                <c:pt idx="1082">
                  <c:v>-6417.8220214843795</c:v>
                </c:pt>
                <c:pt idx="1083">
                  <c:v>-6433.0246582031205</c:v>
                </c:pt>
                <c:pt idx="1084">
                  <c:v>-6448.3525390625</c:v>
                </c:pt>
                <c:pt idx="1085">
                  <c:v>-6463.29052734375</c:v>
                </c:pt>
                <c:pt idx="1086">
                  <c:v>-6478.0905761718705</c:v>
                </c:pt>
                <c:pt idx="1087">
                  <c:v>-6492.7272949218795</c:v>
                </c:pt>
                <c:pt idx="1088">
                  <c:v>-6506.3200683593795</c:v>
                </c:pt>
                <c:pt idx="1089">
                  <c:v>-6567.89697265625</c:v>
                </c:pt>
                <c:pt idx="1090">
                  <c:v>-6621.02294921875</c:v>
                </c:pt>
                <c:pt idx="1091">
                  <c:v>-6629.5107421875</c:v>
                </c:pt>
                <c:pt idx="1092">
                  <c:v>-6644.82666015625</c:v>
                </c:pt>
                <c:pt idx="1093">
                  <c:v>-6660.607421875</c:v>
                </c:pt>
                <c:pt idx="1094">
                  <c:v>-6676.3127441406205</c:v>
                </c:pt>
                <c:pt idx="1095">
                  <c:v>-6689.50341796875</c:v>
                </c:pt>
                <c:pt idx="1096">
                  <c:v>-6703.146484375</c:v>
                </c:pt>
                <c:pt idx="1097">
                  <c:v>-6718.3488769531295</c:v>
                </c:pt>
                <c:pt idx="1098">
                  <c:v>-6733.0986328125</c:v>
                </c:pt>
                <c:pt idx="1099">
                  <c:v>-6748.2634277343705</c:v>
                </c:pt>
                <c:pt idx="1100">
                  <c:v>-6763.4912109375</c:v>
                </c:pt>
                <c:pt idx="1101">
                  <c:v>-6778.2536621093705</c:v>
                </c:pt>
                <c:pt idx="1102">
                  <c:v>-6793.20458984375</c:v>
                </c:pt>
                <c:pt idx="1103">
                  <c:v>-6808.5700683593795</c:v>
                </c:pt>
                <c:pt idx="1104">
                  <c:v>-6823.6462402343705</c:v>
                </c:pt>
                <c:pt idx="1105">
                  <c:v>-6838.6853027343705</c:v>
                </c:pt>
                <c:pt idx="1106">
                  <c:v>-6853.9130859375</c:v>
                </c:pt>
                <c:pt idx="1107">
                  <c:v>-6868.98974609375</c:v>
                </c:pt>
                <c:pt idx="1108">
                  <c:v>-6884.0915527343705</c:v>
                </c:pt>
                <c:pt idx="1109">
                  <c:v>-6898.7907714843795</c:v>
                </c:pt>
                <c:pt idx="1110">
                  <c:v>-6913.69140625</c:v>
                </c:pt>
                <c:pt idx="1111">
                  <c:v>-6928.73046875</c:v>
                </c:pt>
                <c:pt idx="1112">
                  <c:v>-6943.3796386718705</c:v>
                </c:pt>
                <c:pt idx="1113">
                  <c:v>-6958.8713378906295</c:v>
                </c:pt>
                <c:pt idx="1114">
                  <c:v>-6975.0419921875</c:v>
                </c:pt>
                <c:pt idx="1115">
                  <c:v>-6989.6408691406205</c:v>
                </c:pt>
                <c:pt idx="1116">
                  <c:v>-7003.7238769531295</c:v>
                </c:pt>
                <c:pt idx="1117">
                  <c:v>-7018.9765625</c:v>
                </c:pt>
                <c:pt idx="1118">
                  <c:v>-7033.8898925781205</c:v>
                </c:pt>
                <c:pt idx="1119">
                  <c:v>-7048.8532714843795</c:v>
                </c:pt>
                <c:pt idx="1120">
                  <c:v>-7063.8544921875</c:v>
                </c:pt>
                <c:pt idx="1121">
                  <c:v>-7078.8811035156205</c:v>
                </c:pt>
                <c:pt idx="1122">
                  <c:v>-7094.0207519531295</c:v>
                </c:pt>
                <c:pt idx="1123">
                  <c:v>-7109.0720214843795</c:v>
                </c:pt>
                <c:pt idx="1124">
                  <c:v>-7124.1359863281295</c:v>
                </c:pt>
                <c:pt idx="1125">
                  <c:v>-7138.9860839843795</c:v>
                </c:pt>
                <c:pt idx="1126">
                  <c:v>-7154.2639160156205</c:v>
                </c:pt>
                <c:pt idx="1127">
                  <c:v>-7169.5544433593795</c:v>
                </c:pt>
                <c:pt idx="1128">
                  <c:v>-7184.2414550781205</c:v>
                </c:pt>
                <c:pt idx="1129">
                  <c:v>-7443.66259765625</c:v>
                </c:pt>
                <c:pt idx="1130">
                  <c:v>-7639.181640625</c:v>
                </c:pt>
                <c:pt idx="1131">
                  <c:v>-7648.7507324218795</c:v>
                </c:pt>
                <c:pt idx="1132">
                  <c:v>-7665.90234375</c:v>
                </c:pt>
                <c:pt idx="1133">
                  <c:v>-7680.8278808593795</c:v>
                </c:pt>
                <c:pt idx="1134">
                  <c:v>-7694.6845703125</c:v>
                </c:pt>
                <c:pt idx="1135">
                  <c:v>-7709.8369140625</c:v>
                </c:pt>
                <c:pt idx="1136">
                  <c:v>-7724.9638671875</c:v>
                </c:pt>
                <c:pt idx="1137">
                  <c:v>-7739.9147949218795</c:v>
                </c:pt>
                <c:pt idx="1138">
                  <c:v>-7755.2556152343705</c:v>
                </c:pt>
                <c:pt idx="1139">
                  <c:v>-7770.2692871093705</c:v>
                </c:pt>
                <c:pt idx="1140">
                  <c:v>-7785.2578125</c:v>
                </c:pt>
                <c:pt idx="1141">
                  <c:v>-7800.3095703125</c:v>
                </c:pt>
                <c:pt idx="1142">
                  <c:v>-7814.85791015625</c:v>
                </c:pt>
                <c:pt idx="1143">
                  <c:v>-7829.8212890625</c:v>
                </c:pt>
                <c:pt idx="1144">
                  <c:v>-7845.4641113281295</c:v>
                </c:pt>
                <c:pt idx="1145">
                  <c:v>-7861.48388671875</c:v>
                </c:pt>
                <c:pt idx="1146">
                  <c:v>-7875.8186035156205</c:v>
                </c:pt>
                <c:pt idx="1147">
                  <c:v>-7889.9521484375</c:v>
                </c:pt>
                <c:pt idx="1148">
                  <c:v>-7905.21728515625</c:v>
                </c:pt>
                <c:pt idx="1149">
                  <c:v>-7920.5578613281295</c:v>
                </c:pt>
                <c:pt idx="1150">
                  <c:v>-7935.5593261718705</c:v>
                </c:pt>
                <c:pt idx="1151">
                  <c:v>-7950.2463378906295</c:v>
                </c:pt>
                <c:pt idx="1152">
                  <c:v>-7965.2346191406205</c:v>
                </c:pt>
                <c:pt idx="1153">
                  <c:v>-7980.3361816406205</c:v>
                </c:pt>
                <c:pt idx="1154">
                  <c:v>-7995.7021484375</c:v>
                </c:pt>
                <c:pt idx="1155">
                  <c:v>-8011.04296875</c:v>
                </c:pt>
                <c:pt idx="1156">
                  <c:v>-8025.9562988281295</c:v>
                </c:pt>
                <c:pt idx="1157">
                  <c:v>-8040.64306640625</c:v>
                </c:pt>
                <c:pt idx="1158">
                  <c:v>-8056.021484375</c:v>
                </c:pt>
                <c:pt idx="1159">
                  <c:v>-8071.52587890625</c:v>
                </c:pt>
                <c:pt idx="1160">
                  <c:v>-8085.8732910156205</c:v>
                </c:pt>
                <c:pt idx="1161">
                  <c:v>-8100.107421875</c:v>
                </c:pt>
                <c:pt idx="1162">
                  <c:v>-8115.5861816406205</c:v>
                </c:pt>
                <c:pt idx="1163">
                  <c:v>-8131.0400390625</c:v>
                </c:pt>
                <c:pt idx="1164">
                  <c:v>-8145.6892089843795</c:v>
                </c:pt>
                <c:pt idx="1165">
                  <c:v>-8160.5646972656295</c:v>
                </c:pt>
                <c:pt idx="1166">
                  <c:v>-8175.4401855468705</c:v>
                </c:pt>
                <c:pt idx="1167">
                  <c:v>-8190.3659667968795</c:v>
                </c:pt>
                <c:pt idx="1168">
                  <c:v>-8205.8828125</c:v>
                </c:pt>
                <c:pt idx="1169">
                  <c:v>-8220.97216796875</c:v>
                </c:pt>
                <c:pt idx="1170">
                  <c:v>-8235.646484375</c:v>
                </c:pt>
                <c:pt idx="1171">
                  <c:v>-8250.8486328125</c:v>
                </c:pt>
                <c:pt idx="1172">
                  <c:v>-8266.22705078125</c:v>
                </c:pt>
                <c:pt idx="1173">
                  <c:v>-8281.140625</c:v>
                </c:pt>
                <c:pt idx="1174">
                  <c:v>-8296.2421875</c:v>
                </c:pt>
                <c:pt idx="1175">
                  <c:v>-8311.2177734375</c:v>
                </c:pt>
                <c:pt idx="1176">
                  <c:v>-8325.615234375</c:v>
                </c:pt>
                <c:pt idx="1177">
                  <c:v>-8340.60400390625</c:v>
                </c:pt>
                <c:pt idx="1178">
                  <c:v>-8355.88232421875</c:v>
                </c:pt>
                <c:pt idx="1179">
                  <c:v>-8370.8583984375</c:v>
                </c:pt>
                <c:pt idx="1180">
                  <c:v>-8385.796875</c:v>
                </c:pt>
                <c:pt idx="1181">
                  <c:v>-8401.1376953125</c:v>
                </c:pt>
                <c:pt idx="1182">
                  <c:v>-8416.6416015625</c:v>
                </c:pt>
                <c:pt idx="1183">
                  <c:v>-8431.20263671875</c:v>
                </c:pt>
                <c:pt idx="1184">
                  <c:v>-8445.6884765625</c:v>
                </c:pt>
                <c:pt idx="1185">
                  <c:v>-8461.6201171875</c:v>
                </c:pt>
                <c:pt idx="1186">
                  <c:v>-8477.06103515625</c:v>
                </c:pt>
                <c:pt idx="1187">
                  <c:v>-8491.49609375</c:v>
                </c:pt>
                <c:pt idx="1188">
                  <c:v>-8506.30908203125</c:v>
                </c:pt>
                <c:pt idx="1189">
                  <c:v>-8521.04638671875</c:v>
                </c:pt>
                <c:pt idx="1190">
                  <c:v>-8536.185546875</c:v>
                </c:pt>
                <c:pt idx="1191">
                  <c:v>-8551.5263671875</c:v>
                </c:pt>
                <c:pt idx="1192">
                  <c:v>-8566.51513671875</c:v>
                </c:pt>
                <c:pt idx="1193">
                  <c:v>-8581.36572265625</c:v>
                </c:pt>
                <c:pt idx="1194">
                  <c:v>-8596.166015625</c:v>
                </c:pt>
                <c:pt idx="1195">
                  <c:v>-8611.01611328125</c:v>
                </c:pt>
                <c:pt idx="1196">
                  <c:v>-8626.43212890625</c:v>
                </c:pt>
                <c:pt idx="1197">
                  <c:v>-8641.5087890625</c:v>
                </c:pt>
                <c:pt idx="1198">
                  <c:v>-8656.447265625</c:v>
                </c:pt>
                <c:pt idx="1199">
                  <c:v>-8671.951171875</c:v>
                </c:pt>
                <c:pt idx="1200">
                  <c:v>-8686.61279296875</c:v>
                </c:pt>
                <c:pt idx="1201">
                  <c:v>-8701.1865234375</c:v>
                </c:pt>
                <c:pt idx="1202">
                  <c:v>-8716.45166015625</c:v>
                </c:pt>
                <c:pt idx="1203">
                  <c:v>-8731.6416015625</c:v>
                </c:pt>
                <c:pt idx="1204">
                  <c:v>-8746.60498046875</c:v>
                </c:pt>
                <c:pt idx="1205">
                  <c:v>-8762.04638671875</c:v>
                </c:pt>
                <c:pt idx="1206">
                  <c:v>-8776.921875</c:v>
                </c:pt>
                <c:pt idx="1207">
                  <c:v>-8791.70947265625</c:v>
                </c:pt>
                <c:pt idx="1208">
                  <c:v>-8807.03759765625</c:v>
                </c:pt>
                <c:pt idx="1209">
                  <c:v>-8821.8876953125</c:v>
                </c:pt>
                <c:pt idx="1210">
                  <c:v>-8836.68798828125</c:v>
                </c:pt>
                <c:pt idx="1211">
                  <c:v>-8851.77734375</c:v>
                </c:pt>
                <c:pt idx="1212">
                  <c:v>-8866.765625</c:v>
                </c:pt>
                <c:pt idx="1213">
                  <c:v>-8881.578125</c:v>
                </c:pt>
                <c:pt idx="1214">
                  <c:v>-8896.84326171875</c:v>
                </c:pt>
                <c:pt idx="1215">
                  <c:v>-8912.20947265625</c:v>
                </c:pt>
                <c:pt idx="1216">
                  <c:v>-8926.95947265625</c:v>
                </c:pt>
                <c:pt idx="1217">
                  <c:v>-8942.400390625</c:v>
                </c:pt>
                <c:pt idx="1218">
                  <c:v>-8957.5146484375</c:v>
                </c:pt>
                <c:pt idx="1219">
                  <c:v>-8971.82421875</c:v>
                </c:pt>
                <c:pt idx="1220">
                  <c:v>-8987.001953125</c:v>
                </c:pt>
                <c:pt idx="1221">
                  <c:v>-9002.11669921875</c:v>
                </c:pt>
                <c:pt idx="1222">
                  <c:v>-9017.89697265625</c:v>
                </c:pt>
                <c:pt idx="1223">
                  <c:v>-9033.32568359375</c:v>
                </c:pt>
                <c:pt idx="1224">
                  <c:v>-9047.220703125</c:v>
                </c:pt>
                <c:pt idx="1225">
                  <c:v>-9061.86962890625</c:v>
                </c:pt>
                <c:pt idx="1226">
                  <c:v>-9076.89599609375</c:v>
                </c:pt>
                <c:pt idx="1227">
                  <c:v>-9091.7333984375</c:v>
                </c:pt>
                <c:pt idx="1228">
                  <c:v>-9107.41357421875</c:v>
                </c:pt>
                <c:pt idx="1229">
                  <c:v>-9122.69189453125</c:v>
                </c:pt>
                <c:pt idx="1230">
                  <c:v>-9137.580078125</c:v>
                </c:pt>
                <c:pt idx="1231">
                  <c:v>-9152.31689453125</c:v>
                </c:pt>
                <c:pt idx="1232">
                  <c:v>-9167.380859375</c:v>
                </c:pt>
                <c:pt idx="1233">
                  <c:v>-9182.4580078125</c:v>
                </c:pt>
                <c:pt idx="1234">
                  <c:v>-9197.25830078125</c:v>
                </c:pt>
                <c:pt idx="1235">
                  <c:v>-9212.5732421875</c:v>
                </c:pt>
                <c:pt idx="1236">
                  <c:v>-9227.486328125</c:v>
                </c:pt>
                <c:pt idx="1237">
                  <c:v>-9242.2490234375</c:v>
                </c:pt>
                <c:pt idx="1238">
                  <c:v>-9257.3759765625</c:v>
                </c:pt>
                <c:pt idx="1239">
                  <c:v>-9272.55322265625</c:v>
                </c:pt>
                <c:pt idx="1240">
                  <c:v>-9287.328125</c:v>
                </c:pt>
                <c:pt idx="1241">
                  <c:v>-9302.7822265625</c:v>
                </c:pt>
                <c:pt idx="1242">
                  <c:v>-9317.94677734375</c:v>
                </c:pt>
                <c:pt idx="1243">
                  <c:v>-9332.43212890625</c:v>
                </c:pt>
                <c:pt idx="1244">
                  <c:v>-9347.34521484375</c:v>
                </c:pt>
                <c:pt idx="1245">
                  <c:v>-9363.05029296875</c:v>
                </c:pt>
                <c:pt idx="1246">
                  <c:v>-9378.06396484375</c:v>
                </c:pt>
                <c:pt idx="1247">
                  <c:v>-9393.166015625</c:v>
                </c:pt>
                <c:pt idx="1248">
                  <c:v>-9408.54443359375</c:v>
                </c:pt>
                <c:pt idx="1249">
                  <c:v>-9422.841796875</c:v>
                </c:pt>
                <c:pt idx="1250">
                  <c:v>-9438.03173828125</c:v>
                </c:pt>
                <c:pt idx="1251">
                  <c:v>-9453.23388671875</c:v>
                </c:pt>
                <c:pt idx="1252">
                  <c:v>-9468.00830078125</c:v>
                </c:pt>
                <c:pt idx="1253">
                  <c:v>-9482.8583984375</c:v>
                </c:pt>
                <c:pt idx="1254">
                  <c:v>-9497.58349609375</c:v>
                </c:pt>
                <c:pt idx="1255">
                  <c:v>-9512.63525390625</c:v>
                </c:pt>
                <c:pt idx="1256">
                  <c:v>-9527.673828125</c:v>
                </c:pt>
                <c:pt idx="1257">
                  <c:v>-9542.93896484375</c:v>
                </c:pt>
                <c:pt idx="1258">
                  <c:v>-9558.380859375</c:v>
                </c:pt>
                <c:pt idx="1259">
                  <c:v>-9573.193359375</c:v>
                </c:pt>
                <c:pt idx="1260">
                  <c:v>-9587.91748046875</c:v>
                </c:pt>
                <c:pt idx="1261">
                  <c:v>-9602.96923828125</c:v>
                </c:pt>
                <c:pt idx="1262">
                  <c:v>-9618.5869140625</c:v>
                </c:pt>
                <c:pt idx="1263">
                  <c:v>-9633.87744140625</c:v>
                </c:pt>
                <c:pt idx="1264">
                  <c:v>-9648.33740234375</c:v>
                </c:pt>
                <c:pt idx="1265">
                  <c:v>-9663.23779296875</c:v>
                </c:pt>
                <c:pt idx="1266">
                  <c:v>-9678.49072265625</c:v>
                </c:pt>
                <c:pt idx="1267">
                  <c:v>-9693.064453125</c:v>
                </c:pt>
                <c:pt idx="1268">
                  <c:v>-9708.38037109375</c:v>
                </c:pt>
                <c:pt idx="1269">
                  <c:v>-9723.8720703125</c:v>
                </c:pt>
                <c:pt idx="1270">
                  <c:v>-9738.08056640625</c:v>
                </c:pt>
                <c:pt idx="1271">
                  <c:v>-9753.1318359375</c:v>
                </c:pt>
                <c:pt idx="1272">
                  <c:v>-9768.47265625</c:v>
                </c:pt>
                <c:pt idx="1273">
                  <c:v>-9783.15966796875</c:v>
                </c:pt>
                <c:pt idx="1274">
                  <c:v>-9797.97216796875</c:v>
                </c:pt>
                <c:pt idx="1275">
                  <c:v>-9812.9482421875</c:v>
                </c:pt>
                <c:pt idx="1276">
                  <c:v>-9828.08837890625</c:v>
                </c:pt>
                <c:pt idx="1277">
                  <c:v>-9843.0517578125</c:v>
                </c:pt>
                <c:pt idx="1278">
                  <c:v>-9858.5302734375</c:v>
                </c:pt>
                <c:pt idx="1279">
                  <c:v>-9873.783203125</c:v>
                </c:pt>
                <c:pt idx="1280">
                  <c:v>-9888.15576171875</c:v>
                </c:pt>
                <c:pt idx="1281">
                  <c:v>-9903.1064453125</c:v>
                </c:pt>
                <c:pt idx="1282">
                  <c:v>-9918.48486328125</c:v>
                </c:pt>
                <c:pt idx="1283">
                  <c:v>-9934.2783203125</c:v>
                </c:pt>
                <c:pt idx="1284">
                  <c:v>-9949.24169921875</c:v>
                </c:pt>
                <c:pt idx="1285">
                  <c:v>-9964.12939453125</c:v>
                </c:pt>
                <c:pt idx="1286">
                  <c:v>-9979.4453125</c:v>
                </c:pt>
                <c:pt idx="1287">
                  <c:v>-9991.35302734375</c:v>
                </c:pt>
                <c:pt idx="1288">
                  <c:v>-10000.07421875</c:v>
                </c:pt>
              </c:numCache>
            </c:numRef>
          </c:xVal>
          <c:yVal>
            <c:numRef>
              <c:f>Sheet1!$BJ$13:$BJ$1301</c:f>
              <c:numCache>
                <c:formatCode>0.00E+00</c:formatCode>
                <c:ptCount val="1289"/>
                <c:pt idx="0">
                  <c:v>-5.3856639964021799E-5</c:v>
                </c:pt>
                <c:pt idx="1">
                  <c:v>-6.0224788311568202E-5</c:v>
                </c:pt>
                <c:pt idx="2">
                  <c:v>-5.6636172881715702E-5</c:v>
                </c:pt>
                <c:pt idx="3">
                  <c:v>-5.3814087476693698E-5</c:v>
                </c:pt>
                <c:pt idx="4">
                  <c:v>-5.35159718213202E-5</c:v>
                </c:pt>
                <c:pt idx="5">
                  <c:v>-5.0913872269836498E-5</c:v>
                </c:pt>
                <c:pt idx="6">
                  <c:v>-5.27108418150198E-5</c:v>
                </c:pt>
                <c:pt idx="7">
                  <c:v>-5.2960539416686002E-5</c:v>
                </c:pt>
                <c:pt idx="8">
                  <c:v>-4.7102868577962203E-5</c:v>
                </c:pt>
                <c:pt idx="9">
                  <c:v>-5.3270143748128997E-5</c:v>
                </c:pt>
                <c:pt idx="10">
                  <c:v>-5.0295400582410699E-5</c:v>
                </c:pt>
                <c:pt idx="11">
                  <c:v>-4.9903049826020601E-5</c:v>
                </c:pt>
                <c:pt idx="12">
                  <c:v>-4.71693408072304E-5</c:v>
                </c:pt>
                <c:pt idx="13">
                  <c:v>-4.8163230661915003E-5</c:v>
                </c:pt>
                <c:pt idx="14">
                  <c:v>-4.2329229004923898E-5</c:v>
                </c:pt>
                <c:pt idx="15">
                  <c:v>-5.1455725546178701E-5</c:v>
                </c:pt>
                <c:pt idx="16">
                  <c:v>-4.56748780203035E-5</c:v>
                </c:pt>
                <c:pt idx="17">
                  <c:v>-5.3573750868188403E-5</c:v>
                </c:pt>
                <c:pt idx="18">
                  <c:v>-5.3094035230217401E-5</c:v>
                </c:pt>
                <c:pt idx="19">
                  <c:v>-5.1998920987857998E-5</c:v>
                </c:pt>
                <c:pt idx="20">
                  <c:v>-5.3264782258689299E-5</c:v>
                </c:pt>
                <c:pt idx="21">
                  <c:v>-4.5916829242422503E-5</c:v>
                </c:pt>
                <c:pt idx="22">
                  <c:v>-4.8038137568899302E-5</c:v>
                </c:pt>
                <c:pt idx="23">
                  <c:v>-4.9017275767653303E-5</c:v>
                </c:pt>
                <c:pt idx="24">
                  <c:v>-5.1051868548627201E-5</c:v>
                </c:pt>
                <c:pt idx="25">
                  <c:v>-5.0303846364820103E-5</c:v>
                </c:pt>
                <c:pt idx="26">
                  <c:v>-4.7574478889139399E-5</c:v>
                </c:pt>
                <c:pt idx="27">
                  <c:v>-5.4883024616469802E-5</c:v>
                </c:pt>
                <c:pt idx="28">
                  <c:v>-5.0542794023997497E-5</c:v>
                </c:pt>
                <c:pt idx="29">
                  <c:v>-4.8353585136435401E-5</c:v>
                </c:pt>
                <c:pt idx="30">
                  <c:v>-5.4456390142207401E-5</c:v>
                </c:pt>
                <c:pt idx="31">
                  <c:v>-4.9182585770712803E-5</c:v>
                </c:pt>
                <c:pt idx="32">
                  <c:v>-5.2485837840110302E-5</c:v>
                </c:pt>
                <c:pt idx="33">
                  <c:v>-5.4115849644599502E-5</c:v>
                </c:pt>
                <c:pt idx="34">
                  <c:v>-5.05517770030529E-5</c:v>
                </c:pt>
                <c:pt idx="35">
                  <c:v>-4.8625415016914501E-5</c:v>
                </c:pt>
                <c:pt idx="36">
                  <c:v>-4.9281942918268203E-5</c:v>
                </c:pt>
                <c:pt idx="37">
                  <c:v>-5.0911568056957499E-5</c:v>
                </c:pt>
                <c:pt idx="38">
                  <c:v>-5.04271292807066E-5</c:v>
                </c:pt>
                <c:pt idx="39">
                  <c:v>-5.1263317211270801E-5</c:v>
                </c:pt>
                <c:pt idx="40">
                  <c:v>-4.6923903661288002E-5</c:v>
                </c:pt>
                <c:pt idx="41">
                  <c:v>-4.7461339983985597E-5</c:v>
                </c:pt>
                <c:pt idx="42">
                  <c:v>-5.6181769824953E-5</c:v>
                </c:pt>
                <c:pt idx="43">
                  <c:v>-4.79859846962382E-5</c:v>
                </c:pt>
                <c:pt idx="44">
                  <c:v>-4.9183257351984097E-5</c:v>
                </c:pt>
                <c:pt idx="45">
                  <c:v>-4.58851478553509E-5</c:v>
                </c:pt>
                <c:pt idx="46">
                  <c:v>-4.6704888376625198E-5</c:v>
                </c:pt>
                <c:pt idx="47">
                  <c:v>-4.9054646331446298E-5</c:v>
                </c:pt>
                <c:pt idx="48">
                  <c:v>-5.1750248453672997E-5</c:v>
                </c:pt>
                <c:pt idx="49">
                  <c:v>-5.01619520404398E-5</c:v>
                </c:pt>
                <c:pt idx="50">
                  <c:v>-5.0667938815742697E-5</c:v>
                </c:pt>
                <c:pt idx="51">
                  <c:v>-5.0244645201207499E-5</c:v>
                </c:pt>
                <c:pt idx="52">
                  <c:v>-5.3441882417204701E-5</c:v>
                </c:pt>
                <c:pt idx="53">
                  <c:v>-5.1820502467912698E-5</c:v>
                </c:pt>
                <c:pt idx="54">
                  <c:v>-4.5874412215194801E-5</c:v>
                </c:pt>
                <c:pt idx="55">
                  <c:v>-5.1318263197256699E-5</c:v>
                </c:pt>
                <c:pt idx="56">
                  <c:v>-5.0336248785637003E-5</c:v>
                </c:pt>
                <c:pt idx="57">
                  <c:v>-4.7466421279986003E-5</c:v>
                </c:pt>
                <c:pt idx="58">
                  <c:v>-4.3350792608323399E-5</c:v>
                </c:pt>
                <c:pt idx="59">
                  <c:v>-5.1651527187314498E-5</c:v>
                </c:pt>
                <c:pt idx="60">
                  <c:v>-4.7989075457615597E-5</c:v>
                </c:pt>
                <c:pt idx="61">
                  <c:v>-4.7146030166720798E-5</c:v>
                </c:pt>
                <c:pt idx="62">
                  <c:v>-4.9865470267340502E-5</c:v>
                </c:pt>
                <c:pt idx="63">
                  <c:v>-4.7576113592196399E-5</c:v>
                </c:pt>
                <c:pt idx="64">
                  <c:v>-4.9672956237316497E-5</c:v>
                </c:pt>
                <c:pt idx="65">
                  <c:v>-4.7113563360990197E-5</c:v>
                </c:pt>
                <c:pt idx="66">
                  <c:v>-4.83662637721578E-5</c:v>
                </c:pt>
                <c:pt idx="67">
                  <c:v>-4.5185241731397501E-5</c:v>
                </c:pt>
                <c:pt idx="68">
                  <c:v>-4.8059683725339599E-5</c:v>
                </c:pt>
                <c:pt idx="69">
                  <c:v>-4.3124987911926502E-5</c:v>
                </c:pt>
                <c:pt idx="70">
                  <c:v>-4.6305840159486E-5</c:v>
                </c:pt>
                <c:pt idx="71">
                  <c:v>-5.03098226320084E-5</c:v>
                </c:pt>
                <c:pt idx="72">
                  <c:v>-4.9717132470296402E-5</c:v>
                </c:pt>
                <c:pt idx="73">
                  <c:v>-4.5104154816745999E-5</c:v>
                </c:pt>
                <c:pt idx="74">
                  <c:v>-4.6722954743389E-5</c:v>
                </c:pt>
                <c:pt idx="75">
                  <c:v>-4.4294784309777998E-5</c:v>
                </c:pt>
                <c:pt idx="76">
                  <c:v>-4.1601108152043599E-5</c:v>
                </c:pt>
                <c:pt idx="77">
                  <c:v>-4.8036172552651799E-5</c:v>
                </c:pt>
                <c:pt idx="78">
                  <c:v>-4.6408131100688899E-5</c:v>
                </c:pt>
                <c:pt idx="79">
                  <c:v>-4.7955383385360098E-5</c:v>
                </c:pt>
                <c:pt idx="80">
                  <c:v>-4.6209425033682299E-5</c:v>
                </c:pt>
                <c:pt idx="81">
                  <c:v>-4.31794204608803E-5</c:v>
                </c:pt>
                <c:pt idx="82">
                  <c:v>-4.4834727251897698E-5</c:v>
                </c:pt>
                <c:pt idx="83">
                  <c:v>-4.7413261513954102E-5</c:v>
                </c:pt>
                <c:pt idx="84">
                  <c:v>-4.8508418744778798E-5</c:v>
                </c:pt>
                <c:pt idx="85">
                  <c:v>-4.5948950726520101E-5</c:v>
                </c:pt>
                <c:pt idx="86">
                  <c:v>-4.40773854900301E-5</c:v>
                </c:pt>
                <c:pt idx="87">
                  <c:v>-4.2674641417302198E-5</c:v>
                </c:pt>
                <c:pt idx="88">
                  <c:v>-4.6191345691346702E-5</c:v>
                </c:pt>
                <c:pt idx="89">
                  <c:v>-4.22921233878273E-5</c:v>
                </c:pt>
                <c:pt idx="90">
                  <c:v>-4.7759791917480303E-5</c:v>
                </c:pt>
                <c:pt idx="91">
                  <c:v>-4.9078627244927398E-5</c:v>
                </c:pt>
                <c:pt idx="92">
                  <c:v>-4.4429760876097301E-5</c:v>
                </c:pt>
                <c:pt idx="93">
                  <c:v>-4.4379685782701002E-5</c:v>
                </c:pt>
                <c:pt idx="94">
                  <c:v>-4.7187616124601703E-5</c:v>
                </c:pt>
                <c:pt idx="95">
                  <c:v>-4.09895855188322E-5</c:v>
                </c:pt>
                <c:pt idx="96">
                  <c:v>-4.6751551184984502E-5</c:v>
                </c:pt>
                <c:pt idx="97">
                  <c:v>-5.0374454811889799E-5</c:v>
                </c:pt>
                <c:pt idx="98">
                  <c:v>-4.8331814380132397E-5</c:v>
                </c:pt>
                <c:pt idx="99">
                  <c:v>-4.3294614548874099E-5</c:v>
                </c:pt>
                <c:pt idx="100">
                  <c:v>-4.8454578874557E-5</c:v>
                </c:pt>
                <c:pt idx="101">
                  <c:v>-4.7738067137010601E-5</c:v>
                </c:pt>
                <c:pt idx="102">
                  <c:v>-4.5333757790843701E-5</c:v>
                </c:pt>
                <c:pt idx="103">
                  <c:v>-4.5916300482405802E-5</c:v>
                </c:pt>
                <c:pt idx="104">
                  <c:v>-4.33775090537895E-5</c:v>
                </c:pt>
                <c:pt idx="105">
                  <c:v>-4.0826318122007901E-5</c:v>
                </c:pt>
                <c:pt idx="106">
                  <c:v>-4.2515713159861503E-5</c:v>
                </c:pt>
                <c:pt idx="107">
                  <c:v>-4.1840568816945801E-5</c:v>
                </c:pt>
                <c:pt idx="108">
                  <c:v>-4.2962635676792203E-5</c:v>
                </c:pt>
                <c:pt idx="109">
                  <c:v>-3.8900627548043997E-5</c:v>
                </c:pt>
                <c:pt idx="110">
                  <c:v>-4.1792404189559198E-5</c:v>
                </c:pt>
                <c:pt idx="111">
                  <c:v>-4.2446542673312801E-5</c:v>
                </c:pt>
                <c:pt idx="112">
                  <c:v>-4.21761286406696E-5</c:v>
                </c:pt>
                <c:pt idx="113">
                  <c:v>-3.9877930641812899E-5</c:v>
                </c:pt>
                <c:pt idx="114">
                  <c:v>-4.0874762024453299E-5</c:v>
                </c:pt>
                <c:pt idx="115">
                  <c:v>-4.1978190003952198E-5</c:v>
                </c:pt>
                <c:pt idx="116">
                  <c:v>-4.0087013571563697E-5</c:v>
                </c:pt>
                <c:pt idx="117">
                  <c:v>-3.9861113529680601E-5</c:v>
                </c:pt>
                <c:pt idx="118">
                  <c:v>-3.9522906921169503E-5</c:v>
                </c:pt>
                <c:pt idx="119">
                  <c:v>-4.2773122271173403E-5</c:v>
                </c:pt>
                <c:pt idx="120">
                  <c:v>-4.0052584407867099E-5</c:v>
                </c:pt>
                <c:pt idx="121">
                  <c:v>-4.2771456346642598E-5</c:v>
                </c:pt>
                <c:pt idx="122">
                  <c:v>-4.1043726231075398E-5</c:v>
                </c:pt>
                <c:pt idx="123">
                  <c:v>-4.0719134865206799E-5</c:v>
                </c:pt>
                <c:pt idx="124">
                  <c:v>-4.2972035508130298E-5</c:v>
                </c:pt>
                <c:pt idx="125">
                  <c:v>-3.8049073266269998E-5</c:v>
                </c:pt>
                <c:pt idx="126">
                  <c:v>-3.7034701187656201E-5</c:v>
                </c:pt>
                <c:pt idx="127">
                  <c:v>-3.5980396048133299E-5</c:v>
                </c:pt>
                <c:pt idx="128">
                  <c:v>-4.22147719142269E-5</c:v>
                </c:pt>
                <c:pt idx="129">
                  <c:v>-3.83922263565813E-5</c:v>
                </c:pt>
                <c:pt idx="130">
                  <c:v>-3.8851062393757002E-5</c:v>
                </c:pt>
                <c:pt idx="131">
                  <c:v>-4.24306409607333E-5</c:v>
                </c:pt>
                <c:pt idx="132">
                  <c:v>-3.9206696154124598E-5</c:v>
                </c:pt>
                <c:pt idx="133">
                  <c:v>-3.5375025611136698E-5</c:v>
                </c:pt>
                <c:pt idx="134">
                  <c:v>-4.0382017993828203E-5</c:v>
                </c:pt>
                <c:pt idx="135">
                  <c:v>-3.9397346284011701E-5</c:v>
                </c:pt>
                <c:pt idx="136">
                  <c:v>-4.3927024149736201E-5</c:v>
                </c:pt>
                <c:pt idx="137">
                  <c:v>-4.2664337424788797E-5</c:v>
                </c:pt>
                <c:pt idx="138">
                  <c:v>-4.1892767198980199E-5</c:v>
                </c:pt>
                <c:pt idx="139">
                  <c:v>-4.3120172668007402E-5</c:v>
                </c:pt>
                <c:pt idx="140">
                  <c:v>-3.9550398723227801E-5</c:v>
                </c:pt>
                <c:pt idx="141">
                  <c:v>-3.8691725952661699E-5</c:v>
                </c:pt>
                <c:pt idx="142">
                  <c:v>-4.3623237612686402E-5</c:v>
                </c:pt>
                <c:pt idx="143">
                  <c:v>-4.09314830757603E-5</c:v>
                </c:pt>
                <c:pt idx="144">
                  <c:v>-3.7809879414802403E-5</c:v>
                </c:pt>
                <c:pt idx="145">
                  <c:v>-4.2382696220967801E-5</c:v>
                </c:pt>
                <c:pt idx="146">
                  <c:v>-4.39088008794567E-5</c:v>
                </c:pt>
                <c:pt idx="147">
                  <c:v>-4.15341592474432E-5</c:v>
                </c:pt>
                <c:pt idx="148">
                  <c:v>-3.8151161436926701E-5</c:v>
                </c:pt>
                <c:pt idx="149">
                  <c:v>-4.2288090402839903E-5</c:v>
                </c:pt>
                <c:pt idx="150">
                  <c:v>-4.2696877908742399E-5</c:v>
                </c:pt>
                <c:pt idx="151">
                  <c:v>-3.7535946764117698E-5</c:v>
                </c:pt>
                <c:pt idx="152">
                  <c:v>-4.1150972891741999E-5</c:v>
                </c:pt>
                <c:pt idx="153">
                  <c:v>-3.5261622083649601E-5</c:v>
                </c:pt>
                <c:pt idx="154">
                  <c:v>-4.3096774892670302E-5</c:v>
                </c:pt>
                <c:pt idx="155">
                  <c:v>-3.7803810876575701E-5</c:v>
                </c:pt>
                <c:pt idx="156">
                  <c:v>-3.96626644929592E-5</c:v>
                </c:pt>
                <c:pt idx="157">
                  <c:v>-3.6414720562063102E-5</c:v>
                </c:pt>
                <c:pt idx="158">
                  <c:v>-3.8903473952558599E-5</c:v>
                </c:pt>
                <c:pt idx="159">
                  <c:v>-3.8838092955473603E-5</c:v>
                </c:pt>
                <c:pt idx="160">
                  <c:v>-3.7727129237525399E-5</c:v>
                </c:pt>
                <c:pt idx="161">
                  <c:v>-3.7364399916988898E-5</c:v>
                </c:pt>
                <c:pt idx="162">
                  <c:v>-3.6874704994853199E-5</c:v>
                </c:pt>
                <c:pt idx="163">
                  <c:v>-3.7640931868618002E-5</c:v>
                </c:pt>
                <c:pt idx="164">
                  <c:v>-3.5727458307116798E-5</c:v>
                </c:pt>
                <c:pt idx="165">
                  <c:v>-3.7874669783128499E-5</c:v>
                </c:pt>
                <c:pt idx="166">
                  <c:v>-3.8196913774706202E-5</c:v>
                </c:pt>
                <c:pt idx="167">
                  <c:v>-3.6347870129858902E-5</c:v>
                </c:pt>
                <c:pt idx="168">
                  <c:v>-3.7720536008525201E-5</c:v>
                </c:pt>
                <c:pt idx="169">
                  <c:v>-3.33792844492684E-5</c:v>
                </c:pt>
                <c:pt idx="170">
                  <c:v>-3.4549554404908203E-5</c:v>
                </c:pt>
                <c:pt idx="171">
                  <c:v>-3.8813460659713103E-5</c:v>
                </c:pt>
                <c:pt idx="172">
                  <c:v>-3.9779733644245797E-5</c:v>
                </c:pt>
                <c:pt idx="173">
                  <c:v>-3.70137098932633E-5</c:v>
                </c:pt>
                <c:pt idx="174">
                  <c:v>-4.3588934195303699E-5</c:v>
                </c:pt>
                <c:pt idx="175">
                  <c:v>-3.8330617945979801E-5</c:v>
                </c:pt>
                <c:pt idx="176">
                  <c:v>-3.6268672007491401E-5</c:v>
                </c:pt>
                <c:pt idx="177">
                  <c:v>-3.80979517013462E-5</c:v>
                </c:pt>
                <c:pt idx="178">
                  <c:v>-4.0669495285458703E-5</c:v>
                </c:pt>
                <c:pt idx="179">
                  <c:v>-3.9707790428558799E-5</c:v>
                </c:pt>
                <c:pt idx="180">
                  <c:v>-3.3594380418735098E-5</c:v>
                </c:pt>
                <c:pt idx="181">
                  <c:v>-4.2533433088139903E-5</c:v>
                </c:pt>
                <c:pt idx="182">
                  <c:v>-3.84343896680074E-5</c:v>
                </c:pt>
                <c:pt idx="183">
                  <c:v>-4.0598057881793E-5</c:v>
                </c:pt>
                <c:pt idx="184">
                  <c:v>-4.2030518040691503E-5</c:v>
                </c:pt>
                <c:pt idx="185">
                  <c:v>-3.9065049517948803E-5</c:v>
                </c:pt>
                <c:pt idx="186">
                  <c:v>-3.3918979616364003E-5</c:v>
                </c:pt>
                <c:pt idx="187">
                  <c:v>-3.7221948291633899E-5</c:v>
                </c:pt>
                <c:pt idx="188">
                  <c:v>-3.5960767940373199E-5</c:v>
                </c:pt>
                <c:pt idx="189">
                  <c:v>-3.87948576255707E-5</c:v>
                </c:pt>
                <c:pt idx="190">
                  <c:v>-3.4535580663239497E-5</c:v>
                </c:pt>
                <c:pt idx="191">
                  <c:v>-3.7311030302990297E-5</c:v>
                </c:pt>
                <c:pt idx="192">
                  <c:v>-3.4815583892704502E-5</c:v>
                </c:pt>
                <c:pt idx="193">
                  <c:v>-3.6270815529867402E-5</c:v>
                </c:pt>
                <c:pt idx="194">
                  <c:v>-3.6217239192414697E-5</c:v>
                </c:pt>
                <c:pt idx="195">
                  <c:v>-4.0068231633749999E-5</c:v>
                </c:pt>
                <c:pt idx="196">
                  <c:v>-3.52664191818223E-5</c:v>
                </c:pt>
                <c:pt idx="197">
                  <c:v>-3.70830253502385E-5</c:v>
                </c:pt>
                <c:pt idx="198">
                  <c:v>-3.8302685527719897E-5</c:v>
                </c:pt>
                <c:pt idx="199">
                  <c:v>-3.9010710184336802E-5</c:v>
                </c:pt>
                <c:pt idx="200">
                  <c:v>-3.6964768666931498E-5</c:v>
                </c:pt>
                <c:pt idx="201">
                  <c:v>-3.4764495797684701E-5</c:v>
                </c:pt>
                <c:pt idx="202">
                  <c:v>-3.7541917033910998E-5</c:v>
                </c:pt>
                <c:pt idx="203">
                  <c:v>-3.7503107277022203E-5</c:v>
                </c:pt>
                <c:pt idx="204">
                  <c:v>-3.4246872562056501E-5</c:v>
                </c:pt>
                <c:pt idx="205">
                  <c:v>-3.3249587624970099E-5</c:v>
                </c:pt>
                <c:pt idx="206">
                  <c:v>-3.7332724625309098E-5</c:v>
                </c:pt>
                <c:pt idx="207">
                  <c:v>-3.7630980220186097E-5</c:v>
                </c:pt>
                <c:pt idx="208">
                  <c:v>-3.4566943594007401E-5</c:v>
                </c:pt>
                <c:pt idx="209">
                  <c:v>-3.6129866324835002E-5</c:v>
                </c:pt>
                <c:pt idx="210">
                  <c:v>-3.7946504056789599E-5</c:v>
                </c:pt>
                <c:pt idx="211">
                  <c:v>-3.9575154391303798E-5</c:v>
                </c:pt>
                <c:pt idx="212">
                  <c:v>-3.3040372823959397E-5</c:v>
                </c:pt>
                <c:pt idx="213">
                  <c:v>-3.6314671625517298E-5</c:v>
                </c:pt>
                <c:pt idx="214">
                  <c:v>-3.3277839948613003E-5</c:v>
                </c:pt>
                <c:pt idx="215">
                  <c:v>-3.6721500991395101E-5</c:v>
                </c:pt>
                <c:pt idx="216">
                  <c:v>-3.49624102263581E-5</c:v>
                </c:pt>
                <c:pt idx="217">
                  <c:v>-3.5520895927744901E-5</c:v>
                </c:pt>
                <c:pt idx="218">
                  <c:v>-3.29798725962425E-5</c:v>
                </c:pt>
                <c:pt idx="219">
                  <c:v>-3.48359906116771E-5</c:v>
                </c:pt>
                <c:pt idx="220">
                  <c:v>-3.9102122009354598E-5</c:v>
                </c:pt>
                <c:pt idx="221">
                  <c:v>-3.5137695599153601E-5</c:v>
                </c:pt>
                <c:pt idx="222">
                  <c:v>-3.4391943425835598E-5</c:v>
                </c:pt>
                <c:pt idx="223">
                  <c:v>-3.4973930727531997E-5</c:v>
                </c:pt>
                <c:pt idx="224">
                  <c:v>-3.4476989838104297E-5</c:v>
                </c:pt>
                <c:pt idx="225">
                  <c:v>-3.3633182310445103E-5</c:v>
                </c:pt>
                <c:pt idx="226">
                  <c:v>-3.6421979298196703E-5</c:v>
                </c:pt>
                <c:pt idx="227">
                  <c:v>-3.6543189638967499E-5</c:v>
                </c:pt>
                <c:pt idx="228">
                  <c:v>-3.1217563607716598E-5</c:v>
                </c:pt>
                <c:pt idx="229">
                  <c:v>-3.2671692521286003E-5</c:v>
                </c:pt>
                <c:pt idx="230">
                  <c:v>-3.50315040759757E-5</c:v>
                </c:pt>
                <c:pt idx="231">
                  <c:v>-3.26272246318341E-5</c:v>
                </c:pt>
                <c:pt idx="232">
                  <c:v>-3.3144249313346497E-5</c:v>
                </c:pt>
                <c:pt idx="233">
                  <c:v>-3.2799445924793797E-5</c:v>
                </c:pt>
                <c:pt idx="234">
                  <c:v>-3.42902037425238E-5</c:v>
                </c:pt>
                <c:pt idx="235">
                  <c:v>-3.2676878395504401E-5</c:v>
                </c:pt>
                <c:pt idx="236">
                  <c:v>-3.2965293686333797E-5</c:v>
                </c:pt>
                <c:pt idx="237">
                  <c:v>-3.4481722392964801E-5</c:v>
                </c:pt>
                <c:pt idx="238">
                  <c:v>-3.2167878360041702E-5</c:v>
                </c:pt>
                <c:pt idx="239">
                  <c:v>-3.0584995520543202E-5</c:v>
                </c:pt>
                <c:pt idx="240">
                  <c:v>-3.02424412738826E-5</c:v>
                </c:pt>
                <c:pt idx="241">
                  <c:v>-3.2466334944409499E-5</c:v>
                </c:pt>
                <c:pt idx="242">
                  <c:v>-2.7103186111491E-5</c:v>
                </c:pt>
                <c:pt idx="243">
                  <c:v>-2.95852588886909E-5</c:v>
                </c:pt>
                <c:pt idx="244">
                  <c:v>-3.23149967820226E-5</c:v>
                </c:pt>
                <c:pt idx="245">
                  <c:v>-3.0311988228074799E-5</c:v>
                </c:pt>
                <c:pt idx="246">
                  <c:v>-3.08818765112521E-5</c:v>
                </c:pt>
                <c:pt idx="247">
                  <c:v>-3.1186323036561601E-5</c:v>
                </c:pt>
                <c:pt idx="248">
                  <c:v>-2.9007271495932901E-5</c:v>
                </c:pt>
                <c:pt idx="249">
                  <c:v>-2.71148700297586E-5</c:v>
                </c:pt>
                <c:pt idx="250">
                  <c:v>-3.1841417827426001E-5</c:v>
                </c:pt>
                <c:pt idx="251">
                  <c:v>-2.7074949256943898E-5</c:v>
                </c:pt>
                <c:pt idx="252">
                  <c:v>-2.27224339144301E-5</c:v>
                </c:pt>
                <c:pt idx="253">
                  <c:v>-2.6557733230876399E-5</c:v>
                </c:pt>
                <c:pt idx="254">
                  <c:v>-2.92660393535821E-5</c:v>
                </c:pt>
                <c:pt idx="255">
                  <c:v>-2.5143419044887101E-5</c:v>
                </c:pt>
                <c:pt idx="256">
                  <c:v>-2.4137292518980199E-5</c:v>
                </c:pt>
                <c:pt idx="257">
                  <c:v>-2.2142878120087599E-5</c:v>
                </c:pt>
                <c:pt idx="258">
                  <c:v>-1.8473052603418401E-5</c:v>
                </c:pt>
                <c:pt idx="259">
                  <c:v>-2.5479516679612998E-5</c:v>
                </c:pt>
                <c:pt idx="260">
                  <c:v>-1.7340968620212301E-5</c:v>
                </c:pt>
                <c:pt idx="261">
                  <c:v>-1.73087434372491E-5</c:v>
                </c:pt>
                <c:pt idx="262">
                  <c:v>-1.72869005807929E-5</c:v>
                </c:pt>
                <c:pt idx="263">
                  <c:v>-1.4076258128106601E-5</c:v>
                </c:pt>
                <c:pt idx="264">
                  <c:v>-1.6617648990031499E-5</c:v>
                </c:pt>
                <c:pt idx="265">
                  <c:v>-1.58424634642136E-5</c:v>
                </c:pt>
                <c:pt idx="266">
                  <c:v>-1.3294039374139699E-5</c:v>
                </c:pt>
                <c:pt idx="267">
                  <c:v>-9.60054172607024E-6</c:v>
                </c:pt>
                <c:pt idx="268">
                  <c:v>-1.0945447817496501E-5</c:v>
                </c:pt>
                <c:pt idx="269">
                  <c:v>-1.0135154660363699E-5</c:v>
                </c:pt>
                <c:pt idx="270">
                  <c:v>-8.8683317330262505E-6</c:v>
                </c:pt>
                <c:pt idx="271">
                  <c:v>-6.8558574131863196E-6</c:v>
                </c:pt>
                <c:pt idx="272">
                  <c:v>-4.1779555540244199E-6</c:v>
                </c:pt>
                <c:pt idx="273">
                  <c:v>-1.5029047881902301E-6</c:v>
                </c:pt>
                <c:pt idx="274">
                  <c:v>-2.4293781988001601E-6</c:v>
                </c:pt>
                <c:pt idx="275">
                  <c:v>-3.5748542118218599E-6</c:v>
                </c:pt>
                <c:pt idx="276">
                  <c:v>-2.0839275596608101E-7</c:v>
                </c:pt>
                <c:pt idx="277">
                  <c:v>4.3185394397721203E-6</c:v>
                </c:pt>
                <c:pt idx="278">
                  <c:v>2.5024547190396499E-7</c:v>
                </c:pt>
                <c:pt idx="279">
                  <c:v>-5.4881037263406205E-7</c:v>
                </c:pt>
                <c:pt idx="280">
                  <c:v>5.0227477969301001E-6</c:v>
                </c:pt>
                <c:pt idx="281">
                  <c:v>6.7691109880624396E-6</c:v>
                </c:pt>
                <c:pt idx="282">
                  <c:v>3.9492384353655896E-6</c:v>
                </c:pt>
                <c:pt idx="283">
                  <c:v>6.6270474119967303E-6</c:v>
                </c:pt>
                <c:pt idx="284">
                  <c:v>7.6849482132775407E-6</c:v>
                </c:pt>
                <c:pt idx="285">
                  <c:v>1.1288727403402101E-5</c:v>
                </c:pt>
                <c:pt idx="286">
                  <c:v>1.2491968003471901E-5</c:v>
                </c:pt>
                <c:pt idx="287">
                  <c:v>1.23397133109165E-5</c:v>
                </c:pt>
                <c:pt idx="288">
                  <c:v>1.1398897830970399E-5</c:v>
                </c:pt>
                <c:pt idx="289">
                  <c:v>1.1147309202875499E-5</c:v>
                </c:pt>
                <c:pt idx="290">
                  <c:v>1.17225635786519E-5</c:v>
                </c:pt>
                <c:pt idx="291">
                  <c:v>1.6698042040109599E-5</c:v>
                </c:pt>
                <c:pt idx="292">
                  <c:v>1.31196951899204E-5</c:v>
                </c:pt>
                <c:pt idx="293">
                  <c:v>1.97030903892158E-5</c:v>
                </c:pt>
                <c:pt idx="294">
                  <c:v>1.7954625560796598E-5</c:v>
                </c:pt>
                <c:pt idx="295">
                  <c:v>1.6076942640953399E-5</c:v>
                </c:pt>
                <c:pt idx="296">
                  <c:v>2.00188034137695E-5</c:v>
                </c:pt>
                <c:pt idx="297">
                  <c:v>1.73757638221909E-5</c:v>
                </c:pt>
                <c:pt idx="298">
                  <c:v>1.887020206091E-5</c:v>
                </c:pt>
                <c:pt idx="299">
                  <c:v>2.1345357558899999E-5</c:v>
                </c:pt>
                <c:pt idx="300">
                  <c:v>2.3569297229709501E-5</c:v>
                </c:pt>
                <c:pt idx="301">
                  <c:v>2.5435212209469201E-5</c:v>
                </c:pt>
                <c:pt idx="302">
                  <c:v>2.4567592059358598E-5</c:v>
                </c:pt>
                <c:pt idx="303">
                  <c:v>2.3436696980834999E-5</c:v>
                </c:pt>
                <c:pt idx="304">
                  <c:v>2.5019553383020599E-5</c:v>
                </c:pt>
                <c:pt idx="305">
                  <c:v>2.7954386136956201E-5</c:v>
                </c:pt>
                <c:pt idx="306">
                  <c:v>2.7456827445947399E-5</c:v>
                </c:pt>
                <c:pt idx="307">
                  <c:v>2.884863299276E-5</c:v>
                </c:pt>
                <c:pt idx="308">
                  <c:v>2.8831290402464698E-5</c:v>
                </c:pt>
                <c:pt idx="309">
                  <c:v>2.4699513320113099E-5</c:v>
                </c:pt>
                <c:pt idx="310">
                  <c:v>3.0042248880162001E-5</c:v>
                </c:pt>
                <c:pt idx="311">
                  <c:v>3.1799272941193903E-5</c:v>
                </c:pt>
                <c:pt idx="312">
                  <c:v>3.1974898824698402E-5</c:v>
                </c:pt>
                <c:pt idx="313">
                  <c:v>3.4361633718060102E-5</c:v>
                </c:pt>
                <c:pt idx="314">
                  <c:v>3.3205782181497501E-5</c:v>
                </c:pt>
                <c:pt idx="315">
                  <c:v>2.9538921266957199E-5</c:v>
                </c:pt>
                <c:pt idx="316">
                  <c:v>2.9455777320522699E-5</c:v>
                </c:pt>
                <c:pt idx="317">
                  <c:v>2.8498842559546401E-5</c:v>
                </c:pt>
                <c:pt idx="318">
                  <c:v>3.2741251754868997E-5</c:v>
                </c:pt>
                <c:pt idx="319">
                  <c:v>2.9168578869900201E-5</c:v>
                </c:pt>
                <c:pt idx="320">
                  <c:v>2.99367454569488E-5</c:v>
                </c:pt>
                <c:pt idx="321">
                  <c:v>3.4406266088028099E-5</c:v>
                </c:pt>
                <c:pt idx="322">
                  <c:v>3.1967481488058002E-5</c:v>
                </c:pt>
                <c:pt idx="323">
                  <c:v>3.3053732047534201E-5</c:v>
                </c:pt>
                <c:pt idx="324">
                  <c:v>3.6629092995943402E-5</c:v>
                </c:pt>
                <c:pt idx="325">
                  <c:v>3.0442072560339099E-5</c:v>
                </c:pt>
                <c:pt idx="326">
                  <c:v>3.6897778494134401E-5</c:v>
                </c:pt>
                <c:pt idx="327">
                  <c:v>3.6451066267488798E-5</c:v>
                </c:pt>
                <c:pt idx="328">
                  <c:v>3.4303354024769698E-5</c:v>
                </c:pt>
                <c:pt idx="329">
                  <c:v>3.8239337894030997E-5</c:v>
                </c:pt>
                <c:pt idx="330">
                  <c:v>3.2724187431869999E-5</c:v>
                </c:pt>
                <c:pt idx="331">
                  <c:v>3.5169297077180701E-5</c:v>
                </c:pt>
                <c:pt idx="332">
                  <c:v>4.0423261861338503E-5</c:v>
                </c:pt>
                <c:pt idx="333">
                  <c:v>4.1718653305764002E-5</c:v>
                </c:pt>
                <c:pt idx="334">
                  <c:v>3.7851054172251002E-5</c:v>
                </c:pt>
                <c:pt idx="335">
                  <c:v>3.9949743953839803E-5</c:v>
                </c:pt>
                <c:pt idx="336">
                  <c:v>3.6773208321393002E-5</c:v>
                </c:pt>
                <c:pt idx="337">
                  <c:v>4.17980815149003E-5</c:v>
                </c:pt>
                <c:pt idx="338">
                  <c:v>4.1513847241832803E-5</c:v>
                </c:pt>
                <c:pt idx="339">
                  <c:v>3.7480875115754602E-5</c:v>
                </c:pt>
                <c:pt idx="340">
                  <c:v>3.3811046650751003E-5</c:v>
                </c:pt>
                <c:pt idx="341">
                  <c:v>3.8633293833449801E-5</c:v>
                </c:pt>
                <c:pt idx="342">
                  <c:v>3.8728012104780102E-5</c:v>
                </c:pt>
                <c:pt idx="343">
                  <c:v>4.14626415745656E-5</c:v>
                </c:pt>
                <c:pt idx="344">
                  <c:v>4.1224859392855297E-5</c:v>
                </c:pt>
                <c:pt idx="345">
                  <c:v>4.3430775191055602E-5</c:v>
                </c:pt>
                <c:pt idx="346">
                  <c:v>3.7693091675438298E-5</c:v>
                </c:pt>
                <c:pt idx="347">
                  <c:v>4.47813789003927E-5</c:v>
                </c:pt>
                <c:pt idx="348">
                  <c:v>4.26547692113533E-5</c:v>
                </c:pt>
                <c:pt idx="349">
                  <c:v>4.6311149546175198E-5</c:v>
                </c:pt>
                <c:pt idx="350">
                  <c:v>4.4790628683303702E-5</c:v>
                </c:pt>
                <c:pt idx="351">
                  <c:v>4.1754481936371202E-5</c:v>
                </c:pt>
                <c:pt idx="352">
                  <c:v>4.5642619836609598E-5</c:v>
                </c:pt>
                <c:pt idx="353">
                  <c:v>4.6293112826793297E-5</c:v>
                </c:pt>
                <c:pt idx="354">
                  <c:v>4.5342371062684201E-5</c:v>
                </c:pt>
                <c:pt idx="355">
                  <c:v>4.5356636953161897E-5</c:v>
                </c:pt>
                <c:pt idx="356">
                  <c:v>4.6312837278418099E-5</c:v>
                </c:pt>
                <c:pt idx="357">
                  <c:v>4.84312760590302E-5</c:v>
                </c:pt>
                <c:pt idx="358">
                  <c:v>4.4756972055242E-5</c:v>
                </c:pt>
                <c:pt idx="359">
                  <c:v>4.90302785014867E-5</c:v>
                </c:pt>
                <c:pt idx="360">
                  <c:v>4.3758434032022803E-5</c:v>
                </c:pt>
                <c:pt idx="361">
                  <c:v>4.8119621467371798E-5</c:v>
                </c:pt>
                <c:pt idx="362">
                  <c:v>4.8522286365130001E-5</c:v>
                </c:pt>
                <c:pt idx="363">
                  <c:v>4.2574559185169099E-5</c:v>
                </c:pt>
                <c:pt idx="364">
                  <c:v>4.7519848239787001E-5</c:v>
                </c:pt>
                <c:pt idx="365">
                  <c:v>5.04653721767099E-5</c:v>
                </c:pt>
                <c:pt idx="366">
                  <c:v>5.0936238024209698E-5</c:v>
                </c:pt>
                <c:pt idx="367">
                  <c:v>4.2876092475812402E-5</c:v>
                </c:pt>
                <c:pt idx="368">
                  <c:v>5.0688004669336898E-5</c:v>
                </c:pt>
                <c:pt idx="369">
                  <c:v>5.01331551454164E-5</c:v>
                </c:pt>
                <c:pt idx="370">
                  <c:v>5.0626227332746797E-5</c:v>
                </c:pt>
                <c:pt idx="371">
                  <c:v>4.6265322738351403E-5</c:v>
                </c:pt>
                <c:pt idx="372">
                  <c:v>4.9055325439420499E-5</c:v>
                </c:pt>
                <c:pt idx="373">
                  <c:v>5.14430307803629E-5</c:v>
                </c:pt>
                <c:pt idx="374">
                  <c:v>4.83600305992896E-5</c:v>
                </c:pt>
                <c:pt idx="375">
                  <c:v>4.7957123897836003E-5</c:v>
                </c:pt>
                <c:pt idx="376">
                  <c:v>4.7928827158283998E-5</c:v>
                </c:pt>
                <c:pt idx="377">
                  <c:v>4.9450142652970202E-5</c:v>
                </c:pt>
                <c:pt idx="378">
                  <c:v>4.88926007185177E-5</c:v>
                </c:pt>
                <c:pt idx="379">
                  <c:v>4.7061837894767101E-5</c:v>
                </c:pt>
                <c:pt idx="380">
                  <c:v>5.2241507396166197E-5</c:v>
                </c:pt>
                <c:pt idx="381">
                  <c:v>4.9365162782490997E-5</c:v>
                </c:pt>
                <c:pt idx="382">
                  <c:v>5.31538351683305E-5</c:v>
                </c:pt>
                <c:pt idx="383">
                  <c:v>5.1135596350346699E-5</c:v>
                </c:pt>
                <c:pt idx="384">
                  <c:v>5.1793012374211502E-5</c:v>
                </c:pt>
                <c:pt idx="385">
                  <c:v>5.1706888527867103E-5</c:v>
                </c:pt>
                <c:pt idx="386">
                  <c:v>5.5708052588288002E-5</c:v>
                </c:pt>
                <c:pt idx="387">
                  <c:v>5.3246707284843301E-5</c:v>
                </c:pt>
                <c:pt idx="388">
                  <c:v>5.0802911605717602E-5</c:v>
                </c:pt>
                <c:pt idx="389">
                  <c:v>5.4993452592892898E-5</c:v>
                </c:pt>
                <c:pt idx="390">
                  <c:v>5.4792288196955897E-5</c:v>
                </c:pt>
                <c:pt idx="391">
                  <c:v>5.1800913870736002E-5</c:v>
                </c:pt>
                <c:pt idx="392">
                  <c:v>5.3866583869095401E-5</c:v>
                </c:pt>
                <c:pt idx="393">
                  <c:v>5.5904853990529597E-5</c:v>
                </c:pt>
                <c:pt idx="394">
                  <c:v>5.26958026125748E-5</c:v>
                </c:pt>
                <c:pt idx="395">
                  <c:v>4.7868159771986897E-5</c:v>
                </c:pt>
                <c:pt idx="396">
                  <c:v>5.3876812681164399E-5</c:v>
                </c:pt>
                <c:pt idx="397">
                  <c:v>5.07806091041898E-5</c:v>
                </c:pt>
                <c:pt idx="398">
                  <c:v>5.3517695208046E-5</c:v>
                </c:pt>
                <c:pt idx="399">
                  <c:v>5.4586264293945198E-5</c:v>
                </c:pt>
                <c:pt idx="400">
                  <c:v>5.7519999018815599E-5</c:v>
                </c:pt>
                <c:pt idx="401">
                  <c:v>5.2861811860235697E-5</c:v>
                </c:pt>
                <c:pt idx="402">
                  <c:v>5.70596825804728E-5</c:v>
                </c:pt>
                <c:pt idx="403">
                  <c:v>5.55544153304454E-5</c:v>
                </c:pt>
                <c:pt idx="404">
                  <c:v>5.61709886907972E-5</c:v>
                </c:pt>
                <c:pt idx="405">
                  <c:v>5.7379758926203498E-5</c:v>
                </c:pt>
                <c:pt idx="406">
                  <c:v>5.5886662255548503E-5</c:v>
                </c:pt>
                <c:pt idx="407">
                  <c:v>5.9477601727639598E-5</c:v>
                </c:pt>
                <c:pt idx="408">
                  <c:v>5.4880116646950098E-5</c:v>
                </c:pt>
                <c:pt idx="409">
                  <c:v>5.8527542744652901E-5</c:v>
                </c:pt>
                <c:pt idx="410">
                  <c:v>5.7892443353169797E-5</c:v>
                </c:pt>
                <c:pt idx="411">
                  <c:v>6.1988063613091794E-5</c:v>
                </c:pt>
                <c:pt idx="412">
                  <c:v>5.7673219621144101E-5</c:v>
                </c:pt>
                <c:pt idx="413">
                  <c:v>5.7237194715450301E-5</c:v>
                </c:pt>
                <c:pt idx="414">
                  <c:v>5.4004420720239402E-5</c:v>
                </c:pt>
                <c:pt idx="415">
                  <c:v>6.1835018244067098E-5</c:v>
                </c:pt>
                <c:pt idx="416">
                  <c:v>5.9323332562369103E-5</c:v>
                </c:pt>
                <c:pt idx="417">
                  <c:v>6.1451854305931598E-5</c:v>
                </c:pt>
                <c:pt idx="418">
                  <c:v>5.86285779896208E-5</c:v>
                </c:pt>
                <c:pt idx="419">
                  <c:v>6.1718738124997695E-5</c:v>
                </c:pt>
                <c:pt idx="420">
                  <c:v>6.1490993426692805E-5</c:v>
                </c:pt>
                <c:pt idx="421">
                  <c:v>6.0743748014657198E-5</c:v>
                </c:pt>
                <c:pt idx="422">
                  <c:v>6.2737914888617995E-5</c:v>
                </c:pt>
                <c:pt idx="423">
                  <c:v>6.2474004115420703E-5</c:v>
                </c:pt>
                <c:pt idx="424">
                  <c:v>6.1573224028089701E-5</c:v>
                </c:pt>
                <c:pt idx="425">
                  <c:v>6.6772398475782295E-5</c:v>
                </c:pt>
                <c:pt idx="426">
                  <c:v>6.6123563700961699E-5</c:v>
                </c:pt>
                <c:pt idx="427">
                  <c:v>7.0964798861334797E-5</c:v>
                </c:pt>
                <c:pt idx="428">
                  <c:v>6.9514629132976102E-5</c:v>
                </c:pt>
                <c:pt idx="429">
                  <c:v>6.7948619806103096E-5</c:v>
                </c:pt>
                <c:pt idx="430">
                  <c:v>7.2052582316660204E-5</c:v>
                </c:pt>
                <c:pt idx="431">
                  <c:v>7.2311507535658797E-5</c:v>
                </c:pt>
                <c:pt idx="432">
                  <c:v>7.3827474526865403E-5</c:v>
                </c:pt>
                <c:pt idx="433">
                  <c:v>7.5592614825051104E-5</c:v>
                </c:pt>
                <c:pt idx="434">
                  <c:v>7.6371644100918005E-5</c:v>
                </c:pt>
                <c:pt idx="435">
                  <c:v>7.7540740969921602E-5</c:v>
                </c:pt>
                <c:pt idx="436">
                  <c:v>7.8641428866389499E-5</c:v>
                </c:pt>
                <c:pt idx="437">
                  <c:v>7.9118924989400596E-5</c:v>
                </c:pt>
                <c:pt idx="438">
                  <c:v>8.3215964709312294E-5</c:v>
                </c:pt>
                <c:pt idx="439">
                  <c:v>8.2370767177345996E-5</c:v>
                </c:pt>
                <c:pt idx="440">
                  <c:v>8.5083813975146303E-5</c:v>
                </c:pt>
                <c:pt idx="441">
                  <c:v>8.6282895741152297E-5</c:v>
                </c:pt>
                <c:pt idx="442">
                  <c:v>8.9020440500209603E-5</c:v>
                </c:pt>
                <c:pt idx="443">
                  <c:v>8.6459249419788202E-5</c:v>
                </c:pt>
                <c:pt idx="444">
                  <c:v>9.3222484630187106E-5</c:v>
                </c:pt>
                <c:pt idx="445">
                  <c:v>9.3015732905918304E-5</c:v>
                </c:pt>
                <c:pt idx="446">
                  <c:v>8.8834295416320906E-5</c:v>
                </c:pt>
                <c:pt idx="447">
                  <c:v>9.1878668619855503E-5</c:v>
                </c:pt>
                <c:pt idx="448">
                  <c:v>9.1102588796581406E-5</c:v>
                </c:pt>
                <c:pt idx="449">
                  <c:v>9.7887528638954002E-5</c:v>
                </c:pt>
                <c:pt idx="450">
                  <c:v>9.7398030972074397E-5</c:v>
                </c:pt>
                <c:pt idx="451">
                  <c:v>9.8152635460347203E-5</c:v>
                </c:pt>
                <c:pt idx="452">
                  <c:v>9.7512239310217704E-5</c:v>
                </c:pt>
                <c:pt idx="453">
                  <c:v>9.73546692210975E-5</c:v>
                </c:pt>
                <c:pt idx="454" formatCode="General">
                  <c:v>1.01236182298265E-4</c:v>
                </c:pt>
                <c:pt idx="455" formatCode="General">
                  <c:v>1.02860474097341E-4</c:v>
                </c:pt>
                <c:pt idx="456" formatCode="General">
                  <c:v>1.0432509895034E-4</c:v>
                </c:pt>
                <c:pt idx="457" formatCode="General">
                  <c:v>1.0487919320208801E-4</c:v>
                </c:pt>
                <c:pt idx="458" formatCode="General">
                  <c:v>1.07028634358324E-4</c:v>
                </c:pt>
                <c:pt idx="459" formatCode="General">
                  <c:v>1.09002702159479E-4</c:v>
                </c:pt>
                <c:pt idx="460" formatCode="General">
                  <c:v>1.08852460919111E-4</c:v>
                </c:pt>
                <c:pt idx="461" formatCode="General">
                  <c:v>1.11607250845505E-4</c:v>
                </c:pt>
                <c:pt idx="462" formatCode="General">
                  <c:v>1.11897827607404E-4</c:v>
                </c:pt>
                <c:pt idx="463" formatCode="General">
                  <c:v>1.12107374793734E-4</c:v>
                </c:pt>
                <c:pt idx="464" formatCode="General">
                  <c:v>1.15300577245841E-4</c:v>
                </c:pt>
                <c:pt idx="465" formatCode="General">
                  <c:v>1.15465670369865E-4</c:v>
                </c:pt>
                <c:pt idx="466" formatCode="General">
                  <c:v>1.15473710203012E-4</c:v>
                </c:pt>
                <c:pt idx="467" formatCode="General">
                  <c:v>1.17943500709996E-4</c:v>
                </c:pt>
                <c:pt idx="468" formatCode="General">
                  <c:v>1.2163324361057801E-4</c:v>
                </c:pt>
                <c:pt idx="469" formatCode="General">
                  <c:v>1.2124090587449E-4</c:v>
                </c:pt>
                <c:pt idx="470" formatCode="General">
                  <c:v>1.24143010567477E-4</c:v>
                </c:pt>
                <c:pt idx="471" formatCode="General">
                  <c:v>1.2431654670026499E-4</c:v>
                </c:pt>
                <c:pt idx="472" formatCode="General">
                  <c:v>1.24390452692128E-4</c:v>
                </c:pt>
                <c:pt idx="473" formatCode="General">
                  <c:v>1.2892990148029399E-4</c:v>
                </c:pt>
                <c:pt idx="474" formatCode="General">
                  <c:v>1.2842338371470301E-4</c:v>
                </c:pt>
                <c:pt idx="475" formatCode="General">
                  <c:v>1.2920857668235E-4</c:v>
                </c:pt>
                <c:pt idx="476" formatCode="General">
                  <c:v>1.3011060231129799E-4</c:v>
                </c:pt>
                <c:pt idx="477" formatCode="General">
                  <c:v>1.3076397051516999E-4</c:v>
                </c:pt>
                <c:pt idx="478" formatCode="General">
                  <c:v>1.3415583613581199E-4</c:v>
                </c:pt>
                <c:pt idx="479" formatCode="General">
                  <c:v>1.3614456451678501E-4</c:v>
                </c:pt>
                <c:pt idx="480" formatCode="General">
                  <c:v>1.3756038967809801E-4</c:v>
                </c:pt>
                <c:pt idx="481" formatCode="General">
                  <c:v>1.3674800017721999E-4</c:v>
                </c:pt>
                <c:pt idx="482" formatCode="General">
                  <c:v>1.3672754661594601E-4</c:v>
                </c:pt>
                <c:pt idx="483" formatCode="General">
                  <c:v>1.38002855879564E-4</c:v>
                </c:pt>
                <c:pt idx="484" formatCode="General">
                  <c:v>1.4059068837843101E-4</c:v>
                </c:pt>
                <c:pt idx="485" formatCode="General">
                  <c:v>1.4035182523446601E-4</c:v>
                </c:pt>
                <c:pt idx="486" formatCode="General">
                  <c:v>1.39242090972249E-4</c:v>
                </c:pt>
                <c:pt idx="487" formatCode="General">
                  <c:v>1.4139695949135899E-4</c:v>
                </c:pt>
                <c:pt idx="488" formatCode="General">
                  <c:v>1.42670108318202E-4</c:v>
                </c:pt>
                <c:pt idx="489" formatCode="General">
                  <c:v>1.4299992928682299E-4</c:v>
                </c:pt>
                <c:pt idx="490" formatCode="General">
                  <c:v>1.4477679853490801E-4</c:v>
                </c:pt>
                <c:pt idx="491" formatCode="General">
                  <c:v>1.4238124707740001E-4</c:v>
                </c:pt>
                <c:pt idx="492" formatCode="General">
                  <c:v>1.4549552252583501E-4</c:v>
                </c:pt>
                <c:pt idx="493" formatCode="General">
                  <c:v>1.4564445389212601E-4</c:v>
                </c:pt>
                <c:pt idx="494" formatCode="General">
                  <c:v>1.4603504211902E-4</c:v>
                </c:pt>
                <c:pt idx="495" formatCode="General">
                  <c:v>1.4982768724166901E-4</c:v>
                </c:pt>
                <c:pt idx="496" formatCode="General">
                  <c:v>1.4613496243269199E-4</c:v>
                </c:pt>
                <c:pt idx="497" formatCode="General">
                  <c:v>1.4671962945446101E-4</c:v>
                </c:pt>
                <c:pt idx="498" formatCode="General">
                  <c:v>1.4706942203208199E-4</c:v>
                </c:pt>
                <c:pt idx="499" formatCode="General">
                  <c:v>1.4784247043374499E-4</c:v>
                </c:pt>
                <c:pt idx="500" formatCode="General">
                  <c:v>1.4778944171580001E-4</c:v>
                </c:pt>
                <c:pt idx="501" formatCode="General">
                  <c:v>1.4877041800952001E-4</c:v>
                </c:pt>
                <c:pt idx="502" formatCode="General">
                  <c:v>1.48643092279221E-4</c:v>
                </c:pt>
                <c:pt idx="503" formatCode="General">
                  <c:v>1.4817133652944E-4</c:v>
                </c:pt>
                <c:pt idx="504" formatCode="General">
                  <c:v>1.4545371108589701E-4</c:v>
                </c:pt>
                <c:pt idx="505" formatCode="General">
                  <c:v>1.4842004592109699E-4</c:v>
                </c:pt>
                <c:pt idx="506" formatCode="General">
                  <c:v>1.4776920740592399E-4</c:v>
                </c:pt>
                <c:pt idx="507" formatCode="General">
                  <c:v>1.4481728168694801E-4</c:v>
                </c:pt>
                <c:pt idx="508" formatCode="General">
                  <c:v>1.46532845062346E-4</c:v>
                </c:pt>
                <c:pt idx="509" formatCode="General">
                  <c:v>1.45107768235046E-4</c:v>
                </c:pt>
                <c:pt idx="510" formatCode="General">
                  <c:v>1.4261957353950199E-4</c:v>
                </c:pt>
                <c:pt idx="511" formatCode="General">
                  <c:v>1.4122057182334199E-4</c:v>
                </c:pt>
                <c:pt idx="512" formatCode="General">
                  <c:v>1.4181032633815599E-4</c:v>
                </c:pt>
                <c:pt idx="513" formatCode="General">
                  <c:v>1.3819100693552401E-4</c:v>
                </c:pt>
                <c:pt idx="514" formatCode="General">
                  <c:v>1.3904573223957699E-4</c:v>
                </c:pt>
                <c:pt idx="515" formatCode="General">
                  <c:v>1.3810086307723199E-4</c:v>
                </c:pt>
                <c:pt idx="516" formatCode="General">
                  <c:v>1.3645272287111801E-4</c:v>
                </c:pt>
                <c:pt idx="517" formatCode="General">
                  <c:v>1.3628765717040199E-4</c:v>
                </c:pt>
                <c:pt idx="518" formatCode="General">
                  <c:v>1.3261302448783999E-4</c:v>
                </c:pt>
                <c:pt idx="519" formatCode="General">
                  <c:v>1.3454827599073701E-4</c:v>
                </c:pt>
                <c:pt idx="520" formatCode="General">
                  <c:v>1.2952779499635899E-4</c:v>
                </c:pt>
                <c:pt idx="521" formatCode="General">
                  <c:v>1.26074799669728E-4</c:v>
                </c:pt>
                <c:pt idx="522" formatCode="General">
                  <c:v>1.2599440297946299E-4</c:v>
                </c:pt>
                <c:pt idx="523" formatCode="General">
                  <c:v>1.22915578633567E-4</c:v>
                </c:pt>
                <c:pt idx="524" formatCode="General">
                  <c:v>1.2207982607818801E-4</c:v>
                </c:pt>
                <c:pt idx="525" formatCode="General">
                  <c:v>1.18286759229537E-4</c:v>
                </c:pt>
                <c:pt idx="526" formatCode="General">
                  <c:v>1.1586028996140199E-4</c:v>
                </c:pt>
                <c:pt idx="527" formatCode="General">
                  <c:v>1.13233496013703E-4</c:v>
                </c:pt>
                <c:pt idx="528" formatCode="General">
                  <c:v>1.10958935326852E-4</c:v>
                </c:pt>
                <c:pt idx="529" formatCode="General">
                  <c:v>1.06898404943139E-4</c:v>
                </c:pt>
                <c:pt idx="530" formatCode="General">
                  <c:v>1.0401583117581E-4</c:v>
                </c:pt>
                <c:pt idx="531">
                  <c:v>9.9112772686658603E-5</c:v>
                </c:pt>
                <c:pt idx="532">
                  <c:v>9.6396082297892598E-5</c:v>
                </c:pt>
                <c:pt idx="533">
                  <c:v>9.4095408280296994E-5</c:v>
                </c:pt>
                <c:pt idx="534">
                  <c:v>8.8635403878719403E-5</c:v>
                </c:pt>
                <c:pt idx="535">
                  <c:v>8.5755742260277895E-5</c:v>
                </c:pt>
                <c:pt idx="536">
                  <c:v>8.0110185044600306E-5</c:v>
                </c:pt>
                <c:pt idx="537">
                  <c:v>7.7481359907923003E-5</c:v>
                </c:pt>
                <c:pt idx="538">
                  <c:v>7.2925539880368706E-5</c:v>
                </c:pt>
                <c:pt idx="539">
                  <c:v>6.8360888964708394E-5</c:v>
                </c:pt>
                <c:pt idx="540">
                  <c:v>6.2587067327565102E-5</c:v>
                </c:pt>
                <c:pt idx="541">
                  <c:v>5.7699993345868503E-5</c:v>
                </c:pt>
                <c:pt idx="542">
                  <c:v>5.3316674896071303E-5</c:v>
                </c:pt>
                <c:pt idx="543">
                  <c:v>4.7177083235699399E-5</c:v>
                </c:pt>
                <c:pt idx="544">
                  <c:v>4.1981750329012203E-5</c:v>
                </c:pt>
                <c:pt idx="545">
                  <c:v>3.5504313370025503E-5</c:v>
                </c:pt>
                <c:pt idx="546">
                  <c:v>3.0730579039422298E-5</c:v>
                </c:pt>
                <c:pt idx="547">
                  <c:v>2.5241013588889401E-5</c:v>
                </c:pt>
                <c:pt idx="548">
                  <c:v>1.9371964144123301E-5</c:v>
                </c:pt>
                <c:pt idx="549">
                  <c:v>1.19282847826875E-5</c:v>
                </c:pt>
                <c:pt idx="550">
                  <c:v>6.5120056111873203E-6</c:v>
                </c:pt>
                <c:pt idx="551">
                  <c:v>1.1141813034630999E-6</c:v>
                </c:pt>
                <c:pt idx="552">
                  <c:v>-6.7274751657979499E-6</c:v>
                </c:pt>
                <c:pt idx="553">
                  <c:v>-1.3185347113400199E-5</c:v>
                </c:pt>
                <c:pt idx="554">
                  <c:v>-1.9905806071201699E-5</c:v>
                </c:pt>
                <c:pt idx="555">
                  <c:v>-2.5977796921955999E-5</c:v>
                </c:pt>
                <c:pt idx="556">
                  <c:v>-3.4074927696085003E-5</c:v>
                </c:pt>
                <c:pt idx="557">
                  <c:v>-4.13368494503708E-5</c:v>
                </c:pt>
                <c:pt idx="558">
                  <c:v>-4.7169721498498501E-5</c:v>
                </c:pt>
                <c:pt idx="559">
                  <c:v>-5.5328679981432397E-5</c:v>
                </c:pt>
                <c:pt idx="560">
                  <c:v>-6.2488348316529701E-5</c:v>
                </c:pt>
                <c:pt idx="561">
                  <c:v>-7.2448166191897004E-5</c:v>
                </c:pt>
                <c:pt idx="562">
                  <c:v>-7.8321687377835394E-5</c:v>
                </c:pt>
                <c:pt idx="563">
                  <c:v>-8.6086282807109994E-5</c:v>
                </c:pt>
                <c:pt idx="564">
                  <c:v>-9.4461572852822296E-5</c:v>
                </c:pt>
                <c:pt idx="565" formatCode="General">
                  <c:v>-1.02162810521883E-4</c:v>
                </c:pt>
                <c:pt idx="566" formatCode="General">
                  <c:v>-1.12713933197659E-4</c:v>
                </c:pt>
                <c:pt idx="567" formatCode="General">
                  <c:v>-1.21160714399608E-4</c:v>
                </c:pt>
                <c:pt idx="568" formatCode="General">
                  <c:v>-1.2950027897642199E-4</c:v>
                </c:pt>
                <c:pt idx="569" formatCode="General">
                  <c:v>-1.38479969306161E-4</c:v>
                </c:pt>
                <c:pt idx="570" formatCode="General">
                  <c:v>-1.4829024497771401E-4</c:v>
                </c:pt>
                <c:pt idx="571" formatCode="General">
                  <c:v>-1.57471882601036E-4</c:v>
                </c:pt>
                <c:pt idx="572" formatCode="General">
                  <c:v>-1.6617114479478801E-4</c:v>
                </c:pt>
                <c:pt idx="573" formatCode="General">
                  <c:v>-1.7607454128855401E-4</c:v>
                </c:pt>
                <c:pt idx="574" formatCode="General">
                  <c:v>-1.8757418774942601E-4</c:v>
                </c:pt>
                <c:pt idx="575" formatCode="General">
                  <c:v>-1.97987415023417E-4</c:v>
                </c:pt>
                <c:pt idx="576" formatCode="General">
                  <c:v>-2.0826469196601199E-4</c:v>
                </c:pt>
                <c:pt idx="577" formatCode="General">
                  <c:v>-2.19198923296227E-4</c:v>
                </c:pt>
                <c:pt idx="578" formatCode="General">
                  <c:v>-2.3101816233101299E-4</c:v>
                </c:pt>
                <c:pt idx="579" formatCode="General">
                  <c:v>-2.4246140233997299E-4</c:v>
                </c:pt>
                <c:pt idx="580" formatCode="General">
                  <c:v>-2.52832404179617E-4</c:v>
                </c:pt>
                <c:pt idx="581" formatCode="General">
                  <c:v>-2.6569606641424601E-4</c:v>
                </c:pt>
                <c:pt idx="582" formatCode="General">
                  <c:v>-2.77895696496257E-4</c:v>
                </c:pt>
                <c:pt idx="583" formatCode="General">
                  <c:v>-2.9011968594026599E-4</c:v>
                </c:pt>
                <c:pt idx="584" formatCode="General">
                  <c:v>-3.0196978053375701E-4</c:v>
                </c:pt>
                <c:pt idx="585" formatCode="General">
                  <c:v>-3.1539390788800498E-4</c:v>
                </c:pt>
                <c:pt idx="586" formatCode="General">
                  <c:v>-3.2733072387674102E-4</c:v>
                </c:pt>
                <c:pt idx="587" formatCode="General">
                  <c:v>-3.3905646281263301E-4</c:v>
                </c:pt>
                <c:pt idx="588" formatCode="General">
                  <c:v>-3.5124027935347601E-4</c:v>
                </c:pt>
                <c:pt idx="589" formatCode="General">
                  <c:v>-3.6397314515059702E-4</c:v>
                </c:pt>
                <c:pt idx="590" formatCode="General">
                  <c:v>-3.75635804369042E-4</c:v>
                </c:pt>
                <c:pt idx="591" formatCode="General">
                  <c:v>-3.8535546057495099E-4</c:v>
                </c:pt>
                <c:pt idx="592" formatCode="General">
                  <c:v>-3.9588223282641702E-4</c:v>
                </c:pt>
                <c:pt idx="593" formatCode="General">
                  <c:v>-4.0453784657112002E-4</c:v>
                </c:pt>
                <c:pt idx="594" formatCode="General">
                  <c:v>-4.1178898260863401E-4</c:v>
                </c:pt>
                <c:pt idx="595" formatCode="General">
                  <c:v>-4.1932755729452898E-4</c:v>
                </c:pt>
                <c:pt idx="596" formatCode="General">
                  <c:v>-4.2452124154208697E-4</c:v>
                </c:pt>
                <c:pt idx="597" formatCode="General">
                  <c:v>-4.2873609608145799E-4</c:v>
                </c:pt>
                <c:pt idx="598" formatCode="General">
                  <c:v>-4.2888629639072702E-4</c:v>
                </c:pt>
                <c:pt idx="599" formatCode="General">
                  <c:v>-4.3144781774643898E-4</c:v>
                </c:pt>
                <c:pt idx="600" formatCode="General">
                  <c:v>-4.29665484836333E-4</c:v>
                </c:pt>
                <c:pt idx="601" formatCode="General">
                  <c:v>-4.2754433071334801E-4</c:v>
                </c:pt>
                <c:pt idx="602" formatCode="General">
                  <c:v>-4.2390113610155902E-4</c:v>
                </c:pt>
                <c:pt idx="603" formatCode="General">
                  <c:v>-4.1902959495292998E-4</c:v>
                </c:pt>
                <c:pt idx="604" formatCode="General">
                  <c:v>-4.1215580157237698E-4</c:v>
                </c:pt>
                <c:pt idx="605" formatCode="General">
                  <c:v>-4.0489965449494399E-4</c:v>
                </c:pt>
                <c:pt idx="606" formatCode="General">
                  <c:v>-3.9586812055470398E-4</c:v>
                </c:pt>
                <c:pt idx="607" formatCode="General">
                  <c:v>-3.8591448216647499E-4</c:v>
                </c:pt>
                <c:pt idx="608" formatCode="General">
                  <c:v>-3.7296649145972201E-4</c:v>
                </c:pt>
                <c:pt idx="609" formatCode="General">
                  <c:v>-3.60412526826317E-4</c:v>
                </c:pt>
                <c:pt idx="610" formatCode="General">
                  <c:v>-3.4650172828181602E-4</c:v>
                </c:pt>
                <c:pt idx="611" formatCode="General">
                  <c:v>-3.3076328299789202E-4</c:v>
                </c:pt>
                <c:pt idx="612" formatCode="General">
                  <c:v>-3.1439033162954902E-4</c:v>
                </c:pt>
                <c:pt idx="613" formatCode="General">
                  <c:v>-2.9700368270965102E-4</c:v>
                </c:pt>
                <c:pt idx="614" formatCode="General">
                  <c:v>-2.7881824961610899E-4</c:v>
                </c:pt>
                <c:pt idx="615" formatCode="General">
                  <c:v>-2.5924939030702002E-4</c:v>
                </c:pt>
                <c:pt idx="616" formatCode="General">
                  <c:v>-2.39192601514862E-4</c:v>
                </c:pt>
                <c:pt idx="617" formatCode="General">
                  <c:v>-2.17829313730894E-4</c:v>
                </c:pt>
                <c:pt idx="618" formatCode="General">
                  <c:v>-1.96357316295502E-4</c:v>
                </c:pt>
                <c:pt idx="619" formatCode="General">
                  <c:v>-1.72262048370996E-4</c:v>
                </c:pt>
                <c:pt idx="620" formatCode="General">
                  <c:v>-1.4894509191099299E-4</c:v>
                </c:pt>
                <c:pt idx="621" formatCode="General">
                  <c:v>-1.2566348515731399E-4</c:v>
                </c:pt>
                <c:pt idx="622" formatCode="General">
                  <c:v>-1.01213431838286E-4</c:v>
                </c:pt>
                <c:pt idx="623">
                  <c:v>-7.5798263324204003E-5</c:v>
                </c:pt>
                <c:pt idx="624">
                  <c:v>-4.9052646780032598E-5</c:v>
                </c:pt>
                <c:pt idx="625">
                  <c:v>-2.2468471896467498E-5</c:v>
                </c:pt>
                <c:pt idx="626">
                  <c:v>5.1150130539087003E-6</c:v>
                </c:pt>
                <c:pt idx="627">
                  <c:v>3.1955739970643599E-5</c:v>
                </c:pt>
                <c:pt idx="628">
                  <c:v>6.0706951721850001E-5</c:v>
                </c:pt>
                <c:pt idx="629">
                  <c:v>8.8896447967614294E-5</c:v>
                </c:pt>
                <c:pt idx="630" formatCode="General">
                  <c:v>1.18391618945197E-4</c:v>
                </c:pt>
                <c:pt idx="631" formatCode="General">
                  <c:v>1.4788478827830099E-4</c:v>
                </c:pt>
                <c:pt idx="632" formatCode="General">
                  <c:v>1.77399540214326E-4</c:v>
                </c:pt>
                <c:pt idx="633" formatCode="General">
                  <c:v>2.0842758338174299E-4</c:v>
                </c:pt>
                <c:pt idx="634" formatCode="General">
                  <c:v>2.39332329772244E-4</c:v>
                </c:pt>
                <c:pt idx="635" formatCode="General">
                  <c:v>2.6949500731062001E-4</c:v>
                </c:pt>
                <c:pt idx="636" formatCode="General">
                  <c:v>3.01172132242719E-4</c:v>
                </c:pt>
                <c:pt idx="637" formatCode="General">
                  <c:v>3.3330228455457901E-4</c:v>
                </c:pt>
                <c:pt idx="638" formatCode="General">
                  <c:v>3.6546000244704199E-4</c:v>
                </c:pt>
                <c:pt idx="639" formatCode="General">
                  <c:v>3.9830381795606602E-4</c:v>
                </c:pt>
                <c:pt idx="640" formatCode="General">
                  <c:v>4.3117144582591302E-4</c:v>
                </c:pt>
                <c:pt idx="641" formatCode="General">
                  <c:v>4.6374492211277702E-4</c:v>
                </c:pt>
                <c:pt idx="642" formatCode="General">
                  <c:v>4.9700861329970601E-4</c:v>
                </c:pt>
                <c:pt idx="643" formatCode="General">
                  <c:v>5.3103580044449802E-4</c:v>
                </c:pt>
                <c:pt idx="644" formatCode="General">
                  <c:v>5.6524821568895397E-4</c:v>
                </c:pt>
                <c:pt idx="645" formatCode="General">
                  <c:v>5.9831260762456995E-4</c:v>
                </c:pt>
                <c:pt idx="646" formatCode="General">
                  <c:v>6.3269539344769398E-4</c:v>
                </c:pt>
                <c:pt idx="647" formatCode="General">
                  <c:v>6.6820716532487302E-4</c:v>
                </c:pt>
                <c:pt idx="648" formatCode="General">
                  <c:v>7.0280401670538904E-4</c:v>
                </c:pt>
                <c:pt idx="649" formatCode="General">
                  <c:v>7.3826913500142405E-4</c:v>
                </c:pt>
                <c:pt idx="650" formatCode="General">
                  <c:v>7.7398412789822198E-4</c:v>
                </c:pt>
                <c:pt idx="651" formatCode="General">
                  <c:v>8.0884193688281301E-4</c:v>
                </c:pt>
                <c:pt idx="652" formatCode="General">
                  <c:v>8.4457211853879795E-4</c:v>
                </c:pt>
                <c:pt idx="653" formatCode="General">
                  <c:v>8.8042213962969296E-4</c:v>
                </c:pt>
                <c:pt idx="654" formatCode="General">
                  <c:v>9.1635847246272599E-4</c:v>
                </c:pt>
                <c:pt idx="655" formatCode="General">
                  <c:v>9.5260637394624305E-4</c:v>
                </c:pt>
                <c:pt idx="656" formatCode="General">
                  <c:v>9.8915357100140501E-4</c:v>
                </c:pt>
                <c:pt idx="657" formatCode="General">
                  <c:v>1.025385967401E-3</c:v>
                </c:pt>
                <c:pt idx="658" formatCode="General">
                  <c:v>1.0617526454751499E-3</c:v>
                </c:pt>
                <c:pt idx="659" formatCode="General">
                  <c:v>1.0989122369243101E-3</c:v>
                </c:pt>
                <c:pt idx="660" formatCode="General">
                  <c:v>1.1349790110870199E-3</c:v>
                </c:pt>
                <c:pt idx="661" formatCode="General">
                  <c:v>1.1723778414110199E-3</c:v>
                </c:pt>
                <c:pt idx="662" formatCode="General">
                  <c:v>1.20897526104028E-3</c:v>
                </c:pt>
                <c:pt idx="663" formatCode="General">
                  <c:v>1.2457949466513399E-3</c:v>
                </c:pt>
                <c:pt idx="664" formatCode="General">
                  <c:v>1.28272122136731E-3</c:v>
                </c:pt>
                <c:pt idx="665" formatCode="General">
                  <c:v>1.32034539356188E-3</c:v>
                </c:pt>
                <c:pt idx="666" formatCode="General">
                  <c:v>1.35713088410206E-3</c:v>
                </c:pt>
                <c:pt idx="667" formatCode="General">
                  <c:v>1.39425084433457E-3</c:v>
                </c:pt>
                <c:pt idx="668" formatCode="General">
                  <c:v>1.4312617031406801E-3</c:v>
                </c:pt>
                <c:pt idx="669" formatCode="General">
                  <c:v>1.46800688073033E-3</c:v>
                </c:pt>
                <c:pt idx="670" formatCode="General">
                  <c:v>1.5048772929385E-3</c:v>
                </c:pt>
                <c:pt idx="671" formatCode="General">
                  <c:v>1.5420404770331601E-3</c:v>
                </c:pt>
                <c:pt idx="672" formatCode="General">
                  <c:v>1.57874567169453E-3</c:v>
                </c:pt>
                <c:pt idx="673" formatCode="General">
                  <c:v>1.6165454775078599E-3</c:v>
                </c:pt>
                <c:pt idx="674" formatCode="General">
                  <c:v>1.6539397312518101E-3</c:v>
                </c:pt>
                <c:pt idx="675" formatCode="General">
                  <c:v>1.69122766991757E-3</c:v>
                </c:pt>
                <c:pt idx="676" formatCode="General">
                  <c:v>1.7286514776068799E-3</c:v>
                </c:pt>
                <c:pt idx="677" formatCode="General">
                  <c:v>1.7660373802860501E-3</c:v>
                </c:pt>
                <c:pt idx="678" formatCode="General">
                  <c:v>1.8035519113526401E-3</c:v>
                </c:pt>
                <c:pt idx="679" formatCode="General">
                  <c:v>1.8405426589264799E-3</c:v>
                </c:pt>
                <c:pt idx="680" formatCode="General">
                  <c:v>1.8786870595088199E-3</c:v>
                </c:pt>
                <c:pt idx="681" formatCode="General">
                  <c:v>1.91608501624242E-3</c:v>
                </c:pt>
                <c:pt idx="682" formatCode="General">
                  <c:v>1.95358792557516E-3</c:v>
                </c:pt>
                <c:pt idx="683" formatCode="General">
                  <c:v>1.99090982987815E-3</c:v>
                </c:pt>
                <c:pt idx="684" formatCode="General">
                  <c:v>2.0274911075807999E-3</c:v>
                </c:pt>
                <c:pt idx="685" formatCode="General">
                  <c:v>2.0660335029419E-3</c:v>
                </c:pt>
                <c:pt idx="686" formatCode="General">
                  <c:v>2.10330396742905E-3</c:v>
                </c:pt>
                <c:pt idx="687" formatCode="General">
                  <c:v>2.1400958828824801E-3</c:v>
                </c:pt>
                <c:pt idx="688" formatCode="General">
                  <c:v>2.1772683016809801E-3</c:v>
                </c:pt>
                <c:pt idx="689" formatCode="General">
                  <c:v>2.2142695523191401E-3</c:v>
                </c:pt>
                <c:pt idx="690" formatCode="General">
                  <c:v>2.2518130826136898E-3</c:v>
                </c:pt>
                <c:pt idx="691" formatCode="General">
                  <c:v>2.2886834975426899E-3</c:v>
                </c:pt>
                <c:pt idx="692" formatCode="General">
                  <c:v>2.3248911951044698E-3</c:v>
                </c:pt>
                <c:pt idx="693" formatCode="General">
                  <c:v>2.3621959796224202E-3</c:v>
                </c:pt>
                <c:pt idx="694" formatCode="General">
                  <c:v>2.3986708497180302E-3</c:v>
                </c:pt>
                <c:pt idx="695" formatCode="General">
                  <c:v>2.4354135759312302E-3</c:v>
                </c:pt>
                <c:pt idx="696" formatCode="General">
                  <c:v>2.4720763985222201E-3</c:v>
                </c:pt>
                <c:pt idx="697" formatCode="General">
                  <c:v>2.5082891856730198E-3</c:v>
                </c:pt>
                <c:pt idx="698" formatCode="General">
                  <c:v>2.54445286310251E-3</c:v>
                </c:pt>
                <c:pt idx="699" formatCode="General">
                  <c:v>2.58102912215996E-3</c:v>
                </c:pt>
                <c:pt idx="700" formatCode="General">
                  <c:v>2.6168799038235701E-3</c:v>
                </c:pt>
                <c:pt idx="701" formatCode="General">
                  <c:v>2.6531370562687998E-3</c:v>
                </c:pt>
                <c:pt idx="702" formatCode="General">
                  <c:v>2.6888295509468999E-3</c:v>
                </c:pt>
                <c:pt idx="703" formatCode="General">
                  <c:v>2.7238990372566202E-3</c:v>
                </c:pt>
                <c:pt idx="704" formatCode="General">
                  <c:v>2.7594119635774498E-3</c:v>
                </c:pt>
                <c:pt idx="705" formatCode="General">
                  <c:v>2.7944228374092101E-3</c:v>
                </c:pt>
                <c:pt idx="706" formatCode="General">
                  <c:v>2.8308260227522001E-3</c:v>
                </c:pt>
                <c:pt idx="707" formatCode="General">
                  <c:v>2.8652687157191699E-3</c:v>
                </c:pt>
                <c:pt idx="708" formatCode="General">
                  <c:v>2.9002479217125599E-3</c:v>
                </c:pt>
                <c:pt idx="709" formatCode="General">
                  <c:v>2.93579847728226E-3</c:v>
                </c:pt>
                <c:pt idx="710" formatCode="General">
                  <c:v>2.97025287078316E-3</c:v>
                </c:pt>
                <c:pt idx="711" formatCode="General">
                  <c:v>3.0044864882872598E-3</c:v>
                </c:pt>
                <c:pt idx="712" formatCode="General">
                  <c:v>3.0387537466133202E-3</c:v>
                </c:pt>
                <c:pt idx="713" formatCode="General">
                  <c:v>3.07319401574155E-3</c:v>
                </c:pt>
                <c:pt idx="714" formatCode="General">
                  <c:v>3.10753552243158E-3</c:v>
                </c:pt>
                <c:pt idx="715" formatCode="General">
                  <c:v>3.1404062016790902E-3</c:v>
                </c:pt>
                <c:pt idx="716" formatCode="General">
                  <c:v>3.1755453901030702E-3</c:v>
                </c:pt>
                <c:pt idx="717" formatCode="General">
                  <c:v>3.2082082253146599E-3</c:v>
                </c:pt>
                <c:pt idx="718" formatCode="General">
                  <c:v>3.2430347594907E-3</c:v>
                </c:pt>
                <c:pt idx="719" formatCode="General">
                  <c:v>3.27589763908723E-3</c:v>
                </c:pt>
                <c:pt idx="720" formatCode="General">
                  <c:v>3.3085057498724001E-3</c:v>
                </c:pt>
                <c:pt idx="721" formatCode="General">
                  <c:v>3.34121186091502E-3</c:v>
                </c:pt>
                <c:pt idx="722" formatCode="General">
                  <c:v>3.3736559987050498E-3</c:v>
                </c:pt>
                <c:pt idx="723" formatCode="General">
                  <c:v>3.4069610949540698E-3</c:v>
                </c:pt>
                <c:pt idx="724" formatCode="General">
                  <c:v>3.4379020374554802E-3</c:v>
                </c:pt>
                <c:pt idx="725" formatCode="General">
                  <c:v>3.4707517013005998E-3</c:v>
                </c:pt>
                <c:pt idx="726" formatCode="General">
                  <c:v>3.5030189696479302E-3</c:v>
                </c:pt>
                <c:pt idx="727" formatCode="General">
                  <c:v>3.5353808153033598E-3</c:v>
                </c:pt>
                <c:pt idx="728" formatCode="General">
                  <c:v>3.5662343539976898E-3</c:v>
                </c:pt>
                <c:pt idx="729" formatCode="General">
                  <c:v>3.59755167881513E-3</c:v>
                </c:pt>
                <c:pt idx="730" formatCode="General">
                  <c:v>3.6292613245542701E-3</c:v>
                </c:pt>
                <c:pt idx="731" formatCode="General">
                  <c:v>3.6588324503582402E-3</c:v>
                </c:pt>
                <c:pt idx="732" formatCode="General">
                  <c:v>3.6903604562777501E-3</c:v>
                </c:pt>
                <c:pt idx="733" formatCode="General">
                  <c:v>3.7204790597951602E-3</c:v>
                </c:pt>
                <c:pt idx="734" formatCode="General">
                  <c:v>3.7510225524632801E-3</c:v>
                </c:pt>
                <c:pt idx="735" formatCode="General">
                  <c:v>3.7801996755296098E-3</c:v>
                </c:pt>
                <c:pt idx="736" formatCode="General">
                  <c:v>3.81036842981848E-3</c:v>
                </c:pt>
                <c:pt idx="737" formatCode="General">
                  <c:v>3.83958837592211E-3</c:v>
                </c:pt>
                <c:pt idx="738" formatCode="General">
                  <c:v>3.8694343193791799E-3</c:v>
                </c:pt>
                <c:pt idx="739" formatCode="General">
                  <c:v>3.8980308969710701E-3</c:v>
                </c:pt>
                <c:pt idx="740" formatCode="General">
                  <c:v>3.92700973822747E-3</c:v>
                </c:pt>
                <c:pt idx="741" formatCode="General">
                  <c:v>3.9560837120279904E-3</c:v>
                </c:pt>
                <c:pt idx="742" formatCode="General">
                  <c:v>3.9839207698914398E-3</c:v>
                </c:pt>
                <c:pt idx="743" formatCode="General">
                  <c:v>4.0128107030563704E-3</c:v>
                </c:pt>
                <c:pt idx="744" formatCode="General">
                  <c:v>4.0402264149568103E-3</c:v>
                </c:pt>
                <c:pt idx="745" formatCode="General">
                  <c:v>4.0679768596649504E-3</c:v>
                </c:pt>
                <c:pt idx="746" formatCode="General">
                  <c:v>4.0951115696790403E-3</c:v>
                </c:pt>
                <c:pt idx="747" formatCode="General">
                  <c:v>4.1223881023583599E-3</c:v>
                </c:pt>
                <c:pt idx="748" formatCode="General">
                  <c:v>4.1495572933893804E-3</c:v>
                </c:pt>
                <c:pt idx="749" formatCode="General">
                  <c:v>4.1757939268838203E-3</c:v>
                </c:pt>
                <c:pt idx="750" formatCode="General">
                  <c:v>4.2014460064579802E-3</c:v>
                </c:pt>
                <c:pt idx="751" formatCode="General">
                  <c:v>4.2284560502995E-3</c:v>
                </c:pt>
                <c:pt idx="752" formatCode="General">
                  <c:v>4.2548490079368098E-3</c:v>
                </c:pt>
                <c:pt idx="753" formatCode="General">
                  <c:v>4.2791617517045398E-3</c:v>
                </c:pt>
                <c:pt idx="754" formatCode="General">
                  <c:v>4.3046921804735698E-3</c:v>
                </c:pt>
                <c:pt idx="755" formatCode="General">
                  <c:v>4.3293929369251699E-3</c:v>
                </c:pt>
                <c:pt idx="756" formatCode="General">
                  <c:v>4.3542818984379601E-3</c:v>
                </c:pt>
                <c:pt idx="757" formatCode="General">
                  <c:v>4.3784593560470299E-3</c:v>
                </c:pt>
                <c:pt idx="758" formatCode="General">
                  <c:v>4.4018956401184802E-3</c:v>
                </c:pt>
                <c:pt idx="759" formatCode="General">
                  <c:v>4.4267842463181798E-3</c:v>
                </c:pt>
                <c:pt idx="760" formatCode="General">
                  <c:v>4.4466689443266299E-3</c:v>
                </c:pt>
                <c:pt idx="761" formatCode="General">
                  <c:v>4.4687690088438996E-3</c:v>
                </c:pt>
                <c:pt idx="762" formatCode="General">
                  <c:v>4.4901783562632004E-3</c:v>
                </c:pt>
                <c:pt idx="763" formatCode="General">
                  <c:v>4.5096267613428101E-3</c:v>
                </c:pt>
                <c:pt idx="764" formatCode="General">
                  <c:v>4.5283664446324496E-3</c:v>
                </c:pt>
                <c:pt idx="765" formatCode="General">
                  <c:v>4.54689436762806E-3</c:v>
                </c:pt>
                <c:pt idx="766" formatCode="General">
                  <c:v>4.5632027445149399E-3</c:v>
                </c:pt>
                <c:pt idx="767" formatCode="General">
                  <c:v>4.5748728290965698E-3</c:v>
                </c:pt>
                <c:pt idx="768" formatCode="General">
                  <c:v>4.5860421934295504E-3</c:v>
                </c:pt>
                <c:pt idx="769" formatCode="General">
                  <c:v>4.5966752160276E-3</c:v>
                </c:pt>
                <c:pt idx="770" formatCode="General">
                  <c:v>4.6025790661220296E-3</c:v>
                </c:pt>
                <c:pt idx="771" formatCode="General">
                  <c:v>4.6075599566303103E-3</c:v>
                </c:pt>
                <c:pt idx="772" formatCode="General">
                  <c:v>4.6082276459554396E-3</c:v>
                </c:pt>
                <c:pt idx="773" formatCode="General">
                  <c:v>4.60703147040133E-3</c:v>
                </c:pt>
                <c:pt idx="774" formatCode="General">
                  <c:v>4.6017411770589304E-3</c:v>
                </c:pt>
                <c:pt idx="775" formatCode="General">
                  <c:v>4.5942663465060596E-3</c:v>
                </c:pt>
                <c:pt idx="776" formatCode="General">
                  <c:v>4.5788901264588802E-3</c:v>
                </c:pt>
                <c:pt idx="777" formatCode="General">
                  <c:v>4.55906529140113E-3</c:v>
                </c:pt>
                <c:pt idx="778" formatCode="General">
                  <c:v>4.5359633006058402E-3</c:v>
                </c:pt>
                <c:pt idx="779" formatCode="General">
                  <c:v>4.4996151508964197E-3</c:v>
                </c:pt>
                <c:pt idx="780" formatCode="General">
                  <c:v>4.4538805360243702E-3</c:v>
                </c:pt>
                <c:pt idx="781" formatCode="General">
                  <c:v>4.3928015795075903E-3</c:v>
                </c:pt>
                <c:pt idx="782" formatCode="General">
                  <c:v>4.3122227514348598E-3</c:v>
                </c:pt>
                <c:pt idx="783" formatCode="General">
                  <c:v>4.1988677805789099E-3</c:v>
                </c:pt>
                <c:pt idx="784" formatCode="General">
                  <c:v>4.0547511960230802E-3</c:v>
                </c:pt>
                <c:pt idx="785" formatCode="General">
                  <c:v>3.8604553772466398E-3</c:v>
                </c:pt>
                <c:pt idx="786" formatCode="General">
                  <c:v>3.61932561331345E-3</c:v>
                </c:pt>
                <c:pt idx="787" formatCode="General">
                  <c:v>3.3518273614950001E-3</c:v>
                </c:pt>
                <c:pt idx="788" formatCode="General">
                  <c:v>3.0761582540326702E-3</c:v>
                </c:pt>
                <c:pt idx="789" formatCode="General">
                  <c:v>2.8145935692400802E-3</c:v>
                </c:pt>
                <c:pt idx="790" formatCode="General">
                  <c:v>2.5972182969304599E-3</c:v>
                </c:pt>
                <c:pt idx="791" formatCode="General">
                  <c:v>2.4231169301263599E-3</c:v>
                </c:pt>
                <c:pt idx="792" formatCode="General">
                  <c:v>2.2875782829462998E-3</c:v>
                </c:pt>
                <c:pt idx="793" formatCode="General">
                  <c:v>2.1784249256031501E-3</c:v>
                </c:pt>
                <c:pt idx="794" formatCode="General">
                  <c:v>2.0882920892160099E-3</c:v>
                </c:pt>
                <c:pt idx="795" formatCode="General">
                  <c:v>2.00981857734326E-3</c:v>
                </c:pt>
                <c:pt idx="796" formatCode="General">
                  <c:v>1.9398404433396399E-3</c:v>
                </c:pt>
                <c:pt idx="797" formatCode="General">
                  <c:v>1.87496289411136E-3</c:v>
                </c:pt>
                <c:pt idx="798" formatCode="General">
                  <c:v>1.8154128026969601E-3</c:v>
                </c:pt>
                <c:pt idx="799" formatCode="General">
                  <c:v>1.75880308488264E-3</c:v>
                </c:pt>
                <c:pt idx="800" formatCode="General">
                  <c:v>1.7072933901558199E-3</c:v>
                </c:pt>
                <c:pt idx="801" formatCode="General">
                  <c:v>1.6564541037249101E-3</c:v>
                </c:pt>
                <c:pt idx="802" formatCode="General">
                  <c:v>1.6066335690768699E-3</c:v>
                </c:pt>
                <c:pt idx="803" formatCode="General">
                  <c:v>1.5643547742482001E-3</c:v>
                </c:pt>
                <c:pt idx="804" formatCode="General">
                  <c:v>1.52325879310809E-3</c:v>
                </c:pt>
                <c:pt idx="805" formatCode="General">
                  <c:v>1.48058583456715E-3</c:v>
                </c:pt>
                <c:pt idx="806" formatCode="General">
                  <c:v>1.4408236470804801E-3</c:v>
                </c:pt>
                <c:pt idx="807" formatCode="General">
                  <c:v>1.4037927558219799E-3</c:v>
                </c:pt>
                <c:pt idx="808" formatCode="General">
                  <c:v>1.36832310950814E-3</c:v>
                </c:pt>
                <c:pt idx="809" formatCode="General">
                  <c:v>1.3320751813680599E-3</c:v>
                </c:pt>
                <c:pt idx="810" formatCode="General">
                  <c:v>1.2972838914780899E-3</c:v>
                </c:pt>
                <c:pt idx="811" formatCode="General">
                  <c:v>1.2667227580174601E-3</c:v>
                </c:pt>
                <c:pt idx="812" formatCode="General">
                  <c:v>1.2344920247816099E-3</c:v>
                </c:pt>
                <c:pt idx="813" formatCode="General">
                  <c:v>1.20301330873473E-3</c:v>
                </c:pt>
                <c:pt idx="814" formatCode="General">
                  <c:v>1.16932218601914E-3</c:v>
                </c:pt>
                <c:pt idx="815" formatCode="General">
                  <c:v>1.14203562633943E-3</c:v>
                </c:pt>
                <c:pt idx="816" formatCode="General">
                  <c:v>1.1117696899278101E-3</c:v>
                </c:pt>
                <c:pt idx="817" formatCode="General">
                  <c:v>1.08607834438364E-3</c:v>
                </c:pt>
                <c:pt idx="818" formatCode="General">
                  <c:v>1.0580660197831201E-3</c:v>
                </c:pt>
                <c:pt idx="819" formatCode="General">
                  <c:v>1.03271970081957E-3</c:v>
                </c:pt>
                <c:pt idx="820" formatCode="General">
                  <c:v>1.00406813641896E-3</c:v>
                </c:pt>
                <c:pt idx="821" formatCode="General">
                  <c:v>9.8121835536173403E-4</c:v>
                </c:pt>
                <c:pt idx="822" formatCode="General">
                  <c:v>9.5470667827096299E-4</c:v>
                </c:pt>
                <c:pt idx="823" formatCode="General">
                  <c:v>9.3260339648145298E-4</c:v>
                </c:pt>
                <c:pt idx="824" formatCode="General">
                  <c:v>9.0831701957462302E-4</c:v>
                </c:pt>
                <c:pt idx="825" formatCode="General">
                  <c:v>8.8282296430071503E-4</c:v>
                </c:pt>
                <c:pt idx="826" formatCode="General">
                  <c:v>8.6435271618439703E-4</c:v>
                </c:pt>
                <c:pt idx="827" formatCode="General">
                  <c:v>8.4341299934853002E-4</c:v>
                </c:pt>
                <c:pt idx="828" formatCode="General">
                  <c:v>8.2159126559617102E-4</c:v>
                </c:pt>
                <c:pt idx="829" formatCode="General">
                  <c:v>8.0007151942861304E-4</c:v>
                </c:pt>
                <c:pt idx="830" formatCode="General">
                  <c:v>7.7876053786961005E-4</c:v>
                </c:pt>
                <c:pt idx="831" formatCode="General">
                  <c:v>7.5791077820858903E-4</c:v>
                </c:pt>
                <c:pt idx="832" formatCode="General">
                  <c:v>7.3667596377069596E-4</c:v>
                </c:pt>
                <c:pt idx="833" formatCode="General">
                  <c:v>7.1908534285085703E-4</c:v>
                </c:pt>
                <c:pt idx="834" formatCode="General">
                  <c:v>6.9965427735194303E-4</c:v>
                </c:pt>
                <c:pt idx="835" formatCode="General">
                  <c:v>6.8441011404450603E-4</c:v>
                </c:pt>
                <c:pt idx="836" formatCode="General">
                  <c:v>6.6361931872376098E-4</c:v>
                </c:pt>
                <c:pt idx="837" formatCode="General">
                  <c:v>6.4506741914950399E-4</c:v>
                </c:pt>
                <c:pt idx="838" formatCode="General">
                  <c:v>6.2774158366297496E-4</c:v>
                </c:pt>
                <c:pt idx="839" formatCode="General">
                  <c:v>6.1055419142196305E-4</c:v>
                </c:pt>
                <c:pt idx="840" formatCode="General">
                  <c:v>5.9328818123749797E-4</c:v>
                </c:pt>
                <c:pt idx="841" formatCode="General">
                  <c:v>5.7903584896215902E-4</c:v>
                </c:pt>
                <c:pt idx="842" formatCode="General">
                  <c:v>5.5921988892804002E-4</c:v>
                </c:pt>
                <c:pt idx="843" formatCode="General">
                  <c:v>5.4244389968632E-4</c:v>
                </c:pt>
                <c:pt idx="844" formatCode="General">
                  <c:v>6.64213744761928E-4</c:v>
                </c:pt>
                <c:pt idx="845" formatCode="General">
                  <c:v>4.9194356641494804E-4</c:v>
                </c:pt>
                <c:pt idx="846" formatCode="General">
                  <c:v>4.2072778053455298E-4</c:v>
                </c:pt>
                <c:pt idx="847" formatCode="General">
                  <c:v>4.0245023410338202E-4</c:v>
                </c:pt>
                <c:pt idx="848" formatCode="General">
                  <c:v>3.8739055641165703E-4</c:v>
                </c:pt>
                <c:pt idx="849" formatCode="General">
                  <c:v>3.7521377411294502E-4</c:v>
                </c:pt>
                <c:pt idx="850" formatCode="General">
                  <c:v>3.5668446331173302E-4</c:v>
                </c:pt>
                <c:pt idx="851" formatCode="General">
                  <c:v>3.4657177261312799E-4</c:v>
                </c:pt>
                <c:pt idx="852" formatCode="General">
                  <c:v>3.3602344530815999E-4</c:v>
                </c:pt>
                <c:pt idx="853" formatCode="General">
                  <c:v>3.2276558098468802E-4</c:v>
                </c:pt>
                <c:pt idx="854" formatCode="General">
                  <c:v>3.12144787813221E-4</c:v>
                </c:pt>
                <c:pt idx="855" formatCode="General">
                  <c:v>3.0063450931211601E-4</c:v>
                </c:pt>
                <c:pt idx="856" formatCode="General">
                  <c:v>2.9095848173825298E-4</c:v>
                </c:pt>
                <c:pt idx="857" formatCode="General">
                  <c:v>2.7986431347916299E-4</c:v>
                </c:pt>
                <c:pt idx="858" formatCode="General">
                  <c:v>2.6934647477359902E-4</c:v>
                </c:pt>
                <c:pt idx="859" formatCode="General">
                  <c:v>2.5750236285560901E-4</c:v>
                </c:pt>
                <c:pt idx="860" formatCode="General">
                  <c:v>2.5049356924352202E-4</c:v>
                </c:pt>
                <c:pt idx="861" formatCode="General">
                  <c:v>2.43800243294628E-4</c:v>
                </c:pt>
                <c:pt idx="862" formatCode="General">
                  <c:v>2.3505219544684599E-4</c:v>
                </c:pt>
                <c:pt idx="863" formatCode="General">
                  <c:v>2.26075148689057E-4</c:v>
                </c:pt>
                <c:pt idx="864" formatCode="General">
                  <c:v>2.1896215200242601E-4</c:v>
                </c:pt>
                <c:pt idx="865" formatCode="General">
                  <c:v>2.1225170846361199E-4</c:v>
                </c:pt>
                <c:pt idx="866" formatCode="General">
                  <c:v>2.03945088014861E-4</c:v>
                </c:pt>
                <c:pt idx="867" formatCode="General">
                  <c:v>1.9756087225241301E-4</c:v>
                </c:pt>
                <c:pt idx="868" formatCode="General">
                  <c:v>1.9243217621028999E-4</c:v>
                </c:pt>
                <c:pt idx="869" formatCode="General">
                  <c:v>1.8650216642291501E-4</c:v>
                </c:pt>
                <c:pt idx="870" formatCode="General">
                  <c:v>1.78788785239488E-4</c:v>
                </c:pt>
                <c:pt idx="871" formatCode="General">
                  <c:v>1.7605285690468499E-4</c:v>
                </c:pt>
                <c:pt idx="872" formatCode="General">
                  <c:v>1.6824489953331501E-4</c:v>
                </c:pt>
                <c:pt idx="873" formatCode="General">
                  <c:v>1.63118197604564E-4</c:v>
                </c:pt>
                <c:pt idx="874" formatCode="General">
                  <c:v>1.5886941868270099E-4</c:v>
                </c:pt>
                <c:pt idx="875" formatCode="General">
                  <c:v>1.5115043849778701E-4</c:v>
                </c:pt>
                <c:pt idx="876" formatCode="General">
                  <c:v>1.47191155311131E-4</c:v>
                </c:pt>
                <c:pt idx="877" formatCode="General">
                  <c:v>1.42248009499755E-4</c:v>
                </c:pt>
                <c:pt idx="878" formatCode="General">
                  <c:v>1.3665955889666801E-4</c:v>
                </c:pt>
                <c:pt idx="879" formatCode="General">
                  <c:v>1.3272614831172399E-4</c:v>
                </c:pt>
                <c:pt idx="880" formatCode="General">
                  <c:v>1.2941296405057001E-4</c:v>
                </c:pt>
                <c:pt idx="881" formatCode="General">
                  <c:v>1.21548728218186E-4</c:v>
                </c:pt>
                <c:pt idx="882" formatCode="General">
                  <c:v>1.2141595660376999E-4</c:v>
                </c:pt>
                <c:pt idx="883" formatCode="General">
                  <c:v>1.18703357773016E-4</c:v>
                </c:pt>
                <c:pt idx="884" formatCode="General">
                  <c:v>1.1100647309083901E-4</c:v>
                </c:pt>
                <c:pt idx="885" formatCode="General">
                  <c:v>1.07690093171197E-4</c:v>
                </c:pt>
                <c:pt idx="886" formatCode="General">
                  <c:v>1.05600337307375E-4</c:v>
                </c:pt>
                <c:pt idx="887" formatCode="General">
                  <c:v>1.00350091454052E-4</c:v>
                </c:pt>
                <c:pt idx="888">
                  <c:v>9.9632601935508407E-5</c:v>
                </c:pt>
                <c:pt idx="889">
                  <c:v>9.1082714225344496E-5</c:v>
                </c:pt>
                <c:pt idx="890">
                  <c:v>9.2508411422138195E-5</c:v>
                </c:pt>
                <c:pt idx="891">
                  <c:v>8.9426567319914293E-5</c:v>
                </c:pt>
                <c:pt idx="892">
                  <c:v>8.3530799549045402E-5</c:v>
                </c:pt>
                <c:pt idx="893">
                  <c:v>8.3069231335247996E-5</c:v>
                </c:pt>
                <c:pt idx="894">
                  <c:v>7.6964352581338397E-5</c:v>
                </c:pt>
                <c:pt idx="895">
                  <c:v>7.2884319778160198E-5</c:v>
                </c:pt>
                <c:pt idx="896">
                  <c:v>7.1444050852353404E-5</c:v>
                </c:pt>
                <c:pt idx="897">
                  <c:v>6.7343531403946395E-5</c:v>
                </c:pt>
                <c:pt idx="898">
                  <c:v>6.6210296875046794E-5</c:v>
                </c:pt>
                <c:pt idx="899">
                  <c:v>6.3247586211354903E-5</c:v>
                </c:pt>
                <c:pt idx="900" formatCode="General">
                  <c:v>1.6759009522994E-4</c:v>
                </c:pt>
                <c:pt idx="901">
                  <c:v>5.2009890499722602E-5</c:v>
                </c:pt>
                <c:pt idx="902">
                  <c:v>3.7963737186622797E-5</c:v>
                </c:pt>
                <c:pt idx="903">
                  <c:v>3.7843366741667603E-5</c:v>
                </c:pt>
                <c:pt idx="904">
                  <c:v>3.7585005177482202E-5</c:v>
                </c:pt>
                <c:pt idx="905">
                  <c:v>3.8873959430570302E-5</c:v>
                </c:pt>
                <c:pt idx="906">
                  <c:v>2.82421957335777E-5</c:v>
                </c:pt>
                <c:pt idx="907">
                  <c:v>3.2062176707626497E-5</c:v>
                </c:pt>
                <c:pt idx="908">
                  <c:v>3.00725346763382E-5</c:v>
                </c:pt>
                <c:pt idx="909">
                  <c:v>3.2793811355357001E-5</c:v>
                </c:pt>
                <c:pt idx="910">
                  <c:v>3.0271296811866499E-5</c:v>
                </c:pt>
                <c:pt idx="911">
                  <c:v>2.6196299315304199E-5</c:v>
                </c:pt>
                <c:pt idx="912">
                  <c:v>2.8208478000189501E-5</c:v>
                </c:pt>
                <c:pt idx="913">
                  <c:v>2.6534102850150699E-5</c:v>
                </c:pt>
                <c:pt idx="914">
                  <c:v>2.6185547213625399E-5</c:v>
                </c:pt>
                <c:pt idx="915">
                  <c:v>2.6167719670845001E-5</c:v>
                </c:pt>
                <c:pt idx="916">
                  <c:v>2.5685533451774601E-5</c:v>
                </c:pt>
                <c:pt idx="917">
                  <c:v>2.4666657309587301E-5</c:v>
                </c:pt>
                <c:pt idx="918">
                  <c:v>2.33476058715625E-5</c:v>
                </c:pt>
                <c:pt idx="919">
                  <c:v>2.0538772646738401E-5</c:v>
                </c:pt>
                <c:pt idx="920">
                  <c:v>2.0168071755012601E-5</c:v>
                </c:pt>
                <c:pt idx="921">
                  <c:v>1.5496799452797699E-5</c:v>
                </c:pt>
                <c:pt idx="922">
                  <c:v>2.03661201637755E-5</c:v>
                </c:pt>
                <c:pt idx="923">
                  <c:v>1.59580699541998E-5</c:v>
                </c:pt>
                <c:pt idx="924">
                  <c:v>1.7577135799933799E-5</c:v>
                </c:pt>
                <c:pt idx="925">
                  <c:v>1.69703318166126E-5</c:v>
                </c:pt>
                <c:pt idx="926">
                  <c:v>1.8940437952980801E-5</c:v>
                </c:pt>
                <c:pt idx="927">
                  <c:v>1.84561098937293E-5</c:v>
                </c:pt>
                <c:pt idx="928">
                  <c:v>1.54986135444535E-5</c:v>
                </c:pt>
                <c:pt idx="929">
                  <c:v>1.6354239995211499E-5</c:v>
                </c:pt>
                <c:pt idx="930">
                  <c:v>1.48873900677771E-5</c:v>
                </c:pt>
                <c:pt idx="931">
                  <c:v>1.5304057603362501E-5</c:v>
                </c:pt>
                <c:pt idx="932">
                  <c:v>1.5916418376087001E-5</c:v>
                </c:pt>
                <c:pt idx="933">
                  <c:v>1.45815161708793E-5</c:v>
                </c:pt>
                <c:pt idx="934">
                  <c:v>1.5601216356193502E-5</c:v>
                </c:pt>
                <c:pt idx="935">
                  <c:v>1.4085552109686501E-5</c:v>
                </c:pt>
                <c:pt idx="936">
                  <c:v>1.20223089164866E-5</c:v>
                </c:pt>
                <c:pt idx="937">
                  <c:v>1.5353698675365901E-5</c:v>
                </c:pt>
                <c:pt idx="938">
                  <c:v>1.07680989892491E-5</c:v>
                </c:pt>
                <c:pt idx="939">
                  <c:v>1.327839103674E-5</c:v>
                </c:pt>
                <c:pt idx="940">
                  <c:v>-1.42439971796685E-5</c:v>
                </c:pt>
                <c:pt idx="941">
                  <c:v>1.4130610033540899E-5</c:v>
                </c:pt>
                <c:pt idx="942">
                  <c:v>9.1493017121305397E-6</c:v>
                </c:pt>
                <c:pt idx="943">
                  <c:v>8.8445000838752198E-6</c:v>
                </c:pt>
                <c:pt idx="944">
                  <c:v>7.5721500378284101E-6</c:v>
                </c:pt>
                <c:pt idx="945">
                  <c:v>8.3728390055521406E-6</c:v>
                </c:pt>
                <c:pt idx="946">
                  <c:v>9.0859568276293202E-6</c:v>
                </c:pt>
                <c:pt idx="947">
                  <c:v>1.16672727847443E-5</c:v>
                </c:pt>
                <c:pt idx="948">
                  <c:v>1.1170614225834901E-5</c:v>
                </c:pt>
                <c:pt idx="949">
                  <c:v>9.0767474556482408E-6</c:v>
                </c:pt>
                <c:pt idx="950">
                  <c:v>6.2282337478580999E-6</c:v>
                </c:pt>
                <c:pt idx="951">
                  <c:v>1.18325644174844E-5</c:v>
                </c:pt>
                <c:pt idx="952">
                  <c:v>7.7296680917934101E-6</c:v>
                </c:pt>
                <c:pt idx="953">
                  <c:v>1.21235821720924E-5</c:v>
                </c:pt>
                <c:pt idx="954">
                  <c:v>5.9490875721494604E-6</c:v>
                </c:pt>
                <c:pt idx="955">
                  <c:v>1.1103292825173801E-5</c:v>
                </c:pt>
                <c:pt idx="956">
                  <c:v>1.00198653493582E-5</c:v>
                </c:pt>
                <c:pt idx="957">
                  <c:v>1.10031623810058E-5</c:v>
                </c:pt>
                <c:pt idx="958">
                  <c:v>1.03304275668786E-5</c:v>
                </c:pt>
                <c:pt idx="959">
                  <c:v>1.02438681883937E-5</c:v>
                </c:pt>
                <c:pt idx="960">
                  <c:v>5.1779993489739896E-6</c:v>
                </c:pt>
                <c:pt idx="961">
                  <c:v>8.2183575736486503E-6</c:v>
                </c:pt>
                <c:pt idx="962">
                  <c:v>9.5047232022451406E-6</c:v>
                </c:pt>
                <c:pt idx="963">
                  <c:v>7.3976992677736404E-6</c:v>
                </c:pt>
                <c:pt idx="964">
                  <c:v>8.7391651465355193E-6</c:v>
                </c:pt>
                <c:pt idx="965">
                  <c:v>8.3169004671419704E-6</c:v>
                </c:pt>
                <c:pt idx="966">
                  <c:v>6.6337155573681503E-6</c:v>
                </c:pt>
                <c:pt idx="967">
                  <c:v>1.0613500016940201E-5</c:v>
                </c:pt>
                <c:pt idx="968">
                  <c:v>1.16321659406788E-5</c:v>
                </c:pt>
                <c:pt idx="969">
                  <c:v>1.2711630047780701E-5</c:v>
                </c:pt>
                <c:pt idx="970">
                  <c:v>1.0688302693448901E-5</c:v>
                </c:pt>
                <c:pt idx="971">
                  <c:v>1.03576512009089E-5</c:v>
                </c:pt>
                <c:pt idx="972">
                  <c:v>1.26081765121788E-5</c:v>
                </c:pt>
                <c:pt idx="973">
                  <c:v>1.24609129207002E-5</c:v>
                </c:pt>
                <c:pt idx="974">
                  <c:v>8.8010125987977503E-6</c:v>
                </c:pt>
                <c:pt idx="975">
                  <c:v>1.1960876050548099E-5</c:v>
                </c:pt>
                <c:pt idx="976">
                  <c:v>1.07291660672129E-5</c:v>
                </c:pt>
                <c:pt idx="977">
                  <c:v>1.1616052420638201E-5</c:v>
                </c:pt>
                <c:pt idx="978">
                  <c:v>1.14101273944615E-5</c:v>
                </c:pt>
                <c:pt idx="979">
                  <c:v>1.38921478660151E-5</c:v>
                </c:pt>
                <c:pt idx="980">
                  <c:v>1.25721665301616E-5</c:v>
                </c:pt>
                <c:pt idx="981">
                  <c:v>1.05438335751263E-5</c:v>
                </c:pt>
                <c:pt idx="982">
                  <c:v>1.1514714314173101E-5</c:v>
                </c:pt>
                <c:pt idx="983">
                  <c:v>1.1876881634309301E-5</c:v>
                </c:pt>
                <c:pt idx="984">
                  <c:v>1.20340189092916E-5</c:v>
                </c:pt>
                <c:pt idx="985">
                  <c:v>1.5177078903108601E-5</c:v>
                </c:pt>
                <c:pt idx="986">
                  <c:v>1.2131342595797E-5</c:v>
                </c:pt>
                <c:pt idx="987">
                  <c:v>9.7984469767094208E-6</c:v>
                </c:pt>
                <c:pt idx="988">
                  <c:v>1.60172290801275E-5</c:v>
                </c:pt>
                <c:pt idx="989" formatCode="General">
                  <c:v>2.0596051680782601E-4</c:v>
                </c:pt>
                <c:pt idx="990">
                  <c:v>6.4701193415500402E-6</c:v>
                </c:pt>
                <c:pt idx="991">
                  <c:v>1.8153063700261798E-5</c:v>
                </c:pt>
                <c:pt idx="992">
                  <c:v>1.7914928005139999E-5</c:v>
                </c:pt>
                <c:pt idx="993">
                  <c:v>1.5782849453988499E-5</c:v>
                </c:pt>
                <c:pt idx="994">
                  <c:v>1.8730653842512198E-5</c:v>
                </c:pt>
                <c:pt idx="995">
                  <c:v>1.8876694169977299E-5</c:v>
                </c:pt>
                <c:pt idx="996">
                  <c:v>1.35768785059627E-5</c:v>
                </c:pt>
                <c:pt idx="997">
                  <c:v>1.76985026940401E-5</c:v>
                </c:pt>
                <c:pt idx="998" formatCode="General">
                  <c:v>-1.93464721983052E-4</c:v>
                </c:pt>
                <c:pt idx="999">
                  <c:v>2.3492996319039499E-5</c:v>
                </c:pt>
                <c:pt idx="1000">
                  <c:v>2.1316733956581499E-5</c:v>
                </c:pt>
                <c:pt idx="1001">
                  <c:v>2.3805767330496499E-5</c:v>
                </c:pt>
                <c:pt idx="1002">
                  <c:v>2.0816133071041699E-5</c:v>
                </c:pt>
                <c:pt idx="1003">
                  <c:v>1.86615582326713E-5</c:v>
                </c:pt>
                <c:pt idx="1004">
                  <c:v>2.0858405148932201E-5</c:v>
                </c:pt>
                <c:pt idx="1005">
                  <c:v>1.3786382742524901E-5</c:v>
                </c:pt>
                <c:pt idx="1006">
                  <c:v>1.6838494519580101E-5</c:v>
                </c:pt>
                <c:pt idx="1007">
                  <c:v>1.63200413890001E-5</c:v>
                </c:pt>
                <c:pt idx="1008">
                  <c:v>1.7847911835091801E-5</c:v>
                </c:pt>
                <c:pt idx="1009">
                  <c:v>2.0048213755823201E-5</c:v>
                </c:pt>
                <c:pt idx="1010">
                  <c:v>2.1681995856763299E-5</c:v>
                </c:pt>
                <c:pt idx="1011">
                  <c:v>1.88989058632284E-5</c:v>
                </c:pt>
                <c:pt idx="1012">
                  <c:v>1.80363156781372E-5</c:v>
                </c:pt>
                <c:pt idx="1013">
                  <c:v>2.33018438983271E-5</c:v>
                </c:pt>
                <c:pt idx="1014">
                  <c:v>1.77342547108529E-5</c:v>
                </c:pt>
                <c:pt idx="1015">
                  <c:v>1.8428611443676198E-5</c:v>
                </c:pt>
                <c:pt idx="1016">
                  <c:v>1.71713227089441E-5</c:v>
                </c:pt>
                <c:pt idx="1017">
                  <c:v>2.0498919678412801E-5</c:v>
                </c:pt>
                <c:pt idx="1018">
                  <c:v>1.6932897046788301E-5</c:v>
                </c:pt>
                <c:pt idx="1019">
                  <c:v>2.0604557030654398E-5</c:v>
                </c:pt>
                <c:pt idx="1020">
                  <c:v>1.75924081057362E-5</c:v>
                </c:pt>
                <c:pt idx="1021">
                  <c:v>2.2322301574694302E-5</c:v>
                </c:pt>
                <c:pt idx="1022">
                  <c:v>2.1172890278783799E-5</c:v>
                </c:pt>
                <c:pt idx="1023">
                  <c:v>2.0037302824866699E-5</c:v>
                </c:pt>
                <c:pt idx="1024">
                  <c:v>1.88849970606834E-5</c:v>
                </c:pt>
                <c:pt idx="1025">
                  <c:v>2.1288920837836199E-5</c:v>
                </c:pt>
                <c:pt idx="1026">
                  <c:v>2.1983390425938699E-5</c:v>
                </c:pt>
                <c:pt idx="1027">
                  <c:v>2.2122991883473599E-5</c:v>
                </c:pt>
                <c:pt idx="1028">
                  <c:v>2.5082405630834299E-5</c:v>
                </c:pt>
                <c:pt idx="1029">
                  <c:v>2.4572397202869599E-5</c:v>
                </c:pt>
                <c:pt idx="1030">
                  <c:v>2.5447954411275101E-5</c:v>
                </c:pt>
                <c:pt idx="1031">
                  <c:v>2.6084923253403501E-5</c:v>
                </c:pt>
                <c:pt idx="1032">
                  <c:v>2.4422131147165299E-5</c:v>
                </c:pt>
                <c:pt idx="1033">
                  <c:v>2.8971564918087601E-5</c:v>
                </c:pt>
                <c:pt idx="1034">
                  <c:v>2.5227551836620102E-5</c:v>
                </c:pt>
                <c:pt idx="1035">
                  <c:v>2.8816159064879202E-5</c:v>
                </c:pt>
                <c:pt idx="1036">
                  <c:v>2.9029655593442899E-5</c:v>
                </c:pt>
                <c:pt idx="1037">
                  <c:v>2.7521539515225501E-5</c:v>
                </c:pt>
                <c:pt idx="1038">
                  <c:v>3.1121078345762002E-5</c:v>
                </c:pt>
                <c:pt idx="1039">
                  <c:v>3.2058653794031497E-5</c:v>
                </c:pt>
                <c:pt idx="1040">
                  <c:v>2.9289490477943501E-5</c:v>
                </c:pt>
                <c:pt idx="1041">
                  <c:v>3.4094763840535503E-5</c:v>
                </c:pt>
                <c:pt idx="1042">
                  <c:v>3.2287960237240502E-5</c:v>
                </c:pt>
                <c:pt idx="1043">
                  <c:v>3.5134899288484201E-5</c:v>
                </c:pt>
                <c:pt idx="1044">
                  <c:v>3.18764883367812E-5</c:v>
                </c:pt>
                <c:pt idx="1045">
                  <c:v>3.5144722540732101E-5</c:v>
                </c:pt>
                <c:pt idx="1046">
                  <c:v>3.4987359897895498E-5</c:v>
                </c:pt>
                <c:pt idx="1047">
                  <c:v>3.5061720659600499E-5</c:v>
                </c:pt>
                <c:pt idx="1048">
                  <c:v>3.8234025624663998E-5</c:v>
                </c:pt>
                <c:pt idx="1049">
                  <c:v>4.08395496736648E-5</c:v>
                </c:pt>
                <c:pt idx="1050">
                  <c:v>3.8690391221050398E-5</c:v>
                </c:pt>
                <c:pt idx="1051">
                  <c:v>3.9128749009575E-5</c:v>
                </c:pt>
                <c:pt idx="1052">
                  <c:v>3.8834028467338798E-5</c:v>
                </c:pt>
                <c:pt idx="1053">
                  <c:v>3.9793859524380798E-5</c:v>
                </c:pt>
                <c:pt idx="1054">
                  <c:v>3.85049578680918E-5</c:v>
                </c:pt>
                <c:pt idx="1055">
                  <c:v>4.1746856876462299E-5</c:v>
                </c:pt>
                <c:pt idx="1056">
                  <c:v>4.2727948954923002E-5</c:v>
                </c:pt>
                <c:pt idx="1057">
                  <c:v>4.2895293556654999E-5</c:v>
                </c:pt>
                <c:pt idx="1058">
                  <c:v>4.5200539350789597E-5</c:v>
                </c:pt>
                <c:pt idx="1059">
                  <c:v>4.3579900644459E-5</c:v>
                </c:pt>
                <c:pt idx="1060">
                  <c:v>4.8228829062413E-5</c:v>
                </c:pt>
                <c:pt idx="1061">
                  <c:v>4.4450603985323902E-5</c:v>
                </c:pt>
                <c:pt idx="1062">
                  <c:v>4.6815886221627297E-5</c:v>
                </c:pt>
                <c:pt idx="1063">
                  <c:v>4.8984715874735099E-5</c:v>
                </c:pt>
                <c:pt idx="1064">
                  <c:v>4.7744702765283998E-5</c:v>
                </c:pt>
                <c:pt idx="1065">
                  <c:v>4.7039987561743802E-5</c:v>
                </c:pt>
                <c:pt idx="1066">
                  <c:v>4.74998817004119E-5</c:v>
                </c:pt>
                <c:pt idx="1067">
                  <c:v>5.1233788874252498E-5</c:v>
                </c:pt>
                <c:pt idx="1068">
                  <c:v>5.20587230578917E-5</c:v>
                </c:pt>
                <c:pt idx="1069">
                  <c:v>5.3143179087789299E-5</c:v>
                </c:pt>
                <c:pt idx="1070">
                  <c:v>4.95718959136735E-5</c:v>
                </c:pt>
                <c:pt idx="1071">
                  <c:v>5.1246459926291798E-5</c:v>
                </c:pt>
                <c:pt idx="1072">
                  <c:v>5.4767769521302202E-5</c:v>
                </c:pt>
                <c:pt idx="1073">
                  <c:v>5.5495577306653698E-5</c:v>
                </c:pt>
                <c:pt idx="1074">
                  <c:v>5.3485049477860103E-5</c:v>
                </c:pt>
                <c:pt idx="1075">
                  <c:v>5.2586286125304203E-5</c:v>
                </c:pt>
                <c:pt idx="1076">
                  <c:v>5.3363151334833402E-5</c:v>
                </c:pt>
                <c:pt idx="1077">
                  <c:v>5.3809389847350602E-5</c:v>
                </c:pt>
                <c:pt idx="1078">
                  <c:v>5.2568935974480899E-5</c:v>
                </c:pt>
                <c:pt idx="1079">
                  <c:v>5.7669360349076797E-5</c:v>
                </c:pt>
                <c:pt idx="1080">
                  <c:v>5.2682151363278798E-5</c:v>
                </c:pt>
                <c:pt idx="1081">
                  <c:v>5.56271002295581E-5</c:v>
                </c:pt>
                <c:pt idx="1082">
                  <c:v>5.4529044458153798E-5</c:v>
                </c:pt>
                <c:pt idx="1083">
                  <c:v>4.9850235834477E-5</c:v>
                </c:pt>
                <c:pt idx="1084">
                  <c:v>5.2917897845683802E-5</c:v>
                </c:pt>
                <c:pt idx="1085">
                  <c:v>5.0080216190116598E-5</c:v>
                </c:pt>
                <c:pt idx="1086">
                  <c:v>5.5114936879615399E-5</c:v>
                </c:pt>
                <c:pt idx="1087">
                  <c:v>5.4209434055134299E-5</c:v>
                </c:pt>
                <c:pt idx="1088">
                  <c:v>2.3431489429819701E-5</c:v>
                </c:pt>
                <c:pt idx="1089">
                  <c:v>5.8285271888023199E-5</c:v>
                </c:pt>
                <c:pt idx="1090">
                  <c:v>5.2430353871183202E-5</c:v>
                </c:pt>
                <c:pt idx="1091">
                  <c:v>5.5009268119480402E-5</c:v>
                </c:pt>
                <c:pt idx="1092">
                  <c:v>5.6008075669634597E-5</c:v>
                </c:pt>
                <c:pt idx="1093">
                  <c:v>5.8902256899872502E-5</c:v>
                </c:pt>
                <c:pt idx="1094">
                  <c:v>5.4150366872783497E-5</c:v>
                </c:pt>
                <c:pt idx="1095">
                  <c:v>5.6224709600946398E-5</c:v>
                </c:pt>
                <c:pt idx="1096">
                  <c:v>5.1628716982436097E-5</c:v>
                </c:pt>
                <c:pt idx="1097">
                  <c:v>5.5665731265144199E-5</c:v>
                </c:pt>
                <c:pt idx="1098">
                  <c:v>5.7602872322869898E-5</c:v>
                </c:pt>
                <c:pt idx="1099">
                  <c:v>6.1005300853593702E-5</c:v>
                </c:pt>
                <c:pt idx="1100">
                  <c:v>5.6914109753949701E-5</c:v>
                </c:pt>
                <c:pt idx="1101">
                  <c:v>5.8893280353098301E-5</c:v>
                </c:pt>
                <c:pt idx="1102">
                  <c:v>5.6736176664611698E-5</c:v>
                </c:pt>
                <c:pt idx="1103">
                  <c:v>6.0409871352892899E-5</c:v>
                </c:pt>
                <c:pt idx="1104">
                  <c:v>5.5238095028218999E-5</c:v>
                </c:pt>
                <c:pt idx="1105">
                  <c:v>5.6687517846950997E-5</c:v>
                </c:pt>
                <c:pt idx="1106">
                  <c:v>5.8164792803521597E-5</c:v>
                </c:pt>
                <c:pt idx="1107">
                  <c:v>5.49595733054136E-5</c:v>
                </c:pt>
                <c:pt idx="1108">
                  <c:v>5.5414497910008703E-5</c:v>
                </c:pt>
                <c:pt idx="1109">
                  <c:v>5.47684902739162E-5</c:v>
                </c:pt>
                <c:pt idx="1110">
                  <c:v>5.4591938367569099E-5</c:v>
                </c:pt>
                <c:pt idx="1111">
                  <c:v>5.7499288372247501E-5</c:v>
                </c:pt>
                <c:pt idx="1112">
                  <c:v>5.74172764088545E-5</c:v>
                </c:pt>
                <c:pt idx="1113">
                  <c:v>5.9153066534496602E-5</c:v>
                </c:pt>
                <c:pt idx="1114">
                  <c:v>5.7812023683313003E-5</c:v>
                </c:pt>
                <c:pt idx="1115">
                  <c:v>5.6774461176604103E-5</c:v>
                </c:pt>
                <c:pt idx="1116">
                  <c:v>5.3904110522713097E-5</c:v>
                </c:pt>
                <c:pt idx="1117">
                  <c:v>5.9182609867036697E-5</c:v>
                </c:pt>
                <c:pt idx="1118">
                  <c:v>5.4756003288099802E-5</c:v>
                </c:pt>
                <c:pt idx="1119">
                  <c:v>5.6415912063770999E-5</c:v>
                </c:pt>
                <c:pt idx="1120">
                  <c:v>5.68617703048591E-5</c:v>
                </c:pt>
                <c:pt idx="1121">
                  <c:v>5.8010426558967403E-5</c:v>
                </c:pt>
                <c:pt idx="1122">
                  <c:v>5.8150704488940197E-5</c:v>
                </c:pt>
                <c:pt idx="1123">
                  <c:v>5.2734638070458402E-5</c:v>
                </c:pt>
                <c:pt idx="1124">
                  <c:v>5.6141347712674798E-5</c:v>
                </c:pt>
                <c:pt idx="1125">
                  <c:v>5.6528249374997098E-5</c:v>
                </c:pt>
                <c:pt idx="1126">
                  <c:v>5.4602167988032403E-5</c:v>
                </c:pt>
                <c:pt idx="1127">
                  <c:v>5.8269686710775999E-5</c:v>
                </c:pt>
                <c:pt idx="1128">
                  <c:v>5.9259986539135502E-5</c:v>
                </c:pt>
                <c:pt idx="1130">
                  <c:v>5.80018350736086E-5</c:v>
                </c:pt>
                <c:pt idx="1131">
                  <c:v>5.8594279428595898E-5</c:v>
                </c:pt>
                <c:pt idx="1132">
                  <c:v>6.2886600481946103E-5</c:v>
                </c:pt>
                <c:pt idx="1133">
                  <c:v>6.1873305542341206E-5</c:v>
                </c:pt>
                <c:pt idx="1134">
                  <c:v>6.1761382800233698E-5</c:v>
                </c:pt>
                <c:pt idx="1135">
                  <c:v>6.07280093826576E-5</c:v>
                </c:pt>
                <c:pt idx="1136">
                  <c:v>6.40229219194422E-5</c:v>
                </c:pt>
                <c:pt idx="1137">
                  <c:v>6.4839714156404797E-5</c:v>
                </c:pt>
                <c:pt idx="1138">
                  <c:v>6.5184302979400294E-5</c:v>
                </c:pt>
                <c:pt idx="1139">
                  <c:v>6.3720257178948405E-5</c:v>
                </c:pt>
                <c:pt idx="1140">
                  <c:v>6.2480542301371396E-5</c:v>
                </c:pt>
                <c:pt idx="1141">
                  <c:v>6.6030959006096895E-5</c:v>
                </c:pt>
                <c:pt idx="1142">
                  <c:v>6.2515186470587906E-5</c:v>
                </c:pt>
                <c:pt idx="1143">
                  <c:v>5.9917767099040399E-5</c:v>
                </c:pt>
                <c:pt idx="1144">
                  <c:v>6.2763393075504704E-5</c:v>
                </c:pt>
                <c:pt idx="1145">
                  <c:v>6.1528082246675505E-5</c:v>
                </c:pt>
                <c:pt idx="1146">
                  <c:v>6.0200806312743501E-5</c:v>
                </c:pt>
                <c:pt idx="1147">
                  <c:v>6.5249133576793599E-5</c:v>
                </c:pt>
                <c:pt idx="1148">
                  <c:v>7.0125436554578305E-5</c:v>
                </c:pt>
                <c:pt idx="1149">
                  <c:v>6.3332695664640202E-5</c:v>
                </c:pt>
                <c:pt idx="1150">
                  <c:v>6.1890199545449302E-5</c:v>
                </c:pt>
                <c:pt idx="1151">
                  <c:v>6.1487320960498497E-5</c:v>
                </c:pt>
                <c:pt idx="1152">
                  <c:v>6.1499129089348005E-5</c:v>
                </c:pt>
                <c:pt idx="1153">
                  <c:v>6.1175162845798095E-5</c:v>
                </c:pt>
                <c:pt idx="1154">
                  <c:v>6.1017732664111403E-5</c:v>
                </c:pt>
                <c:pt idx="1155">
                  <c:v>6.2380726011111902E-5</c:v>
                </c:pt>
                <c:pt idx="1156">
                  <c:v>6.7500338695757896E-5</c:v>
                </c:pt>
                <c:pt idx="1157">
                  <c:v>6.5914249050946295E-5</c:v>
                </c:pt>
                <c:pt idx="1158">
                  <c:v>5.9767257732165097E-5</c:v>
                </c:pt>
                <c:pt idx="1159">
                  <c:v>6.1600234030228498E-5</c:v>
                </c:pt>
                <c:pt idx="1160">
                  <c:v>6.8257422706562496E-5</c:v>
                </c:pt>
                <c:pt idx="1161">
                  <c:v>6.6760393351425601E-5</c:v>
                </c:pt>
                <c:pt idx="1162">
                  <c:v>5.76282417092901E-5</c:v>
                </c:pt>
                <c:pt idx="1163">
                  <c:v>6.5678421689306104E-5</c:v>
                </c:pt>
                <c:pt idx="1164">
                  <c:v>6.17291680520729E-5</c:v>
                </c:pt>
                <c:pt idx="1165">
                  <c:v>6.7252254365422699E-5</c:v>
                </c:pt>
                <c:pt idx="1166">
                  <c:v>6.8496302033134603E-5</c:v>
                </c:pt>
                <c:pt idx="1167">
                  <c:v>6.6108073128865198E-5</c:v>
                </c:pt>
                <c:pt idx="1168">
                  <c:v>6.1828620117558206E-5</c:v>
                </c:pt>
                <c:pt idx="1169">
                  <c:v>6.5695725740321802E-5</c:v>
                </c:pt>
                <c:pt idx="1170">
                  <c:v>6.3917464936805803E-5</c:v>
                </c:pt>
                <c:pt idx="1171">
                  <c:v>6.0044997940881999E-5</c:v>
                </c:pt>
                <c:pt idx="1172">
                  <c:v>6.3766825876501802E-5</c:v>
                </c:pt>
                <c:pt idx="1173">
                  <c:v>6.4410725833026293E-5</c:v>
                </c:pt>
                <c:pt idx="1174">
                  <c:v>6.4929976301965705E-5</c:v>
                </c:pt>
                <c:pt idx="1175">
                  <c:v>6.9527036649238305E-5</c:v>
                </c:pt>
                <c:pt idx="1176">
                  <c:v>6.5308936829994703E-5</c:v>
                </c:pt>
                <c:pt idx="1177">
                  <c:v>6.5934751864515901E-5</c:v>
                </c:pt>
                <c:pt idx="1178">
                  <c:v>6.1949845990032001E-5</c:v>
                </c:pt>
                <c:pt idx="1179">
                  <c:v>6.6327460816178704E-5</c:v>
                </c:pt>
                <c:pt idx="1180">
                  <c:v>7.1521639087173002E-5</c:v>
                </c:pt>
                <c:pt idx="1181">
                  <c:v>6.9786694848708694E-5</c:v>
                </c:pt>
                <c:pt idx="1182">
                  <c:v>6.0647933479141198E-5</c:v>
                </c:pt>
                <c:pt idx="1183">
                  <c:v>6.2160710098773498E-5</c:v>
                </c:pt>
                <c:pt idx="1184">
                  <c:v>6.4266418542461605E-5</c:v>
                </c:pt>
                <c:pt idx="1185">
                  <c:v>6.5077352900670004E-5</c:v>
                </c:pt>
                <c:pt idx="1186">
                  <c:v>6.9331124680331601E-5</c:v>
                </c:pt>
                <c:pt idx="1187">
                  <c:v>6.6530290785757495E-5</c:v>
                </c:pt>
                <c:pt idx="1188">
                  <c:v>7.1391093091935102E-5</c:v>
                </c:pt>
                <c:pt idx="1189">
                  <c:v>6.4899492610234806E-5</c:v>
                </c:pt>
                <c:pt idx="1190">
                  <c:v>6.8167346139596206E-5</c:v>
                </c:pt>
                <c:pt idx="1191">
                  <c:v>6.8964881643626797E-5</c:v>
                </c:pt>
                <c:pt idx="1192">
                  <c:v>6.56850793471213E-5</c:v>
                </c:pt>
                <c:pt idx="1193">
                  <c:v>6.8326606863000698E-5</c:v>
                </c:pt>
                <c:pt idx="1194">
                  <c:v>6.3262943173288702E-5</c:v>
                </c:pt>
                <c:pt idx="1195">
                  <c:v>6.4655683763329794E-5</c:v>
                </c:pt>
                <c:pt idx="1196">
                  <c:v>6.4320003560645804E-5</c:v>
                </c:pt>
                <c:pt idx="1197">
                  <c:v>6.6577137198575305E-5</c:v>
                </c:pt>
                <c:pt idx="1198">
                  <c:v>6.7509347902936E-5</c:v>
                </c:pt>
                <c:pt idx="1199">
                  <c:v>6.6106644714285505E-5</c:v>
                </c:pt>
                <c:pt idx="1200">
                  <c:v>7.0699866393093101E-5</c:v>
                </c:pt>
                <c:pt idx="1201">
                  <c:v>6.7900370963816804E-5</c:v>
                </c:pt>
                <c:pt idx="1202">
                  <c:v>6.8428409987374999E-5</c:v>
                </c:pt>
                <c:pt idx="1203">
                  <c:v>6.8836921951212696E-5</c:v>
                </c:pt>
                <c:pt idx="1204">
                  <c:v>6.4848362594519405E-5</c:v>
                </c:pt>
                <c:pt idx="1205">
                  <c:v>6.5735545417130005E-5</c:v>
                </c:pt>
                <c:pt idx="1206">
                  <c:v>6.8383175753956906E-5</c:v>
                </c:pt>
                <c:pt idx="1207">
                  <c:v>6.3227161800435093E-5</c:v>
                </c:pt>
                <c:pt idx="1208">
                  <c:v>6.9484663810793498E-5</c:v>
                </c:pt>
                <c:pt idx="1209">
                  <c:v>6.6442417496737497E-5</c:v>
                </c:pt>
                <c:pt idx="1210">
                  <c:v>6.6401150337390096E-5</c:v>
                </c:pt>
                <c:pt idx="1211">
                  <c:v>6.8506819291856306E-5</c:v>
                </c:pt>
                <c:pt idx="1212">
                  <c:v>7.1532090260915894E-5</c:v>
                </c:pt>
                <c:pt idx="1213">
                  <c:v>6.9073872755169696E-5</c:v>
                </c:pt>
                <c:pt idx="1214">
                  <c:v>7.1953239811421406E-5</c:v>
                </c:pt>
                <c:pt idx="1215">
                  <c:v>6.9565557270953398E-5</c:v>
                </c:pt>
                <c:pt idx="1216">
                  <c:v>7.2582046519090599E-5</c:v>
                </c:pt>
                <c:pt idx="1217">
                  <c:v>6.4610707993171407E-5</c:v>
                </c:pt>
                <c:pt idx="1218">
                  <c:v>6.6412093012019297E-5</c:v>
                </c:pt>
                <c:pt idx="1219">
                  <c:v>6.3804431986969295E-5</c:v>
                </c:pt>
                <c:pt idx="1220">
                  <c:v>6.6340823761639798E-5</c:v>
                </c:pt>
                <c:pt idx="1221">
                  <c:v>6.6547392265224804E-5</c:v>
                </c:pt>
                <c:pt idx="1222">
                  <c:v>7.0161904731948601E-5</c:v>
                </c:pt>
                <c:pt idx="1223">
                  <c:v>6.9078491535582695E-5</c:v>
                </c:pt>
                <c:pt idx="1224">
                  <c:v>7.1347665048592998E-5</c:v>
                </c:pt>
                <c:pt idx="1225">
                  <c:v>6.8811993640655205E-5</c:v>
                </c:pt>
                <c:pt idx="1226">
                  <c:v>6.8387479640285396E-5</c:v>
                </c:pt>
                <c:pt idx="1227">
                  <c:v>6.8865965095752404E-5</c:v>
                </c:pt>
                <c:pt idx="1228">
                  <c:v>7.2248423796472704E-5</c:v>
                </c:pt>
                <c:pt idx="1229">
                  <c:v>6.84851731955622E-5</c:v>
                </c:pt>
                <c:pt idx="1230">
                  <c:v>7.2898620792824406E-5</c:v>
                </c:pt>
                <c:pt idx="1231">
                  <c:v>7.2826762045273398E-5</c:v>
                </c:pt>
                <c:pt idx="1232">
                  <c:v>6.8586098113501099E-5</c:v>
                </c:pt>
                <c:pt idx="1233">
                  <c:v>7.0516753989245497E-5</c:v>
                </c:pt>
                <c:pt idx="1234">
                  <c:v>7.0589445017926899E-5</c:v>
                </c:pt>
                <c:pt idx="1235">
                  <c:v>6.9077673276652599E-5</c:v>
                </c:pt>
                <c:pt idx="1236">
                  <c:v>7.3098152356585502E-5</c:v>
                </c:pt>
                <c:pt idx="1237">
                  <c:v>7.3065964581205104E-5</c:v>
                </c:pt>
                <c:pt idx="1238">
                  <c:v>7.2721465669445398E-5</c:v>
                </c:pt>
                <c:pt idx="1239">
                  <c:v>6.9230529629515496E-5</c:v>
                </c:pt>
                <c:pt idx="1240">
                  <c:v>6.8404592690694203E-5</c:v>
                </c:pt>
                <c:pt idx="1241">
                  <c:v>7.5094885562784801E-5</c:v>
                </c:pt>
                <c:pt idx="1242">
                  <c:v>6.8185043498995E-5</c:v>
                </c:pt>
                <c:pt idx="1243">
                  <c:v>7.2555545030489002E-5</c:v>
                </c:pt>
                <c:pt idx="1244">
                  <c:v>7.1111722918426799E-5</c:v>
                </c:pt>
                <c:pt idx="1245">
                  <c:v>8.1311570762263903E-5</c:v>
                </c:pt>
                <c:pt idx="1246">
                  <c:v>7.4744674986199395E-5</c:v>
                </c:pt>
                <c:pt idx="1247">
                  <c:v>7.8082024752107199E-5</c:v>
                </c:pt>
                <c:pt idx="1248">
                  <c:v>7.6877187133324803E-5</c:v>
                </c:pt>
                <c:pt idx="1249">
                  <c:v>7.1068977117042407E-5</c:v>
                </c:pt>
                <c:pt idx="1250">
                  <c:v>7.1806902708826197E-5</c:v>
                </c:pt>
                <c:pt idx="1251">
                  <c:v>6.8207629111227406E-5</c:v>
                </c:pt>
                <c:pt idx="1252">
                  <c:v>7.0550167794648205E-5</c:v>
                </c:pt>
                <c:pt idx="1253">
                  <c:v>6.7927076000195099E-5</c:v>
                </c:pt>
                <c:pt idx="1254">
                  <c:v>7.3150641634165995E-5</c:v>
                </c:pt>
                <c:pt idx="1255">
                  <c:v>7.18420441470428E-5</c:v>
                </c:pt>
                <c:pt idx="1256">
                  <c:v>7.0123278407276297E-5</c:v>
                </c:pt>
                <c:pt idx="1257">
                  <c:v>7.76708843178113E-5</c:v>
                </c:pt>
                <c:pt idx="1258">
                  <c:v>7.3586190030627596E-5</c:v>
                </c:pt>
                <c:pt idx="1259">
                  <c:v>6.8145867674935596E-5</c:v>
                </c:pt>
                <c:pt idx="1260">
                  <c:v>7.6079228475391195E-5</c:v>
                </c:pt>
                <c:pt idx="1261">
                  <c:v>7.5463828398413904E-5</c:v>
                </c:pt>
                <c:pt idx="1262">
                  <c:v>7.5173043542240201E-5</c:v>
                </c:pt>
                <c:pt idx="1263">
                  <c:v>7.8360707580881801E-5</c:v>
                </c:pt>
                <c:pt idx="1264">
                  <c:v>7.1630967325229104E-5</c:v>
                </c:pt>
                <c:pt idx="1265">
                  <c:v>7.1681548945315006E-5</c:v>
                </c:pt>
                <c:pt idx="1266">
                  <c:v>7.2233322063973294E-5</c:v>
                </c:pt>
                <c:pt idx="1267">
                  <c:v>7.3456765922398594E-5</c:v>
                </c:pt>
                <c:pt idx="1268">
                  <c:v>7.2284431987661694E-5</c:v>
                </c:pt>
                <c:pt idx="1269">
                  <c:v>7.1911729162370304E-5</c:v>
                </c:pt>
                <c:pt idx="1270">
                  <c:v>6.60641337127445E-5</c:v>
                </c:pt>
                <c:pt idx="1271">
                  <c:v>7.1391443155744504E-5</c:v>
                </c:pt>
                <c:pt idx="1272">
                  <c:v>8.0218837908012299E-5</c:v>
                </c:pt>
                <c:pt idx="1273">
                  <c:v>7.3855075127462198E-5</c:v>
                </c:pt>
                <c:pt idx="1274">
                  <c:v>7.2201124929436501E-5</c:v>
                </c:pt>
                <c:pt idx="1275">
                  <c:v>7.2468384967617095E-5</c:v>
                </c:pt>
                <c:pt idx="1276">
                  <c:v>7.3011124154335504E-5</c:v>
                </c:pt>
                <c:pt idx="1277">
                  <c:v>7.1373716240518605E-5</c:v>
                </c:pt>
                <c:pt idx="1278">
                  <c:v>6.9400425055569402E-5</c:v>
                </c:pt>
                <c:pt idx="1279">
                  <c:v>7.0342884520409402E-5</c:v>
                </c:pt>
                <c:pt idx="1280">
                  <c:v>7.2838250965944406E-5</c:v>
                </c:pt>
                <c:pt idx="1281">
                  <c:v>6.9285618504094402E-5</c:v>
                </c:pt>
                <c:pt idx="1282">
                  <c:v>7.1857706059824498E-5</c:v>
                </c:pt>
                <c:pt idx="1283">
                  <c:v>6.8784158584207599E-5</c:v>
                </c:pt>
                <c:pt idx="1284">
                  <c:v>7.5105681510786098E-5</c:v>
                </c:pt>
                <c:pt idx="1285">
                  <c:v>7.5118987214756498E-5</c:v>
                </c:pt>
                <c:pt idx="1286">
                  <c:v>7.2127824424375402E-5</c:v>
                </c:pt>
                <c:pt idx="1287">
                  <c:v>6.6700591546953601E-5</c:v>
                </c:pt>
                <c:pt idx="1288">
                  <c:v>6.6573973699016206E-5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28-4EFA-9C63-58D1E0C8713B}"/>
            </c:ext>
          </c:extLst>
        </c:ser>
        <c:ser>
          <c:idx val="5"/>
          <c:order val="2"/>
          <c:tx>
            <c:v>CERN HiPIMS - Up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Sheet1!$BO$12:$BO$1305</c:f>
              <c:numCache>
                <c:formatCode>General</c:formatCode>
                <c:ptCount val="1294"/>
                <c:pt idx="0">
                  <c:v>-10000.07421875</c:v>
                </c:pt>
                <c:pt idx="1">
                  <c:v>-9996.28271484375</c:v>
                </c:pt>
                <c:pt idx="2">
                  <c:v>-9991.16064453125</c:v>
                </c:pt>
                <c:pt idx="3">
                  <c:v>-9979.82373046875</c:v>
                </c:pt>
                <c:pt idx="4">
                  <c:v>-9965.62744140625</c:v>
                </c:pt>
                <c:pt idx="5">
                  <c:v>-9952.26708984375</c:v>
                </c:pt>
                <c:pt idx="6">
                  <c:v>-9939.064453125</c:v>
                </c:pt>
                <c:pt idx="7">
                  <c:v>-9924.11865234375</c:v>
                </c:pt>
                <c:pt idx="8">
                  <c:v>-9909.87451171875</c:v>
                </c:pt>
                <c:pt idx="9">
                  <c:v>-9895.8037109375</c:v>
                </c:pt>
                <c:pt idx="10">
                  <c:v>-9881.04150390625</c:v>
                </c:pt>
                <c:pt idx="11">
                  <c:v>-9865.95263671875</c:v>
                </c:pt>
                <c:pt idx="12">
                  <c:v>-9851.31640625</c:v>
                </c:pt>
                <c:pt idx="13">
                  <c:v>-9836.27734375</c:v>
                </c:pt>
                <c:pt idx="14">
                  <c:v>-9821.04931640625</c:v>
                </c:pt>
                <c:pt idx="15">
                  <c:v>-9806.35009765625</c:v>
                </c:pt>
                <c:pt idx="16">
                  <c:v>-9790.73291015625</c:v>
                </c:pt>
                <c:pt idx="17">
                  <c:v>-9775.47998046875</c:v>
                </c:pt>
                <c:pt idx="18">
                  <c:v>-9760.69287109375</c:v>
                </c:pt>
                <c:pt idx="19">
                  <c:v>-9745.84228515625</c:v>
                </c:pt>
                <c:pt idx="20">
                  <c:v>-9731.28076171875</c:v>
                </c:pt>
                <c:pt idx="21">
                  <c:v>-9715.7138671875</c:v>
                </c:pt>
                <c:pt idx="22">
                  <c:v>-9700.5869140625</c:v>
                </c:pt>
                <c:pt idx="23">
                  <c:v>-9685.48486328125</c:v>
                </c:pt>
                <c:pt idx="24">
                  <c:v>-9670.05615234375</c:v>
                </c:pt>
                <c:pt idx="25">
                  <c:v>-9655.74658203125</c:v>
                </c:pt>
                <c:pt idx="26">
                  <c:v>-9641.10986328125</c:v>
                </c:pt>
                <c:pt idx="27">
                  <c:v>-9626.234375</c:v>
                </c:pt>
                <c:pt idx="28">
                  <c:v>-9610.99462890625</c:v>
                </c:pt>
                <c:pt idx="29">
                  <c:v>-9595.654296875</c:v>
                </c:pt>
                <c:pt idx="30">
                  <c:v>-9581.08056640625</c:v>
                </c:pt>
                <c:pt idx="31">
                  <c:v>-9566.22998046875</c:v>
                </c:pt>
                <c:pt idx="32">
                  <c:v>-9551.16552734375</c:v>
                </c:pt>
                <c:pt idx="33">
                  <c:v>-9535.92578125</c:v>
                </c:pt>
                <c:pt idx="34">
                  <c:v>-9520.48486328125</c:v>
                </c:pt>
                <c:pt idx="35">
                  <c:v>-9505.91064453125</c:v>
                </c:pt>
                <c:pt idx="36">
                  <c:v>-9491.55078125</c:v>
                </c:pt>
                <c:pt idx="37">
                  <c:v>-9476.37353515625</c:v>
                </c:pt>
                <c:pt idx="38">
                  <c:v>-9460.94482421875</c:v>
                </c:pt>
                <c:pt idx="39">
                  <c:v>-9446.03173828125</c:v>
                </c:pt>
                <c:pt idx="40">
                  <c:v>-9430.97998046875</c:v>
                </c:pt>
                <c:pt idx="41">
                  <c:v>-9415.6015625</c:v>
                </c:pt>
                <c:pt idx="42">
                  <c:v>-9400.93994140625</c:v>
                </c:pt>
                <c:pt idx="43">
                  <c:v>-9386.54248046875</c:v>
                </c:pt>
                <c:pt idx="44">
                  <c:v>-9371.427734375</c:v>
                </c:pt>
                <c:pt idx="45">
                  <c:v>-9356.326171875</c:v>
                </c:pt>
                <c:pt idx="46">
                  <c:v>-9341.677734375</c:v>
                </c:pt>
                <c:pt idx="47">
                  <c:v>-9326.7646484375</c:v>
                </c:pt>
                <c:pt idx="48">
                  <c:v>-9311.7001953125</c:v>
                </c:pt>
                <c:pt idx="49">
                  <c:v>-9296.17041015625</c:v>
                </c:pt>
                <c:pt idx="50">
                  <c:v>-9281.01806640625</c:v>
                </c:pt>
                <c:pt idx="51">
                  <c:v>-9266.5703125</c:v>
                </c:pt>
                <c:pt idx="52">
                  <c:v>-9251.154296875</c:v>
                </c:pt>
                <c:pt idx="53">
                  <c:v>-9236.203125</c:v>
                </c:pt>
                <c:pt idx="54">
                  <c:v>-9221.9189453125</c:v>
                </c:pt>
                <c:pt idx="55">
                  <c:v>-9206.57861328125</c:v>
                </c:pt>
                <c:pt idx="56">
                  <c:v>-9191.4638671875</c:v>
                </c:pt>
                <c:pt idx="57">
                  <c:v>-9176.65087890625</c:v>
                </c:pt>
                <c:pt idx="58">
                  <c:v>-9161.4990234375</c:v>
                </c:pt>
                <c:pt idx="59">
                  <c:v>-9146.33447265625</c:v>
                </c:pt>
                <c:pt idx="60">
                  <c:v>-9131.66015625</c:v>
                </c:pt>
                <c:pt idx="61">
                  <c:v>-9116.36962890625</c:v>
                </c:pt>
                <c:pt idx="62">
                  <c:v>-9100.87841796875</c:v>
                </c:pt>
                <c:pt idx="63">
                  <c:v>-9086.70703125</c:v>
                </c:pt>
                <c:pt idx="64">
                  <c:v>-9072.09521484375</c:v>
                </c:pt>
                <c:pt idx="65">
                  <c:v>-9056.86767578125</c:v>
                </c:pt>
                <c:pt idx="66">
                  <c:v>-9041.25048828125</c:v>
                </c:pt>
                <c:pt idx="67">
                  <c:v>-9025.85986328125</c:v>
                </c:pt>
                <c:pt idx="68">
                  <c:v>-9011.1982421875</c:v>
                </c:pt>
                <c:pt idx="69">
                  <c:v>-8996.57373046875</c:v>
                </c:pt>
                <c:pt idx="70">
                  <c:v>-8981.66064453125</c:v>
                </c:pt>
                <c:pt idx="71">
                  <c:v>-8966.57177734375</c:v>
                </c:pt>
                <c:pt idx="72">
                  <c:v>-8951.18017578125</c:v>
                </c:pt>
                <c:pt idx="73">
                  <c:v>-8936.44287109375</c:v>
                </c:pt>
                <c:pt idx="74">
                  <c:v>-8921.74365234375</c:v>
                </c:pt>
                <c:pt idx="75">
                  <c:v>-8906.40283203125</c:v>
                </c:pt>
                <c:pt idx="76">
                  <c:v>-8890.861328125</c:v>
                </c:pt>
                <c:pt idx="77">
                  <c:v>-8876.0361328125</c:v>
                </c:pt>
                <c:pt idx="78">
                  <c:v>-8861.8896484375</c:v>
                </c:pt>
                <c:pt idx="79">
                  <c:v>-8847.02685546875</c:v>
                </c:pt>
                <c:pt idx="80">
                  <c:v>-8831.40966796875</c:v>
                </c:pt>
                <c:pt idx="81">
                  <c:v>-8815.37744140625</c:v>
                </c:pt>
                <c:pt idx="82">
                  <c:v>-8800.16259765625</c:v>
                </c:pt>
                <c:pt idx="83">
                  <c:v>-8786.1923828125</c:v>
                </c:pt>
                <c:pt idx="84">
                  <c:v>-8771.89501953125</c:v>
                </c:pt>
                <c:pt idx="85">
                  <c:v>-8756.8310546875</c:v>
                </c:pt>
                <c:pt idx="86">
                  <c:v>-8741.6162109375</c:v>
                </c:pt>
                <c:pt idx="87">
                  <c:v>-8726.6025390625</c:v>
                </c:pt>
                <c:pt idx="88">
                  <c:v>-8711.4755859375</c:v>
                </c:pt>
                <c:pt idx="89">
                  <c:v>-8696.109375</c:v>
                </c:pt>
                <c:pt idx="90">
                  <c:v>-8681.42236328125</c:v>
                </c:pt>
                <c:pt idx="91">
                  <c:v>-8666.42138671875</c:v>
                </c:pt>
                <c:pt idx="92">
                  <c:v>-8651.2568359375</c:v>
                </c:pt>
                <c:pt idx="93">
                  <c:v>-8636.5576171875</c:v>
                </c:pt>
                <c:pt idx="94">
                  <c:v>-8622.1220703125</c:v>
                </c:pt>
                <c:pt idx="95">
                  <c:v>-8606.9697265625</c:v>
                </c:pt>
                <c:pt idx="96">
                  <c:v>-8591.7421875</c:v>
                </c:pt>
                <c:pt idx="97">
                  <c:v>-8576.9296875</c:v>
                </c:pt>
                <c:pt idx="98">
                  <c:v>-8561.89111328125</c:v>
                </c:pt>
                <c:pt idx="99">
                  <c:v>-8547.01611328125</c:v>
                </c:pt>
                <c:pt idx="100">
                  <c:v>-8532.203125</c:v>
                </c:pt>
                <c:pt idx="101">
                  <c:v>-8516.19580078125</c:v>
                </c:pt>
                <c:pt idx="102">
                  <c:v>-8500.453125</c:v>
                </c:pt>
                <c:pt idx="103">
                  <c:v>-8486.75927734375</c:v>
                </c:pt>
                <c:pt idx="104">
                  <c:v>-8472.5498046875</c:v>
                </c:pt>
                <c:pt idx="105">
                  <c:v>-8457.4228515625</c:v>
                </c:pt>
                <c:pt idx="106">
                  <c:v>-8442.220703125</c:v>
                </c:pt>
                <c:pt idx="107">
                  <c:v>-8427.23193359375</c:v>
                </c:pt>
                <c:pt idx="108">
                  <c:v>-8412.60791015625</c:v>
                </c:pt>
                <c:pt idx="109">
                  <c:v>-8397.60693359375</c:v>
                </c:pt>
                <c:pt idx="110">
                  <c:v>-8381.88916015625</c:v>
                </c:pt>
                <c:pt idx="111">
                  <c:v>-8366.78759765625</c:v>
                </c:pt>
                <c:pt idx="112">
                  <c:v>-8352.28955078125</c:v>
                </c:pt>
                <c:pt idx="113">
                  <c:v>-8336.8984375</c:v>
                </c:pt>
                <c:pt idx="114">
                  <c:v>-8322.03515625</c:v>
                </c:pt>
                <c:pt idx="115">
                  <c:v>-8307.4990234375</c:v>
                </c:pt>
                <c:pt idx="116">
                  <c:v>-8292.39697265625</c:v>
                </c:pt>
                <c:pt idx="117">
                  <c:v>-8276.85498046875</c:v>
                </c:pt>
                <c:pt idx="118">
                  <c:v>-8261.841796875</c:v>
                </c:pt>
                <c:pt idx="119">
                  <c:v>-8247.544921875</c:v>
                </c:pt>
                <c:pt idx="120">
                  <c:v>-8232.6064453125</c:v>
                </c:pt>
                <c:pt idx="121">
                  <c:v>-8217.4541015625</c:v>
                </c:pt>
                <c:pt idx="122">
                  <c:v>-8202.65380859375</c:v>
                </c:pt>
                <c:pt idx="123">
                  <c:v>-8187.6906738281295</c:v>
                </c:pt>
                <c:pt idx="124">
                  <c:v>-8172.287109375</c:v>
                </c:pt>
                <c:pt idx="125">
                  <c:v>-8157.60009765625</c:v>
                </c:pt>
                <c:pt idx="126">
                  <c:v>-8142.3098144531295</c:v>
                </c:pt>
                <c:pt idx="127">
                  <c:v>-8126.17724609375</c:v>
                </c:pt>
                <c:pt idx="128">
                  <c:v>-8111.62890625</c:v>
                </c:pt>
                <c:pt idx="129">
                  <c:v>-8097.5075683593795</c:v>
                </c:pt>
                <c:pt idx="130">
                  <c:v>-8082.50634765625</c:v>
                </c:pt>
                <c:pt idx="131">
                  <c:v>-8066.939453125</c:v>
                </c:pt>
                <c:pt idx="132">
                  <c:v>-8051.32177734375</c:v>
                </c:pt>
                <c:pt idx="133">
                  <c:v>-8036.0185546875</c:v>
                </c:pt>
                <c:pt idx="134">
                  <c:v>-8021.734375</c:v>
                </c:pt>
                <c:pt idx="135">
                  <c:v>-8007.48779296875</c:v>
                </c:pt>
                <c:pt idx="136">
                  <c:v>-7992.3732910156205</c:v>
                </c:pt>
                <c:pt idx="137">
                  <c:v>-7977.30908203125</c:v>
                </c:pt>
                <c:pt idx="138">
                  <c:v>-7962.4587402343705</c:v>
                </c:pt>
                <c:pt idx="139">
                  <c:v>-7947.7468261718705</c:v>
                </c:pt>
                <c:pt idx="140">
                  <c:v>-7932.14208984375</c:v>
                </c:pt>
                <c:pt idx="141">
                  <c:v>-7916.8391113281295</c:v>
                </c:pt>
                <c:pt idx="142">
                  <c:v>-7902.49169921875</c:v>
                </c:pt>
                <c:pt idx="143">
                  <c:v>-7887.43994140625</c:v>
                </c:pt>
                <c:pt idx="144">
                  <c:v>-7872.19970703125</c:v>
                </c:pt>
                <c:pt idx="145">
                  <c:v>-7857.060546875</c:v>
                </c:pt>
                <c:pt idx="146">
                  <c:v>-7841.49365234375</c:v>
                </c:pt>
                <c:pt idx="147">
                  <c:v>-7826.2282714843795</c:v>
                </c:pt>
                <c:pt idx="148">
                  <c:v>-7812.0695800781205</c:v>
                </c:pt>
                <c:pt idx="149">
                  <c:v>-7797.9235839843795</c:v>
                </c:pt>
                <c:pt idx="150">
                  <c:v>-7782.80908203125</c:v>
                </c:pt>
                <c:pt idx="151">
                  <c:v>-7767.12890625</c:v>
                </c:pt>
                <c:pt idx="152">
                  <c:v>-7752.46728515625</c:v>
                </c:pt>
                <c:pt idx="153">
                  <c:v>-7737.80517578125</c:v>
                </c:pt>
                <c:pt idx="154">
                  <c:v>-7722.2001953125</c:v>
                </c:pt>
                <c:pt idx="155">
                  <c:v>-7707.2746582031205</c:v>
                </c:pt>
                <c:pt idx="156">
                  <c:v>-7692.73876953125</c:v>
                </c:pt>
                <c:pt idx="157">
                  <c:v>-7677.58642578125</c:v>
                </c:pt>
                <c:pt idx="158">
                  <c:v>-7662.6354980468705</c:v>
                </c:pt>
                <c:pt idx="159">
                  <c:v>-7647.9865722656295</c:v>
                </c:pt>
                <c:pt idx="160">
                  <c:v>-7632.64599609375</c:v>
                </c:pt>
                <c:pt idx="161">
                  <c:v>-7617.11669921875</c:v>
                </c:pt>
                <c:pt idx="162">
                  <c:v>-7602.07763671875</c:v>
                </c:pt>
                <c:pt idx="163">
                  <c:v>-7587.50390625</c:v>
                </c:pt>
                <c:pt idx="164">
                  <c:v>-7572.892578125</c:v>
                </c:pt>
                <c:pt idx="165">
                  <c:v>-7557.5266113281295</c:v>
                </c:pt>
                <c:pt idx="166">
                  <c:v>-7542.2111816406205</c:v>
                </c:pt>
                <c:pt idx="167">
                  <c:v>-7527.7634277343705</c:v>
                </c:pt>
                <c:pt idx="168">
                  <c:v>-7512.9130859375</c:v>
                </c:pt>
                <c:pt idx="169">
                  <c:v>-7497.8994140625</c:v>
                </c:pt>
                <c:pt idx="170">
                  <c:v>-7482.63427734375</c:v>
                </c:pt>
                <c:pt idx="171">
                  <c:v>-7467.5197753906295</c:v>
                </c:pt>
                <c:pt idx="172">
                  <c:v>-7452.7194824218795</c:v>
                </c:pt>
                <c:pt idx="173">
                  <c:v>-7437.81884765625</c:v>
                </c:pt>
                <c:pt idx="174">
                  <c:v>-7422.6291503906295</c:v>
                </c:pt>
                <c:pt idx="175">
                  <c:v>-7407.1125488281295</c:v>
                </c:pt>
                <c:pt idx="176">
                  <c:v>-7392.6643066406205</c:v>
                </c:pt>
                <c:pt idx="177">
                  <c:v>-7377.9521484375</c:v>
                </c:pt>
                <c:pt idx="178">
                  <c:v>-7362.19677734375</c:v>
                </c:pt>
                <c:pt idx="179">
                  <c:v>-7347.1706542968795</c:v>
                </c:pt>
                <c:pt idx="180">
                  <c:v>-7331.7043457031205</c:v>
                </c:pt>
                <c:pt idx="181">
                  <c:v>-7315.3449707031205</c:v>
                </c:pt>
                <c:pt idx="182">
                  <c:v>-7301.38720703125</c:v>
                </c:pt>
                <c:pt idx="183">
                  <c:v>-7288.234375</c:v>
                </c:pt>
                <c:pt idx="184">
                  <c:v>-7273.2333984375</c:v>
                </c:pt>
                <c:pt idx="185">
                  <c:v>-7258.13134765625</c:v>
                </c:pt>
                <c:pt idx="186">
                  <c:v>-7242.6896972656295</c:v>
                </c:pt>
                <c:pt idx="187">
                  <c:v>-7227.43701171875</c:v>
                </c:pt>
                <c:pt idx="188">
                  <c:v>-7213.14013671875</c:v>
                </c:pt>
                <c:pt idx="189">
                  <c:v>-7198.4909667968795</c:v>
                </c:pt>
                <c:pt idx="190">
                  <c:v>-7183.2507324218795</c:v>
                </c:pt>
                <c:pt idx="191">
                  <c:v>-7167.935546875</c:v>
                </c:pt>
                <c:pt idx="192">
                  <c:v>-7152.9345703125</c:v>
                </c:pt>
                <c:pt idx="193">
                  <c:v>-7137.9582519531295</c:v>
                </c:pt>
                <c:pt idx="194">
                  <c:v>-7122.5544433593795</c:v>
                </c:pt>
                <c:pt idx="195">
                  <c:v>-7107.77978515625</c:v>
                </c:pt>
                <c:pt idx="196">
                  <c:v>-7093.0927734375</c:v>
                </c:pt>
                <c:pt idx="197">
                  <c:v>-7077.5383300781205</c:v>
                </c:pt>
                <c:pt idx="198">
                  <c:v>-7061.9338378906295</c:v>
                </c:pt>
                <c:pt idx="199">
                  <c:v>-7047.0959472656295</c:v>
                </c:pt>
                <c:pt idx="200">
                  <c:v>-7032.9118652343705</c:v>
                </c:pt>
                <c:pt idx="201">
                  <c:v>-7018.12451171875</c:v>
                </c:pt>
                <c:pt idx="202">
                  <c:v>-7003.26171875</c:v>
                </c:pt>
                <c:pt idx="203">
                  <c:v>-6988.5368652343705</c:v>
                </c:pt>
                <c:pt idx="204">
                  <c:v>-6973.12060546875</c:v>
                </c:pt>
                <c:pt idx="205">
                  <c:v>-6958.0947265625</c:v>
                </c:pt>
                <c:pt idx="206">
                  <c:v>-6942.8420410156205</c:v>
                </c:pt>
                <c:pt idx="207">
                  <c:v>-6926.7341308593795</c:v>
                </c:pt>
                <c:pt idx="208">
                  <c:v>-6912.1604003906295</c:v>
                </c:pt>
                <c:pt idx="209">
                  <c:v>-6898.5046386718705</c:v>
                </c:pt>
                <c:pt idx="210">
                  <c:v>-6883.44091796875</c:v>
                </c:pt>
                <c:pt idx="211">
                  <c:v>-6868.3767089843795</c:v>
                </c:pt>
                <c:pt idx="212">
                  <c:v>-6853.3125</c:v>
                </c:pt>
                <c:pt idx="213">
                  <c:v>-6838.13525390625</c:v>
                </c:pt>
                <c:pt idx="214">
                  <c:v>-6822.98291015625</c:v>
                </c:pt>
                <c:pt idx="215">
                  <c:v>-6808.3212890625</c:v>
                </c:pt>
                <c:pt idx="216">
                  <c:v>-6793.5969238281295</c:v>
                </c:pt>
                <c:pt idx="217">
                  <c:v>-6777.65283203125</c:v>
                </c:pt>
                <c:pt idx="218">
                  <c:v>-6762.51318359375</c:v>
                </c:pt>
                <c:pt idx="219">
                  <c:v>-6747.7883300781205</c:v>
                </c:pt>
                <c:pt idx="220">
                  <c:v>-6732.8000488281295</c:v>
                </c:pt>
                <c:pt idx="221">
                  <c:v>-6717.685546875</c:v>
                </c:pt>
                <c:pt idx="222">
                  <c:v>-6702.7346191406205</c:v>
                </c:pt>
                <c:pt idx="223">
                  <c:v>-6688.0983886718705</c:v>
                </c:pt>
                <c:pt idx="224">
                  <c:v>-6672.9963378906295</c:v>
                </c:pt>
                <c:pt idx="225">
                  <c:v>-6657.93212890625</c:v>
                </c:pt>
                <c:pt idx="226">
                  <c:v>-6643.1572265625</c:v>
                </c:pt>
                <c:pt idx="227">
                  <c:v>-6628.2941894531295</c:v>
                </c:pt>
                <c:pt idx="228">
                  <c:v>-6613.5319824218795</c:v>
                </c:pt>
                <c:pt idx="229">
                  <c:v>-6598.24169921875</c:v>
                </c:pt>
                <c:pt idx="230">
                  <c:v>-6583.4416503906295</c:v>
                </c:pt>
                <c:pt idx="231">
                  <c:v>-6568.4025878906295</c:v>
                </c:pt>
                <c:pt idx="232">
                  <c:v>-6553.2883300781205</c:v>
                </c:pt>
                <c:pt idx="233">
                  <c:v>-6538.6015625</c:v>
                </c:pt>
                <c:pt idx="234">
                  <c:v>-6523.4873046875</c:v>
                </c:pt>
                <c:pt idx="235">
                  <c:v>-6508.52392578125</c:v>
                </c:pt>
                <c:pt idx="236">
                  <c:v>-6493.9123535156205</c:v>
                </c:pt>
                <c:pt idx="237">
                  <c:v>-6479.1247558593795</c:v>
                </c:pt>
                <c:pt idx="238">
                  <c:v>-6463.53271484375</c:v>
                </c:pt>
                <c:pt idx="239">
                  <c:v>-6448.6574707031205</c:v>
                </c:pt>
                <c:pt idx="240">
                  <c:v>-6433.7314453125</c:v>
                </c:pt>
                <c:pt idx="241">
                  <c:v>-6417.6862792968795</c:v>
                </c:pt>
                <c:pt idx="242">
                  <c:v>-6402.8361816406205</c:v>
                </c:pt>
                <c:pt idx="243">
                  <c:v>-6388.4514160156205</c:v>
                </c:pt>
                <c:pt idx="244">
                  <c:v>-6372.7961425781205</c:v>
                </c:pt>
                <c:pt idx="245">
                  <c:v>-6358.0212402343705</c:v>
                </c:pt>
                <c:pt idx="246">
                  <c:v>-6344.0134277343705</c:v>
                </c:pt>
                <c:pt idx="247">
                  <c:v>-6329.0500488281295</c:v>
                </c:pt>
                <c:pt idx="248">
                  <c:v>-6313.8479003906295</c:v>
                </c:pt>
                <c:pt idx="249">
                  <c:v>-6298.8840332031205</c:v>
                </c:pt>
                <c:pt idx="250">
                  <c:v>-6283.9833984375</c:v>
                </c:pt>
                <c:pt idx="251">
                  <c:v>-6269.12060546875</c:v>
                </c:pt>
                <c:pt idx="252">
                  <c:v>-6253.46533203125</c:v>
                </c:pt>
                <c:pt idx="253">
                  <c:v>-6237.5085449218795</c:v>
                </c:pt>
                <c:pt idx="254">
                  <c:v>-6223.0729980468705</c:v>
                </c:pt>
                <c:pt idx="255">
                  <c:v>-6209.00244140625</c:v>
                </c:pt>
                <c:pt idx="256">
                  <c:v>-6194.064453125</c:v>
                </c:pt>
                <c:pt idx="257">
                  <c:v>-6179.0002441406205</c:v>
                </c:pt>
                <c:pt idx="258">
                  <c:v>-6163.5715332031205</c:v>
                </c:pt>
                <c:pt idx="259">
                  <c:v>-6148.0549316406205</c:v>
                </c:pt>
                <c:pt idx="260">
                  <c:v>-6133.3679199218795</c:v>
                </c:pt>
                <c:pt idx="261">
                  <c:v>-6118.16552734375</c:v>
                </c:pt>
                <c:pt idx="262">
                  <c:v>-6102.73681640625</c:v>
                </c:pt>
                <c:pt idx="263">
                  <c:v>-6088.5905761718705</c:v>
                </c:pt>
                <c:pt idx="264">
                  <c:v>-6073.1618652343705</c:v>
                </c:pt>
                <c:pt idx="265">
                  <c:v>-6057.9719238281295</c:v>
                </c:pt>
                <c:pt idx="266">
                  <c:v>-6043.4736328125</c:v>
                </c:pt>
                <c:pt idx="267">
                  <c:v>-6028.59814453125</c:v>
                </c:pt>
                <c:pt idx="268">
                  <c:v>-6013.5087890625</c:v>
                </c:pt>
                <c:pt idx="269">
                  <c:v>-5998.5078125</c:v>
                </c:pt>
                <c:pt idx="270">
                  <c:v>-5984.23583984375</c:v>
                </c:pt>
                <c:pt idx="271">
                  <c:v>-5968.919921875</c:v>
                </c:pt>
                <c:pt idx="272">
                  <c:v>-5953.93115234375</c:v>
                </c:pt>
                <c:pt idx="273">
                  <c:v>-5939.4328613281295</c:v>
                </c:pt>
                <c:pt idx="274">
                  <c:v>-5924.2431640625</c:v>
                </c:pt>
                <c:pt idx="275">
                  <c:v>-5909.1037597656295</c:v>
                </c:pt>
                <c:pt idx="276">
                  <c:v>-5894.16552734375</c:v>
                </c:pt>
                <c:pt idx="277">
                  <c:v>-5879.13916015625</c:v>
                </c:pt>
                <c:pt idx="278">
                  <c:v>-5863.99951171875</c:v>
                </c:pt>
                <c:pt idx="279">
                  <c:v>-5849.1491699218795</c:v>
                </c:pt>
                <c:pt idx="280">
                  <c:v>-5833.80859375</c:v>
                </c:pt>
                <c:pt idx="281">
                  <c:v>-5816.9841308593795</c:v>
                </c:pt>
                <c:pt idx="282">
                  <c:v>-5801.06494140625</c:v>
                </c:pt>
                <c:pt idx="283">
                  <c:v>-5787.9626464843795</c:v>
                </c:pt>
                <c:pt idx="284">
                  <c:v>-5774.6589355468705</c:v>
                </c:pt>
                <c:pt idx="285">
                  <c:v>-5759.22998046875</c:v>
                </c:pt>
                <c:pt idx="286">
                  <c:v>-5743.9270019531295</c:v>
                </c:pt>
                <c:pt idx="287">
                  <c:v>-5728.98876953125</c:v>
                </c:pt>
                <c:pt idx="288">
                  <c:v>-5714.1511230468705</c:v>
                </c:pt>
                <c:pt idx="289">
                  <c:v>-5699.2756347656205</c:v>
                </c:pt>
                <c:pt idx="290">
                  <c:v>-5684.2238769531295</c:v>
                </c:pt>
                <c:pt idx="291">
                  <c:v>-5668.9084472656205</c:v>
                </c:pt>
                <c:pt idx="292">
                  <c:v>-5653.31640625</c:v>
                </c:pt>
                <c:pt idx="293">
                  <c:v>-5638.4658203125</c:v>
                </c:pt>
                <c:pt idx="294">
                  <c:v>-5624.0808105468705</c:v>
                </c:pt>
                <c:pt idx="295">
                  <c:v>-5608.7023925781205</c:v>
                </c:pt>
                <c:pt idx="296">
                  <c:v>-5593.4245605468705</c:v>
                </c:pt>
                <c:pt idx="297">
                  <c:v>-5578.8132324218795</c:v>
                </c:pt>
                <c:pt idx="298">
                  <c:v>-5564.00048828125</c:v>
                </c:pt>
                <c:pt idx="299">
                  <c:v>-5549.326171875</c:v>
                </c:pt>
                <c:pt idx="300">
                  <c:v>-5534.5891113281205</c:v>
                </c:pt>
                <c:pt idx="301">
                  <c:v>-5518.0915527343795</c:v>
                </c:pt>
                <c:pt idx="302">
                  <c:v>-5502.3483886718795</c:v>
                </c:pt>
                <c:pt idx="303">
                  <c:v>-5488.86865234375</c:v>
                </c:pt>
                <c:pt idx="304">
                  <c:v>-5474.1315917968705</c:v>
                </c:pt>
                <c:pt idx="305">
                  <c:v>-5458.8161621093705</c:v>
                </c:pt>
                <c:pt idx="306">
                  <c:v>-5444.2802734375</c:v>
                </c:pt>
                <c:pt idx="307">
                  <c:v>-5429.49267578125</c:v>
                </c:pt>
                <c:pt idx="308">
                  <c:v>-5414.50390625</c:v>
                </c:pt>
                <c:pt idx="309">
                  <c:v>-5399.9304199218795</c:v>
                </c:pt>
                <c:pt idx="310">
                  <c:v>-5384.7658691406295</c:v>
                </c:pt>
                <c:pt idx="311">
                  <c:v>-5369.5759277343795</c:v>
                </c:pt>
                <c:pt idx="312">
                  <c:v>-5354.15966796875</c:v>
                </c:pt>
                <c:pt idx="313">
                  <c:v>-5339.03271484375</c:v>
                </c:pt>
                <c:pt idx="314">
                  <c:v>-5324.4716796875</c:v>
                </c:pt>
                <c:pt idx="315">
                  <c:v>-5309.5334472656205</c:v>
                </c:pt>
                <c:pt idx="316">
                  <c:v>-5295.0227050781205</c:v>
                </c:pt>
                <c:pt idx="317">
                  <c:v>-5280.1218261718795</c:v>
                </c:pt>
                <c:pt idx="318">
                  <c:v>-5264.5925292968705</c:v>
                </c:pt>
                <c:pt idx="319">
                  <c:v>-5248.962890625</c:v>
                </c:pt>
                <c:pt idx="320">
                  <c:v>-5234.439453125</c:v>
                </c:pt>
                <c:pt idx="321">
                  <c:v>-5219.8654785156205</c:v>
                </c:pt>
                <c:pt idx="322">
                  <c:v>-5204.44921875</c:v>
                </c:pt>
                <c:pt idx="323">
                  <c:v>-5189.0207519531295</c:v>
                </c:pt>
                <c:pt idx="324">
                  <c:v>-5173.8562011718795</c:v>
                </c:pt>
                <c:pt idx="325">
                  <c:v>-5159.3454589843795</c:v>
                </c:pt>
                <c:pt idx="326">
                  <c:v>-5144.3566894531295</c:v>
                </c:pt>
                <c:pt idx="327">
                  <c:v>-5129.12890625</c:v>
                </c:pt>
                <c:pt idx="328">
                  <c:v>-5114.25341796875</c:v>
                </c:pt>
                <c:pt idx="329">
                  <c:v>-5099.4284667968705</c:v>
                </c:pt>
                <c:pt idx="330">
                  <c:v>-5084.5908203125</c:v>
                </c:pt>
                <c:pt idx="331">
                  <c:v>-5069.5769042968705</c:v>
                </c:pt>
                <c:pt idx="332">
                  <c:v>-5053.97216796875</c:v>
                </c:pt>
                <c:pt idx="333">
                  <c:v>-5039.3859863281205</c:v>
                </c:pt>
                <c:pt idx="334">
                  <c:v>-5024.6865234375</c:v>
                </c:pt>
                <c:pt idx="335">
                  <c:v>-5009.4841308593705</c:v>
                </c:pt>
                <c:pt idx="336">
                  <c:v>-4994.7971191406295</c:v>
                </c:pt>
                <c:pt idx="337">
                  <c:v>-4979.9719238281205</c:v>
                </c:pt>
                <c:pt idx="338">
                  <c:v>-4964.63134765625</c:v>
                </c:pt>
                <c:pt idx="339">
                  <c:v>-4949.4541015625</c:v>
                </c:pt>
                <c:pt idx="340">
                  <c:v>-4934.8552246093705</c:v>
                </c:pt>
                <c:pt idx="341">
                  <c:v>-4919.85400390625</c:v>
                </c:pt>
                <c:pt idx="342">
                  <c:v>-4904.81494140625</c:v>
                </c:pt>
                <c:pt idx="343">
                  <c:v>-4890.10302734375</c:v>
                </c:pt>
                <c:pt idx="344">
                  <c:v>-4874.78759765625</c:v>
                </c:pt>
                <c:pt idx="345">
                  <c:v>-4858.8935546875</c:v>
                </c:pt>
                <c:pt idx="346">
                  <c:v>-4844.4833984375</c:v>
                </c:pt>
                <c:pt idx="347">
                  <c:v>-4830.349609375</c:v>
                </c:pt>
                <c:pt idx="348">
                  <c:v>-4814.95849609375</c:v>
                </c:pt>
                <c:pt idx="349">
                  <c:v>-4799.6809082031295</c:v>
                </c:pt>
                <c:pt idx="350">
                  <c:v>-4784.75537109375</c:v>
                </c:pt>
                <c:pt idx="351">
                  <c:v>-4770.1062011718795</c:v>
                </c:pt>
                <c:pt idx="352">
                  <c:v>-4755.4064941406295</c:v>
                </c:pt>
                <c:pt idx="353">
                  <c:v>-4740.02783203125</c:v>
                </c:pt>
                <c:pt idx="354">
                  <c:v>-4723.99560546875</c:v>
                </c:pt>
                <c:pt idx="355">
                  <c:v>-4708.7556152343795</c:v>
                </c:pt>
                <c:pt idx="356">
                  <c:v>-4694.8232421875</c:v>
                </c:pt>
                <c:pt idx="357">
                  <c:v>-4680.4006347656205</c:v>
                </c:pt>
                <c:pt idx="358">
                  <c:v>-4664.94677734375</c:v>
                </c:pt>
                <c:pt idx="359">
                  <c:v>-4649.5556640625</c:v>
                </c:pt>
                <c:pt idx="360">
                  <c:v>-4634.88134765625</c:v>
                </c:pt>
                <c:pt idx="361">
                  <c:v>-4619.54052734375</c:v>
                </c:pt>
                <c:pt idx="362">
                  <c:v>-4604.3757324218795</c:v>
                </c:pt>
                <c:pt idx="363">
                  <c:v>-4590.1164550781205</c:v>
                </c:pt>
                <c:pt idx="364">
                  <c:v>-4575.59326171875</c:v>
                </c:pt>
                <c:pt idx="365">
                  <c:v>-4559.3974609375</c:v>
                </c:pt>
                <c:pt idx="366">
                  <c:v>-4544.2453613281205</c:v>
                </c:pt>
                <c:pt idx="367">
                  <c:v>-4530.21240234375</c:v>
                </c:pt>
                <c:pt idx="368">
                  <c:v>-4514.833984375</c:v>
                </c:pt>
                <c:pt idx="369">
                  <c:v>-4500.0339355468705</c:v>
                </c:pt>
                <c:pt idx="370">
                  <c:v>-4484.9572753906295</c:v>
                </c:pt>
                <c:pt idx="371">
                  <c:v>-4469.5285644531295</c:v>
                </c:pt>
                <c:pt idx="372">
                  <c:v>-4455.1184082031295</c:v>
                </c:pt>
                <c:pt idx="373">
                  <c:v>-4440.1550292968705</c:v>
                </c:pt>
                <c:pt idx="374">
                  <c:v>-4424.3239746093705</c:v>
                </c:pt>
                <c:pt idx="375">
                  <c:v>-4409.775390625</c:v>
                </c:pt>
                <c:pt idx="376">
                  <c:v>-4395.10107421875</c:v>
                </c:pt>
                <c:pt idx="377">
                  <c:v>-4379.8232421875</c:v>
                </c:pt>
                <c:pt idx="378">
                  <c:v>-4364.5578613281205</c:v>
                </c:pt>
                <c:pt idx="379">
                  <c:v>-4349.8332519531295</c:v>
                </c:pt>
                <c:pt idx="380">
                  <c:v>-4335.2722167968705</c:v>
                </c:pt>
                <c:pt idx="381">
                  <c:v>-4320.27099609375</c:v>
                </c:pt>
                <c:pt idx="382">
                  <c:v>-4305.0056152343795</c:v>
                </c:pt>
                <c:pt idx="383">
                  <c:v>-4289.8283691406295</c:v>
                </c:pt>
                <c:pt idx="384">
                  <c:v>-4275.3427734375</c:v>
                </c:pt>
                <c:pt idx="385">
                  <c:v>-4260.4172363281205</c:v>
                </c:pt>
                <c:pt idx="386">
                  <c:v>-4245.4787597656205</c:v>
                </c:pt>
                <c:pt idx="387">
                  <c:v>-4229.99951171875</c:v>
                </c:pt>
                <c:pt idx="388">
                  <c:v>-4214.5583496093705</c:v>
                </c:pt>
                <c:pt idx="389">
                  <c:v>-4200.1481933593705</c:v>
                </c:pt>
                <c:pt idx="390">
                  <c:v>-4185.6374511718795</c:v>
                </c:pt>
                <c:pt idx="391">
                  <c:v>-4170.0451660156205</c:v>
                </c:pt>
                <c:pt idx="392">
                  <c:v>-4154.56591796875</c:v>
                </c:pt>
                <c:pt idx="393">
                  <c:v>-4140.14306640625</c:v>
                </c:pt>
                <c:pt idx="394">
                  <c:v>-4125.73291015625</c:v>
                </c:pt>
                <c:pt idx="395">
                  <c:v>-4110.6311035156205</c:v>
                </c:pt>
                <c:pt idx="396">
                  <c:v>-4095.3658447265602</c:v>
                </c:pt>
                <c:pt idx="397">
                  <c:v>-4080.2012939453102</c:v>
                </c:pt>
                <c:pt idx="398">
                  <c:v>-4065.01147460937</c:v>
                </c:pt>
                <c:pt idx="399">
                  <c:v>-4050.45043945313</c:v>
                </c:pt>
                <c:pt idx="400">
                  <c:v>-4035.4493408203102</c:v>
                </c:pt>
                <c:pt idx="401">
                  <c:v>-4018.4990234375</c:v>
                </c:pt>
                <c:pt idx="402">
                  <c:v>-4003.24633789063</c:v>
                </c:pt>
                <c:pt idx="403">
                  <c:v>-3990.35766601562</c:v>
                </c:pt>
                <c:pt idx="404">
                  <c:v>-3976.0982666015602</c:v>
                </c:pt>
                <c:pt idx="405">
                  <c:v>-3960.8203125</c:v>
                </c:pt>
                <c:pt idx="406">
                  <c:v>-3945.84423828125</c:v>
                </c:pt>
                <c:pt idx="407">
                  <c:v>-3930.5162353515602</c:v>
                </c:pt>
                <c:pt idx="408">
                  <c:v>-3915.3515625</c:v>
                </c:pt>
                <c:pt idx="409">
                  <c:v>-3900.8154296875</c:v>
                </c:pt>
                <c:pt idx="410">
                  <c:v>-3885.9149169921898</c:v>
                </c:pt>
                <c:pt idx="411">
                  <c:v>-3870.888671875</c:v>
                </c:pt>
                <c:pt idx="412">
                  <c:v>-3855.6107177734398</c:v>
                </c:pt>
                <c:pt idx="413">
                  <c:v>-3840.76049804687</c:v>
                </c:pt>
                <c:pt idx="414">
                  <c:v>-3825.74682617188</c:v>
                </c:pt>
                <c:pt idx="415">
                  <c:v>-3810.02880859375</c:v>
                </c:pt>
                <c:pt idx="416">
                  <c:v>-3794.7384033203102</c:v>
                </c:pt>
                <c:pt idx="417">
                  <c:v>-3780.60473632812</c:v>
                </c:pt>
                <c:pt idx="418">
                  <c:v>-3766.23217773438</c:v>
                </c:pt>
                <c:pt idx="419">
                  <c:v>-3751.0926513671898</c:v>
                </c:pt>
                <c:pt idx="420">
                  <c:v>-3735.9656982421898</c:v>
                </c:pt>
                <c:pt idx="421">
                  <c:v>-3719.0406494140602</c:v>
                </c:pt>
                <c:pt idx="422">
                  <c:v>-3703.57421875</c:v>
                </c:pt>
                <c:pt idx="423">
                  <c:v>-3689.7425537109398</c:v>
                </c:pt>
                <c:pt idx="424">
                  <c:v>-3674.89208984375</c:v>
                </c:pt>
                <c:pt idx="425">
                  <c:v>-3660.36865234375</c:v>
                </c:pt>
                <c:pt idx="426">
                  <c:v>-3645.6693115234398</c:v>
                </c:pt>
                <c:pt idx="427">
                  <c:v>-3631.0955810546898</c:v>
                </c:pt>
                <c:pt idx="428">
                  <c:v>-3615.6417236328102</c:v>
                </c:pt>
                <c:pt idx="429">
                  <c:v>-3600.5023193359398</c:v>
                </c:pt>
                <c:pt idx="430">
                  <c:v>-3585.37548828125</c:v>
                </c:pt>
                <c:pt idx="431">
                  <c:v>-3570.23583984375</c:v>
                </c:pt>
                <c:pt idx="432">
                  <c:v>-3556.0894775390602</c:v>
                </c:pt>
                <c:pt idx="433">
                  <c:v>-3540.48461914063</c:v>
                </c:pt>
                <c:pt idx="434">
                  <c:v>-3525.1943359375</c:v>
                </c:pt>
                <c:pt idx="435">
                  <c:v>-3510.9476318359398</c:v>
                </c:pt>
                <c:pt idx="436">
                  <c:v>-3496.2607421875</c:v>
                </c:pt>
                <c:pt idx="437">
                  <c:v>-3481.10864257812</c:v>
                </c:pt>
                <c:pt idx="438">
                  <c:v>-3465.6673583984398</c:v>
                </c:pt>
                <c:pt idx="439">
                  <c:v>-3451.0057373046898</c:v>
                </c:pt>
                <c:pt idx="440">
                  <c:v>-3436.5955810546898</c:v>
                </c:pt>
                <c:pt idx="441">
                  <c:v>-3421.4183349609398</c:v>
                </c:pt>
                <c:pt idx="442">
                  <c:v>-3405.86376953125</c:v>
                </c:pt>
                <c:pt idx="443">
                  <c:v>-3390.5859375</c:v>
                </c:pt>
                <c:pt idx="444">
                  <c:v>-3375.6978759765602</c:v>
                </c:pt>
                <c:pt idx="445">
                  <c:v>-3360.98583984375</c:v>
                </c:pt>
                <c:pt idx="446">
                  <c:v>-3346.27392578125</c:v>
                </c:pt>
                <c:pt idx="447">
                  <c:v>-3331.3858642578102</c:v>
                </c:pt>
                <c:pt idx="448">
                  <c:v>-3315.94458007812</c:v>
                </c:pt>
                <c:pt idx="449">
                  <c:v>-3300.69189453125</c:v>
                </c:pt>
                <c:pt idx="450">
                  <c:v>-3286.1055908203102</c:v>
                </c:pt>
                <c:pt idx="451">
                  <c:v>-3271.1043701171898</c:v>
                </c:pt>
                <c:pt idx="452">
                  <c:v>-3256.1282958984398</c:v>
                </c:pt>
                <c:pt idx="453">
                  <c:v>-3241.30322265625</c:v>
                </c:pt>
                <c:pt idx="454">
                  <c:v>-3226.3145751953102</c:v>
                </c:pt>
                <c:pt idx="455">
                  <c:v>-3211.4013671875</c:v>
                </c:pt>
                <c:pt idx="456">
                  <c:v>-3196.13623046875</c:v>
                </c:pt>
                <c:pt idx="457">
                  <c:v>-3181.02172851562</c:v>
                </c:pt>
                <c:pt idx="458">
                  <c:v>-3165.9952392578102</c:v>
                </c:pt>
                <c:pt idx="459">
                  <c:v>-3151.14501953125</c:v>
                </c:pt>
                <c:pt idx="460">
                  <c:v>-3136.1312255859398</c:v>
                </c:pt>
                <c:pt idx="461">
                  <c:v>-3120.07373046875</c:v>
                </c:pt>
                <c:pt idx="462">
                  <c:v>-3105.09765625</c:v>
                </c:pt>
                <c:pt idx="463">
                  <c:v>-3091.291015625</c:v>
                </c:pt>
                <c:pt idx="464">
                  <c:v>-3076.2772216796898</c:v>
                </c:pt>
                <c:pt idx="465">
                  <c:v>-3061.150390625</c:v>
                </c:pt>
                <c:pt idx="466">
                  <c:v>-3046.626953125</c:v>
                </c:pt>
                <c:pt idx="467">
                  <c:v>-3031.2987060546898</c:v>
                </c:pt>
                <c:pt idx="468">
                  <c:v>-3015.970703125</c:v>
                </c:pt>
                <c:pt idx="469">
                  <c:v>-3001.61083984375</c:v>
                </c:pt>
                <c:pt idx="470">
                  <c:v>-2986.78564453125</c:v>
                </c:pt>
                <c:pt idx="471">
                  <c:v>-2971.75927734375</c:v>
                </c:pt>
                <c:pt idx="472">
                  <c:v>-2956.2677001953102</c:v>
                </c:pt>
                <c:pt idx="473">
                  <c:v>-2941.2664794921898</c:v>
                </c:pt>
                <c:pt idx="474">
                  <c:v>-2926.76831054687</c:v>
                </c:pt>
                <c:pt idx="475">
                  <c:v>-2911.1634521484398</c:v>
                </c:pt>
                <c:pt idx="476">
                  <c:v>-2895.6968994140602</c:v>
                </c:pt>
                <c:pt idx="477">
                  <c:v>-2881.02270507813</c:v>
                </c:pt>
                <c:pt idx="478">
                  <c:v>-2866.47412109375</c:v>
                </c:pt>
                <c:pt idx="479">
                  <c:v>-2851.4603271484398</c:v>
                </c:pt>
                <c:pt idx="480">
                  <c:v>-2836.7735595703102</c:v>
                </c:pt>
                <c:pt idx="481">
                  <c:v>-2820.90478515625</c:v>
                </c:pt>
                <c:pt idx="482">
                  <c:v>-2805.4635009765602</c:v>
                </c:pt>
                <c:pt idx="483">
                  <c:v>-2790.7137451171898</c:v>
                </c:pt>
                <c:pt idx="484">
                  <c:v>-2776.177734375</c:v>
                </c:pt>
                <c:pt idx="485">
                  <c:v>-2761.5159912109398</c:v>
                </c:pt>
                <c:pt idx="486">
                  <c:v>-2746.35131835938</c:v>
                </c:pt>
                <c:pt idx="487">
                  <c:v>-2732.09204101562</c:v>
                </c:pt>
                <c:pt idx="488">
                  <c:v>-2716.4747314453102</c:v>
                </c:pt>
                <c:pt idx="489">
                  <c:v>-2700.8699951171898</c:v>
                </c:pt>
                <c:pt idx="490">
                  <c:v>-2686.7867431640602</c:v>
                </c:pt>
                <c:pt idx="491">
                  <c:v>-2672.09985351562</c:v>
                </c:pt>
                <c:pt idx="492">
                  <c:v>-2656.4949951171898</c:v>
                </c:pt>
                <c:pt idx="493">
                  <c:v>-2641.7830810546898</c:v>
                </c:pt>
                <c:pt idx="494">
                  <c:v>-2627.38549804687</c:v>
                </c:pt>
                <c:pt idx="495">
                  <c:v>-2611.9189453125</c:v>
                </c:pt>
                <c:pt idx="496">
                  <c:v>-2596.9051513671898</c:v>
                </c:pt>
                <c:pt idx="497">
                  <c:v>-2581.91650390625</c:v>
                </c:pt>
                <c:pt idx="498">
                  <c:v>-2566.638671875</c:v>
                </c:pt>
                <c:pt idx="499">
                  <c:v>-2551.6123046875</c:v>
                </c:pt>
                <c:pt idx="500">
                  <c:v>-2536.3218994140602</c:v>
                </c:pt>
                <c:pt idx="501">
                  <c:v>-2521.3458251953102</c:v>
                </c:pt>
                <c:pt idx="502">
                  <c:v>-2506.92309570313</c:v>
                </c:pt>
                <c:pt idx="503">
                  <c:v>-2492.3997802734398</c:v>
                </c:pt>
                <c:pt idx="504">
                  <c:v>-2476.7823486328102</c:v>
                </c:pt>
                <c:pt idx="505">
                  <c:v>-2461.81884765625</c:v>
                </c:pt>
                <c:pt idx="506">
                  <c:v>-2447.42114257813</c:v>
                </c:pt>
                <c:pt idx="507">
                  <c:v>-2432.2313232421898</c:v>
                </c:pt>
                <c:pt idx="508">
                  <c:v>-2416.6517333984398</c:v>
                </c:pt>
                <c:pt idx="509">
                  <c:v>-2401.53735351562</c:v>
                </c:pt>
                <c:pt idx="510">
                  <c:v>-2387.11450195313</c:v>
                </c:pt>
                <c:pt idx="511">
                  <c:v>-2372.2515869140602</c:v>
                </c:pt>
                <c:pt idx="512">
                  <c:v>-2356.9864501953102</c:v>
                </c:pt>
                <c:pt idx="513">
                  <c:v>-2342.1236572265602</c:v>
                </c:pt>
                <c:pt idx="514">
                  <c:v>-2327.2984619140602</c:v>
                </c:pt>
                <c:pt idx="515">
                  <c:v>-2311.3792724609398</c:v>
                </c:pt>
                <c:pt idx="516">
                  <c:v>-2296.2020263671898</c:v>
                </c:pt>
                <c:pt idx="517">
                  <c:v>-2281.9677734375</c:v>
                </c:pt>
                <c:pt idx="518">
                  <c:v>-2266.5263671875</c:v>
                </c:pt>
                <c:pt idx="519">
                  <c:v>-2251.7012939453102</c:v>
                </c:pt>
                <c:pt idx="520">
                  <c:v>-2237.3289794921898</c:v>
                </c:pt>
                <c:pt idx="521">
                  <c:v>-2222.13916015625</c:v>
                </c:pt>
                <c:pt idx="522">
                  <c:v>-2207.10009765625</c:v>
                </c:pt>
                <c:pt idx="523">
                  <c:v>-2192.2623291015602</c:v>
                </c:pt>
                <c:pt idx="524">
                  <c:v>-2175.7899169921898</c:v>
                </c:pt>
                <c:pt idx="525">
                  <c:v>-2159.8834228515602</c:v>
                </c:pt>
                <c:pt idx="526">
                  <c:v>-2146.52954101562</c:v>
                </c:pt>
                <c:pt idx="527">
                  <c:v>-2131.8175048828102</c:v>
                </c:pt>
                <c:pt idx="528">
                  <c:v>-2116.35107421875</c:v>
                </c:pt>
                <c:pt idx="529">
                  <c:v>-2102.1168212890602</c:v>
                </c:pt>
                <c:pt idx="530">
                  <c:v>-2087.73168945313</c:v>
                </c:pt>
                <c:pt idx="531">
                  <c:v>-2072.4161376953102</c:v>
                </c:pt>
                <c:pt idx="532">
                  <c:v>-2057.0880126953102</c:v>
                </c:pt>
                <c:pt idx="533">
                  <c:v>-2042.0742797851599</c:v>
                </c:pt>
                <c:pt idx="534">
                  <c:v>-2027.23645019531</c:v>
                </c:pt>
                <c:pt idx="535">
                  <c:v>-2012.2603149414099</c:v>
                </c:pt>
                <c:pt idx="536">
                  <c:v>-1997.1585083007801</c:v>
                </c:pt>
                <c:pt idx="537">
                  <c:v>-1982.4716796875</c:v>
                </c:pt>
                <c:pt idx="538">
                  <c:v>-1967.7219848632801</c:v>
                </c:pt>
                <c:pt idx="539">
                  <c:v>-1952.28076171875</c:v>
                </c:pt>
                <c:pt idx="540">
                  <c:v>-1936.81433105469</c:v>
                </c:pt>
                <c:pt idx="541">
                  <c:v>-1921.3729858398401</c:v>
                </c:pt>
                <c:pt idx="542">
                  <c:v>-1906.2586059570301</c:v>
                </c:pt>
                <c:pt idx="543">
                  <c:v>-1892.1502075195301</c:v>
                </c:pt>
                <c:pt idx="544">
                  <c:v>-1877.6142578125</c:v>
                </c:pt>
                <c:pt idx="545">
                  <c:v>-1862.6004028320301</c:v>
                </c:pt>
                <c:pt idx="546">
                  <c:v>-1847.4357299804699</c:v>
                </c:pt>
                <c:pt idx="547">
                  <c:v>-1832.29626464844</c:v>
                </c:pt>
                <c:pt idx="548">
                  <c:v>-1817.45849609375</c:v>
                </c:pt>
                <c:pt idx="549">
                  <c:v>-1802.4823608398401</c:v>
                </c:pt>
                <c:pt idx="550">
                  <c:v>-1787.7578735351599</c:v>
                </c:pt>
                <c:pt idx="551">
                  <c:v>-1772.92016601562</c:v>
                </c:pt>
                <c:pt idx="552">
                  <c:v>-1757.5039672851599</c:v>
                </c:pt>
                <c:pt idx="553">
                  <c:v>-1742.4776000976599</c:v>
                </c:pt>
                <c:pt idx="554">
                  <c:v>-1727.91650390625</c:v>
                </c:pt>
                <c:pt idx="555">
                  <c:v>-1712.4752807617199</c:v>
                </c:pt>
                <c:pt idx="556">
                  <c:v>-1697.3231811523401</c:v>
                </c:pt>
                <c:pt idx="557">
                  <c:v>-1682.5859985351599</c:v>
                </c:pt>
                <c:pt idx="558">
                  <c:v>-1667.73571777344</c:v>
                </c:pt>
                <c:pt idx="559">
                  <c:v>-1652.88537597656</c:v>
                </c:pt>
                <c:pt idx="560">
                  <c:v>-1637.4566040039099</c:v>
                </c:pt>
                <c:pt idx="561">
                  <c:v>-1621.2985229492199</c:v>
                </c:pt>
                <c:pt idx="562">
                  <c:v>-1606.1212768554699</c:v>
                </c:pt>
                <c:pt idx="563">
                  <c:v>-1592.4906616210901</c:v>
                </c:pt>
                <c:pt idx="564">
                  <c:v>-1578.09301757813</c:v>
                </c:pt>
                <c:pt idx="565">
                  <c:v>-1563.0667114257801</c:v>
                </c:pt>
                <c:pt idx="566">
                  <c:v>-1547.17272949219</c:v>
                </c:pt>
                <c:pt idx="567">
                  <c:v>-1531.7062377929699</c:v>
                </c:pt>
                <c:pt idx="568">
                  <c:v>-1517.6103515625</c:v>
                </c:pt>
                <c:pt idx="569">
                  <c:v>-1503.0618286132801</c:v>
                </c:pt>
                <c:pt idx="570">
                  <c:v>-1487.89721679687</c:v>
                </c:pt>
                <c:pt idx="571">
                  <c:v>-1472.75769042969</c:v>
                </c:pt>
                <c:pt idx="572">
                  <c:v>-1458.07080078125</c:v>
                </c:pt>
                <c:pt idx="573">
                  <c:v>-1442.9061889648401</c:v>
                </c:pt>
                <c:pt idx="574">
                  <c:v>-1427.6409301757801</c:v>
                </c:pt>
                <c:pt idx="575">
                  <c:v>-1412.9288940429699</c:v>
                </c:pt>
                <c:pt idx="576">
                  <c:v>-1397.7516479492199</c:v>
                </c:pt>
                <c:pt idx="577">
                  <c:v>-1382.80078125</c:v>
                </c:pt>
                <c:pt idx="578">
                  <c:v>-1367.81213378906</c:v>
                </c:pt>
                <c:pt idx="579">
                  <c:v>-1352.4839477539099</c:v>
                </c:pt>
                <c:pt idx="580">
                  <c:v>-1337.5958862304699</c:v>
                </c:pt>
                <c:pt idx="581">
                  <c:v>-1322.2048950195301</c:v>
                </c:pt>
                <c:pt idx="582">
                  <c:v>-1307.0779418945301</c:v>
                </c:pt>
                <c:pt idx="583">
                  <c:v>-1292.95690917969</c:v>
                </c:pt>
                <c:pt idx="584">
                  <c:v>-1278.43359375</c:v>
                </c:pt>
                <c:pt idx="585">
                  <c:v>-1263.43237304688</c:v>
                </c:pt>
                <c:pt idx="586">
                  <c:v>-1248.4185180664099</c:v>
                </c:pt>
                <c:pt idx="587">
                  <c:v>-1233.3921508789099</c:v>
                </c:pt>
                <c:pt idx="588">
                  <c:v>-1218.2275390625</c:v>
                </c:pt>
                <c:pt idx="589">
                  <c:v>-1202.63537597656</c:v>
                </c:pt>
                <c:pt idx="590">
                  <c:v>-1187.81018066406</c:v>
                </c:pt>
                <c:pt idx="591">
                  <c:v>-1173.3873901367199</c:v>
                </c:pt>
                <c:pt idx="592">
                  <c:v>-1158.3735961914099</c:v>
                </c:pt>
                <c:pt idx="593">
                  <c:v>-1142.9448852539099</c:v>
                </c:pt>
                <c:pt idx="594">
                  <c:v>-1127.9185180664099</c:v>
                </c:pt>
                <c:pt idx="595">
                  <c:v>-1113.2316284179699</c:v>
                </c:pt>
                <c:pt idx="596">
                  <c:v>-1097.9663696289099</c:v>
                </c:pt>
                <c:pt idx="597">
                  <c:v>-1082.95263671875</c:v>
                </c:pt>
                <c:pt idx="598">
                  <c:v>-1067.93884277344</c:v>
                </c:pt>
                <c:pt idx="599">
                  <c:v>-1053.11364746094</c:v>
                </c:pt>
                <c:pt idx="600">
                  <c:v>-1038.1124877929699</c:v>
                </c:pt>
                <c:pt idx="601">
                  <c:v>-1022.6334533691401</c:v>
                </c:pt>
                <c:pt idx="602">
                  <c:v>-1007.5190734863299</c:v>
                </c:pt>
                <c:pt idx="603">
                  <c:v>-992.98312377929699</c:v>
                </c:pt>
                <c:pt idx="604">
                  <c:v>-978.38427734375</c:v>
                </c:pt>
                <c:pt idx="605">
                  <c:v>-963.06869506835903</c:v>
                </c:pt>
                <c:pt idx="606">
                  <c:v>-948.04232788085903</c:v>
                </c:pt>
                <c:pt idx="607">
                  <c:v>-933.31777954101597</c:v>
                </c:pt>
                <c:pt idx="608">
                  <c:v>-917.88903808593795</c:v>
                </c:pt>
                <c:pt idx="609">
                  <c:v>-902.91299438476597</c:v>
                </c:pt>
                <c:pt idx="610">
                  <c:v>-888.364501953125</c:v>
                </c:pt>
                <c:pt idx="611">
                  <c:v>-873.52673339843795</c:v>
                </c:pt>
                <c:pt idx="612">
                  <c:v>-858.42492675781205</c:v>
                </c:pt>
                <c:pt idx="613">
                  <c:v>-843.134521484375</c:v>
                </c:pt>
                <c:pt idx="614">
                  <c:v>-828.22131347656295</c:v>
                </c:pt>
                <c:pt idx="615">
                  <c:v>-813.37100219726597</c:v>
                </c:pt>
                <c:pt idx="616">
                  <c:v>-798.43267822265602</c:v>
                </c:pt>
                <c:pt idx="617">
                  <c:v>-783.56979370117199</c:v>
                </c:pt>
                <c:pt idx="618">
                  <c:v>-768.34225463867199</c:v>
                </c:pt>
                <c:pt idx="619">
                  <c:v>-753.05181884765602</c:v>
                </c:pt>
                <c:pt idx="620">
                  <c:v>-738.22665405273403</c:v>
                </c:pt>
                <c:pt idx="621">
                  <c:v>-722.74761962890602</c:v>
                </c:pt>
                <c:pt idx="622">
                  <c:v>-707.74639892578102</c:v>
                </c:pt>
                <c:pt idx="623">
                  <c:v>-693.51223754882801</c:v>
                </c:pt>
                <c:pt idx="624">
                  <c:v>-678.23440551757801</c:v>
                </c:pt>
                <c:pt idx="625">
                  <c:v>-662.90628051757801</c:v>
                </c:pt>
                <c:pt idx="626">
                  <c:v>-648.34518432617199</c:v>
                </c:pt>
                <c:pt idx="627">
                  <c:v>-633.20565795898403</c:v>
                </c:pt>
                <c:pt idx="628">
                  <c:v>-618.38046264648403</c:v>
                </c:pt>
                <c:pt idx="629">
                  <c:v>-603.56784057617199</c:v>
                </c:pt>
                <c:pt idx="630">
                  <c:v>-588.37805175781205</c:v>
                </c:pt>
                <c:pt idx="631">
                  <c:v>-573.50259399414097</c:v>
                </c:pt>
                <c:pt idx="632">
                  <c:v>-558.38821411132801</c:v>
                </c:pt>
                <c:pt idx="633">
                  <c:v>-543.39959716796898</c:v>
                </c:pt>
                <c:pt idx="634">
                  <c:v>-527.505615234375</c:v>
                </c:pt>
                <c:pt idx="635">
                  <c:v>-512.17747497558605</c:v>
                </c:pt>
                <c:pt idx="636">
                  <c:v>-498.16961669921898</c:v>
                </c:pt>
                <c:pt idx="637">
                  <c:v>-483.28157043457003</c:v>
                </c:pt>
                <c:pt idx="638">
                  <c:v>-467.86541748046898</c:v>
                </c:pt>
                <c:pt idx="639">
                  <c:v>-453.20372009277298</c:v>
                </c:pt>
                <c:pt idx="640">
                  <c:v>-438.54202270507801</c:v>
                </c:pt>
                <c:pt idx="641">
                  <c:v>-422.82408142089798</c:v>
                </c:pt>
                <c:pt idx="642">
                  <c:v>-407.77258300781199</c:v>
                </c:pt>
                <c:pt idx="643">
                  <c:v>-393.51325988769503</c:v>
                </c:pt>
                <c:pt idx="644">
                  <c:v>-378.826416015625</c:v>
                </c:pt>
                <c:pt idx="645">
                  <c:v>-363.51084899902298</c:v>
                </c:pt>
                <c:pt idx="646">
                  <c:v>-347.78031921386702</c:v>
                </c:pt>
                <c:pt idx="647">
                  <c:v>-332.76654052734398</c:v>
                </c:pt>
                <c:pt idx="648">
                  <c:v>-318.34375</c:v>
                </c:pt>
                <c:pt idx="649">
                  <c:v>-303.80778503417997</c:v>
                </c:pt>
                <c:pt idx="650">
                  <c:v>-288.94490051269503</c:v>
                </c:pt>
                <c:pt idx="651">
                  <c:v>-272.72398376464798</c:v>
                </c:pt>
                <c:pt idx="652">
                  <c:v>-257.59703826904303</c:v>
                </c:pt>
                <c:pt idx="653">
                  <c:v>-243.991584777832</c:v>
                </c:pt>
                <c:pt idx="654">
                  <c:v>-228.83947753906199</c:v>
                </c:pt>
                <c:pt idx="655">
                  <c:v>-213.511344909668</c:v>
                </c:pt>
                <c:pt idx="656">
                  <c:v>-198.81192779541001</c:v>
                </c:pt>
                <c:pt idx="657">
                  <c:v>-183.64749145507801</c:v>
                </c:pt>
                <c:pt idx="658">
                  <c:v>-168.60879516601599</c:v>
                </c:pt>
                <c:pt idx="659">
                  <c:v>-153.720756530762</c:v>
                </c:pt>
                <c:pt idx="660">
                  <c:v>-138.568656921387</c:v>
                </c:pt>
                <c:pt idx="661">
                  <c:v>-123.781211853027</c:v>
                </c:pt>
                <c:pt idx="662">
                  <c:v>-108.189247131348</c:v>
                </c:pt>
                <c:pt idx="663">
                  <c:v>-92.131912231445298</c:v>
                </c:pt>
                <c:pt idx="664">
                  <c:v>-77.759300231933594</c:v>
                </c:pt>
                <c:pt idx="665">
                  <c:v>-63.927507400512702</c:v>
                </c:pt>
                <c:pt idx="666">
                  <c:v>-49.089828491210902</c:v>
                </c:pt>
                <c:pt idx="667">
                  <c:v>-34.013234138488798</c:v>
                </c:pt>
                <c:pt idx="668">
                  <c:v>-18.6851229667664</c:v>
                </c:pt>
                <c:pt idx="669">
                  <c:v>-3.3318629264831499</c:v>
                </c:pt>
                <c:pt idx="670">
                  <c:v>11.3926792144775</c:v>
                </c:pt>
                <c:pt idx="671">
                  <c:v>26.1297960281372</c:v>
                </c:pt>
                <c:pt idx="672">
                  <c:v>41.093278884887702</c:v>
                </c:pt>
                <c:pt idx="673">
                  <c:v>56.232803344726598</c:v>
                </c:pt>
                <c:pt idx="674">
                  <c:v>71.259160995483398</c:v>
                </c:pt>
                <c:pt idx="675">
                  <c:v>86.398685455322294</c:v>
                </c:pt>
                <c:pt idx="676">
                  <c:v>101.399890899658</c:v>
                </c:pt>
                <c:pt idx="677">
                  <c:v>116.08673858642599</c:v>
                </c:pt>
                <c:pt idx="678">
                  <c:v>131.41487884521499</c:v>
                </c:pt>
                <c:pt idx="679">
                  <c:v>146.26519775390599</c:v>
                </c:pt>
                <c:pt idx="680">
                  <c:v>160.88917541503901</c:v>
                </c:pt>
                <c:pt idx="681">
                  <c:v>177.09751892089801</c:v>
                </c:pt>
                <c:pt idx="682">
                  <c:v>192.58912658691401</c:v>
                </c:pt>
                <c:pt idx="683">
                  <c:v>206.37062835693399</c:v>
                </c:pt>
                <c:pt idx="684">
                  <c:v>220.94432067871099</c:v>
                </c:pt>
                <c:pt idx="685">
                  <c:v>236.09641265869101</c:v>
                </c:pt>
                <c:pt idx="686">
                  <c:v>251.36167144775399</c:v>
                </c:pt>
                <c:pt idx="687">
                  <c:v>266.41317749023398</c:v>
                </c:pt>
                <c:pt idx="688">
                  <c:v>281.11259460449202</c:v>
                </c:pt>
                <c:pt idx="689">
                  <c:v>295.93777465820301</c:v>
                </c:pt>
                <c:pt idx="690">
                  <c:v>311.39166259765602</c:v>
                </c:pt>
                <c:pt idx="691">
                  <c:v>326.75750732421898</c:v>
                </c:pt>
                <c:pt idx="692">
                  <c:v>341.18029785156199</c:v>
                </c:pt>
                <c:pt idx="693">
                  <c:v>355.62776184082003</c:v>
                </c:pt>
                <c:pt idx="694">
                  <c:v>370.41473388671898</c:v>
                </c:pt>
                <c:pt idx="695">
                  <c:v>385.62971496582003</c:v>
                </c:pt>
                <c:pt idx="696">
                  <c:v>401.10876464843801</c:v>
                </c:pt>
                <c:pt idx="697">
                  <c:v>416.03451538085898</c:v>
                </c:pt>
                <c:pt idx="698">
                  <c:v>430.89739990234398</c:v>
                </c:pt>
                <c:pt idx="699">
                  <c:v>446.04951477050798</c:v>
                </c:pt>
                <c:pt idx="700">
                  <c:v>461.16386413574202</c:v>
                </c:pt>
                <c:pt idx="701">
                  <c:v>476.93209838867199</c:v>
                </c:pt>
                <c:pt idx="702">
                  <c:v>494.66197204589798</c:v>
                </c:pt>
                <c:pt idx="703">
                  <c:v>510.103271484375</c:v>
                </c:pt>
                <c:pt idx="704">
                  <c:v>522.09918212890602</c:v>
                </c:pt>
                <c:pt idx="705">
                  <c:v>536.22021484375</c:v>
                </c:pt>
                <c:pt idx="706">
                  <c:v>551.23400878906295</c:v>
                </c:pt>
                <c:pt idx="707">
                  <c:v>565.60650634765602</c:v>
                </c:pt>
                <c:pt idx="708">
                  <c:v>580.56997680664097</c:v>
                </c:pt>
                <c:pt idx="709">
                  <c:v>595.88552856445301</c:v>
                </c:pt>
                <c:pt idx="710">
                  <c:v>610.74844360351597</c:v>
                </c:pt>
                <c:pt idx="711">
                  <c:v>625.74963378906295</c:v>
                </c:pt>
                <c:pt idx="712">
                  <c:v>641.09033203125</c:v>
                </c:pt>
                <c:pt idx="713">
                  <c:v>655.77719116210903</c:v>
                </c:pt>
                <c:pt idx="714">
                  <c:v>670.58978271484398</c:v>
                </c:pt>
                <c:pt idx="715">
                  <c:v>686.01849365234398</c:v>
                </c:pt>
                <c:pt idx="716">
                  <c:v>701.03225708007801</c:v>
                </c:pt>
                <c:pt idx="717">
                  <c:v>715.44247436523403</c:v>
                </c:pt>
                <c:pt idx="718">
                  <c:v>730.15447998046898</c:v>
                </c:pt>
                <c:pt idx="719">
                  <c:v>745.34341430664097</c:v>
                </c:pt>
                <c:pt idx="720">
                  <c:v>760.62030029296898</c:v>
                </c:pt>
                <c:pt idx="721">
                  <c:v>775.70950317382801</c:v>
                </c:pt>
                <c:pt idx="722">
                  <c:v>791.31433105468705</c:v>
                </c:pt>
                <c:pt idx="723">
                  <c:v>806.66760253906295</c:v>
                </c:pt>
                <c:pt idx="724">
                  <c:v>821.09036254882801</c:v>
                </c:pt>
                <c:pt idx="725">
                  <c:v>835.7646484375</c:v>
                </c:pt>
                <c:pt idx="726">
                  <c:v>850.90417480468705</c:v>
                </c:pt>
                <c:pt idx="727">
                  <c:v>865.77966308593795</c:v>
                </c:pt>
                <c:pt idx="728">
                  <c:v>880.30303955078102</c:v>
                </c:pt>
                <c:pt idx="729">
                  <c:v>895.1533203125</c:v>
                </c:pt>
                <c:pt idx="730">
                  <c:v>910.50662231445301</c:v>
                </c:pt>
                <c:pt idx="731">
                  <c:v>925.80963134765602</c:v>
                </c:pt>
                <c:pt idx="732">
                  <c:v>940.37075805664097</c:v>
                </c:pt>
                <c:pt idx="733">
                  <c:v>955.37194824218795</c:v>
                </c:pt>
                <c:pt idx="734">
                  <c:v>970.48629760742199</c:v>
                </c:pt>
                <c:pt idx="735">
                  <c:v>985.02224731445301</c:v>
                </c:pt>
                <c:pt idx="736">
                  <c:v>1000.1617736816401</c:v>
                </c:pt>
                <c:pt idx="737">
                  <c:v>1015.6031188964801</c:v>
                </c:pt>
                <c:pt idx="738">
                  <c:v>1030.4786071777301</c:v>
                </c:pt>
                <c:pt idx="739">
                  <c:v>1045.3792114257801</c:v>
                </c:pt>
                <c:pt idx="740">
                  <c:v>1060.6696166992199</c:v>
                </c:pt>
                <c:pt idx="741">
                  <c:v>1075.5199584960901</c:v>
                </c:pt>
                <c:pt idx="742">
                  <c:v>1090.19421386719</c:v>
                </c:pt>
                <c:pt idx="743">
                  <c:v>1105.0444946289099</c:v>
                </c:pt>
                <c:pt idx="744">
                  <c:v>1120.0960083007801</c:v>
                </c:pt>
                <c:pt idx="745">
                  <c:v>1135.3989868164099</c:v>
                </c:pt>
                <c:pt idx="746">
                  <c:v>1150.5510864257801</c:v>
                </c:pt>
                <c:pt idx="747">
                  <c:v>1165.6780395507801</c:v>
                </c:pt>
                <c:pt idx="748">
                  <c:v>1180.8301391601599</c:v>
                </c:pt>
                <c:pt idx="749">
                  <c:v>1195.5546875</c:v>
                </c:pt>
                <c:pt idx="750">
                  <c:v>1210.22900390625</c:v>
                </c:pt>
                <c:pt idx="751">
                  <c:v>1225.6452026367199</c:v>
                </c:pt>
                <c:pt idx="752">
                  <c:v>1240.64636230469</c:v>
                </c:pt>
                <c:pt idx="753">
                  <c:v>1255.3834838867199</c:v>
                </c:pt>
                <c:pt idx="754">
                  <c:v>1270.7493286132801</c:v>
                </c:pt>
                <c:pt idx="755">
                  <c:v>1285.7254028320301</c:v>
                </c:pt>
                <c:pt idx="756">
                  <c:v>1300.5254516601599</c:v>
                </c:pt>
                <c:pt idx="757">
                  <c:v>1315.5518188476599</c:v>
                </c:pt>
                <c:pt idx="758">
                  <c:v>1330.3015747070301</c:v>
                </c:pt>
                <c:pt idx="759">
                  <c:v>1345.05126953125</c:v>
                </c:pt>
                <c:pt idx="760">
                  <c:v>1360.59313964844</c:v>
                </c:pt>
                <c:pt idx="761">
                  <c:v>1375.82067871094</c:v>
                </c:pt>
                <c:pt idx="762">
                  <c:v>1390.6835327148401</c:v>
                </c:pt>
                <c:pt idx="763">
                  <c:v>1405.8104858398401</c:v>
                </c:pt>
                <c:pt idx="764">
                  <c:v>1420.9500122070301</c:v>
                </c:pt>
                <c:pt idx="765">
                  <c:v>1435.5488891601599</c:v>
                </c:pt>
                <c:pt idx="766">
                  <c:v>1450.1477661132801</c:v>
                </c:pt>
                <c:pt idx="767">
                  <c:v>1465.31237792969</c:v>
                </c:pt>
                <c:pt idx="768">
                  <c:v>1480.43737792969</c:v>
                </c:pt>
                <c:pt idx="769">
                  <c:v>1495.7511596679699</c:v>
                </c:pt>
                <c:pt idx="770">
                  <c:v>1511.1045532226599</c:v>
                </c:pt>
                <c:pt idx="771">
                  <c:v>1525.6278686523401</c:v>
                </c:pt>
                <c:pt idx="772">
                  <c:v>1540.1260375976599</c:v>
                </c:pt>
                <c:pt idx="773">
                  <c:v>1556.0200805664099</c:v>
                </c:pt>
                <c:pt idx="774">
                  <c:v>1570.9081420898401</c:v>
                </c:pt>
                <c:pt idx="775">
                  <c:v>1585.60754394531</c:v>
                </c:pt>
                <c:pt idx="776">
                  <c:v>1600.5709838867199</c:v>
                </c:pt>
                <c:pt idx="777">
                  <c:v>1614.9937133789099</c:v>
                </c:pt>
                <c:pt idx="778">
                  <c:v>1630.3345336914099</c:v>
                </c:pt>
                <c:pt idx="779">
                  <c:v>1645.33581542969</c:v>
                </c:pt>
                <c:pt idx="780">
                  <c:v>1660.04772949219</c:v>
                </c:pt>
                <c:pt idx="781">
                  <c:v>1675.4009399414099</c:v>
                </c:pt>
                <c:pt idx="782">
                  <c:v>1690.4398803710901</c:v>
                </c:pt>
                <c:pt idx="783">
                  <c:v>1705.70520019531</c:v>
                </c:pt>
                <c:pt idx="784">
                  <c:v>1720.71899414062</c:v>
                </c:pt>
                <c:pt idx="785">
                  <c:v>1735.0034790039099</c:v>
                </c:pt>
                <c:pt idx="786">
                  <c:v>1749.8161010742199</c:v>
                </c:pt>
                <c:pt idx="787">
                  <c:v>1765.4208374023401</c:v>
                </c:pt>
                <c:pt idx="788">
                  <c:v>1780.9124145507801</c:v>
                </c:pt>
                <c:pt idx="789">
                  <c:v>1795.3603515625</c:v>
                </c:pt>
                <c:pt idx="790">
                  <c:v>1810.1854858398401</c:v>
                </c:pt>
                <c:pt idx="791">
                  <c:v>1825.1489868164099</c:v>
                </c:pt>
                <c:pt idx="792">
                  <c:v>1839.8735961914099</c:v>
                </c:pt>
                <c:pt idx="793">
                  <c:v>1854.72387695313</c:v>
                </c:pt>
                <c:pt idx="794">
                  <c:v>1870.0142211914099</c:v>
                </c:pt>
                <c:pt idx="795">
                  <c:v>1885.0531616210901</c:v>
                </c:pt>
                <c:pt idx="796">
                  <c:v>1900.0669555664099</c:v>
                </c:pt>
                <c:pt idx="797">
                  <c:v>1915.2567749023401</c:v>
                </c:pt>
                <c:pt idx="798">
                  <c:v>1930.0065307617199</c:v>
                </c:pt>
                <c:pt idx="799">
                  <c:v>1945.1460571289099</c:v>
                </c:pt>
                <c:pt idx="800">
                  <c:v>1960.3861694335901</c:v>
                </c:pt>
                <c:pt idx="801">
                  <c:v>1975.67663574219</c:v>
                </c:pt>
                <c:pt idx="802">
                  <c:v>1990.8287963867199</c:v>
                </c:pt>
                <c:pt idx="803">
                  <c:v>2005.7168579101599</c:v>
                </c:pt>
                <c:pt idx="804">
                  <c:v>2020.2904663085901</c:v>
                </c:pt>
                <c:pt idx="805">
                  <c:v>2035.06530761719</c:v>
                </c:pt>
                <c:pt idx="806">
                  <c:v>2050.5191650390602</c:v>
                </c:pt>
                <c:pt idx="807">
                  <c:v>2065.55810546875</c:v>
                </c:pt>
                <c:pt idx="808">
                  <c:v>2080.00610351562</c:v>
                </c:pt>
                <c:pt idx="809">
                  <c:v>2094.8187255859398</c:v>
                </c:pt>
                <c:pt idx="810">
                  <c:v>2110.26000976562</c:v>
                </c:pt>
                <c:pt idx="811">
                  <c:v>2125.3492431640602</c:v>
                </c:pt>
                <c:pt idx="812">
                  <c:v>2139.8599853515602</c:v>
                </c:pt>
                <c:pt idx="813">
                  <c:v>2154.86108398438</c:v>
                </c:pt>
                <c:pt idx="814">
                  <c:v>2170.5162353515602</c:v>
                </c:pt>
                <c:pt idx="815">
                  <c:v>2185.78149414062</c:v>
                </c:pt>
                <c:pt idx="816">
                  <c:v>2200.3175048828102</c:v>
                </c:pt>
                <c:pt idx="817">
                  <c:v>2215.02954101562</c:v>
                </c:pt>
                <c:pt idx="818">
                  <c:v>2229.91748046875</c:v>
                </c:pt>
                <c:pt idx="819">
                  <c:v>2244.61694335938</c:v>
                </c:pt>
                <c:pt idx="820">
                  <c:v>2259.7691650390602</c:v>
                </c:pt>
                <c:pt idx="821">
                  <c:v>2275.4493408203102</c:v>
                </c:pt>
                <c:pt idx="822">
                  <c:v>2290.29956054687</c:v>
                </c:pt>
                <c:pt idx="823">
                  <c:v>2305.22534179687</c:v>
                </c:pt>
                <c:pt idx="824">
                  <c:v>2320.40258789062</c:v>
                </c:pt>
                <c:pt idx="825">
                  <c:v>2334.81274414062</c:v>
                </c:pt>
                <c:pt idx="826">
                  <c:v>2349.8013916015602</c:v>
                </c:pt>
                <c:pt idx="827">
                  <c:v>2365.25537109375</c:v>
                </c:pt>
                <c:pt idx="828">
                  <c:v>2380.28173828125</c:v>
                </c:pt>
                <c:pt idx="829">
                  <c:v>2394.86791992187</c:v>
                </c:pt>
                <c:pt idx="830">
                  <c:v>2409.59252929687</c:v>
                </c:pt>
                <c:pt idx="831">
                  <c:v>2425.05908203125</c:v>
                </c:pt>
                <c:pt idx="832">
                  <c:v>2439.3057861328102</c:v>
                </c:pt>
                <c:pt idx="833">
                  <c:v>2501.1463623046898</c:v>
                </c:pt>
                <c:pt idx="834">
                  <c:v>2551.0916748046898</c:v>
                </c:pt>
                <c:pt idx="835">
                  <c:v>2559.9315185546898</c:v>
                </c:pt>
                <c:pt idx="836">
                  <c:v>2575.83813476562</c:v>
                </c:pt>
                <c:pt idx="837">
                  <c:v>2590.2608642578102</c:v>
                </c:pt>
                <c:pt idx="838">
                  <c:v>2605.2117919921898</c:v>
                </c:pt>
                <c:pt idx="839">
                  <c:v>2620.841796875</c:v>
                </c:pt>
                <c:pt idx="840">
                  <c:v>2635.4281005859398</c:v>
                </c:pt>
                <c:pt idx="841">
                  <c:v>2650.1400146484398</c:v>
                </c:pt>
                <c:pt idx="842">
                  <c:v>2665.4429931640602</c:v>
                </c:pt>
                <c:pt idx="843">
                  <c:v>2680.45678710938</c:v>
                </c:pt>
                <c:pt idx="844">
                  <c:v>2696.33813476562</c:v>
                </c:pt>
                <c:pt idx="845">
                  <c:v>2712.86083984375</c:v>
                </c:pt>
                <c:pt idx="846">
                  <c:v>2726.69262695313</c:v>
                </c:pt>
                <c:pt idx="847">
                  <c:v>2739.98364257813</c:v>
                </c:pt>
                <c:pt idx="848">
                  <c:v>2755.1357421875</c:v>
                </c:pt>
                <c:pt idx="849">
                  <c:v>2770.08666992187</c:v>
                </c:pt>
                <c:pt idx="850">
                  <c:v>2784.9244384765602</c:v>
                </c:pt>
                <c:pt idx="851">
                  <c:v>2800.18969726562</c:v>
                </c:pt>
                <c:pt idx="852">
                  <c:v>2815.39208984375</c:v>
                </c:pt>
                <c:pt idx="853">
                  <c:v>2830.04125976562</c:v>
                </c:pt>
                <c:pt idx="854">
                  <c:v>2845.0802001953102</c:v>
                </c:pt>
                <c:pt idx="855">
                  <c:v>2859.99340820313</c:v>
                </c:pt>
                <c:pt idx="856">
                  <c:v>2875.1077880859398</c:v>
                </c:pt>
                <c:pt idx="857">
                  <c:v>2890.8760986328102</c:v>
                </c:pt>
                <c:pt idx="858">
                  <c:v>2905.6131591796898</c:v>
                </c:pt>
                <c:pt idx="859">
                  <c:v>2919.9730224609398</c:v>
                </c:pt>
                <c:pt idx="860">
                  <c:v>2934.78564453125</c:v>
                </c:pt>
                <c:pt idx="861">
                  <c:v>2949.91259765625</c:v>
                </c:pt>
                <c:pt idx="862">
                  <c:v>2965.08984375</c:v>
                </c:pt>
                <c:pt idx="863">
                  <c:v>2980.01171875</c:v>
                </c:pt>
                <c:pt idx="864">
                  <c:v>2995.0091552734398</c:v>
                </c:pt>
                <c:pt idx="865">
                  <c:v>3009.8470458984398</c:v>
                </c:pt>
                <c:pt idx="866">
                  <c:v>3024.609375</c:v>
                </c:pt>
                <c:pt idx="867">
                  <c:v>3039.8116455078102</c:v>
                </c:pt>
                <c:pt idx="868">
                  <c:v>3054.9134521484398</c:v>
                </c:pt>
                <c:pt idx="869">
                  <c:v>3070.21655273438</c:v>
                </c:pt>
                <c:pt idx="870">
                  <c:v>3085.5572509765602</c:v>
                </c:pt>
                <c:pt idx="871">
                  <c:v>3100.3447265625</c:v>
                </c:pt>
                <c:pt idx="872">
                  <c:v>3114.8934326171898</c:v>
                </c:pt>
                <c:pt idx="873">
                  <c:v>3129.9825439453102</c:v>
                </c:pt>
                <c:pt idx="874">
                  <c:v>3145.15966796875</c:v>
                </c:pt>
                <c:pt idx="875">
                  <c:v>3160.0477294921898</c:v>
                </c:pt>
                <c:pt idx="876">
                  <c:v>3175.08666992188</c:v>
                </c:pt>
                <c:pt idx="877">
                  <c:v>3190.4273681640602</c:v>
                </c:pt>
                <c:pt idx="878">
                  <c:v>3205.42846679687</c:v>
                </c:pt>
                <c:pt idx="879">
                  <c:v>3219.8514404296898</c:v>
                </c:pt>
                <c:pt idx="880">
                  <c:v>3234.90307617188</c:v>
                </c:pt>
                <c:pt idx="881">
                  <c:v>3250.1932373046898</c:v>
                </c:pt>
                <c:pt idx="882">
                  <c:v>3265.20703125</c:v>
                </c:pt>
                <c:pt idx="883">
                  <c:v>3280.32153320313</c:v>
                </c:pt>
                <c:pt idx="884">
                  <c:v>3295.1591796875</c:v>
                </c:pt>
                <c:pt idx="885">
                  <c:v>3310.1854248046898</c:v>
                </c:pt>
                <c:pt idx="886">
                  <c:v>3325.2872314453102</c:v>
                </c:pt>
                <c:pt idx="887">
                  <c:v>3339.9364013671898</c:v>
                </c:pt>
                <c:pt idx="888">
                  <c:v>3355.1263427734398</c:v>
                </c:pt>
                <c:pt idx="889">
                  <c:v>3370.1151123046898</c:v>
                </c:pt>
                <c:pt idx="890">
                  <c:v>3385.330078125</c:v>
                </c:pt>
                <c:pt idx="891">
                  <c:v>3400.7713623046898</c:v>
                </c:pt>
                <c:pt idx="892">
                  <c:v>3415.2442626953102</c:v>
                </c:pt>
                <c:pt idx="893">
                  <c:v>3429.9814453125</c:v>
                </c:pt>
                <c:pt idx="894">
                  <c:v>3444.94506835937</c:v>
                </c:pt>
                <c:pt idx="895">
                  <c:v>3460.2354736328102</c:v>
                </c:pt>
                <c:pt idx="896">
                  <c:v>3475.53833007812</c:v>
                </c:pt>
                <c:pt idx="897">
                  <c:v>3490.40112304687</c:v>
                </c:pt>
                <c:pt idx="898">
                  <c:v>3505.46533203125</c:v>
                </c:pt>
                <c:pt idx="899">
                  <c:v>3520.21508789063</c:v>
                </c:pt>
                <c:pt idx="900">
                  <c:v>3535.2664794921898</c:v>
                </c:pt>
                <c:pt idx="901">
                  <c:v>3550.6700439453102</c:v>
                </c:pt>
                <c:pt idx="902">
                  <c:v>3565.5079345703102</c:v>
                </c:pt>
                <c:pt idx="903">
                  <c:v>3579.95581054687</c:v>
                </c:pt>
                <c:pt idx="904">
                  <c:v>3595.23364257812</c:v>
                </c:pt>
                <c:pt idx="905">
                  <c:v>3610.599609375</c:v>
                </c:pt>
                <c:pt idx="906">
                  <c:v>3625.34936523438</c:v>
                </c:pt>
                <c:pt idx="907">
                  <c:v>3640.46362304687</c:v>
                </c:pt>
                <c:pt idx="908">
                  <c:v>3655.43969726562</c:v>
                </c:pt>
                <c:pt idx="909">
                  <c:v>3670.5164794921898</c:v>
                </c:pt>
                <c:pt idx="910">
                  <c:v>3685.22827148438</c:v>
                </c:pt>
                <c:pt idx="911">
                  <c:v>3700.0283203125</c:v>
                </c:pt>
                <c:pt idx="912">
                  <c:v>3715.1929931640602</c:v>
                </c:pt>
                <c:pt idx="913">
                  <c:v>3730.19409179687</c:v>
                </c:pt>
                <c:pt idx="914">
                  <c:v>3745.2330322265602</c:v>
                </c:pt>
                <c:pt idx="915">
                  <c:v>3760.0203857421898</c:v>
                </c:pt>
                <c:pt idx="916">
                  <c:v>3775.3359375</c:v>
                </c:pt>
                <c:pt idx="917">
                  <c:v>3790.61401367188</c:v>
                </c:pt>
                <c:pt idx="918">
                  <c:v>3805.7662353515602</c:v>
                </c:pt>
                <c:pt idx="919">
                  <c:v>3821.0439453125</c:v>
                </c:pt>
                <c:pt idx="920">
                  <c:v>3835.63012695313</c:v>
                </c:pt>
                <c:pt idx="921">
                  <c:v>3850.1031494140602</c:v>
                </c:pt>
                <c:pt idx="922">
                  <c:v>3865.091796875</c:v>
                </c:pt>
                <c:pt idx="923">
                  <c:v>3880.5836181640602</c:v>
                </c:pt>
                <c:pt idx="924">
                  <c:v>3895.484375</c:v>
                </c:pt>
                <c:pt idx="925">
                  <c:v>3910.14599609375</c:v>
                </c:pt>
                <c:pt idx="926">
                  <c:v>3925.2979736328102</c:v>
                </c:pt>
                <c:pt idx="927">
                  <c:v>3940.17333984375</c:v>
                </c:pt>
                <c:pt idx="928">
                  <c:v>3955.6649169921898</c:v>
                </c:pt>
                <c:pt idx="929">
                  <c:v>3971.0181884765602</c:v>
                </c:pt>
                <c:pt idx="930">
                  <c:v>3985.41577148438</c:v>
                </c:pt>
                <c:pt idx="931">
                  <c:v>4000.24096679687</c:v>
                </c:pt>
                <c:pt idx="932">
                  <c:v>4015.4560546875</c:v>
                </c:pt>
                <c:pt idx="933">
                  <c:v>4030.2938232421898</c:v>
                </c:pt>
                <c:pt idx="934">
                  <c:v>4045.4332275390602</c:v>
                </c:pt>
                <c:pt idx="935">
                  <c:v>4060.49731445313</c:v>
                </c:pt>
                <c:pt idx="936">
                  <c:v>4075.4105224609398</c:v>
                </c:pt>
                <c:pt idx="937">
                  <c:v>4090.4244384765602</c:v>
                </c:pt>
                <c:pt idx="938">
                  <c:v>4105.0986328125</c:v>
                </c:pt>
                <c:pt idx="939">
                  <c:v>4120.16259765625</c:v>
                </c:pt>
                <c:pt idx="940">
                  <c:v>4135.1513671875</c:v>
                </c:pt>
                <c:pt idx="941">
                  <c:v>4150.4040527343795</c:v>
                </c:pt>
                <c:pt idx="942">
                  <c:v>4165.5185546875</c:v>
                </c:pt>
                <c:pt idx="943">
                  <c:v>4180.68310546875</c:v>
                </c:pt>
                <c:pt idx="944">
                  <c:v>4195.8728027343795</c:v>
                </c:pt>
                <c:pt idx="945">
                  <c:v>4210.8994140625</c:v>
                </c:pt>
                <c:pt idx="946">
                  <c:v>4225.8251953125</c:v>
                </c:pt>
                <c:pt idx="947">
                  <c:v>4240.2353515625</c:v>
                </c:pt>
                <c:pt idx="948">
                  <c:v>4255.09814453125</c:v>
                </c:pt>
                <c:pt idx="949">
                  <c:v>4270.1748046875</c:v>
                </c:pt>
                <c:pt idx="950">
                  <c:v>4334.6687011718795</c:v>
                </c:pt>
                <c:pt idx="951">
                  <c:v>4384.6770019531295</c:v>
                </c:pt>
                <c:pt idx="952">
                  <c:v>4392.3977050781205</c:v>
                </c:pt>
                <c:pt idx="953">
                  <c:v>4406.07861328125</c:v>
                </c:pt>
                <c:pt idx="954">
                  <c:v>4420.4260253906295</c:v>
                </c:pt>
                <c:pt idx="955">
                  <c:v>4436.0183105468705</c:v>
                </c:pt>
                <c:pt idx="956">
                  <c:v>4450.7805175781205</c:v>
                </c:pt>
                <c:pt idx="957">
                  <c:v>4465.2409667968705</c:v>
                </c:pt>
                <c:pt idx="958">
                  <c:v>4480.38037109375</c:v>
                </c:pt>
                <c:pt idx="959">
                  <c:v>4495.6833496093705</c:v>
                </c:pt>
                <c:pt idx="960">
                  <c:v>4511.5773925781205</c:v>
                </c:pt>
                <c:pt idx="961">
                  <c:v>4526.2766113281205</c:v>
                </c:pt>
                <c:pt idx="962">
                  <c:v>4540.4479980468705</c:v>
                </c:pt>
                <c:pt idx="963">
                  <c:v>4555.61279296875</c:v>
                </c:pt>
                <c:pt idx="964">
                  <c:v>4569.8845214843795</c:v>
                </c:pt>
                <c:pt idx="965">
                  <c:v>4585.03662109375</c:v>
                </c:pt>
                <c:pt idx="966">
                  <c:v>4601.0187988281205</c:v>
                </c:pt>
                <c:pt idx="967">
                  <c:v>4615.6931152343795</c:v>
                </c:pt>
                <c:pt idx="968">
                  <c:v>4630.5432128906295</c:v>
                </c:pt>
                <c:pt idx="969">
                  <c:v>4646.0095214843795</c:v>
                </c:pt>
                <c:pt idx="970">
                  <c:v>4660.97314453125</c:v>
                </c:pt>
                <c:pt idx="971">
                  <c:v>4675.4841308593705</c:v>
                </c:pt>
                <c:pt idx="972">
                  <c:v>4691.1015625</c:v>
                </c:pt>
                <c:pt idx="973">
                  <c:v>4706.4045410156205</c:v>
                </c:pt>
                <c:pt idx="974">
                  <c:v>4721.07861328125</c:v>
                </c:pt>
                <c:pt idx="975">
                  <c:v>4736.5700683593705</c:v>
                </c:pt>
                <c:pt idx="976">
                  <c:v>4751.1689453125</c:v>
                </c:pt>
                <c:pt idx="977">
                  <c:v>4765.4284667968705</c:v>
                </c:pt>
                <c:pt idx="978">
                  <c:v>4780.5302734375</c:v>
                </c:pt>
                <c:pt idx="979">
                  <c:v>4795.8205566406295</c:v>
                </c:pt>
                <c:pt idx="980">
                  <c:v>4810.8720703125</c:v>
                </c:pt>
                <c:pt idx="981">
                  <c:v>4825.74755859375</c:v>
                </c:pt>
                <c:pt idx="982">
                  <c:v>4840.58544921875</c:v>
                </c:pt>
                <c:pt idx="983">
                  <c:v>4855.57421875</c:v>
                </c:pt>
                <c:pt idx="984">
                  <c:v>4870.587890625</c:v>
                </c:pt>
                <c:pt idx="985">
                  <c:v>4885.5134277343795</c:v>
                </c:pt>
                <c:pt idx="986">
                  <c:v>4901.0051269531295</c:v>
                </c:pt>
                <c:pt idx="987">
                  <c:v>4916.169921875</c:v>
                </c:pt>
                <c:pt idx="988">
                  <c:v>4930.8818359375</c:v>
                </c:pt>
                <c:pt idx="989">
                  <c:v>4945.7321777343795</c:v>
                </c:pt>
                <c:pt idx="990">
                  <c:v>4960.4567871093705</c:v>
                </c:pt>
                <c:pt idx="991">
                  <c:v>4975.6589355468705</c:v>
                </c:pt>
                <c:pt idx="992">
                  <c:v>4990.81103515625</c:v>
                </c:pt>
                <c:pt idx="993">
                  <c:v>5005.74951171875</c:v>
                </c:pt>
                <c:pt idx="994">
                  <c:v>5020.6501464843795</c:v>
                </c:pt>
                <c:pt idx="995">
                  <c:v>5035.5759277343795</c:v>
                </c:pt>
                <c:pt idx="996">
                  <c:v>5050.564453125</c:v>
                </c:pt>
                <c:pt idx="997">
                  <c:v>5065.43994140625</c:v>
                </c:pt>
                <c:pt idx="998">
                  <c:v>5080.78076171875</c:v>
                </c:pt>
                <c:pt idx="999">
                  <c:v>5096.0964355468705</c:v>
                </c:pt>
                <c:pt idx="1000">
                  <c:v>5110.9719238281205</c:v>
                </c:pt>
                <c:pt idx="1001">
                  <c:v>5125.9353027343795</c:v>
                </c:pt>
                <c:pt idx="1002">
                  <c:v>5140.7980957031295</c:v>
                </c:pt>
                <c:pt idx="1003">
                  <c:v>5155.9753417968705</c:v>
                </c:pt>
                <c:pt idx="1004">
                  <c:v>5423.78369140625</c:v>
                </c:pt>
                <c:pt idx="1005">
                  <c:v>5621.67919921875</c:v>
                </c:pt>
                <c:pt idx="1006">
                  <c:v>5629.8146972656205</c:v>
                </c:pt>
                <c:pt idx="1007">
                  <c:v>5642.8415527343795</c:v>
                </c:pt>
                <c:pt idx="1008">
                  <c:v>5656.736328125</c:v>
                </c:pt>
                <c:pt idx="1009">
                  <c:v>5670.568359375</c:v>
                </c:pt>
                <c:pt idx="1010">
                  <c:v>5685.3181152343795</c:v>
                </c:pt>
                <c:pt idx="1011">
                  <c:v>5698.9235839843795</c:v>
                </c:pt>
                <c:pt idx="1012">
                  <c:v>5711.5607910156205</c:v>
                </c:pt>
                <c:pt idx="1013">
                  <c:v>5725.8828125</c:v>
                </c:pt>
                <c:pt idx="1014">
                  <c:v>5741.2236328125</c:v>
                </c:pt>
                <c:pt idx="1015">
                  <c:v>5756.2624511718795</c:v>
                </c:pt>
                <c:pt idx="1016">
                  <c:v>5770.79833984375</c:v>
                </c:pt>
                <c:pt idx="1017">
                  <c:v>5786.0637207031205</c:v>
                </c:pt>
                <c:pt idx="1018">
                  <c:v>5801.2536621093705</c:v>
                </c:pt>
                <c:pt idx="1019">
                  <c:v>5816.00341796875</c:v>
                </c:pt>
                <c:pt idx="1020">
                  <c:v>5831.00439453125</c:v>
                </c:pt>
                <c:pt idx="1021">
                  <c:v>5846.1691894531295</c:v>
                </c:pt>
                <c:pt idx="1022">
                  <c:v>5861.1579589843795</c:v>
                </c:pt>
                <c:pt idx="1023">
                  <c:v>5876.8254394531295</c:v>
                </c:pt>
                <c:pt idx="1024">
                  <c:v>5892.48046875</c:v>
                </c:pt>
                <c:pt idx="1025">
                  <c:v>5906.5764160156205</c:v>
                </c:pt>
                <c:pt idx="1026">
                  <c:v>5920.7854003906295</c:v>
                </c:pt>
                <c:pt idx="1027">
                  <c:v>5935.5476074218795</c:v>
                </c:pt>
                <c:pt idx="1028">
                  <c:v>5950.7248535156205</c:v>
                </c:pt>
                <c:pt idx="1029">
                  <c:v>5966.0705566406205</c:v>
                </c:pt>
                <c:pt idx="1030">
                  <c:v>5981.41650390625</c:v>
                </c:pt>
                <c:pt idx="1031">
                  <c:v>5996.34228515625</c:v>
                </c:pt>
                <c:pt idx="1032">
                  <c:v>6010.9406738281295</c:v>
                </c:pt>
                <c:pt idx="1033">
                  <c:v>6026.34423828125</c:v>
                </c:pt>
                <c:pt idx="1034">
                  <c:v>6041.7604980468705</c:v>
                </c:pt>
                <c:pt idx="1035">
                  <c:v>6056.5856933593795</c:v>
                </c:pt>
                <c:pt idx="1036">
                  <c:v>6071.14697265625</c:v>
                </c:pt>
                <c:pt idx="1037">
                  <c:v>6086.1735839843795</c:v>
                </c:pt>
                <c:pt idx="1038">
                  <c:v>6101.1494140625</c:v>
                </c:pt>
                <c:pt idx="1039">
                  <c:v>6115.89892578125</c:v>
                </c:pt>
                <c:pt idx="1040">
                  <c:v>6131.1267089843795</c:v>
                </c:pt>
                <c:pt idx="1041">
                  <c:v>6146.26611328125</c:v>
                </c:pt>
                <c:pt idx="1042">
                  <c:v>6161.4055175781205</c:v>
                </c:pt>
                <c:pt idx="1043">
                  <c:v>6176.74609375</c:v>
                </c:pt>
                <c:pt idx="1044">
                  <c:v>6191.7978515625</c:v>
                </c:pt>
                <c:pt idx="1045">
                  <c:v>6206.4345703125</c:v>
                </c:pt>
                <c:pt idx="1046">
                  <c:v>6221.4733886718705</c:v>
                </c:pt>
                <c:pt idx="1047">
                  <c:v>6236.6506347656295</c:v>
                </c:pt>
                <c:pt idx="1048">
                  <c:v>6251.689453125</c:v>
                </c:pt>
                <c:pt idx="1049">
                  <c:v>6266.57763671875</c:v>
                </c:pt>
                <c:pt idx="1050">
                  <c:v>6281.4655761718705</c:v>
                </c:pt>
                <c:pt idx="1051">
                  <c:v>6296.6174316406205</c:v>
                </c:pt>
                <c:pt idx="1052">
                  <c:v>6311.8073730468705</c:v>
                </c:pt>
                <c:pt idx="1053">
                  <c:v>6327.0222167968795</c:v>
                </c:pt>
                <c:pt idx="1054">
                  <c:v>6342.4384765625</c:v>
                </c:pt>
                <c:pt idx="1055">
                  <c:v>6357.2890625</c:v>
                </c:pt>
                <c:pt idx="1056">
                  <c:v>6371.8249511718705</c:v>
                </c:pt>
                <c:pt idx="1057">
                  <c:v>6386.7634277343705</c:v>
                </c:pt>
                <c:pt idx="1058">
                  <c:v>6402.01611328125</c:v>
                </c:pt>
                <c:pt idx="1059">
                  <c:v>6417.3190917968795</c:v>
                </c:pt>
                <c:pt idx="1060">
                  <c:v>6432.5339355468705</c:v>
                </c:pt>
                <c:pt idx="1061">
                  <c:v>6447.24560546875</c:v>
                </c:pt>
                <c:pt idx="1062">
                  <c:v>6461.8317871093705</c:v>
                </c:pt>
                <c:pt idx="1063">
                  <c:v>6477.08447265625</c:v>
                </c:pt>
                <c:pt idx="1064">
                  <c:v>6492.13623046875</c:v>
                </c:pt>
                <c:pt idx="1065">
                  <c:v>6506.9365234375</c:v>
                </c:pt>
                <c:pt idx="1066">
                  <c:v>6521.79931640625</c:v>
                </c:pt>
                <c:pt idx="1067">
                  <c:v>6537.0266113281295</c:v>
                </c:pt>
                <c:pt idx="1068">
                  <c:v>6552.3544921875</c:v>
                </c:pt>
                <c:pt idx="1069">
                  <c:v>6567.3811035156205</c:v>
                </c:pt>
                <c:pt idx="1070">
                  <c:v>6582.5588378906295</c:v>
                </c:pt>
                <c:pt idx="1071">
                  <c:v>6597.7736816406205</c:v>
                </c:pt>
                <c:pt idx="1072">
                  <c:v>6612.2214355468705</c:v>
                </c:pt>
                <c:pt idx="1073">
                  <c:v>6627.1599121093705</c:v>
                </c:pt>
                <c:pt idx="1074">
                  <c:v>6642.6389160156205</c:v>
                </c:pt>
                <c:pt idx="1075">
                  <c:v>6657.3005371093705</c:v>
                </c:pt>
                <c:pt idx="1076">
                  <c:v>6672.087890625</c:v>
                </c:pt>
                <c:pt idx="1077">
                  <c:v>6687.0637207031205</c:v>
                </c:pt>
                <c:pt idx="1078">
                  <c:v>6702.31640625</c:v>
                </c:pt>
                <c:pt idx="1079">
                  <c:v>6717.8583984375</c:v>
                </c:pt>
                <c:pt idx="1080">
                  <c:v>6732.5075683593795</c:v>
                </c:pt>
                <c:pt idx="1081">
                  <c:v>6747.2197265625</c:v>
                </c:pt>
                <c:pt idx="1082">
                  <c:v>6762.2336425781205</c:v>
                </c:pt>
                <c:pt idx="1083">
                  <c:v>6777.3605957031205</c:v>
                </c:pt>
                <c:pt idx="1084">
                  <c:v>6792.9777832031205</c:v>
                </c:pt>
                <c:pt idx="1085">
                  <c:v>6808.0417480468705</c:v>
                </c:pt>
                <c:pt idx="1086">
                  <c:v>6822.439453125</c:v>
                </c:pt>
                <c:pt idx="1087">
                  <c:v>6837.1765136718705</c:v>
                </c:pt>
                <c:pt idx="1088">
                  <c:v>6852.1904296875</c:v>
                </c:pt>
                <c:pt idx="1089">
                  <c:v>6867.4685058593795</c:v>
                </c:pt>
                <c:pt idx="1090">
                  <c:v>6882.859375</c:v>
                </c:pt>
                <c:pt idx="1091">
                  <c:v>6898.21240234375</c:v>
                </c:pt>
                <c:pt idx="1092">
                  <c:v>6913.4650878906295</c:v>
                </c:pt>
                <c:pt idx="1093">
                  <c:v>6928.0009765625</c:v>
                </c:pt>
                <c:pt idx="1094">
                  <c:v>6942.3986816406205</c:v>
                </c:pt>
                <c:pt idx="1095">
                  <c:v>6957.6892089843795</c:v>
                </c:pt>
                <c:pt idx="1096">
                  <c:v>6972.7028808593795</c:v>
                </c:pt>
                <c:pt idx="1097">
                  <c:v>6987.490234375</c:v>
                </c:pt>
                <c:pt idx="1098">
                  <c:v>7003.1076660156205</c:v>
                </c:pt>
                <c:pt idx="1099">
                  <c:v>7017.9833984375</c:v>
                </c:pt>
                <c:pt idx="1100">
                  <c:v>7032.74560546875</c:v>
                </c:pt>
                <c:pt idx="1101">
                  <c:v>7048.224609375</c:v>
                </c:pt>
                <c:pt idx="1102">
                  <c:v>7063.2385253906295</c:v>
                </c:pt>
                <c:pt idx="1103">
                  <c:v>7078.0383300781205</c:v>
                </c:pt>
                <c:pt idx="1104">
                  <c:v>7092.8884277343705</c:v>
                </c:pt>
                <c:pt idx="1105">
                  <c:v>7107.9650878906295</c:v>
                </c:pt>
                <c:pt idx="1106">
                  <c:v>7167.3034667968795</c:v>
                </c:pt>
                <c:pt idx="1107">
                  <c:v>7220.44287109375</c:v>
                </c:pt>
                <c:pt idx="1108">
                  <c:v>7228.16357421875</c:v>
                </c:pt>
                <c:pt idx="1109">
                  <c:v>7243.1396484375</c:v>
                </c:pt>
                <c:pt idx="1110">
                  <c:v>7258.12841796875</c:v>
                </c:pt>
                <c:pt idx="1111">
                  <c:v>7273.0163574218795</c:v>
                </c:pt>
                <c:pt idx="1112">
                  <c:v>7288.0427246093705</c:v>
                </c:pt>
                <c:pt idx="1113">
                  <c:v>7303.22021484375</c:v>
                </c:pt>
                <c:pt idx="1114">
                  <c:v>7318.6867675781205</c:v>
                </c:pt>
                <c:pt idx="1115">
                  <c:v>7334.0651855468705</c:v>
                </c:pt>
                <c:pt idx="1116">
                  <c:v>7348.638671875</c:v>
                </c:pt>
                <c:pt idx="1117">
                  <c:v>7363.1745605468705</c:v>
                </c:pt>
                <c:pt idx="1118">
                  <c:v>7378.2136230468705</c:v>
                </c:pt>
                <c:pt idx="1119">
                  <c:v>7393.4538574218795</c:v>
                </c:pt>
                <c:pt idx="1120">
                  <c:v>7408.5305175781205</c:v>
                </c:pt>
                <c:pt idx="1121">
                  <c:v>7423.53173828125</c:v>
                </c:pt>
                <c:pt idx="1122">
                  <c:v>7438.65869140625</c:v>
                </c:pt>
                <c:pt idx="1123">
                  <c:v>7453.55908203125</c:v>
                </c:pt>
                <c:pt idx="1124">
                  <c:v>7468.77392578125</c:v>
                </c:pt>
                <c:pt idx="1125">
                  <c:v>7484.1149902343705</c:v>
                </c:pt>
                <c:pt idx="1126">
                  <c:v>7498.7138671875</c:v>
                </c:pt>
                <c:pt idx="1127">
                  <c:v>7513.3879394531295</c:v>
                </c:pt>
                <c:pt idx="1128">
                  <c:v>7528.6530761718705</c:v>
                </c:pt>
                <c:pt idx="1129">
                  <c:v>7544.4714355468705</c:v>
                </c:pt>
                <c:pt idx="1130">
                  <c:v>7559.42236328125</c:v>
                </c:pt>
                <c:pt idx="1131">
                  <c:v>7573.6818847656295</c:v>
                </c:pt>
                <c:pt idx="1132">
                  <c:v>7589.03515625</c:v>
                </c:pt>
                <c:pt idx="1133">
                  <c:v>7604.87890625</c:v>
                </c:pt>
                <c:pt idx="1134">
                  <c:v>7619.37744140625</c:v>
                </c:pt>
                <c:pt idx="1135">
                  <c:v>7633.498046875</c:v>
                </c:pt>
                <c:pt idx="1136">
                  <c:v>7648.712890625</c:v>
                </c:pt>
                <c:pt idx="1137">
                  <c:v>7663.9030761718705</c:v>
                </c:pt>
                <c:pt idx="1138">
                  <c:v>7678.9797363281295</c:v>
                </c:pt>
                <c:pt idx="1139">
                  <c:v>7694.3078613281295</c:v>
                </c:pt>
                <c:pt idx="1140">
                  <c:v>7709.8623046875</c:v>
                </c:pt>
                <c:pt idx="1141">
                  <c:v>7724.5617675781205</c:v>
                </c:pt>
                <c:pt idx="1142">
                  <c:v>7738.7077636718705</c:v>
                </c:pt>
                <c:pt idx="1143">
                  <c:v>7753.5578613281295</c:v>
                </c:pt>
                <c:pt idx="1144">
                  <c:v>7768.7980957031205</c:v>
                </c:pt>
                <c:pt idx="1145">
                  <c:v>7784.11376953125</c:v>
                </c:pt>
                <c:pt idx="1146">
                  <c:v>7799.42919921875</c:v>
                </c:pt>
                <c:pt idx="1147">
                  <c:v>7814.22900390625</c:v>
                </c:pt>
                <c:pt idx="1148">
                  <c:v>7829.3056640625</c:v>
                </c:pt>
                <c:pt idx="1149">
                  <c:v>7844.4455566406205</c:v>
                </c:pt>
                <c:pt idx="1150">
                  <c:v>7859.2707519531295</c:v>
                </c:pt>
                <c:pt idx="1151">
                  <c:v>7874.3474121093705</c:v>
                </c:pt>
                <c:pt idx="1152">
                  <c:v>7889.1726074218795</c:v>
                </c:pt>
                <c:pt idx="1153">
                  <c:v>7904.2492675781205</c:v>
                </c:pt>
                <c:pt idx="1154">
                  <c:v>7919.1623535156205</c:v>
                </c:pt>
                <c:pt idx="1155">
                  <c:v>7933.83642578125</c:v>
                </c:pt>
                <c:pt idx="1156">
                  <c:v>7949.240234375</c:v>
                </c:pt>
                <c:pt idx="1157">
                  <c:v>7964.2917480468705</c:v>
                </c:pt>
                <c:pt idx="1158">
                  <c:v>7979.01611328125</c:v>
                </c:pt>
                <c:pt idx="1159">
                  <c:v>7996.0417480468705</c:v>
                </c:pt>
                <c:pt idx="1160">
                  <c:v>8012.5393066406205</c:v>
                </c:pt>
                <c:pt idx="1161">
                  <c:v>8025.7678222656295</c:v>
                </c:pt>
                <c:pt idx="1162">
                  <c:v>8039.4865722656295</c:v>
                </c:pt>
                <c:pt idx="1163">
                  <c:v>8054.3996582031205</c:v>
                </c:pt>
                <c:pt idx="1164">
                  <c:v>8069.19970703125</c:v>
                </c:pt>
                <c:pt idx="1165">
                  <c:v>8084.3894042968795</c:v>
                </c:pt>
                <c:pt idx="1166">
                  <c:v>8099.478515625</c:v>
                </c:pt>
                <c:pt idx="1167">
                  <c:v>8114.6181640625</c:v>
                </c:pt>
                <c:pt idx="1168">
                  <c:v>8129.69482421875</c:v>
                </c:pt>
                <c:pt idx="1169">
                  <c:v>8144.7587890625</c:v>
                </c:pt>
                <c:pt idx="1170">
                  <c:v>8160.1120605468705</c:v>
                </c:pt>
                <c:pt idx="1171">
                  <c:v>8174.6730957031205</c:v>
                </c:pt>
                <c:pt idx="1172">
                  <c:v>8189.435546875</c:v>
                </c:pt>
                <c:pt idx="1173">
                  <c:v>8204.7509765625</c:v>
                </c:pt>
                <c:pt idx="1174">
                  <c:v>8219.865234375</c:v>
                </c:pt>
                <c:pt idx="1175">
                  <c:v>8234.58984375</c:v>
                </c:pt>
                <c:pt idx="1176">
                  <c:v>8249.7294921875</c:v>
                </c:pt>
                <c:pt idx="1177">
                  <c:v>8265.095703125</c:v>
                </c:pt>
                <c:pt idx="1178">
                  <c:v>8280.1845703125</c:v>
                </c:pt>
                <c:pt idx="1179">
                  <c:v>8295.990234375</c:v>
                </c:pt>
                <c:pt idx="1180">
                  <c:v>8311.60791015625</c:v>
                </c:pt>
                <c:pt idx="1181">
                  <c:v>8325.779296875</c:v>
                </c:pt>
                <c:pt idx="1182">
                  <c:v>8339.9130859375</c:v>
                </c:pt>
                <c:pt idx="1183">
                  <c:v>8355.12841796875</c:v>
                </c:pt>
                <c:pt idx="1184">
                  <c:v>8370.25537109375</c:v>
                </c:pt>
                <c:pt idx="1185">
                  <c:v>8384.9169921875</c:v>
                </c:pt>
                <c:pt idx="1186">
                  <c:v>8399.86767578125</c:v>
                </c:pt>
                <c:pt idx="1187">
                  <c:v>8415.56005859375</c:v>
                </c:pt>
                <c:pt idx="1188">
                  <c:v>8430.41015625</c:v>
                </c:pt>
                <c:pt idx="1189">
                  <c:v>8444.7578125</c:v>
                </c:pt>
                <c:pt idx="1190">
                  <c:v>8459.708984375</c:v>
                </c:pt>
                <c:pt idx="1191">
                  <c:v>8475.04931640625</c:v>
                </c:pt>
                <c:pt idx="1192">
                  <c:v>8490.36474609375</c:v>
                </c:pt>
                <c:pt idx="1193">
                  <c:v>8505.21533203125</c:v>
                </c:pt>
                <c:pt idx="1194">
                  <c:v>8519.8896484375</c:v>
                </c:pt>
                <c:pt idx="1195">
                  <c:v>8534.82763671875</c:v>
                </c:pt>
                <c:pt idx="1196">
                  <c:v>8550.04248046875</c:v>
                </c:pt>
                <c:pt idx="1197">
                  <c:v>8565.861328125</c:v>
                </c:pt>
                <c:pt idx="1198">
                  <c:v>8580.93798828125</c:v>
                </c:pt>
                <c:pt idx="1199">
                  <c:v>8595.1591796875</c:v>
                </c:pt>
                <c:pt idx="1200">
                  <c:v>8609.984375</c:v>
                </c:pt>
                <c:pt idx="1201">
                  <c:v>8625.4638671875</c:v>
                </c:pt>
                <c:pt idx="1202">
                  <c:v>8640.71630859375</c:v>
                </c:pt>
                <c:pt idx="1203">
                  <c:v>8655.3154296875</c:v>
                </c:pt>
                <c:pt idx="1204">
                  <c:v>8670.3544921875</c:v>
                </c:pt>
                <c:pt idx="1205">
                  <c:v>8685.3046875</c:v>
                </c:pt>
                <c:pt idx="1206">
                  <c:v>8700.34375</c:v>
                </c:pt>
                <c:pt idx="1207">
                  <c:v>8715.77294921875</c:v>
                </c:pt>
                <c:pt idx="1208">
                  <c:v>8730.92529296875</c:v>
                </c:pt>
                <c:pt idx="1209">
                  <c:v>8745.69970703125</c:v>
                </c:pt>
                <c:pt idx="1210">
                  <c:v>8760.8896484375</c:v>
                </c:pt>
                <c:pt idx="1211">
                  <c:v>8775.70263671875</c:v>
                </c:pt>
                <c:pt idx="1212">
                  <c:v>8790.59033203125</c:v>
                </c:pt>
                <c:pt idx="1213">
                  <c:v>8805.80517578125</c:v>
                </c:pt>
                <c:pt idx="1214">
                  <c:v>8821.24658203125</c:v>
                </c:pt>
                <c:pt idx="1215">
                  <c:v>8836.8642578125</c:v>
                </c:pt>
                <c:pt idx="1216">
                  <c:v>8851.9033203125</c:v>
                </c:pt>
                <c:pt idx="1217">
                  <c:v>8866.5146484375</c:v>
                </c:pt>
                <c:pt idx="1218">
                  <c:v>8881.05029296875</c:v>
                </c:pt>
                <c:pt idx="1219">
                  <c:v>8896.1015625</c:v>
                </c:pt>
                <c:pt idx="1220">
                  <c:v>8910.87646484375</c:v>
                </c:pt>
                <c:pt idx="1221">
                  <c:v>8926.154296875</c:v>
                </c:pt>
                <c:pt idx="1222">
                  <c:v>8941.080078125</c:v>
                </c:pt>
                <c:pt idx="1223">
                  <c:v>8955.6416015625</c:v>
                </c:pt>
                <c:pt idx="1224">
                  <c:v>8970.7939453125</c:v>
                </c:pt>
                <c:pt idx="1225">
                  <c:v>8985.90771484375</c:v>
                </c:pt>
                <c:pt idx="1226">
                  <c:v>9001.0849609375</c:v>
                </c:pt>
                <c:pt idx="1227">
                  <c:v>9016.01123046875</c:v>
                </c:pt>
                <c:pt idx="1228">
                  <c:v>9030.73583984375</c:v>
                </c:pt>
                <c:pt idx="1229">
                  <c:v>9045.83740234375</c:v>
                </c:pt>
                <c:pt idx="1230">
                  <c:v>9061.0771484375</c:v>
                </c:pt>
                <c:pt idx="1231">
                  <c:v>9076.2294921875</c:v>
                </c:pt>
                <c:pt idx="1232">
                  <c:v>9091.4072265625</c:v>
                </c:pt>
                <c:pt idx="1233">
                  <c:v>9106.20703125</c:v>
                </c:pt>
                <c:pt idx="1234">
                  <c:v>9121.15771484375</c:v>
                </c:pt>
                <c:pt idx="1235">
                  <c:v>9136.29736328125</c:v>
                </c:pt>
                <c:pt idx="1236">
                  <c:v>9151.361328125</c:v>
                </c:pt>
                <c:pt idx="1237">
                  <c:v>9166.65185546875</c:v>
                </c:pt>
                <c:pt idx="1238">
                  <c:v>9181.728515625</c:v>
                </c:pt>
                <c:pt idx="1239">
                  <c:v>9196.40234375</c:v>
                </c:pt>
                <c:pt idx="1240">
                  <c:v>9211.1396484375</c:v>
                </c:pt>
                <c:pt idx="1241">
                  <c:v>9226.6943359375</c:v>
                </c:pt>
                <c:pt idx="1242">
                  <c:v>9241.896484375</c:v>
                </c:pt>
                <c:pt idx="1243">
                  <c:v>9256.06787109375</c:v>
                </c:pt>
                <c:pt idx="1244">
                  <c:v>9271.09423828125</c:v>
                </c:pt>
                <c:pt idx="1245">
                  <c:v>9286.271484375</c:v>
                </c:pt>
                <c:pt idx="1246">
                  <c:v>9301.5869140625</c:v>
                </c:pt>
                <c:pt idx="1247">
                  <c:v>9316.990234375</c:v>
                </c:pt>
                <c:pt idx="1248">
                  <c:v>9332.029296875</c:v>
                </c:pt>
                <c:pt idx="1249">
                  <c:v>9346.71630859375</c:v>
                </c:pt>
                <c:pt idx="1250">
                  <c:v>9361.4912109375</c:v>
                </c:pt>
                <c:pt idx="1251">
                  <c:v>9376.49267578125</c:v>
                </c:pt>
                <c:pt idx="1252">
                  <c:v>9391.40576171875</c:v>
                </c:pt>
                <c:pt idx="1253">
                  <c:v>9406.4443359375</c:v>
                </c:pt>
                <c:pt idx="1254">
                  <c:v>9422.04931640625</c:v>
                </c:pt>
                <c:pt idx="1255">
                  <c:v>9437.16357421875</c:v>
                </c:pt>
                <c:pt idx="1256">
                  <c:v>9452.0517578125</c:v>
                </c:pt>
                <c:pt idx="1257">
                  <c:v>9467.2041015625</c:v>
                </c:pt>
                <c:pt idx="1258">
                  <c:v>9481.62646484375</c:v>
                </c:pt>
                <c:pt idx="1259">
                  <c:v>9496.82861328125</c:v>
                </c:pt>
                <c:pt idx="1260">
                  <c:v>9511.830078125</c:v>
                </c:pt>
                <c:pt idx="1261">
                  <c:v>9526.66796875</c:v>
                </c:pt>
                <c:pt idx="1262">
                  <c:v>9542.24755859375</c:v>
                </c:pt>
                <c:pt idx="1263">
                  <c:v>9556.98486328125</c:v>
                </c:pt>
                <c:pt idx="1264">
                  <c:v>9572.11181640625</c:v>
                </c:pt>
                <c:pt idx="1265">
                  <c:v>9587.7919921875</c:v>
                </c:pt>
                <c:pt idx="1266">
                  <c:v>9602.3154296875</c:v>
                </c:pt>
                <c:pt idx="1267">
                  <c:v>9616.9267578125</c:v>
                </c:pt>
                <c:pt idx="1268">
                  <c:v>9632.49365234375</c:v>
                </c:pt>
                <c:pt idx="1269">
                  <c:v>9647.8974609375</c:v>
                </c:pt>
                <c:pt idx="1270">
                  <c:v>9662.3330078125</c:v>
                </c:pt>
                <c:pt idx="1271">
                  <c:v>9677.1328125</c:v>
                </c:pt>
                <c:pt idx="1272">
                  <c:v>9692.548828125</c:v>
                </c:pt>
                <c:pt idx="1273">
                  <c:v>9707.5498046875</c:v>
                </c:pt>
                <c:pt idx="1274">
                  <c:v>9722.1611328125</c:v>
                </c:pt>
                <c:pt idx="1275">
                  <c:v>9737.06201171875</c:v>
                </c:pt>
                <c:pt idx="1276">
                  <c:v>9752.1513671875</c:v>
                </c:pt>
                <c:pt idx="1277">
                  <c:v>9767.01416015625</c:v>
                </c:pt>
                <c:pt idx="1278">
                  <c:v>9782.34228515625</c:v>
                </c:pt>
                <c:pt idx="1279">
                  <c:v>9798.4755859375</c:v>
                </c:pt>
                <c:pt idx="1280">
                  <c:v>9813.12451171875</c:v>
                </c:pt>
                <c:pt idx="1281">
                  <c:v>9827.5595703125</c:v>
                </c:pt>
                <c:pt idx="1282">
                  <c:v>9842.92578125</c:v>
                </c:pt>
                <c:pt idx="1283">
                  <c:v>9857.248046875</c:v>
                </c:pt>
                <c:pt idx="1284">
                  <c:v>9871.9599609375</c:v>
                </c:pt>
                <c:pt idx="1285">
                  <c:v>9887.2001953125</c:v>
                </c:pt>
                <c:pt idx="1286">
                  <c:v>9902.23876953125</c:v>
                </c:pt>
                <c:pt idx="1287">
                  <c:v>9917.25244140625</c:v>
                </c:pt>
                <c:pt idx="1288">
                  <c:v>9932.53076171875</c:v>
                </c:pt>
                <c:pt idx="1289">
                  <c:v>9947.53173828125</c:v>
                </c:pt>
                <c:pt idx="1290">
                  <c:v>9962.2685546875</c:v>
                </c:pt>
                <c:pt idx="1291">
                  <c:v>9977.53369140625</c:v>
                </c:pt>
                <c:pt idx="1292">
                  <c:v>9990.6103515625</c:v>
                </c:pt>
                <c:pt idx="1293">
                  <c:v>10000.145019531201</c:v>
                </c:pt>
              </c:numCache>
            </c:numRef>
          </c:xVal>
          <c:yVal>
            <c:numRef>
              <c:f>Sheet1!$BP$12:$BP$1305</c:f>
              <c:numCache>
                <c:formatCode>0.00E+00</c:formatCode>
                <c:ptCount val="1294"/>
                <c:pt idx="0">
                  <c:v>6.6573973699016206E-5</c:v>
                </c:pt>
                <c:pt idx="1">
                  <c:v>7.0912585083381905E-5</c:v>
                </c:pt>
                <c:pt idx="2">
                  <c:v>7.0395260146055406E-5</c:v>
                </c:pt>
                <c:pt idx="3">
                  <c:v>6.8673799293199401E-5</c:v>
                </c:pt>
                <c:pt idx="4">
                  <c:v>6.1170291167534594E-5</c:v>
                </c:pt>
                <c:pt idx="5">
                  <c:v>6.5411416805618205E-5</c:v>
                </c:pt>
                <c:pt idx="6">
                  <c:v>6.6871665250757399E-5</c:v>
                </c:pt>
                <c:pt idx="7">
                  <c:v>5.9591621997088599E-5</c:v>
                </c:pt>
                <c:pt idx="8">
                  <c:v>6.7599623537508804E-5</c:v>
                </c:pt>
                <c:pt idx="9">
                  <c:v>6.47632769486943E-5</c:v>
                </c:pt>
                <c:pt idx="10">
                  <c:v>6.2832116446449404E-5</c:v>
                </c:pt>
                <c:pt idx="11">
                  <c:v>5.9563085387890002E-5</c:v>
                </c:pt>
                <c:pt idx="12">
                  <c:v>6.0373653516179302E-5</c:v>
                </c:pt>
                <c:pt idx="13">
                  <c:v>6.0836482295745501E-5</c:v>
                </c:pt>
                <c:pt idx="14">
                  <c:v>6.4352969393803697E-5</c:v>
                </c:pt>
                <c:pt idx="15">
                  <c:v>6.3488794233843704E-5</c:v>
                </c:pt>
                <c:pt idx="16">
                  <c:v>5.8671678129778698E-5</c:v>
                </c:pt>
                <c:pt idx="17">
                  <c:v>6.4003057829443007E-5</c:v>
                </c:pt>
                <c:pt idx="18">
                  <c:v>5.8936081699685001E-5</c:v>
                </c:pt>
                <c:pt idx="19">
                  <c:v>6.35815434261513E-5</c:v>
                </c:pt>
                <c:pt idx="20">
                  <c:v>6.2432286053293101E-5</c:v>
                </c:pt>
                <c:pt idx="21">
                  <c:v>6.3494474780860106E-5</c:v>
                </c:pt>
                <c:pt idx="22">
                  <c:v>6.1799350815880004E-5</c:v>
                </c:pt>
                <c:pt idx="23">
                  <c:v>6.4774078021996606E-5</c:v>
                </c:pt>
                <c:pt idx="24">
                  <c:v>6.21363437640159E-5</c:v>
                </c:pt>
                <c:pt idx="25">
                  <c:v>6.0973138528272797E-5</c:v>
                </c:pt>
                <c:pt idx="26">
                  <c:v>6.5052771678226595E-5</c:v>
                </c:pt>
                <c:pt idx="27">
                  <c:v>6.6363110727198299E-5</c:v>
                </c:pt>
                <c:pt idx="28">
                  <c:v>6.5134059150290003E-5</c:v>
                </c:pt>
                <c:pt idx="29">
                  <c:v>6.4060024046440803E-5</c:v>
                </c:pt>
                <c:pt idx="30">
                  <c:v>5.8889377708870099E-5</c:v>
                </c:pt>
                <c:pt idx="31">
                  <c:v>6.1645726268810699E-5</c:v>
                </c:pt>
                <c:pt idx="32">
                  <c:v>6.0185093240363402E-5</c:v>
                </c:pt>
                <c:pt idx="33">
                  <c:v>5.7882052607004703E-5</c:v>
                </c:pt>
                <c:pt idx="34">
                  <c:v>6.1835033160760196E-5</c:v>
                </c:pt>
                <c:pt idx="35">
                  <c:v>5.8157245590625099E-5</c:v>
                </c:pt>
                <c:pt idx="36">
                  <c:v>6.2148199858898205E-5</c:v>
                </c:pt>
                <c:pt idx="37">
                  <c:v>6.1496418055983503E-5</c:v>
                </c:pt>
                <c:pt idx="38">
                  <c:v>6.1446156705001698E-5</c:v>
                </c:pt>
                <c:pt idx="39">
                  <c:v>5.5121937231641203E-5</c:v>
                </c:pt>
                <c:pt idx="40">
                  <c:v>6.2443900708154096E-5</c:v>
                </c:pt>
                <c:pt idx="41">
                  <c:v>5.6796947285462497E-5</c:v>
                </c:pt>
                <c:pt idx="42">
                  <c:v>5.7516715550737602E-5</c:v>
                </c:pt>
                <c:pt idx="43">
                  <c:v>6.4479673821818699E-5</c:v>
                </c:pt>
                <c:pt idx="44">
                  <c:v>5.8465045595769297E-5</c:v>
                </c:pt>
                <c:pt idx="45">
                  <c:v>5.8636839403571403E-5</c:v>
                </c:pt>
                <c:pt idx="46">
                  <c:v>6.1792160720213201E-5</c:v>
                </c:pt>
                <c:pt idx="47">
                  <c:v>5.7011866860139897E-5</c:v>
                </c:pt>
                <c:pt idx="48">
                  <c:v>5.9483317067017599E-5</c:v>
                </c:pt>
                <c:pt idx="49">
                  <c:v>6.04524833043223E-5</c:v>
                </c:pt>
                <c:pt idx="50">
                  <c:v>6.0227914378069901E-5</c:v>
                </c:pt>
                <c:pt idx="51">
                  <c:v>6.2695018159294295E-5</c:v>
                </c:pt>
                <c:pt idx="52">
                  <c:v>5.36868227080998E-5</c:v>
                </c:pt>
                <c:pt idx="53">
                  <c:v>5.5800859375215298E-5</c:v>
                </c:pt>
                <c:pt idx="54">
                  <c:v>5.7399385099790297E-5</c:v>
                </c:pt>
                <c:pt idx="55">
                  <c:v>5.6104625285351603E-5</c:v>
                </c:pt>
                <c:pt idx="56">
                  <c:v>5.8426370521699903E-5</c:v>
                </c:pt>
                <c:pt idx="57">
                  <c:v>5.8036719475980602E-5</c:v>
                </c:pt>
                <c:pt idx="58">
                  <c:v>6.2062890042377896E-5</c:v>
                </c:pt>
                <c:pt idx="59">
                  <c:v>5.9925598772646902E-5</c:v>
                </c:pt>
                <c:pt idx="60">
                  <c:v>6.1800383700109498E-5</c:v>
                </c:pt>
                <c:pt idx="61">
                  <c:v>5.8812452552564398E-5</c:v>
                </c:pt>
                <c:pt idx="62">
                  <c:v>6.20471441127201E-5</c:v>
                </c:pt>
                <c:pt idx="63">
                  <c:v>5.5678259305529798E-5</c:v>
                </c:pt>
                <c:pt idx="64">
                  <c:v>6.1894605437778905E-5</c:v>
                </c:pt>
                <c:pt idx="65">
                  <c:v>6.3896801489031E-5</c:v>
                </c:pt>
                <c:pt idx="66">
                  <c:v>5.8968271149142603E-5</c:v>
                </c:pt>
                <c:pt idx="67">
                  <c:v>5.3527251391268497E-5</c:v>
                </c:pt>
                <c:pt idx="68">
                  <c:v>6.1897338998039703E-5</c:v>
                </c:pt>
                <c:pt idx="69">
                  <c:v>6.0007861032753102E-5</c:v>
                </c:pt>
                <c:pt idx="70">
                  <c:v>6.1315904183759405E-5</c:v>
                </c:pt>
                <c:pt idx="71">
                  <c:v>5.7279345674018E-5</c:v>
                </c:pt>
                <c:pt idx="72">
                  <c:v>5.4554583036436601E-5</c:v>
                </c:pt>
                <c:pt idx="73">
                  <c:v>5.9403781521641097E-5</c:v>
                </c:pt>
                <c:pt idx="74">
                  <c:v>5.7857052188209502E-5</c:v>
                </c:pt>
                <c:pt idx="75">
                  <c:v>6.0964680974810599E-5</c:v>
                </c:pt>
                <c:pt idx="76">
                  <c:v>5.4981671339449101E-5</c:v>
                </c:pt>
                <c:pt idx="77">
                  <c:v>6.1228088778705596E-5</c:v>
                </c:pt>
                <c:pt idx="78">
                  <c:v>6.2512960170191904E-5</c:v>
                </c:pt>
                <c:pt idx="79">
                  <c:v>6.1552995588230695E-5</c:v>
                </c:pt>
                <c:pt idx="80">
                  <c:v>5.3610033437113901E-5</c:v>
                </c:pt>
                <c:pt idx="81">
                  <c:v>5.8124081939988202E-5</c:v>
                </c:pt>
                <c:pt idx="82">
                  <c:v>5.6106979075250901E-5</c:v>
                </c:pt>
                <c:pt idx="83">
                  <c:v>5.9997502213131103E-5</c:v>
                </c:pt>
                <c:pt idx="84">
                  <c:v>6.0124727567763099E-5</c:v>
                </c:pt>
                <c:pt idx="85">
                  <c:v>5.7820704723607702E-5</c:v>
                </c:pt>
                <c:pt idx="86">
                  <c:v>5.4760589379154399E-5</c:v>
                </c:pt>
                <c:pt idx="87">
                  <c:v>5.7402441736370102E-5</c:v>
                </c:pt>
                <c:pt idx="88">
                  <c:v>5.9425374453634801E-5</c:v>
                </c:pt>
                <c:pt idx="89">
                  <c:v>5.7831775834170802E-5</c:v>
                </c:pt>
                <c:pt idx="90">
                  <c:v>5.4970014474611401E-5</c:v>
                </c:pt>
                <c:pt idx="91">
                  <c:v>6.0920700121737399E-5</c:v>
                </c:pt>
                <c:pt idx="92">
                  <c:v>5.6453027389898702E-5</c:v>
                </c:pt>
                <c:pt idx="93">
                  <c:v>5.7983392773628797E-5</c:v>
                </c:pt>
                <c:pt idx="94">
                  <c:v>5.8885535020040399E-5</c:v>
                </c:pt>
                <c:pt idx="95">
                  <c:v>5.65855436184092E-5</c:v>
                </c:pt>
                <c:pt idx="96">
                  <c:v>5.5988223157089602E-5</c:v>
                </c:pt>
                <c:pt idx="97">
                  <c:v>5.5723925559038803E-5</c:v>
                </c:pt>
                <c:pt idx="98">
                  <c:v>5.9829474686150697E-5</c:v>
                </c:pt>
                <c:pt idx="99">
                  <c:v>5.7024060717544499E-5</c:v>
                </c:pt>
                <c:pt idx="100">
                  <c:v>5.9158961885934603E-5</c:v>
                </c:pt>
                <c:pt idx="101">
                  <c:v>5.8695698208373997E-5</c:v>
                </c:pt>
                <c:pt idx="102">
                  <c:v>5.85163507762364E-5</c:v>
                </c:pt>
                <c:pt idx="103">
                  <c:v>5.7737547681825198E-5</c:v>
                </c:pt>
                <c:pt idx="104">
                  <c:v>6.3120758191380995E-5</c:v>
                </c:pt>
                <c:pt idx="105">
                  <c:v>5.7087340924811003E-5</c:v>
                </c:pt>
                <c:pt idx="106">
                  <c:v>5.70303427735972E-5</c:v>
                </c:pt>
                <c:pt idx="107">
                  <c:v>5.51478691846166E-5</c:v>
                </c:pt>
                <c:pt idx="108">
                  <c:v>5.1808111308912699E-5</c:v>
                </c:pt>
                <c:pt idx="109">
                  <c:v>5.8051711927486998E-5</c:v>
                </c:pt>
                <c:pt idx="110">
                  <c:v>5.4955930710393599E-5</c:v>
                </c:pt>
                <c:pt idx="111">
                  <c:v>5.2179650635621297E-5</c:v>
                </c:pt>
                <c:pt idx="112">
                  <c:v>5.3690637653114002E-5</c:v>
                </c:pt>
                <c:pt idx="113">
                  <c:v>5.7338601486264799E-5</c:v>
                </c:pt>
                <c:pt idx="114">
                  <c:v>5.5432417041150502E-5</c:v>
                </c:pt>
                <c:pt idx="115">
                  <c:v>5.0191427533087899E-5</c:v>
                </c:pt>
                <c:pt idx="116">
                  <c:v>5.3445852532604002E-5</c:v>
                </c:pt>
                <c:pt idx="117">
                  <c:v>5.52704275503467E-5</c:v>
                </c:pt>
                <c:pt idx="118">
                  <c:v>5.61291816722367E-5</c:v>
                </c:pt>
                <c:pt idx="119">
                  <c:v>5.50844086980565E-5</c:v>
                </c:pt>
                <c:pt idx="120">
                  <c:v>5.20702860066233E-5</c:v>
                </c:pt>
                <c:pt idx="121">
                  <c:v>5.4169429465495599E-5</c:v>
                </c:pt>
                <c:pt idx="122">
                  <c:v>5.6733755378727403E-5</c:v>
                </c:pt>
                <c:pt idx="123">
                  <c:v>5.51660189745043E-5</c:v>
                </c:pt>
                <c:pt idx="124">
                  <c:v>4.9670202063301099E-5</c:v>
                </c:pt>
                <c:pt idx="125">
                  <c:v>5.2260029313385999E-5</c:v>
                </c:pt>
                <c:pt idx="126">
                  <c:v>5.3892064857516898E-5</c:v>
                </c:pt>
                <c:pt idx="127">
                  <c:v>5.0158031470103097E-5</c:v>
                </c:pt>
                <c:pt idx="128">
                  <c:v>5.0847926537118401E-5</c:v>
                </c:pt>
                <c:pt idx="129">
                  <c:v>5.1604855047693303E-5</c:v>
                </c:pt>
                <c:pt idx="130">
                  <c:v>5.22672565824643E-5</c:v>
                </c:pt>
                <c:pt idx="131">
                  <c:v>5.3358387323466702E-5</c:v>
                </c:pt>
                <c:pt idx="132">
                  <c:v>5.2882099363752401E-5</c:v>
                </c:pt>
                <c:pt idx="133">
                  <c:v>5.2134029872311702E-5</c:v>
                </c:pt>
                <c:pt idx="134">
                  <c:v>5.0058192776239302E-5</c:v>
                </c:pt>
                <c:pt idx="135">
                  <c:v>5.2723526127046101E-5</c:v>
                </c:pt>
                <c:pt idx="136">
                  <c:v>5.6229227807324599E-5</c:v>
                </c:pt>
                <c:pt idx="137">
                  <c:v>5.0273531011608299E-5</c:v>
                </c:pt>
                <c:pt idx="138">
                  <c:v>5.38787495826178E-5</c:v>
                </c:pt>
                <c:pt idx="139">
                  <c:v>4.8337086429354797E-5</c:v>
                </c:pt>
                <c:pt idx="140">
                  <c:v>5.2277988973456901E-5</c:v>
                </c:pt>
                <c:pt idx="141">
                  <c:v>5.2339011503372299E-5</c:v>
                </c:pt>
                <c:pt idx="142">
                  <c:v>5.0109163058940202E-5</c:v>
                </c:pt>
                <c:pt idx="143">
                  <c:v>5.19729205016481E-5</c:v>
                </c:pt>
                <c:pt idx="144">
                  <c:v>5.0963137018529897E-5</c:v>
                </c:pt>
                <c:pt idx="145">
                  <c:v>5.3486092943865402E-5</c:v>
                </c:pt>
                <c:pt idx="146">
                  <c:v>5.0672895283350499E-5</c:v>
                </c:pt>
                <c:pt idx="147">
                  <c:v>5.2257113755633397E-5</c:v>
                </c:pt>
                <c:pt idx="148">
                  <c:v>5.1771299443372201E-5</c:v>
                </c:pt>
                <c:pt idx="149">
                  <c:v>5.39371215944715E-5</c:v>
                </c:pt>
                <c:pt idx="150">
                  <c:v>5.3102703231177698E-5</c:v>
                </c:pt>
                <c:pt idx="151">
                  <c:v>5.2675929203731997E-5</c:v>
                </c:pt>
                <c:pt idx="152">
                  <c:v>5.36890842440185E-5</c:v>
                </c:pt>
                <c:pt idx="153">
                  <c:v>5.4567952634560898E-5</c:v>
                </c:pt>
                <c:pt idx="154">
                  <c:v>5.03230032842368E-5</c:v>
                </c:pt>
                <c:pt idx="155">
                  <c:v>5.2257440550384501E-5</c:v>
                </c:pt>
                <c:pt idx="156">
                  <c:v>4.8466227331866398E-5</c:v>
                </c:pt>
                <c:pt idx="157">
                  <c:v>4.9009280480188599E-5</c:v>
                </c:pt>
                <c:pt idx="158">
                  <c:v>5.1883096016667298E-5</c:v>
                </c:pt>
                <c:pt idx="159">
                  <c:v>5.30871599524787E-5</c:v>
                </c:pt>
                <c:pt idx="160">
                  <c:v>5.0159770668140197E-5</c:v>
                </c:pt>
                <c:pt idx="161">
                  <c:v>4.7824783547597703E-5</c:v>
                </c:pt>
                <c:pt idx="162">
                  <c:v>4.6639178110442002E-5</c:v>
                </c:pt>
                <c:pt idx="163">
                  <c:v>5.06282694403389E-5</c:v>
                </c:pt>
                <c:pt idx="164">
                  <c:v>5.0762365339082899E-5</c:v>
                </c:pt>
                <c:pt idx="165">
                  <c:v>5.1275924525397902E-5</c:v>
                </c:pt>
                <c:pt idx="166">
                  <c:v>4.8204643523522998E-5</c:v>
                </c:pt>
                <c:pt idx="167">
                  <c:v>5.16965423729282E-5</c:v>
                </c:pt>
                <c:pt idx="168">
                  <c:v>5.0258495760935998E-5</c:v>
                </c:pt>
                <c:pt idx="169">
                  <c:v>5.3292827843832402E-5</c:v>
                </c:pt>
                <c:pt idx="170">
                  <c:v>5.0084021895690898E-5</c:v>
                </c:pt>
                <c:pt idx="171">
                  <c:v>5.3720747118160003E-5</c:v>
                </c:pt>
                <c:pt idx="172">
                  <c:v>5.1564554860401003E-5</c:v>
                </c:pt>
                <c:pt idx="173">
                  <c:v>4.8293355189680199E-5</c:v>
                </c:pt>
                <c:pt idx="174">
                  <c:v>4.9606612384311797E-5</c:v>
                </c:pt>
                <c:pt idx="175">
                  <c:v>4.9319169651006398E-5</c:v>
                </c:pt>
                <c:pt idx="176">
                  <c:v>4.6017666402361499E-5</c:v>
                </c:pt>
                <c:pt idx="177">
                  <c:v>4.6340966186861902E-5</c:v>
                </c:pt>
                <c:pt idx="178">
                  <c:v>4.8008184426561999E-5</c:v>
                </c:pt>
                <c:pt idx="179">
                  <c:v>4.70752586450708E-5</c:v>
                </c:pt>
                <c:pt idx="180">
                  <c:v>4.9918262113236103E-5</c:v>
                </c:pt>
                <c:pt idx="181">
                  <c:v>5.0048348686727101E-5</c:v>
                </c:pt>
                <c:pt idx="182">
                  <c:v>4.7783813629255901E-5</c:v>
                </c:pt>
                <c:pt idx="183">
                  <c:v>4.6670481821109803E-5</c:v>
                </c:pt>
                <c:pt idx="184">
                  <c:v>5.0331591584370903E-5</c:v>
                </c:pt>
                <c:pt idx="185">
                  <c:v>5.2273295863114301E-5</c:v>
                </c:pt>
                <c:pt idx="186">
                  <c:v>4.7590978926612301E-5</c:v>
                </c:pt>
                <c:pt idx="187">
                  <c:v>4.9431508833312699E-5</c:v>
                </c:pt>
                <c:pt idx="188">
                  <c:v>4.6237174631603203E-5</c:v>
                </c:pt>
                <c:pt idx="189">
                  <c:v>4.8341335658327403E-5</c:v>
                </c:pt>
                <c:pt idx="190">
                  <c:v>4.7611026801679401E-5</c:v>
                </c:pt>
                <c:pt idx="191">
                  <c:v>5.0935328810530899E-5</c:v>
                </c:pt>
                <c:pt idx="192">
                  <c:v>4.97981076423527E-5</c:v>
                </c:pt>
                <c:pt idx="193">
                  <c:v>4.78462584788644E-5</c:v>
                </c:pt>
                <c:pt idx="194">
                  <c:v>4.5152056347521203E-5</c:v>
                </c:pt>
                <c:pt idx="195">
                  <c:v>4.8027968254993103E-5</c:v>
                </c:pt>
                <c:pt idx="196">
                  <c:v>5.1844375426783899E-5</c:v>
                </c:pt>
                <c:pt idx="197">
                  <c:v>4.8685193402722899E-5</c:v>
                </c:pt>
                <c:pt idx="198">
                  <c:v>4.9617706484069999E-5</c:v>
                </c:pt>
                <c:pt idx="199">
                  <c:v>4.7126490830664899E-5</c:v>
                </c:pt>
                <c:pt idx="200">
                  <c:v>4.4197450685501699E-5</c:v>
                </c:pt>
                <c:pt idx="201">
                  <c:v>4.6878042526968703E-5</c:v>
                </c:pt>
                <c:pt idx="202">
                  <c:v>4.7632958240509003E-5</c:v>
                </c:pt>
                <c:pt idx="203">
                  <c:v>5.0071870977097101E-5</c:v>
                </c:pt>
                <c:pt idx="204">
                  <c:v>4.6619049578525003E-5</c:v>
                </c:pt>
                <c:pt idx="205">
                  <c:v>4.7511555788099598E-5</c:v>
                </c:pt>
                <c:pt idx="206">
                  <c:v>4.4680932301986899E-5</c:v>
                </c:pt>
                <c:pt idx="207">
                  <c:v>4.9722640612489599E-5</c:v>
                </c:pt>
                <c:pt idx="208">
                  <c:v>4.7694624228316601E-5</c:v>
                </c:pt>
                <c:pt idx="209">
                  <c:v>5.0226374904845798E-5</c:v>
                </c:pt>
                <c:pt idx="210">
                  <c:v>4.56569190965691E-5</c:v>
                </c:pt>
                <c:pt idx="211">
                  <c:v>4.7607613514551201E-5</c:v>
                </c:pt>
                <c:pt idx="212">
                  <c:v>4.8591148203328701E-5</c:v>
                </c:pt>
                <c:pt idx="213">
                  <c:v>4.4551066086067798E-5</c:v>
                </c:pt>
                <c:pt idx="214">
                  <c:v>4.5746117466521501E-5</c:v>
                </c:pt>
                <c:pt idx="215">
                  <c:v>4.6359044564914802E-5</c:v>
                </c:pt>
                <c:pt idx="216">
                  <c:v>4.5583858800167503E-5</c:v>
                </c:pt>
                <c:pt idx="217">
                  <c:v>4.42744610952761E-5</c:v>
                </c:pt>
                <c:pt idx="218">
                  <c:v>4.7157743803883498E-5</c:v>
                </c:pt>
                <c:pt idx="219">
                  <c:v>4.07846397516088E-5</c:v>
                </c:pt>
                <c:pt idx="220">
                  <c:v>4.7730238397364301E-5</c:v>
                </c:pt>
                <c:pt idx="221">
                  <c:v>4.6856693503866001E-5</c:v>
                </c:pt>
                <c:pt idx="222">
                  <c:v>4.57388096183316E-5</c:v>
                </c:pt>
                <c:pt idx="223">
                  <c:v>4.5010075128787202E-5</c:v>
                </c:pt>
                <c:pt idx="224">
                  <c:v>4.62584073430096E-5</c:v>
                </c:pt>
                <c:pt idx="225">
                  <c:v>4.8849206464162803E-5</c:v>
                </c:pt>
                <c:pt idx="226">
                  <c:v>4.7521123593395E-5</c:v>
                </c:pt>
                <c:pt idx="227">
                  <c:v>4.4817768792361201E-5</c:v>
                </c:pt>
                <c:pt idx="228">
                  <c:v>4.2772521556866397E-5</c:v>
                </c:pt>
                <c:pt idx="229">
                  <c:v>4.7769901887603299E-5</c:v>
                </c:pt>
                <c:pt idx="230">
                  <c:v>4.6213724003267901E-5</c:v>
                </c:pt>
                <c:pt idx="231">
                  <c:v>4.42272207565221E-5</c:v>
                </c:pt>
                <c:pt idx="232">
                  <c:v>4.4618399415790297E-5</c:v>
                </c:pt>
                <c:pt idx="233">
                  <c:v>4.8700519129301E-5</c:v>
                </c:pt>
                <c:pt idx="234">
                  <c:v>4.2237016480368301E-5</c:v>
                </c:pt>
                <c:pt idx="235">
                  <c:v>4.3877696143654502E-5</c:v>
                </c:pt>
                <c:pt idx="236">
                  <c:v>4.3691971091686602E-5</c:v>
                </c:pt>
                <c:pt idx="237">
                  <c:v>4.2628960842314498E-5</c:v>
                </c:pt>
                <c:pt idx="238">
                  <c:v>4.37811651045554E-5</c:v>
                </c:pt>
                <c:pt idx="239">
                  <c:v>4.2317445980675602E-5</c:v>
                </c:pt>
                <c:pt idx="240">
                  <c:v>4.1503223218437697E-5</c:v>
                </c:pt>
                <c:pt idx="241">
                  <c:v>4.1137985993445903E-5</c:v>
                </c:pt>
                <c:pt idx="242">
                  <c:v>4.1520409987965299E-5</c:v>
                </c:pt>
                <c:pt idx="243">
                  <c:v>4.01380129053784E-5</c:v>
                </c:pt>
                <c:pt idx="244">
                  <c:v>4.0502855511806199E-5</c:v>
                </c:pt>
                <c:pt idx="245">
                  <c:v>4.1313545857321999E-5</c:v>
                </c:pt>
                <c:pt idx="246">
                  <c:v>4.03040442444091E-5</c:v>
                </c:pt>
                <c:pt idx="247">
                  <c:v>4.3485564771253101E-5</c:v>
                </c:pt>
                <c:pt idx="248">
                  <c:v>3.7439860377740798E-5</c:v>
                </c:pt>
                <c:pt idx="249">
                  <c:v>3.7473975624849997E-5</c:v>
                </c:pt>
                <c:pt idx="250">
                  <c:v>4.0154902595906201E-5</c:v>
                </c:pt>
                <c:pt idx="251">
                  <c:v>3.7879472884844598E-5</c:v>
                </c:pt>
                <c:pt idx="252">
                  <c:v>3.52264932869305E-5</c:v>
                </c:pt>
                <c:pt idx="253">
                  <c:v>3.2023079234170299E-5</c:v>
                </c:pt>
                <c:pt idx="254">
                  <c:v>3.5366573273380901E-5</c:v>
                </c:pt>
                <c:pt idx="255">
                  <c:v>3.36105749557388E-5</c:v>
                </c:pt>
                <c:pt idx="256">
                  <c:v>3.1532744237087603E-5</c:v>
                </c:pt>
                <c:pt idx="257">
                  <c:v>3.2193561952680998E-5</c:v>
                </c:pt>
                <c:pt idx="258">
                  <c:v>3.4250220639537801E-5</c:v>
                </c:pt>
                <c:pt idx="259">
                  <c:v>3.1344530958063503E-5</c:v>
                </c:pt>
                <c:pt idx="260">
                  <c:v>2.9013744648321501E-5</c:v>
                </c:pt>
                <c:pt idx="261">
                  <c:v>2.88324020558911E-5</c:v>
                </c:pt>
                <c:pt idx="262">
                  <c:v>2.68902103671396E-5</c:v>
                </c:pt>
                <c:pt idx="263">
                  <c:v>2.99556676299742E-5</c:v>
                </c:pt>
                <c:pt idx="264">
                  <c:v>2.5389304756271898E-5</c:v>
                </c:pt>
                <c:pt idx="265">
                  <c:v>2.2352927638836001E-5</c:v>
                </c:pt>
                <c:pt idx="266">
                  <c:v>2.11679391664662E-5</c:v>
                </c:pt>
                <c:pt idx="267">
                  <c:v>2.13361612331077E-5</c:v>
                </c:pt>
                <c:pt idx="268">
                  <c:v>1.6542014511295E-5</c:v>
                </c:pt>
                <c:pt idx="269">
                  <c:v>1.8243603265619799E-5</c:v>
                </c:pt>
                <c:pt idx="270">
                  <c:v>1.8573280060760302E-5</c:v>
                </c:pt>
                <c:pt idx="271">
                  <c:v>1.19496018616242E-5</c:v>
                </c:pt>
                <c:pt idx="272">
                  <c:v>1.5534306601696601E-5</c:v>
                </c:pt>
                <c:pt idx="273">
                  <c:v>1.400279110985E-5</c:v>
                </c:pt>
                <c:pt idx="274">
                  <c:v>1.26816415719801E-5</c:v>
                </c:pt>
                <c:pt idx="275">
                  <c:v>1.40184088723257E-5</c:v>
                </c:pt>
                <c:pt idx="276">
                  <c:v>1.1462370825162601E-5</c:v>
                </c:pt>
                <c:pt idx="277">
                  <c:v>1.0334351017001499E-5</c:v>
                </c:pt>
                <c:pt idx="278">
                  <c:v>8.0525799601066202E-6</c:v>
                </c:pt>
                <c:pt idx="279">
                  <c:v>9.0255198662515104E-6</c:v>
                </c:pt>
                <c:pt idx="280">
                  <c:v>7.6795948033200302E-6</c:v>
                </c:pt>
                <c:pt idx="281">
                  <c:v>9.7384245700839501E-6</c:v>
                </c:pt>
                <c:pt idx="282">
                  <c:v>6.4174450267841901E-6</c:v>
                </c:pt>
                <c:pt idx="283">
                  <c:v>5.5695827457383802E-6</c:v>
                </c:pt>
                <c:pt idx="284">
                  <c:v>3.50645098539595E-6</c:v>
                </c:pt>
                <c:pt idx="285">
                  <c:v>4.8193803389750997E-6</c:v>
                </c:pt>
                <c:pt idx="286">
                  <c:v>2.21081925417532E-6</c:v>
                </c:pt>
                <c:pt idx="287">
                  <c:v>3.7226741524500998E-7</c:v>
                </c:pt>
                <c:pt idx="288">
                  <c:v>-8.6818291363915302E-7</c:v>
                </c:pt>
                <c:pt idx="289">
                  <c:v>-2.7904313503279699E-6</c:v>
                </c:pt>
                <c:pt idx="290">
                  <c:v>-1.55422475172017E-6</c:v>
                </c:pt>
                <c:pt idx="291">
                  <c:v>-5.2209061799122798E-6</c:v>
                </c:pt>
                <c:pt idx="292">
                  <c:v>-2.21662949857559E-6</c:v>
                </c:pt>
                <c:pt idx="293">
                  <c:v>-3.0190332218723702E-6</c:v>
                </c:pt>
                <c:pt idx="294">
                  <c:v>-4.48358122741114E-6</c:v>
                </c:pt>
                <c:pt idx="295">
                  <c:v>-3.7823565496028899E-6</c:v>
                </c:pt>
                <c:pt idx="296">
                  <c:v>-6.0025723947988998E-6</c:v>
                </c:pt>
                <c:pt idx="297">
                  <c:v>-8.2557917203555195E-6</c:v>
                </c:pt>
                <c:pt idx="298">
                  <c:v>-6.2436550629719998E-6</c:v>
                </c:pt>
                <c:pt idx="299">
                  <c:v>-8.4454025368504401E-6</c:v>
                </c:pt>
                <c:pt idx="300">
                  <c:v>-6.9588869190265402E-6</c:v>
                </c:pt>
                <c:pt idx="301">
                  <c:v>-6.76579075849297E-6</c:v>
                </c:pt>
                <c:pt idx="302">
                  <c:v>-8.1795891448119006E-6</c:v>
                </c:pt>
                <c:pt idx="303">
                  <c:v>-9.8255528215483194E-6</c:v>
                </c:pt>
                <c:pt idx="304">
                  <c:v>-1.3950550468960501E-5</c:v>
                </c:pt>
                <c:pt idx="305">
                  <c:v>-1.1133600298181599E-5</c:v>
                </c:pt>
                <c:pt idx="306">
                  <c:v>-1.15913425944453E-5</c:v>
                </c:pt>
                <c:pt idx="307">
                  <c:v>-1.33430999580488E-5</c:v>
                </c:pt>
                <c:pt idx="308">
                  <c:v>-1.30176777094843E-5</c:v>
                </c:pt>
                <c:pt idx="309">
                  <c:v>-1.7348915162694701E-5</c:v>
                </c:pt>
                <c:pt idx="310">
                  <c:v>-1.3968153881548201E-5</c:v>
                </c:pt>
                <c:pt idx="311">
                  <c:v>-9.5603451385334908E-6</c:v>
                </c:pt>
                <c:pt idx="312">
                  <c:v>-1.5479452505029898E-5</c:v>
                </c:pt>
                <c:pt idx="313">
                  <c:v>-1.36258603282303E-5</c:v>
                </c:pt>
                <c:pt idx="314">
                  <c:v>-1.5925693505221499E-5</c:v>
                </c:pt>
                <c:pt idx="315">
                  <c:v>-1.6883093208604E-5</c:v>
                </c:pt>
                <c:pt idx="316">
                  <c:v>-1.29286830091025E-5</c:v>
                </c:pt>
                <c:pt idx="317">
                  <c:v>-1.2186805361226E-5</c:v>
                </c:pt>
                <c:pt idx="318">
                  <c:v>-1.7009607976771601E-5</c:v>
                </c:pt>
                <c:pt idx="319">
                  <c:v>-1.9764631131082501E-5</c:v>
                </c:pt>
                <c:pt idx="320">
                  <c:v>-1.9185791907678999E-5</c:v>
                </c:pt>
                <c:pt idx="321">
                  <c:v>-1.7254863896086599E-5</c:v>
                </c:pt>
                <c:pt idx="322">
                  <c:v>-2.1804827956042902E-5</c:v>
                </c:pt>
                <c:pt idx="323">
                  <c:v>-1.8914250828354901E-5</c:v>
                </c:pt>
                <c:pt idx="324">
                  <c:v>-2.0727684214148799E-5</c:v>
                </c:pt>
                <c:pt idx="325">
                  <c:v>-1.70387089961867E-5</c:v>
                </c:pt>
                <c:pt idx="326">
                  <c:v>-1.8598548792870601E-5</c:v>
                </c:pt>
                <c:pt idx="327">
                  <c:v>-1.8766090959501398E-5</c:v>
                </c:pt>
                <c:pt idx="328">
                  <c:v>-2.0020934506146099E-5</c:v>
                </c:pt>
                <c:pt idx="329">
                  <c:v>-2.0355635528235798E-5</c:v>
                </c:pt>
                <c:pt idx="330">
                  <c:v>-2.1727706250491802E-5</c:v>
                </c:pt>
                <c:pt idx="331">
                  <c:v>-1.9000693331619199E-5</c:v>
                </c:pt>
                <c:pt idx="332">
                  <c:v>-2.1586705138180901E-5</c:v>
                </c:pt>
                <c:pt idx="333">
                  <c:v>-2.0568768956553001E-5</c:v>
                </c:pt>
                <c:pt idx="334">
                  <c:v>-2.1109882596705299E-5</c:v>
                </c:pt>
                <c:pt idx="335">
                  <c:v>-2.4888174085994998E-5</c:v>
                </c:pt>
                <c:pt idx="336">
                  <c:v>-2.0974429498432299E-5</c:v>
                </c:pt>
                <c:pt idx="337">
                  <c:v>-2.40696803402782E-5</c:v>
                </c:pt>
                <c:pt idx="338">
                  <c:v>-2.2403762472266699E-5</c:v>
                </c:pt>
                <c:pt idx="339">
                  <c:v>-2.4252473633582299E-5</c:v>
                </c:pt>
                <c:pt idx="340">
                  <c:v>-2.4849242305641201E-5</c:v>
                </c:pt>
                <c:pt idx="341">
                  <c:v>-2.50471092308312E-5</c:v>
                </c:pt>
                <c:pt idx="342">
                  <c:v>-2.4663719310139499E-5</c:v>
                </c:pt>
                <c:pt idx="343">
                  <c:v>-2.4495758609464599E-5</c:v>
                </c:pt>
                <c:pt idx="344">
                  <c:v>-2.17453162046658E-5</c:v>
                </c:pt>
                <c:pt idx="345">
                  <c:v>-2.6051445063165299E-5</c:v>
                </c:pt>
                <c:pt idx="346">
                  <c:v>-2.4115833734406599E-5</c:v>
                </c:pt>
                <c:pt idx="347">
                  <c:v>-2.6176501326167901E-5</c:v>
                </c:pt>
                <c:pt idx="348">
                  <c:v>-2.23076215617598E-5</c:v>
                </c:pt>
                <c:pt idx="349">
                  <c:v>-2.2988060280161499E-5</c:v>
                </c:pt>
                <c:pt idx="350">
                  <c:v>-2.3725987683360799E-5</c:v>
                </c:pt>
                <c:pt idx="351">
                  <c:v>-2.69374225715498E-5</c:v>
                </c:pt>
                <c:pt idx="352">
                  <c:v>-2.4475517277861701E-5</c:v>
                </c:pt>
                <c:pt idx="353">
                  <c:v>-2.5693975128765E-5</c:v>
                </c:pt>
                <c:pt idx="354">
                  <c:v>-2.7003324991748301E-5</c:v>
                </c:pt>
                <c:pt idx="355">
                  <c:v>-2.35159738562094E-5</c:v>
                </c:pt>
                <c:pt idx="356">
                  <c:v>-2.8216804739879601E-5</c:v>
                </c:pt>
                <c:pt idx="357">
                  <c:v>-2.82238992489234E-5</c:v>
                </c:pt>
                <c:pt idx="358">
                  <c:v>-2.8056376462021499E-5</c:v>
                </c:pt>
                <c:pt idx="359">
                  <c:v>-2.5107478431380198E-5</c:v>
                </c:pt>
                <c:pt idx="360">
                  <c:v>-2.8008649135271001E-5</c:v>
                </c:pt>
                <c:pt idx="361">
                  <c:v>-2.8206028324788201E-5</c:v>
                </c:pt>
                <c:pt idx="362">
                  <c:v>-2.6331554739219702E-5</c:v>
                </c:pt>
                <c:pt idx="363">
                  <c:v>-2.7637248668087799E-5</c:v>
                </c:pt>
                <c:pt idx="364">
                  <c:v>-2.7725380409234301E-5</c:v>
                </c:pt>
                <c:pt idx="365">
                  <c:v>-2.8682764926873101E-5</c:v>
                </c:pt>
                <c:pt idx="366">
                  <c:v>-2.6464790162221199E-5</c:v>
                </c:pt>
                <c:pt idx="367">
                  <c:v>-2.6737122444054301E-5</c:v>
                </c:pt>
                <c:pt idx="368">
                  <c:v>-2.6811872911558301E-5</c:v>
                </c:pt>
                <c:pt idx="369">
                  <c:v>-3.0072411303008399E-5</c:v>
                </c:pt>
                <c:pt idx="370">
                  <c:v>-2.6972210631303599E-5</c:v>
                </c:pt>
                <c:pt idx="371">
                  <c:v>-3.0413678328166801E-5</c:v>
                </c:pt>
                <c:pt idx="372">
                  <c:v>-3.0800539442969599E-5</c:v>
                </c:pt>
                <c:pt idx="373">
                  <c:v>-2.86433713903552E-5</c:v>
                </c:pt>
                <c:pt idx="374">
                  <c:v>-3.1958410419011203E-5</c:v>
                </c:pt>
                <c:pt idx="375">
                  <c:v>-3.4201041953717498E-5</c:v>
                </c:pt>
                <c:pt idx="376">
                  <c:v>-3.0874725856791898E-5</c:v>
                </c:pt>
                <c:pt idx="377">
                  <c:v>-3.2775699281955397E-5</c:v>
                </c:pt>
                <c:pt idx="378">
                  <c:v>-3.1439468440751197E-5</c:v>
                </c:pt>
                <c:pt idx="379">
                  <c:v>-3.3752291555437702E-5</c:v>
                </c:pt>
                <c:pt idx="380">
                  <c:v>-3.4329172096126998E-5</c:v>
                </c:pt>
                <c:pt idx="381">
                  <c:v>-3.46688717187677E-5</c:v>
                </c:pt>
                <c:pt idx="382">
                  <c:v>-3.4147454579507402E-5</c:v>
                </c:pt>
                <c:pt idx="383">
                  <c:v>-3.2764995642064E-5</c:v>
                </c:pt>
                <c:pt idx="384">
                  <c:v>-3.1806178405750602E-5</c:v>
                </c:pt>
                <c:pt idx="385">
                  <c:v>-3.47869294630629E-5</c:v>
                </c:pt>
                <c:pt idx="386">
                  <c:v>-3.1801676625247702E-5</c:v>
                </c:pt>
                <c:pt idx="387">
                  <c:v>-3.4121133051574899E-5</c:v>
                </c:pt>
                <c:pt idx="388">
                  <c:v>-3.7095012656832E-5</c:v>
                </c:pt>
                <c:pt idx="389">
                  <c:v>-3.5857645118167002E-5</c:v>
                </c:pt>
                <c:pt idx="390">
                  <c:v>-3.7268412424410598E-5</c:v>
                </c:pt>
                <c:pt idx="391">
                  <c:v>-3.9231217434650598E-5</c:v>
                </c:pt>
                <c:pt idx="392">
                  <c:v>-4.0737333774436902E-5</c:v>
                </c:pt>
                <c:pt idx="393">
                  <c:v>-3.7492139231236803E-5</c:v>
                </c:pt>
                <c:pt idx="394">
                  <c:v>-3.9675750122261502E-5</c:v>
                </c:pt>
                <c:pt idx="395">
                  <c:v>-3.7374677063773697E-5</c:v>
                </c:pt>
                <c:pt idx="396">
                  <c:v>-3.6024690795732499E-5</c:v>
                </c:pt>
                <c:pt idx="397">
                  <c:v>-3.8582583689935602E-5</c:v>
                </c:pt>
                <c:pt idx="398">
                  <c:v>-3.8585831482914602E-5</c:v>
                </c:pt>
                <c:pt idx="399">
                  <c:v>-3.80256066626618E-5</c:v>
                </c:pt>
                <c:pt idx="400">
                  <c:v>-3.9140111632537003E-5</c:v>
                </c:pt>
                <c:pt idx="401">
                  <c:v>-3.8747945917528699E-5</c:v>
                </c:pt>
                <c:pt idx="402">
                  <c:v>-4.1399604975267102E-5</c:v>
                </c:pt>
                <c:pt idx="403">
                  <c:v>-4.2184781615393903E-5</c:v>
                </c:pt>
                <c:pt idx="404">
                  <c:v>-3.9123855388423801E-5</c:v>
                </c:pt>
                <c:pt idx="405">
                  <c:v>-4.0983295051684999E-5</c:v>
                </c:pt>
                <c:pt idx="406">
                  <c:v>-4.1889768990581998E-5</c:v>
                </c:pt>
                <c:pt idx="407">
                  <c:v>-4.1734177693929101E-5</c:v>
                </c:pt>
                <c:pt idx="408">
                  <c:v>-4.1001072871119399E-5</c:v>
                </c:pt>
                <c:pt idx="409">
                  <c:v>-3.8698157559957399E-5</c:v>
                </c:pt>
                <c:pt idx="410">
                  <c:v>-4.1044327014274799E-5</c:v>
                </c:pt>
                <c:pt idx="411">
                  <c:v>-4.2281952900021202E-5</c:v>
                </c:pt>
                <c:pt idx="412">
                  <c:v>-4.2163224376868399E-5</c:v>
                </c:pt>
                <c:pt idx="413">
                  <c:v>-4.0029315588104903E-5</c:v>
                </c:pt>
                <c:pt idx="414">
                  <c:v>-4.12245414395584E-5</c:v>
                </c:pt>
                <c:pt idx="415">
                  <c:v>-4.51322542982492E-5</c:v>
                </c:pt>
                <c:pt idx="416">
                  <c:v>-4.4595061910861802E-5</c:v>
                </c:pt>
                <c:pt idx="417">
                  <c:v>-4.12191203851037E-5</c:v>
                </c:pt>
                <c:pt idx="418">
                  <c:v>-4.3005172389704399E-5</c:v>
                </c:pt>
                <c:pt idx="419">
                  <c:v>-4.5709708337371199E-5</c:v>
                </c:pt>
                <c:pt idx="420">
                  <c:v>-4.8664574124416303E-5</c:v>
                </c:pt>
                <c:pt idx="421">
                  <c:v>-4.8367400605189598E-5</c:v>
                </c:pt>
                <c:pt idx="422">
                  <c:v>-4.6926429406992898E-5</c:v>
                </c:pt>
                <c:pt idx="423">
                  <c:v>-4.8298052143788999E-5</c:v>
                </c:pt>
                <c:pt idx="424">
                  <c:v>-5.09982310258482E-5</c:v>
                </c:pt>
                <c:pt idx="425">
                  <c:v>-4.8751305442537001E-5</c:v>
                </c:pt>
                <c:pt idx="426">
                  <c:v>-4.9562144478461398E-5</c:v>
                </c:pt>
                <c:pt idx="427">
                  <c:v>-4.9294579239916698E-5</c:v>
                </c:pt>
                <c:pt idx="428">
                  <c:v>-5.3459561691121597E-5</c:v>
                </c:pt>
                <c:pt idx="429">
                  <c:v>-5.4128732646386702E-5</c:v>
                </c:pt>
                <c:pt idx="430">
                  <c:v>-5.3308430728393597E-5</c:v>
                </c:pt>
                <c:pt idx="431">
                  <c:v>-5.8863677059271897E-5</c:v>
                </c:pt>
                <c:pt idx="432">
                  <c:v>-5.7833524433104799E-5</c:v>
                </c:pt>
                <c:pt idx="433">
                  <c:v>-5.8750127854942899E-5</c:v>
                </c:pt>
                <c:pt idx="434">
                  <c:v>-5.9830075801165598E-5</c:v>
                </c:pt>
                <c:pt idx="435">
                  <c:v>-6.0774551212879802E-5</c:v>
                </c:pt>
                <c:pt idx="436">
                  <c:v>-6.4036063395082201E-5</c:v>
                </c:pt>
                <c:pt idx="437">
                  <c:v>-6.5488249485205194E-5</c:v>
                </c:pt>
                <c:pt idx="438">
                  <c:v>-6.5869578400642203E-5</c:v>
                </c:pt>
                <c:pt idx="439">
                  <c:v>-6.6713704721106499E-5</c:v>
                </c:pt>
                <c:pt idx="440">
                  <c:v>-6.7154189436205601E-5</c:v>
                </c:pt>
                <c:pt idx="441">
                  <c:v>-6.9984558378145993E-5</c:v>
                </c:pt>
                <c:pt idx="442">
                  <c:v>-7.2657630455143595E-5</c:v>
                </c:pt>
                <c:pt idx="443">
                  <c:v>-7.2265807864040001E-5</c:v>
                </c:pt>
                <c:pt idx="444">
                  <c:v>-7.3417050126499406E-5</c:v>
                </c:pt>
                <c:pt idx="445">
                  <c:v>-7.5339641777078399E-5</c:v>
                </c:pt>
                <c:pt idx="446">
                  <c:v>-7.8678150859409201E-5</c:v>
                </c:pt>
                <c:pt idx="447">
                  <c:v>-7.8977888382788706E-5</c:v>
                </c:pt>
                <c:pt idx="448">
                  <c:v>-8.2961135718724705E-5</c:v>
                </c:pt>
                <c:pt idx="449">
                  <c:v>-8.1988999649879694E-5</c:v>
                </c:pt>
                <c:pt idx="450">
                  <c:v>-8.5056888592373097E-5</c:v>
                </c:pt>
                <c:pt idx="451">
                  <c:v>-8.2943845036649306E-5</c:v>
                </c:pt>
                <c:pt idx="452">
                  <c:v>-8.0745274268228205E-5</c:v>
                </c:pt>
                <c:pt idx="453">
                  <c:v>-8.6697573981680301E-5</c:v>
                </c:pt>
                <c:pt idx="454">
                  <c:v>-8.7807093521017395E-5</c:v>
                </c:pt>
                <c:pt idx="455">
                  <c:v>-8.8980668718309898E-5</c:v>
                </c:pt>
                <c:pt idx="456">
                  <c:v>-9.1490787538658398E-5</c:v>
                </c:pt>
                <c:pt idx="457">
                  <c:v>-9.1513367749161096E-5</c:v>
                </c:pt>
                <c:pt idx="458">
                  <c:v>-9.3702148741289906E-5</c:v>
                </c:pt>
                <c:pt idx="459">
                  <c:v>-9.5955060484739896E-5</c:v>
                </c:pt>
                <c:pt idx="460">
                  <c:v>-9.8720267387391596E-5</c:v>
                </c:pt>
                <c:pt idx="461">
                  <c:v>-9.9041513558718706E-5</c:v>
                </c:pt>
                <c:pt idx="462">
                  <c:v>-9.8772685021293401E-5</c:v>
                </c:pt>
                <c:pt idx="463" formatCode="General">
                  <c:v>-1.01933161310903E-4</c:v>
                </c:pt>
                <c:pt idx="464" formatCode="General">
                  <c:v>-1.03447047238192E-4</c:v>
                </c:pt>
                <c:pt idx="465" formatCode="General">
                  <c:v>-1.0288977770956E-4</c:v>
                </c:pt>
                <c:pt idx="466" formatCode="General">
                  <c:v>-1.05183676178747E-4</c:v>
                </c:pt>
                <c:pt idx="467" formatCode="General">
                  <c:v>-1.0933130633736901E-4</c:v>
                </c:pt>
                <c:pt idx="468" formatCode="General">
                  <c:v>-1.06737698262306E-4</c:v>
                </c:pt>
                <c:pt idx="469" formatCode="General">
                  <c:v>-1.1290394712436999E-4</c:v>
                </c:pt>
                <c:pt idx="470" formatCode="General">
                  <c:v>-1.1321686620774799E-4</c:v>
                </c:pt>
                <c:pt idx="471" formatCode="General">
                  <c:v>-1.13376161945298E-4</c:v>
                </c:pt>
                <c:pt idx="472" formatCode="General">
                  <c:v>-1.15168040250506E-4</c:v>
                </c:pt>
                <c:pt idx="473" formatCode="General">
                  <c:v>-1.16603608386486E-4</c:v>
                </c:pt>
                <c:pt idx="474" formatCode="General">
                  <c:v>-1.1861629685453199E-4</c:v>
                </c:pt>
                <c:pt idx="475" formatCode="General">
                  <c:v>-1.18195295979355E-4</c:v>
                </c:pt>
                <c:pt idx="476" formatCode="General">
                  <c:v>-1.22021642280627E-4</c:v>
                </c:pt>
                <c:pt idx="477" formatCode="General">
                  <c:v>-1.2112686603242E-4</c:v>
                </c:pt>
                <c:pt idx="478" formatCode="General">
                  <c:v>-1.2173399625004001E-4</c:v>
                </c:pt>
                <c:pt idx="479" formatCode="General">
                  <c:v>-1.22811409048125E-4</c:v>
                </c:pt>
                <c:pt idx="480" formatCode="General">
                  <c:v>-1.2582437406632999E-4</c:v>
                </c:pt>
                <c:pt idx="481" formatCode="General">
                  <c:v>-1.2672959262542799E-4</c:v>
                </c:pt>
                <c:pt idx="482" formatCode="General">
                  <c:v>-1.2650148882169899E-4</c:v>
                </c:pt>
                <c:pt idx="483" formatCode="General">
                  <c:v>-1.28871854002085E-4</c:v>
                </c:pt>
                <c:pt idx="484" formatCode="General">
                  <c:v>-1.29966482188695E-4</c:v>
                </c:pt>
                <c:pt idx="485" formatCode="General">
                  <c:v>-1.29792124285336E-4</c:v>
                </c:pt>
                <c:pt idx="486" formatCode="General">
                  <c:v>-1.3064330275679701E-4</c:v>
                </c:pt>
                <c:pt idx="487" formatCode="General">
                  <c:v>-1.3125442085515701E-4</c:v>
                </c:pt>
                <c:pt idx="488" formatCode="General">
                  <c:v>-1.3240950105875999E-4</c:v>
                </c:pt>
                <c:pt idx="489" formatCode="General">
                  <c:v>-1.32684322586244E-4</c:v>
                </c:pt>
                <c:pt idx="490" formatCode="General">
                  <c:v>-1.3387458794098501E-4</c:v>
                </c:pt>
                <c:pt idx="491" formatCode="General">
                  <c:v>-1.3535059414624101E-4</c:v>
                </c:pt>
                <c:pt idx="492" formatCode="General">
                  <c:v>-1.34322207515747E-4</c:v>
                </c:pt>
                <c:pt idx="493" formatCode="General">
                  <c:v>-1.3539684014915901E-4</c:v>
                </c:pt>
                <c:pt idx="494" formatCode="General">
                  <c:v>-1.36700373090772E-4</c:v>
                </c:pt>
                <c:pt idx="495" formatCode="General">
                  <c:v>-1.3817599336878999E-4</c:v>
                </c:pt>
                <c:pt idx="496" formatCode="General">
                  <c:v>-1.3800109635376601E-4</c:v>
                </c:pt>
                <c:pt idx="497" formatCode="General">
                  <c:v>-1.38149975667113E-4</c:v>
                </c:pt>
                <c:pt idx="498" formatCode="General">
                  <c:v>-1.3800503736703101E-4</c:v>
                </c:pt>
                <c:pt idx="499" formatCode="General">
                  <c:v>-1.3893827512685E-4</c:v>
                </c:pt>
                <c:pt idx="500" formatCode="General">
                  <c:v>-1.3792289819809599E-4</c:v>
                </c:pt>
                <c:pt idx="501" formatCode="General">
                  <c:v>-1.38492104206596E-4</c:v>
                </c:pt>
                <c:pt idx="502" formatCode="General">
                  <c:v>-1.39162356668271E-4</c:v>
                </c:pt>
                <c:pt idx="503" formatCode="General">
                  <c:v>-1.3786194440101E-4</c:v>
                </c:pt>
                <c:pt idx="504" formatCode="General">
                  <c:v>-1.3774960305384601E-4</c:v>
                </c:pt>
                <c:pt idx="505" formatCode="General">
                  <c:v>-1.3877610061256099E-4</c:v>
                </c:pt>
                <c:pt idx="506" formatCode="General">
                  <c:v>-1.36870160412923E-4</c:v>
                </c:pt>
                <c:pt idx="507" formatCode="General">
                  <c:v>-1.3498512748380301E-4</c:v>
                </c:pt>
                <c:pt idx="508" formatCode="General">
                  <c:v>-1.36537379536436E-4</c:v>
                </c:pt>
                <c:pt idx="509" formatCode="General">
                  <c:v>-1.3333298186878599E-4</c:v>
                </c:pt>
                <c:pt idx="510" formatCode="General">
                  <c:v>-1.3555208612517599E-4</c:v>
                </c:pt>
                <c:pt idx="511" formatCode="General">
                  <c:v>-1.3451477585487001E-4</c:v>
                </c:pt>
                <c:pt idx="512" formatCode="General">
                  <c:v>-1.3374986327771199E-4</c:v>
                </c:pt>
                <c:pt idx="513" formatCode="General">
                  <c:v>-1.3077650557722999E-4</c:v>
                </c:pt>
                <c:pt idx="514" formatCode="General">
                  <c:v>-1.31334116442839E-4</c:v>
                </c:pt>
                <c:pt idx="515" formatCode="General">
                  <c:v>-1.3064696619751099E-4</c:v>
                </c:pt>
                <c:pt idx="516" formatCode="General">
                  <c:v>-1.27088875701667E-4</c:v>
                </c:pt>
                <c:pt idx="517" formatCode="General">
                  <c:v>-1.25211814178135E-4</c:v>
                </c:pt>
                <c:pt idx="518" formatCode="General">
                  <c:v>-1.2469572146344701E-4</c:v>
                </c:pt>
                <c:pt idx="519" formatCode="General">
                  <c:v>-1.2207547951412299E-4</c:v>
                </c:pt>
                <c:pt idx="520" formatCode="General">
                  <c:v>-1.20872797933678E-4</c:v>
                </c:pt>
                <c:pt idx="521" formatCode="General">
                  <c:v>-1.19601756779787E-4</c:v>
                </c:pt>
                <c:pt idx="522" formatCode="General">
                  <c:v>-1.17917867344494E-4</c:v>
                </c:pt>
                <c:pt idx="523" formatCode="General">
                  <c:v>-1.14929805858704E-4</c:v>
                </c:pt>
                <c:pt idx="524" formatCode="General">
                  <c:v>-1.12012162591729E-4</c:v>
                </c:pt>
                <c:pt idx="525" formatCode="General">
                  <c:v>-1.0994916110900601E-4</c:v>
                </c:pt>
                <c:pt idx="526" formatCode="General">
                  <c:v>-1.06410101166019E-4</c:v>
                </c:pt>
                <c:pt idx="527" formatCode="General">
                  <c:v>-1.0364877115815701E-4</c:v>
                </c:pt>
                <c:pt idx="528" formatCode="General">
                  <c:v>-1.0096489334457401E-4</c:v>
                </c:pt>
                <c:pt idx="529">
                  <c:v>-9.86851691472195E-5</c:v>
                </c:pt>
                <c:pt idx="530">
                  <c:v>-9.6549720619607294E-5</c:v>
                </c:pt>
                <c:pt idx="531">
                  <c:v>-9.1904523535556697E-5</c:v>
                </c:pt>
                <c:pt idx="532">
                  <c:v>-8.7968687064478399E-5</c:v>
                </c:pt>
                <c:pt idx="533">
                  <c:v>-8.4083380408534698E-5</c:v>
                </c:pt>
                <c:pt idx="534">
                  <c:v>-8.0820032165996404E-5</c:v>
                </c:pt>
                <c:pt idx="535">
                  <c:v>-7.6406445474462995E-5</c:v>
                </c:pt>
                <c:pt idx="536">
                  <c:v>-7.2392810908492204E-5</c:v>
                </c:pt>
                <c:pt idx="537">
                  <c:v>-6.8025427827536297E-5</c:v>
                </c:pt>
                <c:pt idx="538">
                  <c:v>-6.3849650394193897E-5</c:v>
                </c:pt>
                <c:pt idx="539">
                  <c:v>-6.0483158885009103E-5</c:v>
                </c:pt>
                <c:pt idx="540">
                  <c:v>-5.4715022362772997E-5</c:v>
                </c:pt>
                <c:pt idx="541">
                  <c:v>-5.0421661343991097E-5</c:v>
                </c:pt>
                <c:pt idx="542">
                  <c:v>-4.42380404355936E-5</c:v>
                </c:pt>
                <c:pt idx="543">
                  <c:v>-4.05478031136371E-5</c:v>
                </c:pt>
                <c:pt idx="544">
                  <c:v>-3.4852446545677203E-5</c:v>
                </c:pt>
                <c:pt idx="545">
                  <c:v>-2.9291545767491199E-5</c:v>
                </c:pt>
                <c:pt idx="546">
                  <c:v>-2.4126537585577801E-5</c:v>
                </c:pt>
                <c:pt idx="547">
                  <c:v>-1.8233587207025198E-5</c:v>
                </c:pt>
                <c:pt idx="548">
                  <c:v>-1.3303440668169199E-5</c:v>
                </c:pt>
                <c:pt idx="549">
                  <c:v>-6.1891091434330502E-6</c:v>
                </c:pt>
                <c:pt idx="550">
                  <c:v>-1.4286100027747201E-6</c:v>
                </c:pt>
                <c:pt idx="551">
                  <c:v>5.5702777931843797E-6</c:v>
                </c:pt>
                <c:pt idx="552">
                  <c:v>1.19516908050666E-5</c:v>
                </c:pt>
                <c:pt idx="553">
                  <c:v>1.8433650872934401E-5</c:v>
                </c:pt>
                <c:pt idx="554">
                  <c:v>2.6325505158895799E-5</c:v>
                </c:pt>
                <c:pt idx="555">
                  <c:v>3.3533739147638101E-5</c:v>
                </c:pt>
                <c:pt idx="556">
                  <c:v>3.9687233694928502E-5</c:v>
                </c:pt>
                <c:pt idx="557">
                  <c:v>4.6988454943532802E-5</c:v>
                </c:pt>
                <c:pt idx="558">
                  <c:v>5.6097988298102903E-5</c:v>
                </c:pt>
                <c:pt idx="559">
                  <c:v>5.89450961413953E-5</c:v>
                </c:pt>
                <c:pt idx="560">
                  <c:v>6.8705167145152103E-5</c:v>
                </c:pt>
                <c:pt idx="561">
                  <c:v>7.6760780523036696E-5</c:v>
                </c:pt>
                <c:pt idx="562">
                  <c:v>8.5226646887548601E-5</c:v>
                </c:pt>
                <c:pt idx="563">
                  <c:v>9.2489298793470002E-5</c:v>
                </c:pt>
                <c:pt idx="564">
                  <c:v>9.9699214508841796E-5</c:v>
                </c:pt>
                <c:pt idx="565" formatCode="General">
                  <c:v>1.08173435570609E-4</c:v>
                </c:pt>
                <c:pt idx="566" formatCode="General">
                  <c:v>1.17692310043555E-4</c:v>
                </c:pt>
                <c:pt idx="567" formatCode="General">
                  <c:v>1.26159797619237E-4</c:v>
                </c:pt>
                <c:pt idx="568" formatCode="General">
                  <c:v>1.35509331638888E-4</c:v>
                </c:pt>
                <c:pt idx="569" formatCode="General">
                  <c:v>1.4402703838711401E-4</c:v>
                </c:pt>
                <c:pt idx="570" formatCode="General">
                  <c:v>1.5384782610021599E-4</c:v>
                </c:pt>
                <c:pt idx="571" formatCode="General">
                  <c:v>1.61980751610035E-4</c:v>
                </c:pt>
                <c:pt idx="572" formatCode="General">
                  <c:v>1.7277832529959399E-4</c:v>
                </c:pt>
                <c:pt idx="573" formatCode="General">
                  <c:v>1.8373710285325099E-4</c:v>
                </c:pt>
                <c:pt idx="574" formatCode="General">
                  <c:v>1.9313148689636001E-4</c:v>
                </c:pt>
                <c:pt idx="575" formatCode="General">
                  <c:v>2.0447066364344399E-4</c:v>
                </c:pt>
                <c:pt idx="576" formatCode="General">
                  <c:v>2.1582728545016801E-4</c:v>
                </c:pt>
                <c:pt idx="577" formatCode="General">
                  <c:v>2.25885948432579E-4</c:v>
                </c:pt>
                <c:pt idx="578" formatCode="General">
                  <c:v>2.3782957442164201E-4</c:v>
                </c:pt>
                <c:pt idx="579" formatCode="General">
                  <c:v>2.49403864446213E-4</c:v>
                </c:pt>
                <c:pt idx="580" formatCode="General">
                  <c:v>2.6170841363611601E-4</c:v>
                </c:pt>
                <c:pt idx="581" formatCode="General">
                  <c:v>2.7451841178482701E-4</c:v>
                </c:pt>
                <c:pt idx="582" formatCode="General">
                  <c:v>2.8559989631847901E-4</c:v>
                </c:pt>
                <c:pt idx="583" formatCode="General">
                  <c:v>2.9784117793072698E-4</c:v>
                </c:pt>
                <c:pt idx="584" formatCode="General">
                  <c:v>3.1034286520225101E-4</c:v>
                </c:pt>
                <c:pt idx="585" formatCode="General">
                  <c:v>3.23833284320823E-4</c:v>
                </c:pt>
                <c:pt idx="586" formatCode="General">
                  <c:v>3.3656865745798701E-4</c:v>
                </c:pt>
                <c:pt idx="587" formatCode="General">
                  <c:v>3.49429164450909E-4</c:v>
                </c:pt>
                <c:pt idx="588" formatCode="General">
                  <c:v>3.6232950313471102E-4</c:v>
                </c:pt>
                <c:pt idx="589" formatCode="General">
                  <c:v>3.7362550883937102E-4</c:v>
                </c:pt>
                <c:pt idx="590" formatCode="General">
                  <c:v>3.8631528738788397E-4</c:v>
                </c:pt>
                <c:pt idx="591" formatCode="General">
                  <c:v>3.9739801467325098E-4</c:v>
                </c:pt>
                <c:pt idx="592" formatCode="General">
                  <c:v>4.0803685823852801E-4</c:v>
                </c:pt>
                <c:pt idx="593" formatCode="General">
                  <c:v>4.1630722087070599E-4</c:v>
                </c:pt>
                <c:pt idx="594" formatCode="General">
                  <c:v>4.25215300783126E-4</c:v>
                </c:pt>
                <c:pt idx="595" formatCode="General">
                  <c:v>4.3186637773734302E-4</c:v>
                </c:pt>
                <c:pt idx="596" formatCode="General">
                  <c:v>4.3695760066248202E-4</c:v>
                </c:pt>
                <c:pt idx="597" formatCode="General">
                  <c:v>4.4066249200260102E-4</c:v>
                </c:pt>
                <c:pt idx="598" formatCode="General">
                  <c:v>4.4335528700313901E-4</c:v>
                </c:pt>
                <c:pt idx="599" formatCode="General">
                  <c:v>4.4364508563299001E-4</c:v>
                </c:pt>
                <c:pt idx="600" formatCode="General">
                  <c:v>4.4216072146772799E-4</c:v>
                </c:pt>
                <c:pt idx="601" formatCode="General">
                  <c:v>4.4051039998448799E-4</c:v>
                </c:pt>
                <c:pt idx="602" formatCode="General">
                  <c:v>4.3620295400354398E-4</c:v>
                </c:pt>
                <c:pt idx="603" formatCode="General">
                  <c:v>4.3221955551319899E-4</c:v>
                </c:pt>
                <c:pt idx="604" formatCode="General">
                  <c:v>4.24804742956402E-4</c:v>
                </c:pt>
                <c:pt idx="605" formatCode="General">
                  <c:v>4.1731691979681498E-4</c:v>
                </c:pt>
                <c:pt idx="606" formatCode="General">
                  <c:v>4.08242695443518E-4</c:v>
                </c:pt>
                <c:pt idx="607" formatCode="General">
                  <c:v>3.9717919016077498E-4</c:v>
                </c:pt>
                <c:pt idx="608" formatCode="General">
                  <c:v>3.8541281583171503E-4</c:v>
                </c:pt>
                <c:pt idx="609" formatCode="General">
                  <c:v>3.7248936159510698E-4</c:v>
                </c:pt>
                <c:pt idx="610" formatCode="General">
                  <c:v>3.5882781694627098E-4</c:v>
                </c:pt>
                <c:pt idx="611" formatCode="General">
                  <c:v>3.4305852698393097E-4</c:v>
                </c:pt>
                <c:pt idx="612" formatCode="General">
                  <c:v>3.2678251307628297E-4</c:v>
                </c:pt>
                <c:pt idx="613" formatCode="General">
                  <c:v>3.0923669323513098E-4</c:v>
                </c:pt>
                <c:pt idx="614" formatCode="General">
                  <c:v>2.91107985732144E-4</c:v>
                </c:pt>
                <c:pt idx="615" formatCode="General">
                  <c:v>2.7130720056666802E-4</c:v>
                </c:pt>
                <c:pt idx="616" formatCode="General">
                  <c:v>2.50968944319005E-4</c:v>
                </c:pt>
                <c:pt idx="617" formatCode="General">
                  <c:v>2.2926877662552301E-4</c:v>
                </c:pt>
                <c:pt idx="618" formatCode="General">
                  <c:v>2.0737792305372299E-4</c:v>
                </c:pt>
                <c:pt idx="619" formatCode="General">
                  <c:v>1.85164200651413E-4</c:v>
                </c:pt>
                <c:pt idx="620" formatCode="General">
                  <c:v>1.6120901116604101E-4</c:v>
                </c:pt>
                <c:pt idx="621" formatCode="General">
                  <c:v>1.3708023172668001E-4</c:v>
                </c:pt>
                <c:pt idx="622" formatCode="General">
                  <c:v>1.12802432124381E-4</c:v>
                </c:pt>
                <c:pt idx="623">
                  <c:v>8.71395322644605E-5</c:v>
                </c:pt>
                <c:pt idx="624">
                  <c:v>6.0471018568844702E-5</c:v>
                </c:pt>
                <c:pt idx="625">
                  <c:v>3.4069088048558802E-5</c:v>
                </c:pt>
                <c:pt idx="626">
                  <c:v>7.4642167601672698E-6</c:v>
                </c:pt>
                <c:pt idx="627">
                  <c:v>-2.1327406122329601E-5</c:v>
                </c:pt>
                <c:pt idx="628">
                  <c:v>-4.8878157261132097E-5</c:v>
                </c:pt>
                <c:pt idx="629">
                  <c:v>-7.8630778379263901E-5</c:v>
                </c:pt>
                <c:pt idx="630" formatCode="General">
                  <c:v>-1.07062384256713E-4</c:v>
                </c:pt>
                <c:pt idx="631" formatCode="General">
                  <c:v>-1.36273195193371E-4</c:v>
                </c:pt>
                <c:pt idx="632" formatCode="General">
                  <c:v>-1.6651320754718099E-4</c:v>
                </c:pt>
                <c:pt idx="633" formatCode="General">
                  <c:v>-1.9686205078639201E-4</c:v>
                </c:pt>
                <c:pt idx="634" formatCode="General">
                  <c:v>-2.27417393938637E-4</c:v>
                </c:pt>
                <c:pt idx="635" formatCode="General">
                  <c:v>-2.5888429514526101E-4</c:v>
                </c:pt>
                <c:pt idx="636" formatCode="General">
                  <c:v>-2.9008093045850898E-4</c:v>
                </c:pt>
                <c:pt idx="637" formatCode="General">
                  <c:v>-3.22204128407959E-4</c:v>
                </c:pt>
                <c:pt idx="638" formatCode="General">
                  <c:v>-3.5434979038245502E-4</c:v>
                </c:pt>
                <c:pt idx="639" formatCode="General">
                  <c:v>-3.8758283464438798E-4</c:v>
                </c:pt>
                <c:pt idx="640" formatCode="General">
                  <c:v>-4.19763384025308E-4</c:v>
                </c:pt>
                <c:pt idx="641" formatCode="General">
                  <c:v>-4.5282296651370601E-4</c:v>
                </c:pt>
                <c:pt idx="642" formatCode="General">
                  <c:v>-4.8638857194655899E-4</c:v>
                </c:pt>
                <c:pt idx="643" formatCode="General">
                  <c:v>-5.1925042497043196E-4</c:v>
                </c:pt>
                <c:pt idx="644" formatCode="General">
                  <c:v>-5.53473530258041E-4</c:v>
                </c:pt>
                <c:pt idx="645" formatCode="General">
                  <c:v>-5.8783720774984295E-4</c:v>
                </c:pt>
                <c:pt idx="646" formatCode="General">
                  <c:v>-6.2265508727364703E-4</c:v>
                </c:pt>
                <c:pt idx="647" formatCode="General">
                  <c:v>-6.5695163717247398E-4</c:v>
                </c:pt>
                <c:pt idx="648" formatCode="General">
                  <c:v>-6.9196903384660603E-4</c:v>
                </c:pt>
                <c:pt idx="649" formatCode="General">
                  <c:v>-7.26488173755024E-4</c:v>
                </c:pt>
                <c:pt idx="650" formatCode="General">
                  <c:v>-7.6212454259543796E-4</c:v>
                </c:pt>
                <c:pt idx="651" formatCode="General">
                  <c:v>-7.9756152564178597E-4</c:v>
                </c:pt>
                <c:pt idx="652" formatCode="General">
                  <c:v>-8.3320448039122098E-4</c:v>
                </c:pt>
                <c:pt idx="653" formatCode="General">
                  <c:v>-8.6952326235306004E-4</c:v>
                </c:pt>
                <c:pt idx="654" formatCode="General">
                  <c:v>-9.0519529104217302E-4</c:v>
                </c:pt>
                <c:pt idx="655" formatCode="General">
                  <c:v>-9.4174505492663704E-4</c:v>
                </c:pt>
                <c:pt idx="656" formatCode="General">
                  <c:v>-9.7780644167385906E-4</c:v>
                </c:pt>
                <c:pt idx="657" formatCode="General">
                  <c:v>-1.0146893387826699E-3</c:v>
                </c:pt>
                <c:pt idx="658" formatCode="General">
                  <c:v>-1.05099745261717E-3</c:v>
                </c:pt>
                <c:pt idx="659" formatCode="General">
                  <c:v>-1.0876681316002699E-3</c:v>
                </c:pt>
                <c:pt idx="660" formatCode="General">
                  <c:v>-1.12432649323991E-3</c:v>
                </c:pt>
                <c:pt idx="661" formatCode="General">
                  <c:v>-1.16138034953456E-3</c:v>
                </c:pt>
                <c:pt idx="662" formatCode="General">
                  <c:v>-1.19788465144284E-3</c:v>
                </c:pt>
                <c:pt idx="663" formatCode="General">
                  <c:v>-1.2348970337888801E-3</c:v>
                </c:pt>
                <c:pt idx="664" formatCode="General">
                  <c:v>-1.2718394745421899E-3</c:v>
                </c:pt>
                <c:pt idx="665" formatCode="General">
                  <c:v>-1.30874631671075E-3</c:v>
                </c:pt>
                <c:pt idx="666" formatCode="General">
                  <c:v>-1.3453119965636899E-3</c:v>
                </c:pt>
                <c:pt idx="667" formatCode="General">
                  <c:v>-1.3832538567387E-3</c:v>
                </c:pt>
                <c:pt idx="668" formatCode="General">
                  <c:v>-1.4200996212510801E-3</c:v>
                </c:pt>
                <c:pt idx="669" formatCode="General">
                  <c:v>-1.45657379366674E-3</c:v>
                </c:pt>
                <c:pt idx="670" formatCode="General">
                  <c:v>-1.4933233539145101E-3</c:v>
                </c:pt>
                <c:pt idx="671" formatCode="General">
                  <c:v>-1.53090404268408E-3</c:v>
                </c:pt>
                <c:pt idx="672" formatCode="General">
                  <c:v>-1.5679787803104101E-3</c:v>
                </c:pt>
                <c:pt idx="673" formatCode="General">
                  <c:v>-1.6054427010118899E-3</c:v>
                </c:pt>
                <c:pt idx="674" formatCode="General">
                  <c:v>-1.6425354630889501E-3</c:v>
                </c:pt>
                <c:pt idx="675" formatCode="General">
                  <c:v>-1.68064590050427E-3</c:v>
                </c:pt>
                <c:pt idx="676" formatCode="General">
                  <c:v>-1.7184824745361E-3</c:v>
                </c:pt>
                <c:pt idx="677" formatCode="General">
                  <c:v>-1.7555384473769899E-3</c:v>
                </c:pt>
                <c:pt idx="678" formatCode="General">
                  <c:v>-1.7929327652269401E-3</c:v>
                </c:pt>
                <c:pt idx="679" formatCode="General">
                  <c:v>-1.8303649763081701E-3</c:v>
                </c:pt>
                <c:pt idx="680" formatCode="General">
                  <c:v>-1.8676638583818999E-3</c:v>
                </c:pt>
                <c:pt idx="681" formatCode="General">
                  <c:v>-1.9053781167613E-3</c:v>
                </c:pt>
                <c:pt idx="682" formatCode="General">
                  <c:v>-1.9425247472792599E-3</c:v>
                </c:pt>
                <c:pt idx="683" formatCode="General">
                  <c:v>-1.9793553142217202E-3</c:v>
                </c:pt>
                <c:pt idx="684" formatCode="General">
                  <c:v>-2.0171016062405598E-3</c:v>
                </c:pt>
                <c:pt idx="685" formatCode="General">
                  <c:v>-2.0545637498777698E-3</c:v>
                </c:pt>
                <c:pt idx="686" formatCode="General">
                  <c:v>-2.0920475822727002E-3</c:v>
                </c:pt>
                <c:pt idx="687" formatCode="General">
                  <c:v>-2.1286899468283701E-3</c:v>
                </c:pt>
                <c:pt idx="688" formatCode="General">
                  <c:v>-2.1666356457517E-3</c:v>
                </c:pt>
                <c:pt idx="689" formatCode="General">
                  <c:v>-2.2028003732079198E-3</c:v>
                </c:pt>
                <c:pt idx="690" formatCode="General">
                  <c:v>-2.2399872015989E-3</c:v>
                </c:pt>
                <c:pt idx="691" formatCode="General">
                  <c:v>-2.2775703627525299E-3</c:v>
                </c:pt>
                <c:pt idx="692" formatCode="General">
                  <c:v>-2.3142844611930302E-3</c:v>
                </c:pt>
                <c:pt idx="693" formatCode="General">
                  <c:v>-2.3510687174112398E-3</c:v>
                </c:pt>
                <c:pt idx="694" formatCode="General">
                  <c:v>-2.3874006147239302E-3</c:v>
                </c:pt>
                <c:pt idx="695" formatCode="General">
                  <c:v>-2.4242210895784001E-3</c:v>
                </c:pt>
                <c:pt idx="696" formatCode="General">
                  <c:v>-2.4607319836987399E-3</c:v>
                </c:pt>
                <c:pt idx="697" formatCode="General">
                  <c:v>-2.49680372153631E-3</c:v>
                </c:pt>
                <c:pt idx="698" formatCode="General">
                  <c:v>-2.5342644232797902E-3</c:v>
                </c:pt>
                <c:pt idx="699" formatCode="General">
                  <c:v>-2.56882040550573E-3</c:v>
                </c:pt>
                <c:pt idx="700" formatCode="General">
                  <c:v>-2.6047503711858701E-3</c:v>
                </c:pt>
                <c:pt idx="701" formatCode="General">
                  <c:v>-2.6415882197967102E-3</c:v>
                </c:pt>
                <c:pt idx="702" formatCode="General">
                  <c:v>-2.6774243353132401E-3</c:v>
                </c:pt>
                <c:pt idx="703" formatCode="General">
                  <c:v>-2.7123919718812801E-3</c:v>
                </c:pt>
                <c:pt idx="704" formatCode="General">
                  <c:v>-2.7474236087676098E-3</c:v>
                </c:pt>
                <c:pt idx="705" formatCode="General">
                  <c:v>-2.7830138247469101E-3</c:v>
                </c:pt>
                <c:pt idx="706" formatCode="General">
                  <c:v>-2.8189320731708501E-3</c:v>
                </c:pt>
                <c:pt idx="707" formatCode="General">
                  <c:v>-2.8535955447102899E-3</c:v>
                </c:pt>
                <c:pt idx="708" formatCode="General">
                  <c:v>-2.8883718517952101E-3</c:v>
                </c:pt>
                <c:pt idx="709" formatCode="General">
                  <c:v>-2.9238380578507899E-3</c:v>
                </c:pt>
                <c:pt idx="710" formatCode="General">
                  <c:v>-2.9577585722123799E-3</c:v>
                </c:pt>
                <c:pt idx="711" formatCode="General">
                  <c:v>-2.9927532984967099E-3</c:v>
                </c:pt>
                <c:pt idx="712" formatCode="General">
                  <c:v>-3.0272282623595502E-3</c:v>
                </c:pt>
                <c:pt idx="713" formatCode="General">
                  <c:v>-3.06189966493472E-3</c:v>
                </c:pt>
                <c:pt idx="714" formatCode="General">
                  <c:v>-3.0956003257528201E-3</c:v>
                </c:pt>
                <c:pt idx="715" formatCode="General">
                  <c:v>-3.1299548715957E-3</c:v>
                </c:pt>
                <c:pt idx="716" formatCode="General">
                  <c:v>-3.16371504674238E-3</c:v>
                </c:pt>
                <c:pt idx="717" formatCode="General">
                  <c:v>-3.1966506673899598E-3</c:v>
                </c:pt>
                <c:pt idx="718" formatCode="General">
                  <c:v>-3.2303884934461102E-3</c:v>
                </c:pt>
                <c:pt idx="719" formatCode="General">
                  <c:v>-3.2637572388446901E-3</c:v>
                </c:pt>
                <c:pt idx="720" formatCode="General">
                  <c:v>-3.297883515964E-3</c:v>
                </c:pt>
                <c:pt idx="721" formatCode="General">
                  <c:v>-3.3290746484736199E-3</c:v>
                </c:pt>
                <c:pt idx="722" formatCode="General">
                  <c:v>-3.3627560720408201E-3</c:v>
                </c:pt>
                <c:pt idx="723" formatCode="General">
                  <c:v>-3.3947760816416999E-3</c:v>
                </c:pt>
                <c:pt idx="724" formatCode="General">
                  <c:v>-3.42751172049582E-3</c:v>
                </c:pt>
                <c:pt idx="725" formatCode="General">
                  <c:v>-3.4588751677119998E-3</c:v>
                </c:pt>
                <c:pt idx="726" formatCode="General">
                  <c:v>-3.49070263299918E-3</c:v>
                </c:pt>
                <c:pt idx="727" formatCode="General">
                  <c:v>-3.5235646858753299E-3</c:v>
                </c:pt>
                <c:pt idx="728" formatCode="General">
                  <c:v>-3.5536412411790301E-3</c:v>
                </c:pt>
                <c:pt idx="729" formatCode="General">
                  <c:v>-3.5858966915063798E-3</c:v>
                </c:pt>
                <c:pt idx="730" formatCode="General">
                  <c:v>-3.6161592925975298E-3</c:v>
                </c:pt>
                <c:pt idx="731" formatCode="General">
                  <c:v>-3.6473675553582901E-3</c:v>
                </c:pt>
                <c:pt idx="732" formatCode="General">
                  <c:v>-3.6776690568042698E-3</c:v>
                </c:pt>
                <c:pt idx="733" formatCode="General">
                  <c:v>-3.7085820795099401E-3</c:v>
                </c:pt>
                <c:pt idx="734" formatCode="General">
                  <c:v>-3.7377467373207901E-3</c:v>
                </c:pt>
                <c:pt idx="735" formatCode="General">
                  <c:v>-3.7688812202216699E-3</c:v>
                </c:pt>
                <c:pt idx="736" formatCode="General">
                  <c:v>-3.79696377942989E-3</c:v>
                </c:pt>
                <c:pt idx="737" formatCode="General">
                  <c:v>-3.8266037173165998E-3</c:v>
                </c:pt>
                <c:pt idx="738" formatCode="General">
                  <c:v>-3.85517067629527E-3</c:v>
                </c:pt>
                <c:pt idx="739" formatCode="General">
                  <c:v>-3.8852842304763499E-3</c:v>
                </c:pt>
                <c:pt idx="740" formatCode="General">
                  <c:v>-3.9137430637695902E-3</c:v>
                </c:pt>
                <c:pt idx="741" formatCode="General">
                  <c:v>-3.9417324280072901E-3</c:v>
                </c:pt>
                <c:pt idx="742" formatCode="General">
                  <c:v>-3.9695019431831404E-3</c:v>
                </c:pt>
                <c:pt idx="743" formatCode="General">
                  <c:v>-3.9979879460499699E-3</c:v>
                </c:pt>
                <c:pt idx="744" formatCode="General">
                  <c:v>-4.0261184293520899E-3</c:v>
                </c:pt>
                <c:pt idx="745" formatCode="General">
                  <c:v>-4.0535475953226404E-3</c:v>
                </c:pt>
                <c:pt idx="746" formatCode="General">
                  <c:v>-4.0807340425754301E-3</c:v>
                </c:pt>
                <c:pt idx="747" formatCode="General">
                  <c:v>-4.1070396399835504E-3</c:v>
                </c:pt>
                <c:pt idx="748" formatCode="General">
                  <c:v>-4.1338106584955497E-3</c:v>
                </c:pt>
                <c:pt idx="749" formatCode="General">
                  <c:v>-4.1602560376422203E-3</c:v>
                </c:pt>
                <c:pt idx="750" formatCode="General">
                  <c:v>-4.1864416647158301E-3</c:v>
                </c:pt>
                <c:pt idx="751" formatCode="General">
                  <c:v>-4.2118062047280498E-3</c:v>
                </c:pt>
                <c:pt idx="752" formatCode="General">
                  <c:v>-4.2377583978215703E-3</c:v>
                </c:pt>
                <c:pt idx="753" formatCode="General">
                  <c:v>-4.2627542318420097E-3</c:v>
                </c:pt>
                <c:pt idx="754" formatCode="General">
                  <c:v>-4.28696635857829E-3</c:v>
                </c:pt>
                <c:pt idx="755" formatCode="General">
                  <c:v>-4.3129699295150099E-3</c:v>
                </c:pt>
                <c:pt idx="756" formatCode="General">
                  <c:v>-4.3360219315080901E-3</c:v>
                </c:pt>
                <c:pt idx="757" formatCode="General">
                  <c:v>-4.3606176175576203E-3</c:v>
                </c:pt>
                <c:pt idx="758" formatCode="General">
                  <c:v>-4.38163192981044E-3</c:v>
                </c:pt>
                <c:pt idx="759" formatCode="General">
                  <c:v>-4.4049522554652602E-3</c:v>
                </c:pt>
                <c:pt idx="760" formatCode="General">
                  <c:v>-4.42745350498246E-3</c:v>
                </c:pt>
                <c:pt idx="761" formatCode="General">
                  <c:v>-4.4488852201270499E-3</c:v>
                </c:pt>
                <c:pt idx="762" formatCode="General">
                  <c:v>-4.4696973868538301E-3</c:v>
                </c:pt>
                <c:pt idx="763" formatCode="General">
                  <c:v>-4.4879304838807603E-3</c:v>
                </c:pt>
                <c:pt idx="764" formatCode="General">
                  <c:v>-4.5060024196357804E-3</c:v>
                </c:pt>
                <c:pt idx="765" formatCode="General">
                  <c:v>-4.5248606927001103E-3</c:v>
                </c:pt>
                <c:pt idx="766" formatCode="General">
                  <c:v>-4.5389023701679302E-3</c:v>
                </c:pt>
                <c:pt idx="767" formatCode="General">
                  <c:v>-4.5529027433910598E-3</c:v>
                </c:pt>
                <c:pt idx="768" formatCode="General">
                  <c:v>-4.5649770695315702E-3</c:v>
                </c:pt>
                <c:pt idx="769" formatCode="General">
                  <c:v>-4.5723924774268201E-3</c:v>
                </c:pt>
                <c:pt idx="770" formatCode="General">
                  <c:v>-4.5778515046841503E-3</c:v>
                </c:pt>
                <c:pt idx="771" formatCode="General">
                  <c:v>-4.5826085799656599E-3</c:v>
                </c:pt>
                <c:pt idx="772" formatCode="General">
                  <c:v>-4.5829781454004596E-3</c:v>
                </c:pt>
                <c:pt idx="773" formatCode="General">
                  <c:v>-4.5815061513100504E-3</c:v>
                </c:pt>
                <c:pt idx="774" formatCode="General">
                  <c:v>-4.5762656454785798E-3</c:v>
                </c:pt>
                <c:pt idx="775" formatCode="General">
                  <c:v>-4.5655281387579696E-3</c:v>
                </c:pt>
                <c:pt idx="776" formatCode="General">
                  <c:v>-4.5542906582587903E-3</c:v>
                </c:pt>
                <c:pt idx="777" formatCode="General">
                  <c:v>-4.5350935168121803E-3</c:v>
                </c:pt>
                <c:pt idx="778" formatCode="General">
                  <c:v>-4.5088671423698899E-3</c:v>
                </c:pt>
                <c:pt idx="779" formatCode="General">
                  <c:v>-4.4710427353102499E-3</c:v>
                </c:pt>
                <c:pt idx="780" formatCode="General">
                  <c:v>-4.42658404963876E-3</c:v>
                </c:pt>
                <c:pt idx="781" formatCode="General">
                  <c:v>-4.3646975430081296E-3</c:v>
                </c:pt>
                <c:pt idx="782" formatCode="General">
                  <c:v>-4.2845942616409798E-3</c:v>
                </c:pt>
                <c:pt idx="783" formatCode="General">
                  <c:v>-4.1742334091563402E-3</c:v>
                </c:pt>
                <c:pt idx="784" formatCode="General">
                  <c:v>-4.0305503993771702E-3</c:v>
                </c:pt>
                <c:pt idx="785" formatCode="General">
                  <c:v>-3.8399629723583498E-3</c:v>
                </c:pt>
                <c:pt idx="786" formatCode="General">
                  <c:v>-3.6054429499316602E-3</c:v>
                </c:pt>
                <c:pt idx="787" formatCode="General">
                  <c:v>-3.3381820687360302E-3</c:v>
                </c:pt>
                <c:pt idx="788" formatCode="General">
                  <c:v>-3.0680961261685198E-3</c:v>
                </c:pt>
                <c:pt idx="789" formatCode="General">
                  <c:v>-2.8109939159657901E-3</c:v>
                </c:pt>
                <c:pt idx="790" formatCode="General">
                  <c:v>-2.5879742967362001E-3</c:v>
                </c:pt>
                <c:pt idx="791" formatCode="General">
                  <c:v>-2.415622800231E-3</c:v>
                </c:pt>
                <c:pt idx="792" formatCode="General">
                  <c:v>-2.2817880318713201E-3</c:v>
                </c:pt>
                <c:pt idx="793" formatCode="General">
                  <c:v>-2.1772402262717201E-3</c:v>
                </c:pt>
                <c:pt idx="794" formatCode="General">
                  <c:v>-2.08779833461666E-3</c:v>
                </c:pt>
                <c:pt idx="795" formatCode="General">
                  <c:v>-2.0078771206967399E-3</c:v>
                </c:pt>
                <c:pt idx="796" formatCode="General">
                  <c:v>-1.93796714286451E-3</c:v>
                </c:pt>
                <c:pt idx="797" formatCode="General">
                  <c:v>-1.8707792830032399E-3</c:v>
                </c:pt>
                <c:pt idx="798" formatCode="General">
                  <c:v>-1.8117920365104899E-3</c:v>
                </c:pt>
                <c:pt idx="799" formatCode="General">
                  <c:v>-1.75389548415554E-3</c:v>
                </c:pt>
                <c:pt idx="800" formatCode="General">
                  <c:v>-1.70431140708913E-3</c:v>
                </c:pt>
                <c:pt idx="801" formatCode="General">
                  <c:v>-1.65416567465006E-3</c:v>
                </c:pt>
                <c:pt idx="802" formatCode="General">
                  <c:v>-1.60699232150102E-3</c:v>
                </c:pt>
                <c:pt idx="803" formatCode="General">
                  <c:v>-1.56346119487086E-3</c:v>
                </c:pt>
                <c:pt idx="804" formatCode="General">
                  <c:v>-1.5188420396536899E-3</c:v>
                </c:pt>
                <c:pt idx="805" formatCode="General">
                  <c:v>-1.4759176285341299E-3</c:v>
                </c:pt>
                <c:pt idx="806" formatCode="General">
                  <c:v>-1.4390402023566401E-3</c:v>
                </c:pt>
                <c:pt idx="807" formatCode="General">
                  <c:v>-1.40166404553216E-3</c:v>
                </c:pt>
                <c:pt idx="808" formatCode="General">
                  <c:v>-1.3656607723249801E-3</c:v>
                </c:pt>
                <c:pt idx="809" formatCode="General">
                  <c:v>-1.32950515045702E-3</c:v>
                </c:pt>
                <c:pt idx="810" formatCode="General">
                  <c:v>-1.2966091654241501E-3</c:v>
                </c:pt>
                <c:pt idx="811" formatCode="General">
                  <c:v>-1.26074716013847E-3</c:v>
                </c:pt>
                <c:pt idx="812" formatCode="General">
                  <c:v>-1.2291731658445001E-3</c:v>
                </c:pt>
                <c:pt idx="813" formatCode="General">
                  <c:v>-1.1979383915550301E-3</c:v>
                </c:pt>
                <c:pt idx="814" formatCode="General">
                  <c:v>-1.16964614156922E-3</c:v>
                </c:pt>
                <c:pt idx="815" formatCode="General">
                  <c:v>-1.1405047207888399E-3</c:v>
                </c:pt>
                <c:pt idx="816" formatCode="General">
                  <c:v>-1.1125785502834099E-3</c:v>
                </c:pt>
                <c:pt idx="817" formatCode="General">
                  <c:v>-1.0843888225803499E-3</c:v>
                </c:pt>
                <c:pt idx="818" formatCode="General">
                  <c:v>-1.0557071559595399E-3</c:v>
                </c:pt>
                <c:pt idx="819" formatCode="General">
                  <c:v>-1.02858313610351E-3</c:v>
                </c:pt>
                <c:pt idx="820" formatCode="General">
                  <c:v>-1.0026289179400499E-3</c:v>
                </c:pt>
                <c:pt idx="821" formatCode="General">
                  <c:v>-9.7805781497439901E-4</c:v>
                </c:pt>
                <c:pt idx="822" formatCode="General">
                  <c:v>-9.5188967809691502E-4</c:v>
                </c:pt>
                <c:pt idx="823" formatCode="General">
                  <c:v>-9.2952485460143501E-4</c:v>
                </c:pt>
                <c:pt idx="824" formatCode="General">
                  <c:v>-9.07090232813803E-4</c:v>
                </c:pt>
                <c:pt idx="825" formatCode="General">
                  <c:v>-8.8105857609057704E-4</c:v>
                </c:pt>
                <c:pt idx="826" formatCode="General">
                  <c:v>-8.6027116580933102E-4</c:v>
                </c:pt>
                <c:pt idx="827" formatCode="General">
                  <c:v>-8.3783593156696603E-4</c:v>
                </c:pt>
                <c:pt idx="828" formatCode="General">
                  <c:v>-8.1777259519827102E-4</c:v>
                </c:pt>
                <c:pt idx="829" formatCode="General">
                  <c:v>-7.9432249783563597E-4</c:v>
                </c:pt>
                <c:pt idx="830" formatCode="General">
                  <c:v>-7.7435664799617595E-4</c:v>
                </c:pt>
                <c:pt idx="831" formatCode="General">
                  <c:v>-7.5354714622411E-4</c:v>
                </c:pt>
                <c:pt idx="832" formatCode="General">
                  <c:v>-1.9831668047279801E-4</c:v>
                </c:pt>
                <c:pt idx="833" formatCode="General">
                  <c:v>-6.9761369111184096E-4</c:v>
                </c:pt>
                <c:pt idx="834" formatCode="General">
                  <c:v>-6.0499316364502197E-4</c:v>
                </c:pt>
                <c:pt idx="835" formatCode="General">
                  <c:v>-5.9033748263334596E-4</c:v>
                </c:pt>
                <c:pt idx="836" formatCode="General">
                  <c:v>-5.7065569938903897E-4</c:v>
                </c:pt>
                <c:pt idx="837" formatCode="General">
                  <c:v>-5.5588552577262498E-4</c:v>
                </c:pt>
                <c:pt idx="838" formatCode="General">
                  <c:v>-5.3890186477560296E-4</c:v>
                </c:pt>
                <c:pt idx="839" formatCode="General">
                  <c:v>-5.2246700389835103E-4</c:v>
                </c:pt>
                <c:pt idx="840" formatCode="General">
                  <c:v>-5.06146681016195E-4</c:v>
                </c:pt>
                <c:pt idx="841" formatCode="General">
                  <c:v>-4.8983954575879801E-4</c:v>
                </c:pt>
                <c:pt idx="842" formatCode="General">
                  <c:v>-4.7310785128310998E-4</c:v>
                </c:pt>
                <c:pt idx="843" formatCode="General">
                  <c:v>-4.5763193908563701E-4</c:v>
                </c:pt>
                <c:pt idx="844" formatCode="General">
                  <c:v>-4.4285114708155399E-4</c:v>
                </c:pt>
                <c:pt idx="845" formatCode="General">
                  <c:v>-4.2893158485881298E-4</c:v>
                </c:pt>
                <c:pt idx="846" formatCode="General">
                  <c:v>-4.1356301072373498E-4</c:v>
                </c:pt>
                <c:pt idx="847" formatCode="General">
                  <c:v>-3.9843781912655301E-4</c:v>
                </c:pt>
                <c:pt idx="848" formatCode="General">
                  <c:v>-3.8590987938819202E-4</c:v>
                </c:pt>
                <c:pt idx="849" formatCode="General">
                  <c:v>-3.6915011755922998E-4</c:v>
                </c:pt>
                <c:pt idx="850" formatCode="General">
                  <c:v>-3.5574913468689698E-4</c:v>
                </c:pt>
                <c:pt idx="851" formatCode="General">
                  <c:v>-3.4185751603754802E-4</c:v>
                </c:pt>
                <c:pt idx="852" formatCode="General">
                  <c:v>-3.2879912522357501E-4</c:v>
                </c:pt>
                <c:pt idx="853" formatCode="General">
                  <c:v>-3.1816175341761298E-4</c:v>
                </c:pt>
                <c:pt idx="854" formatCode="General">
                  <c:v>-3.0329559044955598E-4</c:v>
                </c:pt>
                <c:pt idx="855" formatCode="General">
                  <c:v>-2.9261138024637298E-4</c:v>
                </c:pt>
                <c:pt idx="856" formatCode="General">
                  <c:v>-2.8216269121380101E-4</c:v>
                </c:pt>
                <c:pt idx="857" formatCode="General">
                  <c:v>-2.7373727264731399E-4</c:v>
                </c:pt>
                <c:pt idx="858" formatCode="General">
                  <c:v>-2.6365821533922801E-4</c:v>
                </c:pt>
                <c:pt idx="859" formatCode="General">
                  <c:v>-2.5219558767414099E-4</c:v>
                </c:pt>
                <c:pt idx="860" formatCode="General">
                  <c:v>-2.4837070025195298E-4</c:v>
                </c:pt>
                <c:pt idx="861" formatCode="General">
                  <c:v>-2.3567925277628201E-4</c:v>
                </c:pt>
                <c:pt idx="862" formatCode="General">
                  <c:v>-2.2514440168650899E-4</c:v>
                </c:pt>
                <c:pt idx="863" formatCode="General">
                  <c:v>-2.17718123150523E-4</c:v>
                </c:pt>
                <c:pt idx="864" formatCode="General">
                  <c:v>-2.11021109342354E-4</c:v>
                </c:pt>
                <c:pt idx="865" formatCode="General">
                  <c:v>-2.0490617136303E-4</c:v>
                </c:pt>
                <c:pt idx="866" formatCode="General">
                  <c:v>-1.9827339798986099E-4</c:v>
                </c:pt>
                <c:pt idx="867" formatCode="General">
                  <c:v>-1.91181820681986E-4</c:v>
                </c:pt>
                <c:pt idx="868" formatCode="General">
                  <c:v>-1.8567106006585801E-4</c:v>
                </c:pt>
                <c:pt idx="869" formatCode="General">
                  <c:v>-1.78833674203046E-4</c:v>
                </c:pt>
                <c:pt idx="870" formatCode="General">
                  <c:v>-1.7214035293944599E-4</c:v>
                </c:pt>
                <c:pt idx="871" formatCode="General">
                  <c:v>-1.6617203934193801E-4</c:v>
                </c:pt>
                <c:pt idx="872" formatCode="General">
                  <c:v>-1.6094602388942299E-4</c:v>
                </c:pt>
                <c:pt idx="873" formatCode="General">
                  <c:v>-1.55616160924739E-4</c:v>
                </c:pt>
                <c:pt idx="874" formatCode="General">
                  <c:v>-1.4956841232218799E-4</c:v>
                </c:pt>
                <c:pt idx="875" formatCode="General">
                  <c:v>-1.45470067688043E-4</c:v>
                </c:pt>
                <c:pt idx="876" formatCode="General">
                  <c:v>-1.41159302740892E-4</c:v>
                </c:pt>
                <c:pt idx="877" formatCode="General">
                  <c:v>-1.3395922267885201E-4</c:v>
                </c:pt>
                <c:pt idx="878" formatCode="General">
                  <c:v>-1.29893092128992E-4</c:v>
                </c:pt>
                <c:pt idx="879" formatCode="General">
                  <c:v>-1.2511596683841101E-4</c:v>
                </c:pt>
                <c:pt idx="880" formatCode="General">
                  <c:v>-1.2267125408468201E-4</c:v>
                </c:pt>
                <c:pt idx="881" formatCode="General">
                  <c:v>-1.17016614208938E-4</c:v>
                </c:pt>
                <c:pt idx="882" formatCode="General">
                  <c:v>-1.1309127505956701E-4</c:v>
                </c:pt>
                <c:pt idx="883" formatCode="General">
                  <c:v>-1.0816470146543E-4</c:v>
                </c:pt>
                <c:pt idx="884" formatCode="General">
                  <c:v>-1.05098703623325E-4</c:v>
                </c:pt>
                <c:pt idx="885">
                  <c:v>9.2018470053287498E-5</c:v>
                </c:pt>
                <c:pt idx="886" formatCode="General">
                  <c:v>-1.0259112669194E-4</c:v>
                </c:pt>
                <c:pt idx="887" formatCode="General">
                  <c:v>-1.0111104269066E-4</c:v>
                </c:pt>
                <c:pt idx="888">
                  <c:v>-9.4006365986337801E-5</c:v>
                </c:pt>
                <c:pt idx="889">
                  <c:v>-9.0344739765400793E-5</c:v>
                </c:pt>
                <c:pt idx="890">
                  <c:v>-8.6617882472915002E-5</c:v>
                </c:pt>
                <c:pt idx="891">
                  <c:v>-8.2897861859924495E-5</c:v>
                </c:pt>
                <c:pt idx="892">
                  <c:v>-7.4098772865201505E-5</c:v>
                </c:pt>
                <c:pt idx="893">
                  <c:v>-7.19392174428893E-5</c:v>
                </c:pt>
                <c:pt idx="894">
                  <c:v>-6.9001234008017105E-5</c:v>
                </c:pt>
                <c:pt idx="895">
                  <c:v>-6.4733950156885603E-5</c:v>
                </c:pt>
                <c:pt idx="896">
                  <c:v>-6.1277347291048001E-5</c:v>
                </c:pt>
                <c:pt idx="897">
                  <c:v>-5.9886130207466502E-5</c:v>
                </c:pt>
                <c:pt idx="898">
                  <c:v>-5.9347692410804202E-5</c:v>
                </c:pt>
                <c:pt idx="899">
                  <c:v>-5.4585721615083599E-5</c:v>
                </c:pt>
                <c:pt idx="900">
                  <c:v>-5.1104673602771202E-5</c:v>
                </c:pt>
                <c:pt idx="901">
                  <c:v>-4.89067154187248E-5</c:v>
                </c:pt>
                <c:pt idx="902">
                  <c:v>-4.4783479236004899E-5</c:v>
                </c:pt>
                <c:pt idx="903">
                  <c:v>-4.4076309353668702E-5</c:v>
                </c:pt>
                <c:pt idx="904">
                  <c:v>-3.7927478763666398E-5</c:v>
                </c:pt>
                <c:pt idx="905">
                  <c:v>-3.8718523745926597E-5</c:v>
                </c:pt>
                <c:pt idx="906">
                  <c:v>-3.7374849354390298E-5</c:v>
                </c:pt>
                <c:pt idx="907">
                  <c:v>-3.5996239239938101E-5</c:v>
                </c:pt>
                <c:pt idx="908">
                  <c:v>-3.3750899099619999E-5</c:v>
                </c:pt>
                <c:pt idx="909">
                  <c:v>-3.27318747268123E-5</c:v>
                </c:pt>
                <c:pt idx="910">
                  <c:v>-2.79885275559412E-5</c:v>
                </c:pt>
                <c:pt idx="911">
                  <c:v>-2.5076410259193098E-5</c:v>
                </c:pt>
                <c:pt idx="912">
                  <c:v>-2.70219045677321E-5</c:v>
                </c:pt>
                <c:pt idx="913">
                  <c:v>-2.6747825480466199E-5</c:v>
                </c:pt>
                <c:pt idx="914">
                  <c:v>-2.3698123771654298E-5</c:v>
                </c:pt>
                <c:pt idx="915">
                  <c:v>-2.3212162325173801E-5</c:v>
                </c:pt>
                <c:pt idx="916">
                  <c:v>-2.2093475499391801E-5</c:v>
                </c:pt>
                <c:pt idx="917">
                  <c:v>-2.1298155633064099E-5</c:v>
                </c:pt>
                <c:pt idx="918">
                  <c:v>-1.64658136384861E-5</c:v>
                </c:pt>
                <c:pt idx="919">
                  <c:v>-1.6496615105613101E-5</c:v>
                </c:pt>
                <c:pt idx="920">
                  <c:v>-1.4783318417678499E-5</c:v>
                </c:pt>
                <c:pt idx="921">
                  <c:v>-1.2402313083744999E-5</c:v>
                </c:pt>
                <c:pt idx="922">
                  <c:v>-1.25684385921098E-5</c:v>
                </c:pt>
                <c:pt idx="923">
                  <c:v>-1.4079539393563599E-5</c:v>
                </c:pt>
                <c:pt idx="924">
                  <c:v>-1.37842843224074E-5</c:v>
                </c:pt>
                <c:pt idx="925">
                  <c:v>-1.0287331851182799E-5</c:v>
                </c:pt>
                <c:pt idx="926">
                  <c:v>-1.22199186318728E-5</c:v>
                </c:pt>
                <c:pt idx="927">
                  <c:v>-8.9513361941159503E-6</c:v>
                </c:pt>
                <c:pt idx="928">
                  <c:v>-1.1065039574707499E-5</c:v>
                </c:pt>
                <c:pt idx="929">
                  <c:v>-1.04513279649093E-5</c:v>
                </c:pt>
                <c:pt idx="930">
                  <c:v>-8.8054377549836593E-6</c:v>
                </c:pt>
                <c:pt idx="931">
                  <c:v>-8.3568176747147405E-6</c:v>
                </c:pt>
                <c:pt idx="932">
                  <c:v>-6.3365708331534502E-6</c:v>
                </c:pt>
                <c:pt idx="933">
                  <c:v>-6.8938189031205697E-6</c:v>
                </c:pt>
                <c:pt idx="934">
                  <c:v>-6.0007172660722898E-6</c:v>
                </c:pt>
                <c:pt idx="935">
                  <c:v>-3.4162802551926499E-6</c:v>
                </c:pt>
                <c:pt idx="936">
                  <c:v>-4.5127060945836899E-6</c:v>
                </c:pt>
                <c:pt idx="937">
                  <c:v>-5.3424942805544598E-6</c:v>
                </c:pt>
                <c:pt idx="938">
                  <c:v>-3.8544561509852497E-6</c:v>
                </c:pt>
                <c:pt idx="939">
                  <c:v>-1.9796936959948198E-6</c:v>
                </c:pt>
                <c:pt idx="940">
                  <c:v>-3.7349348322748899E-6</c:v>
                </c:pt>
                <c:pt idx="941">
                  <c:v>-1.7696476772136501E-6</c:v>
                </c:pt>
                <c:pt idx="942">
                  <c:v>-4.1263581237298898E-6</c:v>
                </c:pt>
                <c:pt idx="943">
                  <c:v>6.1967329427321299E-7</c:v>
                </c:pt>
                <c:pt idx="944">
                  <c:v>-4.3646111564580999E-6</c:v>
                </c:pt>
                <c:pt idx="945">
                  <c:v>5.5148937789791701E-7</c:v>
                </c:pt>
                <c:pt idx="946">
                  <c:v>-6.9232789755625501E-7</c:v>
                </c:pt>
                <c:pt idx="947">
                  <c:v>-1.0367366842547101E-6</c:v>
                </c:pt>
                <c:pt idx="948">
                  <c:v>1.3553154494818201E-6</c:v>
                </c:pt>
                <c:pt idx="949">
                  <c:v>-1.9390142341445599E-5</c:v>
                </c:pt>
                <c:pt idx="950">
                  <c:v>-3.8150175885291302E-6</c:v>
                </c:pt>
                <c:pt idx="951">
                  <c:v>-1.48859768747598E-6</c:v>
                </c:pt>
                <c:pt idx="952">
                  <c:v>3.00640725246324E-6</c:v>
                </c:pt>
                <c:pt idx="953">
                  <c:v>4.6203041665859703E-6</c:v>
                </c:pt>
                <c:pt idx="954">
                  <c:v>-9.4320294934789298E-7</c:v>
                </c:pt>
                <c:pt idx="955">
                  <c:v>2.62987849149159E-6</c:v>
                </c:pt>
                <c:pt idx="956">
                  <c:v>2.5986480469176899E-6</c:v>
                </c:pt>
                <c:pt idx="957">
                  <c:v>3.54559175511406E-6</c:v>
                </c:pt>
                <c:pt idx="958">
                  <c:v>2.2328139289051502E-6</c:v>
                </c:pt>
                <c:pt idx="959">
                  <c:v>-1.0490507795471201E-6</c:v>
                </c:pt>
                <c:pt idx="960">
                  <c:v>1.5307276467227501E-6</c:v>
                </c:pt>
                <c:pt idx="961">
                  <c:v>2.7395759388221198E-7</c:v>
                </c:pt>
                <c:pt idx="962">
                  <c:v>8.8982243054788705E-7</c:v>
                </c:pt>
                <c:pt idx="963">
                  <c:v>2.6803533236689298E-6</c:v>
                </c:pt>
                <c:pt idx="964" formatCode="General">
                  <c:v>-6.2180153619417105E-4</c:v>
                </c:pt>
                <c:pt idx="965" formatCode="General">
                  <c:v>-2.0494587041371501E-4</c:v>
                </c:pt>
                <c:pt idx="966">
                  <c:v>-6.4690756637448604E-6</c:v>
                </c:pt>
                <c:pt idx="967">
                  <c:v>-3.3033100745751499E-6</c:v>
                </c:pt>
                <c:pt idx="968">
                  <c:v>-1.8133325529457001E-8</c:v>
                </c:pt>
                <c:pt idx="969">
                  <c:v>2.4626028694735402E-6</c:v>
                </c:pt>
                <c:pt idx="970">
                  <c:v>2.5586503085714498E-6</c:v>
                </c:pt>
                <c:pt idx="971">
                  <c:v>5.2855124486279901E-6</c:v>
                </c:pt>
                <c:pt idx="972">
                  <c:v>6.1352319337399297E-6</c:v>
                </c:pt>
                <c:pt idx="973">
                  <c:v>1.8987327877510899E-6</c:v>
                </c:pt>
                <c:pt idx="974">
                  <c:v>2.3015774374146399E-6</c:v>
                </c:pt>
                <c:pt idx="975">
                  <c:v>2.6990473694755701E-6</c:v>
                </c:pt>
                <c:pt idx="976">
                  <c:v>5.89789013993879E-8</c:v>
                </c:pt>
                <c:pt idx="977">
                  <c:v>2.6111403732383501E-6</c:v>
                </c:pt>
                <c:pt idx="978">
                  <c:v>-7.8997255660698998E-7</c:v>
                </c:pt>
                <c:pt idx="979">
                  <c:v>1.13172844736207E-6</c:v>
                </c:pt>
                <c:pt idx="980">
                  <c:v>3.6012799918484899E-6</c:v>
                </c:pt>
                <c:pt idx="981">
                  <c:v>-2.3878360270226799E-6</c:v>
                </c:pt>
                <c:pt idx="982">
                  <c:v>-4.8180784404984097E-7</c:v>
                </c:pt>
                <c:pt idx="983">
                  <c:v>-2.1603425049044299E-6</c:v>
                </c:pt>
                <c:pt idx="984">
                  <c:v>-1.28984152135419E-8</c:v>
                </c:pt>
                <c:pt idx="985">
                  <c:v>1.6713989719191201E-6</c:v>
                </c:pt>
                <c:pt idx="986">
                  <c:v>1.6245681690339601E-8</c:v>
                </c:pt>
                <c:pt idx="987">
                  <c:v>-2.09081792847687E-6</c:v>
                </c:pt>
                <c:pt idx="988">
                  <c:v>-6.1229123358407296E-7</c:v>
                </c:pt>
                <c:pt idx="989">
                  <c:v>1.83679790386764E-6</c:v>
                </c:pt>
                <c:pt idx="990">
                  <c:v>-1.7582358765231099E-7</c:v>
                </c:pt>
                <c:pt idx="991">
                  <c:v>1.2981622763019299E-7</c:v>
                </c:pt>
                <c:pt idx="992">
                  <c:v>-3.4835020892507103E-7</c:v>
                </c:pt>
                <c:pt idx="993">
                  <c:v>-1.31363768782749E-6</c:v>
                </c:pt>
                <c:pt idx="994">
                  <c:v>-9.2213758623034595E-7</c:v>
                </c:pt>
                <c:pt idx="995">
                  <c:v>-3.4055666009162398E-6</c:v>
                </c:pt>
                <c:pt idx="996">
                  <c:v>-1.4221350337804001E-6</c:v>
                </c:pt>
                <c:pt idx="997">
                  <c:v>-2.2576907047318002E-6</c:v>
                </c:pt>
                <c:pt idx="998">
                  <c:v>1.14787604721865E-6</c:v>
                </c:pt>
                <c:pt idx="999">
                  <c:v>-4.7465815924604098E-7</c:v>
                </c:pt>
                <c:pt idx="1000">
                  <c:v>-2.0305010552745598E-6</c:v>
                </c:pt>
                <c:pt idx="1001">
                  <c:v>-5.8092448852140904E-6</c:v>
                </c:pt>
                <c:pt idx="1002">
                  <c:v>-3.7861467935506098E-6</c:v>
                </c:pt>
                <c:pt idx="1003">
                  <c:v>-3.7726881895113599E-6</c:v>
                </c:pt>
                <c:pt idx="1005">
                  <c:v>-1.53814098610467E-5</c:v>
                </c:pt>
                <c:pt idx="1006">
                  <c:v>-8.3051122751139692E-6</c:v>
                </c:pt>
                <c:pt idx="1007">
                  <c:v>-1.6144032139543099E-5</c:v>
                </c:pt>
                <c:pt idx="1008">
                  <c:v>-1.66696123028465E-5</c:v>
                </c:pt>
                <c:pt idx="1009">
                  <c:v>-1.5887967909709602E-5</c:v>
                </c:pt>
                <c:pt idx="1010">
                  <c:v>-1.78058867836747E-5</c:v>
                </c:pt>
                <c:pt idx="1011">
                  <c:v>-1.6582402324399901E-5</c:v>
                </c:pt>
                <c:pt idx="1012">
                  <c:v>-1.9242755383090601E-5</c:v>
                </c:pt>
                <c:pt idx="1013">
                  <c:v>-2.32493819152072E-5</c:v>
                </c:pt>
                <c:pt idx="1014">
                  <c:v>-2.2533420231591901E-5</c:v>
                </c:pt>
                <c:pt idx="1015">
                  <c:v>-2.1247642233022899E-5</c:v>
                </c:pt>
                <c:pt idx="1016">
                  <c:v>-2.2422468996102601E-5</c:v>
                </c:pt>
                <c:pt idx="1017">
                  <c:v>-2.3138378942251799E-5</c:v>
                </c:pt>
                <c:pt idx="1018">
                  <c:v>-2.3605628289101499E-5</c:v>
                </c:pt>
                <c:pt idx="1019">
                  <c:v>-2.7388225175935199E-5</c:v>
                </c:pt>
                <c:pt idx="1020">
                  <c:v>-2.6816413613986701E-5</c:v>
                </c:pt>
                <c:pt idx="1021">
                  <c:v>-2.7452975533292301E-5</c:v>
                </c:pt>
                <c:pt idx="1022">
                  <c:v>-2.42984974944386E-5</c:v>
                </c:pt>
                <c:pt idx="1023">
                  <c:v>-2.58920131968166E-5</c:v>
                </c:pt>
                <c:pt idx="1024">
                  <c:v>-2.61453667886716E-5</c:v>
                </c:pt>
                <c:pt idx="1025">
                  <c:v>-2.95420453420727E-5</c:v>
                </c:pt>
                <c:pt idx="1026">
                  <c:v>-2.8633369532113902E-5</c:v>
                </c:pt>
                <c:pt idx="1027">
                  <c:v>-3.2200783067936303E-5</c:v>
                </c:pt>
                <c:pt idx="1028">
                  <c:v>-3.4091355552645298E-5</c:v>
                </c:pt>
                <c:pt idx="1029">
                  <c:v>-3.63274022148895E-5</c:v>
                </c:pt>
                <c:pt idx="1030">
                  <c:v>-3.0009494100325599E-5</c:v>
                </c:pt>
                <c:pt idx="1031">
                  <c:v>-3.6558109689428403E-5</c:v>
                </c:pt>
                <c:pt idx="1032">
                  <c:v>-3.3694114471997697E-5</c:v>
                </c:pt>
                <c:pt idx="1033">
                  <c:v>-3.57783846604323E-5</c:v>
                </c:pt>
                <c:pt idx="1034">
                  <c:v>-3.3782035445543198E-5</c:v>
                </c:pt>
                <c:pt idx="1035">
                  <c:v>-3.6472018439322998E-5</c:v>
                </c:pt>
                <c:pt idx="1036">
                  <c:v>-3.9674915522726701E-5</c:v>
                </c:pt>
                <c:pt idx="1037">
                  <c:v>-3.4425487101145101E-5</c:v>
                </c:pt>
                <c:pt idx="1038">
                  <c:v>-4.18311909814615E-5</c:v>
                </c:pt>
                <c:pt idx="1039">
                  <c:v>-4.1696039974057798E-5</c:v>
                </c:pt>
                <c:pt idx="1040">
                  <c:v>-4.31698801043747E-5</c:v>
                </c:pt>
                <c:pt idx="1041">
                  <c:v>-4.0176019196802503E-5</c:v>
                </c:pt>
                <c:pt idx="1042">
                  <c:v>-4.3231566220924897E-5</c:v>
                </c:pt>
                <c:pt idx="1043">
                  <c:v>-3.7709684424945498E-5</c:v>
                </c:pt>
                <c:pt idx="1044">
                  <c:v>-4.5076923729923702E-5</c:v>
                </c:pt>
                <c:pt idx="1045">
                  <c:v>-4.4528413369302497E-5</c:v>
                </c:pt>
                <c:pt idx="1046">
                  <c:v>-4.1137682004888303E-5</c:v>
                </c:pt>
                <c:pt idx="1047">
                  <c:v>-4.3367398769527497E-5</c:v>
                </c:pt>
                <c:pt idx="1048">
                  <c:v>-4.5995398041253003E-5</c:v>
                </c:pt>
                <c:pt idx="1049">
                  <c:v>-4.5295699324388301E-5</c:v>
                </c:pt>
                <c:pt idx="1050">
                  <c:v>-4.65175493853921E-5</c:v>
                </c:pt>
                <c:pt idx="1051">
                  <c:v>-4.6620171436675502E-5</c:v>
                </c:pt>
                <c:pt idx="1052">
                  <c:v>-4.6169320631529002E-5</c:v>
                </c:pt>
                <c:pt idx="1053">
                  <c:v>-4.6131564472922102E-5</c:v>
                </c:pt>
                <c:pt idx="1054">
                  <c:v>-4.7831646458866103E-5</c:v>
                </c:pt>
                <c:pt idx="1055">
                  <c:v>-4.5642514134819097E-5</c:v>
                </c:pt>
                <c:pt idx="1056">
                  <c:v>-4.5910698141541498E-5</c:v>
                </c:pt>
                <c:pt idx="1057">
                  <c:v>-4.66495187630232E-5</c:v>
                </c:pt>
                <c:pt idx="1058">
                  <c:v>-4.4927139209624702E-5</c:v>
                </c:pt>
                <c:pt idx="1059">
                  <c:v>-4.7830069665909198E-5</c:v>
                </c:pt>
                <c:pt idx="1060">
                  <c:v>-4.8616078071113603E-5</c:v>
                </c:pt>
                <c:pt idx="1061">
                  <c:v>-4.9382328853801398E-5</c:v>
                </c:pt>
                <c:pt idx="1062">
                  <c:v>-4.9923958551819302E-5</c:v>
                </c:pt>
                <c:pt idx="1063">
                  <c:v>-4.9878965225026499E-5</c:v>
                </c:pt>
                <c:pt idx="1064">
                  <c:v>-4.4789213725244399E-5</c:v>
                </c:pt>
                <c:pt idx="1065">
                  <c:v>-4.9759259923857702E-5</c:v>
                </c:pt>
                <c:pt idx="1066">
                  <c:v>-5.1073545815405802E-5</c:v>
                </c:pt>
                <c:pt idx="1067">
                  <c:v>-4.8973192267054403E-5</c:v>
                </c:pt>
                <c:pt idx="1068">
                  <c:v>-5.1358775569062299E-5</c:v>
                </c:pt>
                <c:pt idx="1069">
                  <c:v>-5.03307076449634E-5</c:v>
                </c:pt>
                <c:pt idx="1070">
                  <c:v>-5.2039942252464097E-5</c:v>
                </c:pt>
                <c:pt idx="1071">
                  <c:v>-4.7996385713897602E-5</c:v>
                </c:pt>
                <c:pt idx="1072">
                  <c:v>-4.5847750081531802E-5</c:v>
                </c:pt>
                <c:pt idx="1073">
                  <c:v>-5.3287423102455801E-5</c:v>
                </c:pt>
                <c:pt idx="1074">
                  <c:v>-5.0087345396782502E-5</c:v>
                </c:pt>
                <c:pt idx="1075">
                  <c:v>-5.0496534736503299E-5</c:v>
                </c:pt>
                <c:pt idx="1076">
                  <c:v>-4.5155927668750699E-5</c:v>
                </c:pt>
                <c:pt idx="1077">
                  <c:v>-4.98691063230331E-5</c:v>
                </c:pt>
                <c:pt idx="1078">
                  <c:v>-4.8686197240776203E-5</c:v>
                </c:pt>
                <c:pt idx="1079">
                  <c:v>-4.4673551150818903E-5</c:v>
                </c:pt>
                <c:pt idx="1080">
                  <c:v>-4.5959252148942999E-5</c:v>
                </c:pt>
                <c:pt idx="1081">
                  <c:v>-4.8467922414873103E-5</c:v>
                </c:pt>
                <c:pt idx="1082">
                  <c:v>-4.8321376862947702E-5</c:v>
                </c:pt>
                <c:pt idx="1083">
                  <c:v>-4.6994580352946999E-5</c:v>
                </c:pt>
                <c:pt idx="1084">
                  <c:v>-4.8962036839991401E-5</c:v>
                </c:pt>
                <c:pt idx="1085">
                  <c:v>-5.1052649043273098E-5</c:v>
                </c:pt>
                <c:pt idx="1086">
                  <c:v>-4.7550642819723202E-5</c:v>
                </c:pt>
                <c:pt idx="1087">
                  <c:v>-4.7627671477349001E-5</c:v>
                </c:pt>
                <c:pt idx="1088">
                  <c:v>-4.7260116985998198E-5</c:v>
                </c:pt>
                <c:pt idx="1089">
                  <c:v>-4.7348907769274702E-5</c:v>
                </c:pt>
                <c:pt idx="1090">
                  <c:v>-4.5038577070201199E-5</c:v>
                </c:pt>
                <c:pt idx="1091">
                  <c:v>-4.5864347474971099E-5</c:v>
                </c:pt>
                <c:pt idx="1092">
                  <c:v>-4.7814753563992998E-5</c:v>
                </c:pt>
                <c:pt idx="1093">
                  <c:v>-4.7290002663107998E-5</c:v>
                </c:pt>
                <c:pt idx="1094">
                  <c:v>-4.7842281987256503E-5</c:v>
                </c:pt>
                <c:pt idx="1095">
                  <c:v>-4.8708909312446197E-5</c:v>
                </c:pt>
                <c:pt idx="1096">
                  <c:v>-5.2929238527792103E-5</c:v>
                </c:pt>
                <c:pt idx="1097">
                  <c:v>-4.6895477004126401E-5</c:v>
                </c:pt>
                <c:pt idx="1098">
                  <c:v>-4.4420538231505201E-5</c:v>
                </c:pt>
                <c:pt idx="1099">
                  <c:v>-4.5765642353469101E-5</c:v>
                </c:pt>
                <c:pt idx="1100">
                  <c:v>-5.2864492967298602E-5</c:v>
                </c:pt>
                <c:pt idx="1101">
                  <c:v>-4.5576463697315E-5</c:v>
                </c:pt>
                <c:pt idx="1102">
                  <c:v>-4.4234092021047998E-5</c:v>
                </c:pt>
                <c:pt idx="1103">
                  <c:v>-4.6936063412414899E-5</c:v>
                </c:pt>
                <c:pt idx="1104">
                  <c:v>-3.8222204822921598E-5</c:v>
                </c:pt>
                <c:pt idx="1105">
                  <c:v>-8.98433114153457E-5</c:v>
                </c:pt>
                <c:pt idx="1106">
                  <c:v>-4.9941430658118001E-5</c:v>
                </c:pt>
                <c:pt idx="1107">
                  <c:v>-4.7304590329360603E-5</c:v>
                </c:pt>
                <c:pt idx="1108">
                  <c:v>-5.1083568094303497E-5</c:v>
                </c:pt>
                <c:pt idx="1109">
                  <c:v>-4.9150940880154402E-5</c:v>
                </c:pt>
                <c:pt idx="1110">
                  <c:v>-5.1255221582760898E-5</c:v>
                </c:pt>
                <c:pt idx="1111">
                  <c:v>-4.9903929342182697E-5</c:v>
                </c:pt>
                <c:pt idx="1112">
                  <c:v>-4.8585452339373399E-5</c:v>
                </c:pt>
                <c:pt idx="1113">
                  <c:v>-4.9305277366815398E-5</c:v>
                </c:pt>
                <c:pt idx="1114">
                  <c:v>-4.7024453123538402E-5</c:v>
                </c:pt>
                <c:pt idx="1115">
                  <c:v>-4.6843043979215599E-5</c:v>
                </c:pt>
                <c:pt idx="1116">
                  <c:v>-4.5720399318484497E-5</c:v>
                </c:pt>
                <c:pt idx="1117">
                  <c:v>-4.8493680854443399E-5</c:v>
                </c:pt>
                <c:pt idx="1118">
                  <c:v>-4.71416932062756E-5</c:v>
                </c:pt>
                <c:pt idx="1119">
                  <c:v>-5.1320620877934599E-5</c:v>
                </c:pt>
                <c:pt idx="1120">
                  <c:v>-4.8657439683072101E-5</c:v>
                </c:pt>
                <c:pt idx="1121">
                  <c:v>-4.8043160743322198E-5</c:v>
                </c:pt>
                <c:pt idx="1122">
                  <c:v>-5.1652155466550399E-5</c:v>
                </c:pt>
                <c:pt idx="1123">
                  <c:v>-5.0192885577423401E-5</c:v>
                </c:pt>
                <c:pt idx="1124">
                  <c:v>-4.9522334435208203E-5</c:v>
                </c:pt>
                <c:pt idx="1125">
                  <c:v>-4.9594634507903697E-5</c:v>
                </c:pt>
                <c:pt idx="1126">
                  <c:v>-4.8678606399486401E-5</c:v>
                </c:pt>
                <c:pt idx="1127">
                  <c:v>-5.3115658881534499E-5</c:v>
                </c:pt>
                <c:pt idx="1128">
                  <c:v>-4.8064220591087598E-5</c:v>
                </c:pt>
                <c:pt idx="1129">
                  <c:v>-5.1952247309742902E-5</c:v>
                </c:pt>
                <c:pt idx="1130">
                  <c:v>-5.2826220017713499E-5</c:v>
                </c:pt>
                <c:pt idx="1131">
                  <c:v>-5.1891997893428901E-5</c:v>
                </c:pt>
                <c:pt idx="1132">
                  <c:v>-4.80119197520361E-5</c:v>
                </c:pt>
                <c:pt idx="1133">
                  <c:v>-5.0271155300989198E-5</c:v>
                </c:pt>
                <c:pt idx="1134">
                  <c:v>-5.3753063642941698E-5</c:v>
                </c:pt>
                <c:pt idx="1135">
                  <c:v>-5.33926603498605E-5</c:v>
                </c:pt>
                <c:pt idx="1136">
                  <c:v>-5.3000769368650502E-5</c:v>
                </c:pt>
                <c:pt idx="1137">
                  <c:v>-4.9355199248265603E-5</c:v>
                </c:pt>
                <c:pt idx="1138">
                  <c:v>-4.7745274283424502E-5</c:v>
                </c:pt>
                <c:pt idx="1139">
                  <c:v>-4.6086763237432103E-5</c:v>
                </c:pt>
                <c:pt idx="1140">
                  <c:v>-5.2382215477293697E-5</c:v>
                </c:pt>
                <c:pt idx="1141">
                  <c:v>-5.23128379023769E-5</c:v>
                </c:pt>
                <c:pt idx="1142">
                  <c:v>-4.8635696288138798E-5</c:v>
                </c:pt>
                <c:pt idx="1143">
                  <c:v>-4.9082280717242903E-5</c:v>
                </c:pt>
                <c:pt idx="1144">
                  <c:v>-5.0884092557246301E-5</c:v>
                </c:pt>
                <c:pt idx="1145">
                  <c:v>-4.79077646519347E-5</c:v>
                </c:pt>
                <c:pt idx="1146">
                  <c:v>-5.1486783514089297E-5</c:v>
                </c:pt>
                <c:pt idx="1147">
                  <c:v>-5.1549365964014197E-5</c:v>
                </c:pt>
                <c:pt idx="1148">
                  <c:v>-5.2638650416061199E-5</c:v>
                </c:pt>
                <c:pt idx="1149">
                  <c:v>-5.0037050570609998E-5</c:v>
                </c:pt>
                <c:pt idx="1150">
                  <c:v>-5.1626355560370301E-5</c:v>
                </c:pt>
                <c:pt idx="1151">
                  <c:v>-4.94959544793194E-5</c:v>
                </c:pt>
                <c:pt idx="1152">
                  <c:v>-4.9379027803952198E-5</c:v>
                </c:pt>
                <c:pt idx="1153">
                  <c:v>-4.8831494888519102E-5</c:v>
                </c:pt>
                <c:pt idx="1154">
                  <c:v>-5.0782944049394399E-5</c:v>
                </c:pt>
                <c:pt idx="1155">
                  <c:v>-5.3679931254148501E-5</c:v>
                </c:pt>
                <c:pt idx="1156">
                  <c:v>-5.2982345835466799E-5</c:v>
                </c:pt>
                <c:pt idx="1157">
                  <c:v>-5.4135246239113703E-5</c:v>
                </c:pt>
                <c:pt idx="1158">
                  <c:v>-5.3256937849612003E-5</c:v>
                </c:pt>
                <c:pt idx="1159">
                  <c:v>-5.18934465746504E-5</c:v>
                </c:pt>
                <c:pt idx="1160">
                  <c:v>-5.3197458865062401E-5</c:v>
                </c:pt>
                <c:pt idx="1161">
                  <c:v>-5.2762395039182898E-5</c:v>
                </c:pt>
                <c:pt idx="1162">
                  <c:v>-5.25774955589366E-5</c:v>
                </c:pt>
                <c:pt idx="1163">
                  <c:v>-5.3108019301608997E-5</c:v>
                </c:pt>
                <c:pt idx="1164">
                  <c:v>-5.3465322018354999E-5</c:v>
                </c:pt>
                <c:pt idx="1165">
                  <c:v>-5.21265270349352E-5</c:v>
                </c:pt>
                <c:pt idx="1166">
                  <c:v>-5.4118671206905803E-5</c:v>
                </c:pt>
                <c:pt idx="1167">
                  <c:v>-5.29069699926087E-5</c:v>
                </c:pt>
                <c:pt idx="1168">
                  <c:v>-5.2434357476189803E-5</c:v>
                </c:pt>
                <c:pt idx="1169">
                  <c:v>-5.4569486383168203E-5</c:v>
                </c:pt>
                <c:pt idx="1170">
                  <c:v>-5.2503183843519999E-5</c:v>
                </c:pt>
                <c:pt idx="1171">
                  <c:v>-5.1846291160560002E-5</c:v>
                </c:pt>
                <c:pt idx="1172">
                  <c:v>-5.1479516290021497E-5</c:v>
                </c:pt>
                <c:pt idx="1173">
                  <c:v>-5.1461933480441797E-5</c:v>
                </c:pt>
                <c:pt idx="1174">
                  <c:v>-5.3621132369980801E-5</c:v>
                </c:pt>
                <c:pt idx="1175">
                  <c:v>-5.20214203968164E-5</c:v>
                </c:pt>
                <c:pt idx="1176">
                  <c:v>-5.5665530637452798E-5</c:v>
                </c:pt>
                <c:pt idx="1177">
                  <c:v>-5.5747791314429198E-5</c:v>
                </c:pt>
                <c:pt idx="1178">
                  <c:v>-5.2294181045663098E-5</c:v>
                </c:pt>
                <c:pt idx="1179">
                  <c:v>-5.3636618719836798E-5</c:v>
                </c:pt>
                <c:pt idx="1180">
                  <c:v>-5.3227182011742697E-5</c:v>
                </c:pt>
                <c:pt idx="1181">
                  <c:v>-5.6211168521914903E-5</c:v>
                </c:pt>
                <c:pt idx="1182">
                  <c:v>-5.5887710420459597E-5</c:v>
                </c:pt>
                <c:pt idx="1183">
                  <c:v>-5.3620452527435403E-5</c:v>
                </c:pt>
                <c:pt idx="1184">
                  <c:v>-5.7299624539895102E-5</c:v>
                </c:pt>
                <c:pt idx="1185">
                  <c:v>-5.3008448884453301E-5</c:v>
                </c:pt>
                <c:pt idx="1186">
                  <c:v>-5.9420602913433497E-5</c:v>
                </c:pt>
                <c:pt idx="1187">
                  <c:v>-5.7878235833284803E-5</c:v>
                </c:pt>
                <c:pt idx="1188">
                  <c:v>-5.9468826699364801E-5</c:v>
                </c:pt>
                <c:pt idx="1189">
                  <c:v>-5.4705809126714603E-5</c:v>
                </c:pt>
                <c:pt idx="1190">
                  <c:v>-5.4323053559980901E-5</c:v>
                </c:pt>
                <c:pt idx="1191">
                  <c:v>-5.39743692471132E-5</c:v>
                </c:pt>
                <c:pt idx="1192">
                  <c:v>-4.93815952742394E-5</c:v>
                </c:pt>
                <c:pt idx="1193">
                  <c:v>-5.4240327825646501E-5</c:v>
                </c:pt>
                <c:pt idx="1194">
                  <c:v>-5.3814430985097102E-5</c:v>
                </c:pt>
                <c:pt idx="1195">
                  <c:v>-5.1455541785251097E-5</c:v>
                </c:pt>
                <c:pt idx="1196">
                  <c:v>-5.7203808644086101E-5</c:v>
                </c:pt>
                <c:pt idx="1197">
                  <c:v>-5.4184192053281103E-5</c:v>
                </c:pt>
                <c:pt idx="1198">
                  <c:v>-5.5465676759547001E-5</c:v>
                </c:pt>
                <c:pt idx="1199">
                  <c:v>-5.1976385684517803E-5</c:v>
                </c:pt>
                <c:pt idx="1200">
                  <c:v>-5.5877352106174303E-5</c:v>
                </c:pt>
                <c:pt idx="1201">
                  <c:v>-5.2058305433068698E-5</c:v>
                </c:pt>
                <c:pt idx="1202">
                  <c:v>-5.72722595002364E-5</c:v>
                </c:pt>
                <c:pt idx="1203">
                  <c:v>-5.5377755540739803E-5</c:v>
                </c:pt>
                <c:pt idx="1204">
                  <c:v>-5.3706571759020199E-5</c:v>
                </c:pt>
                <c:pt idx="1205">
                  <c:v>-5.5023479993662199E-5</c:v>
                </c:pt>
                <c:pt idx="1206">
                  <c:v>-5.1575079671343497E-5</c:v>
                </c:pt>
                <c:pt idx="1207">
                  <c:v>-5.5955903197629801E-5</c:v>
                </c:pt>
                <c:pt idx="1208">
                  <c:v>-5.6131077819820597E-5</c:v>
                </c:pt>
                <c:pt idx="1209">
                  <c:v>-5.5879824222391203E-5</c:v>
                </c:pt>
                <c:pt idx="1210">
                  <c:v>-5.6443437744132298E-5</c:v>
                </c:pt>
                <c:pt idx="1211">
                  <c:v>-5.4191326208231803E-5</c:v>
                </c:pt>
                <c:pt idx="1212">
                  <c:v>-5.3025561085635603E-5</c:v>
                </c:pt>
                <c:pt idx="1213">
                  <c:v>-5.6784430588179103E-5</c:v>
                </c:pt>
                <c:pt idx="1214">
                  <c:v>-5.7564529906911902E-5</c:v>
                </c:pt>
                <c:pt idx="1215">
                  <c:v>-5.5100296243814301E-5</c:v>
                </c:pt>
                <c:pt idx="1216">
                  <c:v>-5.4335443130719199E-5</c:v>
                </c:pt>
                <c:pt idx="1217">
                  <c:v>-5.2483925084061998E-5</c:v>
                </c:pt>
                <c:pt idx="1218">
                  <c:v>-5.6330661731272599E-5</c:v>
                </c:pt>
                <c:pt idx="1219">
                  <c:v>-5.5056296501024101E-5</c:v>
                </c:pt>
                <c:pt idx="1220">
                  <c:v>-5.9775422789040502E-5</c:v>
                </c:pt>
                <c:pt idx="1221">
                  <c:v>-5.5629895811425099E-5</c:v>
                </c:pt>
                <c:pt idx="1222">
                  <c:v>-5.6879119742224601E-5</c:v>
                </c:pt>
                <c:pt idx="1223">
                  <c:v>-5.6335953995972302E-5</c:v>
                </c:pt>
                <c:pt idx="1224">
                  <c:v>-5.9036567124693102E-5</c:v>
                </c:pt>
                <c:pt idx="1225">
                  <c:v>-5.4539832461861503E-5</c:v>
                </c:pt>
                <c:pt idx="1226">
                  <c:v>-5.9043109229937002E-5</c:v>
                </c:pt>
                <c:pt idx="1227">
                  <c:v>-5.9917846082325799E-5</c:v>
                </c:pt>
                <c:pt idx="1228">
                  <c:v>-5.2089371539841802E-5</c:v>
                </c:pt>
                <c:pt idx="1229">
                  <c:v>-5.90780212306235E-5</c:v>
                </c:pt>
                <c:pt idx="1230">
                  <c:v>-5.6621713408986697E-5</c:v>
                </c:pt>
                <c:pt idx="1231">
                  <c:v>-5.5023132436593503E-5</c:v>
                </c:pt>
                <c:pt idx="1232">
                  <c:v>-5.5732916524038502E-5</c:v>
                </c:pt>
                <c:pt idx="1233">
                  <c:v>-5.8849851147313802E-5</c:v>
                </c:pt>
                <c:pt idx="1234">
                  <c:v>-5.8298442373925601E-5</c:v>
                </c:pt>
                <c:pt idx="1235">
                  <c:v>-5.9542527893894701E-5</c:v>
                </c:pt>
                <c:pt idx="1236">
                  <c:v>-5.8905241805637002E-5</c:v>
                </c:pt>
                <c:pt idx="1237">
                  <c:v>-5.6829435472033102E-5</c:v>
                </c:pt>
                <c:pt idx="1238">
                  <c:v>-5.76915349765983E-5</c:v>
                </c:pt>
                <c:pt idx="1239">
                  <c:v>-5.6873384609693197E-5</c:v>
                </c:pt>
                <c:pt idx="1240">
                  <c:v>-6.0539722659470599E-5</c:v>
                </c:pt>
                <c:pt idx="1241">
                  <c:v>-5.5766005810598301E-5</c:v>
                </c:pt>
                <c:pt idx="1242">
                  <c:v>-5.7958367508271702E-5</c:v>
                </c:pt>
                <c:pt idx="1243">
                  <c:v>-5.8252719922448001E-5</c:v>
                </c:pt>
                <c:pt idx="1244">
                  <c:v>-5.7950218085021497E-5</c:v>
                </c:pt>
                <c:pt idx="1245">
                  <c:v>-5.6362243520129897E-5</c:v>
                </c:pt>
                <c:pt idx="1246">
                  <c:v>-6.2865513213716101E-5</c:v>
                </c:pt>
                <c:pt idx="1247">
                  <c:v>-6.1394724606502E-5</c:v>
                </c:pt>
                <c:pt idx="1248">
                  <c:v>-5.5858337473035498E-5</c:v>
                </c:pt>
                <c:pt idx="1249">
                  <c:v>-5.7540300624817501E-5</c:v>
                </c:pt>
                <c:pt idx="1250">
                  <c:v>-5.8605140235009198E-5</c:v>
                </c:pt>
                <c:pt idx="1251">
                  <c:v>-5.8988953030474001E-5</c:v>
                </c:pt>
                <c:pt idx="1252">
                  <c:v>-5.84987444823898E-5</c:v>
                </c:pt>
                <c:pt idx="1253">
                  <c:v>-6.0901581049186601E-5</c:v>
                </c:pt>
                <c:pt idx="1254">
                  <c:v>-5.9345494278902999E-5</c:v>
                </c:pt>
                <c:pt idx="1255">
                  <c:v>-5.9543159787736898E-5</c:v>
                </c:pt>
                <c:pt idx="1256">
                  <c:v>-6.1595500333306899E-5</c:v>
                </c:pt>
                <c:pt idx="1257">
                  <c:v>-6.1110936532284005E-5</c:v>
                </c:pt>
                <c:pt idx="1258">
                  <c:v>-6.19815285421028E-5</c:v>
                </c:pt>
                <c:pt idx="1259">
                  <c:v>-5.7436731930062102E-5</c:v>
                </c:pt>
                <c:pt idx="1260">
                  <c:v>-5.8249933168320398E-5</c:v>
                </c:pt>
                <c:pt idx="1261">
                  <c:v>-5.38407213184485E-5</c:v>
                </c:pt>
                <c:pt idx="1262">
                  <c:v>-5.6985010232337097E-5</c:v>
                </c:pt>
                <c:pt idx="1263">
                  <c:v>-5.5517317385402401E-5</c:v>
                </c:pt>
                <c:pt idx="1264">
                  <c:v>-6.0948795397374999E-5</c:v>
                </c:pt>
                <c:pt idx="1265">
                  <c:v>-6.1284888272827504E-5</c:v>
                </c:pt>
                <c:pt idx="1266">
                  <c:v>-6.2190270036046298E-5</c:v>
                </c:pt>
                <c:pt idx="1267">
                  <c:v>-6.4332317021944795E-5</c:v>
                </c:pt>
                <c:pt idx="1268">
                  <c:v>-6.0981396830076697E-5</c:v>
                </c:pt>
                <c:pt idx="1269">
                  <c:v>-6.0435797842311803E-5</c:v>
                </c:pt>
                <c:pt idx="1270">
                  <c:v>-6.4507309289993394E-5</c:v>
                </c:pt>
                <c:pt idx="1271">
                  <c:v>-6.3261421244664994E-5</c:v>
                </c:pt>
                <c:pt idx="1272">
                  <c:v>-6.1771243328778502E-5</c:v>
                </c:pt>
                <c:pt idx="1273">
                  <c:v>-6.0049950013375097E-5</c:v>
                </c:pt>
                <c:pt idx="1274">
                  <c:v>-5.9640711282705001E-5</c:v>
                </c:pt>
                <c:pt idx="1275">
                  <c:v>-5.9183465173858897E-5</c:v>
                </c:pt>
                <c:pt idx="1276">
                  <c:v>-6.2155400971238394E-5</c:v>
                </c:pt>
                <c:pt idx="1277">
                  <c:v>-6.5311009105577795E-5</c:v>
                </c:pt>
                <c:pt idx="1278">
                  <c:v>-6.1448584763638606E-5</c:v>
                </c:pt>
                <c:pt idx="1279">
                  <c:v>-5.97709705384298E-5</c:v>
                </c:pt>
                <c:pt idx="1280">
                  <c:v>-6.31812700196784E-5</c:v>
                </c:pt>
                <c:pt idx="1281">
                  <c:v>-6.0901427193863798E-5</c:v>
                </c:pt>
                <c:pt idx="1282">
                  <c:v>-6.5948204617512603E-5</c:v>
                </c:pt>
                <c:pt idx="1283">
                  <c:v>-6.6782434575280694E-5</c:v>
                </c:pt>
                <c:pt idx="1284">
                  <c:v>-6.4008760577478197E-5</c:v>
                </c:pt>
                <c:pt idx="1285">
                  <c:v>-6.4302056493221798E-5</c:v>
                </c:pt>
                <c:pt idx="1286">
                  <c:v>-6.7244273856732805E-5</c:v>
                </c:pt>
                <c:pt idx="1287">
                  <c:v>-6.3856255026601406E-5</c:v>
                </c:pt>
                <c:pt idx="1288">
                  <c:v>-6.5059820259379803E-5</c:v>
                </c:pt>
                <c:pt idx="1289">
                  <c:v>-6.4774182784054304E-5</c:v>
                </c:pt>
                <c:pt idx="1290">
                  <c:v>-6.84278576498489E-5</c:v>
                </c:pt>
                <c:pt idx="1291">
                  <c:v>-6.6375799326708095E-5</c:v>
                </c:pt>
                <c:pt idx="1292">
                  <c:v>-6.5681380116205802E-5</c:v>
                </c:pt>
                <c:pt idx="1293">
                  <c:v>-5.9254947984334802E-5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828-4EFA-9C63-58D1E0C8713B}"/>
            </c:ext>
          </c:extLst>
        </c:ser>
        <c:ser>
          <c:idx val="0"/>
          <c:order val="3"/>
          <c:tx>
            <c:v>Usi DCMS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Sheet1!$S$22:$S$5018</c:f>
              <c:numCache>
                <c:formatCode>General</c:formatCode>
                <c:ptCount val="4997"/>
                <c:pt idx="0">
                  <c:v>16.117901802062999</c:v>
                </c:pt>
                <c:pt idx="1">
                  <c:v>18.104619979858398</c:v>
                </c:pt>
                <c:pt idx="2">
                  <c:v>20.078794479370099</c:v>
                </c:pt>
                <c:pt idx="3">
                  <c:v>22.0529689788818</c:v>
                </c:pt>
                <c:pt idx="4">
                  <c:v>24.077440261840799</c:v>
                </c:pt>
                <c:pt idx="5">
                  <c:v>26.164784431457502</c:v>
                </c:pt>
                <c:pt idx="6">
                  <c:v>28.1892557144165</c:v>
                </c:pt>
                <c:pt idx="7">
                  <c:v>30.1256456375122</c:v>
                </c:pt>
                <c:pt idx="8">
                  <c:v>32.0746717453003</c:v>
                </c:pt>
                <c:pt idx="9">
                  <c:v>34.074054718017599</c:v>
                </c:pt>
                <c:pt idx="10">
                  <c:v>36.098524093627901</c:v>
                </c:pt>
                <c:pt idx="11">
                  <c:v>38.0349731445313</c:v>
                </c:pt>
                <c:pt idx="12">
                  <c:v>40.009147644042997</c:v>
                </c:pt>
                <c:pt idx="13">
                  <c:v>42.083917617797802</c:v>
                </c:pt>
                <c:pt idx="14">
                  <c:v>44.0706081390381</c:v>
                </c:pt>
                <c:pt idx="15">
                  <c:v>46.0950222015381</c:v>
                </c:pt>
                <c:pt idx="16">
                  <c:v>48.0566215515137</c:v>
                </c:pt>
                <c:pt idx="17">
                  <c:v>50.093666076660199</c:v>
                </c:pt>
                <c:pt idx="18">
                  <c:v>52.218732833862298</c:v>
                </c:pt>
                <c:pt idx="19">
                  <c:v>54.105005264282198</c:v>
                </c:pt>
                <c:pt idx="20">
                  <c:v>56.0163059234619</c:v>
                </c:pt>
                <c:pt idx="21">
                  <c:v>58.040775299072301</c:v>
                </c:pt>
                <c:pt idx="22">
                  <c:v>60.0652465820312</c:v>
                </c:pt>
                <c:pt idx="23">
                  <c:v>62.064451217651403</c:v>
                </c:pt>
                <c:pt idx="24">
                  <c:v>64.026168823242202</c:v>
                </c:pt>
                <c:pt idx="25">
                  <c:v>66.0254936218262</c:v>
                </c:pt>
                <c:pt idx="26">
                  <c:v>68.024818420410199</c:v>
                </c:pt>
                <c:pt idx="27">
                  <c:v>70.024257659912095</c:v>
                </c:pt>
                <c:pt idx="28">
                  <c:v>72.073875427246094</c:v>
                </c:pt>
                <c:pt idx="29">
                  <c:v>74.123497009277301</c:v>
                </c:pt>
                <c:pt idx="30">
                  <c:v>76.047374725341797</c:v>
                </c:pt>
                <c:pt idx="31">
                  <c:v>78.008853912353501</c:v>
                </c:pt>
                <c:pt idx="32">
                  <c:v>80.070930480957003</c:v>
                </c:pt>
                <c:pt idx="33">
                  <c:v>82.045223236083999</c:v>
                </c:pt>
                <c:pt idx="34">
                  <c:v>83.994247436523395</c:v>
                </c:pt>
                <c:pt idx="35">
                  <c:v>86.043869018554702</c:v>
                </c:pt>
                <c:pt idx="36">
                  <c:v>88.068458557128906</c:v>
                </c:pt>
                <c:pt idx="37">
                  <c:v>90.055206298828097</c:v>
                </c:pt>
                <c:pt idx="38">
                  <c:v>92.054531097412095</c:v>
                </c:pt>
                <c:pt idx="39">
                  <c:v>94.028591156005902</c:v>
                </c:pt>
                <c:pt idx="40">
                  <c:v>96.065517425537095</c:v>
                </c:pt>
                <c:pt idx="41">
                  <c:v>98.052261352539105</c:v>
                </c:pt>
                <c:pt idx="42">
                  <c:v>99.988712310791001</c:v>
                </c:pt>
                <c:pt idx="43">
                  <c:v>102.101207733154</c:v>
                </c:pt>
                <c:pt idx="44">
                  <c:v>104.100532531738</c:v>
                </c:pt>
                <c:pt idx="45">
                  <c:v>105.961772918701</c:v>
                </c:pt>
                <c:pt idx="46">
                  <c:v>107.998817443848</c:v>
                </c:pt>
                <c:pt idx="47">
                  <c:v>109.997905731201</c:v>
                </c:pt>
                <c:pt idx="48">
                  <c:v>111.972080230713</c:v>
                </c:pt>
                <c:pt idx="49">
                  <c:v>114.02193069458001</c:v>
                </c:pt>
                <c:pt idx="50">
                  <c:v>115.97119140625</c:v>
                </c:pt>
                <c:pt idx="51">
                  <c:v>117.982852935791</c:v>
                </c:pt>
                <c:pt idx="52">
                  <c:v>120.007091522217</c:v>
                </c:pt>
                <c:pt idx="53">
                  <c:v>122.069286346436</c:v>
                </c:pt>
                <c:pt idx="54">
                  <c:v>124.093757629395</c:v>
                </c:pt>
                <c:pt idx="55">
                  <c:v>126.030208587646</c:v>
                </c:pt>
                <c:pt idx="56">
                  <c:v>128.15526962280299</c:v>
                </c:pt>
                <c:pt idx="57">
                  <c:v>130.10429382324199</c:v>
                </c:pt>
                <c:pt idx="58">
                  <c:v>131.95272827148401</c:v>
                </c:pt>
                <c:pt idx="59">
                  <c:v>133.93947601318399</c:v>
                </c:pt>
                <c:pt idx="60">
                  <c:v>136.00166320800801</c:v>
                </c:pt>
                <c:pt idx="61">
                  <c:v>138.00098419189499</c:v>
                </c:pt>
                <c:pt idx="62">
                  <c:v>139.987739562988</c:v>
                </c:pt>
                <c:pt idx="63">
                  <c:v>142.04994201660199</c:v>
                </c:pt>
                <c:pt idx="64">
                  <c:v>143.99896240234401</c:v>
                </c:pt>
                <c:pt idx="65">
                  <c:v>145.94798278808599</c:v>
                </c:pt>
                <c:pt idx="66">
                  <c:v>147.93473815918</c:v>
                </c:pt>
                <c:pt idx="67">
                  <c:v>149.97178649902301</c:v>
                </c:pt>
                <c:pt idx="68">
                  <c:v>152.02140045166001</c:v>
                </c:pt>
                <c:pt idx="69">
                  <c:v>153.98300170898401</c:v>
                </c:pt>
                <c:pt idx="70">
                  <c:v>155.99490356445301</c:v>
                </c:pt>
                <c:pt idx="71">
                  <c:v>157.981651306152</c:v>
                </c:pt>
                <c:pt idx="72">
                  <c:v>159.893180847168</c:v>
                </c:pt>
                <c:pt idx="73">
                  <c:v>161.980522155762</c:v>
                </c:pt>
                <c:pt idx="74">
                  <c:v>164.01734161376999</c:v>
                </c:pt>
                <c:pt idx="75">
                  <c:v>165.954025268555</c:v>
                </c:pt>
                <c:pt idx="76">
                  <c:v>167.96615600585901</c:v>
                </c:pt>
                <c:pt idx="77">
                  <c:v>169.95290374755899</c:v>
                </c:pt>
                <c:pt idx="78">
                  <c:v>171.90192413330101</c:v>
                </c:pt>
                <c:pt idx="79">
                  <c:v>173.90101623535199</c:v>
                </c:pt>
                <c:pt idx="80">
                  <c:v>175.98812866210901</c:v>
                </c:pt>
                <c:pt idx="81">
                  <c:v>177.97486877441401</c:v>
                </c:pt>
                <c:pt idx="82">
                  <c:v>179.94904327392601</c:v>
                </c:pt>
                <c:pt idx="83">
                  <c:v>181.99867248535199</c:v>
                </c:pt>
                <c:pt idx="84">
                  <c:v>183.947700500488</c:v>
                </c:pt>
                <c:pt idx="85">
                  <c:v>185.97193908691401</c:v>
                </c:pt>
                <c:pt idx="86">
                  <c:v>188.00920867919899</c:v>
                </c:pt>
                <c:pt idx="87">
                  <c:v>189.94565582275399</c:v>
                </c:pt>
                <c:pt idx="88">
                  <c:v>191.907264709473</c:v>
                </c:pt>
                <c:pt idx="89">
                  <c:v>193.88190460205101</c:v>
                </c:pt>
                <c:pt idx="90">
                  <c:v>195.944091796875</c:v>
                </c:pt>
                <c:pt idx="91">
                  <c:v>197.99371337890599</c:v>
                </c:pt>
                <c:pt idx="92">
                  <c:v>199.90455627441401</c:v>
                </c:pt>
                <c:pt idx="93">
                  <c:v>201.92856597900399</c:v>
                </c:pt>
                <c:pt idx="94">
                  <c:v>203.978645324707</c:v>
                </c:pt>
                <c:pt idx="95">
                  <c:v>205.89040374755899</c:v>
                </c:pt>
                <c:pt idx="96">
                  <c:v>207.88926696777301</c:v>
                </c:pt>
                <c:pt idx="97">
                  <c:v>209.90116882324199</c:v>
                </c:pt>
                <c:pt idx="98">
                  <c:v>211.93867492675801</c:v>
                </c:pt>
                <c:pt idx="99">
                  <c:v>213.92494964599601</c:v>
                </c:pt>
                <c:pt idx="100">
                  <c:v>215.81110382080101</c:v>
                </c:pt>
                <c:pt idx="101">
                  <c:v>217.911491394043</c:v>
                </c:pt>
                <c:pt idx="102">
                  <c:v>219.973686218262</c:v>
                </c:pt>
                <c:pt idx="103">
                  <c:v>221.88499450683599</c:v>
                </c:pt>
                <c:pt idx="104">
                  <c:v>223.90899658203099</c:v>
                </c:pt>
                <c:pt idx="105">
                  <c:v>225.946044921875</c:v>
                </c:pt>
                <c:pt idx="106">
                  <c:v>227.93325805664099</c:v>
                </c:pt>
                <c:pt idx="107">
                  <c:v>229.89438629150399</c:v>
                </c:pt>
                <c:pt idx="108">
                  <c:v>231.84294891357399</c:v>
                </c:pt>
                <c:pt idx="109">
                  <c:v>233.879997253418</c:v>
                </c:pt>
                <c:pt idx="110">
                  <c:v>236.017631530762</c:v>
                </c:pt>
                <c:pt idx="111">
                  <c:v>238.01741027832</c:v>
                </c:pt>
                <c:pt idx="112">
                  <c:v>239.86631774902301</c:v>
                </c:pt>
                <c:pt idx="113">
                  <c:v>241.84049987793</c:v>
                </c:pt>
                <c:pt idx="114">
                  <c:v>243.85192871093801</c:v>
                </c:pt>
                <c:pt idx="115">
                  <c:v>245.85078430175801</c:v>
                </c:pt>
                <c:pt idx="116">
                  <c:v>247.87571716308599</c:v>
                </c:pt>
                <c:pt idx="117">
                  <c:v>249.83778381347699</c:v>
                </c:pt>
                <c:pt idx="118">
                  <c:v>251.887413024902</c:v>
                </c:pt>
                <c:pt idx="119">
                  <c:v>253.94961547851599</c:v>
                </c:pt>
                <c:pt idx="120">
                  <c:v>255.93589782714801</c:v>
                </c:pt>
                <c:pt idx="121">
                  <c:v>257.88490295410202</c:v>
                </c:pt>
                <c:pt idx="122">
                  <c:v>259.87164306640602</c:v>
                </c:pt>
                <c:pt idx="123">
                  <c:v>261.92127990722702</c:v>
                </c:pt>
                <c:pt idx="124">
                  <c:v>263.97090148925798</c:v>
                </c:pt>
                <c:pt idx="125">
                  <c:v>266.09548950195301</c:v>
                </c:pt>
                <c:pt idx="126">
                  <c:v>268.03240966796898</c:v>
                </c:pt>
                <c:pt idx="127">
                  <c:v>269.88084411621099</c:v>
                </c:pt>
                <c:pt idx="128">
                  <c:v>271.84243774414102</c:v>
                </c:pt>
                <c:pt idx="129">
                  <c:v>273.81661987304699</c:v>
                </c:pt>
                <c:pt idx="130">
                  <c:v>275.91654968261702</c:v>
                </c:pt>
                <c:pt idx="131">
                  <c:v>277.91633605957003</c:v>
                </c:pt>
                <c:pt idx="132">
                  <c:v>279.81506347656199</c:v>
                </c:pt>
                <c:pt idx="133">
                  <c:v>281.87678527832003</c:v>
                </c:pt>
                <c:pt idx="134">
                  <c:v>283.95108032226602</c:v>
                </c:pt>
                <c:pt idx="135">
                  <c:v>285.92573547363298</c:v>
                </c:pt>
                <c:pt idx="136">
                  <c:v>287.849609375</c:v>
                </c:pt>
                <c:pt idx="137">
                  <c:v>289.82376098632801</c:v>
                </c:pt>
                <c:pt idx="138">
                  <c:v>291.92414855957003</c:v>
                </c:pt>
                <c:pt idx="139">
                  <c:v>293.86061096191401</c:v>
                </c:pt>
                <c:pt idx="140">
                  <c:v>295.79658508300798</c:v>
                </c:pt>
                <c:pt idx="141">
                  <c:v>297.85877990722702</c:v>
                </c:pt>
                <c:pt idx="142">
                  <c:v>299.79524230957003</c:v>
                </c:pt>
                <c:pt idx="143">
                  <c:v>301.80667114257801</c:v>
                </c:pt>
                <c:pt idx="144">
                  <c:v>303.90705871582003</c:v>
                </c:pt>
                <c:pt idx="145">
                  <c:v>305.90684509277298</c:v>
                </c:pt>
                <c:pt idx="146">
                  <c:v>307.88101196289102</c:v>
                </c:pt>
                <c:pt idx="147">
                  <c:v>309.86729431152298</c:v>
                </c:pt>
                <c:pt idx="148">
                  <c:v>311.80374145507801</c:v>
                </c:pt>
                <c:pt idx="149">
                  <c:v>313.85382080078102</c:v>
                </c:pt>
                <c:pt idx="150">
                  <c:v>315.86572265625</c:v>
                </c:pt>
                <c:pt idx="151">
                  <c:v>317.81428527832003</c:v>
                </c:pt>
                <c:pt idx="152">
                  <c:v>319.86390686035202</c:v>
                </c:pt>
                <c:pt idx="153">
                  <c:v>321.86370849609398</c:v>
                </c:pt>
                <c:pt idx="154">
                  <c:v>323.83741760253901</c:v>
                </c:pt>
                <c:pt idx="155">
                  <c:v>325.88656616210898</c:v>
                </c:pt>
                <c:pt idx="156">
                  <c:v>327.97390747070301</c:v>
                </c:pt>
                <c:pt idx="157">
                  <c:v>329.93597412109398</c:v>
                </c:pt>
                <c:pt idx="158">
                  <c:v>331.83517456054699</c:v>
                </c:pt>
                <c:pt idx="159">
                  <c:v>333.78419494628901</c:v>
                </c:pt>
                <c:pt idx="160">
                  <c:v>335.84591674804699</c:v>
                </c:pt>
                <c:pt idx="161">
                  <c:v>337.85734558105497</c:v>
                </c:pt>
                <c:pt idx="162">
                  <c:v>339.78169250488298</c:v>
                </c:pt>
                <c:pt idx="163">
                  <c:v>341.806640625</c:v>
                </c:pt>
                <c:pt idx="164">
                  <c:v>343.83064270019503</c:v>
                </c:pt>
                <c:pt idx="165">
                  <c:v>345.84207153320301</c:v>
                </c:pt>
                <c:pt idx="166">
                  <c:v>347.82882690429699</c:v>
                </c:pt>
                <c:pt idx="167">
                  <c:v>349.803466796875</c:v>
                </c:pt>
                <c:pt idx="168">
                  <c:v>351.81582641601602</c:v>
                </c:pt>
                <c:pt idx="169">
                  <c:v>353.82771301269503</c:v>
                </c:pt>
                <c:pt idx="170">
                  <c:v>355.95277404785202</c:v>
                </c:pt>
                <c:pt idx="171">
                  <c:v>358.02754211425798</c:v>
                </c:pt>
                <c:pt idx="172">
                  <c:v>359.90065002441401</c:v>
                </c:pt>
                <c:pt idx="173">
                  <c:v>361.79891967773398</c:v>
                </c:pt>
                <c:pt idx="174">
                  <c:v>363.7861328125</c:v>
                </c:pt>
                <c:pt idx="175">
                  <c:v>365.82318115234398</c:v>
                </c:pt>
                <c:pt idx="176">
                  <c:v>367.79736328125</c:v>
                </c:pt>
                <c:pt idx="177">
                  <c:v>369.77153015136702</c:v>
                </c:pt>
                <c:pt idx="178">
                  <c:v>371.77085876464798</c:v>
                </c:pt>
                <c:pt idx="179">
                  <c:v>373.79579162597702</c:v>
                </c:pt>
                <c:pt idx="180">
                  <c:v>375.86962890625</c:v>
                </c:pt>
                <c:pt idx="181">
                  <c:v>377.79351806640602</c:v>
                </c:pt>
                <c:pt idx="182">
                  <c:v>379.71830749511702</c:v>
                </c:pt>
                <c:pt idx="183">
                  <c:v>381.75535583496099</c:v>
                </c:pt>
                <c:pt idx="184">
                  <c:v>383.81755065917997</c:v>
                </c:pt>
                <c:pt idx="185">
                  <c:v>385.81686401367199</c:v>
                </c:pt>
                <c:pt idx="186">
                  <c:v>387.80363464355497</c:v>
                </c:pt>
                <c:pt idx="187">
                  <c:v>389.828125</c:v>
                </c:pt>
                <c:pt idx="188">
                  <c:v>391.78970336914102</c:v>
                </c:pt>
                <c:pt idx="189">
                  <c:v>393.78900146484398</c:v>
                </c:pt>
                <c:pt idx="190">
                  <c:v>395.77575683593699</c:v>
                </c:pt>
                <c:pt idx="191">
                  <c:v>397.74993896484398</c:v>
                </c:pt>
                <c:pt idx="192">
                  <c:v>399.78604125976602</c:v>
                </c:pt>
                <c:pt idx="193">
                  <c:v>401.82308959960898</c:v>
                </c:pt>
                <c:pt idx="194">
                  <c:v>403.79728698730497</c:v>
                </c:pt>
                <c:pt idx="195">
                  <c:v>405.78404235839798</c:v>
                </c:pt>
                <c:pt idx="196">
                  <c:v>407.78428649902298</c:v>
                </c:pt>
                <c:pt idx="197">
                  <c:v>409.82040405273398</c:v>
                </c:pt>
                <c:pt idx="198">
                  <c:v>411.83230590820301</c:v>
                </c:pt>
                <c:pt idx="199">
                  <c:v>413.76968383789102</c:v>
                </c:pt>
                <c:pt idx="200">
                  <c:v>415.73126220703102</c:v>
                </c:pt>
                <c:pt idx="201">
                  <c:v>417.71800231933599</c:v>
                </c:pt>
                <c:pt idx="202">
                  <c:v>419.72991943359398</c:v>
                </c:pt>
                <c:pt idx="203">
                  <c:v>421.79211425781199</c:v>
                </c:pt>
                <c:pt idx="204">
                  <c:v>423.82823181152298</c:v>
                </c:pt>
                <c:pt idx="205">
                  <c:v>425.77725219726602</c:v>
                </c:pt>
                <c:pt idx="206">
                  <c:v>427.72627258300798</c:v>
                </c:pt>
                <c:pt idx="207">
                  <c:v>429.78846740722702</c:v>
                </c:pt>
                <c:pt idx="208">
                  <c:v>431.82644653320301</c:v>
                </c:pt>
                <c:pt idx="209">
                  <c:v>433.77546691894503</c:v>
                </c:pt>
                <c:pt idx="210">
                  <c:v>435.787353515625</c:v>
                </c:pt>
                <c:pt idx="211">
                  <c:v>437.78575134277298</c:v>
                </c:pt>
                <c:pt idx="212">
                  <c:v>439.75994873046898</c:v>
                </c:pt>
                <c:pt idx="213">
                  <c:v>441.84822082519503</c:v>
                </c:pt>
                <c:pt idx="214">
                  <c:v>443.8349609375</c:v>
                </c:pt>
                <c:pt idx="215">
                  <c:v>445.73368835449202</c:v>
                </c:pt>
                <c:pt idx="216">
                  <c:v>447.74557495117199</c:v>
                </c:pt>
                <c:pt idx="217">
                  <c:v>449.82034301757801</c:v>
                </c:pt>
                <c:pt idx="218">
                  <c:v>451.80708312988298</c:v>
                </c:pt>
                <c:pt idx="219">
                  <c:v>453.76776123046898</c:v>
                </c:pt>
                <c:pt idx="220">
                  <c:v>455.72937011718801</c:v>
                </c:pt>
                <c:pt idx="221">
                  <c:v>457.77990722656199</c:v>
                </c:pt>
                <c:pt idx="222">
                  <c:v>459.904052734375</c:v>
                </c:pt>
                <c:pt idx="223">
                  <c:v>461.80278015136702</c:v>
                </c:pt>
                <c:pt idx="224">
                  <c:v>463.79045104980497</c:v>
                </c:pt>
                <c:pt idx="225">
                  <c:v>465.80236816406301</c:v>
                </c:pt>
                <c:pt idx="226">
                  <c:v>467.71273803710898</c:v>
                </c:pt>
                <c:pt idx="227">
                  <c:v>469.74977111816401</c:v>
                </c:pt>
                <c:pt idx="228">
                  <c:v>471.78773498535202</c:v>
                </c:pt>
                <c:pt idx="229">
                  <c:v>473.73677062988298</c:v>
                </c:pt>
                <c:pt idx="230">
                  <c:v>475.68580627441401</c:v>
                </c:pt>
                <c:pt idx="231">
                  <c:v>477.721923828125</c:v>
                </c:pt>
                <c:pt idx="232">
                  <c:v>479.77154541015602</c:v>
                </c:pt>
                <c:pt idx="233">
                  <c:v>481.72056579589798</c:v>
                </c:pt>
                <c:pt idx="234">
                  <c:v>483.71896362304699</c:v>
                </c:pt>
                <c:pt idx="235">
                  <c:v>485.80722045898398</c:v>
                </c:pt>
                <c:pt idx="236">
                  <c:v>487.76972961425798</c:v>
                </c:pt>
                <c:pt idx="237">
                  <c:v>489.68104553222702</c:v>
                </c:pt>
                <c:pt idx="238">
                  <c:v>491.70460510253901</c:v>
                </c:pt>
                <c:pt idx="239">
                  <c:v>493.75422668457003</c:v>
                </c:pt>
                <c:pt idx="240">
                  <c:v>495.71675109863298</c:v>
                </c:pt>
                <c:pt idx="241">
                  <c:v>497.65319824218801</c:v>
                </c:pt>
                <c:pt idx="242">
                  <c:v>499.67765808105497</c:v>
                </c:pt>
                <c:pt idx="243">
                  <c:v>501.67698669433599</c:v>
                </c:pt>
                <c:pt idx="244">
                  <c:v>503.66375732421898</c:v>
                </c:pt>
                <c:pt idx="245">
                  <c:v>505.71336364746099</c:v>
                </c:pt>
                <c:pt idx="246">
                  <c:v>507.75039672851602</c:v>
                </c:pt>
                <c:pt idx="247">
                  <c:v>509.73713684082003</c:v>
                </c:pt>
                <c:pt idx="248">
                  <c:v>511.69779968261702</c:v>
                </c:pt>
                <c:pt idx="249">
                  <c:v>513.70877075195301</c:v>
                </c:pt>
                <c:pt idx="250">
                  <c:v>515.70904541015602</c:v>
                </c:pt>
                <c:pt idx="251">
                  <c:v>517.67160034179699</c:v>
                </c:pt>
                <c:pt idx="252">
                  <c:v>519.69607543945301</c:v>
                </c:pt>
                <c:pt idx="253">
                  <c:v>521.70794677734398</c:v>
                </c:pt>
                <c:pt idx="254">
                  <c:v>523.66952514648403</c:v>
                </c:pt>
                <c:pt idx="255">
                  <c:v>525.64370727539097</c:v>
                </c:pt>
                <c:pt idx="256">
                  <c:v>527.64303588867199</c:v>
                </c:pt>
                <c:pt idx="257">
                  <c:v>529.65493774414097</c:v>
                </c:pt>
                <c:pt idx="258">
                  <c:v>531.74227905273403</c:v>
                </c:pt>
                <c:pt idx="259">
                  <c:v>533.76675415039097</c:v>
                </c:pt>
                <c:pt idx="260">
                  <c:v>535.71484375</c:v>
                </c:pt>
                <c:pt idx="261">
                  <c:v>537.67645263671898</c:v>
                </c:pt>
                <c:pt idx="262">
                  <c:v>539.650634765625</c:v>
                </c:pt>
                <c:pt idx="263">
                  <c:v>541.76312255859398</c:v>
                </c:pt>
                <c:pt idx="264">
                  <c:v>543.77593994140602</c:v>
                </c:pt>
                <c:pt idx="265">
                  <c:v>545.67465209960903</c:v>
                </c:pt>
                <c:pt idx="266">
                  <c:v>547.67398071289097</c:v>
                </c:pt>
                <c:pt idx="267">
                  <c:v>549.72360229492199</c:v>
                </c:pt>
                <c:pt idx="268">
                  <c:v>551.75973510742199</c:v>
                </c:pt>
                <c:pt idx="269">
                  <c:v>553.68267822265602</c:v>
                </c:pt>
                <c:pt idx="270">
                  <c:v>555.73321533203102</c:v>
                </c:pt>
                <c:pt idx="271">
                  <c:v>557.77120971679699</c:v>
                </c:pt>
                <c:pt idx="272">
                  <c:v>559.63128662109398</c:v>
                </c:pt>
                <c:pt idx="273">
                  <c:v>561.65481567382801</c:v>
                </c:pt>
                <c:pt idx="274">
                  <c:v>563.66763305664097</c:v>
                </c:pt>
                <c:pt idx="275">
                  <c:v>565.60504150390602</c:v>
                </c:pt>
                <c:pt idx="276">
                  <c:v>567.566650390625</c:v>
                </c:pt>
                <c:pt idx="277">
                  <c:v>569.60366821289097</c:v>
                </c:pt>
                <c:pt idx="278">
                  <c:v>571.69100952148403</c:v>
                </c:pt>
                <c:pt idx="279">
                  <c:v>573.65167236328102</c:v>
                </c:pt>
                <c:pt idx="280">
                  <c:v>575.70129394531295</c:v>
                </c:pt>
                <c:pt idx="281">
                  <c:v>577.80215454101597</c:v>
                </c:pt>
                <c:pt idx="282">
                  <c:v>579.70089721679699</c:v>
                </c:pt>
                <c:pt idx="283">
                  <c:v>581.63735961914097</c:v>
                </c:pt>
                <c:pt idx="284">
                  <c:v>583.66180419921898</c:v>
                </c:pt>
                <c:pt idx="285">
                  <c:v>585.59823608398403</c:v>
                </c:pt>
                <c:pt idx="286">
                  <c:v>587.69723510742199</c:v>
                </c:pt>
                <c:pt idx="287">
                  <c:v>589.73333740234398</c:v>
                </c:pt>
                <c:pt idx="288">
                  <c:v>591.62042236328102</c:v>
                </c:pt>
                <c:pt idx="289">
                  <c:v>593.63327026367199</c:v>
                </c:pt>
                <c:pt idx="290">
                  <c:v>595.68289184570301</c:v>
                </c:pt>
                <c:pt idx="291">
                  <c:v>597.65707397460903</c:v>
                </c:pt>
                <c:pt idx="292">
                  <c:v>599.64288330078102</c:v>
                </c:pt>
                <c:pt idx="293">
                  <c:v>601.69247436523403</c:v>
                </c:pt>
                <c:pt idx="294">
                  <c:v>603.71789550781205</c:v>
                </c:pt>
                <c:pt idx="295">
                  <c:v>605.80526733398403</c:v>
                </c:pt>
                <c:pt idx="296">
                  <c:v>607.74169921875</c:v>
                </c:pt>
                <c:pt idx="297">
                  <c:v>609.59011840820301</c:v>
                </c:pt>
                <c:pt idx="298">
                  <c:v>611.60202026367199</c:v>
                </c:pt>
                <c:pt idx="299">
                  <c:v>613.61392211914097</c:v>
                </c:pt>
                <c:pt idx="300">
                  <c:v>615.57553100585903</c:v>
                </c:pt>
                <c:pt idx="301">
                  <c:v>617.62512207031205</c:v>
                </c:pt>
                <c:pt idx="302">
                  <c:v>619.64956665039097</c:v>
                </c:pt>
                <c:pt idx="303">
                  <c:v>621.58605957031205</c:v>
                </c:pt>
                <c:pt idx="304">
                  <c:v>623.59799194335903</c:v>
                </c:pt>
                <c:pt idx="305">
                  <c:v>625.60986328125</c:v>
                </c:pt>
                <c:pt idx="306">
                  <c:v>627.60916137695301</c:v>
                </c:pt>
                <c:pt idx="307">
                  <c:v>629.68392944335903</c:v>
                </c:pt>
                <c:pt idx="308">
                  <c:v>631.75869750976597</c:v>
                </c:pt>
                <c:pt idx="309">
                  <c:v>633.67001342773403</c:v>
                </c:pt>
                <c:pt idx="310">
                  <c:v>635.54357910156205</c:v>
                </c:pt>
                <c:pt idx="311">
                  <c:v>637.58062744140602</c:v>
                </c:pt>
                <c:pt idx="312">
                  <c:v>639.60513305664097</c:v>
                </c:pt>
                <c:pt idx="313">
                  <c:v>641.60446166992199</c:v>
                </c:pt>
                <c:pt idx="314">
                  <c:v>643.61633300781205</c:v>
                </c:pt>
                <c:pt idx="315">
                  <c:v>645.55276489257801</c:v>
                </c:pt>
                <c:pt idx="316">
                  <c:v>647.57723999023403</c:v>
                </c:pt>
                <c:pt idx="317">
                  <c:v>649.60171508789097</c:v>
                </c:pt>
                <c:pt idx="318">
                  <c:v>651.60104370117199</c:v>
                </c:pt>
                <c:pt idx="319">
                  <c:v>653.70095825195301</c:v>
                </c:pt>
                <c:pt idx="320">
                  <c:v>655.77572631835903</c:v>
                </c:pt>
                <c:pt idx="321">
                  <c:v>657.67352294921898</c:v>
                </c:pt>
                <c:pt idx="322">
                  <c:v>659.59646606445301</c:v>
                </c:pt>
                <c:pt idx="323">
                  <c:v>661.63446044921898</c:v>
                </c:pt>
                <c:pt idx="324">
                  <c:v>663.58441162109398</c:v>
                </c:pt>
                <c:pt idx="325">
                  <c:v>665.52084350585903</c:v>
                </c:pt>
                <c:pt idx="326">
                  <c:v>667.55694580078102</c:v>
                </c:pt>
                <c:pt idx="327">
                  <c:v>669.70715332031205</c:v>
                </c:pt>
                <c:pt idx="328">
                  <c:v>671.65713500976597</c:v>
                </c:pt>
                <c:pt idx="329">
                  <c:v>673.53073120117199</c:v>
                </c:pt>
                <c:pt idx="330">
                  <c:v>675.58035278320301</c:v>
                </c:pt>
                <c:pt idx="331">
                  <c:v>677.59225463867199</c:v>
                </c:pt>
                <c:pt idx="332">
                  <c:v>679.61672973632801</c:v>
                </c:pt>
                <c:pt idx="333">
                  <c:v>681.59091186523403</c:v>
                </c:pt>
                <c:pt idx="334">
                  <c:v>683.53991699218795</c:v>
                </c:pt>
                <c:pt idx="335">
                  <c:v>685.58950805664097</c:v>
                </c:pt>
                <c:pt idx="336">
                  <c:v>687.60144042968795</c:v>
                </c:pt>
                <c:pt idx="337">
                  <c:v>689.58819580078102</c:v>
                </c:pt>
                <c:pt idx="338">
                  <c:v>691.57492065429699</c:v>
                </c:pt>
                <c:pt idx="339">
                  <c:v>693.56167602539097</c:v>
                </c:pt>
                <c:pt idx="340">
                  <c:v>695.59872436523403</c:v>
                </c:pt>
                <c:pt idx="341">
                  <c:v>697.73544311523403</c:v>
                </c:pt>
                <c:pt idx="342">
                  <c:v>699.65930175781205</c:v>
                </c:pt>
                <c:pt idx="343">
                  <c:v>701.50863647460903</c:v>
                </c:pt>
                <c:pt idx="344">
                  <c:v>703.57083129882801</c:v>
                </c:pt>
                <c:pt idx="345">
                  <c:v>705.68331909179699</c:v>
                </c:pt>
                <c:pt idx="346">
                  <c:v>707.63235473632801</c:v>
                </c:pt>
                <c:pt idx="347">
                  <c:v>709.55624389648403</c:v>
                </c:pt>
                <c:pt idx="348">
                  <c:v>711.54299926757801</c:v>
                </c:pt>
                <c:pt idx="349">
                  <c:v>713.51718139648403</c:v>
                </c:pt>
                <c:pt idx="350">
                  <c:v>715.51556396484398</c:v>
                </c:pt>
                <c:pt idx="351">
                  <c:v>717.48974609375</c:v>
                </c:pt>
                <c:pt idx="352">
                  <c:v>719.48907470703102</c:v>
                </c:pt>
                <c:pt idx="353">
                  <c:v>721.50094604492199</c:v>
                </c:pt>
                <c:pt idx="354">
                  <c:v>723.57666015625</c:v>
                </c:pt>
                <c:pt idx="355">
                  <c:v>725.5625</c:v>
                </c:pt>
                <c:pt idx="356">
                  <c:v>727.51150512695301</c:v>
                </c:pt>
                <c:pt idx="357">
                  <c:v>729.54855346679699</c:v>
                </c:pt>
                <c:pt idx="358">
                  <c:v>731.61074829101597</c:v>
                </c:pt>
                <c:pt idx="359">
                  <c:v>733.63613891601597</c:v>
                </c:pt>
                <c:pt idx="360">
                  <c:v>735.56002807617199</c:v>
                </c:pt>
                <c:pt idx="361">
                  <c:v>737.47134399414097</c:v>
                </c:pt>
                <c:pt idx="362">
                  <c:v>739.49581909179699</c:v>
                </c:pt>
                <c:pt idx="363">
                  <c:v>741.54544067382801</c:v>
                </c:pt>
                <c:pt idx="364">
                  <c:v>743.55731201171898</c:v>
                </c:pt>
                <c:pt idx="365">
                  <c:v>745.56918334960903</c:v>
                </c:pt>
                <c:pt idx="366">
                  <c:v>747.56854248046898</c:v>
                </c:pt>
                <c:pt idx="367">
                  <c:v>749.55532836914097</c:v>
                </c:pt>
                <c:pt idx="368">
                  <c:v>751.61752319335903</c:v>
                </c:pt>
                <c:pt idx="369">
                  <c:v>753.604248046875</c:v>
                </c:pt>
                <c:pt idx="370">
                  <c:v>755.55325317382801</c:v>
                </c:pt>
                <c:pt idx="371">
                  <c:v>757.51486206054699</c:v>
                </c:pt>
                <c:pt idx="372">
                  <c:v>759.50161743164097</c:v>
                </c:pt>
                <c:pt idx="373">
                  <c:v>761.55123901367199</c:v>
                </c:pt>
                <c:pt idx="374">
                  <c:v>763.50027465820301</c:v>
                </c:pt>
                <c:pt idx="375">
                  <c:v>765.47445678710903</c:v>
                </c:pt>
                <c:pt idx="376">
                  <c:v>767.48635864257801</c:v>
                </c:pt>
                <c:pt idx="377">
                  <c:v>769.49636840820301</c:v>
                </c:pt>
                <c:pt idx="378">
                  <c:v>771.53338623046898</c:v>
                </c:pt>
                <c:pt idx="379">
                  <c:v>773.48431396484398</c:v>
                </c:pt>
                <c:pt idx="380">
                  <c:v>775.55911254882801</c:v>
                </c:pt>
                <c:pt idx="381">
                  <c:v>777.57098388671898</c:v>
                </c:pt>
                <c:pt idx="382">
                  <c:v>779.50744628906295</c:v>
                </c:pt>
                <c:pt idx="383">
                  <c:v>781.53195190429699</c:v>
                </c:pt>
                <c:pt idx="384">
                  <c:v>783.51870727539097</c:v>
                </c:pt>
                <c:pt idx="385">
                  <c:v>785.54318237304699</c:v>
                </c:pt>
                <c:pt idx="386">
                  <c:v>787.517333984375</c:v>
                </c:pt>
                <c:pt idx="387">
                  <c:v>789.51663208007801</c:v>
                </c:pt>
                <c:pt idx="388">
                  <c:v>791.51596069335903</c:v>
                </c:pt>
                <c:pt idx="389">
                  <c:v>793.49014282226597</c:v>
                </c:pt>
                <c:pt idx="390">
                  <c:v>795.48947143554699</c:v>
                </c:pt>
                <c:pt idx="391">
                  <c:v>797.55166625976597</c:v>
                </c:pt>
                <c:pt idx="392">
                  <c:v>799.53839111328102</c:v>
                </c:pt>
                <c:pt idx="393">
                  <c:v>801.46224975585903</c:v>
                </c:pt>
                <c:pt idx="394">
                  <c:v>803.46157836914097</c:v>
                </c:pt>
                <c:pt idx="395">
                  <c:v>805.47348022460903</c:v>
                </c:pt>
                <c:pt idx="396">
                  <c:v>807.47280883789097</c:v>
                </c:pt>
                <c:pt idx="397">
                  <c:v>809.50985717773403</c:v>
                </c:pt>
                <c:pt idx="398">
                  <c:v>811.52175903320301</c:v>
                </c:pt>
                <c:pt idx="399">
                  <c:v>813.47076416015602</c:v>
                </c:pt>
                <c:pt idx="400">
                  <c:v>815.47009277343705</c:v>
                </c:pt>
                <c:pt idx="401">
                  <c:v>817.49456787109398</c:v>
                </c:pt>
                <c:pt idx="402">
                  <c:v>819.48129272460903</c:v>
                </c:pt>
                <c:pt idx="403">
                  <c:v>821.43032836914097</c:v>
                </c:pt>
                <c:pt idx="404">
                  <c:v>823.505126953125</c:v>
                </c:pt>
                <c:pt idx="405">
                  <c:v>825.61761474609398</c:v>
                </c:pt>
                <c:pt idx="406">
                  <c:v>827.55404663085903</c:v>
                </c:pt>
                <c:pt idx="407">
                  <c:v>829.47793579101597</c:v>
                </c:pt>
                <c:pt idx="408">
                  <c:v>831.50241088867199</c:v>
                </c:pt>
                <c:pt idx="409">
                  <c:v>833.56457519531295</c:v>
                </c:pt>
                <c:pt idx="410">
                  <c:v>835.56390380859398</c:v>
                </c:pt>
                <c:pt idx="411">
                  <c:v>837.52554321289097</c:v>
                </c:pt>
                <c:pt idx="412">
                  <c:v>839.47457885742199</c:v>
                </c:pt>
                <c:pt idx="413">
                  <c:v>841.44873046875</c:v>
                </c:pt>
                <c:pt idx="414">
                  <c:v>843.46060180664097</c:v>
                </c:pt>
                <c:pt idx="415">
                  <c:v>845.49768066406205</c:v>
                </c:pt>
                <c:pt idx="416">
                  <c:v>847.45739746093705</c:v>
                </c:pt>
                <c:pt idx="417">
                  <c:v>849.45477294921898</c:v>
                </c:pt>
                <c:pt idx="418">
                  <c:v>851.51693725585903</c:v>
                </c:pt>
                <c:pt idx="419">
                  <c:v>853.46789550781205</c:v>
                </c:pt>
                <c:pt idx="420">
                  <c:v>855.40625</c:v>
                </c:pt>
                <c:pt idx="421">
                  <c:v>857.39105224609398</c:v>
                </c:pt>
                <c:pt idx="422">
                  <c:v>859.45327758789097</c:v>
                </c:pt>
                <c:pt idx="423">
                  <c:v>861.54064941406205</c:v>
                </c:pt>
                <c:pt idx="424">
                  <c:v>863.50222778320301</c:v>
                </c:pt>
                <c:pt idx="425">
                  <c:v>865.37771606445301</c:v>
                </c:pt>
                <c:pt idx="426">
                  <c:v>867.40219116210903</c:v>
                </c:pt>
                <c:pt idx="427">
                  <c:v>869.42666625976597</c:v>
                </c:pt>
                <c:pt idx="428">
                  <c:v>871.38824462890602</c:v>
                </c:pt>
                <c:pt idx="429">
                  <c:v>873.4755859375</c:v>
                </c:pt>
                <c:pt idx="430">
                  <c:v>875.50006103515602</c:v>
                </c:pt>
                <c:pt idx="431">
                  <c:v>877.39877319335903</c:v>
                </c:pt>
                <c:pt idx="432">
                  <c:v>879.36041259765602</c:v>
                </c:pt>
                <c:pt idx="433">
                  <c:v>881.41003417968795</c:v>
                </c:pt>
                <c:pt idx="434">
                  <c:v>883.43447875976597</c:v>
                </c:pt>
                <c:pt idx="435">
                  <c:v>885.40866088867199</c:v>
                </c:pt>
                <c:pt idx="436">
                  <c:v>887.35769653320301</c:v>
                </c:pt>
                <c:pt idx="437">
                  <c:v>889.35702514648403</c:v>
                </c:pt>
                <c:pt idx="438">
                  <c:v>891.38150024414097</c:v>
                </c:pt>
                <c:pt idx="439">
                  <c:v>893.33050537109398</c:v>
                </c:pt>
                <c:pt idx="440">
                  <c:v>895.39270019531295</c:v>
                </c:pt>
                <c:pt idx="441">
                  <c:v>897.48004150390602</c:v>
                </c:pt>
                <c:pt idx="442">
                  <c:v>899.44161987304699</c:v>
                </c:pt>
                <c:pt idx="443">
                  <c:v>901.40322875976597</c:v>
                </c:pt>
                <c:pt idx="444">
                  <c:v>903.47802734375</c:v>
                </c:pt>
                <c:pt idx="445">
                  <c:v>905.50253295898403</c:v>
                </c:pt>
                <c:pt idx="446">
                  <c:v>907.40127563476597</c:v>
                </c:pt>
                <c:pt idx="447">
                  <c:v>909.41314697265602</c:v>
                </c:pt>
                <c:pt idx="448">
                  <c:v>911.42498779296898</c:v>
                </c:pt>
                <c:pt idx="449">
                  <c:v>913.399169921875</c:v>
                </c:pt>
                <c:pt idx="450">
                  <c:v>915.42364501953102</c:v>
                </c:pt>
                <c:pt idx="451">
                  <c:v>917.44619750976597</c:v>
                </c:pt>
                <c:pt idx="452">
                  <c:v>919.39523315429699</c:v>
                </c:pt>
                <c:pt idx="453">
                  <c:v>921.33361816406205</c:v>
                </c:pt>
                <c:pt idx="454">
                  <c:v>923.39584350585903</c:v>
                </c:pt>
                <c:pt idx="455">
                  <c:v>925.48318481445301</c:v>
                </c:pt>
                <c:pt idx="456">
                  <c:v>927.44476318359398</c:v>
                </c:pt>
                <c:pt idx="457">
                  <c:v>929.38119506835903</c:v>
                </c:pt>
                <c:pt idx="458">
                  <c:v>931.38052368164097</c:v>
                </c:pt>
                <c:pt idx="459">
                  <c:v>933.36724853515602</c:v>
                </c:pt>
                <c:pt idx="460">
                  <c:v>935.404296875</c:v>
                </c:pt>
                <c:pt idx="461">
                  <c:v>937.41622924804699</c:v>
                </c:pt>
                <c:pt idx="462">
                  <c:v>939.35266113281295</c:v>
                </c:pt>
                <c:pt idx="463">
                  <c:v>941.31423950195301</c:v>
                </c:pt>
                <c:pt idx="464">
                  <c:v>943.351318359375</c:v>
                </c:pt>
                <c:pt idx="465">
                  <c:v>945.40093994140602</c:v>
                </c:pt>
                <c:pt idx="466">
                  <c:v>947.38766479492199</c:v>
                </c:pt>
                <c:pt idx="467">
                  <c:v>949.43728637695301</c:v>
                </c:pt>
                <c:pt idx="468">
                  <c:v>951.47433471679699</c:v>
                </c:pt>
                <c:pt idx="469">
                  <c:v>953.44854736328102</c:v>
                </c:pt>
                <c:pt idx="470">
                  <c:v>955.43338012695301</c:v>
                </c:pt>
                <c:pt idx="471">
                  <c:v>957.38238525390602</c:v>
                </c:pt>
                <c:pt idx="472">
                  <c:v>959.39620971679699</c:v>
                </c:pt>
                <c:pt idx="473">
                  <c:v>961.39553833007801</c:v>
                </c:pt>
                <c:pt idx="474">
                  <c:v>963.30682373046898</c:v>
                </c:pt>
                <c:pt idx="475">
                  <c:v>965.30612182617199</c:v>
                </c:pt>
                <c:pt idx="476">
                  <c:v>967.36831665039097</c:v>
                </c:pt>
                <c:pt idx="477">
                  <c:v>969.40536499023403</c:v>
                </c:pt>
                <c:pt idx="478">
                  <c:v>971.40466308593795</c:v>
                </c:pt>
                <c:pt idx="479">
                  <c:v>973.35369873046898</c:v>
                </c:pt>
                <c:pt idx="480">
                  <c:v>975.32598876953102</c:v>
                </c:pt>
                <c:pt idx="481">
                  <c:v>977.35046386718705</c:v>
                </c:pt>
                <c:pt idx="482">
                  <c:v>979.41455078125</c:v>
                </c:pt>
                <c:pt idx="483">
                  <c:v>981.37612915039097</c:v>
                </c:pt>
                <c:pt idx="484">
                  <c:v>983.35031127929699</c:v>
                </c:pt>
                <c:pt idx="485">
                  <c:v>985.33706665039097</c:v>
                </c:pt>
                <c:pt idx="486">
                  <c:v>987.311279296875</c:v>
                </c:pt>
                <c:pt idx="487">
                  <c:v>989.38607788085903</c:v>
                </c:pt>
                <c:pt idx="488">
                  <c:v>991.372802734375</c:v>
                </c:pt>
                <c:pt idx="489">
                  <c:v>993.30920410156205</c:v>
                </c:pt>
                <c:pt idx="490">
                  <c:v>995.34432983398403</c:v>
                </c:pt>
                <c:pt idx="491">
                  <c:v>997.39398193359398</c:v>
                </c:pt>
                <c:pt idx="492">
                  <c:v>999.39523315429699</c:v>
                </c:pt>
                <c:pt idx="493">
                  <c:v>1001.34423828125</c:v>
                </c:pt>
                <c:pt idx="494">
                  <c:v>1003.34356689453</c:v>
                </c:pt>
                <c:pt idx="495">
                  <c:v>1005.40576171875</c:v>
                </c:pt>
                <c:pt idx="496">
                  <c:v>1007.3547668457001</c:v>
                </c:pt>
                <c:pt idx="497">
                  <c:v>1009.2912292480499</c:v>
                </c:pt>
                <c:pt idx="498">
                  <c:v>1011.3157043457001</c:v>
                </c:pt>
                <c:pt idx="499">
                  <c:v>1013.33825683594</c:v>
                </c:pt>
                <c:pt idx="500">
                  <c:v>1015.3752746582001</c:v>
                </c:pt>
                <c:pt idx="501">
                  <c:v>1017.38909912109</c:v>
                </c:pt>
                <c:pt idx="502">
                  <c:v>1019.3507385253901</c:v>
                </c:pt>
                <c:pt idx="503">
                  <c:v>1021.2997741699201</c:v>
                </c:pt>
                <c:pt idx="504">
                  <c:v>1023.3242492675799</c:v>
                </c:pt>
                <c:pt idx="505">
                  <c:v>1025.30908203125</c:v>
                </c:pt>
                <c:pt idx="506">
                  <c:v>1027.2958374023401</c:v>
                </c:pt>
                <c:pt idx="507">
                  <c:v>1029.3473510742199</c:v>
                </c:pt>
                <c:pt idx="508">
                  <c:v>1031.28381347656</c:v>
                </c:pt>
                <c:pt idx="509">
                  <c:v>1033.3208618164099</c:v>
                </c:pt>
                <c:pt idx="510">
                  <c:v>1035.34533691406</c:v>
                </c:pt>
                <c:pt idx="511">
                  <c:v>1037.2692260742199</c:v>
                </c:pt>
                <c:pt idx="512">
                  <c:v>1039.2810668945301</c:v>
                </c:pt>
                <c:pt idx="513">
                  <c:v>1041.31811523438</c:v>
                </c:pt>
                <c:pt idx="514">
                  <c:v>1043.2922973632801</c:v>
                </c:pt>
                <c:pt idx="515">
                  <c:v>1045.36706542969</c:v>
                </c:pt>
                <c:pt idx="516">
                  <c:v>1047.3789672851599</c:v>
                </c:pt>
                <c:pt idx="517">
                  <c:v>1049.23999023438</c:v>
                </c:pt>
                <c:pt idx="518">
                  <c:v>1051.2393188476599</c:v>
                </c:pt>
                <c:pt idx="519">
                  <c:v>1053.33923339844</c:v>
                </c:pt>
                <c:pt idx="520">
                  <c:v>1055.37438964844</c:v>
                </c:pt>
                <c:pt idx="521">
                  <c:v>1057.32336425781</c:v>
                </c:pt>
                <c:pt idx="522">
                  <c:v>1059.32458496094</c:v>
                </c:pt>
                <c:pt idx="523">
                  <c:v>1061.3239135742199</c:v>
                </c:pt>
                <c:pt idx="524">
                  <c:v>1063.3231811523401</c:v>
                </c:pt>
                <c:pt idx="525">
                  <c:v>1065.29736328125</c:v>
                </c:pt>
                <c:pt idx="526">
                  <c:v>1067.2463989257801</c:v>
                </c:pt>
                <c:pt idx="527">
                  <c:v>1069.24572753906</c:v>
                </c:pt>
                <c:pt idx="528">
                  <c:v>1071.4085083007801</c:v>
                </c:pt>
                <c:pt idx="529">
                  <c:v>1073.42041015625</c:v>
                </c:pt>
                <c:pt idx="530">
                  <c:v>1075.2688598632801</c:v>
                </c:pt>
                <c:pt idx="531">
                  <c:v>1077.29333496094</c:v>
                </c:pt>
                <c:pt idx="532">
                  <c:v>1079.3052368164099</c:v>
                </c:pt>
                <c:pt idx="533">
                  <c:v>1081.2919921875</c:v>
                </c:pt>
                <c:pt idx="534">
                  <c:v>1083.29138183594</c:v>
                </c:pt>
                <c:pt idx="535">
                  <c:v>1085.3032836914099</c:v>
                </c:pt>
                <c:pt idx="536">
                  <c:v>1087.2648315429699</c:v>
                </c:pt>
                <c:pt idx="537">
                  <c:v>1089.3018188476599</c:v>
                </c:pt>
                <c:pt idx="538">
                  <c:v>1091.439453125</c:v>
                </c:pt>
                <c:pt idx="539">
                  <c:v>1093.36340332031</c:v>
                </c:pt>
                <c:pt idx="540">
                  <c:v>1095.2369995117199</c:v>
                </c:pt>
                <c:pt idx="541">
                  <c:v>1097.32434082031</c:v>
                </c:pt>
                <c:pt idx="542">
                  <c:v>1099.3865356445301</c:v>
                </c:pt>
                <c:pt idx="543">
                  <c:v>1101.2977905273401</c:v>
                </c:pt>
                <c:pt idx="544">
                  <c:v>1103.24682617188</c:v>
                </c:pt>
                <c:pt idx="545">
                  <c:v>1105.3970336914099</c:v>
                </c:pt>
                <c:pt idx="546">
                  <c:v>1107.4214477539099</c:v>
                </c:pt>
                <c:pt idx="547">
                  <c:v>1109.24475097656</c:v>
                </c:pt>
                <c:pt idx="548">
                  <c:v>1111.21899414062</c:v>
                </c:pt>
                <c:pt idx="549">
                  <c:v>1113.2686157226599</c:v>
                </c:pt>
                <c:pt idx="550">
                  <c:v>1115.2678833007801</c:v>
                </c:pt>
                <c:pt idx="551">
                  <c:v>1117.26721191406</c:v>
                </c:pt>
                <c:pt idx="552">
                  <c:v>1119.3168334960901</c:v>
                </c:pt>
                <c:pt idx="553">
                  <c:v>1121.3016967773401</c:v>
                </c:pt>
                <c:pt idx="554">
                  <c:v>1123.3010864257801</c:v>
                </c:pt>
                <c:pt idx="555">
                  <c:v>1125.38842773438</c:v>
                </c:pt>
                <c:pt idx="556">
                  <c:v>1127.34997558594</c:v>
                </c:pt>
                <c:pt idx="557">
                  <c:v>1129.23803710938</c:v>
                </c:pt>
                <c:pt idx="558">
                  <c:v>1131.1996459960901</c:v>
                </c:pt>
                <c:pt idx="559">
                  <c:v>1133.26184082031</c:v>
                </c:pt>
                <c:pt idx="560">
                  <c:v>1135.3240356445301</c:v>
                </c:pt>
                <c:pt idx="561">
                  <c:v>1137.2855834960901</c:v>
                </c:pt>
                <c:pt idx="562">
                  <c:v>1139.259765625</c:v>
                </c:pt>
                <c:pt idx="563">
                  <c:v>1141.35974121094</c:v>
                </c:pt>
                <c:pt idx="564">
                  <c:v>1143.3464965820301</c:v>
                </c:pt>
                <c:pt idx="565">
                  <c:v>1145.3080444335901</c:v>
                </c:pt>
                <c:pt idx="566">
                  <c:v>1147.25708007812</c:v>
                </c:pt>
                <c:pt idx="567">
                  <c:v>1149.2186889648401</c:v>
                </c:pt>
                <c:pt idx="568">
                  <c:v>1151.25573730469</c:v>
                </c:pt>
                <c:pt idx="569">
                  <c:v>1153.1921997070301</c:v>
                </c:pt>
                <c:pt idx="570">
                  <c:v>1155.2040405273401</c:v>
                </c:pt>
                <c:pt idx="571">
                  <c:v>1157.228515625</c:v>
                </c:pt>
                <c:pt idx="572">
                  <c:v>1159.2026977539099</c:v>
                </c:pt>
                <c:pt idx="573">
                  <c:v>1161.2127075195301</c:v>
                </c:pt>
                <c:pt idx="574">
                  <c:v>1163.21203613281</c:v>
                </c:pt>
                <c:pt idx="575">
                  <c:v>1165.20068359375</c:v>
                </c:pt>
                <c:pt idx="576">
                  <c:v>1167.2000122070301</c:v>
                </c:pt>
                <c:pt idx="577">
                  <c:v>1169.18481445312</c:v>
                </c:pt>
                <c:pt idx="578">
                  <c:v>1171.2721557617199</c:v>
                </c:pt>
                <c:pt idx="579">
                  <c:v>1173.32373046875</c:v>
                </c:pt>
                <c:pt idx="580">
                  <c:v>1175.2224731445301</c:v>
                </c:pt>
                <c:pt idx="581">
                  <c:v>1177.24694824219</c:v>
                </c:pt>
                <c:pt idx="582">
                  <c:v>1179.2839965820301</c:v>
                </c:pt>
                <c:pt idx="583">
                  <c:v>1181.23303222656</c:v>
                </c:pt>
                <c:pt idx="584">
                  <c:v>1183.1694946289099</c:v>
                </c:pt>
                <c:pt idx="585">
                  <c:v>1185.1310424804699</c:v>
                </c:pt>
                <c:pt idx="586">
                  <c:v>1187.21838378906</c:v>
                </c:pt>
                <c:pt idx="587">
                  <c:v>1189.2805786132801</c:v>
                </c:pt>
                <c:pt idx="588">
                  <c:v>1191.2044067382801</c:v>
                </c:pt>
                <c:pt idx="589">
                  <c:v>1193.14086914062</c:v>
                </c:pt>
                <c:pt idx="590">
                  <c:v>1195.203125</c:v>
                </c:pt>
                <c:pt idx="591">
                  <c:v>1197.2778930664099</c:v>
                </c:pt>
                <c:pt idx="592">
                  <c:v>1199.22497558594</c:v>
                </c:pt>
                <c:pt idx="593">
                  <c:v>1201.2117309570301</c:v>
                </c:pt>
                <c:pt idx="594">
                  <c:v>1203.2883911132801</c:v>
                </c:pt>
                <c:pt idx="595">
                  <c:v>1205.22485351562</c:v>
                </c:pt>
                <c:pt idx="596">
                  <c:v>1207.1738891601599</c:v>
                </c:pt>
                <c:pt idx="597">
                  <c:v>1209.1838989257801</c:v>
                </c:pt>
                <c:pt idx="598">
                  <c:v>1211.18322753906</c:v>
                </c:pt>
                <c:pt idx="599">
                  <c:v>1213.1843872070301</c:v>
                </c:pt>
                <c:pt idx="600">
                  <c:v>1215.18371582031</c:v>
                </c:pt>
                <c:pt idx="601">
                  <c:v>1217.1830444335901</c:v>
                </c:pt>
                <c:pt idx="602">
                  <c:v>1219.18041992188</c:v>
                </c:pt>
                <c:pt idx="603">
                  <c:v>1221.2174682617199</c:v>
                </c:pt>
                <c:pt idx="604">
                  <c:v>1223.21875</c:v>
                </c:pt>
                <c:pt idx="605">
                  <c:v>1225.19299316406</c:v>
                </c:pt>
                <c:pt idx="606">
                  <c:v>1227.2174682617199</c:v>
                </c:pt>
                <c:pt idx="607">
                  <c:v>1229.2167358398401</c:v>
                </c:pt>
                <c:pt idx="608">
                  <c:v>1231.16577148438</c:v>
                </c:pt>
                <c:pt idx="609">
                  <c:v>1233.2153930664099</c:v>
                </c:pt>
                <c:pt idx="610">
                  <c:v>1235.2272338867199</c:v>
                </c:pt>
                <c:pt idx="611">
                  <c:v>1237.20141601562</c:v>
                </c:pt>
                <c:pt idx="612">
                  <c:v>1239.2510375976599</c:v>
                </c:pt>
                <c:pt idx="613">
                  <c:v>1241.23779296875</c:v>
                </c:pt>
                <c:pt idx="614">
                  <c:v>1243.2119750976599</c:v>
                </c:pt>
                <c:pt idx="615">
                  <c:v>1245.2490234375</c:v>
                </c:pt>
                <c:pt idx="616">
                  <c:v>1247.2483520507801</c:v>
                </c:pt>
                <c:pt idx="617">
                  <c:v>1249.2099609375</c:v>
                </c:pt>
                <c:pt idx="618">
                  <c:v>1251.1967163085901</c:v>
                </c:pt>
                <c:pt idx="619">
                  <c:v>1253.30920410156</c:v>
                </c:pt>
                <c:pt idx="620">
                  <c:v>1255.2833862304699</c:v>
                </c:pt>
                <c:pt idx="621">
                  <c:v>1257.1317749023401</c:v>
                </c:pt>
                <c:pt idx="622">
                  <c:v>1259.16882324219</c:v>
                </c:pt>
                <c:pt idx="623">
                  <c:v>1261.14306640625</c:v>
                </c:pt>
                <c:pt idx="624">
                  <c:v>1263.1675415039099</c:v>
                </c:pt>
                <c:pt idx="625">
                  <c:v>1265.2799682617199</c:v>
                </c:pt>
                <c:pt idx="626">
                  <c:v>1267.20385742188</c:v>
                </c:pt>
                <c:pt idx="627">
                  <c:v>1269.1277465820301</c:v>
                </c:pt>
                <c:pt idx="628">
                  <c:v>1271.1018676757801</c:v>
                </c:pt>
                <c:pt idx="629">
                  <c:v>1273.12634277344</c:v>
                </c:pt>
                <c:pt idx="630">
                  <c:v>1275.1382446289099</c:v>
                </c:pt>
                <c:pt idx="631">
                  <c:v>1277.04760742188</c:v>
                </c:pt>
                <c:pt idx="632">
                  <c:v>1279.08471679688</c:v>
                </c:pt>
                <c:pt idx="633">
                  <c:v>1281.2117309570301</c:v>
                </c:pt>
                <c:pt idx="634">
                  <c:v>1283.2109985351599</c:v>
                </c:pt>
                <c:pt idx="635">
                  <c:v>1285.17260742188</c:v>
                </c:pt>
                <c:pt idx="636">
                  <c:v>1287.2096557617199</c:v>
                </c:pt>
                <c:pt idx="637">
                  <c:v>1289.19641113281</c:v>
                </c:pt>
                <c:pt idx="638">
                  <c:v>1291.2460327148401</c:v>
                </c:pt>
                <c:pt idx="639">
                  <c:v>1293.3207397460901</c:v>
                </c:pt>
                <c:pt idx="640">
                  <c:v>1295.24462890625</c:v>
                </c:pt>
                <c:pt idx="641">
                  <c:v>1297.14147949219</c:v>
                </c:pt>
                <c:pt idx="642">
                  <c:v>1299.1282348632801</c:v>
                </c:pt>
                <c:pt idx="643">
                  <c:v>1301.1546020507801</c:v>
                </c:pt>
                <c:pt idx="644">
                  <c:v>1303.1162109375</c:v>
                </c:pt>
                <c:pt idx="645">
                  <c:v>1305.12817382812</c:v>
                </c:pt>
                <c:pt idx="646">
                  <c:v>1307.1255493164099</c:v>
                </c:pt>
                <c:pt idx="647">
                  <c:v>1309.14807128906</c:v>
                </c:pt>
                <c:pt idx="648">
                  <c:v>1311.17443847656</c:v>
                </c:pt>
                <c:pt idx="649">
                  <c:v>1313.08764648438</c:v>
                </c:pt>
                <c:pt idx="650">
                  <c:v>1315.0618286132801</c:v>
                </c:pt>
                <c:pt idx="651">
                  <c:v>1317.0844116210901</c:v>
                </c:pt>
                <c:pt idx="652">
                  <c:v>1319.1572875976599</c:v>
                </c:pt>
                <c:pt idx="653">
                  <c:v>1321.1710815429699</c:v>
                </c:pt>
                <c:pt idx="654">
                  <c:v>1323.1220703125</c:v>
                </c:pt>
                <c:pt idx="655">
                  <c:v>1325.1088256835901</c:v>
                </c:pt>
                <c:pt idx="656">
                  <c:v>1327.0810546875</c:v>
                </c:pt>
                <c:pt idx="657">
                  <c:v>1329.1055297851599</c:v>
                </c:pt>
                <c:pt idx="658">
                  <c:v>1331.1821899414099</c:v>
                </c:pt>
                <c:pt idx="659">
                  <c:v>1333.1563110351599</c:v>
                </c:pt>
                <c:pt idx="660">
                  <c:v>1335.06762695312</c:v>
                </c:pt>
                <c:pt idx="661">
                  <c:v>1337.16760253906</c:v>
                </c:pt>
                <c:pt idx="662">
                  <c:v>1339.1920776367199</c:v>
                </c:pt>
                <c:pt idx="663">
                  <c:v>1341.1033325195301</c:v>
                </c:pt>
                <c:pt idx="664">
                  <c:v>1343.14038085938</c:v>
                </c:pt>
                <c:pt idx="665">
                  <c:v>1345.2151489257801</c:v>
                </c:pt>
                <c:pt idx="666">
                  <c:v>1347.18933105469</c:v>
                </c:pt>
                <c:pt idx="667">
                  <c:v>1349.1132202148401</c:v>
                </c:pt>
                <c:pt idx="668">
                  <c:v>1351.0747680664099</c:v>
                </c:pt>
                <c:pt idx="669">
                  <c:v>1353.14953613281</c:v>
                </c:pt>
                <c:pt idx="670">
                  <c:v>1355.19921875</c:v>
                </c:pt>
                <c:pt idx="671">
                  <c:v>1357.12121582031</c:v>
                </c:pt>
                <c:pt idx="672">
                  <c:v>1359.07019042969</c:v>
                </c:pt>
                <c:pt idx="673">
                  <c:v>1361.083984375</c:v>
                </c:pt>
                <c:pt idx="674">
                  <c:v>1363.09594726562</c:v>
                </c:pt>
                <c:pt idx="675">
                  <c:v>1365.1329956054699</c:v>
                </c:pt>
                <c:pt idx="676">
                  <c:v>1367.16809082031</c:v>
                </c:pt>
                <c:pt idx="677">
                  <c:v>1369.1171264648401</c:v>
                </c:pt>
                <c:pt idx="678">
                  <c:v>1371.1434936523401</c:v>
                </c:pt>
                <c:pt idx="679">
                  <c:v>1373.2433471679699</c:v>
                </c:pt>
                <c:pt idx="680">
                  <c:v>1375.17980957031</c:v>
                </c:pt>
                <c:pt idx="681">
                  <c:v>1377.10375976562</c:v>
                </c:pt>
                <c:pt idx="682">
                  <c:v>1379.1030883789099</c:v>
                </c:pt>
                <c:pt idx="683">
                  <c:v>1381.0394897460901</c:v>
                </c:pt>
                <c:pt idx="684">
                  <c:v>1383.10168457031</c:v>
                </c:pt>
                <c:pt idx="685">
                  <c:v>1385.13879394531</c:v>
                </c:pt>
                <c:pt idx="686">
                  <c:v>1387.1110229492199</c:v>
                </c:pt>
                <c:pt idx="687">
                  <c:v>1389.0977172851599</c:v>
                </c:pt>
                <c:pt idx="688">
                  <c:v>1391.07385253906</c:v>
                </c:pt>
                <c:pt idx="689">
                  <c:v>1393.0983276367199</c:v>
                </c:pt>
                <c:pt idx="690">
                  <c:v>1395.16052246094</c:v>
                </c:pt>
                <c:pt idx="691">
                  <c:v>1397.1598510742199</c:v>
                </c:pt>
                <c:pt idx="692">
                  <c:v>1399.0836791992199</c:v>
                </c:pt>
                <c:pt idx="693">
                  <c:v>1401.04528808594</c:v>
                </c:pt>
                <c:pt idx="694">
                  <c:v>1403.1201171875</c:v>
                </c:pt>
                <c:pt idx="695">
                  <c:v>1405.0817260742199</c:v>
                </c:pt>
                <c:pt idx="696">
                  <c:v>1407.0181274414099</c:v>
                </c:pt>
                <c:pt idx="697">
                  <c:v>1409.10546875</c:v>
                </c:pt>
                <c:pt idx="698">
                  <c:v>1411.0922241210901</c:v>
                </c:pt>
                <c:pt idx="699">
                  <c:v>1413.10412597656</c:v>
                </c:pt>
                <c:pt idx="700">
                  <c:v>1415.13928222656</c:v>
                </c:pt>
                <c:pt idx="701">
                  <c:v>1417.0631713867199</c:v>
                </c:pt>
                <c:pt idx="702">
                  <c:v>1418.9889526367199</c:v>
                </c:pt>
                <c:pt idx="703">
                  <c:v>1421.05114746094</c:v>
                </c:pt>
                <c:pt idx="704">
                  <c:v>1423.0881958007801</c:v>
                </c:pt>
                <c:pt idx="705">
                  <c:v>1425.0748901367199</c:v>
                </c:pt>
                <c:pt idx="706">
                  <c:v>1427.08483886719</c:v>
                </c:pt>
                <c:pt idx="707">
                  <c:v>1429.0841674804699</c:v>
                </c:pt>
                <c:pt idx="708">
                  <c:v>1431.1357421875</c:v>
                </c:pt>
                <c:pt idx="709">
                  <c:v>1433.0847778320301</c:v>
                </c:pt>
                <c:pt idx="710">
                  <c:v>1435.03381347656</c:v>
                </c:pt>
                <c:pt idx="711">
                  <c:v>1437.0331420898401</c:v>
                </c:pt>
                <c:pt idx="712">
                  <c:v>1438.9946899414099</c:v>
                </c:pt>
                <c:pt idx="713">
                  <c:v>1441.05688476562</c:v>
                </c:pt>
                <c:pt idx="714">
                  <c:v>1443.1442260742199</c:v>
                </c:pt>
                <c:pt idx="715">
                  <c:v>1445.21899414062</c:v>
                </c:pt>
                <c:pt idx="716">
                  <c:v>1447.1931762695301</c:v>
                </c:pt>
                <c:pt idx="717">
                  <c:v>1449.06677246094</c:v>
                </c:pt>
                <c:pt idx="718">
                  <c:v>1451.0535278320301</c:v>
                </c:pt>
                <c:pt idx="719">
                  <c:v>1453.0402221679699</c:v>
                </c:pt>
                <c:pt idx="720">
                  <c:v>1455.03955078125</c:v>
                </c:pt>
                <c:pt idx="721">
                  <c:v>1457.125</c:v>
                </c:pt>
                <c:pt idx="722">
                  <c:v>1459.0237426757801</c:v>
                </c:pt>
                <c:pt idx="723">
                  <c:v>1460.92443847656</c:v>
                </c:pt>
                <c:pt idx="724">
                  <c:v>1462.9740600585901</c:v>
                </c:pt>
                <c:pt idx="725">
                  <c:v>1465.00915527344</c:v>
                </c:pt>
                <c:pt idx="726">
                  <c:v>1466.98327636719</c:v>
                </c:pt>
                <c:pt idx="727">
                  <c:v>1469.03479003906</c:v>
                </c:pt>
                <c:pt idx="728">
                  <c:v>1471.12219238281</c:v>
                </c:pt>
                <c:pt idx="729">
                  <c:v>1472.99389648438</c:v>
                </c:pt>
                <c:pt idx="730">
                  <c:v>1475.01831054687</c:v>
                </c:pt>
                <c:pt idx="731">
                  <c:v>1477.04467773438</c:v>
                </c:pt>
                <c:pt idx="732">
                  <c:v>1479.00634765625</c:v>
                </c:pt>
                <c:pt idx="733">
                  <c:v>1481.0308227539099</c:v>
                </c:pt>
                <c:pt idx="734">
                  <c:v>1483.0300903320301</c:v>
                </c:pt>
                <c:pt idx="735">
                  <c:v>1485.06713867187</c:v>
                </c:pt>
                <c:pt idx="736">
                  <c:v>1487.0287475585901</c:v>
                </c:pt>
                <c:pt idx="737">
                  <c:v>1489.0029296875</c:v>
                </c:pt>
                <c:pt idx="738">
                  <c:v>1490.9896850585901</c:v>
                </c:pt>
                <c:pt idx="739">
                  <c:v>1492.9512329101599</c:v>
                </c:pt>
                <c:pt idx="740">
                  <c:v>1494.93615722656</c:v>
                </c:pt>
                <c:pt idx="741">
                  <c:v>1496.9336547851599</c:v>
                </c:pt>
                <c:pt idx="742">
                  <c:v>1498.9869995117199</c:v>
                </c:pt>
                <c:pt idx="743">
                  <c:v>1500.9900512695301</c:v>
                </c:pt>
                <c:pt idx="744">
                  <c:v>1502.99816894531</c:v>
                </c:pt>
                <c:pt idx="745">
                  <c:v>1505.0477905273401</c:v>
                </c:pt>
                <c:pt idx="746">
                  <c:v>1507.0848999023401</c:v>
                </c:pt>
                <c:pt idx="747">
                  <c:v>1509.0427856445301</c:v>
                </c:pt>
                <c:pt idx="748">
                  <c:v>1510.9791870117199</c:v>
                </c:pt>
                <c:pt idx="749">
                  <c:v>1512.978515625</c:v>
                </c:pt>
                <c:pt idx="750">
                  <c:v>1514.9778442382801</c:v>
                </c:pt>
                <c:pt idx="751">
                  <c:v>1516.96459960938</c:v>
                </c:pt>
                <c:pt idx="752">
                  <c:v>1518.94250488281</c:v>
                </c:pt>
                <c:pt idx="753">
                  <c:v>1520.99584960938</c:v>
                </c:pt>
                <c:pt idx="754">
                  <c:v>1522.9913940429699</c:v>
                </c:pt>
                <c:pt idx="755">
                  <c:v>1524.91149902344</c:v>
                </c:pt>
                <c:pt idx="756">
                  <c:v>1526.94860839844</c:v>
                </c:pt>
                <c:pt idx="757">
                  <c:v>1528.97680664062</c:v>
                </c:pt>
                <c:pt idx="758">
                  <c:v>1530.94213867187</c:v>
                </c:pt>
                <c:pt idx="759">
                  <c:v>1532.93774414062</c:v>
                </c:pt>
                <c:pt idx="760">
                  <c:v>1534.9710083007801</c:v>
                </c:pt>
                <c:pt idx="761">
                  <c:v>1537.0494995117199</c:v>
                </c:pt>
                <c:pt idx="762">
                  <c:v>1539.01489257813</c:v>
                </c:pt>
                <c:pt idx="763">
                  <c:v>1541.0393676757801</c:v>
                </c:pt>
                <c:pt idx="764">
                  <c:v>1543.03491210938</c:v>
                </c:pt>
                <c:pt idx="765">
                  <c:v>1544.9424438476599</c:v>
                </c:pt>
                <c:pt idx="766">
                  <c:v>1546.92919921875</c:v>
                </c:pt>
                <c:pt idx="767">
                  <c:v>1548.9662475585901</c:v>
                </c:pt>
                <c:pt idx="768">
                  <c:v>1550.95300292969</c:v>
                </c:pt>
                <c:pt idx="769">
                  <c:v>1552.9560546875</c:v>
                </c:pt>
                <c:pt idx="770">
                  <c:v>1555.0471801757801</c:v>
                </c:pt>
                <c:pt idx="771">
                  <c:v>1556.97106933594</c:v>
                </c:pt>
                <c:pt idx="772">
                  <c:v>1558.9326171875</c:v>
                </c:pt>
                <c:pt idx="773">
                  <c:v>1560.96594238281</c:v>
                </c:pt>
                <c:pt idx="774">
                  <c:v>1562.9778442382801</c:v>
                </c:pt>
                <c:pt idx="775">
                  <c:v>1565.01489257813</c:v>
                </c:pt>
                <c:pt idx="776">
                  <c:v>1567.0393676757801</c:v>
                </c:pt>
                <c:pt idx="777">
                  <c:v>1569.0927734375</c:v>
                </c:pt>
                <c:pt idx="778">
                  <c:v>1571.0128784179699</c:v>
                </c:pt>
                <c:pt idx="779">
                  <c:v>1572.92041015625</c:v>
                </c:pt>
                <c:pt idx="780">
                  <c:v>1574.91979980469</c:v>
                </c:pt>
                <c:pt idx="781">
                  <c:v>1576.9857788085901</c:v>
                </c:pt>
                <c:pt idx="782">
                  <c:v>1578.9976196289099</c:v>
                </c:pt>
                <c:pt idx="783">
                  <c:v>1580.95922851562</c:v>
                </c:pt>
                <c:pt idx="784">
                  <c:v>1582.9246215820301</c:v>
                </c:pt>
                <c:pt idx="785">
                  <c:v>1584.9238891601599</c:v>
                </c:pt>
                <c:pt idx="786">
                  <c:v>1586.94458007813</c:v>
                </c:pt>
                <c:pt idx="787">
                  <c:v>1588.9439086914099</c:v>
                </c:pt>
                <c:pt idx="788">
                  <c:v>1590.95959472656</c:v>
                </c:pt>
                <c:pt idx="789">
                  <c:v>1593.0431518554699</c:v>
                </c:pt>
                <c:pt idx="790">
                  <c:v>1595.11413574219</c:v>
                </c:pt>
                <c:pt idx="791">
                  <c:v>1597.04174804687</c:v>
                </c:pt>
                <c:pt idx="792">
                  <c:v>1598.9782104492199</c:v>
                </c:pt>
                <c:pt idx="793">
                  <c:v>1600.9360961914099</c:v>
                </c:pt>
                <c:pt idx="794">
                  <c:v>1602.9140014648401</c:v>
                </c:pt>
                <c:pt idx="795">
                  <c:v>1604.95483398438</c:v>
                </c:pt>
                <c:pt idx="796">
                  <c:v>1606.97937011719</c:v>
                </c:pt>
                <c:pt idx="797">
                  <c:v>1608.9623413085901</c:v>
                </c:pt>
                <c:pt idx="798">
                  <c:v>1610.89501953125</c:v>
                </c:pt>
                <c:pt idx="799">
                  <c:v>1612.84777832031</c:v>
                </c:pt>
                <c:pt idx="800">
                  <c:v>1614.92626953125</c:v>
                </c:pt>
                <c:pt idx="801">
                  <c:v>1616.94702148438</c:v>
                </c:pt>
                <c:pt idx="802">
                  <c:v>1618.8671264648401</c:v>
                </c:pt>
                <c:pt idx="803">
                  <c:v>1620.8701782226599</c:v>
                </c:pt>
                <c:pt idx="804">
                  <c:v>1622.8821411132801</c:v>
                </c:pt>
                <c:pt idx="805">
                  <c:v>1624.8400268554699</c:v>
                </c:pt>
                <c:pt idx="806">
                  <c:v>1626.9147338867199</c:v>
                </c:pt>
                <c:pt idx="807">
                  <c:v>1628.9806518554699</c:v>
                </c:pt>
                <c:pt idx="808">
                  <c:v>1631.00512695313</c:v>
                </c:pt>
                <c:pt idx="809">
                  <c:v>1633.02954101562</c:v>
                </c:pt>
                <c:pt idx="810">
                  <c:v>1634.91943359375</c:v>
                </c:pt>
                <c:pt idx="811">
                  <c:v>1636.88110351562</c:v>
                </c:pt>
                <c:pt idx="812">
                  <c:v>1638.8892211914099</c:v>
                </c:pt>
                <c:pt idx="813">
                  <c:v>1640.85961914062</c:v>
                </c:pt>
                <c:pt idx="814">
                  <c:v>1642.9758911132801</c:v>
                </c:pt>
                <c:pt idx="815">
                  <c:v>1644.95385742187</c:v>
                </c:pt>
                <c:pt idx="816">
                  <c:v>1646.92431640625</c:v>
                </c:pt>
                <c:pt idx="817">
                  <c:v>1648.9072875976599</c:v>
                </c:pt>
                <c:pt idx="818">
                  <c:v>1650.8348999023401</c:v>
                </c:pt>
                <c:pt idx="819">
                  <c:v>1652.99768066406</c:v>
                </c:pt>
                <c:pt idx="820">
                  <c:v>1654.9932250976599</c:v>
                </c:pt>
                <c:pt idx="821">
                  <c:v>1656.85803222656</c:v>
                </c:pt>
                <c:pt idx="822">
                  <c:v>1658.9076538085901</c:v>
                </c:pt>
                <c:pt idx="823">
                  <c:v>1660.92834472656</c:v>
                </c:pt>
                <c:pt idx="824">
                  <c:v>1662.85595703125</c:v>
                </c:pt>
                <c:pt idx="825">
                  <c:v>1664.78356933594</c:v>
                </c:pt>
                <c:pt idx="826">
                  <c:v>1666.87097167969</c:v>
                </c:pt>
                <c:pt idx="827">
                  <c:v>1668.8954467773401</c:v>
                </c:pt>
                <c:pt idx="828">
                  <c:v>1670.8659057617199</c:v>
                </c:pt>
                <c:pt idx="829">
                  <c:v>1672.94067382813</c:v>
                </c:pt>
                <c:pt idx="830">
                  <c:v>1674.93115234375</c:v>
                </c:pt>
                <c:pt idx="831">
                  <c:v>1676.8424682617199</c:v>
                </c:pt>
                <c:pt idx="832">
                  <c:v>1678.7914428710901</c:v>
                </c:pt>
                <c:pt idx="833">
                  <c:v>1680.9002075195301</c:v>
                </c:pt>
                <c:pt idx="834">
                  <c:v>1682.93725585938</c:v>
                </c:pt>
                <c:pt idx="835">
                  <c:v>1684.8773803710901</c:v>
                </c:pt>
                <c:pt idx="836">
                  <c:v>1686.88549804687</c:v>
                </c:pt>
                <c:pt idx="837">
                  <c:v>1688.9063110351599</c:v>
                </c:pt>
                <c:pt idx="838">
                  <c:v>1690.89306640625</c:v>
                </c:pt>
                <c:pt idx="839">
                  <c:v>1692.85461425781</c:v>
                </c:pt>
                <c:pt idx="840">
                  <c:v>1694.9168090820301</c:v>
                </c:pt>
                <c:pt idx="841">
                  <c:v>1696.93249511719</c:v>
                </c:pt>
                <c:pt idx="842">
                  <c:v>1698.86010742187</c:v>
                </c:pt>
                <c:pt idx="843">
                  <c:v>1700.87194824219</c:v>
                </c:pt>
                <c:pt idx="844">
                  <c:v>1702.9215698242199</c:v>
                </c:pt>
                <c:pt idx="845">
                  <c:v>1704.8920288085901</c:v>
                </c:pt>
                <c:pt idx="846">
                  <c:v>1706.87878417969</c:v>
                </c:pt>
                <c:pt idx="847">
                  <c:v>1708.90319824219</c:v>
                </c:pt>
                <c:pt idx="848">
                  <c:v>1710.85229492187</c:v>
                </c:pt>
                <c:pt idx="849">
                  <c:v>1712.78881835938</c:v>
                </c:pt>
                <c:pt idx="850">
                  <c:v>1714.81323242187</c:v>
                </c:pt>
                <c:pt idx="851">
                  <c:v>1716.9508666992199</c:v>
                </c:pt>
                <c:pt idx="852">
                  <c:v>1718.93383789062</c:v>
                </c:pt>
                <c:pt idx="853">
                  <c:v>1720.89538574219</c:v>
                </c:pt>
                <c:pt idx="854">
                  <c:v>1722.97399902344</c:v>
                </c:pt>
                <c:pt idx="855">
                  <c:v>1724.9645385742199</c:v>
                </c:pt>
                <c:pt idx="856">
                  <c:v>1726.89721679687</c:v>
                </c:pt>
                <c:pt idx="857">
                  <c:v>1728.8676147460901</c:v>
                </c:pt>
                <c:pt idx="858">
                  <c:v>1730.92980957031</c:v>
                </c:pt>
                <c:pt idx="859">
                  <c:v>1732.90771484375</c:v>
                </c:pt>
                <c:pt idx="860">
                  <c:v>1734.79760742187</c:v>
                </c:pt>
                <c:pt idx="861">
                  <c:v>1736.8472290039099</c:v>
                </c:pt>
                <c:pt idx="862">
                  <c:v>1738.85913085938</c:v>
                </c:pt>
                <c:pt idx="863">
                  <c:v>1740.8584594726599</c:v>
                </c:pt>
                <c:pt idx="864">
                  <c:v>1742.90808105469</c:v>
                </c:pt>
                <c:pt idx="865">
                  <c:v>1744.8281860351599</c:v>
                </c:pt>
                <c:pt idx="866">
                  <c:v>1746.8274536132801</c:v>
                </c:pt>
                <c:pt idx="867">
                  <c:v>1748.8897094726599</c:v>
                </c:pt>
                <c:pt idx="868">
                  <c:v>1750.9356079101599</c:v>
                </c:pt>
                <c:pt idx="869">
                  <c:v>1752.8468627929699</c:v>
                </c:pt>
                <c:pt idx="870">
                  <c:v>1754.81225585938</c:v>
                </c:pt>
                <c:pt idx="871">
                  <c:v>1756.9373168945301</c:v>
                </c:pt>
                <c:pt idx="872">
                  <c:v>1758.93286132813</c:v>
                </c:pt>
                <c:pt idx="873">
                  <c:v>1760.8316040039099</c:v>
                </c:pt>
                <c:pt idx="874">
                  <c:v>1762.818359375</c:v>
                </c:pt>
                <c:pt idx="875">
                  <c:v>1764.7837524414099</c:v>
                </c:pt>
                <c:pt idx="876">
                  <c:v>1766.7993774414099</c:v>
                </c:pt>
                <c:pt idx="877">
                  <c:v>1768.87036132813</c:v>
                </c:pt>
                <c:pt idx="878">
                  <c:v>1770.79418945313</c:v>
                </c:pt>
                <c:pt idx="879">
                  <c:v>1772.77209472656</c:v>
                </c:pt>
                <c:pt idx="880">
                  <c:v>1774.80541992187</c:v>
                </c:pt>
                <c:pt idx="881">
                  <c:v>1776.87646484375</c:v>
                </c:pt>
                <c:pt idx="882">
                  <c:v>1778.90100097656</c:v>
                </c:pt>
                <c:pt idx="883">
                  <c:v>1780.83752441406</c:v>
                </c:pt>
                <c:pt idx="884">
                  <c:v>1782.86193847656</c:v>
                </c:pt>
                <c:pt idx="885">
                  <c:v>1785.00329589844</c:v>
                </c:pt>
                <c:pt idx="886">
                  <c:v>1787.0529174804699</c:v>
                </c:pt>
                <c:pt idx="887">
                  <c:v>1788.84729003906</c:v>
                </c:pt>
                <c:pt idx="888">
                  <c:v>1790.73352050781</c:v>
                </c:pt>
                <c:pt idx="889">
                  <c:v>1792.87487792969</c:v>
                </c:pt>
                <c:pt idx="890">
                  <c:v>1794.87414550781</c:v>
                </c:pt>
                <c:pt idx="891">
                  <c:v>1796.7477416992199</c:v>
                </c:pt>
                <c:pt idx="892">
                  <c:v>1798.8136596679699</c:v>
                </c:pt>
                <c:pt idx="893">
                  <c:v>1800.8092651367199</c:v>
                </c:pt>
                <c:pt idx="894">
                  <c:v>1802.8173828125</c:v>
                </c:pt>
                <c:pt idx="895">
                  <c:v>1804.85815429687</c:v>
                </c:pt>
                <c:pt idx="896">
                  <c:v>1806.7481079101599</c:v>
                </c:pt>
                <c:pt idx="897">
                  <c:v>1808.76879882813</c:v>
                </c:pt>
                <c:pt idx="898">
                  <c:v>1810.78955078125</c:v>
                </c:pt>
                <c:pt idx="899">
                  <c:v>1812.7134399414099</c:v>
                </c:pt>
                <c:pt idx="900">
                  <c:v>1814.80078125</c:v>
                </c:pt>
                <c:pt idx="901">
                  <c:v>1816.8629760742199</c:v>
                </c:pt>
                <c:pt idx="902">
                  <c:v>1818.7905883789099</c:v>
                </c:pt>
                <c:pt idx="903">
                  <c:v>1820.81506347656</c:v>
                </c:pt>
                <c:pt idx="904">
                  <c:v>1822.84838867187</c:v>
                </c:pt>
                <c:pt idx="905">
                  <c:v>1824.7471313476599</c:v>
                </c:pt>
                <c:pt idx="906">
                  <c:v>1826.71240234375</c:v>
                </c:pt>
                <c:pt idx="907">
                  <c:v>1828.72802734375</c:v>
                </c:pt>
                <c:pt idx="908">
                  <c:v>1830.7111206054699</c:v>
                </c:pt>
                <c:pt idx="909">
                  <c:v>1832.7607421875</c:v>
                </c:pt>
                <c:pt idx="910">
                  <c:v>1834.78515625</c:v>
                </c:pt>
                <c:pt idx="911">
                  <c:v>1836.8058471679699</c:v>
                </c:pt>
                <c:pt idx="912">
                  <c:v>1838.8466796875</c:v>
                </c:pt>
                <c:pt idx="913">
                  <c:v>1840.8497924804699</c:v>
                </c:pt>
                <c:pt idx="914">
                  <c:v>1842.8075561523401</c:v>
                </c:pt>
                <c:pt idx="915">
                  <c:v>1844.7277221679699</c:v>
                </c:pt>
                <c:pt idx="916">
                  <c:v>1846.66796875</c:v>
                </c:pt>
                <c:pt idx="917">
                  <c:v>1848.65844726562</c:v>
                </c:pt>
                <c:pt idx="918">
                  <c:v>1850.71691894531</c:v>
                </c:pt>
                <c:pt idx="919">
                  <c:v>1852.7791137695301</c:v>
                </c:pt>
                <c:pt idx="920">
                  <c:v>1854.75329589844</c:v>
                </c:pt>
                <c:pt idx="921">
                  <c:v>1856.7614135742199</c:v>
                </c:pt>
                <c:pt idx="922">
                  <c:v>1858.7607421875</c:v>
                </c:pt>
                <c:pt idx="923">
                  <c:v>1860.7135620117199</c:v>
                </c:pt>
                <c:pt idx="924">
                  <c:v>1862.68774414062</c:v>
                </c:pt>
                <c:pt idx="925">
                  <c:v>1864.6958618164099</c:v>
                </c:pt>
                <c:pt idx="926">
                  <c:v>1866.7328491210901</c:v>
                </c:pt>
                <c:pt idx="927">
                  <c:v>1868.76110839844</c:v>
                </c:pt>
                <c:pt idx="928">
                  <c:v>1870.72644042969</c:v>
                </c:pt>
                <c:pt idx="929">
                  <c:v>1872.67163085938</c:v>
                </c:pt>
                <c:pt idx="930">
                  <c:v>1874.6835327148401</c:v>
                </c:pt>
                <c:pt idx="931">
                  <c:v>1876.74572753906</c:v>
                </c:pt>
                <c:pt idx="932">
                  <c:v>1878.8042602539099</c:v>
                </c:pt>
                <c:pt idx="933">
                  <c:v>1880.74072265625</c:v>
                </c:pt>
                <c:pt idx="934">
                  <c:v>1882.74377441406</c:v>
                </c:pt>
                <c:pt idx="935">
                  <c:v>1884.8223266601599</c:v>
                </c:pt>
                <c:pt idx="936">
                  <c:v>1886.7675170898401</c:v>
                </c:pt>
                <c:pt idx="937">
                  <c:v>1888.76684570313</c:v>
                </c:pt>
                <c:pt idx="938">
                  <c:v>1890.7322387695301</c:v>
                </c:pt>
                <c:pt idx="939">
                  <c:v>1892.70263671875</c:v>
                </c:pt>
                <c:pt idx="940">
                  <c:v>1894.7522583007801</c:v>
                </c:pt>
                <c:pt idx="941">
                  <c:v>1896.7175903320301</c:v>
                </c:pt>
                <c:pt idx="942">
                  <c:v>1898.64147949219</c:v>
                </c:pt>
                <c:pt idx="943">
                  <c:v>1900.6785278320301</c:v>
                </c:pt>
                <c:pt idx="944">
                  <c:v>1902.73693847656</c:v>
                </c:pt>
                <c:pt idx="945">
                  <c:v>1904.7236938476599</c:v>
                </c:pt>
                <c:pt idx="946">
                  <c:v>1906.7267456054699</c:v>
                </c:pt>
                <c:pt idx="947">
                  <c:v>1908.72229003906</c:v>
                </c:pt>
                <c:pt idx="948">
                  <c:v>1910.7719116210901</c:v>
                </c:pt>
                <c:pt idx="949">
                  <c:v>1912.74609375</c:v>
                </c:pt>
                <c:pt idx="950">
                  <c:v>1914.7328491210901</c:v>
                </c:pt>
                <c:pt idx="951">
                  <c:v>1916.7448120117199</c:v>
                </c:pt>
                <c:pt idx="952">
                  <c:v>1918.67749023438</c:v>
                </c:pt>
                <c:pt idx="953">
                  <c:v>1920.7182006835901</c:v>
                </c:pt>
                <c:pt idx="954">
                  <c:v>1922.78051757813</c:v>
                </c:pt>
                <c:pt idx="955">
                  <c:v>1924.7672729492199</c:v>
                </c:pt>
                <c:pt idx="956">
                  <c:v>1926.6911010742199</c:v>
                </c:pt>
                <c:pt idx="957">
                  <c:v>1928.6276245117199</c:v>
                </c:pt>
                <c:pt idx="958">
                  <c:v>1930.6558227539099</c:v>
                </c:pt>
                <c:pt idx="959">
                  <c:v>1932.71801757813</c:v>
                </c:pt>
                <c:pt idx="960">
                  <c:v>1934.71728515625</c:v>
                </c:pt>
                <c:pt idx="961">
                  <c:v>1936.7002563476599</c:v>
                </c:pt>
                <c:pt idx="962">
                  <c:v>1938.70849609375</c:v>
                </c:pt>
                <c:pt idx="963">
                  <c:v>1940.68273925781</c:v>
                </c:pt>
                <c:pt idx="964">
                  <c:v>1942.7863159179699</c:v>
                </c:pt>
                <c:pt idx="965">
                  <c:v>1944.8484497070301</c:v>
                </c:pt>
                <c:pt idx="966">
                  <c:v>1946.74719238281</c:v>
                </c:pt>
                <c:pt idx="967">
                  <c:v>1948.7377319335901</c:v>
                </c:pt>
                <c:pt idx="968">
                  <c:v>1950.7207641601599</c:v>
                </c:pt>
                <c:pt idx="969">
                  <c:v>1952.6156616210901</c:v>
                </c:pt>
                <c:pt idx="970">
                  <c:v>1954.5647583007801</c:v>
                </c:pt>
                <c:pt idx="971">
                  <c:v>1956.60559082031</c:v>
                </c:pt>
                <c:pt idx="972">
                  <c:v>1958.70544433594</c:v>
                </c:pt>
                <c:pt idx="973">
                  <c:v>1960.6381225585901</c:v>
                </c:pt>
                <c:pt idx="974">
                  <c:v>1962.5746459960901</c:v>
                </c:pt>
                <c:pt idx="975">
                  <c:v>1964.75378417969</c:v>
                </c:pt>
                <c:pt idx="976">
                  <c:v>1966.7693481445301</c:v>
                </c:pt>
                <c:pt idx="977">
                  <c:v>1968.67687988281</c:v>
                </c:pt>
                <c:pt idx="978">
                  <c:v>1970.64733886719</c:v>
                </c:pt>
                <c:pt idx="979">
                  <c:v>1972.6340942382801</c:v>
                </c:pt>
                <c:pt idx="980">
                  <c:v>1974.6497192382801</c:v>
                </c:pt>
                <c:pt idx="981">
                  <c:v>1976.72448730469</c:v>
                </c:pt>
                <c:pt idx="982">
                  <c:v>1978.7615356445301</c:v>
                </c:pt>
                <c:pt idx="983">
                  <c:v>1980.6514282226599</c:v>
                </c:pt>
                <c:pt idx="984">
                  <c:v>1982.5878295898401</c:v>
                </c:pt>
                <c:pt idx="985">
                  <c:v>1984.58715820313</c:v>
                </c:pt>
                <c:pt idx="986">
                  <c:v>1986.67456054687</c:v>
                </c:pt>
                <c:pt idx="987">
                  <c:v>1988.7367553710901</c:v>
                </c:pt>
                <c:pt idx="988">
                  <c:v>1990.69458007813</c:v>
                </c:pt>
                <c:pt idx="989">
                  <c:v>1992.6146850585901</c:v>
                </c:pt>
                <c:pt idx="990">
                  <c:v>1994.55493164062</c:v>
                </c:pt>
                <c:pt idx="991">
                  <c:v>1996.5831909179699</c:v>
                </c:pt>
                <c:pt idx="992">
                  <c:v>1998.6704711914099</c:v>
                </c:pt>
                <c:pt idx="993">
                  <c:v>2000.6572265625</c:v>
                </c:pt>
                <c:pt idx="994">
                  <c:v>2002.64025878906</c:v>
                </c:pt>
                <c:pt idx="995">
                  <c:v>2004.7024536132801</c:v>
                </c:pt>
                <c:pt idx="996">
                  <c:v>2006.6803588867199</c:v>
                </c:pt>
                <c:pt idx="997">
                  <c:v>2008.73876953125</c:v>
                </c:pt>
                <c:pt idx="998">
                  <c:v>2010.70922851562</c:v>
                </c:pt>
                <c:pt idx="999">
                  <c:v>2012.63684082031</c:v>
                </c:pt>
                <c:pt idx="1000">
                  <c:v>2014.65246582031</c:v>
                </c:pt>
                <c:pt idx="1001">
                  <c:v>2016.6266479492199</c:v>
                </c:pt>
                <c:pt idx="1002">
                  <c:v>2018.57568359375</c:v>
                </c:pt>
                <c:pt idx="1003">
                  <c:v>2020.52478027344</c:v>
                </c:pt>
                <c:pt idx="1004">
                  <c:v>2022.56176757813</c:v>
                </c:pt>
                <c:pt idx="1005">
                  <c:v>2024.58618164062</c:v>
                </c:pt>
                <c:pt idx="1006">
                  <c:v>2026.59814453125</c:v>
                </c:pt>
                <c:pt idx="1007">
                  <c:v>2028.685546875</c:v>
                </c:pt>
                <c:pt idx="1008">
                  <c:v>2030.6810913085901</c:v>
                </c:pt>
                <c:pt idx="1009">
                  <c:v>2032.7180786132801</c:v>
                </c:pt>
                <c:pt idx="1010">
                  <c:v>2034.72998046875</c:v>
                </c:pt>
                <c:pt idx="1011">
                  <c:v>2036.61242675781</c:v>
                </c:pt>
                <c:pt idx="1012">
                  <c:v>2038.5652465820301</c:v>
                </c:pt>
                <c:pt idx="1013">
                  <c:v>2040.5770874023401</c:v>
                </c:pt>
                <c:pt idx="1014">
                  <c:v>2042.62292480469</c:v>
                </c:pt>
                <c:pt idx="1015">
                  <c:v>2044.60083007813</c:v>
                </c:pt>
                <c:pt idx="1016">
                  <c:v>2046.63781738281</c:v>
                </c:pt>
                <c:pt idx="1017">
                  <c:v>2048.6371459960901</c:v>
                </c:pt>
                <c:pt idx="1018">
                  <c:v>2050.57739257813</c:v>
                </c:pt>
                <c:pt idx="1019">
                  <c:v>2052.5855712890602</c:v>
                </c:pt>
                <c:pt idx="1020">
                  <c:v>2054.6063232421898</c:v>
                </c:pt>
                <c:pt idx="1021">
                  <c:v>2056.6307373046898</c:v>
                </c:pt>
                <c:pt idx="1022">
                  <c:v>2058.66772460938</c:v>
                </c:pt>
                <c:pt idx="1023">
                  <c:v>2060.6922607421898</c:v>
                </c:pt>
                <c:pt idx="1024">
                  <c:v>2062.6162109375</c:v>
                </c:pt>
                <c:pt idx="1025">
                  <c:v>2064.5186767578102</c:v>
                </c:pt>
                <c:pt idx="1026">
                  <c:v>2066.5682373046898</c:v>
                </c:pt>
                <c:pt idx="1027">
                  <c:v>2068.6304931640602</c:v>
                </c:pt>
                <c:pt idx="1028">
                  <c:v>2070.6461181640602</c:v>
                </c:pt>
                <c:pt idx="1029">
                  <c:v>2072.6705322265602</c:v>
                </c:pt>
                <c:pt idx="1030">
                  <c:v>2074.6158447265602</c:v>
                </c:pt>
                <c:pt idx="1031">
                  <c:v>2076.5234375</c:v>
                </c:pt>
                <c:pt idx="1032">
                  <c:v>2078.5516357421898</c:v>
                </c:pt>
                <c:pt idx="1033">
                  <c:v>2080.6766357421898</c:v>
                </c:pt>
                <c:pt idx="1034">
                  <c:v>2082.76025390625</c:v>
                </c:pt>
                <c:pt idx="1035">
                  <c:v>2084.67163085938</c:v>
                </c:pt>
                <c:pt idx="1036">
                  <c:v>2086.5325927734398</c:v>
                </c:pt>
                <c:pt idx="1037">
                  <c:v>2088.56958007813</c:v>
                </c:pt>
                <c:pt idx="1038">
                  <c:v>2090.6104736328102</c:v>
                </c:pt>
                <c:pt idx="1039">
                  <c:v>2092.56323242187</c:v>
                </c:pt>
                <c:pt idx="1040">
                  <c:v>2094.5247802734398</c:v>
                </c:pt>
                <c:pt idx="1041">
                  <c:v>2096.5706787109398</c:v>
                </c:pt>
                <c:pt idx="1042">
                  <c:v>2098.5411376953102</c:v>
                </c:pt>
                <c:pt idx="1043">
                  <c:v>2100.5531005859398</c:v>
                </c:pt>
                <c:pt idx="1044">
                  <c:v>2102.69067382813</c:v>
                </c:pt>
                <c:pt idx="1045">
                  <c:v>2104.6182861328102</c:v>
                </c:pt>
                <c:pt idx="1046">
                  <c:v>2106.55859375</c:v>
                </c:pt>
                <c:pt idx="1047">
                  <c:v>2108.6207275390602</c:v>
                </c:pt>
                <c:pt idx="1048">
                  <c:v>2110.64135742187</c:v>
                </c:pt>
                <c:pt idx="1049">
                  <c:v>2112.5740966796898</c:v>
                </c:pt>
                <c:pt idx="1050">
                  <c:v>2114.4639892578102</c:v>
                </c:pt>
                <c:pt idx="1051">
                  <c:v>2116.48852539062</c:v>
                </c:pt>
                <c:pt idx="1052">
                  <c:v>2118.55078125</c:v>
                </c:pt>
                <c:pt idx="1053">
                  <c:v>2120.5374755859398</c:v>
                </c:pt>
                <c:pt idx="1054">
                  <c:v>2122.47387695313</c:v>
                </c:pt>
                <c:pt idx="1055">
                  <c:v>2124.5146484375</c:v>
                </c:pt>
                <c:pt idx="1056">
                  <c:v>2126.5517578125</c:v>
                </c:pt>
                <c:pt idx="1057">
                  <c:v>2128.4970703125</c:v>
                </c:pt>
                <c:pt idx="1058">
                  <c:v>2130.47119140625</c:v>
                </c:pt>
                <c:pt idx="1059">
                  <c:v>2132.48681640625</c:v>
                </c:pt>
                <c:pt idx="1060">
                  <c:v>2134.52392578125</c:v>
                </c:pt>
                <c:pt idx="1061">
                  <c:v>2136.54833984375</c:v>
                </c:pt>
                <c:pt idx="1062">
                  <c:v>2138.5689697265602</c:v>
                </c:pt>
                <c:pt idx="1063">
                  <c:v>2140.5179443359398</c:v>
                </c:pt>
                <c:pt idx="1064">
                  <c:v>2142.4796142578102</c:v>
                </c:pt>
                <c:pt idx="1065">
                  <c:v>2144.5633544921898</c:v>
                </c:pt>
                <c:pt idx="1066">
                  <c:v>2146.56640625</c:v>
                </c:pt>
                <c:pt idx="1067">
                  <c:v>2148.5531005859398</c:v>
                </c:pt>
                <c:pt idx="1068">
                  <c:v>2150.5738525390602</c:v>
                </c:pt>
                <c:pt idx="1069">
                  <c:v>2152.4852294921898</c:v>
                </c:pt>
                <c:pt idx="1070">
                  <c:v>2154.54736328125</c:v>
                </c:pt>
                <c:pt idx="1071">
                  <c:v>2156.6346435546898</c:v>
                </c:pt>
                <c:pt idx="1072">
                  <c:v>2158.5748291015602</c:v>
                </c:pt>
                <c:pt idx="1073">
                  <c:v>2160.5653076171898</c:v>
                </c:pt>
                <c:pt idx="1074">
                  <c:v>2162.6024169921898</c:v>
                </c:pt>
                <c:pt idx="1075">
                  <c:v>2164.56030273438</c:v>
                </c:pt>
                <c:pt idx="1076">
                  <c:v>2166.48046875</c:v>
                </c:pt>
                <c:pt idx="1077">
                  <c:v>2168.5677490234398</c:v>
                </c:pt>
                <c:pt idx="1078">
                  <c:v>2170.5958251953102</c:v>
                </c:pt>
                <c:pt idx="1079">
                  <c:v>2172.4857177734398</c:v>
                </c:pt>
                <c:pt idx="1080">
                  <c:v>2174.51025390625</c:v>
                </c:pt>
                <c:pt idx="1081">
                  <c:v>2176.55615234375</c:v>
                </c:pt>
                <c:pt idx="1082">
                  <c:v>2178.52661132813</c:v>
                </c:pt>
                <c:pt idx="1083">
                  <c:v>2180.5384521484398</c:v>
                </c:pt>
                <c:pt idx="1084">
                  <c:v>2182.5792236328102</c:v>
                </c:pt>
                <c:pt idx="1085">
                  <c:v>2184.54467773438</c:v>
                </c:pt>
                <c:pt idx="1086">
                  <c:v>2186.48999023438</c:v>
                </c:pt>
                <c:pt idx="1087">
                  <c:v>2188.5484619140602</c:v>
                </c:pt>
                <c:pt idx="1088">
                  <c:v>2190.5892333984398</c:v>
                </c:pt>
                <c:pt idx="1089">
                  <c:v>2192.6173095703102</c:v>
                </c:pt>
                <c:pt idx="1090">
                  <c:v>2194.63793945313</c:v>
                </c:pt>
                <c:pt idx="1091">
                  <c:v>2196.53295898438</c:v>
                </c:pt>
                <c:pt idx="1092">
                  <c:v>2198.51977539062</c:v>
                </c:pt>
                <c:pt idx="1093">
                  <c:v>2200.5228271484398</c:v>
                </c:pt>
                <c:pt idx="1094">
                  <c:v>2202.50952148438</c:v>
                </c:pt>
                <c:pt idx="1095">
                  <c:v>2204.5052490234398</c:v>
                </c:pt>
                <c:pt idx="1096">
                  <c:v>2206.4581298828102</c:v>
                </c:pt>
                <c:pt idx="1097">
                  <c:v>2208.4736328125</c:v>
                </c:pt>
                <c:pt idx="1098">
                  <c:v>2210.54833984375</c:v>
                </c:pt>
                <c:pt idx="1099">
                  <c:v>2212.53515625</c:v>
                </c:pt>
                <c:pt idx="1100">
                  <c:v>2214.48413085938</c:v>
                </c:pt>
                <c:pt idx="1101">
                  <c:v>2216.5462646484398</c:v>
                </c:pt>
                <c:pt idx="1102">
                  <c:v>2218.529296875</c:v>
                </c:pt>
                <c:pt idx="1103">
                  <c:v>2220.49975585938</c:v>
                </c:pt>
                <c:pt idx="1104">
                  <c:v>2222.46508789062</c:v>
                </c:pt>
                <c:pt idx="1105">
                  <c:v>2224.4266357421898</c:v>
                </c:pt>
                <c:pt idx="1106">
                  <c:v>2226.4222412109398</c:v>
                </c:pt>
                <c:pt idx="1107">
                  <c:v>2228.41284179687</c:v>
                </c:pt>
                <c:pt idx="1108">
                  <c:v>2230.45361328125</c:v>
                </c:pt>
                <c:pt idx="1109">
                  <c:v>2232.50317382813</c:v>
                </c:pt>
                <c:pt idx="1110">
                  <c:v>2234.54028320313</c:v>
                </c:pt>
                <c:pt idx="1111">
                  <c:v>2236.6490478515602</c:v>
                </c:pt>
                <c:pt idx="1112">
                  <c:v>2238.48120117187</c:v>
                </c:pt>
                <c:pt idx="1113">
                  <c:v>2240.3082275390602</c:v>
                </c:pt>
                <c:pt idx="1114">
                  <c:v>2242.4332275390602</c:v>
                </c:pt>
                <c:pt idx="1115">
                  <c:v>2244.4412841796898</c:v>
                </c:pt>
                <c:pt idx="1116">
                  <c:v>2246.39404296875</c:v>
                </c:pt>
                <c:pt idx="1117">
                  <c:v>2248.4185791015602</c:v>
                </c:pt>
                <c:pt idx="1118">
                  <c:v>2250.4932861328102</c:v>
                </c:pt>
                <c:pt idx="1119">
                  <c:v>2252.4422607421898</c:v>
                </c:pt>
                <c:pt idx="1120">
                  <c:v>2254.3875732421898</c:v>
                </c:pt>
                <c:pt idx="1121">
                  <c:v>2256.38696289062</c:v>
                </c:pt>
                <c:pt idx="1122">
                  <c:v>2258.44921875</c:v>
                </c:pt>
                <c:pt idx="1123">
                  <c:v>2260.46484375</c:v>
                </c:pt>
                <c:pt idx="1124">
                  <c:v>2262.3760986328102</c:v>
                </c:pt>
                <c:pt idx="1125">
                  <c:v>2264.4219970703102</c:v>
                </c:pt>
                <c:pt idx="1126">
                  <c:v>2266.4842529296898</c:v>
                </c:pt>
                <c:pt idx="1127">
                  <c:v>2268.45849609375</c:v>
                </c:pt>
                <c:pt idx="1128">
                  <c:v>2270.4111328125</c:v>
                </c:pt>
                <c:pt idx="1129">
                  <c:v>2272.43920898438</c:v>
                </c:pt>
                <c:pt idx="1130">
                  <c:v>2274.49780273438</c:v>
                </c:pt>
                <c:pt idx="1131">
                  <c:v>2276.4468994140602</c:v>
                </c:pt>
                <c:pt idx="1132">
                  <c:v>2278.35815429687</c:v>
                </c:pt>
                <c:pt idx="1133">
                  <c:v>2280.42041015625</c:v>
                </c:pt>
                <c:pt idx="1134">
                  <c:v>2282.46997070313</c:v>
                </c:pt>
                <c:pt idx="1135">
                  <c:v>2284.427734375</c:v>
                </c:pt>
                <c:pt idx="1136">
                  <c:v>2286.4056396484398</c:v>
                </c:pt>
                <c:pt idx="1137">
                  <c:v>2288.3797607421898</c:v>
                </c:pt>
                <c:pt idx="1138">
                  <c:v>2290.3917236328102</c:v>
                </c:pt>
                <c:pt idx="1139">
                  <c:v>2292.39111328125</c:v>
                </c:pt>
                <c:pt idx="1140">
                  <c:v>2294.40307617187</c:v>
                </c:pt>
                <c:pt idx="1141">
                  <c:v>2296.4815673828102</c:v>
                </c:pt>
                <c:pt idx="1142">
                  <c:v>2298.45190429687</c:v>
                </c:pt>
                <c:pt idx="1143">
                  <c:v>2300.3846435546898</c:v>
                </c:pt>
                <c:pt idx="1144">
                  <c:v>2302.42553710938</c:v>
                </c:pt>
                <c:pt idx="1145">
                  <c:v>2304.4752197265602</c:v>
                </c:pt>
                <c:pt idx="1146">
                  <c:v>2306.4241943359398</c:v>
                </c:pt>
                <c:pt idx="1147">
                  <c:v>2308.43969726562</c:v>
                </c:pt>
                <c:pt idx="1148">
                  <c:v>2310.4263916015602</c:v>
                </c:pt>
                <c:pt idx="1149">
                  <c:v>2312.37548828125</c:v>
                </c:pt>
                <c:pt idx="1150">
                  <c:v>2314.4339599609398</c:v>
                </c:pt>
                <c:pt idx="1151">
                  <c:v>2316.44213867187</c:v>
                </c:pt>
                <c:pt idx="1152">
                  <c:v>2318.36596679687</c:v>
                </c:pt>
                <c:pt idx="1153">
                  <c:v>2320.3187255859398</c:v>
                </c:pt>
                <c:pt idx="1154">
                  <c:v>2322.3809814453102</c:v>
                </c:pt>
                <c:pt idx="1155">
                  <c:v>2324.41796875</c:v>
                </c:pt>
                <c:pt idx="1156">
                  <c:v>2326.39208984375</c:v>
                </c:pt>
                <c:pt idx="1157">
                  <c:v>2328.4002685546898</c:v>
                </c:pt>
                <c:pt idx="1158">
                  <c:v>2330.5631103515602</c:v>
                </c:pt>
                <c:pt idx="1159">
                  <c:v>2332.53735351562</c:v>
                </c:pt>
                <c:pt idx="1160">
                  <c:v>2334.3983154296898</c:v>
                </c:pt>
                <c:pt idx="1161">
                  <c:v>2336.4013671875</c:v>
                </c:pt>
                <c:pt idx="1162">
                  <c:v>2338.35034179687</c:v>
                </c:pt>
                <c:pt idx="1163">
                  <c:v>2340.32080078125</c:v>
                </c:pt>
                <c:pt idx="1164">
                  <c:v>2342.3365478515602</c:v>
                </c:pt>
                <c:pt idx="1165">
                  <c:v>2344.34838867187</c:v>
                </c:pt>
                <c:pt idx="1166">
                  <c:v>2346.3690185546898</c:v>
                </c:pt>
                <c:pt idx="1167">
                  <c:v>2348.35571289062</c:v>
                </c:pt>
                <c:pt idx="1168">
                  <c:v>2350.41796875</c:v>
                </c:pt>
                <c:pt idx="1169">
                  <c:v>2352.4676513671898</c:v>
                </c:pt>
                <c:pt idx="1170">
                  <c:v>2354.3826904296898</c:v>
                </c:pt>
                <c:pt idx="1171">
                  <c:v>2356.3443603515602</c:v>
                </c:pt>
                <c:pt idx="1172">
                  <c:v>2358.3902587890602</c:v>
                </c:pt>
                <c:pt idx="1173">
                  <c:v>2360.39331054687</c:v>
                </c:pt>
                <c:pt idx="1174">
                  <c:v>2362.392578125</c:v>
                </c:pt>
                <c:pt idx="1175">
                  <c:v>2364.4169921875</c:v>
                </c:pt>
                <c:pt idx="1176">
                  <c:v>2366.3572998046898</c:v>
                </c:pt>
                <c:pt idx="1177">
                  <c:v>2368.390625</c:v>
                </c:pt>
                <c:pt idx="1178">
                  <c:v>2370.39868164062</c:v>
                </c:pt>
                <c:pt idx="1179">
                  <c:v>2372.37280273438</c:v>
                </c:pt>
                <c:pt idx="1180">
                  <c:v>2374.33447265625</c:v>
                </c:pt>
                <c:pt idx="1181">
                  <c:v>2376.3087158203102</c:v>
                </c:pt>
                <c:pt idx="1182">
                  <c:v>2378.29541015625</c:v>
                </c:pt>
                <c:pt idx="1183">
                  <c:v>2380.31103515625</c:v>
                </c:pt>
                <c:pt idx="1184">
                  <c:v>2382.37329101562</c:v>
                </c:pt>
                <c:pt idx="1185">
                  <c:v>2384.31860351562</c:v>
                </c:pt>
                <c:pt idx="1186">
                  <c:v>2386.2965087890602</c:v>
                </c:pt>
                <c:pt idx="1187">
                  <c:v>2388.375</c:v>
                </c:pt>
                <c:pt idx="1188">
                  <c:v>2390.3492431640602</c:v>
                </c:pt>
                <c:pt idx="1189">
                  <c:v>2392.2730712890602</c:v>
                </c:pt>
                <c:pt idx="1190">
                  <c:v>2394.4068603515602</c:v>
                </c:pt>
                <c:pt idx="1191">
                  <c:v>2396.42749023438</c:v>
                </c:pt>
                <c:pt idx="1192">
                  <c:v>2398.3388671875</c:v>
                </c:pt>
                <c:pt idx="1193">
                  <c:v>2400.3258056640602</c:v>
                </c:pt>
                <c:pt idx="1194">
                  <c:v>2402.3414306640602</c:v>
                </c:pt>
                <c:pt idx="1195">
                  <c:v>2404.3695068359398</c:v>
                </c:pt>
                <c:pt idx="1196">
                  <c:v>2406.3148193359398</c:v>
                </c:pt>
                <c:pt idx="1197">
                  <c:v>2408.3267822265602</c:v>
                </c:pt>
                <c:pt idx="1198">
                  <c:v>2410.3260498046898</c:v>
                </c:pt>
                <c:pt idx="1199">
                  <c:v>2412.3089599609398</c:v>
                </c:pt>
                <c:pt idx="1200">
                  <c:v>2414.2705078125</c:v>
                </c:pt>
                <c:pt idx="1201">
                  <c:v>2416.27368164062</c:v>
                </c:pt>
                <c:pt idx="1202">
                  <c:v>2418.2730712890602</c:v>
                </c:pt>
                <c:pt idx="1203">
                  <c:v>2420.21826171875</c:v>
                </c:pt>
                <c:pt idx="1204">
                  <c:v>2422.3935546875</c:v>
                </c:pt>
                <c:pt idx="1205">
                  <c:v>2424.45581054687</c:v>
                </c:pt>
                <c:pt idx="1206">
                  <c:v>2426.34204101562</c:v>
                </c:pt>
                <c:pt idx="1207">
                  <c:v>2428.2947998046898</c:v>
                </c:pt>
                <c:pt idx="1208">
                  <c:v>2430.2940673828102</c:v>
                </c:pt>
                <c:pt idx="1209">
                  <c:v>2432.29345703125</c:v>
                </c:pt>
                <c:pt idx="1210">
                  <c:v>2434.2587890625</c:v>
                </c:pt>
                <c:pt idx="1211">
                  <c:v>2436.3046875</c:v>
                </c:pt>
                <c:pt idx="1212">
                  <c:v>2438.2789306640602</c:v>
                </c:pt>
                <c:pt idx="1213">
                  <c:v>2440.2403564453102</c:v>
                </c:pt>
                <c:pt idx="1214">
                  <c:v>2442.32397460938</c:v>
                </c:pt>
                <c:pt idx="1215">
                  <c:v>2444.41137695313</c:v>
                </c:pt>
                <c:pt idx="1216">
                  <c:v>2446.38549804687</c:v>
                </c:pt>
                <c:pt idx="1217">
                  <c:v>2448.296875</c:v>
                </c:pt>
                <c:pt idx="1218">
                  <c:v>2450.3125</c:v>
                </c:pt>
                <c:pt idx="1219">
                  <c:v>2452.4752197265602</c:v>
                </c:pt>
                <c:pt idx="1220">
                  <c:v>2454.4493408203102</c:v>
                </c:pt>
                <c:pt idx="1221">
                  <c:v>2456.30151367187</c:v>
                </c:pt>
                <c:pt idx="1222">
                  <c:v>2458.27197265625</c:v>
                </c:pt>
                <c:pt idx="1223">
                  <c:v>2460.267578125</c:v>
                </c:pt>
                <c:pt idx="1224">
                  <c:v>2462.27954101562</c:v>
                </c:pt>
                <c:pt idx="1225">
                  <c:v>2464.2825927734398</c:v>
                </c:pt>
                <c:pt idx="1226">
                  <c:v>2466.3359375</c:v>
                </c:pt>
                <c:pt idx="1227">
                  <c:v>2468.3189697265602</c:v>
                </c:pt>
                <c:pt idx="1228">
                  <c:v>2470.30200195313</c:v>
                </c:pt>
                <c:pt idx="1229">
                  <c:v>2472.30126953125</c:v>
                </c:pt>
                <c:pt idx="1230">
                  <c:v>2474.32568359375</c:v>
                </c:pt>
                <c:pt idx="1231">
                  <c:v>2476.36279296875</c:v>
                </c:pt>
                <c:pt idx="1232">
                  <c:v>2478.3155517578102</c:v>
                </c:pt>
                <c:pt idx="1233">
                  <c:v>2480.28979492187</c:v>
                </c:pt>
                <c:pt idx="1234">
                  <c:v>2482.27661132813</c:v>
                </c:pt>
                <c:pt idx="1235">
                  <c:v>2484.2166748046898</c:v>
                </c:pt>
                <c:pt idx="1236">
                  <c:v>2486.1995849609398</c:v>
                </c:pt>
                <c:pt idx="1237">
                  <c:v>2488.25805664062</c:v>
                </c:pt>
                <c:pt idx="1238">
                  <c:v>2490.3077392578102</c:v>
                </c:pt>
                <c:pt idx="1239">
                  <c:v>2492.3233642578102</c:v>
                </c:pt>
                <c:pt idx="1240">
                  <c:v>2494.3353271484398</c:v>
                </c:pt>
                <c:pt idx="1241">
                  <c:v>2496.23413085938</c:v>
                </c:pt>
                <c:pt idx="1242">
                  <c:v>2498.2119140625</c:v>
                </c:pt>
                <c:pt idx="1243">
                  <c:v>2500.2828369140602</c:v>
                </c:pt>
                <c:pt idx="1244">
                  <c:v>2502.23193359375</c:v>
                </c:pt>
                <c:pt idx="1245">
                  <c:v>2504.23510742187</c:v>
                </c:pt>
                <c:pt idx="1246">
                  <c:v>2506.25952148438</c:v>
                </c:pt>
                <c:pt idx="1247">
                  <c:v>2508.2801513671898</c:v>
                </c:pt>
                <c:pt idx="1248">
                  <c:v>2510.3009033203102</c:v>
                </c:pt>
                <c:pt idx="1249">
                  <c:v>2512.2625732421898</c:v>
                </c:pt>
                <c:pt idx="1250">
                  <c:v>2514.26196289062</c:v>
                </c:pt>
                <c:pt idx="1251">
                  <c:v>2516.3153076171898</c:v>
                </c:pt>
                <c:pt idx="1252">
                  <c:v>2518.3271484375</c:v>
                </c:pt>
                <c:pt idx="1253">
                  <c:v>2520.2510986328102</c:v>
                </c:pt>
                <c:pt idx="1254">
                  <c:v>2522.31713867187</c:v>
                </c:pt>
                <c:pt idx="1255">
                  <c:v>2524.3541259765602</c:v>
                </c:pt>
                <c:pt idx="1256">
                  <c:v>2526.2364501953102</c:v>
                </c:pt>
                <c:pt idx="1257">
                  <c:v>2528.2860107421898</c:v>
                </c:pt>
                <c:pt idx="1258">
                  <c:v>2530.2890625</c:v>
                </c:pt>
                <c:pt idx="1259">
                  <c:v>2532.18408203125</c:v>
                </c:pt>
                <c:pt idx="1260">
                  <c:v>2534.1834716796898</c:v>
                </c:pt>
                <c:pt idx="1261">
                  <c:v>2536.2205810546898</c:v>
                </c:pt>
                <c:pt idx="1262">
                  <c:v>2538.2412109375</c:v>
                </c:pt>
                <c:pt idx="1263">
                  <c:v>2540.1650390625</c:v>
                </c:pt>
                <c:pt idx="1264">
                  <c:v>2542.22729492187</c:v>
                </c:pt>
                <c:pt idx="1265">
                  <c:v>2544.26806640625</c:v>
                </c:pt>
                <c:pt idx="1266">
                  <c:v>2546.1793212890602</c:v>
                </c:pt>
                <c:pt idx="1267">
                  <c:v>2548.2503662109398</c:v>
                </c:pt>
                <c:pt idx="1268">
                  <c:v>2550.2874755859398</c:v>
                </c:pt>
                <c:pt idx="1269">
                  <c:v>2552.21508789062</c:v>
                </c:pt>
                <c:pt idx="1270">
                  <c:v>2554.1640625</c:v>
                </c:pt>
                <c:pt idx="1271">
                  <c:v>2556.1973876953102</c:v>
                </c:pt>
                <c:pt idx="1272">
                  <c:v>2558.22192382813</c:v>
                </c:pt>
                <c:pt idx="1273">
                  <c:v>2560.21240234375</c:v>
                </c:pt>
                <c:pt idx="1274">
                  <c:v>2562.1865234375</c:v>
                </c:pt>
                <c:pt idx="1275">
                  <c:v>2564.2198486328102</c:v>
                </c:pt>
                <c:pt idx="1276">
                  <c:v>2566.18139648438</c:v>
                </c:pt>
                <c:pt idx="1277">
                  <c:v>2568.10522460938</c:v>
                </c:pt>
                <c:pt idx="1278">
                  <c:v>2570.2303466796898</c:v>
                </c:pt>
                <c:pt idx="1279">
                  <c:v>2572.2926025390602</c:v>
                </c:pt>
                <c:pt idx="1280">
                  <c:v>2574.24536132813</c:v>
                </c:pt>
                <c:pt idx="1281">
                  <c:v>2576.2069091796898</c:v>
                </c:pt>
                <c:pt idx="1282">
                  <c:v>2578.2025146484398</c:v>
                </c:pt>
                <c:pt idx="1283">
                  <c:v>2580.2144775390602</c:v>
                </c:pt>
                <c:pt idx="1284">
                  <c:v>2582.16723632813</c:v>
                </c:pt>
                <c:pt idx="1285">
                  <c:v>2584.23315429687</c:v>
                </c:pt>
                <c:pt idx="1286">
                  <c:v>2586.2789306640602</c:v>
                </c:pt>
                <c:pt idx="1287">
                  <c:v>2588.19018554687</c:v>
                </c:pt>
                <c:pt idx="1288">
                  <c:v>2590.22729492187</c:v>
                </c:pt>
                <c:pt idx="1289">
                  <c:v>2592.17260742187</c:v>
                </c:pt>
                <c:pt idx="1290">
                  <c:v>2594.0714111328102</c:v>
                </c:pt>
                <c:pt idx="1291">
                  <c:v>2596.13354492187</c:v>
                </c:pt>
                <c:pt idx="1292">
                  <c:v>2598.18310546875</c:v>
                </c:pt>
                <c:pt idx="1293">
                  <c:v>2600.1234130859398</c:v>
                </c:pt>
                <c:pt idx="1294">
                  <c:v>2602.1478271484398</c:v>
                </c:pt>
                <c:pt idx="1295">
                  <c:v>2604.19360351562</c:v>
                </c:pt>
                <c:pt idx="1296">
                  <c:v>2606.1929931640602</c:v>
                </c:pt>
                <c:pt idx="1297">
                  <c:v>2608.19604492187</c:v>
                </c:pt>
                <c:pt idx="1298">
                  <c:v>2610.1575927734398</c:v>
                </c:pt>
                <c:pt idx="1299">
                  <c:v>2612.20727539062</c:v>
                </c:pt>
                <c:pt idx="1300">
                  <c:v>2614.19409179687</c:v>
                </c:pt>
                <c:pt idx="1301">
                  <c:v>2616.1392822265602</c:v>
                </c:pt>
                <c:pt idx="1302">
                  <c:v>2618.21411132813</c:v>
                </c:pt>
                <c:pt idx="1303">
                  <c:v>2620.2135009765602</c:v>
                </c:pt>
                <c:pt idx="1304">
                  <c:v>2622.14111328125</c:v>
                </c:pt>
                <c:pt idx="1305">
                  <c:v>2624.1279296875</c:v>
                </c:pt>
                <c:pt idx="1306">
                  <c:v>2626.20263671875</c:v>
                </c:pt>
                <c:pt idx="1307">
                  <c:v>2628.2899169921898</c:v>
                </c:pt>
                <c:pt idx="1308">
                  <c:v>2630.18872070313</c:v>
                </c:pt>
                <c:pt idx="1309">
                  <c:v>2632.11254882813</c:v>
                </c:pt>
                <c:pt idx="1310">
                  <c:v>2634.18725585938</c:v>
                </c:pt>
                <c:pt idx="1311">
                  <c:v>2636.17407226562</c:v>
                </c:pt>
                <c:pt idx="1312">
                  <c:v>2638.1986083984398</c:v>
                </c:pt>
                <c:pt idx="1313">
                  <c:v>2640.21044921875</c:v>
                </c:pt>
                <c:pt idx="1314">
                  <c:v>2642.15942382813</c:v>
                </c:pt>
                <c:pt idx="1315">
                  <c:v>2644.1839599609398</c:v>
                </c:pt>
                <c:pt idx="1316">
                  <c:v>2646.14184570313</c:v>
                </c:pt>
                <c:pt idx="1317">
                  <c:v>2648.0908203125</c:v>
                </c:pt>
                <c:pt idx="1318">
                  <c:v>2650.115234375</c:v>
                </c:pt>
                <c:pt idx="1319">
                  <c:v>2652.2152099609398</c:v>
                </c:pt>
                <c:pt idx="1320">
                  <c:v>2654.14282226562</c:v>
                </c:pt>
                <c:pt idx="1321">
                  <c:v>2656.0704345703102</c:v>
                </c:pt>
                <c:pt idx="1322">
                  <c:v>2658.07861328125</c:v>
                </c:pt>
                <c:pt idx="1323">
                  <c:v>2660.09936523438</c:v>
                </c:pt>
                <c:pt idx="1324">
                  <c:v>2662.16528320313</c:v>
                </c:pt>
                <c:pt idx="1325">
                  <c:v>2664.2777099609398</c:v>
                </c:pt>
                <c:pt idx="1326">
                  <c:v>2666.2769775390602</c:v>
                </c:pt>
                <c:pt idx="1327">
                  <c:v>2668.15063476562</c:v>
                </c:pt>
                <c:pt idx="1328">
                  <c:v>2670.099609375</c:v>
                </c:pt>
                <c:pt idx="1329">
                  <c:v>2672.0863037109398</c:v>
                </c:pt>
                <c:pt idx="1330">
                  <c:v>2674.15747070313</c:v>
                </c:pt>
                <c:pt idx="1331">
                  <c:v>2676.1102294921898</c:v>
                </c:pt>
                <c:pt idx="1332">
                  <c:v>2678.0843505859398</c:v>
                </c:pt>
                <c:pt idx="1333">
                  <c:v>2680.19677734375</c:v>
                </c:pt>
                <c:pt idx="1334">
                  <c:v>2682.20874023438</c:v>
                </c:pt>
                <c:pt idx="1335">
                  <c:v>2684.1917724609398</c:v>
                </c:pt>
                <c:pt idx="1336">
                  <c:v>2686.1533203125</c:v>
                </c:pt>
                <c:pt idx="1337">
                  <c:v>2688.10620117187</c:v>
                </c:pt>
                <c:pt idx="1338">
                  <c:v>2690.1431884765602</c:v>
                </c:pt>
                <c:pt idx="1339">
                  <c:v>2692.2266845703102</c:v>
                </c:pt>
                <c:pt idx="1340">
                  <c:v>2694.17578125</c:v>
                </c:pt>
                <c:pt idx="1341">
                  <c:v>2696.06201171875</c:v>
                </c:pt>
                <c:pt idx="1342">
                  <c:v>2698.08642578125</c:v>
                </c:pt>
                <c:pt idx="1343">
                  <c:v>2700.12719726562</c:v>
                </c:pt>
                <c:pt idx="1344">
                  <c:v>2702.13037109375</c:v>
                </c:pt>
                <c:pt idx="1345">
                  <c:v>2704.16357421875</c:v>
                </c:pt>
                <c:pt idx="1346">
                  <c:v>2706.19677734375</c:v>
                </c:pt>
                <c:pt idx="1347">
                  <c:v>2708.11181640625</c:v>
                </c:pt>
                <c:pt idx="1348">
                  <c:v>2710.0771484375</c:v>
                </c:pt>
                <c:pt idx="1349">
                  <c:v>2712.19848632813</c:v>
                </c:pt>
                <c:pt idx="1350">
                  <c:v>2714.22290039062</c:v>
                </c:pt>
                <c:pt idx="1351">
                  <c:v>2716.1129150390602</c:v>
                </c:pt>
                <c:pt idx="1352">
                  <c:v>2718.0369873046898</c:v>
                </c:pt>
                <c:pt idx="1353">
                  <c:v>2720.0111083984398</c:v>
                </c:pt>
                <c:pt idx="1354">
                  <c:v>2722.0858154296898</c:v>
                </c:pt>
                <c:pt idx="1355">
                  <c:v>2724.1568603515602</c:v>
                </c:pt>
                <c:pt idx="1356">
                  <c:v>2726.1273193359398</c:v>
                </c:pt>
                <c:pt idx="1357">
                  <c:v>2728.0675048828102</c:v>
                </c:pt>
                <c:pt idx="1358">
                  <c:v>2730.07934570313</c:v>
                </c:pt>
                <c:pt idx="1359">
                  <c:v>2732.16674804687</c:v>
                </c:pt>
                <c:pt idx="1360">
                  <c:v>2734.1949462890602</c:v>
                </c:pt>
                <c:pt idx="1361">
                  <c:v>2736.1689453125</c:v>
                </c:pt>
                <c:pt idx="1362">
                  <c:v>2738.06762695313</c:v>
                </c:pt>
                <c:pt idx="1363">
                  <c:v>2740.0885009765602</c:v>
                </c:pt>
                <c:pt idx="1364">
                  <c:v>2742.11303710938</c:v>
                </c:pt>
                <c:pt idx="1365">
                  <c:v>2744.0406494140602</c:v>
                </c:pt>
                <c:pt idx="1366">
                  <c:v>2746.1116943359398</c:v>
                </c:pt>
                <c:pt idx="1367">
                  <c:v>2748.22045898438</c:v>
                </c:pt>
                <c:pt idx="1368">
                  <c:v>2750.2197265625</c:v>
                </c:pt>
                <c:pt idx="1369">
                  <c:v>2752.1058349609398</c:v>
                </c:pt>
                <c:pt idx="1370">
                  <c:v>2754.04614257813</c:v>
                </c:pt>
                <c:pt idx="1371">
                  <c:v>2756.0994873046898</c:v>
                </c:pt>
                <c:pt idx="1372">
                  <c:v>2758.1326904296898</c:v>
                </c:pt>
                <c:pt idx="1373">
                  <c:v>2760.1282958984398</c:v>
                </c:pt>
                <c:pt idx="1374">
                  <c:v>2762.1943359375</c:v>
                </c:pt>
                <c:pt idx="1375">
                  <c:v>2764.19360351562</c:v>
                </c:pt>
                <c:pt idx="1376">
                  <c:v>2766.17651367187</c:v>
                </c:pt>
                <c:pt idx="1377">
                  <c:v>2768.11303710938</c:v>
                </c:pt>
                <c:pt idx="1378">
                  <c:v>2770.0406494140602</c:v>
                </c:pt>
                <c:pt idx="1379">
                  <c:v>2772.0650634765602</c:v>
                </c:pt>
                <c:pt idx="1380">
                  <c:v>2774.064453125</c:v>
                </c:pt>
                <c:pt idx="1381">
                  <c:v>2776.0675048828102</c:v>
                </c:pt>
                <c:pt idx="1382">
                  <c:v>2778.0416259765602</c:v>
                </c:pt>
                <c:pt idx="1383">
                  <c:v>2780.041015625</c:v>
                </c:pt>
                <c:pt idx="1384">
                  <c:v>2782.0906982421898</c:v>
                </c:pt>
                <c:pt idx="1385">
                  <c:v>2784.0899658203102</c:v>
                </c:pt>
                <c:pt idx="1386">
                  <c:v>2785.9886474609398</c:v>
                </c:pt>
                <c:pt idx="1387">
                  <c:v>2788.0634765625</c:v>
                </c:pt>
                <c:pt idx="1388">
                  <c:v>2790.13452148438</c:v>
                </c:pt>
                <c:pt idx="1389">
                  <c:v>2792.1337890625</c:v>
                </c:pt>
                <c:pt idx="1390">
                  <c:v>2794.1368408203102</c:v>
                </c:pt>
                <c:pt idx="1391">
                  <c:v>2796.06958007813</c:v>
                </c:pt>
                <c:pt idx="1392">
                  <c:v>2798.0274658203102</c:v>
                </c:pt>
                <c:pt idx="1393">
                  <c:v>2799.9676513671898</c:v>
                </c:pt>
                <c:pt idx="1394">
                  <c:v>2802.0963134765602</c:v>
                </c:pt>
                <c:pt idx="1395">
                  <c:v>2804.095703125</c:v>
                </c:pt>
                <c:pt idx="1396">
                  <c:v>2805.9945068359398</c:v>
                </c:pt>
                <c:pt idx="1397">
                  <c:v>2808.08178710938</c:v>
                </c:pt>
                <c:pt idx="1398">
                  <c:v>2810.0648193359398</c:v>
                </c:pt>
                <c:pt idx="1399">
                  <c:v>2812.0604248046898</c:v>
                </c:pt>
                <c:pt idx="1400">
                  <c:v>2814.1099853515602</c:v>
                </c:pt>
                <c:pt idx="1401">
                  <c:v>2816.07153320313</c:v>
                </c:pt>
                <c:pt idx="1402">
                  <c:v>2818.0872802734398</c:v>
                </c:pt>
                <c:pt idx="1403">
                  <c:v>2820.16577148438</c:v>
                </c:pt>
                <c:pt idx="1404">
                  <c:v>2822.09838867187</c:v>
                </c:pt>
                <c:pt idx="1405">
                  <c:v>2823.9720458984398</c:v>
                </c:pt>
                <c:pt idx="1406">
                  <c:v>2825.9248046875</c:v>
                </c:pt>
                <c:pt idx="1407">
                  <c:v>2828.0372314453102</c:v>
                </c:pt>
                <c:pt idx="1408">
                  <c:v>2830.0579833984398</c:v>
                </c:pt>
                <c:pt idx="1409">
                  <c:v>2831.9781494140602</c:v>
                </c:pt>
                <c:pt idx="1410">
                  <c:v>2834.01904296875</c:v>
                </c:pt>
                <c:pt idx="1411">
                  <c:v>2836.03100585938</c:v>
                </c:pt>
                <c:pt idx="1412">
                  <c:v>2837.9925537109398</c:v>
                </c:pt>
                <c:pt idx="1413">
                  <c:v>2839.9918212890602</c:v>
                </c:pt>
                <c:pt idx="1414">
                  <c:v>2842.0125732421898</c:v>
                </c:pt>
                <c:pt idx="1415">
                  <c:v>2844.0030517578102</c:v>
                </c:pt>
                <c:pt idx="1416">
                  <c:v>2846.0311279296898</c:v>
                </c:pt>
                <c:pt idx="1417">
                  <c:v>2848.0556640625</c:v>
                </c:pt>
                <c:pt idx="1418">
                  <c:v>2849.9759521484398</c:v>
                </c:pt>
                <c:pt idx="1419">
                  <c:v>2852.0003662109398</c:v>
                </c:pt>
                <c:pt idx="1420">
                  <c:v>2854.01220703125</c:v>
                </c:pt>
                <c:pt idx="1421">
                  <c:v>2855.95751953125</c:v>
                </c:pt>
                <c:pt idx="1422">
                  <c:v>2858.0322265625</c:v>
                </c:pt>
                <c:pt idx="1423">
                  <c:v>2859.98120117187</c:v>
                </c:pt>
                <c:pt idx="1424">
                  <c:v>2861.9554443359398</c:v>
                </c:pt>
                <c:pt idx="1425">
                  <c:v>2864.08056640625</c:v>
                </c:pt>
                <c:pt idx="1426">
                  <c:v>2866.09619140625</c:v>
                </c:pt>
                <c:pt idx="1427">
                  <c:v>2868.0362548828102</c:v>
                </c:pt>
                <c:pt idx="1428">
                  <c:v>2870.04443359375</c:v>
                </c:pt>
                <c:pt idx="1429">
                  <c:v>2871.98095703125</c:v>
                </c:pt>
                <c:pt idx="1430">
                  <c:v>2873.9425048828102</c:v>
                </c:pt>
                <c:pt idx="1431">
                  <c:v>2875.9884033203102</c:v>
                </c:pt>
                <c:pt idx="1432">
                  <c:v>2877.97509765625</c:v>
                </c:pt>
                <c:pt idx="1433">
                  <c:v>2879.99951171875</c:v>
                </c:pt>
                <c:pt idx="1434">
                  <c:v>2882.0994873046898</c:v>
                </c:pt>
                <c:pt idx="1435">
                  <c:v>2884.1240234375</c:v>
                </c:pt>
                <c:pt idx="1436">
                  <c:v>2886.0390625</c:v>
                </c:pt>
                <c:pt idx="1437">
                  <c:v>2887.9918212890602</c:v>
                </c:pt>
                <c:pt idx="1438">
                  <c:v>2889.94970703125</c:v>
                </c:pt>
                <c:pt idx="1439">
                  <c:v>2891.9364013671898</c:v>
                </c:pt>
                <c:pt idx="1440">
                  <c:v>2893.9771728515602</c:v>
                </c:pt>
                <c:pt idx="1441">
                  <c:v>2895.9639892578102</c:v>
                </c:pt>
                <c:pt idx="1442">
                  <c:v>2897.94702148438</c:v>
                </c:pt>
                <c:pt idx="1443">
                  <c:v>2900.00537109375</c:v>
                </c:pt>
                <c:pt idx="1444">
                  <c:v>2902.0423583984398</c:v>
                </c:pt>
                <c:pt idx="1445">
                  <c:v>2903.96997070313</c:v>
                </c:pt>
                <c:pt idx="1446">
                  <c:v>2905.9693603515602</c:v>
                </c:pt>
                <c:pt idx="1447">
                  <c:v>2908.04418945313</c:v>
                </c:pt>
                <c:pt idx="1448">
                  <c:v>2909.9931640625</c:v>
                </c:pt>
                <c:pt idx="1449">
                  <c:v>2911.91333007812</c:v>
                </c:pt>
                <c:pt idx="1450">
                  <c:v>2913.9918212890602</c:v>
                </c:pt>
                <c:pt idx="1451">
                  <c:v>2916.0665283203102</c:v>
                </c:pt>
                <c:pt idx="1452">
                  <c:v>2918.0244140625</c:v>
                </c:pt>
                <c:pt idx="1453">
                  <c:v>2920.00244140625</c:v>
                </c:pt>
                <c:pt idx="1454">
                  <c:v>2921.94262695313</c:v>
                </c:pt>
                <c:pt idx="1455">
                  <c:v>2923.9293212890602</c:v>
                </c:pt>
                <c:pt idx="1456">
                  <c:v>2925.96264648438</c:v>
                </c:pt>
                <c:pt idx="1457">
                  <c:v>2927.8828125</c:v>
                </c:pt>
                <c:pt idx="1458">
                  <c:v>2929.8858642578102</c:v>
                </c:pt>
                <c:pt idx="1459">
                  <c:v>2931.9517822265602</c:v>
                </c:pt>
                <c:pt idx="1460">
                  <c:v>2934.0140380859398</c:v>
                </c:pt>
                <c:pt idx="1461">
                  <c:v>2936.0220947265602</c:v>
                </c:pt>
                <c:pt idx="1462">
                  <c:v>2938.0213623046898</c:v>
                </c:pt>
                <c:pt idx="1463">
                  <c:v>2940.0118408203102</c:v>
                </c:pt>
                <c:pt idx="1464">
                  <c:v>2941.88549804687</c:v>
                </c:pt>
                <c:pt idx="1465">
                  <c:v>2943.8724365234398</c:v>
                </c:pt>
                <c:pt idx="1466">
                  <c:v>2945.9056396484398</c:v>
                </c:pt>
                <c:pt idx="1467">
                  <c:v>2947.91748046875</c:v>
                </c:pt>
                <c:pt idx="1468">
                  <c:v>2949.87915039063</c:v>
                </c:pt>
                <c:pt idx="1469">
                  <c:v>2951.8621826171898</c:v>
                </c:pt>
                <c:pt idx="1470">
                  <c:v>2953.9658203125</c:v>
                </c:pt>
                <c:pt idx="1471">
                  <c:v>2955.93994140625</c:v>
                </c:pt>
                <c:pt idx="1472">
                  <c:v>2957.89770507812</c:v>
                </c:pt>
                <c:pt idx="1473">
                  <c:v>2959.9384765625</c:v>
                </c:pt>
                <c:pt idx="1474">
                  <c:v>2961.95043945313</c:v>
                </c:pt>
                <c:pt idx="1475">
                  <c:v>2963.97119140625</c:v>
                </c:pt>
                <c:pt idx="1476">
                  <c:v>2965.9580078125</c:v>
                </c:pt>
                <c:pt idx="1477">
                  <c:v>2967.9447021484398</c:v>
                </c:pt>
                <c:pt idx="1478">
                  <c:v>2969.94775390625</c:v>
                </c:pt>
                <c:pt idx="1479">
                  <c:v>2971.9345703125</c:v>
                </c:pt>
                <c:pt idx="1480">
                  <c:v>2973.90502929687</c:v>
                </c:pt>
                <c:pt idx="1481">
                  <c:v>2975.84521484375</c:v>
                </c:pt>
                <c:pt idx="1482">
                  <c:v>2977.9073486328102</c:v>
                </c:pt>
                <c:pt idx="1483">
                  <c:v>2979.9317626953102</c:v>
                </c:pt>
                <c:pt idx="1484">
                  <c:v>2981.8970947265602</c:v>
                </c:pt>
                <c:pt idx="1485">
                  <c:v>2983.9342041015602</c:v>
                </c:pt>
                <c:pt idx="1486">
                  <c:v>2985.8543701171898</c:v>
                </c:pt>
                <c:pt idx="1487">
                  <c:v>2987.7781982421898</c:v>
                </c:pt>
                <c:pt idx="1488">
                  <c:v>2989.84399414063</c:v>
                </c:pt>
                <c:pt idx="1489">
                  <c:v>2991.93139648438</c:v>
                </c:pt>
                <c:pt idx="1490">
                  <c:v>2993.9307861328102</c:v>
                </c:pt>
                <c:pt idx="1491">
                  <c:v>2995.9049072265602</c:v>
                </c:pt>
                <c:pt idx="1492">
                  <c:v>2997.9168701171898</c:v>
                </c:pt>
                <c:pt idx="1493">
                  <c:v>2999.9791259765602</c:v>
                </c:pt>
                <c:pt idx="1494">
                  <c:v>3002.0789794921898</c:v>
                </c:pt>
                <c:pt idx="1495">
                  <c:v>3004.0404052734398</c:v>
                </c:pt>
                <c:pt idx="1496">
                  <c:v>3005.9642333984398</c:v>
                </c:pt>
                <c:pt idx="1497">
                  <c:v>3007.90600585937</c:v>
                </c:pt>
                <c:pt idx="1498">
                  <c:v>3009.86767578125</c:v>
                </c:pt>
                <c:pt idx="1499">
                  <c:v>3011.8743896484398</c:v>
                </c:pt>
                <c:pt idx="1500">
                  <c:v>3013.88623046875</c:v>
                </c:pt>
                <c:pt idx="1501">
                  <c:v>3015.8980712890602</c:v>
                </c:pt>
                <c:pt idx="1502">
                  <c:v>3017.9351806640602</c:v>
                </c:pt>
                <c:pt idx="1503">
                  <c:v>3019.9144287109398</c:v>
                </c:pt>
                <c:pt idx="1504">
                  <c:v>3021.9188232421898</c:v>
                </c:pt>
                <c:pt idx="1505">
                  <c:v>3023.9508056640602</c:v>
                </c:pt>
                <c:pt idx="1506">
                  <c:v>3025.849609375</c:v>
                </c:pt>
                <c:pt idx="1507">
                  <c:v>3027.8489990234398</c:v>
                </c:pt>
                <c:pt idx="1508">
                  <c:v>3029.9061279296898</c:v>
                </c:pt>
                <c:pt idx="1509">
                  <c:v>3031.82250976562</c:v>
                </c:pt>
                <c:pt idx="1510">
                  <c:v>3033.8594970703102</c:v>
                </c:pt>
                <c:pt idx="1511">
                  <c:v>3035.92163085937</c:v>
                </c:pt>
                <c:pt idx="1512">
                  <c:v>3037.8580322265602</c:v>
                </c:pt>
                <c:pt idx="1513">
                  <c:v>3039.81469726562</c:v>
                </c:pt>
                <c:pt idx="1514">
                  <c:v>3041.7763671875</c:v>
                </c:pt>
                <c:pt idx="1515">
                  <c:v>3043.8006591796898</c:v>
                </c:pt>
                <c:pt idx="1516">
                  <c:v>3045.86279296875</c:v>
                </c:pt>
                <c:pt idx="1517">
                  <c:v>3047.93774414063</c:v>
                </c:pt>
                <c:pt idx="1518">
                  <c:v>3049.9622802734398</c:v>
                </c:pt>
                <c:pt idx="1519">
                  <c:v>3051.9112548828102</c:v>
                </c:pt>
                <c:pt idx="1520">
                  <c:v>3053.8778076171898</c:v>
                </c:pt>
                <c:pt idx="1521">
                  <c:v>3055.86450195313</c:v>
                </c:pt>
                <c:pt idx="1522">
                  <c:v>3057.8387451171898</c:v>
                </c:pt>
                <c:pt idx="1523">
                  <c:v>3059.88842773438</c:v>
                </c:pt>
                <c:pt idx="1524">
                  <c:v>3061.9129638671898</c:v>
                </c:pt>
                <c:pt idx="1525">
                  <c:v>3063.912109375</c:v>
                </c:pt>
                <c:pt idx="1526">
                  <c:v>3065.89892578125</c:v>
                </c:pt>
                <c:pt idx="1527">
                  <c:v>3067.8857421875</c:v>
                </c:pt>
                <c:pt idx="1528">
                  <c:v>3069.93017578125</c:v>
                </c:pt>
                <c:pt idx="1529">
                  <c:v>3071.8917236328102</c:v>
                </c:pt>
                <c:pt idx="1530">
                  <c:v>3073.7904052734398</c:v>
                </c:pt>
                <c:pt idx="1531">
                  <c:v>3075.84008789063</c:v>
                </c:pt>
                <c:pt idx="1532">
                  <c:v>3077.98291015625</c:v>
                </c:pt>
                <c:pt idx="1533">
                  <c:v>3079.90673828125</c:v>
                </c:pt>
                <c:pt idx="1534">
                  <c:v>3081.8128662109398</c:v>
                </c:pt>
                <c:pt idx="1535">
                  <c:v>3083.7996826171898</c:v>
                </c:pt>
                <c:pt idx="1536">
                  <c:v>3085.76123046875</c:v>
                </c:pt>
                <c:pt idx="1537">
                  <c:v>3087.81079101562</c:v>
                </c:pt>
                <c:pt idx="1538">
                  <c:v>3089.8856201171898</c:v>
                </c:pt>
                <c:pt idx="1539">
                  <c:v>3091.8472900390602</c:v>
                </c:pt>
                <c:pt idx="1540">
                  <c:v>3093.8717041015602</c:v>
                </c:pt>
                <c:pt idx="1541">
                  <c:v>3095.9339599609398</c:v>
                </c:pt>
                <c:pt idx="1542">
                  <c:v>3097.8076171875</c:v>
                </c:pt>
                <c:pt idx="1543">
                  <c:v>3099.7943115234398</c:v>
                </c:pt>
                <c:pt idx="1544">
                  <c:v>3101.8564453125</c:v>
                </c:pt>
                <c:pt idx="1545">
                  <c:v>3103.8482666015602</c:v>
                </c:pt>
                <c:pt idx="1546">
                  <c:v>3105.8275146484398</c:v>
                </c:pt>
                <c:pt idx="1547">
                  <c:v>3107.7764892578102</c:v>
                </c:pt>
                <c:pt idx="1548">
                  <c:v>3109.76318359375</c:v>
                </c:pt>
                <c:pt idx="1549">
                  <c:v>3111.80786132812</c:v>
                </c:pt>
                <c:pt idx="1550">
                  <c:v>3113.9278564453102</c:v>
                </c:pt>
                <c:pt idx="1551">
                  <c:v>3115.9898681640602</c:v>
                </c:pt>
                <c:pt idx="1552">
                  <c:v>3117.86352539063</c:v>
                </c:pt>
                <c:pt idx="1553">
                  <c:v>3119.77490234375</c:v>
                </c:pt>
                <c:pt idx="1554">
                  <c:v>3121.83715820313</c:v>
                </c:pt>
                <c:pt idx="1555">
                  <c:v>3123.82397460937</c:v>
                </c:pt>
                <c:pt idx="1556">
                  <c:v>3125.79809570313</c:v>
                </c:pt>
                <c:pt idx="1557">
                  <c:v>3127.8602294921898</c:v>
                </c:pt>
                <c:pt idx="1558">
                  <c:v>3129.90234375</c:v>
                </c:pt>
                <c:pt idx="1559">
                  <c:v>3131.81372070313</c:v>
                </c:pt>
                <c:pt idx="1560">
                  <c:v>3133.7376708984398</c:v>
                </c:pt>
                <c:pt idx="1561">
                  <c:v>3135.900390625</c:v>
                </c:pt>
                <c:pt idx="1562">
                  <c:v>3137.91967773438</c:v>
                </c:pt>
                <c:pt idx="1563">
                  <c:v>3139.84350585937</c:v>
                </c:pt>
                <c:pt idx="1564">
                  <c:v>3141.7850341796898</c:v>
                </c:pt>
                <c:pt idx="1565">
                  <c:v>3143.7265625</c:v>
                </c:pt>
                <c:pt idx="1566">
                  <c:v>3145.78369140625</c:v>
                </c:pt>
                <c:pt idx="1567">
                  <c:v>3147.74536132812</c:v>
                </c:pt>
                <c:pt idx="1568">
                  <c:v>3149.70703125</c:v>
                </c:pt>
                <c:pt idx="1569">
                  <c:v>3151.7767333984398</c:v>
                </c:pt>
                <c:pt idx="1570">
                  <c:v>3153.86401367188</c:v>
                </c:pt>
                <c:pt idx="1571">
                  <c:v>3155.8758544921898</c:v>
                </c:pt>
                <c:pt idx="1572">
                  <c:v>3157.7998046875</c:v>
                </c:pt>
                <c:pt idx="1573">
                  <c:v>3159.78662109375</c:v>
                </c:pt>
                <c:pt idx="1574">
                  <c:v>3161.7984619140602</c:v>
                </c:pt>
                <c:pt idx="1575">
                  <c:v>3163.81030273438</c:v>
                </c:pt>
                <c:pt idx="1576">
                  <c:v>3165.9228515625</c:v>
                </c:pt>
                <c:pt idx="1577">
                  <c:v>3167.88452148438</c:v>
                </c:pt>
                <c:pt idx="1578">
                  <c:v>3169.82104492188</c:v>
                </c:pt>
                <c:pt idx="1579">
                  <c:v>3171.8328857421898</c:v>
                </c:pt>
                <c:pt idx="1580">
                  <c:v>3173.7440185546898</c:v>
                </c:pt>
                <c:pt idx="1581">
                  <c:v>3175.755859375</c:v>
                </c:pt>
                <c:pt idx="1582">
                  <c:v>3177.7552490234398</c:v>
                </c:pt>
                <c:pt idx="1583">
                  <c:v>3179.7294921875</c:v>
                </c:pt>
                <c:pt idx="1584">
                  <c:v>3181.73388671875</c:v>
                </c:pt>
                <c:pt idx="1585">
                  <c:v>3183.7835693359398</c:v>
                </c:pt>
                <c:pt idx="1586">
                  <c:v>3185.7452392578102</c:v>
                </c:pt>
                <c:pt idx="1587">
                  <c:v>3187.7117919921898</c:v>
                </c:pt>
                <c:pt idx="1588">
                  <c:v>3189.8819580078102</c:v>
                </c:pt>
                <c:pt idx="1589">
                  <c:v>3191.8184814453102</c:v>
                </c:pt>
                <c:pt idx="1590">
                  <c:v>3193.6669921875</c:v>
                </c:pt>
                <c:pt idx="1591">
                  <c:v>3195.71142578125</c:v>
                </c:pt>
                <c:pt idx="1592">
                  <c:v>3197.7735595703102</c:v>
                </c:pt>
                <c:pt idx="1593">
                  <c:v>3199.8359375</c:v>
                </c:pt>
                <c:pt idx="1594">
                  <c:v>3201.802734375</c:v>
                </c:pt>
                <c:pt idx="1595">
                  <c:v>3203.7138671875</c:v>
                </c:pt>
                <c:pt idx="1596">
                  <c:v>3205.68798828125</c:v>
                </c:pt>
                <c:pt idx="1597">
                  <c:v>3207.7125244140602</c:v>
                </c:pt>
                <c:pt idx="1598">
                  <c:v>3209.7193603515602</c:v>
                </c:pt>
                <c:pt idx="1599">
                  <c:v>3211.6934814453102</c:v>
                </c:pt>
                <c:pt idx="1600">
                  <c:v>3213.78076171875</c:v>
                </c:pt>
                <c:pt idx="1601">
                  <c:v>3215.81787109375</c:v>
                </c:pt>
                <c:pt idx="1602">
                  <c:v>3217.7794189453102</c:v>
                </c:pt>
                <c:pt idx="1603">
                  <c:v>3219.74609375</c:v>
                </c:pt>
                <c:pt idx="1604">
                  <c:v>3221.8133544921898</c:v>
                </c:pt>
                <c:pt idx="1605">
                  <c:v>3223.8326416015602</c:v>
                </c:pt>
                <c:pt idx="1606">
                  <c:v>3225.7515869140602</c:v>
                </c:pt>
                <c:pt idx="1607">
                  <c:v>3227.7259521484398</c:v>
                </c:pt>
                <c:pt idx="1608">
                  <c:v>3229.72509765625</c:v>
                </c:pt>
                <c:pt idx="1609">
                  <c:v>3231.8375244140602</c:v>
                </c:pt>
                <c:pt idx="1610">
                  <c:v>3233.7740478515602</c:v>
                </c:pt>
                <c:pt idx="1611">
                  <c:v>3235.67260742188</c:v>
                </c:pt>
                <c:pt idx="1612">
                  <c:v>3237.7724609375</c:v>
                </c:pt>
                <c:pt idx="1613">
                  <c:v>3239.7845458984398</c:v>
                </c:pt>
                <c:pt idx="1614">
                  <c:v>3241.7589111328102</c:v>
                </c:pt>
                <c:pt idx="1615">
                  <c:v>3243.7205810546898</c:v>
                </c:pt>
                <c:pt idx="1616">
                  <c:v>3245.6192626953102</c:v>
                </c:pt>
                <c:pt idx="1617">
                  <c:v>3247.5682373046898</c:v>
                </c:pt>
                <c:pt idx="1618">
                  <c:v>3249.65551757812</c:v>
                </c:pt>
                <c:pt idx="1619">
                  <c:v>3251.6925048828102</c:v>
                </c:pt>
                <c:pt idx="1620">
                  <c:v>3253.70947265625</c:v>
                </c:pt>
                <c:pt idx="1621">
                  <c:v>3255.7841796875</c:v>
                </c:pt>
                <c:pt idx="1622">
                  <c:v>3257.77099609375</c:v>
                </c:pt>
                <c:pt idx="1623">
                  <c:v>3259.7000732421898</c:v>
                </c:pt>
                <c:pt idx="1624">
                  <c:v>3261.7371826171898</c:v>
                </c:pt>
                <c:pt idx="1625">
                  <c:v>3263.7615966796898</c:v>
                </c:pt>
                <c:pt idx="1626">
                  <c:v>3265.76831054687</c:v>
                </c:pt>
                <c:pt idx="1627">
                  <c:v>3267.7877197265602</c:v>
                </c:pt>
                <c:pt idx="1628">
                  <c:v>3269.65380859375</c:v>
                </c:pt>
                <c:pt idx="1629">
                  <c:v>3271.6783447265602</c:v>
                </c:pt>
                <c:pt idx="1630">
                  <c:v>3273.7857666015602</c:v>
                </c:pt>
                <c:pt idx="1631">
                  <c:v>3275.71459960937</c:v>
                </c:pt>
                <c:pt idx="1632">
                  <c:v>3277.6435546875</c:v>
                </c:pt>
                <c:pt idx="1633">
                  <c:v>3279.72583007812</c:v>
                </c:pt>
                <c:pt idx="1634">
                  <c:v>3281.78295898438</c:v>
                </c:pt>
                <c:pt idx="1635">
                  <c:v>3283.7445068359398</c:v>
                </c:pt>
                <c:pt idx="1636">
                  <c:v>3285.736328125</c:v>
                </c:pt>
                <c:pt idx="1637">
                  <c:v>3287.7357177734398</c:v>
                </c:pt>
                <c:pt idx="1638">
                  <c:v>3289.6922607421898</c:v>
                </c:pt>
                <c:pt idx="1639">
                  <c:v>3291.7093505859398</c:v>
                </c:pt>
                <c:pt idx="1640">
                  <c:v>3293.771484375</c:v>
                </c:pt>
                <c:pt idx="1641">
                  <c:v>3295.81591796875</c:v>
                </c:pt>
                <c:pt idx="1642">
                  <c:v>3297.8203125</c:v>
                </c:pt>
                <c:pt idx="1643">
                  <c:v>3299.7064208984398</c:v>
                </c:pt>
                <c:pt idx="1644">
                  <c:v>3301.69311523438</c:v>
                </c:pt>
                <c:pt idx="1645">
                  <c:v>3303.8056640625</c:v>
                </c:pt>
                <c:pt idx="1646">
                  <c:v>3305.7874755859398</c:v>
                </c:pt>
                <c:pt idx="1647">
                  <c:v>3307.6861572265602</c:v>
                </c:pt>
                <c:pt idx="1648">
                  <c:v>3309.74829101562</c:v>
                </c:pt>
                <c:pt idx="1649">
                  <c:v>3311.7728271484398</c:v>
                </c:pt>
                <c:pt idx="1650">
                  <c:v>3313.77221679687</c:v>
                </c:pt>
                <c:pt idx="1651">
                  <c:v>3315.8092041015602</c:v>
                </c:pt>
                <c:pt idx="1652">
                  <c:v>3317.7381591796898</c:v>
                </c:pt>
                <c:pt idx="1653">
                  <c:v>3319.7301025390602</c:v>
                </c:pt>
                <c:pt idx="1654">
                  <c:v>3321.72436523438</c:v>
                </c:pt>
                <c:pt idx="1655">
                  <c:v>3323.64819335937</c:v>
                </c:pt>
                <c:pt idx="1656">
                  <c:v>3325.6348876953102</c:v>
                </c:pt>
                <c:pt idx="1657">
                  <c:v>3327.6541748046898</c:v>
                </c:pt>
                <c:pt idx="1658">
                  <c:v>3329.61572265625</c:v>
                </c:pt>
                <c:pt idx="1659">
                  <c:v>3331.62768554687</c:v>
                </c:pt>
                <c:pt idx="1660">
                  <c:v>3333.69506835937</c:v>
                </c:pt>
                <c:pt idx="1661">
                  <c:v>3335.64404296875</c:v>
                </c:pt>
                <c:pt idx="1662">
                  <c:v>3337.5501708984398</c:v>
                </c:pt>
                <c:pt idx="1663">
                  <c:v>3339.54956054687</c:v>
                </c:pt>
                <c:pt idx="1664">
                  <c:v>3341.5916748046898</c:v>
                </c:pt>
                <c:pt idx="1665">
                  <c:v>3343.6915283203102</c:v>
                </c:pt>
                <c:pt idx="1666">
                  <c:v>3345.7235107421898</c:v>
                </c:pt>
                <c:pt idx="1667">
                  <c:v>3347.62744140625</c:v>
                </c:pt>
                <c:pt idx="1668">
                  <c:v>3349.59423828125</c:v>
                </c:pt>
                <c:pt idx="1669">
                  <c:v>3351.6513671875</c:v>
                </c:pt>
                <c:pt idx="1670">
                  <c:v>3353.6580810546898</c:v>
                </c:pt>
                <c:pt idx="1671">
                  <c:v>3355.5869140625</c:v>
                </c:pt>
                <c:pt idx="1672">
                  <c:v>3357.5863037109398</c:v>
                </c:pt>
                <c:pt idx="1673">
                  <c:v>3359.5982666015602</c:v>
                </c:pt>
                <c:pt idx="1674">
                  <c:v>3361.71069335937</c:v>
                </c:pt>
                <c:pt idx="1675">
                  <c:v>3363.7425537109398</c:v>
                </c:pt>
                <c:pt idx="1676">
                  <c:v>3365.6160888671898</c:v>
                </c:pt>
                <c:pt idx="1677">
                  <c:v>3367.59033203125</c:v>
                </c:pt>
                <c:pt idx="1678">
                  <c:v>3369.7027587890602</c:v>
                </c:pt>
                <c:pt idx="1679">
                  <c:v>3371.73974609375</c:v>
                </c:pt>
                <c:pt idx="1680">
                  <c:v>3373.6512451171898</c:v>
                </c:pt>
                <c:pt idx="1681">
                  <c:v>3375.5927734375</c:v>
                </c:pt>
                <c:pt idx="1682">
                  <c:v>3377.6046142578102</c:v>
                </c:pt>
                <c:pt idx="1683">
                  <c:v>3379.6617431640602</c:v>
                </c:pt>
                <c:pt idx="1684">
                  <c:v>3381.6358642578102</c:v>
                </c:pt>
                <c:pt idx="1685">
                  <c:v>3383.63525390625</c:v>
                </c:pt>
                <c:pt idx="1686">
                  <c:v>3385.65966796875</c:v>
                </c:pt>
                <c:pt idx="1687">
                  <c:v>3387.65161132812</c:v>
                </c:pt>
                <c:pt idx="1688">
                  <c:v>3389.63842773438</c:v>
                </c:pt>
                <c:pt idx="1689">
                  <c:v>3391.6072998046898</c:v>
                </c:pt>
                <c:pt idx="1690">
                  <c:v>3393.5865478515602</c:v>
                </c:pt>
                <c:pt idx="1691">
                  <c:v>3395.6488037109398</c:v>
                </c:pt>
                <c:pt idx="1692">
                  <c:v>3397.6807861328102</c:v>
                </c:pt>
                <c:pt idx="1693">
                  <c:v>3399.6676025390602</c:v>
                </c:pt>
                <c:pt idx="1694">
                  <c:v>3401.6165771484398</c:v>
                </c:pt>
                <c:pt idx="1695">
                  <c:v>3403.5531005859398</c:v>
                </c:pt>
                <c:pt idx="1696">
                  <c:v>3405.56494140625</c:v>
                </c:pt>
                <c:pt idx="1697">
                  <c:v>3407.5943603515602</c:v>
                </c:pt>
                <c:pt idx="1698">
                  <c:v>3409.6063232421898</c:v>
                </c:pt>
                <c:pt idx="1699">
                  <c:v>3411.6885986328102</c:v>
                </c:pt>
                <c:pt idx="1700">
                  <c:v>3413.6376953125</c:v>
                </c:pt>
                <c:pt idx="1701">
                  <c:v>3415.5037841796898</c:v>
                </c:pt>
                <c:pt idx="1702">
                  <c:v>3417.54077148438</c:v>
                </c:pt>
                <c:pt idx="1703">
                  <c:v>3419.5601806640602</c:v>
                </c:pt>
                <c:pt idx="1704">
                  <c:v>3421.60229492188</c:v>
                </c:pt>
                <c:pt idx="1705">
                  <c:v>3423.6392822265602</c:v>
                </c:pt>
                <c:pt idx="1706">
                  <c:v>3425.6134033203102</c:v>
                </c:pt>
                <c:pt idx="1707">
                  <c:v>3427.6253662109398</c:v>
                </c:pt>
                <c:pt idx="1708">
                  <c:v>3429.61962890625</c:v>
                </c:pt>
                <c:pt idx="1709">
                  <c:v>3431.6064453125</c:v>
                </c:pt>
                <c:pt idx="1710">
                  <c:v>3433.66870117188</c:v>
                </c:pt>
                <c:pt idx="1711">
                  <c:v>3435.67309570313</c:v>
                </c:pt>
                <c:pt idx="1712">
                  <c:v>3437.5517578125</c:v>
                </c:pt>
                <c:pt idx="1713">
                  <c:v>3439.5458984375</c:v>
                </c:pt>
                <c:pt idx="1714">
                  <c:v>3441.57788085937</c:v>
                </c:pt>
                <c:pt idx="1715">
                  <c:v>3443.5269775390602</c:v>
                </c:pt>
                <c:pt idx="1716">
                  <c:v>3445.5439453125</c:v>
                </c:pt>
                <c:pt idx="1717">
                  <c:v>3447.5482177734398</c:v>
                </c:pt>
                <c:pt idx="1718">
                  <c:v>3449.54248046875</c:v>
                </c:pt>
                <c:pt idx="1719">
                  <c:v>3451.599609375</c:v>
                </c:pt>
                <c:pt idx="1720">
                  <c:v>3453.6241455078102</c:v>
                </c:pt>
                <c:pt idx="1721">
                  <c:v>3455.6109619140602</c:v>
                </c:pt>
                <c:pt idx="1722">
                  <c:v>3457.61010742188</c:v>
                </c:pt>
                <c:pt idx="1723">
                  <c:v>3459.5843505859398</c:v>
                </c:pt>
                <c:pt idx="1724">
                  <c:v>3461.5460205078102</c:v>
                </c:pt>
                <c:pt idx="1725">
                  <c:v>3463.5</c:v>
                </c:pt>
                <c:pt idx="1726">
                  <c:v>3465.5421142578102</c:v>
                </c:pt>
                <c:pt idx="1727">
                  <c:v>3467.5867919921898</c:v>
                </c:pt>
                <c:pt idx="1728">
                  <c:v>3469.6187744140602</c:v>
                </c:pt>
                <c:pt idx="1729">
                  <c:v>3471.6431884765602</c:v>
                </c:pt>
                <c:pt idx="1730">
                  <c:v>3473.57958984375</c:v>
                </c:pt>
                <c:pt idx="1731">
                  <c:v>3475.57885742188</c:v>
                </c:pt>
                <c:pt idx="1732">
                  <c:v>3477.61596679687</c:v>
                </c:pt>
                <c:pt idx="1733">
                  <c:v>3479.6026611328102</c:v>
                </c:pt>
                <c:pt idx="1734">
                  <c:v>3481.5767822265602</c:v>
                </c:pt>
                <c:pt idx="1735">
                  <c:v>3483.576171875</c:v>
                </c:pt>
                <c:pt idx="1736">
                  <c:v>3485.6007080078102</c:v>
                </c:pt>
                <c:pt idx="1737">
                  <c:v>3487.68798828125</c:v>
                </c:pt>
                <c:pt idx="1738">
                  <c:v>3489.6746826171898</c:v>
                </c:pt>
                <c:pt idx="1739">
                  <c:v>3491.5911865234398</c:v>
                </c:pt>
                <c:pt idx="1740">
                  <c:v>3493.51513671875</c:v>
                </c:pt>
                <c:pt idx="1741">
                  <c:v>3495.5093994140602</c:v>
                </c:pt>
                <c:pt idx="1742">
                  <c:v>3497.5338134765602</c:v>
                </c:pt>
                <c:pt idx="1743">
                  <c:v>3499.5330810546898</c:v>
                </c:pt>
                <c:pt idx="1744">
                  <c:v>3501.5576171875</c:v>
                </c:pt>
                <c:pt idx="1745">
                  <c:v>3503.5318603515602</c:v>
                </c:pt>
                <c:pt idx="1746">
                  <c:v>3505.58154296875</c:v>
                </c:pt>
                <c:pt idx="1747">
                  <c:v>3507.6236572265602</c:v>
                </c:pt>
                <c:pt idx="1748">
                  <c:v>3509.5650634765602</c:v>
                </c:pt>
                <c:pt idx="1749">
                  <c:v>3511.4586181640602</c:v>
                </c:pt>
                <c:pt idx="1750">
                  <c:v>3513.46533203125</c:v>
                </c:pt>
                <c:pt idx="1751">
                  <c:v>3515.6531982421898</c:v>
                </c:pt>
                <c:pt idx="1752">
                  <c:v>3517.66528320313</c:v>
                </c:pt>
                <c:pt idx="1753">
                  <c:v>3519.6068115234398</c:v>
                </c:pt>
                <c:pt idx="1754">
                  <c:v>3521.64379882812</c:v>
                </c:pt>
                <c:pt idx="1755">
                  <c:v>3523.60546875</c:v>
                </c:pt>
                <c:pt idx="1756">
                  <c:v>3525.59741210937</c:v>
                </c:pt>
                <c:pt idx="1757">
                  <c:v>3527.5916748046898</c:v>
                </c:pt>
                <c:pt idx="1758">
                  <c:v>3529.52294921875</c:v>
                </c:pt>
                <c:pt idx="1759">
                  <c:v>3531.4844970703102</c:v>
                </c:pt>
                <c:pt idx="1760">
                  <c:v>3533.57690429687</c:v>
                </c:pt>
                <c:pt idx="1761">
                  <c:v>3535.58129882812</c:v>
                </c:pt>
                <c:pt idx="1762">
                  <c:v>3537.5377197265602</c:v>
                </c:pt>
                <c:pt idx="1763">
                  <c:v>3539.5445556640602</c:v>
                </c:pt>
                <c:pt idx="1764">
                  <c:v>3541.52392578125</c:v>
                </c:pt>
                <c:pt idx="1765">
                  <c:v>3543.53588867188</c:v>
                </c:pt>
                <c:pt idx="1766">
                  <c:v>3545.56030273438</c:v>
                </c:pt>
                <c:pt idx="1767">
                  <c:v>3547.5721435546898</c:v>
                </c:pt>
                <c:pt idx="1768">
                  <c:v>3549.49609375</c:v>
                </c:pt>
                <c:pt idx="1769">
                  <c:v>3551.419921875</c:v>
                </c:pt>
                <c:pt idx="1770">
                  <c:v>3553.4896240234398</c:v>
                </c:pt>
                <c:pt idx="1771">
                  <c:v>3555.52685546875</c:v>
                </c:pt>
                <c:pt idx="1772">
                  <c:v>3557.45068359375</c:v>
                </c:pt>
                <c:pt idx="1773">
                  <c:v>3559.4676513671898</c:v>
                </c:pt>
                <c:pt idx="1774">
                  <c:v>3561.4669189453102</c:v>
                </c:pt>
                <c:pt idx="1775">
                  <c:v>3563.5616455078102</c:v>
                </c:pt>
                <c:pt idx="1776">
                  <c:v>3565.6239013671898</c:v>
                </c:pt>
                <c:pt idx="1777">
                  <c:v>3567.5225830078102</c:v>
                </c:pt>
                <c:pt idx="1778">
                  <c:v>3569.5218505859398</c:v>
                </c:pt>
                <c:pt idx="1779">
                  <c:v>3571.57153320313</c:v>
                </c:pt>
                <c:pt idx="1780">
                  <c:v>3573.4754638671898</c:v>
                </c:pt>
                <c:pt idx="1781">
                  <c:v>3575.4674072265602</c:v>
                </c:pt>
                <c:pt idx="1782">
                  <c:v>3577.56225585937</c:v>
                </c:pt>
                <c:pt idx="1783">
                  <c:v>3579.49853515625</c:v>
                </c:pt>
                <c:pt idx="1784">
                  <c:v>3581.5228271484398</c:v>
                </c:pt>
                <c:pt idx="1785">
                  <c:v>3583.54223632812</c:v>
                </c:pt>
                <c:pt idx="1786">
                  <c:v>3585.48388671875</c:v>
                </c:pt>
                <c:pt idx="1787">
                  <c:v>3587.45068359375</c:v>
                </c:pt>
                <c:pt idx="1788">
                  <c:v>3589.4375</c:v>
                </c:pt>
                <c:pt idx="1789">
                  <c:v>3591.4114990234398</c:v>
                </c:pt>
                <c:pt idx="1790">
                  <c:v>3593.41064453125</c:v>
                </c:pt>
                <c:pt idx="1791">
                  <c:v>3595.4427490234398</c:v>
                </c:pt>
                <c:pt idx="1792">
                  <c:v>3597.43701171875</c:v>
                </c:pt>
                <c:pt idx="1793">
                  <c:v>3599.53686523438</c:v>
                </c:pt>
                <c:pt idx="1794">
                  <c:v>3601.54125976562</c:v>
                </c:pt>
                <c:pt idx="1795">
                  <c:v>3603.5155029296898</c:v>
                </c:pt>
                <c:pt idx="1796">
                  <c:v>3605.4771728515602</c:v>
                </c:pt>
                <c:pt idx="1797">
                  <c:v>3607.38842773438</c:v>
                </c:pt>
                <c:pt idx="1798">
                  <c:v>3609.46313476562</c:v>
                </c:pt>
                <c:pt idx="1799">
                  <c:v>3611.525390625</c:v>
                </c:pt>
                <c:pt idx="1800">
                  <c:v>3613.4945068359398</c:v>
                </c:pt>
                <c:pt idx="1801">
                  <c:v>3615.4434814453102</c:v>
                </c:pt>
                <c:pt idx="1802">
                  <c:v>3617.5234375</c:v>
                </c:pt>
                <c:pt idx="1803">
                  <c:v>3619.57299804687</c:v>
                </c:pt>
                <c:pt idx="1804">
                  <c:v>3621.4541015625</c:v>
                </c:pt>
                <c:pt idx="1805">
                  <c:v>3623.44091796875</c:v>
                </c:pt>
                <c:pt idx="1806">
                  <c:v>3625.5206298828102</c:v>
                </c:pt>
                <c:pt idx="1807">
                  <c:v>3627.50732421875</c:v>
                </c:pt>
                <c:pt idx="1808">
                  <c:v>3629.4764404296898</c:v>
                </c:pt>
                <c:pt idx="1809">
                  <c:v>3631.4632568359398</c:v>
                </c:pt>
                <c:pt idx="1810">
                  <c:v>3633.4122314453102</c:v>
                </c:pt>
                <c:pt idx="1811">
                  <c:v>3635.41162109375</c:v>
                </c:pt>
                <c:pt idx="1812">
                  <c:v>3637.52416992188</c:v>
                </c:pt>
                <c:pt idx="1813">
                  <c:v>3639.541015625</c:v>
                </c:pt>
                <c:pt idx="1814">
                  <c:v>3641.5078125</c:v>
                </c:pt>
                <c:pt idx="1815">
                  <c:v>3643.5323486328102</c:v>
                </c:pt>
                <c:pt idx="1816">
                  <c:v>3645.4259033203102</c:v>
                </c:pt>
                <c:pt idx="1817">
                  <c:v>3647.40014648438</c:v>
                </c:pt>
                <c:pt idx="1818">
                  <c:v>3649.44970703125</c:v>
                </c:pt>
                <c:pt idx="1819">
                  <c:v>3651.4185791015602</c:v>
                </c:pt>
                <c:pt idx="1820">
                  <c:v>3653.3927001953102</c:v>
                </c:pt>
                <c:pt idx="1821">
                  <c:v>3655.40478515625</c:v>
                </c:pt>
                <c:pt idx="1822">
                  <c:v>3657.4420166015602</c:v>
                </c:pt>
                <c:pt idx="1823">
                  <c:v>3659.4588623046898</c:v>
                </c:pt>
                <c:pt idx="1824">
                  <c:v>3661.42041015625</c:v>
                </c:pt>
                <c:pt idx="1825">
                  <c:v>3663.45751953125</c:v>
                </c:pt>
                <c:pt idx="1826">
                  <c:v>3665.4996337890602</c:v>
                </c:pt>
                <c:pt idx="1827">
                  <c:v>3667.46875</c:v>
                </c:pt>
                <c:pt idx="1828">
                  <c:v>3669.42529296875</c:v>
                </c:pt>
                <c:pt idx="1829">
                  <c:v>3671.3616943359398</c:v>
                </c:pt>
                <c:pt idx="1830">
                  <c:v>3673.36083984375</c:v>
                </c:pt>
                <c:pt idx="1831">
                  <c:v>3675.41040039063</c:v>
                </c:pt>
                <c:pt idx="1832">
                  <c:v>3677.4476318359398</c:v>
                </c:pt>
                <c:pt idx="1833">
                  <c:v>3679.3966064453102</c:v>
                </c:pt>
                <c:pt idx="1834">
                  <c:v>3681.45874023438</c:v>
                </c:pt>
                <c:pt idx="1835">
                  <c:v>3683.5513916015602</c:v>
                </c:pt>
                <c:pt idx="1836">
                  <c:v>3685.5054931640602</c:v>
                </c:pt>
                <c:pt idx="1837">
                  <c:v>3687.44921875</c:v>
                </c:pt>
                <c:pt idx="1838">
                  <c:v>3689.4056396484398</c:v>
                </c:pt>
                <c:pt idx="1839">
                  <c:v>3691.3924560546898</c:v>
                </c:pt>
                <c:pt idx="1840">
                  <c:v>3693.4169921875</c:v>
                </c:pt>
                <c:pt idx="1841">
                  <c:v>3695.4036865234398</c:v>
                </c:pt>
                <c:pt idx="1842">
                  <c:v>3697.41552734375</c:v>
                </c:pt>
                <c:pt idx="1843">
                  <c:v>3699.4400634765602</c:v>
                </c:pt>
                <c:pt idx="1844">
                  <c:v>3701.36401367188</c:v>
                </c:pt>
                <c:pt idx="1845">
                  <c:v>3703.3758544921898</c:v>
                </c:pt>
                <c:pt idx="1846">
                  <c:v>3705.4556884765602</c:v>
                </c:pt>
                <c:pt idx="1847">
                  <c:v>3707.3470458984398</c:v>
                </c:pt>
                <c:pt idx="1848">
                  <c:v>3709.2835693359398</c:v>
                </c:pt>
                <c:pt idx="1849">
                  <c:v>3711.37841796875</c:v>
                </c:pt>
                <c:pt idx="1850">
                  <c:v>3713.3978271484398</c:v>
                </c:pt>
                <c:pt idx="1851">
                  <c:v>3715.40966796875</c:v>
                </c:pt>
                <c:pt idx="1852">
                  <c:v>3717.4642333984398</c:v>
                </c:pt>
                <c:pt idx="1853">
                  <c:v>3719.4007568359398</c:v>
                </c:pt>
                <c:pt idx="1854">
                  <c:v>3721.3499755859398</c:v>
                </c:pt>
                <c:pt idx="1855">
                  <c:v>3723.4298095703102</c:v>
                </c:pt>
                <c:pt idx="1856">
                  <c:v>3725.4742431640602</c:v>
                </c:pt>
                <c:pt idx="1857">
                  <c:v>3727.5438232421898</c:v>
                </c:pt>
                <c:pt idx="1858">
                  <c:v>3729.5103759765602</c:v>
                </c:pt>
                <c:pt idx="1859">
                  <c:v>3731.4091796875</c:v>
                </c:pt>
                <c:pt idx="1860">
                  <c:v>3733.4287109375</c:v>
                </c:pt>
                <c:pt idx="1861">
                  <c:v>3735.42065429687</c:v>
                </c:pt>
                <c:pt idx="1862">
                  <c:v>3737.38232421875</c:v>
                </c:pt>
                <c:pt idx="1863">
                  <c:v>3739.3765869140602</c:v>
                </c:pt>
                <c:pt idx="1864">
                  <c:v>3741.3431396484398</c:v>
                </c:pt>
                <c:pt idx="1865">
                  <c:v>3743.35498046875</c:v>
                </c:pt>
                <c:pt idx="1866">
                  <c:v>3745.42456054687</c:v>
                </c:pt>
                <c:pt idx="1867">
                  <c:v>3747.3861083984398</c:v>
                </c:pt>
                <c:pt idx="1868">
                  <c:v>3749.28491210937</c:v>
                </c:pt>
                <c:pt idx="1869">
                  <c:v>3751.43505859375</c:v>
                </c:pt>
                <c:pt idx="1870">
                  <c:v>3753.53515625</c:v>
                </c:pt>
                <c:pt idx="1871">
                  <c:v>3755.458984375</c:v>
                </c:pt>
                <c:pt idx="1872">
                  <c:v>3757.43823242188</c:v>
                </c:pt>
                <c:pt idx="1873">
                  <c:v>3759.39990234375</c:v>
                </c:pt>
                <c:pt idx="1874">
                  <c:v>3761.4117431640602</c:v>
                </c:pt>
                <c:pt idx="1875">
                  <c:v>3763.4111328125</c:v>
                </c:pt>
                <c:pt idx="1876">
                  <c:v>3765.3173828125</c:v>
                </c:pt>
                <c:pt idx="1877">
                  <c:v>3767.28393554687</c:v>
                </c:pt>
                <c:pt idx="1878">
                  <c:v>3769.3385009765602</c:v>
                </c:pt>
                <c:pt idx="1879">
                  <c:v>3771.28759765625</c:v>
                </c:pt>
                <c:pt idx="1880">
                  <c:v>3773.23681640625</c:v>
                </c:pt>
                <c:pt idx="1881">
                  <c:v>3775.3492431640602</c:v>
                </c:pt>
                <c:pt idx="1882">
                  <c:v>3777.537109375</c:v>
                </c:pt>
                <c:pt idx="1883">
                  <c:v>3779.4359130859398</c:v>
                </c:pt>
                <c:pt idx="1884">
                  <c:v>3781.2666015625</c:v>
                </c:pt>
                <c:pt idx="1885">
                  <c:v>3783.2734375</c:v>
                </c:pt>
                <c:pt idx="1886">
                  <c:v>3785.2779541015602</c:v>
                </c:pt>
                <c:pt idx="1887">
                  <c:v>3787.3074951171898</c:v>
                </c:pt>
                <c:pt idx="1888">
                  <c:v>3789.2890625</c:v>
                </c:pt>
                <c:pt idx="1889">
                  <c:v>3791.2633056640602</c:v>
                </c:pt>
                <c:pt idx="1890">
                  <c:v>3793.3380126953102</c:v>
                </c:pt>
                <c:pt idx="1891">
                  <c:v>3795.4075927734398</c:v>
                </c:pt>
                <c:pt idx="1892">
                  <c:v>3797.3944091796898</c:v>
                </c:pt>
                <c:pt idx="1893">
                  <c:v>3799.3988037109398</c:v>
                </c:pt>
                <c:pt idx="1894">
                  <c:v>3801.43579101562</c:v>
                </c:pt>
                <c:pt idx="1895">
                  <c:v>3803.3924560546898</c:v>
                </c:pt>
                <c:pt idx="1896">
                  <c:v>3805.3214111328102</c:v>
                </c:pt>
                <c:pt idx="1897">
                  <c:v>3807.3258056640602</c:v>
                </c:pt>
                <c:pt idx="1898">
                  <c:v>3809.38818359375</c:v>
                </c:pt>
                <c:pt idx="1899">
                  <c:v>3811.4453125</c:v>
                </c:pt>
                <c:pt idx="1900">
                  <c:v>3813.369140625</c:v>
                </c:pt>
                <c:pt idx="1901">
                  <c:v>3815.30541992188</c:v>
                </c:pt>
                <c:pt idx="1902">
                  <c:v>3817.4127197265602</c:v>
                </c:pt>
                <c:pt idx="1903">
                  <c:v>3819.5252685546898</c:v>
                </c:pt>
                <c:pt idx="1904">
                  <c:v>3821.38623046875</c:v>
                </c:pt>
                <c:pt idx="1905">
                  <c:v>3823.2220458984398</c:v>
                </c:pt>
                <c:pt idx="1906">
                  <c:v>3825.24658203125</c:v>
                </c:pt>
                <c:pt idx="1907">
                  <c:v>3827.3212890625</c:v>
                </c:pt>
                <c:pt idx="1908">
                  <c:v>3829.3709716796898</c:v>
                </c:pt>
                <c:pt idx="1909">
                  <c:v>3831.3251953125</c:v>
                </c:pt>
                <c:pt idx="1910">
                  <c:v>3833.29174804687</c:v>
                </c:pt>
                <c:pt idx="1911">
                  <c:v>3835.32373046875</c:v>
                </c:pt>
                <c:pt idx="1912">
                  <c:v>3837.36840820313</c:v>
                </c:pt>
                <c:pt idx="1913">
                  <c:v>3839.37280273438</c:v>
                </c:pt>
                <c:pt idx="1914">
                  <c:v>3841.32177734375</c:v>
                </c:pt>
                <c:pt idx="1915">
                  <c:v>3843.3463134765602</c:v>
                </c:pt>
                <c:pt idx="1916">
                  <c:v>3845.37084960937</c:v>
                </c:pt>
                <c:pt idx="1917">
                  <c:v>3847.28198242188</c:v>
                </c:pt>
                <c:pt idx="1918">
                  <c:v>3849.2686767578102</c:v>
                </c:pt>
                <c:pt idx="1919">
                  <c:v>3851.27563476562</c:v>
                </c:pt>
                <c:pt idx="1920">
                  <c:v>3853.3253173828102</c:v>
                </c:pt>
                <c:pt idx="1921">
                  <c:v>3855.29931640625</c:v>
                </c:pt>
                <c:pt idx="1922">
                  <c:v>3857.2532958984398</c:v>
                </c:pt>
                <c:pt idx="1923">
                  <c:v>3859.30810546875</c:v>
                </c:pt>
                <c:pt idx="1924">
                  <c:v>3861.31494140625</c:v>
                </c:pt>
                <c:pt idx="1925">
                  <c:v>3863.3017578125</c:v>
                </c:pt>
                <c:pt idx="1926">
                  <c:v>3865.26342773438</c:v>
                </c:pt>
                <c:pt idx="1927">
                  <c:v>3867.3455810546898</c:v>
                </c:pt>
                <c:pt idx="1928">
                  <c:v>3869.3447265625</c:v>
                </c:pt>
                <c:pt idx="1929">
                  <c:v>3871.29370117188</c:v>
                </c:pt>
                <c:pt idx="1930">
                  <c:v>3873.3309326171898</c:v>
                </c:pt>
                <c:pt idx="1931">
                  <c:v>3875.3177490234398</c:v>
                </c:pt>
                <c:pt idx="1932">
                  <c:v>3877.30444335937</c:v>
                </c:pt>
                <c:pt idx="1933">
                  <c:v>3879.2786865234398</c:v>
                </c:pt>
                <c:pt idx="1934">
                  <c:v>3881.31567382812</c:v>
                </c:pt>
                <c:pt idx="1935">
                  <c:v>3883.28979492188</c:v>
                </c:pt>
                <c:pt idx="1936">
                  <c:v>3885.21362304687</c:v>
                </c:pt>
                <c:pt idx="1937">
                  <c:v>3887.27587890625</c:v>
                </c:pt>
                <c:pt idx="1938">
                  <c:v>3889.24267578125</c:v>
                </c:pt>
                <c:pt idx="1939">
                  <c:v>3891.20434570313</c:v>
                </c:pt>
                <c:pt idx="1940">
                  <c:v>3893.29907226562</c:v>
                </c:pt>
                <c:pt idx="1941">
                  <c:v>3895.4039306640602</c:v>
                </c:pt>
                <c:pt idx="1942">
                  <c:v>3897.42846679687</c:v>
                </c:pt>
                <c:pt idx="1943">
                  <c:v>3899.3095703125</c:v>
                </c:pt>
                <c:pt idx="1944">
                  <c:v>3901.2259521484398</c:v>
                </c:pt>
                <c:pt idx="1945">
                  <c:v>3903.2882080078102</c:v>
                </c:pt>
                <c:pt idx="1946">
                  <c:v>3905.3253173828102</c:v>
                </c:pt>
                <c:pt idx="1947">
                  <c:v>3907.25415039063</c:v>
                </c:pt>
                <c:pt idx="1948">
                  <c:v>3909.24096679687</c:v>
                </c:pt>
                <c:pt idx="1949">
                  <c:v>3911.2352294921898</c:v>
                </c:pt>
                <c:pt idx="1950">
                  <c:v>3913.26708984375</c:v>
                </c:pt>
                <c:pt idx="1951">
                  <c:v>3915.24633789063</c:v>
                </c:pt>
                <c:pt idx="1952">
                  <c:v>3917.2205810546898</c:v>
                </c:pt>
                <c:pt idx="1953">
                  <c:v>3919.3154296875</c:v>
                </c:pt>
                <c:pt idx="1954">
                  <c:v>3921.26440429687</c:v>
                </c:pt>
                <c:pt idx="1955">
                  <c:v>3923.18823242188</c:v>
                </c:pt>
                <c:pt idx="1956">
                  <c:v>3925.2000732421898</c:v>
                </c:pt>
                <c:pt idx="1957">
                  <c:v>3927.3807373046898</c:v>
                </c:pt>
                <c:pt idx="1958">
                  <c:v>3929.4052734375</c:v>
                </c:pt>
                <c:pt idx="1959">
                  <c:v>3931.2232666015602</c:v>
                </c:pt>
                <c:pt idx="1960">
                  <c:v>3933.23510742188</c:v>
                </c:pt>
                <c:pt idx="1961">
                  <c:v>3935.20190429687</c:v>
                </c:pt>
                <c:pt idx="1962">
                  <c:v>3937.26416015625</c:v>
                </c:pt>
                <c:pt idx="1963">
                  <c:v>3939.35888671875</c:v>
                </c:pt>
                <c:pt idx="1964">
                  <c:v>3941.2701416015602</c:v>
                </c:pt>
                <c:pt idx="1965">
                  <c:v>3943.2369384765602</c:v>
                </c:pt>
                <c:pt idx="1966">
                  <c:v>3945.31689453125</c:v>
                </c:pt>
                <c:pt idx="1967">
                  <c:v>3947.3740234375</c:v>
                </c:pt>
                <c:pt idx="1968">
                  <c:v>3949.29272460937</c:v>
                </c:pt>
                <c:pt idx="1969">
                  <c:v>3951.19140625</c:v>
                </c:pt>
                <c:pt idx="1970">
                  <c:v>3953.24096679687</c:v>
                </c:pt>
                <c:pt idx="1971">
                  <c:v>3955.3408203125</c:v>
                </c:pt>
                <c:pt idx="1972">
                  <c:v>3957.2900390625</c:v>
                </c:pt>
                <c:pt idx="1973">
                  <c:v>3959.3397216796898</c:v>
                </c:pt>
                <c:pt idx="1974">
                  <c:v>3961.37670898438</c:v>
                </c:pt>
                <c:pt idx="1975">
                  <c:v>3963.1923828125</c:v>
                </c:pt>
                <c:pt idx="1976">
                  <c:v>3965.1842041015602</c:v>
                </c:pt>
                <c:pt idx="1977">
                  <c:v>3967.2967529296898</c:v>
                </c:pt>
                <c:pt idx="1978">
                  <c:v>3969.3538818359398</c:v>
                </c:pt>
                <c:pt idx="1979">
                  <c:v>3971.33569335937</c:v>
                </c:pt>
                <c:pt idx="1980">
                  <c:v>3973.2772216796898</c:v>
                </c:pt>
                <c:pt idx="1981">
                  <c:v>3975.2010498046898</c:v>
                </c:pt>
                <c:pt idx="1982">
                  <c:v>3977.2001953125</c:v>
                </c:pt>
                <c:pt idx="1983">
                  <c:v>3979.154296875</c:v>
                </c:pt>
                <c:pt idx="1984">
                  <c:v>3981.04809570313</c:v>
                </c:pt>
                <c:pt idx="1985">
                  <c:v>3983.11767578125</c:v>
                </c:pt>
                <c:pt idx="1986">
                  <c:v>3985.2803955078102</c:v>
                </c:pt>
                <c:pt idx="1987">
                  <c:v>3987.3426513671898</c:v>
                </c:pt>
                <c:pt idx="1988">
                  <c:v>3989.2916259765602</c:v>
                </c:pt>
                <c:pt idx="1989">
                  <c:v>3991.2908935546898</c:v>
                </c:pt>
                <c:pt idx="1990">
                  <c:v>3993.2576904296898</c:v>
                </c:pt>
                <c:pt idx="1991">
                  <c:v>3995.28735351562</c:v>
                </c:pt>
                <c:pt idx="1992">
                  <c:v>3997.2940673828102</c:v>
                </c:pt>
                <c:pt idx="1993">
                  <c:v>3999.14990234375</c:v>
                </c:pt>
                <c:pt idx="1994">
                  <c:v>4001.1617431640602</c:v>
                </c:pt>
                <c:pt idx="1995">
                  <c:v>4003.18627929687</c:v>
                </c:pt>
                <c:pt idx="1996">
                  <c:v>4005.18579101562</c:v>
                </c:pt>
                <c:pt idx="1997">
                  <c:v>4007.2530517578102</c:v>
                </c:pt>
                <c:pt idx="1998">
                  <c:v>4009.27001953125</c:v>
                </c:pt>
                <c:pt idx="1999">
                  <c:v>4011.2264404296898</c:v>
                </c:pt>
                <c:pt idx="2000">
                  <c:v>4013.18286132812</c:v>
                </c:pt>
                <c:pt idx="2001">
                  <c:v>4015.2325439453102</c:v>
                </c:pt>
                <c:pt idx="2002">
                  <c:v>4017.2066650390602</c:v>
                </c:pt>
                <c:pt idx="2003">
                  <c:v>4019.18090820313</c:v>
                </c:pt>
                <c:pt idx="2004">
                  <c:v>4021.29345703125</c:v>
                </c:pt>
                <c:pt idx="2005">
                  <c:v>4023.28515625</c:v>
                </c:pt>
                <c:pt idx="2006">
                  <c:v>4025.1336669921898</c:v>
                </c:pt>
                <c:pt idx="2007">
                  <c:v>4027.1204833984398</c:v>
                </c:pt>
                <c:pt idx="2008">
                  <c:v>4029.1700439453102</c:v>
                </c:pt>
                <c:pt idx="2009">
                  <c:v>4031.21459960937</c:v>
                </c:pt>
                <c:pt idx="2010">
                  <c:v>4033.2064208984398</c:v>
                </c:pt>
                <c:pt idx="2011">
                  <c:v>4035.2359619140602</c:v>
                </c:pt>
                <c:pt idx="2012">
                  <c:v>4037.2554931640602</c:v>
                </c:pt>
                <c:pt idx="2013">
                  <c:v>4039.19946289063</c:v>
                </c:pt>
                <c:pt idx="2014">
                  <c:v>4041.1484375</c:v>
                </c:pt>
                <c:pt idx="2015">
                  <c:v>4043.1602783203102</c:v>
                </c:pt>
                <c:pt idx="2016">
                  <c:v>4045.20239257812</c:v>
                </c:pt>
                <c:pt idx="2017">
                  <c:v>4047.1817626953102</c:v>
                </c:pt>
                <c:pt idx="2018">
                  <c:v>4049.19360351562</c:v>
                </c:pt>
                <c:pt idx="2019">
                  <c:v>4051.1751708984398</c:v>
                </c:pt>
                <c:pt idx="2020">
                  <c:v>4053.19970703125</c:v>
                </c:pt>
                <c:pt idx="2021">
                  <c:v>4055.1990966796898</c:v>
                </c:pt>
                <c:pt idx="2022">
                  <c:v>4057.1806640625</c:v>
                </c:pt>
                <c:pt idx="2023">
                  <c:v>4059.1673583984398</c:v>
                </c:pt>
                <c:pt idx="2024">
                  <c:v>4061.19189453125</c:v>
                </c:pt>
                <c:pt idx="2025">
                  <c:v>4063.279296875</c:v>
                </c:pt>
                <c:pt idx="2026">
                  <c:v>4065.25341796875</c:v>
                </c:pt>
                <c:pt idx="2027">
                  <c:v>4067.21484375</c:v>
                </c:pt>
                <c:pt idx="2028">
                  <c:v>4069.1890869140602</c:v>
                </c:pt>
                <c:pt idx="2029">
                  <c:v>4071.11303710937</c:v>
                </c:pt>
                <c:pt idx="2030">
                  <c:v>4073.1248779296898</c:v>
                </c:pt>
                <c:pt idx="2031">
                  <c:v>4075.1619873046898</c:v>
                </c:pt>
                <c:pt idx="2032">
                  <c:v>4077.16137695313</c:v>
                </c:pt>
                <c:pt idx="2033">
                  <c:v>4079.2110595703102</c:v>
                </c:pt>
                <c:pt idx="2034">
                  <c:v>4081.1978759765602</c:v>
                </c:pt>
                <c:pt idx="2035">
                  <c:v>4083.2474365234398</c:v>
                </c:pt>
                <c:pt idx="2036">
                  <c:v>4085.2088623046898</c:v>
                </c:pt>
                <c:pt idx="2037">
                  <c:v>4087.09497070313</c:v>
                </c:pt>
                <c:pt idx="2038">
                  <c:v>4089.16967773438</c:v>
                </c:pt>
                <c:pt idx="2039">
                  <c:v>4091.16162109375</c:v>
                </c:pt>
                <c:pt idx="2040">
                  <c:v>4093.0906982421898</c:v>
                </c:pt>
                <c:pt idx="2041">
                  <c:v>4095.14770507812</c:v>
                </c:pt>
                <c:pt idx="2042">
                  <c:v>4097.1796875</c:v>
                </c:pt>
                <c:pt idx="2043">
                  <c:v>4099.1589355468705</c:v>
                </c:pt>
                <c:pt idx="2044">
                  <c:v>4101.10791015625</c:v>
                </c:pt>
                <c:pt idx="2045">
                  <c:v>4103.0895996093705</c:v>
                </c:pt>
                <c:pt idx="2046">
                  <c:v>4105.1015625</c:v>
                </c:pt>
                <c:pt idx="2047">
                  <c:v>4107.15625</c:v>
                </c:pt>
                <c:pt idx="2048">
                  <c:v>4109.2185058593705</c:v>
                </c:pt>
                <c:pt idx="2049">
                  <c:v>4111.1875</c:v>
                </c:pt>
                <c:pt idx="2050">
                  <c:v>4113.19921875</c:v>
                </c:pt>
                <c:pt idx="2051">
                  <c:v>4115.19873046875</c:v>
                </c:pt>
                <c:pt idx="2052">
                  <c:v>4117.16552734375</c:v>
                </c:pt>
                <c:pt idx="2053">
                  <c:v>4119.08935546875</c:v>
                </c:pt>
                <c:pt idx="2054">
                  <c:v>4121.1086425781205</c:v>
                </c:pt>
                <c:pt idx="2055">
                  <c:v>4123.1130371093705</c:v>
                </c:pt>
                <c:pt idx="2056">
                  <c:v>4125.0495605468705</c:v>
                </c:pt>
                <c:pt idx="2057">
                  <c:v>4127.06884765625</c:v>
                </c:pt>
                <c:pt idx="2058">
                  <c:v>4129.1311035156205</c:v>
                </c:pt>
                <c:pt idx="2059">
                  <c:v>4131.2185058593705</c:v>
                </c:pt>
                <c:pt idx="2060">
                  <c:v>4133.1926269531295</c:v>
                </c:pt>
                <c:pt idx="2061">
                  <c:v>4135.154296875</c:v>
                </c:pt>
                <c:pt idx="2062">
                  <c:v>4137.2038574218795</c:v>
                </c:pt>
                <c:pt idx="2063">
                  <c:v>4139.1579589843795</c:v>
                </c:pt>
                <c:pt idx="2064">
                  <c:v>4141.169921875</c:v>
                </c:pt>
                <c:pt idx="2065">
                  <c:v>4143.1640625</c:v>
                </c:pt>
                <c:pt idx="2066">
                  <c:v>4145.12548828125</c:v>
                </c:pt>
                <c:pt idx="2067">
                  <c:v>4147.1047363281205</c:v>
                </c:pt>
                <c:pt idx="2068">
                  <c:v>4149.083984375</c:v>
                </c:pt>
                <c:pt idx="2069">
                  <c:v>4151.1462402343795</c:v>
                </c:pt>
                <c:pt idx="2070">
                  <c:v>4153.1533203125</c:v>
                </c:pt>
                <c:pt idx="2071">
                  <c:v>4155.10986328125</c:v>
                </c:pt>
                <c:pt idx="2072">
                  <c:v>4157.0891113281205</c:v>
                </c:pt>
                <c:pt idx="2073">
                  <c:v>4159.1564941406295</c:v>
                </c:pt>
                <c:pt idx="2074">
                  <c:v>4161.1379394531295</c:v>
                </c:pt>
                <c:pt idx="2075">
                  <c:v>4163.13720703125</c:v>
                </c:pt>
                <c:pt idx="2076">
                  <c:v>4165.27490234375</c:v>
                </c:pt>
                <c:pt idx="2077">
                  <c:v>4167.35693359375</c:v>
                </c:pt>
                <c:pt idx="2078">
                  <c:v>4169.1804199218795</c:v>
                </c:pt>
                <c:pt idx="2079">
                  <c:v>4171.0341796875</c:v>
                </c:pt>
                <c:pt idx="2080">
                  <c:v>4173.0634765625</c:v>
                </c:pt>
                <c:pt idx="2081">
                  <c:v>4175.0576171875</c:v>
                </c:pt>
                <c:pt idx="2082">
                  <c:v>4177.107421875</c:v>
                </c:pt>
                <c:pt idx="2083">
                  <c:v>4179.06884765625</c:v>
                </c:pt>
                <c:pt idx="2084">
                  <c:v>4181.0378417968705</c:v>
                </c:pt>
                <c:pt idx="2085">
                  <c:v>4183.0625</c:v>
                </c:pt>
                <c:pt idx="2086">
                  <c:v>4185.099609375</c:v>
                </c:pt>
                <c:pt idx="2087">
                  <c:v>4187.1618652343795</c:v>
                </c:pt>
                <c:pt idx="2088">
                  <c:v>4189.0656738281205</c:v>
                </c:pt>
                <c:pt idx="2089">
                  <c:v>4191.115234375</c:v>
                </c:pt>
                <c:pt idx="2090">
                  <c:v>4193.1345214843795</c:v>
                </c:pt>
                <c:pt idx="2091">
                  <c:v>4195.0080566406295</c:v>
                </c:pt>
                <c:pt idx="2092">
                  <c:v>4197.02001953125</c:v>
                </c:pt>
                <c:pt idx="2093">
                  <c:v>4199.0192871093705</c:v>
                </c:pt>
                <c:pt idx="2094">
                  <c:v>4201.048828125</c:v>
                </c:pt>
                <c:pt idx="2095">
                  <c:v>4203.0859375</c:v>
                </c:pt>
                <c:pt idx="2096">
                  <c:v>4205.1103515625</c:v>
                </c:pt>
                <c:pt idx="2097">
                  <c:v>4207.1599121093705</c:v>
                </c:pt>
                <c:pt idx="2098">
                  <c:v>4209.0537109375</c:v>
                </c:pt>
                <c:pt idx="2099">
                  <c:v>4210.93994140625</c:v>
                </c:pt>
                <c:pt idx="2100">
                  <c:v>4212.9267578125</c:v>
                </c:pt>
                <c:pt idx="2101">
                  <c:v>4214.9890136718795</c:v>
                </c:pt>
                <c:pt idx="2102">
                  <c:v>4217.119140625</c:v>
                </c:pt>
                <c:pt idx="2103">
                  <c:v>4219.1184082031295</c:v>
                </c:pt>
                <c:pt idx="2104">
                  <c:v>4221.0749511718795</c:v>
                </c:pt>
                <c:pt idx="2105">
                  <c:v>4222.9987792968705</c:v>
                </c:pt>
                <c:pt idx="2106">
                  <c:v>4224.97265625</c:v>
                </c:pt>
                <c:pt idx="2107">
                  <c:v>4227.02734375</c:v>
                </c:pt>
                <c:pt idx="2108">
                  <c:v>4229.0947265625</c:v>
                </c:pt>
                <c:pt idx="2109">
                  <c:v>4231.2021484375</c:v>
                </c:pt>
                <c:pt idx="2110">
                  <c:v>4233.138671875</c:v>
                </c:pt>
                <c:pt idx="2111">
                  <c:v>4235.0300292968705</c:v>
                </c:pt>
                <c:pt idx="2112">
                  <c:v>4236.99169921875</c:v>
                </c:pt>
                <c:pt idx="2113">
                  <c:v>4239.0109863281205</c:v>
                </c:pt>
                <c:pt idx="2114">
                  <c:v>4241.0983886718795</c:v>
                </c:pt>
                <c:pt idx="2115">
                  <c:v>4243.1354980468705</c:v>
                </c:pt>
                <c:pt idx="2116">
                  <c:v>4245.04150390625</c:v>
                </c:pt>
                <c:pt idx="2117">
                  <c:v>4246.97802734375</c:v>
                </c:pt>
                <c:pt idx="2118">
                  <c:v>4249.0654296875</c:v>
                </c:pt>
                <c:pt idx="2119">
                  <c:v>4251.03955078125</c:v>
                </c:pt>
                <c:pt idx="2120">
                  <c:v>4252.9182128906295</c:v>
                </c:pt>
                <c:pt idx="2121">
                  <c:v>4254.9553222656205</c:v>
                </c:pt>
                <c:pt idx="2122">
                  <c:v>4257.0048828125</c:v>
                </c:pt>
                <c:pt idx="2123">
                  <c:v>4258.99169921875</c:v>
                </c:pt>
                <c:pt idx="2124">
                  <c:v>4261.01123046875</c:v>
                </c:pt>
                <c:pt idx="2125">
                  <c:v>4262.95263671875</c:v>
                </c:pt>
                <c:pt idx="2126">
                  <c:v>4265.02734375</c:v>
                </c:pt>
                <c:pt idx="2127">
                  <c:v>4267.134765625</c:v>
                </c:pt>
                <c:pt idx="2128">
                  <c:v>4269.0134277343795</c:v>
                </c:pt>
                <c:pt idx="2129">
                  <c:v>4270.9172363281205</c:v>
                </c:pt>
                <c:pt idx="2130">
                  <c:v>4272.9365234375</c:v>
                </c:pt>
                <c:pt idx="2131">
                  <c:v>4274.9558105468705</c:v>
                </c:pt>
                <c:pt idx="2132">
                  <c:v>4277.0810546875</c:v>
                </c:pt>
                <c:pt idx="2133">
                  <c:v>4279.1105957031295</c:v>
                </c:pt>
                <c:pt idx="2134">
                  <c:v>4280.9714355468705</c:v>
                </c:pt>
                <c:pt idx="2135">
                  <c:v>4282.90283203125</c:v>
                </c:pt>
                <c:pt idx="2136">
                  <c:v>4284.95751953125</c:v>
                </c:pt>
                <c:pt idx="2137">
                  <c:v>4287.0827636718795</c:v>
                </c:pt>
                <c:pt idx="2138">
                  <c:v>4289.0769042968705</c:v>
                </c:pt>
                <c:pt idx="2139">
                  <c:v>4291.0007324218795</c:v>
                </c:pt>
                <c:pt idx="2140">
                  <c:v>4293.0632324218795</c:v>
                </c:pt>
                <c:pt idx="2141">
                  <c:v>4295.150390625</c:v>
                </c:pt>
                <c:pt idx="2142">
                  <c:v>4297.1796875</c:v>
                </c:pt>
                <c:pt idx="2143">
                  <c:v>4299.103515625</c:v>
                </c:pt>
                <c:pt idx="2144">
                  <c:v>4300.9470214843795</c:v>
                </c:pt>
                <c:pt idx="2145">
                  <c:v>4303.001953125</c:v>
                </c:pt>
                <c:pt idx="2146">
                  <c:v>4305.0817871093705</c:v>
                </c:pt>
                <c:pt idx="2147">
                  <c:v>4306.98046875</c:v>
                </c:pt>
                <c:pt idx="2148">
                  <c:v>4308.9421386718795</c:v>
                </c:pt>
                <c:pt idx="2149">
                  <c:v>4311.0244140625</c:v>
                </c:pt>
                <c:pt idx="2150">
                  <c:v>4312.9934082031295</c:v>
                </c:pt>
                <c:pt idx="2151">
                  <c:v>4315.0302734375</c:v>
                </c:pt>
                <c:pt idx="2152">
                  <c:v>4317.1301269531295</c:v>
                </c:pt>
                <c:pt idx="2153">
                  <c:v>4319.0666503906295</c:v>
                </c:pt>
                <c:pt idx="2154">
                  <c:v>4321.1037597656205</c:v>
                </c:pt>
                <c:pt idx="2155">
                  <c:v>4323.1081542968705</c:v>
                </c:pt>
                <c:pt idx="2156">
                  <c:v>4324.9943847656205</c:v>
                </c:pt>
                <c:pt idx="2157">
                  <c:v>4326.943359375</c:v>
                </c:pt>
                <c:pt idx="2158">
                  <c:v>4329.0107421875</c:v>
                </c:pt>
                <c:pt idx="2159">
                  <c:v>4331.0302734375</c:v>
                </c:pt>
                <c:pt idx="2160">
                  <c:v>4333.0495605468705</c:v>
                </c:pt>
                <c:pt idx="2161">
                  <c:v>4335.0363769531295</c:v>
                </c:pt>
                <c:pt idx="2162">
                  <c:v>4336.93505859375</c:v>
                </c:pt>
                <c:pt idx="2163">
                  <c:v>4338.88916015625</c:v>
                </c:pt>
                <c:pt idx="2164">
                  <c:v>4340.8884277343795</c:v>
                </c:pt>
                <c:pt idx="2165">
                  <c:v>4342.970703125</c:v>
                </c:pt>
                <c:pt idx="2166">
                  <c:v>4345.0126953125</c:v>
                </c:pt>
                <c:pt idx="2167">
                  <c:v>4346.97412109375</c:v>
                </c:pt>
                <c:pt idx="2168">
                  <c:v>4348.9609375</c:v>
                </c:pt>
                <c:pt idx="2169">
                  <c:v>4350.8974609375</c:v>
                </c:pt>
                <c:pt idx="2170">
                  <c:v>4352.86669921875</c:v>
                </c:pt>
                <c:pt idx="2171">
                  <c:v>4355.00439453125</c:v>
                </c:pt>
                <c:pt idx="2172">
                  <c:v>4357.0087890625</c:v>
                </c:pt>
                <c:pt idx="2173">
                  <c:v>4358.9250488281205</c:v>
                </c:pt>
                <c:pt idx="2174">
                  <c:v>4360.8615722656205</c:v>
                </c:pt>
                <c:pt idx="2175">
                  <c:v>4362.8935546875</c:v>
                </c:pt>
                <c:pt idx="2176">
                  <c:v>4364.9558105468705</c:v>
                </c:pt>
                <c:pt idx="2177">
                  <c:v>4366.93505859375</c:v>
                </c:pt>
                <c:pt idx="2178">
                  <c:v>4368.8913574218795</c:v>
                </c:pt>
                <c:pt idx="2179">
                  <c:v>4370.9284667968705</c:v>
                </c:pt>
                <c:pt idx="2180">
                  <c:v>4372.9580078125</c:v>
                </c:pt>
                <c:pt idx="2181">
                  <c:v>4374.9521484375</c:v>
                </c:pt>
                <c:pt idx="2182">
                  <c:v>4376.90869140625</c:v>
                </c:pt>
                <c:pt idx="2183">
                  <c:v>4378.83251953125</c:v>
                </c:pt>
                <c:pt idx="2184">
                  <c:v>4380.9326171875</c:v>
                </c:pt>
                <c:pt idx="2185">
                  <c:v>4382.9572753906295</c:v>
                </c:pt>
                <c:pt idx="2186">
                  <c:v>4385.0068359375</c:v>
                </c:pt>
                <c:pt idx="2187">
                  <c:v>4386.9431152343795</c:v>
                </c:pt>
                <c:pt idx="2188">
                  <c:v>4388.87939453125</c:v>
                </c:pt>
                <c:pt idx="2189">
                  <c:v>4391.0549316406295</c:v>
                </c:pt>
                <c:pt idx="2190">
                  <c:v>4393.06689453125</c:v>
                </c:pt>
                <c:pt idx="2191">
                  <c:v>4394.9152832031295</c:v>
                </c:pt>
                <c:pt idx="2192">
                  <c:v>4396.91455078125</c:v>
                </c:pt>
                <c:pt idx="2193">
                  <c:v>4398.95166015625</c:v>
                </c:pt>
                <c:pt idx="2194">
                  <c:v>4400.9133300781205</c:v>
                </c:pt>
                <c:pt idx="2195">
                  <c:v>4402.9680175781205</c:v>
                </c:pt>
                <c:pt idx="2196">
                  <c:v>4404.97998046875</c:v>
                </c:pt>
                <c:pt idx="2197">
                  <c:v>4406.9616699218795</c:v>
                </c:pt>
                <c:pt idx="2198">
                  <c:v>4408.9609375</c:v>
                </c:pt>
                <c:pt idx="2199">
                  <c:v>4410.8771972656205</c:v>
                </c:pt>
                <c:pt idx="2200">
                  <c:v>4412.8134765625</c:v>
                </c:pt>
                <c:pt idx="2201">
                  <c:v>4414.87060546875</c:v>
                </c:pt>
                <c:pt idx="2202">
                  <c:v>4416.93798828125</c:v>
                </c:pt>
                <c:pt idx="2203">
                  <c:v>4418.96240234375</c:v>
                </c:pt>
                <c:pt idx="2204">
                  <c:v>4420.88134765625</c:v>
                </c:pt>
                <c:pt idx="2205">
                  <c:v>4422.880859375</c:v>
                </c:pt>
                <c:pt idx="2206">
                  <c:v>4424.8801269531295</c:v>
                </c:pt>
                <c:pt idx="2207">
                  <c:v>4426.9221191406295</c:v>
                </c:pt>
                <c:pt idx="2208">
                  <c:v>4428.9716796875</c:v>
                </c:pt>
                <c:pt idx="2209">
                  <c:v>4430.865234375</c:v>
                </c:pt>
                <c:pt idx="2210">
                  <c:v>4432.8068847656205</c:v>
                </c:pt>
                <c:pt idx="2211">
                  <c:v>4434.8869628906295</c:v>
                </c:pt>
                <c:pt idx="2212">
                  <c:v>4436.9365234375</c:v>
                </c:pt>
                <c:pt idx="2213">
                  <c:v>4438.9860839843795</c:v>
                </c:pt>
                <c:pt idx="2214">
                  <c:v>4440.9426269531295</c:v>
                </c:pt>
                <c:pt idx="2215">
                  <c:v>4442.81103515625</c:v>
                </c:pt>
                <c:pt idx="2216">
                  <c:v>4444.873046875</c:v>
                </c:pt>
                <c:pt idx="2217">
                  <c:v>4446.94775390625</c:v>
                </c:pt>
                <c:pt idx="2218">
                  <c:v>4448.9221191406295</c:v>
                </c:pt>
                <c:pt idx="2219">
                  <c:v>4450.8762207031295</c:v>
                </c:pt>
                <c:pt idx="2220">
                  <c:v>4452.8503417968705</c:v>
                </c:pt>
                <c:pt idx="2221">
                  <c:v>4454.8623046875</c:v>
                </c:pt>
                <c:pt idx="2222">
                  <c:v>4456.94970703125</c:v>
                </c:pt>
                <c:pt idx="2223">
                  <c:v>4458.9943847656205</c:v>
                </c:pt>
                <c:pt idx="2224">
                  <c:v>4460.9309082031295</c:v>
                </c:pt>
                <c:pt idx="2225">
                  <c:v>4462.7917480468705</c:v>
                </c:pt>
                <c:pt idx="2226">
                  <c:v>4464.7531738281205</c:v>
                </c:pt>
                <c:pt idx="2227">
                  <c:v>4466.845703125</c:v>
                </c:pt>
                <c:pt idx="2228">
                  <c:v>4468.8701171875</c:v>
                </c:pt>
                <c:pt idx="2229">
                  <c:v>4470.9020996093705</c:v>
                </c:pt>
                <c:pt idx="2230">
                  <c:v>4472.88134765625</c:v>
                </c:pt>
                <c:pt idx="2231">
                  <c:v>4474.89306640625</c:v>
                </c:pt>
                <c:pt idx="2232">
                  <c:v>4476.91259765625</c:v>
                </c:pt>
                <c:pt idx="2233">
                  <c:v>4478.8669433593705</c:v>
                </c:pt>
                <c:pt idx="2234">
                  <c:v>4480.896484375</c:v>
                </c:pt>
                <c:pt idx="2235">
                  <c:v>4482.978515625</c:v>
                </c:pt>
                <c:pt idx="2236">
                  <c:v>4484.93505859375</c:v>
                </c:pt>
                <c:pt idx="2237">
                  <c:v>4486.833984375</c:v>
                </c:pt>
                <c:pt idx="2238">
                  <c:v>4488.8259277343795</c:v>
                </c:pt>
                <c:pt idx="2239">
                  <c:v>4490.8251953125</c:v>
                </c:pt>
                <c:pt idx="2240">
                  <c:v>4492.9072265625</c:v>
                </c:pt>
                <c:pt idx="2241">
                  <c:v>4494.8562011718795</c:v>
                </c:pt>
                <c:pt idx="2242">
                  <c:v>4496.7927246093705</c:v>
                </c:pt>
                <c:pt idx="2243">
                  <c:v>4498.8425292968705</c:v>
                </c:pt>
                <c:pt idx="2244">
                  <c:v>4500.8544921875</c:v>
                </c:pt>
                <c:pt idx="2245">
                  <c:v>4502.8410644531295</c:v>
                </c:pt>
                <c:pt idx="2246">
                  <c:v>4504.84033203125</c:v>
                </c:pt>
                <c:pt idx="2247">
                  <c:v>4506.8017578125</c:v>
                </c:pt>
                <c:pt idx="2248">
                  <c:v>4508.88916015625</c:v>
                </c:pt>
                <c:pt idx="2249">
                  <c:v>4511.03955078125</c:v>
                </c:pt>
                <c:pt idx="2250">
                  <c:v>4512.9055175781205</c:v>
                </c:pt>
                <c:pt idx="2251">
                  <c:v>4514.8093261718795</c:v>
                </c:pt>
                <c:pt idx="2252">
                  <c:v>4516.85400390625</c:v>
                </c:pt>
                <c:pt idx="2253">
                  <c:v>4518.8356933593705</c:v>
                </c:pt>
                <c:pt idx="2254">
                  <c:v>4520.8601074218795</c:v>
                </c:pt>
                <c:pt idx="2255">
                  <c:v>4522.82177734375</c:v>
                </c:pt>
                <c:pt idx="2256">
                  <c:v>4524.7707519531295</c:v>
                </c:pt>
                <c:pt idx="2257">
                  <c:v>4526.8076171875</c:v>
                </c:pt>
                <c:pt idx="2258">
                  <c:v>4528.8444824218795</c:v>
                </c:pt>
                <c:pt idx="2259">
                  <c:v>4530.81884765625</c:v>
                </c:pt>
                <c:pt idx="2260">
                  <c:v>4532.8737792968705</c:v>
                </c:pt>
                <c:pt idx="2261">
                  <c:v>4534.9860839843795</c:v>
                </c:pt>
                <c:pt idx="2262">
                  <c:v>4536.8420410156205</c:v>
                </c:pt>
                <c:pt idx="2263">
                  <c:v>4538.7333984375</c:v>
                </c:pt>
                <c:pt idx="2264">
                  <c:v>4540.80810546875</c:v>
                </c:pt>
                <c:pt idx="2265">
                  <c:v>4542.8200683593705</c:v>
                </c:pt>
                <c:pt idx="2266">
                  <c:v>4544.7314453125</c:v>
                </c:pt>
                <c:pt idx="2267">
                  <c:v>4546.7507324218795</c:v>
                </c:pt>
                <c:pt idx="2268">
                  <c:v>4548.9133300781205</c:v>
                </c:pt>
                <c:pt idx="2269">
                  <c:v>4550.8874511718795</c:v>
                </c:pt>
                <c:pt idx="2270">
                  <c:v>4552.7609863281205</c:v>
                </c:pt>
                <c:pt idx="2271">
                  <c:v>4554.7980957031295</c:v>
                </c:pt>
                <c:pt idx="2272">
                  <c:v>4556.8479003906295</c:v>
                </c:pt>
                <c:pt idx="2273">
                  <c:v>4558.8093261718795</c:v>
                </c:pt>
                <c:pt idx="2274">
                  <c:v>4560.87646484375</c:v>
                </c:pt>
                <c:pt idx="2275">
                  <c:v>4562.8759765625</c:v>
                </c:pt>
                <c:pt idx="2276">
                  <c:v>4564.83251953125</c:v>
                </c:pt>
                <c:pt idx="2277">
                  <c:v>4566.806640625</c:v>
                </c:pt>
                <c:pt idx="2278">
                  <c:v>4568.7431640625</c:v>
                </c:pt>
                <c:pt idx="2279">
                  <c:v>4570.84814453125</c:v>
                </c:pt>
                <c:pt idx="2280">
                  <c:v>4572.8525390625</c:v>
                </c:pt>
                <c:pt idx="2281">
                  <c:v>4574.8269042968705</c:v>
                </c:pt>
                <c:pt idx="2282">
                  <c:v>4576.84619140625</c:v>
                </c:pt>
                <c:pt idx="2283">
                  <c:v>4578.77734375</c:v>
                </c:pt>
                <c:pt idx="2284">
                  <c:v>4580.7565917968705</c:v>
                </c:pt>
                <c:pt idx="2285">
                  <c:v>4582.81884765625</c:v>
                </c:pt>
                <c:pt idx="2286">
                  <c:v>4584.8056640625</c:v>
                </c:pt>
                <c:pt idx="2287">
                  <c:v>4586.79248046875</c:v>
                </c:pt>
                <c:pt idx="2288">
                  <c:v>4588.849609375</c:v>
                </c:pt>
                <c:pt idx="2289">
                  <c:v>4590.81640625</c:v>
                </c:pt>
                <c:pt idx="2290">
                  <c:v>4592.7580566406295</c:v>
                </c:pt>
                <c:pt idx="2291">
                  <c:v>4594.7521972656205</c:v>
                </c:pt>
                <c:pt idx="2292">
                  <c:v>4596.8017578125</c:v>
                </c:pt>
                <c:pt idx="2293">
                  <c:v>4598.79345703125</c:v>
                </c:pt>
                <c:pt idx="2294">
                  <c:v>4600.7751464843795</c:v>
                </c:pt>
                <c:pt idx="2295">
                  <c:v>4602.9128417968705</c:v>
                </c:pt>
                <c:pt idx="2296">
                  <c:v>4604.87939453125</c:v>
                </c:pt>
                <c:pt idx="2297">
                  <c:v>4606.6975097656205</c:v>
                </c:pt>
                <c:pt idx="2298">
                  <c:v>4608.6591796875</c:v>
                </c:pt>
                <c:pt idx="2299">
                  <c:v>4610.7590332031295</c:v>
                </c:pt>
                <c:pt idx="2300">
                  <c:v>4612.8337402343795</c:v>
                </c:pt>
                <c:pt idx="2301">
                  <c:v>4614.7702636718795</c:v>
                </c:pt>
                <c:pt idx="2302">
                  <c:v>4616.7268066406295</c:v>
                </c:pt>
                <c:pt idx="2303">
                  <c:v>4618.6809082031295</c:v>
                </c:pt>
                <c:pt idx="2304">
                  <c:v>4620.8310546875</c:v>
                </c:pt>
                <c:pt idx="2305">
                  <c:v>4622.9436035156205</c:v>
                </c:pt>
                <c:pt idx="2306">
                  <c:v>4624.77197265625</c:v>
                </c:pt>
                <c:pt idx="2307">
                  <c:v>4626.6279296875</c:v>
                </c:pt>
                <c:pt idx="2308">
                  <c:v>4628.58447265625</c:v>
                </c:pt>
                <c:pt idx="2309">
                  <c:v>4630.7219238281205</c:v>
                </c:pt>
                <c:pt idx="2310">
                  <c:v>4632.771484375</c:v>
                </c:pt>
                <c:pt idx="2311">
                  <c:v>4634.6328125</c:v>
                </c:pt>
                <c:pt idx="2312">
                  <c:v>4636.7453613281205</c:v>
                </c:pt>
                <c:pt idx="2313">
                  <c:v>4638.8200683593705</c:v>
                </c:pt>
                <c:pt idx="2314">
                  <c:v>4640.71875</c:v>
                </c:pt>
                <c:pt idx="2315">
                  <c:v>4642.6677246093705</c:v>
                </c:pt>
                <c:pt idx="2316">
                  <c:v>4644.6796875</c:v>
                </c:pt>
                <c:pt idx="2317">
                  <c:v>4646.7468261718795</c:v>
                </c:pt>
                <c:pt idx="2318">
                  <c:v>4648.7639160156205</c:v>
                </c:pt>
                <c:pt idx="2319">
                  <c:v>4650.7255859375</c:v>
                </c:pt>
                <c:pt idx="2320">
                  <c:v>4652.7121582031295</c:v>
                </c:pt>
                <c:pt idx="2321">
                  <c:v>4654.79443359375</c:v>
                </c:pt>
                <c:pt idx="2322">
                  <c:v>4656.693359375</c:v>
                </c:pt>
                <c:pt idx="2323">
                  <c:v>4658.56689453125</c:v>
                </c:pt>
                <c:pt idx="2324">
                  <c:v>4660.6994628906295</c:v>
                </c:pt>
                <c:pt idx="2325">
                  <c:v>4662.7868652343795</c:v>
                </c:pt>
                <c:pt idx="2326">
                  <c:v>4664.7736816406295</c:v>
                </c:pt>
                <c:pt idx="2327">
                  <c:v>4666.7353515625</c:v>
                </c:pt>
                <c:pt idx="2328">
                  <c:v>4668.7470703125</c:v>
                </c:pt>
                <c:pt idx="2329">
                  <c:v>4670.7463378906295</c:v>
                </c:pt>
                <c:pt idx="2330">
                  <c:v>4672.77099609375</c:v>
                </c:pt>
                <c:pt idx="2331">
                  <c:v>4674.70751953125</c:v>
                </c:pt>
                <c:pt idx="2332">
                  <c:v>4676.6110839843795</c:v>
                </c:pt>
                <c:pt idx="2333">
                  <c:v>4678.7109375</c:v>
                </c:pt>
                <c:pt idx="2334">
                  <c:v>4680.6926269531295</c:v>
                </c:pt>
                <c:pt idx="2335">
                  <c:v>4682.6794433593705</c:v>
                </c:pt>
                <c:pt idx="2336">
                  <c:v>4684.72900390625</c:v>
                </c:pt>
                <c:pt idx="2337">
                  <c:v>4686.6779785156205</c:v>
                </c:pt>
                <c:pt idx="2338">
                  <c:v>4688.7150878906295</c:v>
                </c:pt>
                <c:pt idx="2339">
                  <c:v>4690.77734375</c:v>
                </c:pt>
                <c:pt idx="2340">
                  <c:v>4692.7390136718795</c:v>
                </c:pt>
                <c:pt idx="2341">
                  <c:v>4694.73828125</c:v>
                </c:pt>
                <c:pt idx="2342">
                  <c:v>4696.6923828125</c:v>
                </c:pt>
                <c:pt idx="2343">
                  <c:v>4698.65380859375</c:v>
                </c:pt>
                <c:pt idx="2344">
                  <c:v>4700.6279296875</c:v>
                </c:pt>
                <c:pt idx="2345">
                  <c:v>4702.6904296875</c:v>
                </c:pt>
                <c:pt idx="2346">
                  <c:v>4704.7854003906295</c:v>
                </c:pt>
                <c:pt idx="2347">
                  <c:v>4706.7141113281205</c:v>
                </c:pt>
                <c:pt idx="2348">
                  <c:v>4708.7185058593705</c:v>
                </c:pt>
                <c:pt idx="2349">
                  <c:v>4710.7883300781205</c:v>
                </c:pt>
                <c:pt idx="2350">
                  <c:v>4712.7197265625</c:v>
                </c:pt>
                <c:pt idx="2351">
                  <c:v>4714.6687011718795</c:v>
                </c:pt>
                <c:pt idx="2352">
                  <c:v>4716.6982421875</c:v>
                </c:pt>
                <c:pt idx="2353">
                  <c:v>4718.71533203125</c:v>
                </c:pt>
                <c:pt idx="2354">
                  <c:v>4720.6843261718795</c:v>
                </c:pt>
                <c:pt idx="2355">
                  <c:v>4722.70361328125</c:v>
                </c:pt>
                <c:pt idx="2356">
                  <c:v>4724.74072265625</c:v>
                </c:pt>
                <c:pt idx="2357">
                  <c:v>4726.7275390625</c:v>
                </c:pt>
                <c:pt idx="2358">
                  <c:v>4728.7395019531295</c:v>
                </c:pt>
                <c:pt idx="2359">
                  <c:v>4730.72607421875</c:v>
                </c:pt>
                <c:pt idx="2360">
                  <c:v>4732.6171875</c:v>
                </c:pt>
                <c:pt idx="2361">
                  <c:v>4734.62158203125</c:v>
                </c:pt>
                <c:pt idx="2362">
                  <c:v>4736.7038574218795</c:v>
                </c:pt>
                <c:pt idx="2363">
                  <c:v>4738.67822265625</c:v>
                </c:pt>
                <c:pt idx="2364">
                  <c:v>4740.63232421875</c:v>
                </c:pt>
                <c:pt idx="2365">
                  <c:v>4742.6013183593705</c:v>
                </c:pt>
                <c:pt idx="2366">
                  <c:v>4744.7463378906295</c:v>
                </c:pt>
                <c:pt idx="2367">
                  <c:v>4746.8388671875</c:v>
                </c:pt>
                <c:pt idx="2368">
                  <c:v>4748.71240234375</c:v>
                </c:pt>
                <c:pt idx="2369">
                  <c:v>4750.60595703125</c:v>
                </c:pt>
                <c:pt idx="2370">
                  <c:v>4752.6306152343795</c:v>
                </c:pt>
                <c:pt idx="2371">
                  <c:v>4754.6550292968705</c:v>
                </c:pt>
                <c:pt idx="2372">
                  <c:v>4756.5788574218795</c:v>
                </c:pt>
                <c:pt idx="2373">
                  <c:v>4758.5908203125</c:v>
                </c:pt>
                <c:pt idx="2374">
                  <c:v>4760.6279296875</c:v>
                </c:pt>
                <c:pt idx="2375">
                  <c:v>4762.5517578125</c:v>
                </c:pt>
                <c:pt idx="2376">
                  <c:v>4764.5637207031295</c:v>
                </c:pt>
                <c:pt idx="2377">
                  <c:v>4766.67626953125</c:v>
                </c:pt>
                <c:pt idx="2378">
                  <c:v>4768.68798828125</c:v>
                </c:pt>
                <c:pt idx="2379">
                  <c:v>4770.6748046875</c:v>
                </c:pt>
                <c:pt idx="2380">
                  <c:v>4772.6667480468705</c:v>
                </c:pt>
                <c:pt idx="2381">
                  <c:v>4774.61572265625</c:v>
                </c:pt>
                <c:pt idx="2382">
                  <c:v>4776.6149902343795</c:v>
                </c:pt>
                <c:pt idx="2383">
                  <c:v>4778.6267089843795</c:v>
                </c:pt>
                <c:pt idx="2384">
                  <c:v>4780.6262207031295</c:v>
                </c:pt>
                <c:pt idx="2385">
                  <c:v>4782.6257324218795</c:v>
                </c:pt>
                <c:pt idx="2386">
                  <c:v>4784.64501953125</c:v>
                </c:pt>
                <c:pt idx="2387">
                  <c:v>4786.619140625</c:v>
                </c:pt>
                <c:pt idx="2388">
                  <c:v>4788.5302734375</c:v>
                </c:pt>
                <c:pt idx="2389">
                  <c:v>4790.5598144531295</c:v>
                </c:pt>
                <c:pt idx="2390">
                  <c:v>4792.67236328125</c:v>
                </c:pt>
                <c:pt idx="2391">
                  <c:v>4794.6416015625</c:v>
                </c:pt>
                <c:pt idx="2392">
                  <c:v>4796.5705566406295</c:v>
                </c:pt>
                <c:pt idx="2393">
                  <c:v>4798.537109375</c:v>
                </c:pt>
                <c:pt idx="2394">
                  <c:v>4800.5314941406295</c:v>
                </c:pt>
                <c:pt idx="2395">
                  <c:v>4802.55078125</c:v>
                </c:pt>
                <c:pt idx="2396">
                  <c:v>4804.5300292968705</c:v>
                </c:pt>
                <c:pt idx="2397">
                  <c:v>4806.5546875</c:v>
                </c:pt>
                <c:pt idx="2398">
                  <c:v>4808.6369628906295</c:v>
                </c:pt>
                <c:pt idx="2399">
                  <c:v>4810.5734863281205</c:v>
                </c:pt>
                <c:pt idx="2400">
                  <c:v>4812.54736328125</c:v>
                </c:pt>
                <c:pt idx="2401">
                  <c:v>4814.6220703125</c:v>
                </c:pt>
                <c:pt idx="2402">
                  <c:v>4816.6594238281205</c:v>
                </c:pt>
                <c:pt idx="2403">
                  <c:v>4818.6838378906295</c:v>
                </c:pt>
                <c:pt idx="2404">
                  <c:v>4820.6755371093705</c:v>
                </c:pt>
                <c:pt idx="2405">
                  <c:v>4822.61181640625</c:v>
                </c:pt>
                <c:pt idx="2406">
                  <c:v>4824.5808105468705</c:v>
                </c:pt>
                <c:pt idx="2407">
                  <c:v>4826.5979003906295</c:v>
                </c:pt>
                <c:pt idx="2408">
                  <c:v>4828.5646972656205</c:v>
                </c:pt>
                <c:pt idx="2409">
                  <c:v>4830.5891113281205</c:v>
                </c:pt>
                <c:pt idx="2410">
                  <c:v>4832.6838378906295</c:v>
                </c:pt>
                <c:pt idx="2411">
                  <c:v>4834.66552734375</c:v>
                </c:pt>
                <c:pt idx="2412">
                  <c:v>4836.6398925781205</c:v>
                </c:pt>
                <c:pt idx="2413">
                  <c:v>4838.6569824218795</c:v>
                </c:pt>
                <c:pt idx="2414">
                  <c:v>4840.5556640625</c:v>
                </c:pt>
                <c:pt idx="2415">
                  <c:v>4842.5119628906295</c:v>
                </c:pt>
                <c:pt idx="2416">
                  <c:v>4844.662109375</c:v>
                </c:pt>
                <c:pt idx="2417">
                  <c:v>4846.7746582031295</c:v>
                </c:pt>
                <c:pt idx="2418">
                  <c:v>4848.6533203125</c:v>
                </c:pt>
                <c:pt idx="2419">
                  <c:v>4850.5771484375</c:v>
                </c:pt>
                <c:pt idx="2420">
                  <c:v>4852.56396484375</c:v>
                </c:pt>
                <c:pt idx="2421">
                  <c:v>4854.5183105468705</c:v>
                </c:pt>
                <c:pt idx="2422">
                  <c:v>4856.5251464843795</c:v>
                </c:pt>
                <c:pt idx="2423">
                  <c:v>4858.494140625</c:v>
                </c:pt>
                <c:pt idx="2424">
                  <c:v>4860.5310058593705</c:v>
                </c:pt>
                <c:pt idx="2425">
                  <c:v>4862.58056640625</c:v>
                </c:pt>
                <c:pt idx="2426">
                  <c:v>4864.61767578125</c:v>
                </c:pt>
                <c:pt idx="2427">
                  <c:v>4866.6044921875</c:v>
                </c:pt>
                <c:pt idx="2428">
                  <c:v>4868.5534667968705</c:v>
                </c:pt>
                <c:pt idx="2429">
                  <c:v>4870.5578613281205</c:v>
                </c:pt>
                <c:pt idx="2430">
                  <c:v>4872.4816894531295</c:v>
                </c:pt>
                <c:pt idx="2431">
                  <c:v>4874.6018066406295</c:v>
                </c:pt>
                <c:pt idx="2432">
                  <c:v>4876.7019042968705</c:v>
                </c:pt>
                <c:pt idx="2433">
                  <c:v>4878.6005859375</c:v>
                </c:pt>
                <c:pt idx="2434">
                  <c:v>4880.5871582031295</c:v>
                </c:pt>
                <c:pt idx="2435">
                  <c:v>4882.6115722656205</c:v>
                </c:pt>
                <c:pt idx="2436">
                  <c:v>4884.6110839843795</c:v>
                </c:pt>
                <c:pt idx="2437">
                  <c:v>4886.6354980468705</c:v>
                </c:pt>
                <c:pt idx="2438">
                  <c:v>4888.6096191406295</c:v>
                </c:pt>
                <c:pt idx="2439">
                  <c:v>4890.52099609375</c:v>
                </c:pt>
                <c:pt idx="2440">
                  <c:v>4892.5378417968705</c:v>
                </c:pt>
                <c:pt idx="2441">
                  <c:v>4894.6376953125</c:v>
                </c:pt>
                <c:pt idx="2442">
                  <c:v>4896.59423828125</c:v>
                </c:pt>
                <c:pt idx="2443">
                  <c:v>4898.4553222656205</c:v>
                </c:pt>
                <c:pt idx="2444">
                  <c:v>4900.4797363281205</c:v>
                </c:pt>
                <c:pt idx="2445">
                  <c:v>4902.5595703125</c:v>
                </c:pt>
                <c:pt idx="2446">
                  <c:v>4904.64697265625</c:v>
                </c:pt>
                <c:pt idx="2447">
                  <c:v>4906.5959472656205</c:v>
                </c:pt>
                <c:pt idx="2448">
                  <c:v>4908.544921875</c:v>
                </c:pt>
                <c:pt idx="2449">
                  <c:v>4910.4938964843795</c:v>
                </c:pt>
                <c:pt idx="2450">
                  <c:v>4912.4230957031295</c:v>
                </c:pt>
                <c:pt idx="2451">
                  <c:v>4914.4802246093705</c:v>
                </c:pt>
                <c:pt idx="2452">
                  <c:v>4916.5749511718795</c:v>
                </c:pt>
                <c:pt idx="2453">
                  <c:v>4918.57421875</c:v>
                </c:pt>
                <c:pt idx="2454">
                  <c:v>4920.5283203125</c:v>
                </c:pt>
                <c:pt idx="2455">
                  <c:v>4922.6032714843795</c:v>
                </c:pt>
                <c:pt idx="2456">
                  <c:v>4924.5095214843795</c:v>
                </c:pt>
                <c:pt idx="2457">
                  <c:v>4926.5012207031295</c:v>
                </c:pt>
                <c:pt idx="2458">
                  <c:v>4928.6013183593705</c:v>
                </c:pt>
                <c:pt idx="2459">
                  <c:v>4930.525390625</c:v>
                </c:pt>
                <c:pt idx="2460">
                  <c:v>4932.5244140625</c:v>
                </c:pt>
                <c:pt idx="2461">
                  <c:v>4934.619140625</c:v>
                </c:pt>
                <c:pt idx="2462">
                  <c:v>4936.61865234375</c:v>
                </c:pt>
                <c:pt idx="2463">
                  <c:v>4938.5300292968705</c:v>
                </c:pt>
                <c:pt idx="2464">
                  <c:v>4940.47900390625</c:v>
                </c:pt>
                <c:pt idx="2465">
                  <c:v>4942.4528808593705</c:v>
                </c:pt>
                <c:pt idx="2466">
                  <c:v>4944.4396972656205</c:v>
                </c:pt>
                <c:pt idx="2467">
                  <c:v>4946.4392089843795</c:v>
                </c:pt>
                <c:pt idx="2468">
                  <c:v>4948.48876953125</c:v>
                </c:pt>
                <c:pt idx="2469">
                  <c:v>4950.5634765625</c:v>
                </c:pt>
                <c:pt idx="2470">
                  <c:v>4952.5124511718795</c:v>
                </c:pt>
                <c:pt idx="2471">
                  <c:v>4954.56201171875</c:v>
                </c:pt>
                <c:pt idx="2472">
                  <c:v>4956.548828125</c:v>
                </c:pt>
                <c:pt idx="2473">
                  <c:v>4958.3522949218795</c:v>
                </c:pt>
                <c:pt idx="2474">
                  <c:v>4960.33154296875</c:v>
                </c:pt>
                <c:pt idx="2475">
                  <c:v>4962.388671875</c:v>
                </c:pt>
                <c:pt idx="2476">
                  <c:v>4964.44580078125</c:v>
                </c:pt>
                <c:pt idx="2477">
                  <c:v>4966.4826660156205</c:v>
                </c:pt>
                <c:pt idx="2478">
                  <c:v>4968.48193359375</c:v>
                </c:pt>
                <c:pt idx="2479">
                  <c:v>4970.4938964843795</c:v>
                </c:pt>
                <c:pt idx="2480">
                  <c:v>4972.54345703125</c:v>
                </c:pt>
                <c:pt idx="2481">
                  <c:v>4974.5300292968705</c:v>
                </c:pt>
                <c:pt idx="2482">
                  <c:v>4976.4665527343795</c:v>
                </c:pt>
                <c:pt idx="2483">
                  <c:v>4978.50390625</c:v>
                </c:pt>
                <c:pt idx="2484">
                  <c:v>4980.4904785156205</c:v>
                </c:pt>
                <c:pt idx="2485">
                  <c:v>4982.49462890625</c:v>
                </c:pt>
                <c:pt idx="2486">
                  <c:v>4984.6123046875</c:v>
                </c:pt>
                <c:pt idx="2487">
                  <c:v>4986.6066894531295</c:v>
                </c:pt>
                <c:pt idx="2488">
                  <c:v>4988.5129394531295</c:v>
                </c:pt>
                <c:pt idx="2489">
                  <c:v>4990.4619140625</c:v>
                </c:pt>
                <c:pt idx="2490">
                  <c:v>4992.3981933593705</c:v>
                </c:pt>
                <c:pt idx="2491">
                  <c:v>4994.37255859375</c:v>
                </c:pt>
                <c:pt idx="2492">
                  <c:v>4996.43505859375</c:v>
                </c:pt>
                <c:pt idx="2493">
                  <c:v>4998.5222167968705</c:v>
                </c:pt>
                <c:pt idx="2494">
                  <c:v>5000.55908203125</c:v>
                </c:pt>
                <c:pt idx="2495">
                  <c:v>5002.533203125</c:v>
                </c:pt>
                <c:pt idx="2496">
                  <c:v>5004.482421875</c:v>
                </c:pt>
                <c:pt idx="2497">
                  <c:v>5006.38134765625</c:v>
                </c:pt>
                <c:pt idx="2498">
                  <c:v>5008.4182128906295</c:v>
                </c:pt>
                <c:pt idx="2499">
                  <c:v>5010.4853515625</c:v>
                </c:pt>
                <c:pt idx="2500">
                  <c:v>5012.48486328125</c:v>
                </c:pt>
                <c:pt idx="2501">
                  <c:v>5014.50927734375</c:v>
                </c:pt>
                <c:pt idx="2502">
                  <c:v>5016.4130859375</c:v>
                </c:pt>
                <c:pt idx="2503">
                  <c:v>5018.4123535156205</c:v>
                </c:pt>
                <c:pt idx="2504">
                  <c:v>5020.431640625</c:v>
                </c:pt>
                <c:pt idx="2505">
                  <c:v>5022.3933105468705</c:v>
                </c:pt>
                <c:pt idx="2506">
                  <c:v>5024.4680175781205</c:v>
                </c:pt>
                <c:pt idx="2507">
                  <c:v>5026.56298828125</c:v>
                </c:pt>
                <c:pt idx="2508">
                  <c:v>5028.5498046875</c:v>
                </c:pt>
                <c:pt idx="2509">
                  <c:v>5030.41064453125</c:v>
                </c:pt>
                <c:pt idx="2510">
                  <c:v>5032.3596191406295</c:v>
                </c:pt>
                <c:pt idx="2511">
                  <c:v>5034.4470214843795</c:v>
                </c:pt>
                <c:pt idx="2512">
                  <c:v>5036.4892578125</c:v>
                </c:pt>
                <c:pt idx="2513">
                  <c:v>5038.49365234375</c:v>
                </c:pt>
                <c:pt idx="2514">
                  <c:v>5040.5380859375</c:v>
                </c:pt>
                <c:pt idx="2515">
                  <c:v>5042.49951171875</c:v>
                </c:pt>
                <c:pt idx="2516">
                  <c:v>5044.3479003906295</c:v>
                </c:pt>
                <c:pt idx="2517">
                  <c:v>5046.3046875</c:v>
                </c:pt>
                <c:pt idx="2518">
                  <c:v>5048.4602050781205</c:v>
                </c:pt>
                <c:pt idx="2519">
                  <c:v>5050.52734375</c:v>
                </c:pt>
                <c:pt idx="2520">
                  <c:v>5052.4460449218795</c:v>
                </c:pt>
                <c:pt idx="2521">
                  <c:v>5054.37744140625</c:v>
                </c:pt>
                <c:pt idx="2522">
                  <c:v>5056.48974609375</c:v>
                </c:pt>
                <c:pt idx="2523">
                  <c:v>5058.5895996093705</c:v>
                </c:pt>
                <c:pt idx="2524">
                  <c:v>5060.513671875</c:v>
                </c:pt>
                <c:pt idx="2525">
                  <c:v>5062.4123535156205</c:v>
                </c:pt>
                <c:pt idx="2526">
                  <c:v>5064.39892578125</c:v>
                </c:pt>
                <c:pt idx="2527">
                  <c:v>5066.4235839843795</c:v>
                </c:pt>
                <c:pt idx="2528">
                  <c:v>5068.4533691406295</c:v>
                </c:pt>
                <c:pt idx="2529">
                  <c:v>5070.5205078125</c:v>
                </c:pt>
                <c:pt idx="2530">
                  <c:v>5072.4567871093705</c:v>
                </c:pt>
                <c:pt idx="2531">
                  <c:v>5074.3430175781205</c:v>
                </c:pt>
                <c:pt idx="2532">
                  <c:v>5076.3674316406295</c:v>
                </c:pt>
                <c:pt idx="2533">
                  <c:v>5078.44970703125</c:v>
                </c:pt>
                <c:pt idx="2534">
                  <c:v>5080.39892578125</c:v>
                </c:pt>
                <c:pt idx="2535">
                  <c:v>5082.42333984375</c:v>
                </c:pt>
                <c:pt idx="2536">
                  <c:v>5084.4426269531295</c:v>
                </c:pt>
                <c:pt idx="2537">
                  <c:v>5086.34130859375</c:v>
                </c:pt>
                <c:pt idx="2538">
                  <c:v>5088.3532714843795</c:v>
                </c:pt>
                <c:pt idx="2539">
                  <c:v>5090.3955078125</c:v>
                </c:pt>
                <c:pt idx="2540">
                  <c:v>5092.45751953125</c:v>
                </c:pt>
                <c:pt idx="2541">
                  <c:v>5094.4768066406295</c:v>
                </c:pt>
                <c:pt idx="2542">
                  <c:v>5096.43115234375</c:v>
                </c:pt>
                <c:pt idx="2543">
                  <c:v>5098.3928222656205</c:v>
                </c:pt>
                <c:pt idx="2544">
                  <c:v>5100.341796875</c:v>
                </c:pt>
                <c:pt idx="2545">
                  <c:v>5102.3840332031295</c:v>
                </c:pt>
                <c:pt idx="2546">
                  <c:v>5104.4033203125</c:v>
                </c:pt>
                <c:pt idx="2547">
                  <c:v>5106.4226074218795</c:v>
                </c:pt>
                <c:pt idx="2548">
                  <c:v>5108.4772949218795</c:v>
                </c:pt>
                <c:pt idx="2549">
                  <c:v>5110.4440917968705</c:v>
                </c:pt>
                <c:pt idx="2550">
                  <c:v>5112.4384765625</c:v>
                </c:pt>
                <c:pt idx="2551">
                  <c:v>5114.42529296875</c:v>
                </c:pt>
                <c:pt idx="2552">
                  <c:v>5116.3112792968705</c:v>
                </c:pt>
                <c:pt idx="2553">
                  <c:v>5118.3732910156205</c:v>
                </c:pt>
                <c:pt idx="2554">
                  <c:v>5120.3601074218795</c:v>
                </c:pt>
                <c:pt idx="2555">
                  <c:v>5122.341796875</c:v>
                </c:pt>
                <c:pt idx="2556">
                  <c:v>5124.4040527343795</c:v>
                </c:pt>
                <c:pt idx="2557">
                  <c:v>5126.3278808593705</c:v>
                </c:pt>
                <c:pt idx="2558">
                  <c:v>5128.37744140625</c:v>
                </c:pt>
                <c:pt idx="2559">
                  <c:v>5130.3642578125</c:v>
                </c:pt>
                <c:pt idx="2560">
                  <c:v>5132.33837890625</c:v>
                </c:pt>
                <c:pt idx="2561">
                  <c:v>5134.4382324218795</c:v>
                </c:pt>
                <c:pt idx="2562">
                  <c:v>5136.462890625</c:v>
                </c:pt>
                <c:pt idx="2563">
                  <c:v>5138.3740234375</c:v>
                </c:pt>
                <c:pt idx="2564">
                  <c:v>5140.3229980468705</c:v>
                </c:pt>
                <c:pt idx="2565">
                  <c:v>5142.4104003906295</c:v>
                </c:pt>
                <c:pt idx="2566">
                  <c:v>5144.40966796875</c:v>
                </c:pt>
                <c:pt idx="2567">
                  <c:v>5146.326171875</c:v>
                </c:pt>
                <c:pt idx="2568">
                  <c:v>5148.3935546875</c:v>
                </c:pt>
                <c:pt idx="2569">
                  <c:v>5150.4255371093705</c:v>
                </c:pt>
                <c:pt idx="2570">
                  <c:v>5152.2990722656205</c:v>
                </c:pt>
                <c:pt idx="2571">
                  <c:v>5154.2731933593705</c:v>
                </c:pt>
                <c:pt idx="2572">
                  <c:v>5156.3176269531295</c:v>
                </c:pt>
                <c:pt idx="2573">
                  <c:v>5158.279296875</c:v>
                </c:pt>
                <c:pt idx="2574">
                  <c:v>5160.25341796875</c:v>
                </c:pt>
                <c:pt idx="2575">
                  <c:v>5162.26513671875</c:v>
                </c:pt>
                <c:pt idx="2576">
                  <c:v>5164.2770996093705</c:v>
                </c:pt>
                <c:pt idx="2577">
                  <c:v>5166.33935546875</c:v>
                </c:pt>
                <c:pt idx="2578">
                  <c:v>5168.3386230468705</c:v>
                </c:pt>
                <c:pt idx="2579">
                  <c:v>5170.3127441406295</c:v>
                </c:pt>
                <c:pt idx="2580">
                  <c:v>5172.3425292968705</c:v>
                </c:pt>
                <c:pt idx="2581">
                  <c:v>5174.3596191406295</c:v>
                </c:pt>
                <c:pt idx="2582">
                  <c:v>5176.3537597656205</c:v>
                </c:pt>
                <c:pt idx="2583">
                  <c:v>5178.33544921875</c:v>
                </c:pt>
                <c:pt idx="2584">
                  <c:v>5180.2717285156205</c:v>
                </c:pt>
                <c:pt idx="2585">
                  <c:v>5182.2331542968705</c:v>
                </c:pt>
                <c:pt idx="2586">
                  <c:v>5184.3205566406295</c:v>
                </c:pt>
                <c:pt idx="2587">
                  <c:v>5186.36279296875</c:v>
                </c:pt>
                <c:pt idx="2588">
                  <c:v>5188.32958984375</c:v>
                </c:pt>
                <c:pt idx="2589">
                  <c:v>5190.3112792968705</c:v>
                </c:pt>
                <c:pt idx="2590">
                  <c:v>5192.4060058593705</c:v>
                </c:pt>
                <c:pt idx="2591">
                  <c:v>5194.46826171875</c:v>
                </c:pt>
                <c:pt idx="2592">
                  <c:v>5196.33447265625</c:v>
                </c:pt>
                <c:pt idx="2593">
                  <c:v>5198.220703125</c:v>
                </c:pt>
                <c:pt idx="2594">
                  <c:v>5200.2399902343795</c:v>
                </c:pt>
                <c:pt idx="2595">
                  <c:v>5202.3271484375</c:v>
                </c:pt>
                <c:pt idx="2596">
                  <c:v>5204.40185546875</c:v>
                </c:pt>
                <c:pt idx="2597">
                  <c:v>5206.36865234375</c:v>
                </c:pt>
                <c:pt idx="2598">
                  <c:v>5208.2097167968705</c:v>
                </c:pt>
                <c:pt idx="2599">
                  <c:v>5210.1335449218795</c:v>
                </c:pt>
                <c:pt idx="2600">
                  <c:v>5212.220703125</c:v>
                </c:pt>
                <c:pt idx="2601">
                  <c:v>5214.27783203125</c:v>
                </c:pt>
                <c:pt idx="2602">
                  <c:v>5216.2646484375</c:v>
                </c:pt>
                <c:pt idx="2603">
                  <c:v>5218.3017578125</c:v>
                </c:pt>
                <c:pt idx="2604">
                  <c:v>5220.3212890625</c:v>
                </c:pt>
                <c:pt idx="2605">
                  <c:v>5222.3381347656205</c:v>
                </c:pt>
                <c:pt idx="2606">
                  <c:v>5224.3425292968705</c:v>
                </c:pt>
                <c:pt idx="2607">
                  <c:v>5226.3369140625</c:v>
                </c:pt>
                <c:pt idx="2608">
                  <c:v>5228.361328125</c:v>
                </c:pt>
                <c:pt idx="2609">
                  <c:v>5230.4033203125</c:v>
                </c:pt>
                <c:pt idx="2610">
                  <c:v>5232.5231933593705</c:v>
                </c:pt>
                <c:pt idx="2611">
                  <c:v>5234.5048828125</c:v>
                </c:pt>
                <c:pt idx="2612">
                  <c:v>5236.3283691406295</c:v>
                </c:pt>
                <c:pt idx="2613">
                  <c:v>5238.22705078125</c:v>
                </c:pt>
                <c:pt idx="2614">
                  <c:v>5240.2438964843795</c:v>
                </c:pt>
                <c:pt idx="2615">
                  <c:v>5242.3439941406295</c:v>
                </c:pt>
                <c:pt idx="2616">
                  <c:v>5244.42626953125</c:v>
                </c:pt>
                <c:pt idx="2617">
                  <c:v>5246.3752441406295</c:v>
                </c:pt>
                <c:pt idx="2618">
                  <c:v>5248.29931640625</c:v>
                </c:pt>
                <c:pt idx="2619">
                  <c:v>5250.3112792968705</c:v>
                </c:pt>
                <c:pt idx="2620">
                  <c:v>5252.33544921875</c:v>
                </c:pt>
                <c:pt idx="2621">
                  <c:v>5254.27197265625</c:v>
                </c:pt>
                <c:pt idx="2622">
                  <c:v>5256.2639160156205</c:v>
                </c:pt>
                <c:pt idx="2623">
                  <c:v>5258.2683105468705</c:v>
                </c:pt>
                <c:pt idx="2624">
                  <c:v>5260.28759765625</c:v>
                </c:pt>
                <c:pt idx="2625">
                  <c:v>5262.2438964843795</c:v>
                </c:pt>
                <c:pt idx="2626">
                  <c:v>5264.2685546875</c:v>
                </c:pt>
                <c:pt idx="2627">
                  <c:v>5266.2302246093705</c:v>
                </c:pt>
                <c:pt idx="2628">
                  <c:v>5268.1540527343795</c:v>
                </c:pt>
                <c:pt idx="2629">
                  <c:v>5270.32958984375</c:v>
                </c:pt>
                <c:pt idx="2630">
                  <c:v>5272.2912597656205</c:v>
                </c:pt>
                <c:pt idx="2631">
                  <c:v>5274.2326660156205</c:v>
                </c:pt>
                <c:pt idx="2632">
                  <c:v>5276.3249511718795</c:v>
                </c:pt>
                <c:pt idx="2633">
                  <c:v>5278.3366699218795</c:v>
                </c:pt>
                <c:pt idx="2634">
                  <c:v>5280.2353515625</c:v>
                </c:pt>
                <c:pt idx="2635">
                  <c:v>5282.154296875</c:v>
                </c:pt>
                <c:pt idx="2636">
                  <c:v>5284.2041015625</c:v>
                </c:pt>
                <c:pt idx="2637">
                  <c:v>5286.3291015625</c:v>
                </c:pt>
                <c:pt idx="2638">
                  <c:v>5288.2980957031295</c:v>
                </c:pt>
                <c:pt idx="2639">
                  <c:v>5290.2219238281205</c:v>
                </c:pt>
                <c:pt idx="2640">
                  <c:v>5292.2839355468705</c:v>
                </c:pt>
                <c:pt idx="2641">
                  <c:v>5294.2883300781205</c:v>
                </c:pt>
                <c:pt idx="2642">
                  <c:v>5296.2248535156205</c:v>
                </c:pt>
                <c:pt idx="2643">
                  <c:v>5298.2568359375</c:v>
                </c:pt>
                <c:pt idx="2644">
                  <c:v>5300.24365234375</c:v>
                </c:pt>
                <c:pt idx="2645">
                  <c:v>5302.1728515625</c:v>
                </c:pt>
                <c:pt idx="2646">
                  <c:v>5304.3356933593705</c:v>
                </c:pt>
                <c:pt idx="2647">
                  <c:v>5306.3046875</c:v>
                </c:pt>
                <c:pt idx="2648">
                  <c:v>5308.17822265625</c:v>
                </c:pt>
                <c:pt idx="2649">
                  <c:v>5310.1774902343795</c:v>
                </c:pt>
                <c:pt idx="2650">
                  <c:v>5312.2145996093705</c:v>
                </c:pt>
                <c:pt idx="2651">
                  <c:v>5314.30712890625</c:v>
                </c:pt>
                <c:pt idx="2652">
                  <c:v>5316.2937011718795</c:v>
                </c:pt>
                <c:pt idx="2653">
                  <c:v>5318.2878417968705</c:v>
                </c:pt>
                <c:pt idx="2654">
                  <c:v>5320.17431640625</c:v>
                </c:pt>
                <c:pt idx="2655">
                  <c:v>5322.2365722656205</c:v>
                </c:pt>
                <c:pt idx="2656">
                  <c:v>5324.2658691406295</c:v>
                </c:pt>
                <c:pt idx="2657">
                  <c:v>5326.1569824218795</c:v>
                </c:pt>
                <c:pt idx="2658">
                  <c:v>5328.2392578125</c:v>
                </c:pt>
                <c:pt idx="2659">
                  <c:v>5330.20849609375</c:v>
                </c:pt>
                <c:pt idx="2660">
                  <c:v>5332.1374511718795</c:v>
                </c:pt>
                <c:pt idx="2661">
                  <c:v>5334.1669921875</c:v>
                </c:pt>
                <c:pt idx="2662">
                  <c:v>5336.2419433593705</c:v>
                </c:pt>
                <c:pt idx="2663">
                  <c:v>5338.228515625</c:v>
                </c:pt>
                <c:pt idx="2664">
                  <c:v>5340.2478027343795</c:v>
                </c:pt>
                <c:pt idx="2665">
                  <c:v>5342.27978515625</c:v>
                </c:pt>
                <c:pt idx="2666">
                  <c:v>5344.21630859375</c:v>
                </c:pt>
                <c:pt idx="2667">
                  <c:v>5346.1579589843795</c:v>
                </c:pt>
                <c:pt idx="2668">
                  <c:v>5348.19482421875</c:v>
                </c:pt>
                <c:pt idx="2669">
                  <c:v>5350.2141113281205</c:v>
                </c:pt>
                <c:pt idx="2670">
                  <c:v>5352.1884765625</c:v>
                </c:pt>
                <c:pt idx="2671">
                  <c:v>5354.17529296875</c:v>
                </c:pt>
                <c:pt idx="2672">
                  <c:v>5356.1872558593705</c:v>
                </c:pt>
                <c:pt idx="2673">
                  <c:v>5358.2243652343795</c:v>
                </c:pt>
                <c:pt idx="2674">
                  <c:v>5360.1857910156205</c:v>
                </c:pt>
                <c:pt idx="2675">
                  <c:v>5362.2102050781205</c:v>
                </c:pt>
                <c:pt idx="2676">
                  <c:v>5364.2600097656205</c:v>
                </c:pt>
                <c:pt idx="2677">
                  <c:v>5366.208984375</c:v>
                </c:pt>
                <c:pt idx="2678">
                  <c:v>5368.1452636718795</c:v>
                </c:pt>
                <c:pt idx="2679">
                  <c:v>5370.1823730468705</c:v>
                </c:pt>
                <c:pt idx="2680">
                  <c:v>5372.23193359375</c:v>
                </c:pt>
                <c:pt idx="2681">
                  <c:v>5374.2990722656205</c:v>
                </c:pt>
                <c:pt idx="2682">
                  <c:v>5376.2229003906295</c:v>
                </c:pt>
                <c:pt idx="2683">
                  <c:v>5378.0539550781205</c:v>
                </c:pt>
                <c:pt idx="2684">
                  <c:v>5380.1589355468705</c:v>
                </c:pt>
                <c:pt idx="2685">
                  <c:v>5382.2512207031295</c:v>
                </c:pt>
                <c:pt idx="2686">
                  <c:v>5384.2004394531295</c:v>
                </c:pt>
                <c:pt idx="2687">
                  <c:v>5386.3078613281205</c:v>
                </c:pt>
                <c:pt idx="2688">
                  <c:v>5388.3020019531295</c:v>
                </c:pt>
                <c:pt idx="2689">
                  <c:v>5390.1555175781205</c:v>
                </c:pt>
                <c:pt idx="2690">
                  <c:v>5392.2556152343795</c:v>
                </c:pt>
                <c:pt idx="2691">
                  <c:v>5394.2121582031295</c:v>
                </c:pt>
                <c:pt idx="2692">
                  <c:v>5396.11572265625</c:v>
                </c:pt>
                <c:pt idx="2693">
                  <c:v>5398.24072265625</c:v>
                </c:pt>
                <c:pt idx="2694">
                  <c:v>5400.197265625</c:v>
                </c:pt>
                <c:pt idx="2695">
                  <c:v>5402.1589355468705</c:v>
                </c:pt>
                <c:pt idx="2696">
                  <c:v>5404.1960449218795</c:v>
                </c:pt>
                <c:pt idx="2697">
                  <c:v>5406.2707519531295</c:v>
                </c:pt>
                <c:pt idx="2698">
                  <c:v>5408.2197265625</c:v>
                </c:pt>
                <c:pt idx="2699">
                  <c:v>5410.130859375</c:v>
                </c:pt>
                <c:pt idx="2700">
                  <c:v>5412.1931152343795</c:v>
                </c:pt>
                <c:pt idx="2701">
                  <c:v>5414.15478515625</c:v>
                </c:pt>
                <c:pt idx="2702">
                  <c:v>5416.1416015625</c:v>
                </c:pt>
                <c:pt idx="2703">
                  <c:v>5418.22900390625</c:v>
                </c:pt>
                <c:pt idx="2704">
                  <c:v>5420.1779785156205</c:v>
                </c:pt>
                <c:pt idx="2705">
                  <c:v>5422.1520996093705</c:v>
                </c:pt>
                <c:pt idx="2706">
                  <c:v>5424.23193359375</c:v>
                </c:pt>
                <c:pt idx="2707">
                  <c:v>5426.18115234375</c:v>
                </c:pt>
                <c:pt idx="2708">
                  <c:v>5428.0119628906295</c:v>
                </c:pt>
                <c:pt idx="2709">
                  <c:v>5430.0236816406295</c:v>
                </c:pt>
                <c:pt idx="2710">
                  <c:v>5432.13623046875</c:v>
                </c:pt>
                <c:pt idx="2711">
                  <c:v>5434.18603515625</c:v>
                </c:pt>
                <c:pt idx="2712">
                  <c:v>5436.16015625</c:v>
                </c:pt>
                <c:pt idx="2713">
                  <c:v>5438.0964355468705</c:v>
                </c:pt>
                <c:pt idx="2714">
                  <c:v>5440.1384277343795</c:v>
                </c:pt>
                <c:pt idx="2715">
                  <c:v>5442.263671875</c:v>
                </c:pt>
                <c:pt idx="2716">
                  <c:v>5444.283203125</c:v>
                </c:pt>
                <c:pt idx="2717">
                  <c:v>5446.14404296875</c:v>
                </c:pt>
                <c:pt idx="2718">
                  <c:v>5448.1181640625</c:v>
                </c:pt>
                <c:pt idx="2719">
                  <c:v>5450.13525390625</c:v>
                </c:pt>
                <c:pt idx="2720">
                  <c:v>5452.17236328125</c:v>
                </c:pt>
                <c:pt idx="2721">
                  <c:v>5454.1916503906295</c:v>
                </c:pt>
                <c:pt idx="2722">
                  <c:v>5456.1330566406295</c:v>
                </c:pt>
                <c:pt idx="2723">
                  <c:v>5458.1198730468705</c:v>
                </c:pt>
                <c:pt idx="2724">
                  <c:v>5460.06396484375</c:v>
                </c:pt>
                <c:pt idx="2725">
                  <c:v>5462.05078125</c:v>
                </c:pt>
                <c:pt idx="2726">
                  <c:v>5464.13818359375</c:v>
                </c:pt>
                <c:pt idx="2727">
                  <c:v>5466.1374511718795</c:v>
                </c:pt>
                <c:pt idx="2728">
                  <c:v>5468.20458984375</c:v>
                </c:pt>
                <c:pt idx="2729">
                  <c:v>5470.1662597656205</c:v>
                </c:pt>
                <c:pt idx="2730">
                  <c:v>5472.1027832031295</c:v>
                </c:pt>
                <c:pt idx="2731">
                  <c:v>5474.169921875</c:v>
                </c:pt>
                <c:pt idx="2732">
                  <c:v>5476.1767578125</c:v>
                </c:pt>
                <c:pt idx="2733">
                  <c:v>5478.15087890625</c:v>
                </c:pt>
                <c:pt idx="2734">
                  <c:v>5480.125</c:v>
                </c:pt>
                <c:pt idx="2735">
                  <c:v>5482.1496582031295</c:v>
                </c:pt>
                <c:pt idx="2736">
                  <c:v>5484.24951171875</c:v>
                </c:pt>
                <c:pt idx="2737">
                  <c:v>5486.23095703125</c:v>
                </c:pt>
                <c:pt idx="2738">
                  <c:v>5488.07177734375</c:v>
                </c:pt>
                <c:pt idx="2739">
                  <c:v>5490.0712890625</c:v>
                </c:pt>
                <c:pt idx="2740">
                  <c:v>5492.1159667968705</c:v>
                </c:pt>
                <c:pt idx="2741">
                  <c:v>5494.115234375</c:v>
                </c:pt>
                <c:pt idx="2742">
                  <c:v>5496.2277832031295</c:v>
                </c:pt>
                <c:pt idx="2743">
                  <c:v>5498.22705078125</c:v>
                </c:pt>
                <c:pt idx="2744">
                  <c:v>5500.1005859375</c:v>
                </c:pt>
                <c:pt idx="2745">
                  <c:v>5502.10498046875</c:v>
                </c:pt>
                <c:pt idx="2746">
                  <c:v>5504.0915527343795</c:v>
                </c:pt>
                <c:pt idx="2747">
                  <c:v>5505.9978027343795</c:v>
                </c:pt>
                <c:pt idx="2748">
                  <c:v>5508.1103515625</c:v>
                </c:pt>
                <c:pt idx="2749">
                  <c:v>5510.1726074218795</c:v>
                </c:pt>
                <c:pt idx="2750">
                  <c:v>5512.04638671875</c:v>
                </c:pt>
                <c:pt idx="2751">
                  <c:v>5514.08349609375</c:v>
                </c:pt>
                <c:pt idx="2752">
                  <c:v>5516.10791015625</c:v>
                </c:pt>
                <c:pt idx="2753">
                  <c:v>5518.13232421875</c:v>
                </c:pt>
                <c:pt idx="2754">
                  <c:v>5520.1442871093705</c:v>
                </c:pt>
                <c:pt idx="2755">
                  <c:v>5522.0856933593705</c:v>
                </c:pt>
                <c:pt idx="2756">
                  <c:v>5524.0471191406295</c:v>
                </c:pt>
                <c:pt idx="2757">
                  <c:v>5526.0163574218795</c:v>
                </c:pt>
                <c:pt idx="2758">
                  <c:v>5528.19189453125</c:v>
                </c:pt>
                <c:pt idx="2759">
                  <c:v>5530.25390625</c:v>
                </c:pt>
                <c:pt idx="2760">
                  <c:v>5532.1901855468705</c:v>
                </c:pt>
                <c:pt idx="2761">
                  <c:v>5534.1770019531295</c:v>
                </c:pt>
                <c:pt idx="2762">
                  <c:v>5536.0380859375</c:v>
                </c:pt>
                <c:pt idx="2763">
                  <c:v>5537.9797363281205</c:v>
                </c:pt>
                <c:pt idx="2764">
                  <c:v>5540.0595703125</c:v>
                </c:pt>
                <c:pt idx="2765">
                  <c:v>5542.09130859375</c:v>
                </c:pt>
                <c:pt idx="2766">
                  <c:v>5544.08544921875</c:v>
                </c:pt>
                <c:pt idx="2767">
                  <c:v>5546.05224609375</c:v>
                </c:pt>
                <c:pt idx="2768">
                  <c:v>5547.9938964843795</c:v>
                </c:pt>
                <c:pt idx="2769">
                  <c:v>5550.0134277343795</c:v>
                </c:pt>
                <c:pt idx="2770">
                  <c:v>5552.04541015625</c:v>
                </c:pt>
                <c:pt idx="2771">
                  <c:v>5554.06982421875</c:v>
                </c:pt>
                <c:pt idx="2772">
                  <c:v>5556.1823730468705</c:v>
                </c:pt>
                <c:pt idx="2773">
                  <c:v>5558.1867675781205</c:v>
                </c:pt>
                <c:pt idx="2774">
                  <c:v>5560.1481933593705</c:v>
                </c:pt>
                <c:pt idx="2775">
                  <c:v>5562.1047363281205</c:v>
                </c:pt>
                <c:pt idx="2776">
                  <c:v>5564.0412597656205</c:v>
                </c:pt>
                <c:pt idx="2777">
                  <c:v>5566.0529785156205</c:v>
                </c:pt>
                <c:pt idx="2778">
                  <c:v>5568.0773925781205</c:v>
                </c:pt>
                <c:pt idx="2779">
                  <c:v>5570.0769042968705</c:v>
                </c:pt>
                <c:pt idx="2780">
                  <c:v>5572.0261230468705</c:v>
                </c:pt>
                <c:pt idx="2781">
                  <c:v>5573.97509765625</c:v>
                </c:pt>
                <c:pt idx="2782">
                  <c:v>5576.0119628906295</c:v>
                </c:pt>
                <c:pt idx="2783">
                  <c:v>5578.1296386718795</c:v>
                </c:pt>
                <c:pt idx="2784">
                  <c:v>5580.1037597656205</c:v>
                </c:pt>
                <c:pt idx="2785">
                  <c:v>5581.9973144531295</c:v>
                </c:pt>
                <c:pt idx="2786">
                  <c:v>5584.0847167968705</c:v>
                </c:pt>
                <c:pt idx="2787">
                  <c:v>5586.197265625</c:v>
                </c:pt>
                <c:pt idx="2788">
                  <c:v>5588.1589355468705</c:v>
                </c:pt>
                <c:pt idx="2789">
                  <c:v>5590.158203125</c:v>
                </c:pt>
                <c:pt idx="2790">
                  <c:v>5592.0568847656205</c:v>
                </c:pt>
                <c:pt idx="2791">
                  <c:v>5593.91796875</c:v>
                </c:pt>
                <c:pt idx="2792">
                  <c:v>5595.90478515625</c:v>
                </c:pt>
                <c:pt idx="2793">
                  <c:v>5597.966796875</c:v>
                </c:pt>
                <c:pt idx="2794">
                  <c:v>5600.0163574218795</c:v>
                </c:pt>
                <c:pt idx="2795">
                  <c:v>5602.0910644531295</c:v>
                </c:pt>
                <c:pt idx="2796">
                  <c:v>5604.1657714843795</c:v>
                </c:pt>
                <c:pt idx="2797">
                  <c:v>5606.1525878906295</c:v>
                </c:pt>
                <c:pt idx="2798">
                  <c:v>5608.17724609375</c:v>
                </c:pt>
                <c:pt idx="2799">
                  <c:v>5610.11376953125</c:v>
                </c:pt>
                <c:pt idx="2800">
                  <c:v>5612.02490234375</c:v>
                </c:pt>
                <c:pt idx="2801">
                  <c:v>5613.94873046875</c:v>
                </c:pt>
                <c:pt idx="2802">
                  <c:v>5615.90283203125</c:v>
                </c:pt>
                <c:pt idx="2803">
                  <c:v>5617.9650878906295</c:v>
                </c:pt>
                <c:pt idx="2804">
                  <c:v>5619.9970703125</c:v>
                </c:pt>
                <c:pt idx="2805">
                  <c:v>5621.9963378906295</c:v>
                </c:pt>
                <c:pt idx="2806">
                  <c:v>5623.93798828125</c:v>
                </c:pt>
                <c:pt idx="2807">
                  <c:v>5626.0002441406295</c:v>
                </c:pt>
                <c:pt idx="2808">
                  <c:v>5628.0498046875</c:v>
                </c:pt>
                <c:pt idx="2809">
                  <c:v>5630.03662109375</c:v>
                </c:pt>
                <c:pt idx="2810">
                  <c:v>5632.005859375</c:v>
                </c:pt>
                <c:pt idx="2811">
                  <c:v>5633.9675292968705</c:v>
                </c:pt>
                <c:pt idx="2812">
                  <c:v>5635.9665527343795</c:v>
                </c:pt>
                <c:pt idx="2813">
                  <c:v>5637.9404296875</c:v>
                </c:pt>
                <c:pt idx="2814">
                  <c:v>5640.0153808593705</c:v>
                </c:pt>
                <c:pt idx="2815">
                  <c:v>5642.0703125</c:v>
                </c:pt>
                <c:pt idx="2816">
                  <c:v>5644.0192871093705</c:v>
                </c:pt>
                <c:pt idx="2817">
                  <c:v>5645.9431152343795</c:v>
                </c:pt>
                <c:pt idx="2818">
                  <c:v>5647.9099121093705</c:v>
                </c:pt>
                <c:pt idx="2819">
                  <c:v>5650.0222167968705</c:v>
                </c:pt>
                <c:pt idx="2820">
                  <c:v>5652.00390625</c:v>
                </c:pt>
                <c:pt idx="2821">
                  <c:v>5653.9404296875</c:v>
                </c:pt>
                <c:pt idx="2822">
                  <c:v>5656.0654296875</c:v>
                </c:pt>
                <c:pt idx="2823">
                  <c:v>5658.0598144531295</c:v>
                </c:pt>
                <c:pt idx="2824">
                  <c:v>5660.04638671875</c:v>
                </c:pt>
                <c:pt idx="2825">
                  <c:v>5662.05810546875</c:v>
                </c:pt>
                <c:pt idx="2826">
                  <c:v>5664.044921875</c:v>
                </c:pt>
                <c:pt idx="2827">
                  <c:v>5666.04443359375</c:v>
                </c:pt>
                <c:pt idx="2828">
                  <c:v>5668.0615234375</c:v>
                </c:pt>
                <c:pt idx="2829">
                  <c:v>5670.1110839843795</c:v>
                </c:pt>
                <c:pt idx="2830">
                  <c:v>5672.0927734375</c:v>
                </c:pt>
                <c:pt idx="2831">
                  <c:v>5674.029296875</c:v>
                </c:pt>
                <c:pt idx="2832">
                  <c:v>5675.9655761718795</c:v>
                </c:pt>
                <c:pt idx="2833">
                  <c:v>5677.96484375</c:v>
                </c:pt>
                <c:pt idx="2834">
                  <c:v>5680.001953125</c:v>
                </c:pt>
                <c:pt idx="2835">
                  <c:v>5681.96875</c:v>
                </c:pt>
                <c:pt idx="2836">
                  <c:v>5683.9052734375</c:v>
                </c:pt>
                <c:pt idx="2837">
                  <c:v>5685.9118652343795</c:v>
                </c:pt>
                <c:pt idx="2838">
                  <c:v>5688.0495605468705</c:v>
                </c:pt>
                <c:pt idx="2839">
                  <c:v>5690.0739746093705</c:v>
                </c:pt>
                <c:pt idx="2840">
                  <c:v>5692.0783691406295</c:v>
                </c:pt>
                <c:pt idx="2841">
                  <c:v>5694.10791015625</c:v>
                </c:pt>
                <c:pt idx="2842">
                  <c:v>5696.0266113281205</c:v>
                </c:pt>
                <c:pt idx="2843">
                  <c:v>5698.03857421875</c:v>
                </c:pt>
                <c:pt idx="2844">
                  <c:v>5699.955078125</c:v>
                </c:pt>
                <c:pt idx="2845">
                  <c:v>5701.8488769531295</c:v>
                </c:pt>
                <c:pt idx="2846">
                  <c:v>5703.9060058593705</c:v>
                </c:pt>
                <c:pt idx="2847">
                  <c:v>5705.9104003906295</c:v>
                </c:pt>
                <c:pt idx="2848">
                  <c:v>5707.89697265625</c:v>
                </c:pt>
                <c:pt idx="2849">
                  <c:v>5709.9665527343795</c:v>
                </c:pt>
                <c:pt idx="2850">
                  <c:v>5712.02880859375</c:v>
                </c:pt>
                <c:pt idx="2851">
                  <c:v>5714.07080078125</c:v>
                </c:pt>
                <c:pt idx="2852">
                  <c:v>5716.0576171875</c:v>
                </c:pt>
                <c:pt idx="2853">
                  <c:v>5718.0771484375</c:v>
                </c:pt>
                <c:pt idx="2854">
                  <c:v>5720.03857421875</c:v>
                </c:pt>
                <c:pt idx="2855">
                  <c:v>5721.8996582031295</c:v>
                </c:pt>
                <c:pt idx="2856">
                  <c:v>5723.8991699218795</c:v>
                </c:pt>
                <c:pt idx="2857">
                  <c:v>5725.94140625</c:v>
                </c:pt>
                <c:pt idx="2858">
                  <c:v>5727.8525390625</c:v>
                </c:pt>
                <c:pt idx="2859">
                  <c:v>5729.833984375</c:v>
                </c:pt>
                <c:pt idx="2860">
                  <c:v>5731.8762207031295</c:v>
                </c:pt>
                <c:pt idx="2861">
                  <c:v>5733.8630371093705</c:v>
                </c:pt>
                <c:pt idx="2862">
                  <c:v>5735.8747558593705</c:v>
                </c:pt>
                <c:pt idx="2863">
                  <c:v>5737.9167480468705</c:v>
                </c:pt>
                <c:pt idx="2864">
                  <c:v>5739.9111328125</c:v>
                </c:pt>
                <c:pt idx="2865">
                  <c:v>5741.9230957031295</c:v>
                </c:pt>
                <c:pt idx="2866">
                  <c:v>5743.97265625</c:v>
                </c:pt>
                <c:pt idx="2867">
                  <c:v>5745.8916015625</c:v>
                </c:pt>
                <c:pt idx="2868">
                  <c:v>5747.90869140625</c:v>
                </c:pt>
                <c:pt idx="2869">
                  <c:v>5749.9758300781205</c:v>
                </c:pt>
                <c:pt idx="2870">
                  <c:v>5751.94482421875</c:v>
                </c:pt>
                <c:pt idx="2871">
                  <c:v>5754.001953125</c:v>
                </c:pt>
                <c:pt idx="2872">
                  <c:v>5755.9384765625</c:v>
                </c:pt>
                <c:pt idx="2873">
                  <c:v>5757.9880371093705</c:v>
                </c:pt>
                <c:pt idx="2874">
                  <c:v>5759.9873046875</c:v>
                </c:pt>
                <c:pt idx="2875">
                  <c:v>5761.8986816406295</c:v>
                </c:pt>
                <c:pt idx="2876">
                  <c:v>5763.9733886718795</c:v>
                </c:pt>
                <c:pt idx="2877">
                  <c:v>5765.9226074218795</c:v>
                </c:pt>
                <c:pt idx="2878">
                  <c:v>5767.89697265625</c:v>
                </c:pt>
                <c:pt idx="2879">
                  <c:v>5769.9338378906295</c:v>
                </c:pt>
                <c:pt idx="2880">
                  <c:v>5771.9206542968795</c:v>
                </c:pt>
                <c:pt idx="2881">
                  <c:v>5773.9074707031205</c:v>
                </c:pt>
                <c:pt idx="2882">
                  <c:v>5775.9694824218795</c:v>
                </c:pt>
                <c:pt idx="2883">
                  <c:v>5778.02392578125</c:v>
                </c:pt>
                <c:pt idx="2884">
                  <c:v>5780.0861816406205</c:v>
                </c:pt>
                <c:pt idx="2885">
                  <c:v>5781.9978027343705</c:v>
                </c:pt>
                <c:pt idx="2886">
                  <c:v>5783.84619140625</c:v>
                </c:pt>
                <c:pt idx="2887">
                  <c:v>5785.890625</c:v>
                </c:pt>
                <c:pt idx="2888">
                  <c:v>5787.96533203125</c:v>
                </c:pt>
                <c:pt idx="2889">
                  <c:v>5789.9069824218795</c:v>
                </c:pt>
                <c:pt idx="2890">
                  <c:v>5791.9240722656295</c:v>
                </c:pt>
                <c:pt idx="2891">
                  <c:v>5793.98095703125</c:v>
                </c:pt>
                <c:pt idx="2892">
                  <c:v>5795.955078125</c:v>
                </c:pt>
                <c:pt idx="2893">
                  <c:v>5797.9470214843795</c:v>
                </c:pt>
                <c:pt idx="2894">
                  <c:v>5799.9287109375</c:v>
                </c:pt>
                <c:pt idx="2895">
                  <c:v>5801.9404296875</c:v>
                </c:pt>
                <c:pt idx="2896">
                  <c:v>5803.8693847656295</c:v>
                </c:pt>
                <c:pt idx="2897">
                  <c:v>5805.9191894531295</c:v>
                </c:pt>
                <c:pt idx="2898">
                  <c:v>5808.00146484375</c:v>
                </c:pt>
                <c:pt idx="2899">
                  <c:v>5809.89501953125</c:v>
                </c:pt>
                <c:pt idx="2900">
                  <c:v>5811.8818359375</c:v>
                </c:pt>
                <c:pt idx="2901">
                  <c:v>5813.8811035156205</c:v>
                </c:pt>
                <c:pt idx="2902">
                  <c:v>5815.9306640625</c:v>
                </c:pt>
                <c:pt idx="2903">
                  <c:v>5817.9050292968795</c:v>
                </c:pt>
                <c:pt idx="2904">
                  <c:v>5819.8037109375</c:v>
                </c:pt>
                <c:pt idx="2905">
                  <c:v>5821.77783203125</c:v>
                </c:pt>
                <c:pt idx="2906">
                  <c:v>5823.7646484375</c:v>
                </c:pt>
                <c:pt idx="2907">
                  <c:v>5825.8142089843795</c:v>
                </c:pt>
                <c:pt idx="2908">
                  <c:v>5827.9013671875</c:v>
                </c:pt>
                <c:pt idx="2909">
                  <c:v>5829.8806152343705</c:v>
                </c:pt>
                <c:pt idx="2910">
                  <c:v>5831.9304199218795</c:v>
                </c:pt>
                <c:pt idx="2911">
                  <c:v>5833.9802246093705</c:v>
                </c:pt>
                <c:pt idx="2912">
                  <c:v>5835.8916015625</c:v>
                </c:pt>
                <c:pt idx="2913">
                  <c:v>5837.8479003906295</c:v>
                </c:pt>
                <c:pt idx="2914">
                  <c:v>5839.82177734375</c:v>
                </c:pt>
                <c:pt idx="2915">
                  <c:v>5841.8212890625</c:v>
                </c:pt>
                <c:pt idx="2916">
                  <c:v>5843.8459472656295</c:v>
                </c:pt>
                <c:pt idx="2917">
                  <c:v>5845.8576660156205</c:v>
                </c:pt>
                <c:pt idx="2918">
                  <c:v>5847.8820800781205</c:v>
                </c:pt>
                <c:pt idx="2919">
                  <c:v>5849.8562011718705</c:v>
                </c:pt>
                <c:pt idx="2920">
                  <c:v>5851.81787109375</c:v>
                </c:pt>
                <c:pt idx="2921">
                  <c:v>5853.9733886718705</c:v>
                </c:pt>
                <c:pt idx="2922">
                  <c:v>5855.9475097656295</c:v>
                </c:pt>
                <c:pt idx="2923">
                  <c:v>5857.7531738281295</c:v>
                </c:pt>
                <c:pt idx="2924">
                  <c:v>5859.78271484375</c:v>
                </c:pt>
                <c:pt idx="2925">
                  <c:v>5861.8825683593795</c:v>
                </c:pt>
                <c:pt idx="2926">
                  <c:v>5863.8642578125</c:v>
                </c:pt>
                <c:pt idx="2927">
                  <c:v>5865.8132324218795</c:v>
                </c:pt>
                <c:pt idx="2928">
                  <c:v>5867.7421875</c:v>
                </c:pt>
                <c:pt idx="2929">
                  <c:v>5869.7414550781205</c:v>
                </c:pt>
                <c:pt idx="2930">
                  <c:v>5871.861328125</c:v>
                </c:pt>
                <c:pt idx="2931">
                  <c:v>5873.8984375</c:v>
                </c:pt>
                <c:pt idx="2932">
                  <c:v>5875.9104003906295</c:v>
                </c:pt>
                <c:pt idx="2933">
                  <c:v>5877.8718261718705</c:v>
                </c:pt>
                <c:pt idx="2934">
                  <c:v>5879.7958984375</c:v>
                </c:pt>
                <c:pt idx="2935">
                  <c:v>5881.8205566406205</c:v>
                </c:pt>
                <c:pt idx="2936">
                  <c:v>5883.8701171875</c:v>
                </c:pt>
                <c:pt idx="2937">
                  <c:v>5885.798828125</c:v>
                </c:pt>
                <c:pt idx="2938">
                  <c:v>5887.7277832031205</c:v>
                </c:pt>
                <c:pt idx="2939">
                  <c:v>5889.76513671875</c:v>
                </c:pt>
                <c:pt idx="2940">
                  <c:v>5891.85986328125</c:v>
                </c:pt>
                <c:pt idx="2941">
                  <c:v>5893.9670410156205</c:v>
                </c:pt>
                <c:pt idx="2942">
                  <c:v>5895.9462890625</c:v>
                </c:pt>
                <c:pt idx="2943">
                  <c:v>5897.84521484375</c:v>
                </c:pt>
                <c:pt idx="2944">
                  <c:v>5899.7941894531295</c:v>
                </c:pt>
                <c:pt idx="2945">
                  <c:v>5901.8059082031205</c:v>
                </c:pt>
                <c:pt idx="2946">
                  <c:v>5903.8757324218795</c:v>
                </c:pt>
                <c:pt idx="2947">
                  <c:v>5905.8173828125</c:v>
                </c:pt>
                <c:pt idx="2948">
                  <c:v>5907.728515625</c:v>
                </c:pt>
                <c:pt idx="2949">
                  <c:v>5909.80322265625</c:v>
                </c:pt>
                <c:pt idx="2950">
                  <c:v>5911.7951660156205</c:v>
                </c:pt>
                <c:pt idx="2951">
                  <c:v>5913.77685546875</c:v>
                </c:pt>
                <c:pt idx="2952">
                  <c:v>5915.78369140625</c:v>
                </c:pt>
                <c:pt idx="2953">
                  <c:v>5917.7629394531295</c:v>
                </c:pt>
                <c:pt idx="2954">
                  <c:v>5919.76220703125</c:v>
                </c:pt>
                <c:pt idx="2955">
                  <c:v>5921.76904296875</c:v>
                </c:pt>
                <c:pt idx="2956">
                  <c:v>5923.8312988281295</c:v>
                </c:pt>
                <c:pt idx="2957">
                  <c:v>5925.8229980468705</c:v>
                </c:pt>
                <c:pt idx="2958">
                  <c:v>5927.7897949218795</c:v>
                </c:pt>
                <c:pt idx="2959">
                  <c:v>5929.82177734375</c:v>
                </c:pt>
                <c:pt idx="2960">
                  <c:v>5931.9416503906295</c:v>
                </c:pt>
                <c:pt idx="2961">
                  <c:v>5933.9914550781205</c:v>
                </c:pt>
                <c:pt idx="2962">
                  <c:v>5935.8525390625</c:v>
                </c:pt>
                <c:pt idx="2963">
                  <c:v>5937.7814941406205</c:v>
                </c:pt>
                <c:pt idx="2964">
                  <c:v>5939.79833984375</c:v>
                </c:pt>
                <c:pt idx="2965">
                  <c:v>5941.7800292968795</c:v>
                </c:pt>
                <c:pt idx="2966">
                  <c:v>5943.8371582031205</c:v>
                </c:pt>
                <c:pt idx="2967">
                  <c:v>5945.7736816406205</c:v>
                </c:pt>
                <c:pt idx="2968">
                  <c:v>5947.70263671875</c:v>
                </c:pt>
                <c:pt idx="2969">
                  <c:v>5949.84521484375</c:v>
                </c:pt>
                <c:pt idx="2970">
                  <c:v>5951.8898925781205</c:v>
                </c:pt>
                <c:pt idx="2971">
                  <c:v>5953.8337402343705</c:v>
                </c:pt>
                <c:pt idx="2972">
                  <c:v>5955.7448730468705</c:v>
                </c:pt>
                <c:pt idx="2973">
                  <c:v>5957.69384765625</c:v>
                </c:pt>
                <c:pt idx="2974">
                  <c:v>5959.7236328125</c:v>
                </c:pt>
                <c:pt idx="2975">
                  <c:v>5961.7355957031205</c:v>
                </c:pt>
                <c:pt idx="2976">
                  <c:v>5963.6845703125</c:v>
                </c:pt>
                <c:pt idx="2977">
                  <c:v>5965.708984375</c:v>
                </c:pt>
                <c:pt idx="2978">
                  <c:v>5967.68310546875</c:v>
                </c:pt>
                <c:pt idx="2979">
                  <c:v>5969.6623535156205</c:v>
                </c:pt>
                <c:pt idx="2980">
                  <c:v>5971.7822265625</c:v>
                </c:pt>
                <c:pt idx="2981">
                  <c:v>5973.7766113281295</c:v>
                </c:pt>
                <c:pt idx="2982">
                  <c:v>5975.8137207031205</c:v>
                </c:pt>
                <c:pt idx="2983">
                  <c:v>5977.81298828125</c:v>
                </c:pt>
                <c:pt idx="2984">
                  <c:v>5979.7744140625</c:v>
                </c:pt>
                <c:pt idx="2985">
                  <c:v>5981.86181640625</c:v>
                </c:pt>
                <c:pt idx="2986">
                  <c:v>5983.8359375</c:v>
                </c:pt>
                <c:pt idx="2987">
                  <c:v>5985.7197265625</c:v>
                </c:pt>
                <c:pt idx="2988">
                  <c:v>5987.7568359375</c:v>
                </c:pt>
                <c:pt idx="2989">
                  <c:v>5989.80859375</c:v>
                </c:pt>
                <c:pt idx="2990">
                  <c:v>5991.7956542968795</c:v>
                </c:pt>
                <c:pt idx="2991">
                  <c:v>5993.8581542968795</c:v>
                </c:pt>
                <c:pt idx="2992">
                  <c:v>5995.8571777343705</c:v>
                </c:pt>
                <c:pt idx="2993">
                  <c:v>5997.79345703125</c:v>
                </c:pt>
                <c:pt idx="2994">
                  <c:v>5999.83056640625</c:v>
                </c:pt>
                <c:pt idx="2995">
                  <c:v>6001.85498046875</c:v>
                </c:pt>
                <c:pt idx="2996">
                  <c:v>6003.7412109375</c:v>
                </c:pt>
                <c:pt idx="2997">
                  <c:v>6005.7028808593795</c:v>
                </c:pt>
                <c:pt idx="2998">
                  <c:v>6007.77783203125</c:v>
                </c:pt>
                <c:pt idx="2999">
                  <c:v>6009.8527832031205</c:v>
                </c:pt>
                <c:pt idx="3000">
                  <c:v>6011.7890625</c:v>
                </c:pt>
                <c:pt idx="3001">
                  <c:v>6013.712890625</c:v>
                </c:pt>
                <c:pt idx="3002">
                  <c:v>6015.68701171875</c:v>
                </c:pt>
                <c:pt idx="3003">
                  <c:v>6017.6611328125</c:v>
                </c:pt>
                <c:pt idx="3004">
                  <c:v>6019.6857910156205</c:v>
                </c:pt>
                <c:pt idx="3005">
                  <c:v>6021.6447753906295</c:v>
                </c:pt>
                <c:pt idx="3006">
                  <c:v>6023.71923828125</c:v>
                </c:pt>
                <c:pt idx="3007">
                  <c:v>6025.8342285156205</c:v>
                </c:pt>
                <c:pt idx="3008">
                  <c:v>6027.7080078125</c:v>
                </c:pt>
                <c:pt idx="3009">
                  <c:v>6029.64453125</c:v>
                </c:pt>
                <c:pt idx="3010">
                  <c:v>6031.73193359375</c:v>
                </c:pt>
                <c:pt idx="3011">
                  <c:v>6033.78173828125</c:v>
                </c:pt>
                <c:pt idx="3012">
                  <c:v>6035.7531738281295</c:v>
                </c:pt>
                <c:pt idx="3013">
                  <c:v>6037.7121582031205</c:v>
                </c:pt>
                <c:pt idx="3014">
                  <c:v>6039.7141113281295</c:v>
                </c:pt>
                <c:pt idx="3015">
                  <c:v>6041.67822265625</c:v>
                </c:pt>
                <c:pt idx="3016">
                  <c:v>6043.7277832031205</c:v>
                </c:pt>
                <c:pt idx="3017">
                  <c:v>6045.8024902343705</c:v>
                </c:pt>
                <c:pt idx="3018">
                  <c:v>6047.7766113281295</c:v>
                </c:pt>
                <c:pt idx="3019">
                  <c:v>6049.8112792968795</c:v>
                </c:pt>
                <c:pt idx="3020">
                  <c:v>6051.783203125</c:v>
                </c:pt>
                <c:pt idx="3021">
                  <c:v>6053.6716308593795</c:v>
                </c:pt>
                <c:pt idx="3022">
                  <c:v>6055.7487792968795</c:v>
                </c:pt>
                <c:pt idx="3023">
                  <c:v>6057.8361816406205</c:v>
                </c:pt>
                <c:pt idx="3024">
                  <c:v>6059.7326660156205</c:v>
                </c:pt>
                <c:pt idx="3025">
                  <c:v>6061.7321777343705</c:v>
                </c:pt>
                <c:pt idx="3026">
                  <c:v>6063.7966308593795</c:v>
                </c:pt>
                <c:pt idx="3027">
                  <c:v>6065.7453613281295</c:v>
                </c:pt>
                <c:pt idx="3028">
                  <c:v>6067.73193359375</c:v>
                </c:pt>
                <c:pt idx="3029">
                  <c:v>6069.7314453125</c:v>
                </c:pt>
                <c:pt idx="3030">
                  <c:v>6071.66796875</c:v>
                </c:pt>
                <c:pt idx="3031">
                  <c:v>6073.6921386718705</c:v>
                </c:pt>
                <c:pt idx="3032">
                  <c:v>6075.716796875</c:v>
                </c:pt>
                <c:pt idx="3033">
                  <c:v>6077.6784667968795</c:v>
                </c:pt>
                <c:pt idx="3034">
                  <c:v>6079.7155761718705</c:v>
                </c:pt>
                <c:pt idx="3035">
                  <c:v>6081.7150878906295</c:v>
                </c:pt>
                <c:pt idx="3036">
                  <c:v>6083.7644042968795</c:v>
                </c:pt>
                <c:pt idx="3037">
                  <c:v>6085.8642578125</c:v>
                </c:pt>
                <c:pt idx="3038">
                  <c:v>6087.7604980468705</c:v>
                </c:pt>
                <c:pt idx="3039">
                  <c:v>6089.5964355468705</c:v>
                </c:pt>
                <c:pt idx="3040">
                  <c:v>6091.6232910156205</c:v>
                </c:pt>
                <c:pt idx="3041">
                  <c:v>6093.685546875</c:v>
                </c:pt>
                <c:pt idx="3042">
                  <c:v>6095.7229003906295</c:v>
                </c:pt>
                <c:pt idx="3043">
                  <c:v>6097.6691894531295</c:v>
                </c:pt>
                <c:pt idx="3044">
                  <c:v>6099.6306152343705</c:v>
                </c:pt>
                <c:pt idx="3045">
                  <c:v>6101.7331542968795</c:v>
                </c:pt>
                <c:pt idx="3046">
                  <c:v>6103.75537109375</c:v>
                </c:pt>
                <c:pt idx="3047">
                  <c:v>6105.7775878906295</c:v>
                </c:pt>
                <c:pt idx="3048">
                  <c:v>6107.72900390625</c:v>
                </c:pt>
                <c:pt idx="3049">
                  <c:v>6109.6174316406205</c:v>
                </c:pt>
                <c:pt idx="3050">
                  <c:v>6111.6545410156205</c:v>
                </c:pt>
                <c:pt idx="3051">
                  <c:v>6113.6767578125</c:v>
                </c:pt>
                <c:pt idx="3052">
                  <c:v>6115.6633300781205</c:v>
                </c:pt>
                <c:pt idx="3053">
                  <c:v>6117.6901855468705</c:v>
                </c:pt>
                <c:pt idx="3054">
                  <c:v>6119.6896972656295</c:v>
                </c:pt>
                <c:pt idx="3055">
                  <c:v>6121.6887207031205</c:v>
                </c:pt>
                <c:pt idx="3056">
                  <c:v>6123.7258300781205</c:v>
                </c:pt>
                <c:pt idx="3057">
                  <c:v>6125.7253417968795</c:v>
                </c:pt>
                <c:pt idx="3058">
                  <c:v>6127.6740722656295</c:v>
                </c:pt>
                <c:pt idx="3059">
                  <c:v>6129.6481933593795</c:v>
                </c:pt>
                <c:pt idx="3060">
                  <c:v>6131.6223144531295</c:v>
                </c:pt>
                <c:pt idx="3061">
                  <c:v>6133.73486328125</c:v>
                </c:pt>
                <c:pt idx="3062">
                  <c:v>6135.8098144531295</c:v>
                </c:pt>
                <c:pt idx="3063">
                  <c:v>6137.7590332031205</c:v>
                </c:pt>
                <c:pt idx="3064">
                  <c:v>6139.720703125</c:v>
                </c:pt>
                <c:pt idx="3065">
                  <c:v>6141.6318359375</c:v>
                </c:pt>
                <c:pt idx="3066">
                  <c:v>6143.5908203125</c:v>
                </c:pt>
                <c:pt idx="3067">
                  <c:v>6145.6025390625</c:v>
                </c:pt>
                <c:pt idx="3068">
                  <c:v>6147.6044921875</c:v>
                </c:pt>
                <c:pt idx="3069">
                  <c:v>6149.60400390625</c:v>
                </c:pt>
                <c:pt idx="3070">
                  <c:v>6151.55078125</c:v>
                </c:pt>
                <c:pt idx="3071">
                  <c:v>6153.587890625</c:v>
                </c:pt>
                <c:pt idx="3072">
                  <c:v>6155.67724609375</c:v>
                </c:pt>
                <c:pt idx="3073">
                  <c:v>6157.7517089843795</c:v>
                </c:pt>
                <c:pt idx="3074">
                  <c:v>6159.7258300781205</c:v>
                </c:pt>
                <c:pt idx="3075">
                  <c:v>6161.6123046875</c:v>
                </c:pt>
                <c:pt idx="3076">
                  <c:v>6163.5739746093705</c:v>
                </c:pt>
                <c:pt idx="3077">
                  <c:v>6165.5959472656295</c:v>
                </c:pt>
                <c:pt idx="3078">
                  <c:v>6167.6579589843795</c:v>
                </c:pt>
                <c:pt idx="3079">
                  <c:v>6169.5966796875</c:v>
                </c:pt>
                <c:pt idx="3080">
                  <c:v>6171.5458984375</c:v>
                </c:pt>
                <c:pt idx="3081">
                  <c:v>6173.5954589843795</c:v>
                </c:pt>
                <c:pt idx="3082">
                  <c:v>6175.6301269531295</c:v>
                </c:pt>
                <c:pt idx="3083">
                  <c:v>6177.5769042968795</c:v>
                </c:pt>
                <c:pt idx="3084">
                  <c:v>6179.6540527343705</c:v>
                </c:pt>
                <c:pt idx="3085">
                  <c:v>6181.64306640625</c:v>
                </c:pt>
                <c:pt idx="3086">
                  <c:v>6183.6174316406205</c:v>
                </c:pt>
                <c:pt idx="3087">
                  <c:v>6185.7048339843795</c:v>
                </c:pt>
                <c:pt idx="3088">
                  <c:v>6187.6662597656295</c:v>
                </c:pt>
                <c:pt idx="3089">
                  <c:v>6189.67822265625</c:v>
                </c:pt>
                <c:pt idx="3090">
                  <c:v>6191.6396484375</c:v>
                </c:pt>
                <c:pt idx="3091">
                  <c:v>6193.6140136718705</c:v>
                </c:pt>
                <c:pt idx="3092">
                  <c:v>6195.6135253906295</c:v>
                </c:pt>
                <c:pt idx="3093">
                  <c:v>6197.60009765625</c:v>
                </c:pt>
                <c:pt idx="3094">
                  <c:v>6199.6750488281295</c:v>
                </c:pt>
                <c:pt idx="3095">
                  <c:v>6201.6491699218795</c:v>
                </c:pt>
                <c:pt idx="3096">
                  <c:v>6203.5476074218795</c:v>
                </c:pt>
                <c:pt idx="3097">
                  <c:v>6205.5217285156205</c:v>
                </c:pt>
                <c:pt idx="3098">
                  <c:v>6207.5817871093705</c:v>
                </c:pt>
                <c:pt idx="3099">
                  <c:v>6209.6188964843795</c:v>
                </c:pt>
                <c:pt idx="3100">
                  <c:v>6211.5324707031205</c:v>
                </c:pt>
                <c:pt idx="3101">
                  <c:v>6213.5695800781205</c:v>
                </c:pt>
                <c:pt idx="3102">
                  <c:v>6215.591796875</c:v>
                </c:pt>
                <c:pt idx="3103">
                  <c:v>6217.5407714843795</c:v>
                </c:pt>
                <c:pt idx="3104">
                  <c:v>6219.5549316406205</c:v>
                </c:pt>
                <c:pt idx="3105">
                  <c:v>6221.6171875</c:v>
                </c:pt>
                <c:pt idx="3106">
                  <c:v>6223.6540527343705</c:v>
                </c:pt>
                <c:pt idx="3107">
                  <c:v>6225.552734375</c:v>
                </c:pt>
                <c:pt idx="3108">
                  <c:v>6227.6025390625</c:v>
                </c:pt>
                <c:pt idx="3109">
                  <c:v>6229.6396484375</c:v>
                </c:pt>
                <c:pt idx="3110">
                  <c:v>6231.5510253906295</c:v>
                </c:pt>
                <c:pt idx="3111">
                  <c:v>6233.5251464843795</c:v>
                </c:pt>
                <c:pt idx="3112">
                  <c:v>6235.6125488281295</c:v>
                </c:pt>
                <c:pt idx="3113">
                  <c:v>6237.62451171875</c:v>
                </c:pt>
                <c:pt idx="3114">
                  <c:v>6239.4577636718705</c:v>
                </c:pt>
                <c:pt idx="3115">
                  <c:v>6241.4694824218795</c:v>
                </c:pt>
                <c:pt idx="3116">
                  <c:v>6243.5466308593795</c:v>
                </c:pt>
                <c:pt idx="3117">
                  <c:v>6245.5207519531295</c:v>
                </c:pt>
                <c:pt idx="3118">
                  <c:v>6247.5832519531295</c:v>
                </c:pt>
                <c:pt idx="3119">
                  <c:v>6249.6328125</c:v>
                </c:pt>
                <c:pt idx="3120">
                  <c:v>6251.5437011718705</c:v>
                </c:pt>
                <c:pt idx="3121">
                  <c:v>6253.53076171875</c:v>
                </c:pt>
                <c:pt idx="3122">
                  <c:v>6255.6560058593795</c:v>
                </c:pt>
                <c:pt idx="3123">
                  <c:v>6257.6906738281295</c:v>
                </c:pt>
                <c:pt idx="3124">
                  <c:v>6259.5895996093705</c:v>
                </c:pt>
                <c:pt idx="3125">
                  <c:v>6261.60400390625</c:v>
                </c:pt>
                <c:pt idx="3126">
                  <c:v>6263.6784667968795</c:v>
                </c:pt>
                <c:pt idx="3127">
                  <c:v>6265.6022949218795</c:v>
                </c:pt>
                <c:pt idx="3128">
                  <c:v>6267.5261230468705</c:v>
                </c:pt>
                <c:pt idx="3129">
                  <c:v>6269.55029296875</c:v>
                </c:pt>
                <c:pt idx="3130">
                  <c:v>6271.7258300781205</c:v>
                </c:pt>
                <c:pt idx="3131">
                  <c:v>6273.7880859375</c:v>
                </c:pt>
                <c:pt idx="3132">
                  <c:v>6275.6491699218795</c:v>
                </c:pt>
                <c:pt idx="3133">
                  <c:v>6277.5729980468705</c:v>
                </c:pt>
                <c:pt idx="3134">
                  <c:v>6279.4968261718705</c:v>
                </c:pt>
                <c:pt idx="3135">
                  <c:v>6281.49609375</c:v>
                </c:pt>
                <c:pt idx="3136">
                  <c:v>6283.5329589843795</c:v>
                </c:pt>
                <c:pt idx="3137">
                  <c:v>6285.6330566406205</c:v>
                </c:pt>
                <c:pt idx="3138">
                  <c:v>6287.6826171875</c:v>
                </c:pt>
                <c:pt idx="3139">
                  <c:v>6289.5437011718705</c:v>
                </c:pt>
                <c:pt idx="3140">
                  <c:v>6291.5808105468705</c:v>
                </c:pt>
                <c:pt idx="3141">
                  <c:v>6293.5900878906295</c:v>
                </c:pt>
                <c:pt idx="3142">
                  <c:v>6295.5266113281295</c:v>
                </c:pt>
                <c:pt idx="3143">
                  <c:v>6297.6416015625</c:v>
                </c:pt>
                <c:pt idx="3144">
                  <c:v>6299.62841796875</c:v>
                </c:pt>
                <c:pt idx="3145">
                  <c:v>6301.5146484375</c:v>
                </c:pt>
                <c:pt idx="3146">
                  <c:v>6303.5266113281295</c:v>
                </c:pt>
                <c:pt idx="3147">
                  <c:v>6305.4733886718705</c:v>
                </c:pt>
                <c:pt idx="3148">
                  <c:v>6307.43505859375</c:v>
                </c:pt>
                <c:pt idx="3149">
                  <c:v>6309.4240722656295</c:v>
                </c:pt>
                <c:pt idx="3150">
                  <c:v>6311.5466308593795</c:v>
                </c:pt>
                <c:pt idx="3151">
                  <c:v>6313.7470703125</c:v>
                </c:pt>
                <c:pt idx="3152">
                  <c:v>6315.6481933593795</c:v>
                </c:pt>
                <c:pt idx="3153">
                  <c:v>6317.5847167968795</c:v>
                </c:pt>
                <c:pt idx="3154">
                  <c:v>6319.556640625</c:v>
                </c:pt>
                <c:pt idx="3155">
                  <c:v>6321.5810546875</c:v>
                </c:pt>
                <c:pt idx="3156">
                  <c:v>6323.6455078125</c:v>
                </c:pt>
                <c:pt idx="3157">
                  <c:v>6325.6320800781205</c:v>
                </c:pt>
                <c:pt idx="3158">
                  <c:v>6327.64404296875</c:v>
                </c:pt>
                <c:pt idx="3159">
                  <c:v>6329.43994140625</c:v>
                </c:pt>
                <c:pt idx="3160">
                  <c:v>6331.2985839843795</c:v>
                </c:pt>
                <c:pt idx="3161">
                  <c:v>6333.5139160156205</c:v>
                </c:pt>
                <c:pt idx="3162">
                  <c:v>6335.5656738281295</c:v>
                </c:pt>
                <c:pt idx="3163">
                  <c:v>6337.4270019531295</c:v>
                </c:pt>
                <c:pt idx="3164">
                  <c:v>6339.4265136718705</c:v>
                </c:pt>
                <c:pt idx="3165">
                  <c:v>6341.4885253906295</c:v>
                </c:pt>
                <c:pt idx="3166">
                  <c:v>6343.46044921875</c:v>
                </c:pt>
                <c:pt idx="3167">
                  <c:v>6345.47216796875</c:v>
                </c:pt>
                <c:pt idx="3168">
                  <c:v>6347.5217285156205</c:v>
                </c:pt>
                <c:pt idx="3169">
                  <c:v>6349.5187988281295</c:v>
                </c:pt>
                <c:pt idx="3170">
                  <c:v>6351.58349609375</c:v>
                </c:pt>
                <c:pt idx="3171">
                  <c:v>6353.6103515625</c:v>
                </c:pt>
                <c:pt idx="3172">
                  <c:v>6355.5466308593795</c:v>
                </c:pt>
                <c:pt idx="3173">
                  <c:v>6357.44287109375</c:v>
                </c:pt>
                <c:pt idx="3174">
                  <c:v>6359.4169921875</c:v>
                </c:pt>
                <c:pt idx="3175">
                  <c:v>6361.36865234375</c:v>
                </c:pt>
                <c:pt idx="3176">
                  <c:v>6363.5036621093705</c:v>
                </c:pt>
                <c:pt idx="3177">
                  <c:v>6365.5783691406205</c:v>
                </c:pt>
                <c:pt idx="3178">
                  <c:v>6367.47998046875</c:v>
                </c:pt>
                <c:pt idx="3179">
                  <c:v>6369.5270996093705</c:v>
                </c:pt>
                <c:pt idx="3180">
                  <c:v>6371.513671875</c:v>
                </c:pt>
                <c:pt idx="3181">
                  <c:v>6373.4523925781205</c:v>
                </c:pt>
                <c:pt idx="3182">
                  <c:v>6375.3762207031205</c:v>
                </c:pt>
                <c:pt idx="3183">
                  <c:v>6377.40087890625</c:v>
                </c:pt>
                <c:pt idx="3184">
                  <c:v>6379.4504394531295</c:v>
                </c:pt>
                <c:pt idx="3185">
                  <c:v>6381.5881347656295</c:v>
                </c:pt>
                <c:pt idx="3186">
                  <c:v>6383.5622558593795</c:v>
                </c:pt>
                <c:pt idx="3187">
                  <c:v>6385.43603515625</c:v>
                </c:pt>
                <c:pt idx="3188">
                  <c:v>6387.38525390625</c:v>
                </c:pt>
                <c:pt idx="3189">
                  <c:v>6389.3718261718705</c:v>
                </c:pt>
                <c:pt idx="3190">
                  <c:v>6391.5322265625</c:v>
                </c:pt>
                <c:pt idx="3191">
                  <c:v>6393.50634765625</c:v>
                </c:pt>
                <c:pt idx="3192">
                  <c:v>6395.4326171875</c:v>
                </c:pt>
                <c:pt idx="3193">
                  <c:v>6397.41943359375</c:v>
                </c:pt>
                <c:pt idx="3194">
                  <c:v>6399.4313964843795</c:v>
                </c:pt>
                <c:pt idx="3195">
                  <c:v>6401.4934082031205</c:v>
                </c:pt>
                <c:pt idx="3196">
                  <c:v>6403.5300292968795</c:v>
                </c:pt>
                <c:pt idx="3197">
                  <c:v>6405.5546875</c:v>
                </c:pt>
                <c:pt idx="3198">
                  <c:v>6407.5163574218795</c:v>
                </c:pt>
                <c:pt idx="3199">
                  <c:v>6409.5407714843795</c:v>
                </c:pt>
                <c:pt idx="3200">
                  <c:v>6411.52783203125</c:v>
                </c:pt>
                <c:pt idx="3201">
                  <c:v>6413.52734375</c:v>
                </c:pt>
                <c:pt idx="3202">
                  <c:v>6415.4636230468705</c:v>
                </c:pt>
                <c:pt idx="3203">
                  <c:v>6417.4123535156205</c:v>
                </c:pt>
                <c:pt idx="3204">
                  <c:v>6419.4873046875</c:v>
                </c:pt>
                <c:pt idx="3205">
                  <c:v>6421.44677734375</c:v>
                </c:pt>
                <c:pt idx="3206">
                  <c:v>6423.4084472656295</c:v>
                </c:pt>
                <c:pt idx="3207">
                  <c:v>6425.4704589843795</c:v>
                </c:pt>
                <c:pt idx="3208">
                  <c:v>6427.5573730468705</c:v>
                </c:pt>
                <c:pt idx="3209">
                  <c:v>6429.4963378906295</c:v>
                </c:pt>
                <c:pt idx="3210">
                  <c:v>6431.3952636718705</c:v>
                </c:pt>
                <c:pt idx="3211">
                  <c:v>6433.3693847656295</c:v>
                </c:pt>
                <c:pt idx="3212">
                  <c:v>6435.4567871093705</c:v>
                </c:pt>
                <c:pt idx="3213">
                  <c:v>6437.3806152343705</c:v>
                </c:pt>
                <c:pt idx="3214">
                  <c:v>6439.25439453125</c:v>
                </c:pt>
                <c:pt idx="3215">
                  <c:v>6441.341796875</c:v>
                </c:pt>
                <c:pt idx="3216">
                  <c:v>6443.4287109375</c:v>
                </c:pt>
                <c:pt idx="3217">
                  <c:v>6445.4130859375</c:v>
                </c:pt>
                <c:pt idx="3218">
                  <c:v>6447.3974609375</c:v>
                </c:pt>
                <c:pt idx="3219">
                  <c:v>6449.4621582031205</c:v>
                </c:pt>
                <c:pt idx="3220">
                  <c:v>6451.5144042968795</c:v>
                </c:pt>
                <c:pt idx="3221">
                  <c:v>6453.4885253906295</c:v>
                </c:pt>
                <c:pt idx="3222">
                  <c:v>6455.4501953125</c:v>
                </c:pt>
                <c:pt idx="3223">
                  <c:v>6457.51220703125</c:v>
                </c:pt>
                <c:pt idx="3224">
                  <c:v>6459.5363769531295</c:v>
                </c:pt>
                <c:pt idx="3225">
                  <c:v>6461.4353027343705</c:v>
                </c:pt>
                <c:pt idx="3226">
                  <c:v>6463.3720703125</c:v>
                </c:pt>
                <c:pt idx="3227">
                  <c:v>6465.3837890625</c:v>
                </c:pt>
                <c:pt idx="3228">
                  <c:v>6467.35791015625</c:v>
                </c:pt>
                <c:pt idx="3229">
                  <c:v>6469.4326171875</c:v>
                </c:pt>
                <c:pt idx="3230">
                  <c:v>6471.4318847656295</c:v>
                </c:pt>
                <c:pt idx="3231">
                  <c:v>6473.3811035156205</c:v>
                </c:pt>
                <c:pt idx="3232">
                  <c:v>6475.36767578125</c:v>
                </c:pt>
                <c:pt idx="3233">
                  <c:v>6477.3166503906295</c:v>
                </c:pt>
                <c:pt idx="3234">
                  <c:v>6479.37890625</c:v>
                </c:pt>
                <c:pt idx="3235">
                  <c:v>6481.4033203125</c:v>
                </c:pt>
                <c:pt idx="3236">
                  <c:v>6483.4025878906295</c:v>
                </c:pt>
                <c:pt idx="3237">
                  <c:v>6485.4521484375</c:v>
                </c:pt>
                <c:pt idx="3238">
                  <c:v>6487.4892578125</c:v>
                </c:pt>
                <c:pt idx="3239">
                  <c:v>6489.4738769531295</c:v>
                </c:pt>
                <c:pt idx="3240">
                  <c:v>6491.5107421875</c:v>
                </c:pt>
                <c:pt idx="3241">
                  <c:v>6493.5625</c:v>
                </c:pt>
                <c:pt idx="3242">
                  <c:v>6495.423828125</c:v>
                </c:pt>
                <c:pt idx="3243">
                  <c:v>6497.3200683593795</c:v>
                </c:pt>
                <c:pt idx="3244">
                  <c:v>6499.4074707031205</c:v>
                </c:pt>
                <c:pt idx="3245">
                  <c:v>6501.4343261718705</c:v>
                </c:pt>
                <c:pt idx="3246">
                  <c:v>6503.38330078125</c:v>
                </c:pt>
                <c:pt idx="3247">
                  <c:v>6505.3828125</c:v>
                </c:pt>
                <c:pt idx="3248">
                  <c:v>6507.4951171875</c:v>
                </c:pt>
                <c:pt idx="3249">
                  <c:v>6509.5322265625</c:v>
                </c:pt>
                <c:pt idx="3250">
                  <c:v>6511.41845703125</c:v>
                </c:pt>
                <c:pt idx="3251">
                  <c:v>6513.365234375</c:v>
                </c:pt>
                <c:pt idx="3252">
                  <c:v>6515.376953125</c:v>
                </c:pt>
                <c:pt idx="3253">
                  <c:v>6517.4035644531295</c:v>
                </c:pt>
                <c:pt idx="3254">
                  <c:v>6519.365234375</c:v>
                </c:pt>
                <c:pt idx="3255">
                  <c:v>6521.4150390625</c:v>
                </c:pt>
                <c:pt idx="3256">
                  <c:v>6523.46484375</c:v>
                </c:pt>
                <c:pt idx="3257">
                  <c:v>6525.388671875</c:v>
                </c:pt>
                <c:pt idx="3258">
                  <c:v>6527.37548828125</c:v>
                </c:pt>
                <c:pt idx="3259">
                  <c:v>6529.462890625</c:v>
                </c:pt>
                <c:pt idx="3260">
                  <c:v>6531.43701171875</c:v>
                </c:pt>
                <c:pt idx="3261">
                  <c:v>6533.2978515625</c:v>
                </c:pt>
                <c:pt idx="3262">
                  <c:v>6535.3977050781205</c:v>
                </c:pt>
                <c:pt idx="3263">
                  <c:v>6537.560546875</c:v>
                </c:pt>
                <c:pt idx="3264">
                  <c:v>6539.4216308593795</c:v>
                </c:pt>
                <c:pt idx="3265">
                  <c:v>6541.2575683593795</c:v>
                </c:pt>
                <c:pt idx="3266">
                  <c:v>6543.3447265625</c:v>
                </c:pt>
                <c:pt idx="3267">
                  <c:v>6545.3942871093705</c:v>
                </c:pt>
                <c:pt idx="3268">
                  <c:v>6547.4189453125</c:v>
                </c:pt>
                <c:pt idx="3269">
                  <c:v>6549.48095703125</c:v>
                </c:pt>
                <c:pt idx="3270">
                  <c:v>6551.39208984375</c:v>
                </c:pt>
                <c:pt idx="3271">
                  <c:v>6553.3791503906295</c:v>
                </c:pt>
                <c:pt idx="3272">
                  <c:v>6555.37841796875</c:v>
                </c:pt>
                <c:pt idx="3273">
                  <c:v>6557.41259765625</c:v>
                </c:pt>
                <c:pt idx="3274">
                  <c:v>6559.4372558593795</c:v>
                </c:pt>
                <c:pt idx="3275">
                  <c:v>6561.3259277343705</c:v>
                </c:pt>
                <c:pt idx="3276">
                  <c:v>6563.36279296875</c:v>
                </c:pt>
                <c:pt idx="3277">
                  <c:v>6565.4626464843795</c:v>
                </c:pt>
                <c:pt idx="3278">
                  <c:v>6567.4494628906295</c:v>
                </c:pt>
                <c:pt idx="3279">
                  <c:v>6569.3837890625</c:v>
                </c:pt>
                <c:pt idx="3280">
                  <c:v>6571.2824707031205</c:v>
                </c:pt>
                <c:pt idx="3281">
                  <c:v>6573.1813964843795</c:v>
                </c:pt>
                <c:pt idx="3282">
                  <c:v>6575.28125</c:v>
                </c:pt>
                <c:pt idx="3283">
                  <c:v>6577.4084472656295</c:v>
                </c:pt>
                <c:pt idx="3284">
                  <c:v>6579.40771484375</c:v>
                </c:pt>
                <c:pt idx="3285">
                  <c:v>6581.33154296875</c:v>
                </c:pt>
                <c:pt idx="3286">
                  <c:v>6583.23046875</c:v>
                </c:pt>
                <c:pt idx="3287">
                  <c:v>6585.2548828125</c:v>
                </c:pt>
                <c:pt idx="3288">
                  <c:v>6587.279296875</c:v>
                </c:pt>
                <c:pt idx="3289">
                  <c:v>6589.21337890625</c:v>
                </c:pt>
                <c:pt idx="3290">
                  <c:v>6591.2355957031205</c:v>
                </c:pt>
                <c:pt idx="3291">
                  <c:v>6593.36328125</c:v>
                </c:pt>
                <c:pt idx="3292">
                  <c:v>6595.3776855468705</c:v>
                </c:pt>
                <c:pt idx="3293">
                  <c:v>6597.3896484375</c:v>
                </c:pt>
                <c:pt idx="3294">
                  <c:v>6599.4641113281295</c:v>
                </c:pt>
                <c:pt idx="3295">
                  <c:v>6601.4128417968795</c:v>
                </c:pt>
                <c:pt idx="3296">
                  <c:v>6603.3117675781205</c:v>
                </c:pt>
                <c:pt idx="3297">
                  <c:v>6605.2734375</c:v>
                </c:pt>
                <c:pt idx="3298">
                  <c:v>6607.24755859375</c:v>
                </c:pt>
                <c:pt idx="3299">
                  <c:v>6609.2722167968795</c:v>
                </c:pt>
                <c:pt idx="3300">
                  <c:v>6611.47265625</c:v>
                </c:pt>
                <c:pt idx="3301">
                  <c:v>6613.5974121093705</c:v>
                </c:pt>
                <c:pt idx="3302">
                  <c:v>6615.4709472656295</c:v>
                </c:pt>
                <c:pt idx="3303">
                  <c:v>6617.33203125</c:v>
                </c:pt>
                <c:pt idx="3304">
                  <c:v>6619.2937011718705</c:v>
                </c:pt>
                <c:pt idx="3305">
                  <c:v>6621.3937988281295</c:v>
                </c:pt>
                <c:pt idx="3306">
                  <c:v>6623.3679199218795</c:v>
                </c:pt>
                <c:pt idx="3307">
                  <c:v>6625.31689453125</c:v>
                </c:pt>
                <c:pt idx="3308">
                  <c:v>6627.4421386718705</c:v>
                </c:pt>
                <c:pt idx="3309">
                  <c:v>6629.4919433593795</c:v>
                </c:pt>
                <c:pt idx="3310">
                  <c:v>6631.4912109375</c:v>
                </c:pt>
                <c:pt idx="3311">
                  <c:v>6633.3642578125</c:v>
                </c:pt>
                <c:pt idx="3312">
                  <c:v>6635.36376953125</c:v>
                </c:pt>
                <c:pt idx="3313">
                  <c:v>6637.41357421875</c:v>
                </c:pt>
                <c:pt idx="3314">
                  <c:v>6639.4631347656295</c:v>
                </c:pt>
                <c:pt idx="3315">
                  <c:v>6641.4248046875</c:v>
                </c:pt>
                <c:pt idx="3316">
                  <c:v>6643.2731933593795</c:v>
                </c:pt>
                <c:pt idx="3317">
                  <c:v>6645.2600097656295</c:v>
                </c:pt>
                <c:pt idx="3318">
                  <c:v>6647.25927734375</c:v>
                </c:pt>
                <c:pt idx="3319">
                  <c:v>6649.3337402343705</c:v>
                </c:pt>
                <c:pt idx="3320">
                  <c:v>6651.39599609375</c:v>
                </c:pt>
                <c:pt idx="3321">
                  <c:v>6653.3200683593795</c:v>
                </c:pt>
                <c:pt idx="3322">
                  <c:v>6655.1936035156205</c:v>
                </c:pt>
                <c:pt idx="3323">
                  <c:v>6657.2431640625</c:v>
                </c:pt>
                <c:pt idx="3324">
                  <c:v>6659.3684082031205</c:v>
                </c:pt>
                <c:pt idx="3325">
                  <c:v>6661.3801269531295</c:v>
                </c:pt>
                <c:pt idx="3326">
                  <c:v>6663.35400390625</c:v>
                </c:pt>
                <c:pt idx="3327">
                  <c:v>6665.2783203125</c:v>
                </c:pt>
                <c:pt idx="3328">
                  <c:v>6667.25244140625</c:v>
                </c:pt>
                <c:pt idx="3329">
                  <c:v>6669.2893066406205</c:v>
                </c:pt>
                <c:pt idx="3330">
                  <c:v>6671.32666015625</c:v>
                </c:pt>
                <c:pt idx="3331">
                  <c:v>6673.3513183593795</c:v>
                </c:pt>
                <c:pt idx="3332">
                  <c:v>6675.3127441406205</c:v>
                </c:pt>
                <c:pt idx="3333">
                  <c:v>6677.2614746093705</c:v>
                </c:pt>
                <c:pt idx="3334">
                  <c:v>6679.2077636718705</c:v>
                </c:pt>
                <c:pt idx="3335">
                  <c:v>6681.2575683593795</c:v>
                </c:pt>
                <c:pt idx="3336">
                  <c:v>6683.4609375</c:v>
                </c:pt>
                <c:pt idx="3337">
                  <c:v>6685.4348144531295</c:v>
                </c:pt>
                <c:pt idx="3338">
                  <c:v>6687.2578125</c:v>
                </c:pt>
                <c:pt idx="3339">
                  <c:v>6689.232421875</c:v>
                </c:pt>
                <c:pt idx="3340">
                  <c:v>6691.3701171875</c:v>
                </c:pt>
                <c:pt idx="3341">
                  <c:v>6693.3566894531295</c:v>
                </c:pt>
                <c:pt idx="3342">
                  <c:v>6695.2177734375</c:v>
                </c:pt>
                <c:pt idx="3343">
                  <c:v>6697.1540527343705</c:v>
                </c:pt>
                <c:pt idx="3344">
                  <c:v>6699.25390625</c:v>
                </c:pt>
                <c:pt idx="3345">
                  <c:v>6701.3288574218795</c:v>
                </c:pt>
                <c:pt idx="3346">
                  <c:v>6703.2780761718705</c:v>
                </c:pt>
                <c:pt idx="3347">
                  <c:v>6705.27490234375</c:v>
                </c:pt>
                <c:pt idx="3348">
                  <c:v>6707.2990722656295</c:v>
                </c:pt>
                <c:pt idx="3349">
                  <c:v>6709.3134765625</c:v>
                </c:pt>
                <c:pt idx="3350">
                  <c:v>6711.3005371093705</c:v>
                </c:pt>
                <c:pt idx="3351">
                  <c:v>6713.2497558593795</c:v>
                </c:pt>
                <c:pt idx="3352">
                  <c:v>6715.18603515625</c:v>
                </c:pt>
                <c:pt idx="3353">
                  <c:v>6717.2858886718705</c:v>
                </c:pt>
                <c:pt idx="3354">
                  <c:v>6719.3732910156205</c:v>
                </c:pt>
                <c:pt idx="3355">
                  <c:v>6721.3349609375</c:v>
                </c:pt>
                <c:pt idx="3356">
                  <c:v>6723.2209472656295</c:v>
                </c:pt>
                <c:pt idx="3357">
                  <c:v>6725.18212890625</c:v>
                </c:pt>
                <c:pt idx="3358">
                  <c:v>6727.2194824218795</c:v>
                </c:pt>
                <c:pt idx="3359">
                  <c:v>6729.244140625</c:v>
                </c:pt>
                <c:pt idx="3360">
                  <c:v>6731.30615234375</c:v>
                </c:pt>
                <c:pt idx="3361">
                  <c:v>6733.27783203125</c:v>
                </c:pt>
                <c:pt idx="3362">
                  <c:v>6735.1513671875</c:v>
                </c:pt>
                <c:pt idx="3363">
                  <c:v>6737.1533203125</c:v>
                </c:pt>
                <c:pt idx="3364">
                  <c:v>6739.1398925781205</c:v>
                </c:pt>
                <c:pt idx="3365">
                  <c:v>6741.21435546875</c:v>
                </c:pt>
                <c:pt idx="3366">
                  <c:v>6743.3017578125</c:v>
                </c:pt>
                <c:pt idx="3367">
                  <c:v>6745.2360839843795</c:v>
                </c:pt>
                <c:pt idx="3368">
                  <c:v>6747.19775390625</c:v>
                </c:pt>
                <c:pt idx="3369">
                  <c:v>6749.2219238281295</c:v>
                </c:pt>
                <c:pt idx="3370">
                  <c:v>6751.2717285156205</c:v>
                </c:pt>
                <c:pt idx="3371">
                  <c:v>6753.2990722656295</c:v>
                </c:pt>
                <c:pt idx="3372">
                  <c:v>6755.29833984375</c:v>
                </c:pt>
                <c:pt idx="3373">
                  <c:v>6757.2722167968795</c:v>
                </c:pt>
                <c:pt idx="3374">
                  <c:v>6759.3466796875</c:v>
                </c:pt>
                <c:pt idx="3375">
                  <c:v>6761.283203125</c:v>
                </c:pt>
                <c:pt idx="3376">
                  <c:v>6763.205078125</c:v>
                </c:pt>
                <c:pt idx="3377">
                  <c:v>6765.38037109375</c:v>
                </c:pt>
                <c:pt idx="3378">
                  <c:v>6767.3190917968795</c:v>
                </c:pt>
                <c:pt idx="3379">
                  <c:v>6769.1525878906295</c:v>
                </c:pt>
                <c:pt idx="3380">
                  <c:v>6771.25244140625</c:v>
                </c:pt>
                <c:pt idx="3381">
                  <c:v>6773.3271484375</c:v>
                </c:pt>
                <c:pt idx="3382">
                  <c:v>6775.2258300781205</c:v>
                </c:pt>
                <c:pt idx="3383">
                  <c:v>6777.1896972656295</c:v>
                </c:pt>
                <c:pt idx="3384">
                  <c:v>6779.18896484375</c:v>
                </c:pt>
                <c:pt idx="3385">
                  <c:v>6781.1884765625</c:v>
                </c:pt>
                <c:pt idx="3386">
                  <c:v>6783.1982421875</c:v>
                </c:pt>
                <c:pt idx="3387">
                  <c:v>6785.3859863281295</c:v>
                </c:pt>
                <c:pt idx="3388">
                  <c:v>6787.3876953125</c:v>
                </c:pt>
                <c:pt idx="3389">
                  <c:v>6789.17333984375</c:v>
                </c:pt>
                <c:pt idx="3390">
                  <c:v>6791.1975097656295</c:v>
                </c:pt>
                <c:pt idx="3391">
                  <c:v>6793.1843261718705</c:v>
                </c:pt>
                <c:pt idx="3392">
                  <c:v>6795.23388671875</c:v>
                </c:pt>
                <c:pt idx="3393">
                  <c:v>6797.3840332031205</c:v>
                </c:pt>
                <c:pt idx="3394">
                  <c:v>6799.2453613281295</c:v>
                </c:pt>
                <c:pt idx="3395">
                  <c:v>6801.06884765625</c:v>
                </c:pt>
                <c:pt idx="3396">
                  <c:v>6803.2316894531295</c:v>
                </c:pt>
                <c:pt idx="3397">
                  <c:v>6805.3190917968795</c:v>
                </c:pt>
                <c:pt idx="3398">
                  <c:v>6807.3181152343705</c:v>
                </c:pt>
                <c:pt idx="3399">
                  <c:v>6809.25439453125</c:v>
                </c:pt>
                <c:pt idx="3400">
                  <c:v>6811.1633300781205</c:v>
                </c:pt>
                <c:pt idx="3401">
                  <c:v>6813.1877441406205</c:v>
                </c:pt>
                <c:pt idx="3402">
                  <c:v>6815.1643066406205</c:v>
                </c:pt>
                <c:pt idx="3403">
                  <c:v>6817.1760253906295</c:v>
                </c:pt>
                <c:pt idx="3404">
                  <c:v>6819.30126953125</c:v>
                </c:pt>
                <c:pt idx="3405">
                  <c:v>6821.36376953125</c:v>
                </c:pt>
                <c:pt idx="3406">
                  <c:v>6823.3505859375</c:v>
                </c:pt>
                <c:pt idx="3407">
                  <c:v>6825.2243652343705</c:v>
                </c:pt>
                <c:pt idx="3408">
                  <c:v>6827.158203125</c:v>
                </c:pt>
                <c:pt idx="3409">
                  <c:v>6829.2705078125</c:v>
                </c:pt>
                <c:pt idx="3410">
                  <c:v>6831.1845703125</c:v>
                </c:pt>
                <c:pt idx="3411">
                  <c:v>6833.2087402343705</c:v>
                </c:pt>
                <c:pt idx="3412">
                  <c:v>6835.283203125</c:v>
                </c:pt>
                <c:pt idx="3413">
                  <c:v>6837.1569824218795</c:v>
                </c:pt>
                <c:pt idx="3414">
                  <c:v>6839.1311035156205</c:v>
                </c:pt>
                <c:pt idx="3415">
                  <c:v>6841.15576171875</c:v>
                </c:pt>
                <c:pt idx="3416">
                  <c:v>6843.21826171875</c:v>
                </c:pt>
                <c:pt idx="3417">
                  <c:v>6845.24267578125</c:v>
                </c:pt>
                <c:pt idx="3418">
                  <c:v>6847.2043457031205</c:v>
                </c:pt>
                <c:pt idx="3419">
                  <c:v>6849.2790527343705</c:v>
                </c:pt>
                <c:pt idx="3420">
                  <c:v>6851.11474609375</c:v>
                </c:pt>
                <c:pt idx="3421">
                  <c:v>6853.0764160156205</c:v>
                </c:pt>
                <c:pt idx="3422">
                  <c:v>6855.25146484375</c:v>
                </c:pt>
                <c:pt idx="3423">
                  <c:v>6857.1877441406205</c:v>
                </c:pt>
                <c:pt idx="3424">
                  <c:v>6859.1748046875</c:v>
                </c:pt>
                <c:pt idx="3425">
                  <c:v>6861.146484375</c:v>
                </c:pt>
                <c:pt idx="3426">
                  <c:v>6863.1706542968795</c:v>
                </c:pt>
                <c:pt idx="3427">
                  <c:v>6865.2353515625</c:v>
                </c:pt>
                <c:pt idx="3428">
                  <c:v>6867.1218261718705</c:v>
                </c:pt>
                <c:pt idx="3429">
                  <c:v>6869.1335449218795</c:v>
                </c:pt>
                <c:pt idx="3430">
                  <c:v>6871.2712402343705</c:v>
                </c:pt>
                <c:pt idx="3431">
                  <c:v>6873.18017578125</c:v>
                </c:pt>
                <c:pt idx="3432">
                  <c:v>6875.1921386718705</c:v>
                </c:pt>
                <c:pt idx="3433">
                  <c:v>6877.29443359375</c:v>
                </c:pt>
                <c:pt idx="3434">
                  <c:v>6879.16796875</c:v>
                </c:pt>
                <c:pt idx="3435">
                  <c:v>6881.0920410156205</c:v>
                </c:pt>
                <c:pt idx="3436">
                  <c:v>6883.1413574218795</c:v>
                </c:pt>
                <c:pt idx="3437">
                  <c:v>6885.1784667968795</c:v>
                </c:pt>
                <c:pt idx="3438">
                  <c:v>6887.14013671875</c:v>
                </c:pt>
                <c:pt idx="3439">
                  <c:v>6889.1142578125</c:v>
                </c:pt>
                <c:pt idx="3440">
                  <c:v>6891.1135253906295</c:v>
                </c:pt>
                <c:pt idx="3441">
                  <c:v>6893.1884765625</c:v>
                </c:pt>
                <c:pt idx="3442">
                  <c:v>6895.2634277343705</c:v>
                </c:pt>
                <c:pt idx="3443">
                  <c:v>6897.2626953125</c:v>
                </c:pt>
                <c:pt idx="3444">
                  <c:v>6899.2243652343705</c:v>
                </c:pt>
                <c:pt idx="3445">
                  <c:v>6901.2990722656295</c:v>
                </c:pt>
                <c:pt idx="3446">
                  <c:v>6903.3610839843795</c:v>
                </c:pt>
                <c:pt idx="3447">
                  <c:v>6905.1340332031205</c:v>
                </c:pt>
                <c:pt idx="3448">
                  <c:v>6907.0703125</c:v>
                </c:pt>
                <c:pt idx="3449">
                  <c:v>6909.1325683593795</c:v>
                </c:pt>
                <c:pt idx="3450">
                  <c:v>6911.1823730468705</c:v>
                </c:pt>
                <c:pt idx="3451">
                  <c:v>6913.15380859375</c:v>
                </c:pt>
                <c:pt idx="3452">
                  <c:v>6914.9895019531295</c:v>
                </c:pt>
                <c:pt idx="3453">
                  <c:v>6916.97900390625</c:v>
                </c:pt>
                <c:pt idx="3454">
                  <c:v>6919.11669921875</c:v>
                </c:pt>
                <c:pt idx="3455">
                  <c:v>6921.25439453125</c:v>
                </c:pt>
                <c:pt idx="3456">
                  <c:v>6923.39208984375</c:v>
                </c:pt>
                <c:pt idx="3457">
                  <c:v>6925.3537597656295</c:v>
                </c:pt>
                <c:pt idx="3458">
                  <c:v>6927.21484375</c:v>
                </c:pt>
                <c:pt idx="3459">
                  <c:v>6929.16357421875</c:v>
                </c:pt>
                <c:pt idx="3460">
                  <c:v>6931.1123046875</c:v>
                </c:pt>
                <c:pt idx="3461">
                  <c:v>6933.1242675781205</c:v>
                </c:pt>
                <c:pt idx="3462">
                  <c:v>6935.111328125</c:v>
                </c:pt>
                <c:pt idx="3463">
                  <c:v>6937.1608886718705</c:v>
                </c:pt>
                <c:pt idx="3464">
                  <c:v>6939.1474609375</c:v>
                </c:pt>
                <c:pt idx="3465">
                  <c:v>6941.1218261718705</c:v>
                </c:pt>
                <c:pt idx="3466">
                  <c:v>6943.0461425781205</c:v>
                </c:pt>
                <c:pt idx="3467">
                  <c:v>6944.9951171875</c:v>
                </c:pt>
                <c:pt idx="3468">
                  <c:v>6947.1198730468705</c:v>
                </c:pt>
                <c:pt idx="3469">
                  <c:v>6949.1945800781205</c:v>
                </c:pt>
                <c:pt idx="3470">
                  <c:v>6951.26953125</c:v>
                </c:pt>
                <c:pt idx="3471">
                  <c:v>6953.1936035156205</c:v>
                </c:pt>
                <c:pt idx="3472">
                  <c:v>6955.0671386718705</c:v>
                </c:pt>
                <c:pt idx="3473">
                  <c:v>6957.1037597656295</c:v>
                </c:pt>
                <c:pt idx="3474">
                  <c:v>6959.0654296875</c:v>
                </c:pt>
                <c:pt idx="3475">
                  <c:v>6961.0146484375</c:v>
                </c:pt>
                <c:pt idx="3476">
                  <c:v>6963.0642089843795</c:v>
                </c:pt>
                <c:pt idx="3477">
                  <c:v>6965.1262207031205</c:v>
                </c:pt>
                <c:pt idx="3478">
                  <c:v>6967.1506347656295</c:v>
                </c:pt>
                <c:pt idx="3479">
                  <c:v>6969.07470703125</c:v>
                </c:pt>
                <c:pt idx="3480">
                  <c:v>6971.02392578125</c:v>
                </c:pt>
                <c:pt idx="3481">
                  <c:v>6972.9982910156205</c:v>
                </c:pt>
                <c:pt idx="3482">
                  <c:v>6974.9821777343705</c:v>
                </c:pt>
                <c:pt idx="3483">
                  <c:v>6977.08203125</c:v>
                </c:pt>
                <c:pt idx="3484">
                  <c:v>6979.1845703125</c:v>
                </c:pt>
                <c:pt idx="3485">
                  <c:v>6981.05810546875</c:v>
                </c:pt>
                <c:pt idx="3486">
                  <c:v>6983.0549316406205</c:v>
                </c:pt>
                <c:pt idx="3487">
                  <c:v>6985.0793457031205</c:v>
                </c:pt>
                <c:pt idx="3488">
                  <c:v>6986.98046875</c:v>
                </c:pt>
                <c:pt idx="3489">
                  <c:v>6989.0549316406205</c:v>
                </c:pt>
                <c:pt idx="3490">
                  <c:v>6991.0163574218795</c:v>
                </c:pt>
                <c:pt idx="3491">
                  <c:v>6993.0158691406205</c:v>
                </c:pt>
                <c:pt idx="3492">
                  <c:v>6995.0908203125</c:v>
                </c:pt>
                <c:pt idx="3493">
                  <c:v>6997.1657714843795</c:v>
                </c:pt>
                <c:pt idx="3494">
                  <c:v>6999.1652832031205</c:v>
                </c:pt>
                <c:pt idx="3495">
                  <c:v>7000.9860839843795</c:v>
                </c:pt>
                <c:pt idx="3496">
                  <c:v>7003.0480957031205</c:v>
                </c:pt>
                <c:pt idx="3497">
                  <c:v>7005.2385253906295</c:v>
                </c:pt>
                <c:pt idx="3498">
                  <c:v>7007.2001953125</c:v>
                </c:pt>
                <c:pt idx="3499">
                  <c:v>7009.06103515625</c:v>
                </c:pt>
                <c:pt idx="3500">
                  <c:v>7011.01025390625</c:v>
                </c:pt>
                <c:pt idx="3501">
                  <c:v>7013.0852050781205</c:v>
                </c:pt>
                <c:pt idx="3502">
                  <c:v>7015.056640625</c:v>
                </c:pt>
                <c:pt idx="3503">
                  <c:v>7017.0432128906295</c:v>
                </c:pt>
                <c:pt idx="3504">
                  <c:v>7019.10791015625</c:v>
                </c:pt>
                <c:pt idx="3505">
                  <c:v>7021.0695800781205</c:v>
                </c:pt>
                <c:pt idx="3506">
                  <c:v>7023.0437011718705</c:v>
                </c:pt>
                <c:pt idx="3507">
                  <c:v>7025.04296875</c:v>
                </c:pt>
                <c:pt idx="3508">
                  <c:v>7027.080078125</c:v>
                </c:pt>
                <c:pt idx="3509">
                  <c:v>7029.0163574218795</c:v>
                </c:pt>
                <c:pt idx="3510">
                  <c:v>7031.03857421875</c:v>
                </c:pt>
                <c:pt idx="3511">
                  <c:v>7033.1259765625</c:v>
                </c:pt>
                <c:pt idx="3512">
                  <c:v>7035.1398925781205</c:v>
                </c:pt>
                <c:pt idx="3513">
                  <c:v>7037.0891113281295</c:v>
                </c:pt>
                <c:pt idx="3514">
                  <c:v>7039.0383300781205</c:v>
                </c:pt>
                <c:pt idx="3515">
                  <c:v>7041.0476074218795</c:v>
                </c:pt>
                <c:pt idx="3516">
                  <c:v>7043.0446777343705</c:v>
                </c:pt>
                <c:pt idx="3517">
                  <c:v>7044.9963378906295</c:v>
                </c:pt>
                <c:pt idx="3518">
                  <c:v>7047.0104980468705</c:v>
                </c:pt>
                <c:pt idx="3519">
                  <c:v>7048.97216796875</c:v>
                </c:pt>
                <c:pt idx="3520">
                  <c:v>7050.8708496093705</c:v>
                </c:pt>
                <c:pt idx="3521">
                  <c:v>7052.9304199218795</c:v>
                </c:pt>
                <c:pt idx="3522">
                  <c:v>7055.0305175781205</c:v>
                </c:pt>
                <c:pt idx="3523">
                  <c:v>7057.06787109375</c:v>
                </c:pt>
                <c:pt idx="3524">
                  <c:v>7059.00439453125</c:v>
                </c:pt>
                <c:pt idx="3525">
                  <c:v>7061.005859375</c:v>
                </c:pt>
                <c:pt idx="3526">
                  <c:v>7062.9924316406205</c:v>
                </c:pt>
                <c:pt idx="3527">
                  <c:v>7065.0295410156205</c:v>
                </c:pt>
                <c:pt idx="3528">
                  <c:v>7067.0666503906295</c:v>
                </c:pt>
                <c:pt idx="3529">
                  <c:v>7069.0158691406205</c:v>
                </c:pt>
                <c:pt idx="3530">
                  <c:v>7071.0908203125</c:v>
                </c:pt>
                <c:pt idx="3531">
                  <c:v>7073.06494140625</c:v>
                </c:pt>
                <c:pt idx="3532">
                  <c:v>7074.9758300781205</c:v>
                </c:pt>
                <c:pt idx="3533">
                  <c:v>7077.0632324218795</c:v>
                </c:pt>
                <c:pt idx="3534">
                  <c:v>7079.087890625</c:v>
                </c:pt>
                <c:pt idx="3535">
                  <c:v>7080.986328125</c:v>
                </c:pt>
                <c:pt idx="3536">
                  <c:v>7083.02099609375</c:v>
                </c:pt>
                <c:pt idx="3537">
                  <c:v>7085.0329589843795</c:v>
                </c:pt>
                <c:pt idx="3538">
                  <c:v>7086.9465332031205</c:v>
                </c:pt>
                <c:pt idx="3539">
                  <c:v>7088.9836425781205</c:v>
                </c:pt>
                <c:pt idx="3540">
                  <c:v>7090.99560546875</c:v>
                </c:pt>
                <c:pt idx="3541">
                  <c:v>7093.0048828125</c:v>
                </c:pt>
                <c:pt idx="3542">
                  <c:v>7095.1174316406205</c:v>
                </c:pt>
                <c:pt idx="3543">
                  <c:v>7097.1169433593795</c:v>
                </c:pt>
                <c:pt idx="3544">
                  <c:v>7098.96533203125</c:v>
                </c:pt>
                <c:pt idx="3545">
                  <c:v>7100.9543457031205</c:v>
                </c:pt>
                <c:pt idx="3546">
                  <c:v>7103.0166015625</c:v>
                </c:pt>
                <c:pt idx="3547">
                  <c:v>7105.0915527343705</c:v>
                </c:pt>
                <c:pt idx="3548">
                  <c:v>7107.1638183593795</c:v>
                </c:pt>
                <c:pt idx="3549">
                  <c:v>7109.0625</c:v>
                </c:pt>
                <c:pt idx="3550">
                  <c:v>7110.9387207031205</c:v>
                </c:pt>
                <c:pt idx="3551">
                  <c:v>7112.93798828125</c:v>
                </c:pt>
                <c:pt idx="3552">
                  <c:v>7114.9875488281295</c:v>
                </c:pt>
                <c:pt idx="3553">
                  <c:v>7116.94921875</c:v>
                </c:pt>
                <c:pt idx="3554">
                  <c:v>7118.9860839843795</c:v>
                </c:pt>
                <c:pt idx="3555">
                  <c:v>7121.03564453125</c:v>
                </c:pt>
                <c:pt idx="3556">
                  <c:v>7123.0852050781205</c:v>
                </c:pt>
                <c:pt idx="3557">
                  <c:v>7125.0847167968795</c:v>
                </c:pt>
                <c:pt idx="3558">
                  <c:v>7126.9333496093705</c:v>
                </c:pt>
                <c:pt idx="3559">
                  <c:v>7128.8923339843795</c:v>
                </c:pt>
                <c:pt idx="3560">
                  <c:v>7130.95458984375</c:v>
                </c:pt>
                <c:pt idx="3561">
                  <c:v>7133.08203125</c:v>
                </c:pt>
                <c:pt idx="3562">
                  <c:v>7135.0437011718705</c:v>
                </c:pt>
                <c:pt idx="3563">
                  <c:v>7136.8923339843795</c:v>
                </c:pt>
                <c:pt idx="3564">
                  <c:v>7138.8410644531295</c:v>
                </c:pt>
                <c:pt idx="3565">
                  <c:v>7141.0036621093705</c:v>
                </c:pt>
                <c:pt idx="3566">
                  <c:v>7143.07861328125</c:v>
                </c:pt>
                <c:pt idx="3567">
                  <c:v>7144.9372558593795</c:v>
                </c:pt>
                <c:pt idx="3568">
                  <c:v>7146.9113769531295</c:v>
                </c:pt>
                <c:pt idx="3569">
                  <c:v>7149.06396484375</c:v>
                </c:pt>
                <c:pt idx="3570">
                  <c:v>7151.1513671875</c:v>
                </c:pt>
                <c:pt idx="3571">
                  <c:v>7153.0124511718705</c:v>
                </c:pt>
                <c:pt idx="3572">
                  <c:v>7154.9362792968795</c:v>
                </c:pt>
                <c:pt idx="3573">
                  <c:v>7156.97314453125</c:v>
                </c:pt>
                <c:pt idx="3574">
                  <c:v>7158.98486328125</c:v>
                </c:pt>
                <c:pt idx="3575">
                  <c:v>7160.8459472656295</c:v>
                </c:pt>
                <c:pt idx="3576">
                  <c:v>7162.8200683593795</c:v>
                </c:pt>
                <c:pt idx="3577">
                  <c:v>7164.9323730468705</c:v>
                </c:pt>
                <c:pt idx="3578">
                  <c:v>7166.9821777343705</c:v>
                </c:pt>
                <c:pt idx="3579">
                  <c:v>7168.9943847656295</c:v>
                </c:pt>
                <c:pt idx="3580">
                  <c:v>7170.9558105468705</c:v>
                </c:pt>
                <c:pt idx="3581">
                  <c:v>7172.9777832031205</c:v>
                </c:pt>
                <c:pt idx="3582">
                  <c:v>7174.9519042968795</c:v>
                </c:pt>
                <c:pt idx="3583">
                  <c:v>7176.94091796875</c:v>
                </c:pt>
                <c:pt idx="3584">
                  <c:v>7178.99072265625</c:v>
                </c:pt>
                <c:pt idx="3585">
                  <c:v>7180.9274902343705</c:v>
                </c:pt>
                <c:pt idx="3586">
                  <c:v>7182.9118652343705</c:v>
                </c:pt>
                <c:pt idx="3587">
                  <c:v>7184.8605957031205</c:v>
                </c:pt>
                <c:pt idx="3588">
                  <c:v>7186.82470703125</c:v>
                </c:pt>
                <c:pt idx="3589">
                  <c:v>7188.88720703125</c:v>
                </c:pt>
                <c:pt idx="3590">
                  <c:v>7190.89892578125</c:v>
                </c:pt>
                <c:pt idx="3591">
                  <c:v>7192.9609375</c:v>
                </c:pt>
                <c:pt idx="3592">
                  <c:v>7194.9226074218795</c:v>
                </c:pt>
                <c:pt idx="3593">
                  <c:v>7196.8718261718705</c:v>
                </c:pt>
                <c:pt idx="3594">
                  <c:v>7198.93408203125</c:v>
                </c:pt>
                <c:pt idx="3595">
                  <c:v>7200.85791015625</c:v>
                </c:pt>
                <c:pt idx="3596">
                  <c:v>7202.8068847656295</c:v>
                </c:pt>
                <c:pt idx="3597">
                  <c:v>7204.89404296875</c:v>
                </c:pt>
                <c:pt idx="3598">
                  <c:v>7207.01904296875</c:v>
                </c:pt>
                <c:pt idx="3599">
                  <c:v>7208.9055175781205</c:v>
                </c:pt>
                <c:pt idx="3600">
                  <c:v>7210.7412109375</c:v>
                </c:pt>
                <c:pt idx="3601">
                  <c:v>7212.7907714843795</c:v>
                </c:pt>
                <c:pt idx="3602">
                  <c:v>7214.8029785156205</c:v>
                </c:pt>
                <c:pt idx="3603">
                  <c:v>7216.90283203125</c:v>
                </c:pt>
                <c:pt idx="3604">
                  <c:v>7218.92724609375</c:v>
                </c:pt>
                <c:pt idx="3605">
                  <c:v>7220.82568359375</c:v>
                </c:pt>
                <c:pt idx="3606">
                  <c:v>7222.86279296875</c:v>
                </c:pt>
                <c:pt idx="3607">
                  <c:v>7224.8623046875</c:v>
                </c:pt>
                <c:pt idx="3608">
                  <c:v>7226.9494628906295</c:v>
                </c:pt>
                <c:pt idx="3609">
                  <c:v>7229.04931640625</c:v>
                </c:pt>
                <c:pt idx="3610">
                  <c:v>7230.9606933593795</c:v>
                </c:pt>
                <c:pt idx="3611">
                  <c:v>7232.9099121093705</c:v>
                </c:pt>
                <c:pt idx="3612">
                  <c:v>7234.8464355468705</c:v>
                </c:pt>
                <c:pt idx="3613">
                  <c:v>7236.80810546875</c:v>
                </c:pt>
                <c:pt idx="3614">
                  <c:v>7238.857421875</c:v>
                </c:pt>
                <c:pt idx="3615">
                  <c:v>7240.869140625</c:v>
                </c:pt>
                <c:pt idx="3616">
                  <c:v>7242.86865234375</c:v>
                </c:pt>
                <c:pt idx="3617">
                  <c:v>7244.8552246093705</c:v>
                </c:pt>
                <c:pt idx="3618">
                  <c:v>7246.90478515625</c:v>
                </c:pt>
                <c:pt idx="3619">
                  <c:v>7248.9167480468705</c:v>
                </c:pt>
                <c:pt idx="3620">
                  <c:v>7250.87841796875</c:v>
                </c:pt>
                <c:pt idx="3621">
                  <c:v>7252.8527832031205</c:v>
                </c:pt>
                <c:pt idx="3622">
                  <c:v>7254.85205078125</c:v>
                </c:pt>
                <c:pt idx="3623">
                  <c:v>7256.87646484375</c:v>
                </c:pt>
                <c:pt idx="3624">
                  <c:v>7258.8505859375</c:v>
                </c:pt>
                <c:pt idx="3625">
                  <c:v>7260.7595214843795</c:v>
                </c:pt>
                <c:pt idx="3626">
                  <c:v>7262.74658203125</c:v>
                </c:pt>
                <c:pt idx="3627">
                  <c:v>7264.85888671875</c:v>
                </c:pt>
                <c:pt idx="3628">
                  <c:v>7266.9084472656295</c:v>
                </c:pt>
                <c:pt idx="3629">
                  <c:v>7268.8601074218795</c:v>
                </c:pt>
                <c:pt idx="3630">
                  <c:v>7270.76904296875</c:v>
                </c:pt>
                <c:pt idx="3631">
                  <c:v>7272.8435058593795</c:v>
                </c:pt>
                <c:pt idx="3632">
                  <c:v>7274.85546875</c:v>
                </c:pt>
                <c:pt idx="3633">
                  <c:v>7276.8674316406205</c:v>
                </c:pt>
                <c:pt idx="3634">
                  <c:v>7278.9064941406205</c:v>
                </c:pt>
                <c:pt idx="3635">
                  <c:v>7280.8303222656295</c:v>
                </c:pt>
                <c:pt idx="3636">
                  <c:v>7282.86767578125</c:v>
                </c:pt>
                <c:pt idx="3637">
                  <c:v>7284.9172363281295</c:v>
                </c:pt>
                <c:pt idx="3638">
                  <c:v>7286.94140625</c:v>
                </c:pt>
                <c:pt idx="3639">
                  <c:v>7288.84033203125</c:v>
                </c:pt>
                <c:pt idx="3640">
                  <c:v>7290.8020019531295</c:v>
                </c:pt>
                <c:pt idx="3641">
                  <c:v>7292.8264160156205</c:v>
                </c:pt>
                <c:pt idx="3642">
                  <c:v>7294.7626953125</c:v>
                </c:pt>
                <c:pt idx="3643">
                  <c:v>7296.7595214843795</c:v>
                </c:pt>
                <c:pt idx="3644">
                  <c:v>7298.796875</c:v>
                </c:pt>
                <c:pt idx="3645">
                  <c:v>7300.8112792968795</c:v>
                </c:pt>
                <c:pt idx="3646">
                  <c:v>7302.7980957031205</c:v>
                </c:pt>
                <c:pt idx="3647">
                  <c:v>7304.82275390625</c:v>
                </c:pt>
                <c:pt idx="3648">
                  <c:v>7306.8723144531295</c:v>
                </c:pt>
                <c:pt idx="3649">
                  <c:v>7308.88427734375</c:v>
                </c:pt>
                <c:pt idx="3650">
                  <c:v>7310.8332519531295</c:v>
                </c:pt>
                <c:pt idx="3651">
                  <c:v>7312.76953125</c:v>
                </c:pt>
                <c:pt idx="3652">
                  <c:v>7314.75634765625</c:v>
                </c:pt>
                <c:pt idx="3653">
                  <c:v>7316.86865234375</c:v>
                </c:pt>
                <c:pt idx="3654">
                  <c:v>7318.9306640625</c:v>
                </c:pt>
                <c:pt idx="3655">
                  <c:v>7320.9553222656295</c:v>
                </c:pt>
                <c:pt idx="3656">
                  <c:v>7322.9169921875</c:v>
                </c:pt>
                <c:pt idx="3657">
                  <c:v>7324.77783203125</c:v>
                </c:pt>
                <c:pt idx="3658">
                  <c:v>7326.7897949218795</c:v>
                </c:pt>
                <c:pt idx="3659">
                  <c:v>7328.8269042968795</c:v>
                </c:pt>
                <c:pt idx="3660">
                  <c:v>7330.8137207031205</c:v>
                </c:pt>
                <c:pt idx="3661">
                  <c:v>7332.72509765625</c:v>
                </c:pt>
                <c:pt idx="3662">
                  <c:v>7334.7370605468705</c:v>
                </c:pt>
                <c:pt idx="3663">
                  <c:v>7336.7717285156205</c:v>
                </c:pt>
                <c:pt idx="3664">
                  <c:v>7338.7080078125</c:v>
                </c:pt>
                <c:pt idx="3665">
                  <c:v>7340.83544921875</c:v>
                </c:pt>
                <c:pt idx="3666">
                  <c:v>7342.8220214843795</c:v>
                </c:pt>
                <c:pt idx="3667">
                  <c:v>7344.8088378906295</c:v>
                </c:pt>
                <c:pt idx="3668">
                  <c:v>7346.8837890625</c:v>
                </c:pt>
                <c:pt idx="3669">
                  <c:v>7348.7321777343705</c:v>
                </c:pt>
                <c:pt idx="3670">
                  <c:v>7350.6535644531295</c:v>
                </c:pt>
                <c:pt idx="3671">
                  <c:v>7352.6530761718705</c:v>
                </c:pt>
                <c:pt idx="3672">
                  <c:v>7354.642578125</c:v>
                </c:pt>
                <c:pt idx="3673">
                  <c:v>7356.6164550781205</c:v>
                </c:pt>
                <c:pt idx="3674">
                  <c:v>7358.666015625</c:v>
                </c:pt>
                <c:pt idx="3675">
                  <c:v>7360.8161621093705</c:v>
                </c:pt>
                <c:pt idx="3676">
                  <c:v>7362.837890625</c:v>
                </c:pt>
                <c:pt idx="3677">
                  <c:v>7364.72412109375</c:v>
                </c:pt>
                <c:pt idx="3678">
                  <c:v>7366.7385253906295</c:v>
                </c:pt>
                <c:pt idx="3679">
                  <c:v>7368.8486328125</c:v>
                </c:pt>
                <c:pt idx="3680">
                  <c:v>7370.8605957031205</c:v>
                </c:pt>
                <c:pt idx="3681">
                  <c:v>7372.7595214843795</c:v>
                </c:pt>
                <c:pt idx="3682">
                  <c:v>7374.7587890625</c:v>
                </c:pt>
                <c:pt idx="3683">
                  <c:v>7376.8332519531295</c:v>
                </c:pt>
                <c:pt idx="3684">
                  <c:v>7378.8073730468705</c:v>
                </c:pt>
                <c:pt idx="3685">
                  <c:v>7380.6960449218795</c:v>
                </c:pt>
                <c:pt idx="3686">
                  <c:v>7382.6955566406205</c:v>
                </c:pt>
                <c:pt idx="3687">
                  <c:v>7384.7578125</c:v>
                </c:pt>
                <c:pt idx="3688">
                  <c:v>7386.67919921875</c:v>
                </c:pt>
                <c:pt idx="3689">
                  <c:v>7388.75390625</c:v>
                </c:pt>
                <c:pt idx="3690">
                  <c:v>7390.78076171875</c:v>
                </c:pt>
                <c:pt idx="3691">
                  <c:v>7392.6291503906295</c:v>
                </c:pt>
                <c:pt idx="3692">
                  <c:v>7394.6662597656295</c:v>
                </c:pt>
                <c:pt idx="3693">
                  <c:v>7396.7033691406205</c:v>
                </c:pt>
                <c:pt idx="3694">
                  <c:v>7398.7275390625</c:v>
                </c:pt>
                <c:pt idx="3695">
                  <c:v>7400.865234375</c:v>
                </c:pt>
                <c:pt idx="3696">
                  <c:v>7402.814453125</c:v>
                </c:pt>
                <c:pt idx="3697">
                  <c:v>7404.8010253906295</c:v>
                </c:pt>
                <c:pt idx="3698">
                  <c:v>7406.8005371093705</c:v>
                </c:pt>
                <c:pt idx="3699">
                  <c:v>7408.7373046875</c:v>
                </c:pt>
                <c:pt idx="3700">
                  <c:v>7410.71142578125</c:v>
                </c:pt>
                <c:pt idx="3701">
                  <c:v>7412.685546875</c:v>
                </c:pt>
                <c:pt idx="3702">
                  <c:v>7414.6823730468705</c:v>
                </c:pt>
                <c:pt idx="3703">
                  <c:v>7416.6564941406205</c:v>
                </c:pt>
                <c:pt idx="3704">
                  <c:v>7418.7966308593795</c:v>
                </c:pt>
                <c:pt idx="3705">
                  <c:v>7420.84619140625</c:v>
                </c:pt>
                <c:pt idx="3706">
                  <c:v>7422.7824707031205</c:v>
                </c:pt>
                <c:pt idx="3707">
                  <c:v>7424.744140625</c:v>
                </c:pt>
                <c:pt idx="3708">
                  <c:v>7426.6555175781205</c:v>
                </c:pt>
                <c:pt idx="3709">
                  <c:v>7428.75537109375</c:v>
                </c:pt>
                <c:pt idx="3710">
                  <c:v>7430.7548828125</c:v>
                </c:pt>
                <c:pt idx="3711">
                  <c:v>7432.6662597656295</c:v>
                </c:pt>
                <c:pt idx="3712">
                  <c:v>7434.7158203125</c:v>
                </c:pt>
                <c:pt idx="3713">
                  <c:v>7436.7150878906295</c:v>
                </c:pt>
                <c:pt idx="3714">
                  <c:v>7438.751953125</c:v>
                </c:pt>
                <c:pt idx="3715">
                  <c:v>7440.7360839843795</c:v>
                </c:pt>
                <c:pt idx="3716">
                  <c:v>7442.59716796875</c:v>
                </c:pt>
                <c:pt idx="3717">
                  <c:v>7444.68701171875</c:v>
                </c:pt>
                <c:pt idx="3718">
                  <c:v>7446.7744140625</c:v>
                </c:pt>
                <c:pt idx="3719">
                  <c:v>7448.7109375</c:v>
                </c:pt>
                <c:pt idx="3720">
                  <c:v>7450.748046875</c:v>
                </c:pt>
                <c:pt idx="3721">
                  <c:v>7452.732421875</c:v>
                </c:pt>
                <c:pt idx="3722">
                  <c:v>7454.68115234375</c:v>
                </c:pt>
                <c:pt idx="3723">
                  <c:v>7456.6701660156205</c:v>
                </c:pt>
                <c:pt idx="3724">
                  <c:v>7458.6950683593795</c:v>
                </c:pt>
                <c:pt idx="3725">
                  <c:v>7460.6943359375</c:v>
                </c:pt>
                <c:pt idx="3726">
                  <c:v>7462.73095703125</c:v>
                </c:pt>
                <c:pt idx="3727">
                  <c:v>7464.7683105468705</c:v>
                </c:pt>
                <c:pt idx="3728">
                  <c:v>7466.6796875</c:v>
                </c:pt>
                <c:pt idx="3729">
                  <c:v>7468.62841796875</c:v>
                </c:pt>
                <c:pt idx="3730">
                  <c:v>7470.67822265625</c:v>
                </c:pt>
                <c:pt idx="3731">
                  <c:v>7472.6398925781205</c:v>
                </c:pt>
                <c:pt idx="3732">
                  <c:v>7474.6015625</c:v>
                </c:pt>
                <c:pt idx="3733">
                  <c:v>7476.6640625</c:v>
                </c:pt>
                <c:pt idx="3734">
                  <c:v>7478.7763671875</c:v>
                </c:pt>
                <c:pt idx="3735">
                  <c:v>7480.7102050781205</c:v>
                </c:pt>
                <c:pt idx="3736">
                  <c:v>7482.59619140625</c:v>
                </c:pt>
                <c:pt idx="3737">
                  <c:v>7484.58544921875</c:v>
                </c:pt>
                <c:pt idx="3738">
                  <c:v>7486.62255859375</c:v>
                </c:pt>
                <c:pt idx="3739">
                  <c:v>7488.7976074218795</c:v>
                </c:pt>
                <c:pt idx="3740">
                  <c:v>7490.7717285156205</c:v>
                </c:pt>
                <c:pt idx="3741">
                  <c:v>7492.7060546875</c:v>
                </c:pt>
                <c:pt idx="3742">
                  <c:v>7494.76611328125</c:v>
                </c:pt>
                <c:pt idx="3743">
                  <c:v>7496.7048339843795</c:v>
                </c:pt>
                <c:pt idx="3744">
                  <c:v>7498.59326171875</c:v>
                </c:pt>
                <c:pt idx="3745">
                  <c:v>7500.63037109375</c:v>
                </c:pt>
                <c:pt idx="3746">
                  <c:v>7502.6398925781205</c:v>
                </c:pt>
                <c:pt idx="3747">
                  <c:v>7504.6896972656295</c:v>
                </c:pt>
                <c:pt idx="3748">
                  <c:v>7506.7541503906295</c:v>
                </c:pt>
                <c:pt idx="3749">
                  <c:v>7508.6650390625</c:v>
                </c:pt>
                <c:pt idx="3750">
                  <c:v>7510.6770019531295</c:v>
                </c:pt>
                <c:pt idx="3751">
                  <c:v>7512.6765136718705</c:v>
                </c:pt>
                <c:pt idx="3752">
                  <c:v>7514.6633300781205</c:v>
                </c:pt>
                <c:pt idx="3753">
                  <c:v>7516.5849609375</c:v>
                </c:pt>
                <c:pt idx="3754">
                  <c:v>7518.6218261718705</c:v>
                </c:pt>
                <c:pt idx="3755">
                  <c:v>7520.6735839843795</c:v>
                </c:pt>
                <c:pt idx="3756">
                  <c:v>7522.5954589843795</c:v>
                </c:pt>
                <c:pt idx="3757">
                  <c:v>7524.6953125</c:v>
                </c:pt>
                <c:pt idx="3758">
                  <c:v>7526.72216796875</c:v>
                </c:pt>
                <c:pt idx="3759">
                  <c:v>7528.7468261718705</c:v>
                </c:pt>
                <c:pt idx="3760">
                  <c:v>7530.74609375</c:v>
                </c:pt>
                <c:pt idx="3761">
                  <c:v>7532.58203125</c:v>
                </c:pt>
                <c:pt idx="3762">
                  <c:v>7534.6315917968795</c:v>
                </c:pt>
                <c:pt idx="3763">
                  <c:v>7536.78173828125</c:v>
                </c:pt>
                <c:pt idx="3764">
                  <c:v>7538.7307128906295</c:v>
                </c:pt>
                <c:pt idx="3765">
                  <c:v>7540.61474609375</c:v>
                </c:pt>
                <c:pt idx="3766">
                  <c:v>7542.65185546875</c:v>
                </c:pt>
                <c:pt idx="3767">
                  <c:v>7544.6657714843795</c:v>
                </c:pt>
                <c:pt idx="3768">
                  <c:v>7546.60205078125</c:v>
                </c:pt>
                <c:pt idx="3769">
                  <c:v>7548.66455078125</c:v>
                </c:pt>
                <c:pt idx="3770">
                  <c:v>7550.6892089843795</c:v>
                </c:pt>
                <c:pt idx="3771">
                  <c:v>7552.62548828125</c:v>
                </c:pt>
                <c:pt idx="3772">
                  <c:v>7554.62451171875</c:v>
                </c:pt>
                <c:pt idx="3773">
                  <c:v>7556.7243652343705</c:v>
                </c:pt>
                <c:pt idx="3774">
                  <c:v>7558.6611328125</c:v>
                </c:pt>
                <c:pt idx="3775">
                  <c:v>7560.6579589843795</c:v>
                </c:pt>
                <c:pt idx="3776">
                  <c:v>7562.73046875</c:v>
                </c:pt>
                <c:pt idx="3777">
                  <c:v>7564.66943359375</c:v>
                </c:pt>
                <c:pt idx="3778">
                  <c:v>7566.5803222656295</c:v>
                </c:pt>
                <c:pt idx="3779">
                  <c:v>7568.57958984375</c:v>
                </c:pt>
                <c:pt idx="3780">
                  <c:v>7570.6794433593795</c:v>
                </c:pt>
                <c:pt idx="3781">
                  <c:v>7572.66650390625</c:v>
                </c:pt>
                <c:pt idx="3782">
                  <c:v>7574.5930175781205</c:v>
                </c:pt>
                <c:pt idx="3783">
                  <c:v>7576.6047363281295</c:v>
                </c:pt>
                <c:pt idx="3784">
                  <c:v>7578.6164550781205</c:v>
                </c:pt>
                <c:pt idx="3785">
                  <c:v>7580.60302734375</c:v>
                </c:pt>
                <c:pt idx="3786">
                  <c:v>7582.57763671875</c:v>
                </c:pt>
                <c:pt idx="3787">
                  <c:v>7584.5771484375</c:v>
                </c:pt>
                <c:pt idx="3788">
                  <c:v>7586.5888671875</c:v>
                </c:pt>
                <c:pt idx="3789">
                  <c:v>7588.673828125</c:v>
                </c:pt>
                <c:pt idx="3790">
                  <c:v>7590.6857910156205</c:v>
                </c:pt>
                <c:pt idx="3791">
                  <c:v>7592.62451171875</c:v>
                </c:pt>
                <c:pt idx="3792">
                  <c:v>7594.5334472656295</c:v>
                </c:pt>
                <c:pt idx="3793">
                  <c:v>7596.4826660156205</c:v>
                </c:pt>
                <c:pt idx="3794">
                  <c:v>7598.607421875</c:v>
                </c:pt>
                <c:pt idx="3795">
                  <c:v>7600.6315917968795</c:v>
                </c:pt>
                <c:pt idx="3796">
                  <c:v>7602.65869140625</c:v>
                </c:pt>
                <c:pt idx="3797">
                  <c:v>7604.6328125</c:v>
                </c:pt>
                <c:pt idx="3798">
                  <c:v>7606.6823730468705</c:v>
                </c:pt>
                <c:pt idx="3799">
                  <c:v>7608.66943359375</c:v>
                </c:pt>
                <c:pt idx="3800">
                  <c:v>7610.66845703125</c:v>
                </c:pt>
                <c:pt idx="3801">
                  <c:v>7612.6926269531295</c:v>
                </c:pt>
                <c:pt idx="3802">
                  <c:v>7614.5539550781205</c:v>
                </c:pt>
                <c:pt idx="3803">
                  <c:v>7616.6413574218795</c:v>
                </c:pt>
                <c:pt idx="3804">
                  <c:v>7618.63818359375</c:v>
                </c:pt>
                <c:pt idx="3805">
                  <c:v>7620.5222167968795</c:v>
                </c:pt>
                <c:pt idx="3806">
                  <c:v>7622.5490722656295</c:v>
                </c:pt>
                <c:pt idx="3807">
                  <c:v>7624.56298828125</c:v>
                </c:pt>
                <c:pt idx="3808">
                  <c:v>7626.623046875</c:v>
                </c:pt>
                <c:pt idx="3809">
                  <c:v>7628.59765625</c:v>
                </c:pt>
                <c:pt idx="3810">
                  <c:v>7630.5236816406205</c:v>
                </c:pt>
                <c:pt idx="3811">
                  <c:v>7632.54541015625</c:v>
                </c:pt>
                <c:pt idx="3812">
                  <c:v>7634.55712890625</c:v>
                </c:pt>
                <c:pt idx="3813">
                  <c:v>7636.5715332031205</c:v>
                </c:pt>
                <c:pt idx="3814">
                  <c:v>7638.59619140625</c:v>
                </c:pt>
                <c:pt idx="3815">
                  <c:v>7640.5832519531295</c:v>
                </c:pt>
                <c:pt idx="3816">
                  <c:v>7642.51953125</c:v>
                </c:pt>
                <c:pt idx="3817">
                  <c:v>7644.5185546875</c:v>
                </c:pt>
                <c:pt idx="3818">
                  <c:v>7646.5031738281295</c:v>
                </c:pt>
                <c:pt idx="3819">
                  <c:v>7648.4626464843795</c:v>
                </c:pt>
                <c:pt idx="3820">
                  <c:v>7650.5146484375</c:v>
                </c:pt>
                <c:pt idx="3821">
                  <c:v>7652.5036621093705</c:v>
                </c:pt>
                <c:pt idx="3822">
                  <c:v>7654.46533203125</c:v>
                </c:pt>
                <c:pt idx="3823">
                  <c:v>7656.5397949218795</c:v>
                </c:pt>
                <c:pt idx="3824">
                  <c:v>7658.5114746093705</c:v>
                </c:pt>
                <c:pt idx="3825">
                  <c:v>7660.4860839843795</c:v>
                </c:pt>
                <c:pt idx="3826">
                  <c:v>7662.5129394531295</c:v>
                </c:pt>
                <c:pt idx="3827">
                  <c:v>7664.4870605468705</c:v>
                </c:pt>
                <c:pt idx="3828">
                  <c:v>7666.599609375</c:v>
                </c:pt>
                <c:pt idx="3829">
                  <c:v>7668.6491699218795</c:v>
                </c:pt>
                <c:pt idx="3830">
                  <c:v>7670.61083984375</c:v>
                </c:pt>
                <c:pt idx="3831">
                  <c:v>7672.5471191406205</c:v>
                </c:pt>
                <c:pt idx="3832">
                  <c:v>7674.5715332031205</c:v>
                </c:pt>
                <c:pt idx="3833">
                  <c:v>7676.5710449218795</c:v>
                </c:pt>
                <c:pt idx="3834">
                  <c:v>7678.53271484375</c:v>
                </c:pt>
                <c:pt idx="3835">
                  <c:v>7680.5947265625</c:v>
                </c:pt>
                <c:pt idx="3836">
                  <c:v>7682.5939941406205</c:v>
                </c:pt>
                <c:pt idx="3837">
                  <c:v>7684.5556640625</c:v>
                </c:pt>
                <c:pt idx="3838">
                  <c:v>7686.56494140625</c:v>
                </c:pt>
                <c:pt idx="3839">
                  <c:v>7688.5642089843795</c:v>
                </c:pt>
                <c:pt idx="3840">
                  <c:v>7690.4404296875</c:v>
                </c:pt>
                <c:pt idx="3841">
                  <c:v>7692.43994140625</c:v>
                </c:pt>
                <c:pt idx="3842">
                  <c:v>7694.5270996093705</c:v>
                </c:pt>
                <c:pt idx="3843">
                  <c:v>7696.5363769531295</c:v>
                </c:pt>
                <c:pt idx="3844">
                  <c:v>7698.5107421875</c:v>
                </c:pt>
                <c:pt idx="3845">
                  <c:v>7700.65087890625</c:v>
                </c:pt>
                <c:pt idx="3846">
                  <c:v>7702.6374511718705</c:v>
                </c:pt>
                <c:pt idx="3847">
                  <c:v>7704.435546875</c:v>
                </c:pt>
                <c:pt idx="3848">
                  <c:v>7706.5607910156205</c:v>
                </c:pt>
                <c:pt idx="3849">
                  <c:v>7708.6203613281295</c:v>
                </c:pt>
                <c:pt idx="3850">
                  <c:v>7710.53173828125</c:v>
                </c:pt>
                <c:pt idx="3851">
                  <c:v>7712.6218261718705</c:v>
                </c:pt>
                <c:pt idx="3852">
                  <c:v>7714.5456542968795</c:v>
                </c:pt>
                <c:pt idx="3853">
                  <c:v>7716.4543457031205</c:v>
                </c:pt>
                <c:pt idx="3854">
                  <c:v>7718.478515625</c:v>
                </c:pt>
                <c:pt idx="3855">
                  <c:v>7720.4677734375</c:v>
                </c:pt>
                <c:pt idx="3856">
                  <c:v>7722.517578125</c:v>
                </c:pt>
                <c:pt idx="3857">
                  <c:v>7724.501953125</c:v>
                </c:pt>
                <c:pt idx="3858">
                  <c:v>7726.5390625</c:v>
                </c:pt>
                <c:pt idx="3859">
                  <c:v>7728.5280761718705</c:v>
                </c:pt>
                <c:pt idx="3860">
                  <c:v>7730.4768066406205</c:v>
                </c:pt>
                <c:pt idx="3861">
                  <c:v>7732.5139160156205</c:v>
                </c:pt>
                <c:pt idx="3862">
                  <c:v>7734.4606933593795</c:v>
                </c:pt>
                <c:pt idx="3863">
                  <c:v>7736.4348144531295</c:v>
                </c:pt>
                <c:pt idx="3864">
                  <c:v>7738.423828125</c:v>
                </c:pt>
                <c:pt idx="3865">
                  <c:v>7740.5615234375</c:v>
                </c:pt>
                <c:pt idx="3866">
                  <c:v>7742.67431640625</c:v>
                </c:pt>
                <c:pt idx="3867">
                  <c:v>7744.5856933593795</c:v>
                </c:pt>
                <c:pt idx="3868">
                  <c:v>7746.4970703125</c:v>
                </c:pt>
                <c:pt idx="3869">
                  <c:v>7748.521484375</c:v>
                </c:pt>
                <c:pt idx="3870">
                  <c:v>7750.60888671875</c:v>
                </c:pt>
                <c:pt idx="3871">
                  <c:v>7752.4445800781205</c:v>
                </c:pt>
                <c:pt idx="3872">
                  <c:v>7754.3933105468705</c:v>
                </c:pt>
                <c:pt idx="3873">
                  <c:v>7756.5061035156205</c:v>
                </c:pt>
                <c:pt idx="3874">
                  <c:v>7758.5432128906295</c:v>
                </c:pt>
                <c:pt idx="3875">
                  <c:v>7760.54248046875</c:v>
                </c:pt>
                <c:pt idx="3876">
                  <c:v>7762.56689453125</c:v>
                </c:pt>
                <c:pt idx="3877">
                  <c:v>7764.5158691406205</c:v>
                </c:pt>
                <c:pt idx="3878">
                  <c:v>7766.4748535156205</c:v>
                </c:pt>
                <c:pt idx="3879">
                  <c:v>7768.53466796875</c:v>
                </c:pt>
                <c:pt idx="3880">
                  <c:v>7770.486328125</c:v>
                </c:pt>
                <c:pt idx="3881">
                  <c:v>7772.4377441406205</c:v>
                </c:pt>
                <c:pt idx="3882">
                  <c:v>7774.51025390625</c:v>
                </c:pt>
                <c:pt idx="3883">
                  <c:v>7776.4970703125</c:v>
                </c:pt>
                <c:pt idx="3884">
                  <c:v>7778.4860839843795</c:v>
                </c:pt>
                <c:pt idx="3885">
                  <c:v>7780.52294921875</c:v>
                </c:pt>
                <c:pt idx="3886">
                  <c:v>7782.5725097656295</c:v>
                </c:pt>
                <c:pt idx="3887">
                  <c:v>7784.50927734375</c:v>
                </c:pt>
                <c:pt idx="3888">
                  <c:v>7786.3955078125</c:v>
                </c:pt>
                <c:pt idx="3889">
                  <c:v>7788.43017578125</c:v>
                </c:pt>
                <c:pt idx="3890">
                  <c:v>7790.37939453125</c:v>
                </c:pt>
                <c:pt idx="3891">
                  <c:v>7792.380859375</c:v>
                </c:pt>
                <c:pt idx="3892">
                  <c:v>7794.41748046875</c:v>
                </c:pt>
                <c:pt idx="3893">
                  <c:v>7796.5048828125</c:v>
                </c:pt>
                <c:pt idx="3894">
                  <c:v>7798.47900390625</c:v>
                </c:pt>
                <c:pt idx="3895">
                  <c:v>7800.3879394531295</c:v>
                </c:pt>
                <c:pt idx="3896">
                  <c:v>7802.48828125</c:v>
                </c:pt>
                <c:pt idx="3897">
                  <c:v>7804.552734375</c:v>
                </c:pt>
                <c:pt idx="3898">
                  <c:v>7806.451171875</c:v>
                </c:pt>
                <c:pt idx="3899">
                  <c:v>7808.45068359375</c:v>
                </c:pt>
                <c:pt idx="3900">
                  <c:v>7810.4626464843795</c:v>
                </c:pt>
                <c:pt idx="3901">
                  <c:v>7812.37158203125</c:v>
                </c:pt>
                <c:pt idx="3902">
                  <c:v>7814.4211425781205</c:v>
                </c:pt>
                <c:pt idx="3903">
                  <c:v>7816.35986328125</c:v>
                </c:pt>
                <c:pt idx="3904">
                  <c:v>7818.30908203125</c:v>
                </c:pt>
                <c:pt idx="3905">
                  <c:v>7820.4089355468705</c:v>
                </c:pt>
                <c:pt idx="3906">
                  <c:v>7822.44580078125</c:v>
                </c:pt>
                <c:pt idx="3907">
                  <c:v>7824.44287109375</c:v>
                </c:pt>
                <c:pt idx="3908">
                  <c:v>7826.4924316406205</c:v>
                </c:pt>
                <c:pt idx="3909">
                  <c:v>7828.5693359375</c:v>
                </c:pt>
                <c:pt idx="3910">
                  <c:v>7830.44287109375</c:v>
                </c:pt>
                <c:pt idx="3911">
                  <c:v>7832.3542480468705</c:v>
                </c:pt>
                <c:pt idx="3912">
                  <c:v>7834.4416503906295</c:v>
                </c:pt>
                <c:pt idx="3913">
                  <c:v>7836.5166015625</c:v>
                </c:pt>
                <c:pt idx="3914">
                  <c:v>7838.56640625</c:v>
                </c:pt>
                <c:pt idx="3915">
                  <c:v>7840.4775390625</c:v>
                </c:pt>
                <c:pt idx="3916">
                  <c:v>7842.37646484375</c:v>
                </c:pt>
                <c:pt idx="3917">
                  <c:v>7844.4011230468705</c:v>
                </c:pt>
                <c:pt idx="3918">
                  <c:v>7846.4001464843795</c:v>
                </c:pt>
                <c:pt idx="3919">
                  <c:v>7848.3239746093705</c:v>
                </c:pt>
                <c:pt idx="3920">
                  <c:v>7850.3356933593795</c:v>
                </c:pt>
                <c:pt idx="3921">
                  <c:v>7852.46044921875</c:v>
                </c:pt>
                <c:pt idx="3922">
                  <c:v>7854.4978027343705</c:v>
                </c:pt>
                <c:pt idx="3923">
                  <c:v>7856.4091796875</c:v>
                </c:pt>
                <c:pt idx="3924">
                  <c:v>7858.3935546875</c:v>
                </c:pt>
                <c:pt idx="3925">
                  <c:v>7860.3806152343705</c:v>
                </c:pt>
                <c:pt idx="3926">
                  <c:v>7862.39501953125</c:v>
                </c:pt>
                <c:pt idx="3927">
                  <c:v>7864.4421386718705</c:v>
                </c:pt>
                <c:pt idx="3928">
                  <c:v>7866.4787597656295</c:v>
                </c:pt>
                <c:pt idx="3929">
                  <c:v>7868.4931640625</c:v>
                </c:pt>
                <c:pt idx="3930">
                  <c:v>7870.4802246093705</c:v>
                </c:pt>
                <c:pt idx="3931">
                  <c:v>7872.4543457031205</c:v>
                </c:pt>
                <c:pt idx="3932">
                  <c:v>7874.3781738281295</c:v>
                </c:pt>
                <c:pt idx="3933">
                  <c:v>7876.3645019531295</c:v>
                </c:pt>
                <c:pt idx="3934">
                  <c:v>7878.361328125</c:v>
                </c:pt>
                <c:pt idx="3935">
                  <c:v>7880.3483886718705</c:v>
                </c:pt>
                <c:pt idx="3936">
                  <c:v>7882.4006347656295</c:v>
                </c:pt>
                <c:pt idx="3937">
                  <c:v>7884.4377441406205</c:v>
                </c:pt>
                <c:pt idx="3938">
                  <c:v>7886.43701171875</c:v>
                </c:pt>
                <c:pt idx="3939">
                  <c:v>7888.43603515625</c:v>
                </c:pt>
                <c:pt idx="3940">
                  <c:v>7890.3974609375</c:v>
                </c:pt>
                <c:pt idx="3941">
                  <c:v>7892.29638671875</c:v>
                </c:pt>
                <c:pt idx="3942">
                  <c:v>7894.2707519531295</c:v>
                </c:pt>
                <c:pt idx="3943">
                  <c:v>7896.3581542968795</c:v>
                </c:pt>
                <c:pt idx="3944">
                  <c:v>7898.3571777343705</c:v>
                </c:pt>
                <c:pt idx="3945">
                  <c:v>7900.41943359375</c:v>
                </c:pt>
                <c:pt idx="3946">
                  <c:v>7902.40380859375</c:v>
                </c:pt>
                <c:pt idx="3947">
                  <c:v>7904.3503417968795</c:v>
                </c:pt>
                <c:pt idx="3948">
                  <c:v>7906.4025878906295</c:v>
                </c:pt>
                <c:pt idx="3949">
                  <c:v>7908.52978515625</c:v>
                </c:pt>
                <c:pt idx="3950">
                  <c:v>7910.6042480468705</c:v>
                </c:pt>
                <c:pt idx="3951">
                  <c:v>7912.49072265625</c:v>
                </c:pt>
                <c:pt idx="3952">
                  <c:v>7914.3896484375</c:v>
                </c:pt>
                <c:pt idx="3953">
                  <c:v>7916.36376953125</c:v>
                </c:pt>
                <c:pt idx="3954">
                  <c:v>7918.337890625</c:v>
                </c:pt>
                <c:pt idx="3955">
                  <c:v>7920.3244628906295</c:v>
                </c:pt>
                <c:pt idx="3956">
                  <c:v>7922.3864746093705</c:v>
                </c:pt>
                <c:pt idx="3957">
                  <c:v>7924.4362792968795</c:v>
                </c:pt>
                <c:pt idx="3958">
                  <c:v>7926.4482421875</c:v>
                </c:pt>
                <c:pt idx="3959">
                  <c:v>7928.32177734375</c:v>
                </c:pt>
                <c:pt idx="3960">
                  <c:v>7930.2685546875</c:v>
                </c:pt>
                <c:pt idx="3961">
                  <c:v>7932.3435058593795</c:v>
                </c:pt>
                <c:pt idx="3962">
                  <c:v>7934.4208984375</c:v>
                </c:pt>
                <c:pt idx="3963">
                  <c:v>7936.4326171875</c:v>
                </c:pt>
                <c:pt idx="3964">
                  <c:v>7938.38134765625</c:v>
                </c:pt>
                <c:pt idx="3965">
                  <c:v>7940.4182128906295</c:v>
                </c:pt>
                <c:pt idx="3966">
                  <c:v>7942.43017578125</c:v>
                </c:pt>
                <c:pt idx="3967">
                  <c:v>7944.3415527343705</c:v>
                </c:pt>
                <c:pt idx="3968">
                  <c:v>7946.2653808593795</c:v>
                </c:pt>
                <c:pt idx="3969">
                  <c:v>7948.3024902343705</c:v>
                </c:pt>
                <c:pt idx="3970">
                  <c:v>7950.3146972656295</c:v>
                </c:pt>
                <c:pt idx="3971">
                  <c:v>7952.35205078125</c:v>
                </c:pt>
                <c:pt idx="3972">
                  <c:v>7954.326171875</c:v>
                </c:pt>
                <c:pt idx="3973">
                  <c:v>7956.3229980468705</c:v>
                </c:pt>
                <c:pt idx="3974">
                  <c:v>7958.4353027343705</c:v>
                </c:pt>
                <c:pt idx="3975">
                  <c:v>7960.44921875</c:v>
                </c:pt>
                <c:pt idx="3976">
                  <c:v>7962.4963378906295</c:v>
                </c:pt>
                <c:pt idx="3977">
                  <c:v>7964.4833984375</c:v>
                </c:pt>
                <c:pt idx="3978">
                  <c:v>7966.3342285156205</c:v>
                </c:pt>
                <c:pt idx="3979">
                  <c:v>7968.2834472656295</c:v>
                </c:pt>
                <c:pt idx="3980">
                  <c:v>7970.3205566406205</c:v>
                </c:pt>
                <c:pt idx="3981">
                  <c:v>7972.2568359375</c:v>
                </c:pt>
                <c:pt idx="3982">
                  <c:v>7974.23095703125</c:v>
                </c:pt>
                <c:pt idx="3983">
                  <c:v>7976.2175292968795</c:v>
                </c:pt>
                <c:pt idx="3984">
                  <c:v>7978.2043457031205</c:v>
                </c:pt>
                <c:pt idx="3985">
                  <c:v>7980.3044433593795</c:v>
                </c:pt>
                <c:pt idx="3986">
                  <c:v>7982.3288574218795</c:v>
                </c:pt>
                <c:pt idx="3987">
                  <c:v>7984.26513671875</c:v>
                </c:pt>
                <c:pt idx="3988">
                  <c:v>7986.30224609375</c:v>
                </c:pt>
                <c:pt idx="3989">
                  <c:v>7988.40234375</c:v>
                </c:pt>
                <c:pt idx="3990">
                  <c:v>7990.3388671875</c:v>
                </c:pt>
                <c:pt idx="3991">
                  <c:v>7992.30029296875</c:v>
                </c:pt>
                <c:pt idx="3992">
                  <c:v>7994.3623046875</c:v>
                </c:pt>
                <c:pt idx="3993">
                  <c:v>7996.33642578125</c:v>
                </c:pt>
                <c:pt idx="3994">
                  <c:v>7998.3107910156205</c:v>
                </c:pt>
                <c:pt idx="3995">
                  <c:v>8000.2849121093705</c:v>
                </c:pt>
                <c:pt idx="3996">
                  <c:v>8002.2839355468705</c:v>
                </c:pt>
                <c:pt idx="3997">
                  <c:v>8004.27099609375</c:v>
                </c:pt>
                <c:pt idx="3998">
                  <c:v>8006.24560546875</c:v>
                </c:pt>
                <c:pt idx="3999">
                  <c:v>8008.2548828125</c:v>
                </c:pt>
                <c:pt idx="4000">
                  <c:v>8010.31689453125</c:v>
                </c:pt>
                <c:pt idx="4001">
                  <c:v>8012.2810058593795</c:v>
                </c:pt>
                <c:pt idx="4002">
                  <c:v>8014.29296875</c:v>
                </c:pt>
                <c:pt idx="4003">
                  <c:v>8016.3674316406205</c:v>
                </c:pt>
                <c:pt idx="4004">
                  <c:v>8018.3415527343705</c:v>
                </c:pt>
                <c:pt idx="4005">
                  <c:v>8020.2907714843795</c:v>
                </c:pt>
                <c:pt idx="4006">
                  <c:v>8022.2145996093705</c:v>
                </c:pt>
                <c:pt idx="4007">
                  <c:v>8024.28955078125</c:v>
                </c:pt>
                <c:pt idx="4008">
                  <c:v>8026.376953125</c:v>
                </c:pt>
                <c:pt idx="4009">
                  <c:v>8028.3759765625</c:v>
                </c:pt>
                <c:pt idx="4010">
                  <c:v>8030.35009765625</c:v>
                </c:pt>
                <c:pt idx="4011">
                  <c:v>8032.2365722656295</c:v>
                </c:pt>
                <c:pt idx="4012">
                  <c:v>8034.2109375</c:v>
                </c:pt>
                <c:pt idx="4013">
                  <c:v>8036.2958984375</c:v>
                </c:pt>
                <c:pt idx="4014">
                  <c:v>8038.2824707031205</c:v>
                </c:pt>
                <c:pt idx="4015">
                  <c:v>8040.2590332031205</c:v>
                </c:pt>
                <c:pt idx="4016">
                  <c:v>8042.2834472656295</c:v>
                </c:pt>
                <c:pt idx="4017">
                  <c:v>8044.3203125</c:v>
                </c:pt>
                <c:pt idx="4018">
                  <c:v>8046.3195800781205</c:v>
                </c:pt>
                <c:pt idx="4019">
                  <c:v>8048.26611328125</c:v>
                </c:pt>
                <c:pt idx="4020">
                  <c:v>8050.2531738281295</c:v>
                </c:pt>
                <c:pt idx="4021">
                  <c:v>8052.2800292968795</c:v>
                </c:pt>
                <c:pt idx="4022">
                  <c:v>8054.2666015625</c:v>
                </c:pt>
                <c:pt idx="4023">
                  <c:v>8056.2412109375</c:v>
                </c:pt>
                <c:pt idx="4024">
                  <c:v>8058.2404785156205</c:v>
                </c:pt>
                <c:pt idx="4025">
                  <c:v>8060.22705078125</c:v>
                </c:pt>
                <c:pt idx="4026">
                  <c:v>8062.2141113281295</c:v>
                </c:pt>
                <c:pt idx="4027">
                  <c:v>8064.2009277343705</c:v>
                </c:pt>
                <c:pt idx="4028">
                  <c:v>8066.1999511718705</c:v>
                </c:pt>
                <c:pt idx="4029">
                  <c:v>8068.1486816406205</c:v>
                </c:pt>
                <c:pt idx="4030">
                  <c:v>8070.1982421875</c:v>
                </c:pt>
                <c:pt idx="4031">
                  <c:v>8072.2604980468705</c:v>
                </c:pt>
                <c:pt idx="4032">
                  <c:v>8074.31005859375</c:v>
                </c:pt>
                <c:pt idx="4033">
                  <c:v>8076.34716796875</c:v>
                </c:pt>
                <c:pt idx="4034">
                  <c:v>8078.2839355468705</c:v>
                </c:pt>
                <c:pt idx="4035">
                  <c:v>8080.3459472656295</c:v>
                </c:pt>
                <c:pt idx="4036">
                  <c:v>8082.3576660156205</c:v>
                </c:pt>
                <c:pt idx="4037">
                  <c:v>8084.1936035156205</c:v>
                </c:pt>
                <c:pt idx="4038">
                  <c:v>8086.20556640625</c:v>
                </c:pt>
                <c:pt idx="4039">
                  <c:v>8088.2805175781205</c:v>
                </c:pt>
                <c:pt idx="4040">
                  <c:v>8090.16650390625</c:v>
                </c:pt>
                <c:pt idx="4041">
                  <c:v>8092.2160644531295</c:v>
                </c:pt>
                <c:pt idx="4042">
                  <c:v>8094.2783203125</c:v>
                </c:pt>
                <c:pt idx="4043">
                  <c:v>8096.1748046875</c:v>
                </c:pt>
                <c:pt idx="4044">
                  <c:v>8098.1970214843795</c:v>
                </c:pt>
                <c:pt idx="4045">
                  <c:v>8100.28662109375</c:v>
                </c:pt>
                <c:pt idx="4046">
                  <c:v>8102.3134765625</c:v>
                </c:pt>
                <c:pt idx="4047">
                  <c:v>8104.2873535156205</c:v>
                </c:pt>
                <c:pt idx="4048">
                  <c:v>8106.2990722656295</c:v>
                </c:pt>
                <c:pt idx="4049">
                  <c:v>8108.28369140625</c:v>
                </c:pt>
                <c:pt idx="4050">
                  <c:v>8110.23291015625</c:v>
                </c:pt>
                <c:pt idx="4051">
                  <c:v>8112.1716308593795</c:v>
                </c:pt>
                <c:pt idx="4052">
                  <c:v>8114.13330078125</c:v>
                </c:pt>
                <c:pt idx="4053">
                  <c:v>8116.24609375</c:v>
                </c:pt>
                <c:pt idx="4054">
                  <c:v>8118.2705078125</c:v>
                </c:pt>
                <c:pt idx="4055">
                  <c:v>8120.2321777343705</c:v>
                </c:pt>
                <c:pt idx="4056">
                  <c:v>8122.2189941406205</c:v>
                </c:pt>
                <c:pt idx="4057">
                  <c:v>8124.16552734375</c:v>
                </c:pt>
                <c:pt idx="4058">
                  <c:v>8126.18994140625</c:v>
                </c:pt>
                <c:pt idx="4059">
                  <c:v>8128.2038574218795</c:v>
                </c:pt>
                <c:pt idx="4060">
                  <c:v>8130.2409667968795</c:v>
                </c:pt>
                <c:pt idx="4061">
                  <c:v>8132.31591796875</c:v>
                </c:pt>
                <c:pt idx="4062">
                  <c:v>8134.28759765625</c:v>
                </c:pt>
                <c:pt idx="4063">
                  <c:v>8136.1989746093705</c:v>
                </c:pt>
                <c:pt idx="4064">
                  <c:v>8138.20068359375</c:v>
                </c:pt>
                <c:pt idx="4065">
                  <c:v>8140.2878417968795</c:v>
                </c:pt>
                <c:pt idx="4066">
                  <c:v>8142.22412109375</c:v>
                </c:pt>
                <c:pt idx="4067">
                  <c:v>8144.09765625</c:v>
                </c:pt>
                <c:pt idx="4068">
                  <c:v>8146.1726074218795</c:v>
                </c:pt>
                <c:pt idx="4069">
                  <c:v>8148.2724609375</c:v>
                </c:pt>
                <c:pt idx="4070">
                  <c:v>8150.2844238281295</c:v>
                </c:pt>
                <c:pt idx="4071">
                  <c:v>8152.30908203125</c:v>
                </c:pt>
                <c:pt idx="4072">
                  <c:v>8154.2578125</c:v>
                </c:pt>
                <c:pt idx="4073">
                  <c:v>8156.2194824218795</c:v>
                </c:pt>
                <c:pt idx="4074">
                  <c:v>8158.2565917968795</c:v>
                </c:pt>
                <c:pt idx="4075">
                  <c:v>8160.2536621093705</c:v>
                </c:pt>
                <c:pt idx="4076">
                  <c:v>8162.31591796875</c:v>
                </c:pt>
                <c:pt idx="4077">
                  <c:v>8164.2546386718705</c:v>
                </c:pt>
                <c:pt idx="4078">
                  <c:v>8166.1887207031205</c:v>
                </c:pt>
                <c:pt idx="4079">
                  <c:v>8168.3010253906295</c:v>
                </c:pt>
                <c:pt idx="4080">
                  <c:v>8170.2021484375</c:v>
                </c:pt>
                <c:pt idx="4081">
                  <c:v>8172.1638183593795</c:v>
                </c:pt>
                <c:pt idx="4082">
                  <c:v>8174.16064453125</c:v>
                </c:pt>
                <c:pt idx="4083">
                  <c:v>8176.0720214843795</c:v>
                </c:pt>
                <c:pt idx="4084">
                  <c:v>8178.19970703125</c:v>
                </c:pt>
                <c:pt idx="4085">
                  <c:v>8180.26171875</c:v>
                </c:pt>
                <c:pt idx="4086">
                  <c:v>8182.1979980468705</c:v>
                </c:pt>
                <c:pt idx="4087">
                  <c:v>8184.1721191406205</c:v>
                </c:pt>
                <c:pt idx="4088">
                  <c:v>8186.1462402343705</c:v>
                </c:pt>
                <c:pt idx="4089">
                  <c:v>8188.13330078125</c:v>
                </c:pt>
                <c:pt idx="4090">
                  <c:v>8190.1328125</c:v>
                </c:pt>
                <c:pt idx="4091">
                  <c:v>8192.232421875</c:v>
                </c:pt>
                <c:pt idx="4092">
                  <c:v>8194.2822265625</c:v>
                </c:pt>
                <c:pt idx="4093">
                  <c:v>8196.18115234375</c:v>
                </c:pt>
                <c:pt idx="4094">
                  <c:v>8198.1171875</c:v>
                </c:pt>
                <c:pt idx="4095">
                  <c:v>8200.05126953125</c:v>
                </c:pt>
                <c:pt idx="4096">
                  <c:v>8201.98779296875</c:v>
                </c:pt>
                <c:pt idx="4097">
                  <c:v>8204.14013671875</c:v>
                </c:pt>
                <c:pt idx="4098">
                  <c:v>8206.275390625</c:v>
                </c:pt>
                <c:pt idx="4099">
                  <c:v>8208.18701171875</c:v>
                </c:pt>
                <c:pt idx="4100">
                  <c:v>8210.11328125</c:v>
                </c:pt>
                <c:pt idx="4101">
                  <c:v>8212.150390625</c:v>
                </c:pt>
                <c:pt idx="4102">
                  <c:v>8214.212890625</c:v>
                </c:pt>
                <c:pt idx="4103">
                  <c:v>8216.16162109375</c:v>
                </c:pt>
                <c:pt idx="4104">
                  <c:v>8218.185546875</c:v>
                </c:pt>
                <c:pt idx="4105">
                  <c:v>8220.18505859375</c:v>
                </c:pt>
                <c:pt idx="4106">
                  <c:v>8222.1220703125</c:v>
                </c:pt>
                <c:pt idx="4107">
                  <c:v>8224.09423828125</c:v>
                </c:pt>
                <c:pt idx="4108">
                  <c:v>8226.130859375</c:v>
                </c:pt>
                <c:pt idx="4109">
                  <c:v>8228.1953125</c:v>
                </c:pt>
                <c:pt idx="4110">
                  <c:v>8230.09423828125</c:v>
                </c:pt>
                <c:pt idx="4111">
                  <c:v>8232.166015625</c:v>
                </c:pt>
                <c:pt idx="4112">
                  <c:v>8234.32861328125</c:v>
                </c:pt>
                <c:pt idx="4113">
                  <c:v>8236.24267578125</c:v>
                </c:pt>
                <c:pt idx="4114">
                  <c:v>8238.2294921875</c:v>
                </c:pt>
                <c:pt idx="4115">
                  <c:v>8240.2666015625</c:v>
                </c:pt>
                <c:pt idx="4116">
                  <c:v>8242.18798828125</c:v>
                </c:pt>
                <c:pt idx="4117">
                  <c:v>8244.15966796875</c:v>
                </c:pt>
                <c:pt idx="4118">
                  <c:v>8246.1240234375</c:v>
                </c:pt>
                <c:pt idx="4119">
                  <c:v>8248.15087890625</c:v>
                </c:pt>
                <c:pt idx="4120">
                  <c:v>8250.2001953125</c:v>
                </c:pt>
                <c:pt idx="4121">
                  <c:v>8252.16162109375</c:v>
                </c:pt>
                <c:pt idx="4122">
                  <c:v>8254.146484375</c:v>
                </c:pt>
                <c:pt idx="4123">
                  <c:v>8256.2216796875</c:v>
                </c:pt>
                <c:pt idx="4124">
                  <c:v>8258.10986328125</c:v>
                </c:pt>
                <c:pt idx="4125">
                  <c:v>8260.05859375</c:v>
                </c:pt>
                <c:pt idx="4126">
                  <c:v>8262.1708984375</c:v>
                </c:pt>
                <c:pt idx="4127">
                  <c:v>8264.1552734375</c:v>
                </c:pt>
                <c:pt idx="4128">
                  <c:v>8266.12939453125</c:v>
                </c:pt>
                <c:pt idx="4129">
                  <c:v>8268.08056640625</c:v>
                </c:pt>
                <c:pt idx="4130">
                  <c:v>8270.0546875</c:v>
                </c:pt>
                <c:pt idx="4131">
                  <c:v>8272.029296875</c:v>
                </c:pt>
                <c:pt idx="4132">
                  <c:v>8274.14208984375</c:v>
                </c:pt>
                <c:pt idx="4133">
                  <c:v>8276.19189453125</c:v>
                </c:pt>
                <c:pt idx="4134">
                  <c:v>8278.052734375</c:v>
                </c:pt>
                <c:pt idx="4135">
                  <c:v>8280.10205078125</c:v>
                </c:pt>
                <c:pt idx="4136">
                  <c:v>8282.18701171875</c:v>
                </c:pt>
                <c:pt idx="4137">
                  <c:v>8284.21142578125</c:v>
                </c:pt>
                <c:pt idx="4138">
                  <c:v>8286.2890625</c:v>
                </c:pt>
                <c:pt idx="4139">
                  <c:v>8288.2255859375</c:v>
                </c:pt>
                <c:pt idx="4140">
                  <c:v>8290.1494140625</c:v>
                </c:pt>
                <c:pt idx="4141">
                  <c:v>8292.12353515625</c:v>
                </c:pt>
                <c:pt idx="4142">
                  <c:v>8294.0595703125</c:v>
                </c:pt>
                <c:pt idx="4143">
                  <c:v>8296.0966796875</c:v>
                </c:pt>
                <c:pt idx="4144">
                  <c:v>8298.12109375</c:v>
                </c:pt>
                <c:pt idx="4145">
                  <c:v>8300.09521484375</c:v>
                </c:pt>
                <c:pt idx="4146">
                  <c:v>8302.1201171875</c:v>
                </c:pt>
                <c:pt idx="4147">
                  <c:v>8304.10693359375</c:v>
                </c:pt>
                <c:pt idx="4148">
                  <c:v>8306.04296875</c:v>
                </c:pt>
                <c:pt idx="4149">
                  <c:v>8308.0546875</c:v>
                </c:pt>
                <c:pt idx="4150">
                  <c:v>8310.06689453125</c:v>
                </c:pt>
                <c:pt idx="4151">
                  <c:v>8312.041015625</c:v>
                </c:pt>
                <c:pt idx="4152">
                  <c:v>8314.078125</c:v>
                </c:pt>
                <c:pt idx="4153">
                  <c:v>8316.1279296875</c:v>
                </c:pt>
                <c:pt idx="4154">
                  <c:v>8318.0771484375</c:v>
                </c:pt>
                <c:pt idx="4155">
                  <c:v>8320.06396484375</c:v>
                </c:pt>
                <c:pt idx="4156">
                  <c:v>8322.1005859375</c:v>
                </c:pt>
                <c:pt idx="4157">
                  <c:v>8324.099609375</c:v>
                </c:pt>
                <c:pt idx="4158">
                  <c:v>8326.109375</c:v>
                </c:pt>
                <c:pt idx="4159">
                  <c:v>8328.0712890625</c:v>
                </c:pt>
                <c:pt idx="4160">
                  <c:v>8330.0703125</c:v>
                </c:pt>
                <c:pt idx="4161">
                  <c:v>8332.0546875</c:v>
                </c:pt>
                <c:pt idx="4162">
                  <c:v>8334.0439453125</c:v>
                </c:pt>
                <c:pt idx="4163">
                  <c:v>8336.095703125</c:v>
                </c:pt>
                <c:pt idx="4164">
                  <c:v>8338.0322265625</c:v>
                </c:pt>
                <c:pt idx="4165">
                  <c:v>8339.994140625</c:v>
                </c:pt>
                <c:pt idx="4166">
                  <c:v>8342.03125</c:v>
                </c:pt>
                <c:pt idx="4167">
                  <c:v>8344.06787109375</c:v>
                </c:pt>
                <c:pt idx="4168">
                  <c:v>8346.1044921875</c:v>
                </c:pt>
                <c:pt idx="4169">
                  <c:v>8348.126953125</c:v>
                </c:pt>
                <c:pt idx="4170">
                  <c:v>8350.12646484375</c:v>
                </c:pt>
                <c:pt idx="4171">
                  <c:v>8352.12841796875</c:v>
                </c:pt>
                <c:pt idx="4172">
                  <c:v>8354.12548828125</c:v>
                </c:pt>
                <c:pt idx="4173">
                  <c:v>8356.1875</c:v>
                </c:pt>
                <c:pt idx="4174">
                  <c:v>8358.17626953125</c:v>
                </c:pt>
                <c:pt idx="4175">
                  <c:v>8360.0498046875</c:v>
                </c:pt>
                <c:pt idx="4176">
                  <c:v>8361.98681640625</c:v>
                </c:pt>
                <c:pt idx="4177">
                  <c:v>8364.07421875</c:v>
                </c:pt>
                <c:pt idx="4178">
                  <c:v>8366.12353515625</c:v>
                </c:pt>
                <c:pt idx="4179">
                  <c:v>8368.12255859375</c:v>
                </c:pt>
                <c:pt idx="4180">
                  <c:v>8370.17236328125</c:v>
                </c:pt>
                <c:pt idx="4181">
                  <c:v>8372.08349609375</c:v>
                </c:pt>
                <c:pt idx="4182">
                  <c:v>8373.95703125</c:v>
                </c:pt>
                <c:pt idx="4183">
                  <c:v>8375.99462890625</c:v>
                </c:pt>
                <c:pt idx="4184">
                  <c:v>8378.056640625</c:v>
                </c:pt>
                <c:pt idx="4185">
                  <c:v>8379.990234375</c:v>
                </c:pt>
                <c:pt idx="4186">
                  <c:v>8382.01220703125</c:v>
                </c:pt>
                <c:pt idx="4187">
                  <c:v>8384.07666015625</c:v>
                </c:pt>
                <c:pt idx="4188">
                  <c:v>8386.06591796875</c:v>
                </c:pt>
                <c:pt idx="4189">
                  <c:v>8388.12841796875</c:v>
                </c:pt>
                <c:pt idx="4190">
                  <c:v>8390.17822265625</c:v>
                </c:pt>
                <c:pt idx="4191">
                  <c:v>8392.126953125</c:v>
                </c:pt>
                <c:pt idx="4192">
                  <c:v>8394.025390625</c:v>
                </c:pt>
                <c:pt idx="4193">
                  <c:v>8395.97216796875</c:v>
                </c:pt>
                <c:pt idx="4194">
                  <c:v>8398.0341796875</c:v>
                </c:pt>
                <c:pt idx="4195">
                  <c:v>8400.07373046875</c:v>
                </c:pt>
                <c:pt idx="4196">
                  <c:v>8402.03564453125</c:v>
                </c:pt>
                <c:pt idx="4197">
                  <c:v>8404.06005859375</c:v>
                </c:pt>
                <c:pt idx="4198">
                  <c:v>8406.046875</c:v>
                </c:pt>
                <c:pt idx="4199">
                  <c:v>8408.02099609375</c:v>
                </c:pt>
                <c:pt idx="4200">
                  <c:v>8410.0205078125</c:v>
                </c:pt>
                <c:pt idx="4201">
                  <c:v>8411.93212890625</c:v>
                </c:pt>
                <c:pt idx="4202">
                  <c:v>8413.93115234375</c:v>
                </c:pt>
                <c:pt idx="4203">
                  <c:v>8416.03076171875</c:v>
                </c:pt>
                <c:pt idx="4204">
                  <c:v>8418.04248046875</c:v>
                </c:pt>
                <c:pt idx="4205">
                  <c:v>8420.00439453125</c:v>
                </c:pt>
                <c:pt idx="4206">
                  <c:v>8422.04150390625</c:v>
                </c:pt>
                <c:pt idx="4207">
                  <c:v>8424.01318359375</c:v>
                </c:pt>
                <c:pt idx="4208">
                  <c:v>8425.97509765625</c:v>
                </c:pt>
                <c:pt idx="4209">
                  <c:v>8427.93896484375</c:v>
                </c:pt>
                <c:pt idx="4210">
                  <c:v>8429.93798828125</c:v>
                </c:pt>
                <c:pt idx="4211">
                  <c:v>8431.9853515625</c:v>
                </c:pt>
                <c:pt idx="4212">
                  <c:v>8433.9345703125</c:v>
                </c:pt>
                <c:pt idx="4213">
                  <c:v>8435.923828125</c:v>
                </c:pt>
                <c:pt idx="4214">
                  <c:v>8437.87255859375</c:v>
                </c:pt>
                <c:pt idx="4215">
                  <c:v>8439.80908203125</c:v>
                </c:pt>
                <c:pt idx="4216">
                  <c:v>8441.896484375</c:v>
                </c:pt>
                <c:pt idx="4217">
                  <c:v>8444.021484375</c:v>
                </c:pt>
                <c:pt idx="4218">
                  <c:v>8446.0458984375</c:v>
                </c:pt>
                <c:pt idx="4219">
                  <c:v>8448.00732421875</c:v>
                </c:pt>
                <c:pt idx="4220">
                  <c:v>8450.01953125</c:v>
                </c:pt>
                <c:pt idx="4221">
                  <c:v>8452.0185546875</c:v>
                </c:pt>
                <c:pt idx="4222">
                  <c:v>8454.04296875</c:v>
                </c:pt>
                <c:pt idx="4223">
                  <c:v>8456.06787109375</c:v>
                </c:pt>
                <c:pt idx="4224">
                  <c:v>8457.93896484375</c:v>
                </c:pt>
                <c:pt idx="4225">
                  <c:v>8459.875</c:v>
                </c:pt>
                <c:pt idx="4226">
                  <c:v>8461.96484375</c:v>
                </c:pt>
                <c:pt idx="4227">
                  <c:v>8463.93896484375</c:v>
                </c:pt>
                <c:pt idx="4228">
                  <c:v>8465.98876953125</c:v>
                </c:pt>
                <c:pt idx="4229">
                  <c:v>8468.05126953125</c:v>
                </c:pt>
                <c:pt idx="4230">
                  <c:v>8469.97509765625</c:v>
                </c:pt>
                <c:pt idx="4231">
                  <c:v>8471.98486328125</c:v>
                </c:pt>
                <c:pt idx="4232">
                  <c:v>8473.99658203125</c:v>
                </c:pt>
                <c:pt idx="4233">
                  <c:v>8475.94775390625</c:v>
                </c:pt>
                <c:pt idx="4234">
                  <c:v>8477.99755859375</c:v>
                </c:pt>
                <c:pt idx="4235">
                  <c:v>8480.072265625</c:v>
                </c:pt>
                <c:pt idx="4236">
                  <c:v>8481.99609375</c:v>
                </c:pt>
                <c:pt idx="4237">
                  <c:v>8483.8671875</c:v>
                </c:pt>
                <c:pt idx="4238">
                  <c:v>8485.8916015625</c:v>
                </c:pt>
                <c:pt idx="4239">
                  <c:v>8488.00634765625</c:v>
                </c:pt>
                <c:pt idx="4240">
                  <c:v>8489.90478515625</c:v>
                </c:pt>
                <c:pt idx="4241">
                  <c:v>8491.904296875</c:v>
                </c:pt>
                <c:pt idx="4242">
                  <c:v>8494.00439453125</c:v>
                </c:pt>
                <c:pt idx="4243">
                  <c:v>8495.91357421875</c:v>
                </c:pt>
                <c:pt idx="4244">
                  <c:v>8497.84765625</c:v>
                </c:pt>
                <c:pt idx="4245">
                  <c:v>8499.9375</c:v>
                </c:pt>
                <c:pt idx="4246">
                  <c:v>8502.02734375</c:v>
                </c:pt>
                <c:pt idx="4247">
                  <c:v>8503.9384765625</c:v>
                </c:pt>
                <c:pt idx="4248">
                  <c:v>8505.88720703125</c:v>
                </c:pt>
                <c:pt idx="4249">
                  <c:v>8507.99951171875</c:v>
                </c:pt>
                <c:pt idx="4250">
                  <c:v>8510.01171875</c:v>
                </c:pt>
                <c:pt idx="4251">
                  <c:v>8511.9736328125</c:v>
                </c:pt>
                <c:pt idx="4252">
                  <c:v>8513.98291015625</c:v>
                </c:pt>
                <c:pt idx="4253">
                  <c:v>8515.98193359375</c:v>
                </c:pt>
                <c:pt idx="4254">
                  <c:v>8518.0087890625</c:v>
                </c:pt>
                <c:pt idx="4255">
                  <c:v>8519.89501953125</c:v>
                </c:pt>
                <c:pt idx="4256">
                  <c:v>8521.83154296875</c:v>
                </c:pt>
                <c:pt idx="4257">
                  <c:v>8523.91650390625</c:v>
                </c:pt>
                <c:pt idx="4258">
                  <c:v>8525.95361328125</c:v>
                </c:pt>
                <c:pt idx="4259">
                  <c:v>8528.00537109375</c:v>
                </c:pt>
                <c:pt idx="4260">
                  <c:v>8529.90380859375</c:v>
                </c:pt>
                <c:pt idx="4261">
                  <c:v>8531.802734375</c:v>
                </c:pt>
                <c:pt idx="4262">
                  <c:v>8533.9033203125</c:v>
                </c:pt>
                <c:pt idx="4263">
                  <c:v>8535.99072265625</c:v>
                </c:pt>
                <c:pt idx="4264">
                  <c:v>8538.00244140625</c:v>
                </c:pt>
                <c:pt idx="4265">
                  <c:v>8539.85107421875</c:v>
                </c:pt>
                <c:pt idx="4266">
                  <c:v>8541.8251953125</c:v>
                </c:pt>
                <c:pt idx="4267">
                  <c:v>8543.87451171875</c:v>
                </c:pt>
                <c:pt idx="4268">
                  <c:v>8545.9619140625</c:v>
                </c:pt>
                <c:pt idx="4269">
                  <c:v>8547.9111328125</c:v>
                </c:pt>
                <c:pt idx="4270">
                  <c:v>8549.75927734375</c:v>
                </c:pt>
                <c:pt idx="4271">
                  <c:v>8551.88427734375</c:v>
                </c:pt>
                <c:pt idx="4272">
                  <c:v>8554.02197265625</c:v>
                </c:pt>
                <c:pt idx="4273">
                  <c:v>8555.99609375</c:v>
                </c:pt>
                <c:pt idx="4274">
                  <c:v>8558.033203125</c:v>
                </c:pt>
                <c:pt idx="4275">
                  <c:v>8560.0048828125</c:v>
                </c:pt>
                <c:pt idx="4276">
                  <c:v>8561.86376953125</c:v>
                </c:pt>
                <c:pt idx="4277">
                  <c:v>8563.92578125</c:v>
                </c:pt>
                <c:pt idx="4278">
                  <c:v>8565.92724609375</c:v>
                </c:pt>
                <c:pt idx="4279">
                  <c:v>8567.90380859375</c:v>
                </c:pt>
                <c:pt idx="4280">
                  <c:v>8569.9033203125</c:v>
                </c:pt>
                <c:pt idx="4281">
                  <c:v>8572.013671875</c:v>
                </c:pt>
                <c:pt idx="4282">
                  <c:v>8573.9599609375</c:v>
                </c:pt>
                <c:pt idx="4283">
                  <c:v>8575.79833984375</c:v>
                </c:pt>
                <c:pt idx="4284">
                  <c:v>8577.88818359375</c:v>
                </c:pt>
                <c:pt idx="4285">
                  <c:v>8579.88720703125</c:v>
                </c:pt>
                <c:pt idx="4286">
                  <c:v>8581.861328125</c:v>
                </c:pt>
                <c:pt idx="4287">
                  <c:v>8583.88623046875</c:v>
                </c:pt>
                <c:pt idx="4288">
                  <c:v>8585.84814453125</c:v>
                </c:pt>
                <c:pt idx="4289">
                  <c:v>8587.79736328125</c:v>
                </c:pt>
                <c:pt idx="4290">
                  <c:v>8589.79638671875</c:v>
                </c:pt>
                <c:pt idx="4291">
                  <c:v>8591.84521484375</c:v>
                </c:pt>
                <c:pt idx="4292">
                  <c:v>8593.90771484375</c:v>
                </c:pt>
                <c:pt idx="4293">
                  <c:v>8595.86962890625</c:v>
                </c:pt>
                <c:pt idx="4294">
                  <c:v>8597.86865234375</c:v>
                </c:pt>
                <c:pt idx="4295">
                  <c:v>8599.99365234375</c:v>
                </c:pt>
                <c:pt idx="4296">
                  <c:v>8602.05615234375</c:v>
                </c:pt>
                <c:pt idx="4297">
                  <c:v>8603.9296875</c:v>
                </c:pt>
                <c:pt idx="4298">
                  <c:v>8605.84033203125</c:v>
                </c:pt>
                <c:pt idx="4299">
                  <c:v>8607.86474609375</c:v>
                </c:pt>
                <c:pt idx="4300">
                  <c:v>8609.78662109375</c:v>
                </c:pt>
                <c:pt idx="4301">
                  <c:v>8611.7734375</c:v>
                </c:pt>
                <c:pt idx="4302">
                  <c:v>8613.83544921875</c:v>
                </c:pt>
                <c:pt idx="4303">
                  <c:v>8615.88525390625</c:v>
                </c:pt>
                <c:pt idx="4304">
                  <c:v>8617.9375</c:v>
                </c:pt>
                <c:pt idx="4305">
                  <c:v>8619.93701171875</c:v>
                </c:pt>
                <c:pt idx="4306">
                  <c:v>8621.89892578125</c:v>
                </c:pt>
                <c:pt idx="4307">
                  <c:v>8623.8203125</c:v>
                </c:pt>
                <c:pt idx="4308">
                  <c:v>8625.76904296875</c:v>
                </c:pt>
                <c:pt idx="4309">
                  <c:v>8627.89599609375</c:v>
                </c:pt>
                <c:pt idx="4310">
                  <c:v>8629.8701171875</c:v>
                </c:pt>
                <c:pt idx="4311">
                  <c:v>8631.79443359375</c:v>
                </c:pt>
                <c:pt idx="4312">
                  <c:v>8633.90673828125</c:v>
                </c:pt>
                <c:pt idx="4313">
                  <c:v>8636.0068359375</c:v>
                </c:pt>
                <c:pt idx="4314">
                  <c:v>8637.890625</c:v>
                </c:pt>
                <c:pt idx="4315">
                  <c:v>8639.8017578125</c:v>
                </c:pt>
                <c:pt idx="4316">
                  <c:v>8641.87939453125</c:v>
                </c:pt>
                <c:pt idx="4317">
                  <c:v>8643.87841796875</c:v>
                </c:pt>
                <c:pt idx="4318">
                  <c:v>8645.93798828125</c:v>
                </c:pt>
                <c:pt idx="4319">
                  <c:v>8647.86181640625</c:v>
                </c:pt>
                <c:pt idx="4320">
                  <c:v>8649.83837890625</c:v>
                </c:pt>
                <c:pt idx="4321">
                  <c:v>8651.8857421875</c:v>
                </c:pt>
                <c:pt idx="4322">
                  <c:v>8653.84716796875</c:v>
                </c:pt>
                <c:pt idx="4323">
                  <c:v>8655.88671875</c:v>
                </c:pt>
                <c:pt idx="4324">
                  <c:v>8657.79833984375</c:v>
                </c:pt>
                <c:pt idx="4325">
                  <c:v>8659.7724609375</c:v>
                </c:pt>
                <c:pt idx="4326">
                  <c:v>8661.8466796875</c:v>
                </c:pt>
                <c:pt idx="4327">
                  <c:v>8663.90869140625</c:v>
                </c:pt>
                <c:pt idx="4328">
                  <c:v>8665.908203125</c:v>
                </c:pt>
                <c:pt idx="4329">
                  <c:v>8667.90771484375</c:v>
                </c:pt>
                <c:pt idx="4330">
                  <c:v>8669.84423828125</c:v>
                </c:pt>
                <c:pt idx="4331">
                  <c:v>8671.7177734375</c:v>
                </c:pt>
                <c:pt idx="4332">
                  <c:v>8673.88037109375</c:v>
                </c:pt>
                <c:pt idx="4333">
                  <c:v>8675.87744140625</c:v>
                </c:pt>
                <c:pt idx="4334">
                  <c:v>8677.75146484375</c:v>
                </c:pt>
                <c:pt idx="4335">
                  <c:v>8679.81591796875</c:v>
                </c:pt>
                <c:pt idx="4336">
                  <c:v>8681.81494140625</c:v>
                </c:pt>
                <c:pt idx="4337">
                  <c:v>8683.77685546875</c:v>
                </c:pt>
                <c:pt idx="4338">
                  <c:v>8685.72607421875</c:v>
                </c:pt>
                <c:pt idx="4339">
                  <c:v>8687.75</c:v>
                </c:pt>
                <c:pt idx="4340">
                  <c:v>8689.79736328125</c:v>
                </c:pt>
                <c:pt idx="4341">
                  <c:v>8691.822265625</c:v>
                </c:pt>
                <c:pt idx="4342">
                  <c:v>8693.8359375</c:v>
                </c:pt>
                <c:pt idx="4343">
                  <c:v>8695.72216796875</c:v>
                </c:pt>
                <c:pt idx="4344">
                  <c:v>8697.77197265625</c:v>
                </c:pt>
                <c:pt idx="4345">
                  <c:v>8699.947265625</c:v>
                </c:pt>
                <c:pt idx="4346">
                  <c:v>8702.044921875</c:v>
                </c:pt>
                <c:pt idx="4347">
                  <c:v>8704.01904296875</c:v>
                </c:pt>
                <c:pt idx="4348">
                  <c:v>8705.80712890625</c:v>
                </c:pt>
                <c:pt idx="4349">
                  <c:v>8707.71826171875</c:v>
                </c:pt>
                <c:pt idx="4350">
                  <c:v>8709.75537109375</c:v>
                </c:pt>
                <c:pt idx="4351">
                  <c:v>8711.79248046875</c:v>
                </c:pt>
                <c:pt idx="4352">
                  <c:v>8713.80419921875</c:v>
                </c:pt>
                <c:pt idx="4353">
                  <c:v>8715.73828125</c:v>
                </c:pt>
                <c:pt idx="4354">
                  <c:v>8717.83837890625</c:v>
                </c:pt>
                <c:pt idx="4355">
                  <c:v>8719.8525390625</c:v>
                </c:pt>
                <c:pt idx="4356">
                  <c:v>8721.75146484375</c:v>
                </c:pt>
                <c:pt idx="4357">
                  <c:v>8723.7509765625</c:v>
                </c:pt>
                <c:pt idx="4358">
                  <c:v>8725.8505859375</c:v>
                </c:pt>
                <c:pt idx="4359">
                  <c:v>8727.9755859375</c:v>
                </c:pt>
                <c:pt idx="4360">
                  <c:v>8729.90966796875</c:v>
                </c:pt>
                <c:pt idx="4361">
                  <c:v>8731.7958984375</c:v>
                </c:pt>
                <c:pt idx="4362">
                  <c:v>8733.7197265625</c:v>
                </c:pt>
                <c:pt idx="4363">
                  <c:v>8735.7568359375</c:v>
                </c:pt>
                <c:pt idx="4364">
                  <c:v>8737.77099609375</c:v>
                </c:pt>
                <c:pt idx="4365">
                  <c:v>8739.619140625</c:v>
                </c:pt>
                <c:pt idx="4366">
                  <c:v>8741.6689453125</c:v>
                </c:pt>
                <c:pt idx="4367">
                  <c:v>8743.83203125</c:v>
                </c:pt>
                <c:pt idx="4368">
                  <c:v>8745.78125</c:v>
                </c:pt>
                <c:pt idx="4369">
                  <c:v>8747.73046875</c:v>
                </c:pt>
                <c:pt idx="4370">
                  <c:v>8749.767578125</c:v>
                </c:pt>
                <c:pt idx="4371">
                  <c:v>8751.81689453125</c:v>
                </c:pt>
                <c:pt idx="4372">
                  <c:v>8753.7255859375</c:v>
                </c:pt>
                <c:pt idx="4373">
                  <c:v>8755.6875</c:v>
                </c:pt>
                <c:pt idx="4374">
                  <c:v>8757.8271484375</c:v>
                </c:pt>
                <c:pt idx="4375">
                  <c:v>8759.939453125</c:v>
                </c:pt>
                <c:pt idx="4376">
                  <c:v>8761.87646484375</c:v>
                </c:pt>
                <c:pt idx="4377">
                  <c:v>8763.76220703125</c:v>
                </c:pt>
                <c:pt idx="4378">
                  <c:v>8765.83642578125</c:v>
                </c:pt>
                <c:pt idx="4379">
                  <c:v>8767.82373046875</c:v>
                </c:pt>
                <c:pt idx="4380">
                  <c:v>8769.7099609375</c:v>
                </c:pt>
                <c:pt idx="4381">
                  <c:v>8771.79736328125</c:v>
                </c:pt>
                <c:pt idx="4382">
                  <c:v>8773.822265625</c:v>
                </c:pt>
                <c:pt idx="4383">
                  <c:v>8775.75830078125</c:v>
                </c:pt>
                <c:pt idx="4384">
                  <c:v>8777.75732421875</c:v>
                </c:pt>
                <c:pt idx="4385">
                  <c:v>8779.6689453125</c:v>
                </c:pt>
                <c:pt idx="4386">
                  <c:v>8781.693359375</c:v>
                </c:pt>
                <c:pt idx="4387">
                  <c:v>8783.79296875</c:v>
                </c:pt>
                <c:pt idx="4388">
                  <c:v>8785.79248046875</c:v>
                </c:pt>
                <c:pt idx="4389">
                  <c:v>8787.7919921875</c:v>
                </c:pt>
                <c:pt idx="4390">
                  <c:v>8789.7763671875</c:v>
                </c:pt>
                <c:pt idx="4391">
                  <c:v>8791.775390625</c:v>
                </c:pt>
                <c:pt idx="4392">
                  <c:v>8793.71435546875</c:v>
                </c:pt>
                <c:pt idx="4393">
                  <c:v>8795.68896484375</c:v>
                </c:pt>
                <c:pt idx="4394">
                  <c:v>8797.7509765625</c:v>
                </c:pt>
                <c:pt idx="4395">
                  <c:v>8799.662109375</c:v>
                </c:pt>
                <c:pt idx="4396">
                  <c:v>8801.63623046875</c:v>
                </c:pt>
                <c:pt idx="4397">
                  <c:v>8803.74853515625</c:v>
                </c:pt>
                <c:pt idx="4398">
                  <c:v>8805.8486328125</c:v>
                </c:pt>
                <c:pt idx="4399">
                  <c:v>8807.82275390625</c:v>
                </c:pt>
                <c:pt idx="4400">
                  <c:v>8809.71875</c:v>
                </c:pt>
                <c:pt idx="4401">
                  <c:v>8811.71826171875</c:v>
                </c:pt>
                <c:pt idx="4402">
                  <c:v>8813.7578125</c:v>
                </c:pt>
                <c:pt idx="4403">
                  <c:v>8815.74462890625</c:v>
                </c:pt>
                <c:pt idx="4404">
                  <c:v>8817.69384765625</c:v>
                </c:pt>
                <c:pt idx="4405">
                  <c:v>8819.6904296875</c:v>
                </c:pt>
                <c:pt idx="4406">
                  <c:v>8821.75048828125</c:v>
                </c:pt>
                <c:pt idx="4407">
                  <c:v>8823.802734375</c:v>
                </c:pt>
                <c:pt idx="4408">
                  <c:v>8825.76611328125</c:v>
                </c:pt>
                <c:pt idx="4409">
                  <c:v>8827.70263671875</c:v>
                </c:pt>
                <c:pt idx="4410">
                  <c:v>8829.73974609375</c:v>
                </c:pt>
                <c:pt idx="4411">
                  <c:v>8831.77685546875</c:v>
                </c:pt>
                <c:pt idx="4412">
                  <c:v>8833.73876953125</c:v>
                </c:pt>
                <c:pt idx="4413">
                  <c:v>8835.64990234375</c:v>
                </c:pt>
                <c:pt idx="4414">
                  <c:v>8837.5986328125</c:v>
                </c:pt>
                <c:pt idx="4415">
                  <c:v>8839.66064453125</c:v>
                </c:pt>
                <c:pt idx="4416">
                  <c:v>8841.6328125</c:v>
                </c:pt>
                <c:pt idx="4417">
                  <c:v>8843.72021484375</c:v>
                </c:pt>
                <c:pt idx="4418">
                  <c:v>8845.8603515625</c:v>
                </c:pt>
                <c:pt idx="4419">
                  <c:v>8847.822265625</c:v>
                </c:pt>
                <c:pt idx="4420">
                  <c:v>8849.78369140625</c:v>
                </c:pt>
                <c:pt idx="4421">
                  <c:v>8851.77001953125</c:v>
                </c:pt>
                <c:pt idx="4422">
                  <c:v>8853.71875</c:v>
                </c:pt>
                <c:pt idx="4423">
                  <c:v>8855.6806640625</c:v>
                </c:pt>
                <c:pt idx="4424">
                  <c:v>8857.73046875</c:v>
                </c:pt>
                <c:pt idx="4425">
                  <c:v>8859.76513671875</c:v>
                </c:pt>
                <c:pt idx="4426">
                  <c:v>8861.7392578125</c:v>
                </c:pt>
                <c:pt idx="4427">
                  <c:v>8863.64013671875</c:v>
                </c:pt>
                <c:pt idx="4428">
                  <c:v>8865.58935546875</c:v>
                </c:pt>
                <c:pt idx="4429">
                  <c:v>8867.6767578125</c:v>
                </c:pt>
                <c:pt idx="4430">
                  <c:v>8869.67578125</c:v>
                </c:pt>
                <c:pt idx="4431">
                  <c:v>8871.6123046875</c:v>
                </c:pt>
                <c:pt idx="4432">
                  <c:v>8873.6748046875</c:v>
                </c:pt>
                <c:pt idx="4433">
                  <c:v>8875.66162109375</c:v>
                </c:pt>
                <c:pt idx="4434">
                  <c:v>8877.67333984375</c:v>
                </c:pt>
                <c:pt idx="4435">
                  <c:v>8879.62255859375</c:v>
                </c:pt>
                <c:pt idx="4436">
                  <c:v>8881.6220703125</c:v>
                </c:pt>
                <c:pt idx="4437">
                  <c:v>8883.759765625</c:v>
                </c:pt>
                <c:pt idx="4438">
                  <c:v>8885.68359375</c:v>
                </c:pt>
                <c:pt idx="4439">
                  <c:v>8887.61962890625</c:v>
                </c:pt>
                <c:pt idx="4440">
                  <c:v>8889.6943359375</c:v>
                </c:pt>
                <c:pt idx="4441">
                  <c:v>8891.7314453125</c:v>
                </c:pt>
                <c:pt idx="4442">
                  <c:v>8893.6552734375</c:v>
                </c:pt>
                <c:pt idx="4443">
                  <c:v>8895.6171875</c:v>
                </c:pt>
                <c:pt idx="4444">
                  <c:v>8897.6669921875</c:v>
                </c:pt>
                <c:pt idx="4445">
                  <c:v>8899.7138671875</c:v>
                </c:pt>
                <c:pt idx="4446">
                  <c:v>8901.66259765625</c:v>
                </c:pt>
                <c:pt idx="4447">
                  <c:v>8903.65185546875</c:v>
                </c:pt>
                <c:pt idx="4448">
                  <c:v>8905.6513671875</c:v>
                </c:pt>
                <c:pt idx="4449">
                  <c:v>8907.6103515625</c:v>
                </c:pt>
                <c:pt idx="4450">
                  <c:v>8909.67236328125</c:v>
                </c:pt>
                <c:pt idx="4451">
                  <c:v>8911.611328125</c:v>
                </c:pt>
                <c:pt idx="4452">
                  <c:v>8913.58544921875</c:v>
                </c:pt>
                <c:pt idx="4453">
                  <c:v>8915.6103515625</c:v>
                </c:pt>
                <c:pt idx="4454">
                  <c:v>8917.62255859375</c:v>
                </c:pt>
                <c:pt idx="4455">
                  <c:v>8919.69677734375</c:v>
                </c:pt>
                <c:pt idx="4456">
                  <c:v>8921.6708984375</c:v>
                </c:pt>
                <c:pt idx="4457">
                  <c:v>8923.720703125</c:v>
                </c:pt>
                <c:pt idx="4458">
                  <c:v>8925.74267578125</c:v>
                </c:pt>
                <c:pt idx="4459">
                  <c:v>8927.62890625</c:v>
                </c:pt>
                <c:pt idx="4460">
                  <c:v>8929.58056640625</c:v>
                </c:pt>
                <c:pt idx="4461">
                  <c:v>8931.5927734375</c:v>
                </c:pt>
                <c:pt idx="4462">
                  <c:v>8933.64208984375</c:v>
                </c:pt>
                <c:pt idx="4463">
                  <c:v>8935.68896484375</c:v>
                </c:pt>
                <c:pt idx="4464">
                  <c:v>8937.60009765625</c:v>
                </c:pt>
                <c:pt idx="4465">
                  <c:v>8939.5263671875</c:v>
                </c:pt>
                <c:pt idx="4466">
                  <c:v>8941.62646484375</c:v>
                </c:pt>
                <c:pt idx="4467">
                  <c:v>8943.75146484375</c:v>
                </c:pt>
                <c:pt idx="4468">
                  <c:v>8945.73828125</c:v>
                </c:pt>
                <c:pt idx="4469">
                  <c:v>8947.59716796875</c:v>
                </c:pt>
                <c:pt idx="4470">
                  <c:v>8949.5966796875</c:v>
                </c:pt>
                <c:pt idx="4471">
                  <c:v>8951.623046875</c:v>
                </c:pt>
                <c:pt idx="4472">
                  <c:v>8953.70751953125</c:v>
                </c:pt>
                <c:pt idx="4473">
                  <c:v>8955.7197265625</c:v>
                </c:pt>
                <c:pt idx="4474">
                  <c:v>8957.67138671875</c:v>
                </c:pt>
                <c:pt idx="4475">
                  <c:v>8959.64306640625</c:v>
                </c:pt>
                <c:pt idx="4476">
                  <c:v>8961.59228515625</c:v>
                </c:pt>
                <c:pt idx="4477">
                  <c:v>8963.61669921875</c:v>
                </c:pt>
                <c:pt idx="4478">
                  <c:v>8965.5654296875</c:v>
                </c:pt>
                <c:pt idx="4479">
                  <c:v>8967.580078125</c:v>
                </c:pt>
                <c:pt idx="4480">
                  <c:v>8969.78076171875</c:v>
                </c:pt>
                <c:pt idx="4481">
                  <c:v>8971.7548828125</c:v>
                </c:pt>
                <c:pt idx="4482">
                  <c:v>8973.7041015625</c:v>
                </c:pt>
                <c:pt idx="4483">
                  <c:v>8975.703125</c:v>
                </c:pt>
                <c:pt idx="4484">
                  <c:v>8977.62451171875</c:v>
                </c:pt>
                <c:pt idx="4485">
                  <c:v>8979.69970703125</c:v>
                </c:pt>
                <c:pt idx="4486">
                  <c:v>8981.6005859375</c:v>
                </c:pt>
                <c:pt idx="4487">
                  <c:v>8983.5869140625</c:v>
                </c:pt>
                <c:pt idx="4488">
                  <c:v>8985.7119140625</c:v>
                </c:pt>
                <c:pt idx="4489">
                  <c:v>8987.69873046875</c:v>
                </c:pt>
                <c:pt idx="4490">
                  <c:v>8989.62255859375</c:v>
                </c:pt>
                <c:pt idx="4491">
                  <c:v>8991.58447265625</c:v>
                </c:pt>
                <c:pt idx="4492">
                  <c:v>8993.5966796875</c:v>
                </c:pt>
                <c:pt idx="4493">
                  <c:v>8995.57080078125</c:v>
                </c:pt>
                <c:pt idx="4494">
                  <c:v>8997.6328125</c:v>
                </c:pt>
                <c:pt idx="4495">
                  <c:v>8999.64208984375</c:v>
                </c:pt>
                <c:pt idx="4496">
                  <c:v>9001.515625</c:v>
                </c:pt>
                <c:pt idx="4497">
                  <c:v>9003.5048828125</c:v>
                </c:pt>
                <c:pt idx="4498">
                  <c:v>9005.64013671875</c:v>
                </c:pt>
                <c:pt idx="4499">
                  <c:v>9007.66455078125</c:v>
                </c:pt>
                <c:pt idx="4500">
                  <c:v>9009.65380859375</c:v>
                </c:pt>
                <c:pt idx="4501">
                  <c:v>9011.6279296875</c:v>
                </c:pt>
                <c:pt idx="4502">
                  <c:v>9013.60205078125</c:v>
                </c:pt>
                <c:pt idx="4503">
                  <c:v>9015.55126953125</c:v>
                </c:pt>
                <c:pt idx="4504">
                  <c:v>9017.48779296875</c:v>
                </c:pt>
                <c:pt idx="4505">
                  <c:v>9019.5498046875</c:v>
                </c:pt>
                <c:pt idx="4506">
                  <c:v>9021.548828125</c:v>
                </c:pt>
                <c:pt idx="4507">
                  <c:v>9023.54833984375</c:v>
                </c:pt>
                <c:pt idx="4508">
                  <c:v>9025.49755859375</c:v>
                </c:pt>
                <c:pt idx="4509">
                  <c:v>9027.5341796875</c:v>
                </c:pt>
                <c:pt idx="4510">
                  <c:v>9029.60888671875</c:v>
                </c:pt>
                <c:pt idx="4511">
                  <c:v>9031.57080078125</c:v>
                </c:pt>
                <c:pt idx="4512">
                  <c:v>9033.595703125</c:v>
                </c:pt>
                <c:pt idx="4513">
                  <c:v>9035.63037109375</c:v>
                </c:pt>
                <c:pt idx="4514">
                  <c:v>9037.5390625</c:v>
                </c:pt>
                <c:pt idx="4515">
                  <c:v>9039.46533203125</c:v>
                </c:pt>
                <c:pt idx="4516">
                  <c:v>9041.5546875</c:v>
                </c:pt>
                <c:pt idx="4517">
                  <c:v>9043.61669921875</c:v>
                </c:pt>
                <c:pt idx="4518">
                  <c:v>9045.54052734375</c:v>
                </c:pt>
                <c:pt idx="4519">
                  <c:v>9047.501953125</c:v>
                </c:pt>
                <c:pt idx="4520">
                  <c:v>9049.53955078125</c:v>
                </c:pt>
                <c:pt idx="4521">
                  <c:v>9051.61474609375</c:v>
                </c:pt>
                <c:pt idx="4522">
                  <c:v>9053.5634765625</c:v>
                </c:pt>
                <c:pt idx="4523">
                  <c:v>9055.5</c:v>
                </c:pt>
                <c:pt idx="4524">
                  <c:v>9057.57470703125</c:v>
                </c:pt>
                <c:pt idx="4525">
                  <c:v>9059.63671875</c:v>
                </c:pt>
                <c:pt idx="4526">
                  <c:v>9061.54833984375</c:v>
                </c:pt>
                <c:pt idx="4527">
                  <c:v>9063.5224609375</c:v>
                </c:pt>
                <c:pt idx="4528">
                  <c:v>9065.6220703125</c:v>
                </c:pt>
                <c:pt idx="4529">
                  <c:v>9067.50830078125</c:v>
                </c:pt>
                <c:pt idx="4530">
                  <c:v>9069.45751953125</c:v>
                </c:pt>
                <c:pt idx="4531">
                  <c:v>9071.5322265625</c:v>
                </c:pt>
                <c:pt idx="4532">
                  <c:v>9073.63232421875</c:v>
                </c:pt>
                <c:pt idx="4533">
                  <c:v>9075.70458984375</c:v>
                </c:pt>
                <c:pt idx="4534">
                  <c:v>9077.5654296875</c:v>
                </c:pt>
                <c:pt idx="4535">
                  <c:v>9079.4287109375</c:v>
                </c:pt>
                <c:pt idx="4536">
                  <c:v>9081.541015625</c:v>
                </c:pt>
                <c:pt idx="4537">
                  <c:v>9083.66650390625</c:v>
                </c:pt>
                <c:pt idx="4538">
                  <c:v>9085.59033203125</c:v>
                </c:pt>
                <c:pt idx="4539">
                  <c:v>9087.61474609375</c:v>
                </c:pt>
                <c:pt idx="4540">
                  <c:v>9089.5615234375</c:v>
                </c:pt>
                <c:pt idx="4541">
                  <c:v>9091.51025390625</c:v>
                </c:pt>
                <c:pt idx="4542">
                  <c:v>9093.5498046875</c:v>
                </c:pt>
                <c:pt idx="4543">
                  <c:v>9095.58447265625</c:v>
                </c:pt>
                <c:pt idx="4544">
                  <c:v>9097.5712890625</c:v>
                </c:pt>
                <c:pt idx="4545">
                  <c:v>9099.4599609375</c:v>
                </c:pt>
                <c:pt idx="4546">
                  <c:v>9101.53466796875</c:v>
                </c:pt>
                <c:pt idx="4547">
                  <c:v>9103.634765625</c:v>
                </c:pt>
                <c:pt idx="4548">
                  <c:v>9105.505859375</c:v>
                </c:pt>
                <c:pt idx="4549">
                  <c:v>9107.46728515625</c:v>
                </c:pt>
                <c:pt idx="4550">
                  <c:v>9109.58251953125</c:v>
                </c:pt>
                <c:pt idx="4551">
                  <c:v>9111.51904296875</c:v>
                </c:pt>
                <c:pt idx="4552">
                  <c:v>9113.53076171875</c:v>
                </c:pt>
                <c:pt idx="4553">
                  <c:v>9115.54248046875</c:v>
                </c:pt>
                <c:pt idx="4554">
                  <c:v>9117.4912109375</c:v>
                </c:pt>
                <c:pt idx="4555">
                  <c:v>9119.45263671875</c:v>
                </c:pt>
                <c:pt idx="4556">
                  <c:v>9121.48974609375</c:v>
                </c:pt>
                <c:pt idx="4557">
                  <c:v>9123.501953125</c:v>
                </c:pt>
                <c:pt idx="4558">
                  <c:v>9125.41357421875</c:v>
                </c:pt>
                <c:pt idx="4559">
                  <c:v>9127.43798828125</c:v>
                </c:pt>
                <c:pt idx="4560">
                  <c:v>9129.4619140625</c:v>
                </c:pt>
                <c:pt idx="4561">
                  <c:v>9131.58740234375</c:v>
                </c:pt>
                <c:pt idx="4562">
                  <c:v>9133.61181640625</c:v>
                </c:pt>
                <c:pt idx="4563">
                  <c:v>9135.48486328125</c:v>
                </c:pt>
                <c:pt idx="4564">
                  <c:v>9137.54736328125</c:v>
                </c:pt>
                <c:pt idx="4565">
                  <c:v>9139.634765625</c:v>
                </c:pt>
                <c:pt idx="4566">
                  <c:v>9141.4580078125</c:v>
                </c:pt>
                <c:pt idx="4567">
                  <c:v>9143.41943359375</c:v>
                </c:pt>
                <c:pt idx="4568">
                  <c:v>9145.56982421875</c:v>
                </c:pt>
                <c:pt idx="4569">
                  <c:v>9147.5439453125</c:v>
                </c:pt>
                <c:pt idx="4570">
                  <c:v>9149.54345703125</c:v>
                </c:pt>
                <c:pt idx="4571">
                  <c:v>9151.64404296875</c:v>
                </c:pt>
                <c:pt idx="4572">
                  <c:v>9153.5927734375</c:v>
                </c:pt>
                <c:pt idx="4573">
                  <c:v>9155.45361328125</c:v>
                </c:pt>
                <c:pt idx="4574">
                  <c:v>9157.453125</c:v>
                </c:pt>
                <c:pt idx="4575">
                  <c:v>9159.51513671875</c:v>
                </c:pt>
                <c:pt idx="4576">
                  <c:v>9161.6025390625</c:v>
                </c:pt>
                <c:pt idx="4577">
                  <c:v>9163.6396484375</c:v>
                </c:pt>
                <c:pt idx="4578">
                  <c:v>9165.58837890625</c:v>
                </c:pt>
                <c:pt idx="4579">
                  <c:v>9167.67578125</c:v>
                </c:pt>
                <c:pt idx="4580">
                  <c:v>9169.625</c:v>
                </c:pt>
                <c:pt idx="4581">
                  <c:v>9171.41064453125</c:v>
                </c:pt>
                <c:pt idx="4582">
                  <c:v>9173.4345703125</c:v>
                </c:pt>
                <c:pt idx="4583">
                  <c:v>9175.48388671875</c:v>
                </c:pt>
                <c:pt idx="4584">
                  <c:v>9177.3955078125</c:v>
                </c:pt>
                <c:pt idx="4585">
                  <c:v>9179.419921875</c:v>
                </c:pt>
                <c:pt idx="4586">
                  <c:v>9181.46728515625</c:v>
                </c:pt>
                <c:pt idx="4587">
                  <c:v>9183.4541015625</c:v>
                </c:pt>
                <c:pt idx="4588">
                  <c:v>9185.5791015625</c:v>
                </c:pt>
                <c:pt idx="4589">
                  <c:v>9187.59130859375</c:v>
                </c:pt>
                <c:pt idx="4590">
                  <c:v>9189.5048828125</c:v>
                </c:pt>
                <c:pt idx="4591">
                  <c:v>9191.47900390625</c:v>
                </c:pt>
                <c:pt idx="4592">
                  <c:v>9193.5537109375</c:v>
                </c:pt>
                <c:pt idx="4593">
                  <c:v>9195.578125</c:v>
                </c:pt>
                <c:pt idx="4594">
                  <c:v>9197.51220703125</c:v>
                </c:pt>
                <c:pt idx="4595">
                  <c:v>9199.42333984375</c:v>
                </c:pt>
                <c:pt idx="4596">
                  <c:v>9201.3369140625</c:v>
                </c:pt>
                <c:pt idx="4597">
                  <c:v>9203.42431640625</c:v>
                </c:pt>
                <c:pt idx="4598">
                  <c:v>9205.48681640625</c:v>
                </c:pt>
                <c:pt idx="4599">
                  <c:v>9207.51123046875</c:v>
                </c:pt>
                <c:pt idx="4600">
                  <c:v>9209.63623046875</c:v>
                </c:pt>
                <c:pt idx="4601">
                  <c:v>9211.54736328125</c:v>
                </c:pt>
                <c:pt idx="4602">
                  <c:v>9213.39599609375</c:v>
                </c:pt>
                <c:pt idx="4603">
                  <c:v>9215.49609375</c:v>
                </c:pt>
                <c:pt idx="4604">
                  <c:v>9217.61865234375</c:v>
                </c:pt>
                <c:pt idx="4605">
                  <c:v>9219.66845703125</c:v>
                </c:pt>
                <c:pt idx="4606">
                  <c:v>9221.56982421875</c:v>
                </c:pt>
                <c:pt idx="4607">
                  <c:v>9223.48095703125</c:v>
                </c:pt>
                <c:pt idx="4608">
                  <c:v>9225.54052734375</c:v>
                </c:pt>
                <c:pt idx="4609">
                  <c:v>9227.4521484375</c:v>
                </c:pt>
                <c:pt idx="4610">
                  <c:v>9229.337890625</c:v>
                </c:pt>
                <c:pt idx="4611">
                  <c:v>9231.4248046875</c:v>
                </c:pt>
                <c:pt idx="4612">
                  <c:v>9233.48974609375</c:v>
                </c:pt>
                <c:pt idx="4613">
                  <c:v>9235.52685546875</c:v>
                </c:pt>
                <c:pt idx="4614">
                  <c:v>9237.513671875</c:v>
                </c:pt>
                <c:pt idx="4615">
                  <c:v>9239.50048828125</c:v>
                </c:pt>
                <c:pt idx="4616">
                  <c:v>9241.51220703125</c:v>
                </c:pt>
                <c:pt idx="4617">
                  <c:v>9243.486328125</c:v>
                </c:pt>
                <c:pt idx="4618">
                  <c:v>9245.384765625</c:v>
                </c:pt>
                <c:pt idx="4619">
                  <c:v>9247.333984375</c:v>
                </c:pt>
                <c:pt idx="4620">
                  <c:v>9249.3837890625</c:v>
                </c:pt>
                <c:pt idx="4621">
                  <c:v>9251.3203125</c:v>
                </c:pt>
                <c:pt idx="4622">
                  <c:v>9253.3701171875</c:v>
                </c:pt>
                <c:pt idx="4623">
                  <c:v>9255.4169921875</c:v>
                </c:pt>
                <c:pt idx="4624">
                  <c:v>9257.3134765625</c:v>
                </c:pt>
                <c:pt idx="4625">
                  <c:v>9259.42822265625</c:v>
                </c:pt>
                <c:pt idx="4626">
                  <c:v>9261.61572265625</c:v>
                </c:pt>
                <c:pt idx="4627">
                  <c:v>9263.46484375</c:v>
                </c:pt>
                <c:pt idx="4628">
                  <c:v>9265.466796875</c:v>
                </c:pt>
                <c:pt idx="4629">
                  <c:v>9267.541015625</c:v>
                </c:pt>
                <c:pt idx="4630">
                  <c:v>9269.3896484375</c:v>
                </c:pt>
                <c:pt idx="4631">
                  <c:v>9271.37646484375</c:v>
                </c:pt>
                <c:pt idx="4632">
                  <c:v>9273.451171875</c:v>
                </c:pt>
                <c:pt idx="4633">
                  <c:v>9275.4755859375</c:v>
                </c:pt>
                <c:pt idx="4634">
                  <c:v>9277.47509765625</c:v>
                </c:pt>
                <c:pt idx="4635">
                  <c:v>9279.43701171875</c:v>
                </c:pt>
                <c:pt idx="4636">
                  <c:v>9281.3857421875</c:v>
                </c:pt>
                <c:pt idx="4637">
                  <c:v>9283.41015625</c:v>
                </c:pt>
                <c:pt idx="4638">
                  <c:v>9285.53515625</c:v>
                </c:pt>
                <c:pt idx="4639">
                  <c:v>9287.5595703125</c:v>
                </c:pt>
                <c:pt idx="4640">
                  <c:v>9289.47119140625</c:v>
                </c:pt>
                <c:pt idx="4641">
                  <c:v>9291.49560546875</c:v>
                </c:pt>
                <c:pt idx="4642">
                  <c:v>9293.39404296875</c:v>
                </c:pt>
                <c:pt idx="4643">
                  <c:v>9295.267578125</c:v>
                </c:pt>
                <c:pt idx="4644">
                  <c:v>9297.2919921875</c:v>
                </c:pt>
                <c:pt idx="4645">
                  <c:v>9299.36669921875</c:v>
                </c:pt>
                <c:pt idx="4646">
                  <c:v>9301.37890625</c:v>
                </c:pt>
                <c:pt idx="4647">
                  <c:v>9303.34033203125</c:v>
                </c:pt>
                <c:pt idx="4648">
                  <c:v>9305.43994140625</c:v>
                </c:pt>
                <c:pt idx="4649">
                  <c:v>9307.48974609375</c:v>
                </c:pt>
                <c:pt idx="4650">
                  <c:v>9309.423828125</c:v>
                </c:pt>
                <c:pt idx="4651">
                  <c:v>9311.4736328125</c:v>
                </c:pt>
                <c:pt idx="4652">
                  <c:v>9313.42529296875</c:v>
                </c:pt>
                <c:pt idx="4653">
                  <c:v>9315.2861328125</c:v>
                </c:pt>
                <c:pt idx="4654">
                  <c:v>9317.2978515625</c:v>
                </c:pt>
                <c:pt idx="4655">
                  <c:v>9319.30712890625</c:v>
                </c:pt>
                <c:pt idx="4656">
                  <c:v>9321.4072265625</c:v>
                </c:pt>
                <c:pt idx="4657">
                  <c:v>9323.43408203125</c:v>
                </c:pt>
                <c:pt idx="4658">
                  <c:v>9325.38330078125</c:v>
                </c:pt>
                <c:pt idx="4659">
                  <c:v>9327.3203125</c:v>
                </c:pt>
                <c:pt idx="4660">
                  <c:v>9329.36962890625</c:v>
                </c:pt>
                <c:pt idx="4661">
                  <c:v>9331.38134765625</c:v>
                </c:pt>
                <c:pt idx="4662">
                  <c:v>9333.3935546875</c:v>
                </c:pt>
                <c:pt idx="4663">
                  <c:v>9335.54345703125</c:v>
                </c:pt>
                <c:pt idx="4664">
                  <c:v>9337.5048828125</c:v>
                </c:pt>
                <c:pt idx="4665">
                  <c:v>9339.4140625</c:v>
                </c:pt>
                <c:pt idx="4666">
                  <c:v>9341.37548828125</c:v>
                </c:pt>
                <c:pt idx="4667">
                  <c:v>9343.32666015625</c:v>
                </c:pt>
                <c:pt idx="4668">
                  <c:v>9345.36376953125</c:v>
                </c:pt>
                <c:pt idx="4669">
                  <c:v>9347.2880859375</c:v>
                </c:pt>
                <c:pt idx="4670">
                  <c:v>9349.26220703125</c:v>
                </c:pt>
                <c:pt idx="4671">
                  <c:v>9351.36181640625</c:v>
                </c:pt>
                <c:pt idx="4672">
                  <c:v>9353.31103515625</c:v>
                </c:pt>
                <c:pt idx="4673">
                  <c:v>9355.44873046875</c:v>
                </c:pt>
                <c:pt idx="4674">
                  <c:v>9357.46044921875</c:v>
                </c:pt>
                <c:pt idx="4675">
                  <c:v>9359.4345703125</c:v>
                </c:pt>
                <c:pt idx="4676">
                  <c:v>9361.49462890625</c:v>
                </c:pt>
                <c:pt idx="4677">
                  <c:v>9363.3681640625</c:v>
                </c:pt>
                <c:pt idx="4678">
                  <c:v>9365.26904296875</c:v>
                </c:pt>
                <c:pt idx="4679">
                  <c:v>9367.3564453125</c:v>
                </c:pt>
                <c:pt idx="4680">
                  <c:v>9369.3935546875</c:v>
                </c:pt>
                <c:pt idx="4681">
                  <c:v>9371.392578125</c:v>
                </c:pt>
                <c:pt idx="4682">
                  <c:v>9373.37939453125</c:v>
                </c:pt>
                <c:pt idx="4683">
                  <c:v>9375.2509765625</c:v>
                </c:pt>
                <c:pt idx="4684">
                  <c:v>9377.36328125</c:v>
                </c:pt>
                <c:pt idx="4685">
                  <c:v>9379.5029296875</c:v>
                </c:pt>
                <c:pt idx="4686">
                  <c:v>9381.4521484375</c:v>
                </c:pt>
                <c:pt idx="4687">
                  <c:v>9383.4267578125</c:v>
                </c:pt>
                <c:pt idx="4688">
                  <c:v>9385.48876953125</c:v>
                </c:pt>
                <c:pt idx="4689">
                  <c:v>9387.29931640625</c:v>
                </c:pt>
                <c:pt idx="4690">
                  <c:v>9389.28369140625</c:v>
                </c:pt>
                <c:pt idx="4691">
                  <c:v>9391.431640625</c:v>
                </c:pt>
                <c:pt idx="4692">
                  <c:v>9393.2822265625</c:v>
                </c:pt>
                <c:pt idx="4693">
                  <c:v>9395.32177734375</c:v>
                </c:pt>
                <c:pt idx="4694">
                  <c:v>9397.45947265625</c:v>
                </c:pt>
                <c:pt idx="4695">
                  <c:v>9399.4208984375</c:v>
                </c:pt>
                <c:pt idx="4696">
                  <c:v>9401.3828125</c:v>
                </c:pt>
                <c:pt idx="4697">
                  <c:v>9403.47021484375</c:v>
                </c:pt>
                <c:pt idx="4698">
                  <c:v>9405.431640625</c:v>
                </c:pt>
                <c:pt idx="4699">
                  <c:v>9407.4560546875</c:v>
                </c:pt>
                <c:pt idx="4700">
                  <c:v>9409.43017578125</c:v>
                </c:pt>
                <c:pt idx="4701">
                  <c:v>9411.2763671875</c:v>
                </c:pt>
                <c:pt idx="4702">
                  <c:v>9413.3134765625</c:v>
                </c:pt>
                <c:pt idx="4703">
                  <c:v>9415.3525390625</c:v>
                </c:pt>
                <c:pt idx="4704">
                  <c:v>9417.42724609375</c:v>
                </c:pt>
                <c:pt idx="4705">
                  <c:v>9419.439453125</c:v>
                </c:pt>
                <c:pt idx="4706">
                  <c:v>9421.2880859375</c:v>
                </c:pt>
                <c:pt idx="4707">
                  <c:v>9423.22412109375</c:v>
                </c:pt>
                <c:pt idx="4708">
                  <c:v>9425.298828125</c:v>
                </c:pt>
                <c:pt idx="4709">
                  <c:v>9427.3486328125</c:v>
                </c:pt>
                <c:pt idx="4710">
                  <c:v>9429.41064453125</c:v>
                </c:pt>
                <c:pt idx="4711">
                  <c:v>9431.41015625</c:v>
                </c:pt>
                <c:pt idx="4712">
                  <c:v>9433.384765625</c:v>
                </c:pt>
                <c:pt idx="4713">
                  <c:v>9435.37158203125</c:v>
                </c:pt>
                <c:pt idx="4714">
                  <c:v>9437.20458984375</c:v>
                </c:pt>
                <c:pt idx="4715">
                  <c:v>9439.2412109375</c:v>
                </c:pt>
                <c:pt idx="4716">
                  <c:v>9441.26806640625</c:v>
                </c:pt>
                <c:pt idx="4717">
                  <c:v>9443.1669921875</c:v>
                </c:pt>
                <c:pt idx="4718">
                  <c:v>9445.216796875</c:v>
                </c:pt>
                <c:pt idx="4719">
                  <c:v>9447.31689453125</c:v>
                </c:pt>
                <c:pt idx="4720">
                  <c:v>9449.35400390625</c:v>
                </c:pt>
                <c:pt idx="4721">
                  <c:v>9451.353515625</c:v>
                </c:pt>
                <c:pt idx="4722">
                  <c:v>9453.2900390625</c:v>
                </c:pt>
                <c:pt idx="4723">
                  <c:v>9455.22607421875</c:v>
                </c:pt>
                <c:pt idx="4724">
                  <c:v>9457.28564453125</c:v>
                </c:pt>
                <c:pt idx="4725">
                  <c:v>9459.33544921875</c:v>
                </c:pt>
                <c:pt idx="4726">
                  <c:v>9461.287109375</c:v>
                </c:pt>
                <c:pt idx="4727">
                  <c:v>9463.2109375</c:v>
                </c:pt>
                <c:pt idx="4728">
                  <c:v>9465.1220703125</c:v>
                </c:pt>
                <c:pt idx="4729">
                  <c:v>9467.1591796875</c:v>
                </c:pt>
                <c:pt idx="4730">
                  <c:v>9469.296875</c:v>
                </c:pt>
                <c:pt idx="4731">
                  <c:v>9471.333984375</c:v>
                </c:pt>
                <c:pt idx="4732">
                  <c:v>9473.39599609375</c:v>
                </c:pt>
                <c:pt idx="4733">
                  <c:v>9475.42041015625</c:v>
                </c:pt>
                <c:pt idx="4734">
                  <c:v>9477.2939453125</c:v>
                </c:pt>
                <c:pt idx="4735">
                  <c:v>9479.26806640625</c:v>
                </c:pt>
                <c:pt idx="4736">
                  <c:v>9481.3408203125</c:v>
                </c:pt>
                <c:pt idx="4737">
                  <c:v>9483.21435546875</c:v>
                </c:pt>
                <c:pt idx="4738">
                  <c:v>9485.115234375</c:v>
                </c:pt>
                <c:pt idx="4739">
                  <c:v>9487.240234375</c:v>
                </c:pt>
                <c:pt idx="4740">
                  <c:v>9489.2646484375</c:v>
                </c:pt>
                <c:pt idx="4741">
                  <c:v>9491.16357421875</c:v>
                </c:pt>
                <c:pt idx="4742">
                  <c:v>9493.23828125</c:v>
                </c:pt>
                <c:pt idx="4743">
                  <c:v>9495.2626953125</c:v>
                </c:pt>
                <c:pt idx="4744">
                  <c:v>9497.224609375</c:v>
                </c:pt>
                <c:pt idx="4745">
                  <c:v>9499.29931640625</c:v>
                </c:pt>
                <c:pt idx="4746">
                  <c:v>9501.248046875</c:v>
                </c:pt>
                <c:pt idx="4747">
                  <c:v>9503.22216796875</c:v>
                </c:pt>
                <c:pt idx="4748">
                  <c:v>9505.25927734375</c:v>
                </c:pt>
                <c:pt idx="4749">
                  <c:v>9507.19580078125</c:v>
                </c:pt>
                <c:pt idx="4750">
                  <c:v>9509.26806640625</c:v>
                </c:pt>
                <c:pt idx="4751">
                  <c:v>9511.2421875</c:v>
                </c:pt>
                <c:pt idx="4752">
                  <c:v>9513.2060546875</c:v>
                </c:pt>
                <c:pt idx="4753">
                  <c:v>9515.291015625</c:v>
                </c:pt>
                <c:pt idx="4754">
                  <c:v>9517.22802734375</c:v>
                </c:pt>
                <c:pt idx="4755">
                  <c:v>9519.2021484375</c:v>
                </c:pt>
                <c:pt idx="4756">
                  <c:v>9521.201171875</c:v>
                </c:pt>
                <c:pt idx="4757">
                  <c:v>9523.203125</c:v>
                </c:pt>
                <c:pt idx="4758">
                  <c:v>9525.240234375</c:v>
                </c:pt>
                <c:pt idx="4759">
                  <c:v>9527.2646484375</c:v>
                </c:pt>
                <c:pt idx="4760">
                  <c:v>9529.3642578125</c:v>
                </c:pt>
                <c:pt idx="4761">
                  <c:v>9531.36376953125</c:v>
                </c:pt>
                <c:pt idx="4762">
                  <c:v>9533.31298828125</c:v>
                </c:pt>
                <c:pt idx="4763">
                  <c:v>9535.26171875</c:v>
                </c:pt>
                <c:pt idx="4764">
                  <c:v>9537.1982421875</c:v>
                </c:pt>
                <c:pt idx="4765">
                  <c:v>9539.27294921875</c:v>
                </c:pt>
                <c:pt idx="4766">
                  <c:v>9541.28466796875</c:v>
                </c:pt>
                <c:pt idx="4767">
                  <c:v>9543.18359375</c:v>
                </c:pt>
                <c:pt idx="4768">
                  <c:v>9545.17041015625</c:v>
                </c:pt>
                <c:pt idx="4769">
                  <c:v>9547.37060546875</c:v>
                </c:pt>
                <c:pt idx="4770">
                  <c:v>9549.31982421875</c:v>
                </c:pt>
                <c:pt idx="4771">
                  <c:v>9551.25634765625</c:v>
                </c:pt>
                <c:pt idx="4772">
                  <c:v>9553.3564453125</c:v>
                </c:pt>
                <c:pt idx="4773">
                  <c:v>9555.2431640625</c:v>
                </c:pt>
                <c:pt idx="4774">
                  <c:v>9557.30517578125</c:v>
                </c:pt>
                <c:pt idx="4775">
                  <c:v>9559.2412109375</c:v>
                </c:pt>
                <c:pt idx="4776">
                  <c:v>9561.12744140625</c:v>
                </c:pt>
                <c:pt idx="4777">
                  <c:v>9563.1748046875</c:v>
                </c:pt>
                <c:pt idx="4778">
                  <c:v>9565.146484375</c:v>
                </c:pt>
                <c:pt idx="4779">
                  <c:v>9567.24609375</c:v>
                </c:pt>
                <c:pt idx="4780">
                  <c:v>9569.24755859375</c:v>
                </c:pt>
                <c:pt idx="4781">
                  <c:v>9571.23681640625</c:v>
                </c:pt>
                <c:pt idx="4782">
                  <c:v>9573.2109375</c:v>
                </c:pt>
                <c:pt idx="4783">
                  <c:v>9575.21044921875</c:v>
                </c:pt>
                <c:pt idx="4784">
                  <c:v>9577.3232421875</c:v>
                </c:pt>
                <c:pt idx="4785">
                  <c:v>9579.208984375</c:v>
                </c:pt>
                <c:pt idx="4786">
                  <c:v>9581.1455078125</c:v>
                </c:pt>
                <c:pt idx="4787">
                  <c:v>9583.283203125</c:v>
                </c:pt>
                <c:pt idx="4788">
                  <c:v>9585.1943359375</c:v>
                </c:pt>
                <c:pt idx="4789">
                  <c:v>9587.15625</c:v>
                </c:pt>
                <c:pt idx="4790">
                  <c:v>9589.28173828125</c:v>
                </c:pt>
                <c:pt idx="4791">
                  <c:v>9591.255859375</c:v>
                </c:pt>
                <c:pt idx="4792">
                  <c:v>9593.15185546875</c:v>
                </c:pt>
                <c:pt idx="4793">
                  <c:v>9595.18896484375</c:v>
                </c:pt>
                <c:pt idx="4794">
                  <c:v>9597.27880859375</c:v>
                </c:pt>
                <c:pt idx="4795">
                  <c:v>9599.2529296875</c:v>
                </c:pt>
                <c:pt idx="4796">
                  <c:v>9601.30224609375</c:v>
                </c:pt>
                <c:pt idx="4797">
                  <c:v>9603.16064453125</c:v>
                </c:pt>
                <c:pt idx="4798">
                  <c:v>9605.0849609375</c:v>
                </c:pt>
                <c:pt idx="4799">
                  <c:v>9607.1875</c:v>
                </c:pt>
                <c:pt idx="4800">
                  <c:v>9609.171875</c:v>
                </c:pt>
                <c:pt idx="4801">
                  <c:v>9611.22119140625</c:v>
                </c:pt>
                <c:pt idx="4802">
                  <c:v>9613.22265625</c:v>
                </c:pt>
                <c:pt idx="4803">
                  <c:v>9615.12158203125</c:v>
                </c:pt>
                <c:pt idx="4804">
                  <c:v>9617.13330078125</c:v>
                </c:pt>
                <c:pt idx="4805">
                  <c:v>9619.24560546875</c:v>
                </c:pt>
                <c:pt idx="4806">
                  <c:v>9621.16748046875</c:v>
                </c:pt>
                <c:pt idx="4807">
                  <c:v>9623.11669921875</c:v>
                </c:pt>
                <c:pt idx="4808">
                  <c:v>9625.24365234375</c:v>
                </c:pt>
                <c:pt idx="4809">
                  <c:v>9627.16748046875</c:v>
                </c:pt>
                <c:pt idx="4810">
                  <c:v>9629.1416015625</c:v>
                </c:pt>
                <c:pt idx="4811">
                  <c:v>9631.2041015625</c:v>
                </c:pt>
                <c:pt idx="4812">
                  <c:v>9633.1533203125</c:v>
                </c:pt>
                <c:pt idx="4813">
                  <c:v>9635.1396484375</c:v>
                </c:pt>
                <c:pt idx="4814">
                  <c:v>9637.13916015625</c:v>
                </c:pt>
                <c:pt idx="4815">
                  <c:v>9639.17626953125</c:v>
                </c:pt>
                <c:pt idx="4816">
                  <c:v>9641.18798828125</c:v>
                </c:pt>
                <c:pt idx="4817">
                  <c:v>9643.09716796875</c:v>
                </c:pt>
                <c:pt idx="4818">
                  <c:v>9645.0966796875</c:v>
                </c:pt>
                <c:pt idx="4819">
                  <c:v>9647.2470703125</c:v>
                </c:pt>
                <c:pt idx="4820">
                  <c:v>9649.22119140625</c:v>
                </c:pt>
                <c:pt idx="4821">
                  <c:v>9651.08447265625</c:v>
                </c:pt>
                <c:pt idx="4822">
                  <c:v>9653.0712890625</c:v>
                </c:pt>
                <c:pt idx="4823">
                  <c:v>9655.10791015625</c:v>
                </c:pt>
                <c:pt idx="4824">
                  <c:v>9657.1953125</c:v>
                </c:pt>
                <c:pt idx="4825">
                  <c:v>9659.2451171875</c:v>
                </c:pt>
                <c:pt idx="4826">
                  <c:v>9661.19384765625</c:v>
                </c:pt>
                <c:pt idx="4827">
                  <c:v>9663.2431640625</c:v>
                </c:pt>
                <c:pt idx="4828">
                  <c:v>9665.1923828125</c:v>
                </c:pt>
                <c:pt idx="4829">
                  <c:v>9667.0791015625</c:v>
                </c:pt>
                <c:pt idx="4830">
                  <c:v>9669.103515625</c:v>
                </c:pt>
                <c:pt idx="4831">
                  <c:v>9671.12548828125</c:v>
                </c:pt>
                <c:pt idx="4832">
                  <c:v>9673.13720703125</c:v>
                </c:pt>
                <c:pt idx="4833">
                  <c:v>9675.11376953125</c:v>
                </c:pt>
                <c:pt idx="4834">
                  <c:v>9677.05029296875</c:v>
                </c:pt>
                <c:pt idx="4835">
                  <c:v>9679.07470703125</c:v>
                </c:pt>
                <c:pt idx="4836">
                  <c:v>9681.08642578125</c:v>
                </c:pt>
                <c:pt idx="4837">
                  <c:v>9683.1484375</c:v>
                </c:pt>
                <c:pt idx="4838">
                  <c:v>9685.26123046875</c:v>
                </c:pt>
                <c:pt idx="4839">
                  <c:v>9687.10986328125</c:v>
                </c:pt>
                <c:pt idx="4840">
                  <c:v>9688.95849609375</c:v>
                </c:pt>
                <c:pt idx="4841">
                  <c:v>9691.08349609375</c:v>
                </c:pt>
                <c:pt idx="4842">
                  <c:v>9693.17041015625</c:v>
                </c:pt>
                <c:pt idx="4843">
                  <c:v>9695.029296875</c:v>
                </c:pt>
                <c:pt idx="4844">
                  <c:v>9697.06689453125</c:v>
                </c:pt>
                <c:pt idx="4845">
                  <c:v>9699.04345703125</c:v>
                </c:pt>
                <c:pt idx="4846">
                  <c:v>9701.0048828125</c:v>
                </c:pt>
                <c:pt idx="4847">
                  <c:v>9703.20263671875</c:v>
                </c:pt>
                <c:pt idx="4848">
                  <c:v>9705.22705078125</c:v>
                </c:pt>
                <c:pt idx="4849">
                  <c:v>9707.0380859375</c:v>
                </c:pt>
                <c:pt idx="4850">
                  <c:v>9708.9365234375</c:v>
                </c:pt>
                <c:pt idx="4851">
                  <c:v>9711.07666015625</c:v>
                </c:pt>
                <c:pt idx="4852">
                  <c:v>9713.21435546875</c:v>
                </c:pt>
                <c:pt idx="4853">
                  <c:v>9715.150390625</c:v>
                </c:pt>
                <c:pt idx="4854">
                  <c:v>9717.13720703125</c:v>
                </c:pt>
                <c:pt idx="4855">
                  <c:v>9719.17431640625</c:v>
                </c:pt>
                <c:pt idx="4856">
                  <c:v>9721.12109375</c:v>
                </c:pt>
                <c:pt idx="4857">
                  <c:v>9723.05517578125</c:v>
                </c:pt>
                <c:pt idx="4858">
                  <c:v>9725.00634765625</c:v>
                </c:pt>
                <c:pt idx="4859">
                  <c:v>9727.0205078125</c:v>
                </c:pt>
                <c:pt idx="4860">
                  <c:v>9729.0703125</c:v>
                </c:pt>
                <c:pt idx="4861">
                  <c:v>9731.05712890625</c:v>
                </c:pt>
                <c:pt idx="4862">
                  <c:v>9733.03125</c:v>
                </c:pt>
                <c:pt idx="4863">
                  <c:v>9734.97802734375</c:v>
                </c:pt>
                <c:pt idx="4864">
                  <c:v>9737.01513671875</c:v>
                </c:pt>
                <c:pt idx="4865">
                  <c:v>9739.09228515625</c:v>
                </c:pt>
                <c:pt idx="4866">
                  <c:v>9741.04150390625</c:v>
                </c:pt>
                <c:pt idx="4867">
                  <c:v>9742.97802734375</c:v>
                </c:pt>
                <c:pt idx="4868">
                  <c:v>9745.1025390625</c:v>
                </c:pt>
                <c:pt idx="4869">
                  <c:v>9747.2021484375</c:v>
                </c:pt>
                <c:pt idx="4870">
                  <c:v>9749.0634765625</c:v>
                </c:pt>
                <c:pt idx="4871">
                  <c:v>9751.07568359375</c:v>
                </c:pt>
                <c:pt idx="4872">
                  <c:v>9753.1630859375</c:v>
                </c:pt>
                <c:pt idx="4873">
                  <c:v>9755.14990234375</c:v>
                </c:pt>
                <c:pt idx="4874">
                  <c:v>9757.13671875</c:v>
                </c:pt>
                <c:pt idx="4875">
                  <c:v>9759.08349609375</c:v>
                </c:pt>
                <c:pt idx="4876">
                  <c:v>9760.9794921875</c:v>
                </c:pt>
                <c:pt idx="4877">
                  <c:v>9763.0185546875</c:v>
                </c:pt>
                <c:pt idx="4878">
                  <c:v>9765.10888671875</c:v>
                </c:pt>
                <c:pt idx="4879">
                  <c:v>9767.1083984375</c:v>
                </c:pt>
                <c:pt idx="4880">
                  <c:v>9769.1201171875</c:v>
                </c:pt>
                <c:pt idx="4881">
                  <c:v>9771.0439453125</c:v>
                </c:pt>
                <c:pt idx="4882">
                  <c:v>9773.02783203125</c:v>
                </c:pt>
                <c:pt idx="4883">
                  <c:v>9775.0771484375</c:v>
                </c:pt>
                <c:pt idx="4884">
                  <c:v>9777.091796875</c:v>
                </c:pt>
                <c:pt idx="4885">
                  <c:v>9779.00341796875</c:v>
                </c:pt>
                <c:pt idx="4886">
                  <c:v>9780.8642578125</c:v>
                </c:pt>
                <c:pt idx="4887">
                  <c:v>9782.96435546875</c:v>
                </c:pt>
                <c:pt idx="4888">
                  <c:v>9785.07666015625</c:v>
                </c:pt>
                <c:pt idx="4889">
                  <c:v>9787.11328125</c:v>
                </c:pt>
                <c:pt idx="4890">
                  <c:v>9789.12548828125</c:v>
                </c:pt>
                <c:pt idx="4891">
                  <c:v>9791.06201171875</c:v>
                </c:pt>
                <c:pt idx="4892">
                  <c:v>9793.0361328125</c:v>
                </c:pt>
                <c:pt idx="4893">
                  <c:v>9795.0859375</c:v>
                </c:pt>
                <c:pt idx="4894">
                  <c:v>9797.03271484375</c:v>
                </c:pt>
                <c:pt idx="4895">
                  <c:v>9798.94384765625</c:v>
                </c:pt>
                <c:pt idx="4896">
                  <c:v>9801.0458984375</c:v>
                </c:pt>
                <c:pt idx="4897">
                  <c:v>9803.12060546875</c:v>
                </c:pt>
                <c:pt idx="4898">
                  <c:v>9805.04443359375</c:v>
                </c:pt>
                <c:pt idx="4899">
                  <c:v>9806.98095703125</c:v>
                </c:pt>
                <c:pt idx="4900">
                  <c:v>9808.99072265625</c:v>
                </c:pt>
                <c:pt idx="4901">
                  <c:v>9811.078125</c:v>
                </c:pt>
                <c:pt idx="4902">
                  <c:v>9813.10498046875</c:v>
                </c:pt>
                <c:pt idx="4903">
                  <c:v>9815.11669921875</c:v>
                </c:pt>
                <c:pt idx="4904">
                  <c:v>9817.04052734375</c:v>
                </c:pt>
                <c:pt idx="4905">
                  <c:v>9818.939453125</c:v>
                </c:pt>
                <c:pt idx="4906">
                  <c:v>9821.064453125</c:v>
                </c:pt>
                <c:pt idx="4907">
                  <c:v>9823.1494140625</c:v>
                </c:pt>
                <c:pt idx="4908">
                  <c:v>9825.173828125</c:v>
                </c:pt>
                <c:pt idx="4909">
                  <c:v>9827.18798828125</c:v>
                </c:pt>
                <c:pt idx="4910">
                  <c:v>9829.03662109375</c:v>
                </c:pt>
                <c:pt idx="4911">
                  <c:v>9830.96044921875</c:v>
                </c:pt>
                <c:pt idx="4912">
                  <c:v>9832.99755859375</c:v>
                </c:pt>
                <c:pt idx="4913">
                  <c:v>9835.04736328125</c:v>
                </c:pt>
                <c:pt idx="4914">
                  <c:v>9837.03369140625</c:v>
                </c:pt>
                <c:pt idx="4915">
                  <c:v>9839.0205078125</c:v>
                </c:pt>
                <c:pt idx="4916">
                  <c:v>9841.0302734375</c:v>
                </c:pt>
                <c:pt idx="4917">
                  <c:v>9842.87841796875</c:v>
                </c:pt>
                <c:pt idx="4918">
                  <c:v>9844.9052734375</c:v>
                </c:pt>
                <c:pt idx="4919">
                  <c:v>9846.97998046875</c:v>
                </c:pt>
                <c:pt idx="4920">
                  <c:v>9848.90380859375</c:v>
                </c:pt>
                <c:pt idx="4921">
                  <c:v>9850.92822265625</c:v>
                </c:pt>
                <c:pt idx="4922">
                  <c:v>9853.0283203125</c:v>
                </c:pt>
                <c:pt idx="4923">
                  <c:v>9855.05322265625</c:v>
                </c:pt>
                <c:pt idx="4924">
                  <c:v>9856.9267578125</c:v>
                </c:pt>
                <c:pt idx="4925">
                  <c:v>9858.97607421875</c:v>
                </c:pt>
                <c:pt idx="4926">
                  <c:v>9861.07568359375</c:v>
                </c:pt>
                <c:pt idx="4927">
                  <c:v>9863.10009765625</c:v>
                </c:pt>
                <c:pt idx="4928">
                  <c:v>9865.1123046875</c:v>
                </c:pt>
                <c:pt idx="4929">
                  <c:v>9867.021484375</c:v>
                </c:pt>
                <c:pt idx="4930">
                  <c:v>9869.07080078125</c:v>
                </c:pt>
                <c:pt idx="4931">
                  <c:v>9871.04736328125</c:v>
                </c:pt>
                <c:pt idx="4932">
                  <c:v>9873.09716796875</c:v>
                </c:pt>
                <c:pt idx="4933">
                  <c:v>9875.09375</c:v>
                </c:pt>
                <c:pt idx="4934">
                  <c:v>9877.0302734375</c:v>
                </c:pt>
                <c:pt idx="4935">
                  <c:v>9879.0322265625</c:v>
                </c:pt>
                <c:pt idx="4936">
                  <c:v>9880.99365234375</c:v>
                </c:pt>
                <c:pt idx="4937">
                  <c:v>9883.01806640625</c:v>
                </c:pt>
                <c:pt idx="4938">
                  <c:v>9884.94189453125</c:v>
                </c:pt>
                <c:pt idx="4939">
                  <c:v>9886.95166015625</c:v>
                </c:pt>
                <c:pt idx="4940">
                  <c:v>9888.93603515625</c:v>
                </c:pt>
                <c:pt idx="4941">
                  <c:v>9890.912109375</c:v>
                </c:pt>
                <c:pt idx="4942">
                  <c:v>9892.9765625</c:v>
                </c:pt>
                <c:pt idx="4943">
                  <c:v>9894.97607421875</c:v>
                </c:pt>
                <c:pt idx="4944">
                  <c:v>9896.92529296875</c:v>
                </c:pt>
                <c:pt idx="4945">
                  <c:v>9898.84912109375</c:v>
                </c:pt>
                <c:pt idx="4946">
                  <c:v>9900.861328125</c:v>
                </c:pt>
                <c:pt idx="4947">
                  <c:v>9902.88623046875</c:v>
                </c:pt>
                <c:pt idx="4948">
                  <c:v>9904.935546875</c:v>
                </c:pt>
                <c:pt idx="4949">
                  <c:v>9906.9345703125</c:v>
                </c:pt>
                <c:pt idx="4950">
                  <c:v>9908.82080078125</c:v>
                </c:pt>
                <c:pt idx="4951">
                  <c:v>9910.9833984375</c:v>
                </c:pt>
                <c:pt idx="4952">
                  <c:v>9913.07080078125</c:v>
                </c:pt>
                <c:pt idx="4953">
                  <c:v>9914.88134765625</c:v>
                </c:pt>
                <c:pt idx="4954">
                  <c:v>9916.91845703125</c:v>
                </c:pt>
                <c:pt idx="4955">
                  <c:v>9918.96826171875</c:v>
                </c:pt>
                <c:pt idx="4956">
                  <c:v>9920.9423828125</c:v>
                </c:pt>
                <c:pt idx="4957">
                  <c:v>9922.9794921875</c:v>
                </c:pt>
                <c:pt idx="4958">
                  <c:v>9924.9384765625</c:v>
                </c:pt>
                <c:pt idx="4959">
                  <c:v>9926.935546875</c:v>
                </c:pt>
                <c:pt idx="4960">
                  <c:v>9928.98779296875</c:v>
                </c:pt>
                <c:pt idx="4961">
                  <c:v>9931.01220703125</c:v>
                </c:pt>
                <c:pt idx="4962">
                  <c:v>9932.986328125</c:v>
                </c:pt>
                <c:pt idx="4963">
                  <c:v>9934.91259765625</c:v>
                </c:pt>
                <c:pt idx="4964">
                  <c:v>9936.83642578125</c:v>
                </c:pt>
                <c:pt idx="4965">
                  <c:v>9938.8359375</c:v>
                </c:pt>
                <c:pt idx="4966">
                  <c:v>9940.8603515625</c:v>
                </c:pt>
                <c:pt idx="4967">
                  <c:v>9942.8701171875</c:v>
                </c:pt>
                <c:pt idx="4968">
                  <c:v>9944.8818359375</c:v>
                </c:pt>
                <c:pt idx="4969">
                  <c:v>9946.84521484375</c:v>
                </c:pt>
                <c:pt idx="4970">
                  <c:v>9948.83203125</c:v>
                </c:pt>
                <c:pt idx="4971">
                  <c:v>9950.83154296875</c:v>
                </c:pt>
                <c:pt idx="4972">
                  <c:v>9952.81640625</c:v>
                </c:pt>
                <c:pt idx="4973">
                  <c:v>9954.90380859375</c:v>
                </c:pt>
                <c:pt idx="4974">
                  <c:v>9956.95556640625</c:v>
                </c:pt>
                <c:pt idx="4975">
                  <c:v>9959.0029296875</c:v>
                </c:pt>
                <c:pt idx="4976">
                  <c:v>9960.98974609375</c:v>
                </c:pt>
                <c:pt idx="4977">
                  <c:v>9962.828125</c:v>
                </c:pt>
                <c:pt idx="4978">
                  <c:v>9964.751953125</c:v>
                </c:pt>
                <c:pt idx="4979">
                  <c:v>9966.736328125</c:v>
                </c:pt>
                <c:pt idx="4980">
                  <c:v>9968.8994140625</c:v>
                </c:pt>
                <c:pt idx="4981">
                  <c:v>9970.9384765625</c:v>
                </c:pt>
                <c:pt idx="4982">
                  <c:v>9972.8369140625</c:v>
                </c:pt>
                <c:pt idx="4983">
                  <c:v>9974.82373046875</c:v>
                </c:pt>
                <c:pt idx="4984">
                  <c:v>9976.8232421875</c:v>
                </c:pt>
                <c:pt idx="4985">
                  <c:v>9978.91064453125</c:v>
                </c:pt>
                <c:pt idx="4986">
                  <c:v>9981.02294921875</c:v>
                </c:pt>
                <c:pt idx="4987">
                  <c:v>9982.896484375</c:v>
                </c:pt>
                <c:pt idx="4988">
                  <c:v>9984.73193359375</c:v>
                </c:pt>
                <c:pt idx="4989">
                  <c:v>9986.8447265625</c:v>
                </c:pt>
                <c:pt idx="4990">
                  <c:v>9988.84423828125</c:v>
                </c:pt>
                <c:pt idx="4991">
                  <c:v>9990.85595703125</c:v>
                </c:pt>
                <c:pt idx="4992">
                  <c:v>9992.95361328125</c:v>
                </c:pt>
                <c:pt idx="4993">
                  <c:v>9994.927734375</c:v>
                </c:pt>
                <c:pt idx="4994">
                  <c:v>9996.904296875</c:v>
                </c:pt>
                <c:pt idx="4995">
                  <c:v>9998.611328125</c:v>
                </c:pt>
                <c:pt idx="4996">
                  <c:v>10000.0234375</c:v>
                </c:pt>
              </c:numCache>
            </c:numRef>
          </c:xVal>
          <c:yVal>
            <c:numRef>
              <c:f>Sheet1!$T$22:$T$5018</c:f>
              <c:numCache>
                <c:formatCode>0.00E+00</c:formatCode>
                <c:ptCount val="4997"/>
                <c:pt idx="0">
                  <c:v>-2.17862407520267E-5</c:v>
                </c:pt>
                <c:pt idx="1">
                  <c:v>-2.4608391464119501E-5</c:v>
                </c:pt>
                <c:pt idx="2">
                  <c:v>-2.74059398849012E-5</c:v>
                </c:pt>
                <c:pt idx="3">
                  <c:v>-3.0395375883428701E-5</c:v>
                </c:pt>
                <c:pt idx="4">
                  <c:v>-3.37176946386478E-5</c:v>
                </c:pt>
                <c:pt idx="5">
                  <c:v>-3.6367096230922603E-5</c:v>
                </c:pt>
                <c:pt idx="6">
                  <c:v>-3.9347476367167698E-5</c:v>
                </c:pt>
                <c:pt idx="7">
                  <c:v>-4.2255013872211398E-5</c:v>
                </c:pt>
                <c:pt idx="8">
                  <c:v>-4.5177025183120202E-5</c:v>
                </c:pt>
                <c:pt idx="9">
                  <c:v>-4.8407685199961697E-5</c:v>
                </c:pt>
                <c:pt idx="10">
                  <c:v>-5.10378512588556E-5</c:v>
                </c:pt>
                <c:pt idx="11">
                  <c:v>-5.4163683996269898E-5</c:v>
                </c:pt>
                <c:pt idx="12">
                  <c:v>-5.7007893603413398E-5</c:v>
                </c:pt>
                <c:pt idx="13">
                  <c:v>-5.9813887333932498E-5</c:v>
                </c:pt>
                <c:pt idx="14">
                  <c:v>-6.3043897282862702E-5</c:v>
                </c:pt>
                <c:pt idx="15">
                  <c:v>-6.5878361501966106E-5</c:v>
                </c:pt>
                <c:pt idx="16">
                  <c:v>-6.8866633414151006E-5</c:v>
                </c:pt>
                <c:pt idx="17">
                  <c:v>-7.1513291680531905E-5</c:v>
                </c:pt>
                <c:pt idx="18">
                  <c:v>-7.5002588303659001E-5</c:v>
                </c:pt>
                <c:pt idx="19">
                  <c:v>-7.7666514190022603E-5</c:v>
                </c:pt>
                <c:pt idx="20">
                  <c:v>-8.0519042549331496E-5</c:v>
                </c:pt>
                <c:pt idx="21">
                  <c:v>-8.3252651860326603E-5</c:v>
                </c:pt>
                <c:pt idx="22">
                  <c:v>-8.6532627034256499E-5</c:v>
                </c:pt>
                <c:pt idx="23">
                  <c:v>-8.9295198665381798E-5</c:v>
                </c:pt>
                <c:pt idx="24">
                  <c:v>-9.2098113116730797E-5</c:v>
                </c:pt>
                <c:pt idx="25">
                  <c:v>-9.5175940508999399E-5</c:v>
                </c:pt>
                <c:pt idx="26">
                  <c:v>-9.8126429630469901E-5</c:v>
                </c:pt>
                <c:pt idx="27" formatCode="General">
                  <c:v>-1.01095922725422E-4</c:v>
                </c:pt>
                <c:pt idx="28" formatCode="General">
                  <c:v>-1.04133474992856E-4</c:v>
                </c:pt>
                <c:pt idx="29" formatCode="General">
                  <c:v>-1.06950934245998E-4</c:v>
                </c:pt>
                <c:pt idx="30" formatCode="General">
                  <c:v>-1.09924383748176E-4</c:v>
                </c:pt>
                <c:pt idx="31" formatCode="General">
                  <c:v>-1.13047623895317E-4</c:v>
                </c:pt>
                <c:pt idx="32" formatCode="General">
                  <c:v>-1.15929196220024E-4</c:v>
                </c:pt>
                <c:pt idx="33" formatCode="General">
                  <c:v>-1.18744272587212E-4</c:v>
                </c:pt>
                <c:pt idx="34" formatCode="General">
                  <c:v>-1.21639880783518E-4</c:v>
                </c:pt>
                <c:pt idx="35" formatCode="General">
                  <c:v>-1.2483351031052599E-4</c:v>
                </c:pt>
                <c:pt idx="36" formatCode="General">
                  <c:v>-1.2792253258940101E-4</c:v>
                </c:pt>
                <c:pt idx="37" formatCode="General">
                  <c:v>-1.3047378625896899E-4</c:v>
                </c:pt>
                <c:pt idx="38" formatCode="General">
                  <c:v>-1.3348259067369399E-4</c:v>
                </c:pt>
                <c:pt idx="39" formatCode="General">
                  <c:v>-1.3684438714967401E-4</c:v>
                </c:pt>
                <c:pt idx="40" formatCode="General">
                  <c:v>-1.39333929497503E-4</c:v>
                </c:pt>
                <c:pt idx="41" formatCode="General">
                  <c:v>-1.4227993418010199E-4</c:v>
                </c:pt>
                <c:pt idx="42" formatCode="General">
                  <c:v>-1.45286882650922E-4</c:v>
                </c:pt>
                <c:pt idx="43" formatCode="General">
                  <c:v>-1.4868126784535701E-4</c:v>
                </c:pt>
                <c:pt idx="44" formatCode="General">
                  <c:v>-1.5161064222792901E-4</c:v>
                </c:pt>
                <c:pt idx="45" formatCode="General">
                  <c:v>-1.5397823264855001E-4</c:v>
                </c:pt>
                <c:pt idx="46" formatCode="General">
                  <c:v>-1.57310178619814E-4</c:v>
                </c:pt>
                <c:pt idx="47" formatCode="General">
                  <c:v>-1.6011730495305799E-4</c:v>
                </c:pt>
                <c:pt idx="48" formatCode="General">
                  <c:v>-1.6278465583479E-4</c:v>
                </c:pt>
                <c:pt idx="49" formatCode="General">
                  <c:v>-1.6618095635553601E-4</c:v>
                </c:pt>
                <c:pt idx="50" formatCode="General">
                  <c:v>-1.69075175705937E-4</c:v>
                </c:pt>
                <c:pt idx="51" formatCode="General">
                  <c:v>-1.7166180653352999E-4</c:v>
                </c:pt>
                <c:pt idx="52" formatCode="General">
                  <c:v>-1.7496253629062901E-4</c:v>
                </c:pt>
                <c:pt idx="53" formatCode="General">
                  <c:v>-1.77908800946605E-4</c:v>
                </c:pt>
                <c:pt idx="54" formatCode="General">
                  <c:v>-1.8080810274081799E-4</c:v>
                </c:pt>
                <c:pt idx="55" formatCode="General">
                  <c:v>-1.8371435483020799E-4</c:v>
                </c:pt>
                <c:pt idx="56" formatCode="General">
                  <c:v>-1.8670954403183999E-4</c:v>
                </c:pt>
                <c:pt idx="57" formatCode="General">
                  <c:v>-1.8917925207470899E-4</c:v>
                </c:pt>
                <c:pt idx="58" formatCode="General">
                  <c:v>-1.9237218774544699E-4</c:v>
                </c:pt>
                <c:pt idx="59" formatCode="General">
                  <c:v>-1.9531385050141901E-4</c:v>
                </c:pt>
                <c:pt idx="60" formatCode="General">
                  <c:v>-1.9826757113955001E-4</c:v>
                </c:pt>
                <c:pt idx="61" formatCode="General">
                  <c:v>-2.0101053174216701E-4</c:v>
                </c:pt>
                <c:pt idx="62" formatCode="General">
                  <c:v>-2.0419976073076101E-4</c:v>
                </c:pt>
                <c:pt idx="63" formatCode="General">
                  <c:v>-2.0702861801560199E-4</c:v>
                </c:pt>
                <c:pt idx="64" formatCode="General">
                  <c:v>-2.0993276365582E-4</c:v>
                </c:pt>
                <c:pt idx="65" formatCode="General">
                  <c:v>-2.13351013678076E-4</c:v>
                </c:pt>
                <c:pt idx="66" formatCode="General">
                  <c:v>-2.1590794128717699E-4</c:v>
                </c:pt>
                <c:pt idx="67" formatCode="General">
                  <c:v>-2.1904133247801699E-4</c:v>
                </c:pt>
                <c:pt idx="68" formatCode="General">
                  <c:v>-2.2207989801650201E-4</c:v>
                </c:pt>
                <c:pt idx="69" formatCode="General">
                  <c:v>-2.24791438566756E-4</c:v>
                </c:pt>
                <c:pt idx="70" formatCode="General">
                  <c:v>-2.27658414315102E-4</c:v>
                </c:pt>
                <c:pt idx="71" formatCode="General">
                  <c:v>-2.3084255595165899E-4</c:v>
                </c:pt>
                <c:pt idx="72" formatCode="General">
                  <c:v>-2.3386157305564599E-4</c:v>
                </c:pt>
                <c:pt idx="73" formatCode="General">
                  <c:v>-2.3675695762984101E-4</c:v>
                </c:pt>
                <c:pt idx="74" formatCode="General">
                  <c:v>-2.3950935683073499E-4</c:v>
                </c:pt>
                <c:pt idx="75" formatCode="General">
                  <c:v>-2.42669265105016E-4</c:v>
                </c:pt>
                <c:pt idx="76" formatCode="General">
                  <c:v>-2.4555455980340203E-4</c:v>
                </c:pt>
                <c:pt idx="77" formatCode="General">
                  <c:v>-2.4856732210264501E-4</c:v>
                </c:pt>
                <c:pt idx="78" formatCode="General">
                  <c:v>-2.5098834088678002E-4</c:v>
                </c:pt>
                <c:pt idx="79" formatCode="General">
                  <c:v>-2.5404951262236801E-4</c:v>
                </c:pt>
                <c:pt idx="80" formatCode="General">
                  <c:v>-2.5721718225321601E-4</c:v>
                </c:pt>
                <c:pt idx="81" formatCode="General">
                  <c:v>-2.5999107370301401E-4</c:v>
                </c:pt>
                <c:pt idx="82" formatCode="General">
                  <c:v>-2.6346816971050302E-4</c:v>
                </c:pt>
                <c:pt idx="83" formatCode="General">
                  <c:v>-2.6578499023051898E-4</c:v>
                </c:pt>
                <c:pt idx="84" formatCode="General">
                  <c:v>-2.6907537005724003E-4</c:v>
                </c:pt>
                <c:pt idx="85" formatCode="General">
                  <c:v>-2.7192823589351599E-4</c:v>
                </c:pt>
                <c:pt idx="86" formatCode="General">
                  <c:v>-2.75251513830434E-4</c:v>
                </c:pt>
                <c:pt idx="87" formatCode="General">
                  <c:v>-2.78155417366006E-4</c:v>
                </c:pt>
                <c:pt idx="88" formatCode="General">
                  <c:v>-2.8126106940192902E-4</c:v>
                </c:pt>
                <c:pt idx="89" formatCode="General">
                  <c:v>-2.8378062088475E-4</c:v>
                </c:pt>
                <c:pt idx="90" formatCode="General">
                  <c:v>-2.8699712641499202E-4</c:v>
                </c:pt>
                <c:pt idx="91" formatCode="General">
                  <c:v>-2.8977188839474902E-4</c:v>
                </c:pt>
                <c:pt idx="92" formatCode="General">
                  <c:v>-2.9293103854065099E-4</c:v>
                </c:pt>
                <c:pt idx="93" formatCode="General">
                  <c:v>-2.9550439795092198E-4</c:v>
                </c:pt>
                <c:pt idx="94" formatCode="General">
                  <c:v>-2.9841846393102099E-4</c:v>
                </c:pt>
                <c:pt idx="95" formatCode="General">
                  <c:v>-3.0152762554746902E-4</c:v>
                </c:pt>
                <c:pt idx="96" formatCode="General">
                  <c:v>-3.0447525164858198E-4</c:v>
                </c:pt>
                <c:pt idx="97" formatCode="General">
                  <c:v>-3.0721461028741098E-4</c:v>
                </c:pt>
                <c:pt idx="98" formatCode="General">
                  <c:v>-3.0982504837371102E-4</c:v>
                </c:pt>
                <c:pt idx="99" formatCode="General">
                  <c:v>-3.12972397950826E-4</c:v>
                </c:pt>
                <c:pt idx="100" formatCode="General">
                  <c:v>-3.1538054457922002E-4</c:v>
                </c:pt>
                <c:pt idx="101" formatCode="General">
                  <c:v>-3.1840860671544498E-4</c:v>
                </c:pt>
                <c:pt idx="102" formatCode="General">
                  <c:v>-3.21728954471232E-4</c:v>
                </c:pt>
                <c:pt idx="103" formatCode="General">
                  <c:v>-3.2412143339064197E-4</c:v>
                </c:pt>
                <c:pt idx="104" formatCode="General">
                  <c:v>-3.2743962815973902E-4</c:v>
                </c:pt>
                <c:pt idx="105" formatCode="General">
                  <c:v>-3.3038791057593E-4</c:v>
                </c:pt>
                <c:pt idx="106" formatCode="General">
                  <c:v>-3.3324393846613298E-4</c:v>
                </c:pt>
                <c:pt idx="107" formatCode="General">
                  <c:v>-3.3648077724797399E-4</c:v>
                </c:pt>
                <c:pt idx="108" formatCode="General">
                  <c:v>-3.3917767827241498E-4</c:v>
                </c:pt>
                <c:pt idx="109" formatCode="General">
                  <c:v>-3.4215318023074801E-4</c:v>
                </c:pt>
                <c:pt idx="110" formatCode="General">
                  <c:v>-3.4498832820410198E-4</c:v>
                </c:pt>
                <c:pt idx="111" formatCode="General">
                  <c:v>-3.47718575437449E-4</c:v>
                </c:pt>
                <c:pt idx="112" formatCode="General">
                  <c:v>-3.5083871918127E-4</c:v>
                </c:pt>
                <c:pt idx="113" formatCode="General">
                  <c:v>-3.5388710499933003E-4</c:v>
                </c:pt>
                <c:pt idx="114" formatCode="General">
                  <c:v>-3.5653110189431199E-4</c:v>
                </c:pt>
                <c:pt idx="115" formatCode="General">
                  <c:v>-3.5954253364676103E-4</c:v>
                </c:pt>
                <c:pt idx="116" formatCode="General">
                  <c:v>-3.62510745961997E-4</c:v>
                </c:pt>
                <c:pt idx="117" formatCode="General">
                  <c:v>-3.6503662235237803E-4</c:v>
                </c:pt>
                <c:pt idx="118" formatCode="General">
                  <c:v>-3.6828622684784601E-4</c:v>
                </c:pt>
                <c:pt idx="119" formatCode="General">
                  <c:v>-3.7104213684613298E-4</c:v>
                </c:pt>
                <c:pt idx="120" formatCode="General">
                  <c:v>-3.7399824370778302E-4</c:v>
                </c:pt>
                <c:pt idx="121" formatCode="General">
                  <c:v>-3.7707211922050798E-4</c:v>
                </c:pt>
                <c:pt idx="122" formatCode="General">
                  <c:v>-3.8018506101378301E-4</c:v>
                </c:pt>
                <c:pt idx="123" formatCode="General">
                  <c:v>-3.8285771346352899E-4</c:v>
                </c:pt>
                <c:pt idx="124" formatCode="General">
                  <c:v>-3.8567922596138198E-4</c:v>
                </c:pt>
                <c:pt idx="125" formatCode="General">
                  <c:v>-3.8886422884730699E-4</c:v>
                </c:pt>
                <c:pt idx="126" formatCode="General">
                  <c:v>-3.9193350196115701E-4</c:v>
                </c:pt>
                <c:pt idx="127" formatCode="General">
                  <c:v>-3.9468542223195001E-4</c:v>
                </c:pt>
                <c:pt idx="128" formatCode="General">
                  <c:v>-3.9778857931196298E-4</c:v>
                </c:pt>
                <c:pt idx="129" formatCode="General">
                  <c:v>-4.0036297357743999E-4</c:v>
                </c:pt>
                <c:pt idx="130" formatCode="General">
                  <c:v>-4.0333433138492599E-4</c:v>
                </c:pt>
                <c:pt idx="131" formatCode="General">
                  <c:v>-4.06152686217269E-4</c:v>
                </c:pt>
                <c:pt idx="132" formatCode="General">
                  <c:v>-4.0897164742317198E-4</c:v>
                </c:pt>
                <c:pt idx="133" formatCode="General">
                  <c:v>-4.12360874226758E-4</c:v>
                </c:pt>
                <c:pt idx="134" formatCode="General">
                  <c:v>-4.1531794591844498E-4</c:v>
                </c:pt>
                <c:pt idx="135" formatCode="General">
                  <c:v>-4.17538953530026E-4</c:v>
                </c:pt>
                <c:pt idx="136" formatCode="General">
                  <c:v>-4.2075140802636001E-4</c:v>
                </c:pt>
                <c:pt idx="137" formatCode="General">
                  <c:v>-4.2372652813849098E-4</c:v>
                </c:pt>
                <c:pt idx="138" formatCode="General">
                  <c:v>-4.2639505156790499E-4</c:v>
                </c:pt>
                <c:pt idx="139" formatCode="General">
                  <c:v>-4.2928109030085598E-4</c:v>
                </c:pt>
                <c:pt idx="140" formatCode="General">
                  <c:v>-4.3227934631188302E-4</c:v>
                </c:pt>
                <c:pt idx="141" formatCode="General">
                  <c:v>-4.3510819058661699E-4</c:v>
                </c:pt>
                <c:pt idx="142" formatCode="General">
                  <c:v>-4.3845480147113101E-4</c:v>
                </c:pt>
                <c:pt idx="143" formatCode="General">
                  <c:v>-4.4150740416908199E-4</c:v>
                </c:pt>
                <c:pt idx="144" formatCode="General">
                  <c:v>-4.4455500686407101E-4</c:v>
                </c:pt>
                <c:pt idx="145" formatCode="General">
                  <c:v>-4.4728257757069702E-4</c:v>
                </c:pt>
                <c:pt idx="146" formatCode="General">
                  <c:v>-4.5080051610106201E-4</c:v>
                </c:pt>
                <c:pt idx="147" formatCode="General">
                  <c:v>-4.5326961215100899E-4</c:v>
                </c:pt>
                <c:pt idx="148" formatCode="General">
                  <c:v>-4.5609998717937699E-4</c:v>
                </c:pt>
                <c:pt idx="149" formatCode="General">
                  <c:v>-4.58900745554917E-4</c:v>
                </c:pt>
                <c:pt idx="150" formatCode="General">
                  <c:v>-4.61960581611882E-4</c:v>
                </c:pt>
                <c:pt idx="151" formatCode="General">
                  <c:v>-4.6459663151410198E-4</c:v>
                </c:pt>
                <c:pt idx="152" formatCode="General">
                  <c:v>-4.6767648793779503E-4</c:v>
                </c:pt>
                <c:pt idx="153" formatCode="General">
                  <c:v>-4.6996397361556702E-4</c:v>
                </c:pt>
                <c:pt idx="154" formatCode="General">
                  <c:v>-4.7300614994216702E-4</c:v>
                </c:pt>
                <c:pt idx="155" formatCode="General">
                  <c:v>-4.7561056894367099E-4</c:v>
                </c:pt>
                <c:pt idx="156" formatCode="General">
                  <c:v>-4.7860328575587E-4</c:v>
                </c:pt>
                <c:pt idx="157" formatCode="General">
                  <c:v>-4.8196534555073001E-4</c:v>
                </c:pt>
                <c:pt idx="158" formatCode="General">
                  <c:v>-4.8472084344732902E-4</c:v>
                </c:pt>
                <c:pt idx="159" formatCode="General">
                  <c:v>-4.87460748060701E-4</c:v>
                </c:pt>
                <c:pt idx="160" formatCode="General">
                  <c:v>-4.90416601616461E-4</c:v>
                </c:pt>
                <c:pt idx="161" formatCode="General">
                  <c:v>-4.9329952308289795E-4</c:v>
                </c:pt>
                <c:pt idx="162" formatCode="General">
                  <c:v>-4.9615345232761898E-4</c:v>
                </c:pt>
                <c:pt idx="163" formatCode="General">
                  <c:v>-4.9939057364844401E-4</c:v>
                </c:pt>
                <c:pt idx="164" formatCode="General">
                  <c:v>-5.0185051629735803E-4</c:v>
                </c:pt>
                <c:pt idx="165" formatCode="General">
                  <c:v>-5.0486797259095297E-4</c:v>
                </c:pt>
                <c:pt idx="166" formatCode="General">
                  <c:v>-5.0747232904450705E-4</c:v>
                </c:pt>
                <c:pt idx="167" formatCode="General">
                  <c:v>-5.1047969275846202E-4</c:v>
                </c:pt>
                <c:pt idx="168" formatCode="General">
                  <c:v>-5.1348777855225204E-4</c:v>
                </c:pt>
                <c:pt idx="169" formatCode="General">
                  <c:v>-5.1628278639456304E-4</c:v>
                </c:pt>
                <c:pt idx="170" formatCode="General">
                  <c:v>-5.1869724292839001E-4</c:v>
                </c:pt>
                <c:pt idx="171" formatCode="General">
                  <c:v>-5.2145280855295999E-4</c:v>
                </c:pt>
                <c:pt idx="172" formatCode="General">
                  <c:v>-5.2488022538814405E-4</c:v>
                </c:pt>
                <c:pt idx="173" formatCode="General">
                  <c:v>-5.2770459598823602E-4</c:v>
                </c:pt>
                <c:pt idx="174" formatCode="General">
                  <c:v>-5.3042193016419501E-4</c:v>
                </c:pt>
                <c:pt idx="175" formatCode="General">
                  <c:v>-5.3311086940402202E-4</c:v>
                </c:pt>
                <c:pt idx="176" formatCode="General">
                  <c:v>-5.3632408674318503E-4</c:v>
                </c:pt>
                <c:pt idx="177" formatCode="General">
                  <c:v>-5.3893186024295205E-4</c:v>
                </c:pt>
                <c:pt idx="178" formatCode="General">
                  <c:v>-5.4215932100774996E-4</c:v>
                </c:pt>
                <c:pt idx="179" formatCode="General">
                  <c:v>-5.4480188729796105E-4</c:v>
                </c:pt>
                <c:pt idx="180" formatCode="General">
                  <c:v>-5.4775578873689701E-4</c:v>
                </c:pt>
                <c:pt idx="181" formatCode="General">
                  <c:v>-5.5067500400013305E-4</c:v>
                </c:pt>
                <c:pt idx="182" formatCode="General">
                  <c:v>-5.5341720929547803E-4</c:v>
                </c:pt>
                <c:pt idx="183" formatCode="General">
                  <c:v>-5.5614391085228503E-4</c:v>
                </c:pt>
                <c:pt idx="184" formatCode="General">
                  <c:v>-5.5886869273676499E-4</c:v>
                </c:pt>
                <c:pt idx="185" formatCode="General">
                  <c:v>-5.6173752323049201E-4</c:v>
                </c:pt>
                <c:pt idx="186" formatCode="General">
                  <c:v>-5.6497824368943598E-4</c:v>
                </c:pt>
                <c:pt idx="187" formatCode="General">
                  <c:v>-5.6798835334500198E-4</c:v>
                </c:pt>
                <c:pt idx="188" formatCode="General">
                  <c:v>-5.7066652295058296E-4</c:v>
                </c:pt>
                <c:pt idx="189" formatCode="General">
                  <c:v>-5.73323547060747E-4</c:v>
                </c:pt>
                <c:pt idx="190" formatCode="General">
                  <c:v>-5.7623016486721998E-4</c:v>
                </c:pt>
                <c:pt idx="191" formatCode="General">
                  <c:v>-5.7885603650170302E-4</c:v>
                </c:pt>
                <c:pt idx="192" formatCode="General">
                  <c:v>-5.8198046658774496E-4</c:v>
                </c:pt>
                <c:pt idx="193" formatCode="General">
                  <c:v>-5.84464383302796E-4</c:v>
                </c:pt>
                <c:pt idx="194" formatCode="General">
                  <c:v>-5.8761833689618698E-4</c:v>
                </c:pt>
                <c:pt idx="195" formatCode="General">
                  <c:v>-5.9059088092229095E-4</c:v>
                </c:pt>
                <c:pt idx="196" formatCode="General">
                  <c:v>-5.9334052090082598E-4</c:v>
                </c:pt>
                <c:pt idx="197" formatCode="General">
                  <c:v>-5.9596319653948697E-4</c:v>
                </c:pt>
                <c:pt idx="198" formatCode="General">
                  <c:v>-5.9908576916891602E-4</c:v>
                </c:pt>
                <c:pt idx="199" formatCode="General">
                  <c:v>-6.0169614035127095E-4</c:v>
                </c:pt>
                <c:pt idx="200" formatCode="General">
                  <c:v>-6.0476344772836504E-4</c:v>
                </c:pt>
                <c:pt idx="201" formatCode="General">
                  <c:v>-6.0759771229066198E-4</c:v>
                </c:pt>
                <c:pt idx="202" formatCode="General">
                  <c:v>-6.1059508939635796E-4</c:v>
                </c:pt>
                <c:pt idx="203" formatCode="General">
                  <c:v>-6.1341694266952098E-4</c:v>
                </c:pt>
                <c:pt idx="204" formatCode="General">
                  <c:v>-6.1593724735999305E-4</c:v>
                </c:pt>
                <c:pt idx="205" formatCode="General">
                  <c:v>-6.18653993941057E-4</c:v>
                </c:pt>
                <c:pt idx="206" formatCode="General">
                  <c:v>-6.2157969493753203E-4</c:v>
                </c:pt>
                <c:pt idx="207" formatCode="General">
                  <c:v>-6.24180466945337E-4</c:v>
                </c:pt>
                <c:pt idx="208" formatCode="General">
                  <c:v>-6.2714245144679295E-4</c:v>
                </c:pt>
                <c:pt idx="209" formatCode="General">
                  <c:v>-6.2984997814385902E-4</c:v>
                </c:pt>
                <c:pt idx="210" formatCode="General">
                  <c:v>-6.3270560194177605E-4</c:v>
                </c:pt>
                <c:pt idx="211" formatCode="General">
                  <c:v>-6.3555706913403804E-4</c:v>
                </c:pt>
                <c:pt idx="212" formatCode="General">
                  <c:v>-6.3857759908903205E-4</c:v>
                </c:pt>
                <c:pt idx="213" formatCode="General">
                  <c:v>-6.4152464355656696E-4</c:v>
                </c:pt>
                <c:pt idx="214" formatCode="General">
                  <c:v>-6.4439835838229803E-4</c:v>
                </c:pt>
                <c:pt idx="215" formatCode="General">
                  <c:v>-6.47188577880303E-4</c:v>
                </c:pt>
                <c:pt idx="216" formatCode="General">
                  <c:v>-6.4982432326843602E-4</c:v>
                </c:pt>
                <c:pt idx="217" formatCode="General">
                  <c:v>-6.5251833524458799E-4</c:v>
                </c:pt>
                <c:pt idx="218" formatCode="General">
                  <c:v>-6.5527711474139597E-4</c:v>
                </c:pt>
                <c:pt idx="219" formatCode="General">
                  <c:v>-6.5856360113962498E-4</c:v>
                </c:pt>
                <c:pt idx="220" formatCode="General">
                  <c:v>-6.6119272365831405E-4</c:v>
                </c:pt>
                <c:pt idx="221" formatCode="General">
                  <c:v>-6.6402854236989996E-4</c:v>
                </c:pt>
                <c:pt idx="222" formatCode="General">
                  <c:v>-6.6693073751502002E-4</c:v>
                </c:pt>
                <c:pt idx="223" formatCode="General">
                  <c:v>-6.6969590781124002E-4</c:v>
                </c:pt>
                <c:pt idx="224" formatCode="General">
                  <c:v>-6.7282650838160999E-4</c:v>
                </c:pt>
                <c:pt idx="225" formatCode="General">
                  <c:v>-6.7549297083066204E-4</c:v>
                </c:pt>
                <c:pt idx="226" formatCode="General">
                  <c:v>-6.7849178647173304E-4</c:v>
                </c:pt>
                <c:pt idx="227" formatCode="General">
                  <c:v>-6.8074596082567398E-4</c:v>
                </c:pt>
                <c:pt idx="228" formatCode="General">
                  <c:v>-6.8361047487781705E-4</c:v>
                </c:pt>
                <c:pt idx="229" formatCode="General">
                  <c:v>-6.8630888573525299E-4</c:v>
                </c:pt>
                <c:pt idx="230" formatCode="General">
                  <c:v>-6.8892999570431697E-4</c:v>
                </c:pt>
                <c:pt idx="231" formatCode="General">
                  <c:v>-6.9162366794279096E-4</c:v>
                </c:pt>
                <c:pt idx="232" formatCode="General">
                  <c:v>-6.9511129891853402E-4</c:v>
                </c:pt>
                <c:pt idx="233" formatCode="General">
                  <c:v>-6.9753785321511805E-4</c:v>
                </c:pt>
                <c:pt idx="234" formatCode="General">
                  <c:v>-7.0009285598420998E-4</c:v>
                </c:pt>
                <c:pt idx="235" formatCode="General">
                  <c:v>-7.0297909980791102E-4</c:v>
                </c:pt>
                <c:pt idx="236" formatCode="General">
                  <c:v>-7.0620588350749699E-4</c:v>
                </c:pt>
                <c:pt idx="237" formatCode="General">
                  <c:v>-7.0901518794309003E-4</c:v>
                </c:pt>
                <c:pt idx="238" formatCode="General">
                  <c:v>-7.1165831065169696E-4</c:v>
                </c:pt>
                <c:pt idx="239" formatCode="General">
                  <c:v>-7.1413358377046604E-4</c:v>
                </c:pt>
                <c:pt idx="240" formatCode="General">
                  <c:v>-7.1650424766400201E-4</c:v>
                </c:pt>
                <c:pt idx="241" formatCode="General">
                  <c:v>-7.1960760444747301E-4</c:v>
                </c:pt>
                <c:pt idx="242" formatCode="General">
                  <c:v>-7.2255012813709997E-4</c:v>
                </c:pt>
                <c:pt idx="243" formatCode="General">
                  <c:v>-7.2523862474696695E-4</c:v>
                </c:pt>
                <c:pt idx="244" formatCode="General">
                  <c:v>-7.2788154878488005E-4</c:v>
                </c:pt>
                <c:pt idx="245" formatCode="General">
                  <c:v>-7.3054039861832304E-4</c:v>
                </c:pt>
                <c:pt idx="246" formatCode="General">
                  <c:v>-7.3322095270730002E-4</c:v>
                </c:pt>
                <c:pt idx="247" formatCode="General">
                  <c:v>-7.36201922337156E-4</c:v>
                </c:pt>
                <c:pt idx="248" formatCode="General">
                  <c:v>-7.3888189924474197E-4</c:v>
                </c:pt>
                <c:pt idx="249" formatCode="General">
                  <c:v>-7.4198514429929302E-4</c:v>
                </c:pt>
                <c:pt idx="250" formatCode="General">
                  <c:v>-7.44472269197587E-4</c:v>
                </c:pt>
                <c:pt idx="251" formatCode="General">
                  <c:v>-7.4722643752252302E-4</c:v>
                </c:pt>
                <c:pt idx="252" formatCode="General">
                  <c:v>-7.5040558913401804E-4</c:v>
                </c:pt>
                <c:pt idx="253" formatCode="General">
                  <c:v>-7.5293261932388199E-4</c:v>
                </c:pt>
                <c:pt idx="254" formatCode="General">
                  <c:v>-7.5592435651998199E-4</c:v>
                </c:pt>
                <c:pt idx="255" formatCode="General">
                  <c:v>-7.5866047840694804E-4</c:v>
                </c:pt>
                <c:pt idx="256" formatCode="General">
                  <c:v>-7.6095266157352596E-4</c:v>
                </c:pt>
                <c:pt idx="257" formatCode="General">
                  <c:v>-7.63612962837945E-4</c:v>
                </c:pt>
                <c:pt idx="258" formatCode="General">
                  <c:v>-7.6694493613801398E-4</c:v>
                </c:pt>
                <c:pt idx="259" formatCode="General">
                  <c:v>-7.6926753061196704E-4</c:v>
                </c:pt>
                <c:pt idx="260" formatCode="General">
                  <c:v>-7.7210651446531805E-4</c:v>
                </c:pt>
                <c:pt idx="261" formatCode="General">
                  <c:v>-7.7485518586100602E-4</c:v>
                </c:pt>
                <c:pt idx="262" formatCode="General">
                  <c:v>-7.7765105283612195E-4</c:v>
                </c:pt>
                <c:pt idx="263" formatCode="General">
                  <c:v>-7.8044698314919895E-4</c:v>
                </c:pt>
                <c:pt idx="264" formatCode="General">
                  <c:v>-7.8288902273864001E-4</c:v>
                </c:pt>
                <c:pt idx="265" formatCode="General">
                  <c:v>-7.8530154879327197E-4</c:v>
                </c:pt>
                <c:pt idx="266" formatCode="General">
                  <c:v>-7.8879366491405695E-4</c:v>
                </c:pt>
                <c:pt idx="267" formatCode="General">
                  <c:v>-7.9111516588962897E-4</c:v>
                </c:pt>
                <c:pt idx="268" formatCode="General">
                  <c:v>-7.9308886251623102E-4</c:v>
                </c:pt>
                <c:pt idx="269" formatCode="General">
                  <c:v>-7.9607465788484504E-4</c:v>
                </c:pt>
                <c:pt idx="270" formatCode="General">
                  <c:v>-7.9927137855689996E-4</c:v>
                </c:pt>
                <c:pt idx="271" formatCode="General">
                  <c:v>-8.0200247935141697E-4</c:v>
                </c:pt>
                <c:pt idx="272" formatCode="General">
                  <c:v>-8.0488558317738602E-4</c:v>
                </c:pt>
                <c:pt idx="273" formatCode="General">
                  <c:v>-8.0775580786695297E-4</c:v>
                </c:pt>
                <c:pt idx="274" formatCode="General">
                  <c:v>-8.0973035987897703E-4</c:v>
                </c:pt>
                <c:pt idx="275" formatCode="General">
                  <c:v>-8.1300862398415096E-4</c:v>
                </c:pt>
                <c:pt idx="276" formatCode="General">
                  <c:v>-8.1516904912745495E-4</c:v>
                </c:pt>
                <c:pt idx="277" formatCode="General">
                  <c:v>-8.1815978212898901E-4</c:v>
                </c:pt>
                <c:pt idx="278" formatCode="General">
                  <c:v>-8.2070626620653103E-4</c:v>
                </c:pt>
                <c:pt idx="279" formatCode="General">
                  <c:v>-8.23490695380903E-4</c:v>
                </c:pt>
                <c:pt idx="280" formatCode="General">
                  <c:v>-8.2703377828073903E-4</c:v>
                </c:pt>
                <c:pt idx="281" formatCode="General">
                  <c:v>-8.2955604815294795E-4</c:v>
                </c:pt>
                <c:pt idx="282" formatCode="General">
                  <c:v>-8.3166365122657197E-4</c:v>
                </c:pt>
                <c:pt idx="283" formatCode="General">
                  <c:v>-8.34253618542928E-4</c:v>
                </c:pt>
                <c:pt idx="284" formatCode="General">
                  <c:v>-8.3661328805089503E-4</c:v>
                </c:pt>
                <c:pt idx="285" formatCode="General">
                  <c:v>-8.3943097343880402E-4</c:v>
                </c:pt>
                <c:pt idx="286" formatCode="General">
                  <c:v>-8.4224554058862197E-4</c:v>
                </c:pt>
                <c:pt idx="287" formatCode="General">
                  <c:v>-8.4532163606502195E-4</c:v>
                </c:pt>
                <c:pt idx="288" formatCode="General">
                  <c:v>-8.48429482947194E-4</c:v>
                </c:pt>
                <c:pt idx="289" formatCode="General">
                  <c:v>-8.4997339685329801E-4</c:v>
                </c:pt>
                <c:pt idx="290" formatCode="General">
                  <c:v>-8.5366106484015801E-4</c:v>
                </c:pt>
                <c:pt idx="291" formatCode="General">
                  <c:v>-8.5566745277273505E-4</c:v>
                </c:pt>
                <c:pt idx="292" formatCode="General">
                  <c:v>-8.5857947574487301E-4</c:v>
                </c:pt>
                <c:pt idx="293" formatCode="General">
                  <c:v>-8.61316970829245E-4</c:v>
                </c:pt>
                <c:pt idx="294" formatCode="General">
                  <c:v>-8.64387714988336E-4</c:v>
                </c:pt>
                <c:pt idx="295" formatCode="General">
                  <c:v>-8.6688666997951195E-4</c:v>
                </c:pt>
                <c:pt idx="296" formatCode="General">
                  <c:v>-8.6955400050950696E-4</c:v>
                </c:pt>
                <c:pt idx="297" formatCode="General">
                  <c:v>-8.7181351682635703E-4</c:v>
                </c:pt>
                <c:pt idx="298" formatCode="General">
                  <c:v>-8.7406927819655498E-4</c:v>
                </c:pt>
                <c:pt idx="299" formatCode="General">
                  <c:v>-8.7701181281557702E-4</c:v>
                </c:pt>
                <c:pt idx="300" formatCode="General">
                  <c:v>-8.7982086082644302E-4</c:v>
                </c:pt>
                <c:pt idx="301" formatCode="General">
                  <c:v>-8.8267720416412105E-4</c:v>
                </c:pt>
                <c:pt idx="302" formatCode="General">
                  <c:v>-8.8509441627114701E-4</c:v>
                </c:pt>
                <c:pt idx="303" formatCode="General">
                  <c:v>-8.8775371735418096E-4</c:v>
                </c:pt>
                <c:pt idx="304" formatCode="General">
                  <c:v>-8.9043297422443802E-4</c:v>
                </c:pt>
                <c:pt idx="305" formatCode="General">
                  <c:v>-8.9322097552093195E-4</c:v>
                </c:pt>
                <c:pt idx="306" formatCode="General">
                  <c:v>-8.96653535543152E-4</c:v>
                </c:pt>
                <c:pt idx="307" formatCode="General">
                  <c:v>-8.9893545791981102E-4</c:v>
                </c:pt>
                <c:pt idx="308" formatCode="General">
                  <c:v>-9.0129316136322904E-4</c:v>
                </c:pt>
                <c:pt idx="309" formatCode="General">
                  <c:v>-9.0404157707378802E-4</c:v>
                </c:pt>
                <c:pt idx="310" formatCode="General">
                  <c:v>-9.0659054989937796E-4</c:v>
                </c:pt>
                <c:pt idx="311" formatCode="General">
                  <c:v>-9.0914786787254305E-4</c:v>
                </c:pt>
                <c:pt idx="312" formatCode="General">
                  <c:v>-9.1145624995653902E-4</c:v>
                </c:pt>
                <c:pt idx="313" formatCode="General">
                  <c:v>-9.1475059501844704E-4</c:v>
                </c:pt>
                <c:pt idx="314" formatCode="General">
                  <c:v>-9.1699879560754104E-4</c:v>
                </c:pt>
                <c:pt idx="315" formatCode="General">
                  <c:v>-9.1974604992767705E-4</c:v>
                </c:pt>
                <c:pt idx="316" formatCode="General">
                  <c:v>-9.2285696605441702E-4</c:v>
                </c:pt>
                <c:pt idx="317" formatCode="General">
                  <c:v>-9.2579306261010097E-4</c:v>
                </c:pt>
                <c:pt idx="318" formatCode="General">
                  <c:v>-9.2827977408367201E-4</c:v>
                </c:pt>
                <c:pt idx="319" formatCode="General">
                  <c:v>-9.3088539401179997E-4</c:v>
                </c:pt>
                <c:pt idx="320" formatCode="General">
                  <c:v>-9.3287134382901901E-4</c:v>
                </c:pt>
                <c:pt idx="321" formatCode="General">
                  <c:v>-9.3569023399236605E-4</c:v>
                </c:pt>
                <c:pt idx="322" formatCode="General">
                  <c:v>-9.3840708482513698E-4</c:v>
                </c:pt>
                <c:pt idx="323" formatCode="General">
                  <c:v>-9.4115991249156495E-4</c:v>
                </c:pt>
                <c:pt idx="324" formatCode="General">
                  <c:v>-9.4365551524699498E-4</c:v>
                </c:pt>
                <c:pt idx="325" formatCode="General">
                  <c:v>-9.4683611376016497E-4</c:v>
                </c:pt>
                <c:pt idx="326" formatCode="General">
                  <c:v>-9.4914917027399395E-4</c:v>
                </c:pt>
                <c:pt idx="327" formatCode="General">
                  <c:v>-9.5119075203293298E-4</c:v>
                </c:pt>
                <c:pt idx="328" formatCode="General">
                  <c:v>-9.5474422237070301E-4</c:v>
                </c:pt>
                <c:pt idx="329" formatCode="General">
                  <c:v>-9.5697938496077804E-4</c:v>
                </c:pt>
                <c:pt idx="330" formatCode="General">
                  <c:v>-9.5915849690299195E-4</c:v>
                </c:pt>
                <c:pt idx="331" formatCode="General">
                  <c:v>-9.6176721515510801E-4</c:v>
                </c:pt>
                <c:pt idx="332" formatCode="General">
                  <c:v>-9.6435596805233097E-4</c:v>
                </c:pt>
                <c:pt idx="333" formatCode="General">
                  <c:v>-9.6773235633721398E-4</c:v>
                </c:pt>
                <c:pt idx="334" formatCode="General">
                  <c:v>-9.6978546949139902E-4</c:v>
                </c:pt>
                <c:pt idx="335" formatCode="General">
                  <c:v>-9.7251736764551603E-4</c:v>
                </c:pt>
                <c:pt idx="336" formatCode="General">
                  <c:v>-9.7523869814920101E-4</c:v>
                </c:pt>
                <c:pt idx="337" formatCode="General">
                  <c:v>-9.7767878910410893E-4</c:v>
                </c:pt>
                <c:pt idx="338" formatCode="General">
                  <c:v>-9.8059309061374902E-4</c:v>
                </c:pt>
                <c:pt idx="339" formatCode="General">
                  <c:v>-9.8299255138125101E-4</c:v>
                </c:pt>
                <c:pt idx="340" formatCode="General">
                  <c:v>-9.8634156824664609E-4</c:v>
                </c:pt>
                <c:pt idx="341" formatCode="General">
                  <c:v>-9.8817061987854001E-4</c:v>
                </c:pt>
                <c:pt idx="342" formatCode="General">
                  <c:v>-9.9103891669473192E-4</c:v>
                </c:pt>
                <c:pt idx="343" formatCode="General">
                  <c:v>-9.9394234809043608E-4</c:v>
                </c:pt>
                <c:pt idx="344" formatCode="General">
                  <c:v>-9.9595915031264995E-4</c:v>
                </c:pt>
                <c:pt idx="345" formatCode="General">
                  <c:v>-9.9844664249853208E-4</c:v>
                </c:pt>
                <c:pt idx="346" formatCode="General">
                  <c:v>-1.00162483843244E-3</c:v>
                </c:pt>
                <c:pt idx="347" formatCode="General">
                  <c:v>-1.0033791893898801E-3</c:v>
                </c:pt>
                <c:pt idx="348" formatCode="General">
                  <c:v>-1.0053409002849199E-3</c:v>
                </c:pt>
                <c:pt idx="349" formatCode="General">
                  <c:v>-1.00874251591036E-3</c:v>
                </c:pt>
                <c:pt idx="350" formatCode="General">
                  <c:v>-1.0114033000182699E-3</c:v>
                </c:pt>
                <c:pt idx="351" formatCode="General">
                  <c:v>-1.0143932885445901E-3</c:v>
                </c:pt>
                <c:pt idx="352" formatCode="General">
                  <c:v>-1.0163276263628401E-3</c:v>
                </c:pt>
                <c:pt idx="353" formatCode="General">
                  <c:v>-1.0196230555802E-3</c:v>
                </c:pt>
                <c:pt idx="354" formatCode="General">
                  <c:v>-1.0221474102565999E-3</c:v>
                </c:pt>
                <c:pt idx="355" formatCode="General">
                  <c:v>-1.0239698816641499E-3</c:v>
                </c:pt>
                <c:pt idx="356" formatCode="General">
                  <c:v>-1.0268106843056299E-3</c:v>
                </c:pt>
                <c:pt idx="357" formatCode="General">
                  <c:v>-1.0293422698537599E-3</c:v>
                </c:pt>
                <c:pt idx="358" formatCode="General">
                  <c:v>-1.03221113094371E-3</c:v>
                </c:pt>
                <c:pt idx="359" formatCode="General">
                  <c:v>-1.0340554453483299E-3</c:v>
                </c:pt>
                <c:pt idx="360" formatCode="General">
                  <c:v>-1.03758598022108E-3</c:v>
                </c:pt>
                <c:pt idx="361" formatCode="General">
                  <c:v>-1.03943246882078E-3</c:v>
                </c:pt>
                <c:pt idx="362" formatCode="General">
                  <c:v>-1.0427227726719E-3</c:v>
                </c:pt>
                <c:pt idx="363" formatCode="General">
                  <c:v>-1.0453055876399101E-3</c:v>
                </c:pt>
                <c:pt idx="364" formatCode="General">
                  <c:v>-1.0472052697470301E-3</c:v>
                </c:pt>
                <c:pt idx="365" formatCode="General">
                  <c:v>-1.05029438322087E-3</c:v>
                </c:pt>
                <c:pt idx="366" formatCode="General">
                  <c:v>-1.05338100810872E-3</c:v>
                </c:pt>
                <c:pt idx="367" formatCode="General">
                  <c:v>-1.0551824378072199E-3</c:v>
                </c:pt>
                <c:pt idx="368" formatCode="General">
                  <c:v>-1.05795034694102E-3</c:v>
                </c:pt>
                <c:pt idx="369" formatCode="General">
                  <c:v>-1.06062636844681E-3</c:v>
                </c:pt>
                <c:pt idx="370" formatCode="General">
                  <c:v>-1.06305083922966E-3</c:v>
                </c:pt>
                <c:pt idx="371" formatCode="General">
                  <c:v>-1.0662030051213701E-3</c:v>
                </c:pt>
                <c:pt idx="372" formatCode="General">
                  <c:v>-1.0683447888407401E-3</c:v>
                </c:pt>
                <c:pt idx="373" formatCode="General">
                  <c:v>-1.0705827205538701E-3</c:v>
                </c:pt>
                <c:pt idx="374" formatCode="General">
                  <c:v>-1.07303919738065E-3</c:v>
                </c:pt>
                <c:pt idx="375" formatCode="General">
                  <c:v>-1.0758970739224601E-3</c:v>
                </c:pt>
                <c:pt idx="376" formatCode="General">
                  <c:v>-1.07827600756074E-3</c:v>
                </c:pt>
                <c:pt idx="377" formatCode="General">
                  <c:v>-1.08135696515753E-3</c:v>
                </c:pt>
                <c:pt idx="378" formatCode="General">
                  <c:v>-1.0835762265664301E-3</c:v>
                </c:pt>
                <c:pt idx="379" formatCode="General">
                  <c:v>-1.08609086858927E-3</c:v>
                </c:pt>
                <c:pt idx="380" formatCode="General">
                  <c:v>-1.08794440324128E-3</c:v>
                </c:pt>
                <c:pt idx="381" formatCode="General">
                  <c:v>-1.0908036118147E-3</c:v>
                </c:pt>
                <c:pt idx="382" formatCode="General">
                  <c:v>-1.0934617801476899E-3</c:v>
                </c:pt>
                <c:pt idx="383" formatCode="General">
                  <c:v>-1.0967728304834101E-3</c:v>
                </c:pt>
                <c:pt idx="384" formatCode="General">
                  <c:v>-1.09919781969644E-3</c:v>
                </c:pt>
                <c:pt idx="385" formatCode="General">
                  <c:v>-1.1012274023106301E-3</c:v>
                </c:pt>
                <c:pt idx="386" formatCode="General">
                  <c:v>-1.1040508125314201E-3</c:v>
                </c:pt>
                <c:pt idx="387" formatCode="General">
                  <c:v>-1.10586832932034E-3</c:v>
                </c:pt>
                <c:pt idx="388" formatCode="General">
                  <c:v>-1.1087205819790701E-3</c:v>
                </c:pt>
                <c:pt idx="389" formatCode="General">
                  <c:v>-1.1115755126108601E-3</c:v>
                </c:pt>
                <c:pt idx="390" formatCode="General">
                  <c:v>-1.11393185883549E-3</c:v>
                </c:pt>
                <c:pt idx="391" formatCode="General">
                  <c:v>-1.11636543280167E-3</c:v>
                </c:pt>
                <c:pt idx="392" formatCode="General">
                  <c:v>-1.1186600525266901E-3</c:v>
                </c:pt>
                <c:pt idx="393" formatCode="General">
                  <c:v>-1.12149865311289E-3</c:v>
                </c:pt>
                <c:pt idx="394" formatCode="General">
                  <c:v>-1.12359024566087E-3</c:v>
                </c:pt>
                <c:pt idx="395" formatCode="General">
                  <c:v>-1.1260385389813201E-3</c:v>
                </c:pt>
                <c:pt idx="396" formatCode="General">
                  <c:v>-1.1289345456083201E-3</c:v>
                </c:pt>
                <c:pt idx="397" formatCode="General">
                  <c:v>-1.1317422642042E-3</c:v>
                </c:pt>
                <c:pt idx="398" formatCode="General">
                  <c:v>-1.1331743860000601E-3</c:v>
                </c:pt>
                <c:pt idx="399" formatCode="General">
                  <c:v>-1.13645100172928E-3</c:v>
                </c:pt>
                <c:pt idx="400" formatCode="General">
                  <c:v>-1.1386336124471401E-3</c:v>
                </c:pt>
                <c:pt idx="401" formatCode="General">
                  <c:v>-1.1413489486913201E-3</c:v>
                </c:pt>
                <c:pt idx="402" formatCode="General">
                  <c:v>-1.14321313823789E-3</c:v>
                </c:pt>
                <c:pt idx="403" formatCode="General">
                  <c:v>-1.14644980079288E-3</c:v>
                </c:pt>
                <c:pt idx="404" formatCode="General">
                  <c:v>-1.14885045158867E-3</c:v>
                </c:pt>
                <c:pt idx="405" formatCode="General">
                  <c:v>-1.15196235873968E-3</c:v>
                </c:pt>
                <c:pt idx="406" formatCode="General">
                  <c:v>-1.15429956803339E-3</c:v>
                </c:pt>
                <c:pt idx="407" formatCode="General">
                  <c:v>-1.1568386861009301E-3</c:v>
                </c:pt>
                <c:pt idx="408" formatCode="General">
                  <c:v>-1.15925007534032E-3</c:v>
                </c:pt>
                <c:pt idx="409" formatCode="General">
                  <c:v>-1.16213229126062E-3</c:v>
                </c:pt>
                <c:pt idx="410" formatCode="General">
                  <c:v>-1.1655106117834299E-3</c:v>
                </c:pt>
                <c:pt idx="411" formatCode="General">
                  <c:v>-1.16822551594755E-3</c:v>
                </c:pt>
                <c:pt idx="412" formatCode="General">
                  <c:v>-1.16991433909838E-3</c:v>
                </c:pt>
                <c:pt idx="413" formatCode="General">
                  <c:v>-1.1723604708893901E-3</c:v>
                </c:pt>
                <c:pt idx="414" formatCode="General">
                  <c:v>-1.1751614627938799E-3</c:v>
                </c:pt>
                <c:pt idx="415" formatCode="General">
                  <c:v>-1.17721554152778E-3</c:v>
                </c:pt>
                <c:pt idx="416" formatCode="General">
                  <c:v>-1.1800139475443101E-3</c:v>
                </c:pt>
                <c:pt idx="417" formatCode="General">
                  <c:v>-1.1821360779057E-3</c:v>
                </c:pt>
                <c:pt idx="418" formatCode="General">
                  <c:v>-1.18466455028666E-3</c:v>
                </c:pt>
                <c:pt idx="419" formatCode="General">
                  <c:v>-1.1866569997027599E-3</c:v>
                </c:pt>
                <c:pt idx="420" formatCode="General">
                  <c:v>-1.1894674116838301E-3</c:v>
                </c:pt>
                <c:pt idx="421" formatCode="General">
                  <c:v>-1.1916614688376899E-3</c:v>
                </c:pt>
                <c:pt idx="422" formatCode="General">
                  <c:v>-1.1936454306196601E-3</c:v>
                </c:pt>
                <c:pt idx="423" formatCode="General">
                  <c:v>-1.1957931310298401E-3</c:v>
                </c:pt>
                <c:pt idx="424" formatCode="General">
                  <c:v>-1.1985291283077299E-3</c:v>
                </c:pt>
                <c:pt idx="425" formatCode="General">
                  <c:v>-1.20023193298209E-3</c:v>
                </c:pt>
                <c:pt idx="426" formatCode="General">
                  <c:v>-1.2027187479731599E-3</c:v>
                </c:pt>
                <c:pt idx="427" formatCode="General">
                  <c:v>-1.20574872843081E-3</c:v>
                </c:pt>
                <c:pt idx="428" formatCode="General">
                  <c:v>-1.20731135786558E-3</c:v>
                </c:pt>
                <c:pt idx="429" formatCode="General">
                  <c:v>-1.2105017411963401E-3</c:v>
                </c:pt>
                <c:pt idx="430" formatCode="General">
                  <c:v>-1.2119142142012799E-3</c:v>
                </c:pt>
                <c:pt idx="431" formatCode="General">
                  <c:v>-1.21456130299579E-3</c:v>
                </c:pt>
                <c:pt idx="432" formatCode="General">
                  <c:v>-1.2163266373545201E-3</c:v>
                </c:pt>
                <c:pt idx="433" formatCode="General">
                  <c:v>-1.21950586572251E-3</c:v>
                </c:pt>
                <c:pt idx="434" formatCode="General">
                  <c:v>-1.2220024644322299E-3</c:v>
                </c:pt>
                <c:pt idx="435" formatCode="General">
                  <c:v>-1.2235022577602899E-3</c:v>
                </c:pt>
                <c:pt idx="436" formatCode="General">
                  <c:v>-1.22543627041499E-3</c:v>
                </c:pt>
                <c:pt idx="437" formatCode="General">
                  <c:v>-1.22840490605811E-3</c:v>
                </c:pt>
                <c:pt idx="438" formatCode="General">
                  <c:v>-1.23100583904527E-3</c:v>
                </c:pt>
                <c:pt idx="439" formatCode="General">
                  <c:v>-1.2325498263484401E-3</c:v>
                </c:pt>
                <c:pt idx="440" formatCode="General">
                  <c:v>-1.2345902941358199E-3</c:v>
                </c:pt>
                <c:pt idx="441" formatCode="General">
                  <c:v>-1.2361460014008599E-3</c:v>
                </c:pt>
                <c:pt idx="442" formatCode="General">
                  <c:v>-1.2384494569262401E-3</c:v>
                </c:pt>
                <c:pt idx="443" formatCode="General">
                  <c:v>-1.24046087591301E-3</c:v>
                </c:pt>
                <c:pt idx="444" formatCode="General">
                  <c:v>-1.24299515626605E-3</c:v>
                </c:pt>
                <c:pt idx="445" formatCode="General">
                  <c:v>-1.2458532908177699E-3</c:v>
                </c:pt>
                <c:pt idx="446" formatCode="General">
                  <c:v>-1.2469176098628401E-3</c:v>
                </c:pt>
                <c:pt idx="447" formatCode="General">
                  <c:v>-1.2488285961616101E-3</c:v>
                </c:pt>
                <c:pt idx="448" formatCode="General">
                  <c:v>-1.2510955740930301E-3</c:v>
                </c:pt>
                <c:pt idx="449" formatCode="General">
                  <c:v>-1.2531194337325499E-3</c:v>
                </c:pt>
                <c:pt idx="450" formatCode="General">
                  <c:v>-1.2553381562266099E-3</c:v>
                </c:pt>
                <c:pt idx="451" formatCode="General">
                  <c:v>-1.25705629907377E-3</c:v>
                </c:pt>
                <c:pt idx="452" formatCode="General">
                  <c:v>-1.2588363519598399E-3</c:v>
                </c:pt>
                <c:pt idx="453" formatCode="General">
                  <c:v>-1.26059746868641E-3</c:v>
                </c:pt>
                <c:pt idx="454" formatCode="General">
                  <c:v>-1.2626032981228599E-3</c:v>
                </c:pt>
                <c:pt idx="455" formatCode="General">
                  <c:v>-1.26399099926705E-3</c:v>
                </c:pt>
                <c:pt idx="456" formatCode="General">
                  <c:v>-1.2659939033847201E-3</c:v>
                </c:pt>
                <c:pt idx="457" formatCode="General">
                  <c:v>-1.2679916509085499E-3</c:v>
                </c:pt>
                <c:pt idx="458" formatCode="General">
                  <c:v>-1.26897775463869E-3</c:v>
                </c:pt>
                <c:pt idx="459" formatCode="General">
                  <c:v>-1.27058411545359E-3</c:v>
                </c:pt>
                <c:pt idx="460" formatCode="General">
                  <c:v>-1.27271013032841E-3</c:v>
                </c:pt>
                <c:pt idx="461" formatCode="General">
                  <c:v>-1.2746138534342399E-3</c:v>
                </c:pt>
                <c:pt idx="462" formatCode="General">
                  <c:v>-1.27586777491232E-3</c:v>
                </c:pt>
                <c:pt idx="463" formatCode="General">
                  <c:v>-1.27722189519275E-3</c:v>
                </c:pt>
                <c:pt idx="464" formatCode="General">
                  <c:v>-1.2789337457546201E-3</c:v>
                </c:pt>
                <c:pt idx="465" formatCode="General">
                  <c:v>-1.28011113966288E-3</c:v>
                </c:pt>
                <c:pt idx="466" formatCode="General">
                  <c:v>-1.28192645533946E-3</c:v>
                </c:pt>
                <c:pt idx="467" formatCode="General">
                  <c:v>-1.2838420814244801E-3</c:v>
                </c:pt>
                <c:pt idx="468" formatCode="General">
                  <c:v>-1.2835907634089899E-3</c:v>
                </c:pt>
                <c:pt idx="469" formatCode="General">
                  <c:v>-1.28679421216052E-3</c:v>
                </c:pt>
                <c:pt idx="470" formatCode="General">
                  <c:v>-1.2876987213666601E-3</c:v>
                </c:pt>
                <c:pt idx="471" formatCode="General">
                  <c:v>-1.2891870222779701E-3</c:v>
                </c:pt>
                <c:pt idx="472" formatCode="General">
                  <c:v>-1.28977676555034E-3</c:v>
                </c:pt>
                <c:pt idx="473" formatCode="General">
                  <c:v>-1.2913465687225099E-3</c:v>
                </c:pt>
                <c:pt idx="474" formatCode="General">
                  <c:v>-1.29288562847799E-3</c:v>
                </c:pt>
                <c:pt idx="475" formatCode="General">
                  <c:v>-1.2933328336065201E-3</c:v>
                </c:pt>
                <c:pt idx="476" formatCode="General">
                  <c:v>-1.2942311013564799E-3</c:v>
                </c:pt>
                <c:pt idx="477" formatCode="General">
                  <c:v>-1.29588747851342E-3</c:v>
                </c:pt>
                <c:pt idx="478" formatCode="General">
                  <c:v>-1.2959959307626101E-3</c:v>
                </c:pt>
                <c:pt idx="479" formatCode="General">
                  <c:v>-1.29755643610493E-3</c:v>
                </c:pt>
                <c:pt idx="480" formatCode="General">
                  <c:v>-1.29837996138772E-3</c:v>
                </c:pt>
                <c:pt idx="481" formatCode="General">
                  <c:v>-1.3000449339385801E-3</c:v>
                </c:pt>
                <c:pt idx="482" formatCode="General">
                  <c:v>-1.30090271599752E-3</c:v>
                </c:pt>
                <c:pt idx="483" formatCode="General">
                  <c:v>-1.30157720649924E-3</c:v>
                </c:pt>
                <c:pt idx="484" formatCode="General">
                  <c:v>-1.3023570787052401E-3</c:v>
                </c:pt>
                <c:pt idx="485" formatCode="General">
                  <c:v>-1.30358375921672E-3</c:v>
                </c:pt>
                <c:pt idx="486" formatCode="General">
                  <c:v>-1.3043362685424701E-3</c:v>
                </c:pt>
                <c:pt idx="487" formatCode="General">
                  <c:v>-1.3053734792848801E-3</c:v>
                </c:pt>
                <c:pt idx="488" formatCode="General">
                  <c:v>-1.3059332344673099E-3</c:v>
                </c:pt>
                <c:pt idx="489" formatCode="General">
                  <c:v>-1.3070124649970001E-3</c:v>
                </c:pt>
                <c:pt idx="490" formatCode="General">
                  <c:v>-1.30721381854809E-3</c:v>
                </c:pt>
                <c:pt idx="491" formatCode="General">
                  <c:v>-1.3081758570753299E-3</c:v>
                </c:pt>
                <c:pt idx="492" formatCode="General">
                  <c:v>-1.30883467438848E-3</c:v>
                </c:pt>
                <c:pt idx="493" formatCode="General">
                  <c:v>-1.30940575265917E-3</c:v>
                </c:pt>
                <c:pt idx="494" formatCode="General">
                  <c:v>-1.31043260354973E-3</c:v>
                </c:pt>
                <c:pt idx="495" formatCode="General">
                  <c:v>-1.3104343968342899E-3</c:v>
                </c:pt>
                <c:pt idx="496" formatCode="General">
                  <c:v>-1.3112651026261899E-3</c:v>
                </c:pt>
                <c:pt idx="497" formatCode="General">
                  <c:v>-1.3113359169705701E-3</c:v>
                </c:pt>
                <c:pt idx="498" formatCode="General">
                  <c:v>-1.31255525318237E-3</c:v>
                </c:pt>
                <c:pt idx="499" formatCode="General">
                  <c:v>-1.31285879972949E-3</c:v>
                </c:pt>
                <c:pt idx="500" formatCode="General">
                  <c:v>-1.3140710530988801E-3</c:v>
                </c:pt>
                <c:pt idx="501" formatCode="General">
                  <c:v>-1.31416626430793E-3</c:v>
                </c:pt>
                <c:pt idx="502" formatCode="General">
                  <c:v>-1.3150457680667E-3</c:v>
                </c:pt>
                <c:pt idx="503" formatCode="General">
                  <c:v>-1.3153179672951E-3</c:v>
                </c:pt>
                <c:pt idx="504" formatCode="General">
                  <c:v>-1.3163816574707399E-3</c:v>
                </c:pt>
                <c:pt idx="505" formatCode="General">
                  <c:v>-1.3165173461926901E-3</c:v>
                </c:pt>
                <c:pt idx="506" formatCode="General">
                  <c:v>-1.31694038206501E-3</c:v>
                </c:pt>
                <c:pt idx="507" formatCode="General">
                  <c:v>-1.3178064166512501E-3</c:v>
                </c:pt>
                <c:pt idx="508" formatCode="General">
                  <c:v>-1.3183937473102501E-3</c:v>
                </c:pt>
                <c:pt idx="509" formatCode="General">
                  <c:v>-1.3185304938378201E-3</c:v>
                </c:pt>
                <c:pt idx="510" formatCode="General">
                  <c:v>-1.31909883520719E-3</c:v>
                </c:pt>
                <c:pt idx="511" formatCode="General">
                  <c:v>-1.3195196009414001E-3</c:v>
                </c:pt>
                <c:pt idx="512" formatCode="General">
                  <c:v>-1.31962754948581E-3</c:v>
                </c:pt>
                <c:pt idx="513" formatCode="General">
                  <c:v>-1.32016513038182E-3</c:v>
                </c:pt>
                <c:pt idx="514" formatCode="General">
                  <c:v>-1.31983076758708E-3</c:v>
                </c:pt>
                <c:pt idx="515" formatCode="General">
                  <c:v>-1.3200603667537501E-3</c:v>
                </c:pt>
                <c:pt idx="516" formatCode="General">
                  <c:v>-1.3204618584982399E-3</c:v>
                </c:pt>
                <c:pt idx="517" formatCode="General">
                  <c:v>-1.32173159110076E-3</c:v>
                </c:pt>
                <c:pt idx="518" formatCode="General">
                  <c:v>-1.3221278560782001E-3</c:v>
                </c:pt>
                <c:pt idx="519" formatCode="General">
                  <c:v>-1.3219711618498401E-3</c:v>
                </c:pt>
                <c:pt idx="520" formatCode="General">
                  <c:v>-1.32304455742716E-3</c:v>
                </c:pt>
                <c:pt idx="521" formatCode="General">
                  <c:v>-1.3221347043707401E-3</c:v>
                </c:pt>
                <c:pt idx="522" formatCode="General">
                  <c:v>-1.32236070267767E-3</c:v>
                </c:pt>
                <c:pt idx="523" formatCode="General">
                  <c:v>-1.3228681531202899E-3</c:v>
                </c:pt>
                <c:pt idx="524" formatCode="General">
                  <c:v>-1.32360014621802E-3</c:v>
                </c:pt>
                <c:pt idx="525" formatCode="General">
                  <c:v>-1.32376471743676E-3</c:v>
                </c:pt>
                <c:pt idx="526" formatCode="General">
                  <c:v>-1.3247137145777799E-3</c:v>
                </c:pt>
                <c:pt idx="527" formatCode="General">
                  <c:v>-1.32504948774482E-3</c:v>
                </c:pt>
                <c:pt idx="528" formatCode="General">
                  <c:v>-1.32504690225226E-3</c:v>
                </c:pt>
                <c:pt idx="529" formatCode="General">
                  <c:v>-1.32642088496925E-3</c:v>
                </c:pt>
                <c:pt idx="530" formatCode="General">
                  <c:v>-1.32660272978179E-3</c:v>
                </c:pt>
                <c:pt idx="531" formatCode="General">
                  <c:v>-1.3264350269707899E-3</c:v>
                </c:pt>
                <c:pt idx="532" formatCode="General">
                  <c:v>-1.3269931127984601E-3</c:v>
                </c:pt>
                <c:pt idx="533" formatCode="General">
                  <c:v>-1.32609183491044E-3</c:v>
                </c:pt>
                <c:pt idx="534" formatCode="General">
                  <c:v>-1.32735185670617E-3</c:v>
                </c:pt>
                <c:pt idx="535" formatCode="General">
                  <c:v>-1.3274860770430899E-3</c:v>
                </c:pt>
                <c:pt idx="536" formatCode="General">
                  <c:v>-1.3274613009679099E-3</c:v>
                </c:pt>
                <c:pt idx="537" formatCode="General">
                  <c:v>-1.3287513376700501E-3</c:v>
                </c:pt>
                <c:pt idx="538" formatCode="General">
                  <c:v>-1.32933628836031E-3</c:v>
                </c:pt>
                <c:pt idx="539" formatCode="General">
                  <c:v>-1.32949155854631E-3</c:v>
                </c:pt>
                <c:pt idx="540" formatCode="General">
                  <c:v>-1.3298552234200099E-3</c:v>
                </c:pt>
                <c:pt idx="541" formatCode="General">
                  <c:v>-1.32923136690563E-3</c:v>
                </c:pt>
                <c:pt idx="542" formatCode="General">
                  <c:v>-1.33057067867773E-3</c:v>
                </c:pt>
                <c:pt idx="543" formatCode="General">
                  <c:v>-1.33112093877383E-3</c:v>
                </c:pt>
                <c:pt idx="544" formatCode="General">
                  <c:v>-1.3313559455317701E-3</c:v>
                </c:pt>
                <c:pt idx="545" formatCode="General">
                  <c:v>-1.33206136557151E-3</c:v>
                </c:pt>
                <c:pt idx="546" formatCode="General">
                  <c:v>-1.33165553357349E-3</c:v>
                </c:pt>
                <c:pt idx="547" formatCode="General">
                  <c:v>-1.3325356628008801E-3</c:v>
                </c:pt>
                <c:pt idx="548" formatCode="General">
                  <c:v>-1.3327431702922299E-3</c:v>
                </c:pt>
                <c:pt idx="549" formatCode="General">
                  <c:v>-1.3327602664908601E-3</c:v>
                </c:pt>
                <c:pt idx="550" formatCode="General">
                  <c:v>-1.33269546061706E-3</c:v>
                </c:pt>
                <c:pt idx="551" formatCode="General">
                  <c:v>-1.33387445129872E-3</c:v>
                </c:pt>
                <c:pt idx="552" formatCode="General">
                  <c:v>-1.33426329345197E-3</c:v>
                </c:pt>
                <c:pt idx="553" formatCode="General">
                  <c:v>-1.3346612832307199E-3</c:v>
                </c:pt>
                <c:pt idx="554" formatCode="General">
                  <c:v>-1.334731270309E-3</c:v>
                </c:pt>
                <c:pt idx="555" formatCode="General">
                  <c:v>-1.3353026594664201E-3</c:v>
                </c:pt>
                <c:pt idx="556" formatCode="General">
                  <c:v>-1.33575190586186E-3</c:v>
                </c:pt>
                <c:pt idx="557" formatCode="General">
                  <c:v>-1.3362106620693399E-3</c:v>
                </c:pt>
                <c:pt idx="558" formatCode="General">
                  <c:v>-1.33548065206776E-3</c:v>
                </c:pt>
                <c:pt idx="559" formatCode="General">
                  <c:v>-1.3375957607475401E-3</c:v>
                </c:pt>
                <c:pt idx="560" formatCode="General">
                  <c:v>-1.3377021004455599E-3</c:v>
                </c:pt>
                <c:pt idx="561" formatCode="General">
                  <c:v>-1.3381784399937901E-3</c:v>
                </c:pt>
                <c:pt idx="562" formatCode="General">
                  <c:v>-1.33816285056804E-3</c:v>
                </c:pt>
                <c:pt idx="563" formatCode="General">
                  <c:v>-1.3378798618334999E-3</c:v>
                </c:pt>
                <c:pt idx="564" formatCode="General">
                  <c:v>-1.3391852748951001E-3</c:v>
                </c:pt>
                <c:pt idx="565" formatCode="General">
                  <c:v>-1.3394984453977399E-3</c:v>
                </c:pt>
                <c:pt idx="566" formatCode="General">
                  <c:v>-1.3406747464688501E-3</c:v>
                </c:pt>
                <c:pt idx="567" formatCode="General">
                  <c:v>-1.34088091842198E-3</c:v>
                </c:pt>
                <c:pt idx="568" formatCode="General">
                  <c:v>-1.3415713514553099E-3</c:v>
                </c:pt>
                <c:pt idx="569" formatCode="General">
                  <c:v>-1.34144058683808E-3</c:v>
                </c:pt>
                <c:pt idx="570" formatCode="General">
                  <c:v>-1.34233861338813E-3</c:v>
                </c:pt>
                <c:pt idx="571" formatCode="General">
                  <c:v>-1.34250080497072E-3</c:v>
                </c:pt>
                <c:pt idx="572" formatCode="General">
                  <c:v>-1.34298749684866E-3</c:v>
                </c:pt>
                <c:pt idx="573" formatCode="General">
                  <c:v>-1.3434266164803099E-3</c:v>
                </c:pt>
                <c:pt idx="574" formatCode="General">
                  <c:v>-1.3443345246707799E-3</c:v>
                </c:pt>
                <c:pt idx="575" formatCode="General">
                  <c:v>-1.34453073615734E-3</c:v>
                </c:pt>
                <c:pt idx="576" formatCode="General">
                  <c:v>-1.3454126253381899E-3</c:v>
                </c:pt>
                <c:pt idx="577" formatCode="General">
                  <c:v>-1.3450357508116E-3</c:v>
                </c:pt>
                <c:pt idx="578" formatCode="General">
                  <c:v>-1.3466510401758201E-3</c:v>
                </c:pt>
                <c:pt idx="579" formatCode="General">
                  <c:v>-1.3453672171585801E-3</c:v>
                </c:pt>
                <c:pt idx="580" formatCode="General">
                  <c:v>-1.34720745603855E-3</c:v>
                </c:pt>
                <c:pt idx="581" formatCode="General">
                  <c:v>-1.3465020440719599E-3</c:v>
                </c:pt>
                <c:pt idx="582" formatCode="General">
                  <c:v>-1.34742320952917E-3</c:v>
                </c:pt>
                <c:pt idx="583" formatCode="General">
                  <c:v>-1.3475447834684501E-3</c:v>
                </c:pt>
                <c:pt idx="584" formatCode="General">
                  <c:v>-1.34769374657357E-3</c:v>
                </c:pt>
                <c:pt idx="585" formatCode="General">
                  <c:v>-1.34814768074112E-3</c:v>
                </c:pt>
                <c:pt idx="586" formatCode="General">
                  <c:v>-1.3486667059354599E-3</c:v>
                </c:pt>
                <c:pt idx="587" formatCode="General">
                  <c:v>-1.3495124232971601E-3</c:v>
                </c:pt>
                <c:pt idx="588" formatCode="General">
                  <c:v>-1.3502162032770001E-3</c:v>
                </c:pt>
                <c:pt idx="589" formatCode="General">
                  <c:v>-1.3509737442117401E-3</c:v>
                </c:pt>
                <c:pt idx="590" formatCode="General">
                  <c:v>-1.35107584896543E-3</c:v>
                </c:pt>
                <c:pt idx="591" formatCode="General">
                  <c:v>-1.3518373025182199E-3</c:v>
                </c:pt>
                <c:pt idx="592" formatCode="General">
                  <c:v>-1.3521727151329999E-3</c:v>
                </c:pt>
                <c:pt idx="593" formatCode="General">
                  <c:v>-1.35257399045382E-3</c:v>
                </c:pt>
                <c:pt idx="594" formatCode="General">
                  <c:v>-1.35218379298038E-3</c:v>
                </c:pt>
                <c:pt idx="595" formatCode="General">
                  <c:v>-1.35252857356669E-3</c:v>
                </c:pt>
                <c:pt idx="596" formatCode="General">
                  <c:v>-1.35357766517605E-3</c:v>
                </c:pt>
                <c:pt idx="597" formatCode="General">
                  <c:v>-1.3538734273759101E-3</c:v>
                </c:pt>
                <c:pt idx="598" formatCode="General">
                  <c:v>-1.35456611592955E-3</c:v>
                </c:pt>
                <c:pt idx="599" formatCode="General">
                  <c:v>-1.35514602064229E-3</c:v>
                </c:pt>
                <c:pt idx="600" formatCode="General">
                  <c:v>-1.35549583647059E-3</c:v>
                </c:pt>
                <c:pt idx="601" formatCode="General">
                  <c:v>-1.3554736226224801E-3</c:v>
                </c:pt>
                <c:pt idx="602" formatCode="General">
                  <c:v>-1.35584694005901E-3</c:v>
                </c:pt>
                <c:pt idx="603" formatCode="General">
                  <c:v>-1.3559489431874E-3</c:v>
                </c:pt>
                <c:pt idx="604" formatCode="General">
                  <c:v>-1.35684828965575E-3</c:v>
                </c:pt>
                <c:pt idx="605" formatCode="General">
                  <c:v>-1.35853710393017E-3</c:v>
                </c:pt>
                <c:pt idx="606" formatCode="General">
                  <c:v>-1.3582844651107099E-3</c:v>
                </c:pt>
                <c:pt idx="607" formatCode="General">
                  <c:v>-1.3586285371269501E-3</c:v>
                </c:pt>
                <c:pt idx="608" formatCode="General">
                  <c:v>-1.3587534599932001E-3</c:v>
                </c:pt>
                <c:pt idx="609" formatCode="General">
                  <c:v>-1.3591385500985899E-3</c:v>
                </c:pt>
                <c:pt idx="610" formatCode="General">
                  <c:v>-1.35992417768556E-3</c:v>
                </c:pt>
                <c:pt idx="611" formatCode="General">
                  <c:v>-1.3600188100080901E-3</c:v>
                </c:pt>
                <c:pt idx="612" formatCode="General">
                  <c:v>-1.36009694517164E-3</c:v>
                </c:pt>
                <c:pt idx="613" formatCode="General">
                  <c:v>-1.3596760936470101E-3</c:v>
                </c:pt>
                <c:pt idx="614" formatCode="General">
                  <c:v>-1.36063980900851E-3</c:v>
                </c:pt>
                <c:pt idx="615" formatCode="General">
                  <c:v>-1.3610774143778799E-3</c:v>
                </c:pt>
                <c:pt idx="616" formatCode="General">
                  <c:v>-1.36157903684278E-3</c:v>
                </c:pt>
                <c:pt idx="617" formatCode="General">
                  <c:v>-1.36155275127215E-3</c:v>
                </c:pt>
                <c:pt idx="618" formatCode="General">
                  <c:v>-1.3617333983330601E-3</c:v>
                </c:pt>
                <c:pt idx="619" formatCode="General">
                  <c:v>-1.36212860400306E-3</c:v>
                </c:pt>
                <c:pt idx="620" formatCode="General">
                  <c:v>-1.3620208961903199E-3</c:v>
                </c:pt>
                <c:pt idx="621" formatCode="General">
                  <c:v>-1.363313866208E-3</c:v>
                </c:pt>
                <c:pt idx="622" formatCode="General">
                  <c:v>-1.3637930432569101E-3</c:v>
                </c:pt>
                <c:pt idx="623" formatCode="General">
                  <c:v>-1.3632805950548001E-3</c:v>
                </c:pt>
                <c:pt idx="624" formatCode="General">
                  <c:v>-1.36335248003311E-3</c:v>
                </c:pt>
                <c:pt idx="625" formatCode="General">
                  <c:v>-1.3642587252281799E-3</c:v>
                </c:pt>
                <c:pt idx="626" formatCode="General">
                  <c:v>-1.3646642586941601E-3</c:v>
                </c:pt>
                <c:pt idx="627" formatCode="General">
                  <c:v>-1.36496922998712E-3</c:v>
                </c:pt>
                <c:pt idx="628" formatCode="General">
                  <c:v>-1.3651720050579801E-3</c:v>
                </c:pt>
                <c:pt idx="629" formatCode="General">
                  <c:v>-1.36496662926284E-3</c:v>
                </c:pt>
                <c:pt idx="630" formatCode="General">
                  <c:v>-1.36490763633402E-3</c:v>
                </c:pt>
                <c:pt idx="631" formatCode="General">
                  <c:v>-1.36500138752608E-3</c:v>
                </c:pt>
                <c:pt idx="632" formatCode="General">
                  <c:v>-1.3660026164092601E-3</c:v>
                </c:pt>
                <c:pt idx="633" formatCode="General">
                  <c:v>-1.3662335382200999E-3</c:v>
                </c:pt>
                <c:pt idx="634" formatCode="General">
                  <c:v>-1.36644859154472E-3</c:v>
                </c:pt>
                <c:pt idx="635" formatCode="General">
                  <c:v>-1.3657666625735E-3</c:v>
                </c:pt>
                <c:pt idx="636" formatCode="General">
                  <c:v>-1.3673150661535601E-3</c:v>
                </c:pt>
                <c:pt idx="637" formatCode="General">
                  <c:v>-1.36623608200681E-3</c:v>
                </c:pt>
                <c:pt idx="638" formatCode="General">
                  <c:v>-1.36707491163447E-3</c:v>
                </c:pt>
                <c:pt idx="639" formatCode="General">
                  <c:v>-1.36644064814949E-3</c:v>
                </c:pt>
                <c:pt idx="640" formatCode="General">
                  <c:v>-1.3672111983791199E-3</c:v>
                </c:pt>
                <c:pt idx="641" formatCode="General">
                  <c:v>-1.3672359477218999E-3</c:v>
                </c:pt>
                <c:pt idx="642" formatCode="General">
                  <c:v>-1.36654162243953E-3</c:v>
                </c:pt>
                <c:pt idx="643" formatCode="General">
                  <c:v>-1.3665357916650201E-3</c:v>
                </c:pt>
                <c:pt idx="644" formatCode="General">
                  <c:v>-1.3677843352705101E-3</c:v>
                </c:pt>
                <c:pt idx="645" formatCode="General">
                  <c:v>-1.36751842381358E-3</c:v>
                </c:pt>
                <c:pt idx="646" formatCode="General">
                  <c:v>-1.3676452295986899E-3</c:v>
                </c:pt>
                <c:pt idx="647" formatCode="General">
                  <c:v>-1.36733675945849E-3</c:v>
                </c:pt>
                <c:pt idx="648" formatCode="General">
                  <c:v>-1.36757755326049E-3</c:v>
                </c:pt>
                <c:pt idx="649" formatCode="General">
                  <c:v>-1.3674229255143701E-3</c:v>
                </c:pt>
                <c:pt idx="650" formatCode="General">
                  <c:v>-1.3673040380901399E-3</c:v>
                </c:pt>
                <c:pt idx="651" formatCode="General">
                  <c:v>-1.36761029755856E-3</c:v>
                </c:pt>
                <c:pt idx="652" formatCode="General">
                  <c:v>-1.3681317320418001E-3</c:v>
                </c:pt>
                <c:pt idx="653" formatCode="General">
                  <c:v>-1.3655878097881299E-3</c:v>
                </c:pt>
                <c:pt idx="654" formatCode="General">
                  <c:v>-1.36551349108131E-3</c:v>
                </c:pt>
                <c:pt idx="655" formatCode="General">
                  <c:v>-1.36560761337994E-3</c:v>
                </c:pt>
                <c:pt idx="656" formatCode="General">
                  <c:v>-1.3655239039710599E-3</c:v>
                </c:pt>
                <c:pt idx="657" formatCode="General">
                  <c:v>-1.3654466645896201E-3</c:v>
                </c:pt>
                <c:pt idx="658" formatCode="General">
                  <c:v>-1.36459962696845E-3</c:v>
                </c:pt>
                <c:pt idx="659" formatCode="General">
                  <c:v>-1.3641444687122199E-3</c:v>
                </c:pt>
                <c:pt idx="660" formatCode="General">
                  <c:v>-1.3646401299573601E-3</c:v>
                </c:pt>
                <c:pt idx="661" formatCode="General">
                  <c:v>-1.36431080900219E-3</c:v>
                </c:pt>
                <c:pt idx="662" formatCode="General">
                  <c:v>-1.3641089400913101E-3</c:v>
                </c:pt>
                <c:pt idx="663" formatCode="General">
                  <c:v>-1.36319845891694E-3</c:v>
                </c:pt>
                <c:pt idx="664" formatCode="General">
                  <c:v>-1.36305122917664E-3</c:v>
                </c:pt>
                <c:pt idx="665" formatCode="General">
                  <c:v>-1.3611414183968499E-3</c:v>
                </c:pt>
                <c:pt idx="666" formatCode="General">
                  <c:v>-1.36144137362619E-3</c:v>
                </c:pt>
                <c:pt idx="667" formatCode="General">
                  <c:v>-1.36127237087933E-3</c:v>
                </c:pt>
                <c:pt idx="668" formatCode="General">
                  <c:v>-1.36075135509539E-3</c:v>
                </c:pt>
                <c:pt idx="669" formatCode="General">
                  <c:v>-1.36023756453061E-3</c:v>
                </c:pt>
                <c:pt idx="670" formatCode="General">
                  <c:v>-1.3599165754339E-3</c:v>
                </c:pt>
                <c:pt idx="671" formatCode="General">
                  <c:v>-1.3602224960558801E-3</c:v>
                </c:pt>
                <c:pt idx="672" formatCode="General">
                  <c:v>-1.35918078766623E-3</c:v>
                </c:pt>
                <c:pt idx="673" formatCode="General">
                  <c:v>-1.35789667021834E-3</c:v>
                </c:pt>
                <c:pt idx="674" formatCode="General">
                  <c:v>-1.3579111738712E-3</c:v>
                </c:pt>
                <c:pt idx="675" formatCode="General">
                  <c:v>-1.3573384329053301E-3</c:v>
                </c:pt>
                <c:pt idx="676" formatCode="General">
                  <c:v>-1.3553515971168001E-3</c:v>
                </c:pt>
                <c:pt idx="677" formatCode="General">
                  <c:v>-1.35525341889822E-3</c:v>
                </c:pt>
                <c:pt idx="678" formatCode="General">
                  <c:v>-1.35410077054193E-3</c:v>
                </c:pt>
                <c:pt idx="679" formatCode="General">
                  <c:v>-1.3524250447581501E-3</c:v>
                </c:pt>
                <c:pt idx="680" formatCode="General">
                  <c:v>-1.3520582560945401E-3</c:v>
                </c:pt>
                <c:pt idx="681" formatCode="General">
                  <c:v>-1.35135567040706E-3</c:v>
                </c:pt>
                <c:pt idx="682" formatCode="General">
                  <c:v>-1.35080797556773E-3</c:v>
                </c:pt>
                <c:pt idx="683" formatCode="General">
                  <c:v>-1.35019206559466E-3</c:v>
                </c:pt>
                <c:pt idx="684" formatCode="General">
                  <c:v>-1.3486766944631201E-3</c:v>
                </c:pt>
                <c:pt idx="685" formatCode="General">
                  <c:v>-1.34775722862953E-3</c:v>
                </c:pt>
                <c:pt idx="686" formatCode="General">
                  <c:v>-1.34612560683846E-3</c:v>
                </c:pt>
                <c:pt idx="687" formatCode="General">
                  <c:v>-1.34572545104767E-3</c:v>
                </c:pt>
                <c:pt idx="688" formatCode="General">
                  <c:v>-1.3443227754625E-3</c:v>
                </c:pt>
                <c:pt idx="689" formatCode="General">
                  <c:v>-1.3432993495539299E-3</c:v>
                </c:pt>
                <c:pt idx="690" formatCode="General">
                  <c:v>-1.3421100590566199E-3</c:v>
                </c:pt>
                <c:pt idx="691" formatCode="General">
                  <c:v>-1.3416242651288399E-3</c:v>
                </c:pt>
                <c:pt idx="692" formatCode="General">
                  <c:v>-1.3403275607415601E-3</c:v>
                </c:pt>
                <c:pt idx="693" formatCode="General">
                  <c:v>-1.33789969933608E-3</c:v>
                </c:pt>
                <c:pt idx="694" formatCode="General">
                  <c:v>-1.3370647379749899E-3</c:v>
                </c:pt>
                <c:pt idx="695" formatCode="General">
                  <c:v>-1.33563901029496E-3</c:v>
                </c:pt>
                <c:pt idx="696" formatCode="General">
                  <c:v>-1.33370123881165E-3</c:v>
                </c:pt>
                <c:pt idx="697" formatCode="General">
                  <c:v>-1.3323594887089201E-3</c:v>
                </c:pt>
                <c:pt idx="698" formatCode="General">
                  <c:v>-1.3315861311591101E-3</c:v>
                </c:pt>
                <c:pt idx="699" formatCode="General">
                  <c:v>-1.3296543218552499E-3</c:v>
                </c:pt>
                <c:pt idx="700" formatCode="General">
                  <c:v>-1.32821727753507E-3</c:v>
                </c:pt>
                <c:pt idx="701" formatCode="General">
                  <c:v>-1.32731604739975E-3</c:v>
                </c:pt>
                <c:pt idx="702" formatCode="General">
                  <c:v>-1.3255804875144199E-3</c:v>
                </c:pt>
                <c:pt idx="703" formatCode="General">
                  <c:v>-1.3227910310693301E-3</c:v>
                </c:pt>
                <c:pt idx="704" formatCode="General">
                  <c:v>-1.3224130191197901E-3</c:v>
                </c:pt>
                <c:pt idx="705" formatCode="General">
                  <c:v>-1.32049010898294E-3</c:v>
                </c:pt>
                <c:pt idx="706" formatCode="General">
                  <c:v>-1.31983488551272E-3</c:v>
                </c:pt>
                <c:pt idx="707" formatCode="General">
                  <c:v>-1.31780839154677E-3</c:v>
                </c:pt>
                <c:pt idx="708" formatCode="General">
                  <c:v>-1.3153729086148301E-3</c:v>
                </c:pt>
                <c:pt idx="709" formatCode="General">
                  <c:v>-1.3139644746074E-3</c:v>
                </c:pt>
                <c:pt idx="710" formatCode="General">
                  <c:v>-1.3113912729413701E-3</c:v>
                </c:pt>
                <c:pt idx="711" formatCode="General">
                  <c:v>-1.3102014245208299E-3</c:v>
                </c:pt>
                <c:pt idx="712" formatCode="General">
                  <c:v>-1.3071653666102999E-3</c:v>
                </c:pt>
                <c:pt idx="713" formatCode="General">
                  <c:v>-1.30556053786468E-3</c:v>
                </c:pt>
                <c:pt idx="714" formatCode="General">
                  <c:v>-1.30419446678647E-3</c:v>
                </c:pt>
                <c:pt idx="715" formatCode="General">
                  <c:v>-1.30211907042255E-3</c:v>
                </c:pt>
                <c:pt idx="716" formatCode="General">
                  <c:v>-1.2996874160227799E-3</c:v>
                </c:pt>
                <c:pt idx="717" formatCode="General">
                  <c:v>-1.2977454839116899E-3</c:v>
                </c:pt>
                <c:pt idx="718" formatCode="General">
                  <c:v>-1.29582870623617E-3</c:v>
                </c:pt>
                <c:pt idx="719" formatCode="General">
                  <c:v>-1.29292556988037E-3</c:v>
                </c:pt>
                <c:pt idx="720" formatCode="General">
                  <c:v>-1.28994087522916E-3</c:v>
                </c:pt>
                <c:pt idx="721" formatCode="General">
                  <c:v>-1.2883206525325301E-3</c:v>
                </c:pt>
                <c:pt idx="722" formatCode="General">
                  <c:v>-1.28555725431137E-3</c:v>
                </c:pt>
                <c:pt idx="723" formatCode="General">
                  <c:v>-1.2835301713729501E-3</c:v>
                </c:pt>
                <c:pt idx="724" formatCode="General">
                  <c:v>-1.2809596172240101E-3</c:v>
                </c:pt>
                <c:pt idx="725" formatCode="General">
                  <c:v>-1.2799808199517001E-3</c:v>
                </c:pt>
                <c:pt idx="726" formatCode="General">
                  <c:v>-1.27749442319894E-3</c:v>
                </c:pt>
                <c:pt idx="727" formatCode="General">
                  <c:v>-1.2738511170533001E-3</c:v>
                </c:pt>
                <c:pt idx="728" formatCode="General">
                  <c:v>-1.2721958240869699E-3</c:v>
                </c:pt>
                <c:pt idx="729" formatCode="General">
                  <c:v>-1.2692764580248901E-3</c:v>
                </c:pt>
                <c:pt idx="730" formatCode="General">
                  <c:v>-1.26651401677195E-3</c:v>
                </c:pt>
                <c:pt idx="731" formatCode="General">
                  <c:v>-1.26507401230803E-3</c:v>
                </c:pt>
                <c:pt idx="732" formatCode="General">
                  <c:v>-1.2623740028254601E-3</c:v>
                </c:pt>
                <c:pt idx="733" formatCode="General">
                  <c:v>-1.2594121798190699E-3</c:v>
                </c:pt>
                <c:pt idx="734" formatCode="General">
                  <c:v>-1.25589217204886E-3</c:v>
                </c:pt>
                <c:pt idx="735" formatCode="General">
                  <c:v>-1.2540366647239901E-3</c:v>
                </c:pt>
                <c:pt idx="736" formatCode="General">
                  <c:v>-1.25162274256641E-3</c:v>
                </c:pt>
                <c:pt idx="737" formatCode="General">
                  <c:v>-1.2487597205162999E-3</c:v>
                </c:pt>
                <c:pt idx="738" formatCode="General">
                  <c:v>-1.2455036888720399E-3</c:v>
                </c:pt>
                <c:pt idx="739" formatCode="General">
                  <c:v>-1.2421312793059901E-3</c:v>
                </c:pt>
                <c:pt idx="740" formatCode="General">
                  <c:v>-1.2396356483932701E-3</c:v>
                </c:pt>
                <c:pt idx="741" formatCode="General">
                  <c:v>-1.2371215343802101E-3</c:v>
                </c:pt>
                <c:pt idx="742" formatCode="General">
                  <c:v>-1.2350332100690099E-3</c:v>
                </c:pt>
                <c:pt idx="743" formatCode="General">
                  <c:v>-1.23169872643007E-3</c:v>
                </c:pt>
                <c:pt idx="744" formatCode="General">
                  <c:v>-1.229883846231E-3</c:v>
                </c:pt>
                <c:pt idx="745" formatCode="General">
                  <c:v>-1.22769964275274E-3</c:v>
                </c:pt>
                <c:pt idx="746" formatCode="General">
                  <c:v>-1.2245415382796201E-3</c:v>
                </c:pt>
                <c:pt idx="747" formatCode="General">
                  <c:v>-1.2199560775107E-3</c:v>
                </c:pt>
                <c:pt idx="748" formatCode="General">
                  <c:v>-1.21753489414283E-3</c:v>
                </c:pt>
                <c:pt idx="749" formatCode="General">
                  <c:v>-1.21507213484268E-3</c:v>
                </c:pt>
                <c:pt idx="750" formatCode="General">
                  <c:v>-1.2115465518509601E-3</c:v>
                </c:pt>
                <c:pt idx="751" formatCode="General">
                  <c:v>-1.20885722132314E-3</c:v>
                </c:pt>
                <c:pt idx="752" formatCode="General">
                  <c:v>-1.2061992108170899E-3</c:v>
                </c:pt>
                <c:pt idx="753" formatCode="General">
                  <c:v>-1.20567330962265E-3</c:v>
                </c:pt>
                <c:pt idx="754" formatCode="General">
                  <c:v>-1.2006270243610901E-3</c:v>
                </c:pt>
                <c:pt idx="755" formatCode="General">
                  <c:v>-1.19861110261137E-3</c:v>
                </c:pt>
                <c:pt idx="756" formatCode="General">
                  <c:v>-1.1966124218539399E-3</c:v>
                </c:pt>
                <c:pt idx="757" formatCode="General">
                  <c:v>-1.19207666317079E-3</c:v>
                </c:pt>
                <c:pt idx="758" formatCode="General">
                  <c:v>-1.1881408346427001E-3</c:v>
                </c:pt>
                <c:pt idx="759" formatCode="General">
                  <c:v>-1.1854980977402099E-3</c:v>
                </c:pt>
                <c:pt idx="760" formatCode="General">
                  <c:v>-1.18266503004891E-3</c:v>
                </c:pt>
                <c:pt idx="761" formatCode="General">
                  <c:v>-1.1794647505270299E-3</c:v>
                </c:pt>
                <c:pt idx="762" formatCode="General">
                  <c:v>-1.1759880577453801E-3</c:v>
                </c:pt>
                <c:pt idx="763" formatCode="General">
                  <c:v>-1.17294243663646E-3</c:v>
                </c:pt>
                <c:pt idx="764" formatCode="General">
                  <c:v>-1.17004206499188E-3</c:v>
                </c:pt>
                <c:pt idx="765" formatCode="General">
                  <c:v>-1.16672376116582E-3</c:v>
                </c:pt>
                <c:pt idx="766" formatCode="General">
                  <c:v>-1.16507317719429E-3</c:v>
                </c:pt>
                <c:pt idx="767" formatCode="General">
                  <c:v>-1.1605456107130099E-3</c:v>
                </c:pt>
                <c:pt idx="768" formatCode="General">
                  <c:v>-1.1581337805271299E-3</c:v>
                </c:pt>
                <c:pt idx="769" formatCode="General">
                  <c:v>-1.1551579700449701E-3</c:v>
                </c:pt>
                <c:pt idx="770" formatCode="General">
                  <c:v>-1.15204354286948E-3</c:v>
                </c:pt>
                <c:pt idx="771" formatCode="General">
                  <c:v>-1.1498945814853599E-3</c:v>
                </c:pt>
                <c:pt idx="772" formatCode="General">
                  <c:v>-1.14798136966911E-3</c:v>
                </c:pt>
                <c:pt idx="773" formatCode="General">
                  <c:v>-1.1425248711870301E-3</c:v>
                </c:pt>
                <c:pt idx="774" formatCode="General">
                  <c:v>-1.13874124928277E-3</c:v>
                </c:pt>
                <c:pt idx="775" formatCode="General">
                  <c:v>-1.13727467595031E-3</c:v>
                </c:pt>
                <c:pt idx="776" formatCode="General">
                  <c:v>-1.1353198734501901E-3</c:v>
                </c:pt>
                <c:pt idx="777" formatCode="General">
                  <c:v>-1.13178296703168E-3</c:v>
                </c:pt>
                <c:pt idx="778" formatCode="General">
                  <c:v>-1.1287710952011299E-3</c:v>
                </c:pt>
                <c:pt idx="779" formatCode="General">
                  <c:v>-1.1245130340264899E-3</c:v>
                </c:pt>
                <c:pt idx="780" formatCode="General">
                  <c:v>-1.12242068194682E-3</c:v>
                </c:pt>
                <c:pt idx="781" formatCode="General">
                  <c:v>-1.1195123540581099E-3</c:v>
                </c:pt>
                <c:pt idx="782" formatCode="General">
                  <c:v>-1.1167209054057301E-3</c:v>
                </c:pt>
                <c:pt idx="783" formatCode="General">
                  <c:v>-1.1137560442493399E-3</c:v>
                </c:pt>
                <c:pt idx="784" formatCode="General">
                  <c:v>-1.10946239744422E-3</c:v>
                </c:pt>
                <c:pt idx="785" formatCode="General">
                  <c:v>-1.1078114003179899E-3</c:v>
                </c:pt>
                <c:pt idx="786" formatCode="General">
                  <c:v>-1.10566161673596E-3</c:v>
                </c:pt>
                <c:pt idx="787" formatCode="General">
                  <c:v>-1.10389182449657E-3</c:v>
                </c:pt>
                <c:pt idx="788" formatCode="General">
                  <c:v>-1.1005803023009101E-3</c:v>
                </c:pt>
                <c:pt idx="789" formatCode="General">
                  <c:v>-1.0972035823826199E-3</c:v>
                </c:pt>
                <c:pt idx="790" formatCode="General">
                  <c:v>-1.0945874843998899E-3</c:v>
                </c:pt>
                <c:pt idx="791" formatCode="General">
                  <c:v>-1.0911273338865301E-3</c:v>
                </c:pt>
                <c:pt idx="792" formatCode="General">
                  <c:v>-1.08894997234582E-3</c:v>
                </c:pt>
                <c:pt idx="793" formatCode="General">
                  <c:v>-1.08538652464072E-3</c:v>
                </c:pt>
                <c:pt idx="794" formatCode="General">
                  <c:v>-1.0829639965349901E-3</c:v>
                </c:pt>
                <c:pt idx="795" formatCode="General">
                  <c:v>-1.0800997596550001E-3</c:v>
                </c:pt>
                <c:pt idx="796" formatCode="General">
                  <c:v>-1.0767420056934499E-3</c:v>
                </c:pt>
                <c:pt idx="797" formatCode="General">
                  <c:v>-1.07267811667452E-3</c:v>
                </c:pt>
                <c:pt idx="798" formatCode="General">
                  <c:v>-1.06962571647877E-3</c:v>
                </c:pt>
                <c:pt idx="799" formatCode="General">
                  <c:v>-1.06761816390006E-3</c:v>
                </c:pt>
                <c:pt idx="800" formatCode="General">
                  <c:v>-1.06634905416999E-3</c:v>
                </c:pt>
                <c:pt idx="801" formatCode="General">
                  <c:v>-1.0625593242783401E-3</c:v>
                </c:pt>
                <c:pt idx="802" formatCode="General">
                  <c:v>-1.06018641479727E-3</c:v>
                </c:pt>
                <c:pt idx="803" formatCode="General">
                  <c:v>-1.0570959911187399E-3</c:v>
                </c:pt>
                <c:pt idx="804" formatCode="General">
                  <c:v>-1.0538577722598601E-3</c:v>
                </c:pt>
                <c:pt idx="805" formatCode="General">
                  <c:v>-1.0505243333319299E-3</c:v>
                </c:pt>
                <c:pt idx="806" formatCode="General">
                  <c:v>-1.0488800557488E-3</c:v>
                </c:pt>
                <c:pt idx="807" formatCode="General">
                  <c:v>-1.04632844914513E-3</c:v>
                </c:pt>
                <c:pt idx="808" formatCode="General">
                  <c:v>-1.0440027683629E-3</c:v>
                </c:pt>
                <c:pt idx="809" formatCode="General">
                  <c:v>-1.0412526212457899E-3</c:v>
                </c:pt>
                <c:pt idx="810" formatCode="General">
                  <c:v>-1.0381920210968799E-3</c:v>
                </c:pt>
                <c:pt idx="811" formatCode="General">
                  <c:v>-1.03636509370848E-3</c:v>
                </c:pt>
                <c:pt idx="812" formatCode="General">
                  <c:v>-1.03343868979869E-3</c:v>
                </c:pt>
                <c:pt idx="813" formatCode="General">
                  <c:v>-1.029798058371E-3</c:v>
                </c:pt>
                <c:pt idx="814" formatCode="General">
                  <c:v>-1.0283301400423701E-3</c:v>
                </c:pt>
                <c:pt idx="815" formatCode="General">
                  <c:v>-1.02586933620964E-3</c:v>
                </c:pt>
                <c:pt idx="816" formatCode="General">
                  <c:v>-1.0228341572186799E-3</c:v>
                </c:pt>
                <c:pt idx="817" formatCode="General">
                  <c:v>-1.0215495771053601E-3</c:v>
                </c:pt>
                <c:pt idx="818" formatCode="General">
                  <c:v>-1.0178565568215801E-3</c:v>
                </c:pt>
                <c:pt idx="819" formatCode="General">
                  <c:v>-1.0150745638135401E-3</c:v>
                </c:pt>
                <c:pt idx="820" formatCode="General">
                  <c:v>-1.01307258877474E-3</c:v>
                </c:pt>
                <c:pt idx="821" formatCode="General">
                  <c:v>-1.01119157230014E-3</c:v>
                </c:pt>
                <c:pt idx="822" formatCode="General">
                  <c:v>-1.0074164077198201E-3</c:v>
                </c:pt>
                <c:pt idx="823" formatCode="General">
                  <c:v>-1.00538731464093E-3</c:v>
                </c:pt>
                <c:pt idx="824" formatCode="General">
                  <c:v>-1.0046759881020999E-3</c:v>
                </c:pt>
                <c:pt idx="825" formatCode="General">
                  <c:v>-1.0016235282234399E-3</c:v>
                </c:pt>
                <c:pt idx="826" formatCode="General">
                  <c:v>-9.9915474148910507E-4</c:v>
                </c:pt>
                <c:pt idx="827" formatCode="General">
                  <c:v>-9.9711642537531195E-4</c:v>
                </c:pt>
                <c:pt idx="828" formatCode="General">
                  <c:v>-9.9452061614326297E-4</c:v>
                </c:pt>
                <c:pt idx="829" formatCode="General">
                  <c:v>-9.9267782931829196E-4</c:v>
                </c:pt>
                <c:pt idx="830" formatCode="General">
                  <c:v>-9.901975880621161E-4</c:v>
                </c:pt>
                <c:pt idx="831" formatCode="General">
                  <c:v>-9.8659969492545909E-4</c:v>
                </c:pt>
                <c:pt idx="832" formatCode="General">
                  <c:v>-9.8474753927868704E-4</c:v>
                </c:pt>
                <c:pt idx="833" formatCode="General">
                  <c:v>-9.822509036123599E-4</c:v>
                </c:pt>
                <c:pt idx="834" formatCode="General">
                  <c:v>-9.7981238402969502E-4</c:v>
                </c:pt>
                <c:pt idx="835" formatCode="General">
                  <c:v>-9.7957417020157591E-4</c:v>
                </c:pt>
                <c:pt idx="836" formatCode="General">
                  <c:v>-9.7632202644860205E-4</c:v>
                </c:pt>
                <c:pt idx="837" formatCode="General">
                  <c:v>-9.7243718928859699E-4</c:v>
                </c:pt>
                <c:pt idx="838" formatCode="General">
                  <c:v>-9.7202341974889203E-4</c:v>
                </c:pt>
                <c:pt idx="839" formatCode="General">
                  <c:v>-9.6972611717601397E-4</c:v>
                </c:pt>
                <c:pt idx="840" formatCode="General">
                  <c:v>-9.6612628068583903E-4</c:v>
                </c:pt>
                <c:pt idx="841" formatCode="General">
                  <c:v>-9.6534340381553496E-4</c:v>
                </c:pt>
                <c:pt idx="842" formatCode="General">
                  <c:v>-9.6333625013043402E-4</c:v>
                </c:pt>
                <c:pt idx="843" formatCode="General">
                  <c:v>-9.6011999261249497E-4</c:v>
                </c:pt>
                <c:pt idx="844" formatCode="General">
                  <c:v>-9.5842618236403898E-4</c:v>
                </c:pt>
                <c:pt idx="845" formatCode="General">
                  <c:v>-9.5498961055268897E-4</c:v>
                </c:pt>
                <c:pt idx="846" formatCode="General">
                  <c:v>-9.5312329075171898E-4</c:v>
                </c:pt>
                <c:pt idx="847" formatCode="General">
                  <c:v>-9.5186780263816504E-4</c:v>
                </c:pt>
                <c:pt idx="848" formatCode="General">
                  <c:v>-9.4876892785662596E-4</c:v>
                </c:pt>
                <c:pt idx="849" formatCode="General">
                  <c:v>-9.4786082273906396E-4</c:v>
                </c:pt>
                <c:pt idx="850" formatCode="General">
                  <c:v>-9.4559429086858498E-4</c:v>
                </c:pt>
                <c:pt idx="851" formatCode="General">
                  <c:v>-9.4377000223918998E-4</c:v>
                </c:pt>
                <c:pt idx="852" formatCode="General">
                  <c:v>-9.4148791050675102E-4</c:v>
                </c:pt>
                <c:pt idx="853" formatCode="General">
                  <c:v>-9.3970026694890105E-4</c:v>
                </c:pt>
                <c:pt idx="854" formatCode="General">
                  <c:v>-9.3727184167422797E-4</c:v>
                </c:pt>
                <c:pt idx="855" formatCode="General">
                  <c:v>-9.3354334481323905E-4</c:v>
                </c:pt>
                <c:pt idx="856" formatCode="General">
                  <c:v>-9.3355241986860899E-4</c:v>
                </c:pt>
                <c:pt idx="857" formatCode="General">
                  <c:v>-9.3140187274973305E-4</c:v>
                </c:pt>
                <c:pt idx="858" formatCode="General">
                  <c:v>-9.29041960926852E-4</c:v>
                </c:pt>
                <c:pt idx="859" formatCode="General">
                  <c:v>-9.2759406244046297E-4</c:v>
                </c:pt>
                <c:pt idx="860" formatCode="General">
                  <c:v>-9.2457849824845E-4</c:v>
                </c:pt>
                <c:pt idx="861" formatCode="General">
                  <c:v>-9.2308070059751702E-4</c:v>
                </c:pt>
                <c:pt idx="862" formatCode="General">
                  <c:v>-9.1998069336939698E-4</c:v>
                </c:pt>
                <c:pt idx="863" formatCode="General">
                  <c:v>-9.18865481748709E-4</c:v>
                </c:pt>
                <c:pt idx="864" formatCode="General">
                  <c:v>-9.1589364842825096E-4</c:v>
                </c:pt>
                <c:pt idx="865" formatCode="General">
                  <c:v>-9.1406843663756397E-4</c:v>
                </c:pt>
                <c:pt idx="866" formatCode="General">
                  <c:v>-9.1349201718776197E-4</c:v>
                </c:pt>
                <c:pt idx="867" formatCode="General">
                  <c:v>-9.1053492196926196E-4</c:v>
                </c:pt>
                <c:pt idx="868" formatCode="General">
                  <c:v>-9.09082743446248E-4</c:v>
                </c:pt>
                <c:pt idx="869" formatCode="General">
                  <c:v>-9.0593957990004197E-4</c:v>
                </c:pt>
                <c:pt idx="870" formatCode="General">
                  <c:v>-9.0550076397014902E-4</c:v>
                </c:pt>
                <c:pt idx="871" formatCode="General">
                  <c:v>-9.0163366313635702E-4</c:v>
                </c:pt>
                <c:pt idx="872" formatCode="General">
                  <c:v>-9.0149027539680401E-4</c:v>
                </c:pt>
                <c:pt idx="873" formatCode="General">
                  <c:v>-8.9845477617322305E-4</c:v>
                </c:pt>
                <c:pt idx="874" formatCode="General">
                  <c:v>-8.9630423783332595E-4</c:v>
                </c:pt>
                <c:pt idx="875" formatCode="General">
                  <c:v>-8.9574921526831797E-4</c:v>
                </c:pt>
                <c:pt idx="876" formatCode="General">
                  <c:v>-8.9428735946472796E-4</c:v>
                </c:pt>
                <c:pt idx="877" formatCode="General">
                  <c:v>-8.9168391122836598E-4</c:v>
                </c:pt>
                <c:pt idx="878" formatCode="General">
                  <c:v>-8.8920113164583502E-4</c:v>
                </c:pt>
                <c:pt idx="879" formatCode="General">
                  <c:v>-8.8729919625331203E-4</c:v>
                </c:pt>
                <c:pt idx="880" formatCode="General">
                  <c:v>-8.8644972462941895E-4</c:v>
                </c:pt>
                <c:pt idx="881" formatCode="General">
                  <c:v>-8.8541425621356897E-4</c:v>
                </c:pt>
                <c:pt idx="882" formatCode="General">
                  <c:v>-8.8365657034053405E-4</c:v>
                </c:pt>
                <c:pt idx="883" formatCode="General">
                  <c:v>-8.8127123202765098E-4</c:v>
                </c:pt>
                <c:pt idx="884" formatCode="General">
                  <c:v>-8.7999700952477104E-4</c:v>
                </c:pt>
                <c:pt idx="885" formatCode="General">
                  <c:v>-8.7861117556799998E-4</c:v>
                </c:pt>
                <c:pt idx="886" formatCode="General">
                  <c:v>-8.7705897204190997E-4</c:v>
                </c:pt>
                <c:pt idx="887" formatCode="General">
                  <c:v>-8.7510210001421999E-4</c:v>
                </c:pt>
                <c:pt idx="888" formatCode="General">
                  <c:v>-8.7182422502697502E-4</c:v>
                </c:pt>
                <c:pt idx="889" formatCode="General">
                  <c:v>-8.7129215197864101E-4</c:v>
                </c:pt>
                <c:pt idx="890" formatCode="General">
                  <c:v>-8.6933180566710203E-4</c:v>
                </c:pt>
                <c:pt idx="891" formatCode="General">
                  <c:v>-8.6849084108411997E-4</c:v>
                </c:pt>
                <c:pt idx="892" formatCode="General">
                  <c:v>-8.6520167051903104E-4</c:v>
                </c:pt>
                <c:pt idx="893" formatCode="General">
                  <c:v>-8.6216355720081499E-4</c:v>
                </c:pt>
                <c:pt idx="894" formatCode="General">
                  <c:v>-8.6333631406861099E-4</c:v>
                </c:pt>
                <c:pt idx="895" formatCode="General">
                  <c:v>-8.6134423176500996E-4</c:v>
                </c:pt>
                <c:pt idx="896" formatCode="General">
                  <c:v>-8.5965597188068397E-4</c:v>
                </c:pt>
                <c:pt idx="897" formatCode="General">
                  <c:v>-8.5844543367037901E-4</c:v>
                </c:pt>
                <c:pt idx="898" formatCode="General">
                  <c:v>-8.5676523542626496E-4</c:v>
                </c:pt>
                <c:pt idx="899" formatCode="General">
                  <c:v>-8.5306173937334695E-4</c:v>
                </c:pt>
                <c:pt idx="900" formatCode="General">
                  <c:v>-8.5248983407393904E-4</c:v>
                </c:pt>
                <c:pt idx="901" formatCode="General">
                  <c:v>-8.4911271288595097E-4</c:v>
                </c:pt>
                <c:pt idx="902" formatCode="General">
                  <c:v>-8.4927763154412598E-4</c:v>
                </c:pt>
                <c:pt idx="903" formatCode="General">
                  <c:v>-8.4605071511819003E-4</c:v>
                </c:pt>
                <c:pt idx="904" formatCode="General">
                  <c:v>-8.45249772707511E-4</c:v>
                </c:pt>
                <c:pt idx="905" formatCode="General">
                  <c:v>-8.4176957777015097E-4</c:v>
                </c:pt>
                <c:pt idx="906" formatCode="General">
                  <c:v>-8.4179185282070104E-4</c:v>
                </c:pt>
                <c:pt idx="907" formatCode="General">
                  <c:v>-8.4059587050790705E-4</c:v>
                </c:pt>
                <c:pt idx="908" formatCode="General">
                  <c:v>-8.3969954368129905E-4</c:v>
                </c:pt>
                <c:pt idx="909" formatCode="General">
                  <c:v>-8.3877736996367501E-4</c:v>
                </c:pt>
                <c:pt idx="910" formatCode="General">
                  <c:v>-8.3660424866864103E-4</c:v>
                </c:pt>
                <c:pt idx="911" formatCode="General">
                  <c:v>-8.3293954353017496E-4</c:v>
                </c:pt>
                <c:pt idx="912" formatCode="General">
                  <c:v>-8.3270286369649101E-4</c:v>
                </c:pt>
                <c:pt idx="913" formatCode="General">
                  <c:v>-8.3182357738981899E-4</c:v>
                </c:pt>
                <c:pt idx="914" formatCode="General">
                  <c:v>-8.3021147658141102E-4</c:v>
                </c:pt>
                <c:pt idx="915" formatCode="General">
                  <c:v>-8.2742878439963103E-4</c:v>
                </c:pt>
                <c:pt idx="916" formatCode="General">
                  <c:v>-8.2668933519040204E-4</c:v>
                </c:pt>
                <c:pt idx="917" formatCode="General">
                  <c:v>-8.2502258283133302E-4</c:v>
                </c:pt>
                <c:pt idx="918" formatCode="General">
                  <c:v>-8.2434487883597098E-4</c:v>
                </c:pt>
                <c:pt idx="919" formatCode="General">
                  <c:v>-8.2446390682336E-4</c:v>
                </c:pt>
                <c:pt idx="920" formatCode="General">
                  <c:v>-8.2081303404271699E-4</c:v>
                </c:pt>
                <c:pt idx="921" formatCode="General">
                  <c:v>-8.1934593761262705E-4</c:v>
                </c:pt>
                <c:pt idx="922" formatCode="General">
                  <c:v>-8.1767073529686099E-4</c:v>
                </c:pt>
                <c:pt idx="923" formatCode="General">
                  <c:v>-8.1533323442044205E-4</c:v>
                </c:pt>
                <c:pt idx="924" formatCode="General">
                  <c:v>-8.12921691086503E-4</c:v>
                </c:pt>
                <c:pt idx="925" formatCode="General">
                  <c:v>-8.1236194857471796E-4</c:v>
                </c:pt>
                <c:pt idx="926" formatCode="General">
                  <c:v>-8.1029639138135599E-4</c:v>
                </c:pt>
                <c:pt idx="927" formatCode="General">
                  <c:v>-8.1131141851681202E-4</c:v>
                </c:pt>
                <c:pt idx="928" formatCode="General">
                  <c:v>-8.0847189602047001E-4</c:v>
                </c:pt>
                <c:pt idx="929" formatCode="General">
                  <c:v>-8.0691550397079799E-4</c:v>
                </c:pt>
                <c:pt idx="930" formatCode="General">
                  <c:v>-8.05653461387297E-4</c:v>
                </c:pt>
                <c:pt idx="931" formatCode="General">
                  <c:v>-8.0209281433719795E-4</c:v>
                </c:pt>
                <c:pt idx="932" formatCode="General">
                  <c:v>-8.02895676601498E-4</c:v>
                </c:pt>
                <c:pt idx="933" formatCode="General">
                  <c:v>-8.0101765947401598E-4</c:v>
                </c:pt>
                <c:pt idx="934" formatCode="General">
                  <c:v>-8.0029797158153804E-4</c:v>
                </c:pt>
                <c:pt idx="935" formatCode="General">
                  <c:v>-7.9842090325367898E-4</c:v>
                </c:pt>
                <c:pt idx="936" formatCode="General">
                  <c:v>-7.9731431277730897E-4</c:v>
                </c:pt>
                <c:pt idx="937" formatCode="General">
                  <c:v>-7.9592186844135897E-4</c:v>
                </c:pt>
                <c:pt idx="938" formatCode="General">
                  <c:v>-7.9456349568169803E-4</c:v>
                </c:pt>
                <c:pt idx="939" formatCode="General">
                  <c:v>-7.9219977725886398E-4</c:v>
                </c:pt>
                <c:pt idx="940" formatCode="General">
                  <c:v>-7.9102322597854801E-4</c:v>
                </c:pt>
                <c:pt idx="941" formatCode="General">
                  <c:v>-7.8990872059311597E-4</c:v>
                </c:pt>
                <c:pt idx="942" formatCode="General">
                  <c:v>-7.8859213826043605E-4</c:v>
                </c:pt>
                <c:pt idx="943" formatCode="General">
                  <c:v>-7.8748019438057404E-4</c:v>
                </c:pt>
                <c:pt idx="944" formatCode="General">
                  <c:v>-7.8654594390637801E-4</c:v>
                </c:pt>
                <c:pt idx="945" formatCode="General">
                  <c:v>-7.8385694018771304E-4</c:v>
                </c:pt>
                <c:pt idx="946" formatCode="General">
                  <c:v>-7.8180484440626798E-4</c:v>
                </c:pt>
                <c:pt idx="947" formatCode="General">
                  <c:v>-7.8189808099370897E-4</c:v>
                </c:pt>
                <c:pt idx="948" formatCode="General">
                  <c:v>-7.7994711101216996E-4</c:v>
                </c:pt>
                <c:pt idx="949" formatCode="General">
                  <c:v>-7.8002663512703502E-4</c:v>
                </c:pt>
                <c:pt idx="950" formatCode="General">
                  <c:v>-7.7546773411047299E-4</c:v>
                </c:pt>
                <c:pt idx="951" formatCode="General">
                  <c:v>-7.7541478391908805E-4</c:v>
                </c:pt>
                <c:pt idx="952" formatCode="General">
                  <c:v>-7.7530277151506696E-4</c:v>
                </c:pt>
                <c:pt idx="953" formatCode="General">
                  <c:v>-7.7431178173888496E-4</c:v>
                </c:pt>
                <c:pt idx="954" formatCode="General">
                  <c:v>-7.7175850883821396E-4</c:v>
                </c:pt>
                <c:pt idx="955" formatCode="General">
                  <c:v>-7.7081737014566599E-4</c:v>
                </c:pt>
                <c:pt idx="956" formatCode="General">
                  <c:v>-7.6968884832384903E-4</c:v>
                </c:pt>
                <c:pt idx="957" formatCode="General">
                  <c:v>-7.6816719216695601E-4</c:v>
                </c:pt>
                <c:pt idx="958" formatCode="General">
                  <c:v>-7.6621800337931803E-4</c:v>
                </c:pt>
                <c:pt idx="959" formatCode="General">
                  <c:v>-7.6360907876374699E-4</c:v>
                </c:pt>
                <c:pt idx="960" formatCode="General">
                  <c:v>-7.64409708830084E-4</c:v>
                </c:pt>
                <c:pt idx="961" formatCode="General">
                  <c:v>-7.6161060020347505E-4</c:v>
                </c:pt>
                <c:pt idx="962" formatCode="General">
                  <c:v>-7.6043560633751303E-4</c:v>
                </c:pt>
                <c:pt idx="963" formatCode="General">
                  <c:v>-7.5927868825604997E-4</c:v>
                </c:pt>
                <c:pt idx="964" formatCode="General">
                  <c:v>-7.5702203018867696E-4</c:v>
                </c:pt>
                <c:pt idx="965" formatCode="General">
                  <c:v>-7.5512485430021404E-4</c:v>
                </c:pt>
                <c:pt idx="966" formatCode="General">
                  <c:v>-7.5414570828520697E-4</c:v>
                </c:pt>
                <c:pt idx="967" formatCode="General">
                  <c:v>-7.5376638690482004E-4</c:v>
                </c:pt>
                <c:pt idx="968" formatCode="General">
                  <c:v>-7.5292306564921595E-4</c:v>
                </c:pt>
                <c:pt idx="969" formatCode="General">
                  <c:v>-7.5034109877313905E-4</c:v>
                </c:pt>
                <c:pt idx="970" formatCode="General">
                  <c:v>-7.4937440450733499E-4</c:v>
                </c:pt>
                <c:pt idx="971" formatCode="General">
                  <c:v>-7.4833146960616101E-4</c:v>
                </c:pt>
                <c:pt idx="972" formatCode="General">
                  <c:v>-7.4852853967766197E-4</c:v>
                </c:pt>
                <c:pt idx="973" formatCode="General">
                  <c:v>-7.4651335794651897E-4</c:v>
                </c:pt>
                <c:pt idx="974" formatCode="General">
                  <c:v>-7.4420773176428099E-4</c:v>
                </c:pt>
                <c:pt idx="975" formatCode="General">
                  <c:v>-7.4397107741107002E-4</c:v>
                </c:pt>
                <c:pt idx="976" formatCode="General">
                  <c:v>-7.4260374108995697E-4</c:v>
                </c:pt>
                <c:pt idx="977" formatCode="General">
                  <c:v>-7.4067103791787103E-4</c:v>
                </c:pt>
                <c:pt idx="978" formatCode="General">
                  <c:v>-7.3880803728209904E-4</c:v>
                </c:pt>
                <c:pt idx="979" formatCode="General">
                  <c:v>-7.4051962405359203E-4</c:v>
                </c:pt>
                <c:pt idx="980" formatCode="General">
                  <c:v>-7.3868111753474998E-4</c:v>
                </c:pt>
                <c:pt idx="981" formatCode="General">
                  <c:v>-7.3651368604775805E-4</c:v>
                </c:pt>
                <c:pt idx="982" formatCode="General">
                  <c:v>-7.3514994540016304E-4</c:v>
                </c:pt>
                <c:pt idx="983" formatCode="General">
                  <c:v>-7.3454355231222302E-4</c:v>
                </c:pt>
                <c:pt idx="984" formatCode="General">
                  <c:v>-7.3301664510940303E-4</c:v>
                </c:pt>
                <c:pt idx="985" formatCode="General">
                  <c:v>-7.3284312172750595E-4</c:v>
                </c:pt>
                <c:pt idx="986" formatCode="General">
                  <c:v>-7.3013867407861104E-4</c:v>
                </c:pt>
                <c:pt idx="987" formatCode="General">
                  <c:v>-7.2893740215482596E-4</c:v>
                </c:pt>
                <c:pt idx="988" formatCode="General">
                  <c:v>-7.2637029429032296E-4</c:v>
                </c:pt>
                <c:pt idx="989" formatCode="General">
                  <c:v>-7.2622747318534895E-4</c:v>
                </c:pt>
                <c:pt idx="990" formatCode="General">
                  <c:v>-7.24806016664066E-4</c:v>
                </c:pt>
                <c:pt idx="991" formatCode="General">
                  <c:v>-7.24816477614532E-4</c:v>
                </c:pt>
                <c:pt idx="992" formatCode="General">
                  <c:v>-7.2257033728868696E-4</c:v>
                </c:pt>
                <c:pt idx="993" formatCode="General">
                  <c:v>-7.23118348032611E-4</c:v>
                </c:pt>
                <c:pt idx="994" formatCode="General">
                  <c:v>-7.2097386094574197E-4</c:v>
                </c:pt>
                <c:pt idx="995" formatCode="General">
                  <c:v>-7.1973926569600302E-4</c:v>
                </c:pt>
                <c:pt idx="996" formatCode="General">
                  <c:v>-7.1845806318143897E-4</c:v>
                </c:pt>
                <c:pt idx="997" formatCode="General">
                  <c:v>-7.1575174985537499E-4</c:v>
                </c:pt>
                <c:pt idx="998" formatCode="General">
                  <c:v>-7.1484970557820896E-4</c:v>
                </c:pt>
                <c:pt idx="999" formatCode="General">
                  <c:v>-7.13007693410214E-4</c:v>
                </c:pt>
                <c:pt idx="1000" formatCode="General">
                  <c:v>-7.1049930904167405E-4</c:v>
                </c:pt>
                <c:pt idx="1001" formatCode="General">
                  <c:v>-7.1014741457108498E-4</c:v>
                </c:pt>
                <c:pt idx="1002" formatCode="General">
                  <c:v>-7.0993865792326699E-4</c:v>
                </c:pt>
                <c:pt idx="1003" formatCode="General">
                  <c:v>-7.0716941810344402E-4</c:v>
                </c:pt>
                <c:pt idx="1004" formatCode="General">
                  <c:v>-7.0634020116271405E-4</c:v>
                </c:pt>
                <c:pt idx="1005" formatCode="General">
                  <c:v>-7.0664310650942895E-4</c:v>
                </c:pt>
                <c:pt idx="1006" formatCode="General">
                  <c:v>-7.0531870400855298E-4</c:v>
                </c:pt>
                <c:pt idx="1007" formatCode="General">
                  <c:v>-7.0590369546805101E-4</c:v>
                </c:pt>
                <c:pt idx="1008" formatCode="General">
                  <c:v>-7.03120327754302E-4</c:v>
                </c:pt>
                <c:pt idx="1009" formatCode="General">
                  <c:v>-7.0264972450183099E-4</c:v>
                </c:pt>
                <c:pt idx="1010" formatCode="General">
                  <c:v>-7.0156828671736401E-4</c:v>
                </c:pt>
                <c:pt idx="1011" formatCode="General">
                  <c:v>-7.00008297341789E-4</c:v>
                </c:pt>
                <c:pt idx="1012" formatCode="General">
                  <c:v>-7.0016758724801705E-4</c:v>
                </c:pt>
                <c:pt idx="1013" formatCode="General">
                  <c:v>-6.98163256467891E-4</c:v>
                </c:pt>
                <c:pt idx="1014" formatCode="General">
                  <c:v>-6.97150819706341E-4</c:v>
                </c:pt>
                <c:pt idx="1015" formatCode="General">
                  <c:v>-6.9655739949224104E-4</c:v>
                </c:pt>
                <c:pt idx="1016" formatCode="General">
                  <c:v>-6.9650377987107701E-4</c:v>
                </c:pt>
                <c:pt idx="1017" formatCode="General">
                  <c:v>-6.9490428179789696E-4</c:v>
                </c:pt>
                <c:pt idx="1018" formatCode="General">
                  <c:v>-6.9285878164861104E-4</c:v>
                </c:pt>
                <c:pt idx="1019" formatCode="General">
                  <c:v>-6.9184355077267804E-4</c:v>
                </c:pt>
                <c:pt idx="1020" formatCode="General">
                  <c:v>-6.9099105834171705E-4</c:v>
                </c:pt>
                <c:pt idx="1021" formatCode="General">
                  <c:v>-6.8981079396683099E-4</c:v>
                </c:pt>
                <c:pt idx="1022" formatCode="General">
                  <c:v>-6.8688890592284095E-4</c:v>
                </c:pt>
                <c:pt idx="1023" formatCode="General">
                  <c:v>-6.8604907712722495E-4</c:v>
                </c:pt>
                <c:pt idx="1024" formatCode="General">
                  <c:v>-6.8545549542644798E-4</c:v>
                </c:pt>
                <c:pt idx="1025" formatCode="General">
                  <c:v>-6.8328723298777998E-4</c:v>
                </c:pt>
                <c:pt idx="1026" formatCode="General">
                  <c:v>-6.8426580343265101E-4</c:v>
                </c:pt>
                <c:pt idx="1027" formatCode="General">
                  <c:v>-6.8507377674849801E-4</c:v>
                </c:pt>
                <c:pt idx="1028" formatCode="General">
                  <c:v>-6.8216459832962605E-4</c:v>
                </c:pt>
                <c:pt idx="1029" formatCode="General">
                  <c:v>-6.8108473215679102E-4</c:v>
                </c:pt>
                <c:pt idx="1030" formatCode="General">
                  <c:v>-6.7956651597828998E-4</c:v>
                </c:pt>
                <c:pt idx="1031" formatCode="General">
                  <c:v>-6.8041258496668103E-4</c:v>
                </c:pt>
                <c:pt idx="1032" formatCode="General">
                  <c:v>-6.7842131313647304E-4</c:v>
                </c:pt>
                <c:pt idx="1033" formatCode="General">
                  <c:v>-6.7719056486705703E-4</c:v>
                </c:pt>
                <c:pt idx="1034" formatCode="General">
                  <c:v>-6.7563837961263104E-4</c:v>
                </c:pt>
                <c:pt idx="1035" formatCode="General">
                  <c:v>-6.7406389955330904E-4</c:v>
                </c:pt>
                <c:pt idx="1036" formatCode="General">
                  <c:v>-6.7315957312297399E-4</c:v>
                </c:pt>
                <c:pt idx="1037" formatCode="General">
                  <c:v>-6.7275222654451295E-4</c:v>
                </c:pt>
                <c:pt idx="1038" formatCode="General">
                  <c:v>-6.7317465273707903E-4</c:v>
                </c:pt>
                <c:pt idx="1039" formatCode="General">
                  <c:v>-6.7130670655682204E-4</c:v>
                </c:pt>
                <c:pt idx="1040" formatCode="General">
                  <c:v>-6.6843214558821699E-4</c:v>
                </c:pt>
                <c:pt idx="1041" formatCode="General">
                  <c:v>-6.6799451403202798E-4</c:v>
                </c:pt>
                <c:pt idx="1042" formatCode="General">
                  <c:v>-6.6744786241687505E-4</c:v>
                </c:pt>
                <c:pt idx="1043" formatCode="General">
                  <c:v>-6.6657206113910402E-4</c:v>
                </c:pt>
                <c:pt idx="1044" formatCode="General">
                  <c:v>-6.6563915519258902E-4</c:v>
                </c:pt>
                <c:pt idx="1045" formatCode="General">
                  <c:v>-6.6405424810263996E-4</c:v>
                </c:pt>
                <c:pt idx="1046" formatCode="General">
                  <c:v>-6.6404383547827696E-4</c:v>
                </c:pt>
                <c:pt idx="1047" formatCode="General">
                  <c:v>-6.6404895618139598E-4</c:v>
                </c:pt>
                <c:pt idx="1048" formatCode="General">
                  <c:v>-6.61967647369414E-4</c:v>
                </c:pt>
                <c:pt idx="1049" formatCode="General">
                  <c:v>-6.5882469788363697E-4</c:v>
                </c:pt>
                <c:pt idx="1050" formatCode="General">
                  <c:v>-6.5997672945501695E-4</c:v>
                </c:pt>
                <c:pt idx="1051" formatCode="General">
                  <c:v>-6.5788292707301996E-4</c:v>
                </c:pt>
                <c:pt idx="1052" formatCode="General">
                  <c:v>-6.5509169489702697E-4</c:v>
                </c:pt>
                <c:pt idx="1053" formatCode="General">
                  <c:v>-6.5498319492802504E-4</c:v>
                </c:pt>
                <c:pt idx="1054" formatCode="General">
                  <c:v>-6.5457888324375098E-4</c:v>
                </c:pt>
                <c:pt idx="1055" formatCode="General">
                  <c:v>-6.5348943618353205E-4</c:v>
                </c:pt>
                <c:pt idx="1056" formatCode="General">
                  <c:v>-6.5281343124761197E-4</c:v>
                </c:pt>
                <c:pt idx="1057" formatCode="General">
                  <c:v>-6.5181937872033904E-4</c:v>
                </c:pt>
                <c:pt idx="1058" formatCode="General">
                  <c:v>-6.4891882024235902E-4</c:v>
                </c:pt>
                <c:pt idx="1059" formatCode="General">
                  <c:v>-6.4966602333433904E-4</c:v>
                </c:pt>
                <c:pt idx="1060" formatCode="General">
                  <c:v>-6.4758808194693702E-4</c:v>
                </c:pt>
                <c:pt idx="1061" formatCode="General">
                  <c:v>-6.4583647924148298E-4</c:v>
                </c:pt>
                <c:pt idx="1062" formatCode="General">
                  <c:v>-6.4508854218844804E-4</c:v>
                </c:pt>
                <c:pt idx="1063" formatCode="General">
                  <c:v>-6.4506415479360197E-4</c:v>
                </c:pt>
                <c:pt idx="1064" formatCode="General">
                  <c:v>-6.4350205207400603E-4</c:v>
                </c:pt>
                <c:pt idx="1065" formatCode="General">
                  <c:v>-6.4393464793963996E-4</c:v>
                </c:pt>
                <c:pt idx="1066" formatCode="General">
                  <c:v>-6.4071147176892999E-4</c:v>
                </c:pt>
                <c:pt idx="1067" formatCode="General">
                  <c:v>-6.4084369738168104E-4</c:v>
                </c:pt>
                <c:pt idx="1068" formatCode="General">
                  <c:v>-6.4005941340636698E-4</c:v>
                </c:pt>
                <c:pt idx="1069" formatCode="General">
                  <c:v>-6.3713452242329302E-4</c:v>
                </c:pt>
                <c:pt idx="1070" formatCode="General">
                  <c:v>-6.3783387787932401E-4</c:v>
                </c:pt>
                <c:pt idx="1071" formatCode="General">
                  <c:v>-6.3670668405175004E-4</c:v>
                </c:pt>
                <c:pt idx="1072" formatCode="General">
                  <c:v>-6.3633667301143699E-4</c:v>
                </c:pt>
                <c:pt idx="1073" formatCode="General">
                  <c:v>-6.3646978649296501E-4</c:v>
                </c:pt>
                <c:pt idx="1074" formatCode="General">
                  <c:v>-6.3409672627818105E-4</c:v>
                </c:pt>
                <c:pt idx="1075" formatCode="General">
                  <c:v>-6.3612443540832101E-4</c:v>
                </c:pt>
                <c:pt idx="1076" formatCode="General">
                  <c:v>-6.32071599250125E-4</c:v>
                </c:pt>
                <c:pt idx="1077" formatCode="General">
                  <c:v>-6.33132352404957E-4</c:v>
                </c:pt>
                <c:pt idx="1078" formatCode="General">
                  <c:v>-6.3228515364769798E-4</c:v>
                </c:pt>
                <c:pt idx="1079" formatCode="General">
                  <c:v>-6.3069391782758595E-4</c:v>
                </c:pt>
                <c:pt idx="1080" formatCode="General">
                  <c:v>-6.3002297517492805E-4</c:v>
                </c:pt>
                <c:pt idx="1081" formatCode="General">
                  <c:v>-6.2912467306547597E-4</c:v>
                </c:pt>
                <c:pt idx="1082" formatCode="General">
                  <c:v>-6.2664626869235105E-4</c:v>
                </c:pt>
                <c:pt idx="1083" formatCode="General">
                  <c:v>-6.2411034642949098E-4</c:v>
                </c:pt>
                <c:pt idx="1084" formatCode="General">
                  <c:v>-6.25743793302423E-4</c:v>
                </c:pt>
                <c:pt idx="1085" formatCode="General">
                  <c:v>-6.2474745950405399E-4</c:v>
                </c:pt>
                <c:pt idx="1086" formatCode="General">
                  <c:v>-6.2285329644190101E-4</c:v>
                </c:pt>
                <c:pt idx="1087" formatCode="General">
                  <c:v>-6.22817623498241E-4</c:v>
                </c:pt>
                <c:pt idx="1088" formatCode="General">
                  <c:v>-6.2106250539883002E-4</c:v>
                </c:pt>
                <c:pt idx="1089" formatCode="General">
                  <c:v>-6.2140007242873795E-4</c:v>
                </c:pt>
                <c:pt idx="1090" formatCode="General">
                  <c:v>-6.1784855859011605E-4</c:v>
                </c:pt>
                <c:pt idx="1091" formatCode="General">
                  <c:v>-6.1805601649607205E-4</c:v>
                </c:pt>
                <c:pt idx="1092" formatCode="General">
                  <c:v>-6.1558591461971198E-4</c:v>
                </c:pt>
                <c:pt idx="1093" formatCode="General">
                  <c:v>-6.1605177989764305E-4</c:v>
                </c:pt>
                <c:pt idx="1094" formatCode="General">
                  <c:v>-6.1541914060667796E-4</c:v>
                </c:pt>
                <c:pt idx="1095" formatCode="General">
                  <c:v>-6.1567160641791505E-4</c:v>
                </c:pt>
                <c:pt idx="1096" formatCode="General">
                  <c:v>-6.1311303720296302E-4</c:v>
                </c:pt>
                <c:pt idx="1097" formatCode="General">
                  <c:v>-6.1491026135116996E-4</c:v>
                </c:pt>
                <c:pt idx="1098" formatCode="General">
                  <c:v>-6.1246499498108695E-4</c:v>
                </c:pt>
                <c:pt idx="1099" formatCode="General">
                  <c:v>-6.1040202840214697E-4</c:v>
                </c:pt>
                <c:pt idx="1100" formatCode="General">
                  <c:v>-6.1258161311649503E-4</c:v>
                </c:pt>
                <c:pt idx="1101" formatCode="General">
                  <c:v>-6.0972736912653805E-4</c:v>
                </c:pt>
                <c:pt idx="1102" formatCode="General">
                  <c:v>-6.0898899078437997E-4</c:v>
                </c:pt>
                <c:pt idx="1103" formatCode="General">
                  <c:v>-6.07411868860693E-4</c:v>
                </c:pt>
                <c:pt idx="1104" formatCode="General">
                  <c:v>-6.0756746405465597E-4</c:v>
                </c:pt>
                <c:pt idx="1105" formatCode="General">
                  <c:v>-6.0611823495699201E-4</c:v>
                </c:pt>
                <c:pt idx="1106" formatCode="General">
                  <c:v>-6.0548948242353001E-4</c:v>
                </c:pt>
                <c:pt idx="1107" formatCode="General">
                  <c:v>-6.0437883160019E-4</c:v>
                </c:pt>
                <c:pt idx="1108" formatCode="General">
                  <c:v>-6.0358176963906998E-4</c:v>
                </c:pt>
                <c:pt idx="1109" formatCode="General">
                  <c:v>-6.0433698917850595E-4</c:v>
                </c:pt>
                <c:pt idx="1110" formatCode="General">
                  <c:v>-6.0193280907527499E-4</c:v>
                </c:pt>
                <c:pt idx="1111" formatCode="General">
                  <c:v>-6.01075647282926E-4</c:v>
                </c:pt>
                <c:pt idx="1112" formatCode="General">
                  <c:v>-6.0092750481118701E-4</c:v>
                </c:pt>
                <c:pt idx="1113" formatCode="General">
                  <c:v>-5.9901888343210404E-4</c:v>
                </c:pt>
                <c:pt idx="1114" formatCode="General">
                  <c:v>-5.9813618725586E-4</c:v>
                </c:pt>
                <c:pt idx="1115" formatCode="General">
                  <c:v>-5.9859686104396005E-4</c:v>
                </c:pt>
                <c:pt idx="1116" formatCode="General">
                  <c:v>-5.9538744966498196E-4</c:v>
                </c:pt>
                <c:pt idx="1117" formatCode="General">
                  <c:v>-5.9428638356703596E-4</c:v>
                </c:pt>
                <c:pt idx="1118" formatCode="General">
                  <c:v>-5.9521002923137501E-4</c:v>
                </c:pt>
                <c:pt idx="1119" formatCode="General">
                  <c:v>-5.9417189708519899E-4</c:v>
                </c:pt>
                <c:pt idx="1120" formatCode="General">
                  <c:v>-5.9228199471211005E-4</c:v>
                </c:pt>
                <c:pt idx="1121" formatCode="General">
                  <c:v>-5.9218725836200604E-4</c:v>
                </c:pt>
                <c:pt idx="1122" formatCode="General">
                  <c:v>-5.9055719997817802E-4</c:v>
                </c:pt>
                <c:pt idx="1123" formatCode="General">
                  <c:v>-5.8963312713945304E-4</c:v>
                </c:pt>
                <c:pt idx="1124" formatCode="General">
                  <c:v>-5.8822743605373899E-4</c:v>
                </c:pt>
                <c:pt idx="1125" formatCode="General">
                  <c:v>-5.8920680599853798E-4</c:v>
                </c:pt>
                <c:pt idx="1126" formatCode="General">
                  <c:v>-5.89372732327687E-4</c:v>
                </c:pt>
                <c:pt idx="1127" formatCode="General">
                  <c:v>-5.86668652419696E-4</c:v>
                </c:pt>
                <c:pt idx="1128" formatCode="General">
                  <c:v>-5.8342916185425504E-4</c:v>
                </c:pt>
                <c:pt idx="1129" formatCode="General">
                  <c:v>-5.8635991114351204E-4</c:v>
                </c:pt>
                <c:pt idx="1130" formatCode="General">
                  <c:v>-5.8468356147088304E-4</c:v>
                </c:pt>
                <c:pt idx="1131" formatCode="General">
                  <c:v>-5.8493680005723301E-4</c:v>
                </c:pt>
                <c:pt idx="1132" formatCode="General">
                  <c:v>-5.8265360872140405E-4</c:v>
                </c:pt>
                <c:pt idx="1133" formatCode="General">
                  <c:v>-5.8190144898293895E-4</c:v>
                </c:pt>
                <c:pt idx="1134" formatCode="General">
                  <c:v>-5.8089320301941505E-4</c:v>
                </c:pt>
                <c:pt idx="1135" formatCode="General">
                  <c:v>-5.8043727201942201E-4</c:v>
                </c:pt>
                <c:pt idx="1136" formatCode="General">
                  <c:v>-5.7849751876911705E-4</c:v>
                </c:pt>
                <c:pt idx="1137" formatCode="General">
                  <c:v>-5.7871537446117197E-4</c:v>
                </c:pt>
                <c:pt idx="1138" formatCode="General">
                  <c:v>-5.7680839494737596E-4</c:v>
                </c:pt>
                <c:pt idx="1139" formatCode="General">
                  <c:v>-5.7643541441586797E-4</c:v>
                </c:pt>
                <c:pt idx="1140" formatCode="General">
                  <c:v>-5.7792070776072101E-4</c:v>
                </c:pt>
                <c:pt idx="1141" formatCode="General">
                  <c:v>-5.7498680665680395E-4</c:v>
                </c:pt>
                <c:pt idx="1142" formatCode="General">
                  <c:v>-5.7359188778156401E-4</c:v>
                </c:pt>
                <c:pt idx="1143" formatCode="General">
                  <c:v>-5.7236436991011004E-4</c:v>
                </c:pt>
                <c:pt idx="1144" formatCode="General">
                  <c:v>-5.7146156206402303E-4</c:v>
                </c:pt>
                <c:pt idx="1145" formatCode="General">
                  <c:v>-5.7141699541600195E-4</c:v>
                </c:pt>
                <c:pt idx="1146" formatCode="General">
                  <c:v>-5.7146443538598295E-4</c:v>
                </c:pt>
                <c:pt idx="1147" formatCode="General">
                  <c:v>-5.6995532064005501E-4</c:v>
                </c:pt>
                <c:pt idx="1148" formatCode="General">
                  <c:v>-5.6866655076827399E-4</c:v>
                </c:pt>
                <c:pt idx="1149" formatCode="General">
                  <c:v>-5.6916300397602895E-4</c:v>
                </c:pt>
                <c:pt idx="1150" formatCode="General">
                  <c:v>-5.6787882523688595E-4</c:v>
                </c:pt>
                <c:pt idx="1151" formatCode="General">
                  <c:v>-5.6731821061090505E-4</c:v>
                </c:pt>
                <c:pt idx="1152" formatCode="General">
                  <c:v>-5.6705697953582195E-4</c:v>
                </c:pt>
                <c:pt idx="1153" formatCode="General">
                  <c:v>-5.6493017108514296E-4</c:v>
                </c:pt>
                <c:pt idx="1154" formatCode="General">
                  <c:v>-5.64573011890802E-4</c:v>
                </c:pt>
                <c:pt idx="1155" formatCode="General">
                  <c:v>-5.6235159101049802E-4</c:v>
                </c:pt>
                <c:pt idx="1156" formatCode="General">
                  <c:v>-5.6333367872072801E-4</c:v>
                </c:pt>
                <c:pt idx="1157" formatCode="General">
                  <c:v>-5.6033051929130803E-4</c:v>
                </c:pt>
                <c:pt idx="1158" formatCode="General">
                  <c:v>-5.5986694019632597E-4</c:v>
                </c:pt>
                <c:pt idx="1159" formatCode="General">
                  <c:v>-5.6185971248007304E-4</c:v>
                </c:pt>
                <c:pt idx="1160" formatCode="General">
                  <c:v>-5.6064903416167303E-4</c:v>
                </c:pt>
                <c:pt idx="1161" formatCode="General">
                  <c:v>-5.5883159928002998E-4</c:v>
                </c:pt>
                <c:pt idx="1162" formatCode="General">
                  <c:v>-5.5783518945042997E-4</c:v>
                </c:pt>
                <c:pt idx="1163" formatCode="General">
                  <c:v>-5.5588663299665998E-4</c:v>
                </c:pt>
                <c:pt idx="1164" formatCode="General">
                  <c:v>-5.57013199214393E-4</c:v>
                </c:pt>
                <c:pt idx="1165" formatCode="General">
                  <c:v>-5.5643441671449296E-4</c:v>
                </c:pt>
                <c:pt idx="1166" formatCode="General">
                  <c:v>-5.5445722854608804E-4</c:v>
                </c:pt>
                <c:pt idx="1167" formatCode="General">
                  <c:v>-5.54170258540253E-4</c:v>
                </c:pt>
                <c:pt idx="1168" formatCode="General">
                  <c:v>-5.5424902737160903E-4</c:v>
                </c:pt>
                <c:pt idx="1169" formatCode="General">
                  <c:v>-5.5321328108866102E-4</c:v>
                </c:pt>
                <c:pt idx="1170" formatCode="General">
                  <c:v>-5.5242000026078301E-4</c:v>
                </c:pt>
                <c:pt idx="1171" formatCode="General">
                  <c:v>-5.5143059053115403E-4</c:v>
                </c:pt>
                <c:pt idx="1172" formatCode="General">
                  <c:v>-5.49260447673685E-4</c:v>
                </c:pt>
                <c:pt idx="1173" formatCode="General">
                  <c:v>-5.4938705536253804E-4</c:v>
                </c:pt>
                <c:pt idx="1174" formatCode="General">
                  <c:v>-5.4874575651139596E-4</c:v>
                </c:pt>
                <c:pt idx="1175" formatCode="General">
                  <c:v>-5.4628655575444495E-4</c:v>
                </c:pt>
                <c:pt idx="1176" formatCode="General">
                  <c:v>-5.4503343837108498E-4</c:v>
                </c:pt>
                <c:pt idx="1177" formatCode="General">
                  <c:v>-5.4653233396280898E-4</c:v>
                </c:pt>
                <c:pt idx="1178" formatCode="General">
                  <c:v>-5.4460296898589102E-4</c:v>
                </c:pt>
                <c:pt idx="1179" formatCode="General">
                  <c:v>-5.4374903602223299E-4</c:v>
                </c:pt>
                <c:pt idx="1180" formatCode="General">
                  <c:v>-5.4438569755135304E-4</c:v>
                </c:pt>
                <c:pt idx="1181" formatCode="General">
                  <c:v>-5.4242976344755602E-4</c:v>
                </c:pt>
                <c:pt idx="1182" formatCode="General">
                  <c:v>-5.3991092984871202E-4</c:v>
                </c:pt>
                <c:pt idx="1183" formatCode="General">
                  <c:v>-5.4128895060799099E-4</c:v>
                </c:pt>
                <c:pt idx="1184" formatCode="General">
                  <c:v>-5.4223265073214495E-4</c:v>
                </c:pt>
                <c:pt idx="1185" formatCode="General">
                  <c:v>-5.4000070899319099E-4</c:v>
                </c:pt>
                <c:pt idx="1186" formatCode="General">
                  <c:v>-5.3950581099457403E-4</c:v>
                </c:pt>
                <c:pt idx="1187" formatCode="General">
                  <c:v>-5.4137984252036395E-4</c:v>
                </c:pt>
                <c:pt idx="1188" formatCode="General">
                  <c:v>-5.3552684135251298E-4</c:v>
                </c:pt>
                <c:pt idx="1189" formatCode="General">
                  <c:v>-5.3686718864687103E-4</c:v>
                </c:pt>
                <c:pt idx="1190" formatCode="General">
                  <c:v>-5.3705335629780399E-4</c:v>
                </c:pt>
                <c:pt idx="1191" formatCode="General">
                  <c:v>-5.3518673026674995E-4</c:v>
                </c:pt>
                <c:pt idx="1192" formatCode="General">
                  <c:v>-5.3387740618215701E-4</c:v>
                </c:pt>
                <c:pt idx="1193" formatCode="General">
                  <c:v>-5.3433127828202403E-4</c:v>
                </c:pt>
                <c:pt idx="1194" formatCode="General">
                  <c:v>-5.3407984707088503E-4</c:v>
                </c:pt>
                <c:pt idx="1195" formatCode="General">
                  <c:v>-5.3278499618693797E-4</c:v>
                </c:pt>
                <c:pt idx="1196" formatCode="General">
                  <c:v>-5.3280207041890202E-4</c:v>
                </c:pt>
                <c:pt idx="1197" formatCode="General">
                  <c:v>-5.3154785503227995E-4</c:v>
                </c:pt>
                <c:pt idx="1198" formatCode="General">
                  <c:v>-5.2982929255364201E-4</c:v>
                </c:pt>
                <c:pt idx="1199" formatCode="General">
                  <c:v>-5.2812641824670199E-4</c:v>
                </c:pt>
                <c:pt idx="1200" formatCode="General">
                  <c:v>-5.2733163105836E-4</c:v>
                </c:pt>
                <c:pt idx="1201" formatCode="General">
                  <c:v>-5.26558999489977E-4</c:v>
                </c:pt>
                <c:pt idx="1202" formatCode="General">
                  <c:v>-5.2706697647615403E-4</c:v>
                </c:pt>
                <c:pt idx="1203" formatCode="General">
                  <c:v>-5.2755370659783303E-4</c:v>
                </c:pt>
                <c:pt idx="1204" formatCode="General">
                  <c:v>-5.2651788329561005E-4</c:v>
                </c:pt>
                <c:pt idx="1205" formatCode="General">
                  <c:v>-5.2556371648704195E-4</c:v>
                </c:pt>
                <c:pt idx="1206" formatCode="General">
                  <c:v>-5.25198547076376E-4</c:v>
                </c:pt>
                <c:pt idx="1207" formatCode="General">
                  <c:v>-5.22466047925429E-4</c:v>
                </c:pt>
                <c:pt idx="1208" formatCode="General">
                  <c:v>-5.2356534131627898E-4</c:v>
                </c:pt>
                <c:pt idx="1209" formatCode="General">
                  <c:v>-5.2167665993084098E-4</c:v>
                </c:pt>
                <c:pt idx="1210" formatCode="General">
                  <c:v>-5.1884043504419697E-4</c:v>
                </c:pt>
                <c:pt idx="1211" formatCode="General">
                  <c:v>-5.1871511877313E-4</c:v>
                </c:pt>
                <c:pt idx="1212" formatCode="General">
                  <c:v>-5.19970511607853E-4</c:v>
                </c:pt>
                <c:pt idx="1213" formatCode="General">
                  <c:v>-5.2011789197709099E-4</c:v>
                </c:pt>
                <c:pt idx="1214" formatCode="General">
                  <c:v>-5.1947940489088795E-4</c:v>
                </c:pt>
                <c:pt idx="1215" formatCode="General">
                  <c:v>-5.1864920300720896E-4</c:v>
                </c:pt>
                <c:pt idx="1216" formatCode="General">
                  <c:v>-5.1409159742115199E-4</c:v>
                </c:pt>
                <c:pt idx="1217" formatCode="General">
                  <c:v>-5.1778022943802101E-4</c:v>
                </c:pt>
                <c:pt idx="1218" formatCode="General">
                  <c:v>-5.1543891399774501E-4</c:v>
                </c:pt>
                <c:pt idx="1219" formatCode="General">
                  <c:v>-5.1388903548574305E-4</c:v>
                </c:pt>
                <c:pt idx="1220" formatCode="General">
                  <c:v>-5.1540131814184595E-4</c:v>
                </c:pt>
                <c:pt idx="1221" formatCode="General">
                  <c:v>-5.1209744469676096E-4</c:v>
                </c:pt>
                <c:pt idx="1222" formatCode="General">
                  <c:v>-5.1164291511927797E-4</c:v>
                </c:pt>
                <c:pt idx="1223" formatCode="General">
                  <c:v>-5.1220731450093797E-4</c:v>
                </c:pt>
                <c:pt idx="1224" formatCode="General">
                  <c:v>-5.0946252339509595E-4</c:v>
                </c:pt>
                <c:pt idx="1225" formatCode="General">
                  <c:v>-5.0933869309723403E-4</c:v>
                </c:pt>
                <c:pt idx="1226" formatCode="General">
                  <c:v>-5.0787432802424401E-4</c:v>
                </c:pt>
                <c:pt idx="1227" formatCode="General">
                  <c:v>-5.0754512184476104E-4</c:v>
                </c:pt>
                <c:pt idx="1228" formatCode="General">
                  <c:v>-5.0771379906859701E-4</c:v>
                </c:pt>
                <c:pt idx="1229" formatCode="General">
                  <c:v>-5.0759828644231697E-4</c:v>
                </c:pt>
                <c:pt idx="1230" formatCode="General">
                  <c:v>-5.0559850379105803E-4</c:v>
                </c:pt>
                <c:pt idx="1231" formatCode="General">
                  <c:v>-5.0578957506392604E-4</c:v>
                </c:pt>
                <c:pt idx="1232" formatCode="General">
                  <c:v>-5.0633009870729596E-4</c:v>
                </c:pt>
                <c:pt idx="1233" formatCode="General">
                  <c:v>-5.0574795214058303E-4</c:v>
                </c:pt>
                <c:pt idx="1234" formatCode="General">
                  <c:v>-5.0468390543522204E-4</c:v>
                </c:pt>
                <c:pt idx="1235" formatCode="General">
                  <c:v>-5.0159558389367795E-4</c:v>
                </c:pt>
                <c:pt idx="1236" formatCode="General">
                  <c:v>-5.0052521785228497E-4</c:v>
                </c:pt>
                <c:pt idx="1237" formatCode="General">
                  <c:v>-5.0291077250331096E-4</c:v>
                </c:pt>
                <c:pt idx="1238" formatCode="General">
                  <c:v>-5.0175034067119603E-4</c:v>
                </c:pt>
                <c:pt idx="1239" formatCode="General">
                  <c:v>-4.9975680290271802E-4</c:v>
                </c:pt>
                <c:pt idx="1240" formatCode="General">
                  <c:v>-5.0022524273948701E-4</c:v>
                </c:pt>
                <c:pt idx="1241" formatCode="General">
                  <c:v>-4.9882240540789899E-4</c:v>
                </c:pt>
                <c:pt idx="1242" formatCode="General">
                  <c:v>-4.9802380026260304E-4</c:v>
                </c:pt>
                <c:pt idx="1243" formatCode="General">
                  <c:v>-4.9690416064313697E-4</c:v>
                </c:pt>
                <c:pt idx="1244" formatCode="General">
                  <c:v>-4.9565264070670705E-4</c:v>
                </c:pt>
                <c:pt idx="1245" formatCode="General">
                  <c:v>-4.9663909623666805E-4</c:v>
                </c:pt>
                <c:pt idx="1246" formatCode="General">
                  <c:v>-4.95091531701268E-4</c:v>
                </c:pt>
                <c:pt idx="1247" formatCode="General">
                  <c:v>-4.9516501758175896E-4</c:v>
                </c:pt>
                <c:pt idx="1248" formatCode="General">
                  <c:v>-4.9441925503068999E-4</c:v>
                </c:pt>
                <c:pt idx="1249" formatCode="General">
                  <c:v>-4.9502196552523605E-4</c:v>
                </c:pt>
                <c:pt idx="1250" formatCode="General">
                  <c:v>-4.9347704966921295E-4</c:v>
                </c:pt>
                <c:pt idx="1251" formatCode="General">
                  <c:v>-4.9098346478960097E-4</c:v>
                </c:pt>
                <c:pt idx="1252" formatCode="General">
                  <c:v>-4.9329855953585003E-4</c:v>
                </c:pt>
                <c:pt idx="1253" formatCode="General">
                  <c:v>-4.9211434862271195E-4</c:v>
                </c:pt>
                <c:pt idx="1254" formatCode="General">
                  <c:v>-4.8985715309959996E-4</c:v>
                </c:pt>
                <c:pt idx="1255" formatCode="General">
                  <c:v>-4.9035886579087702E-4</c:v>
                </c:pt>
                <c:pt idx="1256" formatCode="General">
                  <c:v>-4.8882335938201296E-4</c:v>
                </c:pt>
                <c:pt idx="1257" formatCode="General">
                  <c:v>-4.8687982320179402E-4</c:v>
                </c:pt>
                <c:pt idx="1258" formatCode="General">
                  <c:v>-4.8927134323127998E-4</c:v>
                </c:pt>
                <c:pt idx="1259" formatCode="General">
                  <c:v>-4.8678125195363503E-4</c:v>
                </c:pt>
                <c:pt idx="1260" formatCode="General">
                  <c:v>-4.8396667648523898E-4</c:v>
                </c:pt>
                <c:pt idx="1261" formatCode="General">
                  <c:v>-4.8592404702917498E-4</c:v>
                </c:pt>
                <c:pt idx="1262" formatCode="General">
                  <c:v>-4.8591991418680901E-4</c:v>
                </c:pt>
                <c:pt idx="1263" formatCode="General">
                  <c:v>-4.8375227008188502E-4</c:v>
                </c:pt>
                <c:pt idx="1264" formatCode="General">
                  <c:v>-4.8313266543061002E-4</c:v>
                </c:pt>
                <c:pt idx="1265" formatCode="General">
                  <c:v>-4.8423848781890399E-4</c:v>
                </c:pt>
                <c:pt idx="1266" formatCode="General">
                  <c:v>-4.79854708593818E-4</c:v>
                </c:pt>
                <c:pt idx="1267" formatCode="General">
                  <c:v>-4.81408324378656E-4</c:v>
                </c:pt>
                <c:pt idx="1268" formatCode="General">
                  <c:v>-4.8021212308873798E-4</c:v>
                </c:pt>
                <c:pt idx="1269" formatCode="General">
                  <c:v>-4.7999877467734298E-4</c:v>
                </c:pt>
                <c:pt idx="1270" formatCode="General">
                  <c:v>-4.7821305974936801E-4</c:v>
                </c:pt>
                <c:pt idx="1271" formatCode="General">
                  <c:v>-4.7956608179326699E-4</c:v>
                </c:pt>
                <c:pt idx="1272" formatCode="General">
                  <c:v>-4.7794545211990702E-4</c:v>
                </c:pt>
                <c:pt idx="1273" formatCode="General">
                  <c:v>-4.7599617703088102E-4</c:v>
                </c:pt>
                <c:pt idx="1274" formatCode="General">
                  <c:v>-4.7759195251986802E-4</c:v>
                </c:pt>
                <c:pt idx="1275" formatCode="General">
                  <c:v>-4.7791372369890501E-4</c:v>
                </c:pt>
                <c:pt idx="1276" formatCode="General">
                  <c:v>-4.7700891940893702E-4</c:v>
                </c:pt>
                <c:pt idx="1277" formatCode="General">
                  <c:v>-4.7681444754463898E-4</c:v>
                </c:pt>
                <c:pt idx="1278" formatCode="General">
                  <c:v>-4.7401774160590703E-4</c:v>
                </c:pt>
                <c:pt idx="1279" formatCode="General">
                  <c:v>-4.7376412823115199E-4</c:v>
                </c:pt>
                <c:pt idx="1280" formatCode="General">
                  <c:v>-4.7209404501971598E-4</c:v>
                </c:pt>
                <c:pt idx="1281" formatCode="General">
                  <c:v>-4.7068480499344503E-4</c:v>
                </c:pt>
                <c:pt idx="1282" formatCode="General">
                  <c:v>-4.7244081294724698E-4</c:v>
                </c:pt>
                <c:pt idx="1283" formatCode="General">
                  <c:v>-4.7176221083748698E-4</c:v>
                </c:pt>
                <c:pt idx="1284" formatCode="General">
                  <c:v>-4.7232548939840901E-4</c:v>
                </c:pt>
                <c:pt idx="1285" formatCode="General">
                  <c:v>-4.7127769343429402E-4</c:v>
                </c:pt>
                <c:pt idx="1286" formatCode="General">
                  <c:v>-4.7016094098856399E-4</c:v>
                </c:pt>
                <c:pt idx="1287" formatCode="General">
                  <c:v>-4.7090838433456599E-4</c:v>
                </c:pt>
                <c:pt idx="1288" formatCode="General">
                  <c:v>-4.6979657335083298E-4</c:v>
                </c:pt>
                <c:pt idx="1289" formatCode="General">
                  <c:v>-4.6949044597371898E-4</c:v>
                </c:pt>
                <c:pt idx="1290" formatCode="General">
                  <c:v>-4.6654264932164302E-4</c:v>
                </c:pt>
                <c:pt idx="1291" formatCode="General">
                  <c:v>-4.6695042010456202E-4</c:v>
                </c:pt>
                <c:pt idx="1292" formatCode="General">
                  <c:v>-4.6551338340723101E-4</c:v>
                </c:pt>
                <c:pt idx="1293" formatCode="General">
                  <c:v>-4.6290470669954598E-4</c:v>
                </c:pt>
                <c:pt idx="1294" formatCode="General">
                  <c:v>-4.6369624813468602E-4</c:v>
                </c:pt>
                <c:pt idx="1295" formatCode="General">
                  <c:v>-4.6469242982274597E-4</c:v>
                </c:pt>
                <c:pt idx="1296" formatCode="General">
                  <c:v>-4.6459004230415998E-4</c:v>
                </c:pt>
                <c:pt idx="1297" formatCode="General">
                  <c:v>-4.6372546964780302E-4</c:v>
                </c:pt>
                <c:pt idx="1298" formatCode="General">
                  <c:v>-4.5917734260107198E-4</c:v>
                </c:pt>
                <c:pt idx="1299" formatCode="General">
                  <c:v>-4.5685577771040301E-4</c:v>
                </c:pt>
                <c:pt idx="1300" formatCode="General">
                  <c:v>-4.58717673292879E-4</c:v>
                </c:pt>
                <c:pt idx="1301" formatCode="General">
                  <c:v>-4.5869155741633098E-4</c:v>
                </c:pt>
                <c:pt idx="1302" formatCode="General">
                  <c:v>-4.5788558025030998E-4</c:v>
                </c:pt>
                <c:pt idx="1303" formatCode="General">
                  <c:v>-4.5921421244182601E-4</c:v>
                </c:pt>
                <c:pt idx="1304" formatCode="General">
                  <c:v>-4.5841967575039998E-4</c:v>
                </c:pt>
                <c:pt idx="1305" formatCode="General">
                  <c:v>-4.5851158666264402E-4</c:v>
                </c:pt>
                <c:pt idx="1306" formatCode="General">
                  <c:v>-4.5591171900851698E-4</c:v>
                </c:pt>
                <c:pt idx="1307" formatCode="General">
                  <c:v>-4.5715592717520401E-4</c:v>
                </c:pt>
                <c:pt idx="1308" formatCode="General">
                  <c:v>-4.5528806874497302E-4</c:v>
                </c:pt>
                <c:pt idx="1309" formatCode="General">
                  <c:v>-4.5506016063913998E-4</c:v>
                </c:pt>
                <c:pt idx="1310" formatCode="General">
                  <c:v>-4.5380702695669997E-4</c:v>
                </c:pt>
                <c:pt idx="1311" formatCode="General">
                  <c:v>-4.5220814311617403E-4</c:v>
                </c:pt>
                <c:pt idx="1312" formatCode="General">
                  <c:v>-4.5322668188296398E-4</c:v>
                </c:pt>
                <c:pt idx="1313" formatCode="General">
                  <c:v>-4.5353431456225001E-4</c:v>
                </c:pt>
                <c:pt idx="1314" formatCode="General">
                  <c:v>-4.5055118765310003E-4</c:v>
                </c:pt>
                <c:pt idx="1315" formatCode="General">
                  <c:v>-4.50681332661455E-4</c:v>
                </c:pt>
                <c:pt idx="1316" formatCode="General">
                  <c:v>-4.492977398639E-4</c:v>
                </c:pt>
                <c:pt idx="1317" formatCode="General">
                  <c:v>-4.4887768793257498E-4</c:v>
                </c:pt>
                <c:pt idx="1318" formatCode="General">
                  <c:v>-4.49158372091027E-4</c:v>
                </c:pt>
                <c:pt idx="1319" formatCode="General">
                  <c:v>-4.4883144001693799E-4</c:v>
                </c:pt>
                <c:pt idx="1320" formatCode="General">
                  <c:v>-4.4910047915026397E-4</c:v>
                </c:pt>
                <c:pt idx="1321" formatCode="General">
                  <c:v>-4.4659998638263399E-4</c:v>
                </c:pt>
                <c:pt idx="1322" formatCode="General">
                  <c:v>-4.4739551419870099E-4</c:v>
                </c:pt>
                <c:pt idx="1323" formatCode="General">
                  <c:v>-4.4606419568915198E-4</c:v>
                </c:pt>
                <c:pt idx="1324" formatCode="General">
                  <c:v>-4.4714015466066102E-4</c:v>
                </c:pt>
                <c:pt idx="1325" formatCode="General">
                  <c:v>-4.45484615873974E-4</c:v>
                </c:pt>
                <c:pt idx="1326" formatCode="General">
                  <c:v>-4.4274135123517302E-4</c:v>
                </c:pt>
                <c:pt idx="1327" formatCode="General">
                  <c:v>-4.4380962074068198E-4</c:v>
                </c:pt>
                <c:pt idx="1328" formatCode="General">
                  <c:v>-4.4290088404013703E-4</c:v>
                </c:pt>
                <c:pt idx="1329" formatCode="General">
                  <c:v>-4.4119457574837303E-4</c:v>
                </c:pt>
                <c:pt idx="1330" formatCode="General">
                  <c:v>-4.4292948585900797E-4</c:v>
                </c:pt>
                <c:pt idx="1331" formatCode="General">
                  <c:v>-4.4022637740209801E-4</c:v>
                </c:pt>
                <c:pt idx="1332" formatCode="General">
                  <c:v>-4.3979772961698799E-4</c:v>
                </c:pt>
                <c:pt idx="1333" formatCode="General">
                  <c:v>-4.3950917862036902E-4</c:v>
                </c:pt>
                <c:pt idx="1334" formatCode="General">
                  <c:v>-4.39560376347449E-4</c:v>
                </c:pt>
                <c:pt idx="1335" formatCode="General">
                  <c:v>-4.3724944984252701E-4</c:v>
                </c:pt>
                <c:pt idx="1336" formatCode="General">
                  <c:v>-4.3681451330398601E-4</c:v>
                </c:pt>
                <c:pt idx="1337" formatCode="General">
                  <c:v>-4.3833622447530201E-4</c:v>
                </c:pt>
                <c:pt idx="1338" formatCode="General">
                  <c:v>-4.3539553547298701E-4</c:v>
                </c:pt>
                <c:pt idx="1339" formatCode="General">
                  <c:v>-4.36516590892806E-4</c:v>
                </c:pt>
                <c:pt idx="1340" formatCode="General">
                  <c:v>-4.3525041347236299E-4</c:v>
                </c:pt>
                <c:pt idx="1341" formatCode="General">
                  <c:v>-4.33985889511574E-4</c:v>
                </c:pt>
                <c:pt idx="1342" formatCode="General">
                  <c:v>-4.3363303591552202E-4</c:v>
                </c:pt>
                <c:pt idx="1343" formatCode="General">
                  <c:v>-4.34434115900554E-4</c:v>
                </c:pt>
                <c:pt idx="1344" formatCode="General">
                  <c:v>-4.3394381612527202E-4</c:v>
                </c:pt>
                <c:pt idx="1345" formatCode="General">
                  <c:v>-4.3278848994126798E-4</c:v>
                </c:pt>
                <c:pt idx="1346" formatCode="General">
                  <c:v>-4.33530511390072E-4</c:v>
                </c:pt>
                <c:pt idx="1347" formatCode="General">
                  <c:v>-4.30742661415042E-4</c:v>
                </c:pt>
                <c:pt idx="1348" formatCode="General">
                  <c:v>-4.3193651565688899E-4</c:v>
                </c:pt>
                <c:pt idx="1349" formatCode="General">
                  <c:v>-4.2925686323531497E-4</c:v>
                </c:pt>
                <c:pt idx="1350" formatCode="General">
                  <c:v>-4.2946226063309001E-4</c:v>
                </c:pt>
                <c:pt idx="1351" formatCode="General">
                  <c:v>-4.3240186321357599E-4</c:v>
                </c:pt>
                <c:pt idx="1352" formatCode="General">
                  <c:v>-4.2901989278802699E-4</c:v>
                </c:pt>
                <c:pt idx="1353" formatCode="General">
                  <c:v>-4.2741945262262401E-4</c:v>
                </c:pt>
                <c:pt idx="1354" formatCode="General">
                  <c:v>-4.2827180701527902E-4</c:v>
                </c:pt>
                <c:pt idx="1355" formatCode="General">
                  <c:v>-4.2691996722185198E-4</c:v>
                </c:pt>
                <c:pt idx="1356" formatCode="General">
                  <c:v>-4.2758690561553301E-4</c:v>
                </c:pt>
                <c:pt idx="1357" formatCode="General">
                  <c:v>-4.2664384171957798E-4</c:v>
                </c:pt>
                <c:pt idx="1358" formatCode="General">
                  <c:v>-4.2478094510330799E-4</c:v>
                </c:pt>
                <c:pt idx="1359" formatCode="General">
                  <c:v>-4.2378372759857899E-4</c:v>
                </c:pt>
                <c:pt idx="1360" formatCode="General">
                  <c:v>-4.2419097878690202E-4</c:v>
                </c:pt>
                <c:pt idx="1361" formatCode="General">
                  <c:v>-4.2221301471811101E-4</c:v>
                </c:pt>
                <c:pt idx="1362" formatCode="General">
                  <c:v>-4.2207142962154102E-4</c:v>
                </c:pt>
                <c:pt idx="1363" formatCode="General">
                  <c:v>-4.1958521749965201E-4</c:v>
                </c:pt>
                <c:pt idx="1364" formatCode="General">
                  <c:v>-4.2256611774365497E-4</c:v>
                </c:pt>
                <c:pt idx="1365" formatCode="General">
                  <c:v>-4.2303214497371998E-4</c:v>
                </c:pt>
                <c:pt idx="1366" formatCode="General">
                  <c:v>-4.2102702432288602E-4</c:v>
                </c:pt>
                <c:pt idx="1367" formatCode="General">
                  <c:v>-4.2136942973760899E-4</c:v>
                </c:pt>
                <c:pt idx="1368" formatCode="General">
                  <c:v>-4.2084552273866999E-4</c:v>
                </c:pt>
                <c:pt idx="1369" formatCode="General">
                  <c:v>-4.2036241547549301E-4</c:v>
                </c:pt>
                <c:pt idx="1370" formatCode="General">
                  <c:v>-4.2009262284000402E-4</c:v>
                </c:pt>
                <c:pt idx="1371" formatCode="General">
                  <c:v>-4.1823411177542699E-4</c:v>
                </c:pt>
                <c:pt idx="1372" formatCode="General">
                  <c:v>-4.15073795448565E-4</c:v>
                </c:pt>
                <c:pt idx="1373" formatCode="General">
                  <c:v>-4.1294998233582398E-4</c:v>
                </c:pt>
                <c:pt idx="1374" formatCode="General">
                  <c:v>-4.1618102328863302E-4</c:v>
                </c:pt>
                <c:pt idx="1375" formatCode="General">
                  <c:v>-4.1173163057415803E-4</c:v>
                </c:pt>
                <c:pt idx="1376" formatCode="General">
                  <c:v>-4.1272413279273699E-4</c:v>
                </c:pt>
                <c:pt idx="1377" formatCode="General">
                  <c:v>-4.1384954593542001E-4</c:v>
                </c:pt>
                <c:pt idx="1378" formatCode="General">
                  <c:v>-4.1234915061868197E-4</c:v>
                </c:pt>
                <c:pt idx="1379" formatCode="General">
                  <c:v>-4.1274741920301799E-4</c:v>
                </c:pt>
                <c:pt idx="1380" formatCode="General">
                  <c:v>-4.1311467633348999E-4</c:v>
                </c:pt>
                <c:pt idx="1381" formatCode="General">
                  <c:v>-4.1037782107625898E-4</c:v>
                </c:pt>
                <c:pt idx="1382" formatCode="General">
                  <c:v>-4.0996764015385398E-4</c:v>
                </c:pt>
                <c:pt idx="1383" formatCode="General">
                  <c:v>-4.0874120907087E-4</c:v>
                </c:pt>
                <c:pt idx="1384" formatCode="General">
                  <c:v>-4.0830946526665201E-4</c:v>
                </c:pt>
                <c:pt idx="1385" formatCode="General">
                  <c:v>-4.1076965223836999E-4</c:v>
                </c:pt>
                <c:pt idx="1386" formatCode="General">
                  <c:v>-4.0696219228075899E-4</c:v>
                </c:pt>
                <c:pt idx="1387" formatCode="General">
                  <c:v>-4.0601285869251198E-4</c:v>
                </c:pt>
                <c:pt idx="1388" formatCode="General">
                  <c:v>-4.0886430306677599E-4</c:v>
                </c:pt>
                <c:pt idx="1389" formatCode="General">
                  <c:v>-4.0598568448134398E-4</c:v>
                </c:pt>
                <c:pt idx="1390" formatCode="General">
                  <c:v>-4.06959321883094E-4</c:v>
                </c:pt>
                <c:pt idx="1391" formatCode="General">
                  <c:v>-4.0611430315414698E-4</c:v>
                </c:pt>
                <c:pt idx="1392" formatCode="General">
                  <c:v>-4.0702749760996801E-4</c:v>
                </c:pt>
                <c:pt idx="1393" formatCode="General">
                  <c:v>-4.0505862491344702E-4</c:v>
                </c:pt>
                <c:pt idx="1394" formatCode="General">
                  <c:v>-4.0496481121188402E-4</c:v>
                </c:pt>
                <c:pt idx="1395" formatCode="General">
                  <c:v>-4.0307001572342902E-4</c:v>
                </c:pt>
                <c:pt idx="1396" formatCode="General">
                  <c:v>-4.05149343470687E-4</c:v>
                </c:pt>
                <c:pt idx="1397" formatCode="General">
                  <c:v>-4.0378947955328499E-4</c:v>
                </c:pt>
                <c:pt idx="1398" formatCode="General">
                  <c:v>-4.0197542448115303E-4</c:v>
                </c:pt>
                <c:pt idx="1399" formatCode="General">
                  <c:v>-4.0302837506687398E-4</c:v>
                </c:pt>
                <c:pt idx="1400" formatCode="General">
                  <c:v>-4.0204726356329401E-4</c:v>
                </c:pt>
                <c:pt idx="1401" formatCode="General">
                  <c:v>-4.01293914907174E-4</c:v>
                </c:pt>
                <c:pt idx="1402" formatCode="General">
                  <c:v>-4.00096207197153E-4</c:v>
                </c:pt>
                <c:pt idx="1403" formatCode="General">
                  <c:v>-3.9816244944763902E-4</c:v>
                </c:pt>
                <c:pt idx="1404" formatCode="General">
                  <c:v>-3.9822697916763999E-4</c:v>
                </c:pt>
                <c:pt idx="1405" formatCode="General">
                  <c:v>-3.9847415513435199E-4</c:v>
                </c:pt>
                <c:pt idx="1406" formatCode="General">
                  <c:v>-4.0058433304100298E-4</c:v>
                </c:pt>
                <c:pt idx="1407" formatCode="General">
                  <c:v>-3.9773564658924902E-4</c:v>
                </c:pt>
                <c:pt idx="1408" formatCode="General">
                  <c:v>-3.9791019570838799E-4</c:v>
                </c:pt>
                <c:pt idx="1409" formatCode="General">
                  <c:v>-3.9793694999422998E-4</c:v>
                </c:pt>
                <c:pt idx="1410" formatCode="General">
                  <c:v>-3.9790719473614097E-4</c:v>
                </c:pt>
                <c:pt idx="1411" formatCode="General">
                  <c:v>-3.9541814928165402E-4</c:v>
                </c:pt>
                <c:pt idx="1412" formatCode="General">
                  <c:v>-3.9312568034710702E-4</c:v>
                </c:pt>
                <c:pt idx="1413" formatCode="General">
                  <c:v>-3.9482090303947798E-4</c:v>
                </c:pt>
                <c:pt idx="1414" formatCode="General">
                  <c:v>-3.9335894176189098E-4</c:v>
                </c:pt>
                <c:pt idx="1415" formatCode="General">
                  <c:v>-3.9341925932536201E-4</c:v>
                </c:pt>
                <c:pt idx="1416" formatCode="General">
                  <c:v>-3.92612975682927E-4</c:v>
                </c:pt>
                <c:pt idx="1417" formatCode="General">
                  <c:v>-3.92266354933671E-4</c:v>
                </c:pt>
                <c:pt idx="1418" formatCode="General">
                  <c:v>-3.9406246500478E-4</c:v>
                </c:pt>
                <c:pt idx="1419" formatCode="General">
                  <c:v>-3.91721819212373E-4</c:v>
                </c:pt>
                <c:pt idx="1420" formatCode="General">
                  <c:v>-3.9207051865553498E-4</c:v>
                </c:pt>
                <c:pt idx="1421" formatCode="General">
                  <c:v>-3.9111635120999999E-4</c:v>
                </c:pt>
                <c:pt idx="1422" formatCode="General">
                  <c:v>-3.8827253704439002E-4</c:v>
                </c:pt>
                <c:pt idx="1423" formatCode="General">
                  <c:v>-3.8964116843026402E-4</c:v>
                </c:pt>
                <c:pt idx="1424" formatCode="General">
                  <c:v>-3.88341186130404E-4</c:v>
                </c:pt>
                <c:pt idx="1425" formatCode="General">
                  <c:v>-3.8699155647850899E-4</c:v>
                </c:pt>
                <c:pt idx="1426" formatCode="General">
                  <c:v>-3.87892952490389E-4</c:v>
                </c:pt>
                <c:pt idx="1427" formatCode="General">
                  <c:v>-3.8564316434427698E-4</c:v>
                </c:pt>
                <c:pt idx="1428" formatCode="General">
                  <c:v>-3.8294688695631103E-4</c:v>
                </c:pt>
                <c:pt idx="1429" formatCode="General">
                  <c:v>-3.8498738433344402E-4</c:v>
                </c:pt>
                <c:pt idx="1430" formatCode="General">
                  <c:v>-3.8329163265674097E-4</c:v>
                </c:pt>
                <c:pt idx="1431" formatCode="General">
                  <c:v>-3.8407477091856898E-4</c:v>
                </c:pt>
                <c:pt idx="1432" formatCode="General">
                  <c:v>-3.8406831544638E-4</c:v>
                </c:pt>
                <c:pt idx="1433" formatCode="General">
                  <c:v>-3.8221238599406402E-4</c:v>
                </c:pt>
                <c:pt idx="1434" formatCode="General">
                  <c:v>-3.8303247656083002E-4</c:v>
                </c:pt>
                <c:pt idx="1435" formatCode="General">
                  <c:v>-3.8537219024415201E-4</c:v>
                </c:pt>
                <c:pt idx="1436" formatCode="General">
                  <c:v>-3.8300617831658901E-4</c:v>
                </c:pt>
                <c:pt idx="1437" formatCode="General">
                  <c:v>-3.7979946525586102E-4</c:v>
                </c:pt>
                <c:pt idx="1438" formatCode="General">
                  <c:v>-3.8024168324725101E-4</c:v>
                </c:pt>
                <c:pt idx="1439" formatCode="General">
                  <c:v>-3.8093640364421897E-4</c:v>
                </c:pt>
                <c:pt idx="1440" formatCode="General">
                  <c:v>-3.7789092832256701E-4</c:v>
                </c:pt>
                <c:pt idx="1441" formatCode="General">
                  <c:v>-3.7838629579553198E-4</c:v>
                </c:pt>
                <c:pt idx="1442" formatCode="General">
                  <c:v>-3.7903314784753101E-4</c:v>
                </c:pt>
                <c:pt idx="1443" formatCode="General">
                  <c:v>-3.7861263204960299E-4</c:v>
                </c:pt>
                <c:pt idx="1444" formatCode="General">
                  <c:v>-3.7673494781796999E-4</c:v>
                </c:pt>
                <c:pt idx="1445" formatCode="General">
                  <c:v>-3.76673987062061E-4</c:v>
                </c:pt>
                <c:pt idx="1446" formatCode="General">
                  <c:v>-3.7531773220490902E-4</c:v>
                </c:pt>
                <c:pt idx="1447" formatCode="General">
                  <c:v>-3.7478222601012901E-4</c:v>
                </c:pt>
                <c:pt idx="1448" formatCode="General">
                  <c:v>-3.7572500747921298E-4</c:v>
                </c:pt>
                <c:pt idx="1449" formatCode="General">
                  <c:v>-3.74006173660579E-4</c:v>
                </c:pt>
                <c:pt idx="1450" formatCode="General">
                  <c:v>-3.74259539087274E-4</c:v>
                </c:pt>
                <c:pt idx="1451" formatCode="General">
                  <c:v>-3.73601524887101E-4</c:v>
                </c:pt>
                <c:pt idx="1452" formatCode="General">
                  <c:v>-3.7272407125589301E-4</c:v>
                </c:pt>
                <c:pt idx="1453" formatCode="General">
                  <c:v>-3.7134728241008702E-4</c:v>
                </c:pt>
                <c:pt idx="1454" formatCode="General">
                  <c:v>-3.7028074706133598E-4</c:v>
                </c:pt>
                <c:pt idx="1455" formatCode="General">
                  <c:v>-3.7296508011454001E-4</c:v>
                </c:pt>
                <c:pt idx="1456" formatCode="General">
                  <c:v>-3.6699041323662697E-4</c:v>
                </c:pt>
                <c:pt idx="1457" formatCode="General">
                  <c:v>-3.68769940902479E-4</c:v>
                </c:pt>
                <c:pt idx="1458" formatCode="General">
                  <c:v>-3.7003529354078099E-4</c:v>
                </c:pt>
                <c:pt idx="1459" formatCode="General">
                  <c:v>-3.6798749867867898E-4</c:v>
                </c:pt>
                <c:pt idx="1460" formatCode="General">
                  <c:v>-3.6914815859208198E-4</c:v>
                </c:pt>
                <c:pt idx="1461" formatCode="General">
                  <c:v>-3.6814243688584999E-4</c:v>
                </c:pt>
                <c:pt idx="1462" formatCode="General">
                  <c:v>-3.65734288982537E-4</c:v>
                </c:pt>
                <c:pt idx="1463" formatCode="General">
                  <c:v>-3.66180891880799E-4</c:v>
                </c:pt>
                <c:pt idx="1464" formatCode="General">
                  <c:v>-3.65188604555315E-4</c:v>
                </c:pt>
                <c:pt idx="1465" formatCode="General">
                  <c:v>-3.6701733165840302E-4</c:v>
                </c:pt>
                <c:pt idx="1466" formatCode="General">
                  <c:v>-3.6712372072145698E-4</c:v>
                </c:pt>
                <c:pt idx="1467" formatCode="General">
                  <c:v>-3.6703348113545402E-4</c:v>
                </c:pt>
                <c:pt idx="1468" formatCode="General">
                  <c:v>-3.6291258867251298E-4</c:v>
                </c:pt>
                <c:pt idx="1469" formatCode="General">
                  <c:v>-3.6308253579355902E-4</c:v>
                </c:pt>
                <c:pt idx="1470" formatCode="General">
                  <c:v>-3.6149422801100002E-4</c:v>
                </c:pt>
                <c:pt idx="1471" formatCode="General">
                  <c:v>-3.6453646249071803E-4</c:v>
                </c:pt>
                <c:pt idx="1472" formatCode="General">
                  <c:v>-3.6512425955423399E-4</c:v>
                </c:pt>
                <c:pt idx="1473" formatCode="General">
                  <c:v>-3.6488532804339601E-4</c:v>
                </c:pt>
                <c:pt idx="1474" formatCode="General">
                  <c:v>-3.6518752571510703E-4</c:v>
                </c:pt>
                <c:pt idx="1475" formatCode="General">
                  <c:v>-3.62486119231248E-4</c:v>
                </c:pt>
                <c:pt idx="1476" formatCode="General">
                  <c:v>-3.5910270459585798E-4</c:v>
                </c:pt>
                <c:pt idx="1477" formatCode="General">
                  <c:v>-3.61150067893318E-4</c:v>
                </c:pt>
                <c:pt idx="1478" formatCode="General">
                  <c:v>-3.5964090096183697E-4</c:v>
                </c:pt>
                <c:pt idx="1479" formatCode="General">
                  <c:v>-3.5981684961831402E-4</c:v>
                </c:pt>
                <c:pt idx="1480" formatCode="General">
                  <c:v>-3.6104676343331397E-4</c:v>
                </c:pt>
                <c:pt idx="1481" formatCode="General">
                  <c:v>-3.5822303376319701E-4</c:v>
                </c:pt>
                <c:pt idx="1482" formatCode="General">
                  <c:v>-3.57568262841215E-4</c:v>
                </c:pt>
                <c:pt idx="1483" formatCode="General">
                  <c:v>-3.5624290602177599E-4</c:v>
                </c:pt>
                <c:pt idx="1484" formatCode="General">
                  <c:v>-3.5862374831367901E-4</c:v>
                </c:pt>
                <c:pt idx="1485" formatCode="General">
                  <c:v>-3.58396484358274E-4</c:v>
                </c:pt>
                <c:pt idx="1486" formatCode="General">
                  <c:v>-3.5785802948772098E-4</c:v>
                </c:pt>
                <c:pt idx="1487" formatCode="General">
                  <c:v>-3.5586103659237801E-4</c:v>
                </c:pt>
                <c:pt idx="1488" formatCode="General">
                  <c:v>-3.5412489188596101E-4</c:v>
                </c:pt>
                <c:pt idx="1489" formatCode="General">
                  <c:v>-3.57533221488008E-4</c:v>
                </c:pt>
                <c:pt idx="1490" formatCode="General">
                  <c:v>-3.5520664871504203E-4</c:v>
                </c:pt>
                <c:pt idx="1491" formatCode="General">
                  <c:v>-3.56714756229801E-4</c:v>
                </c:pt>
                <c:pt idx="1492" formatCode="General">
                  <c:v>-3.5607401532712602E-4</c:v>
                </c:pt>
                <c:pt idx="1493" formatCode="General">
                  <c:v>-3.5167429455538801E-4</c:v>
                </c:pt>
                <c:pt idx="1494" formatCode="General">
                  <c:v>-3.5587370299206E-4</c:v>
                </c:pt>
                <c:pt idx="1495" formatCode="General">
                  <c:v>-3.5282614642007999E-4</c:v>
                </c:pt>
                <c:pt idx="1496" formatCode="General">
                  <c:v>-3.5336555472829402E-4</c:v>
                </c:pt>
                <c:pt idx="1497" formatCode="General">
                  <c:v>-3.51703232708176E-4</c:v>
                </c:pt>
                <c:pt idx="1498" formatCode="General">
                  <c:v>-3.5259310543960101E-4</c:v>
                </c:pt>
                <c:pt idx="1499" formatCode="General">
                  <c:v>-3.5326989268117401E-4</c:v>
                </c:pt>
                <c:pt idx="1500" formatCode="General">
                  <c:v>-3.4992934399795899E-4</c:v>
                </c:pt>
                <c:pt idx="1501" formatCode="General">
                  <c:v>-3.52288484314925E-4</c:v>
                </c:pt>
                <c:pt idx="1502" formatCode="General">
                  <c:v>-3.4858881018849902E-4</c:v>
                </c:pt>
                <c:pt idx="1503" formatCode="General">
                  <c:v>-3.4746286290286802E-4</c:v>
                </c:pt>
                <c:pt idx="1504" formatCode="General">
                  <c:v>-3.4481251882869198E-4</c:v>
                </c:pt>
                <c:pt idx="1505" formatCode="General">
                  <c:v>-3.4558255589534098E-4</c:v>
                </c:pt>
                <c:pt idx="1506" formatCode="General">
                  <c:v>-3.4720013144210301E-4</c:v>
                </c:pt>
                <c:pt idx="1507" formatCode="General">
                  <c:v>-3.4651232513016801E-4</c:v>
                </c:pt>
                <c:pt idx="1508" formatCode="General">
                  <c:v>-3.4853309853322801E-4</c:v>
                </c:pt>
                <c:pt idx="1509" formatCode="General">
                  <c:v>-3.4665445249542601E-4</c:v>
                </c:pt>
                <c:pt idx="1510" formatCode="General">
                  <c:v>-3.4624193948684499E-4</c:v>
                </c:pt>
                <c:pt idx="1511" formatCode="General">
                  <c:v>-3.44852233298024E-4</c:v>
                </c:pt>
                <c:pt idx="1512" formatCode="General">
                  <c:v>-3.45863306060878E-4</c:v>
                </c:pt>
                <c:pt idx="1513" formatCode="General">
                  <c:v>-3.4463642706852898E-4</c:v>
                </c:pt>
                <c:pt idx="1514" formatCode="General">
                  <c:v>-3.44310619554236E-4</c:v>
                </c:pt>
                <c:pt idx="1515" formatCode="General">
                  <c:v>-3.4495532416306898E-4</c:v>
                </c:pt>
                <c:pt idx="1516" formatCode="General">
                  <c:v>-3.43535334715525E-4</c:v>
                </c:pt>
                <c:pt idx="1517" formatCode="General">
                  <c:v>-3.4392062701111501E-4</c:v>
                </c:pt>
                <c:pt idx="1518" formatCode="General">
                  <c:v>-3.4273206444868602E-4</c:v>
                </c:pt>
                <c:pt idx="1519" formatCode="General">
                  <c:v>-3.4364401466642502E-4</c:v>
                </c:pt>
                <c:pt idx="1520" formatCode="General">
                  <c:v>-3.3992109712279502E-4</c:v>
                </c:pt>
                <c:pt idx="1521" formatCode="General">
                  <c:v>-3.4129491964487302E-4</c:v>
                </c:pt>
                <c:pt idx="1522" formatCode="General">
                  <c:v>-3.4041789290841298E-4</c:v>
                </c:pt>
                <c:pt idx="1523" formatCode="General">
                  <c:v>-3.36387721821394E-4</c:v>
                </c:pt>
                <c:pt idx="1524" formatCode="General">
                  <c:v>-3.3815186597749601E-4</c:v>
                </c:pt>
                <c:pt idx="1525" formatCode="General">
                  <c:v>-3.3757174433232901E-4</c:v>
                </c:pt>
                <c:pt idx="1526" formatCode="General">
                  <c:v>-3.3758201336725398E-4</c:v>
                </c:pt>
                <c:pt idx="1527" formatCode="General">
                  <c:v>-3.3798821816182102E-4</c:v>
                </c:pt>
                <c:pt idx="1528" formatCode="General">
                  <c:v>-3.3873678522045102E-4</c:v>
                </c:pt>
                <c:pt idx="1529" formatCode="General">
                  <c:v>-3.3729004018472303E-4</c:v>
                </c:pt>
                <c:pt idx="1530" formatCode="General">
                  <c:v>-3.3579220255933401E-4</c:v>
                </c:pt>
                <c:pt idx="1531" formatCode="General">
                  <c:v>-3.3739439839398E-4</c:v>
                </c:pt>
                <c:pt idx="1532" formatCode="General">
                  <c:v>-3.3611083986535302E-4</c:v>
                </c:pt>
                <c:pt idx="1533" formatCode="General">
                  <c:v>-3.36219653038915E-4</c:v>
                </c:pt>
                <c:pt idx="1534" formatCode="General">
                  <c:v>-3.3549807418557299E-4</c:v>
                </c:pt>
                <c:pt idx="1535" formatCode="General">
                  <c:v>-3.3310799246811899E-4</c:v>
                </c:pt>
                <c:pt idx="1536" formatCode="General">
                  <c:v>-3.3281325660480397E-4</c:v>
                </c:pt>
                <c:pt idx="1537" formatCode="General">
                  <c:v>-3.3185706224136198E-4</c:v>
                </c:pt>
                <c:pt idx="1538" formatCode="General">
                  <c:v>-3.3332767912487002E-4</c:v>
                </c:pt>
                <c:pt idx="1539" formatCode="General">
                  <c:v>-3.3300026771531299E-4</c:v>
                </c:pt>
                <c:pt idx="1540" formatCode="General">
                  <c:v>-3.3181923983003502E-4</c:v>
                </c:pt>
                <c:pt idx="1541" formatCode="General">
                  <c:v>-3.3070545155408198E-4</c:v>
                </c:pt>
                <c:pt idx="1542" formatCode="General">
                  <c:v>-3.3399922344155099E-4</c:v>
                </c:pt>
                <c:pt idx="1543" formatCode="General">
                  <c:v>-3.3285851309230498E-4</c:v>
                </c:pt>
                <c:pt idx="1544" formatCode="General">
                  <c:v>-3.3220445877592302E-4</c:v>
                </c:pt>
                <c:pt idx="1545" formatCode="General">
                  <c:v>-3.3120959971943297E-4</c:v>
                </c:pt>
                <c:pt idx="1546" formatCode="General">
                  <c:v>-3.2628384693768401E-4</c:v>
                </c:pt>
                <c:pt idx="1547" formatCode="General">
                  <c:v>-3.27263527426746E-4</c:v>
                </c:pt>
                <c:pt idx="1548" formatCode="General">
                  <c:v>-3.2646426465599801E-4</c:v>
                </c:pt>
                <c:pt idx="1549" formatCode="General">
                  <c:v>-3.2696719215512298E-4</c:v>
                </c:pt>
                <c:pt idx="1550" formatCode="General">
                  <c:v>-3.2727001759641001E-4</c:v>
                </c:pt>
                <c:pt idx="1551" formatCode="General">
                  <c:v>-3.2570482863630498E-4</c:v>
                </c:pt>
                <c:pt idx="1552" formatCode="General">
                  <c:v>-3.2477251153543101E-4</c:v>
                </c:pt>
                <c:pt idx="1553" formatCode="General">
                  <c:v>-3.2356690513602398E-4</c:v>
                </c:pt>
                <c:pt idx="1554" formatCode="General">
                  <c:v>-3.2382586478180798E-4</c:v>
                </c:pt>
                <c:pt idx="1555" formatCode="General">
                  <c:v>-3.2638200899529898E-4</c:v>
                </c:pt>
                <c:pt idx="1556" formatCode="General">
                  <c:v>-3.2394654006219302E-4</c:v>
                </c:pt>
                <c:pt idx="1557" formatCode="General">
                  <c:v>-3.2386234639987299E-4</c:v>
                </c:pt>
                <c:pt idx="1558" formatCode="General">
                  <c:v>-3.2320634694223003E-4</c:v>
                </c:pt>
                <c:pt idx="1559" formatCode="General">
                  <c:v>-3.24229078655559E-4</c:v>
                </c:pt>
                <c:pt idx="1560" formatCode="General">
                  <c:v>-3.2238860062652102E-4</c:v>
                </c:pt>
                <c:pt idx="1561" formatCode="General">
                  <c:v>-3.2187111004287899E-4</c:v>
                </c:pt>
                <c:pt idx="1562" formatCode="General">
                  <c:v>-3.2145843756342597E-4</c:v>
                </c:pt>
                <c:pt idx="1563" formatCode="General">
                  <c:v>-3.17931003524077E-4</c:v>
                </c:pt>
                <c:pt idx="1564" formatCode="General">
                  <c:v>-3.2167226557600298E-4</c:v>
                </c:pt>
                <c:pt idx="1565" formatCode="General">
                  <c:v>-3.1881595515547301E-4</c:v>
                </c:pt>
                <c:pt idx="1566" formatCode="General">
                  <c:v>-3.20025578268221E-4</c:v>
                </c:pt>
                <c:pt idx="1567" formatCode="General">
                  <c:v>-3.1932954334616898E-4</c:v>
                </c:pt>
                <c:pt idx="1568" formatCode="General">
                  <c:v>-3.1879628624107299E-4</c:v>
                </c:pt>
                <c:pt idx="1569" formatCode="General">
                  <c:v>-3.1836381005108101E-4</c:v>
                </c:pt>
                <c:pt idx="1570" formatCode="General">
                  <c:v>-3.16801506233597E-4</c:v>
                </c:pt>
                <c:pt idx="1571" formatCode="General">
                  <c:v>-3.1601115408241202E-4</c:v>
                </c:pt>
                <c:pt idx="1572" formatCode="General">
                  <c:v>-3.18570608964141E-4</c:v>
                </c:pt>
                <c:pt idx="1573" formatCode="General">
                  <c:v>-3.1610067457106598E-4</c:v>
                </c:pt>
                <c:pt idx="1574" formatCode="General">
                  <c:v>-3.1585442547054997E-4</c:v>
                </c:pt>
                <c:pt idx="1575" formatCode="General">
                  <c:v>-3.1756205041309299E-4</c:v>
                </c:pt>
                <c:pt idx="1576" formatCode="General">
                  <c:v>-3.1417152567720698E-4</c:v>
                </c:pt>
                <c:pt idx="1577" formatCode="General">
                  <c:v>-3.16221718400471E-4</c:v>
                </c:pt>
                <c:pt idx="1578" formatCode="General">
                  <c:v>-3.1222753847591597E-4</c:v>
                </c:pt>
                <c:pt idx="1579" formatCode="General">
                  <c:v>-3.1330890730574902E-4</c:v>
                </c:pt>
                <c:pt idx="1580" formatCode="General">
                  <c:v>-3.1433016601385401E-4</c:v>
                </c:pt>
                <c:pt idx="1581" formatCode="General">
                  <c:v>-3.1234997286306302E-4</c:v>
                </c:pt>
                <c:pt idx="1582" formatCode="General">
                  <c:v>-3.1469997343639501E-4</c:v>
                </c:pt>
                <c:pt idx="1583" formatCode="General">
                  <c:v>-3.1346199517439001E-4</c:v>
                </c:pt>
                <c:pt idx="1584" formatCode="General">
                  <c:v>-3.1306169959850901E-4</c:v>
                </c:pt>
                <c:pt idx="1585" formatCode="General">
                  <c:v>-3.1014572218312201E-4</c:v>
                </c:pt>
                <c:pt idx="1586" formatCode="General">
                  <c:v>-3.0626652202376598E-4</c:v>
                </c:pt>
                <c:pt idx="1587" formatCode="General">
                  <c:v>-3.0932645011914298E-4</c:v>
                </c:pt>
                <c:pt idx="1588" formatCode="General">
                  <c:v>-3.1039787868609401E-4</c:v>
                </c:pt>
                <c:pt idx="1589" formatCode="General">
                  <c:v>-3.0984168373280799E-4</c:v>
                </c:pt>
                <c:pt idx="1590" formatCode="General">
                  <c:v>-3.0571117188497702E-4</c:v>
                </c:pt>
                <c:pt idx="1591" formatCode="General">
                  <c:v>-3.0588019867975198E-4</c:v>
                </c:pt>
                <c:pt idx="1592" formatCode="General">
                  <c:v>-3.08558470000957E-4</c:v>
                </c:pt>
                <c:pt idx="1593" formatCode="General">
                  <c:v>-3.06303410672094E-4</c:v>
                </c:pt>
                <c:pt idx="1594" formatCode="General">
                  <c:v>-3.0731268512439798E-4</c:v>
                </c:pt>
                <c:pt idx="1595" formatCode="General">
                  <c:v>-3.0746009639866597E-4</c:v>
                </c:pt>
                <c:pt idx="1596" formatCode="General">
                  <c:v>-3.0573794012395703E-4</c:v>
                </c:pt>
                <c:pt idx="1597" formatCode="General">
                  <c:v>-3.0766320204926503E-4</c:v>
                </c:pt>
                <c:pt idx="1598" formatCode="General">
                  <c:v>-3.04444926706279E-4</c:v>
                </c:pt>
                <c:pt idx="1599" formatCode="General">
                  <c:v>-3.0649702408820602E-4</c:v>
                </c:pt>
                <c:pt idx="1600" formatCode="General">
                  <c:v>-3.0683579386435E-4</c:v>
                </c:pt>
                <c:pt idx="1601" formatCode="General">
                  <c:v>-3.0347392753082202E-4</c:v>
                </c:pt>
                <c:pt idx="1602" formatCode="General">
                  <c:v>-3.0267618099518199E-4</c:v>
                </c:pt>
                <c:pt idx="1603" formatCode="General">
                  <c:v>-3.01887263031683E-4</c:v>
                </c:pt>
                <c:pt idx="1604" formatCode="General">
                  <c:v>-3.0596902716483002E-4</c:v>
                </c:pt>
                <c:pt idx="1605" formatCode="General">
                  <c:v>-3.0168357760665399E-4</c:v>
                </c:pt>
                <c:pt idx="1606" formatCode="General">
                  <c:v>-3.0111934427458001E-4</c:v>
                </c:pt>
                <c:pt idx="1607" formatCode="General">
                  <c:v>-2.9790012315352701E-4</c:v>
                </c:pt>
                <c:pt idx="1608" formatCode="General">
                  <c:v>-3.0111354473451302E-4</c:v>
                </c:pt>
                <c:pt idx="1609" formatCode="General">
                  <c:v>-3.0081437904734901E-4</c:v>
                </c:pt>
                <c:pt idx="1610" formatCode="General">
                  <c:v>-2.9966346633791997E-4</c:v>
                </c:pt>
                <c:pt idx="1611" formatCode="General">
                  <c:v>-3.01088163176601E-4</c:v>
                </c:pt>
                <c:pt idx="1612" formatCode="General">
                  <c:v>-2.9924780730775303E-4</c:v>
                </c:pt>
                <c:pt idx="1613" formatCode="General">
                  <c:v>-2.97389131014497E-4</c:v>
                </c:pt>
                <c:pt idx="1614" formatCode="General">
                  <c:v>-2.9992177715164499E-4</c:v>
                </c:pt>
                <c:pt idx="1615" formatCode="General">
                  <c:v>-2.9780668046528E-4</c:v>
                </c:pt>
                <c:pt idx="1616" formatCode="General">
                  <c:v>-2.9994036376223101E-4</c:v>
                </c:pt>
                <c:pt idx="1617" formatCode="General">
                  <c:v>-2.9503997807983498E-4</c:v>
                </c:pt>
                <c:pt idx="1618" formatCode="General">
                  <c:v>-2.9724784381746203E-4</c:v>
                </c:pt>
                <c:pt idx="1619" formatCode="General">
                  <c:v>-2.9376822480580599E-4</c:v>
                </c:pt>
                <c:pt idx="1620" formatCode="General">
                  <c:v>-2.9601158052485502E-4</c:v>
                </c:pt>
                <c:pt idx="1621" formatCode="General">
                  <c:v>-2.9405132041476501E-4</c:v>
                </c:pt>
                <c:pt idx="1622" formatCode="General">
                  <c:v>-2.9320247728984399E-4</c:v>
                </c:pt>
                <c:pt idx="1623" formatCode="General">
                  <c:v>-2.9502925478124697E-4</c:v>
                </c:pt>
                <c:pt idx="1624" formatCode="General">
                  <c:v>-2.9229426578109301E-4</c:v>
                </c:pt>
                <c:pt idx="1625" formatCode="General">
                  <c:v>-2.9497871656951601E-4</c:v>
                </c:pt>
                <c:pt idx="1626" formatCode="General">
                  <c:v>-2.9332579289888098E-4</c:v>
                </c:pt>
                <c:pt idx="1627" formatCode="General">
                  <c:v>-2.9384683019226601E-4</c:v>
                </c:pt>
                <c:pt idx="1628" formatCode="General">
                  <c:v>-2.93924549594173E-4</c:v>
                </c:pt>
                <c:pt idx="1629" formatCode="General">
                  <c:v>-2.93334894621491E-4</c:v>
                </c:pt>
                <c:pt idx="1630" formatCode="General">
                  <c:v>-2.9059142887977797E-4</c:v>
                </c:pt>
                <c:pt idx="1631" formatCode="General">
                  <c:v>-2.9219478522804102E-4</c:v>
                </c:pt>
                <c:pt idx="1632" formatCode="General">
                  <c:v>-2.9264380325498898E-4</c:v>
                </c:pt>
                <c:pt idx="1633" formatCode="General">
                  <c:v>-2.92786539145026E-4</c:v>
                </c:pt>
                <c:pt idx="1634" formatCode="General">
                  <c:v>-2.9039677727391201E-4</c:v>
                </c:pt>
                <c:pt idx="1635" formatCode="General">
                  <c:v>-2.9097916042525898E-4</c:v>
                </c:pt>
                <c:pt idx="1636" formatCode="General">
                  <c:v>-2.8952989949948901E-4</c:v>
                </c:pt>
                <c:pt idx="1637" formatCode="General">
                  <c:v>-2.8947754693006998E-4</c:v>
                </c:pt>
                <c:pt idx="1638" formatCode="General">
                  <c:v>-2.88481584951522E-4</c:v>
                </c:pt>
                <c:pt idx="1639" formatCode="General">
                  <c:v>-2.90422620082508E-4</c:v>
                </c:pt>
                <c:pt idx="1640" formatCode="General">
                  <c:v>-2.8943919015850098E-4</c:v>
                </c:pt>
                <c:pt idx="1641" formatCode="General">
                  <c:v>-2.8737671115928499E-4</c:v>
                </c:pt>
                <c:pt idx="1642" formatCode="General">
                  <c:v>-2.8384465866217298E-4</c:v>
                </c:pt>
                <c:pt idx="1643" formatCode="General">
                  <c:v>-2.8670554150478199E-4</c:v>
                </c:pt>
                <c:pt idx="1644" formatCode="General">
                  <c:v>-2.8602470779337899E-4</c:v>
                </c:pt>
                <c:pt idx="1645" formatCode="General">
                  <c:v>-2.86081321471382E-4</c:v>
                </c:pt>
                <c:pt idx="1646" formatCode="General">
                  <c:v>-2.8630723286462501E-4</c:v>
                </c:pt>
                <c:pt idx="1647" formatCode="General">
                  <c:v>-2.8478685204302699E-4</c:v>
                </c:pt>
                <c:pt idx="1648" formatCode="General">
                  <c:v>-2.8107621770916201E-4</c:v>
                </c:pt>
                <c:pt idx="1649" formatCode="General">
                  <c:v>-2.8379173921819201E-4</c:v>
                </c:pt>
                <c:pt idx="1650" formatCode="General">
                  <c:v>-2.8304310950891498E-4</c:v>
                </c:pt>
                <c:pt idx="1651" formatCode="General">
                  <c:v>-2.8477708260054701E-4</c:v>
                </c:pt>
                <c:pt idx="1652" formatCode="General">
                  <c:v>-2.8264897225573201E-4</c:v>
                </c:pt>
                <c:pt idx="1653" formatCode="General">
                  <c:v>-2.8262972814882298E-4</c:v>
                </c:pt>
                <c:pt idx="1654" formatCode="General">
                  <c:v>-2.8088546009226299E-4</c:v>
                </c:pt>
                <c:pt idx="1655" formatCode="General">
                  <c:v>-2.8076369028064201E-4</c:v>
                </c:pt>
                <c:pt idx="1656" formatCode="General">
                  <c:v>-2.8215270765765402E-4</c:v>
                </c:pt>
                <c:pt idx="1657" formatCode="General">
                  <c:v>-2.80679939801948E-4</c:v>
                </c:pt>
                <c:pt idx="1658" formatCode="General">
                  <c:v>-2.7871796775288802E-4</c:v>
                </c:pt>
                <c:pt idx="1659" formatCode="General">
                  <c:v>-2.8243385016086799E-4</c:v>
                </c:pt>
                <c:pt idx="1660" formatCode="General">
                  <c:v>-2.8068830169666198E-4</c:v>
                </c:pt>
                <c:pt idx="1661" formatCode="General">
                  <c:v>-2.8085586641146801E-4</c:v>
                </c:pt>
                <c:pt idx="1662" formatCode="General">
                  <c:v>-2.8052593718085701E-4</c:v>
                </c:pt>
                <c:pt idx="1663" formatCode="General">
                  <c:v>-2.7842266268029601E-4</c:v>
                </c:pt>
                <c:pt idx="1664" formatCode="General">
                  <c:v>-2.7907185744864099E-4</c:v>
                </c:pt>
                <c:pt idx="1665" formatCode="General">
                  <c:v>-2.7905924851365102E-4</c:v>
                </c:pt>
                <c:pt idx="1666" formatCode="General">
                  <c:v>-2.7766538382852199E-4</c:v>
                </c:pt>
                <c:pt idx="1667" formatCode="General">
                  <c:v>-2.7471698241086201E-4</c:v>
                </c:pt>
                <c:pt idx="1668" formatCode="General">
                  <c:v>-2.76183424182278E-4</c:v>
                </c:pt>
                <c:pt idx="1669" formatCode="General">
                  <c:v>-2.76445488124586E-4</c:v>
                </c:pt>
                <c:pt idx="1670" formatCode="General">
                  <c:v>-2.7731635970037598E-4</c:v>
                </c:pt>
                <c:pt idx="1671" formatCode="General">
                  <c:v>-2.77254572881858E-4</c:v>
                </c:pt>
                <c:pt idx="1672" formatCode="General">
                  <c:v>-2.7192441160546298E-4</c:v>
                </c:pt>
                <c:pt idx="1673" formatCode="General">
                  <c:v>-2.7466350174871199E-4</c:v>
                </c:pt>
                <c:pt idx="1674" formatCode="General">
                  <c:v>-2.7484914373742498E-4</c:v>
                </c:pt>
                <c:pt idx="1675" formatCode="General">
                  <c:v>-2.7339833260016898E-4</c:v>
                </c:pt>
                <c:pt idx="1676" formatCode="General">
                  <c:v>-2.75492306607302E-4</c:v>
                </c:pt>
                <c:pt idx="1677" formatCode="General">
                  <c:v>-2.7224684478936397E-4</c:v>
                </c:pt>
                <c:pt idx="1678" formatCode="General">
                  <c:v>-2.7486140068798198E-4</c:v>
                </c:pt>
                <c:pt idx="1679" formatCode="General">
                  <c:v>-2.7328031128044802E-4</c:v>
                </c:pt>
                <c:pt idx="1680" formatCode="General">
                  <c:v>-2.7139839626978002E-4</c:v>
                </c:pt>
                <c:pt idx="1681" formatCode="General">
                  <c:v>-2.7170001280961599E-4</c:v>
                </c:pt>
                <c:pt idx="1682" formatCode="General">
                  <c:v>-2.72025437474885E-4</c:v>
                </c:pt>
                <c:pt idx="1683" formatCode="General">
                  <c:v>-2.67720300307576E-4</c:v>
                </c:pt>
                <c:pt idx="1684" formatCode="General">
                  <c:v>-2.6937407879588102E-4</c:v>
                </c:pt>
                <c:pt idx="1685" formatCode="General">
                  <c:v>-2.6678689148034801E-4</c:v>
                </c:pt>
                <c:pt idx="1686" formatCode="General">
                  <c:v>-2.7060865013826103E-4</c:v>
                </c:pt>
                <c:pt idx="1687" formatCode="General">
                  <c:v>-2.6617998024591901E-4</c:v>
                </c:pt>
                <c:pt idx="1688" formatCode="General">
                  <c:v>-2.6635194198881899E-4</c:v>
                </c:pt>
                <c:pt idx="1689" formatCode="General">
                  <c:v>-2.6664072145688702E-4</c:v>
                </c:pt>
                <c:pt idx="1690" formatCode="General">
                  <c:v>-2.6941755945330599E-4</c:v>
                </c:pt>
                <c:pt idx="1691" formatCode="General">
                  <c:v>-2.6916039572291001E-4</c:v>
                </c:pt>
                <c:pt idx="1692" formatCode="General">
                  <c:v>-2.6428997063866099E-4</c:v>
                </c:pt>
                <c:pt idx="1693" formatCode="General">
                  <c:v>-2.64228257662777E-4</c:v>
                </c:pt>
                <c:pt idx="1694" formatCode="General">
                  <c:v>-2.6795376698215999E-4</c:v>
                </c:pt>
                <c:pt idx="1695" formatCode="General">
                  <c:v>-2.6495886275069899E-4</c:v>
                </c:pt>
                <c:pt idx="1696" formatCode="General">
                  <c:v>-2.6717371871518198E-4</c:v>
                </c:pt>
                <c:pt idx="1697" formatCode="General">
                  <c:v>-2.6735136570265298E-4</c:v>
                </c:pt>
                <c:pt idx="1698" formatCode="General">
                  <c:v>-2.6480739266896E-4</c:v>
                </c:pt>
                <c:pt idx="1699" formatCode="General">
                  <c:v>-2.6428138990985598E-4</c:v>
                </c:pt>
                <c:pt idx="1700" formatCode="General">
                  <c:v>-2.6437266380670201E-4</c:v>
                </c:pt>
                <c:pt idx="1701" formatCode="General">
                  <c:v>-2.6452768077953699E-4</c:v>
                </c:pt>
                <c:pt idx="1702" formatCode="General">
                  <c:v>-2.5955374570773199E-4</c:v>
                </c:pt>
                <c:pt idx="1703" formatCode="General">
                  <c:v>-2.6000882094269901E-4</c:v>
                </c:pt>
                <c:pt idx="1704" formatCode="General">
                  <c:v>-2.6091085178854101E-4</c:v>
                </c:pt>
                <c:pt idx="1705" formatCode="General">
                  <c:v>-2.59575949830447E-4</c:v>
                </c:pt>
                <c:pt idx="1706" formatCode="General">
                  <c:v>-2.6084719315256201E-4</c:v>
                </c:pt>
                <c:pt idx="1707" formatCode="General">
                  <c:v>-2.5817841919083999E-4</c:v>
                </c:pt>
                <c:pt idx="1708" formatCode="General">
                  <c:v>-2.6022887392457701E-4</c:v>
                </c:pt>
                <c:pt idx="1709" formatCode="General">
                  <c:v>-2.5782343182959602E-4</c:v>
                </c:pt>
                <c:pt idx="1710" formatCode="General">
                  <c:v>-2.6012113116377601E-4</c:v>
                </c:pt>
                <c:pt idx="1711" formatCode="General">
                  <c:v>-2.5987830362967501E-4</c:v>
                </c:pt>
                <c:pt idx="1712" formatCode="General">
                  <c:v>-2.5924842965109498E-4</c:v>
                </c:pt>
                <c:pt idx="1713" formatCode="General">
                  <c:v>-2.6012394729302502E-4</c:v>
                </c:pt>
                <c:pt idx="1714" formatCode="General">
                  <c:v>-2.57865889457076E-4</c:v>
                </c:pt>
                <c:pt idx="1715" formatCode="General">
                  <c:v>-2.5749918670504401E-4</c:v>
                </c:pt>
                <c:pt idx="1716" formatCode="General">
                  <c:v>-2.5978730823745101E-4</c:v>
                </c:pt>
                <c:pt idx="1717" formatCode="General">
                  <c:v>-2.5920135998509699E-4</c:v>
                </c:pt>
                <c:pt idx="1718" formatCode="General">
                  <c:v>-2.5759082532917098E-4</c:v>
                </c:pt>
                <c:pt idx="1719" formatCode="General">
                  <c:v>-2.5977441648214602E-4</c:v>
                </c:pt>
                <c:pt idx="1720" formatCode="General">
                  <c:v>-2.5841451678022202E-4</c:v>
                </c:pt>
                <c:pt idx="1721" formatCode="General">
                  <c:v>-2.5772514254694798E-4</c:v>
                </c:pt>
                <c:pt idx="1722" formatCode="General">
                  <c:v>-2.5754998976576401E-4</c:v>
                </c:pt>
                <c:pt idx="1723" formatCode="General">
                  <c:v>-2.5862060107262298E-4</c:v>
                </c:pt>
                <c:pt idx="1724" formatCode="General">
                  <c:v>-2.56929585942404E-4</c:v>
                </c:pt>
                <c:pt idx="1725" formatCode="General">
                  <c:v>-2.5341429158773701E-4</c:v>
                </c:pt>
                <c:pt idx="1726" formatCode="General">
                  <c:v>-2.5603135158067602E-4</c:v>
                </c:pt>
                <c:pt idx="1727" formatCode="General">
                  <c:v>-2.5301043009288298E-4</c:v>
                </c:pt>
                <c:pt idx="1728" formatCode="General">
                  <c:v>-2.5107373529462498E-4</c:v>
                </c:pt>
                <c:pt idx="1729" formatCode="General">
                  <c:v>-2.5480572281589398E-4</c:v>
                </c:pt>
                <c:pt idx="1730" formatCode="General">
                  <c:v>-2.5353676222657402E-4</c:v>
                </c:pt>
                <c:pt idx="1731" formatCode="General">
                  <c:v>-2.5410986778037699E-4</c:v>
                </c:pt>
                <c:pt idx="1732" formatCode="General">
                  <c:v>-2.50271664346576E-4</c:v>
                </c:pt>
                <c:pt idx="1733" formatCode="General">
                  <c:v>-2.51148947734194E-4</c:v>
                </c:pt>
                <c:pt idx="1734" formatCode="General">
                  <c:v>-2.5127662034894402E-4</c:v>
                </c:pt>
                <c:pt idx="1735" formatCode="General">
                  <c:v>-2.49674923115436E-4</c:v>
                </c:pt>
                <c:pt idx="1736" formatCode="General">
                  <c:v>-2.48550273553426E-4</c:v>
                </c:pt>
                <c:pt idx="1737" formatCode="General">
                  <c:v>-2.4937534946038801E-4</c:v>
                </c:pt>
                <c:pt idx="1738" formatCode="General">
                  <c:v>-2.52073913679561E-4</c:v>
                </c:pt>
                <c:pt idx="1739" formatCode="General">
                  <c:v>-2.4950360528955902E-4</c:v>
                </c:pt>
                <c:pt idx="1740" formatCode="General">
                  <c:v>-2.5000368356054503E-4</c:v>
                </c:pt>
                <c:pt idx="1741" formatCode="General">
                  <c:v>-2.4998035245270701E-4</c:v>
                </c:pt>
                <c:pt idx="1742" formatCode="General">
                  <c:v>-2.50516318078093E-4</c:v>
                </c:pt>
                <c:pt idx="1743" formatCode="General">
                  <c:v>-2.4736051487674201E-4</c:v>
                </c:pt>
                <c:pt idx="1744" formatCode="General">
                  <c:v>-2.4924228158071501E-4</c:v>
                </c:pt>
                <c:pt idx="1745" formatCode="General">
                  <c:v>-2.4615397763217198E-4</c:v>
                </c:pt>
                <c:pt idx="1746" formatCode="General">
                  <c:v>-2.4692857660389299E-4</c:v>
                </c:pt>
                <c:pt idx="1747" formatCode="General">
                  <c:v>-2.46521538233861E-4</c:v>
                </c:pt>
                <c:pt idx="1748" formatCode="General">
                  <c:v>-2.4154220890575001E-4</c:v>
                </c:pt>
                <c:pt idx="1749" formatCode="General">
                  <c:v>-2.43094949862414E-4</c:v>
                </c:pt>
                <c:pt idx="1750" formatCode="General">
                  <c:v>-2.4705926445414998E-4</c:v>
                </c:pt>
                <c:pt idx="1751" formatCode="General">
                  <c:v>-2.46780763960106E-4</c:v>
                </c:pt>
                <c:pt idx="1752" formatCode="General">
                  <c:v>-2.4450740262887201E-4</c:v>
                </c:pt>
                <c:pt idx="1753" formatCode="General">
                  <c:v>-2.4697469350037698E-4</c:v>
                </c:pt>
                <c:pt idx="1754" formatCode="General">
                  <c:v>-2.4455345694860401E-4</c:v>
                </c:pt>
                <c:pt idx="1755" formatCode="General">
                  <c:v>-2.4539456131855399E-4</c:v>
                </c:pt>
                <c:pt idx="1756" formatCode="General">
                  <c:v>-2.4356193607086299E-4</c:v>
                </c:pt>
                <c:pt idx="1757" formatCode="General">
                  <c:v>-2.4491310144566099E-4</c:v>
                </c:pt>
                <c:pt idx="1758" formatCode="General">
                  <c:v>-2.4407719506532399E-4</c:v>
                </c:pt>
                <c:pt idx="1759" formatCode="General">
                  <c:v>-2.4192224606480299E-4</c:v>
                </c:pt>
                <c:pt idx="1760" formatCode="General">
                  <c:v>-2.4233521141335499E-4</c:v>
                </c:pt>
                <c:pt idx="1761" formatCode="General">
                  <c:v>-2.4216545990978899E-4</c:v>
                </c:pt>
                <c:pt idx="1762" formatCode="General">
                  <c:v>-2.4397755995460299E-4</c:v>
                </c:pt>
                <c:pt idx="1763" formatCode="General">
                  <c:v>-2.41852488299656E-4</c:v>
                </c:pt>
                <c:pt idx="1764" formatCode="General">
                  <c:v>-2.41093512893227E-4</c:v>
                </c:pt>
                <c:pt idx="1765" formatCode="General">
                  <c:v>-2.40563384862685E-4</c:v>
                </c:pt>
                <c:pt idx="1766" formatCode="General">
                  <c:v>-2.3379897431452499E-4</c:v>
                </c:pt>
                <c:pt idx="1767" formatCode="General">
                  <c:v>-2.42215885197334E-4</c:v>
                </c:pt>
                <c:pt idx="1768" formatCode="General">
                  <c:v>-2.4102666804336499E-4</c:v>
                </c:pt>
                <c:pt idx="1769" formatCode="General">
                  <c:v>-2.4081801530517199E-4</c:v>
                </c:pt>
                <c:pt idx="1770" formatCode="General">
                  <c:v>-2.41386921764464E-4</c:v>
                </c:pt>
                <c:pt idx="1771" formatCode="General">
                  <c:v>-2.39241206657081E-4</c:v>
                </c:pt>
                <c:pt idx="1772" formatCode="General">
                  <c:v>-2.3762871065311801E-4</c:v>
                </c:pt>
                <c:pt idx="1773" formatCode="General">
                  <c:v>-2.3630011252153199E-4</c:v>
                </c:pt>
                <c:pt idx="1774" formatCode="General">
                  <c:v>-2.3778597202537701E-4</c:v>
                </c:pt>
                <c:pt idx="1775" formatCode="General">
                  <c:v>-2.3193711312663199E-4</c:v>
                </c:pt>
                <c:pt idx="1776" formatCode="General">
                  <c:v>-2.3741310498358599E-4</c:v>
                </c:pt>
                <c:pt idx="1777" formatCode="General">
                  <c:v>-2.3956702524428899E-4</c:v>
                </c:pt>
                <c:pt idx="1778" formatCode="General">
                  <c:v>-2.3724782669307801E-4</c:v>
                </c:pt>
                <c:pt idx="1779" formatCode="General">
                  <c:v>-2.3851951158518499E-4</c:v>
                </c:pt>
                <c:pt idx="1780" formatCode="General">
                  <c:v>-2.3477691405010399E-4</c:v>
                </c:pt>
                <c:pt idx="1781" formatCode="General">
                  <c:v>-2.35709540217975E-4</c:v>
                </c:pt>
                <c:pt idx="1782" formatCode="General">
                  <c:v>-2.3350458662256101E-4</c:v>
                </c:pt>
                <c:pt idx="1783" formatCode="General">
                  <c:v>-2.3643606669346699E-4</c:v>
                </c:pt>
                <c:pt idx="1784" formatCode="General">
                  <c:v>-2.3083382379612599E-4</c:v>
                </c:pt>
                <c:pt idx="1785" formatCode="General">
                  <c:v>-2.2899663914475901E-4</c:v>
                </c:pt>
                <c:pt idx="1786" formatCode="General">
                  <c:v>-2.34069630769079E-4</c:v>
                </c:pt>
                <c:pt idx="1787" formatCode="General">
                  <c:v>-2.33021860544116E-4</c:v>
                </c:pt>
                <c:pt idx="1788" formatCode="General">
                  <c:v>-2.3695745040502601E-4</c:v>
                </c:pt>
                <c:pt idx="1789" formatCode="General">
                  <c:v>-2.34208855853635E-4</c:v>
                </c:pt>
                <c:pt idx="1790" formatCode="General">
                  <c:v>-2.3204036737058399E-4</c:v>
                </c:pt>
                <c:pt idx="1791" formatCode="General">
                  <c:v>-2.28365197964141E-4</c:v>
                </c:pt>
                <c:pt idx="1792" formatCode="General">
                  <c:v>-2.3166539226748099E-4</c:v>
                </c:pt>
                <c:pt idx="1793" formatCode="General">
                  <c:v>-2.3243173115752801E-4</c:v>
                </c:pt>
                <c:pt idx="1794" formatCode="General">
                  <c:v>-2.28356246515127E-4</c:v>
                </c:pt>
                <c:pt idx="1795" formatCode="General">
                  <c:v>-2.3124527563027301E-4</c:v>
                </c:pt>
                <c:pt idx="1796" formatCode="General">
                  <c:v>-2.33179036463218E-4</c:v>
                </c:pt>
                <c:pt idx="1797" formatCode="General">
                  <c:v>-2.30556296955699E-4</c:v>
                </c:pt>
                <c:pt idx="1798" formatCode="General">
                  <c:v>-2.3288846205693001E-4</c:v>
                </c:pt>
                <c:pt idx="1799" formatCode="General">
                  <c:v>-2.25979978230874E-4</c:v>
                </c:pt>
                <c:pt idx="1800" formatCode="General">
                  <c:v>-2.2704072467816101E-4</c:v>
                </c:pt>
                <c:pt idx="1801" formatCode="General">
                  <c:v>-2.2896016022039701E-4</c:v>
                </c:pt>
                <c:pt idx="1802" formatCode="General">
                  <c:v>-2.2924349285304401E-4</c:v>
                </c:pt>
                <c:pt idx="1803" formatCode="General">
                  <c:v>-2.2970508921321399E-4</c:v>
                </c:pt>
                <c:pt idx="1804" formatCode="General">
                  <c:v>-2.2746464505095501E-4</c:v>
                </c:pt>
                <c:pt idx="1805" formatCode="General">
                  <c:v>-2.26820802354609E-4</c:v>
                </c:pt>
                <c:pt idx="1806" formatCode="General">
                  <c:v>-2.21804271367993E-4</c:v>
                </c:pt>
                <c:pt idx="1807" formatCode="General">
                  <c:v>-2.2601654344433901E-4</c:v>
                </c:pt>
                <c:pt idx="1808" formatCode="General">
                  <c:v>-2.2805095695124501E-4</c:v>
                </c:pt>
                <c:pt idx="1809" formatCode="General">
                  <c:v>-2.29706887981432E-4</c:v>
                </c:pt>
                <c:pt idx="1810" formatCode="General">
                  <c:v>-2.2624681659109901E-4</c:v>
                </c:pt>
                <c:pt idx="1811" formatCode="General">
                  <c:v>-2.2585572861455E-4</c:v>
                </c:pt>
                <c:pt idx="1812" formatCode="General">
                  <c:v>-2.28230505905752E-4</c:v>
                </c:pt>
                <c:pt idx="1813" formatCode="General">
                  <c:v>-2.2555552235391501E-4</c:v>
                </c:pt>
                <c:pt idx="1814" formatCode="General">
                  <c:v>-2.24487969149448E-4</c:v>
                </c:pt>
                <c:pt idx="1815" formatCode="General">
                  <c:v>-2.2490766044932001E-4</c:v>
                </c:pt>
                <c:pt idx="1816" formatCode="General">
                  <c:v>-2.21127506014014E-4</c:v>
                </c:pt>
                <c:pt idx="1817" formatCode="General">
                  <c:v>-2.2399524509608999E-4</c:v>
                </c:pt>
                <c:pt idx="1818" formatCode="General">
                  <c:v>-2.2293789238082501E-4</c:v>
                </c:pt>
                <c:pt idx="1819" formatCode="General">
                  <c:v>-2.2488993438990999E-4</c:v>
                </c:pt>
                <c:pt idx="1820" formatCode="General">
                  <c:v>-2.2246555677409E-4</c:v>
                </c:pt>
                <c:pt idx="1821" formatCode="General">
                  <c:v>-2.2554610934423701E-4</c:v>
                </c:pt>
                <c:pt idx="1822" formatCode="General">
                  <c:v>-2.2273476667276199E-4</c:v>
                </c:pt>
                <c:pt idx="1823" formatCode="General">
                  <c:v>-2.2436617786263501E-4</c:v>
                </c:pt>
                <c:pt idx="1824" formatCode="General">
                  <c:v>-2.2136247857626901E-4</c:v>
                </c:pt>
                <c:pt idx="1825" formatCode="General">
                  <c:v>-2.2055909457699901E-4</c:v>
                </c:pt>
                <c:pt idx="1826" formatCode="General">
                  <c:v>-2.2092413739424399E-4</c:v>
                </c:pt>
                <c:pt idx="1827" formatCode="General">
                  <c:v>-2.2124555045290601E-4</c:v>
                </c:pt>
                <c:pt idx="1828" formatCode="General">
                  <c:v>-2.23223496098538E-4</c:v>
                </c:pt>
                <c:pt idx="1829" formatCode="General">
                  <c:v>-2.18831722925036E-4</c:v>
                </c:pt>
                <c:pt idx="1830" formatCode="General">
                  <c:v>-2.1701544617092801E-4</c:v>
                </c:pt>
                <c:pt idx="1831" formatCode="General">
                  <c:v>-2.1907998263962601E-4</c:v>
                </c:pt>
                <c:pt idx="1832" formatCode="General">
                  <c:v>-2.19857013921829E-4</c:v>
                </c:pt>
                <c:pt idx="1833" formatCode="General">
                  <c:v>-2.19746237067393E-4</c:v>
                </c:pt>
                <c:pt idx="1834" formatCode="General">
                  <c:v>-2.18289596834475E-4</c:v>
                </c:pt>
                <c:pt idx="1835" formatCode="General">
                  <c:v>-2.1901506401963999E-4</c:v>
                </c:pt>
                <c:pt idx="1836" formatCode="General">
                  <c:v>-2.1674930413716599E-4</c:v>
                </c:pt>
                <c:pt idx="1837" formatCode="General">
                  <c:v>-2.1702074422507499E-4</c:v>
                </c:pt>
                <c:pt idx="1838" formatCode="General">
                  <c:v>-2.18565022912278E-4</c:v>
                </c:pt>
                <c:pt idx="1839" formatCode="General">
                  <c:v>-2.1492087193421399E-4</c:v>
                </c:pt>
                <c:pt idx="1840" formatCode="General">
                  <c:v>-2.1934147875864399E-4</c:v>
                </c:pt>
                <c:pt idx="1841" formatCode="General">
                  <c:v>-2.18470148634514E-4</c:v>
                </c:pt>
                <c:pt idx="1842" formatCode="General">
                  <c:v>-2.1716458325494301E-4</c:v>
                </c:pt>
                <c:pt idx="1843" formatCode="General">
                  <c:v>-2.16466133375659E-4</c:v>
                </c:pt>
                <c:pt idx="1844" formatCode="General">
                  <c:v>-2.18114060529819E-4</c:v>
                </c:pt>
                <c:pt idx="1845" formatCode="General">
                  <c:v>-2.16188540224743E-4</c:v>
                </c:pt>
                <c:pt idx="1846" formatCode="General">
                  <c:v>-2.1472294148109299E-4</c:v>
                </c:pt>
                <c:pt idx="1847" formatCode="General">
                  <c:v>-2.15760486231038E-4</c:v>
                </c:pt>
                <c:pt idx="1848" formatCode="General">
                  <c:v>-2.1334977982706601E-4</c:v>
                </c:pt>
                <c:pt idx="1849" formatCode="General">
                  <c:v>-2.1408690642008401E-4</c:v>
                </c:pt>
                <c:pt idx="1850" formatCode="General">
                  <c:v>-2.15802696846599E-4</c:v>
                </c:pt>
                <c:pt idx="1851" formatCode="General">
                  <c:v>-2.1221112041927299E-4</c:v>
                </c:pt>
                <c:pt idx="1852" formatCode="General">
                  <c:v>-2.1038587966284601E-4</c:v>
                </c:pt>
                <c:pt idx="1853" formatCode="General">
                  <c:v>-2.13109652870381E-4</c:v>
                </c:pt>
                <c:pt idx="1854" formatCode="General">
                  <c:v>-2.1114189904771299E-4</c:v>
                </c:pt>
                <c:pt idx="1855" formatCode="General">
                  <c:v>-2.1613360031639699E-4</c:v>
                </c:pt>
                <c:pt idx="1856" formatCode="General">
                  <c:v>-2.11668205209377E-4</c:v>
                </c:pt>
                <c:pt idx="1857" formatCode="General">
                  <c:v>-2.1254007090814301E-4</c:v>
                </c:pt>
                <c:pt idx="1858" formatCode="General">
                  <c:v>-2.1267040071687701E-4</c:v>
                </c:pt>
                <c:pt idx="1859" formatCode="General">
                  <c:v>-2.13243756300193E-4</c:v>
                </c:pt>
                <c:pt idx="1860" formatCode="General">
                  <c:v>-2.1055531585074399E-4</c:v>
                </c:pt>
                <c:pt idx="1861" formatCode="General">
                  <c:v>-2.0891257493610299E-4</c:v>
                </c:pt>
                <c:pt idx="1862" formatCode="General">
                  <c:v>-2.0974985115561901E-4</c:v>
                </c:pt>
                <c:pt idx="1863" formatCode="General">
                  <c:v>-2.10068287910186E-4</c:v>
                </c:pt>
                <c:pt idx="1864" formatCode="General">
                  <c:v>-2.0802185012210999E-4</c:v>
                </c:pt>
                <c:pt idx="1865" formatCode="General">
                  <c:v>-2.12386065909169E-4</c:v>
                </c:pt>
                <c:pt idx="1866" formatCode="General">
                  <c:v>-2.10543923165009E-4</c:v>
                </c:pt>
                <c:pt idx="1867" formatCode="General">
                  <c:v>-2.09737662315119E-4</c:v>
                </c:pt>
                <c:pt idx="1868" formatCode="General">
                  <c:v>-2.1303414868196799E-4</c:v>
                </c:pt>
                <c:pt idx="1869" formatCode="General">
                  <c:v>-2.1209746900521101E-4</c:v>
                </c:pt>
                <c:pt idx="1870" formatCode="General">
                  <c:v>-2.0972815490467099E-4</c:v>
                </c:pt>
                <c:pt idx="1871" formatCode="General">
                  <c:v>-2.1071221592420199E-4</c:v>
                </c:pt>
                <c:pt idx="1872" formatCode="General">
                  <c:v>-2.0230316226899799E-4</c:v>
                </c:pt>
                <c:pt idx="1873" formatCode="General">
                  <c:v>-2.0512438592753401E-4</c:v>
                </c:pt>
                <c:pt idx="1874" formatCode="General">
                  <c:v>-2.09308531843369E-4</c:v>
                </c:pt>
                <c:pt idx="1875" formatCode="General">
                  <c:v>-2.0731888453779699E-4</c:v>
                </c:pt>
                <c:pt idx="1876" formatCode="General">
                  <c:v>-2.0578197364195101E-4</c:v>
                </c:pt>
                <c:pt idx="1877" formatCode="General">
                  <c:v>-2.0814652846368E-4</c:v>
                </c:pt>
                <c:pt idx="1878" formatCode="General">
                  <c:v>-2.0839676246977399E-4</c:v>
                </c:pt>
                <c:pt idx="1879" formatCode="General">
                  <c:v>-2.0855187315456199E-4</c:v>
                </c:pt>
                <c:pt idx="1880" formatCode="General">
                  <c:v>-2.0602250394919901E-4</c:v>
                </c:pt>
                <c:pt idx="1881" formatCode="General">
                  <c:v>-2.0463339679542699E-4</c:v>
                </c:pt>
                <c:pt idx="1882" formatCode="General">
                  <c:v>-2.0673489680965399E-4</c:v>
                </c:pt>
                <c:pt idx="1883" formatCode="General">
                  <c:v>-2.07758932175516E-4</c:v>
                </c:pt>
                <c:pt idx="1884" formatCode="General">
                  <c:v>-2.0447455676995101E-4</c:v>
                </c:pt>
                <c:pt idx="1885" formatCode="General">
                  <c:v>-2.0404594387344799E-4</c:v>
                </c:pt>
                <c:pt idx="1886" formatCode="General">
                  <c:v>-2.07561843710256E-4</c:v>
                </c:pt>
                <c:pt idx="1887" formatCode="General">
                  <c:v>-2.07596781970374E-4</c:v>
                </c:pt>
                <c:pt idx="1888" formatCode="General">
                  <c:v>-2.06759659674184E-4</c:v>
                </c:pt>
                <c:pt idx="1889" formatCode="General">
                  <c:v>-2.0203191605064699E-4</c:v>
                </c:pt>
                <c:pt idx="1890" formatCode="General">
                  <c:v>-2.0573047476306501E-4</c:v>
                </c:pt>
                <c:pt idx="1891" formatCode="General">
                  <c:v>-2.01602970427765E-4</c:v>
                </c:pt>
                <c:pt idx="1892" formatCode="General">
                  <c:v>-2.0223324640878201E-4</c:v>
                </c:pt>
                <c:pt idx="1893" formatCode="General">
                  <c:v>-2.04632751556985E-4</c:v>
                </c:pt>
                <c:pt idx="1894" formatCode="General">
                  <c:v>-2.01737686810556E-4</c:v>
                </c:pt>
                <c:pt idx="1895" formatCode="General">
                  <c:v>-2.0497527136322601E-4</c:v>
                </c:pt>
                <c:pt idx="1896" formatCode="General">
                  <c:v>-1.9802189178210901E-4</c:v>
                </c:pt>
                <c:pt idx="1897" formatCode="General">
                  <c:v>-2.0078541241676099E-4</c:v>
                </c:pt>
                <c:pt idx="1898" formatCode="General">
                  <c:v>-1.99033121631341E-4</c:v>
                </c:pt>
                <c:pt idx="1899" formatCode="General">
                  <c:v>-1.9781778168191801E-4</c:v>
                </c:pt>
                <c:pt idx="1900" formatCode="General">
                  <c:v>-1.9528617502679501E-4</c:v>
                </c:pt>
                <c:pt idx="1901" formatCode="General">
                  <c:v>-1.9720411394752801E-4</c:v>
                </c:pt>
                <c:pt idx="1902" formatCode="General">
                  <c:v>-1.9281806307898101E-4</c:v>
                </c:pt>
                <c:pt idx="1903" formatCode="General">
                  <c:v>-1.9950781858046901E-4</c:v>
                </c:pt>
                <c:pt idx="1904" formatCode="General">
                  <c:v>-1.98257526865883E-4</c:v>
                </c:pt>
                <c:pt idx="1905" formatCode="General">
                  <c:v>-1.9508869403187201E-4</c:v>
                </c:pt>
                <c:pt idx="1906" formatCode="General">
                  <c:v>-1.9804453500287501E-4</c:v>
                </c:pt>
                <c:pt idx="1907" formatCode="General">
                  <c:v>-1.9564101817175401E-4</c:v>
                </c:pt>
                <c:pt idx="1908" formatCode="General">
                  <c:v>-1.9858907483527599E-4</c:v>
                </c:pt>
                <c:pt idx="1909" formatCode="General">
                  <c:v>-1.9767815666229499E-4</c:v>
                </c:pt>
                <c:pt idx="1910" formatCode="General">
                  <c:v>-1.9531521090244801E-4</c:v>
                </c:pt>
                <c:pt idx="1911" formatCode="General">
                  <c:v>-1.96815810638608E-4</c:v>
                </c:pt>
                <c:pt idx="1912" formatCode="General">
                  <c:v>-1.9766858886966301E-4</c:v>
                </c:pt>
                <c:pt idx="1913" formatCode="General">
                  <c:v>-1.9447121664946501E-4</c:v>
                </c:pt>
                <c:pt idx="1914" formatCode="General">
                  <c:v>-1.9491238279213999E-4</c:v>
                </c:pt>
                <c:pt idx="1915" formatCode="General">
                  <c:v>-1.9772916711340401E-4</c:v>
                </c:pt>
                <c:pt idx="1916" formatCode="General">
                  <c:v>-1.97210555586489E-4</c:v>
                </c:pt>
                <c:pt idx="1917" formatCode="General">
                  <c:v>-1.96777376760771E-4</c:v>
                </c:pt>
                <c:pt idx="1918" formatCode="General">
                  <c:v>-1.9513375292564599E-4</c:v>
                </c:pt>
                <c:pt idx="1919" formatCode="General">
                  <c:v>-1.9143869883116399E-4</c:v>
                </c:pt>
                <c:pt idx="1920" formatCode="General">
                  <c:v>-1.9354506255999101E-4</c:v>
                </c:pt>
                <c:pt idx="1921" formatCode="General">
                  <c:v>-1.8953145903727699E-4</c:v>
                </c:pt>
                <c:pt idx="1922" formatCode="General">
                  <c:v>-1.95604486673304E-4</c:v>
                </c:pt>
                <c:pt idx="1923" formatCode="General">
                  <c:v>-1.9406918883933699E-4</c:v>
                </c:pt>
                <c:pt idx="1924" formatCode="General">
                  <c:v>-1.9372201721628901E-4</c:v>
                </c:pt>
                <c:pt idx="1925" formatCode="General">
                  <c:v>-1.9494106169141699E-4</c:v>
                </c:pt>
                <c:pt idx="1926" formatCode="General">
                  <c:v>-1.9248551414224299E-4</c:v>
                </c:pt>
                <c:pt idx="1927" formatCode="General">
                  <c:v>-1.9276621749837299E-4</c:v>
                </c:pt>
                <c:pt idx="1928" formatCode="General">
                  <c:v>-1.9223983306782601E-4</c:v>
                </c:pt>
                <c:pt idx="1929" formatCode="General">
                  <c:v>-1.93945272525671E-4</c:v>
                </c:pt>
                <c:pt idx="1930" formatCode="General">
                  <c:v>-1.92932585935789E-4</c:v>
                </c:pt>
                <c:pt idx="1931" formatCode="General">
                  <c:v>-1.9154881005790101E-4</c:v>
                </c:pt>
                <c:pt idx="1932" formatCode="General">
                  <c:v>-1.93003225020461E-4</c:v>
                </c:pt>
                <c:pt idx="1933" formatCode="General">
                  <c:v>-1.9122907274577E-4</c:v>
                </c:pt>
                <c:pt idx="1934" formatCode="General">
                  <c:v>-1.95398176893147E-4</c:v>
                </c:pt>
                <c:pt idx="1935" formatCode="General">
                  <c:v>-1.9170800598840201E-4</c:v>
                </c:pt>
                <c:pt idx="1936" formatCode="General">
                  <c:v>-1.87144091163982E-4</c:v>
                </c:pt>
                <c:pt idx="1937" formatCode="General">
                  <c:v>-1.8881342643619701E-4</c:v>
                </c:pt>
                <c:pt idx="1938" formatCode="General">
                  <c:v>-1.92836749675845E-4</c:v>
                </c:pt>
                <c:pt idx="1939" formatCode="General">
                  <c:v>-1.91851482596108E-4</c:v>
                </c:pt>
                <c:pt idx="1940" formatCode="General">
                  <c:v>-1.8935635700048799E-4</c:v>
                </c:pt>
                <c:pt idx="1941" formatCode="General">
                  <c:v>-1.91341310547708E-4</c:v>
                </c:pt>
                <c:pt idx="1942" formatCode="General">
                  <c:v>-1.8639149323448499E-4</c:v>
                </c:pt>
                <c:pt idx="1943" formatCode="General">
                  <c:v>-1.89351779508247E-4</c:v>
                </c:pt>
                <c:pt idx="1944" formatCode="General">
                  <c:v>-1.8697510148216599E-4</c:v>
                </c:pt>
                <c:pt idx="1945" formatCode="General">
                  <c:v>-1.85798520335044E-4</c:v>
                </c:pt>
                <c:pt idx="1946" formatCode="General">
                  <c:v>-1.87597752801069E-4</c:v>
                </c:pt>
                <c:pt idx="1947" formatCode="General">
                  <c:v>-1.87565768324521E-4</c:v>
                </c:pt>
                <c:pt idx="1948" formatCode="General">
                  <c:v>-1.8677002485492701E-4</c:v>
                </c:pt>
                <c:pt idx="1949" formatCode="General">
                  <c:v>-1.9004757729175801E-4</c:v>
                </c:pt>
                <c:pt idx="1950" formatCode="General">
                  <c:v>-1.8819961056306699E-4</c:v>
                </c:pt>
                <c:pt idx="1951" formatCode="General">
                  <c:v>-1.9198421328596701E-4</c:v>
                </c:pt>
                <c:pt idx="1952" formatCode="General">
                  <c:v>-1.8988848716213299E-4</c:v>
                </c:pt>
                <c:pt idx="1953" formatCode="General">
                  <c:v>-1.8486188674822501E-4</c:v>
                </c:pt>
                <c:pt idx="1954" formatCode="General">
                  <c:v>-1.86315016999406E-4</c:v>
                </c:pt>
                <c:pt idx="1955" formatCode="General">
                  <c:v>-1.8654693207920101E-4</c:v>
                </c:pt>
                <c:pt idx="1956" formatCode="General">
                  <c:v>-1.8606987360572801E-4</c:v>
                </c:pt>
                <c:pt idx="1957" formatCode="General">
                  <c:v>-1.8623107455433699E-4</c:v>
                </c:pt>
                <c:pt idx="1958" formatCode="General">
                  <c:v>-1.8891581432619399E-4</c:v>
                </c:pt>
                <c:pt idx="1959" formatCode="General">
                  <c:v>-1.8668844570810501E-4</c:v>
                </c:pt>
                <c:pt idx="1960" formatCode="General">
                  <c:v>-1.8872219394478501E-4</c:v>
                </c:pt>
                <c:pt idx="1961" formatCode="General">
                  <c:v>-1.8371750080960501E-4</c:v>
                </c:pt>
                <c:pt idx="1962" formatCode="General">
                  <c:v>-1.8366859509347499E-4</c:v>
                </c:pt>
                <c:pt idx="1963" formatCode="General">
                  <c:v>-1.8361998364739099E-4</c:v>
                </c:pt>
                <c:pt idx="1964" formatCode="General">
                  <c:v>-1.8200536814226101E-4</c:v>
                </c:pt>
                <c:pt idx="1965" formatCode="General">
                  <c:v>-1.86598161522341E-4</c:v>
                </c:pt>
                <c:pt idx="1966" formatCode="General">
                  <c:v>-1.8446433821490599E-4</c:v>
                </c:pt>
                <c:pt idx="1967" formatCode="General">
                  <c:v>-1.79974890434053E-4</c:v>
                </c:pt>
                <c:pt idx="1968" formatCode="General">
                  <c:v>-1.8003845295824699E-4</c:v>
                </c:pt>
                <c:pt idx="1969" formatCode="General">
                  <c:v>-1.8341521703986601E-4</c:v>
                </c:pt>
                <c:pt idx="1970" formatCode="General">
                  <c:v>-1.8462986763308201E-4</c:v>
                </c:pt>
                <c:pt idx="1971" formatCode="General">
                  <c:v>-1.8514007547877799E-4</c:v>
                </c:pt>
                <c:pt idx="1972" formatCode="General">
                  <c:v>-1.8389227908712099E-4</c:v>
                </c:pt>
                <c:pt idx="1973" formatCode="General">
                  <c:v>-1.7606868003678701E-4</c:v>
                </c:pt>
                <c:pt idx="1974" formatCode="General">
                  <c:v>-1.82735397993115E-4</c:v>
                </c:pt>
                <c:pt idx="1975" formatCode="General">
                  <c:v>-1.7939005710723301E-4</c:v>
                </c:pt>
                <c:pt idx="1976" formatCode="General">
                  <c:v>-1.8300567596007901E-4</c:v>
                </c:pt>
                <c:pt idx="1977" formatCode="General">
                  <c:v>-1.8009630853950501E-4</c:v>
                </c:pt>
                <c:pt idx="1978" formatCode="General">
                  <c:v>-1.80368528371712E-4</c:v>
                </c:pt>
                <c:pt idx="1979" formatCode="General">
                  <c:v>-1.8334374698432101E-4</c:v>
                </c:pt>
                <c:pt idx="1980" formatCode="General">
                  <c:v>-1.7954669616622099E-4</c:v>
                </c:pt>
                <c:pt idx="1981" formatCode="General">
                  <c:v>-1.77746513028152E-4</c:v>
                </c:pt>
                <c:pt idx="1982" formatCode="General">
                  <c:v>-1.78958162469193E-4</c:v>
                </c:pt>
                <c:pt idx="1983" formatCode="General">
                  <c:v>-1.7787970895064199E-4</c:v>
                </c:pt>
                <c:pt idx="1984" formatCode="General">
                  <c:v>-1.7930371967132301E-4</c:v>
                </c:pt>
                <c:pt idx="1985" formatCode="General">
                  <c:v>-1.7726798380309901E-4</c:v>
                </c:pt>
                <c:pt idx="1986" formatCode="General">
                  <c:v>-1.7853284834288099E-4</c:v>
                </c:pt>
                <c:pt idx="1987" formatCode="General">
                  <c:v>-1.77595072600348E-4</c:v>
                </c:pt>
                <c:pt idx="1988" formatCode="General">
                  <c:v>-1.7699422439761801E-4</c:v>
                </c:pt>
                <c:pt idx="1989" formatCode="General">
                  <c:v>-1.79840305322702E-4</c:v>
                </c:pt>
                <c:pt idx="1990" formatCode="General">
                  <c:v>-1.7908153619333001E-4</c:v>
                </c:pt>
                <c:pt idx="1991" formatCode="General">
                  <c:v>-1.8174936106767799E-4</c:v>
                </c:pt>
                <c:pt idx="1992" formatCode="General">
                  <c:v>-1.79612794836865E-4</c:v>
                </c:pt>
                <c:pt idx="1993" formatCode="General">
                  <c:v>-1.7585217932475201E-4</c:v>
                </c:pt>
                <c:pt idx="1994" formatCode="General">
                  <c:v>-1.7899043533909799E-4</c:v>
                </c:pt>
                <c:pt idx="1995" formatCode="General">
                  <c:v>-1.81339573682771E-4</c:v>
                </c:pt>
                <c:pt idx="1996" formatCode="General">
                  <c:v>-1.7207145971173901E-4</c:v>
                </c:pt>
                <c:pt idx="1997" formatCode="General">
                  <c:v>-1.7487857584970199E-4</c:v>
                </c:pt>
                <c:pt idx="1998" formatCode="General">
                  <c:v>-1.7530985544859801E-4</c:v>
                </c:pt>
                <c:pt idx="1999" formatCode="General">
                  <c:v>-1.71656763116335E-4</c:v>
                </c:pt>
                <c:pt idx="2000" formatCode="General">
                  <c:v>-1.75530242984425E-4</c:v>
                </c:pt>
                <c:pt idx="2001" formatCode="General">
                  <c:v>-1.74747889114288E-4</c:v>
                </c:pt>
                <c:pt idx="2002" formatCode="General">
                  <c:v>-1.7510500332758701E-4</c:v>
                </c:pt>
                <c:pt idx="2003" formatCode="General">
                  <c:v>-1.75481426290272E-4</c:v>
                </c:pt>
                <c:pt idx="2004" formatCode="General">
                  <c:v>-1.7481383181655599E-4</c:v>
                </c:pt>
                <c:pt idx="2005" formatCode="General">
                  <c:v>-1.7835262025315E-4</c:v>
                </c:pt>
                <c:pt idx="2006" formatCode="General">
                  <c:v>-1.76370370419004E-4</c:v>
                </c:pt>
                <c:pt idx="2007" formatCode="General">
                  <c:v>-1.74168789775854E-4</c:v>
                </c:pt>
                <c:pt idx="2008" formatCode="General">
                  <c:v>-1.7526121140668999E-4</c:v>
                </c:pt>
                <c:pt idx="2009" formatCode="General">
                  <c:v>-1.7024035171642299E-4</c:v>
                </c:pt>
                <c:pt idx="2010" formatCode="General">
                  <c:v>-1.7420061536968601E-4</c:v>
                </c:pt>
                <c:pt idx="2011" formatCode="General">
                  <c:v>-1.7404502628568601E-4</c:v>
                </c:pt>
                <c:pt idx="2012" formatCode="General">
                  <c:v>-1.7348049684689099E-4</c:v>
                </c:pt>
                <c:pt idx="2013" formatCode="General">
                  <c:v>-1.7236228349189E-4</c:v>
                </c:pt>
                <c:pt idx="2014" formatCode="General">
                  <c:v>-1.7164780251936501E-4</c:v>
                </c:pt>
                <c:pt idx="2015" formatCode="General">
                  <c:v>-1.7479121903169701E-4</c:v>
                </c:pt>
                <c:pt idx="2016" formatCode="General">
                  <c:v>-1.7302412047805901E-4</c:v>
                </c:pt>
                <c:pt idx="2017" formatCode="General">
                  <c:v>-1.7596850134820699E-4</c:v>
                </c:pt>
                <c:pt idx="2018" formatCode="General">
                  <c:v>-1.70341460174649E-4</c:v>
                </c:pt>
                <c:pt idx="2019" formatCode="General">
                  <c:v>-1.74333421161536E-4</c:v>
                </c:pt>
                <c:pt idx="2020" formatCode="General">
                  <c:v>-1.69836513392317E-4</c:v>
                </c:pt>
                <c:pt idx="2021" formatCode="General">
                  <c:v>-1.70829408499252E-4</c:v>
                </c:pt>
                <c:pt idx="2022" formatCode="General">
                  <c:v>-1.65449513962521E-4</c:v>
                </c:pt>
                <c:pt idx="2023" formatCode="General">
                  <c:v>-1.7239738957569199E-4</c:v>
                </c:pt>
                <c:pt idx="2024" formatCode="General">
                  <c:v>-1.71605788188376E-4</c:v>
                </c:pt>
                <c:pt idx="2025" formatCode="General">
                  <c:v>-1.69714812061048E-4</c:v>
                </c:pt>
                <c:pt idx="2026" formatCode="General">
                  <c:v>-1.6751583416134099E-4</c:v>
                </c:pt>
                <c:pt idx="2027" formatCode="General">
                  <c:v>-1.6658393797654901E-4</c:v>
                </c:pt>
                <c:pt idx="2028" formatCode="General">
                  <c:v>-1.7149097152804001E-4</c:v>
                </c:pt>
                <c:pt idx="2029" formatCode="General">
                  <c:v>-1.7088588798339199E-4</c:v>
                </c:pt>
                <c:pt idx="2030" formatCode="General">
                  <c:v>-1.6934604295967199E-4</c:v>
                </c:pt>
                <c:pt idx="2031" formatCode="General">
                  <c:v>-1.72392886374163E-4</c:v>
                </c:pt>
                <c:pt idx="2032" formatCode="General">
                  <c:v>-1.7386297607797799E-4</c:v>
                </c:pt>
                <c:pt idx="2033" formatCode="General">
                  <c:v>-1.7018528456629099E-4</c:v>
                </c:pt>
                <c:pt idx="2034" formatCode="General">
                  <c:v>-1.70428546058437E-4</c:v>
                </c:pt>
                <c:pt idx="2035" formatCode="General">
                  <c:v>-1.7106198722125201E-4</c:v>
                </c:pt>
                <c:pt idx="2036" formatCode="General">
                  <c:v>-1.7134308696609699E-4</c:v>
                </c:pt>
                <c:pt idx="2037" formatCode="General">
                  <c:v>-1.72694182436687E-4</c:v>
                </c:pt>
                <c:pt idx="2038" formatCode="General">
                  <c:v>-1.68424684409041E-4</c:v>
                </c:pt>
                <c:pt idx="2039" formatCode="General">
                  <c:v>-1.6896099639196301E-4</c:v>
                </c:pt>
                <c:pt idx="2040" formatCode="General">
                  <c:v>-1.69999763445956E-4</c:v>
                </c:pt>
                <c:pt idx="2041" formatCode="General">
                  <c:v>-1.6713231149966101E-4</c:v>
                </c:pt>
                <c:pt idx="2042" formatCode="General">
                  <c:v>-1.704348771116E-4</c:v>
                </c:pt>
                <c:pt idx="2043" formatCode="General">
                  <c:v>-1.67146740311183E-4</c:v>
                </c:pt>
                <c:pt idx="2044" formatCode="General">
                  <c:v>-1.6874019689367301E-4</c:v>
                </c:pt>
                <c:pt idx="2045" formatCode="General">
                  <c:v>-1.6723570657005399E-4</c:v>
                </c:pt>
                <c:pt idx="2046" formatCode="General">
                  <c:v>-1.6625801619128301E-4</c:v>
                </c:pt>
                <c:pt idx="2047" formatCode="General">
                  <c:v>-1.67385342561028E-4</c:v>
                </c:pt>
                <c:pt idx="2048" formatCode="General">
                  <c:v>-1.64428990829121E-4</c:v>
                </c:pt>
                <c:pt idx="2049" formatCode="General">
                  <c:v>-1.67854407886955E-4</c:v>
                </c:pt>
                <c:pt idx="2050" formatCode="General">
                  <c:v>-1.64445998017335E-4</c:v>
                </c:pt>
                <c:pt idx="2051" formatCode="General">
                  <c:v>-1.6296613951148801E-4</c:v>
                </c:pt>
                <c:pt idx="2052" formatCode="General">
                  <c:v>-1.68689934018447E-4</c:v>
                </c:pt>
                <c:pt idx="2053" formatCode="General">
                  <c:v>-1.6820356826889601E-4</c:v>
                </c:pt>
                <c:pt idx="2054" formatCode="General">
                  <c:v>-1.66811059243596E-4</c:v>
                </c:pt>
                <c:pt idx="2055" formatCode="General">
                  <c:v>-1.64753110151042E-4</c:v>
                </c:pt>
                <c:pt idx="2056" formatCode="General">
                  <c:v>-1.6560415798887401E-4</c:v>
                </c:pt>
                <c:pt idx="2057" formatCode="General">
                  <c:v>-1.6882046518437599E-4</c:v>
                </c:pt>
                <c:pt idx="2058" formatCode="General">
                  <c:v>-1.62825915416698E-4</c:v>
                </c:pt>
                <c:pt idx="2059" formatCode="General">
                  <c:v>-1.6393795449874601E-4</c:v>
                </c:pt>
                <c:pt idx="2060" formatCode="General">
                  <c:v>-1.6118216198963799E-4</c:v>
                </c:pt>
                <c:pt idx="2061" formatCode="General">
                  <c:v>-1.60616631728611E-4</c:v>
                </c:pt>
                <c:pt idx="2062" formatCode="General">
                  <c:v>-1.6146295118637301E-4</c:v>
                </c:pt>
                <c:pt idx="2063" formatCode="General">
                  <c:v>-1.6579832819993599E-4</c:v>
                </c:pt>
                <c:pt idx="2064" formatCode="General">
                  <c:v>-1.6548503181225801E-4</c:v>
                </c:pt>
                <c:pt idx="2065" formatCode="General">
                  <c:v>-1.6110868862047399E-4</c:v>
                </c:pt>
                <c:pt idx="2066" formatCode="General">
                  <c:v>-1.65075130368979E-4</c:v>
                </c:pt>
                <c:pt idx="2067" formatCode="General">
                  <c:v>-1.6630472288685401E-4</c:v>
                </c:pt>
                <c:pt idx="2068" formatCode="General">
                  <c:v>-1.6100097996410399E-4</c:v>
                </c:pt>
                <c:pt idx="2069" formatCode="General">
                  <c:v>-1.67062559471137E-4</c:v>
                </c:pt>
                <c:pt idx="2070" formatCode="General">
                  <c:v>-1.6125936899672599E-4</c:v>
                </c:pt>
                <c:pt idx="2071" formatCode="General">
                  <c:v>-1.65005970742464E-4</c:v>
                </c:pt>
                <c:pt idx="2072" formatCode="General">
                  <c:v>-1.6158097116792999E-4</c:v>
                </c:pt>
                <c:pt idx="2073" formatCode="General">
                  <c:v>-1.5940356809305501E-4</c:v>
                </c:pt>
                <c:pt idx="2074" formatCode="General">
                  <c:v>-1.6670908323480701E-4</c:v>
                </c:pt>
                <c:pt idx="2075" formatCode="General">
                  <c:v>-1.62037765641742E-4</c:v>
                </c:pt>
                <c:pt idx="2076" formatCode="General">
                  <c:v>-1.660961579528E-4</c:v>
                </c:pt>
                <c:pt idx="2077" formatCode="General">
                  <c:v>-1.5911769750131299E-4</c:v>
                </c:pt>
                <c:pt idx="2078" formatCode="General">
                  <c:v>-1.6053847024574501E-4</c:v>
                </c:pt>
                <c:pt idx="2079" formatCode="General">
                  <c:v>-1.62319205650057E-4</c:v>
                </c:pt>
                <c:pt idx="2080" formatCode="General">
                  <c:v>-1.61909032610481E-4</c:v>
                </c:pt>
                <c:pt idx="2081" formatCode="General">
                  <c:v>-1.57839783086219E-4</c:v>
                </c:pt>
                <c:pt idx="2082" formatCode="General">
                  <c:v>-1.6122058916582E-4</c:v>
                </c:pt>
                <c:pt idx="2083" formatCode="General">
                  <c:v>-1.6105706937003699E-4</c:v>
                </c:pt>
                <c:pt idx="2084" formatCode="General">
                  <c:v>-1.5884122476523201E-4</c:v>
                </c:pt>
                <c:pt idx="2085" formatCode="General">
                  <c:v>-1.6178045102171801E-4</c:v>
                </c:pt>
                <c:pt idx="2086" formatCode="General">
                  <c:v>-1.5882428211028E-4</c:v>
                </c:pt>
                <c:pt idx="2087" formatCode="General">
                  <c:v>-1.57685865866446E-4</c:v>
                </c:pt>
                <c:pt idx="2088" formatCode="General">
                  <c:v>-1.6281621788735601E-4</c:v>
                </c:pt>
                <c:pt idx="2089" formatCode="General">
                  <c:v>-1.60997554370842E-4</c:v>
                </c:pt>
                <c:pt idx="2090" formatCode="General">
                  <c:v>-1.5989517728911599E-4</c:v>
                </c:pt>
                <c:pt idx="2091" formatCode="General">
                  <c:v>-1.5816538576596899E-4</c:v>
                </c:pt>
                <c:pt idx="2092" formatCode="General">
                  <c:v>-1.6122324057446199E-4</c:v>
                </c:pt>
                <c:pt idx="2093" formatCode="General">
                  <c:v>-1.57950418763322E-4</c:v>
                </c:pt>
                <c:pt idx="2094" formatCode="General">
                  <c:v>-1.60946743971194E-4</c:v>
                </c:pt>
                <c:pt idx="2095" formatCode="General">
                  <c:v>-1.55417211866455E-4</c:v>
                </c:pt>
                <c:pt idx="2096" formatCode="General">
                  <c:v>-1.5583501368803299E-4</c:v>
                </c:pt>
                <c:pt idx="2097" formatCode="General">
                  <c:v>-1.5867672416271101E-4</c:v>
                </c:pt>
                <c:pt idx="2098" formatCode="General">
                  <c:v>-1.6114926329770999E-4</c:v>
                </c:pt>
                <c:pt idx="2099" formatCode="General">
                  <c:v>-1.56359912207312E-4</c:v>
                </c:pt>
                <c:pt idx="2100" formatCode="General">
                  <c:v>-1.56227897554958E-4</c:v>
                </c:pt>
                <c:pt idx="2101" formatCode="General">
                  <c:v>-1.57900620533123E-4</c:v>
                </c:pt>
                <c:pt idx="2102" formatCode="General">
                  <c:v>-1.5739595175711499E-4</c:v>
                </c:pt>
                <c:pt idx="2103" formatCode="General">
                  <c:v>-1.6095170878426701E-4</c:v>
                </c:pt>
                <c:pt idx="2104" formatCode="General">
                  <c:v>-1.5996879536751301E-4</c:v>
                </c:pt>
                <c:pt idx="2105" formatCode="General">
                  <c:v>-1.57014273583026E-4</c:v>
                </c:pt>
                <c:pt idx="2106" formatCode="General">
                  <c:v>-1.57853916787658E-4</c:v>
                </c:pt>
                <c:pt idx="2107" formatCode="General">
                  <c:v>-1.60408580210823E-4</c:v>
                </c:pt>
                <c:pt idx="2108" formatCode="General">
                  <c:v>-1.5966085929535099E-4</c:v>
                </c:pt>
                <c:pt idx="2109" formatCode="General">
                  <c:v>-1.59980664760996E-4</c:v>
                </c:pt>
                <c:pt idx="2110" formatCode="General">
                  <c:v>-1.56489094810483E-4</c:v>
                </c:pt>
                <c:pt idx="2111" formatCode="General">
                  <c:v>-1.5960228171686599E-4</c:v>
                </c:pt>
                <c:pt idx="2112" formatCode="General">
                  <c:v>-1.5430422294820801E-4</c:v>
                </c:pt>
                <c:pt idx="2113" formatCode="General">
                  <c:v>-1.54227588244749E-4</c:v>
                </c:pt>
                <c:pt idx="2114" formatCode="General">
                  <c:v>-1.53680490063562E-4</c:v>
                </c:pt>
                <c:pt idx="2115" formatCode="General">
                  <c:v>-1.53596883738393E-4</c:v>
                </c:pt>
                <c:pt idx="2116" formatCode="General">
                  <c:v>-1.50455738631292E-4</c:v>
                </c:pt>
                <c:pt idx="2117" formatCode="General">
                  <c:v>-1.5118014781797501E-4</c:v>
                </c:pt>
                <c:pt idx="2118" formatCode="General">
                  <c:v>-1.5676855360987401E-4</c:v>
                </c:pt>
                <c:pt idx="2119" formatCode="General">
                  <c:v>-1.56222484239263E-4</c:v>
                </c:pt>
                <c:pt idx="2120" formatCode="General">
                  <c:v>-1.5649841876959699E-4</c:v>
                </c:pt>
                <c:pt idx="2121" formatCode="General">
                  <c:v>-1.59208952387871E-4</c:v>
                </c:pt>
                <c:pt idx="2122" formatCode="General">
                  <c:v>-1.5543717643007001E-4</c:v>
                </c:pt>
                <c:pt idx="2123" formatCode="General">
                  <c:v>-1.5537125944668699E-4</c:v>
                </c:pt>
                <c:pt idx="2124" formatCode="General">
                  <c:v>-1.5749273732824199E-4</c:v>
                </c:pt>
                <c:pt idx="2125" formatCode="General">
                  <c:v>-1.5585179251045099E-4</c:v>
                </c:pt>
                <c:pt idx="2126" formatCode="General">
                  <c:v>-1.51667533159135E-4</c:v>
                </c:pt>
                <c:pt idx="2127" formatCode="General">
                  <c:v>-1.5433265932460899E-4</c:v>
                </c:pt>
                <c:pt idx="2128" formatCode="General">
                  <c:v>-1.55162618667955E-4</c:v>
                </c:pt>
                <c:pt idx="2129" formatCode="General">
                  <c:v>-1.51888218151822E-4</c:v>
                </c:pt>
                <c:pt idx="2130" formatCode="General">
                  <c:v>-1.5526798423992199E-4</c:v>
                </c:pt>
                <c:pt idx="2131" formatCode="General">
                  <c:v>-1.54662924400309E-4</c:v>
                </c:pt>
                <c:pt idx="2132" formatCode="General">
                  <c:v>-1.52570147194149E-4</c:v>
                </c:pt>
                <c:pt idx="2133" formatCode="General">
                  <c:v>-1.51490501358354E-4</c:v>
                </c:pt>
                <c:pt idx="2134" formatCode="General">
                  <c:v>-1.4698533493869099E-4</c:v>
                </c:pt>
                <c:pt idx="2135" formatCode="General">
                  <c:v>-1.52333643386914E-4</c:v>
                </c:pt>
                <c:pt idx="2136" formatCode="General">
                  <c:v>-1.5285684399202499E-4</c:v>
                </c:pt>
                <c:pt idx="2137" formatCode="General">
                  <c:v>-1.48552329475497E-4</c:v>
                </c:pt>
                <c:pt idx="2138" formatCode="General">
                  <c:v>-1.4999382316774299E-4</c:v>
                </c:pt>
                <c:pt idx="2139" formatCode="General">
                  <c:v>-1.5121158271942799E-4</c:v>
                </c:pt>
                <c:pt idx="2140" formatCode="General">
                  <c:v>-1.51353984661105E-4</c:v>
                </c:pt>
                <c:pt idx="2141" formatCode="General">
                  <c:v>-1.5441732467168001E-4</c:v>
                </c:pt>
                <c:pt idx="2142" formatCode="General">
                  <c:v>-1.5240723275998199E-4</c:v>
                </c:pt>
                <c:pt idx="2143" formatCode="General">
                  <c:v>-1.5130004346366701E-4</c:v>
                </c:pt>
                <c:pt idx="2144" formatCode="General">
                  <c:v>-1.5020259912148999E-4</c:v>
                </c:pt>
                <c:pt idx="2145" formatCode="General">
                  <c:v>-1.53829737099894E-4</c:v>
                </c:pt>
                <c:pt idx="2146" formatCode="General">
                  <c:v>-1.52089793039854E-4</c:v>
                </c:pt>
                <c:pt idx="2147" formatCode="General">
                  <c:v>-1.4838485049242699E-4</c:v>
                </c:pt>
                <c:pt idx="2148" formatCode="General">
                  <c:v>-1.53925854504528E-4</c:v>
                </c:pt>
                <c:pt idx="2149" formatCode="General">
                  <c:v>-1.5564028598747699E-4</c:v>
                </c:pt>
                <c:pt idx="2150" formatCode="General">
                  <c:v>-1.47723008426331E-4</c:v>
                </c:pt>
                <c:pt idx="2151" formatCode="General">
                  <c:v>-1.4903582218944801E-4</c:v>
                </c:pt>
                <c:pt idx="2152" formatCode="General">
                  <c:v>-1.4952995107110999E-4</c:v>
                </c:pt>
                <c:pt idx="2153" formatCode="General">
                  <c:v>-1.48523453534536E-4</c:v>
                </c:pt>
                <c:pt idx="2154" formatCode="General">
                  <c:v>-1.5145196374813599E-4</c:v>
                </c:pt>
                <c:pt idx="2155" formatCode="General">
                  <c:v>-1.49969410862711E-4</c:v>
                </c:pt>
                <c:pt idx="2156" formatCode="General">
                  <c:v>-1.4927388494681101E-4</c:v>
                </c:pt>
                <c:pt idx="2157" formatCode="General">
                  <c:v>-1.5064561479424099E-4</c:v>
                </c:pt>
                <c:pt idx="2158" formatCode="General">
                  <c:v>-1.4824063507579599E-4</c:v>
                </c:pt>
                <c:pt idx="2159" formatCode="General">
                  <c:v>-1.5017022588001099E-4</c:v>
                </c:pt>
                <c:pt idx="2160" formatCode="General">
                  <c:v>-1.46723109338338E-4</c:v>
                </c:pt>
                <c:pt idx="2161" formatCode="General">
                  <c:v>-1.5027995487215299E-4</c:v>
                </c:pt>
                <c:pt idx="2162" formatCode="General">
                  <c:v>-1.46631405059423E-4</c:v>
                </c:pt>
                <c:pt idx="2163" formatCode="General">
                  <c:v>-1.4656887746870999E-4</c:v>
                </c:pt>
                <c:pt idx="2164" formatCode="General">
                  <c:v>-1.4822901722534899E-4</c:v>
                </c:pt>
                <c:pt idx="2165" formatCode="General">
                  <c:v>-1.49840766702236E-4</c:v>
                </c:pt>
                <c:pt idx="2166" formatCode="General">
                  <c:v>-1.4505124326916999E-4</c:v>
                </c:pt>
                <c:pt idx="2167" formatCode="General">
                  <c:v>-1.45350191067935E-4</c:v>
                </c:pt>
                <c:pt idx="2168" formatCode="General">
                  <c:v>-1.47298053542539E-4</c:v>
                </c:pt>
                <c:pt idx="2169" formatCode="General">
                  <c:v>-1.49593291401032E-4</c:v>
                </c:pt>
                <c:pt idx="2170" formatCode="General">
                  <c:v>-1.4369073171694501E-4</c:v>
                </c:pt>
                <c:pt idx="2171" formatCode="General">
                  <c:v>-1.46733876536459E-4</c:v>
                </c:pt>
                <c:pt idx="2172" formatCode="General">
                  <c:v>-1.41379919596966E-4</c:v>
                </c:pt>
                <c:pt idx="2173" formatCode="General">
                  <c:v>-1.4420890582890299E-4</c:v>
                </c:pt>
                <c:pt idx="2174" formatCode="General">
                  <c:v>-1.48001309980296E-4</c:v>
                </c:pt>
                <c:pt idx="2175" formatCode="General">
                  <c:v>-1.4345308408456601E-4</c:v>
                </c:pt>
                <c:pt idx="2176" formatCode="General">
                  <c:v>-1.4521720035874999E-4</c:v>
                </c:pt>
                <c:pt idx="2177" formatCode="General">
                  <c:v>-1.4646626550847601E-4</c:v>
                </c:pt>
                <c:pt idx="2178" formatCode="General">
                  <c:v>-1.4620800579019899E-4</c:v>
                </c:pt>
                <c:pt idx="2179" formatCode="General">
                  <c:v>-1.4572259278162599E-4</c:v>
                </c:pt>
                <c:pt idx="2180" formatCode="General">
                  <c:v>-1.4234018066573199E-4</c:v>
                </c:pt>
                <c:pt idx="2181" formatCode="General">
                  <c:v>-1.4624260126778601E-4</c:v>
                </c:pt>
                <c:pt idx="2182" formatCode="General">
                  <c:v>-1.4639012280149501E-4</c:v>
                </c:pt>
                <c:pt idx="2183" formatCode="General">
                  <c:v>-1.4237181183104401E-4</c:v>
                </c:pt>
                <c:pt idx="2184" formatCode="General">
                  <c:v>-1.4310422955437699E-4</c:v>
                </c:pt>
                <c:pt idx="2185" formatCode="General">
                  <c:v>-1.4392292250431799E-4</c:v>
                </c:pt>
                <c:pt idx="2186" formatCode="General">
                  <c:v>-1.39794781981048E-4</c:v>
                </c:pt>
                <c:pt idx="2187" formatCode="General">
                  <c:v>-1.4378102412056901E-4</c:v>
                </c:pt>
                <c:pt idx="2188" formatCode="General">
                  <c:v>-1.4393698935417999E-4</c:v>
                </c:pt>
                <c:pt idx="2189" formatCode="General">
                  <c:v>-1.4378413409880499E-4</c:v>
                </c:pt>
                <c:pt idx="2190" formatCode="General">
                  <c:v>-1.4425049702923801E-4</c:v>
                </c:pt>
                <c:pt idx="2191" formatCode="General">
                  <c:v>-1.41399644034302E-4</c:v>
                </c:pt>
                <c:pt idx="2192" formatCode="General">
                  <c:v>-1.38421026397399E-4</c:v>
                </c:pt>
                <c:pt idx="2193" formatCode="General">
                  <c:v>-1.4646967772053999E-4</c:v>
                </c:pt>
                <c:pt idx="2194" formatCode="General">
                  <c:v>-1.3945327346186E-4</c:v>
                </c:pt>
                <c:pt idx="2195" formatCode="General">
                  <c:v>-1.4089350276141999E-4</c:v>
                </c:pt>
                <c:pt idx="2196" formatCode="General">
                  <c:v>-1.4359020009458299E-4</c:v>
                </c:pt>
                <c:pt idx="2197" formatCode="General">
                  <c:v>-1.4239365722000001E-4</c:v>
                </c:pt>
                <c:pt idx="2198" formatCode="General">
                  <c:v>-1.4038644539033401E-4</c:v>
                </c:pt>
                <c:pt idx="2199" formatCode="General">
                  <c:v>-1.4230649939764401E-4</c:v>
                </c:pt>
                <c:pt idx="2200" formatCode="General">
                  <c:v>-1.4212417953761899E-4</c:v>
                </c:pt>
                <c:pt idx="2201" formatCode="General">
                  <c:v>-1.44917313052213E-4</c:v>
                </c:pt>
                <c:pt idx="2202" formatCode="General">
                  <c:v>-1.39443898873786E-4</c:v>
                </c:pt>
                <c:pt idx="2203" formatCode="General">
                  <c:v>-1.3966224261960201E-4</c:v>
                </c:pt>
                <c:pt idx="2204" formatCode="General">
                  <c:v>-1.4229797180639699E-4</c:v>
                </c:pt>
                <c:pt idx="2205" formatCode="General">
                  <c:v>-1.3900448399875099E-4</c:v>
                </c:pt>
                <c:pt idx="2206" formatCode="General">
                  <c:v>-1.4338173140204799E-4</c:v>
                </c:pt>
                <c:pt idx="2207" formatCode="General">
                  <c:v>-1.4047470102607199E-4</c:v>
                </c:pt>
                <c:pt idx="2208" formatCode="General">
                  <c:v>-1.39650488646968E-4</c:v>
                </c:pt>
                <c:pt idx="2209" formatCode="General">
                  <c:v>-1.4341798225441901E-4</c:v>
                </c:pt>
                <c:pt idx="2210" formatCode="General">
                  <c:v>-1.41249105788694E-4</c:v>
                </c:pt>
                <c:pt idx="2211" formatCode="General">
                  <c:v>-1.4000615065417899E-4</c:v>
                </c:pt>
                <c:pt idx="2212" formatCode="General">
                  <c:v>-1.4311559063541601E-4</c:v>
                </c:pt>
                <c:pt idx="2213" formatCode="General">
                  <c:v>-1.4249852956533599E-4</c:v>
                </c:pt>
                <c:pt idx="2214" formatCode="General">
                  <c:v>-1.42480840804404E-4</c:v>
                </c:pt>
                <c:pt idx="2215" formatCode="General">
                  <c:v>-1.39808197493296E-4</c:v>
                </c:pt>
                <c:pt idx="2216" formatCode="General">
                  <c:v>-1.38148287878987E-4</c:v>
                </c:pt>
                <c:pt idx="2217" formatCode="General">
                  <c:v>-1.40601190963963E-4</c:v>
                </c:pt>
                <c:pt idx="2218" formatCode="General">
                  <c:v>-1.3934170912016799E-4</c:v>
                </c:pt>
                <c:pt idx="2219" formatCode="General">
                  <c:v>-1.40542604038172E-4</c:v>
                </c:pt>
                <c:pt idx="2220" formatCode="General">
                  <c:v>-1.3956314023473701E-4</c:v>
                </c:pt>
                <c:pt idx="2221" formatCode="General">
                  <c:v>-1.3963382613124001E-4</c:v>
                </c:pt>
                <c:pt idx="2222" formatCode="General">
                  <c:v>-1.3985282447794199E-4</c:v>
                </c:pt>
                <c:pt idx="2223" formatCode="General">
                  <c:v>-1.3959851822343801E-4</c:v>
                </c:pt>
                <c:pt idx="2224" formatCode="General">
                  <c:v>-1.3840236462322699E-4</c:v>
                </c:pt>
                <c:pt idx="2225" formatCode="General">
                  <c:v>-1.34787412472336E-4</c:v>
                </c:pt>
                <c:pt idx="2226" formatCode="General">
                  <c:v>-1.3599780872335001E-4</c:v>
                </c:pt>
                <c:pt idx="2227" formatCode="General">
                  <c:v>-1.3333786033618299E-4</c:v>
                </c:pt>
                <c:pt idx="2228" formatCode="General">
                  <c:v>-1.37422118049856E-4</c:v>
                </c:pt>
                <c:pt idx="2229" formatCode="General">
                  <c:v>-1.3327403071792401E-4</c:v>
                </c:pt>
                <c:pt idx="2230" formatCode="General">
                  <c:v>-1.35803148616846E-4</c:v>
                </c:pt>
                <c:pt idx="2231" formatCode="General">
                  <c:v>-1.3705401394866899E-4</c:v>
                </c:pt>
                <c:pt idx="2232" formatCode="General">
                  <c:v>-1.3866455553588499E-4</c:v>
                </c:pt>
                <c:pt idx="2233" formatCode="General">
                  <c:v>-1.3367534600262001E-4</c:v>
                </c:pt>
                <c:pt idx="2234" formatCode="General">
                  <c:v>-1.3374681036962499E-4</c:v>
                </c:pt>
                <c:pt idx="2235" formatCode="General">
                  <c:v>-1.3629257048539001E-4</c:v>
                </c:pt>
                <c:pt idx="2236" formatCode="General">
                  <c:v>-1.3851307356186799E-4</c:v>
                </c:pt>
                <c:pt idx="2237" formatCode="General">
                  <c:v>-1.3957483926660801E-4</c:v>
                </c:pt>
                <c:pt idx="2238" formatCode="General">
                  <c:v>-1.36848289290879E-4</c:v>
                </c:pt>
                <c:pt idx="2239" formatCode="General">
                  <c:v>-1.3956105952770399E-4</c:v>
                </c:pt>
                <c:pt idx="2240" formatCode="General">
                  <c:v>-1.3165449497569399E-4</c:v>
                </c:pt>
                <c:pt idx="2241" formatCode="General">
                  <c:v>-1.3400902928720901E-4</c:v>
                </c:pt>
                <c:pt idx="2242" formatCode="General">
                  <c:v>-1.38226233879277E-4</c:v>
                </c:pt>
                <c:pt idx="2243" formatCode="General">
                  <c:v>-1.4024978130165901E-4</c:v>
                </c:pt>
                <c:pt idx="2244" formatCode="General">
                  <c:v>-1.36406504499845E-4</c:v>
                </c:pt>
                <c:pt idx="2245" formatCode="General">
                  <c:v>-1.36157304130732E-4</c:v>
                </c:pt>
                <c:pt idx="2246" formatCode="General">
                  <c:v>-1.3556807161210199E-4</c:v>
                </c:pt>
                <c:pt idx="2247" formatCode="General">
                  <c:v>-1.4115283489297601E-4</c:v>
                </c:pt>
                <c:pt idx="2248" formatCode="General">
                  <c:v>-1.3922972830103601E-4</c:v>
                </c:pt>
                <c:pt idx="2249" formatCode="General">
                  <c:v>-1.35582391141154E-4</c:v>
                </c:pt>
                <c:pt idx="2250" formatCode="General">
                  <c:v>-1.38267052044106E-4</c:v>
                </c:pt>
                <c:pt idx="2251" formatCode="General">
                  <c:v>-1.2975986094755399E-4</c:v>
                </c:pt>
                <c:pt idx="2252" formatCode="General">
                  <c:v>-1.3265624020449701E-4</c:v>
                </c:pt>
                <c:pt idx="2253" formatCode="General">
                  <c:v>-1.2706107858805599E-4</c:v>
                </c:pt>
                <c:pt idx="2254" formatCode="General">
                  <c:v>-1.3775379362094699E-4</c:v>
                </c:pt>
                <c:pt idx="2255" formatCode="General">
                  <c:v>-1.2984329430194001E-4</c:v>
                </c:pt>
                <c:pt idx="2256" formatCode="General">
                  <c:v>-1.3874041133785599E-4</c:v>
                </c:pt>
                <c:pt idx="2257" formatCode="General">
                  <c:v>-1.3433046207058399E-4</c:v>
                </c:pt>
                <c:pt idx="2258" formatCode="General">
                  <c:v>-1.3690944777916301E-4</c:v>
                </c:pt>
                <c:pt idx="2259" formatCode="General">
                  <c:v>-1.3623441157523499E-4</c:v>
                </c:pt>
                <c:pt idx="2260" formatCode="General">
                  <c:v>-1.3263529135028199E-4</c:v>
                </c:pt>
                <c:pt idx="2261" formatCode="General">
                  <c:v>-1.38100047646061E-4</c:v>
                </c:pt>
                <c:pt idx="2262" formatCode="General">
                  <c:v>-1.33576201476714E-4</c:v>
                </c:pt>
                <c:pt idx="2263" formatCode="General">
                  <c:v>-1.30483847572348E-4</c:v>
                </c:pt>
                <c:pt idx="2264" formatCode="General">
                  <c:v>-1.35264577465843E-4</c:v>
                </c:pt>
                <c:pt idx="2265" formatCode="General">
                  <c:v>-1.31150036230881E-4</c:v>
                </c:pt>
                <c:pt idx="2266" formatCode="General">
                  <c:v>-1.28862750986061E-4</c:v>
                </c:pt>
                <c:pt idx="2267" formatCode="General">
                  <c:v>-1.32513184995754E-4</c:v>
                </c:pt>
                <c:pt idx="2268" formatCode="General">
                  <c:v>-1.28893954721695E-4</c:v>
                </c:pt>
                <c:pt idx="2269" formatCode="General">
                  <c:v>-1.33318227961476E-4</c:v>
                </c:pt>
                <c:pt idx="2270" formatCode="General">
                  <c:v>-1.2585257669381499E-4</c:v>
                </c:pt>
                <c:pt idx="2271" formatCode="General">
                  <c:v>-1.27085107463287E-4</c:v>
                </c:pt>
                <c:pt idx="2272" formatCode="General">
                  <c:v>-1.33296008546926E-4</c:v>
                </c:pt>
                <c:pt idx="2273" formatCode="General">
                  <c:v>-1.3144563106725799E-4</c:v>
                </c:pt>
                <c:pt idx="2274" formatCode="General">
                  <c:v>-1.27735395052938E-4</c:v>
                </c:pt>
                <c:pt idx="2275" formatCode="General">
                  <c:v>-1.2995124070175001E-4</c:v>
                </c:pt>
                <c:pt idx="2276" formatCode="General">
                  <c:v>-1.2866421086981999E-4</c:v>
                </c:pt>
                <c:pt idx="2277" formatCode="General">
                  <c:v>-1.3271357320161599E-4</c:v>
                </c:pt>
                <c:pt idx="2278" formatCode="General">
                  <c:v>-1.3322684207107299E-4</c:v>
                </c:pt>
                <c:pt idx="2279" formatCode="General">
                  <c:v>-1.3336168302367801E-4</c:v>
                </c:pt>
                <c:pt idx="2280" formatCode="General">
                  <c:v>-1.2945819151613999E-4</c:v>
                </c:pt>
                <c:pt idx="2281" formatCode="General">
                  <c:v>-1.3176978712499301E-4</c:v>
                </c:pt>
                <c:pt idx="2282" formatCode="General">
                  <c:v>-1.25482129410068E-4</c:v>
                </c:pt>
                <c:pt idx="2283" formatCode="General">
                  <c:v>-1.2496560138969401E-4</c:v>
                </c:pt>
                <c:pt idx="2284" formatCode="General">
                  <c:v>-1.3145302535322499E-4</c:v>
                </c:pt>
                <c:pt idx="2285" formatCode="General">
                  <c:v>-1.2696368196405501E-4</c:v>
                </c:pt>
                <c:pt idx="2286" formatCode="General">
                  <c:v>-1.2957746486906099E-4</c:v>
                </c:pt>
                <c:pt idx="2287" formatCode="General">
                  <c:v>-1.3032712375119599E-4</c:v>
                </c:pt>
                <c:pt idx="2288" formatCode="General">
                  <c:v>-1.3027293528880901E-4</c:v>
                </c:pt>
                <c:pt idx="2289" formatCode="General">
                  <c:v>-1.27331085282882E-4</c:v>
                </c:pt>
                <c:pt idx="2290" formatCode="General">
                  <c:v>-1.2813412011170101E-4</c:v>
                </c:pt>
                <c:pt idx="2291" formatCode="General">
                  <c:v>-1.26111832274965E-4</c:v>
                </c:pt>
                <c:pt idx="2292" formatCode="General">
                  <c:v>-1.2759015463761699E-4</c:v>
                </c:pt>
                <c:pt idx="2293" formatCode="General">
                  <c:v>-1.23858664089408E-4</c:v>
                </c:pt>
                <c:pt idx="2294" formatCode="General">
                  <c:v>-1.21898435357719E-4</c:v>
                </c:pt>
                <c:pt idx="2295" formatCode="General">
                  <c:v>-1.2769465311158901E-4</c:v>
                </c:pt>
                <c:pt idx="2296" formatCode="General">
                  <c:v>-1.3150254134326601E-4</c:v>
                </c:pt>
                <c:pt idx="2297" formatCode="General">
                  <c:v>-1.3032869646472899E-4</c:v>
                </c:pt>
                <c:pt idx="2298" formatCode="General">
                  <c:v>-1.30848473011581E-4</c:v>
                </c:pt>
                <c:pt idx="2299" formatCode="General">
                  <c:v>-1.2624495963661301E-4</c:v>
                </c:pt>
                <c:pt idx="2300" formatCode="General">
                  <c:v>-1.2897006266508699E-4</c:v>
                </c:pt>
                <c:pt idx="2301" formatCode="General">
                  <c:v>-1.24949310250434E-4</c:v>
                </c:pt>
                <c:pt idx="2302" formatCode="General">
                  <c:v>-1.3262092389205299E-4</c:v>
                </c:pt>
                <c:pt idx="2303" formatCode="General">
                  <c:v>-1.2571292933363299E-4</c:v>
                </c:pt>
                <c:pt idx="2304" formatCode="General">
                  <c:v>-1.3143873345910199E-4</c:v>
                </c:pt>
                <c:pt idx="2305" formatCode="General">
                  <c:v>-1.2967961730781801E-4</c:v>
                </c:pt>
                <c:pt idx="2306" formatCode="General">
                  <c:v>-1.25599580006765E-4</c:v>
                </c:pt>
                <c:pt idx="2307" formatCode="General">
                  <c:v>-1.28956431759919E-4</c:v>
                </c:pt>
                <c:pt idx="2308" formatCode="General">
                  <c:v>-1.2500185005328101E-4</c:v>
                </c:pt>
                <c:pt idx="2309" formatCode="General">
                  <c:v>-1.3014534572614801E-4</c:v>
                </c:pt>
                <c:pt idx="2310" formatCode="General">
                  <c:v>-1.2714247519826801E-4</c:v>
                </c:pt>
                <c:pt idx="2311" formatCode="General">
                  <c:v>-1.26826504307304E-4</c:v>
                </c:pt>
                <c:pt idx="2312" formatCode="General">
                  <c:v>-1.3087121036719701E-4</c:v>
                </c:pt>
                <c:pt idx="2313" formatCode="General">
                  <c:v>-1.31906325399901E-4</c:v>
                </c:pt>
                <c:pt idx="2314" formatCode="General">
                  <c:v>-1.2487128878373001E-4</c:v>
                </c:pt>
                <c:pt idx="2315" formatCode="General">
                  <c:v>-1.2798725945475199E-4</c:v>
                </c:pt>
                <c:pt idx="2316" formatCode="General">
                  <c:v>-1.2945135499125299E-4</c:v>
                </c:pt>
                <c:pt idx="2317" formatCode="General">
                  <c:v>-1.26033031634599E-4</c:v>
                </c:pt>
                <c:pt idx="2318" formatCode="General">
                  <c:v>-1.3269504919227599E-4</c:v>
                </c:pt>
                <c:pt idx="2319" formatCode="General">
                  <c:v>-1.2521799679421599E-4</c:v>
                </c:pt>
                <c:pt idx="2320" formatCode="General">
                  <c:v>-1.27445959903635E-4</c:v>
                </c:pt>
                <c:pt idx="2321" formatCode="General">
                  <c:v>-1.2670485850491299E-4</c:v>
                </c:pt>
                <c:pt idx="2322" formatCode="General">
                  <c:v>-1.3127918440681701E-4</c:v>
                </c:pt>
                <c:pt idx="2323" formatCode="General">
                  <c:v>-1.29207835521324E-4</c:v>
                </c:pt>
                <c:pt idx="2324" formatCode="General">
                  <c:v>-1.26815345344501E-4</c:v>
                </c:pt>
                <c:pt idx="2325" formatCode="General">
                  <c:v>-1.2721146241726999E-4</c:v>
                </c:pt>
                <c:pt idx="2326" formatCode="General">
                  <c:v>-1.2389132087564701E-4</c:v>
                </c:pt>
                <c:pt idx="2327" formatCode="General">
                  <c:v>-1.2589604802609299E-4</c:v>
                </c:pt>
                <c:pt idx="2328" formatCode="General">
                  <c:v>-1.2626740429528399E-4</c:v>
                </c:pt>
                <c:pt idx="2329" formatCode="General">
                  <c:v>-1.2237573350372299E-4</c:v>
                </c:pt>
                <c:pt idx="2330" formatCode="General">
                  <c:v>-1.2338697699795499E-4</c:v>
                </c:pt>
                <c:pt idx="2331" formatCode="General">
                  <c:v>-1.2697704860592301E-4</c:v>
                </c:pt>
                <c:pt idx="2332" formatCode="General">
                  <c:v>-1.21911389748607E-4</c:v>
                </c:pt>
                <c:pt idx="2333" formatCode="General">
                  <c:v>-1.24323183232726E-4</c:v>
                </c:pt>
                <c:pt idx="2334" formatCode="General">
                  <c:v>-1.2277654426289301E-4</c:v>
                </c:pt>
                <c:pt idx="2335" formatCode="General">
                  <c:v>-1.2878199748040699E-4</c:v>
                </c:pt>
                <c:pt idx="2336" formatCode="General">
                  <c:v>-1.23075107831493E-4</c:v>
                </c:pt>
                <c:pt idx="2337" formatCode="General">
                  <c:v>-1.3025586936281499E-4</c:v>
                </c:pt>
                <c:pt idx="2338" formatCode="General">
                  <c:v>-1.27657879439444E-4</c:v>
                </c:pt>
                <c:pt idx="2339" formatCode="General">
                  <c:v>-1.2152099130715199E-4</c:v>
                </c:pt>
                <c:pt idx="2340" formatCode="General">
                  <c:v>-1.2565550739137901E-4</c:v>
                </c:pt>
                <c:pt idx="2341" formatCode="General">
                  <c:v>-1.22027978802711E-4</c:v>
                </c:pt>
                <c:pt idx="2342" formatCode="General">
                  <c:v>-1.16560888761333E-4</c:v>
                </c:pt>
                <c:pt idx="2343" formatCode="General">
                  <c:v>-1.2356442789407201E-4</c:v>
                </c:pt>
                <c:pt idx="2344" formatCode="General">
                  <c:v>-1.22708037183227E-4</c:v>
                </c:pt>
                <c:pt idx="2345" formatCode="General">
                  <c:v>-1.2041608380241999E-4</c:v>
                </c:pt>
                <c:pt idx="2346" formatCode="General">
                  <c:v>-1.14819817153554E-4</c:v>
                </c:pt>
                <c:pt idx="2347" formatCode="General">
                  <c:v>-1.2318630903903599E-4</c:v>
                </c:pt>
                <c:pt idx="2348" formatCode="General">
                  <c:v>-1.2374603884394601E-4</c:v>
                </c:pt>
                <c:pt idx="2349" formatCode="General">
                  <c:v>-1.21894383236133E-4</c:v>
                </c:pt>
                <c:pt idx="2350" formatCode="General">
                  <c:v>-1.2452610442284E-4</c:v>
                </c:pt>
                <c:pt idx="2351" formatCode="General">
                  <c:v>-1.2345393949739799E-4</c:v>
                </c:pt>
                <c:pt idx="2352" formatCode="General">
                  <c:v>-1.1723053683448699E-4</c:v>
                </c:pt>
                <c:pt idx="2353" formatCode="General">
                  <c:v>-1.15344497543939E-4</c:v>
                </c:pt>
                <c:pt idx="2354" formatCode="General">
                  <c:v>-1.18218662166327E-4</c:v>
                </c:pt>
                <c:pt idx="2355" formatCode="General">
                  <c:v>-1.21265427236421E-4</c:v>
                </c:pt>
                <c:pt idx="2356" formatCode="General">
                  <c:v>-1.2270230514553301E-4</c:v>
                </c:pt>
                <c:pt idx="2357" formatCode="General">
                  <c:v>-1.20436616503666E-4</c:v>
                </c:pt>
                <c:pt idx="2358" formatCode="General">
                  <c:v>-1.22358196180894E-4</c:v>
                </c:pt>
                <c:pt idx="2359" formatCode="General">
                  <c:v>-1.20496088034697E-4</c:v>
                </c:pt>
                <c:pt idx="2360" formatCode="General">
                  <c:v>-1.21099767415372E-4</c:v>
                </c:pt>
                <c:pt idx="2361" formatCode="General">
                  <c:v>-1.2590937149952399E-4</c:v>
                </c:pt>
                <c:pt idx="2362" formatCode="General">
                  <c:v>-1.21449865918567E-4</c:v>
                </c:pt>
                <c:pt idx="2363" formatCode="General">
                  <c:v>-1.1935661678169E-4</c:v>
                </c:pt>
                <c:pt idx="2364" formatCode="General">
                  <c:v>-1.1834997921416899E-4</c:v>
                </c:pt>
                <c:pt idx="2365" formatCode="General">
                  <c:v>-1.1801945979224E-4</c:v>
                </c:pt>
                <c:pt idx="2366" formatCode="General">
                  <c:v>-1.19701985891022E-4</c:v>
                </c:pt>
                <c:pt idx="2367" formatCode="General">
                  <c:v>-1.10535272849103E-4</c:v>
                </c:pt>
                <c:pt idx="2368" formatCode="General">
                  <c:v>-1.18129068800242E-4</c:v>
                </c:pt>
                <c:pt idx="2369" formatCode="General">
                  <c:v>-1.11451288293336E-4</c:v>
                </c:pt>
                <c:pt idx="2370" formatCode="General">
                  <c:v>-1.17328117016908E-4</c:v>
                </c:pt>
                <c:pt idx="2371" formatCode="General">
                  <c:v>-1.11760448913775E-4</c:v>
                </c:pt>
                <c:pt idx="2372" formatCode="General">
                  <c:v>-1.17682215222474E-4</c:v>
                </c:pt>
                <c:pt idx="2373" formatCode="General">
                  <c:v>-1.1747615199071201E-4</c:v>
                </c:pt>
                <c:pt idx="2374" formatCode="General">
                  <c:v>-1.17864664169673E-4</c:v>
                </c:pt>
                <c:pt idx="2375" formatCode="General">
                  <c:v>-1.20916296936375E-4</c:v>
                </c:pt>
                <c:pt idx="2376" formatCode="General">
                  <c:v>-1.20874249897585E-4</c:v>
                </c:pt>
                <c:pt idx="2377" formatCode="General">
                  <c:v>-1.201266978746E-4</c:v>
                </c:pt>
                <c:pt idx="2378" formatCode="General">
                  <c:v>-1.15399535411574E-4</c:v>
                </c:pt>
                <c:pt idx="2379" formatCode="General">
                  <c:v>-1.2151053108090899E-4</c:v>
                </c:pt>
                <c:pt idx="2380" formatCode="General">
                  <c:v>-1.19104688591397E-4</c:v>
                </c:pt>
                <c:pt idx="2381" formatCode="General">
                  <c:v>-1.14378194676314E-4</c:v>
                </c:pt>
                <c:pt idx="2382" formatCode="General">
                  <c:v>-1.1372171260184899E-4</c:v>
                </c:pt>
                <c:pt idx="2383" formatCode="General">
                  <c:v>-1.23728018550808E-4</c:v>
                </c:pt>
                <c:pt idx="2384" formatCode="General">
                  <c:v>-1.18367135767261E-4</c:v>
                </c:pt>
                <c:pt idx="2385" formatCode="General">
                  <c:v>-1.1657856530683E-4</c:v>
                </c:pt>
                <c:pt idx="2386" formatCode="General">
                  <c:v>-1.17453020003642E-4</c:v>
                </c:pt>
                <c:pt idx="2387" formatCode="General">
                  <c:v>-1.1904860469168501E-4</c:v>
                </c:pt>
                <c:pt idx="2388" formatCode="General">
                  <c:v>-1.21368737823615E-4</c:v>
                </c:pt>
                <c:pt idx="2389" formatCode="General">
                  <c:v>-1.15772639448826E-4</c:v>
                </c:pt>
                <c:pt idx="2390" formatCode="General">
                  <c:v>-1.2017875268522099E-4</c:v>
                </c:pt>
                <c:pt idx="2391" formatCode="General">
                  <c:v>-1.15863537538829E-4</c:v>
                </c:pt>
                <c:pt idx="2392" formatCode="General">
                  <c:v>-1.17589476929887E-4</c:v>
                </c:pt>
                <c:pt idx="2393" formatCode="General">
                  <c:v>-1.16011352830986E-4</c:v>
                </c:pt>
                <c:pt idx="2394" formatCode="General">
                  <c:v>-1.08387287799693E-4</c:v>
                </c:pt>
                <c:pt idx="2395" formatCode="General">
                  <c:v>-1.1827024792038E-4</c:v>
                </c:pt>
                <c:pt idx="2396" formatCode="General">
                  <c:v>-1.14769986563223E-4</c:v>
                </c:pt>
                <c:pt idx="2397" formatCode="General">
                  <c:v>-1.13321810076001E-4</c:v>
                </c:pt>
                <c:pt idx="2398" formatCode="General">
                  <c:v>-1.18584696453189E-4</c:v>
                </c:pt>
                <c:pt idx="2399" formatCode="General">
                  <c:v>-1.13852274865084E-4</c:v>
                </c:pt>
                <c:pt idx="2400" formatCode="General">
                  <c:v>-1.1773670440132699E-4</c:v>
                </c:pt>
                <c:pt idx="2401" formatCode="General">
                  <c:v>-1.18790421677116E-4</c:v>
                </c:pt>
                <c:pt idx="2402" formatCode="General">
                  <c:v>-1.13621853120365E-4</c:v>
                </c:pt>
                <c:pt idx="2403" formatCode="General">
                  <c:v>-1.16660269280074E-4</c:v>
                </c:pt>
                <c:pt idx="2404" formatCode="General">
                  <c:v>-1.1391446886607201E-4</c:v>
                </c:pt>
                <c:pt idx="2405" formatCode="General">
                  <c:v>-1.15682248316268E-4</c:v>
                </c:pt>
                <c:pt idx="2406" formatCode="General">
                  <c:v>-1.1364920859647899E-4</c:v>
                </c:pt>
                <c:pt idx="2407" formatCode="General">
                  <c:v>-1.16151195352313E-4</c:v>
                </c:pt>
                <c:pt idx="2408" formatCode="General">
                  <c:v>-1.16993324428816E-4</c:v>
                </c:pt>
                <c:pt idx="2409" formatCode="General">
                  <c:v>-1.1575524287716E-4</c:v>
                </c:pt>
                <c:pt idx="2410" formatCode="General">
                  <c:v>-1.2018386447789E-4</c:v>
                </c:pt>
                <c:pt idx="2411" formatCode="General">
                  <c:v>-1.1825218997580101E-4</c:v>
                </c:pt>
                <c:pt idx="2412" formatCode="General">
                  <c:v>-1.16845956590612E-4</c:v>
                </c:pt>
                <c:pt idx="2413" formatCode="General">
                  <c:v>-1.20211795451928E-4</c:v>
                </c:pt>
                <c:pt idx="2414" formatCode="General">
                  <c:v>-1.1604875500699599E-4</c:v>
                </c:pt>
                <c:pt idx="2415" formatCode="General">
                  <c:v>-1.18402826598249E-4</c:v>
                </c:pt>
                <c:pt idx="2416" formatCode="General">
                  <c:v>-1.1509557232149E-4</c:v>
                </c:pt>
                <c:pt idx="2417" formatCode="General">
                  <c:v>-1.13078686424416E-4</c:v>
                </c:pt>
                <c:pt idx="2418" formatCode="General">
                  <c:v>-1.16397695862348E-4</c:v>
                </c:pt>
                <c:pt idx="2419" formatCode="General">
                  <c:v>-1.18428685831024E-4</c:v>
                </c:pt>
                <c:pt idx="2420" formatCode="General">
                  <c:v>-1.17968430484849E-4</c:v>
                </c:pt>
                <c:pt idx="2421" formatCode="General">
                  <c:v>-1.16719325807559E-4</c:v>
                </c:pt>
                <c:pt idx="2422" formatCode="General">
                  <c:v>-1.1667626802069299E-4</c:v>
                </c:pt>
                <c:pt idx="2423" formatCode="General">
                  <c:v>-1.13238829097328E-4</c:v>
                </c:pt>
                <c:pt idx="2424" formatCode="General">
                  <c:v>-1.14231377664016E-4</c:v>
                </c:pt>
                <c:pt idx="2425" formatCode="General">
                  <c:v>-1.121220109247E-4</c:v>
                </c:pt>
                <c:pt idx="2426" formatCode="General">
                  <c:v>-1.1829376164227999E-4</c:v>
                </c:pt>
                <c:pt idx="2427" formatCode="General">
                  <c:v>-1.162475537365E-4</c:v>
                </c:pt>
                <c:pt idx="2428" formatCode="General">
                  <c:v>-1.1678238442717399E-4</c:v>
                </c:pt>
                <c:pt idx="2429" formatCode="General">
                  <c:v>-1.19685570198282E-4</c:v>
                </c:pt>
                <c:pt idx="2430" formatCode="General">
                  <c:v>-1.09564008256819E-4</c:v>
                </c:pt>
                <c:pt idx="2431" formatCode="General">
                  <c:v>-1.15258309176742E-4</c:v>
                </c:pt>
                <c:pt idx="2432" formatCode="General">
                  <c:v>-1.14839600555623E-4</c:v>
                </c:pt>
                <c:pt idx="2433" formatCode="General">
                  <c:v>-1.1571842407390299E-4</c:v>
                </c:pt>
                <c:pt idx="2434" formatCode="General">
                  <c:v>-1.11355799152459E-4</c:v>
                </c:pt>
                <c:pt idx="2435" formatCode="General">
                  <c:v>-1.15069308026024E-4</c:v>
                </c:pt>
                <c:pt idx="2436" formatCode="General">
                  <c:v>-1.07780754095628E-4</c:v>
                </c:pt>
                <c:pt idx="2437" formatCode="General">
                  <c:v>-1.1075710167357501E-4</c:v>
                </c:pt>
                <c:pt idx="2438" formatCode="General">
                  <c:v>-1.0988999634559401E-4</c:v>
                </c:pt>
                <c:pt idx="2439" formatCode="General">
                  <c:v>-1.09484319666635E-4</c:v>
                </c:pt>
                <c:pt idx="2440" formatCode="General">
                  <c:v>-1.1438713970158E-4</c:v>
                </c:pt>
                <c:pt idx="2441" formatCode="General">
                  <c:v>-1.1157076939589401E-4</c:v>
                </c:pt>
                <c:pt idx="2442" formatCode="General">
                  <c:v>-1.1453190569459801E-4</c:v>
                </c:pt>
                <c:pt idx="2443" formatCode="General">
                  <c:v>-1.03751951973624E-4</c:v>
                </c:pt>
                <c:pt idx="2444" formatCode="General">
                  <c:v>-1.13565743183E-4</c:v>
                </c:pt>
                <c:pt idx="2445" formatCode="General">
                  <c:v>-1.1690288822068101E-4</c:v>
                </c:pt>
                <c:pt idx="2446" formatCode="General">
                  <c:v>-1.1397004865784201E-4</c:v>
                </c:pt>
                <c:pt idx="2447" formatCode="General">
                  <c:v>-1.1189844668654199E-4</c:v>
                </c:pt>
                <c:pt idx="2448" formatCode="General">
                  <c:v>-1.11576665617906E-4</c:v>
                </c:pt>
                <c:pt idx="2449" formatCode="General">
                  <c:v>-1.15043347502694E-4</c:v>
                </c:pt>
                <c:pt idx="2450" formatCode="General">
                  <c:v>-1.13570770709681E-4</c:v>
                </c:pt>
                <c:pt idx="2451" formatCode="General">
                  <c:v>-1.10570495847687E-4</c:v>
                </c:pt>
                <c:pt idx="2452" formatCode="General">
                  <c:v>-1.10018505314382E-4</c:v>
                </c:pt>
                <c:pt idx="2453" formatCode="General">
                  <c:v>-1.1512280693074699E-4</c:v>
                </c:pt>
                <c:pt idx="2454" formatCode="General">
                  <c:v>-1.0451877942606499E-4</c:v>
                </c:pt>
                <c:pt idx="2455" formatCode="General">
                  <c:v>-1.11977987245433E-4</c:v>
                </c:pt>
                <c:pt idx="2456" formatCode="General">
                  <c:v>-1.07603760150396E-4</c:v>
                </c:pt>
                <c:pt idx="2457" formatCode="General">
                  <c:v>-1.13871809774416E-4</c:v>
                </c:pt>
                <c:pt idx="2458" formatCode="General">
                  <c:v>-1.08330983171496E-4</c:v>
                </c:pt>
                <c:pt idx="2459" formatCode="General">
                  <c:v>-1.1442129843514301E-4</c:v>
                </c:pt>
                <c:pt idx="2460" formatCode="General">
                  <c:v>-1.02634460300747E-4</c:v>
                </c:pt>
                <c:pt idx="2461" formatCode="General">
                  <c:v>-1.10357963692628E-4</c:v>
                </c:pt>
                <c:pt idx="2462" formatCode="General">
                  <c:v>-1.13034461473445E-4</c:v>
                </c:pt>
                <c:pt idx="2463" formatCode="General">
                  <c:v>-1.12169998381309E-4</c:v>
                </c:pt>
                <c:pt idx="2464" formatCode="General">
                  <c:v>-1.0261853665690199E-4</c:v>
                </c:pt>
                <c:pt idx="2465" formatCode="General">
                  <c:v>-1.13492940542564E-4</c:v>
                </c:pt>
                <c:pt idx="2466" formatCode="General">
                  <c:v>-1.1067733791865899E-4</c:v>
                </c:pt>
                <c:pt idx="2467" formatCode="General">
                  <c:v>-1.14351375165376E-4</c:v>
                </c:pt>
                <c:pt idx="2468" formatCode="General">
                  <c:v>-1.109620990008E-4</c:v>
                </c:pt>
                <c:pt idx="2469" formatCode="General">
                  <c:v>-1.13007607168293E-4</c:v>
                </c:pt>
                <c:pt idx="2470" formatCode="General">
                  <c:v>-1.07280660860243E-4</c:v>
                </c:pt>
                <c:pt idx="2471" formatCode="General">
                  <c:v>-1.12166616641185E-4</c:v>
                </c:pt>
                <c:pt idx="2472" formatCode="General">
                  <c:v>-1.10940346203636E-4</c:v>
                </c:pt>
                <c:pt idx="2473" formatCode="General">
                  <c:v>-1.0960887431323401E-4</c:v>
                </c:pt>
                <c:pt idx="2474" formatCode="General">
                  <c:v>-1.07530170376525E-4</c:v>
                </c:pt>
                <c:pt idx="2475" formatCode="General">
                  <c:v>-1.08330165092264E-4</c:v>
                </c:pt>
                <c:pt idx="2476" formatCode="General">
                  <c:v>-1.10317988312064E-4</c:v>
                </c:pt>
                <c:pt idx="2477" formatCode="General">
                  <c:v>-1.0713203571773499E-4</c:v>
                </c:pt>
                <c:pt idx="2478" formatCode="General">
                  <c:v>-1.07893781200855E-4</c:v>
                </c:pt>
                <c:pt idx="2479" formatCode="General">
                  <c:v>-1.13217555478547E-4</c:v>
                </c:pt>
                <c:pt idx="2480" formatCode="General">
                  <c:v>-1.08455694836053E-4</c:v>
                </c:pt>
                <c:pt idx="2481" formatCode="General">
                  <c:v>-1.1200998025683599E-4</c:v>
                </c:pt>
                <c:pt idx="2482" formatCode="General">
                  <c:v>-1.1350258734405401E-4</c:v>
                </c:pt>
                <c:pt idx="2483" formatCode="General">
                  <c:v>-1.09943749805209E-4</c:v>
                </c:pt>
                <c:pt idx="2484" formatCode="General">
                  <c:v>-1.07327640748516E-4</c:v>
                </c:pt>
                <c:pt idx="2485" formatCode="General">
                  <c:v>-1.0816716519107901E-4</c:v>
                </c:pt>
                <c:pt idx="2486" formatCode="General">
                  <c:v>-1.09994663484206E-4</c:v>
                </c:pt>
                <c:pt idx="2487" formatCode="General">
                  <c:v>-1.07830180721521E-4</c:v>
                </c:pt>
                <c:pt idx="2488" formatCode="General">
                  <c:v>-1.0563644082861699E-4</c:v>
                </c:pt>
                <c:pt idx="2489" formatCode="General">
                  <c:v>-1.07642835686686E-4</c:v>
                </c:pt>
                <c:pt idx="2490" formatCode="General">
                  <c:v>-1.14144140032821E-4</c:v>
                </c:pt>
                <c:pt idx="2491" formatCode="General">
                  <c:v>-1.07475094144541E-4</c:v>
                </c:pt>
                <c:pt idx="2492" formatCode="General">
                  <c:v>-1.1101880621938999E-4</c:v>
                </c:pt>
                <c:pt idx="2493" formatCode="General">
                  <c:v>-1.06167944705855E-4</c:v>
                </c:pt>
                <c:pt idx="2494" formatCode="General">
                  <c:v>-1.04365205463051E-4</c:v>
                </c:pt>
                <c:pt idx="2495">
                  <c:v>-9.9306017928519103E-5</c:v>
                </c:pt>
                <c:pt idx="2496" formatCode="General">
                  <c:v>-1.07505932603681E-4</c:v>
                </c:pt>
                <c:pt idx="2497" formatCode="General">
                  <c:v>-1.0651585229383299E-4</c:v>
                </c:pt>
                <c:pt idx="2498" formatCode="General">
                  <c:v>-1.0676317460257299E-4</c:v>
                </c:pt>
                <c:pt idx="2499" formatCode="General">
                  <c:v>-1.07820200419923E-4</c:v>
                </c:pt>
                <c:pt idx="2500" formatCode="General">
                  <c:v>-1.09795775385615E-4</c:v>
                </c:pt>
                <c:pt idx="2501" formatCode="General">
                  <c:v>-1.05060182570342E-4</c:v>
                </c:pt>
                <c:pt idx="2502" formatCode="General">
                  <c:v>-1.0762986181475799E-4</c:v>
                </c:pt>
                <c:pt idx="2503" formatCode="General">
                  <c:v>-1.0694521085558701E-4</c:v>
                </c:pt>
                <c:pt idx="2504" formatCode="General">
                  <c:v>-1.1323084428053401E-4</c:v>
                </c:pt>
                <c:pt idx="2505" formatCode="General">
                  <c:v>-1.08047146179938E-4</c:v>
                </c:pt>
                <c:pt idx="2506" formatCode="General">
                  <c:v>-1.0712206180659001E-4</c:v>
                </c:pt>
                <c:pt idx="2507" formatCode="General">
                  <c:v>-1.06060809290648E-4</c:v>
                </c:pt>
                <c:pt idx="2508" formatCode="General">
                  <c:v>-1.1050817691253699E-4</c:v>
                </c:pt>
                <c:pt idx="2509" formatCode="General">
                  <c:v>-1.04253361735176E-4</c:v>
                </c:pt>
                <c:pt idx="2510" formatCode="General">
                  <c:v>-1.04044885025938E-4</c:v>
                </c:pt>
                <c:pt idx="2511" formatCode="General">
                  <c:v>-1.1115491619666101E-4</c:v>
                </c:pt>
                <c:pt idx="2512" formatCode="General">
                  <c:v>-1.11041875608604E-4</c:v>
                </c:pt>
                <c:pt idx="2513" formatCode="General">
                  <c:v>-1.04790808254665E-4</c:v>
                </c:pt>
                <c:pt idx="2514" formatCode="General">
                  <c:v>-1.04344234310209E-4</c:v>
                </c:pt>
                <c:pt idx="2515" formatCode="General">
                  <c:v>-1.06043087363582E-4</c:v>
                </c:pt>
                <c:pt idx="2516" formatCode="General">
                  <c:v>-1.01318756738867E-4</c:v>
                </c:pt>
                <c:pt idx="2517" formatCode="General">
                  <c:v>-1.0719997997301899E-4</c:v>
                </c:pt>
                <c:pt idx="2518" formatCode="General">
                  <c:v>-1.0708688782395E-4</c:v>
                </c:pt>
                <c:pt idx="2519" formatCode="General">
                  <c:v>-1.06051187227634E-4</c:v>
                </c:pt>
                <c:pt idx="2520" formatCode="General">
                  <c:v>-1.03218052037733E-4</c:v>
                </c:pt>
                <c:pt idx="2521" formatCode="General">
                  <c:v>-1.06919349895398E-4</c:v>
                </c:pt>
                <c:pt idx="2522" formatCode="General">
                  <c:v>-1.07697735775795E-4</c:v>
                </c:pt>
                <c:pt idx="2523" formatCode="General">
                  <c:v>-1.03582492628466E-4</c:v>
                </c:pt>
                <c:pt idx="2524" formatCode="General">
                  <c:v>-1.05764475631744E-4</c:v>
                </c:pt>
                <c:pt idx="2525" formatCode="General">
                  <c:v>-1.07131267345252E-4</c:v>
                </c:pt>
                <c:pt idx="2526" formatCode="General">
                  <c:v>-1.08353124319494E-4</c:v>
                </c:pt>
                <c:pt idx="2527" formatCode="General">
                  <c:v>-1.06412569937007E-4</c:v>
                </c:pt>
                <c:pt idx="2528" formatCode="General">
                  <c:v>-1.08130923837783E-4</c:v>
                </c:pt>
                <c:pt idx="2529" formatCode="General">
                  <c:v>-1.06475397264752E-4</c:v>
                </c:pt>
                <c:pt idx="2530" formatCode="General">
                  <c:v>-1.06754051324153E-4</c:v>
                </c:pt>
                <c:pt idx="2531" formatCode="General">
                  <c:v>-1.08023140090689E-4</c:v>
                </c:pt>
                <c:pt idx="2532" formatCode="General">
                  <c:v>-1.04657080938824E-4</c:v>
                </c:pt>
                <c:pt idx="2533" formatCode="General">
                  <c:v>-1.0507797007505601E-4</c:v>
                </c:pt>
                <c:pt idx="2534" formatCode="General">
                  <c:v>-1.07435776235787E-4</c:v>
                </c:pt>
                <c:pt idx="2535">
                  <c:v>-9.8990409068027701E-5</c:v>
                </c:pt>
                <c:pt idx="2536" formatCode="General">
                  <c:v>-1.0980716237617999E-4</c:v>
                </c:pt>
                <c:pt idx="2537" formatCode="General">
                  <c:v>-1.05927706173913E-4</c:v>
                </c:pt>
                <c:pt idx="2538" formatCode="General">
                  <c:v>-1.0323146801632E-4</c:v>
                </c:pt>
                <c:pt idx="2539" formatCode="General">
                  <c:v>-1.0913555303343801E-4</c:v>
                </c:pt>
                <c:pt idx="2540" formatCode="General">
                  <c:v>-1.0655441994484401E-4</c:v>
                </c:pt>
                <c:pt idx="2541" formatCode="General">
                  <c:v>-1.07318262229956E-4</c:v>
                </c:pt>
                <c:pt idx="2542" formatCode="General">
                  <c:v>-1.08032543490926E-4</c:v>
                </c:pt>
                <c:pt idx="2543" formatCode="General">
                  <c:v>-1.1071140440065601E-4</c:v>
                </c:pt>
                <c:pt idx="2544" formatCode="General">
                  <c:v>-1.0212858179536299E-4</c:v>
                </c:pt>
                <c:pt idx="2545" formatCode="General">
                  <c:v>-1.0887410464779699E-4</c:v>
                </c:pt>
                <c:pt idx="2546" formatCode="General">
                  <c:v>-1.06418533503232E-4</c:v>
                </c:pt>
                <c:pt idx="2547">
                  <c:v>-9.8886723387484694E-5</c:v>
                </c:pt>
                <c:pt idx="2548" formatCode="General">
                  <c:v>-1.03265784910902E-4</c:v>
                </c:pt>
                <c:pt idx="2549">
                  <c:v>-9.9867819440927695E-5</c:v>
                </c:pt>
                <c:pt idx="2550" formatCode="General">
                  <c:v>-1.0066574500810301E-4</c:v>
                </c:pt>
                <c:pt idx="2551" formatCode="General">
                  <c:v>-1.07822979764074E-4</c:v>
                </c:pt>
                <c:pt idx="2552" formatCode="General">
                  <c:v>-1.0440782614266E-4</c:v>
                </c:pt>
                <c:pt idx="2553">
                  <c:v>-9.50189987580441E-5</c:v>
                </c:pt>
                <c:pt idx="2554" formatCode="General">
                  <c:v>-1.02590122179139E-4</c:v>
                </c:pt>
                <c:pt idx="2555" formatCode="General">
                  <c:v>-1.05794936858506E-4</c:v>
                </c:pt>
                <c:pt idx="2556">
                  <c:v>-9.8825492385527902E-5</c:v>
                </c:pt>
                <c:pt idx="2557">
                  <c:v>-9.8743277473913E-5</c:v>
                </c:pt>
                <c:pt idx="2558" formatCode="General">
                  <c:v>-1.0205995850648599E-4</c:v>
                </c:pt>
                <c:pt idx="2559" formatCode="General">
                  <c:v>-1.04635530748509E-4</c:v>
                </c:pt>
                <c:pt idx="2560">
                  <c:v>-9.9883046137131203E-5</c:v>
                </c:pt>
                <c:pt idx="2561" formatCode="General">
                  <c:v>-1.08432763861948E-4</c:v>
                </c:pt>
                <c:pt idx="2562" formatCode="General">
                  <c:v>-1.03489077370751E-4</c:v>
                </c:pt>
                <c:pt idx="2563" formatCode="General">
                  <c:v>-1.04943253041337E-4</c:v>
                </c:pt>
                <c:pt idx="2564" formatCode="General">
                  <c:v>-1.0453895377744399E-4</c:v>
                </c:pt>
                <c:pt idx="2565" formatCode="General">
                  <c:v>-1.0607970570103201E-4</c:v>
                </c:pt>
                <c:pt idx="2566" formatCode="General">
                  <c:v>-1.06674877350962E-4</c:v>
                </c:pt>
                <c:pt idx="2567" formatCode="General">
                  <c:v>-1.08483476581735E-4</c:v>
                </c:pt>
                <c:pt idx="2568">
                  <c:v>-9.5346962934642795E-5</c:v>
                </c:pt>
                <c:pt idx="2569" formatCode="General">
                  <c:v>-1.06789441562804E-4</c:v>
                </c:pt>
                <c:pt idx="2570">
                  <c:v>-9.8268020995619497E-5</c:v>
                </c:pt>
                <c:pt idx="2571" formatCode="General">
                  <c:v>-1.0758693134849301E-4</c:v>
                </c:pt>
                <c:pt idx="2572" formatCode="General">
                  <c:v>-1.0822459870513201E-4</c:v>
                </c:pt>
                <c:pt idx="2573" formatCode="General">
                  <c:v>-1.01482384335882E-4</c:v>
                </c:pt>
                <c:pt idx="2574" formatCode="General">
                  <c:v>-1.03054238294066E-4</c:v>
                </c:pt>
                <c:pt idx="2575" formatCode="General">
                  <c:v>-1.02584599289189E-4</c:v>
                </c:pt>
                <c:pt idx="2576" formatCode="General">
                  <c:v>-1.0383669662974099E-4</c:v>
                </c:pt>
                <c:pt idx="2577">
                  <c:v>-9.9053611413827297E-5</c:v>
                </c:pt>
                <c:pt idx="2578" formatCode="General">
                  <c:v>-1.07510906618653E-4</c:v>
                </c:pt>
                <c:pt idx="2579" formatCode="General">
                  <c:v>-1.05139596670978E-4</c:v>
                </c:pt>
                <c:pt idx="2580" formatCode="General">
                  <c:v>-1.0686124123953299E-4</c:v>
                </c:pt>
                <c:pt idx="2581" formatCode="General">
                  <c:v>-1.00957559573043E-4</c:v>
                </c:pt>
                <c:pt idx="2582" formatCode="General">
                  <c:v>-1.0436507205455799E-4</c:v>
                </c:pt>
                <c:pt idx="2583" formatCode="General">
                  <c:v>-1.02703821686765E-4</c:v>
                </c:pt>
                <c:pt idx="2584" formatCode="General">
                  <c:v>-1.0614862835416099E-4</c:v>
                </c:pt>
                <c:pt idx="2585" formatCode="General">
                  <c:v>-1.0594984025992599E-4</c:v>
                </c:pt>
                <c:pt idx="2586">
                  <c:v>-9.7761625513939895E-5</c:v>
                </c:pt>
                <c:pt idx="2587" formatCode="General">
                  <c:v>-1.05555830687439E-4</c:v>
                </c:pt>
                <c:pt idx="2588">
                  <c:v>-9.9461226276553703E-5</c:v>
                </c:pt>
                <c:pt idx="2589" formatCode="General">
                  <c:v>-1.0158323020636599E-4</c:v>
                </c:pt>
                <c:pt idx="2590" formatCode="General">
                  <c:v>-1.0631084192069699E-4</c:v>
                </c:pt>
                <c:pt idx="2591">
                  <c:v>-9.9056749387264897E-5</c:v>
                </c:pt>
                <c:pt idx="2592" formatCode="General">
                  <c:v>-1.03388453681432E-4</c:v>
                </c:pt>
                <c:pt idx="2593">
                  <c:v>-9.9839928725458697E-5</c:v>
                </c:pt>
                <c:pt idx="2594" formatCode="General">
                  <c:v>-1.02153937630143E-4</c:v>
                </c:pt>
                <c:pt idx="2595" formatCode="General">
                  <c:v>-1.0246001283762301E-4</c:v>
                </c:pt>
                <c:pt idx="2596" formatCode="General">
                  <c:v>-1.02081487392193E-4</c:v>
                </c:pt>
                <c:pt idx="2597" formatCode="General">
                  <c:v>-1.01969357415645E-4</c:v>
                </c:pt>
                <c:pt idx="2598" formatCode="General">
                  <c:v>-1.02280698215179E-4</c:v>
                </c:pt>
                <c:pt idx="2599">
                  <c:v>-9.8010984272726994E-5</c:v>
                </c:pt>
                <c:pt idx="2600" formatCode="General">
                  <c:v>-1.01355746677397E-4</c:v>
                </c:pt>
                <c:pt idx="2601" formatCode="General">
                  <c:v>-1.00022080747452E-4</c:v>
                </c:pt>
                <c:pt idx="2602" formatCode="General">
                  <c:v>-1.00941611084157E-4</c:v>
                </c:pt>
                <c:pt idx="2603" formatCode="General">
                  <c:v>-1.01074598792194E-4</c:v>
                </c:pt>
                <c:pt idx="2604">
                  <c:v>-9.85957594030414E-5</c:v>
                </c:pt>
                <c:pt idx="2605">
                  <c:v>-9.8224336925759102E-5</c:v>
                </c:pt>
                <c:pt idx="2606">
                  <c:v>-9.6007524212089201E-5</c:v>
                </c:pt>
                <c:pt idx="2607" formatCode="General">
                  <c:v>-1.0081044770963899E-4</c:v>
                </c:pt>
                <c:pt idx="2608" formatCode="General">
                  <c:v>-1.0175334823880001E-4</c:v>
                </c:pt>
                <c:pt idx="2609">
                  <c:v>-9.82713902960823E-5</c:v>
                </c:pt>
                <c:pt idx="2610" formatCode="General">
                  <c:v>-1.01342007663491E-4</c:v>
                </c:pt>
                <c:pt idx="2611">
                  <c:v>-9.4015750069030297E-5</c:v>
                </c:pt>
                <c:pt idx="2612">
                  <c:v>-9.8282304035276398E-5</c:v>
                </c:pt>
                <c:pt idx="2613">
                  <c:v>-9.2421464633705901E-5</c:v>
                </c:pt>
                <c:pt idx="2614">
                  <c:v>-9.7853794436692198E-5</c:v>
                </c:pt>
                <c:pt idx="2615">
                  <c:v>-9.9156622776433001E-5</c:v>
                </c:pt>
                <c:pt idx="2616" formatCode="General">
                  <c:v>-1.00858856133864E-4</c:v>
                </c:pt>
                <c:pt idx="2617">
                  <c:v>-9.7608331648090194E-5</c:v>
                </c:pt>
                <c:pt idx="2618">
                  <c:v>-9.7008608440346707E-5</c:v>
                </c:pt>
                <c:pt idx="2619">
                  <c:v>-9.8523068156794504E-5</c:v>
                </c:pt>
                <c:pt idx="2620">
                  <c:v>-9.6352177135679702E-5</c:v>
                </c:pt>
                <c:pt idx="2621">
                  <c:v>-7.7240488631742204E-5</c:v>
                </c:pt>
                <c:pt idx="2622">
                  <c:v>-9.9928019695152894E-5</c:v>
                </c:pt>
                <c:pt idx="2623">
                  <c:v>-9.8090804034162794E-5</c:v>
                </c:pt>
                <c:pt idx="2624">
                  <c:v>-9.6055462206617097E-5</c:v>
                </c:pt>
                <c:pt idx="2625">
                  <c:v>-9.5037426274247703E-5</c:v>
                </c:pt>
                <c:pt idx="2626">
                  <c:v>-9.1836478704734198E-5</c:v>
                </c:pt>
                <c:pt idx="2627">
                  <c:v>-9.5479566365044393E-5</c:v>
                </c:pt>
                <c:pt idx="2628" formatCode="General">
                  <c:v>-1.0025764404234001E-4</c:v>
                </c:pt>
                <c:pt idx="2629">
                  <c:v>-8.9593139350982096E-5</c:v>
                </c:pt>
                <c:pt idx="2630">
                  <c:v>-8.9652122954195302E-5</c:v>
                </c:pt>
                <c:pt idx="2631">
                  <c:v>-9.3132783971305004E-5</c:v>
                </c:pt>
                <c:pt idx="2632">
                  <c:v>-9.1178166488159901E-5</c:v>
                </c:pt>
                <c:pt idx="2633">
                  <c:v>-9.6507507182369293E-5</c:v>
                </c:pt>
                <c:pt idx="2634">
                  <c:v>-9.7860838172450894E-5</c:v>
                </c:pt>
                <c:pt idx="2635">
                  <c:v>-9.7190492393091601E-5</c:v>
                </c:pt>
                <c:pt idx="2636">
                  <c:v>-9.4690023901792996E-5</c:v>
                </c:pt>
                <c:pt idx="2637">
                  <c:v>-9.1438838986863003E-5</c:v>
                </c:pt>
                <c:pt idx="2638">
                  <c:v>-9.4315728280279298E-5</c:v>
                </c:pt>
                <c:pt idx="2639">
                  <c:v>-8.9582138758325194E-5</c:v>
                </c:pt>
                <c:pt idx="2640">
                  <c:v>-9.3628334632432297E-5</c:v>
                </c:pt>
                <c:pt idx="2641" formatCode="General">
                  <c:v>-1.00460442831774E-4</c:v>
                </c:pt>
                <c:pt idx="2642">
                  <c:v>-9.7783987328445599E-5</c:v>
                </c:pt>
                <c:pt idx="2643">
                  <c:v>-9.97252544506421E-5</c:v>
                </c:pt>
                <c:pt idx="2644">
                  <c:v>-9.7711915998828004E-5</c:v>
                </c:pt>
                <c:pt idx="2645">
                  <c:v>-9.8986028294494207E-5</c:v>
                </c:pt>
                <c:pt idx="2646">
                  <c:v>-9.5035501460049999E-5</c:v>
                </c:pt>
                <c:pt idx="2647">
                  <c:v>-9.9631177197049699E-5</c:v>
                </c:pt>
                <c:pt idx="2648">
                  <c:v>-9.4074039981114496E-5</c:v>
                </c:pt>
                <c:pt idx="2649">
                  <c:v>-9.7547865007827702E-5</c:v>
                </c:pt>
                <c:pt idx="2650">
                  <c:v>-9.5767911726069593E-5</c:v>
                </c:pt>
                <c:pt idx="2651">
                  <c:v>-9.8742633572839996E-5</c:v>
                </c:pt>
                <c:pt idx="2652">
                  <c:v>-9.2923694406685695E-5</c:v>
                </c:pt>
                <c:pt idx="2653" formatCode="General">
                  <c:v>-1.0050793114144E-4</c:v>
                </c:pt>
                <c:pt idx="2654">
                  <c:v>-9.6476163031514398E-5</c:v>
                </c:pt>
                <c:pt idx="2655" formatCode="General">
                  <c:v>-1.00568941117869E-4</c:v>
                </c:pt>
                <c:pt idx="2656">
                  <c:v>-9.5339497997351801E-5</c:v>
                </c:pt>
                <c:pt idx="2657">
                  <c:v>-9.19979323169388E-5</c:v>
                </c:pt>
                <c:pt idx="2658">
                  <c:v>-8.69845588777504E-5</c:v>
                </c:pt>
                <c:pt idx="2659">
                  <c:v>-9.5328438853003301E-5</c:v>
                </c:pt>
                <c:pt idx="2660">
                  <c:v>-9.7556680504898497E-5</c:v>
                </c:pt>
                <c:pt idx="2661">
                  <c:v>-9.4455065530198404E-5</c:v>
                </c:pt>
                <c:pt idx="2662" formatCode="General">
                  <c:v>-1.0036868818756301E-4</c:v>
                </c:pt>
                <c:pt idx="2663">
                  <c:v>-8.8301019858206503E-5</c:v>
                </c:pt>
                <c:pt idx="2664">
                  <c:v>-9.1059785730520602E-5</c:v>
                </c:pt>
                <c:pt idx="2665">
                  <c:v>-9.7005923387365198E-5</c:v>
                </c:pt>
                <c:pt idx="2666">
                  <c:v>-9.1324679197822098E-5</c:v>
                </c:pt>
                <c:pt idx="2667">
                  <c:v>-9.9188480268499896E-5</c:v>
                </c:pt>
                <c:pt idx="2668">
                  <c:v>-9.2593561615107202E-5</c:v>
                </c:pt>
                <c:pt idx="2669">
                  <c:v>-9.8491585842951193E-5</c:v>
                </c:pt>
                <c:pt idx="2670">
                  <c:v>-9.7957512589711397E-5</c:v>
                </c:pt>
                <c:pt idx="2671">
                  <c:v>-8.9469417431810004E-5</c:v>
                </c:pt>
                <c:pt idx="2672">
                  <c:v>-9.6581184143350703E-5</c:v>
                </c:pt>
                <c:pt idx="2673">
                  <c:v>-9.6501073449385994E-5</c:v>
                </c:pt>
                <c:pt idx="2674">
                  <c:v>-8.7350630889542494E-5</c:v>
                </c:pt>
                <c:pt idx="2675">
                  <c:v>-9.7192264608774007E-5</c:v>
                </c:pt>
                <c:pt idx="2676">
                  <c:v>-9.5602452739067804E-5</c:v>
                </c:pt>
                <c:pt idx="2677">
                  <c:v>-9.6688973570383999E-5</c:v>
                </c:pt>
                <c:pt idx="2678">
                  <c:v>-9.3015046399519402E-5</c:v>
                </c:pt>
                <c:pt idx="2679">
                  <c:v>-9.6535632654192106E-5</c:v>
                </c:pt>
                <c:pt idx="2680">
                  <c:v>-9.2514251751892298E-5</c:v>
                </c:pt>
                <c:pt idx="2681">
                  <c:v>-9.5095584986862902E-5</c:v>
                </c:pt>
                <c:pt idx="2682">
                  <c:v>-8.6184176446041995E-5</c:v>
                </c:pt>
                <c:pt idx="2683">
                  <c:v>-9.6568073866844906E-5</c:v>
                </c:pt>
                <c:pt idx="2684">
                  <c:v>-8.4689622456122793E-5</c:v>
                </c:pt>
                <c:pt idx="2685">
                  <c:v>-9.4381168283398802E-5</c:v>
                </c:pt>
                <c:pt idx="2686">
                  <c:v>-8.9035414206528198E-5</c:v>
                </c:pt>
                <c:pt idx="2687">
                  <c:v>-9.1036445987604093E-5</c:v>
                </c:pt>
                <c:pt idx="2688">
                  <c:v>-8.9722247179107795E-5</c:v>
                </c:pt>
                <c:pt idx="2689">
                  <c:v>-6.6237828127330094E-5</c:v>
                </c:pt>
                <c:pt idx="2690">
                  <c:v>-9.2689731717492905E-5</c:v>
                </c:pt>
                <c:pt idx="2691">
                  <c:v>-8.5605081516739503E-5</c:v>
                </c:pt>
                <c:pt idx="2692">
                  <c:v>-8.7343190921830897E-5</c:v>
                </c:pt>
                <c:pt idx="2693">
                  <c:v>-8.9865340240482497E-5</c:v>
                </c:pt>
                <c:pt idx="2694">
                  <c:v>-8.4608582037229706E-5</c:v>
                </c:pt>
                <c:pt idx="2695">
                  <c:v>-8.5484041477912003E-5</c:v>
                </c:pt>
                <c:pt idx="2696">
                  <c:v>-9.4406003219275395E-5</c:v>
                </c:pt>
                <c:pt idx="2697">
                  <c:v>-9.1962221162967997E-5</c:v>
                </c:pt>
                <c:pt idx="2698">
                  <c:v>-8.6560041443248394E-5</c:v>
                </c:pt>
                <c:pt idx="2699">
                  <c:v>-9.0593347072805505E-5</c:v>
                </c:pt>
                <c:pt idx="2700">
                  <c:v>-9.4280120179354395E-5</c:v>
                </c:pt>
                <c:pt idx="2701">
                  <c:v>-9.7475647960912706E-5</c:v>
                </c:pt>
                <c:pt idx="2702">
                  <c:v>-9.0740431579392397E-5</c:v>
                </c:pt>
                <c:pt idx="2703">
                  <c:v>-9.3161781292996402E-5</c:v>
                </c:pt>
                <c:pt idx="2704">
                  <c:v>-9.1207797376356494E-5</c:v>
                </c:pt>
                <c:pt idx="2705">
                  <c:v>-8.1693171676107404E-5</c:v>
                </c:pt>
                <c:pt idx="2706">
                  <c:v>-8.3337240616268397E-5</c:v>
                </c:pt>
                <c:pt idx="2707">
                  <c:v>-8.8325079724396998E-5</c:v>
                </c:pt>
                <c:pt idx="2708">
                  <c:v>-8.8491752766578703E-5</c:v>
                </c:pt>
                <c:pt idx="2709">
                  <c:v>-9.4491013651451497E-5</c:v>
                </c:pt>
                <c:pt idx="2710">
                  <c:v>-9.0069818831268206E-5</c:v>
                </c:pt>
                <c:pt idx="2711">
                  <c:v>-9.2094317978057706E-5</c:v>
                </c:pt>
                <c:pt idx="2712">
                  <c:v>-9.1028063573127594E-5</c:v>
                </c:pt>
                <c:pt idx="2713">
                  <c:v>-9.0282448378470001E-5</c:v>
                </c:pt>
                <c:pt idx="2714">
                  <c:v>-9.3679166445403598E-5</c:v>
                </c:pt>
                <c:pt idx="2715">
                  <c:v>-8.76336296685661E-5</c:v>
                </c:pt>
                <c:pt idx="2716">
                  <c:v>-9.3145603058302097E-5</c:v>
                </c:pt>
                <c:pt idx="2717">
                  <c:v>-8.5435527700746799E-5</c:v>
                </c:pt>
                <c:pt idx="2718">
                  <c:v>-8.4032884354244496E-5</c:v>
                </c:pt>
                <c:pt idx="2719">
                  <c:v>-8.2765064930829401E-5</c:v>
                </c:pt>
                <c:pt idx="2720">
                  <c:v>-9.3681080955757302E-5</c:v>
                </c:pt>
                <c:pt idx="2721">
                  <c:v>-9.0418606824252794E-5</c:v>
                </c:pt>
                <c:pt idx="2722">
                  <c:v>-9.3405677254572604E-5</c:v>
                </c:pt>
                <c:pt idx="2723">
                  <c:v>-8.7721428261506698E-5</c:v>
                </c:pt>
                <c:pt idx="2724">
                  <c:v>-8.8248451060156605E-5</c:v>
                </c:pt>
                <c:pt idx="2725">
                  <c:v>-8.9240438956156802E-5</c:v>
                </c:pt>
                <c:pt idx="2726">
                  <c:v>-8.5360273279549498E-5</c:v>
                </c:pt>
                <c:pt idx="2727">
                  <c:v>-8.8853784163287795E-5</c:v>
                </c:pt>
                <c:pt idx="2728">
                  <c:v>-9.9116662649059299E-5</c:v>
                </c:pt>
                <c:pt idx="2729">
                  <c:v>-9.0829600429162696E-5</c:v>
                </c:pt>
                <c:pt idx="2730">
                  <c:v>-8.4879857581132598E-5</c:v>
                </c:pt>
                <c:pt idx="2731">
                  <c:v>-8.9758214355623695E-5</c:v>
                </c:pt>
                <c:pt idx="2732">
                  <c:v>-9.1423231507926201E-5</c:v>
                </c:pt>
                <c:pt idx="2733">
                  <c:v>-9.3162491619950695E-5</c:v>
                </c:pt>
                <c:pt idx="2734">
                  <c:v>-8.7002002481364999E-5</c:v>
                </c:pt>
                <c:pt idx="2735">
                  <c:v>-8.7856113059701501E-5</c:v>
                </c:pt>
                <c:pt idx="2736">
                  <c:v>-8.6503543295426695E-5</c:v>
                </c:pt>
                <c:pt idx="2737">
                  <c:v>-9.4864692944463195E-5</c:v>
                </c:pt>
                <c:pt idx="2738">
                  <c:v>-8.1798108645453099E-5</c:v>
                </c:pt>
                <c:pt idx="2739">
                  <c:v>-8.2337737365334001E-5</c:v>
                </c:pt>
                <c:pt idx="2740">
                  <c:v>-8.3828380923818094E-5</c:v>
                </c:pt>
                <c:pt idx="2741">
                  <c:v>-8.662539899595E-5</c:v>
                </c:pt>
                <c:pt idx="2742">
                  <c:v>-8.5894701831344303E-5</c:v>
                </c:pt>
                <c:pt idx="2743">
                  <c:v>-8.4585830808464604E-5</c:v>
                </c:pt>
                <c:pt idx="2744">
                  <c:v>-8.5763219082617104E-5</c:v>
                </c:pt>
                <c:pt idx="2745">
                  <c:v>-9.4435304064072897E-5</c:v>
                </c:pt>
                <c:pt idx="2746">
                  <c:v>-9.3674314284393904E-5</c:v>
                </c:pt>
                <c:pt idx="2747">
                  <c:v>-8.5949083307128706E-5</c:v>
                </c:pt>
                <c:pt idx="2748">
                  <c:v>-8.4181734677353498E-5</c:v>
                </c:pt>
                <c:pt idx="2749">
                  <c:v>-9.1982014232938505E-5</c:v>
                </c:pt>
                <c:pt idx="2750">
                  <c:v>-8.7452488092255702E-5</c:v>
                </c:pt>
                <c:pt idx="2751">
                  <c:v>-8.2990158218478497E-5</c:v>
                </c:pt>
                <c:pt idx="2752">
                  <c:v>-9.1326205303566803E-5</c:v>
                </c:pt>
                <c:pt idx="2753">
                  <c:v>-9.3006412026969899E-5</c:v>
                </c:pt>
                <c:pt idx="2754">
                  <c:v>-8.1846793543396794E-5</c:v>
                </c:pt>
                <c:pt idx="2755">
                  <c:v>-8.13970700768935E-5</c:v>
                </c:pt>
                <c:pt idx="2756">
                  <c:v>-8.8446308419372994E-5</c:v>
                </c:pt>
                <c:pt idx="2757">
                  <c:v>-8.7987380231707702E-5</c:v>
                </c:pt>
                <c:pt idx="2758">
                  <c:v>-8.3319684778832305E-5</c:v>
                </c:pt>
                <c:pt idx="2759">
                  <c:v>-8.8109060895287395E-5</c:v>
                </c:pt>
                <c:pt idx="2760">
                  <c:v>-8.4442825432927402E-5</c:v>
                </c:pt>
                <c:pt idx="2761">
                  <c:v>-9.2452589855997002E-5</c:v>
                </c:pt>
                <c:pt idx="2762">
                  <c:v>-9.0486007079660602E-5</c:v>
                </c:pt>
                <c:pt idx="2763">
                  <c:v>-8.3194795957949403E-5</c:v>
                </c:pt>
                <c:pt idx="2764">
                  <c:v>-8.3399088429801695E-5</c:v>
                </c:pt>
                <c:pt idx="2765">
                  <c:v>-9.0798083216212194E-5</c:v>
                </c:pt>
                <c:pt idx="2766">
                  <c:v>-8.3327693591983107E-5</c:v>
                </c:pt>
                <c:pt idx="2767">
                  <c:v>-8.2114906418380695E-5</c:v>
                </c:pt>
                <c:pt idx="2768">
                  <c:v>-8.5822723461166306E-5</c:v>
                </c:pt>
                <c:pt idx="2769">
                  <c:v>-7.7845793888875603E-5</c:v>
                </c:pt>
                <c:pt idx="2770">
                  <c:v>-8.7329952931349501E-5</c:v>
                </c:pt>
                <c:pt idx="2771">
                  <c:v>-8.2685245273484003E-5</c:v>
                </c:pt>
                <c:pt idx="2772">
                  <c:v>-8.5883296071209505E-5</c:v>
                </c:pt>
                <c:pt idx="2773">
                  <c:v>-8.5148170123409397E-5</c:v>
                </c:pt>
                <c:pt idx="2774">
                  <c:v>-8.5530429303109503E-5</c:v>
                </c:pt>
                <c:pt idx="2775">
                  <c:v>-8.6465647373727494E-5</c:v>
                </c:pt>
                <c:pt idx="2776">
                  <c:v>-8.4879908558541496E-5</c:v>
                </c:pt>
                <c:pt idx="2777">
                  <c:v>-8.7939413876247794E-5</c:v>
                </c:pt>
                <c:pt idx="2778">
                  <c:v>-8.7235225068719806E-5</c:v>
                </c:pt>
                <c:pt idx="2779">
                  <c:v>-8.7945803042596395E-5</c:v>
                </c:pt>
                <c:pt idx="2780">
                  <c:v>-8.6489569809272105E-5</c:v>
                </c:pt>
                <c:pt idx="2781">
                  <c:v>-8.6003223026038795E-5</c:v>
                </c:pt>
                <c:pt idx="2782">
                  <c:v>-8.1323504354313705E-5</c:v>
                </c:pt>
                <c:pt idx="2783">
                  <c:v>-8.8757513869104905E-5</c:v>
                </c:pt>
                <c:pt idx="2784">
                  <c:v>-8.6500859044522896E-5</c:v>
                </c:pt>
                <c:pt idx="2785">
                  <c:v>-8.9375738532391605E-5</c:v>
                </c:pt>
                <c:pt idx="2786">
                  <c:v>-8.6820472130383805E-5</c:v>
                </c:pt>
                <c:pt idx="2787">
                  <c:v>-7.9157734202678093E-5</c:v>
                </c:pt>
                <c:pt idx="2788">
                  <c:v>-8.8771021188205197E-5</c:v>
                </c:pt>
                <c:pt idx="2789">
                  <c:v>-8.8975052471414496E-5</c:v>
                </c:pt>
                <c:pt idx="2790">
                  <c:v>-8.9051714129116896E-5</c:v>
                </c:pt>
                <c:pt idx="2791">
                  <c:v>-8.8792740939121106E-5</c:v>
                </c:pt>
                <c:pt idx="2792">
                  <c:v>-9.1250275262287202E-5</c:v>
                </c:pt>
                <c:pt idx="2793">
                  <c:v>-8.5409359409048999E-5</c:v>
                </c:pt>
                <c:pt idx="2794">
                  <c:v>-8.3311577626837003E-5</c:v>
                </c:pt>
                <c:pt idx="2795">
                  <c:v>-8.9113727141424003E-5</c:v>
                </c:pt>
                <c:pt idx="2796">
                  <c:v>-9.3192146292986404E-5</c:v>
                </c:pt>
                <c:pt idx="2797">
                  <c:v>-8.7000855244405203E-5</c:v>
                </c:pt>
                <c:pt idx="2798">
                  <c:v>-8.58080565451034E-5</c:v>
                </c:pt>
                <c:pt idx="2799">
                  <c:v>-8.8024258045510506E-5</c:v>
                </c:pt>
                <c:pt idx="2800">
                  <c:v>-8.4313032993967304E-5</c:v>
                </c:pt>
                <c:pt idx="2801">
                  <c:v>-8.7633388331604699E-5</c:v>
                </c:pt>
                <c:pt idx="2802">
                  <c:v>-8.3849590622746406E-5</c:v>
                </c:pt>
                <c:pt idx="2803">
                  <c:v>-7.9270495723893797E-5</c:v>
                </c:pt>
                <c:pt idx="2804">
                  <c:v>-8.3225386820829996E-5</c:v>
                </c:pt>
                <c:pt idx="2805">
                  <c:v>-8.5295207158748694E-5</c:v>
                </c:pt>
                <c:pt idx="2806">
                  <c:v>-7.9199071484089303E-5</c:v>
                </c:pt>
                <c:pt idx="2807">
                  <c:v>-8.0113022085079097E-5</c:v>
                </c:pt>
                <c:pt idx="2808">
                  <c:v>-8.7107836086774105E-5</c:v>
                </c:pt>
                <c:pt idx="2809">
                  <c:v>-8.6257315906206994E-5</c:v>
                </c:pt>
                <c:pt idx="2810">
                  <c:v>-8.2683829166335196E-5</c:v>
                </c:pt>
                <c:pt idx="2811">
                  <c:v>-7.9743673693336006E-5</c:v>
                </c:pt>
                <c:pt idx="2812">
                  <c:v>-8.2672147462936905E-5</c:v>
                </c:pt>
                <c:pt idx="2813">
                  <c:v>-8.1807953559161995E-5</c:v>
                </c:pt>
                <c:pt idx="2814">
                  <c:v>-7.8906349506384994E-5</c:v>
                </c:pt>
                <c:pt idx="2815">
                  <c:v>-8.6581275908226404E-5</c:v>
                </c:pt>
                <c:pt idx="2816">
                  <c:v>-8.2523520216287103E-5</c:v>
                </c:pt>
                <c:pt idx="2817">
                  <c:v>-8.4769641134770505E-5</c:v>
                </c:pt>
                <c:pt idx="2818">
                  <c:v>-7.9873241181241806E-5</c:v>
                </c:pt>
                <c:pt idx="2819">
                  <c:v>-8.0905300434583595E-5</c:v>
                </c:pt>
                <c:pt idx="2820">
                  <c:v>-8.5074752309119005E-5</c:v>
                </c:pt>
                <c:pt idx="2821">
                  <c:v>-8.0813009280876103E-5</c:v>
                </c:pt>
                <c:pt idx="2822">
                  <c:v>-8.3068499724780597E-5</c:v>
                </c:pt>
                <c:pt idx="2823">
                  <c:v>-8.0674093062398994E-5</c:v>
                </c:pt>
                <c:pt idx="2824">
                  <c:v>-8.1942600699260999E-5</c:v>
                </c:pt>
                <c:pt idx="2825">
                  <c:v>-8.4746475828202203E-5</c:v>
                </c:pt>
                <c:pt idx="2826">
                  <c:v>-7.7372517298733597E-5</c:v>
                </c:pt>
                <c:pt idx="2827">
                  <c:v>-8.8389982522241203E-5</c:v>
                </c:pt>
                <c:pt idx="2828">
                  <c:v>-7.9005049220570606E-5</c:v>
                </c:pt>
                <c:pt idx="2829">
                  <c:v>-8.8733030855469403E-5</c:v>
                </c:pt>
                <c:pt idx="2830">
                  <c:v>-8.2187737638741895E-5</c:v>
                </c:pt>
                <c:pt idx="2831">
                  <c:v>-8.4337168627166906E-5</c:v>
                </c:pt>
                <c:pt idx="2832">
                  <c:v>-8.9370797055448207E-5</c:v>
                </c:pt>
                <c:pt idx="2833">
                  <c:v>-7.8300383742101903E-5</c:v>
                </c:pt>
                <c:pt idx="2834">
                  <c:v>-8.9313935683163102E-5</c:v>
                </c:pt>
                <c:pt idx="2835">
                  <c:v>-8.0728023674062605E-5</c:v>
                </c:pt>
                <c:pt idx="2836">
                  <c:v>-7.8416907878650706E-5</c:v>
                </c:pt>
                <c:pt idx="2837">
                  <c:v>-8.3196651155600896E-5</c:v>
                </c:pt>
                <c:pt idx="2838">
                  <c:v>-7.60152416258285E-5</c:v>
                </c:pt>
                <c:pt idx="2839">
                  <c:v>-7.71706782110641E-5</c:v>
                </c:pt>
                <c:pt idx="2840">
                  <c:v>-7.9783875470616403E-5</c:v>
                </c:pt>
                <c:pt idx="2841">
                  <c:v>-8.3416535948100694E-5</c:v>
                </c:pt>
                <c:pt idx="2842">
                  <c:v>-7.8908962276624998E-5</c:v>
                </c:pt>
                <c:pt idx="2843">
                  <c:v>-8.4020027988525599E-5</c:v>
                </c:pt>
                <c:pt idx="2844">
                  <c:v>-7.8471189648463005E-5</c:v>
                </c:pt>
                <c:pt idx="2845">
                  <c:v>-8.2636724309219101E-5</c:v>
                </c:pt>
                <c:pt idx="2846">
                  <c:v>-8.8533974630370903E-5</c:v>
                </c:pt>
                <c:pt idx="2847">
                  <c:v>-8.2000164786750896E-5</c:v>
                </c:pt>
                <c:pt idx="2848">
                  <c:v>-8.3843575023973604E-5</c:v>
                </c:pt>
                <c:pt idx="2849">
                  <c:v>-8.5191720272264607E-5</c:v>
                </c:pt>
                <c:pt idx="2850">
                  <c:v>-8.0772864071308596E-5</c:v>
                </c:pt>
                <c:pt idx="2851">
                  <c:v>-8.5851638030332901E-5</c:v>
                </c:pt>
                <c:pt idx="2852">
                  <c:v>-8.65104218575701E-5</c:v>
                </c:pt>
                <c:pt idx="2853">
                  <c:v>-7.7800606167877402E-5</c:v>
                </c:pt>
                <c:pt idx="2854">
                  <c:v>-8.28325318839068E-5</c:v>
                </c:pt>
                <c:pt idx="2855">
                  <c:v>-8.6177269645867997E-5</c:v>
                </c:pt>
                <c:pt idx="2856">
                  <c:v>-7.3530660490796898E-5</c:v>
                </c:pt>
                <c:pt idx="2857">
                  <c:v>-7.7416128897509994E-5</c:v>
                </c:pt>
                <c:pt idx="2858">
                  <c:v>-7.7295786453142394E-5</c:v>
                </c:pt>
                <c:pt idx="2859">
                  <c:v>-7.8446916400352602E-5</c:v>
                </c:pt>
                <c:pt idx="2860">
                  <c:v>-8.2432031182064105E-5</c:v>
                </c:pt>
                <c:pt idx="2861">
                  <c:v>-8.3023554059158194E-5</c:v>
                </c:pt>
                <c:pt idx="2862">
                  <c:v>-7.9283500280861001E-5</c:v>
                </c:pt>
                <c:pt idx="2863">
                  <c:v>-7.8750795856444105E-5</c:v>
                </c:pt>
                <c:pt idx="2864">
                  <c:v>-7.9491741993110795E-5</c:v>
                </c:pt>
                <c:pt idx="2865">
                  <c:v>-7.2996870795414594E-5</c:v>
                </c:pt>
                <c:pt idx="2866">
                  <c:v>-7.3177225285465705E-5</c:v>
                </c:pt>
                <c:pt idx="2867">
                  <c:v>-7.1147177262618201E-5</c:v>
                </c:pt>
                <c:pt idx="2868">
                  <c:v>-8.0532568316897605E-5</c:v>
                </c:pt>
                <c:pt idx="2869">
                  <c:v>-8.3574490094829299E-5</c:v>
                </c:pt>
                <c:pt idx="2870">
                  <c:v>-7.7868076716096794E-5</c:v>
                </c:pt>
                <c:pt idx="2871">
                  <c:v>-7.5028984832179593E-5</c:v>
                </c:pt>
                <c:pt idx="2872">
                  <c:v>-7.7296068866812697E-5</c:v>
                </c:pt>
                <c:pt idx="2873">
                  <c:v>-7.4359992426283701E-5</c:v>
                </c:pt>
                <c:pt idx="2874">
                  <c:v>-8.0478589167978806E-5</c:v>
                </c:pt>
                <c:pt idx="2875">
                  <c:v>-7.2676447339251599E-5</c:v>
                </c:pt>
                <c:pt idx="2876">
                  <c:v>-7.7830806329610996E-5</c:v>
                </c:pt>
                <c:pt idx="2877">
                  <c:v>-8.0190663234209702E-5</c:v>
                </c:pt>
                <c:pt idx="2878">
                  <c:v>-7.8169266619113197E-5</c:v>
                </c:pt>
                <c:pt idx="2879">
                  <c:v>-7.4434273623952895E-5</c:v>
                </c:pt>
                <c:pt idx="2880">
                  <c:v>-7.9770023156430106E-5</c:v>
                </c:pt>
                <c:pt idx="2881">
                  <c:v>-7.5009411807014202E-5</c:v>
                </c:pt>
                <c:pt idx="2882">
                  <c:v>-8.5158936415948296E-5</c:v>
                </c:pt>
                <c:pt idx="2883">
                  <c:v>-7.48537698996201E-5</c:v>
                </c:pt>
                <c:pt idx="2884">
                  <c:v>-8.4888151705929805E-5</c:v>
                </c:pt>
                <c:pt idx="2885">
                  <c:v>-8.2181457650270305E-5</c:v>
                </c:pt>
                <c:pt idx="2886">
                  <c:v>-8.4201183680024697E-5</c:v>
                </c:pt>
                <c:pt idx="2887">
                  <c:v>-7.9081618017974901E-5</c:v>
                </c:pt>
                <c:pt idx="2888">
                  <c:v>-7.8710160886460496E-5</c:v>
                </c:pt>
                <c:pt idx="2889">
                  <c:v>-8.4633766197995798E-5</c:v>
                </c:pt>
                <c:pt idx="2890">
                  <c:v>-7.7780396341930999E-5</c:v>
                </c:pt>
                <c:pt idx="2891">
                  <c:v>-7.0173546724796099E-5</c:v>
                </c:pt>
                <c:pt idx="2892">
                  <c:v>-6.7760948351252903E-5</c:v>
                </c:pt>
                <c:pt idx="2893">
                  <c:v>-7.7063249522509199E-5</c:v>
                </c:pt>
                <c:pt idx="2894">
                  <c:v>-7.4938811352650301E-5</c:v>
                </c:pt>
                <c:pt idx="2895">
                  <c:v>-7.7494244322037604E-5</c:v>
                </c:pt>
                <c:pt idx="2896">
                  <c:v>-7.7196176550253798E-5</c:v>
                </c:pt>
                <c:pt idx="2897">
                  <c:v>-8.1302303448915099E-5</c:v>
                </c:pt>
                <c:pt idx="2898">
                  <c:v>-7.9165871081089603E-5</c:v>
                </c:pt>
                <c:pt idx="2899">
                  <c:v>-7.39577440797508E-5</c:v>
                </c:pt>
                <c:pt idx="2900">
                  <c:v>-7.5877926813442594E-5</c:v>
                </c:pt>
                <c:pt idx="2901">
                  <c:v>-7.3254772931511005E-5</c:v>
                </c:pt>
                <c:pt idx="2902">
                  <c:v>-6.9021648970316006E-5</c:v>
                </c:pt>
                <c:pt idx="2903">
                  <c:v>-7.9775798204688599E-5</c:v>
                </c:pt>
                <c:pt idx="2904">
                  <c:v>-7.64506769240736E-5</c:v>
                </c:pt>
                <c:pt idx="2905">
                  <c:v>-7.6208349560262707E-5</c:v>
                </c:pt>
                <c:pt idx="2906">
                  <c:v>-7.2906883350201996E-5</c:v>
                </c:pt>
                <c:pt idx="2907">
                  <c:v>-7.5642028310216007E-5</c:v>
                </c:pt>
                <c:pt idx="2908">
                  <c:v>-7.9098793084881602E-5</c:v>
                </c:pt>
                <c:pt idx="2909">
                  <c:v>-7.5057589897587005E-5</c:v>
                </c:pt>
                <c:pt idx="2910">
                  <c:v>-6.8583729446912003E-5</c:v>
                </c:pt>
                <c:pt idx="2911">
                  <c:v>-7.8042413257538103E-5</c:v>
                </c:pt>
                <c:pt idx="2912">
                  <c:v>-7.1241174569673202E-5</c:v>
                </c:pt>
                <c:pt idx="2913">
                  <c:v>-7.5978908499659302E-5</c:v>
                </c:pt>
                <c:pt idx="2914">
                  <c:v>-7.9582790196470999E-5</c:v>
                </c:pt>
                <c:pt idx="2915">
                  <c:v>-7.6573714814213002E-5</c:v>
                </c:pt>
                <c:pt idx="2916">
                  <c:v>-6.9637683405486604E-5</c:v>
                </c:pt>
                <c:pt idx="2917">
                  <c:v>-7.6022734627319302E-5</c:v>
                </c:pt>
                <c:pt idx="2918">
                  <c:v>-7.2431095205668E-5</c:v>
                </c:pt>
                <c:pt idx="2919">
                  <c:v>-7.6450953683825502E-5</c:v>
                </c:pt>
                <c:pt idx="2920">
                  <c:v>-6.33955528811492E-5</c:v>
                </c:pt>
                <c:pt idx="2921">
                  <c:v>-7.1587375852966294E-5</c:v>
                </c:pt>
                <c:pt idx="2922">
                  <c:v>-7.7501560842975498E-5</c:v>
                </c:pt>
                <c:pt idx="2923">
                  <c:v>-8.2051460172126903E-5</c:v>
                </c:pt>
                <c:pt idx="2924">
                  <c:v>-7.3957170356597695E-5</c:v>
                </c:pt>
                <c:pt idx="2925">
                  <c:v>-6.8284720440147994E-5</c:v>
                </c:pt>
                <c:pt idx="2926">
                  <c:v>-7.0095694592141303E-5</c:v>
                </c:pt>
                <c:pt idx="2927">
                  <c:v>-6.7489392983828697E-5</c:v>
                </c:pt>
                <c:pt idx="2928">
                  <c:v>-7.1981412996772293E-5</c:v>
                </c:pt>
                <c:pt idx="2929">
                  <c:v>-7.7979871686910106E-5</c:v>
                </c:pt>
                <c:pt idx="2930">
                  <c:v>-8.0373291121720898E-5</c:v>
                </c:pt>
                <c:pt idx="2931">
                  <c:v>-7.1975078327383196E-5</c:v>
                </c:pt>
                <c:pt idx="2932">
                  <c:v>-7.3718873393512394E-5</c:v>
                </c:pt>
                <c:pt idx="2933">
                  <c:v>-6.9285003459458494E-5</c:v>
                </c:pt>
                <c:pt idx="2934">
                  <c:v>-7.4617475415454895E-5</c:v>
                </c:pt>
                <c:pt idx="2935">
                  <c:v>-7.7639503627329598E-5</c:v>
                </c:pt>
                <c:pt idx="2936">
                  <c:v>-7.9038249079868396E-5</c:v>
                </c:pt>
                <c:pt idx="2937">
                  <c:v>-7.7463979348469807E-5</c:v>
                </c:pt>
                <c:pt idx="2938">
                  <c:v>-7.3155112943661002E-5</c:v>
                </c:pt>
                <c:pt idx="2939">
                  <c:v>-7.7100434456791998E-5</c:v>
                </c:pt>
                <c:pt idx="2940">
                  <c:v>-6.72176733935044E-5</c:v>
                </c:pt>
                <c:pt idx="2941">
                  <c:v>-7.7750899137065901E-5</c:v>
                </c:pt>
                <c:pt idx="2942">
                  <c:v>-7.1450538424412899E-5</c:v>
                </c:pt>
                <c:pt idx="2943">
                  <c:v>-7.0061054602340396E-5</c:v>
                </c:pt>
                <c:pt idx="2944">
                  <c:v>-7.9962292970790197E-5</c:v>
                </c:pt>
                <c:pt idx="2945">
                  <c:v>-6.8954405087656701E-5</c:v>
                </c:pt>
                <c:pt idx="2946">
                  <c:v>-6.7197208600064997E-5</c:v>
                </c:pt>
                <c:pt idx="2947">
                  <c:v>-7.2779403510041504E-5</c:v>
                </c:pt>
                <c:pt idx="2948">
                  <c:v>-7.2262170401379402E-5</c:v>
                </c:pt>
                <c:pt idx="2949">
                  <c:v>-7.1488067819022497E-5</c:v>
                </c:pt>
                <c:pt idx="2950">
                  <c:v>-7.6796558165497804E-5</c:v>
                </c:pt>
                <c:pt idx="2951">
                  <c:v>-6.8775682314877902E-5</c:v>
                </c:pt>
                <c:pt idx="2952">
                  <c:v>-6.7998767684903895E-5</c:v>
                </c:pt>
                <c:pt idx="2953">
                  <c:v>-7.3682664304321001E-5</c:v>
                </c:pt>
                <c:pt idx="2954">
                  <c:v>-7.2995516572417398E-5</c:v>
                </c:pt>
                <c:pt idx="2955">
                  <c:v>-7.8301824865307401E-5</c:v>
                </c:pt>
                <c:pt idx="2956">
                  <c:v>-6.8931081314342095E-5</c:v>
                </c:pt>
                <c:pt idx="2957">
                  <c:v>-7.6155222127854296E-5</c:v>
                </c:pt>
                <c:pt idx="2958">
                  <c:v>-7.5137480312160497E-5</c:v>
                </c:pt>
                <c:pt idx="2959">
                  <c:v>-6.8391344826502899E-5</c:v>
                </c:pt>
                <c:pt idx="2960">
                  <c:v>-8.0989347009411501E-5</c:v>
                </c:pt>
                <c:pt idx="2961">
                  <c:v>-7.5371389789736899E-5</c:v>
                </c:pt>
                <c:pt idx="2962">
                  <c:v>-7.4901827545046696E-5</c:v>
                </c:pt>
                <c:pt idx="2963">
                  <c:v>-6.7367361045861902E-5</c:v>
                </c:pt>
                <c:pt idx="2964">
                  <c:v>-7.6665106778006398E-5</c:v>
                </c:pt>
                <c:pt idx="2965">
                  <c:v>-7.1941284350486294E-5</c:v>
                </c:pt>
                <c:pt idx="2966">
                  <c:v>-7.4962517064863695E-5</c:v>
                </c:pt>
                <c:pt idx="2967">
                  <c:v>-7.5775253549812695E-5</c:v>
                </c:pt>
                <c:pt idx="2968">
                  <c:v>-6.8105810127785805E-5</c:v>
                </c:pt>
                <c:pt idx="2969">
                  <c:v>-7.1955381639246895E-5</c:v>
                </c:pt>
                <c:pt idx="2970">
                  <c:v>-7.6494709668386803E-5</c:v>
                </c:pt>
                <c:pt idx="2971">
                  <c:v>-7.3892888807490094E-5</c:v>
                </c:pt>
                <c:pt idx="2972">
                  <c:v>-7.8488308623113093E-5</c:v>
                </c:pt>
                <c:pt idx="2973">
                  <c:v>-6.9172634225920704E-5</c:v>
                </c:pt>
                <c:pt idx="2974">
                  <c:v>-7.3820359488168896E-5</c:v>
                </c:pt>
                <c:pt idx="2975">
                  <c:v>-7.5227740358479699E-5</c:v>
                </c:pt>
                <c:pt idx="2976">
                  <c:v>-7.9060338840890207E-5</c:v>
                </c:pt>
                <c:pt idx="2977">
                  <c:v>-7.9249096572638896E-5</c:v>
                </c:pt>
                <c:pt idx="2978">
                  <c:v>-7.0452288899659196E-5</c:v>
                </c:pt>
                <c:pt idx="2979">
                  <c:v>-7.2369022865612301E-5</c:v>
                </c:pt>
                <c:pt idx="2980">
                  <c:v>-7.5807109207812702E-5</c:v>
                </c:pt>
                <c:pt idx="2981">
                  <c:v>-7.6813862604598697E-5</c:v>
                </c:pt>
                <c:pt idx="2982">
                  <c:v>-7.7830854229051405E-5</c:v>
                </c:pt>
                <c:pt idx="2983">
                  <c:v>-7.0108482389575307E-5</c:v>
                </c:pt>
                <c:pt idx="2984">
                  <c:v>-7.6763219152054099E-5</c:v>
                </c:pt>
                <c:pt idx="2985">
                  <c:v>-6.6321345681154698E-5</c:v>
                </c:pt>
                <c:pt idx="2986">
                  <c:v>-7.7101931865314696E-5</c:v>
                </c:pt>
                <c:pt idx="2987">
                  <c:v>-7.5223764590048306E-5</c:v>
                </c:pt>
                <c:pt idx="2988">
                  <c:v>-6.7756407771448897E-5</c:v>
                </c:pt>
                <c:pt idx="2989">
                  <c:v>-7.8177207986925297E-5</c:v>
                </c:pt>
                <c:pt idx="2990">
                  <c:v>-7.5039694516030906E-5</c:v>
                </c:pt>
                <c:pt idx="2991">
                  <c:v>-7.8122812028066596E-5</c:v>
                </c:pt>
                <c:pt idx="2992">
                  <c:v>-7.9378386560204702E-5</c:v>
                </c:pt>
                <c:pt idx="2993">
                  <c:v>-7.2388657313504705E-5</c:v>
                </c:pt>
                <c:pt idx="2994">
                  <c:v>-7.2434541852163607E-5</c:v>
                </c:pt>
                <c:pt idx="2995">
                  <c:v>-7.1290829547442298E-5</c:v>
                </c:pt>
                <c:pt idx="2996">
                  <c:v>-7.6810277666961802E-5</c:v>
                </c:pt>
                <c:pt idx="2997">
                  <c:v>-6.6906523206275803E-5</c:v>
                </c:pt>
                <c:pt idx="2998">
                  <c:v>-6.9277067434030102E-5</c:v>
                </c:pt>
                <c:pt idx="2999">
                  <c:v>-7.3627277517472305E-5</c:v>
                </c:pt>
                <c:pt idx="3000">
                  <c:v>-7.6067152034114494E-5</c:v>
                </c:pt>
                <c:pt idx="3001">
                  <c:v>-7.3314309285231103E-5</c:v>
                </c:pt>
                <c:pt idx="3002">
                  <c:v>-6.8254897180266495E-5</c:v>
                </c:pt>
                <c:pt idx="3003">
                  <c:v>-7.1883261614952998E-5</c:v>
                </c:pt>
                <c:pt idx="3004">
                  <c:v>-7.2419648813898399E-5</c:v>
                </c:pt>
                <c:pt idx="3005">
                  <c:v>-7.5302793013098796E-5</c:v>
                </c:pt>
                <c:pt idx="3006">
                  <c:v>-6.0150354977795902E-5</c:v>
                </c:pt>
                <c:pt idx="3007">
                  <c:v>-6.84189055757466E-5</c:v>
                </c:pt>
                <c:pt idx="3008">
                  <c:v>-7.1941521546213695E-5</c:v>
                </c:pt>
                <c:pt idx="3009">
                  <c:v>-7.2622608877274795E-5</c:v>
                </c:pt>
                <c:pt idx="3010">
                  <c:v>-6.8624894007701702E-5</c:v>
                </c:pt>
                <c:pt idx="3011">
                  <c:v>-7.2258427205378994E-5</c:v>
                </c:pt>
                <c:pt idx="3012">
                  <c:v>-7.5170979859789201E-5</c:v>
                </c:pt>
                <c:pt idx="3013">
                  <c:v>-7.1914639925451906E-5</c:v>
                </c:pt>
                <c:pt idx="3014">
                  <c:v>-7.5831381298044204E-5</c:v>
                </c:pt>
                <c:pt idx="3015">
                  <c:v>-6.9272103310589003E-5</c:v>
                </c:pt>
                <c:pt idx="3016">
                  <c:v>-7.0707795126739406E-5</c:v>
                </c:pt>
                <c:pt idx="3017">
                  <c:v>-7.0788073038774302E-5</c:v>
                </c:pt>
                <c:pt idx="3018">
                  <c:v>-7.4854928552346895E-5</c:v>
                </c:pt>
                <c:pt idx="3019">
                  <c:v>-7.0994776387633401E-5</c:v>
                </c:pt>
                <c:pt idx="3020">
                  <c:v>-7.0621573457499802E-5</c:v>
                </c:pt>
                <c:pt idx="3021">
                  <c:v>-7.4832329632488397E-5</c:v>
                </c:pt>
                <c:pt idx="3022">
                  <c:v>-7.4573832513337001E-5</c:v>
                </c:pt>
                <c:pt idx="3023">
                  <c:v>-7.6329798933713505E-5</c:v>
                </c:pt>
                <c:pt idx="3024">
                  <c:v>-6.8858299167227202E-5</c:v>
                </c:pt>
                <c:pt idx="3025">
                  <c:v>-7.3764133920321495E-5</c:v>
                </c:pt>
                <c:pt idx="3026">
                  <c:v>-6.8368771407427702E-5</c:v>
                </c:pt>
                <c:pt idx="3027">
                  <c:v>-5.76379318669053E-5</c:v>
                </c:pt>
                <c:pt idx="3028">
                  <c:v>-6.5482451225710504E-5</c:v>
                </c:pt>
                <c:pt idx="3029">
                  <c:v>-6.4834550850372894E-5</c:v>
                </c:pt>
                <c:pt idx="3030">
                  <c:v>-7.7462124281728204E-5</c:v>
                </c:pt>
                <c:pt idx="3031">
                  <c:v>-6.5703069797671201E-5</c:v>
                </c:pt>
                <c:pt idx="3032">
                  <c:v>-7.0466579216864399E-5</c:v>
                </c:pt>
                <c:pt idx="3033">
                  <c:v>-7.1343256661495006E-5</c:v>
                </c:pt>
                <c:pt idx="3034">
                  <c:v>-6.8464167437835597E-5</c:v>
                </c:pt>
                <c:pt idx="3035">
                  <c:v>-6.9159840487289297E-5</c:v>
                </c:pt>
                <c:pt idx="3036">
                  <c:v>-8.0178913738636895E-5</c:v>
                </c:pt>
                <c:pt idx="3037">
                  <c:v>-7.4366318520282902E-5</c:v>
                </c:pt>
                <c:pt idx="3038">
                  <c:v>-6.4475966522402906E-5</c:v>
                </c:pt>
                <c:pt idx="3039">
                  <c:v>-7.4407767472356196E-5</c:v>
                </c:pt>
                <c:pt idx="3040">
                  <c:v>-7.2574101193792603E-5</c:v>
                </c:pt>
                <c:pt idx="3041">
                  <c:v>-7.1093734347071804E-5</c:v>
                </c:pt>
                <c:pt idx="3042">
                  <c:v>-6.6182485674031697E-5</c:v>
                </c:pt>
                <c:pt idx="3043">
                  <c:v>-7.0055167728080102E-5</c:v>
                </c:pt>
                <c:pt idx="3044">
                  <c:v>-7.04609521815832E-5</c:v>
                </c:pt>
                <c:pt idx="3045">
                  <c:v>-6.8175133451572794E-5</c:v>
                </c:pt>
                <c:pt idx="3046">
                  <c:v>-6.9974045538061201E-5</c:v>
                </c:pt>
                <c:pt idx="3047">
                  <c:v>-6.5737194809610105E-5</c:v>
                </c:pt>
                <c:pt idx="3048">
                  <c:v>-6.9926968463875902E-5</c:v>
                </c:pt>
                <c:pt idx="3049">
                  <c:v>-6.8857649836768795E-5</c:v>
                </c:pt>
                <c:pt idx="3050">
                  <c:v>-6.9716309364665905E-5</c:v>
                </c:pt>
                <c:pt idx="3051">
                  <c:v>-6.4703175348709599E-5</c:v>
                </c:pt>
                <c:pt idx="3052">
                  <c:v>-5.9396280845122601E-5</c:v>
                </c:pt>
                <c:pt idx="3053">
                  <c:v>-6.7508516597947205E-5</c:v>
                </c:pt>
                <c:pt idx="3054">
                  <c:v>-6.0076116494938498E-5</c:v>
                </c:pt>
                <c:pt idx="3055">
                  <c:v>-6.9270046779638803E-5</c:v>
                </c:pt>
                <c:pt idx="3056">
                  <c:v>-7.0183814090183099E-5</c:v>
                </c:pt>
                <c:pt idx="3057">
                  <c:v>-6.7269908990805595E-5</c:v>
                </c:pt>
                <c:pt idx="3058">
                  <c:v>-6.7048383559816394E-5</c:v>
                </c:pt>
                <c:pt idx="3059">
                  <c:v>-7.03394246940298E-5</c:v>
                </c:pt>
                <c:pt idx="3060">
                  <c:v>-6.2232872823239096E-5</c:v>
                </c:pt>
                <c:pt idx="3061">
                  <c:v>-6.6465804142003401E-5</c:v>
                </c:pt>
                <c:pt idx="3062">
                  <c:v>-6.5740345836129703E-5</c:v>
                </c:pt>
                <c:pt idx="3063">
                  <c:v>-6.4890898336793798E-5</c:v>
                </c:pt>
                <c:pt idx="3064">
                  <c:v>-6.8790773594443601E-5</c:v>
                </c:pt>
                <c:pt idx="3065">
                  <c:v>-6.1425494101740495E-5</c:v>
                </c:pt>
                <c:pt idx="3066">
                  <c:v>-6.1995233859239094E-5</c:v>
                </c:pt>
                <c:pt idx="3067">
                  <c:v>-7.2146374171439204E-5</c:v>
                </c:pt>
                <c:pt idx="3068">
                  <c:v>-5.9295877138524798E-5</c:v>
                </c:pt>
                <c:pt idx="3069">
                  <c:v>-6.0702693892878102E-5</c:v>
                </c:pt>
                <c:pt idx="3070">
                  <c:v>-5.8676123649419898E-5</c:v>
                </c:pt>
                <c:pt idx="3071">
                  <c:v>-7.1440162098940303E-5</c:v>
                </c:pt>
                <c:pt idx="3072">
                  <c:v>-6.4513545582758195E-5</c:v>
                </c:pt>
                <c:pt idx="3073">
                  <c:v>-6.7371230771734705E-5</c:v>
                </c:pt>
                <c:pt idx="3074">
                  <c:v>-7.2914990097391904E-5</c:v>
                </c:pt>
                <c:pt idx="3075">
                  <c:v>-6.1967995691636303E-5</c:v>
                </c:pt>
                <c:pt idx="3076">
                  <c:v>-6.7698328012847205E-5</c:v>
                </c:pt>
                <c:pt idx="3077">
                  <c:v>-6.8609349132566194E-5</c:v>
                </c:pt>
                <c:pt idx="3078">
                  <c:v>-6.6050480292888E-5</c:v>
                </c:pt>
                <c:pt idx="3079">
                  <c:v>-6.1348374193571998E-5</c:v>
                </c:pt>
                <c:pt idx="3080">
                  <c:v>-6.7442709787767294E-5</c:v>
                </c:pt>
                <c:pt idx="3081">
                  <c:v>-6.2483900197036899E-5</c:v>
                </c:pt>
                <c:pt idx="3082">
                  <c:v>-6.3113264446747395E-5</c:v>
                </c:pt>
                <c:pt idx="3083">
                  <c:v>-6.1079535043899E-5</c:v>
                </c:pt>
                <c:pt idx="3084">
                  <c:v>-6.8607728821552496E-5</c:v>
                </c:pt>
                <c:pt idx="3085">
                  <c:v>-6.7577341709142502E-5</c:v>
                </c:pt>
                <c:pt idx="3086">
                  <c:v>-7.2003415169353603E-5</c:v>
                </c:pt>
                <c:pt idx="3087">
                  <c:v>-6.7427630717809499E-5</c:v>
                </c:pt>
                <c:pt idx="3088">
                  <c:v>-6.3551600584827803E-5</c:v>
                </c:pt>
                <c:pt idx="3089">
                  <c:v>-6.3447623920706296E-5</c:v>
                </c:pt>
                <c:pt idx="3090">
                  <c:v>-6.9077320245753896E-5</c:v>
                </c:pt>
                <c:pt idx="3091">
                  <c:v>-6.7032608636567704E-5</c:v>
                </c:pt>
                <c:pt idx="3092">
                  <c:v>-6.3857142698707202E-5</c:v>
                </c:pt>
                <c:pt idx="3093">
                  <c:v>-7.00001626203619E-5</c:v>
                </c:pt>
                <c:pt idx="3094">
                  <c:v>-6.2660011705723494E-5</c:v>
                </c:pt>
                <c:pt idx="3095">
                  <c:v>-6.7579269612578802E-5</c:v>
                </c:pt>
                <c:pt idx="3096">
                  <c:v>-6.1951633276929096E-5</c:v>
                </c:pt>
                <c:pt idx="3097">
                  <c:v>-6.7496696652008398E-5</c:v>
                </c:pt>
                <c:pt idx="3098">
                  <c:v>-6.7276593783721801E-5</c:v>
                </c:pt>
                <c:pt idx="3099">
                  <c:v>-6.4096100833774697E-5</c:v>
                </c:pt>
                <c:pt idx="3100">
                  <c:v>-6.6809413993532601E-5</c:v>
                </c:pt>
                <c:pt idx="3101">
                  <c:v>-6.6011185109932904E-5</c:v>
                </c:pt>
                <c:pt idx="3102">
                  <c:v>-5.7900552561667901E-5</c:v>
                </c:pt>
                <c:pt idx="3103">
                  <c:v>-6.2965567136905395E-5</c:v>
                </c:pt>
                <c:pt idx="3104">
                  <c:v>-6.9638226491878298E-5</c:v>
                </c:pt>
                <c:pt idx="3105">
                  <c:v>-6.1242763059515294E-5</c:v>
                </c:pt>
                <c:pt idx="3106">
                  <c:v>-6.8944689316980702E-5</c:v>
                </c:pt>
                <c:pt idx="3107">
                  <c:v>-6.2154044686445003E-5</c:v>
                </c:pt>
                <c:pt idx="3108">
                  <c:v>-6.2224185959538098E-5</c:v>
                </c:pt>
                <c:pt idx="3109">
                  <c:v>-6.5592326268934197E-5</c:v>
                </c:pt>
                <c:pt idx="3110">
                  <c:v>-6.7405666390383504E-5</c:v>
                </c:pt>
                <c:pt idx="3111">
                  <c:v>-7.1087713564163993E-5</c:v>
                </c:pt>
                <c:pt idx="3112">
                  <c:v>-6.1177922852793099E-5</c:v>
                </c:pt>
                <c:pt idx="3113">
                  <c:v>-6.4794966759684598E-5</c:v>
                </c:pt>
                <c:pt idx="3114">
                  <c:v>-6.6037581981726094E-5</c:v>
                </c:pt>
                <c:pt idx="3115">
                  <c:v>-6.7814039833020303E-5</c:v>
                </c:pt>
                <c:pt idx="3116">
                  <c:v>-6.1906876673187806E-5</c:v>
                </c:pt>
                <c:pt idx="3117">
                  <c:v>-6.5907284058644002E-5</c:v>
                </c:pt>
                <c:pt idx="3118">
                  <c:v>-6.3642664861573794E-5</c:v>
                </c:pt>
                <c:pt idx="3119">
                  <c:v>-6.88817892992086E-5</c:v>
                </c:pt>
                <c:pt idx="3120">
                  <c:v>-6.5694069210433498E-5</c:v>
                </c:pt>
                <c:pt idx="3121">
                  <c:v>-6.7290345082578697E-5</c:v>
                </c:pt>
                <c:pt idx="3122">
                  <c:v>-6.1444015950059405E-5</c:v>
                </c:pt>
                <c:pt idx="3123">
                  <c:v>-6.4370265124838E-5</c:v>
                </c:pt>
                <c:pt idx="3124">
                  <c:v>-6.8661726122567698E-5</c:v>
                </c:pt>
                <c:pt idx="3125">
                  <c:v>-6.9009083272976598E-5</c:v>
                </c:pt>
                <c:pt idx="3126">
                  <c:v>-6.6810428411833995E-5</c:v>
                </c:pt>
                <c:pt idx="3127">
                  <c:v>-5.7113235488496901E-5</c:v>
                </c:pt>
                <c:pt idx="3128">
                  <c:v>-6.0023663695627398E-5</c:v>
                </c:pt>
                <c:pt idx="3129">
                  <c:v>-6.0833668801465298E-5</c:v>
                </c:pt>
                <c:pt idx="3130">
                  <c:v>-6.6697073744815296E-5</c:v>
                </c:pt>
                <c:pt idx="3131">
                  <c:v>-6.1815313605845303E-5</c:v>
                </c:pt>
                <c:pt idx="3132">
                  <c:v>-5.9306451724188103E-5</c:v>
                </c:pt>
                <c:pt idx="3133">
                  <c:v>-6.8651630542760004E-5</c:v>
                </c:pt>
                <c:pt idx="3134">
                  <c:v>-6.0852338676211498E-5</c:v>
                </c:pt>
                <c:pt idx="3135">
                  <c:v>-6.8034759448245495E-5</c:v>
                </c:pt>
                <c:pt idx="3136">
                  <c:v>-6.3538604064803102E-5</c:v>
                </c:pt>
                <c:pt idx="3137">
                  <c:v>-6.4334493554788304E-5</c:v>
                </c:pt>
                <c:pt idx="3138">
                  <c:v>-6.2309464339373798E-5</c:v>
                </c:pt>
                <c:pt idx="3139">
                  <c:v>-7.1888176065622599E-5</c:v>
                </c:pt>
                <c:pt idx="3140">
                  <c:v>-5.9812060375878202E-5</c:v>
                </c:pt>
                <c:pt idx="3141">
                  <c:v>-6.6403782383359794E-5</c:v>
                </c:pt>
                <c:pt idx="3142">
                  <c:v>-7.0254345578411097E-5</c:v>
                </c:pt>
                <c:pt idx="3143">
                  <c:v>-5.9889024166816398E-5</c:v>
                </c:pt>
                <c:pt idx="3144">
                  <c:v>-6.0091770926118798E-5</c:v>
                </c:pt>
                <c:pt idx="3145">
                  <c:v>-6.8163075100696296E-5</c:v>
                </c:pt>
                <c:pt idx="3146">
                  <c:v>-6.4339838305680497E-5</c:v>
                </c:pt>
                <c:pt idx="3147">
                  <c:v>-6.7939855185795796E-5</c:v>
                </c:pt>
                <c:pt idx="3148">
                  <c:v>-6.4219252096400995E-5</c:v>
                </c:pt>
                <c:pt idx="3149">
                  <c:v>-5.9644592578600298E-5</c:v>
                </c:pt>
                <c:pt idx="3150">
                  <c:v>-6.7164575568888797E-5</c:v>
                </c:pt>
                <c:pt idx="3151">
                  <c:v>-6.1818059481735303E-5</c:v>
                </c:pt>
                <c:pt idx="3152">
                  <c:v>-6.5262971062116405E-5</c:v>
                </c:pt>
                <c:pt idx="3153">
                  <c:v>-6.3441992040870002E-5</c:v>
                </c:pt>
                <c:pt idx="3154">
                  <c:v>-6.0709803365868598E-5</c:v>
                </c:pt>
                <c:pt idx="3155">
                  <c:v>-6.0827696843396699E-5</c:v>
                </c:pt>
                <c:pt idx="3156">
                  <c:v>-6.5460672045554799E-5</c:v>
                </c:pt>
                <c:pt idx="3157">
                  <c:v>-6.4203234418632802E-5</c:v>
                </c:pt>
                <c:pt idx="3158">
                  <c:v>-6.3904122073106198E-5</c:v>
                </c:pt>
                <c:pt idx="3159">
                  <c:v>-6.4788167663154794E-5</c:v>
                </c:pt>
                <c:pt idx="3160">
                  <c:v>-5.8311692478759499E-5</c:v>
                </c:pt>
                <c:pt idx="3161">
                  <c:v>-6.6833997052384396E-5</c:v>
                </c:pt>
                <c:pt idx="3162">
                  <c:v>-6.4288058279694498E-5</c:v>
                </c:pt>
                <c:pt idx="3163">
                  <c:v>-6.5159138936786396E-5</c:v>
                </c:pt>
                <c:pt idx="3164">
                  <c:v>-5.7584620858509497E-5</c:v>
                </c:pt>
                <c:pt idx="3165">
                  <c:v>-6.7564226272329695E-5</c:v>
                </c:pt>
                <c:pt idx="3166">
                  <c:v>-6.2525199578211395E-5</c:v>
                </c:pt>
                <c:pt idx="3167">
                  <c:v>-5.1375373404555799E-5</c:v>
                </c:pt>
                <c:pt idx="3168">
                  <c:v>-5.8023269674618902E-5</c:v>
                </c:pt>
                <c:pt idx="3169">
                  <c:v>-5.2755162376432001E-5</c:v>
                </c:pt>
                <c:pt idx="3170">
                  <c:v>-6.7062128542212196E-5</c:v>
                </c:pt>
                <c:pt idx="3171">
                  <c:v>-6.05497087048954E-5</c:v>
                </c:pt>
                <c:pt idx="3172">
                  <c:v>-6.8852446119236697E-5</c:v>
                </c:pt>
                <c:pt idx="3173">
                  <c:v>-6.7388007534149505E-5</c:v>
                </c:pt>
                <c:pt idx="3174">
                  <c:v>-6.2032056357501204E-5</c:v>
                </c:pt>
                <c:pt idx="3175">
                  <c:v>-6.2359249151036598E-5</c:v>
                </c:pt>
                <c:pt idx="3176">
                  <c:v>-6.4948900640545503E-5</c:v>
                </c:pt>
                <c:pt idx="3177">
                  <c:v>-5.7917229271785999E-5</c:v>
                </c:pt>
                <c:pt idx="3178">
                  <c:v>-6.0439029268594E-5</c:v>
                </c:pt>
                <c:pt idx="3179">
                  <c:v>-6.5242210419336194E-5</c:v>
                </c:pt>
                <c:pt idx="3180">
                  <c:v>-5.9074419133870003E-5</c:v>
                </c:pt>
                <c:pt idx="3181">
                  <c:v>-6.2280258319824102E-5</c:v>
                </c:pt>
                <c:pt idx="3182">
                  <c:v>-6.3056287885544302E-5</c:v>
                </c:pt>
                <c:pt idx="3183">
                  <c:v>-6.5821655663409097E-5</c:v>
                </c:pt>
                <c:pt idx="3184">
                  <c:v>-6.4053163032123803E-5</c:v>
                </c:pt>
                <c:pt idx="3185">
                  <c:v>-6.4990132568195299E-5</c:v>
                </c:pt>
                <c:pt idx="3186">
                  <c:v>-6.5943098616539904E-5</c:v>
                </c:pt>
                <c:pt idx="3187">
                  <c:v>-6.1894654328250302E-5</c:v>
                </c:pt>
                <c:pt idx="3188">
                  <c:v>-5.7534438640205899E-5</c:v>
                </c:pt>
                <c:pt idx="3189">
                  <c:v>-6.1302072696032899E-5</c:v>
                </c:pt>
                <c:pt idx="3190">
                  <c:v>-5.9460311802125003E-5</c:v>
                </c:pt>
                <c:pt idx="3191">
                  <c:v>-6.5019586231814498E-5</c:v>
                </c:pt>
                <c:pt idx="3192">
                  <c:v>-6.1774343878493899E-5</c:v>
                </c:pt>
                <c:pt idx="3193">
                  <c:v>-6.4173450204525797E-5</c:v>
                </c:pt>
                <c:pt idx="3194">
                  <c:v>-5.5705701098262998E-5</c:v>
                </c:pt>
                <c:pt idx="3195">
                  <c:v>-5.9892499850755698E-5</c:v>
                </c:pt>
                <c:pt idx="3196">
                  <c:v>-6.3480612991363895E-5</c:v>
                </c:pt>
                <c:pt idx="3197">
                  <c:v>-6.3130811392670799E-5</c:v>
                </c:pt>
                <c:pt idx="3198">
                  <c:v>-6.1127563203570599E-5</c:v>
                </c:pt>
                <c:pt idx="3199">
                  <c:v>-6.1163607984769406E-5</c:v>
                </c:pt>
                <c:pt idx="3200">
                  <c:v>-6.2600507116735801E-5</c:v>
                </c:pt>
                <c:pt idx="3201">
                  <c:v>-5.78153385625245E-5</c:v>
                </c:pt>
                <c:pt idx="3202">
                  <c:v>-5.6572971085663602E-5</c:v>
                </c:pt>
                <c:pt idx="3203">
                  <c:v>-5.7906919268903699E-5</c:v>
                </c:pt>
                <c:pt idx="3204">
                  <c:v>-6.1904150944211905E-5</c:v>
                </c:pt>
                <c:pt idx="3205">
                  <c:v>-5.8746024327910498E-5</c:v>
                </c:pt>
                <c:pt idx="3206">
                  <c:v>-5.3841276762887098E-5</c:v>
                </c:pt>
                <c:pt idx="3207">
                  <c:v>-6.2237276618957606E-5</c:v>
                </c:pt>
                <c:pt idx="3208">
                  <c:v>-5.8605370376000599E-5</c:v>
                </c:pt>
                <c:pt idx="3209">
                  <c:v>-5.3700396045316101E-5</c:v>
                </c:pt>
                <c:pt idx="3210">
                  <c:v>-5.5851370793351499E-5</c:v>
                </c:pt>
                <c:pt idx="3211">
                  <c:v>-5.5142306017823103E-5</c:v>
                </c:pt>
                <c:pt idx="3212">
                  <c:v>-5.70482406937859E-5</c:v>
                </c:pt>
                <c:pt idx="3213">
                  <c:v>-5.0626587391273899E-5</c:v>
                </c:pt>
                <c:pt idx="3214">
                  <c:v>-6.08024554690286E-5</c:v>
                </c:pt>
                <c:pt idx="3215">
                  <c:v>-6.5660418185382202E-5</c:v>
                </c:pt>
                <c:pt idx="3216">
                  <c:v>-5.88891433481975E-5</c:v>
                </c:pt>
                <c:pt idx="3217">
                  <c:v>-6.0761410440321097E-5</c:v>
                </c:pt>
                <c:pt idx="3218">
                  <c:v>-5.4953676345628003E-5</c:v>
                </c:pt>
                <c:pt idx="3219">
                  <c:v>-5.9902697510353197E-5</c:v>
                </c:pt>
                <c:pt idx="3220">
                  <c:v>-5.3770076373750797E-5</c:v>
                </c:pt>
                <c:pt idx="3221">
                  <c:v>-5.8166590074155599E-5</c:v>
                </c:pt>
                <c:pt idx="3222">
                  <c:v>-5.74391924597811E-5</c:v>
                </c:pt>
                <c:pt idx="3223">
                  <c:v>-5.7453602280357199E-5</c:v>
                </c:pt>
                <c:pt idx="3224">
                  <c:v>-6.4852418747868095E-5</c:v>
                </c:pt>
                <c:pt idx="3225">
                  <c:v>-6.5637114237917894E-5</c:v>
                </c:pt>
                <c:pt idx="3226">
                  <c:v>-6.2381768100870394E-5</c:v>
                </c:pt>
                <c:pt idx="3227">
                  <c:v>-5.9002292117296202E-5</c:v>
                </c:pt>
                <c:pt idx="3228">
                  <c:v>-6.1453798684097695E-5</c:v>
                </c:pt>
                <c:pt idx="3229">
                  <c:v>-5.5771787947976003E-5</c:v>
                </c:pt>
                <c:pt idx="3230">
                  <c:v>-5.9440791789803197E-5</c:v>
                </c:pt>
                <c:pt idx="3231">
                  <c:v>-6.2108297868712601E-5</c:v>
                </c:pt>
                <c:pt idx="3232">
                  <c:v>-5.9502990460877398E-5</c:v>
                </c:pt>
                <c:pt idx="3233">
                  <c:v>-5.0053191011103998E-5</c:v>
                </c:pt>
                <c:pt idx="3234">
                  <c:v>-5.5615615683374802E-5</c:v>
                </c:pt>
                <c:pt idx="3235">
                  <c:v>-5.84125921729598E-5</c:v>
                </c:pt>
                <c:pt idx="3236">
                  <c:v>-5.92373601543321E-5</c:v>
                </c:pt>
                <c:pt idx="3237">
                  <c:v>-5.4176632601601702E-5</c:v>
                </c:pt>
                <c:pt idx="3238">
                  <c:v>-5.3793061593049798E-5</c:v>
                </c:pt>
                <c:pt idx="3239">
                  <c:v>-4.3164752425380203E-5</c:v>
                </c:pt>
                <c:pt idx="3240">
                  <c:v>-5.5174310996697799E-5</c:v>
                </c:pt>
                <c:pt idx="3241">
                  <c:v>-5.2869711293040802E-5</c:v>
                </c:pt>
                <c:pt idx="3242">
                  <c:v>-5.6109980194458201E-5</c:v>
                </c:pt>
                <c:pt idx="3243">
                  <c:v>-5.23042967421733E-5</c:v>
                </c:pt>
                <c:pt idx="3244">
                  <c:v>-4.60829960128661E-5</c:v>
                </c:pt>
                <c:pt idx="3245">
                  <c:v>-5.6029811334549602E-5</c:v>
                </c:pt>
                <c:pt idx="3246">
                  <c:v>-5.4205735190485002E-5</c:v>
                </c:pt>
                <c:pt idx="3247">
                  <c:v>-5.6995937319979498E-5</c:v>
                </c:pt>
                <c:pt idx="3248">
                  <c:v>-5.7723326889837501E-5</c:v>
                </c:pt>
                <c:pt idx="3249">
                  <c:v>-5.0547519613285602E-5</c:v>
                </c:pt>
                <c:pt idx="3250">
                  <c:v>-4.9760646644868502E-5</c:v>
                </c:pt>
                <c:pt idx="3251">
                  <c:v>-6.4558120615716797E-5</c:v>
                </c:pt>
                <c:pt idx="3252">
                  <c:v>-5.5323401046325298E-5</c:v>
                </c:pt>
                <c:pt idx="3253">
                  <c:v>-5.59890923488196E-5</c:v>
                </c:pt>
                <c:pt idx="3254">
                  <c:v>-6.1099599773815796E-5</c:v>
                </c:pt>
                <c:pt idx="3255">
                  <c:v>-6.1050609543745197E-5</c:v>
                </c:pt>
                <c:pt idx="3256">
                  <c:v>-4.5606970645844601E-5</c:v>
                </c:pt>
                <c:pt idx="3257">
                  <c:v>-5.5457797534844502E-5</c:v>
                </c:pt>
                <c:pt idx="3258">
                  <c:v>-5.2790911550203397E-5</c:v>
                </c:pt>
                <c:pt idx="3259">
                  <c:v>-5.8023325092424602E-5</c:v>
                </c:pt>
                <c:pt idx="3260">
                  <c:v>-5.2106445417566097E-5</c:v>
                </c:pt>
                <c:pt idx="3261">
                  <c:v>-5.4228473385591702E-5</c:v>
                </c:pt>
                <c:pt idx="3262">
                  <c:v>-5.2794763149526601E-5</c:v>
                </c:pt>
                <c:pt idx="3263">
                  <c:v>-5.3083153626567501E-5</c:v>
                </c:pt>
                <c:pt idx="3264">
                  <c:v>-5.11075063484725E-5</c:v>
                </c:pt>
                <c:pt idx="3265">
                  <c:v>-4.2949971135889497E-5</c:v>
                </c:pt>
                <c:pt idx="3266">
                  <c:v>-6.6402862181943196E-5</c:v>
                </c:pt>
                <c:pt idx="3267">
                  <c:v>-5.5186473234493798E-5</c:v>
                </c:pt>
                <c:pt idx="3268">
                  <c:v>-5.6057336131448801E-5</c:v>
                </c:pt>
                <c:pt idx="3269">
                  <c:v>-5.6217559915675098E-5</c:v>
                </c:pt>
                <c:pt idx="3270">
                  <c:v>-4.7844195414225801E-5</c:v>
                </c:pt>
                <c:pt idx="3271">
                  <c:v>-5.8583071821468401E-5</c:v>
                </c:pt>
                <c:pt idx="3272">
                  <c:v>-5.8195949555913202E-5</c:v>
                </c:pt>
                <c:pt idx="3273">
                  <c:v>-5.37007930713094E-5</c:v>
                </c:pt>
                <c:pt idx="3274">
                  <c:v>-5.6007670313851098E-5</c:v>
                </c:pt>
                <c:pt idx="3275">
                  <c:v>-5.5023303769278799E-5</c:v>
                </c:pt>
                <c:pt idx="3276">
                  <c:v>-5.4491494192441002E-5</c:v>
                </c:pt>
                <c:pt idx="3277">
                  <c:v>-5.4485069063155298E-5</c:v>
                </c:pt>
                <c:pt idx="3278">
                  <c:v>-5.5885437911526998E-5</c:v>
                </c:pt>
                <c:pt idx="3279">
                  <c:v>-5.7419224616254701E-5</c:v>
                </c:pt>
                <c:pt idx="3280">
                  <c:v>-4.93376456601114E-5</c:v>
                </c:pt>
                <c:pt idx="3281">
                  <c:v>-5.3683379842935298E-5</c:v>
                </c:pt>
                <c:pt idx="3282">
                  <c:v>-5.3265498841858201E-5</c:v>
                </c:pt>
                <c:pt idx="3283">
                  <c:v>-5.9614810226223999E-5</c:v>
                </c:pt>
                <c:pt idx="3284">
                  <c:v>-5.2489035673111002E-5</c:v>
                </c:pt>
                <c:pt idx="3285">
                  <c:v>-4.91243526824915E-5</c:v>
                </c:pt>
                <c:pt idx="3286">
                  <c:v>-4.9092074690870002E-5</c:v>
                </c:pt>
                <c:pt idx="3287">
                  <c:v>-4.9892562259558E-5</c:v>
                </c:pt>
                <c:pt idx="3288">
                  <c:v>-4.6074056534095303E-5</c:v>
                </c:pt>
                <c:pt idx="3289">
                  <c:v>-5.5384274459464403E-5</c:v>
                </c:pt>
                <c:pt idx="3290">
                  <c:v>-5.23872676393872E-5</c:v>
                </c:pt>
                <c:pt idx="3291">
                  <c:v>-4.77606827814302E-5</c:v>
                </c:pt>
                <c:pt idx="3292">
                  <c:v>-5.6130824949768998E-5</c:v>
                </c:pt>
                <c:pt idx="3293">
                  <c:v>-4.9630197984288202E-5</c:v>
                </c:pt>
                <c:pt idx="3294">
                  <c:v>-5.7179904654085099E-5</c:v>
                </c:pt>
                <c:pt idx="3295">
                  <c:v>-5.7672675647671701E-5</c:v>
                </c:pt>
                <c:pt idx="3296">
                  <c:v>-5.2609394205392603E-5</c:v>
                </c:pt>
                <c:pt idx="3297">
                  <c:v>-5.8466549248572898E-5</c:v>
                </c:pt>
                <c:pt idx="3298">
                  <c:v>-4.9606809172155102E-5</c:v>
                </c:pt>
                <c:pt idx="3299">
                  <c:v>-5.6303008888046501E-5</c:v>
                </c:pt>
                <c:pt idx="3300">
                  <c:v>-4.9696418682849498E-5</c:v>
                </c:pt>
                <c:pt idx="3301">
                  <c:v>-4.1243249629354803E-5</c:v>
                </c:pt>
                <c:pt idx="3302">
                  <c:v>-5.5492982662225899E-5</c:v>
                </c:pt>
                <c:pt idx="3303">
                  <c:v>-4.7587361860007701E-5</c:v>
                </c:pt>
                <c:pt idx="3304">
                  <c:v>-4.3100238898324399E-5</c:v>
                </c:pt>
                <c:pt idx="3305">
                  <c:v>-4.6957610318948203E-5</c:v>
                </c:pt>
                <c:pt idx="3306">
                  <c:v>-4.3372299000267502E-5</c:v>
                </c:pt>
                <c:pt idx="3307">
                  <c:v>-5.2406268636272901E-5</c:v>
                </c:pt>
                <c:pt idx="3308">
                  <c:v>-5.3841523815443998E-5</c:v>
                </c:pt>
                <c:pt idx="3309">
                  <c:v>-4.9173403712119498E-5</c:v>
                </c:pt>
                <c:pt idx="3310">
                  <c:v>-5.2689685517645602E-5</c:v>
                </c:pt>
                <c:pt idx="3311">
                  <c:v>-4.8935822122838297E-5</c:v>
                </c:pt>
                <c:pt idx="3312">
                  <c:v>-5.9362855037492501E-5</c:v>
                </c:pt>
                <c:pt idx="3313">
                  <c:v>-5.3093626607014202E-5</c:v>
                </c:pt>
                <c:pt idx="3314">
                  <c:v>-5.6131098765668402E-5</c:v>
                </c:pt>
                <c:pt idx="3315">
                  <c:v>-5.7906160881937801E-5</c:v>
                </c:pt>
                <c:pt idx="3316">
                  <c:v>-5.1204505121374103E-5</c:v>
                </c:pt>
                <c:pt idx="3317">
                  <c:v>-5.8126835172184501E-5</c:v>
                </c:pt>
                <c:pt idx="3318">
                  <c:v>-5.2481665204697601E-5</c:v>
                </c:pt>
                <c:pt idx="3319">
                  <c:v>-5.8567035835410997E-5</c:v>
                </c:pt>
                <c:pt idx="3320">
                  <c:v>-5.1944289608000798E-5</c:v>
                </c:pt>
                <c:pt idx="3321">
                  <c:v>-5.6431977456669602E-5</c:v>
                </c:pt>
                <c:pt idx="3322">
                  <c:v>-4.8745257522476198E-5</c:v>
                </c:pt>
                <c:pt idx="3323">
                  <c:v>-4.6867207796696202E-5</c:v>
                </c:pt>
                <c:pt idx="3324">
                  <c:v>-3.9768179872079799E-5</c:v>
                </c:pt>
                <c:pt idx="3325">
                  <c:v>-5.1928198578677598E-5</c:v>
                </c:pt>
                <c:pt idx="3326">
                  <c:v>-5.5210022422756897E-5</c:v>
                </c:pt>
                <c:pt idx="3327">
                  <c:v>-4.0987368051223802E-5</c:v>
                </c:pt>
                <c:pt idx="3328">
                  <c:v>-4.55258102739276E-5</c:v>
                </c:pt>
                <c:pt idx="3329">
                  <c:v>-4.6576774903523099E-5</c:v>
                </c:pt>
                <c:pt idx="3330">
                  <c:v>-4.4398950500627097E-5</c:v>
                </c:pt>
                <c:pt idx="3331">
                  <c:v>-4.43654330152303E-5</c:v>
                </c:pt>
                <c:pt idx="3332">
                  <c:v>-4.1940804289745401E-5</c:v>
                </c:pt>
                <c:pt idx="3333">
                  <c:v>-5.21442081612778E-5</c:v>
                </c:pt>
                <c:pt idx="3334">
                  <c:v>-5.0432564194994998E-5</c:v>
                </c:pt>
                <c:pt idx="3335">
                  <c:v>-4.3108062789302798E-5</c:v>
                </c:pt>
                <c:pt idx="3336">
                  <c:v>-5.29938385218378E-5</c:v>
                </c:pt>
                <c:pt idx="3337">
                  <c:v>-4.9831999452765E-5</c:v>
                </c:pt>
                <c:pt idx="3338">
                  <c:v>-4.8386719129428499E-5</c:v>
                </c:pt>
                <c:pt idx="3339">
                  <c:v>-4.4545963630819001E-5</c:v>
                </c:pt>
                <c:pt idx="3340">
                  <c:v>-4.0019815028279002E-5</c:v>
                </c:pt>
                <c:pt idx="3341">
                  <c:v>-4.5954131892238498E-5</c:v>
                </c:pt>
                <c:pt idx="3342">
                  <c:v>-4.7151104209229397E-5</c:v>
                </c:pt>
                <c:pt idx="3343">
                  <c:v>-4.7840262544705E-5</c:v>
                </c:pt>
                <c:pt idx="3344">
                  <c:v>-4.91400203873979E-5</c:v>
                </c:pt>
                <c:pt idx="3345">
                  <c:v>-4.0574982359203601E-5</c:v>
                </c:pt>
                <c:pt idx="3346">
                  <c:v>-5.1825267121544603E-5</c:v>
                </c:pt>
                <c:pt idx="3347">
                  <c:v>-4.6623436429235203E-5</c:v>
                </c:pt>
                <c:pt idx="3348">
                  <c:v>-4.0999373806103501E-5</c:v>
                </c:pt>
                <c:pt idx="3349">
                  <c:v>-3.8868403276819302E-5</c:v>
                </c:pt>
                <c:pt idx="3350">
                  <c:v>-5.3706753979799301E-5</c:v>
                </c:pt>
                <c:pt idx="3351">
                  <c:v>-4.6577711673682101E-5</c:v>
                </c:pt>
                <c:pt idx="3352">
                  <c:v>-4.2311698146409602E-5</c:v>
                </c:pt>
                <c:pt idx="3353">
                  <c:v>-4.6468707698828098E-5</c:v>
                </c:pt>
                <c:pt idx="3354">
                  <c:v>-5.1378127709342703E-5</c:v>
                </c:pt>
                <c:pt idx="3355">
                  <c:v>-5.6223983935759502E-5</c:v>
                </c:pt>
                <c:pt idx="3356">
                  <c:v>-5.9352040250992098E-5</c:v>
                </c:pt>
                <c:pt idx="3357">
                  <c:v>-4.4696462363863803E-5</c:v>
                </c:pt>
                <c:pt idx="3358">
                  <c:v>-4.9630104058708398E-5</c:v>
                </c:pt>
                <c:pt idx="3359">
                  <c:v>-4.73555695655397E-5</c:v>
                </c:pt>
                <c:pt idx="3360">
                  <c:v>-5.0587256262409E-5</c:v>
                </c:pt>
                <c:pt idx="3361">
                  <c:v>-5.5881906209472597E-5</c:v>
                </c:pt>
                <c:pt idx="3362">
                  <c:v>-5.3883009081106898E-5</c:v>
                </c:pt>
                <c:pt idx="3363">
                  <c:v>-5.9616110508098399E-5</c:v>
                </c:pt>
                <c:pt idx="3364">
                  <c:v>-5.1743929638405199E-5</c:v>
                </c:pt>
                <c:pt idx="3365">
                  <c:v>-4.7916278880991E-5</c:v>
                </c:pt>
                <c:pt idx="3366">
                  <c:v>-4.6955184244663302E-5</c:v>
                </c:pt>
                <c:pt idx="3367">
                  <c:v>-5.1325372402427398E-5</c:v>
                </c:pt>
                <c:pt idx="3368">
                  <c:v>-5.0923596220463998E-5</c:v>
                </c:pt>
                <c:pt idx="3369">
                  <c:v>-5.8741264326848697E-5</c:v>
                </c:pt>
                <c:pt idx="3370">
                  <c:v>-4.8895919231575798E-5</c:v>
                </c:pt>
                <c:pt idx="3371">
                  <c:v>-5.27898481996957E-5</c:v>
                </c:pt>
                <c:pt idx="3372">
                  <c:v>-5.07906120478803E-5</c:v>
                </c:pt>
                <c:pt idx="3373">
                  <c:v>-5.2345160899089497E-5</c:v>
                </c:pt>
                <c:pt idx="3374">
                  <c:v>-4.9562217931738103E-5</c:v>
                </c:pt>
                <c:pt idx="3375">
                  <c:v>-4.3428380467801197E-5</c:v>
                </c:pt>
                <c:pt idx="3376">
                  <c:v>-5.17600152489477E-5</c:v>
                </c:pt>
                <c:pt idx="3377">
                  <c:v>-4.7743517552181803E-5</c:v>
                </c:pt>
                <c:pt idx="3378">
                  <c:v>-5.6177115776882101E-5</c:v>
                </c:pt>
                <c:pt idx="3379">
                  <c:v>-5.3648103888756402E-5</c:v>
                </c:pt>
                <c:pt idx="3380">
                  <c:v>-5.02155304884544E-5</c:v>
                </c:pt>
                <c:pt idx="3381">
                  <c:v>-4.9367615412055602E-5</c:v>
                </c:pt>
                <c:pt idx="3382">
                  <c:v>-4.5003914742431401E-5</c:v>
                </c:pt>
                <c:pt idx="3383">
                  <c:v>-5.0714287170037901E-5</c:v>
                </c:pt>
                <c:pt idx="3384">
                  <c:v>-5.5367972551745301E-5</c:v>
                </c:pt>
                <c:pt idx="3385">
                  <c:v>-4.9802632073235997E-5</c:v>
                </c:pt>
                <c:pt idx="3386">
                  <c:v>-4.5138626282163798E-5</c:v>
                </c:pt>
                <c:pt idx="3387">
                  <c:v>-5.0599425269735803E-5</c:v>
                </c:pt>
                <c:pt idx="3388">
                  <c:v>-4.6356358719771601E-5</c:v>
                </c:pt>
                <c:pt idx="3389">
                  <c:v>-4.6974380202584898E-5</c:v>
                </c:pt>
                <c:pt idx="3390">
                  <c:v>-4.2215097481174901E-5</c:v>
                </c:pt>
                <c:pt idx="3391">
                  <c:v>-4.8768524257991502E-5</c:v>
                </c:pt>
                <c:pt idx="3392">
                  <c:v>-5.1887997697596298E-5</c:v>
                </c:pt>
                <c:pt idx="3393">
                  <c:v>-5.2252729061887901E-5</c:v>
                </c:pt>
                <c:pt idx="3394">
                  <c:v>-5.1274671793304698E-5</c:v>
                </c:pt>
                <c:pt idx="3395">
                  <c:v>-5.4975373178067002E-5</c:v>
                </c:pt>
                <c:pt idx="3396">
                  <c:v>-5.0060590520107102E-5</c:v>
                </c:pt>
                <c:pt idx="3397">
                  <c:v>-4.9731382242330502E-5</c:v>
                </c:pt>
                <c:pt idx="3398">
                  <c:v>-5.3557802084490299E-5</c:v>
                </c:pt>
                <c:pt idx="3399">
                  <c:v>-5.3609603946386399E-5</c:v>
                </c:pt>
                <c:pt idx="3400">
                  <c:v>-5.3151892079610099E-5</c:v>
                </c:pt>
                <c:pt idx="3401">
                  <c:v>-4.4442998579214298E-5</c:v>
                </c:pt>
                <c:pt idx="3402">
                  <c:v>-4.5821037905094401E-5</c:v>
                </c:pt>
                <c:pt idx="3403">
                  <c:v>-3.6674807206331997E-5</c:v>
                </c:pt>
                <c:pt idx="3404">
                  <c:v>-5.1579823374804801E-5</c:v>
                </c:pt>
                <c:pt idx="3405">
                  <c:v>-5.1874956041872999E-5</c:v>
                </c:pt>
                <c:pt idx="3406">
                  <c:v>-4.7259855546400302E-5</c:v>
                </c:pt>
                <c:pt idx="3407">
                  <c:v>-4.9420248952258301E-5</c:v>
                </c:pt>
                <c:pt idx="3408">
                  <c:v>-5.2090518721943801E-5</c:v>
                </c:pt>
                <c:pt idx="3409">
                  <c:v>-5.2015204380746298E-5</c:v>
                </c:pt>
                <c:pt idx="3410">
                  <c:v>-5.2572660462223402E-5</c:v>
                </c:pt>
                <c:pt idx="3411">
                  <c:v>-4.4712532292178903E-5</c:v>
                </c:pt>
                <c:pt idx="3412">
                  <c:v>-4.3768662336475601E-5</c:v>
                </c:pt>
                <c:pt idx="3413">
                  <c:v>-4.8717304063086702E-5</c:v>
                </c:pt>
                <c:pt idx="3414">
                  <c:v>-4.5120799635808898E-5</c:v>
                </c:pt>
                <c:pt idx="3415">
                  <c:v>-4.8151244254666501E-5</c:v>
                </c:pt>
                <c:pt idx="3416">
                  <c:v>-4.2604125826683302E-5</c:v>
                </c:pt>
                <c:pt idx="3417">
                  <c:v>-4.1409593872908E-5</c:v>
                </c:pt>
                <c:pt idx="3418">
                  <c:v>-4.7085379590710698E-5</c:v>
                </c:pt>
                <c:pt idx="3419">
                  <c:v>-4.5222142259469099E-5</c:v>
                </c:pt>
                <c:pt idx="3420">
                  <c:v>-4.7249952640853302E-5</c:v>
                </c:pt>
                <c:pt idx="3421">
                  <c:v>-4.8057641947916297E-5</c:v>
                </c:pt>
                <c:pt idx="3422">
                  <c:v>-4.7001947205993903E-5</c:v>
                </c:pt>
                <c:pt idx="3423">
                  <c:v>-4.0252983529615701E-5</c:v>
                </c:pt>
                <c:pt idx="3424">
                  <c:v>-4.7615210908933497E-5</c:v>
                </c:pt>
                <c:pt idx="3425">
                  <c:v>-5.23612387988434E-5</c:v>
                </c:pt>
                <c:pt idx="3426">
                  <c:v>-4.6969630697390903E-5</c:v>
                </c:pt>
                <c:pt idx="3427">
                  <c:v>-4.8049448905447598E-5</c:v>
                </c:pt>
                <c:pt idx="3428">
                  <c:v>-4.4088738992113497E-5</c:v>
                </c:pt>
                <c:pt idx="3429">
                  <c:v>-4.0537400970925301E-5</c:v>
                </c:pt>
                <c:pt idx="3430">
                  <c:v>-4.4818547749797298E-5</c:v>
                </c:pt>
                <c:pt idx="3431">
                  <c:v>-3.7920221261631199E-5</c:v>
                </c:pt>
                <c:pt idx="3432">
                  <c:v>-4.7249365666738E-5</c:v>
                </c:pt>
                <c:pt idx="3433">
                  <c:v>-4.7943702511023798E-5</c:v>
                </c:pt>
                <c:pt idx="3434">
                  <c:v>-5.0356596450869899E-5</c:v>
                </c:pt>
                <c:pt idx="3435">
                  <c:v>-4.2398927416433298E-5</c:v>
                </c:pt>
                <c:pt idx="3436">
                  <c:v>-3.9288644610467401E-5</c:v>
                </c:pt>
                <c:pt idx="3437">
                  <c:v>-4.1517991463642803E-5</c:v>
                </c:pt>
                <c:pt idx="3438">
                  <c:v>-4.3970534839434203E-5</c:v>
                </c:pt>
                <c:pt idx="3439">
                  <c:v>-4.76541345613175E-5</c:v>
                </c:pt>
                <c:pt idx="3440">
                  <c:v>-4.5629667706852197E-5</c:v>
                </c:pt>
                <c:pt idx="3441">
                  <c:v>-4.6030725680509802E-5</c:v>
                </c:pt>
                <c:pt idx="3442">
                  <c:v>-4.8294498737236699E-5</c:v>
                </c:pt>
                <c:pt idx="3443">
                  <c:v>-4.9614591870986998E-5</c:v>
                </c:pt>
                <c:pt idx="3444">
                  <c:v>-4.9415745820550698E-5</c:v>
                </c:pt>
                <c:pt idx="3445">
                  <c:v>-4.08976522801927E-5</c:v>
                </c:pt>
                <c:pt idx="3446">
                  <c:v>-5.0397691543695401E-5</c:v>
                </c:pt>
                <c:pt idx="3447">
                  <c:v>-4.5850208866962398E-5</c:v>
                </c:pt>
                <c:pt idx="3448">
                  <c:v>-4.8539447175141599E-5</c:v>
                </c:pt>
                <c:pt idx="3449">
                  <c:v>-4.6413262170629598E-5</c:v>
                </c:pt>
                <c:pt idx="3450">
                  <c:v>-4.1237145650771302E-5</c:v>
                </c:pt>
                <c:pt idx="3451">
                  <c:v>-5.1310504413001299E-5</c:v>
                </c:pt>
                <c:pt idx="3452">
                  <c:v>-4.26937011146249E-5</c:v>
                </c:pt>
                <c:pt idx="3453">
                  <c:v>-4.0669677336937297E-5</c:v>
                </c:pt>
                <c:pt idx="3454">
                  <c:v>-4.8547620910285597E-5</c:v>
                </c:pt>
                <c:pt idx="3455">
                  <c:v>-4.3072512998835798E-5</c:v>
                </c:pt>
                <c:pt idx="3456">
                  <c:v>-4.7656631777091802E-5</c:v>
                </c:pt>
                <c:pt idx="3457">
                  <c:v>-3.9974531363750601E-5</c:v>
                </c:pt>
                <c:pt idx="3458">
                  <c:v>-4.9813255352643502E-5</c:v>
                </c:pt>
                <c:pt idx="3459">
                  <c:v>-3.1161568991417501E-5</c:v>
                </c:pt>
                <c:pt idx="3460">
                  <c:v>-5.2165649251193199E-5</c:v>
                </c:pt>
                <c:pt idx="3461">
                  <c:v>-4.5832808450741103E-5</c:v>
                </c:pt>
                <c:pt idx="3462">
                  <c:v>-4.1958089013338001E-5</c:v>
                </c:pt>
                <c:pt idx="3463">
                  <c:v>-4.9219736209655797E-5</c:v>
                </c:pt>
                <c:pt idx="3464">
                  <c:v>-4.5865953251325201E-5</c:v>
                </c:pt>
                <c:pt idx="3465">
                  <c:v>-5.0077113130627501E-5</c:v>
                </c:pt>
                <c:pt idx="3466">
                  <c:v>-5.45270560134803E-5</c:v>
                </c:pt>
                <c:pt idx="3467">
                  <c:v>-4.5541677286822E-5</c:v>
                </c:pt>
                <c:pt idx="3468">
                  <c:v>-4.4053655238644098E-5</c:v>
                </c:pt>
                <c:pt idx="3469">
                  <c:v>-4.5967612710102898E-5</c:v>
                </c:pt>
                <c:pt idx="3470">
                  <c:v>-4.7780322938679101E-5</c:v>
                </c:pt>
                <c:pt idx="3471">
                  <c:v>-5.4555865041176699E-5</c:v>
                </c:pt>
                <c:pt idx="3472">
                  <c:v>-4.71105501952011E-5</c:v>
                </c:pt>
                <c:pt idx="3473">
                  <c:v>-4.3963354861630897E-5</c:v>
                </c:pt>
                <c:pt idx="3474">
                  <c:v>-4.4719540337645297E-5</c:v>
                </c:pt>
                <c:pt idx="3475">
                  <c:v>-4.6252532152384201E-5</c:v>
                </c:pt>
                <c:pt idx="3476">
                  <c:v>-5.1430934325847797E-5</c:v>
                </c:pt>
                <c:pt idx="3477">
                  <c:v>-4.1359008734719702E-5</c:v>
                </c:pt>
                <c:pt idx="3478">
                  <c:v>-4.4076519617507302E-5</c:v>
                </c:pt>
                <c:pt idx="3479">
                  <c:v>-5.1341867636568001E-5</c:v>
                </c:pt>
                <c:pt idx="3480">
                  <c:v>-4.6057238003096997E-5</c:v>
                </c:pt>
                <c:pt idx="3481">
                  <c:v>-4.7583435778518802E-5</c:v>
                </c:pt>
                <c:pt idx="3482">
                  <c:v>-5.3208532836855601E-5</c:v>
                </c:pt>
                <c:pt idx="3483">
                  <c:v>-4.9121204405079898E-5</c:v>
                </c:pt>
                <c:pt idx="3484">
                  <c:v>-5.0277069792111597E-5</c:v>
                </c:pt>
                <c:pt idx="3485">
                  <c:v>-4.1235491685496701E-5</c:v>
                </c:pt>
                <c:pt idx="3486">
                  <c:v>-4.5019388569606901E-5</c:v>
                </c:pt>
                <c:pt idx="3487">
                  <c:v>-3.6448811849632897E-5</c:v>
                </c:pt>
                <c:pt idx="3488">
                  <c:v>-5.50599469709033E-5</c:v>
                </c:pt>
                <c:pt idx="3489">
                  <c:v>-4.3161529096727798E-5</c:v>
                </c:pt>
                <c:pt idx="3490">
                  <c:v>-5.2382858737775599E-5</c:v>
                </c:pt>
                <c:pt idx="3491">
                  <c:v>-4.42447338833737E-5</c:v>
                </c:pt>
                <c:pt idx="3492">
                  <c:v>-4.7268392275728497E-5</c:v>
                </c:pt>
                <c:pt idx="3493">
                  <c:v>-4.0350613087978902E-5</c:v>
                </c:pt>
                <c:pt idx="3494">
                  <c:v>-4.74446785937355E-5</c:v>
                </c:pt>
                <c:pt idx="3495">
                  <c:v>-4.3305681893703103E-5</c:v>
                </c:pt>
                <c:pt idx="3496">
                  <c:v>-4.06093191877381E-5</c:v>
                </c:pt>
                <c:pt idx="3497">
                  <c:v>-4.1133895879015999E-5</c:v>
                </c:pt>
                <c:pt idx="3498">
                  <c:v>-4.2024035792884799E-5</c:v>
                </c:pt>
                <c:pt idx="3499">
                  <c:v>-4.6191467682835498E-5</c:v>
                </c:pt>
                <c:pt idx="3500">
                  <c:v>-4.42677274764072E-5</c:v>
                </c:pt>
                <c:pt idx="3501">
                  <c:v>-3.8106251622511297E-5</c:v>
                </c:pt>
                <c:pt idx="3502">
                  <c:v>-3.7449983639488397E-5</c:v>
                </c:pt>
                <c:pt idx="3503">
                  <c:v>-4.4041211340515198E-5</c:v>
                </c:pt>
                <c:pt idx="3504">
                  <c:v>-4.98916999127291E-5</c:v>
                </c:pt>
                <c:pt idx="3505">
                  <c:v>-4.9170863599614202E-5</c:v>
                </c:pt>
                <c:pt idx="3506">
                  <c:v>-4.5434023883020797E-5</c:v>
                </c:pt>
                <c:pt idx="3507">
                  <c:v>-4.7819147970981101E-5</c:v>
                </c:pt>
                <c:pt idx="3508">
                  <c:v>-4.53571341187537E-5</c:v>
                </c:pt>
                <c:pt idx="3509">
                  <c:v>-3.8936319988718798E-5</c:v>
                </c:pt>
                <c:pt idx="3510">
                  <c:v>-3.7110443764095703E-5</c:v>
                </c:pt>
                <c:pt idx="3511">
                  <c:v>-4.7398831326966999E-5</c:v>
                </c:pt>
                <c:pt idx="3512">
                  <c:v>-4.7123471033782599E-5</c:v>
                </c:pt>
                <c:pt idx="3513">
                  <c:v>-4.6869350790771303E-5</c:v>
                </c:pt>
                <c:pt idx="3514">
                  <c:v>-4.5221669104647698E-5</c:v>
                </c:pt>
                <c:pt idx="3515">
                  <c:v>-4.4599077049621103E-5</c:v>
                </c:pt>
                <c:pt idx="3516">
                  <c:v>-4.8079078951263399E-5</c:v>
                </c:pt>
                <c:pt idx="3517">
                  <c:v>-4.6281996375053799E-5</c:v>
                </c:pt>
                <c:pt idx="3518">
                  <c:v>-4.8771977540050701E-5</c:v>
                </c:pt>
                <c:pt idx="3519">
                  <c:v>-3.5131013369051003E-5</c:v>
                </c:pt>
                <c:pt idx="3520">
                  <c:v>-4.11863862436207E-5</c:v>
                </c:pt>
                <c:pt idx="3521">
                  <c:v>-4.3133160776257198E-5</c:v>
                </c:pt>
                <c:pt idx="3522">
                  <c:v>-4.7620755118196299E-5</c:v>
                </c:pt>
                <c:pt idx="3523">
                  <c:v>-4.70581744774949E-5</c:v>
                </c:pt>
                <c:pt idx="3524">
                  <c:v>-4.71690355461585E-5</c:v>
                </c:pt>
                <c:pt idx="3525">
                  <c:v>-4.1854952959877902E-5</c:v>
                </c:pt>
                <c:pt idx="3526">
                  <c:v>-4.1588359875033198E-5</c:v>
                </c:pt>
                <c:pt idx="3527">
                  <c:v>-3.8544243538292203E-5</c:v>
                </c:pt>
                <c:pt idx="3528">
                  <c:v>-3.8179737740056302E-5</c:v>
                </c:pt>
                <c:pt idx="3529">
                  <c:v>-2.82072579626853E-5</c:v>
                </c:pt>
                <c:pt idx="3530">
                  <c:v>-3.9692174014265398E-5</c:v>
                </c:pt>
                <c:pt idx="3531">
                  <c:v>-3.5274095917764997E-5</c:v>
                </c:pt>
                <c:pt idx="3532">
                  <c:v>-4.4643619166449E-5</c:v>
                </c:pt>
                <c:pt idx="3533">
                  <c:v>-3.5262041347716397E-5</c:v>
                </c:pt>
                <c:pt idx="3534">
                  <c:v>-4.5735134604657703E-5</c:v>
                </c:pt>
                <c:pt idx="3535">
                  <c:v>-4.2669565808261498E-5</c:v>
                </c:pt>
                <c:pt idx="3536">
                  <c:v>-3.1501986079815602E-5</c:v>
                </c:pt>
                <c:pt idx="3537">
                  <c:v>-3.8289461799363403E-5</c:v>
                </c:pt>
                <c:pt idx="3538">
                  <c:v>-3.1087639952776497E-5</c:v>
                </c:pt>
                <c:pt idx="3539">
                  <c:v>-3.98255063202054E-5</c:v>
                </c:pt>
                <c:pt idx="3540">
                  <c:v>-3.55078595108078E-5</c:v>
                </c:pt>
                <c:pt idx="3541">
                  <c:v>-4.9897738453936502E-5</c:v>
                </c:pt>
                <c:pt idx="3542">
                  <c:v>-4.5502203946942599E-5</c:v>
                </c:pt>
                <c:pt idx="3543">
                  <c:v>-4.6762491927382202E-5</c:v>
                </c:pt>
                <c:pt idx="3544">
                  <c:v>-4.4096515585975097E-5</c:v>
                </c:pt>
                <c:pt idx="3545">
                  <c:v>-4.5488768485379697E-5</c:v>
                </c:pt>
                <c:pt idx="3546">
                  <c:v>-4.7237770369065003E-5</c:v>
                </c:pt>
                <c:pt idx="3547">
                  <c:v>-4.6099612073343601E-5</c:v>
                </c:pt>
                <c:pt idx="3548">
                  <c:v>-4.2333662561857798E-5</c:v>
                </c:pt>
                <c:pt idx="3549">
                  <c:v>-4.1873053111444202E-5</c:v>
                </c:pt>
                <c:pt idx="3550">
                  <c:v>-4.3298345131058699E-5</c:v>
                </c:pt>
                <c:pt idx="3551">
                  <c:v>-4.3688344293522199E-5</c:v>
                </c:pt>
                <c:pt idx="3552">
                  <c:v>-4.0498329768264803E-5</c:v>
                </c:pt>
                <c:pt idx="3553">
                  <c:v>-4.2253700396218701E-5</c:v>
                </c:pt>
                <c:pt idx="3554">
                  <c:v>-4.0511678294485797E-5</c:v>
                </c:pt>
                <c:pt idx="3555">
                  <c:v>-4.4608108657449199E-5</c:v>
                </c:pt>
                <c:pt idx="3556">
                  <c:v>-4.5823586194855499E-5</c:v>
                </c:pt>
                <c:pt idx="3557">
                  <c:v>-4.8649890436903703E-5</c:v>
                </c:pt>
                <c:pt idx="3558">
                  <c:v>-4.7222710199112901E-5</c:v>
                </c:pt>
                <c:pt idx="3559">
                  <c:v>-4.32096301873647E-5</c:v>
                </c:pt>
                <c:pt idx="3560">
                  <c:v>-4.28529947265253E-5</c:v>
                </c:pt>
                <c:pt idx="3561">
                  <c:v>-4.5763006465341699E-5</c:v>
                </c:pt>
                <c:pt idx="3562">
                  <c:v>-3.68893525828834E-5</c:v>
                </c:pt>
                <c:pt idx="3563">
                  <c:v>-4.22363645242427E-5</c:v>
                </c:pt>
                <c:pt idx="3564">
                  <c:v>-4.6944015616895997E-5</c:v>
                </c:pt>
                <c:pt idx="3565">
                  <c:v>-4.8610969300550398E-5</c:v>
                </c:pt>
                <c:pt idx="3566">
                  <c:v>-5.0286121324952302E-5</c:v>
                </c:pt>
                <c:pt idx="3567">
                  <c:v>-4.1051166386329503E-5</c:v>
                </c:pt>
                <c:pt idx="3568">
                  <c:v>-4.0378543323255898E-5</c:v>
                </c:pt>
                <c:pt idx="3569">
                  <c:v>-5.3729824178230803E-5</c:v>
                </c:pt>
                <c:pt idx="3570">
                  <c:v>-4.52847254609618E-5</c:v>
                </c:pt>
                <c:pt idx="3571">
                  <c:v>-4.2147581290522798E-5</c:v>
                </c:pt>
                <c:pt idx="3572">
                  <c:v>-4.3827139435185599E-5</c:v>
                </c:pt>
                <c:pt idx="3573">
                  <c:v>-4.0906795442494998E-5</c:v>
                </c:pt>
                <c:pt idx="3574">
                  <c:v>-4.2398108246023503E-5</c:v>
                </c:pt>
                <c:pt idx="3575">
                  <c:v>-3.5672095358900802E-5</c:v>
                </c:pt>
                <c:pt idx="3576">
                  <c:v>-4.87716381417765E-5</c:v>
                </c:pt>
                <c:pt idx="3577">
                  <c:v>-3.95063324940378E-5</c:v>
                </c:pt>
                <c:pt idx="3578">
                  <c:v>-3.6120230600499301E-5</c:v>
                </c:pt>
                <c:pt idx="3579">
                  <c:v>-3.6448596077332202E-5</c:v>
                </c:pt>
                <c:pt idx="3580">
                  <c:v>-5.5085194489553598E-5</c:v>
                </c:pt>
                <c:pt idx="3581">
                  <c:v>-4.36619284518869E-5</c:v>
                </c:pt>
                <c:pt idx="3582">
                  <c:v>-3.3793372868293302E-5</c:v>
                </c:pt>
                <c:pt idx="3583">
                  <c:v>-4.4274529416459101E-5</c:v>
                </c:pt>
                <c:pt idx="3584">
                  <c:v>-4.5895061212766803E-5</c:v>
                </c:pt>
                <c:pt idx="3585">
                  <c:v>-4.1020915502651801E-5</c:v>
                </c:pt>
                <c:pt idx="3586">
                  <c:v>-3.8422305353140402E-5</c:v>
                </c:pt>
                <c:pt idx="3587">
                  <c:v>-4.1170286144090099E-5</c:v>
                </c:pt>
                <c:pt idx="3588">
                  <c:v>-4.4956174078951599E-5</c:v>
                </c:pt>
                <c:pt idx="3589">
                  <c:v>-4.5189719285979401E-5</c:v>
                </c:pt>
                <c:pt idx="3590">
                  <c:v>-4.6934026985466001E-5</c:v>
                </c:pt>
                <c:pt idx="3591">
                  <c:v>-4.30884415649516E-5</c:v>
                </c:pt>
                <c:pt idx="3592">
                  <c:v>-4.1250307797892703E-5</c:v>
                </c:pt>
                <c:pt idx="3593">
                  <c:v>-3.9952153080706097E-5</c:v>
                </c:pt>
                <c:pt idx="3594">
                  <c:v>-3.1626834356132001E-5</c:v>
                </c:pt>
                <c:pt idx="3595">
                  <c:v>-4.0458582398935899E-5</c:v>
                </c:pt>
                <c:pt idx="3596">
                  <c:v>-3.7590723586196397E-5</c:v>
                </c:pt>
                <c:pt idx="3597">
                  <c:v>-3.10199027102955E-5</c:v>
                </c:pt>
                <c:pt idx="3598">
                  <c:v>-3.0003079529059201E-5</c:v>
                </c:pt>
                <c:pt idx="3599">
                  <c:v>-4.1449518729730999E-5</c:v>
                </c:pt>
                <c:pt idx="3600">
                  <c:v>-3.0106450257089201E-5</c:v>
                </c:pt>
                <c:pt idx="3601">
                  <c:v>-3.1973847421813203E-5</c:v>
                </c:pt>
                <c:pt idx="3602">
                  <c:v>-4.1135800363737401E-5</c:v>
                </c:pt>
                <c:pt idx="3603">
                  <c:v>-3.7274651324622297E-5</c:v>
                </c:pt>
                <c:pt idx="3604">
                  <c:v>-3.3814749948657E-5</c:v>
                </c:pt>
                <c:pt idx="3605">
                  <c:v>-4.4698136782747399E-5</c:v>
                </c:pt>
                <c:pt idx="3606">
                  <c:v>-3.4035250646913403E-5</c:v>
                </c:pt>
                <c:pt idx="3607">
                  <c:v>-4.5799220058732697E-5</c:v>
                </c:pt>
                <c:pt idx="3608">
                  <c:v>-4.2172108273259298E-5</c:v>
                </c:pt>
                <c:pt idx="3609">
                  <c:v>-3.7676693117714397E-5</c:v>
                </c:pt>
                <c:pt idx="3610">
                  <c:v>-4.2358701793046402E-5</c:v>
                </c:pt>
                <c:pt idx="3611">
                  <c:v>-4.5293925264070001E-5</c:v>
                </c:pt>
                <c:pt idx="3612">
                  <c:v>-3.5656812963163102E-5</c:v>
                </c:pt>
                <c:pt idx="3613">
                  <c:v>-4.2555559990293003E-5</c:v>
                </c:pt>
                <c:pt idx="3614">
                  <c:v>-4.1475146718820699E-5</c:v>
                </c:pt>
                <c:pt idx="3615">
                  <c:v>-4.1256897782929697E-5</c:v>
                </c:pt>
                <c:pt idx="3616">
                  <c:v>-3.0542157418988597E-5</c:v>
                </c:pt>
                <c:pt idx="3617">
                  <c:v>-3.8406980275010001E-5</c:v>
                </c:pt>
                <c:pt idx="3618">
                  <c:v>-3.4649080112468003E-5</c:v>
                </c:pt>
                <c:pt idx="3619">
                  <c:v>-3.2355442761950202E-5</c:v>
                </c:pt>
                <c:pt idx="3620">
                  <c:v>-3.8948619716810299E-5</c:v>
                </c:pt>
                <c:pt idx="3621">
                  <c:v>-4.3147719424542202E-5</c:v>
                </c:pt>
                <c:pt idx="3622">
                  <c:v>-2.7240346029578499E-5</c:v>
                </c:pt>
                <c:pt idx="3623">
                  <c:v>-3.0907667887344701E-5</c:v>
                </c:pt>
                <c:pt idx="3624">
                  <c:v>-3.90002781448838E-5</c:v>
                </c:pt>
                <c:pt idx="3625">
                  <c:v>-3.7636287758714498E-5</c:v>
                </c:pt>
                <c:pt idx="3626">
                  <c:v>-3.4888080791122397E-5</c:v>
                </c:pt>
                <c:pt idx="3627">
                  <c:v>-2.6878546912776402E-5</c:v>
                </c:pt>
                <c:pt idx="3628">
                  <c:v>-3.7364979609655103E-5</c:v>
                </c:pt>
                <c:pt idx="3629">
                  <c:v>-3.1262711722125103E-5</c:v>
                </c:pt>
                <c:pt idx="3630">
                  <c:v>-3.0425224911726498E-5</c:v>
                </c:pt>
                <c:pt idx="3631">
                  <c:v>-3.0292097827602898E-5</c:v>
                </c:pt>
                <c:pt idx="3632">
                  <c:v>-4.3873473608302903E-5</c:v>
                </c:pt>
                <c:pt idx="3633">
                  <c:v>-3.3684814558232203E-5</c:v>
                </c:pt>
                <c:pt idx="3634">
                  <c:v>-3.1749726076127699E-5</c:v>
                </c:pt>
                <c:pt idx="3635">
                  <c:v>-4.41967053685297E-5</c:v>
                </c:pt>
                <c:pt idx="3636">
                  <c:v>-4.1370182986237401E-5</c:v>
                </c:pt>
                <c:pt idx="3637">
                  <c:v>-3.57719767569994E-5</c:v>
                </c:pt>
                <c:pt idx="3638">
                  <c:v>-4.0909079882189999E-5</c:v>
                </c:pt>
                <c:pt idx="3639">
                  <c:v>-2.2788842589511502E-5</c:v>
                </c:pt>
                <c:pt idx="3640">
                  <c:v>-2.9804090666232901E-5</c:v>
                </c:pt>
                <c:pt idx="3641">
                  <c:v>-4.02566016075199E-5</c:v>
                </c:pt>
                <c:pt idx="3642">
                  <c:v>-3.1335219328366501E-5</c:v>
                </c:pt>
                <c:pt idx="3643">
                  <c:v>-4.3010757488641097E-5</c:v>
                </c:pt>
                <c:pt idx="3644">
                  <c:v>-3.8337066352587401E-5</c:v>
                </c:pt>
                <c:pt idx="3645">
                  <c:v>-3.2829362503744098E-5</c:v>
                </c:pt>
                <c:pt idx="3646">
                  <c:v>-3.2020821130777497E-5</c:v>
                </c:pt>
                <c:pt idx="3647">
                  <c:v>-4.3380449842614698E-5</c:v>
                </c:pt>
                <c:pt idx="3648">
                  <c:v>-4.0005588056512001E-5</c:v>
                </c:pt>
                <c:pt idx="3649">
                  <c:v>-2.7827340316110399E-5</c:v>
                </c:pt>
                <c:pt idx="3650">
                  <c:v>-3.3836696676671403E-5</c:v>
                </c:pt>
                <c:pt idx="3651">
                  <c:v>-2.45520673837012E-5</c:v>
                </c:pt>
                <c:pt idx="3652">
                  <c:v>-3.4323429038167898E-5</c:v>
                </c:pt>
                <c:pt idx="3653">
                  <c:v>-3.8232352426292497E-5</c:v>
                </c:pt>
                <c:pt idx="3654">
                  <c:v>-3.8110861096759197E-5</c:v>
                </c:pt>
                <c:pt idx="3655">
                  <c:v>-3.7944200275782803E-5</c:v>
                </c:pt>
                <c:pt idx="3656">
                  <c:v>-3.7939303919214601E-5</c:v>
                </c:pt>
                <c:pt idx="3657">
                  <c:v>-3.66041687761433E-5</c:v>
                </c:pt>
                <c:pt idx="3658">
                  <c:v>-3.0352489873360501E-5</c:v>
                </c:pt>
                <c:pt idx="3659">
                  <c:v>-3.73623869108242E-5</c:v>
                </c:pt>
                <c:pt idx="3660">
                  <c:v>-4.3798830976661101E-5</c:v>
                </c:pt>
                <c:pt idx="3661">
                  <c:v>-4.5249592508800297E-5</c:v>
                </c:pt>
                <c:pt idx="3662">
                  <c:v>-3.5152009326784697E-5</c:v>
                </c:pt>
                <c:pt idx="3663">
                  <c:v>-4.4928709293781201E-5</c:v>
                </c:pt>
                <c:pt idx="3664">
                  <c:v>-3.4703352683227698E-5</c:v>
                </c:pt>
                <c:pt idx="3665">
                  <c:v>-3.9023948040696601E-5</c:v>
                </c:pt>
                <c:pt idx="3666">
                  <c:v>-3.8418834839639602E-5</c:v>
                </c:pt>
                <c:pt idx="3667">
                  <c:v>-3.9500103949691097E-5</c:v>
                </c:pt>
                <c:pt idx="3668">
                  <c:v>-2.9089074577475301E-5</c:v>
                </c:pt>
                <c:pt idx="3669">
                  <c:v>-3.7290196208538102E-5</c:v>
                </c:pt>
                <c:pt idx="3670">
                  <c:v>-3.42974256169276E-5</c:v>
                </c:pt>
                <c:pt idx="3671">
                  <c:v>-3.3531876910880703E-5</c:v>
                </c:pt>
                <c:pt idx="3672">
                  <c:v>-3.4497541756082803E-5</c:v>
                </c:pt>
                <c:pt idx="3673">
                  <c:v>-3.3503247895174902E-5</c:v>
                </c:pt>
                <c:pt idx="3674">
                  <c:v>-3.3471346135463701E-5</c:v>
                </c:pt>
                <c:pt idx="3675">
                  <c:v>-3.20590039381329E-5</c:v>
                </c:pt>
                <c:pt idx="3676">
                  <c:v>-3.0637477503531498E-5</c:v>
                </c:pt>
                <c:pt idx="3677">
                  <c:v>-3.9373621812024001E-5</c:v>
                </c:pt>
                <c:pt idx="3678">
                  <c:v>-4.2162171669358301E-5</c:v>
                </c:pt>
                <c:pt idx="3679">
                  <c:v>-3.6640475046146498E-5</c:v>
                </c:pt>
                <c:pt idx="3680">
                  <c:v>-3.9305448246662197E-5</c:v>
                </c:pt>
                <c:pt idx="3681">
                  <c:v>-4.2653845065577397E-5</c:v>
                </c:pt>
                <c:pt idx="3682">
                  <c:v>-4.0166840964161401E-5</c:v>
                </c:pt>
                <c:pt idx="3683">
                  <c:v>-3.5941267747272799E-5</c:v>
                </c:pt>
                <c:pt idx="3684">
                  <c:v>-3.37316024436381E-5</c:v>
                </c:pt>
                <c:pt idx="3685">
                  <c:v>-3.3585971106142702E-5</c:v>
                </c:pt>
                <c:pt idx="3686">
                  <c:v>-4.4383280165166903E-5</c:v>
                </c:pt>
                <c:pt idx="3687">
                  <c:v>-4.0395663847062101E-5</c:v>
                </c:pt>
                <c:pt idx="3688">
                  <c:v>-3.05507891200989E-5</c:v>
                </c:pt>
                <c:pt idx="3689">
                  <c:v>-4.6820644850333602E-5</c:v>
                </c:pt>
                <c:pt idx="3690">
                  <c:v>-3.2779261576655802E-5</c:v>
                </c:pt>
                <c:pt idx="3691">
                  <c:v>-3.6653847212501498E-5</c:v>
                </c:pt>
                <c:pt idx="3692">
                  <c:v>-3.2444093743355102E-5</c:v>
                </c:pt>
                <c:pt idx="3693">
                  <c:v>-4.4454421401437099E-5</c:v>
                </c:pt>
                <c:pt idx="3694">
                  <c:v>-3.2000837136801799E-5</c:v>
                </c:pt>
                <c:pt idx="3695">
                  <c:v>-3.9542253860234099E-5</c:v>
                </c:pt>
                <c:pt idx="3696">
                  <c:v>-3.7351958382606601E-5</c:v>
                </c:pt>
                <c:pt idx="3697">
                  <c:v>-3.25410100161617E-5</c:v>
                </c:pt>
                <c:pt idx="3698">
                  <c:v>-4.40627735534739E-5</c:v>
                </c:pt>
                <c:pt idx="3699">
                  <c:v>-2.8393312974401401E-5</c:v>
                </c:pt>
                <c:pt idx="3700">
                  <c:v>-2.42937231502963E-5</c:v>
                </c:pt>
                <c:pt idx="3701">
                  <c:v>-3.5726468565953497E-5</c:v>
                </c:pt>
                <c:pt idx="3702">
                  <c:v>-4.3797184813684899E-5</c:v>
                </c:pt>
                <c:pt idx="3703">
                  <c:v>-2.8934260712465801E-5</c:v>
                </c:pt>
                <c:pt idx="3704">
                  <c:v>-3.5948108394143903E-5</c:v>
                </c:pt>
                <c:pt idx="3705">
                  <c:v>-4.7341013456909503E-5</c:v>
                </c:pt>
                <c:pt idx="3706">
                  <c:v>-4.0800336857069103E-5</c:v>
                </c:pt>
                <c:pt idx="3707">
                  <c:v>-2.9646300944093702E-5</c:v>
                </c:pt>
                <c:pt idx="3708">
                  <c:v>-3.5226848208963798E-5</c:v>
                </c:pt>
                <c:pt idx="3709">
                  <c:v>-2.86271245871898E-5</c:v>
                </c:pt>
                <c:pt idx="3710">
                  <c:v>-3.7356950226413802E-5</c:v>
                </c:pt>
                <c:pt idx="3711">
                  <c:v>-3.74892207102853E-5</c:v>
                </c:pt>
                <c:pt idx="3712">
                  <c:v>-3.3609190635112801E-5</c:v>
                </c:pt>
                <c:pt idx="3713">
                  <c:v>-3.0657954854311702E-5</c:v>
                </c:pt>
                <c:pt idx="3714">
                  <c:v>-3.2258993478410597E-5</c:v>
                </c:pt>
                <c:pt idx="3715">
                  <c:v>-3.6688761011779599E-5</c:v>
                </c:pt>
                <c:pt idx="3716">
                  <c:v>-4.10743333030107E-5</c:v>
                </c:pt>
                <c:pt idx="3717">
                  <c:v>-3.9781635235655003E-5</c:v>
                </c:pt>
                <c:pt idx="3718">
                  <c:v>-3.2912488310797301E-5</c:v>
                </c:pt>
                <c:pt idx="3719">
                  <c:v>-4.4184415863851401E-5</c:v>
                </c:pt>
                <c:pt idx="3720">
                  <c:v>-3.01967253510115E-5</c:v>
                </c:pt>
                <c:pt idx="3721">
                  <c:v>-3.7524857238792499E-5</c:v>
                </c:pt>
                <c:pt idx="3722">
                  <c:v>-3.7656560894583702E-5</c:v>
                </c:pt>
                <c:pt idx="3723">
                  <c:v>-2.8417322525564699E-5</c:v>
                </c:pt>
                <c:pt idx="3724">
                  <c:v>-3.2706864596258603E-5</c:v>
                </c:pt>
                <c:pt idx="3725">
                  <c:v>-3.5306625334655298E-5</c:v>
                </c:pt>
                <c:pt idx="3726">
                  <c:v>-3.27701705529419E-5</c:v>
                </c:pt>
                <c:pt idx="3727">
                  <c:v>-2.99963383053079E-5</c:v>
                </c:pt>
                <c:pt idx="3728">
                  <c:v>-3.5459307856086503E-5</c:v>
                </c:pt>
                <c:pt idx="3729">
                  <c:v>-2.8729648234470498E-5</c:v>
                </c:pt>
                <c:pt idx="3730">
                  <c:v>-3.0174175329637801E-5</c:v>
                </c:pt>
                <c:pt idx="3731">
                  <c:v>-3.9641106968313197E-5</c:v>
                </c:pt>
                <c:pt idx="3732">
                  <c:v>-3.5184323579436202E-5</c:v>
                </c:pt>
                <c:pt idx="3733">
                  <c:v>-3.2575391525827898E-5</c:v>
                </c:pt>
                <c:pt idx="3734">
                  <c:v>-2.85516510323768E-5</c:v>
                </c:pt>
                <c:pt idx="3735">
                  <c:v>-3.7708649872483002E-5</c:v>
                </c:pt>
                <c:pt idx="3736">
                  <c:v>-3.9479294194525599E-5</c:v>
                </c:pt>
                <c:pt idx="3737">
                  <c:v>-2.4953446608867601E-5</c:v>
                </c:pt>
                <c:pt idx="3738">
                  <c:v>-2.8271029302931901E-5</c:v>
                </c:pt>
                <c:pt idx="3739">
                  <c:v>-2.73159167450676E-5</c:v>
                </c:pt>
                <c:pt idx="3740">
                  <c:v>-3.5754103962203203E-5</c:v>
                </c:pt>
                <c:pt idx="3741">
                  <c:v>-3.8227899273019303E-5</c:v>
                </c:pt>
                <c:pt idx="3742">
                  <c:v>-3.6140640802446902E-5</c:v>
                </c:pt>
                <c:pt idx="3743">
                  <c:v>-3.55432182889821E-5</c:v>
                </c:pt>
                <c:pt idx="3744">
                  <c:v>-3.3649768255010202E-5</c:v>
                </c:pt>
                <c:pt idx="3745">
                  <c:v>-3.9048187796122602E-5</c:v>
                </c:pt>
                <c:pt idx="3746">
                  <c:v>-2.6922192818177001E-5</c:v>
                </c:pt>
                <c:pt idx="3747">
                  <c:v>-2.5887816908284499E-5</c:v>
                </c:pt>
                <c:pt idx="3748">
                  <c:v>-4.3393400797943001E-5</c:v>
                </c:pt>
                <c:pt idx="3749">
                  <c:v>-2.6098470291436701E-5</c:v>
                </c:pt>
                <c:pt idx="3750">
                  <c:v>-4.46827075346694E-5</c:v>
                </c:pt>
                <c:pt idx="3751">
                  <c:v>-3.6796085596618597E-5</c:v>
                </c:pt>
                <c:pt idx="3752">
                  <c:v>-3.26359618653872E-5</c:v>
                </c:pt>
                <c:pt idx="3753">
                  <c:v>-3.1178653536919499E-5</c:v>
                </c:pt>
                <c:pt idx="3754">
                  <c:v>-2.9371189251208401E-5</c:v>
                </c:pt>
                <c:pt idx="3755">
                  <c:v>-3.0885514182023802E-5</c:v>
                </c:pt>
                <c:pt idx="3756">
                  <c:v>-2.83770540994935E-5</c:v>
                </c:pt>
                <c:pt idx="3757">
                  <c:v>-3.1622620693873797E-5</c:v>
                </c:pt>
                <c:pt idx="3758">
                  <c:v>-3.1719503281761202E-5</c:v>
                </c:pt>
                <c:pt idx="3759">
                  <c:v>-4.3647751645734698E-5</c:v>
                </c:pt>
                <c:pt idx="3760">
                  <c:v>-3.6022887221535797E-5</c:v>
                </c:pt>
                <c:pt idx="3761">
                  <c:v>-4.2184773285585699E-5</c:v>
                </c:pt>
                <c:pt idx="3762">
                  <c:v>-3.6553651468784497E-5</c:v>
                </c:pt>
                <c:pt idx="3763">
                  <c:v>-3.708846700776E-5</c:v>
                </c:pt>
                <c:pt idx="3764">
                  <c:v>-3.0944968104644397E-5</c:v>
                </c:pt>
                <c:pt idx="3765">
                  <c:v>-2.8732850357938801E-5</c:v>
                </c:pt>
                <c:pt idx="3766">
                  <c:v>-3.7301412557892302E-5</c:v>
                </c:pt>
                <c:pt idx="3767">
                  <c:v>-3.1490167012787299E-5</c:v>
                </c:pt>
                <c:pt idx="3768">
                  <c:v>-2.9597347804985799E-5</c:v>
                </c:pt>
                <c:pt idx="3769">
                  <c:v>-3.0443106527814401E-5</c:v>
                </c:pt>
                <c:pt idx="3770">
                  <c:v>-3.4247345589447697E-5</c:v>
                </c:pt>
                <c:pt idx="3771">
                  <c:v>-2.97878290460977E-5</c:v>
                </c:pt>
                <c:pt idx="3772">
                  <c:v>-3.3474563308289898E-5</c:v>
                </c:pt>
                <c:pt idx="3773">
                  <c:v>-3.3773665316391901E-5</c:v>
                </c:pt>
                <c:pt idx="3774">
                  <c:v>-3.7429081660578497E-5</c:v>
                </c:pt>
                <c:pt idx="3775">
                  <c:v>-2.8999893268678801E-5</c:v>
                </c:pt>
                <c:pt idx="3776">
                  <c:v>-3.6945714904637902E-5</c:v>
                </c:pt>
                <c:pt idx="3777">
                  <c:v>-3.2914198126440002E-5</c:v>
                </c:pt>
                <c:pt idx="3778">
                  <c:v>-2.9224528419524602E-5</c:v>
                </c:pt>
                <c:pt idx="3779">
                  <c:v>-3.1325868543030299E-5</c:v>
                </c:pt>
                <c:pt idx="3780">
                  <c:v>-3.4857228106600498E-5</c:v>
                </c:pt>
                <c:pt idx="3781">
                  <c:v>-2.9878945307263701E-5</c:v>
                </c:pt>
                <c:pt idx="3782">
                  <c:v>-3.2789906467826697E-5</c:v>
                </c:pt>
                <c:pt idx="3783">
                  <c:v>-2.5113469406262902E-5</c:v>
                </c:pt>
                <c:pt idx="3784">
                  <c:v>-4.1489765048992597E-5</c:v>
                </c:pt>
                <c:pt idx="3785">
                  <c:v>-3.6532397872479201E-5</c:v>
                </c:pt>
                <c:pt idx="3786">
                  <c:v>-3.5819477198150099E-5</c:v>
                </c:pt>
                <c:pt idx="3787">
                  <c:v>-1.98118256565304E-5</c:v>
                </c:pt>
                <c:pt idx="3788">
                  <c:v>-2.7039938581627298E-5</c:v>
                </c:pt>
                <c:pt idx="3789">
                  <c:v>-3.0675230151014898E-5</c:v>
                </c:pt>
                <c:pt idx="3790">
                  <c:v>-2.7575016056317601E-5</c:v>
                </c:pt>
                <c:pt idx="3791">
                  <c:v>-2.6633794922943399E-5</c:v>
                </c:pt>
                <c:pt idx="3792">
                  <c:v>-2.74961329509408E-5</c:v>
                </c:pt>
                <c:pt idx="3793">
                  <c:v>-2.88464095055841E-5</c:v>
                </c:pt>
                <c:pt idx="3794">
                  <c:v>-2.8448522148216601E-5</c:v>
                </c:pt>
                <c:pt idx="3795">
                  <c:v>-3.812386900385E-5</c:v>
                </c:pt>
                <c:pt idx="3796">
                  <c:v>-4.0608522858352102E-5</c:v>
                </c:pt>
                <c:pt idx="3797">
                  <c:v>-3.24012403109877E-5</c:v>
                </c:pt>
                <c:pt idx="3798">
                  <c:v>-2.6929670188355301E-5</c:v>
                </c:pt>
                <c:pt idx="3799">
                  <c:v>-3.2909416848832097E-5</c:v>
                </c:pt>
                <c:pt idx="3800">
                  <c:v>-2.7204857896327398E-5</c:v>
                </c:pt>
                <c:pt idx="3801">
                  <c:v>-2.7850367939590101E-5</c:v>
                </c:pt>
                <c:pt idx="3802">
                  <c:v>-2.5554157533620802E-5</c:v>
                </c:pt>
                <c:pt idx="3803">
                  <c:v>-4.0515863059190102E-5</c:v>
                </c:pt>
                <c:pt idx="3804">
                  <c:v>-2.44134985202299E-5</c:v>
                </c:pt>
                <c:pt idx="3805">
                  <c:v>-2.5906921029385801E-5</c:v>
                </c:pt>
                <c:pt idx="3806">
                  <c:v>-3.6820081226486803E-5</c:v>
                </c:pt>
                <c:pt idx="3807">
                  <c:v>-3.44002945516475E-5</c:v>
                </c:pt>
                <c:pt idx="3808">
                  <c:v>-2.4335176824978999E-5</c:v>
                </c:pt>
                <c:pt idx="3809">
                  <c:v>-2.4875408549494899E-5</c:v>
                </c:pt>
                <c:pt idx="3810">
                  <c:v>-3.02992983156368E-5</c:v>
                </c:pt>
                <c:pt idx="3811">
                  <c:v>-3.7430386983401303E-5</c:v>
                </c:pt>
                <c:pt idx="3812">
                  <c:v>-3.7315112517498402E-5</c:v>
                </c:pt>
                <c:pt idx="3813">
                  <c:v>-3.1343128968694002E-5</c:v>
                </c:pt>
                <c:pt idx="3814">
                  <c:v>-2.8282636488504701E-5</c:v>
                </c:pt>
                <c:pt idx="3815">
                  <c:v>-3.72587564560309E-5</c:v>
                </c:pt>
                <c:pt idx="3816">
                  <c:v>-2.7905096343349498E-5</c:v>
                </c:pt>
                <c:pt idx="3817">
                  <c:v>-2.3913128618775501E-5</c:v>
                </c:pt>
                <c:pt idx="3818">
                  <c:v>-3.6616080210825703E-5</c:v>
                </c:pt>
                <c:pt idx="3819">
                  <c:v>-3.0240753644326899E-5</c:v>
                </c:pt>
                <c:pt idx="3820">
                  <c:v>-2.8331090702897501E-5</c:v>
                </c:pt>
                <c:pt idx="3821">
                  <c:v>-3.1927389531152303E-5</c:v>
                </c:pt>
                <c:pt idx="3822">
                  <c:v>-3.4503544635071002E-5</c:v>
                </c:pt>
                <c:pt idx="3823">
                  <c:v>-3.2762676872712897E-5</c:v>
                </c:pt>
                <c:pt idx="3824">
                  <c:v>-3.0831937868388599E-5</c:v>
                </c:pt>
                <c:pt idx="3825">
                  <c:v>-3.8796937005280501E-5</c:v>
                </c:pt>
                <c:pt idx="3826">
                  <c:v>-2.28742040464472E-5</c:v>
                </c:pt>
                <c:pt idx="3827">
                  <c:v>-2.9463579765924399E-5</c:v>
                </c:pt>
                <c:pt idx="3828">
                  <c:v>-3.5989081883819397E-5</c:v>
                </c:pt>
                <c:pt idx="3829">
                  <c:v>-3.3500696319373703E-5</c:v>
                </c:pt>
                <c:pt idx="3830">
                  <c:v>-3.1775857489076299E-5</c:v>
                </c:pt>
                <c:pt idx="3831">
                  <c:v>-3.7021605320176399E-5</c:v>
                </c:pt>
                <c:pt idx="3832">
                  <c:v>-3.6166531044944102E-5</c:v>
                </c:pt>
                <c:pt idx="3833">
                  <c:v>-2.8879220415936499E-5</c:v>
                </c:pt>
                <c:pt idx="3834">
                  <c:v>-3.1238913577910203E-5</c:v>
                </c:pt>
                <c:pt idx="3835">
                  <c:v>-2.0498693646532702E-5</c:v>
                </c:pt>
                <c:pt idx="3836">
                  <c:v>-2.9591636912606001E-5</c:v>
                </c:pt>
                <c:pt idx="3837">
                  <c:v>-3.9470436722165701E-5</c:v>
                </c:pt>
                <c:pt idx="3838">
                  <c:v>-3.4108386323431401E-5</c:v>
                </c:pt>
                <c:pt idx="3839">
                  <c:v>-2.54627120522109E-5</c:v>
                </c:pt>
                <c:pt idx="3840">
                  <c:v>-3.0444118554833199E-5</c:v>
                </c:pt>
                <c:pt idx="3841">
                  <c:v>-3.03259615429803E-5</c:v>
                </c:pt>
                <c:pt idx="3842">
                  <c:v>-2.93356401882461E-5</c:v>
                </c:pt>
                <c:pt idx="3843">
                  <c:v>-2.6848525904159499E-5</c:v>
                </c:pt>
                <c:pt idx="3844">
                  <c:v>-3.8185405593731203E-5</c:v>
                </c:pt>
                <c:pt idx="3845">
                  <c:v>-3.60115766272128E-5</c:v>
                </c:pt>
                <c:pt idx="3846">
                  <c:v>-2.9496283439603101E-5</c:v>
                </c:pt>
                <c:pt idx="3847">
                  <c:v>-3.1483612322399501E-5</c:v>
                </c:pt>
                <c:pt idx="3848">
                  <c:v>-2.8536392709618801E-5</c:v>
                </c:pt>
                <c:pt idx="3849">
                  <c:v>-2.70712863374253E-5</c:v>
                </c:pt>
                <c:pt idx="3850">
                  <c:v>-3.7644036529416103E-5</c:v>
                </c:pt>
                <c:pt idx="3851">
                  <c:v>-3.0498076743197001E-5</c:v>
                </c:pt>
                <c:pt idx="3852">
                  <c:v>-2.5424773582679901E-5</c:v>
                </c:pt>
                <c:pt idx="3853">
                  <c:v>-3.0364715034878301E-5</c:v>
                </c:pt>
                <c:pt idx="3854">
                  <c:v>-2.87161205020286E-5</c:v>
                </c:pt>
                <c:pt idx="3855">
                  <c:v>-2.8495662141839799E-5</c:v>
                </c:pt>
                <c:pt idx="3856">
                  <c:v>-3.0000718790916501E-5</c:v>
                </c:pt>
                <c:pt idx="3857">
                  <c:v>-3.0358384357503401E-5</c:v>
                </c:pt>
                <c:pt idx="3858">
                  <c:v>-3.3619322393415801E-5</c:v>
                </c:pt>
                <c:pt idx="3859">
                  <c:v>-2.9831043893957299E-5</c:v>
                </c:pt>
                <c:pt idx="3860">
                  <c:v>-3.7556665495674102E-5</c:v>
                </c:pt>
                <c:pt idx="3861">
                  <c:v>-3.6200550999391498E-5</c:v>
                </c:pt>
                <c:pt idx="3862">
                  <c:v>-3.2631761442315199E-5</c:v>
                </c:pt>
                <c:pt idx="3863">
                  <c:v>-2.2058591195588701E-5</c:v>
                </c:pt>
                <c:pt idx="3864">
                  <c:v>-2.8549647695379901E-5</c:v>
                </c:pt>
                <c:pt idx="3865">
                  <c:v>-3.0547296866548397E-5</c:v>
                </c:pt>
                <c:pt idx="3866">
                  <c:v>-2.7039164292577199E-5</c:v>
                </c:pt>
                <c:pt idx="3867">
                  <c:v>-3.9031888341340998E-5</c:v>
                </c:pt>
                <c:pt idx="3868">
                  <c:v>-3.7179158143172302E-5</c:v>
                </c:pt>
                <c:pt idx="3869">
                  <c:v>-3.1200724618871701E-5</c:v>
                </c:pt>
                <c:pt idx="3870">
                  <c:v>-3.0584665866312999E-5</c:v>
                </c:pt>
                <c:pt idx="3871">
                  <c:v>-3.3273274433103302E-5</c:v>
                </c:pt>
                <c:pt idx="3872">
                  <c:v>-3.4976560025580697E-5</c:v>
                </c:pt>
                <c:pt idx="3873">
                  <c:v>-3.1128930724023599E-5</c:v>
                </c:pt>
                <c:pt idx="3874">
                  <c:v>-2.5271365192237499E-5</c:v>
                </c:pt>
                <c:pt idx="3875">
                  <c:v>-2.95142437635617E-5</c:v>
                </c:pt>
                <c:pt idx="3876">
                  <c:v>-3.7800801083057701E-5</c:v>
                </c:pt>
                <c:pt idx="3877">
                  <c:v>-2.6768090371037498E-5</c:v>
                </c:pt>
                <c:pt idx="3878">
                  <c:v>-3.2760136926263999E-5</c:v>
                </c:pt>
                <c:pt idx="3879">
                  <c:v>-3.1191595270177301E-5</c:v>
                </c:pt>
                <c:pt idx="3880">
                  <c:v>-3.0684993703859398E-5</c:v>
                </c:pt>
                <c:pt idx="3881">
                  <c:v>-2.7344663578442901E-5</c:v>
                </c:pt>
                <c:pt idx="3882">
                  <c:v>-3.04407938640442E-5</c:v>
                </c:pt>
                <c:pt idx="3883">
                  <c:v>-2.5621917871507001E-5</c:v>
                </c:pt>
                <c:pt idx="3884">
                  <c:v>-3.2484381185133103E-5</c:v>
                </c:pt>
                <c:pt idx="3885">
                  <c:v>-3.3871314801635302E-5</c:v>
                </c:pt>
                <c:pt idx="3886">
                  <c:v>-3.8321911136836302E-5</c:v>
                </c:pt>
                <c:pt idx="3887">
                  <c:v>-2.1726049506876698E-5</c:v>
                </c:pt>
                <c:pt idx="3888">
                  <c:v>-2.2891962462521798E-5</c:v>
                </c:pt>
                <c:pt idx="3889">
                  <c:v>-4.0537941859722703E-5</c:v>
                </c:pt>
                <c:pt idx="3890">
                  <c:v>-2.5048753222293099E-5</c:v>
                </c:pt>
                <c:pt idx="3891">
                  <c:v>-2.62593368737486E-5</c:v>
                </c:pt>
                <c:pt idx="3892">
                  <c:v>-2.44180906169019E-5</c:v>
                </c:pt>
                <c:pt idx="3893">
                  <c:v>-3.1340672183216499E-5</c:v>
                </c:pt>
                <c:pt idx="3894">
                  <c:v>-2.7517798771426099E-5</c:v>
                </c:pt>
                <c:pt idx="3895">
                  <c:v>-2.7062494006289901E-5</c:v>
                </c:pt>
                <c:pt idx="3896">
                  <c:v>-2.3134505038101501E-5</c:v>
                </c:pt>
                <c:pt idx="3897">
                  <c:v>-2.3507093201322E-5</c:v>
                </c:pt>
                <c:pt idx="3898">
                  <c:v>-3.20830257211999E-5</c:v>
                </c:pt>
                <c:pt idx="3899">
                  <c:v>-2.6214101783580699E-5</c:v>
                </c:pt>
                <c:pt idx="3900">
                  <c:v>-3.3371484912752797E-5</c:v>
                </c:pt>
                <c:pt idx="3901">
                  <c:v>-2.85393123655743E-5</c:v>
                </c:pt>
                <c:pt idx="3902">
                  <c:v>-2.7662925258189501E-5</c:v>
                </c:pt>
                <c:pt idx="3903">
                  <c:v>-3.9360395806130102E-5</c:v>
                </c:pt>
                <c:pt idx="3904">
                  <c:v>-3.16391157505125E-5</c:v>
                </c:pt>
                <c:pt idx="3905">
                  <c:v>-3.3138022631556297E-5</c:v>
                </c:pt>
                <c:pt idx="3906">
                  <c:v>-3.1931343184552502E-5</c:v>
                </c:pt>
                <c:pt idx="3907">
                  <c:v>-3.0610152156435197E-5</c:v>
                </c:pt>
                <c:pt idx="3908">
                  <c:v>-2.73604337419966E-5</c:v>
                </c:pt>
                <c:pt idx="3909">
                  <c:v>-2.2386003216702199E-5</c:v>
                </c:pt>
                <c:pt idx="3910">
                  <c:v>-3.9225216256911302E-5</c:v>
                </c:pt>
                <c:pt idx="3911">
                  <c:v>-2.8000653333404602E-5</c:v>
                </c:pt>
                <c:pt idx="3912">
                  <c:v>-3.4336187322019202E-5</c:v>
                </c:pt>
                <c:pt idx="3913">
                  <c:v>-3.2134157243975803E-5</c:v>
                </c:pt>
                <c:pt idx="3914">
                  <c:v>-3.1385093442314703E-5</c:v>
                </c:pt>
                <c:pt idx="3915">
                  <c:v>-2.9269314096833399E-5</c:v>
                </c:pt>
                <c:pt idx="3916">
                  <c:v>-2.3409497415500999E-5</c:v>
                </c:pt>
                <c:pt idx="3917">
                  <c:v>-3.03363125623421E-5</c:v>
                </c:pt>
                <c:pt idx="3918">
                  <c:v>-3.4349244287594899E-5</c:v>
                </c:pt>
                <c:pt idx="3919">
                  <c:v>-3.0760185070553199E-5</c:v>
                </c:pt>
                <c:pt idx="3920">
                  <c:v>-3.6120735834503701E-5</c:v>
                </c:pt>
                <c:pt idx="3921">
                  <c:v>-3.5637941243532101E-5</c:v>
                </c:pt>
                <c:pt idx="3922">
                  <c:v>-1.8689751817327699E-5</c:v>
                </c:pt>
                <c:pt idx="3923">
                  <c:v>-3.0323980343133699E-5</c:v>
                </c:pt>
                <c:pt idx="3924">
                  <c:v>-3.5070427249733403E-5</c:v>
                </c:pt>
                <c:pt idx="3925">
                  <c:v>-3.08091195796811E-5</c:v>
                </c:pt>
                <c:pt idx="3926">
                  <c:v>-2.32315594566584E-5</c:v>
                </c:pt>
                <c:pt idx="3927">
                  <c:v>-2.3327969442665801E-5</c:v>
                </c:pt>
                <c:pt idx="3928">
                  <c:v>-3.5285967973737303E-5</c:v>
                </c:pt>
                <c:pt idx="3929">
                  <c:v>-3.13565914574833E-5</c:v>
                </c:pt>
                <c:pt idx="3930">
                  <c:v>-3.7111761262775803E-5</c:v>
                </c:pt>
                <c:pt idx="3931">
                  <c:v>-2.5340548840111299E-5</c:v>
                </c:pt>
                <c:pt idx="3932">
                  <c:v>-3.2232991935407598E-5</c:v>
                </c:pt>
                <c:pt idx="3933">
                  <c:v>-3.1907143905180298E-5</c:v>
                </c:pt>
                <c:pt idx="3934">
                  <c:v>-2.6271637436218799E-5</c:v>
                </c:pt>
                <c:pt idx="3935">
                  <c:v>-3.2382690832398302E-5</c:v>
                </c:pt>
                <c:pt idx="3936">
                  <c:v>-3.2721902951122998E-5</c:v>
                </c:pt>
                <c:pt idx="3937">
                  <c:v>-2.7626097018972299E-5</c:v>
                </c:pt>
                <c:pt idx="3938">
                  <c:v>-3.36349970781223E-5</c:v>
                </c:pt>
                <c:pt idx="3939">
                  <c:v>-4.0552686522059898E-5</c:v>
                </c:pt>
                <c:pt idx="3940">
                  <c:v>-3.9003090175713799E-5</c:v>
                </c:pt>
                <c:pt idx="3941">
                  <c:v>-3.1966088394859702E-5</c:v>
                </c:pt>
                <c:pt idx="3942">
                  <c:v>-3.9054440611745598E-5</c:v>
                </c:pt>
                <c:pt idx="3943">
                  <c:v>-2.1466719829264501E-5</c:v>
                </c:pt>
                <c:pt idx="3944">
                  <c:v>-3.5678303683101398E-5</c:v>
                </c:pt>
                <c:pt idx="3945">
                  <c:v>-3.6244169086864797E-5</c:v>
                </c:pt>
                <c:pt idx="3946">
                  <c:v>-2.8165263204831301E-5</c:v>
                </c:pt>
                <c:pt idx="3947">
                  <c:v>-3.2855075120408398E-5</c:v>
                </c:pt>
                <c:pt idx="3948">
                  <c:v>-3.8907755019177399E-5</c:v>
                </c:pt>
                <c:pt idx="3949">
                  <c:v>-3.0805248424539201E-5</c:v>
                </c:pt>
                <c:pt idx="3950">
                  <c:v>-3.8443435984252902E-5</c:v>
                </c:pt>
                <c:pt idx="3951">
                  <c:v>-3.8430806303455402E-5</c:v>
                </c:pt>
                <c:pt idx="3952">
                  <c:v>-2.8807493745277401E-5</c:v>
                </c:pt>
                <c:pt idx="3953">
                  <c:v>-3.4939969249141198E-5</c:v>
                </c:pt>
                <c:pt idx="3954">
                  <c:v>-3.5263237340965997E-5</c:v>
                </c:pt>
                <c:pt idx="3955">
                  <c:v>-2.86778552537958E-5</c:v>
                </c:pt>
                <c:pt idx="3956">
                  <c:v>-3.06837297697563E-5</c:v>
                </c:pt>
                <c:pt idx="3957">
                  <c:v>-2.0897771847442798E-5</c:v>
                </c:pt>
                <c:pt idx="3958">
                  <c:v>-1.65841685676215E-5</c:v>
                </c:pt>
                <c:pt idx="3959">
                  <c:v>-2.7906923113969399E-5</c:v>
                </c:pt>
                <c:pt idx="3960">
                  <c:v>-2.9805781144244601E-5</c:v>
                </c:pt>
                <c:pt idx="3961">
                  <c:v>-2.82944246759882E-5</c:v>
                </c:pt>
                <c:pt idx="3962">
                  <c:v>-2.3559963114201898E-5</c:v>
                </c:pt>
                <c:pt idx="3963">
                  <c:v>-2.7430839998746701E-5</c:v>
                </c:pt>
                <c:pt idx="3964">
                  <c:v>-2.8667687354661498E-5</c:v>
                </c:pt>
                <c:pt idx="3965">
                  <c:v>-3.4690194805322503E-5</c:v>
                </c:pt>
                <c:pt idx="3966">
                  <c:v>-3.1612044210857301E-5</c:v>
                </c:pt>
                <c:pt idx="3967">
                  <c:v>-2.1965366378002498E-5</c:v>
                </c:pt>
                <c:pt idx="3968">
                  <c:v>-2.3243793801587001E-5</c:v>
                </c:pt>
                <c:pt idx="3969">
                  <c:v>-2.7511977898473201E-5</c:v>
                </c:pt>
                <c:pt idx="3970">
                  <c:v>-1.8780999199742901E-5</c:v>
                </c:pt>
                <c:pt idx="3971">
                  <c:v>-2.28055198302792E-5</c:v>
                </c:pt>
                <c:pt idx="3972">
                  <c:v>-2.2382735053371801E-5</c:v>
                </c:pt>
                <c:pt idx="3973">
                  <c:v>-2.5306531985724899E-5</c:v>
                </c:pt>
                <c:pt idx="3974">
                  <c:v>-2.2888987947369199E-5</c:v>
                </c:pt>
                <c:pt idx="3975">
                  <c:v>-2.2523324351805801E-5</c:v>
                </c:pt>
                <c:pt idx="3976">
                  <c:v>-3.1970559237865103E-5</c:v>
                </c:pt>
                <c:pt idx="3977">
                  <c:v>-3.2975956531381902E-5</c:v>
                </c:pt>
                <c:pt idx="3978">
                  <c:v>-2.6473175775634501E-5</c:v>
                </c:pt>
                <c:pt idx="3979">
                  <c:v>-2.4616740515771501E-5</c:v>
                </c:pt>
                <c:pt idx="3980">
                  <c:v>-2.9906319461788601E-5</c:v>
                </c:pt>
                <c:pt idx="3981">
                  <c:v>-2.5751724614131899E-5</c:v>
                </c:pt>
                <c:pt idx="3982">
                  <c:v>-2.4378031736522501E-5</c:v>
                </c:pt>
                <c:pt idx="3983">
                  <c:v>-2.76193596865E-5</c:v>
                </c:pt>
                <c:pt idx="3984">
                  <c:v>-3.0142355853215198E-5</c:v>
                </c:pt>
                <c:pt idx="3985">
                  <c:v>-2.6477972967763501E-5</c:v>
                </c:pt>
                <c:pt idx="3986">
                  <c:v>-2.6016884435188199E-5</c:v>
                </c:pt>
                <c:pt idx="3987">
                  <c:v>-2.29815247041829E-5</c:v>
                </c:pt>
                <c:pt idx="3988">
                  <c:v>-1.9876310403685198E-5</c:v>
                </c:pt>
                <c:pt idx="3989">
                  <c:v>-2.44723051646582E-5</c:v>
                </c:pt>
                <c:pt idx="3990">
                  <c:v>-2.94386963073432E-5</c:v>
                </c:pt>
                <c:pt idx="3991">
                  <c:v>-3.4055904025978099E-5</c:v>
                </c:pt>
                <c:pt idx="3992">
                  <c:v>-1.7404000955771101E-5</c:v>
                </c:pt>
                <c:pt idx="3993">
                  <c:v>-2.5262325367940899E-5</c:v>
                </c:pt>
                <c:pt idx="3994">
                  <c:v>-2.1842417293508401E-5</c:v>
                </c:pt>
                <c:pt idx="3995">
                  <c:v>-2.3675322823138501E-5</c:v>
                </c:pt>
                <c:pt idx="3996">
                  <c:v>-3.4560783940907701E-5</c:v>
                </c:pt>
                <c:pt idx="3997">
                  <c:v>-2.76697185290713E-5</c:v>
                </c:pt>
                <c:pt idx="3998">
                  <c:v>-2.53015422136764E-5</c:v>
                </c:pt>
                <c:pt idx="3999">
                  <c:v>-2.8160637136608499E-5</c:v>
                </c:pt>
                <c:pt idx="4000">
                  <c:v>-1.6891518811653399E-5</c:v>
                </c:pt>
                <c:pt idx="4001">
                  <c:v>-2.5097311890331301E-5</c:v>
                </c:pt>
                <c:pt idx="4002">
                  <c:v>-2.8293769970649398E-5</c:v>
                </c:pt>
                <c:pt idx="4003">
                  <c:v>-3.5350444845234601E-5</c:v>
                </c:pt>
                <c:pt idx="4004">
                  <c:v>-1.7916636144995201E-5</c:v>
                </c:pt>
                <c:pt idx="4005">
                  <c:v>-2.89583233192104E-5</c:v>
                </c:pt>
                <c:pt idx="4006">
                  <c:v>-2.8205041544976499E-5</c:v>
                </c:pt>
                <c:pt idx="4007">
                  <c:v>-1.7787087563543501E-5</c:v>
                </c:pt>
                <c:pt idx="4008">
                  <c:v>-1.9256940589712999E-5</c:v>
                </c:pt>
                <c:pt idx="4009">
                  <c:v>-3.9893812136653303E-5</c:v>
                </c:pt>
                <c:pt idx="4010">
                  <c:v>-2.4451594779177201E-5</c:v>
                </c:pt>
                <c:pt idx="4011">
                  <c:v>-1.50777141469713E-5</c:v>
                </c:pt>
                <c:pt idx="4012">
                  <c:v>-3.0075775861680701E-5</c:v>
                </c:pt>
                <c:pt idx="4013">
                  <c:v>-2.57744124983923E-5</c:v>
                </c:pt>
                <c:pt idx="4014">
                  <c:v>-2.2464103699634698E-5</c:v>
                </c:pt>
                <c:pt idx="4015">
                  <c:v>-1.70207158159196E-5</c:v>
                </c:pt>
                <c:pt idx="4016">
                  <c:v>-3.2056136460124497E-5</c:v>
                </c:pt>
                <c:pt idx="4017">
                  <c:v>-2.75803289643282E-5</c:v>
                </c:pt>
                <c:pt idx="4018">
                  <c:v>-2.74346762896542E-5</c:v>
                </c:pt>
                <c:pt idx="4019">
                  <c:v>-2.54387061143827E-5</c:v>
                </c:pt>
                <c:pt idx="4020">
                  <c:v>-2.7591692681619E-5</c:v>
                </c:pt>
                <c:pt idx="4021">
                  <c:v>-1.4485354720372E-5</c:v>
                </c:pt>
                <c:pt idx="4022">
                  <c:v>-2.66344620463942E-5</c:v>
                </c:pt>
                <c:pt idx="4023">
                  <c:v>-3.0499774684963599E-5</c:v>
                </c:pt>
                <c:pt idx="4024">
                  <c:v>-3.316847311791E-5</c:v>
                </c:pt>
                <c:pt idx="4025">
                  <c:v>-2.6470735677117101E-5</c:v>
                </c:pt>
                <c:pt idx="4026">
                  <c:v>-2.93037738525799E-5</c:v>
                </c:pt>
                <c:pt idx="4027">
                  <c:v>-2.5341627664769799E-5</c:v>
                </c:pt>
                <c:pt idx="4028">
                  <c:v>-1.8568675845037401E-5</c:v>
                </c:pt>
                <c:pt idx="4029">
                  <c:v>-3.3182528874164002E-5</c:v>
                </c:pt>
                <c:pt idx="4030">
                  <c:v>-2.7072064787771601E-5</c:v>
                </c:pt>
                <c:pt idx="4031">
                  <c:v>-2.5943683594014801E-5</c:v>
                </c:pt>
                <c:pt idx="4032">
                  <c:v>-2.3028062638120199E-5</c:v>
                </c:pt>
                <c:pt idx="4033">
                  <c:v>-2.9307505531858598E-5</c:v>
                </c:pt>
                <c:pt idx="4034">
                  <c:v>-1.9584392388733299E-5</c:v>
                </c:pt>
                <c:pt idx="4035">
                  <c:v>-2.6574182448351101E-5</c:v>
                </c:pt>
                <c:pt idx="4036">
                  <c:v>-2.7792743086326999E-5</c:v>
                </c:pt>
                <c:pt idx="4037">
                  <c:v>-3.2525502957557599E-5</c:v>
                </c:pt>
                <c:pt idx="4038">
                  <c:v>-2.57642085213856E-5</c:v>
                </c:pt>
                <c:pt idx="4039">
                  <c:v>-2.3305434077612601E-5</c:v>
                </c:pt>
                <c:pt idx="4040">
                  <c:v>-1.6675320494763699E-5</c:v>
                </c:pt>
                <c:pt idx="4041">
                  <c:v>-1.7228635951188501E-5</c:v>
                </c:pt>
                <c:pt idx="4042">
                  <c:v>-2.1212570305998501E-5</c:v>
                </c:pt>
                <c:pt idx="4043">
                  <c:v>-1.68095785928673E-5</c:v>
                </c:pt>
                <c:pt idx="4044">
                  <c:v>-2.1256185290222399E-5</c:v>
                </c:pt>
                <c:pt idx="4045">
                  <c:v>-3.0899056922463098E-5</c:v>
                </c:pt>
                <c:pt idx="4046">
                  <c:v>-1.25876335852638E-5</c:v>
                </c:pt>
                <c:pt idx="4047">
                  <c:v>-2.1268210516457199E-5</c:v>
                </c:pt>
                <c:pt idx="4048">
                  <c:v>-1.55206090844827E-5</c:v>
                </c:pt>
                <c:pt idx="4049">
                  <c:v>-2.04575331779292E-5</c:v>
                </c:pt>
                <c:pt idx="4050">
                  <c:v>-1.9236396786832002E-5</c:v>
                </c:pt>
                <c:pt idx="4051">
                  <c:v>-3.0989276248899303E-5</c:v>
                </c:pt>
                <c:pt idx="4052">
                  <c:v>-2.4696353639053502E-5</c:v>
                </c:pt>
                <c:pt idx="4053">
                  <c:v>-1.6930923014573399E-5</c:v>
                </c:pt>
                <c:pt idx="4054">
                  <c:v>-2.6908181657453302E-5</c:v>
                </c:pt>
                <c:pt idx="4055">
                  <c:v>-2.6141946057449299E-5</c:v>
                </c:pt>
                <c:pt idx="4056">
                  <c:v>-2.5222094692304501E-5</c:v>
                </c:pt>
                <c:pt idx="4057">
                  <c:v>-2.5180830162186501E-5</c:v>
                </c:pt>
                <c:pt idx="4058">
                  <c:v>-3.10235904866402E-5</c:v>
                </c:pt>
                <c:pt idx="4059">
                  <c:v>-1.7035734808257602E-5</c:v>
                </c:pt>
                <c:pt idx="4060">
                  <c:v>-2.3948515763945301E-5</c:v>
                </c:pt>
                <c:pt idx="4061">
                  <c:v>-3.2192614465839097E-5</c:v>
                </c:pt>
                <c:pt idx="4062">
                  <c:v>-1.53387528005842E-5</c:v>
                </c:pt>
                <c:pt idx="4063">
                  <c:v>-3.0284130512245701E-5</c:v>
                </c:pt>
                <c:pt idx="4064">
                  <c:v>-2.7369775506596601E-5</c:v>
                </c:pt>
                <c:pt idx="4065">
                  <c:v>-2.6782482975386402E-5</c:v>
                </c:pt>
                <c:pt idx="4066">
                  <c:v>-2.9143731400187301E-5</c:v>
                </c:pt>
                <c:pt idx="4067">
                  <c:v>-2.3962593432246399E-5</c:v>
                </c:pt>
                <c:pt idx="4068">
                  <c:v>-1.50900857874677E-5</c:v>
                </c:pt>
                <c:pt idx="4069">
                  <c:v>-2.9137795643438499E-5</c:v>
                </c:pt>
                <c:pt idx="4070">
                  <c:v>-3.3002268169353003E-5</c:v>
                </c:pt>
                <c:pt idx="4071">
                  <c:v>-2.1242923890820799E-5</c:v>
                </c:pt>
                <c:pt idx="4072">
                  <c:v>-1.93690739171447E-5</c:v>
                </c:pt>
                <c:pt idx="4073">
                  <c:v>-2.8905281374965501E-5</c:v>
                </c:pt>
                <c:pt idx="4074">
                  <c:v>-2.12731158496176E-5</c:v>
                </c:pt>
                <c:pt idx="4075">
                  <c:v>-2.7419369381566298E-5</c:v>
                </c:pt>
                <c:pt idx="4076">
                  <c:v>-3.3096517070066901E-5</c:v>
                </c:pt>
                <c:pt idx="4077">
                  <c:v>-1.7198449401950498E-5</c:v>
                </c:pt>
                <c:pt idx="4078">
                  <c:v>-2.8501642224280999E-5</c:v>
                </c:pt>
                <c:pt idx="4079">
                  <c:v>-1.2183422368804299E-5</c:v>
                </c:pt>
                <c:pt idx="4080">
                  <c:v>-2.07822209182809E-5</c:v>
                </c:pt>
                <c:pt idx="4081">
                  <c:v>-1.7296763248202601E-5</c:v>
                </c:pt>
                <c:pt idx="4082">
                  <c:v>-2.6803841162145299E-5</c:v>
                </c:pt>
                <c:pt idx="4083">
                  <c:v>-3.1167959807060302E-5</c:v>
                </c:pt>
                <c:pt idx="4084">
                  <c:v>-2.9620602536026001E-5</c:v>
                </c:pt>
                <c:pt idx="4085">
                  <c:v>-2.0109972769192499E-5</c:v>
                </c:pt>
                <c:pt idx="4086">
                  <c:v>-1.89149048149743E-5</c:v>
                </c:pt>
                <c:pt idx="4087">
                  <c:v>-2.1120400318800801E-5</c:v>
                </c:pt>
                <c:pt idx="4088">
                  <c:v>-2.7383279691859E-5</c:v>
                </c:pt>
                <c:pt idx="4089">
                  <c:v>-2.4079387544106101E-5</c:v>
                </c:pt>
                <c:pt idx="4090">
                  <c:v>-2.4880787390440201E-5</c:v>
                </c:pt>
                <c:pt idx="4091">
                  <c:v>-2.2428315548408E-5</c:v>
                </c:pt>
                <c:pt idx="4092">
                  <c:v>-2.99060159546933E-5</c:v>
                </c:pt>
                <c:pt idx="4093">
                  <c:v>-2.4302350378905399E-5</c:v>
                </c:pt>
                <c:pt idx="4094">
                  <c:v>-2.1104487037467702E-5</c:v>
                </c:pt>
                <c:pt idx="4095">
                  <c:v>-2.7266992439870599E-5</c:v>
                </c:pt>
                <c:pt idx="4096">
                  <c:v>-2.7876797688932502E-5</c:v>
                </c:pt>
                <c:pt idx="4097">
                  <c:v>-2.89748420112275E-5</c:v>
                </c:pt>
                <c:pt idx="4098">
                  <c:v>-1.9357941843746099E-5</c:v>
                </c:pt>
                <c:pt idx="4099">
                  <c:v>-2.7874599394144999E-5</c:v>
                </c:pt>
                <c:pt idx="4100">
                  <c:v>-1.91540717946907E-5</c:v>
                </c:pt>
                <c:pt idx="4101">
                  <c:v>-2.5787144972379701E-5</c:v>
                </c:pt>
                <c:pt idx="4102">
                  <c:v>-2.9323982287449101E-5</c:v>
                </c:pt>
                <c:pt idx="4103">
                  <c:v>-3.05303456914685E-5</c:v>
                </c:pt>
                <c:pt idx="4104">
                  <c:v>-2.69585511672476E-5</c:v>
                </c:pt>
                <c:pt idx="4105">
                  <c:v>-2.47459629230286E-5</c:v>
                </c:pt>
                <c:pt idx="4106">
                  <c:v>-3.0450859995751798E-5</c:v>
                </c:pt>
                <c:pt idx="4107">
                  <c:v>-2.7921946225097702E-5</c:v>
                </c:pt>
                <c:pt idx="4108">
                  <c:v>-2.32325450595688E-5</c:v>
                </c:pt>
                <c:pt idx="4109">
                  <c:v>-2.2143259136297501E-5</c:v>
                </c:pt>
                <c:pt idx="4110">
                  <c:v>-1.22611770359308E-5</c:v>
                </c:pt>
                <c:pt idx="4111">
                  <c:v>-2.47768956631742E-5</c:v>
                </c:pt>
                <c:pt idx="4112">
                  <c:v>-2.24574943939084E-5</c:v>
                </c:pt>
                <c:pt idx="4113">
                  <c:v>-2.3718057362415201E-5</c:v>
                </c:pt>
                <c:pt idx="4114">
                  <c:v>-2.3488968004841201E-5</c:v>
                </c:pt>
                <c:pt idx="4115">
                  <c:v>-2.4080382856482499E-5</c:v>
                </c:pt>
                <c:pt idx="4116">
                  <c:v>-1.6107786065343801E-5</c:v>
                </c:pt>
                <c:pt idx="4117">
                  <c:v>-2.75166373827507E-5</c:v>
                </c:pt>
                <c:pt idx="4118">
                  <c:v>-2.0761502326855401E-5</c:v>
                </c:pt>
                <c:pt idx="4119">
                  <c:v>-2.52879635726711E-5</c:v>
                </c:pt>
                <c:pt idx="4120">
                  <c:v>-2.4711273651792301E-5</c:v>
                </c:pt>
                <c:pt idx="4121">
                  <c:v>-1.5559807088503398E-5</c:v>
                </c:pt>
                <c:pt idx="4122">
                  <c:v>-1.71335931163861E-5</c:v>
                </c:pt>
                <c:pt idx="4123">
                  <c:v>-1.2078306319109601E-5</c:v>
                </c:pt>
                <c:pt idx="4124">
                  <c:v>-2.1102601665089199E-5</c:v>
                </c:pt>
                <c:pt idx="4125">
                  <c:v>-1.84683241104307E-5</c:v>
                </c:pt>
                <c:pt idx="4126">
                  <c:v>-1.6288187500962199E-5</c:v>
                </c:pt>
                <c:pt idx="4127">
                  <c:v>-2.6101823246135399E-5</c:v>
                </c:pt>
                <c:pt idx="4128">
                  <c:v>-2.1763117262238099E-5</c:v>
                </c:pt>
                <c:pt idx="4129">
                  <c:v>-1.5910343269715599E-5</c:v>
                </c:pt>
                <c:pt idx="4130">
                  <c:v>-1.6768550974055899E-5</c:v>
                </c:pt>
                <c:pt idx="4131">
                  <c:v>-2.3302160722272102E-5</c:v>
                </c:pt>
                <c:pt idx="4132">
                  <c:v>-2.65757738433856E-5</c:v>
                </c:pt>
                <c:pt idx="4133">
                  <c:v>-2.37013997840197E-5</c:v>
                </c:pt>
                <c:pt idx="4134">
                  <c:v>-2.1622733253809098E-5</c:v>
                </c:pt>
                <c:pt idx="4135">
                  <c:v>-2.6303864750667299E-5</c:v>
                </c:pt>
                <c:pt idx="4136">
                  <c:v>-3.1790437310470502E-5</c:v>
                </c:pt>
                <c:pt idx="4137">
                  <c:v>-1.5884356341213998E-5</c:v>
                </c:pt>
                <c:pt idx="4138">
                  <c:v>-2.5154238753750999E-5</c:v>
                </c:pt>
                <c:pt idx="4139">
                  <c:v>-1.5186098125047901E-5</c:v>
                </c:pt>
                <c:pt idx="4140">
                  <c:v>-2.4045186294450899E-5</c:v>
                </c:pt>
                <c:pt idx="4141">
                  <c:v>-2.2547898077459201E-5</c:v>
                </c:pt>
                <c:pt idx="4142">
                  <c:v>-1.51293797888142E-5</c:v>
                </c:pt>
                <c:pt idx="4143">
                  <c:v>-2.8459203760745401E-5</c:v>
                </c:pt>
                <c:pt idx="4144">
                  <c:v>-1.7239688606549401E-5</c:v>
                </c:pt>
                <c:pt idx="4145">
                  <c:v>-2.16859548333269E-5</c:v>
                </c:pt>
                <c:pt idx="4146">
                  <c:v>-2.7126608845547899E-5</c:v>
                </c:pt>
                <c:pt idx="4147">
                  <c:v>-2.4417588045090801E-5</c:v>
                </c:pt>
                <c:pt idx="4148">
                  <c:v>-2.30179549013305E-5</c:v>
                </c:pt>
                <c:pt idx="4149">
                  <c:v>-1.9446542488193899E-5</c:v>
                </c:pt>
                <c:pt idx="4150">
                  <c:v>-1.92033573015583E-5</c:v>
                </c:pt>
                <c:pt idx="4151">
                  <c:v>-1.7800558341172202E-5</c:v>
                </c:pt>
                <c:pt idx="4152">
                  <c:v>-2.79570078653974E-5</c:v>
                </c:pt>
                <c:pt idx="4153">
                  <c:v>-1.6699762051598501E-5</c:v>
                </c:pt>
                <c:pt idx="4154">
                  <c:v>-1.0691649468680499E-5</c:v>
                </c:pt>
                <c:pt idx="4155">
                  <c:v>-1.98044977197915E-5</c:v>
                </c:pt>
                <c:pt idx="4156">
                  <c:v>-2.3724201038155001E-5</c:v>
                </c:pt>
                <c:pt idx="4157">
                  <c:v>-2.5731722325663399E-5</c:v>
                </c:pt>
                <c:pt idx="4158">
                  <c:v>-2.67606380517014E-5</c:v>
                </c:pt>
                <c:pt idx="4159">
                  <c:v>-2.78132622491763E-5</c:v>
                </c:pt>
                <c:pt idx="4160">
                  <c:v>-2.59566313728771E-5</c:v>
                </c:pt>
                <c:pt idx="4161">
                  <c:v>-1.6365159491637301E-5</c:v>
                </c:pt>
                <c:pt idx="4162">
                  <c:v>-2.2780361463632099E-5</c:v>
                </c:pt>
                <c:pt idx="4163">
                  <c:v>-2.5332883451346601E-5</c:v>
                </c:pt>
                <c:pt idx="4164">
                  <c:v>-1.67138481520685E-5</c:v>
                </c:pt>
                <c:pt idx="4165">
                  <c:v>-2.1292761520569801E-5</c:v>
                </c:pt>
                <c:pt idx="4166">
                  <c:v>-2.5149300565093199E-5</c:v>
                </c:pt>
                <c:pt idx="4167">
                  <c:v>-1.8377635833969E-5</c:v>
                </c:pt>
                <c:pt idx="4168">
                  <c:v>-2.5773485520528199E-5</c:v>
                </c:pt>
                <c:pt idx="4169">
                  <c:v>-2.1307983857946201E-5</c:v>
                </c:pt>
                <c:pt idx="4170">
                  <c:v>-2.5963081133354801E-5</c:v>
                </c:pt>
                <c:pt idx="4171">
                  <c:v>-2.00396518239291E-5</c:v>
                </c:pt>
                <c:pt idx="4172">
                  <c:v>-2.14709631038038E-5</c:v>
                </c:pt>
                <c:pt idx="4173">
                  <c:v>-2.3457892716066101E-5</c:v>
                </c:pt>
                <c:pt idx="4174">
                  <c:v>-2.0401407498537101E-5</c:v>
                </c:pt>
                <c:pt idx="4175">
                  <c:v>-1.2296444183212E-5</c:v>
                </c:pt>
                <c:pt idx="4176">
                  <c:v>-2.8791402540802201E-5</c:v>
                </c:pt>
                <c:pt idx="4177">
                  <c:v>-1.67940758635707E-5</c:v>
                </c:pt>
                <c:pt idx="4178">
                  <c:v>-2.9325014340758701E-5</c:v>
                </c:pt>
                <c:pt idx="4179">
                  <c:v>-2.2254509594503301E-5</c:v>
                </c:pt>
                <c:pt idx="4180">
                  <c:v>-2.5132446186835799E-5</c:v>
                </c:pt>
                <c:pt idx="4181">
                  <c:v>-3.0130691283507499E-5</c:v>
                </c:pt>
                <c:pt idx="4182">
                  <c:v>-2.5998183446656799E-5</c:v>
                </c:pt>
                <c:pt idx="4183">
                  <c:v>-2.2516074833205001E-5</c:v>
                </c:pt>
                <c:pt idx="4184">
                  <c:v>-1.3732383757891501E-5</c:v>
                </c:pt>
                <c:pt idx="4185">
                  <c:v>-2.5063779763922299E-5</c:v>
                </c:pt>
                <c:pt idx="4186">
                  <c:v>-1.68313508861202E-5</c:v>
                </c:pt>
                <c:pt idx="4187">
                  <c:v>-2.8118040618201599E-5</c:v>
                </c:pt>
                <c:pt idx="4188">
                  <c:v>-1.5700196955721201E-5</c:v>
                </c:pt>
                <c:pt idx="4189">
                  <c:v>-2.45211333261378E-5</c:v>
                </c:pt>
                <c:pt idx="4190">
                  <c:v>-2.8326095389016001E-5</c:v>
                </c:pt>
                <c:pt idx="4191">
                  <c:v>-1.70622715524922E-5</c:v>
                </c:pt>
                <c:pt idx="4192">
                  <c:v>-1.8194648271568001E-5</c:v>
                </c:pt>
                <c:pt idx="4193">
                  <c:v>-2.4073388353059398E-5</c:v>
                </c:pt>
                <c:pt idx="4194">
                  <c:v>-2.62249999630347E-5</c:v>
                </c:pt>
                <c:pt idx="4195">
                  <c:v>-1.8692644130269302E-5</c:v>
                </c:pt>
                <c:pt idx="4196">
                  <c:v>-2.48847406088198E-5</c:v>
                </c:pt>
                <c:pt idx="4197">
                  <c:v>-1.8619135141931499E-5</c:v>
                </c:pt>
                <c:pt idx="4198">
                  <c:v>-1.3812418586190301E-5</c:v>
                </c:pt>
                <c:pt idx="4199">
                  <c:v>-2.8209693819948601E-5</c:v>
                </c:pt>
                <c:pt idx="4200">
                  <c:v>-2.2033492673001398E-5</c:v>
                </c:pt>
                <c:pt idx="4201">
                  <c:v>-1.1450744129011299E-5</c:v>
                </c:pt>
                <c:pt idx="4202">
                  <c:v>-1.6692548389639399E-5</c:v>
                </c:pt>
                <c:pt idx="4203">
                  <c:v>-2.5190396157101001E-5</c:v>
                </c:pt>
                <c:pt idx="4204">
                  <c:v>-2.4944545278578299E-5</c:v>
                </c:pt>
                <c:pt idx="4205">
                  <c:v>-3.0735101605208001E-5</c:v>
                </c:pt>
                <c:pt idx="4206">
                  <c:v>-2.31669488773457E-5</c:v>
                </c:pt>
                <c:pt idx="4207">
                  <c:v>-2.2304573060391998E-5</c:v>
                </c:pt>
                <c:pt idx="4208">
                  <c:v>-2.6258856987417501E-5</c:v>
                </c:pt>
                <c:pt idx="4209">
                  <c:v>-2.6736863445655401E-5</c:v>
                </c:pt>
                <c:pt idx="4210">
                  <c:v>-2.3259358938474899E-5</c:v>
                </c:pt>
                <c:pt idx="4211">
                  <c:v>-2.22981336101812E-5</c:v>
                </c:pt>
                <c:pt idx="4212">
                  <c:v>-2.68714000791445E-5</c:v>
                </c:pt>
                <c:pt idx="4213">
                  <c:v>-2.7404241343114199E-5</c:v>
                </c:pt>
                <c:pt idx="4214">
                  <c:v>-1.3931272793002399E-5</c:v>
                </c:pt>
                <c:pt idx="4215">
                  <c:v>-1.70501778796457E-5</c:v>
                </c:pt>
                <c:pt idx="4216">
                  <c:v>-2.3375830054871E-5</c:v>
                </c:pt>
                <c:pt idx="4217">
                  <c:v>-2.1749640999392499E-5</c:v>
                </c:pt>
                <c:pt idx="4218">
                  <c:v>-2.0179099740895601E-5</c:v>
                </c:pt>
                <c:pt idx="4219">
                  <c:v>-1.9348169491606E-5</c:v>
                </c:pt>
                <c:pt idx="4220">
                  <c:v>-2.5612478110624701E-5</c:v>
                </c:pt>
                <c:pt idx="4221">
                  <c:v>-2.7010825225667E-5</c:v>
                </c:pt>
                <c:pt idx="4222">
                  <c:v>-2.3220385435602198E-5</c:v>
                </c:pt>
                <c:pt idx="4223">
                  <c:v>-2.78798308348302E-5</c:v>
                </c:pt>
                <c:pt idx="4224">
                  <c:v>-2.1339612627285802E-5</c:v>
                </c:pt>
                <c:pt idx="4225">
                  <c:v>-2.6001803984225499E-5</c:v>
                </c:pt>
                <c:pt idx="4226">
                  <c:v>-2.4951923604271699E-5</c:v>
                </c:pt>
                <c:pt idx="4227">
                  <c:v>-1.88227834564551E-5</c:v>
                </c:pt>
                <c:pt idx="4228">
                  <c:v>-2.5053883279528199E-5</c:v>
                </c:pt>
                <c:pt idx="4229">
                  <c:v>-2.0764840270420501E-5</c:v>
                </c:pt>
                <c:pt idx="4230">
                  <c:v>-1.4544548069001E-5</c:v>
                </c:pt>
                <c:pt idx="4231">
                  <c:v>-2.17284906471636E-5</c:v>
                </c:pt>
                <c:pt idx="4232">
                  <c:v>-2.1777315558086099E-5</c:v>
                </c:pt>
                <c:pt idx="4233">
                  <c:v>-1.8534291994599001E-5</c:v>
                </c:pt>
                <c:pt idx="4234">
                  <c:v>-2.37870858801701E-5</c:v>
                </c:pt>
                <c:pt idx="4235">
                  <c:v>-2.6157917227945201E-5</c:v>
                </c:pt>
                <c:pt idx="4236">
                  <c:v>-1.40529995050392E-5</c:v>
                </c:pt>
                <c:pt idx="4237">
                  <c:v>-2.9553597489748398E-5</c:v>
                </c:pt>
                <c:pt idx="4238">
                  <c:v>-2.3009361841835099E-5</c:v>
                </c:pt>
                <c:pt idx="4239">
                  <c:v>-1.7920613122072801E-5</c:v>
                </c:pt>
                <c:pt idx="4240">
                  <c:v>-2.7532760492226E-5</c:v>
                </c:pt>
                <c:pt idx="4241">
                  <c:v>-2.86620876283895E-5</c:v>
                </c:pt>
                <c:pt idx="4242">
                  <c:v>-1.7929478085137201E-5</c:v>
                </c:pt>
                <c:pt idx="4243">
                  <c:v>-1.96648241416606E-5</c:v>
                </c:pt>
                <c:pt idx="4244">
                  <c:v>-2.0146850416684101E-5</c:v>
                </c:pt>
                <c:pt idx="4245">
                  <c:v>-1.7532300536165501E-5</c:v>
                </c:pt>
                <c:pt idx="4246">
                  <c:v>-2.3334089015935899E-5</c:v>
                </c:pt>
                <c:pt idx="4247">
                  <c:v>-2.43885795319718E-5</c:v>
                </c:pt>
                <c:pt idx="4248">
                  <c:v>-2.8755615163696399E-5</c:v>
                </c:pt>
                <c:pt idx="4249">
                  <c:v>-2.25351472274849E-5</c:v>
                </c:pt>
                <c:pt idx="4250">
                  <c:v>-1.8185983799466001E-5</c:v>
                </c:pt>
                <c:pt idx="4251">
                  <c:v>-2.24230409836874E-5</c:v>
                </c:pt>
                <c:pt idx="4252">
                  <c:v>-2.5568386527377301E-5</c:v>
                </c:pt>
                <c:pt idx="4253">
                  <c:v>-2.37501456695759E-5</c:v>
                </c:pt>
                <c:pt idx="4254">
                  <c:v>-2.0152949878374198E-5</c:v>
                </c:pt>
                <c:pt idx="4255">
                  <c:v>-2.29415685972973E-5</c:v>
                </c:pt>
                <c:pt idx="4256">
                  <c:v>-2.5477587060481499E-5</c:v>
                </c:pt>
                <c:pt idx="4257">
                  <c:v>-1.9053788632235002E-5</c:v>
                </c:pt>
                <c:pt idx="4258">
                  <c:v>-2.2087902509963898E-5</c:v>
                </c:pt>
                <c:pt idx="4259">
                  <c:v>-2.2081929923286999E-5</c:v>
                </c:pt>
                <c:pt idx="4260">
                  <c:v>-1.99576668786386E-5</c:v>
                </c:pt>
                <c:pt idx="4261">
                  <c:v>-1.7001162923493001E-5</c:v>
                </c:pt>
                <c:pt idx="4262">
                  <c:v>-1.15863909499083E-5</c:v>
                </c:pt>
                <c:pt idx="4263">
                  <c:v>-1.9644330580387798E-5</c:v>
                </c:pt>
                <c:pt idx="4264">
                  <c:v>-2.5160424893429902E-5</c:v>
                </c:pt>
                <c:pt idx="4265">
                  <c:v>-2.58476188492211E-5</c:v>
                </c:pt>
                <c:pt idx="4266">
                  <c:v>-2.38811249008392E-5</c:v>
                </c:pt>
                <c:pt idx="4267">
                  <c:v>-2.00309279891728E-5</c:v>
                </c:pt>
                <c:pt idx="4268">
                  <c:v>-3.1755996244802803E-5</c:v>
                </c:pt>
                <c:pt idx="4269">
                  <c:v>-1.9109136038461199E-5</c:v>
                </c:pt>
                <c:pt idx="4270">
                  <c:v>-1.26603393719244E-5</c:v>
                </c:pt>
                <c:pt idx="4271">
                  <c:v>-2.38086345679227E-5</c:v>
                </c:pt>
                <c:pt idx="4272">
                  <c:v>-2.4503925386191299E-5</c:v>
                </c:pt>
                <c:pt idx="4273">
                  <c:v>-2.75838818128392E-5</c:v>
                </c:pt>
                <c:pt idx="4274">
                  <c:v>-2.2647122029843301E-5</c:v>
                </c:pt>
                <c:pt idx="4275">
                  <c:v>-1.9241322142606299E-5</c:v>
                </c:pt>
                <c:pt idx="4276">
                  <c:v>-3.0974459905316797E-5</c:v>
                </c:pt>
                <c:pt idx="4277">
                  <c:v>-2.6124077363199301E-5</c:v>
                </c:pt>
                <c:pt idx="4278">
                  <c:v>-1.9724293892525201E-5</c:v>
                </c:pt>
                <c:pt idx="4279">
                  <c:v>-2.4813289064720498E-5</c:v>
                </c:pt>
                <c:pt idx="4280">
                  <c:v>-2.7352515812184901E-5</c:v>
                </c:pt>
                <c:pt idx="4281">
                  <c:v>-2.17723858485411E-5</c:v>
                </c:pt>
                <c:pt idx="4282">
                  <c:v>-1.95024757829783E-5</c:v>
                </c:pt>
                <c:pt idx="4283">
                  <c:v>-2.3604144437417399E-5</c:v>
                </c:pt>
                <c:pt idx="4284">
                  <c:v>-1.8117995121435602E-5</c:v>
                </c:pt>
                <c:pt idx="4285">
                  <c:v>-2.3112244695951301E-5</c:v>
                </c:pt>
                <c:pt idx="4286">
                  <c:v>-1.8770408020209099E-5</c:v>
                </c:pt>
                <c:pt idx="4287">
                  <c:v>-2.0135428664496199E-5</c:v>
                </c:pt>
                <c:pt idx="4288">
                  <c:v>-2.3095170178111002E-5</c:v>
                </c:pt>
                <c:pt idx="4289">
                  <c:v>-2.2585060579870701E-5</c:v>
                </c:pt>
                <c:pt idx="4290">
                  <c:v>-2.33362351170067E-5</c:v>
                </c:pt>
                <c:pt idx="4291">
                  <c:v>-1.82943951208423E-5</c:v>
                </c:pt>
                <c:pt idx="4292">
                  <c:v>-2.9315833598120601E-5</c:v>
                </c:pt>
                <c:pt idx="4293">
                  <c:v>-2.71967214317378E-5</c:v>
                </c:pt>
                <c:pt idx="4294">
                  <c:v>-2.8604550460146099E-5</c:v>
                </c:pt>
                <c:pt idx="4295">
                  <c:v>-2.52729475786203E-5</c:v>
                </c:pt>
                <c:pt idx="4296">
                  <c:v>-2.96268577046877E-5</c:v>
                </c:pt>
                <c:pt idx="4297">
                  <c:v>-2.1540787317200401E-5</c:v>
                </c:pt>
                <c:pt idx="4298">
                  <c:v>-1.5219902386080601E-5</c:v>
                </c:pt>
                <c:pt idx="4299">
                  <c:v>-2.6225228520748999E-5</c:v>
                </c:pt>
                <c:pt idx="4300">
                  <c:v>-2.7591305416169799E-5</c:v>
                </c:pt>
                <c:pt idx="4301">
                  <c:v>-2.80881064875571E-5</c:v>
                </c:pt>
                <c:pt idx="4302">
                  <c:v>-1.8064255356850101E-5</c:v>
                </c:pt>
                <c:pt idx="4303">
                  <c:v>-1.4609675007475E-5</c:v>
                </c:pt>
                <c:pt idx="4304">
                  <c:v>-1.65981356499245E-5</c:v>
                </c:pt>
                <c:pt idx="4305">
                  <c:v>-2.2520352251059099E-5</c:v>
                </c:pt>
                <c:pt idx="4306">
                  <c:v>-2.7615059420904201E-5</c:v>
                </c:pt>
                <c:pt idx="4307">
                  <c:v>-2.60101778302133E-5</c:v>
                </c:pt>
                <c:pt idx="4308">
                  <c:v>-2.0301059998471199E-5</c:v>
                </c:pt>
                <c:pt idx="4309">
                  <c:v>-1.58827564884435E-5</c:v>
                </c:pt>
                <c:pt idx="4310">
                  <c:v>-7.7407966748224597E-6</c:v>
                </c:pt>
                <c:pt idx="4311">
                  <c:v>-2.1921881664422899E-5</c:v>
                </c:pt>
                <c:pt idx="4312">
                  <c:v>-1.9212097407530699E-5</c:v>
                </c:pt>
                <c:pt idx="4313">
                  <c:v>-1.96259222416075E-5</c:v>
                </c:pt>
                <c:pt idx="4314">
                  <c:v>-2.0379421463956301E-5</c:v>
                </c:pt>
                <c:pt idx="4315">
                  <c:v>-1.6447937103255098E-5</c:v>
                </c:pt>
                <c:pt idx="4316">
                  <c:v>-2.3764258277491199E-5</c:v>
                </c:pt>
                <c:pt idx="4317">
                  <c:v>-1.9832373317501199E-5</c:v>
                </c:pt>
                <c:pt idx="4318">
                  <c:v>-2.2070022953887801E-5</c:v>
                </c:pt>
                <c:pt idx="4319">
                  <c:v>-2.5150012397634499E-5</c:v>
                </c:pt>
                <c:pt idx="4320">
                  <c:v>-2.2157593637271499E-5</c:v>
                </c:pt>
                <c:pt idx="4321">
                  <c:v>-2.3125239834918201E-5</c:v>
                </c:pt>
                <c:pt idx="4322">
                  <c:v>-1.8351736504927102E-5</c:v>
                </c:pt>
                <c:pt idx="4323">
                  <c:v>-1.56300181878135E-5</c:v>
                </c:pt>
                <c:pt idx="4324">
                  <c:v>-2.33009792566521E-5</c:v>
                </c:pt>
                <c:pt idx="4325">
                  <c:v>-1.7413201723145401E-5</c:v>
                </c:pt>
                <c:pt idx="4326">
                  <c:v>-1.42080541468979E-5</c:v>
                </c:pt>
                <c:pt idx="4327">
                  <c:v>-2.1338845864581199E-5</c:v>
                </c:pt>
                <c:pt idx="4328">
                  <c:v>-2.0107164747972899E-5</c:v>
                </c:pt>
                <c:pt idx="4329">
                  <c:v>-2.5665197401645302E-5</c:v>
                </c:pt>
                <c:pt idx="4330">
                  <c:v>-3.03464903261566E-5</c:v>
                </c:pt>
                <c:pt idx="4331">
                  <c:v>-1.9707997720894902E-5</c:v>
                </c:pt>
                <c:pt idx="4332">
                  <c:v>-2.6090210415853299E-5</c:v>
                </c:pt>
                <c:pt idx="4333">
                  <c:v>-2.3160700729318099E-5</c:v>
                </c:pt>
                <c:pt idx="4334">
                  <c:v>-2.0883772564032699E-5</c:v>
                </c:pt>
                <c:pt idx="4335">
                  <c:v>-2.2113906864728101E-5</c:v>
                </c:pt>
                <c:pt idx="4336">
                  <c:v>-2.47740261554641E-5</c:v>
                </c:pt>
                <c:pt idx="4337">
                  <c:v>-1.9062914182682701E-5</c:v>
                </c:pt>
                <c:pt idx="4338">
                  <c:v>-2.7045795680392599E-5</c:v>
                </c:pt>
                <c:pt idx="4339">
                  <c:v>-2.76609893519619E-5</c:v>
                </c:pt>
                <c:pt idx="4340">
                  <c:v>-2.5109980134436401E-5</c:v>
                </c:pt>
                <c:pt idx="4341">
                  <c:v>-2.1680218540992902E-5</c:v>
                </c:pt>
                <c:pt idx="4342">
                  <c:v>-2.45558340751785E-5</c:v>
                </c:pt>
                <c:pt idx="4343">
                  <c:v>-2.1717780765497301E-5</c:v>
                </c:pt>
                <c:pt idx="4344">
                  <c:v>-2.1076515683905499E-5</c:v>
                </c:pt>
                <c:pt idx="4345">
                  <c:v>-2.0553050467621399E-5</c:v>
                </c:pt>
                <c:pt idx="4346">
                  <c:v>-1.8140462832676701E-5</c:v>
                </c:pt>
                <c:pt idx="4347">
                  <c:v>-2.04028976543123E-5</c:v>
                </c:pt>
                <c:pt idx="4348">
                  <c:v>-1.42481748773871E-5</c:v>
                </c:pt>
                <c:pt idx="4349">
                  <c:v>-2.12113065535833E-5</c:v>
                </c:pt>
                <c:pt idx="4350">
                  <c:v>-1.7879905271976E-5</c:v>
                </c:pt>
                <c:pt idx="4351">
                  <c:v>-1.83003540028151E-5</c:v>
                </c:pt>
                <c:pt idx="4352">
                  <c:v>-1.9367040647316401E-5</c:v>
                </c:pt>
                <c:pt idx="4353">
                  <c:v>-2.3008699616431601E-5</c:v>
                </c:pt>
                <c:pt idx="4354">
                  <c:v>-2.00242696690715E-5</c:v>
                </c:pt>
                <c:pt idx="4355">
                  <c:v>-2.0336974688740901E-5</c:v>
                </c:pt>
                <c:pt idx="4356">
                  <c:v>-1.9765081681934001E-5</c:v>
                </c:pt>
                <c:pt idx="4357">
                  <c:v>-1.94004762875468E-5</c:v>
                </c:pt>
                <c:pt idx="4358">
                  <c:v>-1.3989680370318699E-5</c:v>
                </c:pt>
                <c:pt idx="4359">
                  <c:v>-1.92156712122118E-5</c:v>
                </c:pt>
                <c:pt idx="4360">
                  <c:v>-2.4864673417870202E-5</c:v>
                </c:pt>
                <c:pt idx="4361">
                  <c:v>-2.5674574319135399E-5</c:v>
                </c:pt>
                <c:pt idx="4362">
                  <c:v>-1.3416333796002699E-5</c:v>
                </c:pt>
                <c:pt idx="4363">
                  <c:v>-1.3329828158747101E-5</c:v>
                </c:pt>
                <c:pt idx="4364">
                  <c:v>-2.42371346843981E-5</c:v>
                </c:pt>
                <c:pt idx="4365">
                  <c:v>-1.5450115485362199E-5</c:v>
                </c:pt>
                <c:pt idx="4366">
                  <c:v>-2.9618621759035001E-5</c:v>
                </c:pt>
                <c:pt idx="4367">
                  <c:v>-1.9014462989142499E-5</c:v>
                </c:pt>
                <c:pt idx="4368">
                  <c:v>-1.8918961295585801E-5</c:v>
                </c:pt>
                <c:pt idx="4369">
                  <c:v>-2.1756454704159301E-5</c:v>
                </c:pt>
                <c:pt idx="4370">
                  <c:v>-1.6719567299161999E-5</c:v>
                </c:pt>
                <c:pt idx="4371">
                  <c:v>-1.9690897125141E-5</c:v>
                </c:pt>
                <c:pt idx="4372">
                  <c:v>-2.1117918326401201E-5</c:v>
                </c:pt>
                <c:pt idx="4373">
                  <c:v>-2.46285712609868E-5</c:v>
                </c:pt>
                <c:pt idx="4374">
                  <c:v>-1.7350878093263901E-5</c:v>
                </c:pt>
                <c:pt idx="4375">
                  <c:v>-3.0561939543257601E-5</c:v>
                </c:pt>
                <c:pt idx="4376">
                  <c:v>-1.8483908259596699E-5</c:v>
                </c:pt>
                <c:pt idx="4377">
                  <c:v>-2.4180400337712602E-5</c:v>
                </c:pt>
                <c:pt idx="4378">
                  <c:v>-2.0039037905247099E-5</c:v>
                </c:pt>
                <c:pt idx="4379">
                  <c:v>-2.11841003574036E-5</c:v>
                </c:pt>
                <c:pt idx="4380">
                  <c:v>-2.2589447180202901E-5</c:v>
                </c:pt>
                <c:pt idx="4381">
                  <c:v>-1.70726424027748E-5</c:v>
                </c:pt>
                <c:pt idx="4382">
                  <c:v>-2.7989134043733499E-5</c:v>
                </c:pt>
                <c:pt idx="4383">
                  <c:v>-2.4343103101720701E-5</c:v>
                </c:pt>
                <c:pt idx="4384">
                  <c:v>-2.3358569345104501E-5</c:v>
                </c:pt>
                <c:pt idx="4385">
                  <c:v>-2.7766977220073299E-5</c:v>
                </c:pt>
                <c:pt idx="4386">
                  <c:v>-2.91191287711805E-5</c:v>
                </c:pt>
                <c:pt idx="4387">
                  <c:v>-1.6272718212671901E-5</c:v>
                </c:pt>
                <c:pt idx="4388">
                  <c:v>-2.2191661523790399E-5</c:v>
                </c:pt>
                <c:pt idx="4389">
                  <c:v>-1.74432921175203E-5</c:v>
                </c:pt>
                <c:pt idx="4390">
                  <c:v>-2.3684759198564799E-5</c:v>
                </c:pt>
                <c:pt idx="4391">
                  <c:v>-2.4566186105616799E-5</c:v>
                </c:pt>
                <c:pt idx="4392">
                  <c:v>-1.6512271519395401E-5</c:v>
                </c:pt>
                <c:pt idx="4393">
                  <c:v>-2.1721631384159302E-5</c:v>
                </c:pt>
                <c:pt idx="4394">
                  <c:v>-2.2949694137348298E-5</c:v>
                </c:pt>
                <c:pt idx="4395">
                  <c:v>-2.74258416424417E-5</c:v>
                </c:pt>
                <c:pt idx="4396">
                  <c:v>-2.2597330158627099E-5</c:v>
                </c:pt>
                <c:pt idx="4397">
                  <c:v>-2.27985464347511E-5</c:v>
                </c:pt>
                <c:pt idx="4398">
                  <c:v>-2.1200781843406799E-5</c:v>
                </c:pt>
                <c:pt idx="4399">
                  <c:v>-1.72013873112912E-5</c:v>
                </c:pt>
                <c:pt idx="4400">
                  <c:v>-2.31708400487807E-5</c:v>
                </c:pt>
                <c:pt idx="4401">
                  <c:v>-2.5895773279785401E-5</c:v>
                </c:pt>
                <c:pt idx="4402">
                  <c:v>-1.6423975397257099E-5</c:v>
                </c:pt>
                <c:pt idx="4403">
                  <c:v>-2.64800502677608E-5</c:v>
                </c:pt>
                <c:pt idx="4404">
                  <c:v>-1.83946460087399E-5</c:v>
                </c:pt>
                <c:pt idx="4405">
                  <c:v>-2.3724818356833601E-5</c:v>
                </c:pt>
                <c:pt idx="4406">
                  <c:v>-2.75593192384815E-5</c:v>
                </c:pt>
                <c:pt idx="4407">
                  <c:v>-1.80325911420331E-5</c:v>
                </c:pt>
                <c:pt idx="4408">
                  <c:v>-2.5636403783271501E-5</c:v>
                </c:pt>
                <c:pt idx="4409">
                  <c:v>-1.67420392512014E-5</c:v>
                </c:pt>
                <c:pt idx="4410">
                  <c:v>-1.4323822554458099E-5</c:v>
                </c:pt>
                <c:pt idx="4411">
                  <c:v>-1.7791372767243701E-5</c:v>
                </c:pt>
                <c:pt idx="4412">
                  <c:v>-1.8461256431995401E-5</c:v>
                </c:pt>
                <c:pt idx="4413">
                  <c:v>-2.0462071155750601E-5</c:v>
                </c:pt>
                <c:pt idx="4414">
                  <c:v>-2.2832677792095301E-5</c:v>
                </c:pt>
                <c:pt idx="4415">
                  <c:v>-2.6144888025148301E-5</c:v>
                </c:pt>
                <c:pt idx="4416">
                  <c:v>-3.02382446710484E-5</c:v>
                </c:pt>
                <c:pt idx="4417">
                  <c:v>-2.3100885572312902E-5</c:v>
                </c:pt>
                <c:pt idx="4418">
                  <c:v>-1.8427896849080699E-5</c:v>
                </c:pt>
                <c:pt idx="4419">
                  <c:v>-2.29745925132381E-5</c:v>
                </c:pt>
                <c:pt idx="4420">
                  <c:v>-2.7775293406145301E-5</c:v>
                </c:pt>
                <c:pt idx="4421">
                  <c:v>-2.8456433211818401E-5</c:v>
                </c:pt>
                <c:pt idx="4422">
                  <c:v>-2.49172216520322E-5</c:v>
                </c:pt>
                <c:pt idx="4423">
                  <c:v>-1.58624436775665E-5</c:v>
                </c:pt>
                <c:pt idx="4424">
                  <c:v>-2.2003913719581001E-5</c:v>
                </c:pt>
                <c:pt idx="4425">
                  <c:v>-1.5259787042949599E-5</c:v>
                </c:pt>
                <c:pt idx="4426">
                  <c:v>-2.2049385984092898E-5</c:v>
                </c:pt>
                <c:pt idx="4427">
                  <c:v>-1.9899116521712201E-5</c:v>
                </c:pt>
                <c:pt idx="4428">
                  <c:v>-2.3045174986659799E-5</c:v>
                </c:pt>
                <c:pt idx="4429">
                  <c:v>-1.8978234944047998E-5</c:v>
                </c:pt>
                <c:pt idx="4430">
                  <c:v>-2.97873891689333E-5</c:v>
                </c:pt>
                <c:pt idx="4431">
                  <c:v>-2.19172568406742E-5</c:v>
                </c:pt>
                <c:pt idx="4432">
                  <c:v>-2.2238856364800801E-5</c:v>
                </c:pt>
                <c:pt idx="4433">
                  <c:v>-2.1277149811192301E-5</c:v>
                </c:pt>
                <c:pt idx="4434">
                  <c:v>-2.4707332568763001E-5</c:v>
                </c:pt>
                <c:pt idx="4435">
                  <c:v>-2.75538357093411E-5</c:v>
                </c:pt>
                <c:pt idx="4436">
                  <c:v>-2.4556827574891201E-5</c:v>
                </c:pt>
                <c:pt idx="4437">
                  <c:v>-1.9382708915717001E-5</c:v>
                </c:pt>
                <c:pt idx="4438">
                  <c:v>-2.5739982744590199E-5</c:v>
                </c:pt>
                <c:pt idx="4439">
                  <c:v>-1.8985335338384599E-5</c:v>
                </c:pt>
                <c:pt idx="4440">
                  <c:v>-2.1507668711089499E-5</c:v>
                </c:pt>
                <c:pt idx="4441">
                  <c:v>-2.1086235976490499E-5</c:v>
                </c:pt>
                <c:pt idx="4442">
                  <c:v>-2.46930669773581E-5</c:v>
                </c:pt>
                <c:pt idx="4443">
                  <c:v>-1.8301715540696301E-5</c:v>
                </c:pt>
                <c:pt idx="4444">
                  <c:v>-2.3233551658984301E-5</c:v>
                </c:pt>
                <c:pt idx="4445">
                  <c:v>-2.7566518518491802E-5</c:v>
                </c:pt>
                <c:pt idx="4446">
                  <c:v>-2.5768563834789301E-5</c:v>
                </c:pt>
                <c:pt idx="4447">
                  <c:v>-2.2134849597598601E-5</c:v>
                </c:pt>
                <c:pt idx="4448">
                  <c:v>-2.5234074116254999E-5</c:v>
                </c:pt>
                <c:pt idx="4449">
                  <c:v>-2.58901572654173E-5</c:v>
                </c:pt>
                <c:pt idx="4450">
                  <c:v>-1.9615941845961801E-5</c:v>
                </c:pt>
                <c:pt idx="4451">
                  <c:v>-2.0082349710927299E-5</c:v>
                </c:pt>
                <c:pt idx="4452">
                  <c:v>-2.1730653405864398E-5</c:v>
                </c:pt>
                <c:pt idx="4453">
                  <c:v>-2.79395578830484E-5</c:v>
                </c:pt>
                <c:pt idx="4454">
                  <c:v>-2.4262856791176001E-5</c:v>
                </c:pt>
                <c:pt idx="4455">
                  <c:v>-2.3358170833451202E-5</c:v>
                </c:pt>
                <c:pt idx="4456">
                  <c:v>-2.2176438477303802E-5</c:v>
                </c:pt>
                <c:pt idx="4457">
                  <c:v>-2.1337287177317299E-5</c:v>
                </c:pt>
                <c:pt idx="4458">
                  <c:v>-2.1437794642062399E-5</c:v>
                </c:pt>
                <c:pt idx="4459">
                  <c:v>-2.7206279007148199E-5</c:v>
                </c:pt>
                <c:pt idx="4460">
                  <c:v>-2.3556717367347599E-5</c:v>
                </c:pt>
                <c:pt idx="4461">
                  <c:v>-2.6400842485350398E-5</c:v>
                </c:pt>
                <c:pt idx="4462">
                  <c:v>-1.41912419907251E-5</c:v>
                </c:pt>
                <c:pt idx="4463">
                  <c:v>-2.2322121663293098E-5</c:v>
                </c:pt>
                <c:pt idx="4464">
                  <c:v>-2.2208803657238801E-5</c:v>
                </c:pt>
                <c:pt idx="4465">
                  <c:v>-1.9374545329855899E-5</c:v>
                </c:pt>
                <c:pt idx="4466">
                  <c:v>-2.25574861766478E-5</c:v>
                </c:pt>
                <c:pt idx="4467">
                  <c:v>-2.0926775981399799E-5</c:v>
                </c:pt>
                <c:pt idx="4468">
                  <c:v>-1.88936540030983E-5</c:v>
                </c:pt>
                <c:pt idx="4469">
                  <c:v>-1.7185077011052201E-5</c:v>
                </c:pt>
                <c:pt idx="4470">
                  <c:v>-1.9678602356532201E-5</c:v>
                </c:pt>
                <c:pt idx="4471">
                  <c:v>-2.19806779518428E-5</c:v>
                </c:pt>
                <c:pt idx="4472">
                  <c:v>-1.8545979637783799E-5</c:v>
                </c:pt>
                <c:pt idx="4473">
                  <c:v>-1.7833892634135899E-5</c:v>
                </c:pt>
                <c:pt idx="4474">
                  <c:v>-2.0126774623374901E-5</c:v>
                </c:pt>
                <c:pt idx="4475">
                  <c:v>-1.90869047532897E-5</c:v>
                </c:pt>
                <c:pt idx="4476">
                  <c:v>-1.8305614733909002E-5</c:v>
                </c:pt>
                <c:pt idx="4477">
                  <c:v>-1.98309041458549E-5</c:v>
                </c:pt>
                <c:pt idx="4478">
                  <c:v>-2.2927152404686299E-5</c:v>
                </c:pt>
                <c:pt idx="4479">
                  <c:v>-1.8896302236160602E-5</c:v>
                </c:pt>
                <c:pt idx="4480">
                  <c:v>-2.6994738014401899E-5</c:v>
                </c:pt>
                <c:pt idx="4481">
                  <c:v>-2.4818622992690701E-5</c:v>
                </c:pt>
                <c:pt idx="4482">
                  <c:v>-2.75150862570408E-5</c:v>
                </c:pt>
                <c:pt idx="4483">
                  <c:v>-2.33284522335125E-5</c:v>
                </c:pt>
                <c:pt idx="4484">
                  <c:v>-1.8038564597791699E-5</c:v>
                </c:pt>
                <c:pt idx="4485">
                  <c:v>-1.6744781628017899E-5</c:v>
                </c:pt>
                <c:pt idx="4486">
                  <c:v>-1.42297793622828E-5</c:v>
                </c:pt>
                <c:pt idx="4487">
                  <c:v>-2.45720695951646E-5</c:v>
                </c:pt>
                <c:pt idx="4488">
                  <c:v>-2.2323136766833101E-5</c:v>
                </c:pt>
                <c:pt idx="4489">
                  <c:v>-2.47354578454225E-5</c:v>
                </c:pt>
                <c:pt idx="4490">
                  <c:v>-1.7377591441839101E-5</c:v>
                </c:pt>
                <c:pt idx="4491">
                  <c:v>-2.0309862440748901E-5</c:v>
                </c:pt>
                <c:pt idx="4492">
                  <c:v>-1.6136850255932101E-5</c:v>
                </c:pt>
                <c:pt idx="4493">
                  <c:v>-1.8265693958561099E-5</c:v>
                </c:pt>
                <c:pt idx="4494">
                  <c:v>-2.3855887277901499E-5</c:v>
                </c:pt>
                <c:pt idx="4495">
                  <c:v>-2.3995542155601602E-5</c:v>
                </c:pt>
                <c:pt idx="4496">
                  <c:v>-1.71047073487868E-5</c:v>
                </c:pt>
                <c:pt idx="4497">
                  <c:v>-1.6285944546183399E-5</c:v>
                </c:pt>
                <c:pt idx="4498">
                  <c:v>-2.1666711768070399E-5</c:v>
                </c:pt>
                <c:pt idx="4499">
                  <c:v>-1.49852566475603E-5</c:v>
                </c:pt>
                <c:pt idx="4500">
                  <c:v>-2.10348474969384E-5</c:v>
                </c:pt>
                <c:pt idx="4501">
                  <c:v>-2.33471265775013E-5</c:v>
                </c:pt>
                <c:pt idx="4502">
                  <c:v>-1.6940725298545101E-5</c:v>
                </c:pt>
                <c:pt idx="4503">
                  <c:v>-1.6913149668700501E-5</c:v>
                </c:pt>
                <c:pt idx="4504">
                  <c:v>-1.2158439443900999E-5</c:v>
                </c:pt>
                <c:pt idx="4505">
                  <c:v>-2.0740441343756701E-5</c:v>
                </c:pt>
                <c:pt idx="4506">
                  <c:v>-2.8128346370510401E-5</c:v>
                </c:pt>
                <c:pt idx="4507">
                  <c:v>-1.7428639439877499E-5</c:v>
                </c:pt>
                <c:pt idx="4508">
                  <c:v>-2.0169170447270199E-5</c:v>
                </c:pt>
                <c:pt idx="4509">
                  <c:v>-2.486555979024E-5</c:v>
                </c:pt>
                <c:pt idx="4510">
                  <c:v>-1.9245155881874601E-5</c:v>
                </c:pt>
                <c:pt idx="4511">
                  <c:v>-1.8670900575375601E-5</c:v>
                </c:pt>
                <c:pt idx="4512">
                  <c:v>-2.3284617436511599E-5</c:v>
                </c:pt>
                <c:pt idx="4513">
                  <c:v>-1.8754713501839399E-5</c:v>
                </c:pt>
                <c:pt idx="4514">
                  <c:v>-1.5489595128948201E-5</c:v>
                </c:pt>
                <c:pt idx="4515">
                  <c:v>-2.36195212585155E-5</c:v>
                </c:pt>
                <c:pt idx="4516">
                  <c:v>-1.8125764857744099E-5</c:v>
                </c:pt>
                <c:pt idx="4517">
                  <c:v>-1.9220951863437099E-5</c:v>
                </c:pt>
                <c:pt idx="4518">
                  <c:v>-1.5405167453510401E-5</c:v>
                </c:pt>
                <c:pt idx="4519">
                  <c:v>-2.32570181926438E-5</c:v>
                </c:pt>
                <c:pt idx="4520">
                  <c:v>-2.1676726014667802E-5</c:v>
                </c:pt>
                <c:pt idx="4521">
                  <c:v>-2.2411692819846899E-5</c:v>
                </c:pt>
                <c:pt idx="4522">
                  <c:v>-1.26027026175428E-5</c:v>
                </c:pt>
                <c:pt idx="4523">
                  <c:v>-1.6067581666278501E-5</c:v>
                </c:pt>
                <c:pt idx="4524">
                  <c:v>-1.6865616246698201E-5</c:v>
                </c:pt>
                <c:pt idx="4525">
                  <c:v>-1.73961260044938E-5</c:v>
                </c:pt>
                <c:pt idx="4526">
                  <c:v>-2.1207152203030898E-5</c:v>
                </c:pt>
                <c:pt idx="4527">
                  <c:v>-2.3177576415117499E-5</c:v>
                </c:pt>
                <c:pt idx="4528">
                  <c:v>-1.75850808530447E-5</c:v>
                </c:pt>
                <c:pt idx="4529">
                  <c:v>-1.9449829331067998E-5</c:v>
                </c:pt>
                <c:pt idx="4530">
                  <c:v>-1.8513143395019299E-5</c:v>
                </c:pt>
                <c:pt idx="4531">
                  <c:v>-2.1878925298036599E-5</c:v>
                </c:pt>
                <c:pt idx="4532">
                  <c:v>-2.4668817149097301E-5</c:v>
                </c:pt>
                <c:pt idx="4533">
                  <c:v>-2.54738794273938E-5</c:v>
                </c:pt>
                <c:pt idx="4534">
                  <c:v>-1.6121175404042501E-5</c:v>
                </c:pt>
                <c:pt idx="4535">
                  <c:v>-1.8430136171240101E-5</c:v>
                </c:pt>
                <c:pt idx="4536">
                  <c:v>-1.77128127958686E-5</c:v>
                </c:pt>
                <c:pt idx="4537">
                  <c:v>-2.4466237715757298E-5</c:v>
                </c:pt>
                <c:pt idx="4538">
                  <c:v>-2.2040675633228999E-5</c:v>
                </c:pt>
                <c:pt idx="4539">
                  <c:v>-2.2190209204506599E-5</c:v>
                </c:pt>
                <c:pt idx="4540">
                  <c:v>-2.3145485862360899E-5</c:v>
                </c:pt>
                <c:pt idx="4541">
                  <c:v>-2.31761515742174E-5</c:v>
                </c:pt>
                <c:pt idx="4542">
                  <c:v>-2.5025004980274001E-5</c:v>
                </c:pt>
                <c:pt idx="4543">
                  <c:v>-2.5514678441500601E-5</c:v>
                </c:pt>
                <c:pt idx="4544">
                  <c:v>-1.6462865417769899E-5</c:v>
                </c:pt>
                <c:pt idx="4545">
                  <c:v>-1.91022651095325E-5</c:v>
                </c:pt>
                <c:pt idx="4546">
                  <c:v>-1.6308405625970299E-5</c:v>
                </c:pt>
                <c:pt idx="4547">
                  <c:v>-2.32164375560723E-5</c:v>
                </c:pt>
                <c:pt idx="4548">
                  <c:v>-1.7432346251583502E-5</c:v>
                </c:pt>
                <c:pt idx="4549">
                  <c:v>-1.6203751720653001E-5</c:v>
                </c:pt>
                <c:pt idx="4550">
                  <c:v>-2.5904583995560601E-5</c:v>
                </c:pt>
                <c:pt idx="4551">
                  <c:v>-2.8042059205566299E-5</c:v>
                </c:pt>
                <c:pt idx="4552">
                  <c:v>-1.5711882959043499E-5</c:v>
                </c:pt>
                <c:pt idx="4553">
                  <c:v>-2.51614505852192E-5</c:v>
                </c:pt>
                <c:pt idx="4554">
                  <c:v>-1.9148088498337799E-5</c:v>
                </c:pt>
                <c:pt idx="4555">
                  <c:v>-2.13313172936303E-5</c:v>
                </c:pt>
                <c:pt idx="4556">
                  <c:v>-1.5386386718265298E-5</c:v>
                </c:pt>
                <c:pt idx="4557">
                  <c:v>-1.5791228203970899E-5</c:v>
                </c:pt>
                <c:pt idx="4558">
                  <c:v>-1.39625450793859E-5</c:v>
                </c:pt>
                <c:pt idx="4559">
                  <c:v>-1.6358684011989398E-5</c:v>
                </c:pt>
                <c:pt idx="4560">
                  <c:v>-1.74814070234222E-5</c:v>
                </c:pt>
                <c:pt idx="4561">
                  <c:v>-1.7508252831967899E-5</c:v>
                </c:pt>
                <c:pt idx="4562">
                  <c:v>-2.2591426920980201E-5</c:v>
                </c:pt>
                <c:pt idx="4563">
                  <c:v>-1.9211847408992E-5</c:v>
                </c:pt>
                <c:pt idx="4564">
                  <c:v>-1.84918709924973E-5</c:v>
                </c:pt>
                <c:pt idx="4565">
                  <c:v>-1.82407759128557E-5</c:v>
                </c:pt>
                <c:pt idx="4566">
                  <c:v>-2.3894652504619301E-5</c:v>
                </c:pt>
                <c:pt idx="4567">
                  <c:v>-2.2525694205807899E-5</c:v>
                </c:pt>
                <c:pt idx="4568">
                  <c:v>-1.8771116486020201E-5</c:v>
                </c:pt>
                <c:pt idx="4569">
                  <c:v>-1.7710935708417899E-5</c:v>
                </c:pt>
                <c:pt idx="4570">
                  <c:v>-2.0793849696470701E-5</c:v>
                </c:pt>
                <c:pt idx="4571">
                  <c:v>-2.4565934985661999E-5</c:v>
                </c:pt>
                <c:pt idx="4572">
                  <c:v>-2.3299086578528799E-5</c:v>
                </c:pt>
                <c:pt idx="4573">
                  <c:v>-2.6317886849182899E-5</c:v>
                </c:pt>
                <c:pt idx="4574">
                  <c:v>-1.2751936169693301E-5</c:v>
                </c:pt>
                <c:pt idx="4575">
                  <c:v>-2.0758308736424999E-5</c:v>
                </c:pt>
                <c:pt idx="4576">
                  <c:v>-1.8866320594333201E-5</c:v>
                </c:pt>
                <c:pt idx="4577">
                  <c:v>-1.8009574706312799E-5</c:v>
                </c:pt>
                <c:pt idx="4578">
                  <c:v>-1.7660845686305401E-5</c:v>
                </c:pt>
                <c:pt idx="4579">
                  <c:v>-2.55325080730533E-5</c:v>
                </c:pt>
                <c:pt idx="4580">
                  <c:v>-2.4628906474959099E-5</c:v>
                </c:pt>
                <c:pt idx="4581">
                  <c:v>-1.7598878834655199E-5</c:v>
                </c:pt>
                <c:pt idx="4582">
                  <c:v>-2.10718901166529E-5</c:v>
                </c:pt>
                <c:pt idx="4583">
                  <c:v>-2.2370202808321201E-5</c:v>
                </c:pt>
                <c:pt idx="4584">
                  <c:v>-2.1106791586850499E-5</c:v>
                </c:pt>
                <c:pt idx="4585">
                  <c:v>-1.8012821355562201E-5</c:v>
                </c:pt>
                <c:pt idx="4586">
                  <c:v>-2.3419793512942001E-5</c:v>
                </c:pt>
                <c:pt idx="4587">
                  <c:v>-2.5455060487700799E-5</c:v>
                </c:pt>
                <c:pt idx="4588">
                  <c:v>-2.5853951691814501E-5</c:v>
                </c:pt>
                <c:pt idx="4589">
                  <c:v>-1.93830178973423E-5</c:v>
                </c:pt>
                <c:pt idx="4590">
                  <c:v>-2.4652778476006301E-5</c:v>
                </c:pt>
                <c:pt idx="4591">
                  <c:v>-1.7788683167358899E-5</c:v>
                </c:pt>
                <c:pt idx="4592">
                  <c:v>-1.91732876300817E-5</c:v>
                </c:pt>
                <c:pt idx="4593">
                  <c:v>-1.71707537439624E-5</c:v>
                </c:pt>
                <c:pt idx="4594">
                  <c:v>-2.42151653846267E-5</c:v>
                </c:pt>
                <c:pt idx="4595">
                  <c:v>-2.19542320036903E-5</c:v>
                </c:pt>
                <c:pt idx="4596">
                  <c:v>-3.2019326769534303E-5</c:v>
                </c:pt>
                <c:pt idx="4597">
                  <c:v>-1.8109671130793601E-5</c:v>
                </c:pt>
                <c:pt idx="4598">
                  <c:v>-2.62000462157605E-5</c:v>
                </c:pt>
                <c:pt idx="4599">
                  <c:v>-2.0854770862774401E-5</c:v>
                </c:pt>
                <c:pt idx="4600">
                  <c:v>-1.9140658266090701E-5</c:v>
                </c:pt>
                <c:pt idx="4601">
                  <c:v>-2.8145193637981801E-5</c:v>
                </c:pt>
                <c:pt idx="4602">
                  <c:v>-1.8258604246604701E-5</c:v>
                </c:pt>
                <c:pt idx="4603">
                  <c:v>-1.7794992331189299E-5</c:v>
                </c:pt>
                <c:pt idx="4604">
                  <c:v>-1.9591583498008699E-5</c:v>
                </c:pt>
                <c:pt idx="4605">
                  <c:v>-2.2253858937026599E-5</c:v>
                </c:pt>
                <c:pt idx="4606">
                  <c:v>-2.39610229312143E-5</c:v>
                </c:pt>
                <c:pt idx="4607">
                  <c:v>-2.21210949622536E-5</c:v>
                </c:pt>
                <c:pt idx="4608">
                  <c:v>-2.2282698075093402E-5</c:v>
                </c:pt>
                <c:pt idx="4609">
                  <c:v>-1.86909563788959E-5</c:v>
                </c:pt>
                <c:pt idx="4610">
                  <c:v>-1.7625462911850001E-5</c:v>
                </c:pt>
                <c:pt idx="4611">
                  <c:v>-2.32030285380405E-5</c:v>
                </c:pt>
                <c:pt idx="4612">
                  <c:v>-2.1472337106037001E-5</c:v>
                </c:pt>
                <c:pt idx="4613">
                  <c:v>-1.6620474790808699E-5</c:v>
                </c:pt>
                <c:pt idx="4614">
                  <c:v>-2.1140995675251599E-5</c:v>
                </c:pt>
                <c:pt idx="4615">
                  <c:v>-2.3677555672419499E-5</c:v>
                </c:pt>
                <c:pt idx="4616">
                  <c:v>-1.6627899454916701E-5</c:v>
                </c:pt>
                <c:pt idx="4617">
                  <c:v>-2.0309127496572099E-5</c:v>
                </c:pt>
                <c:pt idx="4618">
                  <c:v>-2.1877206846146599E-5</c:v>
                </c:pt>
                <c:pt idx="4619">
                  <c:v>-2.03469288942278E-5</c:v>
                </c:pt>
                <c:pt idx="4620">
                  <c:v>-1.88206613285424E-5</c:v>
                </c:pt>
                <c:pt idx="4621">
                  <c:v>-2.3848710193298399E-5</c:v>
                </c:pt>
                <c:pt idx="4622">
                  <c:v>-2.0682922399264299E-5</c:v>
                </c:pt>
                <c:pt idx="4623">
                  <c:v>-1.6696123352709599E-5</c:v>
                </c:pt>
                <c:pt idx="4624">
                  <c:v>-1.6449109095330901E-5</c:v>
                </c:pt>
                <c:pt idx="4625">
                  <c:v>-1.93268498473703E-5</c:v>
                </c:pt>
                <c:pt idx="4626">
                  <c:v>-2.28660214725397E-5</c:v>
                </c:pt>
                <c:pt idx="4627">
                  <c:v>-2.55844982339175E-5</c:v>
                </c:pt>
                <c:pt idx="4628">
                  <c:v>-1.9714419990184599E-5</c:v>
                </c:pt>
                <c:pt idx="4629">
                  <c:v>-2.09022947429765E-5</c:v>
                </c:pt>
                <c:pt idx="4630">
                  <c:v>-2.5721505800341701E-5</c:v>
                </c:pt>
                <c:pt idx="4631">
                  <c:v>-1.7644012269221499E-5</c:v>
                </c:pt>
                <c:pt idx="4632">
                  <c:v>-2.1193523021564401E-5</c:v>
                </c:pt>
                <c:pt idx="4633">
                  <c:v>-2.5045282207823701E-5</c:v>
                </c:pt>
                <c:pt idx="4634">
                  <c:v>-2.03317615032026E-5</c:v>
                </c:pt>
                <c:pt idx="4635">
                  <c:v>-2.19909887095399E-5</c:v>
                </c:pt>
                <c:pt idx="4636">
                  <c:v>-1.8349101729847999E-5</c:v>
                </c:pt>
                <c:pt idx="4637">
                  <c:v>-2.0995459487570701E-5</c:v>
                </c:pt>
                <c:pt idx="4638">
                  <c:v>-2.2968102207560301E-5</c:v>
                </c:pt>
                <c:pt idx="4639">
                  <c:v>-2.6851899647523901E-5</c:v>
                </c:pt>
                <c:pt idx="4640">
                  <c:v>-1.5833261048802501E-5</c:v>
                </c:pt>
                <c:pt idx="4641">
                  <c:v>-2.6165161420659799E-5</c:v>
                </c:pt>
                <c:pt idx="4642">
                  <c:v>-2.1434383989720099E-5</c:v>
                </c:pt>
                <c:pt idx="4643">
                  <c:v>-2.0173186026415898E-5</c:v>
                </c:pt>
                <c:pt idx="4644">
                  <c:v>-2.25375078633573E-5</c:v>
                </c:pt>
                <c:pt idx="4645">
                  <c:v>-2.6033974078435401E-5</c:v>
                </c:pt>
                <c:pt idx="4646">
                  <c:v>-2.6005260261984001E-5</c:v>
                </c:pt>
                <c:pt idx="4647">
                  <c:v>-2.7451219783637299E-5</c:v>
                </c:pt>
                <c:pt idx="4648">
                  <c:v>-1.8009274443838E-5</c:v>
                </c:pt>
                <c:pt idx="4649">
                  <c:v>-2.1462683198927101E-5</c:v>
                </c:pt>
                <c:pt idx="4650">
                  <c:v>-2.7249263209464399E-5</c:v>
                </c:pt>
                <c:pt idx="4651">
                  <c:v>-2.6202605316601199E-5</c:v>
                </c:pt>
                <c:pt idx="4652">
                  <c:v>-2.4902042509708501E-5</c:v>
                </c:pt>
                <c:pt idx="4653">
                  <c:v>-2.4584200416174799E-5</c:v>
                </c:pt>
                <c:pt idx="4654">
                  <c:v>-2.27907012667035E-5</c:v>
                </c:pt>
                <c:pt idx="4655">
                  <c:v>-1.9364858854507301E-5</c:v>
                </c:pt>
                <c:pt idx="4656">
                  <c:v>-1.6896553152041301E-5</c:v>
                </c:pt>
                <c:pt idx="4657">
                  <c:v>-1.90762414901264E-5</c:v>
                </c:pt>
                <c:pt idx="4658">
                  <c:v>-1.94132958237041E-5</c:v>
                </c:pt>
                <c:pt idx="4659">
                  <c:v>-2.22103582711809E-5</c:v>
                </c:pt>
                <c:pt idx="4660">
                  <c:v>-2.29925661274008E-5</c:v>
                </c:pt>
                <c:pt idx="4661">
                  <c:v>-2.07806598163587E-5</c:v>
                </c:pt>
                <c:pt idx="4662">
                  <c:v>-2.3724044509183199E-5</c:v>
                </c:pt>
                <c:pt idx="4663">
                  <c:v>-1.97376386434048E-5</c:v>
                </c:pt>
                <c:pt idx="4664">
                  <c:v>-2.4634255434345501E-5</c:v>
                </c:pt>
                <c:pt idx="4665">
                  <c:v>-2.1740594627678699E-5</c:v>
                </c:pt>
                <c:pt idx="4666">
                  <c:v>-2.0499079213014801E-5</c:v>
                </c:pt>
                <c:pt idx="4667">
                  <c:v>-2.8163012159887902E-5</c:v>
                </c:pt>
                <c:pt idx="4668">
                  <c:v>-2.1743067635403298E-5</c:v>
                </c:pt>
                <c:pt idx="4669">
                  <c:v>-2.4301116344695901E-5</c:v>
                </c:pt>
                <c:pt idx="4670">
                  <c:v>-2.3292430716848201E-5</c:v>
                </c:pt>
                <c:pt idx="4671">
                  <c:v>-2.7180989089205301E-5</c:v>
                </c:pt>
                <c:pt idx="4672">
                  <c:v>-2.0618554991618798E-5</c:v>
                </c:pt>
                <c:pt idx="4673">
                  <c:v>-2.2794837483912202E-5</c:v>
                </c:pt>
                <c:pt idx="4674">
                  <c:v>-2.0031562070882501E-5</c:v>
                </c:pt>
                <c:pt idx="4675">
                  <c:v>-2.6550414029662901E-5</c:v>
                </c:pt>
                <c:pt idx="4676">
                  <c:v>-1.9897886823719398E-5</c:v>
                </c:pt>
                <c:pt idx="4677">
                  <c:v>-1.9942209481787101E-5</c:v>
                </c:pt>
                <c:pt idx="4678">
                  <c:v>-1.9738392535766098E-5</c:v>
                </c:pt>
                <c:pt idx="4679">
                  <c:v>-1.8611692365739599E-5</c:v>
                </c:pt>
                <c:pt idx="4680">
                  <c:v>-2.5981577488593099E-5</c:v>
                </c:pt>
                <c:pt idx="4681">
                  <c:v>-2.3146263129397999E-5</c:v>
                </c:pt>
                <c:pt idx="4682">
                  <c:v>-2.0874800761054701E-5</c:v>
                </c:pt>
                <c:pt idx="4683">
                  <c:v>-2.2069804242098799E-5</c:v>
                </c:pt>
                <c:pt idx="4684">
                  <c:v>-1.7241345852538699E-5</c:v>
                </c:pt>
                <c:pt idx="4685">
                  <c:v>-2.36430161961278E-5</c:v>
                </c:pt>
                <c:pt idx="4686">
                  <c:v>-2.0548996496341702E-5</c:v>
                </c:pt>
                <c:pt idx="4687">
                  <c:v>-2.5011574275563699E-5</c:v>
                </c:pt>
                <c:pt idx="4688">
                  <c:v>-2.5631881693007001E-5</c:v>
                </c:pt>
                <c:pt idx="4689">
                  <c:v>-1.97135302265527E-5</c:v>
                </c:pt>
                <c:pt idx="4690">
                  <c:v>-2.0999335141899201E-5</c:v>
                </c:pt>
                <c:pt idx="4691">
                  <c:v>-2.44647372200354E-5</c:v>
                </c:pt>
                <c:pt idx="4692">
                  <c:v>-2.5723548536501301E-5</c:v>
                </c:pt>
                <c:pt idx="4693">
                  <c:v>-2.4936283601776601E-5</c:v>
                </c:pt>
                <c:pt idx="4694">
                  <c:v>-2.2730657338403501E-5</c:v>
                </c:pt>
                <c:pt idx="4695">
                  <c:v>-2.622150422482E-5</c:v>
                </c:pt>
                <c:pt idx="4696">
                  <c:v>-2.6515440159424699E-5</c:v>
                </c:pt>
                <c:pt idx="4697">
                  <c:v>-2.4685918830966101E-5</c:v>
                </c:pt>
                <c:pt idx="4698">
                  <c:v>-2.9793008306795601E-5</c:v>
                </c:pt>
                <c:pt idx="4699">
                  <c:v>-2.4854170984856901E-5</c:v>
                </c:pt>
                <c:pt idx="4700">
                  <c:v>-2.5002827347017101E-5</c:v>
                </c:pt>
                <c:pt idx="4701">
                  <c:v>-2.4187273506210099E-5</c:v>
                </c:pt>
                <c:pt idx="4702">
                  <c:v>-1.89611534847126E-5</c:v>
                </c:pt>
                <c:pt idx="4703">
                  <c:v>-2.2251127201954699E-5</c:v>
                </c:pt>
                <c:pt idx="4704">
                  <c:v>-2.16620213728059E-5</c:v>
                </c:pt>
                <c:pt idx="4705">
                  <c:v>-1.95969643714845E-5</c:v>
                </c:pt>
                <c:pt idx="4706">
                  <c:v>-2.4466215242223001E-5</c:v>
                </c:pt>
                <c:pt idx="4707">
                  <c:v>-2.7471498905714201E-5</c:v>
                </c:pt>
                <c:pt idx="4708">
                  <c:v>-2.2560336565501401E-5</c:v>
                </c:pt>
                <c:pt idx="4709">
                  <c:v>-2.25383415354438E-5</c:v>
                </c:pt>
                <c:pt idx="4710">
                  <c:v>-2.5585556100108599E-5</c:v>
                </c:pt>
                <c:pt idx="4711">
                  <c:v>-2.5212470097253302E-5</c:v>
                </c:pt>
                <c:pt idx="4712">
                  <c:v>-2.9145408837413302E-5</c:v>
                </c:pt>
                <c:pt idx="4713">
                  <c:v>-2.69731504005867E-5</c:v>
                </c:pt>
                <c:pt idx="4714">
                  <c:v>-2.3447344413642901E-5</c:v>
                </c:pt>
                <c:pt idx="4715">
                  <c:v>-2.4463519819068899E-5</c:v>
                </c:pt>
                <c:pt idx="4716">
                  <c:v>-1.8303540468492999E-5</c:v>
                </c:pt>
                <c:pt idx="4717">
                  <c:v>-2.85470808143461E-5</c:v>
                </c:pt>
                <c:pt idx="4718">
                  <c:v>-2.56903475902872E-5</c:v>
                </c:pt>
                <c:pt idx="4719">
                  <c:v>-2.37428673460028E-5</c:v>
                </c:pt>
                <c:pt idx="4720">
                  <c:v>-2.58917419176486E-5</c:v>
                </c:pt>
                <c:pt idx="4721">
                  <c:v>-2.08556949585455E-5</c:v>
                </c:pt>
                <c:pt idx="4722">
                  <c:v>-2.2748180226815801E-5</c:v>
                </c:pt>
                <c:pt idx="4723">
                  <c:v>-2.4913766976386498E-5</c:v>
                </c:pt>
                <c:pt idx="4724">
                  <c:v>-2.35578112885422E-5</c:v>
                </c:pt>
                <c:pt idx="4725">
                  <c:v>-2.65541816911436E-5</c:v>
                </c:pt>
                <c:pt idx="4726">
                  <c:v>-2.27077367608513E-5</c:v>
                </c:pt>
                <c:pt idx="4727">
                  <c:v>-2.62874249202963E-5</c:v>
                </c:pt>
                <c:pt idx="4728">
                  <c:v>-2.7970884258619799E-5</c:v>
                </c:pt>
                <c:pt idx="4729">
                  <c:v>-2.91406747430014E-5</c:v>
                </c:pt>
                <c:pt idx="4730">
                  <c:v>-2.6026976539495001E-5</c:v>
                </c:pt>
                <c:pt idx="4731">
                  <c:v>-2.3221821061309E-5</c:v>
                </c:pt>
                <c:pt idx="4732">
                  <c:v>-2.48961046122977E-5</c:v>
                </c:pt>
                <c:pt idx="4733">
                  <c:v>-1.9949989519154198E-5</c:v>
                </c:pt>
                <c:pt idx="4734">
                  <c:v>-2.5089410990569698E-5</c:v>
                </c:pt>
                <c:pt idx="4735">
                  <c:v>-2.3837560793102099E-5</c:v>
                </c:pt>
                <c:pt idx="4736">
                  <c:v>-2.39531999617551E-5</c:v>
                </c:pt>
                <c:pt idx="4737">
                  <c:v>-2.5886179491765098E-5</c:v>
                </c:pt>
                <c:pt idx="4738">
                  <c:v>-1.91936417465031E-5</c:v>
                </c:pt>
                <c:pt idx="4739">
                  <c:v>-2.1968947385337599E-5</c:v>
                </c:pt>
                <c:pt idx="4740">
                  <c:v>-2.39302637381254E-5</c:v>
                </c:pt>
                <c:pt idx="4741">
                  <c:v>-2.1714750038757901E-5</c:v>
                </c:pt>
                <c:pt idx="4742">
                  <c:v>-2.1378239389957799E-5</c:v>
                </c:pt>
                <c:pt idx="4743">
                  <c:v>-2.79225963349577E-5</c:v>
                </c:pt>
                <c:pt idx="4744">
                  <c:v>-2.5481434960115701E-5</c:v>
                </c:pt>
                <c:pt idx="4745">
                  <c:v>-1.93578392320998E-5</c:v>
                </c:pt>
                <c:pt idx="4746">
                  <c:v>-1.8425409238354098E-5</c:v>
                </c:pt>
                <c:pt idx="4747">
                  <c:v>-2.5196606585026299E-5</c:v>
                </c:pt>
                <c:pt idx="4748">
                  <c:v>-2.3796159272345801E-5</c:v>
                </c:pt>
                <c:pt idx="4749">
                  <c:v>-2.4168422924875601E-5</c:v>
                </c:pt>
                <c:pt idx="4750">
                  <c:v>-2.0227793131578099E-5</c:v>
                </c:pt>
                <c:pt idx="4751">
                  <c:v>-2.6058388942929299E-5</c:v>
                </c:pt>
                <c:pt idx="4752">
                  <c:v>-2.2186994995650698E-5</c:v>
                </c:pt>
                <c:pt idx="4753">
                  <c:v>-2.6747117174247901E-5</c:v>
                </c:pt>
                <c:pt idx="4754">
                  <c:v>-2.0981031330298098E-5</c:v>
                </c:pt>
                <c:pt idx="4755">
                  <c:v>-2.3108422299535801E-5</c:v>
                </c:pt>
                <c:pt idx="4756">
                  <c:v>-2.4760023506370299E-5</c:v>
                </c:pt>
                <c:pt idx="4757">
                  <c:v>-2.55455674890493E-5</c:v>
                </c:pt>
                <c:pt idx="4758">
                  <c:v>-2.4203947384678301E-5</c:v>
                </c:pt>
                <c:pt idx="4759">
                  <c:v>-2.3937044511369299E-5</c:v>
                </c:pt>
                <c:pt idx="4760">
                  <c:v>-2.6738664697579402E-5</c:v>
                </c:pt>
                <c:pt idx="4761">
                  <c:v>-2.1120614768481101E-5</c:v>
                </c:pt>
                <c:pt idx="4762">
                  <c:v>-2.3828709733745098E-5</c:v>
                </c:pt>
                <c:pt idx="4763">
                  <c:v>-2.6454254062390701E-5</c:v>
                </c:pt>
                <c:pt idx="4764">
                  <c:v>-2.1117040524802401E-5</c:v>
                </c:pt>
                <c:pt idx="4765">
                  <c:v>-2.6372019131347E-5</c:v>
                </c:pt>
                <c:pt idx="4766">
                  <c:v>-2.4060067106833599E-5</c:v>
                </c:pt>
                <c:pt idx="4767">
                  <c:v>-2.6191095332289701E-5</c:v>
                </c:pt>
                <c:pt idx="4768">
                  <c:v>-2.1845411486116399E-5</c:v>
                </c:pt>
                <c:pt idx="4769">
                  <c:v>-2.31373583235991E-5</c:v>
                </c:pt>
                <c:pt idx="4770">
                  <c:v>-2.5784917158292901E-5</c:v>
                </c:pt>
                <c:pt idx="4771">
                  <c:v>-2.29153151256813E-5</c:v>
                </c:pt>
                <c:pt idx="4772">
                  <c:v>-2.4503399231237102E-5</c:v>
                </c:pt>
                <c:pt idx="4773">
                  <c:v>-2.6031467643780801E-5</c:v>
                </c:pt>
                <c:pt idx="4774">
                  <c:v>-3.12401323876474E-5</c:v>
                </c:pt>
                <c:pt idx="4775">
                  <c:v>-2.8137327771366599E-5</c:v>
                </c:pt>
                <c:pt idx="4776">
                  <c:v>-2.27699205495924E-5</c:v>
                </c:pt>
                <c:pt idx="4777">
                  <c:v>-2.2911723459945801E-5</c:v>
                </c:pt>
                <c:pt idx="4778">
                  <c:v>-2.2661019277192298E-5</c:v>
                </c:pt>
                <c:pt idx="4779">
                  <c:v>-2.28923470405955E-5</c:v>
                </c:pt>
                <c:pt idx="4780">
                  <c:v>-2.4672856110438001E-5</c:v>
                </c:pt>
                <c:pt idx="4781">
                  <c:v>-2.6217811939808701E-5</c:v>
                </c:pt>
                <c:pt idx="4782">
                  <c:v>-2.6432303036988901E-5</c:v>
                </c:pt>
                <c:pt idx="4783">
                  <c:v>-2.64013493474921E-5</c:v>
                </c:pt>
                <c:pt idx="4784">
                  <c:v>-2.5508100108461299E-5</c:v>
                </c:pt>
                <c:pt idx="4785">
                  <c:v>-2.74854960231991E-5</c:v>
                </c:pt>
                <c:pt idx="4786">
                  <c:v>-2.3277402023777201E-5</c:v>
                </c:pt>
                <c:pt idx="4787">
                  <c:v>-2.7169042263975699E-5</c:v>
                </c:pt>
                <c:pt idx="4788">
                  <c:v>-2.7585592589750098E-5</c:v>
                </c:pt>
                <c:pt idx="4789">
                  <c:v>-3.1008612794989602E-5</c:v>
                </c:pt>
                <c:pt idx="4790">
                  <c:v>-2.8110520484243101E-5</c:v>
                </c:pt>
                <c:pt idx="4791">
                  <c:v>-2.1330655762688699E-5</c:v>
                </c:pt>
                <c:pt idx="4792">
                  <c:v>-2.5473897881607099E-5</c:v>
                </c:pt>
                <c:pt idx="4793">
                  <c:v>-2.5274062313179501E-5</c:v>
                </c:pt>
                <c:pt idx="4794">
                  <c:v>-2.71292639338105E-5</c:v>
                </c:pt>
                <c:pt idx="4795">
                  <c:v>-2.8553164410036399E-5</c:v>
                </c:pt>
                <c:pt idx="4796">
                  <c:v>-2.5419063267238801E-5</c:v>
                </c:pt>
                <c:pt idx="4797">
                  <c:v>-2.7231525377621101E-5</c:v>
                </c:pt>
                <c:pt idx="4798">
                  <c:v>-2.2975475943255401E-5</c:v>
                </c:pt>
                <c:pt idx="4799">
                  <c:v>-2.02448406346416E-5</c:v>
                </c:pt>
                <c:pt idx="4800">
                  <c:v>-2.9323038750251201E-5</c:v>
                </c:pt>
                <c:pt idx="4801">
                  <c:v>-2.5112247812664801E-5</c:v>
                </c:pt>
                <c:pt idx="4802">
                  <c:v>-2.6093374638486001E-5</c:v>
                </c:pt>
                <c:pt idx="4803">
                  <c:v>-2.54356963146441E-5</c:v>
                </c:pt>
                <c:pt idx="4804">
                  <c:v>-2.8740912389736201E-5</c:v>
                </c:pt>
                <c:pt idx="4805">
                  <c:v>-2.6429453948029402E-5</c:v>
                </c:pt>
                <c:pt idx="4806">
                  <c:v>-2.2953090054821E-5</c:v>
                </c:pt>
                <c:pt idx="4807">
                  <c:v>-2.52639454483929E-5</c:v>
                </c:pt>
                <c:pt idx="4808">
                  <c:v>-2.5407367756268E-5</c:v>
                </c:pt>
                <c:pt idx="4809">
                  <c:v>-2.6700992114577902E-5</c:v>
                </c:pt>
                <c:pt idx="4810">
                  <c:v>-2.5968057820590298E-5</c:v>
                </c:pt>
                <c:pt idx="4811">
                  <c:v>-2.30147747202334E-5</c:v>
                </c:pt>
                <c:pt idx="4812">
                  <c:v>-2.70886384582002E-5</c:v>
                </c:pt>
                <c:pt idx="4813">
                  <c:v>-2.6679528468099E-5</c:v>
                </c:pt>
                <c:pt idx="4814">
                  <c:v>-2.4325919438650902E-5</c:v>
                </c:pt>
                <c:pt idx="4815">
                  <c:v>-2.4861976214790301E-5</c:v>
                </c:pt>
                <c:pt idx="4816">
                  <c:v>-2.6181608076379701E-5</c:v>
                </c:pt>
                <c:pt idx="4817">
                  <c:v>-2.46514597788454E-5</c:v>
                </c:pt>
                <c:pt idx="4818">
                  <c:v>-2.41783551943285E-5</c:v>
                </c:pt>
                <c:pt idx="4819">
                  <c:v>-2.1102065715571099E-5</c:v>
                </c:pt>
                <c:pt idx="4820">
                  <c:v>-2.82832801487859E-5</c:v>
                </c:pt>
                <c:pt idx="4821">
                  <c:v>-2.27846351030002E-5</c:v>
                </c:pt>
                <c:pt idx="4822">
                  <c:v>-3.0489717146710599E-5</c:v>
                </c:pt>
                <c:pt idx="4823">
                  <c:v>-2.6477008239331202E-5</c:v>
                </c:pt>
                <c:pt idx="4824">
                  <c:v>-2.2130048385276E-5</c:v>
                </c:pt>
                <c:pt idx="4825">
                  <c:v>-1.93220676605082E-5</c:v>
                </c:pt>
                <c:pt idx="4826">
                  <c:v>-2.11793246901651E-5</c:v>
                </c:pt>
                <c:pt idx="4827">
                  <c:v>-2.3570132073814399E-5</c:v>
                </c:pt>
                <c:pt idx="4828">
                  <c:v>-2.1946824911403199E-5</c:v>
                </c:pt>
                <c:pt idx="4829">
                  <c:v>-2.87331531746551E-5</c:v>
                </c:pt>
                <c:pt idx="4830">
                  <c:v>-2.56317628452137E-5</c:v>
                </c:pt>
                <c:pt idx="4831">
                  <c:v>-2.8991364668246701E-5</c:v>
                </c:pt>
                <c:pt idx="4832">
                  <c:v>-2.70213172453896E-5</c:v>
                </c:pt>
                <c:pt idx="4833">
                  <c:v>-2.2314102786525199E-5</c:v>
                </c:pt>
                <c:pt idx="4834">
                  <c:v>-2.82524822777752E-5</c:v>
                </c:pt>
                <c:pt idx="4835">
                  <c:v>-2.6746585583352802E-5</c:v>
                </c:pt>
                <c:pt idx="4836">
                  <c:v>-2.4074735524258999E-5</c:v>
                </c:pt>
                <c:pt idx="4837">
                  <c:v>-2.8060264437482601E-5</c:v>
                </c:pt>
                <c:pt idx="4838">
                  <c:v>-3.1235613966988701E-5</c:v>
                </c:pt>
                <c:pt idx="4839">
                  <c:v>-2.4613955356873299E-5</c:v>
                </c:pt>
                <c:pt idx="4840">
                  <c:v>-2.7201853436131301E-5</c:v>
                </c:pt>
                <c:pt idx="4841">
                  <c:v>-2.4607812693715801E-5</c:v>
                </c:pt>
                <c:pt idx="4842">
                  <c:v>-2.5899649521182899E-5</c:v>
                </c:pt>
                <c:pt idx="4843">
                  <c:v>-2.7007075323830599E-5</c:v>
                </c:pt>
                <c:pt idx="4844">
                  <c:v>-2.2893282921366601E-5</c:v>
                </c:pt>
                <c:pt idx="4845">
                  <c:v>-2.95337170932963E-5</c:v>
                </c:pt>
                <c:pt idx="4846">
                  <c:v>-2.5802789283226699E-5</c:v>
                </c:pt>
                <c:pt idx="4847">
                  <c:v>-2.9233193127598799E-5</c:v>
                </c:pt>
                <c:pt idx="4848">
                  <c:v>-2.5757268124389001E-5</c:v>
                </c:pt>
                <c:pt idx="4849">
                  <c:v>-2.43442080045101E-5</c:v>
                </c:pt>
                <c:pt idx="4850">
                  <c:v>-2.78154693797739E-5</c:v>
                </c:pt>
                <c:pt idx="4851">
                  <c:v>-2.7641738024186101E-5</c:v>
                </c:pt>
                <c:pt idx="4852">
                  <c:v>-2.4707114635375502E-5</c:v>
                </c:pt>
                <c:pt idx="4853">
                  <c:v>-2.0536642651050801E-5</c:v>
                </c:pt>
                <c:pt idx="4854">
                  <c:v>-2.8228312988245901E-5</c:v>
                </c:pt>
                <c:pt idx="4855">
                  <c:v>-2.2035493509723201E-5</c:v>
                </c:pt>
                <c:pt idx="4856">
                  <c:v>-2.62658312525035E-5</c:v>
                </c:pt>
                <c:pt idx="4857">
                  <c:v>-2.8413412524284901E-5</c:v>
                </c:pt>
                <c:pt idx="4858">
                  <c:v>-2.80091104969845E-5</c:v>
                </c:pt>
                <c:pt idx="4859">
                  <c:v>-2.85803510031687E-5</c:v>
                </c:pt>
                <c:pt idx="4860">
                  <c:v>-2.9887161235407001E-5</c:v>
                </c:pt>
                <c:pt idx="4861">
                  <c:v>-2.6439326115204301E-5</c:v>
                </c:pt>
                <c:pt idx="4862">
                  <c:v>-3.0916119332883703E-5</c:v>
                </c:pt>
                <c:pt idx="4863">
                  <c:v>-2.60316806084406E-5</c:v>
                </c:pt>
                <c:pt idx="4864">
                  <c:v>-3.3318686717905998E-5</c:v>
                </c:pt>
                <c:pt idx="4865">
                  <c:v>-2.77545759078616E-5</c:v>
                </c:pt>
                <c:pt idx="4866">
                  <c:v>-2.4592275353020801E-5</c:v>
                </c:pt>
                <c:pt idx="4867">
                  <c:v>-2.50985611875662E-5</c:v>
                </c:pt>
                <c:pt idx="4868">
                  <c:v>-2.6914074149139401E-5</c:v>
                </c:pt>
                <c:pt idx="4869">
                  <c:v>-2.5513215587204201E-5</c:v>
                </c:pt>
                <c:pt idx="4870">
                  <c:v>-2.7511920811123698E-5</c:v>
                </c:pt>
                <c:pt idx="4871">
                  <c:v>-2.8748230487280601E-5</c:v>
                </c:pt>
                <c:pt idx="4872">
                  <c:v>-3.0936401062580597E-5</c:v>
                </c:pt>
                <c:pt idx="4873">
                  <c:v>-2.5505569243445899E-5</c:v>
                </c:pt>
                <c:pt idx="4874">
                  <c:v>-2.7593117584403201E-5</c:v>
                </c:pt>
                <c:pt idx="4875">
                  <c:v>-2.5537848115597401E-5</c:v>
                </c:pt>
                <c:pt idx="4876">
                  <c:v>-2.4441307448975199E-5</c:v>
                </c:pt>
                <c:pt idx="4877">
                  <c:v>-2.8080155575332401E-5</c:v>
                </c:pt>
                <c:pt idx="4878">
                  <c:v>-2.7773268615087001E-5</c:v>
                </c:pt>
                <c:pt idx="4879">
                  <c:v>-2.9130186652084899E-5</c:v>
                </c:pt>
                <c:pt idx="4880">
                  <c:v>-2.8440793073844002E-5</c:v>
                </c:pt>
                <c:pt idx="4881">
                  <c:v>-3.0145729885316601E-5</c:v>
                </c:pt>
                <c:pt idx="4882">
                  <c:v>-2.7933727123769E-5</c:v>
                </c:pt>
                <c:pt idx="4883">
                  <c:v>-3.0982984404157902E-5</c:v>
                </c:pt>
                <c:pt idx="4884">
                  <c:v>-2.9542953512076499E-5</c:v>
                </c:pt>
                <c:pt idx="4885">
                  <c:v>-3.0524730513496002E-5</c:v>
                </c:pt>
                <c:pt idx="4886">
                  <c:v>-2.89258654808747E-5</c:v>
                </c:pt>
                <c:pt idx="4887">
                  <c:v>-2.7413346744532301E-5</c:v>
                </c:pt>
                <c:pt idx="4888">
                  <c:v>-2.95844507837853E-5</c:v>
                </c:pt>
                <c:pt idx="4889">
                  <c:v>-2.8081336689608601E-5</c:v>
                </c:pt>
                <c:pt idx="4890">
                  <c:v>-2.5664097270388501E-5</c:v>
                </c:pt>
                <c:pt idx="4891">
                  <c:v>-2.2920872230413602E-5</c:v>
                </c:pt>
                <c:pt idx="4892">
                  <c:v>-2.5030935286461302E-5</c:v>
                </c:pt>
                <c:pt idx="4893">
                  <c:v>-2.95808167522924E-5</c:v>
                </c:pt>
                <c:pt idx="4894">
                  <c:v>-2.4508825863987701E-5</c:v>
                </c:pt>
                <c:pt idx="4895">
                  <c:v>-2.7775477547901299E-5</c:v>
                </c:pt>
                <c:pt idx="4896">
                  <c:v>-2.7419440524442699E-5</c:v>
                </c:pt>
                <c:pt idx="4897">
                  <c:v>-2.9092367365446499E-5</c:v>
                </c:pt>
                <c:pt idx="4898">
                  <c:v>-2.33811305615706E-5</c:v>
                </c:pt>
                <c:pt idx="4899">
                  <c:v>-2.47033267741863E-5</c:v>
                </c:pt>
                <c:pt idx="4900">
                  <c:v>-2.29015432878102E-5</c:v>
                </c:pt>
                <c:pt idx="4901">
                  <c:v>-2.6932719931168499E-5</c:v>
                </c:pt>
                <c:pt idx="4902">
                  <c:v>-2.4490780843242801E-5</c:v>
                </c:pt>
                <c:pt idx="4903">
                  <c:v>-2.801843012444E-5</c:v>
                </c:pt>
                <c:pt idx="4904">
                  <c:v>-2.3463019656267799E-5</c:v>
                </c:pt>
                <c:pt idx="4905">
                  <c:v>-2.7321053470096899E-5</c:v>
                </c:pt>
                <c:pt idx="4906">
                  <c:v>-2.48278408262331E-5</c:v>
                </c:pt>
                <c:pt idx="4907">
                  <c:v>-2.6924078817850401E-5</c:v>
                </c:pt>
                <c:pt idx="4908">
                  <c:v>-3.2586635233057097E-5</c:v>
                </c:pt>
                <c:pt idx="4909">
                  <c:v>-2.7670428217550999E-5</c:v>
                </c:pt>
                <c:pt idx="4910">
                  <c:v>-2.6232890241612499E-5</c:v>
                </c:pt>
                <c:pt idx="4911">
                  <c:v>-2.3151825286082501E-5</c:v>
                </c:pt>
                <c:pt idx="4912">
                  <c:v>-2.5202241597637499E-5</c:v>
                </c:pt>
                <c:pt idx="4913">
                  <c:v>-3.0948055860065802E-5</c:v>
                </c:pt>
                <c:pt idx="4914">
                  <c:v>-2.8502357463542201E-5</c:v>
                </c:pt>
                <c:pt idx="4915">
                  <c:v>-2.8153642735512199E-5</c:v>
                </c:pt>
                <c:pt idx="4916">
                  <c:v>-2.7796265206283901E-5</c:v>
                </c:pt>
                <c:pt idx="4917">
                  <c:v>-2.6787306278129201E-5</c:v>
                </c:pt>
                <c:pt idx="4918">
                  <c:v>-2.82565839570246E-5</c:v>
                </c:pt>
                <c:pt idx="4919">
                  <c:v>-2.9445061019264701E-5</c:v>
                </c:pt>
                <c:pt idx="4920">
                  <c:v>-2.7038729444644299E-5</c:v>
                </c:pt>
                <c:pt idx="4921">
                  <c:v>-2.8443540535874299E-5</c:v>
                </c:pt>
                <c:pt idx="4922">
                  <c:v>-2.7929988065441998E-5</c:v>
                </c:pt>
                <c:pt idx="4923">
                  <c:v>-2.95529857087826E-5</c:v>
                </c:pt>
                <c:pt idx="4924">
                  <c:v>-2.3238761387675001E-5</c:v>
                </c:pt>
                <c:pt idx="4925">
                  <c:v>-2.7490122847006201E-5</c:v>
                </c:pt>
                <c:pt idx="4926">
                  <c:v>-2.57121765354525E-5</c:v>
                </c:pt>
                <c:pt idx="4927">
                  <c:v>-2.8123345295133901E-5</c:v>
                </c:pt>
                <c:pt idx="4928">
                  <c:v>-3.1385847733907302E-5</c:v>
                </c:pt>
                <c:pt idx="4929">
                  <c:v>-2.4481701423970699E-5</c:v>
                </c:pt>
                <c:pt idx="4930">
                  <c:v>-2.3743405626126101E-5</c:v>
                </c:pt>
                <c:pt idx="4931">
                  <c:v>-2.8471824179477801E-5</c:v>
                </c:pt>
                <c:pt idx="4932">
                  <c:v>-2.96803211910487E-5</c:v>
                </c:pt>
                <c:pt idx="4933">
                  <c:v>-2.4199939361389401E-5</c:v>
                </c:pt>
                <c:pt idx="4934">
                  <c:v>-2.95275236931224E-5</c:v>
                </c:pt>
                <c:pt idx="4935">
                  <c:v>-2.5888892882059501E-5</c:v>
                </c:pt>
                <c:pt idx="4936">
                  <c:v>-3.0175682073529101E-5</c:v>
                </c:pt>
                <c:pt idx="4937">
                  <c:v>-2.8181938730132401E-5</c:v>
                </c:pt>
                <c:pt idx="4938">
                  <c:v>-2.7145719272329399E-5</c:v>
                </c:pt>
                <c:pt idx="4939">
                  <c:v>-2.93478061046356E-5</c:v>
                </c:pt>
                <c:pt idx="4940">
                  <c:v>-2.4648707696294401E-5</c:v>
                </c:pt>
                <c:pt idx="4941">
                  <c:v>-2.71742413472809E-5</c:v>
                </c:pt>
                <c:pt idx="4942">
                  <c:v>-2.8652440586014499E-5</c:v>
                </c:pt>
                <c:pt idx="4943">
                  <c:v>-2.65034683566779E-5</c:v>
                </c:pt>
                <c:pt idx="4944">
                  <c:v>-2.4514159370078399E-5</c:v>
                </c:pt>
                <c:pt idx="4945">
                  <c:v>-2.9493200049476401E-5</c:v>
                </c:pt>
                <c:pt idx="4946">
                  <c:v>-2.6873333707557899E-5</c:v>
                </c:pt>
                <c:pt idx="4947">
                  <c:v>-3.0557390698896201E-5</c:v>
                </c:pt>
                <c:pt idx="4948">
                  <c:v>-3.0109651680948299E-5</c:v>
                </c:pt>
                <c:pt idx="4949">
                  <c:v>-2.7047207909232301E-5</c:v>
                </c:pt>
                <c:pt idx="4950">
                  <c:v>-2.58910904858844E-5</c:v>
                </c:pt>
                <c:pt idx="4951">
                  <c:v>-2.4512216477036599E-5</c:v>
                </c:pt>
                <c:pt idx="4952">
                  <c:v>-2.3011930584951502E-5</c:v>
                </c:pt>
                <c:pt idx="4953">
                  <c:v>-2.8073994373566202E-5</c:v>
                </c:pt>
                <c:pt idx="4954">
                  <c:v>-2.75483198598857E-5</c:v>
                </c:pt>
                <c:pt idx="4955">
                  <c:v>-2.6726725087931999E-5</c:v>
                </c:pt>
                <c:pt idx="4956">
                  <c:v>-2.6374630585796601E-5</c:v>
                </c:pt>
                <c:pt idx="4957">
                  <c:v>-2.7048997536886101E-5</c:v>
                </c:pt>
                <c:pt idx="4958">
                  <c:v>-2.8317864729777699E-5</c:v>
                </c:pt>
                <c:pt idx="4959">
                  <c:v>-3.2778299883421898E-5</c:v>
                </c:pt>
                <c:pt idx="4960">
                  <c:v>-2.9116988719981501E-5</c:v>
                </c:pt>
                <c:pt idx="4961">
                  <c:v>-2.9926406067970201E-5</c:v>
                </c:pt>
                <c:pt idx="4962">
                  <c:v>-2.8254780573814499E-5</c:v>
                </c:pt>
                <c:pt idx="4963">
                  <c:v>-2.5694680464361099E-5</c:v>
                </c:pt>
                <c:pt idx="4964">
                  <c:v>-3.0470735102013001E-5</c:v>
                </c:pt>
                <c:pt idx="4965">
                  <c:v>-2.76768503998451E-5</c:v>
                </c:pt>
                <c:pt idx="4966">
                  <c:v>-2.9287376122352399E-5</c:v>
                </c:pt>
                <c:pt idx="4967">
                  <c:v>-3.0382204900419899E-5</c:v>
                </c:pt>
                <c:pt idx="4968">
                  <c:v>-2.8710613115859001E-5</c:v>
                </c:pt>
                <c:pt idx="4969">
                  <c:v>-2.8295404263772099E-5</c:v>
                </c:pt>
                <c:pt idx="4970">
                  <c:v>-3.1652434356470497E-5</c:v>
                </c:pt>
                <c:pt idx="4971">
                  <c:v>-3.0040041451488601E-5</c:v>
                </c:pt>
                <c:pt idx="4972">
                  <c:v>-2.71396711744306E-5</c:v>
                </c:pt>
                <c:pt idx="4973">
                  <c:v>-2.4728642371169001E-5</c:v>
                </c:pt>
                <c:pt idx="4974">
                  <c:v>-2.7493462408689599E-5</c:v>
                </c:pt>
                <c:pt idx="4975">
                  <c:v>-2.6053875710483301E-5</c:v>
                </c:pt>
                <c:pt idx="4976">
                  <c:v>-2.6763354017734799E-5</c:v>
                </c:pt>
                <c:pt idx="4977">
                  <c:v>-2.9031646235921299E-5</c:v>
                </c:pt>
                <c:pt idx="4978">
                  <c:v>-2.8691313398966501E-5</c:v>
                </c:pt>
                <c:pt idx="4979">
                  <c:v>-2.9276077766010302E-5</c:v>
                </c:pt>
                <c:pt idx="4980">
                  <c:v>-2.6601841615498001E-5</c:v>
                </c:pt>
                <c:pt idx="4981">
                  <c:v>-3.0377090723602398E-5</c:v>
                </c:pt>
                <c:pt idx="4982">
                  <c:v>-2.9412302975325599E-5</c:v>
                </c:pt>
                <c:pt idx="4983">
                  <c:v>-2.5830285463794901E-5</c:v>
                </c:pt>
                <c:pt idx="4984">
                  <c:v>-3.1239706436270603E-5</c:v>
                </c:pt>
                <c:pt idx="4985">
                  <c:v>-2.6823116269547999E-5</c:v>
                </c:pt>
                <c:pt idx="4986">
                  <c:v>-2.6753286389093199E-5</c:v>
                </c:pt>
                <c:pt idx="4987">
                  <c:v>-2.6270250978635401E-5</c:v>
                </c:pt>
                <c:pt idx="4988">
                  <c:v>-2.5648466072593299E-5</c:v>
                </c:pt>
                <c:pt idx="4989">
                  <c:v>-2.65338863964398E-5</c:v>
                </c:pt>
                <c:pt idx="4990">
                  <c:v>-2.56395956966578E-5</c:v>
                </c:pt>
                <c:pt idx="4991">
                  <c:v>-2.7173669498838999E-5</c:v>
                </c:pt>
                <c:pt idx="4992">
                  <c:v>-3.0847620358059598E-5</c:v>
                </c:pt>
                <c:pt idx="4993">
                  <c:v>-2.9683672332716498E-5</c:v>
                </c:pt>
                <c:pt idx="4994">
                  <c:v>-3.0457517274398801E-5</c:v>
                </c:pt>
                <c:pt idx="4995">
                  <c:v>-2.6613709243489199E-5</c:v>
                </c:pt>
                <c:pt idx="4996">
                  <c:v>-2.73710172250958E-5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828-4EFA-9C63-58D1E0C8713B}"/>
            </c:ext>
          </c:extLst>
        </c:ser>
        <c:ser>
          <c:idx val="1"/>
          <c:order val="4"/>
          <c:tx>
            <c:v>941-Nb-down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Sheet1!$Y$13:$Y$1303</c:f>
              <c:numCache>
                <c:formatCode>General</c:formatCode>
                <c:ptCount val="1291"/>
                <c:pt idx="0">
                  <c:v>9999.99560546875</c:v>
                </c:pt>
                <c:pt idx="1">
                  <c:v>9999.125</c:v>
                </c:pt>
                <c:pt idx="2">
                  <c:v>9994.9716796875</c:v>
                </c:pt>
                <c:pt idx="3">
                  <c:v>9985.83935546875</c:v>
                </c:pt>
                <c:pt idx="4">
                  <c:v>9973.8173828125</c:v>
                </c:pt>
                <c:pt idx="5">
                  <c:v>9959.9423828125</c:v>
                </c:pt>
                <c:pt idx="6">
                  <c:v>9945.59814453125</c:v>
                </c:pt>
                <c:pt idx="7">
                  <c:v>9931.2109375</c:v>
                </c:pt>
                <c:pt idx="8">
                  <c:v>9916.162109375</c:v>
                </c:pt>
                <c:pt idx="9">
                  <c:v>9901.123046875</c:v>
                </c:pt>
                <c:pt idx="10">
                  <c:v>9886.6875</c:v>
                </c:pt>
                <c:pt idx="11">
                  <c:v>9871.447265625</c:v>
                </c:pt>
                <c:pt idx="12">
                  <c:v>9855.5283203125</c:v>
                </c:pt>
                <c:pt idx="13">
                  <c:v>9840.9169921875</c:v>
                </c:pt>
                <c:pt idx="14">
                  <c:v>9826.4814453125</c:v>
                </c:pt>
                <c:pt idx="15">
                  <c:v>9810.9013671875</c:v>
                </c:pt>
                <c:pt idx="16">
                  <c:v>9796.03857421875</c:v>
                </c:pt>
                <c:pt idx="17">
                  <c:v>9781.2890625</c:v>
                </c:pt>
                <c:pt idx="18">
                  <c:v>9766.275390625</c:v>
                </c:pt>
                <c:pt idx="19">
                  <c:v>9751.4755859375</c:v>
                </c:pt>
                <c:pt idx="20">
                  <c:v>9736.361328125</c:v>
                </c:pt>
                <c:pt idx="21">
                  <c:v>9721.033203125</c:v>
                </c:pt>
                <c:pt idx="22">
                  <c:v>9706.22021484375</c:v>
                </c:pt>
                <c:pt idx="23">
                  <c:v>9691.357421875</c:v>
                </c:pt>
                <c:pt idx="24">
                  <c:v>9676.369140625</c:v>
                </c:pt>
                <c:pt idx="25">
                  <c:v>9661.6943359375</c:v>
                </c:pt>
                <c:pt idx="26">
                  <c:v>9646.931640625</c:v>
                </c:pt>
                <c:pt idx="27">
                  <c:v>9631.314453125</c:v>
                </c:pt>
                <c:pt idx="28">
                  <c:v>9615.86083984375</c:v>
                </c:pt>
                <c:pt idx="29">
                  <c:v>9601.16162109375</c:v>
                </c:pt>
                <c:pt idx="30">
                  <c:v>9586.06005859375</c:v>
                </c:pt>
                <c:pt idx="31">
                  <c:v>9571.20947265625</c:v>
                </c:pt>
                <c:pt idx="32">
                  <c:v>9556.38427734375</c:v>
                </c:pt>
                <c:pt idx="33">
                  <c:v>9541.345703125</c:v>
                </c:pt>
                <c:pt idx="34">
                  <c:v>9526.306640625</c:v>
                </c:pt>
                <c:pt idx="35">
                  <c:v>9511.50634765625</c:v>
                </c:pt>
                <c:pt idx="36">
                  <c:v>9496.80712890625</c:v>
                </c:pt>
                <c:pt idx="37">
                  <c:v>9481.69287109375</c:v>
                </c:pt>
                <c:pt idx="38">
                  <c:v>9466.2509765625</c:v>
                </c:pt>
                <c:pt idx="39">
                  <c:v>9451.46337890625</c:v>
                </c:pt>
                <c:pt idx="40">
                  <c:v>9436.8271484375</c:v>
                </c:pt>
                <c:pt idx="41">
                  <c:v>9421.67529296875</c:v>
                </c:pt>
                <c:pt idx="42">
                  <c:v>9406.25927734375</c:v>
                </c:pt>
                <c:pt idx="43">
                  <c:v>9390.96875</c:v>
                </c:pt>
                <c:pt idx="44">
                  <c:v>9376.1181640625</c:v>
                </c:pt>
                <c:pt idx="45">
                  <c:v>9361.1171875</c:v>
                </c:pt>
                <c:pt idx="46">
                  <c:v>9346.41796875</c:v>
                </c:pt>
                <c:pt idx="47">
                  <c:v>9331.84423828125</c:v>
                </c:pt>
                <c:pt idx="48">
                  <c:v>9316.8427734375</c:v>
                </c:pt>
                <c:pt idx="49">
                  <c:v>9301.74072265625</c:v>
                </c:pt>
                <c:pt idx="50">
                  <c:v>9286.95361328125</c:v>
                </c:pt>
                <c:pt idx="51">
                  <c:v>9271.93994140625</c:v>
                </c:pt>
                <c:pt idx="52">
                  <c:v>9255.919921875</c:v>
                </c:pt>
                <c:pt idx="53">
                  <c:v>9241.17041015625</c:v>
                </c:pt>
                <c:pt idx="54">
                  <c:v>9226.55908203125</c:v>
                </c:pt>
                <c:pt idx="55">
                  <c:v>9211.50732421875</c:v>
                </c:pt>
                <c:pt idx="56">
                  <c:v>9197.0087890625</c:v>
                </c:pt>
                <c:pt idx="57">
                  <c:v>9181.83154296875</c:v>
                </c:pt>
                <c:pt idx="58">
                  <c:v>9166.654296875</c:v>
                </c:pt>
                <c:pt idx="59">
                  <c:v>9151.8291015625</c:v>
                </c:pt>
                <c:pt idx="60">
                  <c:v>9137.1552734375</c:v>
                </c:pt>
                <c:pt idx="61">
                  <c:v>9122.27978515625</c:v>
                </c:pt>
                <c:pt idx="62">
                  <c:v>9107.115234375</c:v>
                </c:pt>
                <c:pt idx="63">
                  <c:v>9091.5107421875</c:v>
                </c:pt>
                <c:pt idx="64">
                  <c:v>9076.20751953125</c:v>
                </c:pt>
                <c:pt idx="65">
                  <c:v>9061.23095703125</c:v>
                </c:pt>
                <c:pt idx="66">
                  <c:v>9046.83349609375</c:v>
                </c:pt>
                <c:pt idx="67">
                  <c:v>9031.92041015625</c:v>
                </c:pt>
                <c:pt idx="68">
                  <c:v>9016.931640625</c:v>
                </c:pt>
                <c:pt idx="69">
                  <c:v>9002.09423828125</c:v>
                </c:pt>
                <c:pt idx="70">
                  <c:v>8987.06787109375</c:v>
                </c:pt>
                <c:pt idx="71">
                  <c:v>8972.205078125</c:v>
                </c:pt>
                <c:pt idx="72">
                  <c:v>8957.00244140625</c:v>
                </c:pt>
                <c:pt idx="73">
                  <c:v>8942.05126953125</c:v>
                </c:pt>
                <c:pt idx="74">
                  <c:v>8927.15087890625</c:v>
                </c:pt>
                <c:pt idx="75">
                  <c:v>8911.10595703125</c:v>
                </c:pt>
                <c:pt idx="76">
                  <c:v>8895.18701171875</c:v>
                </c:pt>
                <c:pt idx="77">
                  <c:v>8880.95263671875</c:v>
                </c:pt>
                <c:pt idx="78">
                  <c:v>8866.9697265625</c:v>
                </c:pt>
                <c:pt idx="79">
                  <c:v>8852.396484375</c:v>
                </c:pt>
                <c:pt idx="80">
                  <c:v>8836.8544921875</c:v>
                </c:pt>
                <c:pt idx="81">
                  <c:v>8821.4130859375</c:v>
                </c:pt>
                <c:pt idx="82">
                  <c:v>8806.52490234375</c:v>
                </c:pt>
                <c:pt idx="83">
                  <c:v>8791.86279296875</c:v>
                </c:pt>
                <c:pt idx="84">
                  <c:v>8777.087890625</c:v>
                </c:pt>
                <c:pt idx="85">
                  <c:v>8762.01123046875</c:v>
                </c:pt>
                <c:pt idx="86">
                  <c:v>8746.658203125</c:v>
                </c:pt>
                <c:pt idx="87">
                  <c:v>8731.73291015625</c:v>
                </c:pt>
                <c:pt idx="88">
                  <c:v>8717.02099609375</c:v>
                </c:pt>
                <c:pt idx="89">
                  <c:v>8702.1328125</c:v>
                </c:pt>
                <c:pt idx="90">
                  <c:v>8686.8671875</c:v>
                </c:pt>
                <c:pt idx="91">
                  <c:v>8671.5390625</c:v>
                </c:pt>
                <c:pt idx="92">
                  <c:v>8657.21728515625</c:v>
                </c:pt>
                <c:pt idx="93">
                  <c:v>8642.40478515625</c:v>
                </c:pt>
                <c:pt idx="94">
                  <c:v>8627.1015625</c:v>
                </c:pt>
                <c:pt idx="95">
                  <c:v>8612.087890625</c:v>
                </c:pt>
                <c:pt idx="96">
                  <c:v>8597.41357421875</c:v>
                </c:pt>
                <c:pt idx="97">
                  <c:v>8582.4248046875</c:v>
                </c:pt>
                <c:pt idx="98">
                  <c:v>8567.2978515625</c:v>
                </c:pt>
                <c:pt idx="99">
                  <c:v>8551.70556640625</c:v>
                </c:pt>
                <c:pt idx="100">
                  <c:v>8535.6357421875</c:v>
                </c:pt>
                <c:pt idx="101">
                  <c:v>8520.78515625</c:v>
                </c:pt>
                <c:pt idx="102">
                  <c:v>8507.02880859375</c:v>
                </c:pt>
                <c:pt idx="103">
                  <c:v>8492.63134765625</c:v>
                </c:pt>
                <c:pt idx="104">
                  <c:v>8477.49169921875</c:v>
                </c:pt>
                <c:pt idx="105">
                  <c:v>8461.84912109375</c:v>
                </c:pt>
                <c:pt idx="106">
                  <c:v>8446.810546875</c:v>
                </c:pt>
                <c:pt idx="107">
                  <c:v>8432.45068359375</c:v>
                </c:pt>
                <c:pt idx="108">
                  <c:v>8417.4365234375</c:v>
                </c:pt>
                <c:pt idx="109">
                  <c:v>8402.59912109375</c:v>
                </c:pt>
                <c:pt idx="110">
                  <c:v>8387.5224609375</c:v>
                </c:pt>
                <c:pt idx="111">
                  <c:v>8372.11865234375</c:v>
                </c:pt>
                <c:pt idx="112">
                  <c:v>8357.21826171875</c:v>
                </c:pt>
                <c:pt idx="113">
                  <c:v>8342.30517578125</c:v>
                </c:pt>
                <c:pt idx="114">
                  <c:v>8327.26611328125</c:v>
                </c:pt>
                <c:pt idx="115">
                  <c:v>8312.41552734375</c:v>
                </c:pt>
                <c:pt idx="116">
                  <c:v>8297.30126953125</c:v>
                </c:pt>
                <c:pt idx="117">
                  <c:v>8282.451171875</c:v>
                </c:pt>
                <c:pt idx="118">
                  <c:v>8267.24853515625</c:v>
                </c:pt>
                <c:pt idx="119">
                  <c:v>8252.39794921875</c:v>
                </c:pt>
                <c:pt idx="120">
                  <c:v>8237.91259765625</c:v>
                </c:pt>
                <c:pt idx="121">
                  <c:v>8222.4462890625</c:v>
                </c:pt>
                <c:pt idx="122">
                  <c:v>8206.84130859375</c:v>
                </c:pt>
                <c:pt idx="123">
                  <c:v>8192.1672363281305</c:v>
                </c:pt>
                <c:pt idx="124">
                  <c:v>8177.71923828125</c:v>
                </c:pt>
                <c:pt idx="125">
                  <c:v>8162.8310546875</c:v>
                </c:pt>
                <c:pt idx="126">
                  <c:v>8148.0310058593795</c:v>
                </c:pt>
                <c:pt idx="127">
                  <c:v>8132.6276855468705</c:v>
                </c:pt>
                <c:pt idx="128">
                  <c:v>8117.4631347656295</c:v>
                </c:pt>
                <c:pt idx="129">
                  <c:v>8102.81396484375</c:v>
                </c:pt>
                <c:pt idx="130">
                  <c:v>8087.3349609375</c:v>
                </c:pt>
                <c:pt idx="131">
                  <c:v>8072.0065917968795</c:v>
                </c:pt>
                <c:pt idx="132">
                  <c:v>8057.50830078125</c:v>
                </c:pt>
                <c:pt idx="133">
                  <c:v>8042.48193359375</c:v>
                </c:pt>
                <c:pt idx="134">
                  <c:v>8027.6188964843795</c:v>
                </c:pt>
                <c:pt idx="135">
                  <c:v>8013.0830078125</c:v>
                </c:pt>
                <c:pt idx="136">
                  <c:v>7997.60400390625</c:v>
                </c:pt>
                <c:pt idx="137">
                  <c:v>7982.57763671875</c:v>
                </c:pt>
                <c:pt idx="138">
                  <c:v>7968.1298828125</c:v>
                </c:pt>
                <c:pt idx="139">
                  <c:v>7952.6005859375</c:v>
                </c:pt>
                <c:pt idx="140">
                  <c:v>7937.10888671875</c:v>
                </c:pt>
                <c:pt idx="141">
                  <c:v>7922.5100097656295</c:v>
                </c:pt>
                <c:pt idx="142">
                  <c:v>7907.5966796875</c:v>
                </c:pt>
                <c:pt idx="143">
                  <c:v>7892.6457519531295</c:v>
                </c:pt>
                <c:pt idx="144">
                  <c:v>7877.90869140625</c:v>
                </c:pt>
                <c:pt idx="145">
                  <c:v>7862.9577636718705</c:v>
                </c:pt>
                <c:pt idx="146">
                  <c:v>7847.79296875</c:v>
                </c:pt>
                <c:pt idx="147">
                  <c:v>7832.7541503906295</c:v>
                </c:pt>
                <c:pt idx="148">
                  <c:v>7817.8410644531295</c:v>
                </c:pt>
                <c:pt idx="149">
                  <c:v>7802.9401855468705</c:v>
                </c:pt>
                <c:pt idx="150">
                  <c:v>7787.5368652343705</c:v>
                </c:pt>
                <c:pt idx="151">
                  <c:v>7771.8063964843795</c:v>
                </c:pt>
                <c:pt idx="152">
                  <c:v>7757.39599609375</c:v>
                </c:pt>
                <c:pt idx="153">
                  <c:v>7743.13671875</c:v>
                </c:pt>
                <c:pt idx="154">
                  <c:v>7728.1481933593795</c:v>
                </c:pt>
                <c:pt idx="155">
                  <c:v>7712.9833984375</c:v>
                </c:pt>
                <c:pt idx="156">
                  <c:v>7697.98193359375</c:v>
                </c:pt>
                <c:pt idx="157">
                  <c:v>7683.1318359375</c:v>
                </c:pt>
                <c:pt idx="158">
                  <c:v>7668.1435546875</c:v>
                </c:pt>
                <c:pt idx="159">
                  <c:v>7653.1296386718705</c:v>
                </c:pt>
                <c:pt idx="160">
                  <c:v>7637.7512207031205</c:v>
                </c:pt>
                <c:pt idx="161">
                  <c:v>7622.146484375</c:v>
                </c:pt>
                <c:pt idx="162">
                  <c:v>7607.421875</c:v>
                </c:pt>
                <c:pt idx="163">
                  <c:v>7592.6091308593795</c:v>
                </c:pt>
                <c:pt idx="164">
                  <c:v>7577.3815917968795</c:v>
                </c:pt>
                <c:pt idx="165">
                  <c:v>7562.9716796875</c:v>
                </c:pt>
                <c:pt idx="166">
                  <c:v>7548.47314453125</c:v>
                </c:pt>
                <c:pt idx="167">
                  <c:v>7533.4973144531295</c:v>
                </c:pt>
                <c:pt idx="168">
                  <c:v>7517.8046875</c:v>
                </c:pt>
                <c:pt idx="169">
                  <c:v>7502.4387207031205</c:v>
                </c:pt>
                <c:pt idx="170">
                  <c:v>7487.90283203125</c:v>
                </c:pt>
                <c:pt idx="171">
                  <c:v>7473.05224609375</c:v>
                </c:pt>
                <c:pt idx="172">
                  <c:v>7457.72412109375</c:v>
                </c:pt>
                <c:pt idx="173">
                  <c:v>7442.92431640625</c:v>
                </c:pt>
                <c:pt idx="174">
                  <c:v>7428.337890625</c:v>
                </c:pt>
                <c:pt idx="175">
                  <c:v>7413.3366699218795</c:v>
                </c:pt>
                <c:pt idx="176">
                  <c:v>7397.9582519531295</c:v>
                </c:pt>
                <c:pt idx="177">
                  <c:v>7382.91943359375</c:v>
                </c:pt>
                <c:pt idx="178">
                  <c:v>7368.3835449218795</c:v>
                </c:pt>
                <c:pt idx="179">
                  <c:v>7353.16845703125</c:v>
                </c:pt>
                <c:pt idx="180">
                  <c:v>7338.01611328125</c:v>
                </c:pt>
                <c:pt idx="181">
                  <c:v>7322.8386230468705</c:v>
                </c:pt>
                <c:pt idx="182">
                  <c:v>7307.8503417968795</c:v>
                </c:pt>
                <c:pt idx="183">
                  <c:v>7293.314453125</c:v>
                </c:pt>
                <c:pt idx="184">
                  <c:v>7278.21240234375</c:v>
                </c:pt>
                <c:pt idx="185">
                  <c:v>7263.0100097656295</c:v>
                </c:pt>
                <c:pt idx="186">
                  <c:v>7247.99658203125</c:v>
                </c:pt>
                <c:pt idx="187">
                  <c:v>7233.2971191406205</c:v>
                </c:pt>
                <c:pt idx="188">
                  <c:v>7218.5471191406205</c:v>
                </c:pt>
                <c:pt idx="189">
                  <c:v>7202.9675292968795</c:v>
                </c:pt>
                <c:pt idx="190">
                  <c:v>7187.6396484375</c:v>
                </c:pt>
                <c:pt idx="191">
                  <c:v>7172.7263183593795</c:v>
                </c:pt>
                <c:pt idx="192">
                  <c:v>7157.9260253906295</c:v>
                </c:pt>
                <c:pt idx="193">
                  <c:v>7143.4279785156205</c:v>
                </c:pt>
                <c:pt idx="194">
                  <c:v>7128.56494140625</c:v>
                </c:pt>
                <c:pt idx="195">
                  <c:v>7113.65185546875</c:v>
                </c:pt>
                <c:pt idx="196">
                  <c:v>7098.34912109375</c:v>
                </c:pt>
                <c:pt idx="197">
                  <c:v>7083.2600097656295</c:v>
                </c:pt>
                <c:pt idx="198">
                  <c:v>7068.673828125</c:v>
                </c:pt>
                <c:pt idx="199">
                  <c:v>7053.58447265625</c:v>
                </c:pt>
                <c:pt idx="200">
                  <c:v>7038.39453125</c:v>
                </c:pt>
                <c:pt idx="201">
                  <c:v>7022.6389160156205</c:v>
                </c:pt>
                <c:pt idx="202">
                  <c:v>7007.8767089843795</c:v>
                </c:pt>
                <c:pt idx="203">
                  <c:v>6993.66748046875</c:v>
                </c:pt>
                <c:pt idx="204">
                  <c:v>6978.54052734375</c:v>
                </c:pt>
                <c:pt idx="205">
                  <c:v>6963.4638671875</c:v>
                </c:pt>
                <c:pt idx="206">
                  <c:v>6948.07275390625</c:v>
                </c:pt>
                <c:pt idx="207">
                  <c:v>6933.021484375</c:v>
                </c:pt>
                <c:pt idx="208">
                  <c:v>6918.6740722656295</c:v>
                </c:pt>
                <c:pt idx="209">
                  <c:v>6903.8234863281295</c:v>
                </c:pt>
                <c:pt idx="210">
                  <c:v>6888.4074707031205</c:v>
                </c:pt>
                <c:pt idx="211">
                  <c:v>6873.45654296875</c:v>
                </c:pt>
                <c:pt idx="212">
                  <c:v>6858.6315917968795</c:v>
                </c:pt>
                <c:pt idx="213">
                  <c:v>6843.37890625</c:v>
                </c:pt>
                <c:pt idx="214">
                  <c:v>6828.5283203125</c:v>
                </c:pt>
                <c:pt idx="215">
                  <c:v>6813.5021972656295</c:v>
                </c:pt>
                <c:pt idx="216">
                  <c:v>6798.5009765625</c:v>
                </c:pt>
                <c:pt idx="217">
                  <c:v>6783.7639160156205</c:v>
                </c:pt>
                <c:pt idx="218">
                  <c:v>6768.7375488281295</c:v>
                </c:pt>
                <c:pt idx="219">
                  <c:v>6753.59765625</c:v>
                </c:pt>
                <c:pt idx="220">
                  <c:v>6738.11865234375</c:v>
                </c:pt>
                <c:pt idx="221">
                  <c:v>6723.4694824218795</c:v>
                </c:pt>
                <c:pt idx="222">
                  <c:v>6708.845703125</c:v>
                </c:pt>
                <c:pt idx="223">
                  <c:v>6693.70654296875</c:v>
                </c:pt>
                <c:pt idx="224">
                  <c:v>6678.7805175781205</c:v>
                </c:pt>
                <c:pt idx="225">
                  <c:v>6662.98681640625</c:v>
                </c:pt>
                <c:pt idx="226">
                  <c:v>6647.5705566406205</c:v>
                </c:pt>
                <c:pt idx="227">
                  <c:v>6633.3488769531295</c:v>
                </c:pt>
                <c:pt idx="228">
                  <c:v>6618.6496582031205</c:v>
                </c:pt>
                <c:pt idx="229">
                  <c:v>6603.7744140625</c:v>
                </c:pt>
                <c:pt idx="230">
                  <c:v>6589.0749511718705</c:v>
                </c:pt>
                <c:pt idx="231">
                  <c:v>6573.7844238281295</c:v>
                </c:pt>
                <c:pt idx="232">
                  <c:v>6558.34326171875</c:v>
                </c:pt>
                <c:pt idx="233">
                  <c:v>6543.63134765625</c:v>
                </c:pt>
                <c:pt idx="234">
                  <c:v>6529.24609375</c:v>
                </c:pt>
                <c:pt idx="235">
                  <c:v>6514.2072753906295</c:v>
                </c:pt>
                <c:pt idx="236">
                  <c:v>6498.904296875</c:v>
                </c:pt>
                <c:pt idx="237">
                  <c:v>6483.2492675781205</c:v>
                </c:pt>
                <c:pt idx="238">
                  <c:v>6468.3740234375</c:v>
                </c:pt>
                <c:pt idx="239">
                  <c:v>6453.8000488281295</c:v>
                </c:pt>
                <c:pt idx="240">
                  <c:v>6438.5344238281295</c:v>
                </c:pt>
                <c:pt idx="241">
                  <c:v>6423.81005859375</c:v>
                </c:pt>
                <c:pt idx="242">
                  <c:v>6409.19873046875</c:v>
                </c:pt>
                <c:pt idx="243">
                  <c:v>6393.9587402343705</c:v>
                </c:pt>
                <c:pt idx="244">
                  <c:v>6378.9326171875</c:v>
                </c:pt>
                <c:pt idx="245">
                  <c:v>6364.3713378906295</c:v>
                </c:pt>
                <c:pt idx="246">
                  <c:v>6349.2692871093705</c:v>
                </c:pt>
                <c:pt idx="247">
                  <c:v>6334.0544433593795</c:v>
                </c:pt>
                <c:pt idx="248">
                  <c:v>6319.2546386718705</c:v>
                </c:pt>
                <c:pt idx="249">
                  <c:v>6304.1779785156205</c:v>
                </c:pt>
                <c:pt idx="250">
                  <c:v>6289.1640625</c:v>
                </c:pt>
                <c:pt idx="251">
                  <c:v>6274.47705078125</c:v>
                </c:pt>
                <c:pt idx="252">
                  <c:v>6259.2746582031205</c:v>
                </c:pt>
                <c:pt idx="253">
                  <c:v>6244.0095214843795</c:v>
                </c:pt>
                <c:pt idx="254">
                  <c:v>6228.7443847656295</c:v>
                </c:pt>
                <c:pt idx="255">
                  <c:v>6213.8186035156205</c:v>
                </c:pt>
                <c:pt idx="256">
                  <c:v>6199.1442871093705</c:v>
                </c:pt>
                <c:pt idx="257">
                  <c:v>6184.45751953125</c:v>
                </c:pt>
                <c:pt idx="258">
                  <c:v>6169.5693359375</c:v>
                </c:pt>
                <c:pt idx="259">
                  <c:v>6154.4045410156205</c:v>
                </c:pt>
                <c:pt idx="260">
                  <c:v>6138.69921875</c:v>
                </c:pt>
                <c:pt idx="261">
                  <c:v>6122.880859375</c:v>
                </c:pt>
                <c:pt idx="262">
                  <c:v>6108.60888671875</c:v>
                </c:pt>
                <c:pt idx="263">
                  <c:v>6094.4626464843795</c:v>
                </c:pt>
                <c:pt idx="264">
                  <c:v>6079.625</c:v>
                </c:pt>
                <c:pt idx="265">
                  <c:v>6064.3974609375</c:v>
                </c:pt>
                <c:pt idx="266">
                  <c:v>6049.37109375</c:v>
                </c:pt>
                <c:pt idx="267">
                  <c:v>6034.60888671875</c:v>
                </c:pt>
                <c:pt idx="268">
                  <c:v>6019.49462890625</c:v>
                </c:pt>
                <c:pt idx="269">
                  <c:v>6004.2668457031205</c:v>
                </c:pt>
                <c:pt idx="270">
                  <c:v>5988.3601074218795</c:v>
                </c:pt>
                <c:pt idx="271">
                  <c:v>5973.4970703125</c:v>
                </c:pt>
                <c:pt idx="272">
                  <c:v>5959.07421875</c:v>
                </c:pt>
                <c:pt idx="273">
                  <c:v>5943.9599609375</c:v>
                </c:pt>
                <c:pt idx="274">
                  <c:v>5929.3107910156205</c:v>
                </c:pt>
                <c:pt idx="275">
                  <c:v>5914.498046875</c:v>
                </c:pt>
                <c:pt idx="276">
                  <c:v>5899.4089355468705</c:v>
                </c:pt>
                <c:pt idx="277">
                  <c:v>5884.3576660156205</c:v>
                </c:pt>
                <c:pt idx="278">
                  <c:v>5869.3688964843795</c:v>
                </c:pt>
                <c:pt idx="279">
                  <c:v>5854.3801269531295</c:v>
                </c:pt>
                <c:pt idx="280">
                  <c:v>5839.291015625</c:v>
                </c:pt>
                <c:pt idx="281">
                  <c:v>5823.3466796875</c:v>
                </c:pt>
                <c:pt idx="282">
                  <c:v>5807.6286621093705</c:v>
                </c:pt>
                <c:pt idx="283">
                  <c:v>5793.5705566406205</c:v>
                </c:pt>
                <c:pt idx="284">
                  <c:v>5779.5751953125</c:v>
                </c:pt>
                <c:pt idx="285">
                  <c:v>5764.4230957031295</c:v>
                </c:pt>
                <c:pt idx="286">
                  <c:v>5749.2712402343795</c:v>
                </c:pt>
                <c:pt idx="287">
                  <c:v>5734.57177734375</c:v>
                </c:pt>
                <c:pt idx="288">
                  <c:v>5719.3063964843795</c:v>
                </c:pt>
                <c:pt idx="289">
                  <c:v>5703.3244628906295</c:v>
                </c:pt>
                <c:pt idx="290">
                  <c:v>5688.7507324218795</c:v>
                </c:pt>
                <c:pt idx="291">
                  <c:v>5674.416015625</c:v>
                </c:pt>
                <c:pt idx="292">
                  <c:v>5659.0754394531295</c:v>
                </c:pt>
                <c:pt idx="293">
                  <c:v>5644.5520019531295</c:v>
                </c:pt>
                <c:pt idx="294">
                  <c:v>5629.9152832031295</c:v>
                </c:pt>
                <c:pt idx="295">
                  <c:v>5614.6374511718795</c:v>
                </c:pt>
                <c:pt idx="296">
                  <c:v>5599.64892578125</c:v>
                </c:pt>
                <c:pt idx="297">
                  <c:v>5584.82373046875</c:v>
                </c:pt>
                <c:pt idx="298">
                  <c:v>5569.59619140625</c:v>
                </c:pt>
                <c:pt idx="299">
                  <c:v>5554.46923828125</c:v>
                </c:pt>
                <c:pt idx="300">
                  <c:v>5539.22900390625</c:v>
                </c:pt>
                <c:pt idx="301">
                  <c:v>5524.0266113281205</c:v>
                </c:pt>
                <c:pt idx="302">
                  <c:v>5509.6416015625</c:v>
                </c:pt>
                <c:pt idx="303">
                  <c:v>5494.77880859375</c:v>
                </c:pt>
                <c:pt idx="304">
                  <c:v>5479.6015625</c:v>
                </c:pt>
                <c:pt idx="305">
                  <c:v>5464.1728515625</c:v>
                </c:pt>
                <c:pt idx="306">
                  <c:v>5448.68115234375</c:v>
                </c:pt>
                <c:pt idx="307">
                  <c:v>5434.2707519531295</c:v>
                </c:pt>
                <c:pt idx="308">
                  <c:v>5420.03662109375</c:v>
                </c:pt>
                <c:pt idx="309">
                  <c:v>5405.1613769531295</c:v>
                </c:pt>
                <c:pt idx="310">
                  <c:v>5389.7326660156205</c:v>
                </c:pt>
                <c:pt idx="311">
                  <c:v>5374.86962890625</c:v>
                </c:pt>
                <c:pt idx="312">
                  <c:v>5359.705078125</c:v>
                </c:pt>
                <c:pt idx="313">
                  <c:v>5344.0500488281205</c:v>
                </c:pt>
                <c:pt idx="314">
                  <c:v>5329.5517578125</c:v>
                </c:pt>
                <c:pt idx="315">
                  <c:v>5315.1413574218795</c:v>
                </c:pt>
                <c:pt idx="316">
                  <c:v>5299.52392578125</c:v>
                </c:pt>
                <c:pt idx="317">
                  <c:v>5284.4978027343795</c:v>
                </c:pt>
                <c:pt idx="318">
                  <c:v>5270.31396484375</c:v>
                </c:pt>
                <c:pt idx="319">
                  <c:v>5255.18701171875</c:v>
                </c:pt>
                <c:pt idx="320">
                  <c:v>5239.9343261718795</c:v>
                </c:pt>
                <c:pt idx="321">
                  <c:v>5225.171875</c:v>
                </c:pt>
                <c:pt idx="322">
                  <c:v>5209.7556152343795</c:v>
                </c:pt>
                <c:pt idx="323">
                  <c:v>5194.6789550781205</c:v>
                </c:pt>
                <c:pt idx="324">
                  <c:v>5180.1179199218795</c:v>
                </c:pt>
                <c:pt idx="325">
                  <c:v>5164.7646484375</c:v>
                </c:pt>
                <c:pt idx="326">
                  <c:v>5149.78857421875</c:v>
                </c:pt>
                <c:pt idx="327">
                  <c:v>5134.8000488281205</c:v>
                </c:pt>
                <c:pt idx="328">
                  <c:v>5119.1701660156205</c:v>
                </c:pt>
                <c:pt idx="329">
                  <c:v>5103.8671875</c:v>
                </c:pt>
                <c:pt idx="330">
                  <c:v>5089.6457519531295</c:v>
                </c:pt>
                <c:pt idx="331">
                  <c:v>5075.2355957031295</c:v>
                </c:pt>
                <c:pt idx="332">
                  <c:v>5059.9450683593705</c:v>
                </c:pt>
                <c:pt idx="333">
                  <c:v>5044.72998046875</c:v>
                </c:pt>
                <c:pt idx="334">
                  <c:v>5029.7287597656205</c:v>
                </c:pt>
                <c:pt idx="335">
                  <c:v>5014.9665527343795</c:v>
                </c:pt>
                <c:pt idx="336">
                  <c:v>5000.2922363281205</c:v>
                </c:pt>
                <c:pt idx="337">
                  <c:v>4985.1652832031295</c:v>
                </c:pt>
                <c:pt idx="338">
                  <c:v>4969.82470703125</c:v>
                </c:pt>
                <c:pt idx="339">
                  <c:v>4954.99951171875</c:v>
                </c:pt>
                <c:pt idx="340">
                  <c:v>4939.7341308593705</c:v>
                </c:pt>
                <c:pt idx="341">
                  <c:v>4924.1545410156205</c:v>
                </c:pt>
                <c:pt idx="342">
                  <c:v>4909.1281738281205</c:v>
                </c:pt>
                <c:pt idx="343">
                  <c:v>4894.6677246093705</c:v>
                </c:pt>
                <c:pt idx="344">
                  <c:v>4880.14453125</c:v>
                </c:pt>
                <c:pt idx="345">
                  <c:v>4865.15576171875</c:v>
                </c:pt>
                <c:pt idx="346">
                  <c:v>4849.9909667968705</c:v>
                </c:pt>
                <c:pt idx="347">
                  <c:v>4835.1784667968705</c:v>
                </c:pt>
                <c:pt idx="348">
                  <c:v>4820.4162597656205</c:v>
                </c:pt>
                <c:pt idx="349">
                  <c:v>4805.2390136718795</c:v>
                </c:pt>
                <c:pt idx="350">
                  <c:v>4790.2502441406295</c:v>
                </c:pt>
                <c:pt idx="351">
                  <c:v>4775.2111816406295</c:v>
                </c:pt>
                <c:pt idx="352">
                  <c:v>4760.4111328125</c:v>
                </c:pt>
                <c:pt idx="353">
                  <c:v>4745.2966308593705</c:v>
                </c:pt>
                <c:pt idx="354">
                  <c:v>4730.0061035156205</c:v>
                </c:pt>
                <c:pt idx="355">
                  <c:v>4715.3193359375</c:v>
                </c:pt>
                <c:pt idx="356">
                  <c:v>4700.1799316406295</c:v>
                </c:pt>
                <c:pt idx="357">
                  <c:v>4685.3171386718795</c:v>
                </c:pt>
                <c:pt idx="358">
                  <c:v>4670.7685546875</c:v>
                </c:pt>
                <c:pt idx="359">
                  <c:v>4655.5031738281205</c:v>
                </c:pt>
                <c:pt idx="360">
                  <c:v>4640.36376953125</c:v>
                </c:pt>
                <c:pt idx="361">
                  <c:v>4624.43212890625</c:v>
                </c:pt>
                <c:pt idx="362">
                  <c:v>4608.50048828125</c:v>
                </c:pt>
                <c:pt idx="363">
                  <c:v>4594.4299316406295</c:v>
                </c:pt>
                <c:pt idx="364">
                  <c:v>4580.4470214843795</c:v>
                </c:pt>
                <c:pt idx="365">
                  <c:v>4565.2822265625</c:v>
                </c:pt>
                <c:pt idx="366">
                  <c:v>4549.8913574218795</c:v>
                </c:pt>
                <c:pt idx="367">
                  <c:v>4535.0158691406295</c:v>
                </c:pt>
                <c:pt idx="368">
                  <c:v>4519.9895019531295</c:v>
                </c:pt>
                <c:pt idx="369">
                  <c:v>4505.0510253906295</c:v>
                </c:pt>
                <c:pt idx="370">
                  <c:v>4490.5778808593705</c:v>
                </c:pt>
                <c:pt idx="371">
                  <c:v>4475.94140625</c:v>
                </c:pt>
                <c:pt idx="372">
                  <c:v>4460.5881347656205</c:v>
                </c:pt>
                <c:pt idx="373">
                  <c:v>4445.2097167968705</c:v>
                </c:pt>
                <c:pt idx="374">
                  <c:v>4430.5227050781205</c:v>
                </c:pt>
                <c:pt idx="375">
                  <c:v>4415.7731933593705</c:v>
                </c:pt>
                <c:pt idx="376">
                  <c:v>4400.6086425781205</c:v>
                </c:pt>
                <c:pt idx="377">
                  <c:v>4385.33056640625</c:v>
                </c:pt>
                <c:pt idx="378">
                  <c:v>4370.1281738281205</c:v>
                </c:pt>
                <c:pt idx="379">
                  <c:v>4355.1520996093705</c:v>
                </c:pt>
                <c:pt idx="380">
                  <c:v>4340.35205078125</c:v>
                </c:pt>
                <c:pt idx="381">
                  <c:v>4325.6149902343795</c:v>
                </c:pt>
                <c:pt idx="382">
                  <c:v>4310.890625</c:v>
                </c:pt>
                <c:pt idx="383">
                  <c:v>4295.71337890625</c:v>
                </c:pt>
                <c:pt idx="384">
                  <c:v>4280.27197265625</c:v>
                </c:pt>
                <c:pt idx="385">
                  <c:v>4265.6730957031295</c:v>
                </c:pt>
                <c:pt idx="386">
                  <c:v>4250.81005859375</c:v>
                </c:pt>
                <c:pt idx="387">
                  <c:v>4235.6076660156205</c:v>
                </c:pt>
                <c:pt idx="388">
                  <c:v>4220.6818847656205</c:v>
                </c:pt>
                <c:pt idx="389">
                  <c:v>4205.5173339843795</c:v>
                </c:pt>
                <c:pt idx="390">
                  <c:v>4190.6169433593705</c:v>
                </c:pt>
                <c:pt idx="391">
                  <c:v>4175.91748046875</c:v>
                </c:pt>
                <c:pt idx="392">
                  <c:v>4160.7150878906295</c:v>
                </c:pt>
                <c:pt idx="393">
                  <c:v>4145.5881347656205</c:v>
                </c:pt>
                <c:pt idx="394">
                  <c:v>4130.8381347656205</c:v>
                </c:pt>
                <c:pt idx="395">
                  <c:v>4116.0380859375</c:v>
                </c:pt>
                <c:pt idx="396">
                  <c:v>4100.8610839843795</c:v>
                </c:pt>
                <c:pt idx="397">
                  <c:v>4085.4952392578102</c:v>
                </c:pt>
                <c:pt idx="398">
                  <c:v>4070.7706298828102</c:v>
                </c:pt>
                <c:pt idx="399">
                  <c:v>4056.0587158203102</c:v>
                </c:pt>
                <c:pt idx="400">
                  <c:v>4040.9945068359398</c:v>
                </c:pt>
                <c:pt idx="401">
                  <c:v>4025.8927001953102</c:v>
                </c:pt>
                <c:pt idx="402">
                  <c:v>4010.9417724609398</c:v>
                </c:pt>
                <c:pt idx="403">
                  <c:v>3995.9404296875</c:v>
                </c:pt>
                <c:pt idx="404">
                  <c:v>3980.9268798828102</c:v>
                </c:pt>
                <c:pt idx="405">
                  <c:v>3966.05151367188</c:v>
                </c:pt>
                <c:pt idx="406">
                  <c:v>3950.8238525390602</c:v>
                </c:pt>
                <c:pt idx="407">
                  <c:v>3935.5836181640602</c:v>
                </c:pt>
                <c:pt idx="408">
                  <c:v>3920.720703125</c:v>
                </c:pt>
                <c:pt idx="409">
                  <c:v>3905.8201904296898</c:v>
                </c:pt>
                <c:pt idx="410">
                  <c:v>3890.83154296875</c:v>
                </c:pt>
                <c:pt idx="411">
                  <c:v>3875.5411376953102</c:v>
                </c:pt>
                <c:pt idx="412">
                  <c:v>3860.66577148438</c:v>
                </c:pt>
                <c:pt idx="413">
                  <c:v>3846.24291992188</c:v>
                </c:pt>
                <c:pt idx="414">
                  <c:v>3831.2291259765602</c:v>
                </c:pt>
                <c:pt idx="415">
                  <c:v>3815.9764404296898</c:v>
                </c:pt>
                <c:pt idx="416">
                  <c:v>3800.91235351562</c:v>
                </c:pt>
                <c:pt idx="417">
                  <c:v>3786.03686523438</c:v>
                </c:pt>
                <c:pt idx="418">
                  <c:v>3771.09838867188</c:v>
                </c:pt>
                <c:pt idx="419">
                  <c:v>3756.27319335937</c:v>
                </c:pt>
                <c:pt idx="420">
                  <c:v>3741.5614013671898</c:v>
                </c:pt>
                <c:pt idx="421">
                  <c:v>3726.1326904296898</c:v>
                </c:pt>
                <c:pt idx="422">
                  <c:v>3710.2762451171898</c:v>
                </c:pt>
                <c:pt idx="423">
                  <c:v>3695.09912109375</c:v>
                </c:pt>
                <c:pt idx="424">
                  <c:v>3680.5506591796898</c:v>
                </c:pt>
                <c:pt idx="425">
                  <c:v>3665.97680664063</c:v>
                </c:pt>
                <c:pt idx="426">
                  <c:v>3651.3277587890602</c:v>
                </c:pt>
                <c:pt idx="427">
                  <c:v>3636.4775390625</c:v>
                </c:pt>
                <c:pt idx="428">
                  <c:v>3621.41333007812</c:v>
                </c:pt>
                <c:pt idx="429">
                  <c:v>3606.2486572265602</c:v>
                </c:pt>
                <c:pt idx="430">
                  <c:v>3591.2977294921898</c:v>
                </c:pt>
                <c:pt idx="431">
                  <c:v>3576.6234130859398</c:v>
                </c:pt>
                <c:pt idx="432">
                  <c:v>3561.57202148438</c:v>
                </c:pt>
                <c:pt idx="433">
                  <c:v>3546.2440185546898</c:v>
                </c:pt>
                <c:pt idx="434">
                  <c:v>3531.28051757812</c:v>
                </c:pt>
                <c:pt idx="435">
                  <c:v>3516.31689453125</c:v>
                </c:pt>
                <c:pt idx="436">
                  <c:v>3501.00122070313</c:v>
                </c:pt>
                <c:pt idx="437">
                  <c:v>3486.35205078125</c:v>
                </c:pt>
                <c:pt idx="438">
                  <c:v>3471.1873779296898</c:v>
                </c:pt>
                <c:pt idx="439">
                  <c:v>3455.859375</c:v>
                </c:pt>
                <c:pt idx="440">
                  <c:v>3441.2984619140602</c:v>
                </c:pt>
                <c:pt idx="441">
                  <c:v>3426.435546875</c:v>
                </c:pt>
                <c:pt idx="442">
                  <c:v>3411.30859375</c:v>
                </c:pt>
                <c:pt idx="443">
                  <c:v>3396.2696533203102</c:v>
                </c:pt>
                <c:pt idx="444">
                  <c:v>3381.40673828125</c:v>
                </c:pt>
                <c:pt idx="445">
                  <c:v>3366.330078125</c:v>
                </c:pt>
                <c:pt idx="446">
                  <c:v>3351.51733398438</c:v>
                </c:pt>
                <c:pt idx="447">
                  <c:v>3336.41552734375</c:v>
                </c:pt>
                <c:pt idx="448">
                  <c:v>3320.4462890625</c:v>
                </c:pt>
                <c:pt idx="449">
                  <c:v>3304.7535400390602</c:v>
                </c:pt>
                <c:pt idx="450">
                  <c:v>3290.72045898438</c:v>
                </c:pt>
                <c:pt idx="451">
                  <c:v>3276.7628173828102</c:v>
                </c:pt>
                <c:pt idx="452">
                  <c:v>3261.79931640625</c:v>
                </c:pt>
                <c:pt idx="453">
                  <c:v>3246.7855224609398</c:v>
                </c:pt>
                <c:pt idx="454">
                  <c:v>3231.88500976562</c:v>
                </c:pt>
                <c:pt idx="455">
                  <c:v>3216.5694580078102</c:v>
                </c:pt>
                <c:pt idx="456">
                  <c:v>3201.1658935546898</c:v>
                </c:pt>
                <c:pt idx="457">
                  <c:v>3186.6551513671898</c:v>
                </c:pt>
                <c:pt idx="458">
                  <c:v>3171.91796875</c:v>
                </c:pt>
                <c:pt idx="459">
                  <c:v>3156.81616210937</c:v>
                </c:pt>
                <c:pt idx="460">
                  <c:v>3141.9405517578102</c:v>
                </c:pt>
                <c:pt idx="461">
                  <c:v>3126.5118408203102</c:v>
                </c:pt>
                <c:pt idx="462">
                  <c:v>3110.71850585937</c:v>
                </c:pt>
                <c:pt idx="463">
                  <c:v>3096.2830810546898</c:v>
                </c:pt>
                <c:pt idx="464">
                  <c:v>3081.9483642578102</c:v>
                </c:pt>
                <c:pt idx="465">
                  <c:v>3066.6328125</c:v>
                </c:pt>
                <c:pt idx="466">
                  <c:v>3051.48071289063</c:v>
                </c:pt>
                <c:pt idx="467">
                  <c:v>3036.1778564453102</c:v>
                </c:pt>
                <c:pt idx="468">
                  <c:v>3021.3778076171898</c:v>
                </c:pt>
                <c:pt idx="469">
                  <c:v>3006.955078125</c:v>
                </c:pt>
                <c:pt idx="470">
                  <c:v>2991.47607421875</c:v>
                </c:pt>
                <c:pt idx="471">
                  <c:v>2976.1854248046898</c:v>
                </c:pt>
                <c:pt idx="472">
                  <c:v>2961.1842041015602</c:v>
                </c:pt>
                <c:pt idx="473">
                  <c:v>2946.5225830078102</c:v>
                </c:pt>
                <c:pt idx="474">
                  <c:v>2932.0997314453102</c:v>
                </c:pt>
                <c:pt idx="475">
                  <c:v>2916.96020507812</c:v>
                </c:pt>
                <c:pt idx="476">
                  <c:v>2901.5316162109398</c:v>
                </c:pt>
                <c:pt idx="477">
                  <c:v>2886.66870117188</c:v>
                </c:pt>
                <c:pt idx="478">
                  <c:v>2871.8182373046898</c:v>
                </c:pt>
                <c:pt idx="479">
                  <c:v>2856.50268554687</c:v>
                </c:pt>
                <c:pt idx="480">
                  <c:v>2841.63989257813</c:v>
                </c:pt>
                <c:pt idx="481">
                  <c:v>2826.78955078125</c:v>
                </c:pt>
                <c:pt idx="482">
                  <c:v>2811.3104248046898</c:v>
                </c:pt>
                <c:pt idx="483">
                  <c:v>2796.02001953125</c:v>
                </c:pt>
                <c:pt idx="484">
                  <c:v>2781.81103515625</c:v>
                </c:pt>
                <c:pt idx="485">
                  <c:v>2767.25</c:v>
                </c:pt>
                <c:pt idx="486">
                  <c:v>2751.8212890625</c:v>
                </c:pt>
                <c:pt idx="487">
                  <c:v>2736.6690673828102</c:v>
                </c:pt>
                <c:pt idx="488">
                  <c:v>2722.1456298828102</c:v>
                </c:pt>
                <c:pt idx="489">
                  <c:v>2707.1571044921898</c:v>
                </c:pt>
                <c:pt idx="490">
                  <c:v>2692.130859375</c:v>
                </c:pt>
                <c:pt idx="491">
                  <c:v>2677.2930908203102</c:v>
                </c:pt>
                <c:pt idx="492">
                  <c:v>2661.8516845703102</c:v>
                </c:pt>
                <c:pt idx="493">
                  <c:v>2647.0013427734398</c:v>
                </c:pt>
                <c:pt idx="494">
                  <c:v>2632.2642822265602</c:v>
                </c:pt>
                <c:pt idx="495">
                  <c:v>2616.2069091796898</c:v>
                </c:pt>
                <c:pt idx="496">
                  <c:v>2601.1175537109398</c:v>
                </c:pt>
                <c:pt idx="497">
                  <c:v>2586.732421875</c:v>
                </c:pt>
                <c:pt idx="498">
                  <c:v>2571.85693359375</c:v>
                </c:pt>
                <c:pt idx="499">
                  <c:v>2556.8431396484398</c:v>
                </c:pt>
                <c:pt idx="500">
                  <c:v>2542.1312255859398</c:v>
                </c:pt>
                <c:pt idx="501">
                  <c:v>2527.3060302734398</c:v>
                </c:pt>
                <c:pt idx="502">
                  <c:v>2512.1539306640602</c:v>
                </c:pt>
                <c:pt idx="503">
                  <c:v>2497.26586914062</c:v>
                </c:pt>
                <c:pt idx="504">
                  <c:v>2482.0760498046898</c:v>
                </c:pt>
                <c:pt idx="505">
                  <c:v>2466.9366455078102</c:v>
                </c:pt>
                <c:pt idx="506">
                  <c:v>2451.67138671875</c:v>
                </c:pt>
                <c:pt idx="507">
                  <c:v>2436.380859375</c:v>
                </c:pt>
                <c:pt idx="508">
                  <c:v>2421.8197021484398</c:v>
                </c:pt>
                <c:pt idx="509">
                  <c:v>2407.4346923828102</c:v>
                </c:pt>
                <c:pt idx="510">
                  <c:v>2391.99340820313</c:v>
                </c:pt>
                <c:pt idx="511">
                  <c:v>2376.5018310546898</c:v>
                </c:pt>
                <c:pt idx="512">
                  <c:v>2361.8150634765602</c:v>
                </c:pt>
                <c:pt idx="513">
                  <c:v>2347.0150146484398</c:v>
                </c:pt>
                <c:pt idx="514">
                  <c:v>2332.3406982421898</c:v>
                </c:pt>
                <c:pt idx="515">
                  <c:v>2317.57836914062</c:v>
                </c:pt>
                <c:pt idx="516">
                  <c:v>2302.5394287109398</c:v>
                </c:pt>
                <c:pt idx="517">
                  <c:v>2287.2867431640602</c:v>
                </c:pt>
                <c:pt idx="518">
                  <c:v>2272.0340576171898</c:v>
                </c:pt>
                <c:pt idx="519">
                  <c:v>2257.47290039062</c:v>
                </c:pt>
                <c:pt idx="520">
                  <c:v>2242.29565429687</c:v>
                </c:pt>
                <c:pt idx="521">
                  <c:v>2227.15625</c:v>
                </c:pt>
                <c:pt idx="522">
                  <c:v>2212.6453857421898</c:v>
                </c:pt>
                <c:pt idx="523">
                  <c:v>2197.3046875</c:v>
                </c:pt>
                <c:pt idx="524">
                  <c:v>2182.11499023438</c:v>
                </c:pt>
                <c:pt idx="525">
                  <c:v>2167.49096679687</c:v>
                </c:pt>
                <c:pt idx="526">
                  <c:v>2152.4896240234398</c:v>
                </c:pt>
                <c:pt idx="527">
                  <c:v>2137.47583007813</c:v>
                </c:pt>
                <c:pt idx="528">
                  <c:v>2122.0093994140602</c:v>
                </c:pt>
                <c:pt idx="529">
                  <c:v>2106.8321533203102</c:v>
                </c:pt>
                <c:pt idx="530">
                  <c:v>2092.28369140625</c:v>
                </c:pt>
                <c:pt idx="531">
                  <c:v>2077.4710693359398</c:v>
                </c:pt>
                <c:pt idx="532">
                  <c:v>2062.6710205078102</c:v>
                </c:pt>
                <c:pt idx="533">
                  <c:v>2047.48120117187</c:v>
                </c:pt>
                <c:pt idx="534">
                  <c:v>2032.4673461914099</c:v>
                </c:pt>
                <c:pt idx="535">
                  <c:v>2017.75537109375</c:v>
                </c:pt>
                <c:pt idx="536">
                  <c:v>2002.7667846679699</c:v>
                </c:pt>
                <c:pt idx="537">
                  <c:v>1987.5140991210901</c:v>
                </c:pt>
                <c:pt idx="538">
                  <c:v>1972.3619995117199</c:v>
                </c:pt>
                <c:pt idx="539">
                  <c:v>1957.6123046875</c:v>
                </c:pt>
                <c:pt idx="540">
                  <c:v>1942.72424316406</c:v>
                </c:pt>
                <c:pt idx="541">
                  <c:v>1927.1445922851599</c:v>
                </c:pt>
                <c:pt idx="542">
                  <c:v>1911.99255371094</c:v>
                </c:pt>
                <c:pt idx="543">
                  <c:v>1897.3056640625</c:v>
                </c:pt>
                <c:pt idx="544">
                  <c:v>1882.1660766601599</c:v>
                </c:pt>
                <c:pt idx="545">
                  <c:v>1866.9888305664099</c:v>
                </c:pt>
                <c:pt idx="546">
                  <c:v>1852.2769165039099</c:v>
                </c:pt>
                <c:pt idx="547">
                  <c:v>1837.9296264648401</c:v>
                </c:pt>
                <c:pt idx="548">
                  <c:v>1822.63916015625</c:v>
                </c:pt>
                <c:pt idx="549">
                  <c:v>1807.47448730469</c:v>
                </c:pt>
                <c:pt idx="550">
                  <c:v>1792.9259643554699</c:v>
                </c:pt>
                <c:pt idx="551">
                  <c:v>1777.78637695313</c:v>
                </c:pt>
                <c:pt idx="552">
                  <c:v>1762.60913085938</c:v>
                </c:pt>
                <c:pt idx="553">
                  <c:v>1747.7462768554699</c:v>
                </c:pt>
                <c:pt idx="554">
                  <c:v>1732.6444702148401</c:v>
                </c:pt>
                <c:pt idx="555">
                  <c:v>1717.51745605469</c:v>
                </c:pt>
                <c:pt idx="556">
                  <c:v>1702.65454101562</c:v>
                </c:pt>
                <c:pt idx="557">
                  <c:v>1687.79174804687</c:v>
                </c:pt>
                <c:pt idx="558">
                  <c:v>1672.0486450195301</c:v>
                </c:pt>
                <c:pt idx="559">
                  <c:v>1657.1857299804699</c:v>
                </c:pt>
                <c:pt idx="560">
                  <c:v>1643.2156372070301</c:v>
                </c:pt>
                <c:pt idx="561">
                  <c:v>1627.7743530273401</c:v>
                </c:pt>
                <c:pt idx="562">
                  <c:v>1612.3330688476599</c:v>
                </c:pt>
                <c:pt idx="563">
                  <c:v>1597.7844848632801</c:v>
                </c:pt>
                <c:pt idx="564">
                  <c:v>1583.11022949219</c:v>
                </c:pt>
                <c:pt idx="565">
                  <c:v>1567.79467773438</c:v>
                </c:pt>
                <c:pt idx="566">
                  <c:v>1552.91918945313</c:v>
                </c:pt>
                <c:pt idx="567">
                  <c:v>1538.24487304687</c:v>
                </c:pt>
                <c:pt idx="568">
                  <c:v>1523.1052856445301</c:v>
                </c:pt>
                <c:pt idx="569">
                  <c:v>1507.4628295898401</c:v>
                </c:pt>
                <c:pt idx="570">
                  <c:v>1492.0341796875</c:v>
                </c:pt>
                <c:pt idx="571">
                  <c:v>1477.6616821289099</c:v>
                </c:pt>
                <c:pt idx="572">
                  <c:v>1462.9496459960901</c:v>
                </c:pt>
                <c:pt idx="573">
                  <c:v>1448.06164550781</c:v>
                </c:pt>
                <c:pt idx="574">
                  <c:v>1433.3370971679699</c:v>
                </c:pt>
                <c:pt idx="575">
                  <c:v>1418.2227172851599</c:v>
                </c:pt>
                <c:pt idx="576">
                  <c:v>1402.7688598632801</c:v>
                </c:pt>
                <c:pt idx="577">
                  <c:v>1387.9310913085901</c:v>
                </c:pt>
                <c:pt idx="578">
                  <c:v>1373.43286132812</c:v>
                </c:pt>
                <c:pt idx="579">
                  <c:v>1358.28076171875</c:v>
                </c:pt>
                <c:pt idx="580">
                  <c:v>1343.24182128906</c:v>
                </c:pt>
                <c:pt idx="581">
                  <c:v>1327.80053710938</c:v>
                </c:pt>
                <c:pt idx="582">
                  <c:v>1312.2334594726599</c:v>
                </c:pt>
                <c:pt idx="583">
                  <c:v>1297.4962768554699</c:v>
                </c:pt>
                <c:pt idx="584">
                  <c:v>1283.07348632812</c:v>
                </c:pt>
                <c:pt idx="585">
                  <c:v>1268.5626831054699</c:v>
                </c:pt>
                <c:pt idx="586">
                  <c:v>1253.3980102539099</c:v>
                </c:pt>
                <c:pt idx="587">
                  <c:v>1238.0824584960901</c:v>
                </c:pt>
                <c:pt idx="588">
                  <c:v>1222.8046264648401</c:v>
                </c:pt>
                <c:pt idx="589">
                  <c:v>1207.94177246094</c:v>
                </c:pt>
                <c:pt idx="590">
                  <c:v>1193.3681030273401</c:v>
                </c:pt>
                <c:pt idx="591">
                  <c:v>1178.4046020507801</c:v>
                </c:pt>
                <c:pt idx="592">
                  <c:v>1163.1519165039099</c:v>
                </c:pt>
                <c:pt idx="593">
                  <c:v>1148.1381225585901</c:v>
                </c:pt>
                <c:pt idx="594">
                  <c:v>1132.70935058594</c:v>
                </c:pt>
                <c:pt idx="595">
                  <c:v>1117.26806640625</c:v>
                </c:pt>
                <c:pt idx="596">
                  <c:v>1102.98364257812</c:v>
                </c:pt>
                <c:pt idx="597">
                  <c:v>1088.42248535156</c:v>
                </c:pt>
                <c:pt idx="598">
                  <c:v>1073.42126464844</c:v>
                </c:pt>
                <c:pt idx="599">
                  <c:v>1058.130859375</c:v>
                </c:pt>
                <c:pt idx="600">
                  <c:v>1043.1044921875</c:v>
                </c:pt>
                <c:pt idx="601">
                  <c:v>1027.9524230956999</c:v>
                </c:pt>
                <c:pt idx="602">
                  <c:v>1012.82543945312</c:v>
                </c:pt>
                <c:pt idx="603">
                  <c:v>998.44036865234398</c:v>
                </c:pt>
                <c:pt idx="604">
                  <c:v>983.13742065429699</c:v>
                </c:pt>
                <c:pt idx="605">
                  <c:v>967.67098999023403</c:v>
                </c:pt>
                <c:pt idx="606">
                  <c:v>953.10986328125</c:v>
                </c:pt>
                <c:pt idx="607">
                  <c:v>938.53616333007801</c:v>
                </c:pt>
                <c:pt idx="608">
                  <c:v>923.4091796875</c:v>
                </c:pt>
                <c:pt idx="609">
                  <c:v>907.81698608398403</c:v>
                </c:pt>
                <c:pt idx="610">
                  <c:v>893.07989501953102</c:v>
                </c:pt>
                <c:pt idx="611">
                  <c:v>878.68225097656295</c:v>
                </c:pt>
                <c:pt idx="612">
                  <c:v>863.70614624023403</c:v>
                </c:pt>
                <c:pt idx="613">
                  <c:v>848.56661987304699</c:v>
                </c:pt>
                <c:pt idx="614">
                  <c:v>832.78582763671898</c:v>
                </c:pt>
                <c:pt idx="615">
                  <c:v>817.82235717773403</c:v>
                </c:pt>
                <c:pt idx="616">
                  <c:v>803.75167846679699</c:v>
                </c:pt>
                <c:pt idx="617">
                  <c:v>788.98934936523403</c:v>
                </c:pt>
                <c:pt idx="618">
                  <c:v>773.82464599609398</c:v>
                </c:pt>
                <c:pt idx="619">
                  <c:v>758.37078857421898</c:v>
                </c:pt>
                <c:pt idx="620">
                  <c:v>743.23126220703102</c:v>
                </c:pt>
                <c:pt idx="621">
                  <c:v>728.55697631835903</c:v>
                </c:pt>
                <c:pt idx="622">
                  <c:v>713.44259643554699</c:v>
                </c:pt>
                <c:pt idx="623">
                  <c:v>698.00128173828102</c:v>
                </c:pt>
                <c:pt idx="624">
                  <c:v>683.13839721679699</c:v>
                </c:pt>
                <c:pt idx="625">
                  <c:v>668.60244750976597</c:v>
                </c:pt>
                <c:pt idx="626">
                  <c:v>653.60122680664097</c:v>
                </c:pt>
                <c:pt idx="627">
                  <c:v>638.60000610351597</c:v>
                </c:pt>
                <c:pt idx="628">
                  <c:v>623.86288452148403</c:v>
                </c:pt>
                <c:pt idx="629">
                  <c:v>608.53475952148403</c:v>
                </c:pt>
                <c:pt idx="630">
                  <c:v>593.39523315429699</c:v>
                </c:pt>
                <c:pt idx="631">
                  <c:v>578.871826171875</c:v>
                </c:pt>
                <c:pt idx="632">
                  <c:v>563.73229980468705</c:v>
                </c:pt>
                <c:pt idx="633">
                  <c:v>548.56765747070301</c:v>
                </c:pt>
                <c:pt idx="634">
                  <c:v>533.70477294921898</c:v>
                </c:pt>
                <c:pt idx="635">
                  <c:v>518.86701965331997</c:v>
                </c:pt>
                <c:pt idx="636">
                  <c:v>504.04185485839798</c:v>
                </c:pt>
                <c:pt idx="637">
                  <c:v>488.26104736328102</c:v>
                </c:pt>
                <c:pt idx="638">
                  <c:v>473.09635925292997</c:v>
                </c:pt>
                <c:pt idx="639">
                  <c:v>458.72386169433599</c:v>
                </c:pt>
                <c:pt idx="640">
                  <c:v>443.73524475097702</c:v>
                </c:pt>
                <c:pt idx="641">
                  <c:v>428.58312988281199</c:v>
                </c:pt>
                <c:pt idx="642">
                  <c:v>413.28013610839798</c:v>
                </c:pt>
                <c:pt idx="643">
                  <c:v>398.40467834472702</c:v>
                </c:pt>
                <c:pt idx="644">
                  <c:v>383.68009948730497</c:v>
                </c:pt>
                <c:pt idx="645">
                  <c:v>368.82978820800798</c:v>
                </c:pt>
                <c:pt idx="646">
                  <c:v>354.13037109375</c:v>
                </c:pt>
                <c:pt idx="647">
                  <c:v>339.09144592285202</c:v>
                </c:pt>
                <c:pt idx="648">
                  <c:v>323.95191955566401</c:v>
                </c:pt>
                <c:pt idx="649">
                  <c:v>308.79981994628901</c:v>
                </c:pt>
                <c:pt idx="650">
                  <c:v>293.93692016601602</c:v>
                </c:pt>
                <c:pt idx="651">
                  <c:v>278.97343444824202</c:v>
                </c:pt>
                <c:pt idx="652">
                  <c:v>263.54470062255899</c:v>
                </c:pt>
                <c:pt idx="653">
                  <c:v>248.706954956055</c:v>
                </c:pt>
                <c:pt idx="654">
                  <c:v>233.99496459960901</c:v>
                </c:pt>
                <c:pt idx="655">
                  <c:v>218.39019775390599</c:v>
                </c:pt>
                <c:pt idx="656">
                  <c:v>203.414138793945</c:v>
                </c:pt>
                <c:pt idx="657">
                  <c:v>188.75267791748001</c:v>
                </c:pt>
                <c:pt idx="658">
                  <c:v>173.11042022705101</c:v>
                </c:pt>
                <c:pt idx="659">
                  <c:v>158.524169921875</c:v>
                </c:pt>
                <c:pt idx="660">
                  <c:v>144.189399719238</c:v>
                </c:pt>
                <c:pt idx="661">
                  <c:v>128.38342666625999</c:v>
                </c:pt>
                <c:pt idx="662">
                  <c:v>113.357070922852</c:v>
                </c:pt>
                <c:pt idx="663">
                  <c:v>98.871532440185504</c:v>
                </c:pt>
                <c:pt idx="664">
                  <c:v>83.593803405761705</c:v>
                </c:pt>
                <c:pt idx="665">
                  <c:v>68.165065765380902</c:v>
                </c:pt>
                <c:pt idx="666">
                  <c:v>53.767429351806598</c:v>
                </c:pt>
                <c:pt idx="667">
                  <c:v>39.206383705139203</c:v>
                </c:pt>
                <c:pt idx="668">
                  <c:v>23.413080692291299</c:v>
                </c:pt>
                <c:pt idx="669">
                  <c:v>8.7136799693107605</c:v>
                </c:pt>
                <c:pt idx="670">
                  <c:v>-5.6713541150093096</c:v>
                </c:pt>
                <c:pt idx="671">
                  <c:v>-20.710247039794901</c:v>
                </c:pt>
                <c:pt idx="672">
                  <c:v>-36.151556015014599</c:v>
                </c:pt>
                <c:pt idx="673">
                  <c:v>-51.265933990478501</c:v>
                </c:pt>
                <c:pt idx="674">
                  <c:v>-65.864763259887695</c:v>
                </c:pt>
                <c:pt idx="675">
                  <c:v>-80.991714477539105</c:v>
                </c:pt>
                <c:pt idx="676">
                  <c:v>-95.955196380615206</c:v>
                </c:pt>
                <c:pt idx="677">
                  <c:v>-110.679763793945</c:v>
                </c:pt>
                <c:pt idx="678">
                  <c:v>-125.680973052979</c:v>
                </c:pt>
                <c:pt idx="679">
                  <c:v>-140.66960906982399</c:v>
                </c:pt>
                <c:pt idx="680">
                  <c:v>-155.67081451416001</c:v>
                </c:pt>
                <c:pt idx="681">
                  <c:v>-170.94866180419899</c:v>
                </c:pt>
                <c:pt idx="682">
                  <c:v>-186.666618347168</c:v>
                </c:pt>
                <c:pt idx="683">
                  <c:v>-201.54208374023401</c:v>
                </c:pt>
                <c:pt idx="684">
                  <c:v>-215.76367950439499</c:v>
                </c:pt>
                <c:pt idx="685">
                  <c:v>-230.63914489746099</c:v>
                </c:pt>
                <c:pt idx="686">
                  <c:v>-245.564903259277</c:v>
                </c:pt>
                <c:pt idx="687">
                  <c:v>-260.84274291992199</c:v>
                </c:pt>
                <c:pt idx="688">
                  <c:v>-276.23374938964798</c:v>
                </c:pt>
                <c:pt idx="689">
                  <c:v>-290.76969909667997</c:v>
                </c:pt>
                <c:pt idx="690">
                  <c:v>-305.44398498535202</c:v>
                </c:pt>
                <c:pt idx="691">
                  <c:v>-320.59609985351602</c:v>
                </c:pt>
                <c:pt idx="692">
                  <c:v>-336.69126892089798</c:v>
                </c:pt>
                <c:pt idx="693">
                  <c:v>-351.54158020019503</c:v>
                </c:pt>
                <c:pt idx="694">
                  <c:v>-365.62437438964798</c:v>
                </c:pt>
                <c:pt idx="695">
                  <c:v>-380.65026855468699</c:v>
                </c:pt>
                <c:pt idx="696">
                  <c:v>-395.81497192382801</c:v>
                </c:pt>
                <c:pt idx="697">
                  <c:v>-410.94190979003901</c:v>
                </c:pt>
                <c:pt idx="698">
                  <c:v>-425.93052673339798</c:v>
                </c:pt>
                <c:pt idx="699">
                  <c:v>-440.78085327148398</c:v>
                </c:pt>
                <c:pt idx="700">
                  <c:v>-455.30422973632801</c:v>
                </c:pt>
                <c:pt idx="701">
                  <c:v>-471.525146484375</c:v>
                </c:pt>
                <c:pt idx="702">
                  <c:v>-486.702392578125</c:v>
                </c:pt>
                <c:pt idx="703">
                  <c:v>-500.38327026367199</c:v>
                </c:pt>
                <c:pt idx="704">
                  <c:v>-515.27130126953102</c:v>
                </c:pt>
                <c:pt idx="705">
                  <c:v>-530.37310791015602</c:v>
                </c:pt>
                <c:pt idx="706">
                  <c:v>-545.990478515625</c:v>
                </c:pt>
                <c:pt idx="707">
                  <c:v>-560.97912597656205</c:v>
                </c:pt>
                <c:pt idx="708">
                  <c:v>-575.33905029296898</c:v>
                </c:pt>
                <c:pt idx="709">
                  <c:v>-590.36538696289097</c:v>
                </c:pt>
                <c:pt idx="710">
                  <c:v>-605.36657714843795</c:v>
                </c:pt>
                <c:pt idx="711">
                  <c:v>-620.506103515625</c:v>
                </c:pt>
                <c:pt idx="712">
                  <c:v>-635.31869506835903</c:v>
                </c:pt>
                <c:pt idx="713">
                  <c:v>-650.30734252929699</c:v>
                </c:pt>
                <c:pt idx="714">
                  <c:v>-665.49719238281295</c:v>
                </c:pt>
                <c:pt idx="715">
                  <c:v>-680.88821411132801</c:v>
                </c:pt>
                <c:pt idx="716">
                  <c:v>-696.02774047851597</c:v>
                </c:pt>
                <c:pt idx="717">
                  <c:v>-710.52597045898403</c:v>
                </c:pt>
                <c:pt idx="718">
                  <c:v>-725.50198364257801</c:v>
                </c:pt>
                <c:pt idx="719">
                  <c:v>-740.75372314453102</c:v>
                </c:pt>
                <c:pt idx="720">
                  <c:v>-755.81689453125</c:v>
                </c:pt>
                <c:pt idx="721">
                  <c:v>-770.50375366210903</c:v>
                </c:pt>
                <c:pt idx="722">
                  <c:v>-785.30377197265602</c:v>
                </c:pt>
                <c:pt idx="723">
                  <c:v>-800.33013916015602</c:v>
                </c:pt>
                <c:pt idx="724">
                  <c:v>-815.16784667968795</c:v>
                </c:pt>
                <c:pt idx="725">
                  <c:v>-830.181640625</c:v>
                </c:pt>
                <c:pt idx="726">
                  <c:v>-845.53494262695301</c:v>
                </c:pt>
                <c:pt idx="727">
                  <c:v>-861.08938598632801</c:v>
                </c:pt>
                <c:pt idx="728">
                  <c:v>-875.91458129882801</c:v>
                </c:pt>
                <c:pt idx="729">
                  <c:v>-890.19906616210903</c:v>
                </c:pt>
                <c:pt idx="730">
                  <c:v>-905.23800659179699</c:v>
                </c:pt>
                <c:pt idx="731">
                  <c:v>-920.67932128906295</c:v>
                </c:pt>
                <c:pt idx="732">
                  <c:v>-936.25891113281295</c:v>
                </c:pt>
                <c:pt idx="733">
                  <c:v>-950.98348999023403</c:v>
                </c:pt>
                <c:pt idx="734">
                  <c:v>-965.05419921875</c:v>
                </c:pt>
                <c:pt idx="735">
                  <c:v>-979.75357055664097</c:v>
                </c:pt>
                <c:pt idx="736">
                  <c:v>-994.94338989257801</c:v>
                </c:pt>
                <c:pt idx="737">
                  <c:v>-1010.3973083496099</c:v>
                </c:pt>
                <c:pt idx="738">
                  <c:v>-1025.3985290527301</c:v>
                </c:pt>
                <c:pt idx="739">
                  <c:v>-1040.0979614257801</c:v>
                </c:pt>
                <c:pt idx="740">
                  <c:v>-1055.1117553710901</c:v>
                </c:pt>
                <c:pt idx="741">
                  <c:v>-1070.5656127929699</c:v>
                </c:pt>
                <c:pt idx="742">
                  <c:v>-1085.37817382812</c:v>
                </c:pt>
                <c:pt idx="743">
                  <c:v>-1099.91418457031</c:v>
                </c:pt>
                <c:pt idx="744">
                  <c:v>-1115.07885742188</c:v>
                </c:pt>
                <c:pt idx="745">
                  <c:v>-1130.0548706054699</c:v>
                </c:pt>
                <c:pt idx="746">
                  <c:v>-1145.5087890625</c:v>
                </c:pt>
                <c:pt idx="747">
                  <c:v>-1161.0255737304699</c:v>
                </c:pt>
                <c:pt idx="748">
                  <c:v>-1175.72497558594</c:v>
                </c:pt>
                <c:pt idx="749">
                  <c:v>-1190.4243774414099</c:v>
                </c:pt>
                <c:pt idx="750">
                  <c:v>-1205.5890502929699</c:v>
                </c:pt>
                <c:pt idx="751">
                  <c:v>-1220.4268188476599</c:v>
                </c:pt>
                <c:pt idx="752">
                  <c:v>-1235.01306152344</c:v>
                </c:pt>
                <c:pt idx="753">
                  <c:v>-1250.3159790039099</c:v>
                </c:pt>
                <c:pt idx="754">
                  <c:v>-1265.3046264648401</c:v>
                </c:pt>
                <c:pt idx="755">
                  <c:v>-1279.7274780273401</c:v>
                </c:pt>
                <c:pt idx="756">
                  <c:v>-1294.8670043945301</c:v>
                </c:pt>
                <c:pt idx="757">
                  <c:v>-1310.89929199219</c:v>
                </c:pt>
                <c:pt idx="758">
                  <c:v>-1326.34057617188</c:v>
                </c:pt>
                <c:pt idx="759">
                  <c:v>-1340.41125488281</c:v>
                </c:pt>
                <c:pt idx="760">
                  <c:v>-1354.8466186523401</c:v>
                </c:pt>
                <c:pt idx="761">
                  <c:v>-1370.6400756835901</c:v>
                </c:pt>
                <c:pt idx="762">
                  <c:v>-1386.27001953125</c:v>
                </c:pt>
                <c:pt idx="763">
                  <c:v>-1400.328125</c:v>
                </c:pt>
                <c:pt idx="764">
                  <c:v>-1414.5748901367199</c:v>
                </c:pt>
                <c:pt idx="765">
                  <c:v>-1430.2550659179699</c:v>
                </c:pt>
                <c:pt idx="766">
                  <c:v>-1445.21850585938</c:v>
                </c:pt>
                <c:pt idx="767">
                  <c:v>-1460.18200683594</c:v>
                </c:pt>
                <c:pt idx="768">
                  <c:v>-1475.4974975585901</c:v>
                </c:pt>
                <c:pt idx="769">
                  <c:v>-1490.32080078125</c:v>
                </c:pt>
                <c:pt idx="770">
                  <c:v>-1505.0059204101599</c:v>
                </c:pt>
                <c:pt idx="771">
                  <c:v>-1519.6047973632801</c:v>
                </c:pt>
                <c:pt idx="772">
                  <c:v>-1534.7946166992199</c:v>
                </c:pt>
                <c:pt idx="773">
                  <c:v>-1550.0849609375</c:v>
                </c:pt>
                <c:pt idx="774">
                  <c:v>-1564.96044921875</c:v>
                </c:pt>
                <c:pt idx="775">
                  <c:v>-1579.97424316406</c:v>
                </c:pt>
                <c:pt idx="776">
                  <c:v>-1595.1011352539099</c:v>
                </c:pt>
                <c:pt idx="777">
                  <c:v>-1610.5927124023401</c:v>
                </c:pt>
                <c:pt idx="778">
                  <c:v>-1625.9962768554699</c:v>
                </c:pt>
                <c:pt idx="779">
                  <c:v>-1641.0980834960901</c:v>
                </c:pt>
                <c:pt idx="780">
                  <c:v>-1655.57116699219</c:v>
                </c:pt>
                <c:pt idx="781">
                  <c:v>-1669.70483398438</c:v>
                </c:pt>
                <c:pt idx="782">
                  <c:v>-1684.68090820313</c:v>
                </c:pt>
                <c:pt idx="783">
                  <c:v>-1699.6694946289099</c:v>
                </c:pt>
                <c:pt idx="784">
                  <c:v>-1714.8215942382801</c:v>
                </c:pt>
                <c:pt idx="785">
                  <c:v>-1729.9988403320301</c:v>
                </c:pt>
                <c:pt idx="786">
                  <c:v>-1745.1886596679699</c:v>
                </c:pt>
                <c:pt idx="787">
                  <c:v>-1760.3407592773401</c:v>
                </c:pt>
                <c:pt idx="788">
                  <c:v>-1775.3545532226599</c:v>
                </c:pt>
                <c:pt idx="789">
                  <c:v>-1790.82104492187</c:v>
                </c:pt>
                <c:pt idx="790">
                  <c:v>-1805.6713256835901</c:v>
                </c:pt>
                <c:pt idx="791">
                  <c:v>-1820.0814819335901</c:v>
                </c:pt>
                <c:pt idx="792">
                  <c:v>-1834.8689575195301</c:v>
                </c:pt>
                <c:pt idx="793">
                  <c:v>-1849.9959106445301</c:v>
                </c:pt>
                <c:pt idx="794">
                  <c:v>-1865.2109375</c:v>
                </c:pt>
                <c:pt idx="795">
                  <c:v>-1880.2373046875</c:v>
                </c:pt>
                <c:pt idx="796">
                  <c:v>-1895.17553710938</c:v>
                </c:pt>
                <c:pt idx="797">
                  <c:v>-1909.90014648438</c:v>
                </c:pt>
                <c:pt idx="798">
                  <c:v>-1924.6751098632801</c:v>
                </c:pt>
                <c:pt idx="799">
                  <c:v>-1939.50024414062</c:v>
                </c:pt>
                <c:pt idx="800">
                  <c:v>-1954.6648559570301</c:v>
                </c:pt>
                <c:pt idx="801">
                  <c:v>-1969.8421020507801</c:v>
                </c:pt>
                <c:pt idx="802">
                  <c:v>-1985.17028808594</c:v>
                </c:pt>
                <c:pt idx="803">
                  <c:v>-2000.6619262695301</c:v>
                </c:pt>
                <c:pt idx="804">
                  <c:v>-2015.6254272460901</c:v>
                </c:pt>
                <c:pt idx="805">
                  <c:v>-2030.33740234375</c:v>
                </c:pt>
                <c:pt idx="806">
                  <c:v>-2045.36364746094</c:v>
                </c:pt>
                <c:pt idx="807">
                  <c:v>-2060.20141601562</c:v>
                </c:pt>
                <c:pt idx="808">
                  <c:v>-2074.8883056640602</c:v>
                </c:pt>
                <c:pt idx="809">
                  <c:v>-2090.20385742187</c:v>
                </c:pt>
                <c:pt idx="810">
                  <c:v>-2105.7080078125</c:v>
                </c:pt>
                <c:pt idx="811">
                  <c:v>-2120.2564697265602</c:v>
                </c:pt>
                <c:pt idx="812">
                  <c:v>-2134.6416015625</c:v>
                </c:pt>
                <c:pt idx="813">
                  <c:v>-2149.8062744140602</c:v>
                </c:pt>
                <c:pt idx="814">
                  <c:v>-2165.47387695313</c:v>
                </c:pt>
                <c:pt idx="815">
                  <c:v>-2180.6385498046898</c:v>
                </c:pt>
                <c:pt idx="816">
                  <c:v>-2195.02368164062</c:v>
                </c:pt>
                <c:pt idx="817">
                  <c:v>-2209.74829101562</c:v>
                </c:pt>
                <c:pt idx="818">
                  <c:v>-2225.05126953125</c:v>
                </c:pt>
                <c:pt idx="819">
                  <c:v>-2240.1907958984398</c:v>
                </c:pt>
                <c:pt idx="820">
                  <c:v>-2255.00341796875</c:v>
                </c:pt>
                <c:pt idx="821">
                  <c:v>-2270.00463867187</c:v>
                </c:pt>
                <c:pt idx="822">
                  <c:v>-2285.0435791015602</c:v>
                </c:pt>
                <c:pt idx="823">
                  <c:v>-2300.18310546875</c:v>
                </c:pt>
                <c:pt idx="824">
                  <c:v>-2315.3350830078102</c:v>
                </c:pt>
                <c:pt idx="825">
                  <c:v>-2329.89624023438</c:v>
                </c:pt>
                <c:pt idx="826">
                  <c:v>-2344.3819580078102</c:v>
                </c:pt>
                <c:pt idx="827">
                  <c:v>-2359.38305664062</c:v>
                </c:pt>
                <c:pt idx="828">
                  <c:v>-2374.7991943359398</c:v>
                </c:pt>
                <c:pt idx="829">
                  <c:v>-2389.8255615234398</c:v>
                </c:pt>
                <c:pt idx="830">
                  <c:v>-2404.76391601562</c:v>
                </c:pt>
                <c:pt idx="831">
                  <c:v>-2419.90356445313</c:v>
                </c:pt>
                <c:pt idx="832">
                  <c:v>-2435.5084228515602</c:v>
                </c:pt>
                <c:pt idx="833">
                  <c:v>-2450.6729736328102</c:v>
                </c:pt>
                <c:pt idx="834">
                  <c:v>-2464.9698486328102</c:v>
                </c:pt>
                <c:pt idx="835">
                  <c:v>-2480.109375</c:v>
                </c:pt>
                <c:pt idx="836">
                  <c:v>-2495.2615966796898</c:v>
                </c:pt>
                <c:pt idx="837">
                  <c:v>-2509.9862060546898</c:v>
                </c:pt>
                <c:pt idx="838">
                  <c:v>-2525.17602539062</c:v>
                </c:pt>
                <c:pt idx="839">
                  <c:v>-2540.8184814453102</c:v>
                </c:pt>
                <c:pt idx="840">
                  <c:v>-2555.4801025390602</c:v>
                </c:pt>
                <c:pt idx="841">
                  <c:v>-2569.865234375</c:v>
                </c:pt>
                <c:pt idx="842">
                  <c:v>-2585.4951171875</c:v>
                </c:pt>
                <c:pt idx="843">
                  <c:v>-2600.18188476562</c:v>
                </c:pt>
                <c:pt idx="844">
                  <c:v>-2614.8814697265602</c:v>
                </c:pt>
                <c:pt idx="845">
                  <c:v>-2630.5113525390602</c:v>
                </c:pt>
                <c:pt idx="846">
                  <c:v>-2689.5479736328102</c:v>
                </c:pt>
                <c:pt idx="847">
                  <c:v>-2745.8055419921898</c:v>
                </c:pt>
                <c:pt idx="848">
                  <c:v>-2752.5203857421898</c:v>
                </c:pt>
                <c:pt idx="849">
                  <c:v>-2766.50317382813</c:v>
                </c:pt>
                <c:pt idx="850">
                  <c:v>-2781.6678466796898</c:v>
                </c:pt>
                <c:pt idx="851">
                  <c:v>-2795.2857666015602</c:v>
                </c:pt>
                <c:pt idx="852">
                  <c:v>-2809.6707763671898</c:v>
                </c:pt>
                <c:pt idx="853">
                  <c:v>-2824.7977294921898</c:v>
                </c:pt>
                <c:pt idx="854">
                  <c:v>-2839.83666992187</c:v>
                </c:pt>
                <c:pt idx="855">
                  <c:v>-2855.0264892578102</c:v>
                </c:pt>
                <c:pt idx="856">
                  <c:v>-2870.0528564453102</c:v>
                </c:pt>
                <c:pt idx="857">
                  <c:v>-2884.91577148438</c:v>
                </c:pt>
                <c:pt idx="858">
                  <c:v>-2900.24389648438</c:v>
                </c:pt>
                <c:pt idx="859">
                  <c:v>-2916.28881835937</c:v>
                </c:pt>
                <c:pt idx="860">
                  <c:v>-2931.8558349609398</c:v>
                </c:pt>
                <c:pt idx="861">
                  <c:v>-2945.67504882812</c:v>
                </c:pt>
                <c:pt idx="862">
                  <c:v>-2959.8841552734398</c:v>
                </c:pt>
                <c:pt idx="863">
                  <c:v>-2975.6611328125</c:v>
                </c:pt>
                <c:pt idx="864">
                  <c:v>-2990.7340087890602</c:v>
                </c:pt>
                <c:pt idx="865">
                  <c:v>-3005.1568603515602</c:v>
                </c:pt>
                <c:pt idx="866">
                  <c:v>-3019.85620117188</c:v>
                </c:pt>
                <c:pt idx="867">
                  <c:v>-3035.39819335937</c:v>
                </c:pt>
                <c:pt idx="868">
                  <c:v>-3050.5628662109398</c:v>
                </c:pt>
                <c:pt idx="869">
                  <c:v>-3065.0484619140602</c:v>
                </c:pt>
                <c:pt idx="870">
                  <c:v>-3079.78564453125</c:v>
                </c:pt>
                <c:pt idx="871">
                  <c:v>-3108.99584960937</c:v>
                </c:pt>
                <c:pt idx="872">
                  <c:v>-3115.69799804687</c:v>
                </c:pt>
                <c:pt idx="873">
                  <c:v>-3128.42333984375</c:v>
                </c:pt>
                <c:pt idx="874">
                  <c:v>-3142.984375</c:v>
                </c:pt>
                <c:pt idx="875">
                  <c:v>-3156.71557617188</c:v>
                </c:pt>
                <c:pt idx="876">
                  <c:v>-3171.3017578125</c:v>
                </c:pt>
                <c:pt idx="877">
                  <c:v>-3186.5670166015602</c:v>
                </c:pt>
                <c:pt idx="878">
                  <c:v>-3201.1407470703102</c:v>
                </c:pt>
                <c:pt idx="879">
                  <c:v>-3216.1168212890602</c:v>
                </c:pt>
                <c:pt idx="880">
                  <c:v>-3230.97973632812</c:v>
                </c:pt>
                <c:pt idx="881">
                  <c:v>-3245.54077148438</c:v>
                </c:pt>
                <c:pt idx="882">
                  <c:v>-3260.41625976562</c:v>
                </c:pt>
                <c:pt idx="883">
                  <c:v>-3275.6689453125</c:v>
                </c:pt>
                <c:pt idx="884">
                  <c:v>-3290.20483398438</c:v>
                </c:pt>
                <c:pt idx="885">
                  <c:v>-3304.7156982421898</c:v>
                </c:pt>
                <c:pt idx="886">
                  <c:v>-3319.7421875</c:v>
                </c:pt>
                <c:pt idx="887">
                  <c:v>-3334.869140625</c:v>
                </c:pt>
                <c:pt idx="888">
                  <c:v>-3349.6063232421898</c:v>
                </c:pt>
                <c:pt idx="889">
                  <c:v>-3364.8590087890602</c:v>
                </c:pt>
                <c:pt idx="890">
                  <c:v>-3379.4827880859398</c:v>
                </c:pt>
                <c:pt idx="891">
                  <c:v>-3440.9967041015602</c:v>
                </c:pt>
                <c:pt idx="892">
                  <c:v>-3489.20678710937</c:v>
                </c:pt>
                <c:pt idx="893">
                  <c:v>-3498.310546875</c:v>
                </c:pt>
                <c:pt idx="894">
                  <c:v>-3514.8206787109398</c:v>
                </c:pt>
                <c:pt idx="895">
                  <c:v>-3530.5638427734398</c:v>
                </c:pt>
                <c:pt idx="896">
                  <c:v>-3545.3511962890602</c:v>
                </c:pt>
                <c:pt idx="897">
                  <c:v>-3560.2642822265602</c:v>
                </c:pt>
                <c:pt idx="898">
                  <c:v>-3575.60498046875</c:v>
                </c:pt>
                <c:pt idx="899">
                  <c:v>-3590.43017578125</c:v>
                </c:pt>
                <c:pt idx="900">
                  <c:v>-3605.21752929687</c:v>
                </c:pt>
                <c:pt idx="901">
                  <c:v>-3619.82885742188</c:v>
                </c:pt>
                <c:pt idx="902">
                  <c:v>-3635.2828369140602</c:v>
                </c:pt>
                <c:pt idx="903">
                  <c:v>-3651.0260009765602</c:v>
                </c:pt>
                <c:pt idx="904">
                  <c:v>-3666.29125976562</c:v>
                </c:pt>
                <c:pt idx="905">
                  <c:v>-3681.4559326171898</c:v>
                </c:pt>
                <c:pt idx="906">
                  <c:v>-3695.7279052734398</c:v>
                </c:pt>
                <c:pt idx="907">
                  <c:v>-3710.01245117188</c:v>
                </c:pt>
                <c:pt idx="908">
                  <c:v>-3725.5164794921898</c:v>
                </c:pt>
                <c:pt idx="909">
                  <c:v>-3740.8447265625</c:v>
                </c:pt>
                <c:pt idx="910">
                  <c:v>-3755.4185791015602</c:v>
                </c:pt>
                <c:pt idx="911">
                  <c:v>-3771.3502197265602</c:v>
                </c:pt>
                <c:pt idx="912">
                  <c:v>-3787.5333251953102</c:v>
                </c:pt>
                <c:pt idx="913">
                  <c:v>-3801.4405517578102</c:v>
                </c:pt>
                <c:pt idx="914">
                  <c:v>-3816.0645751953102</c:v>
                </c:pt>
                <c:pt idx="915">
                  <c:v>-3831.5184326171898</c:v>
                </c:pt>
                <c:pt idx="916">
                  <c:v>-3845.7274169921898</c:v>
                </c:pt>
                <c:pt idx="917">
                  <c:v>-3860.0369873046898</c:v>
                </c:pt>
                <c:pt idx="918">
                  <c:v>-3875.17651367188</c:v>
                </c:pt>
                <c:pt idx="919">
                  <c:v>-3891.0831298828102</c:v>
                </c:pt>
                <c:pt idx="920">
                  <c:v>-3905.9586181640602</c:v>
                </c:pt>
                <c:pt idx="921">
                  <c:v>-3920.0921630859398</c:v>
                </c:pt>
                <c:pt idx="922">
                  <c:v>-3935.2694091796898</c:v>
                </c:pt>
                <c:pt idx="923">
                  <c:v>-3950.7735595703102</c:v>
                </c:pt>
                <c:pt idx="924">
                  <c:v>-3966.1016845703102</c:v>
                </c:pt>
                <c:pt idx="925">
                  <c:v>-3980.7257080078102</c:v>
                </c:pt>
                <c:pt idx="926">
                  <c:v>-3995.4503173828102</c:v>
                </c:pt>
                <c:pt idx="927">
                  <c:v>-4010.3759765625</c:v>
                </c:pt>
                <c:pt idx="928">
                  <c:v>-4025.55322265625</c:v>
                </c:pt>
                <c:pt idx="929">
                  <c:v>-4040.80590820313</c:v>
                </c:pt>
                <c:pt idx="930">
                  <c:v>-4055.140625</c:v>
                </c:pt>
                <c:pt idx="931">
                  <c:v>-4070.70776367188</c:v>
                </c:pt>
                <c:pt idx="932">
                  <c:v>-4086.28735351562</c:v>
                </c:pt>
                <c:pt idx="933">
                  <c:v>-4101.1251220703098</c:v>
                </c:pt>
                <c:pt idx="934">
                  <c:v>-4116.1640625</c:v>
                </c:pt>
                <c:pt idx="935">
                  <c:v>-4130.5869140625</c:v>
                </c:pt>
                <c:pt idx="936">
                  <c:v>-4145.5505371093705</c:v>
                </c:pt>
                <c:pt idx="937">
                  <c:v>-4160.2624511718795</c:v>
                </c:pt>
                <c:pt idx="938">
                  <c:v>-4174.9743652343795</c:v>
                </c:pt>
                <c:pt idx="939">
                  <c:v>-4190.6042480468705</c:v>
                </c:pt>
                <c:pt idx="940">
                  <c:v>-4205.6181640625</c:v>
                </c:pt>
                <c:pt idx="941">
                  <c:v>-4266.67919921875</c:v>
                </c:pt>
                <c:pt idx="942">
                  <c:v>-4322.1823730468705</c:v>
                </c:pt>
                <c:pt idx="943">
                  <c:v>-4328.771484375</c:v>
                </c:pt>
                <c:pt idx="944">
                  <c:v>-4342.22607421875</c:v>
                </c:pt>
                <c:pt idx="945">
                  <c:v>-4356.5983886718795</c:v>
                </c:pt>
                <c:pt idx="946">
                  <c:v>-4370.61865234375</c:v>
                </c:pt>
                <c:pt idx="947">
                  <c:v>-4386.4499511718795</c:v>
                </c:pt>
                <c:pt idx="948">
                  <c:v>-4401.9919433593705</c:v>
                </c:pt>
                <c:pt idx="949">
                  <c:v>-4416.5026855468705</c:v>
                </c:pt>
                <c:pt idx="950">
                  <c:v>-4431.5166015625</c:v>
                </c:pt>
                <c:pt idx="951">
                  <c:v>-4446.3039550781205</c:v>
                </c:pt>
                <c:pt idx="952">
                  <c:v>-4460.8649902343795</c:v>
                </c:pt>
                <c:pt idx="953">
                  <c:v>-4475.4890136718795</c:v>
                </c:pt>
                <c:pt idx="954">
                  <c:v>-4490.2009277343795</c:v>
                </c:pt>
                <c:pt idx="955">
                  <c:v>-4505.2272949218795</c:v>
                </c:pt>
                <c:pt idx="956">
                  <c:v>-4520.7438964843795</c:v>
                </c:pt>
                <c:pt idx="957">
                  <c:v>-4536.2858886718795</c:v>
                </c:pt>
                <c:pt idx="958">
                  <c:v>-4551.1740722656205</c:v>
                </c:pt>
                <c:pt idx="959">
                  <c:v>-4565.5212402343795</c:v>
                </c:pt>
                <c:pt idx="960">
                  <c:v>-4580.56005859375</c:v>
                </c:pt>
                <c:pt idx="961">
                  <c:v>-4596.265625</c:v>
                </c:pt>
                <c:pt idx="962">
                  <c:v>-4611.9208984375</c:v>
                </c:pt>
                <c:pt idx="963">
                  <c:v>-4626.51953125</c:v>
                </c:pt>
                <c:pt idx="964">
                  <c:v>-4641.0427246093705</c:v>
                </c:pt>
                <c:pt idx="965">
                  <c:v>-4656.1066894531295</c:v>
                </c:pt>
                <c:pt idx="966">
                  <c:v>-4670.1774902343795</c:v>
                </c:pt>
                <c:pt idx="967">
                  <c:v>-4685.3171386718795</c:v>
                </c:pt>
                <c:pt idx="968">
                  <c:v>-4700.87158203125</c:v>
                </c:pt>
                <c:pt idx="969">
                  <c:v>-4716.61474609375</c:v>
                </c:pt>
                <c:pt idx="970">
                  <c:v>-4732.005859375</c:v>
                </c:pt>
                <c:pt idx="971">
                  <c:v>-4745.9885253906295</c:v>
                </c:pt>
                <c:pt idx="972">
                  <c:v>-4760.58740234375</c:v>
                </c:pt>
                <c:pt idx="973">
                  <c:v>-4776.3054199218795</c:v>
                </c:pt>
                <c:pt idx="974">
                  <c:v>-4791.4951171875</c:v>
                </c:pt>
                <c:pt idx="975">
                  <c:v>-4805.8928222656205</c:v>
                </c:pt>
                <c:pt idx="976">
                  <c:v>-4820.7307128906295</c:v>
                </c:pt>
                <c:pt idx="977">
                  <c:v>-4835.81982421875</c:v>
                </c:pt>
                <c:pt idx="978">
                  <c:v>-4850.9716796875</c:v>
                </c:pt>
                <c:pt idx="979">
                  <c:v>-4865.84716796875</c:v>
                </c:pt>
                <c:pt idx="980">
                  <c:v>-4881.1755371093705</c:v>
                </c:pt>
                <c:pt idx="981">
                  <c:v>-4895.7995605468705</c:v>
                </c:pt>
                <c:pt idx="982">
                  <c:v>-4910.6120605468705</c:v>
                </c:pt>
                <c:pt idx="983">
                  <c:v>-4925.96533203125</c:v>
                </c:pt>
                <c:pt idx="984">
                  <c:v>-4940.7150878906295</c:v>
                </c:pt>
                <c:pt idx="985">
                  <c:v>-4955.9802246093705</c:v>
                </c:pt>
                <c:pt idx="986">
                  <c:v>-4971.73583984375</c:v>
                </c:pt>
                <c:pt idx="987">
                  <c:v>-4986.4228515625</c:v>
                </c:pt>
                <c:pt idx="988">
                  <c:v>-5001.10986328125</c:v>
                </c:pt>
                <c:pt idx="989">
                  <c:v>-5015.9978027343795</c:v>
                </c:pt>
                <c:pt idx="990">
                  <c:v>-5031.9294433593705</c:v>
                </c:pt>
                <c:pt idx="991">
                  <c:v>-5048.1125488281205</c:v>
                </c:pt>
                <c:pt idx="992">
                  <c:v>-5061.73046875</c:v>
                </c:pt>
                <c:pt idx="993">
                  <c:v>-5075.9396972656205</c:v>
                </c:pt>
                <c:pt idx="994">
                  <c:v>-5091.5192871093705</c:v>
                </c:pt>
                <c:pt idx="995">
                  <c:v>-5106.3317871093705</c:v>
                </c:pt>
                <c:pt idx="996">
                  <c:v>-5120.7546386718795</c:v>
                </c:pt>
                <c:pt idx="997">
                  <c:v>-5135.6047363281205</c:v>
                </c:pt>
                <c:pt idx="998">
                  <c:v>-5151.0458984375</c:v>
                </c:pt>
                <c:pt idx="999">
                  <c:v>-5165.896484375</c:v>
                </c:pt>
                <c:pt idx="1000">
                  <c:v>-5180.6213378906295</c:v>
                </c:pt>
                <c:pt idx="1001">
                  <c:v>-5195.9743652343795</c:v>
                </c:pt>
                <c:pt idx="1002">
                  <c:v>-5211.2770996093705</c:v>
                </c:pt>
                <c:pt idx="1003">
                  <c:v>-5226.12744140625</c:v>
                </c:pt>
                <c:pt idx="1004">
                  <c:v>-5241.216796875</c:v>
                </c:pt>
                <c:pt idx="1005">
                  <c:v>-5256.2810058593705</c:v>
                </c:pt>
                <c:pt idx="1006">
                  <c:v>-5271.5712890625</c:v>
                </c:pt>
                <c:pt idx="1007">
                  <c:v>-5287.7041015625</c:v>
                </c:pt>
                <c:pt idx="1008">
                  <c:v>-5302.39111328125</c:v>
                </c:pt>
                <c:pt idx="1009">
                  <c:v>-5316.046875</c:v>
                </c:pt>
                <c:pt idx="1010">
                  <c:v>-5330.7587890625</c:v>
                </c:pt>
                <c:pt idx="1011">
                  <c:v>-5345.74755859375</c:v>
                </c:pt>
                <c:pt idx="1012">
                  <c:v>-5360.45947265625</c:v>
                </c:pt>
                <c:pt idx="1013">
                  <c:v>-5375.4479980468705</c:v>
                </c:pt>
                <c:pt idx="1014">
                  <c:v>-5390.763671875</c:v>
                </c:pt>
                <c:pt idx="1015">
                  <c:v>-5406.6201171875</c:v>
                </c:pt>
                <c:pt idx="1016">
                  <c:v>-5421.3698730468705</c:v>
                </c:pt>
                <c:pt idx="1017">
                  <c:v>-5436.1447753906295</c:v>
                </c:pt>
                <c:pt idx="1018">
                  <c:v>-5451.2087402343795</c:v>
                </c:pt>
                <c:pt idx="1019">
                  <c:v>-5465.5686035156205</c:v>
                </c:pt>
                <c:pt idx="1020">
                  <c:v>-5480.5446777343795</c:v>
                </c:pt>
                <c:pt idx="1021">
                  <c:v>-5496.0739746093705</c:v>
                </c:pt>
                <c:pt idx="1022">
                  <c:v>-5511.6159667968705</c:v>
                </c:pt>
                <c:pt idx="1023">
                  <c:v>-5526.4284667968705</c:v>
                </c:pt>
                <c:pt idx="1024">
                  <c:v>-5541.37939453125</c:v>
                </c:pt>
                <c:pt idx="1025">
                  <c:v>-5556.845703125</c:v>
                </c:pt>
                <c:pt idx="1026">
                  <c:v>-5571.5703125</c:v>
                </c:pt>
                <c:pt idx="1027">
                  <c:v>-5585.9052734375</c:v>
                </c:pt>
                <c:pt idx="1028">
                  <c:v>-5600.76806640625</c:v>
                </c:pt>
                <c:pt idx="1029">
                  <c:v>-5615.78173828125</c:v>
                </c:pt>
                <c:pt idx="1030">
                  <c:v>-5631.046875</c:v>
                </c:pt>
                <c:pt idx="1031">
                  <c:v>-5646.02294921875</c:v>
                </c:pt>
                <c:pt idx="1032">
                  <c:v>-5660.8229980468705</c:v>
                </c:pt>
                <c:pt idx="1033">
                  <c:v>-5675.87451171875</c:v>
                </c:pt>
                <c:pt idx="1034">
                  <c:v>-5690.662109375</c:v>
                </c:pt>
                <c:pt idx="1035">
                  <c:v>-5705.9020996093705</c:v>
                </c:pt>
                <c:pt idx="1036">
                  <c:v>-5721.45654296875</c:v>
                </c:pt>
                <c:pt idx="1037">
                  <c:v>-5736.0305175781205</c:v>
                </c:pt>
                <c:pt idx="1038">
                  <c:v>-5750.6796875</c:v>
                </c:pt>
                <c:pt idx="1039">
                  <c:v>-5765.73095703125</c:v>
                </c:pt>
                <c:pt idx="1040">
                  <c:v>-5780.85791015625</c:v>
                </c:pt>
                <c:pt idx="1041">
                  <c:v>-5796.29931640625</c:v>
                </c:pt>
                <c:pt idx="1042">
                  <c:v>-5811.0866699218795</c:v>
                </c:pt>
                <c:pt idx="1043">
                  <c:v>-5825.6604003906295</c:v>
                </c:pt>
                <c:pt idx="1044">
                  <c:v>-5841.1396484375</c:v>
                </c:pt>
                <c:pt idx="1045">
                  <c:v>-5856.7946777343705</c:v>
                </c:pt>
                <c:pt idx="1046">
                  <c:v>-5872.7766113281295</c:v>
                </c:pt>
                <c:pt idx="1047">
                  <c:v>-5887.7902832031205</c:v>
                </c:pt>
                <c:pt idx="1048">
                  <c:v>-5901.6472167968795</c:v>
                </c:pt>
                <c:pt idx="1049">
                  <c:v>-5915.8562011718705</c:v>
                </c:pt>
                <c:pt idx="1050">
                  <c:v>-5930.99560546875</c:v>
                </c:pt>
                <c:pt idx="1051">
                  <c:v>-5947.2668457031205</c:v>
                </c:pt>
                <c:pt idx="1052">
                  <c:v>-5962.1047363281295</c:v>
                </c:pt>
                <c:pt idx="1053">
                  <c:v>-5976.23095703125</c:v>
                </c:pt>
                <c:pt idx="1054">
                  <c:v>-5991.07373046875</c:v>
                </c:pt>
                <c:pt idx="1055">
                  <c:v>-6006.10009765625</c:v>
                </c:pt>
                <c:pt idx="1056">
                  <c:v>-6021.1389160156205</c:v>
                </c:pt>
                <c:pt idx="1057">
                  <c:v>-6036.44189453125</c:v>
                </c:pt>
                <c:pt idx="1058">
                  <c:v>-6051.48095703125</c:v>
                </c:pt>
                <c:pt idx="1059">
                  <c:v>-6066.34375</c:v>
                </c:pt>
                <c:pt idx="1060">
                  <c:v>-6081.55859375</c:v>
                </c:pt>
                <c:pt idx="1061">
                  <c:v>-6096.8112792968795</c:v>
                </c:pt>
                <c:pt idx="1062">
                  <c:v>-6111.6740722656295</c:v>
                </c:pt>
                <c:pt idx="1063">
                  <c:v>-6126.56201171875</c:v>
                </c:pt>
                <c:pt idx="1064">
                  <c:v>-6141.5129394531295</c:v>
                </c:pt>
                <c:pt idx="1065">
                  <c:v>-6158.0104980468705</c:v>
                </c:pt>
                <c:pt idx="1066">
                  <c:v>-6175.1872558593795</c:v>
                </c:pt>
                <c:pt idx="1067">
                  <c:v>-6188.44091796875</c:v>
                </c:pt>
                <c:pt idx="1068">
                  <c:v>-6202.4736328125</c:v>
                </c:pt>
                <c:pt idx="1069">
                  <c:v>-6217.52490234375</c:v>
                </c:pt>
                <c:pt idx="1070">
                  <c:v>-6231.369140625</c:v>
                </c:pt>
                <c:pt idx="1071">
                  <c:v>-6246.3703613281295</c:v>
                </c:pt>
                <c:pt idx="1072">
                  <c:v>-6261.4345703125</c:v>
                </c:pt>
                <c:pt idx="1073">
                  <c:v>-6276.3098144531295</c:v>
                </c:pt>
                <c:pt idx="1074">
                  <c:v>-6291.3234863281295</c:v>
                </c:pt>
                <c:pt idx="1075">
                  <c:v>-6306.6643066406205</c:v>
                </c:pt>
                <c:pt idx="1076">
                  <c:v>-6322.40771484375</c:v>
                </c:pt>
                <c:pt idx="1077">
                  <c:v>-6337.01904296875</c:v>
                </c:pt>
                <c:pt idx="1078">
                  <c:v>-6351.3664550781205</c:v>
                </c:pt>
                <c:pt idx="1079">
                  <c:v>-6366.732421875</c:v>
                </c:pt>
                <c:pt idx="1080">
                  <c:v>-6381.5949707031205</c:v>
                </c:pt>
                <c:pt idx="1081">
                  <c:v>-6440.79541015625</c:v>
                </c:pt>
                <c:pt idx="1082">
                  <c:v>-6489.9987792968795</c:v>
                </c:pt>
                <c:pt idx="1083">
                  <c:v>-6498.03369140625</c:v>
                </c:pt>
                <c:pt idx="1084">
                  <c:v>-6512.2175292968795</c:v>
                </c:pt>
                <c:pt idx="1085">
                  <c:v>-6525.49609375</c:v>
                </c:pt>
                <c:pt idx="1086">
                  <c:v>-6539.3278808593795</c:v>
                </c:pt>
                <c:pt idx="1087">
                  <c:v>-6551.5251464843795</c:v>
                </c:pt>
                <c:pt idx="1088">
                  <c:v>-6564.3132324218795</c:v>
                </c:pt>
                <c:pt idx="1089">
                  <c:v>-6579.3017578125</c:v>
                </c:pt>
                <c:pt idx="1090">
                  <c:v>-6592.95751953125</c:v>
                </c:pt>
                <c:pt idx="1091">
                  <c:v>-6607.0910644531295</c:v>
                </c:pt>
                <c:pt idx="1092">
                  <c:v>-6622.9597167968795</c:v>
                </c:pt>
                <c:pt idx="1093">
                  <c:v>-6638.12451171875</c:v>
                </c:pt>
                <c:pt idx="1094">
                  <c:v>-6652.04443359375</c:v>
                </c:pt>
                <c:pt idx="1095">
                  <c:v>-6666.98291015625</c:v>
                </c:pt>
                <c:pt idx="1096">
                  <c:v>-6682.96484375</c:v>
                </c:pt>
                <c:pt idx="1097">
                  <c:v>-6698.4689941406205</c:v>
                </c:pt>
                <c:pt idx="1098">
                  <c:v>-6712.7409667968795</c:v>
                </c:pt>
                <c:pt idx="1099">
                  <c:v>-6727.2644042968795</c:v>
                </c:pt>
                <c:pt idx="1100">
                  <c:v>-6742.1398925781205</c:v>
                </c:pt>
                <c:pt idx="1101">
                  <c:v>-6757.41748046875</c:v>
                </c:pt>
                <c:pt idx="1102">
                  <c:v>-6773.09765625</c:v>
                </c:pt>
                <c:pt idx="1103">
                  <c:v>-6788.2121582031205</c:v>
                </c:pt>
                <c:pt idx="1104">
                  <c:v>-6802.974609375</c:v>
                </c:pt>
                <c:pt idx="1105">
                  <c:v>-6817.560546875</c:v>
                </c:pt>
                <c:pt idx="1106">
                  <c:v>-6832.5490722656295</c:v>
                </c:pt>
                <c:pt idx="1107">
                  <c:v>-6847.66357421875</c:v>
                </c:pt>
                <c:pt idx="1108">
                  <c:v>-6862.67724609375</c:v>
                </c:pt>
                <c:pt idx="1109">
                  <c:v>-6877.7160644531295</c:v>
                </c:pt>
                <c:pt idx="1110">
                  <c:v>-6893.0944824218795</c:v>
                </c:pt>
                <c:pt idx="1111">
                  <c:v>-6908.0078125</c:v>
                </c:pt>
                <c:pt idx="1112">
                  <c:v>-6922.6193847656295</c:v>
                </c:pt>
                <c:pt idx="1113">
                  <c:v>-6937.63330078125</c:v>
                </c:pt>
                <c:pt idx="1114">
                  <c:v>-6952.65966796875</c:v>
                </c:pt>
                <c:pt idx="1115">
                  <c:v>-6967.67333984375</c:v>
                </c:pt>
                <c:pt idx="1116">
                  <c:v>-6982.611328125</c:v>
                </c:pt>
                <c:pt idx="1117">
                  <c:v>-6997.5373535156205</c:v>
                </c:pt>
                <c:pt idx="1118">
                  <c:v>-7012.45068359375</c:v>
                </c:pt>
                <c:pt idx="1119">
                  <c:v>-7027.94189453125</c:v>
                </c:pt>
                <c:pt idx="1120">
                  <c:v>-7043.0439453125</c:v>
                </c:pt>
                <c:pt idx="1121">
                  <c:v>-7057.6682128906295</c:v>
                </c:pt>
                <c:pt idx="1122">
                  <c:v>-7072.619140625</c:v>
                </c:pt>
                <c:pt idx="1123">
                  <c:v>-7087.8088378906295</c:v>
                </c:pt>
                <c:pt idx="1124">
                  <c:v>-7102.935546875</c:v>
                </c:pt>
                <c:pt idx="1125">
                  <c:v>-7117.9619140625</c:v>
                </c:pt>
                <c:pt idx="1126">
                  <c:v>-7133.2648925781205</c:v>
                </c:pt>
                <c:pt idx="1127">
                  <c:v>-7148.2158203125</c:v>
                </c:pt>
                <c:pt idx="1128">
                  <c:v>-7162.9279785156205</c:v>
                </c:pt>
                <c:pt idx="1129">
                  <c:v>-7178.14306640625</c:v>
                </c:pt>
                <c:pt idx="1130">
                  <c:v>-7433.9560546875</c:v>
                </c:pt>
                <c:pt idx="1131">
                  <c:v>-7628.8327636718705</c:v>
                </c:pt>
                <c:pt idx="1132">
                  <c:v>-7634.2775878906295</c:v>
                </c:pt>
                <c:pt idx="1133">
                  <c:v>-7645.30517578125</c:v>
                </c:pt>
                <c:pt idx="1134">
                  <c:v>-7658.6589355468705</c:v>
                </c:pt>
                <c:pt idx="1135">
                  <c:v>-7673.42138671875</c:v>
                </c:pt>
                <c:pt idx="1136">
                  <c:v>-7688.5988769531295</c:v>
                </c:pt>
                <c:pt idx="1137">
                  <c:v>-7703.8015136718705</c:v>
                </c:pt>
                <c:pt idx="1138">
                  <c:v>-7718.8151855468705</c:v>
                </c:pt>
                <c:pt idx="1139">
                  <c:v>-7733.96728515625</c:v>
                </c:pt>
                <c:pt idx="1140">
                  <c:v>-7749.0061035156205</c:v>
                </c:pt>
                <c:pt idx="1141">
                  <c:v>-7764.359375</c:v>
                </c:pt>
                <c:pt idx="1142">
                  <c:v>-7779.8635253906295</c:v>
                </c:pt>
                <c:pt idx="1143">
                  <c:v>-7794.298828125</c:v>
                </c:pt>
                <c:pt idx="1144">
                  <c:v>-7808.8601074218795</c:v>
                </c:pt>
                <c:pt idx="1145">
                  <c:v>-7823.58447265625</c:v>
                </c:pt>
                <c:pt idx="1146">
                  <c:v>-7838.5856933593795</c:v>
                </c:pt>
                <c:pt idx="1147">
                  <c:v>-7854.1276855468705</c:v>
                </c:pt>
                <c:pt idx="1148">
                  <c:v>-7869.3425292968795</c:v>
                </c:pt>
                <c:pt idx="1149">
                  <c:v>-7884.0419921875</c:v>
                </c:pt>
                <c:pt idx="1150">
                  <c:v>-7898.9929199218795</c:v>
                </c:pt>
                <c:pt idx="1151">
                  <c:v>-7914.509765625</c:v>
                </c:pt>
                <c:pt idx="1152">
                  <c:v>-7929.47314453125</c:v>
                </c:pt>
                <c:pt idx="1153">
                  <c:v>-7944.6125488281295</c:v>
                </c:pt>
                <c:pt idx="1154">
                  <c:v>-7959.5261230468705</c:v>
                </c:pt>
                <c:pt idx="1155">
                  <c:v>-7974.4519042968795</c:v>
                </c:pt>
                <c:pt idx="1156">
                  <c:v>-7989.3271484375</c:v>
                </c:pt>
                <c:pt idx="1157">
                  <c:v>-8004.0139160156205</c:v>
                </c:pt>
                <c:pt idx="1158">
                  <c:v>-8019.3044433593795</c:v>
                </c:pt>
                <c:pt idx="1159">
                  <c:v>-8034.3310546875</c:v>
                </c:pt>
                <c:pt idx="1160">
                  <c:v>-8049.7470703125</c:v>
                </c:pt>
                <c:pt idx="1161">
                  <c:v>-8064.572265625</c:v>
                </c:pt>
                <c:pt idx="1162">
                  <c:v>-8078.94482421875</c:v>
                </c:pt>
                <c:pt idx="1163">
                  <c:v>-8094.1721191406205</c:v>
                </c:pt>
                <c:pt idx="1164">
                  <c:v>-8109.3244628906295</c:v>
                </c:pt>
                <c:pt idx="1165">
                  <c:v>-8124.11181640625</c:v>
                </c:pt>
                <c:pt idx="1166">
                  <c:v>-8139.3645019531295</c:v>
                </c:pt>
                <c:pt idx="1167">
                  <c:v>-8155.00732421875</c:v>
                </c:pt>
                <c:pt idx="1168">
                  <c:v>-8169.89501953125</c:v>
                </c:pt>
                <c:pt idx="1169">
                  <c:v>-8184.60693359375</c:v>
                </c:pt>
                <c:pt idx="1170">
                  <c:v>-8199.595703125</c:v>
                </c:pt>
                <c:pt idx="1171">
                  <c:v>-8214.3203125</c:v>
                </c:pt>
                <c:pt idx="1172">
                  <c:v>-8229.333984375</c:v>
                </c:pt>
                <c:pt idx="1173">
                  <c:v>-8244.548828125</c:v>
                </c:pt>
                <c:pt idx="1174">
                  <c:v>-8259.5126953125</c:v>
                </c:pt>
                <c:pt idx="1175">
                  <c:v>-8274.6396484375</c:v>
                </c:pt>
                <c:pt idx="1176">
                  <c:v>-8289.6533203125</c:v>
                </c:pt>
                <c:pt idx="1177">
                  <c:v>-8304.3779296875</c:v>
                </c:pt>
                <c:pt idx="1178">
                  <c:v>-8319.42919921875</c:v>
                </c:pt>
                <c:pt idx="1179">
                  <c:v>-8334.4931640625</c:v>
                </c:pt>
                <c:pt idx="1180">
                  <c:v>-8349.29345703125</c:v>
                </c:pt>
                <c:pt idx="1181">
                  <c:v>-8364.646484375</c:v>
                </c:pt>
                <c:pt idx="1182">
                  <c:v>-8380.0498046875</c:v>
                </c:pt>
                <c:pt idx="1183">
                  <c:v>-8395.03857421875</c:v>
                </c:pt>
                <c:pt idx="1184">
                  <c:v>-8410.1025390625</c:v>
                </c:pt>
                <c:pt idx="1185">
                  <c:v>-8425.40576171875</c:v>
                </c:pt>
                <c:pt idx="1186">
                  <c:v>-8440.16796875</c:v>
                </c:pt>
                <c:pt idx="1187">
                  <c:v>-8454.93017578125</c:v>
                </c:pt>
                <c:pt idx="1188">
                  <c:v>-8470.623046875</c:v>
                </c:pt>
                <c:pt idx="1189">
                  <c:v>-8485.78759765625</c:v>
                </c:pt>
                <c:pt idx="1190">
                  <c:v>-8500.38671875</c:v>
                </c:pt>
                <c:pt idx="1191">
                  <c:v>-8514.98583984375</c:v>
                </c:pt>
                <c:pt idx="1192">
                  <c:v>-8529.79833984375</c:v>
                </c:pt>
                <c:pt idx="1193">
                  <c:v>-8545.1767578125</c:v>
                </c:pt>
                <c:pt idx="1194">
                  <c:v>-8560.6181640625</c:v>
                </c:pt>
                <c:pt idx="1195">
                  <c:v>-8575.3046875</c:v>
                </c:pt>
                <c:pt idx="1196">
                  <c:v>-8589.96630859375</c:v>
                </c:pt>
                <c:pt idx="1197">
                  <c:v>-8605.1689453125</c:v>
                </c:pt>
                <c:pt idx="1198">
                  <c:v>-8620.396484375</c:v>
                </c:pt>
                <c:pt idx="1199">
                  <c:v>-8635.3095703125</c:v>
                </c:pt>
                <c:pt idx="1200">
                  <c:v>-8650.41162109375</c:v>
                </c:pt>
                <c:pt idx="1201">
                  <c:v>-8665.576171875</c:v>
                </c:pt>
                <c:pt idx="1202">
                  <c:v>-8680.337890625</c:v>
                </c:pt>
                <c:pt idx="1203">
                  <c:v>-8695.087890625</c:v>
                </c:pt>
                <c:pt idx="1204">
                  <c:v>-8710.353515625</c:v>
                </c:pt>
                <c:pt idx="1205">
                  <c:v>-8725.59326171875</c:v>
                </c:pt>
                <c:pt idx="1206">
                  <c:v>-8741.4365234375</c:v>
                </c:pt>
                <c:pt idx="1207">
                  <c:v>-8756.31201171875</c:v>
                </c:pt>
                <c:pt idx="1208">
                  <c:v>-8770.3076171875</c:v>
                </c:pt>
                <c:pt idx="1209">
                  <c:v>-8785.333984375</c:v>
                </c:pt>
                <c:pt idx="1210">
                  <c:v>-8800.29736328125</c:v>
                </c:pt>
                <c:pt idx="1211">
                  <c:v>-8815.93994140625</c:v>
                </c:pt>
                <c:pt idx="1212">
                  <c:v>-8830.9541015625</c:v>
                </c:pt>
                <c:pt idx="1213">
                  <c:v>-8845.45263671875</c:v>
                </c:pt>
                <c:pt idx="1214">
                  <c:v>-8860.85595703125</c:v>
                </c:pt>
                <c:pt idx="1215">
                  <c:v>-8876.033203125</c:v>
                </c:pt>
                <c:pt idx="1216">
                  <c:v>-8891.1474609375</c:v>
                </c:pt>
                <c:pt idx="1217">
                  <c:v>-8906.5380859375</c:v>
                </c:pt>
                <c:pt idx="1218">
                  <c:v>-8921.13720703125</c:v>
                </c:pt>
                <c:pt idx="1219">
                  <c:v>-8935.623046875</c:v>
                </c:pt>
                <c:pt idx="1220">
                  <c:v>-8951.10205078125</c:v>
                </c:pt>
                <c:pt idx="1221">
                  <c:v>-8966.1787109375</c:v>
                </c:pt>
                <c:pt idx="1222">
                  <c:v>-8980.7900390625</c:v>
                </c:pt>
                <c:pt idx="1223">
                  <c:v>-8995.81640625</c:v>
                </c:pt>
                <c:pt idx="1224">
                  <c:v>-9010.77978515625</c:v>
                </c:pt>
                <c:pt idx="1225">
                  <c:v>-9025.57958984375</c:v>
                </c:pt>
                <c:pt idx="1226">
                  <c:v>-9040.78173828125</c:v>
                </c:pt>
                <c:pt idx="1227">
                  <c:v>-9055.93408203125</c:v>
                </c:pt>
                <c:pt idx="1228">
                  <c:v>-9070.7470703125</c:v>
                </c:pt>
                <c:pt idx="1229">
                  <c:v>-9085.66015625</c:v>
                </c:pt>
                <c:pt idx="1230">
                  <c:v>-9100.82470703125</c:v>
                </c:pt>
                <c:pt idx="1231">
                  <c:v>-9116.228515625</c:v>
                </c:pt>
                <c:pt idx="1232">
                  <c:v>-9131.35546875</c:v>
                </c:pt>
                <c:pt idx="1233">
                  <c:v>-9146.44482421875</c:v>
                </c:pt>
                <c:pt idx="1234">
                  <c:v>-9162.27587890625</c:v>
                </c:pt>
                <c:pt idx="1235">
                  <c:v>-9177.00048828125</c:v>
                </c:pt>
                <c:pt idx="1236">
                  <c:v>-9191.4609375</c:v>
                </c:pt>
                <c:pt idx="1237">
                  <c:v>-9206.3740234375</c:v>
                </c:pt>
                <c:pt idx="1238">
                  <c:v>-9221.111328125</c:v>
                </c:pt>
                <c:pt idx="1239">
                  <c:v>-9236.40185546875</c:v>
                </c:pt>
                <c:pt idx="1240">
                  <c:v>-9251.4658203125</c:v>
                </c:pt>
                <c:pt idx="1241">
                  <c:v>-9266.6552734375</c:v>
                </c:pt>
                <c:pt idx="1242">
                  <c:v>-9281.3798828125</c:v>
                </c:pt>
                <c:pt idx="1243">
                  <c:v>-9296.0166015625</c:v>
                </c:pt>
                <c:pt idx="1244">
                  <c:v>-9311.00537109375</c:v>
                </c:pt>
                <c:pt idx="1245">
                  <c:v>-9326.2958984375</c:v>
                </c:pt>
                <c:pt idx="1246">
                  <c:v>-9341.57373046875</c:v>
                </c:pt>
                <c:pt idx="1247">
                  <c:v>-9356.7509765625</c:v>
                </c:pt>
                <c:pt idx="1248">
                  <c:v>-9371.638671875</c:v>
                </c:pt>
                <c:pt idx="1249">
                  <c:v>-9386.14892578125</c:v>
                </c:pt>
                <c:pt idx="1250">
                  <c:v>-9401.06201171875</c:v>
                </c:pt>
                <c:pt idx="1251">
                  <c:v>-9416.64208984375</c:v>
                </c:pt>
                <c:pt idx="1252">
                  <c:v>-9431.90771484375</c:v>
                </c:pt>
                <c:pt idx="1253">
                  <c:v>-9446.2802734375</c:v>
                </c:pt>
                <c:pt idx="1254">
                  <c:v>-9461.2060546875</c:v>
                </c:pt>
                <c:pt idx="1255">
                  <c:v>-9476.3076171875</c:v>
                </c:pt>
                <c:pt idx="1256">
                  <c:v>-9491.68603515625</c:v>
                </c:pt>
                <c:pt idx="1257">
                  <c:v>-9506.72509765625</c:v>
                </c:pt>
                <c:pt idx="1258">
                  <c:v>-9521.4873046875</c:v>
                </c:pt>
                <c:pt idx="1259">
                  <c:v>-9536.513671875</c:v>
                </c:pt>
                <c:pt idx="1260">
                  <c:v>-9551.52734375</c:v>
                </c:pt>
                <c:pt idx="1261">
                  <c:v>-9567.572265625</c:v>
                </c:pt>
                <c:pt idx="1262">
                  <c:v>-9583.0009765625</c:v>
                </c:pt>
                <c:pt idx="1263">
                  <c:v>-9597.44921875</c:v>
                </c:pt>
                <c:pt idx="1264">
                  <c:v>-9612.0107421875</c:v>
                </c:pt>
                <c:pt idx="1265">
                  <c:v>-9626.93603515625</c:v>
                </c:pt>
                <c:pt idx="1266">
                  <c:v>-9642.1884765625</c:v>
                </c:pt>
                <c:pt idx="1267">
                  <c:v>-9657.9443359375</c:v>
                </c:pt>
                <c:pt idx="1268">
                  <c:v>-9672.71923828125</c:v>
                </c:pt>
                <c:pt idx="1269">
                  <c:v>-9686.77734375</c:v>
                </c:pt>
                <c:pt idx="1270">
                  <c:v>-9701.65283203125</c:v>
                </c:pt>
                <c:pt idx="1271">
                  <c:v>-9716.54052734375</c:v>
                </c:pt>
                <c:pt idx="1272">
                  <c:v>-9732.0068359375</c:v>
                </c:pt>
                <c:pt idx="1273">
                  <c:v>-9747.75048828125</c:v>
                </c:pt>
                <c:pt idx="1274">
                  <c:v>-9762.9404296875</c:v>
                </c:pt>
                <c:pt idx="1275">
                  <c:v>-9777.35009765625</c:v>
                </c:pt>
                <c:pt idx="1276">
                  <c:v>-9791.68505859375</c:v>
                </c:pt>
                <c:pt idx="1277">
                  <c:v>-9806.66162109375</c:v>
                </c:pt>
                <c:pt idx="1278">
                  <c:v>-9822.27880859375</c:v>
                </c:pt>
                <c:pt idx="1279">
                  <c:v>-9837.6572265625</c:v>
                </c:pt>
                <c:pt idx="1280">
                  <c:v>-9852.94775390625</c:v>
                </c:pt>
                <c:pt idx="1281">
                  <c:v>-9867.98681640625</c:v>
                </c:pt>
                <c:pt idx="1282">
                  <c:v>-9882.38427734375</c:v>
                </c:pt>
                <c:pt idx="1283">
                  <c:v>-9897.095703125</c:v>
                </c:pt>
                <c:pt idx="1284">
                  <c:v>-9912.1220703125</c:v>
                </c:pt>
                <c:pt idx="1285">
                  <c:v>-9927.19921875</c:v>
                </c:pt>
                <c:pt idx="1286">
                  <c:v>-9942.07470703125</c:v>
                </c:pt>
                <c:pt idx="1287">
                  <c:v>-9957.27685546875</c:v>
                </c:pt>
                <c:pt idx="1288">
                  <c:v>-9972.95703125</c:v>
                </c:pt>
                <c:pt idx="1289">
                  <c:v>-9987.06494140625</c:v>
                </c:pt>
                <c:pt idx="1290">
                  <c:v>-10000.1767578125</c:v>
                </c:pt>
              </c:numCache>
            </c:numRef>
          </c:xVal>
          <c:yVal>
            <c:numRef>
              <c:f>Sheet1!$Z$13:$Z$1303</c:f>
              <c:numCache>
                <c:formatCode>0.00E+00</c:formatCode>
                <c:ptCount val="1291"/>
                <c:pt idx="0">
                  <c:v>-3.0450355655085699E-5</c:v>
                </c:pt>
                <c:pt idx="1">
                  <c:v>-3.1721290941383497E-5</c:v>
                </c:pt>
                <c:pt idx="2">
                  <c:v>-2.75139249926766E-5</c:v>
                </c:pt>
                <c:pt idx="3">
                  <c:v>-2.76618450642803E-5</c:v>
                </c:pt>
                <c:pt idx="4">
                  <c:v>-2.5380353152194799E-5</c:v>
                </c:pt>
                <c:pt idx="5">
                  <c:v>-2.3676049639514699E-5</c:v>
                </c:pt>
                <c:pt idx="6">
                  <c:v>-2.4934711979601502E-5</c:v>
                </c:pt>
                <c:pt idx="7">
                  <c:v>-2.32086220543079E-5</c:v>
                </c:pt>
                <c:pt idx="8">
                  <c:v>-2.61351862069711E-5</c:v>
                </c:pt>
                <c:pt idx="9">
                  <c:v>-2.0936870080405E-5</c:v>
                </c:pt>
                <c:pt idx="10">
                  <c:v>-2.0293907465776599E-5</c:v>
                </c:pt>
                <c:pt idx="11">
                  <c:v>-2.3303318852846501E-5</c:v>
                </c:pt>
                <c:pt idx="12">
                  <c:v>-2.1015249757596001E-5</c:v>
                </c:pt>
                <c:pt idx="13">
                  <c:v>-2.0295737952017901E-5</c:v>
                </c:pt>
                <c:pt idx="14">
                  <c:v>-2.2776705505969099E-5</c:v>
                </c:pt>
                <c:pt idx="15">
                  <c:v>-2.28890695966372E-5</c:v>
                </c:pt>
                <c:pt idx="16">
                  <c:v>-1.6579553463787199E-5</c:v>
                </c:pt>
                <c:pt idx="17">
                  <c:v>-1.73493545399298E-5</c:v>
                </c:pt>
                <c:pt idx="18">
                  <c:v>-1.8711900617618501E-5</c:v>
                </c:pt>
                <c:pt idx="19">
                  <c:v>-2.1841873527375101E-5</c:v>
                </c:pt>
                <c:pt idx="20">
                  <c:v>-1.7549139524953098E-5</c:v>
                </c:pt>
                <c:pt idx="21">
                  <c:v>-1.56887245515455E-5</c:v>
                </c:pt>
                <c:pt idx="22">
                  <c:v>-1.5909316155978499E-5</c:v>
                </c:pt>
                <c:pt idx="23">
                  <c:v>-1.76220209691602E-5</c:v>
                </c:pt>
                <c:pt idx="24">
                  <c:v>-1.79663487514825E-5</c:v>
                </c:pt>
                <c:pt idx="25">
                  <c:v>-1.5648655084903901E-5</c:v>
                </c:pt>
                <c:pt idx="26">
                  <c:v>-1.6575463301041699E-5</c:v>
                </c:pt>
                <c:pt idx="27">
                  <c:v>-1.7741905742541198E-5</c:v>
                </c:pt>
                <c:pt idx="28">
                  <c:v>-1.40729941722716E-5</c:v>
                </c:pt>
                <c:pt idx="29">
                  <c:v>-1.46669933061141E-5</c:v>
                </c:pt>
                <c:pt idx="30">
                  <c:v>-1.7254561433574901E-5</c:v>
                </c:pt>
                <c:pt idx="31">
                  <c:v>-1.77363534824448E-5</c:v>
                </c:pt>
                <c:pt idx="32">
                  <c:v>-1.6609170666015699E-5</c:v>
                </c:pt>
                <c:pt idx="33">
                  <c:v>-1.39747161088013E-5</c:v>
                </c:pt>
                <c:pt idx="34">
                  <c:v>-1.2799521762051E-5</c:v>
                </c:pt>
                <c:pt idx="35">
                  <c:v>-1.45719024921959E-5</c:v>
                </c:pt>
                <c:pt idx="36">
                  <c:v>-1.22578338893746E-5</c:v>
                </c:pt>
                <c:pt idx="37">
                  <c:v>-1.0911500864057E-5</c:v>
                </c:pt>
                <c:pt idx="38">
                  <c:v>-1.9511180336097401E-5</c:v>
                </c:pt>
                <c:pt idx="39">
                  <c:v>-1.3879414999732801E-5</c:v>
                </c:pt>
                <c:pt idx="40">
                  <c:v>-1.38284209743958E-5</c:v>
                </c:pt>
                <c:pt idx="41">
                  <c:v>-1.2087727396107001E-5</c:v>
                </c:pt>
                <c:pt idx="42">
                  <c:v>-1.32336428858814E-5</c:v>
                </c:pt>
                <c:pt idx="43">
                  <c:v>-9.4486194804192796E-6</c:v>
                </c:pt>
                <c:pt idx="44">
                  <c:v>-1.46484587604672E-5</c:v>
                </c:pt>
                <c:pt idx="45">
                  <c:v>-1.22543379018286E-5</c:v>
                </c:pt>
                <c:pt idx="46">
                  <c:v>-8.0040257881288006E-6</c:v>
                </c:pt>
                <c:pt idx="47">
                  <c:v>-1.11298284960667E-5</c:v>
                </c:pt>
                <c:pt idx="48">
                  <c:v>-1.2054822714287199E-5</c:v>
                </c:pt>
                <c:pt idx="49">
                  <c:v>-8.6791193473678304E-6</c:v>
                </c:pt>
                <c:pt idx="50">
                  <c:v>-5.2015938335777801E-6</c:v>
                </c:pt>
                <c:pt idx="51">
                  <c:v>-1.7849110723986801E-5</c:v>
                </c:pt>
                <c:pt idx="52">
                  <c:v>-1.0359591016787201E-5</c:v>
                </c:pt>
                <c:pt idx="53">
                  <c:v>-8.5354873710390803E-6</c:v>
                </c:pt>
                <c:pt idx="54">
                  <c:v>-1.18184511475713E-5</c:v>
                </c:pt>
                <c:pt idx="55">
                  <c:v>-1.29978633630237E-5</c:v>
                </c:pt>
                <c:pt idx="56">
                  <c:v>-7.6745766679376108E-6</c:v>
                </c:pt>
                <c:pt idx="57">
                  <c:v>-7.089395702291E-6</c:v>
                </c:pt>
                <c:pt idx="58">
                  <c:v>-2.3697876660303802E-6</c:v>
                </c:pt>
                <c:pt idx="59">
                  <c:v>-1.2003012076992299E-5</c:v>
                </c:pt>
                <c:pt idx="60">
                  <c:v>-9.1236951709441305E-6</c:v>
                </c:pt>
                <c:pt idx="61">
                  <c:v>-7.8595666115691708E-6</c:v>
                </c:pt>
                <c:pt idx="62">
                  <c:v>-1.01381030103473E-6</c:v>
                </c:pt>
                <c:pt idx="63">
                  <c:v>5.1911531575343498E-8</c:v>
                </c:pt>
                <c:pt idx="64">
                  <c:v>-6.3534998121379596E-6</c:v>
                </c:pt>
                <c:pt idx="65">
                  <c:v>-1.04770371805023E-6</c:v>
                </c:pt>
                <c:pt idx="66">
                  <c:v>-2.7786291076519E-6</c:v>
                </c:pt>
                <c:pt idx="67">
                  <c:v>-1.9913504740290098E-6</c:v>
                </c:pt>
                <c:pt idx="68">
                  <c:v>-2.3901292102731801E-6</c:v>
                </c:pt>
                <c:pt idx="69">
                  <c:v>1.0576342788564201E-6</c:v>
                </c:pt>
                <c:pt idx="70">
                  <c:v>-8.1836497558311799E-6</c:v>
                </c:pt>
                <c:pt idx="71">
                  <c:v>7.76300145955971E-7</c:v>
                </c:pt>
                <c:pt idx="72">
                  <c:v>-3.79086354260136E-6</c:v>
                </c:pt>
                <c:pt idx="73">
                  <c:v>-4.7523748960133501E-6</c:v>
                </c:pt>
                <c:pt idx="74">
                  <c:v>-9.9814842012412094E-7</c:v>
                </c:pt>
                <c:pt idx="75">
                  <c:v>-6.1264045907949201E-7</c:v>
                </c:pt>
                <c:pt idx="76">
                  <c:v>-1.19474300293561E-6</c:v>
                </c:pt>
                <c:pt idx="77">
                  <c:v>-2.36005799173585E-6</c:v>
                </c:pt>
                <c:pt idx="78">
                  <c:v>-4.0877251943187601E-6</c:v>
                </c:pt>
                <c:pt idx="79">
                  <c:v>-6.7953650674973301E-6</c:v>
                </c:pt>
                <c:pt idx="80">
                  <c:v>-2.1540755823776899E-6</c:v>
                </c:pt>
                <c:pt idx="81">
                  <c:v>4.8372658227919904E-6</c:v>
                </c:pt>
                <c:pt idx="82">
                  <c:v>-3.3189014906299301E-6</c:v>
                </c:pt>
                <c:pt idx="83">
                  <c:v>-4.9568732825154901E-6</c:v>
                </c:pt>
                <c:pt idx="84">
                  <c:v>5.2886170563745102E-6</c:v>
                </c:pt>
                <c:pt idx="85">
                  <c:v>-6.6803955915877801E-6</c:v>
                </c:pt>
                <c:pt idx="86">
                  <c:v>-2.4479972284177099E-6</c:v>
                </c:pt>
                <c:pt idx="87">
                  <c:v>-1.9599918878170702E-6</c:v>
                </c:pt>
                <c:pt idx="88">
                  <c:v>-3.1699498205117199E-6</c:v>
                </c:pt>
                <c:pt idx="89">
                  <c:v>-6.3827007835924901E-6</c:v>
                </c:pt>
                <c:pt idx="90">
                  <c:v>4.7799953502739604E-6</c:v>
                </c:pt>
                <c:pt idx="91">
                  <c:v>-3.49658643470792E-7</c:v>
                </c:pt>
                <c:pt idx="92">
                  <c:v>-3.8548242514566599E-7</c:v>
                </c:pt>
                <c:pt idx="93">
                  <c:v>-2.7457353492279798E-6</c:v>
                </c:pt>
                <c:pt idx="94">
                  <c:v>4.16208296385012E-6</c:v>
                </c:pt>
                <c:pt idx="95">
                  <c:v>-1.54940648501638E-6</c:v>
                </c:pt>
                <c:pt idx="96">
                  <c:v>1.9342604501470099E-6</c:v>
                </c:pt>
                <c:pt idx="97">
                  <c:v>-3.0585301103931802E-6</c:v>
                </c:pt>
                <c:pt idx="98">
                  <c:v>-1.99873039600568E-6</c:v>
                </c:pt>
                <c:pt idx="99">
                  <c:v>-5.4981723956555995E-7</c:v>
                </c:pt>
                <c:pt idx="100">
                  <c:v>-4.6616028787248002E-6</c:v>
                </c:pt>
                <c:pt idx="101">
                  <c:v>1.9694489214561502E-6</c:v>
                </c:pt>
                <c:pt idx="102">
                  <c:v>-5.1089301862666802E-6</c:v>
                </c:pt>
                <c:pt idx="103">
                  <c:v>-1.65340492136015E-6</c:v>
                </c:pt>
                <c:pt idx="104">
                  <c:v>-3.24737701696328E-7</c:v>
                </c:pt>
                <c:pt idx="105">
                  <c:v>-1.5500285035238301E-6</c:v>
                </c:pt>
                <c:pt idx="106">
                  <c:v>-3.9482139716284101E-6</c:v>
                </c:pt>
                <c:pt idx="107">
                  <c:v>-9.7328803505272692E-7</c:v>
                </c:pt>
                <c:pt idx="108">
                  <c:v>-3.4488764004482698E-6</c:v>
                </c:pt>
                <c:pt idx="109">
                  <c:v>-3.6002384841592102E-7</c:v>
                </c:pt>
                <c:pt idx="110">
                  <c:v>2.2141467042885101E-6</c:v>
                </c:pt>
                <c:pt idx="111">
                  <c:v>-3.6117019374480002E-6</c:v>
                </c:pt>
                <c:pt idx="112">
                  <c:v>1.5812646148417999E-6</c:v>
                </c:pt>
                <c:pt idx="113">
                  <c:v>3.0987391779505999E-6</c:v>
                </c:pt>
                <c:pt idx="114">
                  <c:v>1.59277204296771E-6</c:v>
                </c:pt>
                <c:pt idx="115">
                  <c:v>-1.4941316047281501E-6</c:v>
                </c:pt>
                <c:pt idx="116">
                  <c:v>2.7220995799861501E-6</c:v>
                </c:pt>
                <c:pt idx="117">
                  <c:v>8.9077767383719006E-6</c:v>
                </c:pt>
                <c:pt idx="118">
                  <c:v>-2.8738651143450999E-6</c:v>
                </c:pt>
                <c:pt idx="119">
                  <c:v>9.8448066040397804E-8</c:v>
                </c:pt>
                <c:pt idx="120">
                  <c:v>-7.2602135227593503E-7</c:v>
                </c:pt>
                <c:pt idx="121">
                  <c:v>7.6529183295268095E-6</c:v>
                </c:pt>
                <c:pt idx="122">
                  <c:v>8.7438758652312106E-6</c:v>
                </c:pt>
                <c:pt idx="123">
                  <c:v>9.17364737230367E-7</c:v>
                </c:pt>
                <c:pt idx="124">
                  <c:v>6.2615454604856703E-6</c:v>
                </c:pt>
                <c:pt idx="125">
                  <c:v>-2.6875342280056402E-7</c:v>
                </c:pt>
                <c:pt idx="126">
                  <c:v>-7.9588277015797095E-7</c:v>
                </c:pt>
                <c:pt idx="127">
                  <c:v>1.8187456700810301E-6</c:v>
                </c:pt>
                <c:pt idx="128">
                  <c:v>-1.1142924452707201E-6</c:v>
                </c:pt>
                <c:pt idx="129">
                  <c:v>-3.9579711234599402E-6</c:v>
                </c:pt>
                <c:pt idx="130">
                  <c:v>6.4917939864621397E-6</c:v>
                </c:pt>
                <c:pt idx="131">
                  <c:v>-2.8411862747993899E-6</c:v>
                </c:pt>
                <c:pt idx="132">
                  <c:v>4.4909943332825003E-6</c:v>
                </c:pt>
                <c:pt idx="133">
                  <c:v>-2.140059864891E-6</c:v>
                </c:pt>
                <c:pt idx="134">
                  <c:v>-8.1360078667065094E-6</c:v>
                </c:pt>
                <c:pt idx="135">
                  <c:v>-7.0144914165496597E-6</c:v>
                </c:pt>
                <c:pt idx="136">
                  <c:v>2.6788179825542699E-6</c:v>
                </c:pt>
                <c:pt idx="137">
                  <c:v>3.6133608096649099E-6</c:v>
                </c:pt>
                <c:pt idx="138">
                  <c:v>5.58600857077472E-6</c:v>
                </c:pt>
                <c:pt idx="139">
                  <c:v>6.3293878991284298E-6</c:v>
                </c:pt>
                <c:pt idx="140">
                  <c:v>7.2807235562716502E-6</c:v>
                </c:pt>
                <c:pt idx="141">
                  <c:v>-3.88218251237831E-7</c:v>
                </c:pt>
                <c:pt idx="142">
                  <c:v>-4.9535896887543499E-6</c:v>
                </c:pt>
                <c:pt idx="143">
                  <c:v>-2.4780266273637299E-6</c:v>
                </c:pt>
                <c:pt idx="144">
                  <c:v>1.5097635075293399E-6</c:v>
                </c:pt>
                <c:pt idx="145">
                  <c:v>-3.4881473737564799E-6</c:v>
                </c:pt>
                <c:pt idx="146">
                  <c:v>1.1343778726459199E-5</c:v>
                </c:pt>
                <c:pt idx="147">
                  <c:v>5.24321843256857E-6</c:v>
                </c:pt>
                <c:pt idx="148">
                  <c:v>3.07316233045519E-6</c:v>
                </c:pt>
                <c:pt idx="149">
                  <c:v>-7.7132195100323896E-6</c:v>
                </c:pt>
                <c:pt idx="150">
                  <c:v>1.41094868362854E-6</c:v>
                </c:pt>
                <c:pt idx="151">
                  <c:v>6.1428137245318199E-6</c:v>
                </c:pt>
                <c:pt idx="152">
                  <c:v>-9.8073915206860307E-6</c:v>
                </c:pt>
                <c:pt idx="153">
                  <c:v>1.43739314999895E-6</c:v>
                </c:pt>
                <c:pt idx="154">
                  <c:v>1.23825570937243E-6</c:v>
                </c:pt>
                <c:pt idx="155">
                  <c:v>-6.0235593108193504E-7</c:v>
                </c:pt>
                <c:pt idx="156">
                  <c:v>-1.0273722800463401E-5</c:v>
                </c:pt>
                <c:pt idx="157">
                  <c:v>4.3019091723857298E-7</c:v>
                </c:pt>
                <c:pt idx="158">
                  <c:v>3.2105398270505799E-6</c:v>
                </c:pt>
                <c:pt idx="159">
                  <c:v>-2.2369696175664401E-7</c:v>
                </c:pt>
                <c:pt idx="160">
                  <c:v>-5.4202494871900503E-6</c:v>
                </c:pt>
                <c:pt idx="161">
                  <c:v>4.1452422206502502E-7</c:v>
                </c:pt>
                <c:pt idx="162">
                  <c:v>4.7934818325908903E-6</c:v>
                </c:pt>
                <c:pt idx="163">
                  <c:v>-1.25170476261058E-5</c:v>
                </c:pt>
                <c:pt idx="164">
                  <c:v>-4.8789082309138897E-6</c:v>
                </c:pt>
                <c:pt idx="165">
                  <c:v>-3.9389999000057699E-6</c:v>
                </c:pt>
                <c:pt idx="166">
                  <c:v>-6.1894436714405597E-6</c:v>
                </c:pt>
                <c:pt idx="167">
                  <c:v>5.4637245696731999E-7</c:v>
                </c:pt>
                <c:pt idx="168">
                  <c:v>6.7282760812862601E-7</c:v>
                </c:pt>
                <c:pt idx="169">
                  <c:v>2.4852473314302701E-6</c:v>
                </c:pt>
                <c:pt idx="170">
                  <c:v>9.5192705447204398E-7</c:v>
                </c:pt>
                <c:pt idx="171">
                  <c:v>-5.8998289461352801E-6</c:v>
                </c:pt>
                <c:pt idx="172">
                  <c:v>-4.4336714057040402E-6</c:v>
                </c:pt>
                <c:pt idx="173">
                  <c:v>1.4880707363830001E-6</c:v>
                </c:pt>
                <c:pt idx="174">
                  <c:v>-9.2923570941592199E-6</c:v>
                </c:pt>
                <c:pt idx="175">
                  <c:v>-3.8032529362993499E-6</c:v>
                </c:pt>
                <c:pt idx="176">
                  <c:v>3.21788468388747E-6</c:v>
                </c:pt>
                <c:pt idx="177">
                  <c:v>6.54957290191122E-6</c:v>
                </c:pt>
                <c:pt idx="178">
                  <c:v>-3.21831967046479E-6</c:v>
                </c:pt>
                <c:pt idx="179">
                  <c:v>-1.57462111190715E-6</c:v>
                </c:pt>
                <c:pt idx="180">
                  <c:v>6.3370809007978699E-6</c:v>
                </c:pt>
                <c:pt idx="181">
                  <c:v>3.5454276472071601E-6</c:v>
                </c:pt>
                <c:pt idx="182">
                  <c:v>7.20379937664087E-6</c:v>
                </c:pt>
                <c:pt idx="183">
                  <c:v>-7.6180936029168601E-6</c:v>
                </c:pt>
                <c:pt idx="184">
                  <c:v>3.8713243695199201E-6</c:v>
                </c:pt>
                <c:pt idx="185">
                  <c:v>6.6624093808378897E-6</c:v>
                </c:pt>
                <c:pt idx="186">
                  <c:v>4.5861212683286696E-6</c:v>
                </c:pt>
                <c:pt idx="187">
                  <c:v>-1.25396399974807E-6</c:v>
                </c:pt>
                <c:pt idx="188">
                  <c:v>7.62697571242719E-6</c:v>
                </c:pt>
                <c:pt idx="189">
                  <c:v>1.40918397019243E-5</c:v>
                </c:pt>
                <c:pt idx="190">
                  <c:v>1.1270086624698001E-5</c:v>
                </c:pt>
                <c:pt idx="191">
                  <c:v>1.40610892350118E-5</c:v>
                </c:pt>
                <c:pt idx="192">
                  <c:v>1.9544058743826699E-5</c:v>
                </c:pt>
                <c:pt idx="193">
                  <c:v>2.1250809882366701E-5</c:v>
                </c:pt>
                <c:pt idx="194">
                  <c:v>1.5084206832897201E-5</c:v>
                </c:pt>
                <c:pt idx="195">
                  <c:v>1.55384273922862E-5</c:v>
                </c:pt>
                <c:pt idx="196">
                  <c:v>1.4675604154860299E-5</c:v>
                </c:pt>
                <c:pt idx="197">
                  <c:v>1.68607103751462E-5</c:v>
                </c:pt>
                <c:pt idx="198">
                  <c:v>1.9439516394489599E-5</c:v>
                </c:pt>
                <c:pt idx="199">
                  <c:v>3.4625162423943803E-5</c:v>
                </c:pt>
                <c:pt idx="200">
                  <c:v>2.1942372128445399E-5</c:v>
                </c:pt>
                <c:pt idx="201">
                  <c:v>3.0897006775820599E-5</c:v>
                </c:pt>
                <c:pt idx="202">
                  <c:v>2.9074599937920699E-5</c:v>
                </c:pt>
                <c:pt idx="203">
                  <c:v>2.11814568786953E-5</c:v>
                </c:pt>
                <c:pt idx="204">
                  <c:v>1.8252605346939399E-5</c:v>
                </c:pt>
                <c:pt idx="205">
                  <c:v>-1.0886858122531299E-6</c:v>
                </c:pt>
                <c:pt idx="206">
                  <c:v>1.11783820394962E-5</c:v>
                </c:pt>
                <c:pt idx="207">
                  <c:v>1.1998628912242099E-5</c:v>
                </c:pt>
                <c:pt idx="208">
                  <c:v>1.1325401632368399E-5</c:v>
                </c:pt>
                <c:pt idx="209">
                  <c:v>1.5761326864090601E-5</c:v>
                </c:pt>
                <c:pt idx="210">
                  <c:v>7.3371353428400798E-6</c:v>
                </c:pt>
                <c:pt idx="211">
                  <c:v>5.0253712302335698E-7</c:v>
                </c:pt>
                <c:pt idx="212">
                  <c:v>6.8641200488300999E-6</c:v>
                </c:pt>
                <c:pt idx="213">
                  <c:v>6.5918149532108897E-6</c:v>
                </c:pt>
                <c:pt idx="214">
                  <c:v>1.82887819160937E-5</c:v>
                </c:pt>
                <c:pt idx="215">
                  <c:v>1.97286916993832E-5</c:v>
                </c:pt>
                <c:pt idx="216">
                  <c:v>1.8736369030474102E-5</c:v>
                </c:pt>
                <c:pt idx="217">
                  <c:v>1.95462992830021E-5</c:v>
                </c:pt>
                <c:pt idx="218">
                  <c:v>1.1374237261172301E-5</c:v>
                </c:pt>
                <c:pt idx="219">
                  <c:v>7.0922661929339199E-6</c:v>
                </c:pt>
                <c:pt idx="220">
                  <c:v>1.1691415600593399E-5</c:v>
                </c:pt>
                <c:pt idx="221">
                  <c:v>4.27852003155001E-6</c:v>
                </c:pt>
                <c:pt idx="222">
                  <c:v>1.3624142204102899E-5</c:v>
                </c:pt>
                <c:pt idx="223">
                  <c:v>6.6158245703895702E-6</c:v>
                </c:pt>
                <c:pt idx="224">
                  <c:v>4.2770831112250003E-6</c:v>
                </c:pt>
                <c:pt idx="225">
                  <c:v>2.0475248880591601E-6</c:v>
                </c:pt>
                <c:pt idx="226">
                  <c:v>6.9627750222181202E-6</c:v>
                </c:pt>
                <c:pt idx="227">
                  <c:v>8.6930110465768507E-6</c:v>
                </c:pt>
                <c:pt idx="228">
                  <c:v>1.70327253256666E-5</c:v>
                </c:pt>
                <c:pt idx="229">
                  <c:v>1.39571039304377E-5</c:v>
                </c:pt>
                <c:pt idx="230">
                  <c:v>1.07852613581176E-5</c:v>
                </c:pt>
                <c:pt idx="231">
                  <c:v>7.1668450753155196E-6</c:v>
                </c:pt>
                <c:pt idx="232">
                  <c:v>1.3701915913873501E-5</c:v>
                </c:pt>
                <c:pt idx="233">
                  <c:v>1.0235416188076701E-5</c:v>
                </c:pt>
                <c:pt idx="234">
                  <c:v>9.0284914861023596E-6</c:v>
                </c:pt>
                <c:pt idx="235">
                  <c:v>1.5472512492720499E-5</c:v>
                </c:pt>
                <c:pt idx="236">
                  <c:v>1.07204979238593E-5</c:v>
                </c:pt>
                <c:pt idx="237">
                  <c:v>9.6887826387416098E-6</c:v>
                </c:pt>
                <c:pt idx="238">
                  <c:v>9.1460943440234605E-6</c:v>
                </c:pt>
                <c:pt idx="239">
                  <c:v>5.3824575407927401E-6</c:v>
                </c:pt>
                <c:pt idx="240">
                  <c:v>1.01730352159756E-5</c:v>
                </c:pt>
                <c:pt idx="241">
                  <c:v>1.69623737318327E-5</c:v>
                </c:pt>
                <c:pt idx="242">
                  <c:v>1.37762130073096E-5</c:v>
                </c:pt>
                <c:pt idx="243">
                  <c:v>2.2812057203732902E-5</c:v>
                </c:pt>
                <c:pt idx="244">
                  <c:v>9.8387406366313495E-6</c:v>
                </c:pt>
                <c:pt idx="245">
                  <c:v>1.0925318902902E-5</c:v>
                </c:pt>
                <c:pt idx="246">
                  <c:v>9.9148810867474904E-6</c:v>
                </c:pt>
                <c:pt idx="247">
                  <c:v>2.0559244697647501E-5</c:v>
                </c:pt>
                <c:pt idx="248">
                  <c:v>1.3877937792232E-5</c:v>
                </c:pt>
                <c:pt idx="249">
                  <c:v>1.07169160684034E-5</c:v>
                </c:pt>
                <c:pt idx="250">
                  <c:v>1.02150786926189E-5</c:v>
                </c:pt>
                <c:pt idx="251">
                  <c:v>8.3230504174932595E-6</c:v>
                </c:pt>
                <c:pt idx="252">
                  <c:v>7.9932274968099793E-6</c:v>
                </c:pt>
                <c:pt idx="253">
                  <c:v>8.2778244096436202E-6</c:v>
                </c:pt>
                <c:pt idx="254">
                  <c:v>4.4014467079445798E-6</c:v>
                </c:pt>
                <c:pt idx="255">
                  <c:v>1.7594364223044799E-5</c:v>
                </c:pt>
                <c:pt idx="256">
                  <c:v>1.7036910840755098E-5</c:v>
                </c:pt>
                <c:pt idx="257">
                  <c:v>1.6407461968558501E-5</c:v>
                </c:pt>
                <c:pt idx="258">
                  <c:v>1.53920251886542E-5</c:v>
                </c:pt>
                <c:pt idx="259">
                  <c:v>1.48959649900754E-5</c:v>
                </c:pt>
                <c:pt idx="260">
                  <c:v>1.38120362462308E-5</c:v>
                </c:pt>
                <c:pt idx="261">
                  <c:v>1.57050560203014E-5</c:v>
                </c:pt>
                <c:pt idx="262">
                  <c:v>2.3688844553589401E-5</c:v>
                </c:pt>
                <c:pt idx="263">
                  <c:v>1.10064830205777E-5</c:v>
                </c:pt>
                <c:pt idx="264">
                  <c:v>9.7971920932017692E-6</c:v>
                </c:pt>
                <c:pt idx="265">
                  <c:v>2.2837762568395801E-5</c:v>
                </c:pt>
                <c:pt idx="266">
                  <c:v>2.2371514260190699E-5</c:v>
                </c:pt>
                <c:pt idx="267">
                  <c:v>1.5738790291584301E-5</c:v>
                </c:pt>
                <c:pt idx="268">
                  <c:v>2.2898370801910999E-5</c:v>
                </c:pt>
                <c:pt idx="269">
                  <c:v>2.6449488909898701E-5</c:v>
                </c:pt>
                <c:pt idx="270">
                  <c:v>1.8031722909217901E-5</c:v>
                </c:pt>
                <c:pt idx="271">
                  <c:v>1.86028720817809E-5</c:v>
                </c:pt>
                <c:pt idx="272">
                  <c:v>1.3692224816092301E-5</c:v>
                </c:pt>
                <c:pt idx="273">
                  <c:v>2.1717282112898301E-5</c:v>
                </c:pt>
                <c:pt idx="274">
                  <c:v>2.1505029750934299E-5</c:v>
                </c:pt>
                <c:pt idx="275">
                  <c:v>1.65555091220249E-5</c:v>
                </c:pt>
                <c:pt idx="276">
                  <c:v>1.7255871171475999E-5</c:v>
                </c:pt>
                <c:pt idx="277">
                  <c:v>1.9132527177944201E-5</c:v>
                </c:pt>
                <c:pt idx="278">
                  <c:v>1.7420038163767E-5</c:v>
                </c:pt>
                <c:pt idx="279">
                  <c:v>1.6352440676103602E-5</c:v>
                </c:pt>
                <c:pt idx="280">
                  <c:v>1.5498033954932598E-5</c:v>
                </c:pt>
                <c:pt idx="281">
                  <c:v>1.7361178575077501E-5</c:v>
                </c:pt>
                <c:pt idx="282">
                  <c:v>1.15645411147678E-5</c:v>
                </c:pt>
                <c:pt idx="283">
                  <c:v>2.0310930185950601E-5</c:v>
                </c:pt>
                <c:pt idx="284">
                  <c:v>1.19927919689717E-5</c:v>
                </c:pt>
                <c:pt idx="285">
                  <c:v>1.32702517079643E-5</c:v>
                </c:pt>
                <c:pt idx="286">
                  <c:v>1.4272201291329901E-5</c:v>
                </c:pt>
                <c:pt idx="287">
                  <c:v>1.23989355915855E-5</c:v>
                </c:pt>
                <c:pt idx="288">
                  <c:v>9.7888963387578298E-6</c:v>
                </c:pt>
                <c:pt idx="289">
                  <c:v>2.0039811459051401E-5</c:v>
                </c:pt>
                <c:pt idx="290">
                  <c:v>1.7491087382846401E-5</c:v>
                </c:pt>
                <c:pt idx="291">
                  <c:v>1.63322738798417E-5</c:v>
                </c:pt>
                <c:pt idx="292">
                  <c:v>2.0284089705272901E-5</c:v>
                </c:pt>
                <c:pt idx="293">
                  <c:v>1.2523970070735E-5</c:v>
                </c:pt>
                <c:pt idx="294">
                  <c:v>2.11902276073849E-5</c:v>
                </c:pt>
                <c:pt idx="295">
                  <c:v>2.2813308070256402E-5</c:v>
                </c:pt>
                <c:pt idx="296">
                  <c:v>1.9294521777182901E-5</c:v>
                </c:pt>
                <c:pt idx="297">
                  <c:v>2.1996158785006401E-5</c:v>
                </c:pt>
                <c:pt idx="298">
                  <c:v>3.3388648461328897E-5</c:v>
                </c:pt>
                <c:pt idx="299">
                  <c:v>2.7674236862064799E-5</c:v>
                </c:pt>
                <c:pt idx="300">
                  <c:v>3.0135323715342399E-5</c:v>
                </c:pt>
                <c:pt idx="301">
                  <c:v>2.40647873975581E-5</c:v>
                </c:pt>
                <c:pt idx="302">
                  <c:v>1.1641853572214299E-5</c:v>
                </c:pt>
                <c:pt idx="303">
                  <c:v>2.1182570300717398E-5</c:v>
                </c:pt>
                <c:pt idx="304">
                  <c:v>2.4295690123366901E-5</c:v>
                </c:pt>
                <c:pt idx="305">
                  <c:v>2.9926383115197601E-5</c:v>
                </c:pt>
                <c:pt idx="306">
                  <c:v>3.1976420909409398E-5</c:v>
                </c:pt>
                <c:pt idx="307">
                  <c:v>1.78992903216976E-5</c:v>
                </c:pt>
                <c:pt idx="308">
                  <c:v>2.8001935556583401E-5</c:v>
                </c:pt>
                <c:pt idx="309">
                  <c:v>1.5446808581515201E-5</c:v>
                </c:pt>
                <c:pt idx="310">
                  <c:v>1.7280347040626099E-5</c:v>
                </c:pt>
                <c:pt idx="311">
                  <c:v>1.36884769825151E-5</c:v>
                </c:pt>
                <c:pt idx="312">
                  <c:v>1.75322380137828E-5</c:v>
                </c:pt>
                <c:pt idx="313">
                  <c:v>2.0250952794536198E-5</c:v>
                </c:pt>
                <c:pt idx="314">
                  <c:v>2.40756732230962E-5</c:v>
                </c:pt>
                <c:pt idx="315">
                  <c:v>2.9275265316728999E-5</c:v>
                </c:pt>
                <c:pt idx="316">
                  <c:v>2.2267445087645199E-5</c:v>
                </c:pt>
                <c:pt idx="317">
                  <c:v>2.2880145293028701E-5</c:v>
                </c:pt>
                <c:pt idx="318">
                  <c:v>2.4602682510118099E-5</c:v>
                </c:pt>
                <c:pt idx="319">
                  <c:v>2.5000522468737902E-5</c:v>
                </c:pt>
                <c:pt idx="320">
                  <c:v>1.5776743243578902E-5</c:v>
                </c:pt>
                <c:pt idx="321">
                  <c:v>3.0134223517231701E-5</c:v>
                </c:pt>
                <c:pt idx="322">
                  <c:v>1.61782481413605E-5</c:v>
                </c:pt>
                <c:pt idx="323">
                  <c:v>2.8217443824870299E-5</c:v>
                </c:pt>
                <c:pt idx="324">
                  <c:v>1.88889303230246E-5</c:v>
                </c:pt>
                <c:pt idx="325">
                  <c:v>2.1106653727806E-5</c:v>
                </c:pt>
                <c:pt idx="326">
                  <c:v>2.4795692941932701E-5</c:v>
                </c:pt>
                <c:pt idx="327">
                  <c:v>2.4789943757112501E-5</c:v>
                </c:pt>
                <c:pt idx="328">
                  <c:v>2.0321079059277399E-5</c:v>
                </c:pt>
                <c:pt idx="329">
                  <c:v>2.2803786142899901E-5</c:v>
                </c:pt>
                <c:pt idx="330">
                  <c:v>2.2204803643392399E-5</c:v>
                </c:pt>
                <c:pt idx="331">
                  <c:v>2.5742087292660502E-5</c:v>
                </c:pt>
                <c:pt idx="332">
                  <c:v>3.0067852346526799E-5</c:v>
                </c:pt>
                <c:pt idx="333">
                  <c:v>3.4831217621493897E-5</c:v>
                </c:pt>
                <c:pt idx="334">
                  <c:v>2.3779625022269899E-5</c:v>
                </c:pt>
                <c:pt idx="335">
                  <c:v>3.1955838673567302E-5</c:v>
                </c:pt>
                <c:pt idx="336">
                  <c:v>2.7760767358386301E-5</c:v>
                </c:pt>
                <c:pt idx="337">
                  <c:v>2.77317677115621E-5</c:v>
                </c:pt>
                <c:pt idx="338">
                  <c:v>3.5884526919172598E-5</c:v>
                </c:pt>
                <c:pt idx="339">
                  <c:v>2.8963720402884401E-5</c:v>
                </c:pt>
                <c:pt idx="340">
                  <c:v>2.0790688272636E-5</c:v>
                </c:pt>
                <c:pt idx="341">
                  <c:v>3.43000869867675E-5</c:v>
                </c:pt>
                <c:pt idx="342">
                  <c:v>2.3954229447511698E-5</c:v>
                </c:pt>
                <c:pt idx="343">
                  <c:v>3.9632693165109197E-5</c:v>
                </c:pt>
                <c:pt idx="344">
                  <c:v>3.3045423284573502E-5</c:v>
                </c:pt>
                <c:pt idx="345">
                  <c:v>2.6753988507545E-5</c:v>
                </c:pt>
                <c:pt idx="346">
                  <c:v>2.6742233335682599E-5</c:v>
                </c:pt>
                <c:pt idx="347">
                  <c:v>2.5963283588752899E-5</c:v>
                </c:pt>
                <c:pt idx="348">
                  <c:v>3.5556791682311697E-5</c:v>
                </c:pt>
                <c:pt idx="349">
                  <c:v>2.08671688812191E-5</c:v>
                </c:pt>
                <c:pt idx="350">
                  <c:v>2.3288043121308598E-5</c:v>
                </c:pt>
                <c:pt idx="351">
                  <c:v>1.7878804213684501E-5</c:v>
                </c:pt>
                <c:pt idx="352">
                  <c:v>2.9376231780991099E-5</c:v>
                </c:pt>
                <c:pt idx="353">
                  <c:v>2.7107578025922601E-5</c:v>
                </c:pt>
                <c:pt idx="354">
                  <c:v>2.72339537836521E-5</c:v>
                </c:pt>
                <c:pt idx="355">
                  <c:v>2.57364703037753E-5</c:v>
                </c:pt>
                <c:pt idx="356">
                  <c:v>2.96495342346662E-5</c:v>
                </c:pt>
                <c:pt idx="357">
                  <c:v>2.4738115895729699E-5</c:v>
                </c:pt>
                <c:pt idx="358">
                  <c:v>2.1576946768249599E-5</c:v>
                </c:pt>
                <c:pt idx="359">
                  <c:v>2.1171384479484801E-5</c:v>
                </c:pt>
                <c:pt idx="360">
                  <c:v>3.55656267503191E-5</c:v>
                </c:pt>
                <c:pt idx="361">
                  <c:v>3.68567572289227E-5</c:v>
                </c:pt>
                <c:pt idx="362">
                  <c:v>4.0488840170884703E-5</c:v>
                </c:pt>
                <c:pt idx="363">
                  <c:v>3.6932940859361501E-5</c:v>
                </c:pt>
                <c:pt idx="364">
                  <c:v>3.99170519883877E-5</c:v>
                </c:pt>
                <c:pt idx="365">
                  <c:v>3.5355392944601502E-5</c:v>
                </c:pt>
                <c:pt idx="366">
                  <c:v>2.8951269400217701E-5</c:v>
                </c:pt>
                <c:pt idx="367">
                  <c:v>3.8671190486335103E-5</c:v>
                </c:pt>
                <c:pt idx="368">
                  <c:v>3.9955639277883999E-5</c:v>
                </c:pt>
                <c:pt idx="369">
                  <c:v>3.8255987979463003E-5</c:v>
                </c:pt>
                <c:pt idx="370">
                  <c:v>3.4860107457135097E-5</c:v>
                </c:pt>
                <c:pt idx="371">
                  <c:v>3.5056615143202799E-5</c:v>
                </c:pt>
                <c:pt idx="372">
                  <c:v>3.6959437139189297E-5</c:v>
                </c:pt>
                <c:pt idx="373">
                  <c:v>4.13289168008891E-5</c:v>
                </c:pt>
                <c:pt idx="374">
                  <c:v>4.11152507393673E-5</c:v>
                </c:pt>
                <c:pt idx="375">
                  <c:v>3.4853605690511201E-5</c:v>
                </c:pt>
                <c:pt idx="376">
                  <c:v>3.7780132028486303E-5</c:v>
                </c:pt>
                <c:pt idx="377">
                  <c:v>3.10376939358059E-5</c:v>
                </c:pt>
                <c:pt idx="378">
                  <c:v>4.0727482156422303E-5</c:v>
                </c:pt>
                <c:pt idx="379">
                  <c:v>4.2381291892759698E-5</c:v>
                </c:pt>
                <c:pt idx="380">
                  <c:v>4.04639743624369E-5</c:v>
                </c:pt>
                <c:pt idx="381">
                  <c:v>3.7580981949798799E-5</c:v>
                </c:pt>
                <c:pt idx="382">
                  <c:v>3.3748783137195198E-5</c:v>
                </c:pt>
                <c:pt idx="383">
                  <c:v>4.3492716531170297E-5</c:v>
                </c:pt>
                <c:pt idx="384">
                  <c:v>4.6404866649874801E-5</c:v>
                </c:pt>
                <c:pt idx="385">
                  <c:v>5.1734396225033899E-5</c:v>
                </c:pt>
                <c:pt idx="386">
                  <c:v>4.1820403552034897E-5</c:v>
                </c:pt>
                <c:pt idx="387">
                  <c:v>4.2252305344396301E-5</c:v>
                </c:pt>
                <c:pt idx="388">
                  <c:v>3.5599671017829899E-5</c:v>
                </c:pt>
                <c:pt idx="389">
                  <c:v>4.93904199245199E-5</c:v>
                </c:pt>
                <c:pt idx="390">
                  <c:v>4.6692377957907897E-5</c:v>
                </c:pt>
                <c:pt idx="391">
                  <c:v>4.2436544199475703E-5</c:v>
                </c:pt>
                <c:pt idx="392">
                  <c:v>5.3858379923658097E-5</c:v>
                </c:pt>
                <c:pt idx="393">
                  <c:v>4.11004841509661E-5</c:v>
                </c:pt>
                <c:pt idx="394">
                  <c:v>4.7477373680795101E-5</c:v>
                </c:pt>
                <c:pt idx="395">
                  <c:v>3.3774835586293902E-5</c:v>
                </c:pt>
                <c:pt idx="396">
                  <c:v>4.16931225063671E-5</c:v>
                </c:pt>
                <c:pt idx="397">
                  <c:v>4.38947186678278E-5</c:v>
                </c:pt>
                <c:pt idx="398">
                  <c:v>4.0647290506002099E-5</c:v>
                </c:pt>
                <c:pt idx="399">
                  <c:v>4.2497974927735401E-5</c:v>
                </c:pt>
                <c:pt idx="400">
                  <c:v>4.7173896585656701E-5</c:v>
                </c:pt>
                <c:pt idx="401">
                  <c:v>4.3967068641233601E-5</c:v>
                </c:pt>
                <c:pt idx="402">
                  <c:v>3.9514963066846399E-5</c:v>
                </c:pt>
                <c:pt idx="403">
                  <c:v>4.1181758267790602E-5</c:v>
                </c:pt>
                <c:pt idx="404">
                  <c:v>4.5354508283190798E-5</c:v>
                </c:pt>
                <c:pt idx="405">
                  <c:v>4.60982122833631E-5</c:v>
                </c:pt>
                <c:pt idx="406">
                  <c:v>4.3249505293992397E-5</c:v>
                </c:pt>
                <c:pt idx="407">
                  <c:v>3.9574653321932799E-5</c:v>
                </c:pt>
                <c:pt idx="408">
                  <c:v>4.4762447748068198E-5</c:v>
                </c:pt>
                <c:pt idx="409">
                  <c:v>4.5000534585442397E-5</c:v>
                </c:pt>
                <c:pt idx="410">
                  <c:v>4.64833881564613E-5</c:v>
                </c:pt>
                <c:pt idx="411">
                  <c:v>4.9160693884511803E-5</c:v>
                </c:pt>
                <c:pt idx="412">
                  <c:v>5.0387341112601202E-5</c:v>
                </c:pt>
                <c:pt idx="413">
                  <c:v>5.5974741220678297E-5</c:v>
                </c:pt>
                <c:pt idx="414">
                  <c:v>4.9399543005150202E-5</c:v>
                </c:pt>
                <c:pt idx="415">
                  <c:v>4.5072224775931502E-5</c:v>
                </c:pt>
                <c:pt idx="416">
                  <c:v>4.6842497235736197E-5</c:v>
                </c:pt>
                <c:pt idx="417">
                  <c:v>5.1097189077384502E-5</c:v>
                </c:pt>
                <c:pt idx="418">
                  <c:v>4.8581121180177202E-5</c:v>
                </c:pt>
                <c:pt idx="419">
                  <c:v>4.6859603640397101E-5</c:v>
                </c:pt>
                <c:pt idx="420">
                  <c:v>4.4352221307250098E-5</c:v>
                </c:pt>
                <c:pt idx="421">
                  <c:v>4.2424969592277498E-5</c:v>
                </c:pt>
                <c:pt idx="422">
                  <c:v>4.6309288523776797E-5</c:v>
                </c:pt>
                <c:pt idx="423">
                  <c:v>5.18772455346972E-5</c:v>
                </c:pt>
                <c:pt idx="424">
                  <c:v>4.9865203900056999E-5</c:v>
                </c:pt>
                <c:pt idx="425">
                  <c:v>5.3623858167467397E-5</c:v>
                </c:pt>
                <c:pt idx="426">
                  <c:v>4.6072339922671698E-5</c:v>
                </c:pt>
                <c:pt idx="427">
                  <c:v>4.5690400349082903E-5</c:v>
                </c:pt>
                <c:pt idx="428">
                  <c:v>4.4123028996249098E-5</c:v>
                </c:pt>
                <c:pt idx="429">
                  <c:v>4.2634264593854502E-5</c:v>
                </c:pt>
                <c:pt idx="430">
                  <c:v>4.2319868206030797E-5</c:v>
                </c:pt>
                <c:pt idx="431">
                  <c:v>4.9962123705715702E-5</c:v>
                </c:pt>
                <c:pt idx="432">
                  <c:v>4.4012008994604599E-5</c:v>
                </c:pt>
                <c:pt idx="433">
                  <c:v>4.9002518070007198E-5</c:v>
                </c:pt>
                <c:pt idx="434">
                  <c:v>5.6487598587386401E-5</c:v>
                </c:pt>
                <c:pt idx="435">
                  <c:v>5.2562782858214197E-5</c:v>
                </c:pt>
                <c:pt idx="436">
                  <c:v>4.5703423196184502E-5</c:v>
                </c:pt>
                <c:pt idx="437">
                  <c:v>4.96304427111786E-5</c:v>
                </c:pt>
                <c:pt idx="438">
                  <c:v>5.18953322703419E-5</c:v>
                </c:pt>
                <c:pt idx="439">
                  <c:v>4.60994670725115E-5</c:v>
                </c:pt>
                <c:pt idx="440">
                  <c:v>4.3384375833926003E-5</c:v>
                </c:pt>
                <c:pt idx="441">
                  <c:v>5.0269999710345603E-5</c:v>
                </c:pt>
                <c:pt idx="442">
                  <c:v>4.0348801338751601E-5</c:v>
                </c:pt>
                <c:pt idx="443">
                  <c:v>4.4681379396025502E-5</c:v>
                </c:pt>
                <c:pt idx="444">
                  <c:v>5.1102342453076299E-5</c:v>
                </c:pt>
                <c:pt idx="445">
                  <c:v>4.2409030358269602E-5</c:v>
                </c:pt>
                <c:pt idx="446">
                  <c:v>5.2693021898869401E-5</c:v>
                </c:pt>
                <c:pt idx="447">
                  <c:v>4.5915676260611898E-5</c:v>
                </c:pt>
                <c:pt idx="448">
                  <c:v>3.8234188058531103E-5</c:v>
                </c:pt>
                <c:pt idx="449">
                  <c:v>4.2513646713787399E-5</c:v>
                </c:pt>
                <c:pt idx="450">
                  <c:v>4.5593007960891402E-5</c:v>
                </c:pt>
                <c:pt idx="451">
                  <c:v>4.1424297463280999E-5</c:v>
                </c:pt>
                <c:pt idx="452">
                  <c:v>4.7857461650893497E-5</c:v>
                </c:pt>
                <c:pt idx="453">
                  <c:v>4.5243597698468403E-5</c:v>
                </c:pt>
                <c:pt idx="454">
                  <c:v>4.0413570921300403E-5</c:v>
                </c:pt>
                <c:pt idx="455">
                  <c:v>3.9371494594999403E-5</c:v>
                </c:pt>
                <c:pt idx="456">
                  <c:v>4.4098754020752503E-5</c:v>
                </c:pt>
                <c:pt idx="457">
                  <c:v>4.6318685995143502E-5</c:v>
                </c:pt>
                <c:pt idx="458">
                  <c:v>3.7273028694037401E-5</c:v>
                </c:pt>
                <c:pt idx="459">
                  <c:v>4.1325903149355E-5</c:v>
                </c:pt>
                <c:pt idx="460">
                  <c:v>4.7319201571796803E-5</c:v>
                </c:pt>
                <c:pt idx="461">
                  <c:v>4.2677775022944501E-5</c:v>
                </c:pt>
                <c:pt idx="462">
                  <c:v>4.8220798868888097E-5</c:v>
                </c:pt>
                <c:pt idx="463">
                  <c:v>4.1432413546159901E-5</c:v>
                </c:pt>
                <c:pt idx="464">
                  <c:v>4.3760704938850201E-5</c:v>
                </c:pt>
                <c:pt idx="465">
                  <c:v>3.9657502086148302E-5</c:v>
                </c:pt>
                <c:pt idx="466">
                  <c:v>3.8534279392975898E-5</c:v>
                </c:pt>
                <c:pt idx="467">
                  <c:v>3.3162900133643497E-5</c:v>
                </c:pt>
                <c:pt idx="468">
                  <c:v>3.5540512109913498E-5</c:v>
                </c:pt>
                <c:pt idx="469">
                  <c:v>3.8879799584137303E-5</c:v>
                </c:pt>
                <c:pt idx="470">
                  <c:v>3.6563540259019402E-5</c:v>
                </c:pt>
                <c:pt idx="471">
                  <c:v>4.1308789045881603E-5</c:v>
                </c:pt>
                <c:pt idx="472">
                  <c:v>4.1957419958566198E-5</c:v>
                </c:pt>
                <c:pt idx="473">
                  <c:v>3.9636380272333301E-5</c:v>
                </c:pt>
                <c:pt idx="474">
                  <c:v>3.8957494888530302E-5</c:v>
                </c:pt>
                <c:pt idx="475">
                  <c:v>4.1774069478259202E-5</c:v>
                </c:pt>
                <c:pt idx="476">
                  <c:v>2.85076778128754E-5</c:v>
                </c:pt>
                <c:pt idx="477">
                  <c:v>2.9703206644756099E-5</c:v>
                </c:pt>
                <c:pt idx="478">
                  <c:v>2.7182738810497001E-5</c:v>
                </c:pt>
                <c:pt idx="479">
                  <c:v>3.4527127263271803E-5</c:v>
                </c:pt>
                <c:pt idx="480">
                  <c:v>3.2000305520063897E-5</c:v>
                </c:pt>
                <c:pt idx="481">
                  <c:v>3.2491875136043403E-5</c:v>
                </c:pt>
                <c:pt idx="482">
                  <c:v>4.05475010102636E-5</c:v>
                </c:pt>
                <c:pt idx="483">
                  <c:v>2.97057704143812E-5</c:v>
                </c:pt>
                <c:pt idx="484">
                  <c:v>2.85104686421476E-5</c:v>
                </c:pt>
                <c:pt idx="485">
                  <c:v>3.2234202538105099E-5</c:v>
                </c:pt>
                <c:pt idx="486">
                  <c:v>3.1559400017820599E-5</c:v>
                </c:pt>
                <c:pt idx="487">
                  <c:v>2.5961548973578799E-5</c:v>
                </c:pt>
                <c:pt idx="488">
                  <c:v>2.5531763036279601E-5</c:v>
                </c:pt>
                <c:pt idx="489">
                  <c:v>2.82909827240987E-5</c:v>
                </c:pt>
                <c:pt idx="490">
                  <c:v>2.8194229274393201E-5</c:v>
                </c:pt>
                <c:pt idx="491">
                  <c:v>2.5961174166139699E-5</c:v>
                </c:pt>
                <c:pt idx="492">
                  <c:v>3.3015103956480802E-5</c:v>
                </c:pt>
                <c:pt idx="493">
                  <c:v>2.89491746311658E-5</c:v>
                </c:pt>
                <c:pt idx="494">
                  <c:v>2.6703699533592498E-5</c:v>
                </c:pt>
                <c:pt idx="495">
                  <c:v>2.4921612890676701E-5</c:v>
                </c:pt>
                <c:pt idx="496">
                  <c:v>1.7197389762437099E-5</c:v>
                </c:pt>
                <c:pt idx="497">
                  <c:v>1.68261597567033E-5</c:v>
                </c:pt>
                <c:pt idx="498">
                  <c:v>2.4299147299567399E-5</c:v>
                </c:pt>
                <c:pt idx="499">
                  <c:v>2.3821990454379399E-5</c:v>
                </c:pt>
                <c:pt idx="500">
                  <c:v>1.8665959977742601E-5</c:v>
                </c:pt>
                <c:pt idx="501">
                  <c:v>2.1846875618406301E-5</c:v>
                </c:pt>
                <c:pt idx="502">
                  <c:v>1.5977817977181499E-5</c:v>
                </c:pt>
                <c:pt idx="503">
                  <c:v>1.24173886963814E-5</c:v>
                </c:pt>
                <c:pt idx="504">
                  <c:v>1.42927436068686E-5</c:v>
                </c:pt>
                <c:pt idx="505">
                  <c:v>1.1492430578522601E-5</c:v>
                </c:pt>
                <c:pt idx="506">
                  <c:v>1.26203632539557E-5</c:v>
                </c:pt>
                <c:pt idx="507">
                  <c:v>1.0563738341172E-5</c:v>
                </c:pt>
                <c:pt idx="508">
                  <c:v>1.6622188785890401E-5</c:v>
                </c:pt>
                <c:pt idx="509">
                  <c:v>6.6036663799491098E-6</c:v>
                </c:pt>
                <c:pt idx="510">
                  <c:v>7.2929367978487199E-6</c:v>
                </c:pt>
                <c:pt idx="511">
                  <c:v>1.5086899408882301E-5</c:v>
                </c:pt>
                <c:pt idx="512">
                  <c:v>1.1928546109488501E-5</c:v>
                </c:pt>
                <c:pt idx="513">
                  <c:v>1.14724328634555E-5</c:v>
                </c:pt>
                <c:pt idx="514">
                  <c:v>6.0689154043128E-6</c:v>
                </c:pt>
                <c:pt idx="515">
                  <c:v>6.0610272728057103E-6</c:v>
                </c:pt>
                <c:pt idx="516">
                  <c:v>8.1530964123222004E-6</c:v>
                </c:pt>
                <c:pt idx="517">
                  <c:v>1.9218283477977102E-6</c:v>
                </c:pt>
                <c:pt idx="518">
                  <c:v>-1.22224602113956E-6</c:v>
                </c:pt>
                <c:pt idx="519">
                  <c:v>-5.7328433470269198E-6</c:v>
                </c:pt>
                <c:pt idx="520">
                  <c:v>-4.69830878221502E-7</c:v>
                </c:pt>
                <c:pt idx="521">
                  <c:v>-9.4458964020584595E-8</c:v>
                </c:pt>
                <c:pt idx="522">
                  <c:v>-2.9789104204388199E-6</c:v>
                </c:pt>
                <c:pt idx="523">
                  <c:v>-1.9567818803670901E-6</c:v>
                </c:pt>
                <c:pt idx="524">
                  <c:v>-5.52442700350742E-6</c:v>
                </c:pt>
                <c:pt idx="525">
                  <c:v>-1.0792584544265699E-5</c:v>
                </c:pt>
                <c:pt idx="526">
                  <c:v>-8.9531807864661303E-6</c:v>
                </c:pt>
                <c:pt idx="527">
                  <c:v>-6.0981056423920899E-6</c:v>
                </c:pt>
                <c:pt idx="528">
                  <c:v>-9.6121353569678696E-6</c:v>
                </c:pt>
                <c:pt idx="529">
                  <c:v>-1.15364774475918E-5</c:v>
                </c:pt>
                <c:pt idx="530">
                  <c:v>-1.8648150149222501E-5</c:v>
                </c:pt>
                <c:pt idx="531">
                  <c:v>-1.79856927830854E-5</c:v>
                </c:pt>
                <c:pt idx="532">
                  <c:v>-1.1981241232862E-5</c:v>
                </c:pt>
                <c:pt idx="533">
                  <c:v>-1.9041073236745701E-5</c:v>
                </c:pt>
                <c:pt idx="534">
                  <c:v>-2.2712752653436499E-5</c:v>
                </c:pt>
                <c:pt idx="535">
                  <c:v>-2.2672615210398002E-5</c:v>
                </c:pt>
                <c:pt idx="536">
                  <c:v>-2.2641075929426699E-5</c:v>
                </c:pt>
                <c:pt idx="537">
                  <c:v>-1.96799738769352E-5</c:v>
                </c:pt>
                <c:pt idx="538">
                  <c:v>-2.22129349099176E-5</c:v>
                </c:pt>
                <c:pt idx="539">
                  <c:v>-2.7571384299560999E-5</c:v>
                </c:pt>
                <c:pt idx="540">
                  <c:v>-2.8583553335074101E-5</c:v>
                </c:pt>
                <c:pt idx="541">
                  <c:v>-2.9401237289126301E-5</c:v>
                </c:pt>
                <c:pt idx="542">
                  <c:v>-2.6980875359305399E-5</c:v>
                </c:pt>
                <c:pt idx="543">
                  <c:v>-3.6062562160108599E-5</c:v>
                </c:pt>
                <c:pt idx="544">
                  <c:v>-2.93767186828309E-5</c:v>
                </c:pt>
                <c:pt idx="545">
                  <c:v>-3.2386952887284999E-5</c:v>
                </c:pt>
                <c:pt idx="546">
                  <c:v>-4.2892689961821897E-5</c:v>
                </c:pt>
                <c:pt idx="547">
                  <c:v>-4.4695797969291303E-5</c:v>
                </c:pt>
                <c:pt idx="548">
                  <c:v>-3.6195989866771898E-5</c:v>
                </c:pt>
                <c:pt idx="549">
                  <c:v>-4.2335972452874201E-5</c:v>
                </c:pt>
                <c:pt idx="550">
                  <c:v>-4.4780534202583097E-5</c:v>
                </c:pt>
                <c:pt idx="551">
                  <c:v>-4.6307959905202399E-5</c:v>
                </c:pt>
                <c:pt idx="552">
                  <c:v>-5.1493989773475998E-5</c:v>
                </c:pt>
                <c:pt idx="553">
                  <c:v>-4.2513834309173598E-5</c:v>
                </c:pt>
                <c:pt idx="554">
                  <c:v>-5.0835402280707603E-5</c:v>
                </c:pt>
                <c:pt idx="555">
                  <c:v>-5.59033784555729E-5</c:v>
                </c:pt>
                <c:pt idx="556">
                  <c:v>-5.2954187648145803E-5</c:v>
                </c:pt>
                <c:pt idx="557">
                  <c:v>-5.1357809686047298E-5</c:v>
                </c:pt>
                <c:pt idx="558">
                  <c:v>-5.8907591425261701E-5</c:v>
                </c:pt>
                <c:pt idx="559">
                  <c:v>-5.6683430433618801E-5</c:v>
                </c:pt>
                <c:pt idx="560">
                  <c:v>-6.2425734451657504E-5</c:v>
                </c:pt>
                <c:pt idx="561">
                  <c:v>-6.3953401768695897E-5</c:v>
                </c:pt>
                <c:pt idx="562">
                  <c:v>-6.7036698132978294E-5</c:v>
                </c:pt>
                <c:pt idx="563">
                  <c:v>-6.6836024159395196E-5</c:v>
                </c:pt>
                <c:pt idx="564">
                  <c:v>-6.8777426644782595E-5</c:v>
                </c:pt>
                <c:pt idx="565">
                  <c:v>-6.6288156555921804E-5</c:v>
                </c:pt>
                <c:pt idx="566">
                  <c:v>-7.6624973918980297E-5</c:v>
                </c:pt>
                <c:pt idx="567">
                  <c:v>-7.8988955072206796E-5</c:v>
                </c:pt>
                <c:pt idx="568">
                  <c:v>-7.6317909315919499E-5</c:v>
                </c:pt>
                <c:pt idx="569">
                  <c:v>-7.8266320294039798E-5</c:v>
                </c:pt>
                <c:pt idx="570">
                  <c:v>-8.0368854577533006E-5</c:v>
                </c:pt>
                <c:pt idx="571">
                  <c:v>-7.9203658658227494E-5</c:v>
                </c:pt>
                <c:pt idx="572">
                  <c:v>-8.21233366389987E-5</c:v>
                </c:pt>
                <c:pt idx="573">
                  <c:v>-8.7264366270006996E-5</c:v>
                </c:pt>
                <c:pt idx="574">
                  <c:v>-8.9239851865484407E-5</c:v>
                </c:pt>
                <c:pt idx="575">
                  <c:v>-8.8959035172000905E-5</c:v>
                </c:pt>
                <c:pt idx="576">
                  <c:v>-9.2878745276088999E-5</c:v>
                </c:pt>
                <c:pt idx="577">
                  <c:v>-9.6001762614609894E-5</c:v>
                </c:pt>
                <c:pt idx="578">
                  <c:v>-9.3192097288532101E-5</c:v>
                </c:pt>
                <c:pt idx="579">
                  <c:v>-9.5826250747364699E-5</c:v>
                </c:pt>
                <c:pt idx="580" formatCode="General">
                  <c:v>-1.01422623091877E-4</c:v>
                </c:pt>
                <c:pt idx="581" formatCode="General">
                  <c:v>-1.014175131169E-4</c:v>
                </c:pt>
                <c:pt idx="582">
                  <c:v>-9.9767277746951396E-5</c:v>
                </c:pt>
                <c:pt idx="583" formatCode="General">
                  <c:v>-1.0051403810687199E-4</c:v>
                </c:pt>
                <c:pt idx="584" formatCode="General">
                  <c:v>-1.01413999888571E-4</c:v>
                </c:pt>
                <c:pt idx="585" formatCode="General">
                  <c:v>-1.12485554982819E-4</c:v>
                </c:pt>
                <c:pt idx="586" formatCode="General">
                  <c:v>-1.1210504921686E-4</c:v>
                </c:pt>
                <c:pt idx="587" formatCode="General">
                  <c:v>-1.13626586145645E-4</c:v>
                </c:pt>
                <c:pt idx="588" formatCode="General">
                  <c:v>-1.11850668869478E-4</c:v>
                </c:pt>
                <c:pt idx="589" formatCode="General">
                  <c:v>-1.1624619550084601E-4</c:v>
                </c:pt>
                <c:pt idx="590" formatCode="General">
                  <c:v>-1.17191062560344E-4</c:v>
                </c:pt>
                <c:pt idx="591" formatCode="General">
                  <c:v>-1.22527731944648E-4</c:v>
                </c:pt>
                <c:pt idx="592" formatCode="General">
                  <c:v>-1.21803645294485E-4</c:v>
                </c:pt>
                <c:pt idx="593" formatCode="General">
                  <c:v>-1.20669158601827E-4</c:v>
                </c:pt>
                <c:pt idx="594" formatCode="General">
                  <c:v>-1.2600723234442799E-4</c:v>
                </c:pt>
                <c:pt idx="595" formatCode="General">
                  <c:v>-1.29227176782367E-4</c:v>
                </c:pt>
                <c:pt idx="596" formatCode="General">
                  <c:v>-1.2281734966397201E-4</c:v>
                </c:pt>
                <c:pt idx="597" formatCode="General">
                  <c:v>-1.3299944989154599E-4</c:v>
                </c:pt>
                <c:pt idx="598" formatCode="General">
                  <c:v>-1.3320900047307399E-4</c:v>
                </c:pt>
                <c:pt idx="599" formatCode="General">
                  <c:v>-1.3358059722251201E-4</c:v>
                </c:pt>
                <c:pt idx="600" formatCode="General">
                  <c:v>-1.37635703877572E-4</c:v>
                </c:pt>
                <c:pt idx="601" formatCode="General">
                  <c:v>-1.3255349650471101E-4</c:v>
                </c:pt>
                <c:pt idx="602" formatCode="General">
                  <c:v>-1.3381855795224101E-4</c:v>
                </c:pt>
                <c:pt idx="603" formatCode="General">
                  <c:v>-1.3101340301016899E-4</c:v>
                </c:pt>
                <c:pt idx="604" formatCode="General">
                  <c:v>-1.3175630694517299E-4</c:v>
                </c:pt>
                <c:pt idx="605" formatCode="General">
                  <c:v>-1.32217139110073E-4</c:v>
                </c:pt>
                <c:pt idx="606" formatCode="General">
                  <c:v>-1.34247476716479E-4</c:v>
                </c:pt>
                <c:pt idx="607" formatCode="General">
                  <c:v>-1.3230668594198299E-4</c:v>
                </c:pt>
                <c:pt idx="608" formatCode="General">
                  <c:v>-1.2889538969463501E-4</c:v>
                </c:pt>
                <c:pt idx="609" formatCode="General">
                  <c:v>-1.33319419144773E-4</c:v>
                </c:pt>
                <c:pt idx="610" formatCode="General">
                  <c:v>-1.27252791368901E-4</c:v>
                </c:pt>
                <c:pt idx="611" formatCode="General">
                  <c:v>-1.3688829291871201E-4</c:v>
                </c:pt>
                <c:pt idx="612" formatCode="General">
                  <c:v>-1.3200196184531899E-4</c:v>
                </c:pt>
                <c:pt idx="613" formatCode="General">
                  <c:v>-1.2790277398281501E-4</c:v>
                </c:pt>
                <c:pt idx="614" formatCode="General">
                  <c:v>-1.24981213201596E-4</c:v>
                </c:pt>
                <c:pt idx="615" formatCode="General">
                  <c:v>-1.2295326986173799E-4</c:v>
                </c:pt>
                <c:pt idx="616" formatCode="General">
                  <c:v>-1.2358247004280699E-4</c:v>
                </c:pt>
                <c:pt idx="617" formatCode="General">
                  <c:v>-1.23123918829076E-4</c:v>
                </c:pt>
                <c:pt idx="618" formatCode="General">
                  <c:v>-1.18673423234768E-4</c:v>
                </c:pt>
                <c:pt idx="619" formatCode="General">
                  <c:v>-1.14977941416766E-4</c:v>
                </c:pt>
                <c:pt idx="620" formatCode="General">
                  <c:v>-1.117688800453E-4</c:v>
                </c:pt>
                <c:pt idx="621" formatCode="General">
                  <c:v>-1.03682583748044E-4</c:v>
                </c:pt>
                <c:pt idx="622" formatCode="General">
                  <c:v>-1.06694631756321E-4</c:v>
                </c:pt>
                <c:pt idx="623">
                  <c:v>-9.87392712244322E-5</c:v>
                </c:pt>
                <c:pt idx="624">
                  <c:v>-9.4935329606515894E-5</c:v>
                </c:pt>
                <c:pt idx="625">
                  <c:v>-9.3318487056630206E-5</c:v>
                </c:pt>
                <c:pt idx="626">
                  <c:v>-8.4828410591519194E-5</c:v>
                </c:pt>
                <c:pt idx="627">
                  <c:v>-7.4439004873260199E-5</c:v>
                </c:pt>
                <c:pt idx="628">
                  <c:v>-7.1828593260659895E-5</c:v>
                </c:pt>
                <c:pt idx="629">
                  <c:v>-6.2361820070044703E-5</c:v>
                </c:pt>
                <c:pt idx="630">
                  <c:v>-5.4638513581075502E-5</c:v>
                </c:pt>
                <c:pt idx="631">
                  <c:v>-4.6781333978230201E-5</c:v>
                </c:pt>
                <c:pt idx="632">
                  <c:v>-4.21923663254133E-5</c:v>
                </c:pt>
                <c:pt idx="633">
                  <c:v>-3.03253237081839E-5</c:v>
                </c:pt>
                <c:pt idx="634">
                  <c:v>-2.1115984027816401E-5</c:v>
                </c:pt>
                <c:pt idx="635">
                  <c:v>-1.1687652181229699E-5</c:v>
                </c:pt>
                <c:pt idx="636">
                  <c:v>-2.0890140499290502E-6</c:v>
                </c:pt>
                <c:pt idx="637">
                  <c:v>6.0759905783065703E-6</c:v>
                </c:pt>
                <c:pt idx="638">
                  <c:v>2.0145596894388101E-5</c:v>
                </c:pt>
                <c:pt idx="639">
                  <c:v>2.9338646350590599E-5</c:v>
                </c:pt>
                <c:pt idx="640">
                  <c:v>4.2601698398465803E-5</c:v>
                </c:pt>
                <c:pt idx="641">
                  <c:v>5.2629567755880599E-5</c:v>
                </c:pt>
                <c:pt idx="642">
                  <c:v>7.0820619033249698E-5</c:v>
                </c:pt>
                <c:pt idx="643">
                  <c:v>7.56840752495812E-5</c:v>
                </c:pt>
                <c:pt idx="644">
                  <c:v>9.3562293766130206E-5</c:v>
                </c:pt>
                <c:pt idx="645" formatCode="General">
                  <c:v>1.06279605045935E-4</c:v>
                </c:pt>
                <c:pt idx="646" formatCode="General">
                  <c:v>1.14714437647824E-4</c:v>
                </c:pt>
                <c:pt idx="647" formatCode="General">
                  <c:v>1.31923305746051E-4</c:v>
                </c:pt>
                <c:pt idx="648" formatCode="General">
                  <c:v>1.43426796028896E-4</c:v>
                </c:pt>
                <c:pt idx="649" formatCode="General">
                  <c:v>1.5831727280138299E-4</c:v>
                </c:pt>
                <c:pt idx="650" formatCode="General">
                  <c:v>1.7454244915517499E-4</c:v>
                </c:pt>
                <c:pt idx="651" formatCode="General">
                  <c:v>1.85833180845942E-4</c:v>
                </c:pt>
                <c:pt idx="652" formatCode="General">
                  <c:v>2.04250269723191E-4</c:v>
                </c:pt>
                <c:pt idx="653" formatCode="General">
                  <c:v>2.1925614649965001E-4</c:v>
                </c:pt>
                <c:pt idx="654" formatCode="General">
                  <c:v>2.3793953689976201E-4</c:v>
                </c:pt>
                <c:pt idx="655" formatCode="General">
                  <c:v>2.4910347415835898E-4</c:v>
                </c:pt>
                <c:pt idx="656" formatCode="General">
                  <c:v>2.6980215567828702E-4</c:v>
                </c:pt>
                <c:pt idx="657" formatCode="General">
                  <c:v>2.8276733345855402E-4</c:v>
                </c:pt>
                <c:pt idx="658" formatCode="General">
                  <c:v>3.0072050809095899E-4</c:v>
                </c:pt>
                <c:pt idx="659" formatCode="General">
                  <c:v>3.2148728020369301E-4</c:v>
                </c:pt>
                <c:pt idx="660" formatCode="General">
                  <c:v>3.3274662193493999E-4</c:v>
                </c:pt>
                <c:pt idx="661" formatCode="General">
                  <c:v>3.5333694226853798E-4</c:v>
                </c:pt>
                <c:pt idx="662" formatCode="General">
                  <c:v>3.6758296666266802E-4</c:v>
                </c:pt>
                <c:pt idx="663" formatCode="General">
                  <c:v>3.7892961354820298E-4</c:v>
                </c:pt>
                <c:pt idx="664" formatCode="General">
                  <c:v>3.9992735169364898E-4</c:v>
                </c:pt>
                <c:pt idx="665" formatCode="General">
                  <c:v>4.1682312487325201E-4</c:v>
                </c:pt>
                <c:pt idx="666" formatCode="General">
                  <c:v>4.40345797797071E-4</c:v>
                </c:pt>
                <c:pt idx="667" formatCode="General">
                  <c:v>4.4840547074085301E-4</c:v>
                </c:pt>
                <c:pt idx="668" formatCode="General">
                  <c:v>4.6749869706312901E-4</c:v>
                </c:pt>
                <c:pt idx="669" formatCode="General">
                  <c:v>4.8685041697675699E-4</c:v>
                </c:pt>
                <c:pt idx="670" formatCode="General">
                  <c:v>5.0269807748637104E-4</c:v>
                </c:pt>
                <c:pt idx="671" formatCode="General">
                  <c:v>5.1936953838937995E-4</c:v>
                </c:pt>
                <c:pt idx="672" formatCode="General">
                  <c:v>5.3562175158947004E-4</c:v>
                </c:pt>
                <c:pt idx="673" formatCode="General">
                  <c:v>5.4671861270629897E-4</c:v>
                </c:pt>
                <c:pt idx="674" formatCode="General">
                  <c:v>5.6491617867405097E-4</c:v>
                </c:pt>
                <c:pt idx="675" formatCode="General">
                  <c:v>5.8356387010545497E-4</c:v>
                </c:pt>
                <c:pt idx="676" formatCode="General">
                  <c:v>5.9412539992539698E-4</c:v>
                </c:pt>
                <c:pt idx="677" formatCode="General">
                  <c:v>6.1099791793476699E-4</c:v>
                </c:pt>
                <c:pt idx="678" formatCode="General">
                  <c:v>6.3151837502811096E-4</c:v>
                </c:pt>
                <c:pt idx="679" formatCode="General">
                  <c:v>6.4507199166920703E-4</c:v>
                </c:pt>
                <c:pt idx="680" formatCode="General">
                  <c:v>6.6263717108716699E-4</c:v>
                </c:pt>
                <c:pt idx="681" formatCode="General">
                  <c:v>6.7549938969918002E-4</c:v>
                </c:pt>
                <c:pt idx="682" formatCode="General">
                  <c:v>6.9436553911602597E-4</c:v>
                </c:pt>
                <c:pt idx="683" formatCode="General">
                  <c:v>7.1294159509257497E-4</c:v>
                </c:pt>
                <c:pt idx="684" formatCode="General">
                  <c:v>7.2782305876108405E-4</c:v>
                </c:pt>
                <c:pt idx="685" formatCode="General">
                  <c:v>7.4564844193436097E-4</c:v>
                </c:pt>
                <c:pt idx="686" formatCode="General">
                  <c:v>7.5528212262133498E-4</c:v>
                </c:pt>
                <c:pt idx="687" formatCode="General">
                  <c:v>7.7354842174175696E-4</c:v>
                </c:pt>
                <c:pt idx="688" formatCode="General">
                  <c:v>7.9312457577904302E-4</c:v>
                </c:pt>
                <c:pt idx="689" formatCode="General">
                  <c:v>8.0231500511839904E-4</c:v>
                </c:pt>
                <c:pt idx="690" formatCode="General">
                  <c:v>8.17481336927966E-4</c:v>
                </c:pt>
                <c:pt idx="691" formatCode="General">
                  <c:v>8.3927301223313299E-4</c:v>
                </c:pt>
                <c:pt idx="692" formatCode="General">
                  <c:v>8.53935817602828E-4</c:v>
                </c:pt>
                <c:pt idx="693" formatCode="General">
                  <c:v>8.7198118579534902E-4</c:v>
                </c:pt>
                <c:pt idx="694" formatCode="General">
                  <c:v>8.8492489944129503E-4</c:v>
                </c:pt>
                <c:pt idx="695" formatCode="General">
                  <c:v>9.0414805321737996E-4</c:v>
                </c:pt>
                <c:pt idx="696" formatCode="General">
                  <c:v>9.1458466044478195E-4</c:v>
                </c:pt>
                <c:pt idx="697" formatCode="General">
                  <c:v>9.3052079652233301E-4</c:v>
                </c:pt>
                <c:pt idx="698" formatCode="General">
                  <c:v>9.4319400296191702E-4</c:v>
                </c:pt>
                <c:pt idx="699" formatCode="General">
                  <c:v>9.6076178060178099E-4</c:v>
                </c:pt>
                <c:pt idx="700" formatCode="General">
                  <c:v>9.7886447177774607E-4</c:v>
                </c:pt>
                <c:pt idx="701" formatCode="General">
                  <c:v>9.9029512310614006E-4</c:v>
                </c:pt>
                <c:pt idx="702" formatCode="General">
                  <c:v>1.00532387171684E-3</c:v>
                </c:pt>
                <c:pt idx="703" formatCode="General">
                  <c:v>1.0179987233881001E-3</c:v>
                </c:pt>
                <c:pt idx="704" formatCode="General">
                  <c:v>1.0306801504108799E-3</c:v>
                </c:pt>
                <c:pt idx="705" formatCode="General">
                  <c:v>1.0518677460240101E-3</c:v>
                </c:pt>
                <c:pt idx="706" formatCode="General">
                  <c:v>1.06773574115285E-3</c:v>
                </c:pt>
                <c:pt idx="707" formatCode="General">
                  <c:v>1.0714401055088899E-3</c:v>
                </c:pt>
                <c:pt idx="708" formatCode="General">
                  <c:v>1.0883807030466501E-3</c:v>
                </c:pt>
                <c:pt idx="709" formatCode="General">
                  <c:v>1.1069702551540501E-3</c:v>
                </c:pt>
                <c:pt idx="710" formatCode="General">
                  <c:v>1.1173663474378999E-3</c:v>
                </c:pt>
                <c:pt idx="711" formatCode="General">
                  <c:v>1.1272223250972399E-3</c:v>
                </c:pt>
                <c:pt idx="712" formatCode="General">
                  <c:v>1.1394283603904699E-3</c:v>
                </c:pt>
                <c:pt idx="713" formatCode="General">
                  <c:v>1.15189829689828E-3</c:v>
                </c:pt>
                <c:pt idx="714" formatCode="General">
                  <c:v>1.16610666527651E-3</c:v>
                </c:pt>
                <c:pt idx="715" formatCode="General">
                  <c:v>1.1772624350250001E-3</c:v>
                </c:pt>
                <c:pt idx="716" formatCode="General">
                  <c:v>1.1875788868234501E-3</c:v>
                </c:pt>
                <c:pt idx="717" formatCode="General">
                  <c:v>1.2046827216904701E-3</c:v>
                </c:pt>
                <c:pt idx="718" formatCode="General">
                  <c:v>1.2178483428950399E-3</c:v>
                </c:pt>
                <c:pt idx="719" formatCode="General">
                  <c:v>1.2210495838275799E-3</c:v>
                </c:pt>
                <c:pt idx="720" formatCode="General">
                  <c:v>1.23095908584094E-3</c:v>
                </c:pt>
                <c:pt idx="721" formatCode="General">
                  <c:v>1.24959373286586E-3</c:v>
                </c:pt>
                <c:pt idx="722" formatCode="General">
                  <c:v>1.2582842611913901E-3</c:v>
                </c:pt>
                <c:pt idx="723" formatCode="General">
                  <c:v>1.26373748457815E-3</c:v>
                </c:pt>
                <c:pt idx="724" formatCode="General">
                  <c:v>1.27532726920057E-3</c:v>
                </c:pt>
                <c:pt idx="725" formatCode="General">
                  <c:v>1.28456219798109E-3</c:v>
                </c:pt>
                <c:pt idx="726" formatCode="General">
                  <c:v>1.2927913254678501E-3</c:v>
                </c:pt>
                <c:pt idx="727" formatCode="General">
                  <c:v>1.3012982351316099E-3</c:v>
                </c:pt>
                <c:pt idx="728" formatCode="General">
                  <c:v>1.30535451168372E-3</c:v>
                </c:pt>
                <c:pt idx="729" formatCode="General">
                  <c:v>1.3225217583360601E-3</c:v>
                </c:pt>
                <c:pt idx="730" formatCode="General">
                  <c:v>1.32329262569609E-3</c:v>
                </c:pt>
                <c:pt idx="731" formatCode="General">
                  <c:v>1.3294417098155299E-3</c:v>
                </c:pt>
                <c:pt idx="732" formatCode="General">
                  <c:v>1.3401173267484801E-3</c:v>
                </c:pt>
                <c:pt idx="733" formatCode="General">
                  <c:v>1.3460171987949999E-3</c:v>
                </c:pt>
                <c:pt idx="734" formatCode="General">
                  <c:v>1.34528118644051E-3</c:v>
                </c:pt>
                <c:pt idx="735" formatCode="General">
                  <c:v>1.3477661981749101E-3</c:v>
                </c:pt>
                <c:pt idx="736" formatCode="General">
                  <c:v>1.3528269530342599E-3</c:v>
                </c:pt>
                <c:pt idx="737" formatCode="General">
                  <c:v>1.35902421124369E-3</c:v>
                </c:pt>
                <c:pt idx="738" formatCode="General">
                  <c:v>1.35916869087466E-3</c:v>
                </c:pt>
                <c:pt idx="739" formatCode="General">
                  <c:v>1.3572800358565801E-3</c:v>
                </c:pt>
                <c:pt idx="740" formatCode="General">
                  <c:v>1.36640740989565E-3</c:v>
                </c:pt>
                <c:pt idx="741" formatCode="General">
                  <c:v>1.3659595831126501E-3</c:v>
                </c:pt>
                <c:pt idx="742" formatCode="General">
                  <c:v>1.3656838075150699E-3</c:v>
                </c:pt>
                <c:pt idx="743" formatCode="General">
                  <c:v>1.3709906889753101E-3</c:v>
                </c:pt>
                <c:pt idx="744" formatCode="General">
                  <c:v>1.3686934254258901E-3</c:v>
                </c:pt>
                <c:pt idx="745" formatCode="General">
                  <c:v>1.3679794594132E-3</c:v>
                </c:pt>
                <c:pt idx="746" formatCode="General">
                  <c:v>1.37170318799652E-3</c:v>
                </c:pt>
                <c:pt idx="747" formatCode="General">
                  <c:v>1.3704146131816E-3</c:v>
                </c:pt>
                <c:pt idx="748" formatCode="General">
                  <c:v>1.3738912545545601E-3</c:v>
                </c:pt>
                <c:pt idx="749" formatCode="General">
                  <c:v>1.368180492476E-3</c:v>
                </c:pt>
                <c:pt idx="750" formatCode="General">
                  <c:v>1.36552798632988E-3</c:v>
                </c:pt>
                <c:pt idx="751" formatCode="General">
                  <c:v>1.3628230333465601E-3</c:v>
                </c:pt>
                <c:pt idx="752" formatCode="General">
                  <c:v>1.36116526749218E-3</c:v>
                </c:pt>
                <c:pt idx="753" formatCode="General">
                  <c:v>1.3591110730791301E-3</c:v>
                </c:pt>
                <c:pt idx="754" formatCode="General">
                  <c:v>1.35297721124893E-3</c:v>
                </c:pt>
                <c:pt idx="755" formatCode="General">
                  <c:v>1.34734206958206E-3</c:v>
                </c:pt>
                <c:pt idx="756" formatCode="General">
                  <c:v>1.3359441179183499E-3</c:v>
                </c:pt>
                <c:pt idx="757" formatCode="General">
                  <c:v>1.3252258926510999E-3</c:v>
                </c:pt>
                <c:pt idx="758" formatCode="General">
                  <c:v>1.32203655172074E-3</c:v>
                </c:pt>
                <c:pt idx="759" formatCode="General">
                  <c:v>1.3034818136819499E-3</c:v>
                </c:pt>
                <c:pt idx="760" formatCode="General">
                  <c:v>1.2941386454346901E-3</c:v>
                </c:pt>
                <c:pt idx="761" formatCode="General">
                  <c:v>1.27198603349231E-3</c:v>
                </c:pt>
                <c:pt idx="762" formatCode="General">
                  <c:v>1.26200151035263E-3</c:v>
                </c:pt>
                <c:pt idx="763" formatCode="General">
                  <c:v>1.2385488033289599E-3</c:v>
                </c:pt>
                <c:pt idx="764" formatCode="General">
                  <c:v>1.2206836441295301E-3</c:v>
                </c:pt>
                <c:pt idx="765" formatCode="General">
                  <c:v>1.2009340978525801E-3</c:v>
                </c:pt>
                <c:pt idx="766" formatCode="General">
                  <c:v>1.18943911819055E-3</c:v>
                </c:pt>
                <c:pt idx="767" formatCode="General">
                  <c:v>1.16796308110204E-3</c:v>
                </c:pt>
                <c:pt idx="768" formatCode="General">
                  <c:v>1.1476067712176299E-3</c:v>
                </c:pt>
                <c:pt idx="769" formatCode="General">
                  <c:v>1.13018979235574E-3</c:v>
                </c:pt>
                <c:pt idx="770" formatCode="General">
                  <c:v>1.1086708914697699E-3</c:v>
                </c:pt>
                <c:pt idx="771" formatCode="General">
                  <c:v>1.0910596288036399E-3</c:v>
                </c:pt>
                <c:pt idx="772" formatCode="General">
                  <c:v>1.0721922616167799E-3</c:v>
                </c:pt>
                <c:pt idx="773" formatCode="General">
                  <c:v>1.0533457842110299E-3</c:v>
                </c:pt>
                <c:pt idx="774" formatCode="General">
                  <c:v>1.03836504359803E-3</c:v>
                </c:pt>
                <c:pt idx="775" formatCode="General">
                  <c:v>1.02380866890684E-3</c:v>
                </c:pt>
                <c:pt idx="776" formatCode="General">
                  <c:v>1.01019076488626E-3</c:v>
                </c:pt>
                <c:pt idx="777" formatCode="General">
                  <c:v>9.9210083880998793E-4</c:v>
                </c:pt>
                <c:pt idx="778" formatCode="General">
                  <c:v>9.7624039653462205E-4</c:v>
                </c:pt>
                <c:pt idx="779" formatCode="General">
                  <c:v>9.63469195979831E-4</c:v>
                </c:pt>
                <c:pt idx="780" formatCode="General">
                  <c:v>9.5074139562221799E-4</c:v>
                </c:pt>
                <c:pt idx="781" formatCode="General">
                  <c:v>9.3443118313658099E-4</c:v>
                </c:pt>
                <c:pt idx="782" formatCode="General">
                  <c:v>9.2491051358755403E-4</c:v>
                </c:pt>
                <c:pt idx="783" formatCode="General">
                  <c:v>9.1291739511770295E-4</c:v>
                </c:pt>
                <c:pt idx="784" formatCode="General">
                  <c:v>8.998423409562E-4</c:v>
                </c:pt>
                <c:pt idx="785" formatCode="General">
                  <c:v>8.88611632857603E-4</c:v>
                </c:pt>
                <c:pt idx="786" formatCode="General">
                  <c:v>8.7558837296220003E-4</c:v>
                </c:pt>
                <c:pt idx="787" formatCode="General">
                  <c:v>8.7095874138717097E-4</c:v>
                </c:pt>
                <c:pt idx="788" formatCode="General">
                  <c:v>8.5561744177490098E-4</c:v>
                </c:pt>
                <c:pt idx="789" formatCode="General">
                  <c:v>8.4582912263545397E-4</c:v>
                </c:pt>
                <c:pt idx="790" formatCode="General">
                  <c:v>8.4022930817064705E-4</c:v>
                </c:pt>
                <c:pt idx="791" formatCode="General">
                  <c:v>8.2717195021392504E-4</c:v>
                </c:pt>
                <c:pt idx="792" formatCode="General">
                  <c:v>8.1646790659138397E-4</c:v>
                </c:pt>
                <c:pt idx="793" formatCode="General">
                  <c:v>8.0823738303156898E-4</c:v>
                </c:pt>
                <c:pt idx="794" formatCode="General">
                  <c:v>8.0059865294039904E-4</c:v>
                </c:pt>
                <c:pt idx="795" formatCode="General">
                  <c:v>7.89733368920535E-4</c:v>
                </c:pt>
                <c:pt idx="796" formatCode="General">
                  <c:v>7.8044753872220896E-4</c:v>
                </c:pt>
                <c:pt idx="797" formatCode="General">
                  <c:v>7.7546611972354905E-4</c:v>
                </c:pt>
                <c:pt idx="798" formatCode="General">
                  <c:v>7.6555645281685099E-4</c:v>
                </c:pt>
                <c:pt idx="799" formatCode="General">
                  <c:v>7.58503386231675E-4</c:v>
                </c:pt>
                <c:pt idx="800" formatCode="General">
                  <c:v>7.5090987059983801E-4</c:v>
                </c:pt>
                <c:pt idx="801" formatCode="General">
                  <c:v>7.4242905507242098E-4</c:v>
                </c:pt>
                <c:pt idx="802" formatCode="General">
                  <c:v>7.3156609373254799E-4</c:v>
                </c:pt>
                <c:pt idx="803" formatCode="General">
                  <c:v>7.2464323648071605E-4</c:v>
                </c:pt>
                <c:pt idx="804" formatCode="General">
                  <c:v>7.1850230628914301E-4</c:v>
                </c:pt>
                <c:pt idx="805" formatCode="General">
                  <c:v>7.1295433971376896E-4</c:v>
                </c:pt>
                <c:pt idx="806" formatCode="General">
                  <c:v>7.05606424403186E-4</c:v>
                </c:pt>
                <c:pt idx="807" formatCode="General">
                  <c:v>7.0131360051596905E-4</c:v>
                </c:pt>
                <c:pt idx="808" formatCode="General">
                  <c:v>6.9235485468688296E-4</c:v>
                </c:pt>
                <c:pt idx="809" formatCode="General">
                  <c:v>6.8566201738441495E-4</c:v>
                </c:pt>
                <c:pt idx="810" formatCode="General">
                  <c:v>6.79626460646353E-4</c:v>
                </c:pt>
                <c:pt idx="811" formatCode="General">
                  <c:v>6.7207772128950098E-4</c:v>
                </c:pt>
                <c:pt idx="812" formatCode="General">
                  <c:v>6.6409324860936805E-4</c:v>
                </c:pt>
                <c:pt idx="813" formatCode="General">
                  <c:v>6.5900132846218398E-4</c:v>
                </c:pt>
                <c:pt idx="814" formatCode="General">
                  <c:v>6.5114546988124199E-4</c:v>
                </c:pt>
                <c:pt idx="815" formatCode="General">
                  <c:v>6.4644271519126103E-4</c:v>
                </c:pt>
                <c:pt idx="816" formatCode="General">
                  <c:v>6.4162721993470703E-4</c:v>
                </c:pt>
                <c:pt idx="817" formatCode="General">
                  <c:v>6.3509506134818902E-4</c:v>
                </c:pt>
                <c:pt idx="818" formatCode="General">
                  <c:v>6.2921177748961898E-4</c:v>
                </c:pt>
                <c:pt idx="819" formatCode="General">
                  <c:v>6.2188283728001402E-4</c:v>
                </c:pt>
                <c:pt idx="820" formatCode="General">
                  <c:v>6.1747596862742797E-4</c:v>
                </c:pt>
                <c:pt idx="821" formatCode="General">
                  <c:v>6.1118993985677004E-4</c:v>
                </c:pt>
                <c:pt idx="822" formatCode="General">
                  <c:v>6.0352570266491697E-4</c:v>
                </c:pt>
                <c:pt idx="823" formatCode="General">
                  <c:v>5.9985994929486397E-4</c:v>
                </c:pt>
                <c:pt idx="824" formatCode="General">
                  <c:v>5.9483063402420799E-4</c:v>
                </c:pt>
                <c:pt idx="825" formatCode="General">
                  <c:v>5.8925202727610104E-4</c:v>
                </c:pt>
                <c:pt idx="826" formatCode="General">
                  <c:v>5.8372344396714296E-4</c:v>
                </c:pt>
                <c:pt idx="827" formatCode="General">
                  <c:v>5.8155219620318395E-4</c:v>
                </c:pt>
                <c:pt idx="828" formatCode="General">
                  <c:v>5.7656879527622602E-4</c:v>
                </c:pt>
                <c:pt idx="829" formatCode="General">
                  <c:v>5.6924466400174703E-4</c:v>
                </c:pt>
                <c:pt idx="830" formatCode="General">
                  <c:v>5.6456222399011195E-4</c:v>
                </c:pt>
                <c:pt idx="831" formatCode="General">
                  <c:v>5.6063511148301995E-4</c:v>
                </c:pt>
                <c:pt idx="832" formatCode="General">
                  <c:v>5.5852150554522599E-4</c:v>
                </c:pt>
                <c:pt idx="833" formatCode="General">
                  <c:v>5.50957410508914E-4</c:v>
                </c:pt>
                <c:pt idx="834" formatCode="General">
                  <c:v>5.4426235060835301E-4</c:v>
                </c:pt>
                <c:pt idx="835" formatCode="General">
                  <c:v>5.3927561752885203E-4</c:v>
                </c:pt>
                <c:pt idx="836" formatCode="General">
                  <c:v>5.3423278065241895E-4</c:v>
                </c:pt>
                <c:pt idx="837" formatCode="General">
                  <c:v>5.31182813100525E-4</c:v>
                </c:pt>
                <c:pt idx="838" formatCode="General">
                  <c:v>5.2561800295622505E-4</c:v>
                </c:pt>
                <c:pt idx="839" formatCode="General">
                  <c:v>5.2329698697271799E-4</c:v>
                </c:pt>
                <c:pt idx="840" formatCode="General">
                  <c:v>5.1618166093609405E-4</c:v>
                </c:pt>
                <c:pt idx="841" formatCode="General">
                  <c:v>5.1332266002966501E-4</c:v>
                </c:pt>
                <c:pt idx="842" formatCode="General">
                  <c:v>5.1119324669682698E-4</c:v>
                </c:pt>
                <c:pt idx="843" formatCode="General">
                  <c:v>5.0433745151175105E-4</c:v>
                </c:pt>
                <c:pt idx="844" formatCode="General">
                  <c:v>5.0115227673558696E-4</c:v>
                </c:pt>
                <c:pt idx="845" formatCode="General">
                  <c:v>2.4027809328501699E-4</c:v>
                </c:pt>
                <c:pt idx="846" formatCode="General">
                  <c:v>4.8934986551265496E-4</c:v>
                </c:pt>
                <c:pt idx="847" formatCode="General">
                  <c:v>4.6658781143874299E-4</c:v>
                </c:pt>
                <c:pt idx="848" formatCode="General">
                  <c:v>4.63253214837742E-4</c:v>
                </c:pt>
                <c:pt idx="849" formatCode="General">
                  <c:v>4.5925304470069699E-4</c:v>
                </c:pt>
                <c:pt idx="850" formatCode="General">
                  <c:v>4.52351919501466E-4</c:v>
                </c:pt>
                <c:pt idx="851" formatCode="General">
                  <c:v>4.4784722253537101E-4</c:v>
                </c:pt>
                <c:pt idx="852" formatCode="General">
                  <c:v>4.4871777819687901E-4</c:v>
                </c:pt>
                <c:pt idx="853" formatCode="General">
                  <c:v>4.44795825210188E-4</c:v>
                </c:pt>
                <c:pt idx="854" formatCode="General">
                  <c:v>4.3789640075735602E-4</c:v>
                </c:pt>
                <c:pt idx="855" formatCode="General">
                  <c:v>4.3532194660069699E-4</c:v>
                </c:pt>
                <c:pt idx="856" formatCode="General">
                  <c:v>4.31992441918689E-4</c:v>
                </c:pt>
                <c:pt idx="857" formatCode="General">
                  <c:v>4.2751291618891001E-4</c:v>
                </c:pt>
                <c:pt idx="858" formatCode="General">
                  <c:v>4.2388658022828198E-4</c:v>
                </c:pt>
                <c:pt idx="859" formatCode="General">
                  <c:v>4.2195247701835999E-4</c:v>
                </c:pt>
                <c:pt idx="860" formatCode="General">
                  <c:v>4.1834399793842201E-4</c:v>
                </c:pt>
                <c:pt idx="861" formatCode="General">
                  <c:v>4.1423013346734099E-4</c:v>
                </c:pt>
                <c:pt idx="862" formatCode="General">
                  <c:v>4.1071255005897399E-4</c:v>
                </c:pt>
                <c:pt idx="863" formatCode="General">
                  <c:v>4.0576805137672702E-4</c:v>
                </c:pt>
                <c:pt idx="864" formatCode="General">
                  <c:v>4.04842626266091E-4</c:v>
                </c:pt>
                <c:pt idx="865" formatCode="General">
                  <c:v>3.9900057704420901E-4</c:v>
                </c:pt>
                <c:pt idx="866" formatCode="General">
                  <c:v>3.9619602915018397E-4</c:v>
                </c:pt>
                <c:pt idx="867" formatCode="General">
                  <c:v>3.9313174336639699E-4</c:v>
                </c:pt>
                <c:pt idx="868" formatCode="General">
                  <c:v>3.90374551588386E-4</c:v>
                </c:pt>
                <c:pt idx="869" formatCode="General">
                  <c:v>3.86042494336004E-4</c:v>
                </c:pt>
                <c:pt idx="870" formatCode="General">
                  <c:v>3.8276371880539102E-4</c:v>
                </c:pt>
                <c:pt idx="871" formatCode="General">
                  <c:v>3.8047309123098998E-4</c:v>
                </c:pt>
                <c:pt idx="872" formatCode="General">
                  <c:v>3.7713578539072599E-4</c:v>
                </c:pt>
                <c:pt idx="873" formatCode="General">
                  <c:v>3.7285643546016399E-4</c:v>
                </c:pt>
                <c:pt idx="874" formatCode="General">
                  <c:v>3.6916100361638601E-4</c:v>
                </c:pt>
                <c:pt idx="875" formatCode="General">
                  <c:v>3.6775854319455302E-4</c:v>
                </c:pt>
                <c:pt idx="876" formatCode="General">
                  <c:v>3.6317334658400401E-4</c:v>
                </c:pt>
                <c:pt idx="877" formatCode="General">
                  <c:v>3.60010447567122E-4</c:v>
                </c:pt>
                <c:pt idx="878" formatCode="General">
                  <c:v>3.5965563133638802E-4</c:v>
                </c:pt>
                <c:pt idx="879" formatCode="General">
                  <c:v>3.5521752932519301E-4</c:v>
                </c:pt>
                <c:pt idx="880" formatCode="General">
                  <c:v>3.5060343122758002E-4</c:v>
                </c:pt>
                <c:pt idx="881" formatCode="General">
                  <c:v>3.4911311254802398E-4</c:v>
                </c:pt>
                <c:pt idx="882" formatCode="General">
                  <c:v>3.4443999961219699E-4</c:v>
                </c:pt>
                <c:pt idx="883" formatCode="General">
                  <c:v>3.4086246338511402E-4</c:v>
                </c:pt>
                <c:pt idx="884" formatCode="General">
                  <c:v>3.3930728505882898E-4</c:v>
                </c:pt>
                <c:pt idx="885" formatCode="General">
                  <c:v>3.3545834846421502E-4</c:v>
                </c:pt>
                <c:pt idx="886" formatCode="General">
                  <c:v>3.3383109433191298E-4</c:v>
                </c:pt>
                <c:pt idx="887" formatCode="General">
                  <c:v>3.3020702303050898E-4</c:v>
                </c:pt>
                <c:pt idx="888" formatCode="General">
                  <c:v>3.2787319505215098E-4</c:v>
                </c:pt>
                <c:pt idx="889" formatCode="General">
                  <c:v>3.2304990045795202E-4</c:v>
                </c:pt>
                <c:pt idx="890" formatCode="General">
                  <c:v>3.5501010066728002E-4</c:v>
                </c:pt>
                <c:pt idx="891" formatCode="General">
                  <c:v>3.1747476305841099E-4</c:v>
                </c:pt>
                <c:pt idx="892" formatCode="General">
                  <c:v>3.0139588603742299E-4</c:v>
                </c:pt>
                <c:pt idx="893" formatCode="General">
                  <c:v>2.99463401131836E-4</c:v>
                </c:pt>
                <c:pt idx="894" formatCode="General">
                  <c:v>2.9685868695217602E-4</c:v>
                </c:pt>
                <c:pt idx="895" formatCode="General">
                  <c:v>2.9463758342458798E-4</c:v>
                </c:pt>
                <c:pt idx="896" formatCode="General">
                  <c:v>2.9213522582284502E-4</c:v>
                </c:pt>
                <c:pt idx="897" formatCode="General">
                  <c:v>2.89132219726214E-4</c:v>
                </c:pt>
                <c:pt idx="898" formatCode="General">
                  <c:v>2.8752155068437402E-4</c:v>
                </c:pt>
                <c:pt idx="899" formatCode="General">
                  <c:v>2.8305036331624099E-4</c:v>
                </c:pt>
                <c:pt idx="900" formatCode="General">
                  <c:v>2.8094045410754701E-4</c:v>
                </c:pt>
                <c:pt idx="901" formatCode="General">
                  <c:v>2.7933672276487202E-4</c:v>
                </c:pt>
                <c:pt idx="902" formatCode="General">
                  <c:v>2.7725182024974698E-4</c:v>
                </c:pt>
                <c:pt idx="903" formatCode="General">
                  <c:v>2.7486061638230602E-4</c:v>
                </c:pt>
                <c:pt idx="904" formatCode="General">
                  <c:v>2.7201535745878302E-4</c:v>
                </c:pt>
                <c:pt idx="905" formatCode="General">
                  <c:v>2.7122462782879099E-4</c:v>
                </c:pt>
                <c:pt idx="906" formatCode="General">
                  <c:v>2.68722007064839E-4</c:v>
                </c:pt>
                <c:pt idx="907" formatCode="General">
                  <c:v>2.6606478917503E-4</c:v>
                </c:pt>
                <c:pt idx="908" formatCode="General">
                  <c:v>2.6392993078354501E-4</c:v>
                </c:pt>
                <c:pt idx="909" formatCode="General">
                  <c:v>2.64025992903675E-4</c:v>
                </c:pt>
                <c:pt idx="910" formatCode="General">
                  <c:v>2.6237178690157202E-4</c:v>
                </c:pt>
                <c:pt idx="911" formatCode="General">
                  <c:v>2.5934661908607801E-4</c:v>
                </c:pt>
                <c:pt idx="912" formatCode="General">
                  <c:v>2.56005645506627E-4</c:v>
                </c:pt>
                <c:pt idx="913" formatCode="General">
                  <c:v>2.5448570955045202E-4</c:v>
                </c:pt>
                <c:pt idx="914" formatCode="General">
                  <c:v>2.5298030826167902E-4</c:v>
                </c:pt>
                <c:pt idx="915" formatCode="General">
                  <c:v>2.4893254267655901E-4</c:v>
                </c:pt>
                <c:pt idx="916" formatCode="General">
                  <c:v>2.4811563455275402E-4</c:v>
                </c:pt>
                <c:pt idx="917" formatCode="General">
                  <c:v>2.4804673774464503E-4</c:v>
                </c:pt>
                <c:pt idx="918" formatCode="General">
                  <c:v>2.4463930439634401E-4</c:v>
                </c:pt>
                <c:pt idx="919" formatCode="General">
                  <c:v>2.44104397037256E-4</c:v>
                </c:pt>
                <c:pt idx="920" formatCode="General">
                  <c:v>2.4115427818993199E-4</c:v>
                </c:pt>
                <c:pt idx="921" formatCode="General">
                  <c:v>2.4106618136376999E-4</c:v>
                </c:pt>
                <c:pt idx="922" formatCode="General">
                  <c:v>2.3806655443547401E-4</c:v>
                </c:pt>
                <c:pt idx="923" formatCode="General">
                  <c:v>2.3726715992859499E-4</c:v>
                </c:pt>
                <c:pt idx="924" formatCode="General">
                  <c:v>2.33306778796408E-4</c:v>
                </c:pt>
                <c:pt idx="925" formatCode="General">
                  <c:v>2.3296660393639799E-4</c:v>
                </c:pt>
                <c:pt idx="926" formatCode="General">
                  <c:v>2.3140735002205701E-4</c:v>
                </c:pt>
                <c:pt idx="927" formatCode="General">
                  <c:v>2.2866499733965799E-4</c:v>
                </c:pt>
                <c:pt idx="928" formatCode="General">
                  <c:v>2.26012595708701E-4</c:v>
                </c:pt>
                <c:pt idx="929" formatCode="General">
                  <c:v>2.2630317859669499E-4</c:v>
                </c:pt>
                <c:pt idx="930" formatCode="General">
                  <c:v>2.23228299607536E-4</c:v>
                </c:pt>
                <c:pt idx="931" formatCode="General">
                  <c:v>2.21502633477023E-4</c:v>
                </c:pt>
                <c:pt idx="932" formatCode="General">
                  <c:v>2.2289967566229801E-4</c:v>
                </c:pt>
                <c:pt idx="933" formatCode="General">
                  <c:v>2.1889505570774301E-4</c:v>
                </c:pt>
                <c:pt idx="934" formatCode="General">
                  <c:v>2.1700296986546701E-4</c:v>
                </c:pt>
                <c:pt idx="935" formatCode="General">
                  <c:v>2.15143448174358E-4</c:v>
                </c:pt>
                <c:pt idx="936" formatCode="General">
                  <c:v>2.1388649252275399E-4</c:v>
                </c:pt>
                <c:pt idx="937" formatCode="General">
                  <c:v>2.13444348587646E-4</c:v>
                </c:pt>
                <c:pt idx="938" formatCode="General">
                  <c:v>2.1148994274806899E-4</c:v>
                </c:pt>
                <c:pt idx="939" formatCode="General">
                  <c:v>2.1013339545121801E-4</c:v>
                </c:pt>
                <c:pt idx="940" formatCode="General">
                  <c:v>6.0021429322228701E-4</c:v>
                </c:pt>
                <c:pt idx="941" formatCode="General">
                  <c:v>2.0839850435886399E-4</c:v>
                </c:pt>
                <c:pt idx="942" formatCode="General">
                  <c:v>1.9981339528358E-4</c:v>
                </c:pt>
                <c:pt idx="943" formatCode="General">
                  <c:v>1.95829027456134E-4</c:v>
                </c:pt>
                <c:pt idx="944" formatCode="General">
                  <c:v>1.9355222937493199E-4</c:v>
                </c:pt>
                <c:pt idx="945" formatCode="General">
                  <c:v>1.9194119247713601E-4</c:v>
                </c:pt>
                <c:pt idx="946" formatCode="General">
                  <c:v>1.8947221197959801E-4</c:v>
                </c:pt>
                <c:pt idx="947" formatCode="General">
                  <c:v>1.9040520183344201E-4</c:v>
                </c:pt>
                <c:pt idx="948" formatCode="General">
                  <c:v>1.8731559854451199E-4</c:v>
                </c:pt>
                <c:pt idx="949" formatCode="General">
                  <c:v>1.8765694937387999E-4</c:v>
                </c:pt>
                <c:pt idx="950" formatCode="General">
                  <c:v>1.89636946107419E-4</c:v>
                </c:pt>
                <c:pt idx="951" formatCode="General">
                  <c:v>1.8620046303478001E-4</c:v>
                </c:pt>
                <c:pt idx="952" formatCode="General">
                  <c:v>1.8578661950065199E-4</c:v>
                </c:pt>
                <c:pt idx="953" formatCode="General">
                  <c:v>1.8214891068836901E-4</c:v>
                </c:pt>
                <c:pt idx="954" formatCode="General">
                  <c:v>1.84784420867871E-4</c:v>
                </c:pt>
                <c:pt idx="955" formatCode="General">
                  <c:v>1.8251154242794E-4</c:v>
                </c:pt>
                <c:pt idx="956" formatCode="General">
                  <c:v>1.8043291008776799E-4</c:v>
                </c:pt>
                <c:pt idx="957" formatCode="General">
                  <c:v>1.8012303029896299E-4</c:v>
                </c:pt>
                <c:pt idx="958" formatCode="General">
                  <c:v>1.7608393185623801E-4</c:v>
                </c:pt>
                <c:pt idx="959" formatCode="General">
                  <c:v>1.7354597007928499E-4</c:v>
                </c:pt>
                <c:pt idx="960" formatCode="General">
                  <c:v>1.7644706980905799E-4</c:v>
                </c:pt>
                <c:pt idx="961" formatCode="General">
                  <c:v>1.7523413385804701E-4</c:v>
                </c:pt>
                <c:pt idx="962" formatCode="General">
                  <c:v>1.7267325754815501E-4</c:v>
                </c:pt>
                <c:pt idx="963" formatCode="General">
                  <c:v>1.71113704356223E-4</c:v>
                </c:pt>
                <c:pt idx="964" formatCode="General">
                  <c:v>1.7049690082993299E-4</c:v>
                </c:pt>
                <c:pt idx="965" formatCode="General">
                  <c:v>1.7354708657699099E-4</c:v>
                </c:pt>
                <c:pt idx="966" formatCode="General">
                  <c:v>1.7273027368745999E-4</c:v>
                </c:pt>
                <c:pt idx="967">
                  <c:v>2.19001564029239E-5</c:v>
                </c:pt>
                <c:pt idx="968" formatCode="General">
                  <c:v>1.74152832540054E-4</c:v>
                </c:pt>
                <c:pt idx="969" formatCode="General">
                  <c:v>1.71269307551052E-4</c:v>
                </c:pt>
                <c:pt idx="970" formatCode="General">
                  <c:v>1.65573330514297E-4</c:v>
                </c:pt>
                <c:pt idx="971" formatCode="General">
                  <c:v>1.61997546646651E-4</c:v>
                </c:pt>
                <c:pt idx="972" formatCode="General">
                  <c:v>1.65575875914404E-4</c:v>
                </c:pt>
                <c:pt idx="973" formatCode="General">
                  <c:v>1.6436133091349801E-4</c:v>
                </c:pt>
                <c:pt idx="974" formatCode="General">
                  <c:v>1.6182237733970299E-4</c:v>
                </c:pt>
                <c:pt idx="975" formatCode="General">
                  <c:v>1.5838788882707199E-4</c:v>
                </c:pt>
                <c:pt idx="976" formatCode="General">
                  <c:v>1.5814011299277001E-4</c:v>
                </c:pt>
                <c:pt idx="977" formatCode="General">
                  <c:v>1.5791810364372799E-4</c:v>
                </c:pt>
                <c:pt idx="978" formatCode="General">
                  <c:v>1.56206338122731E-4</c:v>
                </c:pt>
                <c:pt idx="979" formatCode="General">
                  <c:v>1.5201772630782801E-4</c:v>
                </c:pt>
                <c:pt idx="980" formatCode="General">
                  <c:v>1.5622111452179901E-4</c:v>
                </c:pt>
                <c:pt idx="981" formatCode="General">
                  <c:v>1.5190786454422501E-4</c:v>
                </c:pt>
                <c:pt idx="982" formatCode="General">
                  <c:v>1.4659737000745701E-4</c:v>
                </c:pt>
                <c:pt idx="983" formatCode="General">
                  <c:v>1.5158380058090599E-4</c:v>
                </c:pt>
                <c:pt idx="984" formatCode="General">
                  <c:v>1.4808693837893799E-4</c:v>
                </c:pt>
                <c:pt idx="985" formatCode="General">
                  <c:v>1.4455552826591201E-4</c:v>
                </c:pt>
                <c:pt idx="986" formatCode="General">
                  <c:v>1.48545340447808E-4</c:v>
                </c:pt>
                <c:pt idx="987" formatCode="General">
                  <c:v>1.4587935041232599E-4</c:v>
                </c:pt>
                <c:pt idx="988" formatCode="General">
                  <c:v>1.5129506596932901E-4</c:v>
                </c:pt>
                <c:pt idx="989" formatCode="General">
                  <c:v>1.4555036147531001E-4</c:v>
                </c:pt>
                <c:pt idx="990" formatCode="General">
                  <c:v>3.3818738198782201E-4</c:v>
                </c:pt>
                <c:pt idx="991" formatCode="General">
                  <c:v>1.3972664064773699E-4</c:v>
                </c:pt>
                <c:pt idx="992" formatCode="General">
                  <c:v>1.5019244637519299E-4</c:v>
                </c:pt>
                <c:pt idx="993" formatCode="General">
                  <c:v>1.4198429531148401E-4</c:v>
                </c:pt>
                <c:pt idx="994" formatCode="General">
                  <c:v>1.39378415102119E-4</c:v>
                </c:pt>
                <c:pt idx="995" formatCode="General">
                  <c:v>1.3927823096410901E-4</c:v>
                </c:pt>
                <c:pt idx="996" formatCode="General">
                  <c:v>1.4140132797701199E-4</c:v>
                </c:pt>
                <c:pt idx="997" formatCode="General">
                  <c:v>1.39431794912717E-4</c:v>
                </c:pt>
                <c:pt idx="998" formatCode="General">
                  <c:v>1.3555844345123901E-4</c:v>
                </c:pt>
                <c:pt idx="999" formatCode="General">
                  <c:v>1.3342559214361401E-4</c:v>
                </c:pt>
                <c:pt idx="1000" formatCode="General">
                  <c:v>1.3468719333874899E-4</c:v>
                </c:pt>
                <c:pt idx="1001" formatCode="General">
                  <c:v>1.3290255376515199E-4</c:v>
                </c:pt>
                <c:pt idx="1002" formatCode="General">
                  <c:v>1.3291293282681501E-4</c:v>
                </c:pt>
                <c:pt idx="1003" formatCode="General">
                  <c:v>1.3884706348491101E-4</c:v>
                </c:pt>
                <c:pt idx="1004" formatCode="General">
                  <c:v>1.34201070751272E-4</c:v>
                </c:pt>
                <c:pt idx="1005" formatCode="General">
                  <c:v>1.3360854042622901E-4</c:v>
                </c:pt>
                <c:pt idx="1006" formatCode="General">
                  <c:v>1.30861620303476E-4</c:v>
                </c:pt>
                <c:pt idx="1007" formatCode="General">
                  <c:v>1.3591359639031399E-4</c:v>
                </c:pt>
                <c:pt idx="1008" formatCode="General">
                  <c:v>1.3216989184565599E-4</c:v>
                </c:pt>
                <c:pt idx="1009" formatCode="General">
                  <c:v>1.23144823526679E-4</c:v>
                </c:pt>
                <c:pt idx="1010" formatCode="General">
                  <c:v>1.2654709359228599E-4</c:v>
                </c:pt>
                <c:pt idx="1011" formatCode="General">
                  <c:v>1.28036471294866E-4</c:v>
                </c:pt>
                <c:pt idx="1012" formatCode="General">
                  <c:v>1.27252598418864E-4</c:v>
                </c:pt>
                <c:pt idx="1013" formatCode="General">
                  <c:v>1.24354315130376E-4</c:v>
                </c:pt>
                <c:pt idx="1014" formatCode="General">
                  <c:v>1.25573988701065E-4</c:v>
                </c:pt>
                <c:pt idx="1015" formatCode="General">
                  <c:v>1.2216379664426301E-4</c:v>
                </c:pt>
                <c:pt idx="1016" formatCode="General">
                  <c:v>1.20604006814335E-4</c:v>
                </c:pt>
                <c:pt idx="1017" formatCode="General">
                  <c:v>1.2432609314770799E-4</c:v>
                </c:pt>
                <c:pt idx="1018" formatCode="General">
                  <c:v>1.2273712173687599E-4</c:v>
                </c:pt>
                <c:pt idx="1019" formatCode="General">
                  <c:v>1.20479338044825E-4</c:v>
                </c:pt>
                <c:pt idx="1020" formatCode="General">
                  <c:v>1.17665942192351E-4</c:v>
                </c:pt>
                <c:pt idx="1021" formatCode="General">
                  <c:v>1.15966804135073E-4</c:v>
                </c:pt>
                <c:pt idx="1022" formatCode="General">
                  <c:v>1.17726316496475E-4</c:v>
                </c:pt>
                <c:pt idx="1023" formatCode="General">
                  <c:v>1.09060036048415E-4</c:v>
                </c:pt>
                <c:pt idx="1024" formatCode="General">
                  <c:v>1.16863186903519E-4</c:v>
                </c:pt>
                <c:pt idx="1025" formatCode="General">
                  <c:v>1.14335977879678E-4</c:v>
                </c:pt>
                <c:pt idx="1026" formatCode="General">
                  <c:v>1.1360511275640899E-4</c:v>
                </c:pt>
                <c:pt idx="1027" formatCode="General">
                  <c:v>1.11028155318082E-4</c:v>
                </c:pt>
                <c:pt idx="1028" formatCode="General">
                  <c:v>1.14166338365642E-4</c:v>
                </c:pt>
                <c:pt idx="1029" formatCode="General">
                  <c:v>1.10627709020134E-4</c:v>
                </c:pt>
                <c:pt idx="1030" formatCode="General">
                  <c:v>1.03686087140694E-4</c:v>
                </c:pt>
                <c:pt idx="1031" formatCode="General">
                  <c:v>1.17218375697926E-4</c:v>
                </c:pt>
                <c:pt idx="1032" formatCode="General">
                  <c:v>1.05498842471822E-4</c:v>
                </c:pt>
                <c:pt idx="1033" formatCode="General">
                  <c:v>1.11120751159295E-4</c:v>
                </c:pt>
                <c:pt idx="1034" formatCode="General">
                  <c:v>1.14765494017295E-4</c:v>
                </c:pt>
                <c:pt idx="1035" formatCode="General">
                  <c:v>1.1068852636224E-4</c:v>
                </c:pt>
                <c:pt idx="1036" formatCode="General">
                  <c:v>1.10286656046379E-4</c:v>
                </c:pt>
                <c:pt idx="1037" formatCode="General">
                  <c:v>1.10061549804192E-4</c:v>
                </c:pt>
                <c:pt idx="1038" formatCode="General">
                  <c:v>1.0727802679552301E-4</c:v>
                </c:pt>
                <c:pt idx="1039" formatCode="General">
                  <c:v>1.0617245779096501E-4</c:v>
                </c:pt>
                <c:pt idx="1040" formatCode="General">
                  <c:v>1.05653914775338E-4</c:v>
                </c:pt>
                <c:pt idx="1041">
                  <c:v>9.9474082698085606E-5</c:v>
                </c:pt>
                <c:pt idx="1042" formatCode="General">
                  <c:v>1.05198004374352E-4</c:v>
                </c:pt>
                <c:pt idx="1043" formatCode="General">
                  <c:v>1.03865914367963E-4</c:v>
                </c:pt>
                <c:pt idx="1044" formatCode="General">
                  <c:v>1.05258426196385E-4</c:v>
                </c:pt>
                <c:pt idx="1045" formatCode="General">
                  <c:v>1.06754678404544E-4</c:v>
                </c:pt>
                <c:pt idx="1046">
                  <c:v>9.9824491064077299E-5</c:v>
                </c:pt>
                <c:pt idx="1047">
                  <c:v>9.7757320894973496E-5</c:v>
                </c:pt>
                <c:pt idx="1048" formatCode="General">
                  <c:v>1.00577641461241E-4</c:v>
                </c:pt>
                <c:pt idx="1049">
                  <c:v>9.6771864654028104E-5</c:v>
                </c:pt>
                <c:pt idx="1050">
                  <c:v>9.5999068628631004E-5</c:v>
                </c:pt>
                <c:pt idx="1051">
                  <c:v>9.1573515339761694E-5</c:v>
                </c:pt>
                <c:pt idx="1052">
                  <c:v>8.8630067031354693E-5</c:v>
                </c:pt>
                <c:pt idx="1053">
                  <c:v>8.1455592778445902E-5</c:v>
                </c:pt>
                <c:pt idx="1054">
                  <c:v>9.5838278698368501E-5</c:v>
                </c:pt>
                <c:pt idx="1055">
                  <c:v>8.0152595419906604E-5</c:v>
                </c:pt>
                <c:pt idx="1056">
                  <c:v>8.0051542576692407E-5</c:v>
                </c:pt>
                <c:pt idx="1057">
                  <c:v>7.6289191530392906E-5</c:v>
                </c:pt>
                <c:pt idx="1058">
                  <c:v>8.6132895870545697E-5</c:v>
                </c:pt>
                <c:pt idx="1059">
                  <c:v>8.0539224395609905E-5</c:v>
                </c:pt>
                <c:pt idx="1060">
                  <c:v>6.9107485543387398E-5</c:v>
                </c:pt>
                <c:pt idx="1061">
                  <c:v>8.23548042673086E-5</c:v>
                </c:pt>
                <c:pt idx="1062">
                  <c:v>7.5546853288342895E-5</c:v>
                </c:pt>
                <c:pt idx="1063">
                  <c:v>7.63118292892778E-5</c:v>
                </c:pt>
                <c:pt idx="1064">
                  <c:v>7.7547131783393004E-5</c:v>
                </c:pt>
                <c:pt idx="1065">
                  <c:v>7.1716703569727898E-5</c:v>
                </c:pt>
                <c:pt idx="1066">
                  <c:v>7.9807685197018295E-5</c:v>
                </c:pt>
                <c:pt idx="1067">
                  <c:v>8.0460863935381404E-5</c:v>
                </c:pt>
                <c:pt idx="1068">
                  <c:v>8.3944453612005794E-5</c:v>
                </c:pt>
                <c:pt idx="1069">
                  <c:v>7.5543928029293703E-5</c:v>
                </c:pt>
                <c:pt idx="1070">
                  <c:v>8.0759295822898394E-5</c:v>
                </c:pt>
                <c:pt idx="1071">
                  <c:v>7.6568382526024205E-5</c:v>
                </c:pt>
                <c:pt idx="1072">
                  <c:v>8.1183030849185496E-5</c:v>
                </c:pt>
                <c:pt idx="1073">
                  <c:v>7.8665735249551204E-5</c:v>
                </c:pt>
                <c:pt idx="1074">
                  <c:v>7.6202916740707394E-5</c:v>
                </c:pt>
                <c:pt idx="1075">
                  <c:v>8.1037053130047403E-5</c:v>
                </c:pt>
                <c:pt idx="1076">
                  <c:v>8.3112301539093201E-5</c:v>
                </c:pt>
                <c:pt idx="1077">
                  <c:v>8.1555110700480901E-5</c:v>
                </c:pt>
                <c:pt idx="1078">
                  <c:v>8.0319997874273597E-5</c:v>
                </c:pt>
                <c:pt idx="1079">
                  <c:v>7.5181614859421106E-5</c:v>
                </c:pt>
                <c:pt idx="1080" formatCode="General">
                  <c:v>2.84027600269662E-4</c:v>
                </c:pt>
                <c:pt idx="1081">
                  <c:v>7.1248551352644902E-5</c:v>
                </c:pt>
                <c:pt idx="1082">
                  <c:v>7.4330946140480403E-5</c:v>
                </c:pt>
                <c:pt idx="1083">
                  <c:v>7.2270108610708898E-5</c:v>
                </c:pt>
                <c:pt idx="1084">
                  <c:v>6.3820221150545395E-5</c:v>
                </c:pt>
                <c:pt idx="1085">
                  <c:v>6.6155291432013104E-5</c:v>
                </c:pt>
                <c:pt idx="1086">
                  <c:v>6.7374291473267203E-5</c:v>
                </c:pt>
                <c:pt idx="1087">
                  <c:v>6.3166752577918994E-5</c:v>
                </c:pt>
                <c:pt idx="1088">
                  <c:v>6.1324344624697497E-5</c:v>
                </c:pt>
                <c:pt idx="1089">
                  <c:v>6.9167032038290502E-5</c:v>
                </c:pt>
                <c:pt idx="1090">
                  <c:v>6.3592142493619101E-5</c:v>
                </c:pt>
                <c:pt idx="1091">
                  <c:v>6.2794106270059507E-5</c:v>
                </c:pt>
                <c:pt idx="1092">
                  <c:v>6.5220205948775302E-5</c:v>
                </c:pt>
                <c:pt idx="1093">
                  <c:v>7.0927465713347505E-5</c:v>
                </c:pt>
                <c:pt idx="1094">
                  <c:v>6.4723317638460995E-5</c:v>
                </c:pt>
                <c:pt idx="1095">
                  <c:v>5.6886749824547901E-5</c:v>
                </c:pt>
                <c:pt idx="1096">
                  <c:v>5.9866400763779299E-5</c:v>
                </c:pt>
                <c:pt idx="1097">
                  <c:v>6.5397489327106596E-5</c:v>
                </c:pt>
                <c:pt idx="1098">
                  <c:v>6.5480060174409905E-5</c:v>
                </c:pt>
                <c:pt idx="1099">
                  <c:v>5.8159333884039099E-5</c:v>
                </c:pt>
                <c:pt idx="1100">
                  <c:v>6.2130129777605698E-5</c:v>
                </c:pt>
                <c:pt idx="1101">
                  <c:v>6.5406884497436804E-5</c:v>
                </c:pt>
                <c:pt idx="1102">
                  <c:v>6.3556019292280704E-5</c:v>
                </c:pt>
                <c:pt idx="1103">
                  <c:v>5.6531755954715097E-5</c:v>
                </c:pt>
                <c:pt idx="1104">
                  <c:v>5.0193123238822303E-5</c:v>
                </c:pt>
                <c:pt idx="1105">
                  <c:v>4.3153808671597898E-5</c:v>
                </c:pt>
                <c:pt idx="1106">
                  <c:v>5.5789494894584498E-5</c:v>
                </c:pt>
                <c:pt idx="1107">
                  <c:v>5.8532936744089301E-5</c:v>
                </c:pt>
                <c:pt idx="1108">
                  <c:v>5.8407461918504001E-5</c:v>
                </c:pt>
                <c:pt idx="1109">
                  <c:v>5.409797860665E-5</c:v>
                </c:pt>
                <c:pt idx="1110">
                  <c:v>5.1252106036048401E-5</c:v>
                </c:pt>
                <c:pt idx="1111">
                  <c:v>5.37225967303125E-5</c:v>
                </c:pt>
                <c:pt idx="1112">
                  <c:v>5.0901507193777103E-5</c:v>
                </c:pt>
                <c:pt idx="1113">
                  <c:v>5.9062282830204303E-5</c:v>
                </c:pt>
                <c:pt idx="1114">
                  <c:v>4.7700220377162198E-5</c:v>
                </c:pt>
                <c:pt idx="1115">
                  <c:v>4.8679793029421502E-5</c:v>
                </c:pt>
                <c:pt idx="1116">
                  <c:v>5.3328583993577402E-5</c:v>
                </c:pt>
                <c:pt idx="1117">
                  <c:v>5.2497845234508201E-5</c:v>
                </c:pt>
                <c:pt idx="1118">
                  <c:v>5.8524922544776097E-5</c:v>
                </c:pt>
                <c:pt idx="1119">
                  <c:v>4.9174250248532E-5</c:v>
                </c:pt>
                <c:pt idx="1120">
                  <c:v>5.6035525916246101E-5</c:v>
                </c:pt>
                <c:pt idx="1121">
                  <c:v>5.0117236030145103E-5</c:v>
                </c:pt>
                <c:pt idx="1122">
                  <c:v>4.6012345785210699E-5</c:v>
                </c:pt>
                <c:pt idx="1123">
                  <c:v>5.05651905198682E-5</c:v>
                </c:pt>
                <c:pt idx="1124">
                  <c:v>5.4062198839298703E-5</c:v>
                </c:pt>
                <c:pt idx="1125">
                  <c:v>4.9394859252431598E-5</c:v>
                </c:pt>
                <c:pt idx="1126">
                  <c:v>5.5773430978285702E-5</c:v>
                </c:pt>
                <c:pt idx="1127">
                  <c:v>5.5284931346825502E-5</c:v>
                </c:pt>
                <c:pt idx="1128">
                  <c:v>5.67486755222314E-5</c:v>
                </c:pt>
                <c:pt idx="1129">
                  <c:v>4.5807018858607801E-5</c:v>
                </c:pt>
                <c:pt idx="1131">
                  <c:v>3.5795768184625399E-5</c:v>
                </c:pt>
                <c:pt idx="1132">
                  <c:v>4.9934318746127603E-5</c:v>
                </c:pt>
                <c:pt idx="1133">
                  <c:v>4.2897513861981997E-5</c:v>
                </c:pt>
                <c:pt idx="1134">
                  <c:v>4.9987289182104201E-5</c:v>
                </c:pt>
                <c:pt idx="1135">
                  <c:v>4.31549313743216E-5</c:v>
                </c:pt>
                <c:pt idx="1136">
                  <c:v>3.2949893148217398E-5</c:v>
                </c:pt>
                <c:pt idx="1137">
                  <c:v>4.9602352950898601E-5</c:v>
                </c:pt>
                <c:pt idx="1138">
                  <c:v>5.1803793963482103E-5</c:v>
                </c:pt>
                <c:pt idx="1139">
                  <c:v>4.6513336720409998E-5</c:v>
                </c:pt>
                <c:pt idx="1140">
                  <c:v>4.3579066783000202E-5</c:v>
                </c:pt>
                <c:pt idx="1141">
                  <c:v>4.1773916822189803E-5</c:v>
                </c:pt>
                <c:pt idx="1142">
                  <c:v>4.1035282056968503E-5</c:v>
                </c:pt>
                <c:pt idx="1143">
                  <c:v>4.75000675379483E-5</c:v>
                </c:pt>
                <c:pt idx="1144">
                  <c:v>3.5109642671007902E-5</c:v>
                </c:pt>
                <c:pt idx="1145">
                  <c:v>4.72953964743454E-5</c:v>
                </c:pt>
                <c:pt idx="1146">
                  <c:v>3.8694239881579301E-5</c:v>
                </c:pt>
                <c:pt idx="1147">
                  <c:v>4.6711618152457702E-5</c:v>
                </c:pt>
                <c:pt idx="1148">
                  <c:v>4.4525675634891897E-5</c:v>
                </c:pt>
                <c:pt idx="1149">
                  <c:v>3.7072312065698098E-5</c:v>
                </c:pt>
                <c:pt idx="1150">
                  <c:v>4.4583360688539498E-5</c:v>
                </c:pt>
                <c:pt idx="1151">
                  <c:v>3.6832279039910497E-5</c:v>
                </c:pt>
                <c:pt idx="1152">
                  <c:v>3.6979571084329003E-5</c:v>
                </c:pt>
                <c:pt idx="1153">
                  <c:v>4.5786858261803402E-5</c:v>
                </c:pt>
                <c:pt idx="1154">
                  <c:v>4.5665315602787899E-5</c:v>
                </c:pt>
                <c:pt idx="1155">
                  <c:v>3.74533094548291E-5</c:v>
                </c:pt>
                <c:pt idx="1156">
                  <c:v>4.3116671143382702E-5</c:v>
                </c:pt>
                <c:pt idx="1157">
                  <c:v>3.3022885330702497E-5</c:v>
                </c:pt>
                <c:pt idx="1158">
                  <c:v>4.8982246005260399E-5</c:v>
                </c:pt>
                <c:pt idx="1159">
                  <c:v>4.3103567178416101E-5</c:v>
                </c:pt>
                <c:pt idx="1160">
                  <c:v>4.7494662716857997E-5</c:v>
                </c:pt>
                <c:pt idx="1161">
                  <c:v>4.5920033826507202E-5</c:v>
                </c:pt>
                <c:pt idx="1162">
                  <c:v>4.2945258118277799E-5</c:v>
                </c:pt>
                <c:pt idx="1163">
                  <c:v>4.45862981751517E-5</c:v>
                </c:pt>
                <c:pt idx="1164">
                  <c:v>3.9590636688657097E-5</c:v>
                </c:pt>
                <c:pt idx="1165">
                  <c:v>3.5056850726455703E-5</c:v>
                </c:pt>
                <c:pt idx="1166">
                  <c:v>4.1528797123882099E-5</c:v>
                </c:pt>
                <c:pt idx="1167">
                  <c:v>3.8422875932179002E-5</c:v>
                </c:pt>
                <c:pt idx="1168">
                  <c:v>4.4807508050157398E-5</c:v>
                </c:pt>
                <c:pt idx="1169">
                  <c:v>4.11111524497557E-5</c:v>
                </c:pt>
                <c:pt idx="1170">
                  <c:v>3.6708360138508697E-5</c:v>
                </c:pt>
                <c:pt idx="1171">
                  <c:v>4.0381498059780801E-5</c:v>
                </c:pt>
                <c:pt idx="1172">
                  <c:v>3.9451081947227797E-5</c:v>
                </c:pt>
                <c:pt idx="1173">
                  <c:v>3.9894780153427098E-5</c:v>
                </c:pt>
                <c:pt idx="1174">
                  <c:v>3.3948682972630003E-5</c:v>
                </c:pt>
                <c:pt idx="1175">
                  <c:v>4.32136791283471E-5</c:v>
                </c:pt>
                <c:pt idx="1176">
                  <c:v>3.60619695561101E-5</c:v>
                </c:pt>
                <c:pt idx="1177">
                  <c:v>3.2149989972648203E-5</c:v>
                </c:pt>
                <c:pt idx="1178">
                  <c:v>4.1992084088173897E-5</c:v>
                </c:pt>
                <c:pt idx="1179">
                  <c:v>4.6427650062843102E-5</c:v>
                </c:pt>
                <c:pt idx="1180">
                  <c:v>3.5260217832861298E-5</c:v>
                </c:pt>
                <c:pt idx="1181">
                  <c:v>4.1043621647852403E-5</c:v>
                </c:pt>
                <c:pt idx="1182">
                  <c:v>4.1084399792701699E-5</c:v>
                </c:pt>
                <c:pt idx="1183">
                  <c:v>4.5486490496045701E-5</c:v>
                </c:pt>
                <c:pt idx="1184">
                  <c:v>4.0844635310591702E-5</c:v>
                </c:pt>
                <c:pt idx="1185">
                  <c:v>3.8750399712610999E-5</c:v>
                </c:pt>
                <c:pt idx="1186">
                  <c:v>4.5247299164542398E-5</c:v>
                </c:pt>
                <c:pt idx="1187">
                  <c:v>3.75063563971866E-5</c:v>
                </c:pt>
                <c:pt idx="1188">
                  <c:v>4.5638587702810902E-5</c:v>
                </c:pt>
                <c:pt idx="1189">
                  <c:v>4.3194914541995302E-5</c:v>
                </c:pt>
                <c:pt idx="1190">
                  <c:v>3.3257286653542703E-5</c:v>
                </c:pt>
                <c:pt idx="1191">
                  <c:v>3.4022943905354703E-5</c:v>
                </c:pt>
                <c:pt idx="1192">
                  <c:v>4.0520727544811897E-5</c:v>
                </c:pt>
                <c:pt idx="1193">
                  <c:v>3.5813962711765501E-5</c:v>
                </c:pt>
                <c:pt idx="1194">
                  <c:v>3.8492675209824403E-5</c:v>
                </c:pt>
                <c:pt idx="1195">
                  <c:v>4.56886469561482E-5</c:v>
                </c:pt>
                <c:pt idx="1196">
                  <c:v>3.6703692790106997E-5</c:v>
                </c:pt>
                <c:pt idx="1197">
                  <c:v>4.1083614571103602E-5</c:v>
                </c:pt>
                <c:pt idx="1198">
                  <c:v>3.63981070363122E-5</c:v>
                </c:pt>
                <c:pt idx="1199">
                  <c:v>4.19752172783888E-5</c:v>
                </c:pt>
                <c:pt idx="1200">
                  <c:v>4.0394405070596497E-5</c:v>
                </c:pt>
                <c:pt idx="1201">
                  <c:v>4.1034861142861603E-5</c:v>
                </c:pt>
                <c:pt idx="1202">
                  <c:v>3.0650689184948903E-5</c:v>
                </c:pt>
                <c:pt idx="1203">
                  <c:v>3.3992169844971199E-5</c:v>
                </c:pt>
                <c:pt idx="1204">
                  <c:v>4.0745997833580401E-5</c:v>
                </c:pt>
                <c:pt idx="1205">
                  <c:v>3.71592846720546E-5</c:v>
                </c:pt>
                <c:pt idx="1206">
                  <c:v>4.31821802271011E-5</c:v>
                </c:pt>
                <c:pt idx="1207">
                  <c:v>3.6575913566093002E-5</c:v>
                </c:pt>
                <c:pt idx="1208">
                  <c:v>4.40262316443559E-5</c:v>
                </c:pt>
                <c:pt idx="1209">
                  <c:v>3.4120686952279503E-5</c:v>
                </c:pt>
                <c:pt idx="1210">
                  <c:v>4.0017048002093802E-5</c:v>
                </c:pt>
                <c:pt idx="1211">
                  <c:v>3.8983120285765698E-5</c:v>
                </c:pt>
                <c:pt idx="1212">
                  <c:v>3.4373997283453503E-5</c:v>
                </c:pt>
                <c:pt idx="1213">
                  <c:v>4.1597833905111801E-5</c:v>
                </c:pt>
                <c:pt idx="1214">
                  <c:v>3.8306462366486598E-5</c:v>
                </c:pt>
                <c:pt idx="1215">
                  <c:v>3.6442939581698003E-5</c:v>
                </c:pt>
                <c:pt idx="1216">
                  <c:v>3.3832580548368897E-5</c:v>
                </c:pt>
                <c:pt idx="1217">
                  <c:v>3.8040982394353903E-5</c:v>
                </c:pt>
                <c:pt idx="1218">
                  <c:v>4.2393060220473802E-5</c:v>
                </c:pt>
                <c:pt idx="1219">
                  <c:v>3.61522935184785E-5</c:v>
                </c:pt>
                <c:pt idx="1220">
                  <c:v>3.6667255664661798E-5</c:v>
                </c:pt>
                <c:pt idx="1221">
                  <c:v>3.62260714458007E-5</c:v>
                </c:pt>
                <c:pt idx="1222">
                  <c:v>3.5751959121610499E-5</c:v>
                </c:pt>
                <c:pt idx="1223">
                  <c:v>3.4189002268168401E-5</c:v>
                </c:pt>
                <c:pt idx="1224">
                  <c:v>3.7716390991848201E-5</c:v>
                </c:pt>
                <c:pt idx="1225">
                  <c:v>3.5207684389784797E-5</c:v>
                </c:pt>
                <c:pt idx="1226">
                  <c:v>3.6385571511821603E-5</c:v>
                </c:pt>
                <c:pt idx="1227">
                  <c:v>3.6181759984863301E-5</c:v>
                </c:pt>
                <c:pt idx="1228">
                  <c:v>3.7775882688256699E-5</c:v>
                </c:pt>
                <c:pt idx="1229">
                  <c:v>3.2903620128775499E-5</c:v>
                </c:pt>
                <c:pt idx="1230">
                  <c:v>3.9601707283587E-5</c:v>
                </c:pt>
                <c:pt idx="1231">
                  <c:v>3.4945681545638602E-5</c:v>
                </c:pt>
                <c:pt idx="1232">
                  <c:v>3.38157898723177E-5</c:v>
                </c:pt>
                <c:pt idx="1233">
                  <c:v>4.0339467289936198E-5</c:v>
                </c:pt>
                <c:pt idx="1234">
                  <c:v>3.1414316647332399E-5</c:v>
                </c:pt>
                <c:pt idx="1235">
                  <c:v>3.6966534080686501E-5</c:v>
                </c:pt>
                <c:pt idx="1236">
                  <c:v>3.7276278283489697E-5</c:v>
                </c:pt>
                <c:pt idx="1237">
                  <c:v>3.6111960927507203E-5</c:v>
                </c:pt>
                <c:pt idx="1238">
                  <c:v>3.8703893503280802E-5</c:v>
                </c:pt>
                <c:pt idx="1239">
                  <c:v>3.4673987426353802E-5</c:v>
                </c:pt>
                <c:pt idx="1240">
                  <c:v>3.4671499085791799E-5</c:v>
                </c:pt>
                <c:pt idx="1241">
                  <c:v>3.5594118161158197E-5</c:v>
                </c:pt>
                <c:pt idx="1242">
                  <c:v>3.9761128485491697E-5</c:v>
                </c:pt>
                <c:pt idx="1243">
                  <c:v>3.60897773995607E-5</c:v>
                </c:pt>
                <c:pt idx="1244">
                  <c:v>3.7034353644619602E-5</c:v>
                </c:pt>
                <c:pt idx="1245">
                  <c:v>3.61172174936177E-5</c:v>
                </c:pt>
                <c:pt idx="1246">
                  <c:v>3.8105441650811702E-5</c:v>
                </c:pt>
                <c:pt idx="1247">
                  <c:v>3.4918458764557701E-5</c:v>
                </c:pt>
                <c:pt idx="1248">
                  <c:v>3.76239310403165E-5</c:v>
                </c:pt>
                <c:pt idx="1249">
                  <c:v>3.5264449153864397E-5</c:v>
                </c:pt>
                <c:pt idx="1250">
                  <c:v>3.9209857360811202E-5</c:v>
                </c:pt>
                <c:pt idx="1251">
                  <c:v>3.8505569172791802E-5</c:v>
                </c:pt>
                <c:pt idx="1252">
                  <c:v>3.5317468878566603E-5</c:v>
                </c:pt>
                <c:pt idx="1253">
                  <c:v>3.9748762381024799E-5</c:v>
                </c:pt>
                <c:pt idx="1254">
                  <c:v>3.61160356353437E-5</c:v>
                </c:pt>
                <c:pt idx="1255">
                  <c:v>4.0171520321789898E-5</c:v>
                </c:pt>
                <c:pt idx="1256">
                  <c:v>4.2028802276733801E-5</c:v>
                </c:pt>
                <c:pt idx="1257">
                  <c:v>3.7266679059720698E-5</c:v>
                </c:pt>
                <c:pt idx="1258">
                  <c:v>3.6889777468641298E-5</c:v>
                </c:pt>
                <c:pt idx="1259">
                  <c:v>3.78351906821524E-5</c:v>
                </c:pt>
                <c:pt idx="1260">
                  <c:v>3.7522364374515902E-5</c:v>
                </c:pt>
                <c:pt idx="1261">
                  <c:v>3.7235410749823001E-5</c:v>
                </c:pt>
                <c:pt idx="1262">
                  <c:v>3.5715904963975901E-5</c:v>
                </c:pt>
                <c:pt idx="1263">
                  <c:v>3.7594504040364601E-5</c:v>
                </c:pt>
                <c:pt idx="1264">
                  <c:v>3.6605710156334697E-5</c:v>
                </c:pt>
                <c:pt idx="1265">
                  <c:v>3.69816162539652E-5</c:v>
                </c:pt>
                <c:pt idx="1266">
                  <c:v>3.7092170506688402E-5</c:v>
                </c:pt>
                <c:pt idx="1267">
                  <c:v>3.8141156382416198E-5</c:v>
                </c:pt>
                <c:pt idx="1268">
                  <c:v>3.5316403083803001E-5</c:v>
                </c:pt>
                <c:pt idx="1269">
                  <c:v>3.8779504418448697E-5</c:v>
                </c:pt>
                <c:pt idx="1270">
                  <c:v>3.6171989989058399E-5</c:v>
                </c:pt>
                <c:pt idx="1271">
                  <c:v>3.5251128648738199E-5</c:v>
                </c:pt>
                <c:pt idx="1272">
                  <c:v>3.2616852680118699E-5</c:v>
                </c:pt>
                <c:pt idx="1273">
                  <c:v>3.6581304426033103E-5</c:v>
                </c:pt>
                <c:pt idx="1274">
                  <c:v>3.7744905849726999E-5</c:v>
                </c:pt>
                <c:pt idx="1275">
                  <c:v>3.5837221319619203E-5</c:v>
                </c:pt>
                <c:pt idx="1276">
                  <c:v>3.6534547138600099E-5</c:v>
                </c:pt>
                <c:pt idx="1277">
                  <c:v>3.4303210040680798E-5</c:v>
                </c:pt>
                <c:pt idx="1278">
                  <c:v>3.5865286514514997E-5</c:v>
                </c:pt>
                <c:pt idx="1279">
                  <c:v>3.6847956491101703E-5</c:v>
                </c:pt>
                <c:pt idx="1280">
                  <c:v>3.8375275313409099E-5</c:v>
                </c:pt>
                <c:pt idx="1281">
                  <c:v>3.64692644162667E-5</c:v>
                </c:pt>
                <c:pt idx="1282">
                  <c:v>3.5514192526930297E-5</c:v>
                </c:pt>
                <c:pt idx="1283">
                  <c:v>3.4950952476319803E-5</c:v>
                </c:pt>
                <c:pt idx="1284">
                  <c:v>3.5256700824761799E-5</c:v>
                </c:pt>
                <c:pt idx="1285">
                  <c:v>3.5403509650355399E-5</c:v>
                </c:pt>
                <c:pt idx="1286">
                  <c:v>3.4660342665962998E-5</c:v>
                </c:pt>
                <c:pt idx="1287">
                  <c:v>3.6335148512624199E-5</c:v>
                </c:pt>
                <c:pt idx="1288">
                  <c:v>3.7547790955091901E-5</c:v>
                </c:pt>
                <c:pt idx="1289">
                  <c:v>3.73284361272066E-5</c:v>
                </c:pt>
                <c:pt idx="1290">
                  <c:v>3.04357102474829E-5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828-4EFA-9C63-58D1E0C8713B}"/>
            </c:ext>
          </c:extLst>
        </c:ser>
        <c:ser>
          <c:idx val="2"/>
          <c:order val="5"/>
          <c:tx>
            <c:v>941-Nb-up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Sheet1!$AE$12:$AE$1306</c:f>
              <c:numCache>
                <c:formatCode>General</c:formatCode>
                <c:ptCount val="1295"/>
                <c:pt idx="0">
                  <c:v>-10000.1767578125</c:v>
                </c:pt>
                <c:pt idx="1">
                  <c:v>-9996.59375</c:v>
                </c:pt>
                <c:pt idx="2">
                  <c:v>-9991.16064453125</c:v>
                </c:pt>
                <c:pt idx="3">
                  <c:v>-9981.1943359375</c:v>
                </c:pt>
                <c:pt idx="4">
                  <c:v>-9969.2314453125</c:v>
                </c:pt>
                <c:pt idx="5">
                  <c:v>-9956.91162109375</c:v>
                </c:pt>
                <c:pt idx="6">
                  <c:v>-9944.07861328125</c:v>
                </c:pt>
                <c:pt idx="7">
                  <c:v>-9929.701171875</c:v>
                </c:pt>
                <c:pt idx="8">
                  <c:v>-9915.2685546875</c:v>
                </c:pt>
                <c:pt idx="9">
                  <c:v>-9900.0537109375</c:v>
                </c:pt>
                <c:pt idx="10">
                  <c:v>-9883.97119140625</c:v>
                </c:pt>
                <c:pt idx="11">
                  <c:v>-9869.27197265625</c:v>
                </c:pt>
                <c:pt idx="12">
                  <c:v>-9855.16357421875</c:v>
                </c:pt>
                <c:pt idx="13">
                  <c:v>-9840.162109375</c:v>
                </c:pt>
                <c:pt idx="14">
                  <c:v>-9825.19873046875</c:v>
                </c:pt>
                <c:pt idx="15">
                  <c:v>-9810.21044921875</c:v>
                </c:pt>
                <c:pt idx="16">
                  <c:v>-9794.9951171875</c:v>
                </c:pt>
                <c:pt idx="17">
                  <c:v>-9780.09423828125</c:v>
                </c:pt>
                <c:pt idx="18">
                  <c:v>-9765.52099609375</c:v>
                </c:pt>
                <c:pt idx="19">
                  <c:v>-9750.30615234375</c:v>
                </c:pt>
                <c:pt idx="20">
                  <c:v>-9735.3046875</c:v>
                </c:pt>
                <c:pt idx="21">
                  <c:v>-9720.42919921875</c:v>
                </c:pt>
                <c:pt idx="22">
                  <c:v>-9705.0380859375</c:v>
                </c:pt>
                <c:pt idx="23">
                  <c:v>-9690.13720703125</c:v>
                </c:pt>
                <c:pt idx="24">
                  <c:v>-9674.73388671875</c:v>
                </c:pt>
                <c:pt idx="25">
                  <c:v>-9659.75830078125</c:v>
                </c:pt>
                <c:pt idx="26">
                  <c:v>-9645.373046875</c:v>
                </c:pt>
                <c:pt idx="27">
                  <c:v>-9630.220703125</c:v>
                </c:pt>
                <c:pt idx="28">
                  <c:v>-9615.34521484375</c:v>
                </c:pt>
                <c:pt idx="29">
                  <c:v>-9599.72802734375</c:v>
                </c:pt>
                <c:pt idx="30">
                  <c:v>-9584.60107421875</c:v>
                </c:pt>
                <c:pt idx="31">
                  <c:v>-9570.07763671875</c:v>
                </c:pt>
                <c:pt idx="32">
                  <c:v>-9554.51025390625</c:v>
                </c:pt>
                <c:pt idx="33">
                  <c:v>-9539.45849609375</c:v>
                </c:pt>
                <c:pt idx="34">
                  <c:v>-9525.162109375</c:v>
                </c:pt>
                <c:pt idx="35">
                  <c:v>-9510.6767578125</c:v>
                </c:pt>
                <c:pt idx="36">
                  <c:v>-9495.44873046875</c:v>
                </c:pt>
                <c:pt idx="37">
                  <c:v>-9479.90673828125</c:v>
                </c:pt>
                <c:pt idx="38">
                  <c:v>-9465.16943359375</c:v>
                </c:pt>
                <c:pt idx="39">
                  <c:v>-9450.24365234375</c:v>
                </c:pt>
                <c:pt idx="40">
                  <c:v>-9435.25537109375</c:v>
                </c:pt>
                <c:pt idx="41">
                  <c:v>-9420.66943359375</c:v>
                </c:pt>
                <c:pt idx="42">
                  <c:v>-9405.1904296875</c:v>
                </c:pt>
                <c:pt idx="43">
                  <c:v>-9389.89990234375</c:v>
                </c:pt>
                <c:pt idx="44">
                  <c:v>-9375.37646484375</c:v>
                </c:pt>
                <c:pt idx="45">
                  <c:v>-9360.4501953125</c:v>
                </c:pt>
                <c:pt idx="46">
                  <c:v>-9345.134765625</c:v>
                </c:pt>
                <c:pt idx="47">
                  <c:v>-9330.4609375</c:v>
                </c:pt>
                <c:pt idx="48">
                  <c:v>-9315.29638671875</c:v>
                </c:pt>
                <c:pt idx="49">
                  <c:v>-9299.2890625</c:v>
                </c:pt>
                <c:pt idx="50">
                  <c:v>-9284.81591796875</c:v>
                </c:pt>
                <c:pt idx="51">
                  <c:v>-9270.6572265625</c:v>
                </c:pt>
                <c:pt idx="52">
                  <c:v>-9255.4296875</c:v>
                </c:pt>
                <c:pt idx="53">
                  <c:v>-9240.47900390625</c:v>
                </c:pt>
                <c:pt idx="54">
                  <c:v>-9225.77978515625</c:v>
                </c:pt>
                <c:pt idx="55">
                  <c:v>-9210.275390625</c:v>
                </c:pt>
                <c:pt idx="56">
                  <c:v>-9195.13525390625</c:v>
                </c:pt>
                <c:pt idx="57">
                  <c:v>-9180.69970703125</c:v>
                </c:pt>
                <c:pt idx="58">
                  <c:v>-9165.6611328125</c:v>
                </c:pt>
                <c:pt idx="59">
                  <c:v>-9150.7607421875</c:v>
                </c:pt>
                <c:pt idx="60">
                  <c:v>-9135.94775390625</c:v>
                </c:pt>
                <c:pt idx="61">
                  <c:v>-9120.7705078125</c:v>
                </c:pt>
                <c:pt idx="62">
                  <c:v>-9105.794921875</c:v>
                </c:pt>
                <c:pt idx="63">
                  <c:v>-9090.78125</c:v>
                </c:pt>
                <c:pt idx="64">
                  <c:v>-9075.28955078125</c:v>
                </c:pt>
                <c:pt idx="65">
                  <c:v>-9060.3134765625</c:v>
                </c:pt>
                <c:pt idx="66">
                  <c:v>-9045.9287109375</c:v>
                </c:pt>
                <c:pt idx="67">
                  <c:v>-9030.87744140625</c:v>
                </c:pt>
                <c:pt idx="68">
                  <c:v>-9015.75</c:v>
                </c:pt>
                <c:pt idx="69">
                  <c:v>-8999.8681640625</c:v>
                </c:pt>
                <c:pt idx="70">
                  <c:v>-8984.376953125</c:v>
                </c:pt>
                <c:pt idx="71">
                  <c:v>-8970.6962890625</c:v>
                </c:pt>
                <c:pt idx="72">
                  <c:v>-8956.21044921875</c:v>
                </c:pt>
                <c:pt idx="73">
                  <c:v>-8940.79443359375</c:v>
                </c:pt>
                <c:pt idx="74">
                  <c:v>-8925.84326171875</c:v>
                </c:pt>
                <c:pt idx="75">
                  <c:v>-8911.00537109375</c:v>
                </c:pt>
                <c:pt idx="76">
                  <c:v>-8895.60205078125</c:v>
                </c:pt>
                <c:pt idx="77">
                  <c:v>-8880.5126953125</c:v>
                </c:pt>
                <c:pt idx="78">
                  <c:v>-8865.61181640625</c:v>
                </c:pt>
                <c:pt idx="79">
                  <c:v>-8850.27099609375</c:v>
                </c:pt>
                <c:pt idx="80">
                  <c:v>-8835.19482421875</c:v>
                </c:pt>
                <c:pt idx="81">
                  <c:v>-8820.6591796875</c:v>
                </c:pt>
                <c:pt idx="82">
                  <c:v>-8805.984375</c:v>
                </c:pt>
                <c:pt idx="83">
                  <c:v>-8790.39208984375</c:v>
                </c:pt>
                <c:pt idx="84">
                  <c:v>-8775.41650390625</c:v>
                </c:pt>
                <c:pt idx="85">
                  <c:v>-8760.69189453125</c:v>
                </c:pt>
                <c:pt idx="86">
                  <c:v>-8745.64013671875</c:v>
                </c:pt>
                <c:pt idx="87">
                  <c:v>-8730.92822265625</c:v>
                </c:pt>
                <c:pt idx="88">
                  <c:v>-8716.078125</c:v>
                </c:pt>
                <c:pt idx="89">
                  <c:v>-8699.84423828125</c:v>
                </c:pt>
                <c:pt idx="90">
                  <c:v>-8684.86767578125</c:v>
                </c:pt>
                <c:pt idx="91">
                  <c:v>-8671.40087890625</c:v>
                </c:pt>
                <c:pt idx="92">
                  <c:v>-8656.3623046875</c:v>
                </c:pt>
                <c:pt idx="93">
                  <c:v>-8641.18505859375</c:v>
                </c:pt>
                <c:pt idx="94">
                  <c:v>-8625.90673828125</c:v>
                </c:pt>
                <c:pt idx="95">
                  <c:v>-8610.13818359375</c:v>
                </c:pt>
                <c:pt idx="96">
                  <c:v>-8595.36376953125</c:v>
                </c:pt>
                <c:pt idx="97">
                  <c:v>-8581.318359375</c:v>
                </c:pt>
                <c:pt idx="98">
                  <c:v>-8566.36767578125</c:v>
                </c:pt>
                <c:pt idx="99">
                  <c:v>-8550.9013671875</c:v>
                </c:pt>
                <c:pt idx="100">
                  <c:v>-8535.849609375</c:v>
                </c:pt>
                <c:pt idx="101">
                  <c:v>-8521.01171875</c:v>
                </c:pt>
                <c:pt idx="102">
                  <c:v>-8506.04833984375</c:v>
                </c:pt>
                <c:pt idx="103">
                  <c:v>-8491.03466796875</c:v>
                </c:pt>
                <c:pt idx="104">
                  <c:v>-8476.2724609375</c:v>
                </c:pt>
                <c:pt idx="105">
                  <c:v>-8461.39697265625</c:v>
                </c:pt>
                <c:pt idx="106">
                  <c:v>-8446.232421875</c:v>
                </c:pt>
                <c:pt idx="107">
                  <c:v>-8431.25634765625</c:v>
                </c:pt>
                <c:pt idx="108">
                  <c:v>-8416.041015625</c:v>
                </c:pt>
                <c:pt idx="109">
                  <c:v>-8399.9833984375</c:v>
                </c:pt>
                <c:pt idx="110">
                  <c:v>-8384.95703125</c:v>
                </c:pt>
                <c:pt idx="111">
                  <c:v>-8371.17578125</c:v>
                </c:pt>
                <c:pt idx="112">
                  <c:v>-8356.451171875</c:v>
                </c:pt>
                <c:pt idx="113">
                  <c:v>-8341.3369140625</c:v>
                </c:pt>
                <c:pt idx="114">
                  <c:v>-8326.05908203125</c:v>
                </c:pt>
                <c:pt idx="115">
                  <c:v>-8311.13330078125</c:v>
                </c:pt>
                <c:pt idx="116">
                  <c:v>-8296.53466796875</c:v>
                </c:pt>
                <c:pt idx="117">
                  <c:v>-8281.50830078125</c:v>
                </c:pt>
                <c:pt idx="118">
                  <c:v>-8266.091796875</c:v>
                </c:pt>
                <c:pt idx="119">
                  <c:v>-8250.68798828125</c:v>
                </c:pt>
                <c:pt idx="120">
                  <c:v>-8235.8251953125</c:v>
                </c:pt>
                <c:pt idx="121">
                  <c:v>-8220.7236328125</c:v>
                </c:pt>
                <c:pt idx="122">
                  <c:v>-8205.62158203125</c:v>
                </c:pt>
                <c:pt idx="123">
                  <c:v>-8191.0224609375</c:v>
                </c:pt>
                <c:pt idx="124">
                  <c:v>-8176.4619140625</c:v>
                </c:pt>
                <c:pt idx="125">
                  <c:v>-8161.2470703125</c:v>
                </c:pt>
                <c:pt idx="126">
                  <c:v>-8145.8811035156205</c:v>
                </c:pt>
                <c:pt idx="127">
                  <c:v>-8131.3073730468705</c:v>
                </c:pt>
                <c:pt idx="128">
                  <c:v>-8116.4318847656295</c:v>
                </c:pt>
                <c:pt idx="129">
                  <c:v>-8101.3427734375</c:v>
                </c:pt>
                <c:pt idx="130">
                  <c:v>-8086.46728515625</c:v>
                </c:pt>
                <c:pt idx="131">
                  <c:v>-8071.3776855468705</c:v>
                </c:pt>
                <c:pt idx="132">
                  <c:v>-8056.2634277343705</c:v>
                </c:pt>
                <c:pt idx="133">
                  <c:v>-8040.9482421875</c:v>
                </c:pt>
                <c:pt idx="134">
                  <c:v>-8025.6826171875</c:v>
                </c:pt>
                <c:pt idx="135">
                  <c:v>-8010.8698730468705</c:v>
                </c:pt>
                <c:pt idx="136">
                  <c:v>-7996.3469238281295</c:v>
                </c:pt>
                <c:pt idx="137">
                  <c:v>-7981.62255859375</c:v>
                </c:pt>
                <c:pt idx="138">
                  <c:v>-7966.3190917968795</c:v>
                </c:pt>
                <c:pt idx="139">
                  <c:v>-7951.30517578125</c:v>
                </c:pt>
                <c:pt idx="140">
                  <c:v>-7936.5432128906295</c:v>
                </c:pt>
                <c:pt idx="141">
                  <c:v>-7921.68017578125</c:v>
                </c:pt>
                <c:pt idx="142">
                  <c:v>-7906.1003417968795</c:v>
                </c:pt>
                <c:pt idx="143">
                  <c:v>-7890.9230957031205</c:v>
                </c:pt>
                <c:pt idx="144">
                  <c:v>-7876.4250488281295</c:v>
                </c:pt>
                <c:pt idx="145">
                  <c:v>-7861.19775390625</c:v>
                </c:pt>
                <c:pt idx="146">
                  <c:v>-7846.322265625</c:v>
                </c:pt>
                <c:pt idx="147">
                  <c:v>-7831.4719238281295</c:v>
                </c:pt>
                <c:pt idx="148">
                  <c:v>-7816.6594238281295</c:v>
                </c:pt>
                <c:pt idx="149">
                  <c:v>-7801.3310546875</c:v>
                </c:pt>
                <c:pt idx="150">
                  <c:v>-7786.24169921875</c:v>
                </c:pt>
                <c:pt idx="151">
                  <c:v>-7771.63037109375</c:v>
                </c:pt>
                <c:pt idx="152">
                  <c:v>-7756.1511230468705</c:v>
                </c:pt>
                <c:pt idx="153">
                  <c:v>-7741.26318359375</c:v>
                </c:pt>
                <c:pt idx="154">
                  <c:v>-7726.7526855468705</c:v>
                </c:pt>
                <c:pt idx="155">
                  <c:v>-7711.7512207031205</c:v>
                </c:pt>
                <c:pt idx="156">
                  <c:v>-7696.63671875</c:v>
                </c:pt>
                <c:pt idx="157">
                  <c:v>-7681.67333984375</c:v>
                </c:pt>
                <c:pt idx="158">
                  <c:v>-7666.5212402343705</c:v>
                </c:pt>
                <c:pt idx="159">
                  <c:v>-7651.5075683593795</c:v>
                </c:pt>
                <c:pt idx="160">
                  <c:v>-7636.6574707031205</c:v>
                </c:pt>
                <c:pt idx="161">
                  <c:v>-7621.7314453125</c:v>
                </c:pt>
                <c:pt idx="162">
                  <c:v>-7606.7048339843795</c:v>
                </c:pt>
                <c:pt idx="163">
                  <c:v>-7591.69140625</c:v>
                </c:pt>
                <c:pt idx="164">
                  <c:v>-7576.9289550781205</c:v>
                </c:pt>
                <c:pt idx="165">
                  <c:v>-7561.927734375</c:v>
                </c:pt>
                <c:pt idx="166">
                  <c:v>-7546.73828125</c:v>
                </c:pt>
                <c:pt idx="167">
                  <c:v>-7531.9006347656295</c:v>
                </c:pt>
                <c:pt idx="168">
                  <c:v>-7516.94970703125</c:v>
                </c:pt>
                <c:pt idx="169">
                  <c:v>-7501.38232421875</c:v>
                </c:pt>
                <c:pt idx="170">
                  <c:v>-7485.84033203125</c:v>
                </c:pt>
                <c:pt idx="171">
                  <c:v>-7470.67578125</c:v>
                </c:pt>
                <c:pt idx="172">
                  <c:v>-7456.4919433593795</c:v>
                </c:pt>
                <c:pt idx="173">
                  <c:v>-7442.2702636718705</c:v>
                </c:pt>
                <c:pt idx="174">
                  <c:v>-7426.7912597656295</c:v>
                </c:pt>
                <c:pt idx="175">
                  <c:v>-7411.513671875</c:v>
                </c:pt>
                <c:pt idx="176">
                  <c:v>-7396.4997558593795</c:v>
                </c:pt>
                <c:pt idx="177">
                  <c:v>-7381.57373046875</c:v>
                </c:pt>
                <c:pt idx="178">
                  <c:v>-7367.13818359375</c:v>
                </c:pt>
                <c:pt idx="179">
                  <c:v>-7352.2502441406205</c:v>
                </c:pt>
                <c:pt idx="180">
                  <c:v>-7336.6708984375</c:v>
                </c:pt>
                <c:pt idx="181">
                  <c:v>-7321.50634765625</c:v>
                </c:pt>
                <c:pt idx="182">
                  <c:v>-7307.0207519531295</c:v>
                </c:pt>
                <c:pt idx="183">
                  <c:v>-7292.1452636718705</c:v>
                </c:pt>
                <c:pt idx="184">
                  <c:v>-7276.892578125</c:v>
                </c:pt>
                <c:pt idx="185">
                  <c:v>-7262.0168457031205</c:v>
                </c:pt>
                <c:pt idx="186">
                  <c:v>-7246.6384277343705</c:v>
                </c:pt>
                <c:pt idx="187">
                  <c:v>-7231.3857421875</c:v>
                </c:pt>
                <c:pt idx="188">
                  <c:v>-7216.7614746093705</c:v>
                </c:pt>
                <c:pt idx="189">
                  <c:v>-7202.01171875</c:v>
                </c:pt>
                <c:pt idx="190">
                  <c:v>-7187.2243652343705</c:v>
                </c:pt>
                <c:pt idx="191">
                  <c:v>-7171.7834472656295</c:v>
                </c:pt>
                <c:pt idx="192">
                  <c:v>-7156.5810546875</c:v>
                </c:pt>
                <c:pt idx="193">
                  <c:v>-7142.0322265625</c:v>
                </c:pt>
                <c:pt idx="194">
                  <c:v>-7127.1945800781205</c:v>
                </c:pt>
                <c:pt idx="195">
                  <c:v>-7112.21875</c:v>
                </c:pt>
                <c:pt idx="196">
                  <c:v>-7097.4938964843795</c:v>
                </c:pt>
                <c:pt idx="197">
                  <c:v>-7082.1403808593795</c:v>
                </c:pt>
                <c:pt idx="198">
                  <c:v>-7066.9006347656295</c:v>
                </c:pt>
                <c:pt idx="199">
                  <c:v>-7052.25146484375</c:v>
                </c:pt>
                <c:pt idx="200">
                  <c:v>-7037.4387207031205</c:v>
                </c:pt>
                <c:pt idx="201">
                  <c:v>-7021.97216796875</c:v>
                </c:pt>
                <c:pt idx="202">
                  <c:v>-7006.64404296875</c:v>
                </c:pt>
                <c:pt idx="203">
                  <c:v>-6991.5300292968795</c:v>
                </c:pt>
                <c:pt idx="204">
                  <c:v>-6976.1640625</c:v>
                </c:pt>
                <c:pt idx="205">
                  <c:v>-6961.90478515625</c:v>
                </c:pt>
                <c:pt idx="206">
                  <c:v>-6947.5322265625</c:v>
                </c:pt>
                <c:pt idx="207">
                  <c:v>-6931.7509765625</c:v>
                </c:pt>
                <c:pt idx="208">
                  <c:v>-6916.8503417968795</c:v>
                </c:pt>
                <c:pt idx="209">
                  <c:v>-6902.4904785156205</c:v>
                </c:pt>
                <c:pt idx="210">
                  <c:v>-6887.26318359375</c:v>
                </c:pt>
                <c:pt idx="211">
                  <c:v>-6872.0986328125</c:v>
                </c:pt>
                <c:pt idx="212">
                  <c:v>-6857.2858886718705</c:v>
                </c:pt>
                <c:pt idx="213">
                  <c:v>-6842.4228515625</c:v>
                </c:pt>
                <c:pt idx="214">
                  <c:v>-6827.1198730468705</c:v>
                </c:pt>
                <c:pt idx="215">
                  <c:v>-6812.24462890625</c:v>
                </c:pt>
                <c:pt idx="216">
                  <c:v>-6797.3693847656295</c:v>
                </c:pt>
                <c:pt idx="217">
                  <c:v>-6782.091796875</c:v>
                </c:pt>
                <c:pt idx="218">
                  <c:v>-6766.8391113281295</c:v>
                </c:pt>
                <c:pt idx="219">
                  <c:v>-6752.06396484375</c:v>
                </c:pt>
                <c:pt idx="220">
                  <c:v>-6737.2890625</c:v>
                </c:pt>
                <c:pt idx="221">
                  <c:v>-6722.5017089843795</c:v>
                </c:pt>
                <c:pt idx="222">
                  <c:v>-6707.8649902343705</c:v>
                </c:pt>
                <c:pt idx="223">
                  <c:v>-6692.9265136718705</c:v>
                </c:pt>
                <c:pt idx="224">
                  <c:v>-6677.673828125</c:v>
                </c:pt>
                <c:pt idx="225">
                  <c:v>-6662.5344238281295</c:v>
                </c:pt>
                <c:pt idx="226">
                  <c:v>-6647.7722167968795</c:v>
                </c:pt>
                <c:pt idx="227">
                  <c:v>-6632.7333984375</c:v>
                </c:pt>
                <c:pt idx="228">
                  <c:v>-6617.2541503906295</c:v>
                </c:pt>
                <c:pt idx="229">
                  <c:v>-6602.39111328125</c:v>
                </c:pt>
                <c:pt idx="230">
                  <c:v>-6587.98095703125</c:v>
                </c:pt>
                <c:pt idx="231">
                  <c:v>-6572.3889160156205</c:v>
                </c:pt>
                <c:pt idx="232">
                  <c:v>-6556.7341308593795</c:v>
                </c:pt>
                <c:pt idx="233">
                  <c:v>-6542.2861328125</c:v>
                </c:pt>
                <c:pt idx="234">
                  <c:v>-6528.064453125</c:v>
                </c:pt>
                <c:pt idx="235">
                  <c:v>-6513.06298828125</c:v>
                </c:pt>
                <c:pt idx="236">
                  <c:v>-6497.873046875</c:v>
                </c:pt>
                <c:pt idx="237">
                  <c:v>-6483.02294921875</c:v>
                </c:pt>
                <c:pt idx="238">
                  <c:v>-6467.9963378906295</c:v>
                </c:pt>
                <c:pt idx="239">
                  <c:v>-6452.74365234375</c:v>
                </c:pt>
                <c:pt idx="240">
                  <c:v>-6437.5793457031205</c:v>
                </c:pt>
                <c:pt idx="241">
                  <c:v>-6422.3894042968795</c:v>
                </c:pt>
                <c:pt idx="242">
                  <c:v>-6407.42578125</c:v>
                </c:pt>
                <c:pt idx="243">
                  <c:v>-6392.96533203125</c:v>
                </c:pt>
                <c:pt idx="244">
                  <c:v>-6377.7756347656295</c:v>
                </c:pt>
                <c:pt idx="245">
                  <c:v>-6362.6359863281295</c:v>
                </c:pt>
                <c:pt idx="246">
                  <c:v>-6347.9365234375</c:v>
                </c:pt>
                <c:pt idx="247">
                  <c:v>-6332.6335449218795</c:v>
                </c:pt>
                <c:pt idx="248">
                  <c:v>-6317.0285644531295</c:v>
                </c:pt>
                <c:pt idx="249">
                  <c:v>-6302.2412109375</c:v>
                </c:pt>
                <c:pt idx="250">
                  <c:v>-6288.0573730468705</c:v>
                </c:pt>
                <c:pt idx="251">
                  <c:v>-6273.2321777343705</c:v>
                </c:pt>
                <c:pt idx="252">
                  <c:v>-6258.1682128906295</c:v>
                </c:pt>
                <c:pt idx="253">
                  <c:v>-6242.978515625</c:v>
                </c:pt>
                <c:pt idx="254">
                  <c:v>-6227.90185546875</c:v>
                </c:pt>
                <c:pt idx="255">
                  <c:v>-6213.126953125</c:v>
                </c:pt>
                <c:pt idx="256">
                  <c:v>-6198</c:v>
                </c:pt>
                <c:pt idx="257">
                  <c:v>-6182.92333984375</c:v>
                </c:pt>
                <c:pt idx="258">
                  <c:v>-6168.1484375</c:v>
                </c:pt>
                <c:pt idx="259">
                  <c:v>-6152.908203125</c:v>
                </c:pt>
                <c:pt idx="260">
                  <c:v>-6137.8063964843795</c:v>
                </c:pt>
                <c:pt idx="261">
                  <c:v>-6122.654296875</c:v>
                </c:pt>
                <c:pt idx="262">
                  <c:v>-6107.640625</c:v>
                </c:pt>
                <c:pt idx="263">
                  <c:v>-6093.1550292968795</c:v>
                </c:pt>
                <c:pt idx="264">
                  <c:v>-6077.8645019531295</c:v>
                </c:pt>
                <c:pt idx="265">
                  <c:v>-6062.6872558593795</c:v>
                </c:pt>
                <c:pt idx="266">
                  <c:v>-6048.17626953125</c:v>
                </c:pt>
                <c:pt idx="267">
                  <c:v>-6033.2756347656295</c:v>
                </c:pt>
                <c:pt idx="268">
                  <c:v>-6018.1110839843795</c:v>
                </c:pt>
                <c:pt idx="269">
                  <c:v>-6002.669921875</c:v>
                </c:pt>
                <c:pt idx="270">
                  <c:v>-5987.1279296875</c:v>
                </c:pt>
                <c:pt idx="271">
                  <c:v>-5972.79296875</c:v>
                </c:pt>
                <c:pt idx="272">
                  <c:v>-5958.3952636718705</c:v>
                </c:pt>
                <c:pt idx="273">
                  <c:v>-5943.3310546875</c:v>
                </c:pt>
                <c:pt idx="274">
                  <c:v>-5928.216796875</c:v>
                </c:pt>
                <c:pt idx="275">
                  <c:v>-5913.0646972656295</c:v>
                </c:pt>
                <c:pt idx="276">
                  <c:v>-5898.251953125</c:v>
                </c:pt>
                <c:pt idx="277">
                  <c:v>-5882.97412109375</c:v>
                </c:pt>
                <c:pt idx="278">
                  <c:v>-5868.0107421875</c:v>
                </c:pt>
                <c:pt idx="279">
                  <c:v>-5853.1979980468705</c:v>
                </c:pt>
                <c:pt idx="280">
                  <c:v>-5838.34765625</c:v>
                </c:pt>
                <c:pt idx="281">
                  <c:v>-5823.0322265625</c:v>
                </c:pt>
                <c:pt idx="282">
                  <c:v>-5807.6662597656295</c:v>
                </c:pt>
                <c:pt idx="283">
                  <c:v>-5792.8034667968795</c:v>
                </c:pt>
                <c:pt idx="284">
                  <c:v>-5777.8400878906295</c:v>
                </c:pt>
                <c:pt idx="285">
                  <c:v>-5763.17822265625</c:v>
                </c:pt>
                <c:pt idx="286">
                  <c:v>-5748.1267089843795</c:v>
                </c:pt>
                <c:pt idx="287">
                  <c:v>-5732.9118652343795</c:v>
                </c:pt>
                <c:pt idx="288">
                  <c:v>-5718.21240234375</c:v>
                </c:pt>
                <c:pt idx="289">
                  <c:v>-5703.67626953125</c:v>
                </c:pt>
                <c:pt idx="290">
                  <c:v>-5688.54931640625</c:v>
                </c:pt>
                <c:pt idx="291">
                  <c:v>-5673.2841796875</c:v>
                </c:pt>
                <c:pt idx="292">
                  <c:v>-5658.01904296875</c:v>
                </c:pt>
                <c:pt idx="293">
                  <c:v>-5643.01806640625</c:v>
                </c:pt>
                <c:pt idx="294">
                  <c:v>-5628.2431640625</c:v>
                </c:pt>
                <c:pt idx="295">
                  <c:v>-5613.1286621093705</c:v>
                </c:pt>
                <c:pt idx="296">
                  <c:v>-5598.3410644531295</c:v>
                </c:pt>
                <c:pt idx="297">
                  <c:v>-5582.8117675781205</c:v>
                </c:pt>
                <c:pt idx="298">
                  <c:v>-5566.9431152343795</c:v>
                </c:pt>
                <c:pt idx="299">
                  <c:v>-5552.44482421875</c:v>
                </c:pt>
                <c:pt idx="300">
                  <c:v>-5538.2861328125</c:v>
                </c:pt>
                <c:pt idx="301">
                  <c:v>-5523.5739746093705</c:v>
                </c:pt>
                <c:pt idx="302">
                  <c:v>-5508.3212890625</c:v>
                </c:pt>
                <c:pt idx="303">
                  <c:v>-5493.14404296875</c:v>
                </c:pt>
                <c:pt idx="304">
                  <c:v>-5478.50732421875</c:v>
                </c:pt>
                <c:pt idx="305">
                  <c:v>-5463.4558105468705</c:v>
                </c:pt>
                <c:pt idx="306">
                  <c:v>-5448.5048828125</c:v>
                </c:pt>
                <c:pt idx="307">
                  <c:v>-5433.94384765625</c:v>
                </c:pt>
                <c:pt idx="308">
                  <c:v>-5418.5529785156205</c:v>
                </c:pt>
                <c:pt idx="309">
                  <c:v>-5403.18701171875</c:v>
                </c:pt>
                <c:pt idx="310">
                  <c:v>-5387.6828613281205</c:v>
                </c:pt>
                <c:pt idx="311">
                  <c:v>-5372.35498046875</c:v>
                </c:pt>
                <c:pt idx="312">
                  <c:v>-5357.3662109375</c:v>
                </c:pt>
                <c:pt idx="313">
                  <c:v>-5342.830078125</c:v>
                </c:pt>
                <c:pt idx="314">
                  <c:v>-5328.4577636718795</c:v>
                </c:pt>
                <c:pt idx="315">
                  <c:v>-5313.46923828125</c:v>
                </c:pt>
                <c:pt idx="316">
                  <c:v>-5298.73193359375</c:v>
                </c:pt>
                <c:pt idx="317">
                  <c:v>-5283.4289550781205</c:v>
                </c:pt>
                <c:pt idx="318">
                  <c:v>-5268.3271484375</c:v>
                </c:pt>
                <c:pt idx="319">
                  <c:v>-5253.7785644531295</c:v>
                </c:pt>
                <c:pt idx="320">
                  <c:v>-5238.7900390625</c:v>
                </c:pt>
                <c:pt idx="321">
                  <c:v>-5223.6630859375</c:v>
                </c:pt>
                <c:pt idx="322">
                  <c:v>-5208.7624511718795</c:v>
                </c:pt>
                <c:pt idx="323">
                  <c:v>-5193.509765625</c:v>
                </c:pt>
                <c:pt idx="324">
                  <c:v>-5178.0935058593705</c:v>
                </c:pt>
                <c:pt idx="325">
                  <c:v>-5163.3312988281205</c:v>
                </c:pt>
                <c:pt idx="326">
                  <c:v>-5148.90869140625</c:v>
                </c:pt>
                <c:pt idx="327">
                  <c:v>-5133.6433105468705</c:v>
                </c:pt>
                <c:pt idx="328">
                  <c:v>-5118.0383300781205</c:v>
                </c:pt>
                <c:pt idx="329">
                  <c:v>-5102.68505859375</c:v>
                </c:pt>
                <c:pt idx="330">
                  <c:v>-5087.67138671875</c:v>
                </c:pt>
                <c:pt idx="331">
                  <c:v>-5073.4245605468705</c:v>
                </c:pt>
                <c:pt idx="332">
                  <c:v>-5058.73779296875</c:v>
                </c:pt>
                <c:pt idx="333">
                  <c:v>-5043.3972167968705</c:v>
                </c:pt>
                <c:pt idx="334">
                  <c:v>-5028.4714355468705</c:v>
                </c:pt>
                <c:pt idx="335">
                  <c:v>-5014.0234375</c:v>
                </c:pt>
                <c:pt idx="336">
                  <c:v>-4999.1228027343795</c:v>
                </c:pt>
                <c:pt idx="337">
                  <c:v>-4983.93310546875</c:v>
                </c:pt>
                <c:pt idx="338">
                  <c:v>-4968.642578125</c:v>
                </c:pt>
                <c:pt idx="339">
                  <c:v>-4953.5280761718795</c:v>
                </c:pt>
                <c:pt idx="340">
                  <c:v>-4938.07421875</c:v>
                </c:pt>
                <c:pt idx="341">
                  <c:v>-4922.74609375</c:v>
                </c:pt>
                <c:pt idx="342">
                  <c:v>-4908.5119628906295</c:v>
                </c:pt>
                <c:pt idx="343">
                  <c:v>-4893.9509277343795</c:v>
                </c:pt>
                <c:pt idx="344">
                  <c:v>-4878.4970703125</c:v>
                </c:pt>
                <c:pt idx="345">
                  <c:v>-4863.6591796875</c:v>
                </c:pt>
                <c:pt idx="346">
                  <c:v>-4849.2614746093705</c:v>
                </c:pt>
                <c:pt idx="347">
                  <c:v>-4833.94580078125</c:v>
                </c:pt>
                <c:pt idx="348">
                  <c:v>-4818.7937011718795</c:v>
                </c:pt>
                <c:pt idx="349">
                  <c:v>-4803.93115234375</c:v>
                </c:pt>
                <c:pt idx="350">
                  <c:v>-4789.0810546875</c:v>
                </c:pt>
                <c:pt idx="351">
                  <c:v>-4773.3630371093705</c:v>
                </c:pt>
                <c:pt idx="352">
                  <c:v>-4757.8586425781205</c:v>
                </c:pt>
                <c:pt idx="353">
                  <c:v>-4743.7878417968705</c:v>
                </c:pt>
                <c:pt idx="354">
                  <c:v>-4728.9626464843795</c:v>
                </c:pt>
                <c:pt idx="355">
                  <c:v>-4714.0244140625</c:v>
                </c:pt>
                <c:pt idx="356">
                  <c:v>-4699.3251953125</c:v>
                </c:pt>
                <c:pt idx="357">
                  <c:v>-4684.2233886718795</c:v>
                </c:pt>
                <c:pt idx="358">
                  <c:v>-4668.50537109375</c:v>
                </c:pt>
                <c:pt idx="359">
                  <c:v>-4653.50390625</c:v>
                </c:pt>
                <c:pt idx="360">
                  <c:v>-4639.2570800781205</c:v>
                </c:pt>
                <c:pt idx="361">
                  <c:v>-4624.080078125</c:v>
                </c:pt>
                <c:pt idx="362">
                  <c:v>-4609.2548828125</c:v>
                </c:pt>
                <c:pt idx="363">
                  <c:v>-4594.4423828125</c:v>
                </c:pt>
                <c:pt idx="364">
                  <c:v>-4579.1142578125</c:v>
                </c:pt>
                <c:pt idx="365">
                  <c:v>-4564.1633300781205</c:v>
                </c:pt>
                <c:pt idx="366">
                  <c:v>-4549.1369628906295</c:v>
                </c:pt>
                <c:pt idx="367">
                  <c:v>-4534.0224609375</c:v>
                </c:pt>
                <c:pt idx="368">
                  <c:v>-4519.24755859375</c:v>
                </c:pt>
                <c:pt idx="369">
                  <c:v>-4504.3469238281205</c:v>
                </c:pt>
                <c:pt idx="370">
                  <c:v>-4488.7546386718795</c:v>
                </c:pt>
                <c:pt idx="371">
                  <c:v>-4473.904296875</c:v>
                </c:pt>
                <c:pt idx="372">
                  <c:v>-4459.0163574218795</c:v>
                </c:pt>
                <c:pt idx="373">
                  <c:v>-4443.8391113281205</c:v>
                </c:pt>
                <c:pt idx="374">
                  <c:v>-4428.837890625</c:v>
                </c:pt>
                <c:pt idx="375">
                  <c:v>-4414.0002441406295</c:v>
                </c:pt>
                <c:pt idx="376">
                  <c:v>-4399.3010253906295</c:v>
                </c:pt>
                <c:pt idx="377">
                  <c:v>-4384.2619628906295</c:v>
                </c:pt>
                <c:pt idx="378">
                  <c:v>-4369.2353515625</c:v>
                </c:pt>
                <c:pt idx="379">
                  <c:v>-4354.1335449218795</c:v>
                </c:pt>
                <c:pt idx="380">
                  <c:v>-4339.2080078125</c:v>
                </c:pt>
                <c:pt idx="381">
                  <c:v>-4323.8801269531295</c:v>
                </c:pt>
                <c:pt idx="382">
                  <c:v>-4309.11767578125</c:v>
                </c:pt>
                <c:pt idx="383">
                  <c:v>-4294.7702636718795</c:v>
                </c:pt>
                <c:pt idx="384">
                  <c:v>-4279.31640625</c:v>
                </c:pt>
                <c:pt idx="385">
                  <c:v>-4263.8623046875</c:v>
                </c:pt>
                <c:pt idx="386">
                  <c:v>-4249.4521484375</c:v>
                </c:pt>
                <c:pt idx="387">
                  <c:v>-4234.5642089843795</c:v>
                </c:pt>
                <c:pt idx="388">
                  <c:v>-4219.46240234375</c:v>
                </c:pt>
                <c:pt idx="389">
                  <c:v>-4204.3229980468705</c:v>
                </c:pt>
                <c:pt idx="390">
                  <c:v>-4188.6804199218795</c:v>
                </c:pt>
                <c:pt idx="391">
                  <c:v>-4172.9372558593705</c:v>
                </c:pt>
                <c:pt idx="392">
                  <c:v>-4158.75341796875</c:v>
                </c:pt>
                <c:pt idx="393">
                  <c:v>-4144.7958984375</c:v>
                </c:pt>
                <c:pt idx="394">
                  <c:v>-4129.76953125</c:v>
                </c:pt>
                <c:pt idx="395">
                  <c:v>-4114.7431640625</c:v>
                </c:pt>
                <c:pt idx="396">
                  <c:v>-4099.40234375</c:v>
                </c:pt>
                <c:pt idx="397">
                  <c:v>-4084.30053710937</c:v>
                </c:pt>
                <c:pt idx="398">
                  <c:v>-4068.6959228515602</c:v>
                </c:pt>
                <c:pt idx="399">
                  <c:v>-4053.98388671875</c:v>
                </c:pt>
                <c:pt idx="400">
                  <c:v>-4039.76220703125</c:v>
                </c:pt>
                <c:pt idx="401">
                  <c:v>-4024.5975341796898</c:v>
                </c:pt>
                <c:pt idx="402">
                  <c:v>-4009.4705810546898</c:v>
                </c:pt>
                <c:pt idx="403">
                  <c:v>-3994.6329345703102</c:v>
                </c:pt>
                <c:pt idx="404">
                  <c:v>-3979.88330078125</c:v>
                </c:pt>
                <c:pt idx="405">
                  <c:v>-3964.8568115234398</c:v>
                </c:pt>
                <c:pt idx="406">
                  <c:v>-3949.72973632812</c:v>
                </c:pt>
                <c:pt idx="407">
                  <c:v>-3934.61547851562</c:v>
                </c:pt>
                <c:pt idx="408">
                  <c:v>-3919.7652587890602</c:v>
                </c:pt>
                <c:pt idx="409">
                  <c:v>-3904.46215820313</c:v>
                </c:pt>
                <c:pt idx="410">
                  <c:v>-3889.02075195313</c:v>
                </c:pt>
                <c:pt idx="411">
                  <c:v>-3874.6231689453102</c:v>
                </c:pt>
                <c:pt idx="412">
                  <c:v>-3859.6722412109398</c:v>
                </c:pt>
                <c:pt idx="413">
                  <c:v>-3844.70874023438</c:v>
                </c:pt>
                <c:pt idx="414">
                  <c:v>-3830.2608642578102</c:v>
                </c:pt>
                <c:pt idx="415">
                  <c:v>-3814.9327392578102</c:v>
                </c:pt>
                <c:pt idx="416">
                  <c:v>-3799.79321289063</c:v>
                </c:pt>
                <c:pt idx="417">
                  <c:v>-3784.91772460937</c:v>
                </c:pt>
                <c:pt idx="418">
                  <c:v>-3769.6021728515602</c:v>
                </c:pt>
                <c:pt idx="419">
                  <c:v>-3754.5255126953102</c:v>
                </c:pt>
                <c:pt idx="420">
                  <c:v>-3739.9896240234398</c:v>
                </c:pt>
                <c:pt idx="421">
                  <c:v>-3724.82495117188</c:v>
                </c:pt>
                <c:pt idx="422">
                  <c:v>-3709.6727294921898</c:v>
                </c:pt>
                <c:pt idx="423">
                  <c:v>-3695.13671875</c:v>
                </c:pt>
                <c:pt idx="424">
                  <c:v>-3680.3115234375</c:v>
                </c:pt>
                <c:pt idx="425">
                  <c:v>-3665.1217041015602</c:v>
                </c:pt>
                <c:pt idx="426">
                  <c:v>-3649.6805419921898</c:v>
                </c:pt>
                <c:pt idx="427">
                  <c:v>-3634.66674804687</c:v>
                </c:pt>
                <c:pt idx="428">
                  <c:v>-3619.9547119140602</c:v>
                </c:pt>
                <c:pt idx="429">
                  <c:v>-3605.1170654296898</c:v>
                </c:pt>
                <c:pt idx="430">
                  <c:v>-3589.6630859375</c:v>
                </c:pt>
                <c:pt idx="431">
                  <c:v>-3573.6055908203102</c:v>
                </c:pt>
                <c:pt idx="432">
                  <c:v>-3559.19555664063</c:v>
                </c:pt>
                <c:pt idx="433">
                  <c:v>-3545.26318359375</c:v>
                </c:pt>
                <c:pt idx="434">
                  <c:v>-3530.13623046875</c:v>
                </c:pt>
                <c:pt idx="435">
                  <c:v>-3515.1224365234398</c:v>
                </c:pt>
                <c:pt idx="436">
                  <c:v>-3499.83203125</c:v>
                </c:pt>
                <c:pt idx="437">
                  <c:v>-3484.71752929687</c:v>
                </c:pt>
                <c:pt idx="438">
                  <c:v>-3470.1689453125</c:v>
                </c:pt>
                <c:pt idx="439">
                  <c:v>-3455.1175537109398</c:v>
                </c:pt>
                <c:pt idx="440">
                  <c:v>-3440.0911865234398</c:v>
                </c:pt>
                <c:pt idx="441">
                  <c:v>-3425.26611328125</c:v>
                </c:pt>
                <c:pt idx="442">
                  <c:v>-3410.25219726562</c:v>
                </c:pt>
                <c:pt idx="443">
                  <c:v>-3395.439453125</c:v>
                </c:pt>
                <c:pt idx="444">
                  <c:v>-3380.1492919921898</c:v>
                </c:pt>
                <c:pt idx="445">
                  <c:v>-3364.80859375</c:v>
                </c:pt>
                <c:pt idx="446">
                  <c:v>-3350.2347412109398</c:v>
                </c:pt>
                <c:pt idx="447">
                  <c:v>-3335.3970947265602</c:v>
                </c:pt>
                <c:pt idx="448">
                  <c:v>-3319.6790771484398</c:v>
                </c:pt>
                <c:pt idx="449">
                  <c:v>-3304.56469726562</c:v>
                </c:pt>
                <c:pt idx="450">
                  <c:v>-3289.2491455078102</c:v>
                </c:pt>
                <c:pt idx="451">
                  <c:v>-3273.8077392578102</c:v>
                </c:pt>
                <c:pt idx="452">
                  <c:v>-3260.0389404296898</c:v>
                </c:pt>
                <c:pt idx="453">
                  <c:v>-3245.4527587890602</c:v>
                </c:pt>
                <c:pt idx="454">
                  <c:v>-3230.14965820313</c:v>
                </c:pt>
                <c:pt idx="455">
                  <c:v>-3215.29931640625</c:v>
                </c:pt>
                <c:pt idx="456">
                  <c:v>-3200.2603759765602</c:v>
                </c:pt>
                <c:pt idx="457">
                  <c:v>-3184.81909179687</c:v>
                </c:pt>
                <c:pt idx="458">
                  <c:v>-3169.6796875</c:v>
                </c:pt>
                <c:pt idx="459">
                  <c:v>-3155.42041015625</c:v>
                </c:pt>
                <c:pt idx="460">
                  <c:v>-3140.89697265625</c:v>
                </c:pt>
                <c:pt idx="461">
                  <c:v>-3125.7071533203102</c:v>
                </c:pt>
                <c:pt idx="462">
                  <c:v>-3110.2281494140602</c:v>
                </c:pt>
                <c:pt idx="463">
                  <c:v>-3094.6988525390602</c:v>
                </c:pt>
                <c:pt idx="464">
                  <c:v>-3079.7227783203102</c:v>
                </c:pt>
                <c:pt idx="465">
                  <c:v>-3065.2998046875</c:v>
                </c:pt>
                <c:pt idx="466">
                  <c:v>-3050.4368896484398</c:v>
                </c:pt>
                <c:pt idx="467">
                  <c:v>-3035.27221679687</c:v>
                </c:pt>
                <c:pt idx="468">
                  <c:v>-3020.4974365234398</c:v>
                </c:pt>
                <c:pt idx="469">
                  <c:v>-3005.2449951171898</c:v>
                </c:pt>
                <c:pt idx="470">
                  <c:v>-2989.16235351562</c:v>
                </c:pt>
                <c:pt idx="471">
                  <c:v>-2974.1358642578102</c:v>
                </c:pt>
                <c:pt idx="472">
                  <c:v>-2960.02734375</c:v>
                </c:pt>
                <c:pt idx="473">
                  <c:v>-2945.3153076171898</c:v>
                </c:pt>
                <c:pt idx="474">
                  <c:v>-2930.56567382812</c:v>
                </c:pt>
                <c:pt idx="475">
                  <c:v>-2915.5770263671898</c:v>
                </c:pt>
                <c:pt idx="476">
                  <c:v>-2900.16088867188</c:v>
                </c:pt>
                <c:pt idx="477">
                  <c:v>-2885.2979736328102</c:v>
                </c:pt>
                <c:pt idx="478">
                  <c:v>-2870.76196289062</c:v>
                </c:pt>
                <c:pt idx="479">
                  <c:v>-2855.7860107421898</c:v>
                </c:pt>
                <c:pt idx="480">
                  <c:v>-2840.6466064453102</c:v>
                </c:pt>
                <c:pt idx="481">
                  <c:v>-2825.3309326171898</c:v>
                </c:pt>
                <c:pt idx="482">
                  <c:v>-2810.12841796875</c:v>
                </c:pt>
                <c:pt idx="483">
                  <c:v>-2795.6051025390602</c:v>
                </c:pt>
                <c:pt idx="484">
                  <c:v>-2780.66674804687</c:v>
                </c:pt>
                <c:pt idx="485">
                  <c:v>-2765.5020751953102</c:v>
                </c:pt>
                <c:pt idx="486">
                  <c:v>-2750.6014404296898</c:v>
                </c:pt>
                <c:pt idx="487">
                  <c:v>-2735.4996337890602</c:v>
                </c:pt>
                <c:pt idx="488">
                  <c:v>-2720.67456054687</c:v>
                </c:pt>
                <c:pt idx="489">
                  <c:v>-2705.7613525390602</c:v>
                </c:pt>
                <c:pt idx="490">
                  <c:v>-2689.8673095703102</c:v>
                </c:pt>
                <c:pt idx="491">
                  <c:v>-2674.7529296875</c:v>
                </c:pt>
                <c:pt idx="492">
                  <c:v>-2660.5062255859398</c:v>
                </c:pt>
                <c:pt idx="493">
                  <c:v>-2644.7757568359398</c:v>
                </c:pt>
                <c:pt idx="494">
                  <c:v>-2629.46020507813</c:v>
                </c:pt>
                <c:pt idx="495">
                  <c:v>-2615.5152587890602</c:v>
                </c:pt>
                <c:pt idx="496">
                  <c:v>-2601.13012695313</c:v>
                </c:pt>
                <c:pt idx="497">
                  <c:v>-2585.95288085938</c:v>
                </c:pt>
                <c:pt idx="498">
                  <c:v>-2570.9266357421898</c:v>
                </c:pt>
                <c:pt idx="499">
                  <c:v>-2555.76196289062</c:v>
                </c:pt>
                <c:pt idx="500">
                  <c:v>-2540.6727294921898</c:v>
                </c:pt>
                <c:pt idx="501">
                  <c:v>-2525.9732666015602</c:v>
                </c:pt>
                <c:pt idx="502">
                  <c:v>-2511.1480712890602</c:v>
                </c:pt>
                <c:pt idx="503">
                  <c:v>-2495.73193359375</c:v>
                </c:pt>
                <c:pt idx="504">
                  <c:v>-2480.3785400390602</c:v>
                </c:pt>
                <c:pt idx="505">
                  <c:v>-2465.96826171875</c:v>
                </c:pt>
                <c:pt idx="506">
                  <c:v>-2451.1431884765602</c:v>
                </c:pt>
                <c:pt idx="507">
                  <c:v>-2435.7144775390602</c:v>
                </c:pt>
                <c:pt idx="508">
                  <c:v>-2420.7132568359398</c:v>
                </c:pt>
                <c:pt idx="509">
                  <c:v>-2405.5234375</c:v>
                </c:pt>
                <c:pt idx="510">
                  <c:v>-2389.15161132813</c:v>
                </c:pt>
                <c:pt idx="511">
                  <c:v>-2374.77905273438</c:v>
                </c:pt>
                <c:pt idx="512">
                  <c:v>-2361.2867431640602</c:v>
                </c:pt>
                <c:pt idx="513">
                  <c:v>-2345.93359375</c:v>
                </c:pt>
                <c:pt idx="514">
                  <c:v>-2331.08325195313</c:v>
                </c:pt>
                <c:pt idx="515">
                  <c:v>-2316.25805664062</c:v>
                </c:pt>
                <c:pt idx="516">
                  <c:v>-2301.1185302734398</c:v>
                </c:pt>
                <c:pt idx="517">
                  <c:v>-2286.4190673828102</c:v>
                </c:pt>
                <c:pt idx="518">
                  <c:v>-2271.4053955078102</c:v>
                </c:pt>
                <c:pt idx="519">
                  <c:v>-2256.4041748046898</c:v>
                </c:pt>
                <c:pt idx="520">
                  <c:v>-2240.78686523438</c:v>
                </c:pt>
                <c:pt idx="521">
                  <c:v>-2225.68505859375</c:v>
                </c:pt>
                <c:pt idx="522">
                  <c:v>-2210.998046875</c:v>
                </c:pt>
                <c:pt idx="523">
                  <c:v>-2196.1351318359398</c:v>
                </c:pt>
                <c:pt idx="524">
                  <c:v>-2181.3226318359398</c:v>
                </c:pt>
                <c:pt idx="525">
                  <c:v>-2166.32153320313</c:v>
                </c:pt>
                <c:pt idx="526">
                  <c:v>-2151.3328857421898</c:v>
                </c:pt>
                <c:pt idx="527">
                  <c:v>-2136.16821289062</c:v>
                </c:pt>
                <c:pt idx="528">
                  <c:v>-2121.2801513671898</c:v>
                </c:pt>
                <c:pt idx="529">
                  <c:v>-2106.46752929687</c:v>
                </c:pt>
                <c:pt idx="530">
                  <c:v>-2091.03881835938</c:v>
                </c:pt>
                <c:pt idx="531">
                  <c:v>-2075.7232666015602</c:v>
                </c:pt>
                <c:pt idx="532">
                  <c:v>-2061.275390625</c:v>
                </c:pt>
                <c:pt idx="533">
                  <c:v>-2046.2489624023401</c:v>
                </c:pt>
                <c:pt idx="534">
                  <c:v>-2031.1093139648401</c:v>
                </c:pt>
                <c:pt idx="535">
                  <c:v>-2016.2841796875</c:v>
                </c:pt>
                <c:pt idx="536">
                  <c:v>-2001.3207397460901</c:v>
                </c:pt>
                <c:pt idx="537">
                  <c:v>-1986.30700683594</c:v>
                </c:pt>
                <c:pt idx="538">
                  <c:v>-1971.4441528320301</c:v>
                </c:pt>
                <c:pt idx="539">
                  <c:v>-1956.4429321289099</c:v>
                </c:pt>
                <c:pt idx="540">
                  <c:v>-1941.4291381835901</c:v>
                </c:pt>
                <c:pt idx="541">
                  <c:v>-1926.28955078125</c:v>
                </c:pt>
                <c:pt idx="542">
                  <c:v>-1911.1373901367199</c:v>
                </c:pt>
                <c:pt idx="543">
                  <c:v>-1896.42541503906</c:v>
                </c:pt>
                <c:pt idx="544">
                  <c:v>-1881.56262207031</c:v>
                </c:pt>
                <c:pt idx="545">
                  <c:v>-1866.10876464844</c:v>
                </c:pt>
                <c:pt idx="546">
                  <c:v>-1850.9817504882801</c:v>
                </c:pt>
                <c:pt idx="547">
                  <c:v>-1836.57153320313</c:v>
                </c:pt>
                <c:pt idx="548">
                  <c:v>-1821.58288574219</c:v>
                </c:pt>
                <c:pt idx="549">
                  <c:v>-1805.8523559570301</c:v>
                </c:pt>
                <c:pt idx="550">
                  <c:v>-1790.2476196289099</c:v>
                </c:pt>
                <c:pt idx="551">
                  <c:v>-1774.95715332031</c:v>
                </c:pt>
                <c:pt idx="552">
                  <c:v>-1760.8486938476599</c:v>
                </c:pt>
                <c:pt idx="553">
                  <c:v>-1746.7402954101599</c:v>
                </c:pt>
                <c:pt idx="554">
                  <c:v>-1730.55712890625</c:v>
                </c:pt>
                <c:pt idx="555">
                  <c:v>-1715.2542114257801</c:v>
                </c:pt>
                <c:pt idx="556">
                  <c:v>-1701.4475708007801</c:v>
                </c:pt>
                <c:pt idx="557">
                  <c:v>-1686.73547363281</c:v>
                </c:pt>
                <c:pt idx="558">
                  <c:v>-1671.4324340820301</c:v>
                </c:pt>
                <c:pt idx="559">
                  <c:v>-1656.14208984375</c:v>
                </c:pt>
                <c:pt idx="560">
                  <c:v>-1640.2481079101599</c:v>
                </c:pt>
                <c:pt idx="561">
                  <c:v>-1625.2846069335901</c:v>
                </c:pt>
                <c:pt idx="562">
                  <c:v>-1611.49060058594</c:v>
                </c:pt>
                <c:pt idx="563">
                  <c:v>-1596.8917846679699</c:v>
                </c:pt>
                <c:pt idx="564">
                  <c:v>-1581.58874511719</c:v>
                </c:pt>
                <c:pt idx="565">
                  <c:v>-1566.7636108398401</c:v>
                </c:pt>
                <c:pt idx="566">
                  <c:v>-1551.6115112304699</c:v>
                </c:pt>
                <c:pt idx="567">
                  <c:v>-1536.47192382813</c:v>
                </c:pt>
                <c:pt idx="568">
                  <c:v>-1522.0742797851599</c:v>
                </c:pt>
                <c:pt idx="569">
                  <c:v>-1506.7587280273401</c:v>
                </c:pt>
                <c:pt idx="570">
                  <c:v>-1490.8773803710901</c:v>
                </c:pt>
                <c:pt idx="571">
                  <c:v>-1474.681640625</c:v>
                </c:pt>
                <c:pt idx="572">
                  <c:v>-1459.83129882813</c:v>
                </c:pt>
                <c:pt idx="573">
                  <c:v>-1446.0497436523401</c:v>
                </c:pt>
                <c:pt idx="574">
                  <c:v>-1431.626953125</c:v>
                </c:pt>
                <c:pt idx="575">
                  <c:v>-1416.9024047851599</c:v>
                </c:pt>
                <c:pt idx="576">
                  <c:v>-1401.9263305664099</c:v>
                </c:pt>
                <c:pt idx="577">
                  <c:v>-1386.7742309570301</c:v>
                </c:pt>
                <c:pt idx="578">
                  <c:v>-1371.6095581054699</c:v>
                </c:pt>
                <c:pt idx="579">
                  <c:v>-1356.9352416992199</c:v>
                </c:pt>
                <c:pt idx="580">
                  <c:v>-1342.19812011719</c:v>
                </c:pt>
                <c:pt idx="581">
                  <c:v>-1326.71911621094</c:v>
                </c:pt>
                <c:pt idx="582">
                  <c:v>-1311.4412231445301</c:v>
                </c:pt>
                <c:pt idx="583">
                  <c:v>-1296.9052734375</c:v>
                </c:pt>
                <c:pt idx="584">
                  <c:v>-1282.2184448242199</c:v>
                </c:pt>
                <c:pt idx="585">
                  <c:v>-1266.77709960938</c:v>
                </c:pt>
                <c:pt idx="586">
                  <c:v>-1251.63757324219</c:v>
                </c:pt>
                <c:pt idx="587">
                  <c:v>-1236.2969360351599</c:v>
                </c:pt>
                <c:pt idx="588">
                  <c:v>-1221.2957153320301</c:v>
                </c:pt>
                <c:pt idx="589">
                  <c:v>-1207.0615234375</c:v>
                </c:pt>
                <c:pt idx="590">
                  <c:v>-1191.79626464844</c:v>
                </c:pt>
                <c:pt idx="591">
                  <c:v>-1176.39270019531</c:v>
                </c:pt>
                <c:pt idx="592">
                  <c:v>-1161.96997070312</c:v>
                </c:pt>
                <c:pt idx="593">
                  <c:v>-1147.42138671875</c:v>
                </c:pt>
                <c:pt idx="594">
                  <c:v>-1132.1309204101599</c:v>
                </c:pt>
                <c:pt idx="595">
                  <c:v>-1117.25549316406</c:v>
                </c:pt>
                <c:pt idx="596">
                  <c:v>-1102.4052124023401</c:v>
                </c:pt>
                <c:pt idx="597">
                  <c:v>-1086.95129394531</c:v>
                </c:pt>
                <c:pt idx="598">
                  <c:v>-1071.95007324219</c:v>
                </c:pt>
                <c:pt idx="599">
                  <c:v>-1056.9740600585901</c:v>
                </c:pt>
                <c:pt idx="600">
                  <c:v>-1041.6962280273401</c:v>
                </c:pt>
                <c:pt idx="601">
                  <c:v>-1026.4309387206999</c:v>
                </c:pt>
                <c:pt idx="602">
                  <c:v>-1011.8195495605499</c:v>
                </c:pt>
                <c:pt idx="603">
                  <c:v>-997.33389282226597</c:v>
                </c:pt>
                <c:pt idx="604">
                  <c:v>-981.61590576171898</c:v>
                </c:pt>
                <c:pt idx="605">
                  <c:v>-966.69015502929699</c:v>
                </c:pt>
                <c:pt idx="606">
                  <c:v>-952.015869140625</c:v>
                </c:pt>
                <c:pt idx="607">
                  <c:v>-937.01461791992199</c:v>
                </c:pt>
                <c:pt idx="608">
                  <c:v>-922.264892578125</c:v>
                </c:pt>
                <c:pt idx="609">
                  <c:v>-907.21340942382801</c:v>
                </c:pt>
                <c:pt idx="610">
                  <c:v>-891.91046142578102</c:v>
                </c:pt>
                <c:pt idx="611">
                  <c:v>-876.94699096679699</c:v>
                </c:pt>
                <c:pt idx="612">
                  <c:v>-862.08410644531295</c:v>
                </c:pt>
                <c:pt idx="613">
                  <c:v>-846.75598144531295</c:v>
                </c:pt>
                <c:pt idx="614">
                  <c:v>-831.36492919921898</c:v>
                </c:pt>
                <c:pt idx="615">
                  <c:v>-816.35110473632801</c:v>
                </c:pt>
                <c:pt idx="616">
                  <c:v>-802.06668090820301</c:v>
                </c:pt>
                <c:pt idx="617">
                  <c:v>-787.06549072265602</c:v>
                </c:pt>
                <c:pt idx="618">
                  <c:v>-771.95108032226597</c:v>
                </c:pt>
                <c:pt idx="619">
                  <c:v>-756.97503662109398</c:v>
                </c:pt>
                <c:pt idx="620">
                  <c:v>-741.93609619140602</c:v>
                </c:pt>
                <c:pt idx="621">
                  <c:v>-727.21151733398403</c:v>
                </c:pt>
                <c:pt idx="622">
                  <c:v>-712.39895629882801</c:v>
                </c:pt>
                <c:pt idx="623">
                  <c:v>-697.57379150390602</c:v>
                </c:pt>
                <c:pt idx="624">
                  <c:v>-682.22048950195301</c:v>
                </c:pt>
                <c:pt idx="625">
                  <c:v>-667.10610961914097</c:v>
                </c:pt>
                <c:pt idx="626">
                  <c:v>-652.28094482421898</c:v>
                </c:pt>
                <c:pt idx="627">
                  <c:v>-637.55636596679699</c:v>
                </c:pt>
                <c:pt idx="628">
                  <c:v>-622.26593017578102</c:v>
                </c:pt>
                <c:pt idx="629">
                  <c:v>-607.08868408203102</c:v>
                </c:pt>
                <c:pt idx="630">
                  <c:v>-590.57858276367199</c:v>
                </c:pt>
                <c:pt idx="631">
                  <c:v>-573.98043823242199</c:v>
                </c:pt>
                <c:pt idx="632">
                  <c:v>-560.47555541992199</c:v>
                </c:pt>
                <c:pt idx="633">
                  <c:v>-546.61859130859398</c:v>
                </c:pt>
                <c:pt idx="634">
                  <c:v>-531.969482421875</c:v>
                </c:pt>
                <c:pt idx="635">
                  <c:v>-517.60957336425804</c:v>
                </c:pt>
                <c:pt idx="636">
                  <c:v>-502.83470153808599</c:v>
                </c:pt>
                <c:pt idx="637">
                  <c:v>-487.33053588867199</c:v>
                </c:pt>
                <c:pt idx="638">
                  <c:v>-472.35446166992199</c:v>
                </c:pt>
                <c:pt idx="639">
                  <c:v>-457.68017578125</c:v>
                </c:pt>
                <c:pt idx="640">
                  <c:v>-442.52809143066401</c:v>
                </c:pt>
                <c:pt idx="641">
                  <c:v>-427.36343383789102</c:v>
                </c:pt>
                <c:pt idx="642">
                  <c:v>-412.39994812011702</c:v>
                </c:pt>
                <c:pt idx="643">
                  <c:v>-397.57476806640602</c:v>
                </c:pt>
                <c:pt idx="644">
                  <c:v>-382.41009521484398</c:v>
                </c:pt>
                <c:pt idx="645">
                  <c:v>-366.96879577636702</c:v>
                </c:pt>
                <c:pt idx="646">
                  <c:v>-351.95501708984398</c:v>
                </c:pt>
                <c:pt idx="647">
                  <c:v>-337.24301147460898</c:v>
                </c:pt>
                <c:pt idx="648">
                  <c:v>-321.81427001953102</c:v>
                </c:pt>
                <c:pt idx="649">
                  <c:v>-306.95138549804699</c:v>
                </c:pt>
                <c:pt idx="650">
                  <c:v>-292.03820800781199</c:v>
                </c:pt>
                <c:pt idx="651">
                  <c:v>-277.16273498535202</c:v>
                </c:pt>
                <c:pt idx="652">
                  <c:v>-262.35014343261702</c:v>
                </c:pt>
                <c:pt idx="653">
                  <c:v>-247.36151123046901</c:v>
                </c:pt>
                <c:pt idx="654">
                  <c:v>-232.51118469238301</c:v>
                </c:pt>
                <c:pt idx="655">
                  <c:v>-217.54770660400399</c:v>
                </c:pt>
                <c:pt idx="656">
                  <c:v>-202.83571624755899</c:v>
                </c:pt>
                <c:pt idx="657">
                  <c:v>-187.78444671630899</c:v>
                </c:pt>
                <c:pt idx="658">
                  <c:v>-172.63258361816401</c:v>
                </c:pt>
                <c:pt idx="659">
                  <c:v>-157.51821136474601</c:v>
                </c:pt>
                <c:pt idx="660">
                  <c:v>-142.617599487305</c:v>
                </c:pt>
                <c:pt idx="661">
                  <c:v>-127.088268280029</c:v>
                </c:pt>
                <c:pt idx="662">
                  <c:v>-111.97389221191401</c:v>
                </c:pt>
                <c:pt idx="663">
                  <c:v>-97.626670837402301</c:v>
                </c:pt>
                <c:pt idx="664">
                  <c:v>-82.449539184570298</c:v>
                </c:pt>
                <c:pt idx="665">
                  <c:v>-67.335161209106403</c:v>
                </c:pt>
                <c:pt idx="666">
                  <c:v>-52.660945892333999</c:v>
                </c:pt>
                <c:pt idx="667">
                  <c:v>-37.609499931335399</c:v>
                </c:pt>
                <c:pt idx="668">
                  <c:v>-22.306536674499501</c:v>
                </c:pt>
                <c:pt idx="669">
                  <c:v>-7.1544624269008601</c:v>
                </c:pt>
                <c:pt idx="670">
                  <c:v>8.0101822912693006</c:v>
                </c:pt>
                <c:pt idx="671">
                  <c:v>22.6969971656799</c:v>
                </c:pt>
                <c:pt idx="672">
                  <c:v>37.5347385406494</c:v>
                </c:pt>
                <c:pt idx="673">
                  <c:v>52.724559783935497</c:v>
                </c:pt>
                <c:pt idx="674">
                  <c:v>67.2730903625488</c:v>
                </c:pt>
                <c:pt idx="675">
                  <c:v>81.959938049316406</c:v>
                </c:pt>
                <c:pt idx="676">
                  <c:v>97.426395416259794</c:v>
                </c:pt>
                <c:pt idx="677">
                  <c:v>112.60364151000999</c:v>
                </c:pt>
                <c:pt idx="678">
                  <c:v>126.976127624512</c:v>
                </c:pt>
                <c:pt idx="679">
                  <c:v>142.37971496582</c:v>
                </c:pt>
                <c:pt idx="680">
                  <c:v>157.368354797363</c:v>
                </c:pt>
                <c:pt idx="681">
                  <c:v>172.206092834473</c:v>
                </c:pt>
                <c:pt idx="682">
                  <c:v>187.94919586181601</c:v>
                </c:pt>
                <c:pt idx="683">
                  <c:v>202.623481750488</c:v>
                </c:pt>
                <c:pt idx="684">
                  <c:v>216.87022399902301</c:v>
                </c:pt>
                <c:pt idx="685">
                  <c:v>231.85885620117199</c:v>
                </c:pt>
                <c:pt idx="686">
                  <c:v>247.62709808349601</c:v>
                </c:pt>
                <c:pt idx="687">
                  <c:v>262.47741699218699</c:v>
                </c:pt>
                <c:pt idx="688">
                  <c:v>277.02593994140602</c:v>
                </c:pt>
                <c:pt idx="689">
                  <c:v>292.20318603515602</c:v>
                </c:pt>
                <c:pt idx="690">
                  <c:v>306.86488342285202</c:v>
                </c:pt>
                <c:pt idx="691">
                  <c:v>321.72776794433599</c:v>
                </c:pt>
                <c:pt idx="692">
                  <c:v>337.34512329101602</c:v>
                </c:pt>
                <c:pt idx="693">
                  <c:v>352.81158447265602</c:v>
                </c:pt>
                <c:pt idx="694">
                  <c:v>367.37222290039102</c:v>
                </c:pt>
                <c:pt idx="695">
                  <c:v>381.73167419433599</c:v>
                </c:pt>
                <c:pt idx="696">
                  <c:v>396.75802612304699</c:v>
                </c:pt>
                <c:pt idx="697">
                  <c:v>412.35023498535202</c:v>
                </c:pt>
                <c:pt idx="698">
                  <c:v>427.15025329589798</c:v>
                </c:pt>
                <c:pt idx="699">
                  <c:v>441.71134948730497</c:v>
                </c:pt>
                <c:pt idx="700">
                  <c:v>456.72512817382801</c:v>
                </c:pt>
                <c:pt idx="701">
                  <c:v>471.55029296875</c:v>
                </c:pt>
                <c:pt idx="702">
                  <c:v>487.00418090820301</c:v>
                </c:pt>
                <c:pt idx="703">
                  <c:v>502.30715942382801</c:v>
                </c:pt>
                <c:pt idx="704">
                  <c:v>516.83053588867199</c:v>
                </c:pt>
                <c:pt idx="705">
                  <c:v>531.40420532226597</c:v>
                </c:pt>
                <c:pt idx="706">
                  <c:v>547.17245483398403</c:v>
                </c:pt>
                <c:pt idx="707">
                  <c:v>562.80239868164097</c:v>
                </c:pt>
                <c:pt idx="708">
                  <c:v>577.23776245117199</c:v>
                </c:pt>
                <c:pt idx="709">
                  <c:v>592.33956909179699</c:v>
                </c:pt>
                <c:pt idx="710">
                  <c:v>607.75570678710903</c:v>
                </c:pt>
                <c:pt idx="711">
                  <c:v>622.01501464843795</c:v>
                </c:pt>
                <c:pt idx="712">
                  <c:v>636.40011596679699</c:v>
                </c:pt>
                <c:pt idx="713">
                  <c:v>651.86657714843795</c:v>
                </c:pt>
                <c:pt idx="714">
                  <c:v>667.056396484375</c:v>
                </c:pt>
                <c:pt idx="715">
                  <c:v>681.75582885742199</c:v>
                </c:pt>
                <c:pt idx="716">
                  <c:v>697.03366088867199</c:v>
                </c:pt>
                <c:pt idx="717">
                  <c:v>712.18576049804699</c:v>
                </c:pt>
                <c:pt idx="718">
                  <c:v>726.74685668945301</c:v>
                </c:pt>
                <c:pt idx="719">
                  <c:v>741.73455810546898</c:v>
                </c:pt>
                <c:pt idx="720">
                  <c:v>756.87316894531295</c:v>
                </c:pt>
                <c:pt idx="721">
                  <c:v>771.57257080078102</c:v>
                </c:pt>
                <c:pt idx="722">
                  <c:v>786.47317504882801</c:v>
                </c:pt>
                <c:pt idx="723">
                  <c:v>802.07794189453102</c:v>
                </c:pt>
                <c:pt idx="724">
                  <c:v>817.19229125976597</c:v>
                </c:pt>
                <c:pt idx="725">
                  <c:v>831.91687011718705</c:v>
                </c:pt>
                <c:pt idx="726">
                  <c:v>846.77978515625</c:v>
                </c:pt>
                <c:pt idx="727">
                  <c:v>861.44149780273403</c:v>
                </c:pt>
                <c:pt idx="728">
                  <c:v>876.43011474609398</c:v>
                </c:pt>
                <c:pt idx="729">
                  <c:v>892.085205078125</c:v>
                </c:pt>
                <c:pt idx="730">
                  <c:v>907.84091186523403</c:v>
                </c:pt>
                <c:pt idx="731">
                  <c:v>922.23855590820301</c:v>
                </c:pt>
                <c:pt idx="732">
                  <c:v>936.47268676757801</c:v>
                </c:pt>
                <c:pt idx="733">
                  <c:v>951.73791503906295</c:v>
                </c:pt>
                <c:pt idx="734">
                  <c:v>967.05349731445301</c:v>
                </c:pt>
                <c:pt idx="735">
                  <c:v>981.878662109375</c:v>
                </c:pt>
                <c:pt idx="736">
                  <c:v>996.45233154296898</c:v>
                </c:pt>
                <c:pt idx="737">
                  <c:v>1011.93139648438</c:v>
                </c:pt>
                <c:pt idx="738">
                  <c:v>1026.90747070312</c:v>
                </c:pt>
                <c:pt idx="739">
                  <c:v>1041.6194458007801</c:v>
                </c:pt>
                <c:pt idx="740">
                  <c:v>1056.9224243164099</c:v>
                </c:pt>
                <c:pt idx="741">
                  <c:v>1071.6344604492199</c:v>
                </c:pt>
                <c:pt idx="742">
                  <c:v>1086.45959472656</c:v>
                </c:pt>
                <c:pt idx="743">
                  <c:v>1101.93859863281</c:v>
                </c:pt>
                <c:pt idx="744">
                  <c:v>1117.1787719726599</c:v>
                </c:pt>
                <c:pt idx="745">
                  <c:v>1132.1548461914099</c:v>
                </c:pt>
                <c:pt idx="746">
                  <c:v>1146.97998046875</c:v>
                </c:pt>
                <c:pt idx="747">
                  <c:v>1161.3524780273401</c:v>
                </c:pt>
                <c:pt idx="748">
                  <c:v>1176.0519409179699</c:v>
                </c:pt>
                <c:pt idx="749">
                  <c:v>1191.6692504882801</c:v>
                </c:pt>
                <c:pt idx="750">
                  <c:v>1207.41235351562</c:v>
                </c:pt>
                <c:pt idx="751">
                  <c:v>1221.98608398438</c:v>
                </c:pt>
                <c:pt idx="752">
                  <c:v>1236.53454589844</c:v>
                </c:pt>
                <c:pt idx="753">
                  <c:v>1251.82495117188</c:v>
                </c:pt>
                <c:pt idx="754">
                  <c:v>1266.67529296875</c:v>
                </c:pt>
                <c:pt idx="755">
                  <c:v>1281.0729370117199</c:v>
                </c:pt>
                <c:pt idx="756">
                  <c:v>1296.2376098632801</c:v>
                </c:pt>
                <c:pt idx="757">
                  <c:v>1311.4148559570301</c:v>
                </c:pt>
                <c:pt idx="758">
                  <c:v>1326.1268920898401</c:v>
                </c:pt>
                <c:pt idx="759">
                  <c:v>1341.5556030273401</c:v>
                </c:pt>
                <c:pt idx="760">
                  <c:v>1356.669921875</c:v>
                </c:pt>
                <c:pt idx="761">
                  <c:v>1371.1178588867199</c:v>
                </c:pt>
                <c:pt idx="762">
                  <c:v>1386.2699584960901</c:v>
                </c:pt>
                <c:pt idx="763">
                  <c:v>1401.849609375</c:v>
                </c:pt>
                <c:pt idx="764">
                  <c:v>1416.72509765625</c:v>
                </c:pt>
                <c:pt idx="765">
                  <c:v>1431.4622192382801</c:v>
                </c:pt>
                <c:pt idx="766">
                  <c:v>1446.2874145507801</c:v>
                </c:pt>
                <c:pt idx="767">
                  <c:v>1461.5275268554699</c:v>
                </c:pt>
                <c:pt idx="768">
                  <c:v>1476.71728515625</c:v>
                </c:pt>
                <c:pt idx="769">
                  <c:v>1491.3016967773401</c:v>
                </c:pt>
                <c:pt idx="770">
                  <c:v>1507.3447265625</c:v>
                </c:pt>
                <c:pt idx="771">
                  <c:v>1522.1824340820301</c:v>
                </c:pt>
                <c:pt idx="772">
                  <c:v>1535.9262084960901</c:v>
                </c:pt>
                <c:pt idx="773">
                  <c:v>1551.06579589844</c:v>
                </c:pt>
                <c:pt idx="774">
                  <c:v>1566.24304199219</c:v>
                </c:pt>
                <c:pt idx="775">
                  <c:v>1581.42028808594</c:v>
                </c:pt>
                <c:pt idx="776">
                  <c:v>1596.19519042969</c:v>
                </c:pt>
                <c:pt idx="777">
                  <c:v>1611.3849487304699</c:v>
                </c:pt>
                <c:pt idx="778">
                  <c:v>1626.54956054687</c:v>
                </c:pt>
                <c:pt idx="779">
                  <c:v>1641.67651367187</c:v>
                </c:pt>
                <c:pt idx="780">
                  <c:v>1657.36938476562</c:v>
                </c:pt>
                <c:pt idx="781">
                  <c:v>1672.8232421875</c:v>
                </c:pt>
                <c:pt idx="782">
                  <c:v>1687.61059570313</c:v>
                </c:pt>
                <c:pt idx="783">
                  <c:v>1701.8573608398401</c:v>
                </c:pt>
                <c:pt idx="784">
                  <c:v>1716.3933715820301</c:v>
                </c:pt>
                <c:pt idx="785">
                  <c:v>1731.6083984375</c:v>
                </c:pt>
                <c:pt idx="786">
                  <c:v>1746.47131347656</c:v>
                </c:pt>
                <c:pt idx="787">
                  <c:v>1761.43481445313</c:v>
                </c:pt>
                <c:pt idx="788">
                  <c:v>1776.7125854492199</c:v>
                </c:pt>
                <c:pt idx="789">
                  <c:v>1791.6005859375</c:v>
                </c:pt>
                <c:pt idx="790">
                  <c:v>1806.46350097656</c:v>
                </c:pt>
                <c:pt idx="791">
                  <c:v>1821.1754760742199</c:v>
                </c:pt>
                <c:pt idx="792">
                  <c:v>1836.0509643554699</c:v>
                </c:pt>
                <c:pt idx="793">
                  <c:v>1851.7437133789099</c:v>
                </c:pt>
                <c:pt idx="794">
                  <c:v>1867.34851074219</c:v>
                </c:pt>
                <c:pt idx="795">
                  <c:v>1881.78393554687</c:v>
                </c:pt>
                <c:pt idx="796">
                  <c:v>1896.20666503906</c:v>
                </c:pt>
                <c:pt idx="797">
                  <c:v>1911.67309570313</c:v>
                </c:pt>
                <c:pt idx="798">
                  <c:v>1926.6618041992199</c:v>
                </c:pt>
                <c:pt idx="799">
                  <c:v>1941.05944824219</c:v>
                </c:pt>
                <c:pt idx="800">
                  <c:v>1956.33728027344</c:v>
                </c:pt>
                <c:pt idx="801">
                  <c:v>1971.3385620117199</c:v>
                </c:pt>
                <c:pt idx="802">
                  <c:v>1986.10083007813</c:v>
                </c:pt>
                <c:pt idx="803">
                  <c:v>2001.3157348632801</c:v>
                </c:pt>
                <c:pt idx="804">
                  <c:v>2016.5558471679699</c:v>
                </c:pt>
                <c:pt idx="805">
                  <c:v>2031.3558959960901</c:v>
                </c:pt>
                <c:pt idx="806">
                  <c:v>2046.4199829101599</c:v>
                </c:pt>
                <c:pt idx="807">
                  <c:v>2061.9114990234398</c:v>
                </c:pt>
                <c:pt idx="808">
                  <c:v>2076.7744140625</c:v>
                </c:pt>
                <c:pt idx="809">
                  <c:v>2091.1092529296898</c:v>
                </c:pt>
                <c:pt idx="810">
                  <c:v>2107.19189453125</c:v>
                </c:pt>
                <c:pt idx="811">
                  <c:v>2122.5828857421898</c:v>
                </c:pt>
                <c:pt idx="812">
                  <c:v>2136.51513671875</c:v>
                </c:pt>
                <c:pt idx="813">
                  <c:v>2151.5289306640602</c:v>
                </c:pt>
                <c:pt idx="814">
                  <c:v>2166.4798583984398</c:v>
                </c:pt>
                <c:pt idx="815">
                  <c:v>2181.46850585938</c:v>
                </c:pt>
                <c:pt idx="816">
                  <c:v>2196.6583251953102</c:v>
                </c:pt>
                <c:pt idx="817">
                  <c:v>2211.6845703125</c:v>
                </c:pt>
                <c:pt idx="818">
                  <c:v>2226.23315429687</c:v>
                </c:pt>
                <c:pt idx="819">
                  <c:v>2240.8948974609398</c:v>
                </c:pt>
                <c:pt idx="820">
                  <c:v>2255.8583984375</c:v>
                </c:pt>
                <c:pt idx="821">
                  <c:v>2271.65185546875</c:v>
                </c:pt>
                <c:pt idx="822">
                  <c:v>2287.0302734375</c:v>
                </c:pt>
                <c:pt idx="823">
                  <c:v>2301.41528320313</c:v>
                </c:pt>
                <c:pt idx="824">
                  <c:v>2316.11474609375</c:v>
                </c:pt>
                <c:pt idx="825">
                  <c:v>2331.4805908203102</c:v>
                </c:pt>
                <c:pt idx="826">
                  <c:v>2346.5069580078102</c:v>
                </c:pt>
                <c:pt idx="827">
                  <c:v>2360.89208984375</c:v>
                </c:pt>
                <c:pt idx="828">
                  <c:v>2376.1824951171898</c:v>
                </c:pt>
                <c:pt idx="829">
                  <c:v>2391.47290039062</c:v>
                </c:pt>
                <c:pt idx="830">
                  <c:v>2407.66870117187</c:v>
                </c:pt>
                <c:pt idx="831">
                  <c:v>2423.5501708984398</c:v>
                </c:pt>
                <c:pt idx="832">
                  <c:v>2437.6837158203102</c:v>
                </c:pt>
                <c:pt idx="833">
                  <c:v>2451.9178466796898</c:v>
                </c:pt>
                <c:pt idx="834">
                  <c:v>2466.73046875</c:v>
                </c:pt>
                <c:pt idx="835">
                  <c:v>2481.3419189453102</c:v>
                </c:pt>
                <c:pt idx="836">
                  <c:v>2495.99096679687</c:v>
                </c:pt>
                <c:pt idx="837">
                  <c:v>2556.53637695313</c:v>
                </c:pt>
                <c:pt idx="838">
                  <c:v>2608.5439453125</c:v>
                </c:pt>
                <c:pt idx="839">
                  <c:v>2617.2076416015602</c:v>
                </c:pt>
                <c:pt idx="840">
                  <c:v>2631.8065185546898</c:v>
                </c:pt>
                <c:pt idx="841">
                  <c:v>2645.7640380859398</c:v>
                </c:pt>
                <c:pt idx="842">
                  <c:v>2660.9161376953102</c:v>
                </c:pt>
                <c:pt idx="843">
                  <c:v>2676.52099609375</c:v>
                </c:pt>
                <c:pt idx="844">
                  <c:v>2691.11987304687</c:v>
                </c:pt>
                <c:pt idx="845">
                  <c:v>2705.99536132813</c:v>
                </c:pt>
                <c:pt idx="846">
                  <c:v>2721.29833984375</c:v>
                </c:pt>
                <c:pt idx="847">
                  <c:v>2736.03540039062</c:v>
                </c:pt>
                <c:pt idx="848">
                  <c:v>2751.0743408203102</c:v>
                </c:pt>
                <c:pt idx="849">
                  <c:v>2766.2264404296898</c:v>
                </c:pt>
                <c:pt idx="850">
                  <c:v>2780.9007568359398</c:v>
                </c:pt>
                <c:pt idx="851">
                  <c:v>2795.8642578125</c:v>
                </c:pt>
                <c:pt idx="852">
                  <c:v>2811.02880859375</c:v>
                </c:pt>
                <c:pt idx="853">
                  <c:v>2826.10546875</c:v>
                </c:pt>
                <c:pt idx="854">
                  <c:v>2841.10668945313</c:v>
                </c:pt>
                <c:pt idx="855">
                  <c:v>2855.89404296875</c:v>
                </c:pt>
                <c:pt idx="856">
                  <c:v>2871.10913085938</c:v>
                </c:pt>
                <c:pt idx="857">
                  <c:v>2886.60083007812</c:v>
                </c:pt>
                <c:pt idx="858">
                  <c:v>2901.5390625</c:v>
                </c:pt>
                <c:pt idx="859">
                  <c:v>2916.2509765625</c:v>
                </c:pt>
                <c:pt idx="860">
                  <c:v>2931.478515625</c:v>
                </c:pt>
                <c:pt idx="861">
                  <c:v>2947.19653320313</c:v>
                </c:pt>
                <c:pt idx="862">
                  <c:v>2962.44921875</c:v>
                </c:pt>
                <c:pt idx="863">
                  <c:v>2976.7550048828102</c:v>
                </c:pt>
                <c:pt idx="864">
                  <c:v>2991.1363525390602</c:v>
                </c:pt>
                <c:pt idx="865">
                  <c:v>3006.04956054687</c:v>
                </c:pt>
                <c:pt idx="866">
                  <c:v>3021.27709960937</c:v>
                </c:pt>
                <c:pt idx="867">
                  <c:v>3036.44189453125</c:v>
                </c:pt>
                <c:pt idx="868">
                  <c:v>3051.6441650390602</c:v>
                </c:pt>
                <c:pt idx="869">
                  <c:v>3066.4566650390602</c:v>
                </c:pt>
                <c:pt idx="870">
                  <c:v>3081.1058349609398</c:v>
                </c:pt>
                <c:pt idx="871">
                  <c:v>3096.42138671875</c:v>
                </c:pt>
                <c:pt idx="872">
                  <c:v>3111.7620849609398</c:v>
                </c:pt>
                <c:pt idx="873">
                  <c:v>3127.4171142578102</c:v>
                </c:pt>
                <c:pt idx="874">
                  <c:v>3142.59448242188</c:v>
                </c:pt>
                <c:pt idx="875">
                  <c:v>3157.4825439453102</c:v>
                </c:pt>
                <c:pt idx="876">
                  <c:v>3171.7042236328102</c:v>
                </c:pt>
                <c:pt idx="877">
                  <c:v>3185.6241455078102</c:v>
                </c:pt>
                <c:pt idx="878">
                  <c:v>3201.1407470703102</c:v>
                </c:pt>
                <c:pt idx="879">
                  <c:v>3216.15454101562</c:v>
                </c:pt>
                <c:pt idx="880">
                  <c:v>3231.10546875</c:v>
                </c:pt>
                <c:pt idx="881">
                  <c:v>3246.5467529296898</c:v>
                </c:pt>
                <c:pt idx="882">
                  <c:v>3261.33422851562</c:v>
                </c:pt>
                <c:pt idx="883">
                  <c:v>3276.32275390625</c:v>
                </c:pt>
                <c:pt idx="884">
                  <c:v>3291.42456054687</c:v>
                </c:pt>
                <c:pt idx="885">
                  <c:v>3306.1365966796898</c:v>
                </c:pt>
                <c:pt idx="886">
                  <c:v>3321.150390625</c:v>
                </c:pt>
                <c:pt idx="887">
                  <c:v>3336.83056640625</c:v>
                </c:pt>
                <c:pt idx="888">
                  <c:v>3352.5234375</c:v>
                </c:pt>
                <c:pt idx="889">
                  <c:v>3367.5499267578102</c:v>
                </c:pt>
                <c:pt idx="890">
                  <c:v>3382.0355224609398</c:v>
                </c:pt>
                <c:pt idx="891">
                  <c:v>3396.6217041015602</c:v>
                </c:pt>
                <c:pt idx="892">
                  <c:v>3411.3839111328102</c:v>
                </c:pt>
                <c:pt idx="893">
                  <c:v>3426.2342529296898</c:v>
                </c:pt>
                <c:pt idx="894">
                  <c:v>3441.5372314453102</c:v>
                </c:pt>
                <c:pt idx="895">
                  <c:v>3456.3748779296898</c:v>
                </c:pt>
                <c:pt idx="896">
                  <c:v>3471.1373291015602</c:v>
                </c:pt>
                <c:pt idx="897">
                  <c:v>3486.2769775390602</c:v>
                </c:pt>
                <c:pt idx="898">
                  <c:v>3501.5672607421898</c:v>
                </c:pt>
                <c:pt idx="899">
                  <c:v>3516.30444335937</c:v>
                </c:pt>
                <c:pt idx="900">
                  <c:v>3531.1673583984398</c:v>
                </c:pt>
                <c:pt idx="901">
                  <c:v>3547.07397460937</c:v>
                </c:pt>
                <c:pt idx="902">
                  <c:v>3562.7164306640602</c:v>
                </c:pt>
                <c:pt idx="903">
                  <c:v>3577.0511474609398</c:v>
                </c:pt>
                <c:pt idx="904">
                  <c:v>3591.2978515625</c:v>
                </c:pt>
                <c:pt idx="905">
                  <c:v>3606.7138671875</c:v>
                </c:pt>
                <c:pt idx="906">
                  <c:v>3621.52661132812</c:v>
                </c:pt>
                <c:pt idx="907">
                  <c:v>3636.2135009765602</c:v>
                </c:pt>
                <c:pt idx="908">
                  <c:v>3651.4033203125</c:v>
                </c:pt>
                <c:pt idx="909">
                  <c:v>3666.4801025390602</c:v>
                </c:pt>
                <c:pt idx="910">
                  <c:v>3681.51904296875</c:v>
                </c:pt>
                <c:pt idx="911">
                  <c:v>3696.01708984375</c:v>
                </c:pt>
                <c:pt idx="912">
                  <c:v>3711.34521484375</c:v>
                </c:pt>
                <c:pt idx="913">
                  <c:v>3726.5098876953102</c:v>
                </c:pt>
                <c:pt idx="914">
                  <c:v>3741.10864257812</c:v>
                </c:pt>
                <c:pt idx="915">
                  <c:v>3756.5877685546898</c:v>
                </c:pt>
                <c:pt idx="916">
                  <c:v>3771.7022705078102</c:v>
                </c:pt>
                <c:pt idx="917">
                  <c:v>3786.439453125</c:v>
                </c:pt>
                <c:pt idx="918">
                  <c:v>3801.3526611328102</c:v>
                </c:pt>
                <c:pt idx="919">
                  <c:v>3816.9951171875</c:v>
                </c:pt>
                <c:pt idx="920">
                  <c:v>3832.56201171875</c:v>
                </c:pt>
                <c:pt idx="921">
                  <c:v>3847.1231689453102</c:v>
                </c:pt>
                <c:pt idx="922">
                  <c:v>3861.6090087890602</c:v>
                </c:pt>
                <c:pt idx="923">
                  <c:v>3876.63525390625</c:v>
                </c:pt>
                <c:pt idx="924">
                  <c:v>3891.900390625</c:v>
                </c:pt>
                <c:pt idx="925">
                  <c:v>3907.9830322265602</c:v>
                </c:pt>
                <c:pt idx="926">
                  <c:v>3922.6572265625</c:v>
                </c:pt>
                <c:pt idx="927">
                  <c:v>3933.29516601562</c:v>
                </c:pt>
                <c:pt idx="928">
                  <c:v>3948.27124023438</c:v>
                </c:pt>
                <c:pt idx="929">
                  <c:v>4010.6275634765602</c:v>
                </c:pt>
                <c:pt idx="930">
                  <c:v>4067.3251953125</c:v>
                </c:pt>
                <c:pt idx="931">
                  <c:v>4075.43579101562</c:v>
                </c:pt>
                <c:pt idx="932">
                  <c:v>4088.78979492188</c:v>
                </c:pt>
                <c:pt idx="933">
                  <c:v>4101.8419189453098</c:v>
                </c:pt>
                <c:pt idx="934">
                  <c:v>4117.1574707031295</c:v>
                </c:pt>
                <c:pt idx="935">
                  <c:v>4132.1335449218795</c:v>
                </c:pt>
                <c:pt idx="936">
                  <c:v>4146.7197265625</c:v>
                </c:pt>
                <c:pt idx="937">
                  <c:v>4162.38720703125</c:v>
                </c:pt>
                <c:pt idx="938">
                  <c:v>4178.2185058593705</c:v>
                </c:pt>
                <c:pt idx="939">
                  <c:v>4192.46533203125</c:v>
                </c:pt>
                <c:pt idx="940">
                  <c:v>4207.6550292968705</c:v>
                </c:pt>
                <c:pt idx="941">
                  <c:v>4223.53662109375</c:v>
                </c:pt>
                <c:pt idx="942">
                  <c:v>4237.4187011718795</c:v>
                </c:pt>
                <c:pt idx="943">
                  <c:v>4251.5646972656205</c:v>
                </c:pt>
                <c:pt idx="944">
                  <c:v>4266.8928222656205</c:v>
                </c:pt>
                <c:pt idx="945">
                  <c:v>4281.9567871093705</c:v>
                </c:pt>
                <c:pt idx="946">
                  <c:v>4297.171875</c:v>
                </c:pt>
                <c:pt idx="947">
                  <c:v>4312.14794921875</c:v>
                </c:pt>
                <c:pt idx="948">
                  <c:v>4326.4826660156205</c:v>
                </c:pt>
                <c:pt idx="949">
                  <c:v>4341.3583984375</c:v>
                </c:pt>
                <c:pt idx="950">
                  <c:v>4356.22119140625</c:v>
                </c:pt>
                <c:pt idx="951">
                  <c:v>4371.486328125</c:v>
                </c:pt>
                <c:pt idx="952">
                  <c:v>4386.6511230468705</c:v>
                </c:pt>
                <c:pt idx="953">
                  <c:v>4401.2626953125</c:v>
                </c:pt>
                <c:pt idx="954">
                  <c:v>4416.13818359375</c:v>
                </c:pt>
                <c:pt idx="955">
                  <c:v>4431.75537109375</c:v>
                </c:pt>
                <c:pt idx="956">
                  <c:v>4447.3098144531295</c:v>
                </c:pt>
                <c:pt idx="957">
                  <c:v>4462.6379394531295</c:v>
                </c:pt>
                <c:pt idx="958">
                  <c:v>4477.8151855468705</c:v>
                </c:pt>
                <c:pt idx="959">
                  <c:v>4492.1123046875</c:v>
                </c:pt>
                <c:pt idx="960">
                  <c:v>4506.7487792968705</c:v>
                </c:pt>
                <c:pt idx="961">
                  <c:v>4522.1647949218795</c:v>
                </c:pt>
                <c:pt idx="962">
                  <c:v>4536.9521484375</c:v>
                </c:pt>
                <c:pt idx="963">
                  <c:v>4551.4631347656205</c:v>
                </c:pt>
                <c:pt idx="964">
                  <c:v>4567.1435546875</c:v>
                </c:pt>
                <c:pt idx="965">
                  <c:v>4582.2326660156205</c:v>
                </c:pt>
                <c:pt idx="966">
                  <c:v>4597.0827636718795</c:v>
                </c:pt>
                <c:pt idx="967">
                  <c:v>4612.083984375</c:v>
                </c:pt>
                <c:pt idx="968">
                  <c:v>4626.4943847656205</c:v>
                </c:pt>
                <c:pt idx="969">
                  <c:v>4641.98583984375</c:v>
                </c:pt>
                <c:pt idx="970">
                  <c:v>4657.0373535156205</c:v>
                </c:pt>
                <c:pt idx="971">
                  <c:v>4671.6865234375</c:v>
                </c:pt>
                <c:pt idx="972">
                  <c:v>4687.1530761718795</c:v>
                </c:pt>
                <c:pt idx="973">
                  <c:v>4702.3430175781205</c:v>
                </c:pt>
                <c:pt idx="974">
                  <c:v>4717.4697265625</c:v>
                </c:pt>
                <c:pt idx="975">
                  <c:v>4732.0686035156205</c:v>
                </c:pt>
                <c:pt idx="976">
                  <c:v>4746.818359375</c:v>
                </c:pt>
                <c:pt idx="977">
                  <c:v>4761.6435546875</c:v>
                </c:pt>
                <c:pt idx="978">
                  <c:v>4777.587890625</c:v>
                </c:pt>
                <c:pt idx="979">
                  <c:v>4793.1171875</c:v>
                </c:pt>
                <c:pt idx="980">
                  <c:v>4807.6279296875</c:v>
                </c:pt>
                <c:pt idx="981">
                  <c:v>4822.6164550781205</c:v>
                </c:pt>
                <c:pt idx="982">
                  <c:v>4836.8884277343795</c:v>
                </c:pt>
                <c:pt idx="983">
                  <c:v>4851.9147949218795</c:v>
                </c:pt>
                <c:pt idx="984">
                  <c:v>4867.26806640625</c:v>
                </c:pt>
                <c:pt idx="985">
                  <c:v>4881.9548339843795</c:v>
                </c:pt>
                <c:pt idx="986">
                  <c:v>4896.8303222656205</c:v>
                </c:pt>
                <c:pt idx="987">
                  <c:v>4911.89453125</c:v>
                </c:pt>
                <c:pt idx="988">
                  <c:v>4926.85791015625</c:v>
                </c:pt>
                <c:pt idx="989">
                  <c:v>4941.89697265625</c:v>
                </c:pt>
                <c:pt idx="990">
                  <c:v>4956.9611816406295</c:v>
                </c:pt>
                <c:pt idx="991">
                  <c:v>4972.7165527343795</c:v>
                </c:pt>
                <c:pt idx="992">
                  <c:v>4988.1955566406295</c:v>
                </c:pt>
                <c:pt idx="993">
                  <c:v>5002.2663574218795</c:v>
                </c:pt>
                <c:pt idx="994">
                  <c:v>5016.7770996093705</c:v>
                </c:pt>
                <c:pt idx="995">
                  <c:v>5031.791015625</c:v>
                </c:pt>
                <c:pt idx="996">
                  <c:v>5047.2575683593705</c:v>
                </c:pt>
                <c:pt idx="997">
                  <c:v>5062.2712402343795</c:v>
                </c:pt>
                <c:pt idx="998">
                  <c:v>5077.5114746093705</c:v>
                </c:pt>
                <c:pt idx="999">
                  <c:v>5092.525390625</c:v>
                </c:pt>
                <c:pt idx="1000">
                  <c:v>5106.8977050781205</c:v>
                </c:pt>
                <c:pt idx="1001">
                  <c:v>5122.2634277343795</c:v>
                </c:pt>
                <c:pt idx="1002">
                  <c:v>5137.2770996093705</c:v>
                </c:pt>
                <c:pt idx="1003">
                  <c:v>5152.2404785156205</c:v>
                </c:pt>
                <c:pt idx="1004">
                  <c:v>5407.2861328125</c:v>
                </c:pt>
                <c:pt idx="1005">
                  <c:v>5603.572265625</c:v>
                </c:pt>
                <c:pt idx="1006">
                  <c:v>5610.1486816406295</c:v>
                </c:pt>
                <c:pt idx="1007">
                  <c:v>5623.8044433593705</c:v>
                </c:pt>
                <c:pt idx="1008">
                  <c:v>5639.1198730468705</c:v>
                </c:pt>
                <c:pt idx="1009">
                  <c:v>5652.599609375</c:v>
                </c:pt>
                <c:pt idx="1010">
                  <c:v>5666.1423339843795</c:v>
                </c:pt>
                <c:pt idx="1011">
                  <c:v>5679.6848144531295</c:v>
                </c:pt>
                <c:pt idx="1012">
                  <c:v>5692.63623046875</c:v>
                </c:pt>
                <c:pt idx="1013">
                  <c:v>5707.2978515625</c:v>
                </c:pt>
                <c:pt idx="1014">
                  <c:v>5722.32421875</c:v>
                </c:pt>
                <c:pt idx="1015">
                  <c:v>5737.677734375</c:v>
                </c:pt>
                <c:pt idx="1016">
                  <c:v>5753.1315917968705</c:v>
                </c:pt>
                <c:pt idx="1017">
                  <c:v>5768.5979003906295</c:v>
                </c:pt>
                <c:pt idx="1018">
                  <c:v>5783.4357910156205</c:v>
                </c:pt>
                <c:pt idx="1019">
                  <c:v>5797.43115234375</c:v>
                </c:pt>
                <c:pt idx="1020">
                  <c:v>5812.45751953125</c:v>
                </c:pt>
                <c:pt idx="1021">
                  <c:v>5827.7353515625</c:v>
                </c:pt>
                <c:pt idx="1022">
                  <c:v>5842.7111816406205</c:v>
                </c:pt>
                <c:pt idx="1023">
                  <c:v>5858.1901855468705</c:v>
                </c:pt>
                <c:pt idx="1024">
                  <c:v>5873.4052734375</c:v>
                </c:pt>
                <c:pt idx="1025">
                  <c:v>5887.7021484375</c:v>
                </c:pt>
                <c:pt idx="1026">
                  <c:v>5902.36376953125</c:v>
                </c:pt>
                <c:pt idx="1027">
                  <c:v>5917.18896484375</c:v>
                </c:pt>
                <c:pt idx="1028">
                  <c:v>5933.1711425781205</c:v>
                </c:pt>
                <c:pt idx="1029">
                  <c:v>5948.4616699218795</c:v>
                </c:pt>
                <c:pt idx="1030">
                  <c:v>5962.1298828125</c:v>
                </c:pt>
                <c:pt idx="1031">
                  <c:v>5976.5578613281295</c:v>
                </c:pt>
                <c:pt idx="1032">
                  <c:v>6042.7414550781205</c:v>
                </c:pt>
                <c:pt idx="1033">
                  <c:v>6091.74365234375</c:v>
                </c:pt>
                <c:pt idx="1034">
                  <c:v>6100.9228515625</c:v>
                </c:pt>
                <c:pt idx="1035">
                  <c:v>6116.5654296875</c:v>
                </c:pt>
                <c:pt idx="1036">
                  <c:v>6129.4543457031205</c:v>
                </c:pt>
                <c:pt idx="1037">
                  <c:v>6142.0285644531295</c:v>
                </c:pt>
                <c:pt idx="1038">
                  <c:v>6157.2937011718705</c:v>
                </c:pt>
                <c:pt idx="1039">
                  <c:v>6173.58984375</c:v>
                </c:pt>
                <c:pt idx="1040">
                  <c:v>6188.69189453125</c:v>
                </c:pt>
                <c:pt idx="1041">
                  <c:v>6202.9890136718705</c:v>
                </c:pt>
                <c:pt idx="1042">
                  <c:v>6218.02783203125</c:v>
                </c:pt>
                <c:pt idx="1043">
                  <c:v>6232.71484375</c:v>
                </c:pt>
                <c:pt idx="1044">
                  <c:v>6248.1560058593795</c:v>
                </c:pt>
                <c:pt idx="1045">
                  <c:v>6263.52197265625</c:v>
                </c:pt>
                <c:pt idx="1046">
                  <c:v>6277.9826660156205</c:v>
                </c:pt>
                <c:pt idx="1047">
                  <c:v>6292.54345703125</c:v>
                </c:pt>
                <c:pt idx="1048">
                  <c:v>6308.36181640625</c:v>
                </c:pt>
                <c:pt idx="1049">
                  <c:v>6323.9792480468705</c:v>
                </c:pt>
                <c:pt idx="1050">
                  <c:v>6338.42724609375</c:v>
                </c:pt>
                <c:pt idx="1051">
                  <c:v>6354.2209472656295</c:v>
                </c:pt>
                <c:pt idx="1052">
                  <c:v>6369.52392578125</c:v>
                </c:pt>
                <c:pt idx="1053">
                  <c:v>6383.0788574218795</c:v>
                </c:pt>
                <c:pt idx="1054">
                  <c:v>6397.8662109375</c:v>
                </c:pt>
                <c:pt idx="1055">
                  <c:v>6413.20703125</c:v>
                </c:pt>
                <c:pt idx="1056">
                  <c:v>6428.3466796875</c:v>
                </c:pt>
                <c:pt idx="1057">
                  <c:v>6443.4987792968795</c:v>
                </c:pt>
                <c:pt idx="1058">
                  <c:v>6458.22314453125</c:v>
                </c:pt>
                <c:pt idx="1059">
                  <c:v>6473.3879394531295</c:v>
                </c:pt>
                <c:pt idx="1060">
                  <c:v>6488.4645996093705</c:v>
                </c:pt>
                <c:pt idx="1061">
                  <c:v>6503.0759277343705</c:v>
                </c:pt>
                <c:pt idx="1062">
                  <c:v>6518.291015625</c:v>
                </c:pt>
                <c:pt idx="1063">
                  <c:v>6533.6818847656295</c:v>
                </c:pt>
                <c:pt idx="1064">
                  <c:v>6548.48193359375</c:v>
                </c:pt>
                <c:pt idx="1065">
                  <c:v>6563.9736328125</c:v>
                </c:pt>
                <c:pt idx="1066">
                  <c:v>6579.46533203125</c:v>
                </c:pt>
                <c:pt idx="1067">
                  <c:v>6593.8376464843795</c:v>
                </c:pt>
                <c:pt idx="1068">
                  <c:v>6608.28564453125</c:v>
                </c:pt>
                <c:pt idx="1069">
                  <c:v>6623.1611328125</c:v>
                </c:pt>
                <c:pt idx="1070">
                  <c:v>6638.3635253906295</c:v>
                </c:pt>
                <c:pt idx="1071">
                  <c:v>6653.26416015625</c:v>
                </c:pt>
                <c:pt idx="1072">
                  <c:v>6668.16455078125</c:v>
                </c:pt>
                <c:pt idx="1073">
                  <c:v>6683.2412109375</c:v>
                </c:pt>
                <c:pt idx="1074">
                  <c:v>6697.9782714843795</c:v>
                </c:pt>
                <c:pt idx="1075">
                  <c:v>6713.0927734375</c:v>
                </c:pt>
                <c:pt idx="1076">
                  <c:v>6729.5778808593795</c:v>
                </c:pt>
                <c:pt idx="1077">
                  <c:v>6745.1572265625</c:v>
                </c:pt>
                <c:pt idx="1078">
                  <c:v>6759.1398925781205</c:v>
                </c:pt>
                <c:pt idx="1079">
                  <c:v>6773.8522949218795</c:v>
                </c:pt>
                <c:pt idx="1080">
                  <c:v>6789.52001953125</c:v>
                </c:pt>
                <c:pt idx="1081">
                  <c:v>6804.4833984375</c:v>
                </c:pt>
                <c:pt idx="1082">
                  <c:v>6818.705078125</c:v>
                </c:pt>
                <c:pt idx="1083">
                  <c:v>6833.4670410156205</c:v>
                </c:pt>
                <c:pt idx="1084">
                  <c:v>6848.3801269531295</c:v>
                </c:pt>
                <c:pt idx="1085">
                  <c:v>6863.3186035156205</c:v>
                </c:pt>
                <c:pt idx="1086">
                  <c:v>6878.8605957031205</c:v>
                </c:pt>
                <c:pt idx="1087">
                  <c:v>6894.138671875</c:v>
                </c:pt>
                <c:pt idx="1088">
                  <c:v>6908.8505859375</c:v>
                </c:pt>
                <c:pt idx="1089">
                  <c:v>6923.6125488281295</c:v>
                </c:pt>
                <c:pt idx="1090">
                  <c:v>6938.8400878906295</c:v>
                </c:pt>
                <c:pt idx="1091">
                  <c:v>6954.4074707031205</c:v>
                </c:pt>
                <c:pt idx="1092">
                  <c:v>6969.1826171875</c:v>
                </c:pt>
                <c:pt idx="1093">
                  <c:v>6983.6931152343705</c:v>
                </c:pt>
                <c:pt idx="1094">
                  <c:v>6998.8576660156205</c:v>
                </c:pt>
                <c:pt idx="1095">
                  <c:v>7014.2490234375</c:v>
                </c:pt>
                <c:pt idx="1096">
                  <c:v>7030.2687988281295</c:v>
                </c:pt>
                <c:pt idx="1097">
                  <c:v>7045.2321777343705</c:v>
                </c:pt>
                <c:pt idx="1098">
                  <c:v>7059.189453125</c:v>
                </c:pt>
                <c:pt idx="1099">
                  <c:v>7074.2282714843795</c:v>
                </c:pt>
                <c:pt idx="1100">
                  <c:v>7088.6135253906295</c:v>
                </c:pt>
                <c:pt idx="1101">
                  <c:v>7104.080078125</c:v>
                </c:pt>
                <c:pt idx="1102">
                  <c:v>7119.6220703125</c:v>
                </c:pt>
                <c:pt idx="1103">
                  <c:v>7133.95654296875</c:v>
                </c:pt>
                <c:pt idx="1104">
                  <c:v>7148.89453125</c:v>
                </c:pt>
                <c:pt idx="1105">
                  <c:v>7163.9587402343705</c:v>
                </c:pt>
                <c:pt idx="1106">
                  <c:v>7179.2744140625</c:v>
                </c:pt>
                <c:pt idx="1107">
                  <c:v>7194.23779296875</c:v>
                </c:pt>
                <c:pt idx="1108">
                  <c:v>7209.9055175781205</c:v>
                </c:pt>
                <c:pt idx="1109">
                  <c:v>7225.12060546875</c:v>
                </c:pt>
                <c:pt idx="1110">
                  <c:v>7239.5432128906295</c:v>
                </c:pt>
                <c:pt idx="1111">
                  <c:v>7254.4189453125</c:v>
                </c:pt>
                <c:pt idx="1112">
                  <c:v>7269.62158203125</c:v>
                </c:pt>
                <c:pt idx="1113">
                  <c:v>7284.6228027343705</c:v>
                </c:pt>
                <c:pt idx="1114">
                  <c:v>7299.1838378906295</c:v>
                </c:pt>
                <c:pt idx="1115">
                  <c:v>7314.5244140625</c:v>
                </c:pt>
                <c:pt idx="1116">
                  <c:v>7329.8024902343705</c:v>
                </c:pt>
                <c:pt idx="1117">
                  <c:v>7344.5646972656295</c:v>
                </c:pt>
                <c:pt idx="1118">
                  <c:v>7359.3142089843795</c:v>
                </c:pt>
                <c:pt idx="1119">
                  <c:v>7374.18994140625</c:v>
                </c:pt>
                <c:pt idx="1120">
                  <c:v>7389.0654296875</c:v>
                </c:pt>
                <c:pt idx="1121">
                  <c:v>7404.6447753906295</c:v>
                </c:pt>
                <c:pt idx="1122">
                  <c:v>7419.6711425781205</c:v>
                </c:pt>
                <c:pt idx="1123">
                  <c:v>7434.1064453125</c:v>
                </c:pt>
                <c:pt idx="1124">
                  <c:v>7449.7614746093705</c:v>
                </c:pt>
                <c:pt idx="1125">
                  <c:v>7465.9069824218795</c:v>
                </c:pt>
                <c:pt idx="1126">
                  <c:v>7480.2165527343705</c:v>
                </c:pt>
                <c:pt idx="1127">
                  <c:v>7494.513671875</c:v>
                </c:pt>
                <c:pt idx="1128">
                  <c:v>7509.89208984375</c:v>
                </c:pt>
                <c:pt idx="1129">
                  <c:v>7524.62939453125</c:v>
                </c:pt>
                <c:pt idx="1130">
                  <c:v>7539.7687988281295</c:v>
                </c:pt>
                <c:pt idx="1131">
                  <c:v>7554.7321777343705</c:v>
                </c:pt>
                <c:pt idx="1132">
                  <c:v>7569.4821777343705</c:v>
                </c:pt>
                <c:pt idx="1133">
                  <c:v>7584.7600097656295</c:v>
                </c:pt>
                <c:pt idx="1134">
                  <c:v>7600.087890625</c:v>
                </c:pt>
                <c:pt idx="1135">
                  <c:v>7615.4033203125</c:v>
                </c:pt>
                <c:pt idx="1136">
                  <c:v>7630.2790527343705</c:v>
                </c:pt>
                <c:pt idx="1137">
                  <c:v>7644.8024902343705</c:v>
                </c:pt>
                <c:pt idx="1138">
                  <c:v>7659.6525878906295</c:v>
                </c:pt>
                <c:pt idx="1139">
                  <c:v>7674.5783691406205</c:v>
                </c:pt>
                <c:pt idx="1140">
                  <c:v>7689.6550292968795</c:v>
                </c:pt>
                <c:pt idx="1141">
                  <c:v>7704.80712890625</c:v>
                </c:pt>
                <c:pt idx="1142">
                  <c:v>7720.3615722656295</c:v>
                </c:pt>
                <c:pt idx="1143">
                  <c:v>7735.400390625</c:v>
                </c:pt>
                <c:pt idx="1144">
                  <c:v>7749.87353515625</c:v>
                </c:pt>
                <c:pt idx="1145">
                  <c:v>7765.0383300781205</c:v>
                </c:pt>
                <c:pt idx="1146">
                  <c:v>7780.1149902343705</c:v>
                </c:pt>
                <c:pt idx="1147">
                  <c:v>7795.39306640625</c:v>
                </c:pt>
                <c:pt idx="1148">
                  <c:v>7810.54541015625</c:v>
                </c:pt>
                <c:pt idx="1149">
                  <c:v>7825.3830566406205</c:v>
                </c:pt>
                <c:pt idx="1150">
                  <c:v>7840.2834472656295</c:v>
                </c:pt>
                <c:pt idx="1151">
                  <c:v>7855.3098144531295</c:v>
                </c:pt>
                <c:pt idx="1152">
                  <c:v>7871.0275878906295</c:v>
                </c:pt>
                <c:pt idx="1153">
                  <c:v>7885.7141113281295</c:v>
                </c:pt>
                <c:pt idx="1154">
                  <c:v>7900.0615234375</c:v>
                </c:pt>
                <c:pt idx="1155">
                  <c:v>7915.4150390625</c:v>
                </c:pt>
                <c:pt idx="1156">
                  <c:v>7930.50439453125</c:v>
                </c:pt>
                <c:pt idx="1157">
                  <c:v>7945.60595703125</c:v>
                </c:pt>
                <c:pt idx="1158">
                  <c:v>7960.7326660156205</c:v>
                </c:pt>
                <c:pt idx="1159">
                  <c:v>7975.43212890625</c:v>
                </c:pt>
                <c:pt idx="1160">
                  <c:v>7989.9934082031205</c:v>
                </c:pt>
                <c:pt idx="1161">
                  <c:v>8005.1457519531295</c:v>
                </c:pt>
                <c:pt idx="1162">
                  <c:v>8021.17822265625</c:v>
                </c:pt>
                <c:pt idx="1163">
                  <c:v>8036.1916503906295</c:v>
                </c:pt>
                <c:pt idx="1164">
                  <c:v>8050.5139160156205</c:v>
                </c:pt>
                <c:pt idx="1165">
                  <c:v>8065.4777832031205</c:v>
                </c:pt>
                <c:pt idx="1166">
                  <c:v>8080.4157714843795</c:v>
                </c:pt>
                <c:pt idx="1167">
                  <c:v>8095.7941894531295</c:v>
                </c:pt>
                <c:pt idx="1168">
                  <c:v>8111.5876464843795</c:v>
                </c:pt>
                <c:pt idx="1169">
                  <c:v>8126.0856933593795</c:v>
                </c:pt>
                <c:pt idx="1170">
                  <c:v>8140.7976074218795</c:v>
                </c:pt>
                <c:pt idx="1171">
                  <c:v>8155.84912109375</c:v>
                </c:pt>
                <c:pt idx="1172">
                  <c:v>8170.27197265625</c:v>
                </c:pt>
                <c:pt idx="1173">
                  <c:v>8185.6003417968795</c:v>
                </c:pt>
                <c:pt idx="1174">
                  <c:v>8200.6142578125</c:v>
                </c:pt>
                <c:pt idx="1175">
                  <c:v>8216.06787109375</c:v>
                </c:pt>
                <c:pt idx="1176">
                  <c:v>8232.125</c:v>
                </c:pt>
                <c:pt idx="1177">
                  <c:v>8246.63623046875</c:v>
                </c:pt>
                <c:pt idx="1178">
                  <c:v>8261.1220703125</c:v>
                </c:pt>
                <c:pt idx="1179">
                  <c:v>8275.921875</c:v>
                </c:pt>
                <c:pt idx="1180">
                  <c:v>8290.33251953125</c:v>
                </c:pt>
                <c:pt idx="1181">
                  <c:v>8305.72314453125</c:v>
                </c:pt>
                <c:pt idx="1182">
                  <c:v>8320.92529296875</c:v>
                </c:pt>
                <c:pt idx="1183">
                  <c:v>8335.712890625</c:v>
                </c:pt>
                <c:pt idx="1184">
                  <c:v>8350.7265625</c:v>
                </c:pt>
                <c:pt idx="1185">
                  <c:v>8366.4697265625</c:v>
                </c:pt>
                <c:pt idx="1186">
                  <c:v>8381.7099609375</c:v>
                </c:pt>
                <c:pt idx="1187">
                  <c:v>8396.76123046875</c:v>
                </c:pt>
                <c:pt idx="1188">
                  <c:v>8412.50439453125</c:v>
                </c:pt>
                <c:pt idx="1189">
                  <c:v>8427.078125</c:v>
                </c:pt>
                <c:pt idx="1190">
                  <c:v>8441.32470703125</c:v>
                </c:pt>
                <c:pt idx="1191">
                  <c:v>8456.27587890625</c:v>
                </c:pt>
                <c:pt idx="1192">
                  <c:v>8471.365234375</c:v>
                </c:pt>
                <c:pt idx="1193">
                  <c:v>8486.34130859375</c:v>
                </c:pt>
                <c:pt idx="1194">
                  <c:v>8501.44287109375</c:v>
                </c:pt>
                <c:pt idx="1195">
                  <c:v>8516.28076171875</c:v>
                </c:pt>
                <c:pt idx="1196">
                  <c:v>8530.90478515625</c:v>
                </c:pt>
                <c:pt idx="1197">
                  <c:v>8546.43408203125</c:v>
                </c:pt>
                <c:pt idx="1198">
                  <c:v>8561.5361328125</c:v>
                </c:pt>
                <c:pt idx="1199">
                  <c:v>8575.9208984375</c:v>
                </c:pt>
                <c:pt idx="1200">
                  <c:v>8591.3623046875</c:v>
                </c:pt>
                <c:pt idx="1201">
                  <c:v>8606.7783203125</c:v>
                </c:pt>
                <c:pt idx="1202">
                  <c:v>8621.98046875</c:v>
                </c:pt>
                <c:pt idx="1203">
                  <c:v>8637.08251953125</c:v>
                </c:pt>
                <c:pt idx="1204">
                  <c:v>8651.54296875</c:v>
                </c:pt>
                <c:pt idx="1205">
                  <c:v>8666.33056640625</c:v>
                </c:pt>
                <c:pt idx="1206">
                  <c:v>8681.4453125</c:v>
                </c:pt>
                <c:pt idx="1207">
                  <c:v>8696.4716796875</c:v>
                </c:pt>
                <c:pt idx="1208">
                  <c:v>8712.013671875</c:v>
                </c:pt>
                <c:pt idx="1209">
                  <c:v>8727.001953125</c:v>
                </c:pt>
                <c:pt idx="1210">
                  <c:v>8741.61328125</c:v>
                </c:pt>
                <c:pt idx="1211">
                  <c:v>8756.87890625</c:v>
                </c:pt>
                <c:pt idx="1212">
                  <c:v>8772.1689453125</c:v>
                </c:pt>
                <c:pt idx="1213">
                  <c:v>8786.71728515625</c:v>
                </c:pt>
                <c:pt idx="1214">
                  <c:v>8801.35400390625</c:v>
                </c:pt>
                <c:pt idx="1215">
                  <c:v>8817.08447265625</c:v>
                </c:pt>
                <c:pt idx="1216">
                  <c:v>8832.60107421875</c:v>
                </c:pt>
                <c:pt idx="1217">
                  <c:v>8847.501953125</c:v>
                </c:pt>
                <c:pt idx="1218">
                  <c:v>8862.11328125</c:v>
                </c:pt>
                <c:pt idx="1219">
                  <c:v>8876.7373046875</c:v>
                </c:pt>
                <c:pt idx="1220">
                  <c:v>8891.5498046875</c:v>
                </c:pt>
                <c:pt idx="1221">
                  <c:v>8906.91552734375</c:v>
                </c:pt>
                <c:pt idx="1222">
                  <c:v>8922.38232421875</c:v>
                </c:pt>
                <c:pt idx="1223">
                  <c:v>8936.91796875</c:v>
                </c:pt>
                <c:pt idx="1224">
                  <c:v>8951.65478515625</c:v>
                </c:pt>
                <c:pt idx="1225">
                  <c:v>8967.10888671875</c:v>
                </c:pt>
                <c:pt idx="1226">
                  <c:v>8982.04736328125</c:v>
                </c:pt>
                <c:pt idx="1227">
                  <c:v>8996.98583984375</c:v>
                </c:pt>
                <c:pt idx="1228">
                  <c:v>9012.3896484375</c:v>
                </c:pt>
                <c:pt idx="1229">
                  <c:v>9027.25244140625</c:v>
                </c:pt>
                <c:pt idx="1230">
                  <c:v>9041.9892578125</c:v>
                </c:pt>
                <c:pt idx="1231">
                  <c:v>9057.05322265625</c:v>
                </c:pt>
                <c:pt idx="1232">
                  <c:v>9072.00439453125</c:v>
                </c:pt>
                <c:pt idx="1233">
                  <c:v>9087.3076171875</c:v>
                </c:pt>
                <c:pt idx="1234">
                  <c:v>9102.49755859375</c:v>
                </c:pt>
                <c:pt idx="1235">
                  <c:v>9117.2470703125</c:v>
                </c:pt>
                <c:pt idx="1236">
                  <c:v>9132.6376953125</c:v>
                </c:pt>
                <c:pt idx="1237">
                  <c:v>9147.6513671875</c:v>
                </c:pt>
                <c:pt idx="1238">
                  <c:v>9162.13720703125</c:v>
                </c:pt>
                <c:pt idx="1239">
                  <c:v>9177.05029296875</c:v>
                </c:pt>
                <c:pt idx="1240">
                  <c:v>9192.11474609375</c:v>
                </c:pt>
                <c:pt idx="1241">
                  <c:v>9207.216796875</c:v>
                </c:pt>
                <c:pt idx="1242">
                  <c:v>9222.67041015625</c:v>
                </c:pt>
                <c:pt idx="1243">
                  <c:v>9237.759765625</c:v>
                </c:pt>
                <c:pt idx="1244">
                  <c:v>9252.52197265625</c:v>
                </c:pt>
                <c:pt idx="1245">
                  <c:v>9267.8876953125</c:v>
                </c:pt>
                <c:pt idx="1246">
                  <c:v>9282.9267578125</c:v>
                </c:pt>
                <c:pt idx="1247">
                  <c:v>9297.6513671875</c:v>
                </c:pt>
                <c:pt idx="1248">
                  <c:v>9313.16796875</c:v>
                </c:pt>
                <c:pt idx="1249">
                  <c:v>9328.3203125</c:v>
                </c:pt>
                <c:pt idx="1250">
                  <c:v>9342.70556640625</c:v>
                </c:pt>
                <c:pt idx="1251">
                  <c:v>9357.34228515625</c:v>
                </c:pt>
                <c:pt idx="1252">
                  <c:v>9372.65771484375</c:v>
                </c:pt>
                <c:pt idx="1253">
                  <c:v>9387.822265625</c:v>
                </c:pt>
                <c:pt idx="1254">
                  <c:v>9402.67236328125</c:v>
                </c:pt>
                <c:pt idx="1255">
                  <c:v>9417.7236328125</c:v>
                </c:pt>
                <c:pt idx="1256">
                  <c:v>9432.53662109375</c:v>
                </c:pt>
                <c:pt idx="1257">
                  <c:v>9447.7392578125</c:v>
                </c:pt>
                <c:pt idx="1258">
                  <c:v>9463.0166015625</c:v>
                </c:pt>
                <c:pt idx="1259">
                  <c:v>9477.7158203125</c:v>
                </c:pt>
                <c:pt idx="1260">
                  <c:v>9493.04443359375</c:v>
                </c:pt>
                <c:pt idx="1261">
                  <c:v>9508.2216796875</c:v>
                </c:pt>
                <c:pt idx="1262">
                  <c:v>9523.10986328125</c:v>
                </c:pt>
                <c:pt idx="1263">
                  <c:v>9537.96044921875</c:v>
                </c:pt>
                <c:pt idx="1264">
                  <c:v>9552.53369140625</c:v>
                </c:pt>
                <c:pt idx="1265">
                  <c:v>9567.912109375</c:v>
                </c:pt>
                <c:pt idx="1266">
                  <c:v>9583.27783203125</c:v>
                </c:pt>
                <c:pt idx="1267">
                  <c:v>9598.34130859375</c:v>
                </c:pt>
                <c:pt idx="1268">
                  <c:v>9613.78271484375</c:v>
                </c:pt>
                <c:pt idx="1269">
                  <c:v>9628.93505859375</c:v>
                </c:pt>
                <c:pt idx="1270">
                  <c:v>9643.20703125</c:v>
                </c:pt>
                <c:pt idx="1271">
                  <c:v>9657.75537109375</c:v>
                </c:pt>
                <c:pt idx="1272">
                  <c:v>9672.83203125</c:v>
                </c:pt>
                <c:pt idx="1273">
                  <c:v>9688.23583984375</c:v>
                </c:pt>
                <c:pt idx="1274">
                  <c:v>9703.76513671875</c:v>
                </c:pt>
                <c:pt idx="1275">
                  <c:v>9718.81640625</c:v>
                </c:pt>
                <c:pt idx="1276">
                  <c:v>9733.7294921875</c:v>
                </c:pt>
                <c:pt idx="1277">
                  <c:v>9748.54248046875</c:v>
                </c:pt>
                <c:pt idx="1278">
                  <c:v>9763.17919921875</c:v>
                </c:pt>
                <c:pt idx="1279">
                  <c:v>9778.38134765625</c:v>
                </c:pt>
                <c:pt idx="1280">
                  <c:v>9793.9736328125</c:v>
                </c:pt>
                <c:pt idx="1281">
                  <c:v>9808.9248046875</c:v>
                </c:pt>
                <c:pt idx="1282">
                  <c:v>9823.28466796875</c:v>
                </c:pt>
                <c:pt idx="1283">
                  <c:v>9838.17236328125</c:v>
                </c:pt>
                <c:pt idx="1284">
                  <c:v>9853.51318359375</c:v>
                </c:pt>
                <c:pt idx="1285">
                  <c:v>9868.45166015625</c:v>
                </c:pt>
                <c:pt idx="1286">
                  <c:v>9883.46533203125</c:v>
                </c:pt>
                <c:pt idx="1287">
                  <c:v>9898.35302734375</c:v>
                </c:pt>
                <c:pt idx="1288">
                  <c:v>9914.42333984375</c:v>
                </c:pt>
                <c:pt idx="1289">
                  <c:v>9929.58837890625</c:v>
                </c:pt>
                <c:pt idx="1290">
                  <c:v>9943.646484375</c:v>
                </c:pt>
                <c:pt idx="1291">
                  <c:v>9960.06884765625</c:v>
                </c:pt>
                <c:pt idx="1292">
                  <c:v>9974.6171875</c:v>
                </c:pt>
                <c:pt idx="1293">
                  <c:v>9987.1083984375</c:v>
                </c:pt>
                <c:pt idx="1294">
                  <c:v>10000.119628906201</c:v>
                </c:pt>
              </c:numCache>
            </c:numRef>
          </c:xVal>
          <c:yVal>
            <c:numRef>
              <c:f>Sheet1!$AF$12:$AF$1306</c:f>
              <c:numCache>
                <c:formatCode>0.00E+00</c:formatCode>
                <c:ptCount val="1295"/>
                <c:pt idx="0">
                  <c:v>3.04357102474829E-5</c:v>
                </c:pt>
                <c:pt idx="1">
                  <c:v>3.0352273739015101E-5</c:v>
                </c:pt>
                <c:pt idx="2">
                  <c:v>2.97139287236404E-5</c:v>
                </c:pt>
                <c:pt idx="3">
                  <c:v>2.5512044142171E-5</c:v>
                </c:pt>
                <c:pt idx="4">
                  <c:v>2.45198279751496E-5</c:v>
                </c:pt>
                <c:pt idx="5">
                  <c:v>2.4234581357434901E-5</c:v>
                </c:pt>
                <c:pt idx="6">
                  <c:v>2.3298812655702402E-5</c:v>
                </c:pt>
                <c:pt idx="7">
                  <c:v>2.2651048787710099E-5</c:v>
                </c:pt>
                <c:pt idx="8">
                  <c:v>2.3160712168899101E-5</c:v>
                </c:pt>
                <c:pt idx="9">
                  <c:v>1.98970510794686E-5</c:v>
                </c:pt>
                <c:pt idx="10">
                  <c:v>2.06672208720069E-5</c:v>
                </c:pt>
                <c:pt idx="11">
                  <c:v>2.0568348069861199E-5</c:v>
                </c:pt>
                <c:pt idx="12">
                  <c:v>1.8365999240992099E-5</c:v>
                </c:pt>
                <c:pt idx="13">
                  <c:v>1.8940452463054499E-5</c:v>
                </c:pt>
                <c:pt idx="14">
                  <c:v>1.9449020285149601E-5</c:v>
                </c:pt>
                <c:pt idx="15">
                  <c:v>1.8906748356462101E-5</c:v>
                </c:pt>
                <c:pt idx="16">
                  <c:v>1.8385578855276701E-5</c:v>
                </c:pt>
                <c:pt idx="17">
                  <c:v>1.6606866093633701E-5</c:v>
                </c:pt>
                <c:pt idx="18">
                  <c:v>1.8003076577026001E-5</c:v>
                </c:pt>
                <c:pt idx="19">
                  <c:v>1.6569017086688699E-5</c:v>
                </c:pt>
                <c:pt idx="20">
                  <c:v>1.63435064474148E-5</c:v>
                </c:pt>
                <c:pt idx="21">
                  <c:v>1.43231261415363E-5</c:v>
                </c:pt>
                <c:pt idx="22">
                  <c:v>1.5950683477389598E-5</c:v>
                </c:pt>
                <c:pt idx="23">
                  <c:v>1.64191083568402E-5</c:v>
                </c:pt>
                <c:pt idx="24">
                  <c:v>1.3993154856528699E-5</c:v>
                </c:pt>
                <c:pt idx="25">
                  <c:v>1.5670426348671398E-5</c:v>
                </c:pt>
                <c:pt idx="26">
                  <c:v>1.65314833687218E-5</c:v>
                </c:pt>
                <c:pt idx="27">
                  <c:v>1.5688325503361799E-5</c:v>
                </c:pt>
                <c:pt idx="28">
                  <c:v>1.43042429280687E-5</c:v>
                </c:pt>
                <c:pt idx="29">
                  <c:v>1.6543911293118099E-5</c:v>
                </c:pt>
                <c:pt idx="30">
                  <c:v>1.5316142152052899E-5</c:v>
                </c:pt>
                <c:pt idx="31">
                  <c:v>1.5732162283971601E-5</c:v>
                </c:pt>
                <c:pt idx="32">
                  <c:v>8.3023199147995306E-6</c:v>
                </c:pt>
                <c:pt idx="33">
                  <c:v>1.32836712773631E-5</c:v>
                </c:pt>
                <c:pt idx="34">
                  <c:v>1.13879102723979E-5</c:v>
                </c:pt>
                <c:pt idx="35">
                  <c:v>1.3368080773409E-5</c:v>
                </c:pt>
                <c:pt idx="36">
                  <c:v>1.5028505944760401E-5</c:v>
                </c:pt>
                <c:pt idx="37">
                  <c:v>1.1589263894857999E-5</c:v>
                </c:pt>
                <c:pt idx="38">
                  <c:v>1.17748927401155E-5</c:v>
                </c:pt>
                <c:pt idx="39">
                  <c:v>8.1469064805619908E-6</c:v>
                </c:pt>
                <c:pt idx="40">
                  <c:v>1.0893065949133701E-5</c:v>
                </c:pt>
                <c:pt idx="41">
                  <c:v>1.04399646682248E-5</c:v>
                </c:pt>
                <c:pt idx="42">
                  <c:v>8.1068900566758702E-6</c:v>
                </c:pt>
                <c:pt idx="43">
                  <c:v>8.4324046955741203E-6</c:v>
                </c:pt>
                <c:pt idx="44">
                  <c:v>6.1613368773596896E-6</c:v>
                </c:pt>
                <c:pt idx="45">
                  <c:v>1.1581791479815799E-5</c:v>
                </c:pt>
                <c:pt idx="46">
                  <c:v>7.3683428153140597E-6</c:v>
                </c:pt>
                <c:pt idx="47">
                  <c:v>7.54673544054611E-6</c:v>
                </c:pt>
                <c:pt idx="48">
                  <c:v>1.1900542776321099E-5</c:v>
                </c:pt>
                <c:pt idx="49">
                  <c:v>6.4864881579710104E-6</c:v>
                </c:pt>
                <c:pt idx="50">
                  <c:v>5.3607429067881504E-6</c:v>
                </c:pt>
                <c:pt idx="51">
                  <c:v>8.5814176636734504E-6</c:v>
                </c:pt>
                <c:pt idx="52">
                  <c:v>9.1169681340685698E-6</c:v>
                </c:pt>
                <c:pt idx="53">
                  <c:v>1.27107881478668E-5</c:v>
                </c:pt>
                <c:pt idx="54">
                  <c:v>1.01959246130539E-5</c:v>
                </c:pt>
                <c:pt idx="55">
                  <c:v>1.24634658244461E-5</c:v>
                </c:pt>
                <c:pt idx="56">
                  <c:v>1.3422459108534901E-5</c:v>
                </c:pt>
                <c:pt idx="57">
                  <c:v>1.3890601638183899E-5</c:v>
                </c:pt>
                <c:pt idx="58">
                  <c:v>8.0394645263225901E-6</c:v>
                </c:pt>
                <c:pt idx="59">
                  <c:v>9.1985593928560898E-6</c:v>
                </c:pt>
                <c:pt idx="60">
                  <c:v>1.11727349284057E-5</c:v>
                </c:pt>
                <c:pt idx="61">
                  <c:v>9.7287179767878208E-6</c:v>
                </c:pt>
                <c:pt idx="62">
                  <c:v>1.02681858296974E-5</c:v>
                </c:pt>
                <c:pt idx="63">
                  <c:v>9.1355976043952108E-6</c:v>
                </c:pt>
                <c:pt idx="64">
                  <c:v>9.7866028138765804E-6</c:v>
                </c:pt>
                <c:pt idx="65">
                  <c:v>3.7030645826168998E-6</c:v>
                </c:pt>
                <c:pt idx="66">
                  <c:v>7.6532051808359694E-6</c:v>
                </c:pt>
                <c:pt idx="67">
                  <c:v>7.8376258565373102E-6</c:v>
                </c:pt>
                <c:pt idx="68">
                  <c:v>6.5246768062891901E-6</c:v>
                </c:pt>
                <c:pt idx="69">
                  <c:v>7.4213097900274597E-6</c:v>
                </c:pt>
                <c:pt idx="70">
                  <c:v>1.04696740151708E-5</c:v>
                </c:pt>
                <c:pt idx="71">
                  <c:v>1.02311584178033E-5</c:v>
                </c:pt>
                <c:pt idx="72">
                  <c:v>8.2387187155369492E-6</c:v>
                </c:pt>
                <c:pt idx="73">
                  <c:v>9.5400739688484703E-6</c:v>
                </c:pt>
                <c:pt idx="74">
                  <c:v>1.02363125930698E-5</c:v>
                </c:pt>
                <c:pt idx="75">
                  <c:v>6.0633879743221199E-6</c:v>
                </c:pt>
                <c:pt idx="76">
                  <c:v>3.1683825327198101E-6</c:v>
                </c:pt>
                <c:pt idx="77">
                  <c:v>8.6720737008173007E-6</c:v>
                </c:pt>
                <c:pt idx="78">
                  <c:v>1.1362024153873601E-5</c:v>
                </c:pt>
                <c:pt idx="79">
                  <c:v>9.9950182141125895E-6</c:v>
                </c:pt>
                <c:pt idx="80">
                  <c:v>8.3031077123144603E-6</c:v>
                </c:pt>
                <c:pt idx="81">
                  <c:v>4.5749209025318298E-6</c:v>
                </c:pt>
                <c:pt idx="82">
                  <c:v>1.1897491548524399E-5</c:v>
                </c:pt>
                <c:pt idx="83">
                  <c:v>7.30324104210994E-6</c:v>
                </c:pt>
                <c:pt idx="84">
                  <c:v>4.3796674472167997E-6</c:v>
                </c:pt>
                <c:pt idx="85">
                  <c:v>8.1863244390385105E-6</c:v>
                </c:pt>
                <c:pt idx="86">
                  <c:v>1.1771326131476901E-6</c:v>
                </c:pt>
                <c:pt idx="87">
                  <c:v>4.4444975165807303E-6</c:v>
                </c:pt>
                <c:pt idx="88">
                  <c:v>8.2164473687433204E-7</c:v>
                </c:pt>
                <c:pt idx="89">
                  <c:v>5.9213335149479897E-6</c:v>
                </c:pt>
                <c:pt idx="90">
                  <c:v>6.1819927105946403E-6</c:v>
                </c:pt>
                <c:pt idx="91">
                  <c:v>8.3578219968974996E-6</c:v>
                </c:pt>
                <c:pt idx="92">
                  <c:v>5.4114141703988703E-6</c:v>
                </c:pt>
                <c:pt idx="93">
                  <c:v>7.1036651045547904E-6</c:v>
                </c:pt>
                <c:pt idx="94">
                  <c:v>1.0393618284266901E-5</c:v>
                </c:pt>
                <c:pt idx="95">
                  <c:v>2.5382424622221901E-6</c:v>
                </c:pt>
                <c:pt idx="96">
                  <c:v>8.1457416302496496E-6</c:v>
                </c:pt>
                <c:pt idx="97">
                  <c:v>4.8106998400235397E-6</c:v>
                </c:pt>
                <c:pt idx="98">
                  <c:v>5.4557148871049097E-6</c:v>
                </c:pt>
                <c:pt idx="99">
                  <c:v>4.4110070673446697E-6</c:v>
                </c:pt>
                <c:pt idx="100">
                  <c:v>-4.5308441765722597E-6</c:v>
                </c:pt>
                <c:pt idx="101">
                  <c:v>3.4166658655289702E-7</c:v>
                </c:pt>
                <c:pt idx="102">
                  <c:v>5.5144457378351697E-6</c:v>
                </c:pt>
                <c:pt idx="103">
                  <c:v>-5.0640526072340996E-6</c:v>
                </c:pt>
                <c:pt idx="104">
                  <c:v>3.4909435320579898E-6</c:v>
                </c:pt>
                <c:pt idx="105">
                  <c:v>9.3984123547116595E-6</c:v>
                </c:pt>
                <c:pt idx="106">
                  <c:v>9.31627186759826E-6</c:v>
                </c:pt>
                <c:pt idx="107">
                  <c:v>6.1318294721672904E-6</c:v>
                </c:pt>
                <c:pt idx="108">
                  <c:v>7.75370786931437E-6</c:v>
                </c:pt>
                <c:pt idx="109">
                  <c:v>5.7207117256033604E-6</c:v>
                </c:pt>
                <c:pt idx="110">
                  <c:v>1.4305526514656201E-5</c:v>
                </c:pt>
                <c:pt idx="111">
                  <c:v>1.14572808273903E-5</c:v>
                </c:pt>
                <c:pt idx="112">
                  <c:v>7.7819729964046997E-6</c:v>
                </c:pt>
                <c:pt idx="113">
                  <c:v>6.8902995753837099E-6</c:v>
                </c:pt>
                <c:pt idx="114">
                  <c:v>3.4835471502812898E-6</c:v>
                </c:pt>
                <c:pt idx="115">
                  <c:v>7.5558469261763801E-6</c:v>
                </c:pt>
                <c:pt idx="116">
                  <c:v>6.5496133177260604E-6</c:v>
                </c:pt>
                <c:pt idx="117">
                  <c:v>7.0051024343985404E-7</c:v>
                </c:pt>
                <c:pt idx="118">
                  <c:v>1.50578105640047E-5</c:v>
                </c:pt>
                <c:pt idx="119">
                  <c:v>1.5907359467221599E-5</c:v>
                </c:pt>
                <c:pt idx="120">
                  <c:v>5.9448832871449998E-6</c:v>
                </c:pt>
                <c:pt idx="121">
                  <c:v>5.70957869405305E-6</c:v>
                </c:pt>
                <c:pt idx="122">
                  <c:v>7.8178533277213806E-6</c:v>
                </c:pt>
                <c:pt idx="123">
                  <c:v>8.3060342017462492E-6</c:v>
                </c:pt>
                <c:pt idx="124">
                  <c:v>6.11462971567279E-6</c:v>
                </c:pt>
                <c:pt idx="125">
                  <c:v>1.16171664142519E-5</c:v>
                </c:pt>
                <c:pt idx="126">
                  <c:v>7.0067200381100197E-6</c:v>
                </c:pt>
                <c:pt idx="127">
                  <c:v>-1.7590627417681499E-6</c:v>
                </c:pt>
                <c:pt idx="128">
                  <c:v>8.6397372847256199E-6</c:v>
                </c:pt>
                <c:pt idx="129">
                  <c:v>9.4816743990539096E-6</c:v>
                </c:pt>
                <c:pt idx="130">
                  <c:v>1.7827364191485299E-5</c:v>
                </c:pt>
                <c:pt idx="131">
                  <c:v>8.0315535814186608E-6</c:v>
                </c:pt>
                <c:pt idx="132">
                  <c:v>7.5209578238745603E-6</c:v>
                </c:pt>
                <c:pt idx="133">
                  <c:v>1.8838611425251801E-6</c:v>
                </c:pt>
                <c:pt idx="134">
                  <c:v>1.40775084603434E-5</c:v>
                </c:pt>
                <c:pt idx="135">
                  <c:v>9.2395557807552507E-6</c:v>
                </c:pt>
                <c:pt idx="136">
                  <c:v>1.18226270597471E-5</c:v>
                </c:pt>
                <c:pt idx="137">
                  <c:v>9.8712087936572201E-6</c:v>
                </c:pt>
                <c:pt idx="138">
                  <c:v>6.6977423648666403E-6</c:v>
                </c:pt>
                <c:pt idx="139">
                  <c:v>1.3239676519304799E-5</c:v>
                </c:pt>
                <c:pt idx="140">
                  <c:v>1.35647557354558E-5</c:v>
                </c:pt>
                <c:pt idx="141">
                  <c:v>1.0173779842593E-5</c:v>
                </c:pt>
                <c:pt idx="142">
                  <c:v>8.2039780395779494E-6</c:v>
                </c:pt>
                <c:pt idx="143">
                  <c:v>1.9506015981910302E-6</c:v>
                </c:pt>
                <c:pt idx="144">
                  <c:v>9.6310603515271796E-6</c:v>
                </c:pt>
                <c:pt idx="145">
                  <c:v>6.9671670924137303E-6</c:v>
                </c:pt>
                <c:pt idx="146">
                  <c:v>1.7375620661290899E-5</c:v>
                </c:pt>
                <c:pt idx="147">
                  <c:v>1.9070677525574901E-5</c:v>
                </c:pt>
                <c:pt idx="148">
                  <c:v>1.09266918686652E-5</c:v>
                </c:pt>
                <c:pt idx="149">
                  <c:v>7.3678489099551297E-7</c:v>
                </c:pt>
                <c:pt idx="150">
                  <c:v>7.1811822661514298E-6</c:v>
                </c:pt>
                <c:pt idx="151">
                  <c:v>5.60399835204699E-6</c:v>
                </c:pt>
                <c:pt idx="152">
                  <c:v>1.3456895253947801E-5</c:v>
                </c:pt>
                <c:pt idx="153">
                  <c:v>2.23031479700722E-6</c:v>
                </c:pt>
                <c:pt idx="154">
                  <c:v>7.0232428687172599E-6</c:v>
                </c:pt>
                <c:pt idx="155">
                  <c:v>1.10194639430279E-5</c:v>
                </c:pt>
                <c:pt idx="156">
                  <c:v>1.2293678630994099E-5</c:v>
                </c:pt>
                <c:pt idx="157">
                  <c:v>1.4477253733970901E-5</c:v>
                </c:pt>
                <c:pt idx="158">
                  <c:v>1.00043207854658E-5</c:v>
                </c:pt>
                <c:pt idx="159">
                  <c:v>7.1015152869407701E-6</c:v>
                </c:pt>
                <c:pt idx="160">
                  <c:v>7.0362995365721401E-6</c:v>
                </c:pt>
                <c:pt idx="161">
                  <c:v>1.1816989537070301E-5</c:v>
                </c:pt>
                <c:pt idx="162">
                  <c:v>9.7269267210678192E-6</c:v>
                </c:pt>
                <c:pt idx="163">
                  <c:v>7.6931242171272906E-6</c:v>
                </c:pt>
                <c:pt idx="164">
                  <c:v>1.05767142727041E-5</c:v>
                </c:pt>
                <c:pt idx="165">
                  <c:v>-3.8097471741875399E-7</c:v>
                </c:pt>
                <c:pt idx="166">
                  <c:v>9.4016648582488205E-6</c:v>
                </c:pt>
                <c:pt idx="167">
                  <c:v>1.0132566301730401E-5</c:v>
                </c:pt>
                <c:pt idx="168">
                  <c:v>7.9683810950303707E-6</c:v>
                </c:pt>
                <c:pt idx="169">
                  <c:v>1.6998354266237999E-6</c:v>
                </c:pt>
                <c:pt idx="170">
                  <c:v>1.5192255047322899E-5</c:v>
                </c:pt>
                <c:pt idx="171">
                  <c:v>1.5301835585363601E-5</c:v>
                </c:pt>
                <c:pt idx="172">
                  <c:v>3.7967131280808101E-6</c:v>
                </c:pt>
                <c:pt idx="173">
                  <c:v>5.52622690730621E-6</c:v>
                </c:pt>
                <c:pt idx="174">
                  <c:v>6.5194071407765402E-6</c:v>
                </c:pt>
                <c:pt idx="175">
                  <c:v>1.14373677189068E-5</c:v>
                </c:pt>
                <c:pt idx="176">
                  <c:v>6.4708962181836001E-6</c:v>
                </c:pt>
                <c:pt idx="177">
                  <c:v>3.5924891698347098E-6</c:v>
                </c:pt>
                <c:pt idx="178">
                  <c:v>1.3074810630164199E-5</c:v>
                </c:pt>
                <c:pt idx="179">
                  <c:v>1.0485634720378201E-5</c:v>
                </c:pt>
                <c:pt idx="180">
                  <c:v>7.1219354089974703E-6</c:v>
                </c:pt>
                <c:pt idx="181">
                  <c:v>1.2192030995947401E-5</c:v>
                </c:pt>
                <c:pt idx="182">
                  <c:v>1.12610115902617E-5</c:v>
                </c:pt>
                <c:pt idx="183">
                  <c:v>1.08774646918262E-5</c:v>
                </c:pt>
                <c:pt idx="184">
                  <c:v>6.1586324704437801E-6</c:v>
                </c:pt>
                <c:pt idx="185">
                  <c:v>-5.6564022726508495E-7</c:v>
                </c:pt>
                <c:pt idx="186">
                  <c:v>1.41279507715069E-6</c:v>
                </c:pt>
                <c:pt idx="187">
                  <c:v>1.1788108756871699E-5</c:v>
                </c:pt>
                <c:pt idx="188">
                  <c:v>1.66991081990786E-5</c:v>
                </c:pt>
                <c:pt idx="189">
                  <c:v>2.14511223032188E-5</c:v>
                </c:pt>
                <c:pt idx="190">
                  <c:v>9.5768927492944096E-6</c:v>
                </c:pt>
                <c:pt idx="191">
                  <c:v>6.29259376933319E-6</c:v>
                </c:pt>
                <c:pt idx="192">
                  <c:v>8.54135006387731E-6</c:v>
                </c:pt>
                <c:pt idx="193">
                  <c:v>6.8820660852757497E-7</c:v>
                </c:pt>
                <c:pt idx="194">
                  <c:v>7.9223640145860196E-6</c:v>
                </c:pt>
                <c:pt idx="195">
                  <c:v>4.5446612203874399E-6</c:v>
                </c:pt>
                <c:pt idx="196">
                  <c:v>8.9723740628008603E-6</c:v>
                </c:pt>
                <c:pt idx="197">
                  <c:v>7.4536414105635303E-6</c:v>
                </c:pt>
                <c:pt idx="198">
                  <c:v>6.6877532704170297E-6</c:v>
                </c:pt>
                <c:pt idx="199">
                  <c:v>-4.6124418914239304E-6</c:v>
                </c:pt>
                <c:pt idx="200">
                  <c:v>1.0989958027313401E-5</c:v>
                </c:pt>
                <c:pt idx="201">
                  <c:v>1.27820044607366E-5</c:v>
                </c:pt>
                <c:pt idx="202">
                  <c:v>8.3978837417853493E-6</c:v>
                </c:pt>
                <c:pt idx="203">
                  <c:v>1.34194621229344E-5</c:v>
                </c:pt>
                <c:pt idx="204">
                  <c:v>5.6443888810142203E-6</c:v>
                </c:pt>
                <c:pt idx="205">
                  <c:v>3.4757304366372198E-6</c:v>
                </c:pt>
                <c:pt idx="206">
                  <c:v>7.8107362853432193E-6</c:v>
                </c:pt>
                <c:pt idx="207">
                  <c:v>1.6340519181069301E-6</c:v>
                </c:pt>
                <c:pt idx="208">
                  <c:v>5.3469998079106303E-6</c:v>
                </c:pt>
                <c:pt idx="209">
                  <c:v>-1.2057169078505801E-6</c:v>
                </c:pt>
                <c:pt idx="210">
                  <c:v>4.8653783391531397E-6</c:v>
                </c:pt>
                <c:pt idx="211">
                  <c:v>1.0842025217121099E-5</c:v>
                </c:pt>
                <c:pt idx="212">
                  <c:v>3.9433225611360902E-6</c:v>
                </c:pt>
                <c:pt idx="213">
                  <c:v>5.7636180380402203E-6</c:v>
                </c:pt>
                <c:pt idx="214">
                  <c:v>1.8178187967623201E-6</c:v>
                </c:pt>
                <c:pt idx="215">
                  <c:v>2.6157996225204701E-6</c:v>
                </c:pt>
                <c:pt idx="216">
                  <c:v>4.6102428969776498E-6</c:v>
                </c:pt>
                <c:pt idx="217">
                  <c:v>6.3807124518779303E-6</c:v>
                </c:pt>
                <c:pt idx="218">
                  <c:v>6.96101976220773E-6</c:v>
                </c:pt>
                <c:pt idx="219">
                  <c:v>4.5895061319596902E-6</c:v>
                </c:pt>
                <c:pt idx="220">
                  <c:v>-9.8294877935799992E-7</c:v>
                </c:pt>
                <c:pt idx="221">
                  <c:v>5.7231031404466204E-6</c:v>
                </c:pt>
                <c:pt idx="222">
                  <c:v>-4.0849333663670801E-6</c:v>
                </c:pt>
                <c:pt idx="223">
                  <c:v>8.7706933356183093E-6</c:v>
                </c:pt>
                <c:pt idx="224">
                  <c:v>6.4706619075688395E-7</c:v>
                </c:pt>
                <c:pt idx="225">
                  <c:v>2.7853164901041602E-6</c:v>
                </c:pt>
                <c:pt idx="226">
                  <c:v>-3.00012046621636E-6</c:v>
                </c:pt>
                <c:pt idx="227">
                  <c:v>6.63280011711507E-6</c:v>
                </c:pt>
                <c:pt idx="228">
                  <c:v>2.6995272944056998E-6</c:v>
                </c:pt>
                <c:pt idx="229">
                  <c:v>6.1593504188832701E-6</c:v>
                </c:pt>
                <c:pt idx="230">
                  <c:v>-6.4187885377297601E-7</c:v>
                </c:pt>
                <c:pt idx="231">
                  <c:v>1.21242824303493E-5</c:v>
                </c:pt>
                <c:pt idx="232">
                  <c:v>1.5222505787497001E-6</c:v>
                </c:pt>
                <c:pt idx="233">
                  <c:v>-9.7822754493345201E-6</c:v>
                </c:pt>
                <c:pt idx="234">
                  <c:v>-7.2880225987179099E-6</c:v>
                </c:pt>
                <c:pt idx="235">
                  <c:v>9.6233012435774997E-6</c:v>
                </c:pt>
                <c:pt idx="236">
                  <c:v>7.65730468582689E-6</c:v>
                </c:pt>
                <c:pt idx="237">
                  <c:v>5.3002520942217401E-7</c:v>
                </c:pt>
                <c:pt idx="238">
                  <c:v>1.0594538670920901E-6</c:v>
                </c:pt>
                <c:pt idx="239">
                  <c:v>-2.4187824270757801E-6</c:v>
                </c:pt>
                <c:pt idx="240">
                  <c:v>5.5132067120380604E-6</c:v>
                </c:pt>
                <c:pt idx="241">
                  <c:v>-7.3059908895457098E-6</c:v>
                </c:pt>
                <c:pt idx="242">
                  <c:v>-3.8579052818927203E-7</c:v>
                </c:pt>
                <c:pt idx="243">
                  <c:v>-2.9276344819344401E-6</c:v>
                </c:pt>
                <c:pt idx="244">
                  <c:v>-9.1411841734964605E-7</c:v>
                </c:pt>
                <c:pt idx="245">
                  <c:v>-5.0450385034138099E-6</c:v>
                </c:pt>
                <c:pt idx="246">
                  <c:v>8.0341859614754899E-6</c:v>
                </c:pt>
                <c:pt idx="247">
                  <c:v>4.5340590239081702E-7</c:v>
                </c:pt>
                <c:pt idx="248">
                  <c:v>6.0683010589741398E-6</c:v>
                </c:pt>
                <c:pt idx="249">
                  <c:v>-1.3195645034985301E-6</c:v>
                </c:pt>
                <c:pt idx="250">
                  <c:v>1.19284526408332E-6</c:v>
                </c:pt>
                <c:pt idx="251">
                  <c:v>-9.8519947462244697E-6</c:v>
                </c:pt>
                <c:pt idx="252">
                  <c:v>1.43493298269979E-6</c:v>
                </c:pt>
                <c:pt idx="253">
                  <c:v>2.4280247304477598E-6</c:v>
                </c:pt>
                <c:pt idx="254">
                  <c:v>-5.6274676448124499E-7</c:v>
                </c:pt>
                <c:pt idx="255">
                  <c:v>1.2373351345272801E-6</c:v>
                </c:pt>
                <c:pt idx="256">
                  <c:v>-5.2781104555167797E-6</c:v>
                </c:pt>
                <c:pt idx="257">
                  <c:v>4.4974625239381401E-6</c:v>
                </c:pt>
                <c:pt idx="258">
                  <c:v>-4.5148754379884102E-7</c:v>
                </c:pt>
                <c:pt idx="259">
                  <c:v>-4.5130499124955901E-6</c:v>
                </c:pt>
                <c:pt idx="260">
                  <c:v>-7.2691268088531301E-6</c:v>
                </c:pt>
                <c:pt idx="261">
                  <c:v>-9.8403673176568603E-6</c:v>
                </c:pt>
                <c:pt idx="262">
                  <c:v>-9.6135585592170809E-7</c:v>
                </c:pt>
                <c:pt idx="263">
                  <c:v>-1.7632409507249101E-6</c:v>
                </c:pt>
                <c:pt idx="264">
                  <c:v>3.57365314722904E-6</c:v>
                </c:pt>
                <c:pt idx="265">
                  <c:v>-3.0184317757515299E-6</c:v>
                </c:pt>
                <c:pt idx="266">
                  <c:v>-1.0476981482109599E-5</c:v>
                </c:pt>
                <c:pt idx="267">
                  <c:v>-8.5837743489363793E-6</c:v>
                </c:pt>
                <c:pt idx="268">
                  <c:v>-8.0482863306008003E-6</c:v>
                </c:pt>
                <c:pt idx="269">
                  <c:v>4.8337565702256697E-7</c:v>
                </c:pt>
                <c:pt idx="270">
                  <c:v>-1.14474110074436E-5</c:v>
                </c:pt>
                <c:pt idx="271">
                  <c:v>-2.5028303236583E-6</c:v>
                </c:pt>
                <c:pt idx="272">
                  <c:v>-1.5975646081876199E-5</c:v>
                </c:pt>
                <c:pt idx="273">
                  <c:v>4.0308034525156997E-6</c:v>
                </c:pt>
                <c:pt idx="274">
                  <c:v>-4.9877657908815501E-6</c:v>
                </c:pt>
                <c:pt idx="275">
                  <c:v>5.2813567835799198E-6</c:v>
                </c:pt>
                <c:pt idx="276">
                  <c:v>-1.40259970272489E-5</c:v>
                </c:pt>
                <c:pt idx="277">
                  <c:v>-5.3542982780104804E-7</c:v>
                </c:pt>
                <c:pt idx="278">
                  <c:v>-7.0583092880937196E-6</c:v>
                </c:pt>
                <c:pt idx="279">
                  <c:v>-1.06258268224051E-5</c:v>
                </c:pt>
                <c:pt idx="280">
                  <c:v>-5.5017879212590101E-6</c:v>
                </c:pt>
                <c:pt idx="281">
                  <c:v>4.4894382813051097E-6</c:v>
                </c:pt>
                <c:pt idx="282">
                  <c:v>-7.5238482378388102E-6</c:v>
                </c:pt>
                <c:pt idx="283">
                  <c:v>3.0344428654946E-6</c:v>
                </c:pt>
                <c:pt idx="284">
                  <c:v>-5.7022800809811803E-6</c:v>
                </c:pt>
                <c:pt idx="285">
                  <c:v>5.1394666081386801E-6</c:v>
                </c:pt>
                <c:pt idx="286">
                  <c:v>8.7544415078592902E-7</c:v>
                </c:pt>
                <c:pt idx="287">
                  <c:v>-1.13311236404486E-5</c:v>
                </c:pt>
                <c:pt idx="288">
                  <c:v>-1.0418666422312001E-5</c:v>
                </c:pt>
                <c:pt idx="289">
                  <c:v>-9.8073494963516704E-6</c:v>
                </c:pt>
                <c:pt idx="290">
                  <c:v>-6.0581094381748896E-6</c:v>
                </c:pt>
                <c:pt idx="291">
                  <c:v>-9.5090106311156895E-6</c:v>
                </c:pt>
                <c:pt idx="292">
                  <c:v>-1.1326880112669001E-5</c:v>
                </c:pt>
                <c:pt idx="293">
                  <c:v>-5.0498825216325296E-6</c:v>
                </c:pt>
                <c:pt idx="294">
                  <c:v>-9.9835327911869904E-6</c:v>
                </c:pt>
                <c:pt idx="295">
                  <c:v>-1.30616981382675E-5</c:v>
                </c:pt>
                <c:pt idx="296">
                  <c:v>-1.7166200150374001E-5</c:v>
                </c:pt>
                <c:pt idx="297">
                  <c:v>-1.06304792322842E-5</c:v>
                </c:pt>
                <c:pt idx="298">
                  <c:v>-1.6709799178324299E-5</c:v>
                </c:pt>
                <c:pt idx="299">
                  <c:v>-1.37207505972419E-5</c:v>
                </c:pt>
                <c:pt idx="300">
                  <c:v>-7.0399037668540104E-7</c:v>
                </c:pt>
                <c:pt idx="301">
                  <c:v>-1.5252032410263899E-5</c:v>
                </c:pt>
                <c:pt idx="302">
                  <c:v>-4.4946461758498599E-6</c:v>
                </c:pt>
                <c:pt idx="303">
                  <c:v>-1.5660248037288299E-5</c:v>
                </c:pt>
                <c:pt idx="304">
                  <c:v>-3.8549963579868999E-6</c:v>
                </c:pt>
                <c:pt idx="305">
                  <c:v>-9.9925172482648108E-6</c:v>
                </c:pt>
                <c:pt idx="306">
                  <c:v>-9.0133936272198404E-6</c:v>
                </c:pt>
                <c:pt idx="307">
                  <c:v>-1.57731727743979E-5</c:v>
                </c:pt>
                <c:pt idx="308">
                  <c:v>-1.50345120756589E-5</c:v>
                </c:pt>
                <c:pt idx="309">
                  <c:v>-1.07708312334267E-5</c:v>
                </c:pt>
                <c:pt idx="310">
                  <c:v>-7.4095032756999898E-6</c:v>
                </c:pt>
                <c:pt idx="311">
                  <c:v>-1.25508919770223E-5</c:v>
                </c:pt>
                <c:pt idx="312">
                  <c:v>-1.9916185883238002E-5</c:v>
                </c:pt>
                <c:pt idx="313">
                  <c:v>-6.9198370567399002E-6</c:v>
                </c:pt>
                <c:pt idx="314">
                  <c:v>-8.2831887908280094E-6</c:v>
                </c:pt>
                <c:pt idx="315">
                  <c:v>-1.36691200142638E-5</c:v>
                </c:pt>
                <c:pt idx="316">
                  <c:v>-1.13155041085179E-5</c:v>
                </c:pt>
                <c:pt idx="317">
                  <c:v>-2.0182938967256599E-5</c:v>
                </c:pt>
                <c:pt idx="318">
                  <c:v>-3.8131642363230199E-6</c:v>
                </c:pt>
                <c:pt idx="319">
                  <c:v>-1.7661640392395799E-5</c:v>
                </c:pt>
                <c:pt idx="320">
                  <c:v>-1.0755517001040299E-5</c:v>
                </c:pt>
                <c:pt idx="321">
                  <c:v>-1.20243507682956E-5</c:v>
                </c:pt>
                <c:pt idx="322">
                  <c:v>-1.6815387111007099E-5</c:v>
                </c:pt>
                <c:pt idx="323">
                  <c:v>-1.0885397553858901E-5</c:v>
                </c:pt>
                <c:pt idx="324">
                  <c:v>-1.4743450931429499E-5</c:v>
                </c:pt>
                <c:pt idx="325">
                  <c:v>-6.8402563062063602E-6</c:v>
                </c:pt>
                <c:pt idx="326">
                  <c:v>-1.2738687760377701E-5</c:v>
                </c:pt>
                <c:pt idx="327">
                  <c:v>-1.1358234087653299E-5</c:v>
                </c:pt>
                <c:pt idx="328">
                  <c:v>-9.0475760442570892E-6</c:v>
                </c:pt>
                <c:pt idx="329">
                  <c:v>-1.6262605353737099E-5</c:v>
                </c:pt>
                <c:pt idx="330">
                  <c:v>-1.49072682570156E-5</c:v>
                </c:pt>
                <c:pt idx="331">
                  <c:v>-7.4338011024418698E-6</c:v>
                </c:pt>
                <c:pt idx="332">
                  <c:v>-6.9028964126323496E-6</c:v>
                </c:pt>
                <c:pt idx="333">
                  <c:v>-2.04181236485271E-5</c:v>
                </c:pt>
                <c:pt idx="334">
                  <c:v>-1.8192459012919201E-5</c:v>
                </c:pt>
                <c:pt idx="335">
                  <c:v>-1.1341280520872001E-5</c:v>
                </c:pt>
                <c:pt idx="336">
                  <c:v>-2.42895685790348E-5</c:v>
                </c:pt>
                <c:pt idx="337">
                  <c:v>-1.26657572343714E-5</c:v>
                </c:pt>
                <c:pt idx="338">
                  <c:v>-3.0517866008537798E-6</c:v>
                </c:pt>
                <c:pt idx="339">
                  <c:v>-1.1745521980849999E-5</c:v>
                </c:pt>
                <c:pt idx="340">
                  <c:v>-1.76584615391172E-5</c:v>
                </c:pt>
                <c:pt idx="341">
                  <c:v>-1.56969093288213E-5</c:v>
                </c:pt>
                <c:pt idx="342">
                  <c:v>-1.0025071810353301E-5</c:v>
                </c:pt>
                <c:pt idx="343">
                  <c:v>-2.3312901034424399E-5</c:v>
                </c:pt>
                <c:pt idx="344">
                  <c:v>-1.7295984004411701E-5</c:v>
                </c:pt>
                <c:pt idx="345">
                  <c:v>-1.12415140271373E-5</c:v>
                </c:pt>
                <c:pt idx="346">
                  <c:v>-1.2192360676852901E-5</c:v>
                </c:pt>
                <c:pt idx="347">
                  <c:v>-1.9534249633557101E-5</c:v>
                </c:pt>
                <c:pt idx="348">
                  <c:v>-1.5646265930675601E-5</c:v>
                </c:pt>
                <c:pt idx="349">
                  <c:v>-1.43688512435032E-5</c:v>
                </c:pt>
                <c:pt idx="350">
                  <c:v>-2.2905547030758698E-5</c:v>
                </c:pt>
                <c:pt idx="351">
                  <c:v>-2.2297545925157799E-5</c:v>
                </c:pt>
                <c:pt idx="352">
                  <c:v>-3.1332514463251403E-5</c:v>
                </c:pt>
                <c:pt idx="353">
                  <c:v>-1.7385487414252301E-5</c:v>
                </c:pt>
                <c:pt idx="354">
                  <c:v>-1.6422206978628599E-5</c:v>
                </c:pt>
                <c:pt idx="355">
                  <c:v>-2.05453858422341E-5</c:v>
                </c:pt>
                <c:pt idx="356">
                  <c:v>-1.5894824877228301E-5</c:v>
                </c:pt>
                <c:pt idx="357">
                  <c:v>-1.7266971867882199E-5</c:v>
                </c:pt>
                <c:pt idx="358">
                  <c:v>-1.48993395445553E-5</c:v>
                </c:pt>
                <c:pt idx="359">
                  <c:v>-3.0879603610618398E-5</c:v>
                </c:pt>
                <c:pt idx="360">
                  <c:v>-1.8742134961562499E-5</c:v>
                </c:pt>
                <c:pt idx="361">
                  <c:v>-2.2011642759139001E-5</c:v>
                </c:pt>
                <c:pt idx="362">
                  <c:v>-1.5017134601560001E-5</c:v>
                </c:pt>
                <c:pt idx="363">
                  <c:v>-1.7174318234269999E-5</c:v>
                </c:pt>
                <c:pt idx="364">
                  <c:v>-1.64324832085304E-5</c:v>
                </c:pt>
                <c:pt idx="365">
                  <c:v>-2.8027635051117901E-5</c:v>
                </c:pt>
                <c:pt idx="366">
                  <c:v>-1.71568415059777E-5</c:v>
                </c:pt>
                <c:pt idx="367">
                  <c:v>-2.00964257912095E-5</c:v>
                </c:pt>
                <c:pt idx="368">
                  <c:v>-2.4026094376648701E-5</c:v>
                </c:pt>
                <c:pt idx="369">
                  <c:v>-2.0574617664920001E-5</c:v>
                </c:pt>
                <c:pt idx="370">
                  <c:v>-1.8156754972033898E-5</c:v>
                </c:pt>
                <c:pt idx="371">
                  <c:v>-1.7873522008411099E-5</c:v>
                </c:pt>
                <c:pt idx="372">
                  <c:v>-2.1031832576835802E-5</c:v>
                </c:pt>
                <c:pt idx="373">
                  <c:v>-3.0186728980568301E-5</c:v>
                </c:pt>
                <c:pt idx="374">
                  <c:v>-1.9629389449566899E-5</c:v>
                </c:pt>
                <c:pt idx="375">
                  <c:v>-1.60105795525961E-5</c:v>
                </c:pt>
                <c:pt idx="376">
                  <c:v>-3.1215870530600302E-5</c:v>
                </c:pt>
                <c:pt idx="377">
                  <c:v>-2.0098884389625199E-5</c:v>
                </c:pt>
                <c:pt idx="378">
                  <c:v>-1.8683218218080799E-5</c:v>
                </c:pt>
                <c:pt idx="379">
                  <c:v>-2.7825162521830299E-5</c:v>
                </c:pt>
                <c:pt idx="380">
                  <c:v>-2.18672290400568E-5</c:v>
                </c:pt>
                <c:pt idx="381">
                  <c:v>-2.7211997790033201E-5</c:v>
                </c:pt>
                <c:pt idx="382">
                  <c:v>-2.7195016342275501E-5</c:v>
                </c:pt>
                <c:pt idx="383">
                  <c:v>-2.26256721352309E-5</c:v>
                </c:pt>
                <c:pt idx="384">
                  <c:v>-1.9005779484984001E-5</c:v>
                </c:pt>
                <c:pt idx="385">
                  <c:v>-3.4127757586202098E-5</c:v>
                </c:pt>
                <c:pt idx="386">
                  <c:v>-1.8818493296474901E-5</c:v>
                </c:pt>
                <c:pt idx="387">
                  <c:v>-2.9822254281647899E-5</c:v>
                </c:pt>
                <c:pt idx="388">
                  <c:v>-2.5047685832742901E-5</c:v>
                </c:pt>
                <c:pt idx="389">
                  <c:v>-2.97347256593241E-5</c:v>
                </c:pt>
                <c:pt idx="390">
                  <c:v>-2.8852528011385798E-5</c:v>
                </c:pt>
                <c:pt idx="391">
                  <c:v>-2.69587539472139E-5</c:v>
                </c:pt>
                <c:pt idx="392">
                  <c:v>-2.66859462220278E-5</c:v>
                </c:pt>
                <c:pt idx="393">
                  <c:v>-2.3594296545888599E-5</c:v>
                </c:pt>
                <c:pt idx="394">
                  <c:v>-2.9737905409178898E-5</c:v>
                </c:pt>
                <c:pt idx="395">
                  <c:v>-2.3457915927308302E-5</c:v>
                </c:pt>
                <c:pt idx="396">
                  <c:v>-3.3024529614228803E-5</c:v>
                </c:pt>
                <c:pt idx="397">
                  <c:v>-3.6916865222078801E-5</c:v>
                </c:pt>
                <c:pt idx="398">
                  <c:v>-3.1440484813482197E-5</c:v>
                </c:pt>
                <c:pt idx="399">
                  <c:v>-4.3182397606187999E-5</c:v>
                </c:pt>
                <c:pt idx="400">
                  <c:v>-3.6108917660206003E-5</c:v>
                </c:pt>
                <c:pt idx="401">
                  <c:v>-3.1643910782368403E-5</c:v>
                </c:pt>
                <c:pt idx="402">
                  <c:v>-3.0566885376136201E-5</c:v>
                </c:pt>
                <c:pt idx="403">
                  <c:v>-2.9631595005398099E-5</c:v>
                </c:pt>
                <c:pt idx="404">
                  <c:v>-4.02689765203189E-5</c:v>
                </c:pt>
                <c:pt idx="405">
                  <c:v>-3.1989829455037703E-5</c:v>
                </c:pt>
                <c:pt idx="406">
                  <c:v>-3.7040932966926403E-5</c:v>
                </c:pt>
                <c:pt idx="407">
                  <c:v>-3.44400001317232E-5</c:v>
                </c:pt>
                <c:pt idx="408">
                  <c:v>-3.4486093644639198E-5</c:v>
                </c:pt>
                <c:pt idx="409">
                  <c:v>-3.2605690080886399E-5</c:v>
                </c:pt>
                <c:pt idx="410">
                  <c:v>-3.40974512333201E-5</c:v>
                </c:pt>
                <c:pt idx="411">
                  <c:v>-3.1712137128466098E-5</c:v>
                </c:pt>
                <c:pt idx="412">
                  <c:v>-3.6099074118616499E-5</c:v>
                </c:pt>
                <c:pt idx="413">
                  <c:v>-3.8897045473984398E-5</c:v>
                </c:pt>
                <c:pt idx="414">
                  <c:v>-3.74628266424977E-5</c:v>
                </c:pt>
                <c:pt idx="415">
                  <c:v>-3.7404001644403197E-5</c:v>
                </c:pt>
                <c:pt idx="416">
                  <c:v>-3.6316280141390299E-5</c:v>
                </c:pt>
                <c:pt idx="417">
                  <c:v>-3.6773869176429101E-5</c:v>
                </c:pt>
                <c:pt idx="418">
                  <c:v>-3.76820157720255E-5</c:v>
                </c:pt>
                <c:pt idx="419">
                  <c:v>-3.5036365986777703E-5</c:v>
                </c:pt>
                <c:pt idx="420">
                  <c:v>-4.2662942368178099E-5</c:v>
                </c:pt>
                <c:pt idx="421">
                  <c:v>-3.5412219665905202E-5</c:v>
                </c:pt>
                <c:pt idx="422">
                  <c:v>-3.6565334616273403E-5</c:v>
                </c:pt>
                <c:pt idx="423">
                  <c:v>-3.2017011568518403E-5</c:v>
                </c:pt>
                <c:pt idx="424">
                  <c:v>-5.0441205731542601E-5</c:v>
                </c:pt>
                <c:pt idx="425">
                  <c:v>-3.50637759190707E-5</c:v>
                </c:pt>
                <c:pt idx="426">
                  <c:v>-3.1075357204786999E-5</c:v>
                </c:pt>
                <c:pt idx="427">
                  <c:v>-3.3804120140412799E-5</c:v>
                </c:pt>
                <c:pt idx="428">
                  <c:v>-3.7206043133746902E-5</c:v>
                </c:pt>
                <c:pt idx="429">
                  <c:v>-3.3078738520105399E-5</c:v>
                </c:pt>
                <c:pt idx="430">
                  <c:v>-3.6109981385653098E-5</c:v>
                </c:pt>
                <c:pt idx="431">
                  <c:v>-3.7480267811683102E-5</c:v>
                </c:pt>
                <c:pt idx="432">
                  <c:v>-3.7254631370959101E-5</c:v>
                </c:pt>
                <c:pt idx="433">
                  <c:v>-3.8903957218989799E-5</c:v>
                </c:pt>
                <c:pt idx="434">
                  <c:v>-3.3519393710074202E-5</c:v>
                </c:pt>
                <c:pt idx="435">
                  <c:v>-3.21266745521025E-5</c:v>
                </c:pt>
                <c:pt idx="436">
                  <c:v>-2.7687923637302601E-5</c:v>
                </c:pt>
                <c:pt idx="437">
                  <c:v>-3.73571776508468E-5</c:v>
                </c:pt>
                <c:pt idx="438">
                  <c:v>-3.9514162325918998E-5</c:v>
                </c:pt>
                <c:pt idx="439">
                  <c:v>-3.5293341441329599E-5</c:v>
                </c:pt>
                <c:pt idx="440">
                  <c:v>-3.5053255006143702E-5</c:v>
                </c:pt>
                <c:pt idx="441">
                  <c:v>-3.08491807179162E-5</c:v>
                </c:pt>
                <c:pt idx="442">
                  <c:v>-3.5816994776640203E-5</c:v>
                </c:pt>
                <c:pt idx="443">
                  <c:v>-4.1630977364489897E-5</c:v>
                </c:pt>
                <c:pt idx="444">
                  <c:v>-3.02620180385294E-5</c:v>
                </c:pt>
                <c:pt idx="445">
                  <c:v>-2.7558101603870401E-5</c:v>
                </c:pt>
                <c:pt idx="446">
                  <c:v>-2.3343421069889801E-5</c:v>
                </c:pt>
                <c:pt idx="447">
                  <c:v>-3.6037893294563998E-5</c:v>
                </c:pt>
                <c:pt idx="448">
                  <c:v>-3.4135971433992903E-5</c:v>
                </c:pt>
                <c:pt idx="449">
                  <c:v>-2.802707256886E-5</c:v>
                </c:pt>
                <c:pt idx="450">
                  <c:v>-3.0389331192459E-5</c:v>
                </c:pt>
                <c:pt idx="451">
                  <c:v>-3.0888007016593002E-5</c:v>
                </c:pt>
                <c:pt idx="452">
                  <c:v>-3.1679016934117499E-5</c:v>
                </c:pt>
                <c:pt idx="453">
                  <c:v>-3.4634120878957398E-5</c:v>
                </c:pt>
                <c:pt idx="454">
                  <c:v>-2.6536668315578E-5</c:v>
                </c:pt>
                <c:pt idx="455">
                  <c:v>-2.5645502301717401E-5</c:v>
                </c:pt>
                <c:pt idx="456">
                  <c:v>-3.2368313879643298E-5</c:v>
                </c:pt>
                <c:pt idx="457">
                  <c:v>-3.03762259239586E-5</c:v>
                </c:pt>
                <c:pt idx="458">
                  <c:v>-3.3659713434475299E-5</c:v>
                </c:pt>
                <c:pt idx="459">
                  <c:v>-3.3507212093761E-5</c:v>
                </c:pt>
                <c:pt idx="460">
                  <c:v>-2.24225390038484E-5</c:v>
                </c:pt>
                <c:pt idx="461">
                  <c:v>-3.0020211029195499E-5</c:v>
                </c:pt>
                <c:pt idx="462">
                  <c:v>-2.8547319288665199E-5</c:v>
                </c:pt>
                <c:pt idx="463">
                  <c:v>-2.9845477574517801E-5</c:v>
                </c:pt>
                <c:pt idx="464">
                  <c:v>-2.7799512665653601E-5</c:v>
                </c:pt>
                <c:pt idx="465">
                  <c:v>-3.1639044327316597E-5</c:v>
                </c:pt>
                <c:pt idx="466">
                  <c:v>-2.48162428162549E-5</c:v>
                </c:pt>
                <c:pt idx="467">
                  <c:v>-2.9312692788217899E-5</c:v>
                </c:pt>
                <c:pt idx="468">
                  <c:v>-2.90169266946541E-5</c:v>
                </c:pt>
                <c:pt idx="469">
                  <c:v>-3.4158255404684598E-5</c:v>
                </c:pt>
                <c:pt idx="470">
                  <c:v>-2.4451934819660802E-5</c:v>
                </c:pt>
                <c:pt idx="471">
                  <c:v>-2.1270754231255001E-5</c:v>
                </c:pt>
                <c:pt idx="472">
                  <c:v>-2.72325309381604E-5</c:v>
                </c:pt>
                <c:pt idx="473">
                  <c:v>-2.4903567995448799E-5</c:v>
                </c:pt>
                <c:pt idx="474">
                  <c:v>-3.20075802184755E-5</c:v>
                </c:pt>
                <c:pt idx="475">
                  <c:v>-1.7658547059474898E-5</c:v>
                </c:pt>
                <c:pt idx="476">
                  <c:v>-2.5220538433165399E-5</c:v>
                </c:pt>
                <c:pt idx="477">
                  <c:v>-2.6503984019819699E-5</c:v>
                </c:pt>
                <c:pt idx="478">
                  <c:v>-2.78475087522644E-5</c:v>
                </c:pt>
                <c:pt idx="479">
                  <c:v>-2.3043488773924701E-5</c:v>
                </c:pt>
                <c:pt idx="480">
                  <c:v>-2.89031672430634E-5</c:v>
                </c:pt>
                <c:pt idx="481">
                  <c:v>-2.44425793888641E-5</c:v>
                </c:pt>
                <c:pt idx="482">
                  <c:v>-1.9289223262855599E-5</c:v>
                </c:pt>
                <c:pt idx="483">
                  <c:v>-2.2913644328847302E-5</c:v>
                </c:pt>
                <c:pt idx="484">
                  <c:v>-2.2570391370554399E-5</c:v>
                </c:pt>
                <c:pt idx="485">
                  <c:v>-1.86015922541218E-5</c:v>
                </c:pt>
                <c:pt idx="486">
                  <c:v>-2.50500481649469E-5</c:v>
                </c:pt>
                <c:pt idx="487">
                  <c:v>-2.4918079003556299E-5</c:v>
                </c:pt>
                <c:pt idx="488">
                  <c:v>-1.84752181782693E-5</c:v>
                </c:pt>
                <c:pt idx="489">
                  <c:v>-1.54560816808735E-5</c:v>
                </c:pt>
                <c:pt idx="490">
                  <c:v>-2.2941561775781898E-5</c:v>
                </c:pt>
                <c:pt idx="491">
                  <c:v>-2.2711630875786998E-5</c:v>
                </c:pt>
                <c:pt idx="492">
                  <c:v>-1.6382151879452899E-5</c:v>
                </c:pt>
                <c:pt idx="493">
                  <c:v>-1.6162739547565699E-5</c:v>
                </c:pt>
                <c:pt idx="494">
                  <c:v>-1.6189495347493201E-5</c:v>
                </c:pt>
                <c:pt idx="495">
                  <c:v>-1.0762872494185899E-5</c:v>
                </c:pt>
                <c:pt idx="496">
                  <c:v>-1.3384084519595999E-5</c:v>
                </c:pt>
                <c:pt idx="497">
                  <c:v>-2.1311428540952602E-5</c:v>
                </c:pt>
                <c:pt idx="498">
                  <c:v>-8.4142521061349092E-6</c:v>
                </c:pt>
                <c:pt idx="499">
                  <c:v>-1.39463688342098E-5</c:v>
                </c:pt>
                <c:pt idx="500">
                  <c:v>-2.9772673497359902E-6</c:v>
                </c:pt>
                <c:pt idx="501">
                  <c:v>-4.96758029515767E-6</c:v>
                </c:pt>
                <c:pt idx="502">
                  <c:v>6.70081972640231E-7</c:v>
                </c:pt>
                <c:pt idx="503">
                  <c:v>-4.8819861481598802E-6</c:v>
                </c:pt>
                <c:pt idx="504">
                  <c:v>-3.6364410839210701E-6</c:v>
                </c:pt>
                <c:pt idx="505">
                  <c:v>-6.06032045972498E-7</c:v>
                </c:pt>
                <c:pt idx="506">
                  <c:v>3.1188596055793199E-6</c:v>
                </c:pt>
                <c:pt idx="507">
                  <c:v>-6.3275884176129001E-7</c:v>
                </c:pt>
                <c:pt idx="508">
                  <c:v>-5.2891458563649503E-6</c:v>
                </c:pt>
                <c:pt idx="509">
                  <c:v>-3.9188312132555898E-6</c:v>
                </c:pt>
                <c:pt idx="510">
                  <c:v>1.4802774534349401E-6</c:v>
                </c:pt>
                <c:pt idx="511">
                  <c:v>-2.4715369221228501E-6</c:v>
                </c:pt>
                <c:pt idx="512">
                  <c:v>4.2754295509142302E-6</c:v>
                </c:pt>
                <c:pt idx="513">
                  <c:v>1.8270252398133901E-6</c:v>
                </c:pt>
                <c:pt idx="514">
                  <c:v>5.5313123309865803E-6</c:v>
                </c:pt>
                <c:pt idx="515">
                  <c:v>-7.4938778275161904E-7</c:v>
                </c:pt>
                <c:pt idx="516">
                  <c:v>5.7905386877852801E-6</c:v>
                </c:pt>
                <c:pt idx="517">
                  <c:v>9.4043633045954497E-6</c:v>
                </c:pt>
                <c:pt idx="518">
                  <c:v>4.1098366607369098E-6</c:v>
                </c:pt>
                <c:pt idx="519">
                  <c:v>1.00830226869292E-5</c:v>
                </c:pt>
                <c:pt idx="520">
                  <c:v>1.27271331722259E-5</c:v>
                </c:pt>
                <c:pt idx="521">
                  <c:v>9.0633867274760496E-6</c:v>
                </c:pt>
                <c:pt idx="522">
                  <c:v>1.50075480550271E-5</c:v>
                </c:pt>
                <c:pt idx="523">
                  <c:v>1.41112908747485E-5</c:v>
                </c:pt>
                <c:pt idx="524">
                  <c:v>1.18558914628632E-5</c:v>
                </c:pt>
                <c:pt idx="525">
                  <c:v>1.41032431491702E-5</c:v>
                </c:pt>
                <c:pt idx="526">
                  <c:v>2.4069140275493901E-5</c:v>
                </c:pt>
                <c:pt idx="527">
                  <c:v>1.5183444688694E-5</c:v>
                </c:pt>
                <c:pt idx="528">
                  <c:v>1.6178686892947201E-5</c:v>
                </c:pt>
                <c:pt idx="529">
                  <c:v>1.99540418737916E-5</c:v>
                </c:pt>
                <c:pt idx="530">
                  <c:v>1.7319630804936699E-5</c:v>
                </c:pt>
                <c:pt idx="531">
                  <c:v>2.57784216627199E-5</c:v>
                </c:pt>
                <c:pt idx="532">
                  <c:v>1.7322985611908801E-5</c:v>
                </c:pt>
                <c:pt idx="533">
                  <c:v>2.4643137488257E-5</c:v>
                </c:pt>
                <c:pt idx="534">
                  <c:v>2.3030735707367801E-5</c:v>
                </c:pt>
                <c:pt idx="535">
                  <c:v>2.8580792695104999E-5</c:v>
                </c:pt>
                <c:pt idx="536">
                  <c:v>3.5924866106230602E-5</c:v>
                </c:pt>
                <c:pt idx="537">
                  <c:v>3.3054380151923001E-5</c:v>
                </c:pt>
                <c:pt idx="538">
                  <c:v>3.6312654309172003E-5</c:v>
                </c:pt>
                <c:pt idx="539">
                  <c:v>3.5626519727560597E-5</c:v>
                </c:pt>
                <c:pt idx="540">
                  <c:v>3.59212204328964E-5</c:v>
                </c:pt>
                <c:pt idx="541">
                  <c:v>4.3530722281352497E-5</c:v>
                </c:pt>
                <c:pt idx="542">
                  <c:v>4.13154108217753E-5</c:v>
                </c:pt>
                <c:pt idx="543">
                  <c:v>4.2418246180914202E-5</c:v>
                </c:pt>
                <c:pt idx="544">
                  <c:v>4.4248230136233997E-5</c:v>
                </c:pt>
                <c:pt idx="545">
                  <c:v>4.0562447450441E-5</c:v>
                </c:pt>
                <c:pt idx="546">
                  <c:v>4.4803378558854997E-5</c:v>
                </c:pt>
                <c:pt idx="547">
                  <c:v>4.6768342780622697E-5</c:v>
                </c:pt>
                <c:pt idx="548">
                  <c:v>5.4998746649050399E-5</c:v>
                </c:pt>
                <c:pt idx="549">
                  <c:v>5.3130983582460502E-5</c:v>
                </c:pt>
                <c:pt idx="550">
                  <c:v>5.0100552423656798E-5</c:v>
                </c:pt>
                <c:pt idx="551">
                  <c:v>5.3195359584754999E-5</c:v>
                </c:pt>
                <c:pt idx="552">
                  <c:v>5.66686499933733E-5</c:v>
                </c:pt>
                <c:pt idx="553">
                  <c:v>5.4630842510428397E-5</c:v>
                </c:pt>
                <c:pt idx="554">
                  <c:v>5.3346912054447402E-5</c:v>
                </c:pt>
                <c:pt idx="555">
                  <c:v>6.3087489226029196E-5</c:v>
                </c:pt>
                <c:pt idx="556">
                  <c:v>5.8554061464734102E-5</c:v>
                </c:pt>
                <c:pt idx="557">
                  <c:v>6.5401457907051096E-5</c:v>
                </c:pt>
                <c:pt idx="558">
                  <c:v>6.51050121782071E-5</c:v>
                </c:pt>
                <c:pt idx="559">
                  <c:v>7.1554949167183896E-5</c:v>
                </c:pt>
                <c:pt idx="560">
                  <c:v>6.6925684601657997E-5</c:v>
                </c:pt>
                <c:pt idx="561">
                  <c:v>6.9320113291954696E-5</c:v>
                </c:pt>
                <c:pt idx="562">
                  <c:v>7.6017033895921403E-5</c:v>
                </c:pt>
                <c:pt idx="563">
                  <c:v>8.2230807284584996E-5</c:v>
                </c:pt>
                <c:pt idx="564">
                  <c:v>7.6976936471655894E-5</c:v>
                </c:pt>
                <c:pt idx="565">
                  <c:v>8.1906380338893204E-5</c:v>
                </c:pt>
                <c:pt idx="566">
                  <c:v>7.9726177657317096E-5</c:v>
                </c:pt>
                <c:pt idx="567">
                  <c:v>8.3440240954355495E-5</c:v>
                </c:pt>
                <c:pt idx="568">
                  <c:v>8.8589450468195096E-5</c:v>
                </c:pt>
                <c:pt idx="569">
                  <c:v>8.5782814289124003E-5</c:v>
                </c:pt>
                <c:pt idx="570">
                  <c:v>8.9099854818870197E-5</c:v>
                </c:pt>
                <c:pt idx="571">
                  <c:v>9.3294594124798897E-5</c:v>
                </c:pt>
                <c:pt idx="572">
                  <c:v>9.1433189313138994E-5</c:v>
                </c:pt>
                <c:pt idx="573">
                  <c:v>8.8770782975194194E-5</c:v>
                </c:pt>
                <c:pt idx="574">
                  <c:v>9.64294793788678E-5</c:v>
                </c:pt>
                <c:pt idx="575">
                  <c:v>9.6629096287732005E-5</c:v>
                </c:pt>
                <c:pt idx="576" formatCode="General">
                  <c:v>1.00057983433722E-4</c:v>
                </c:pt>
                <c:pt idx="577" formatCode="General">
                  <c:v>1.0468751721888299E-4</c:v>
                </c:pt>
                <c:pt idx="578" formatCode="General">
                  <c:v>1.0637931366977E-4</c:v>
                </c:pt>
                <c:pt idx="579" formatCode="General">
                  <c:v>1.0599217880006E-4</c:v>
                </c:pt>
                <c:pt idx="580" formatCode="General">
                  <c:v>1.08022832795748E-4</c:v>
                </c:pt>
                <c:pt idx="581" formatCode="General">
                  <c:v>1.1453940283997801E-4</c:v>
                </c:pt>
                <c:pt idx="582" formatCode="General">
                  <c:v>1.10537446074581E-4</c:v>
                </c:pt>
                <c:pt idx="583" formatCode="General">
                  <c:v>1.12196320228341E-4</c:v>
                </c:pt>
                <c:pt idx="584" formatCode="General">
                  <c:v>1.08783997978794E-4</c:v>
                </c:pt>
                <c:pt idx="585" formatCode="General">
                  <c:v>1.19201858959954E-4</c:v>
                </c:pt>
                <c:pt idx="586" formatCode="General">
                  <c:v>1.19383392949631E-4</c:v>
                </c:pt>
                <c:pt idx="587" formatCode="General">
                  <c:v>1.2479251908772401E-4</c:v>
                </c:pt>
                <c:pt idx="588" formatCode="General">
                  <c:v>1.2391683282731599E-4</c:v>
                </c:pt>
                <c:pt idx="589" formatCode="General">
                  <c:v>1.2290861528044801E-4</c:v>
                </c:pt>
                <c:pt idx="590" formatCode="General">
                  <c:v>1.2693511336772499E-4</c:v>
                </c:pt>
                <c:pt idx="591" formatCode="General">
                  <c:v>1.2976455744697401E-4</c:v>
                </c:pt>
                <c:pt idx="592" formatCode="General">
                  <c:v>1.26591275813216E-4</c:v>
                </c:pt>
                <c:pt idx="593" formatCode="General">
                  <c:v>1.28453877571666E-4</c:v>
                </c:pt>
                <c:pt idx="594" formatCode="General">
                  <c:v>1.3158327828645901E-4</c:v>
                </c:pt>
                <c:pt idx="595" formatCode="General">
                  <c:v>1.3269477570859701E-4</c:v>
                </c:pt>
                <c:pt idx="596" formatCode="General">
                  <c:v>1.3342784667850799E-4</c:v>
                </c:pt>
                <c:pt idx="597" formatCode="General">
                  <c:v>1.38340198531526E-4</c:v>
                </c:pt>
                <c:pt idx="598" formatCode="General">
                  <c:v>1.3178365826439301E-4</c:v>
                </c:pt>
                <c:pt idx="599" formatCode="General">
                  <c:v>1.35869853363255E-4</c:v>
                </c:pt>
                <c:pt idx="600" formatCode="General">
                  <c:v>1.33172868857582E-4</c:v>
                </c:pt>
                <c:pt idx="601" formatCode="General">
                  <c:v>1.3588229483905899E-4</c:v>
                </c:pt>
                <c:pt idx="602" formatCode="General">
                  <c:v>1.3999871821104799E-4</c:v>
                </c:pt>
                <c:pt idx="603" formatCode="General">
                  <c:v>1.3451554962879599E-4</c:v>
                </c:pt>
                <c:pt idx="604" formatCode="General">
                  <c:v>1.3978223369944001E-4</c:v>
                </c:pt>
                <c:pt idx="605" formatCode="General">
                  <c:v>1.3737403797256799E-4</c:v>
                </c:pt>
                <c:pt idx="606" formatCode="General">
                  <c:v>1.4248897318298E-4</c:v>
                </c:pt>
                <c:pt idx="607" formatCode="General">
                  <c:v>1.43693599022715E-4</c:v>
                </c:pt>
                <c:pt idx="608" formatCode="General">
                  <c:v>1.3989680899357599E-4</c:v>
                </c:pt>
                <c:pt idx="609" formatCode="General">
                  <c:v>1.40660056112564E-4</c:v>
                </c:pt>
                <c:pt idx="610" formatCode="General">
                  <c:v>1.3885193219292499E-4</c:v>
                </c:pt>
                <c:pt idx="611" formatCode="General">
                  <c:v>1.3611122021965001E-4</c:v>
                </c:pt>
                <c:pt idx="612" formatCode="General">
                  <c:v>1.35618902802247E-4</c:v>
                </c:pt>
                <c:pt idx="613" formatCode="General">
                  <c:v>1.32989732081897E-4</c:v>
                </c:pt>
                <c:pt idx="614" formatCode="General">
                  <c:v>1.3071209869568E-4</c:v>
                </c:pt>
                <c:pt idx="615" formatCode="General">
                  <c:v>1.3012877370006501E-4</c:v>
                </c:pt>
                <c:pt idx="616" formatCode="General">
                  <c:v>1.2943310178614601E-4</c:v>
                </c:pt>
                <c:pt idx="617" formatCode="General">
                  <c:v>1.2249019189680601E-4</c:v>
                </c:pt>
                <c:pt idx="618" formatCode="General">
                  <c:v>1.23347965558675E-4</c:v>
                </c:pt>
                <c:pt idx="619" formatCode="General">
                  <c:v>1.15950302595097E-4</c:v>
                </c:pt>
                <c:pt idx="620" formatCode="General">
                  <c:v>1.21184181643625E-4</c:v>
                </c:pt>
                <c:pt idx="621" formatCode="General">
                  <c:v>1.0590602372294001E-4</c:v>
                </c:pt>
                <c:pt idx="622" formatCode="General">
                  <c:v>1.09074435460347E-4</c:v>
                </c:pt>
                <c:pt idx="623" formatCode="General">
                  <c:v>1.05726505117001E-4</c:v>
                </c:pt>
                <c:pt idx="624">
                  <c:v>9.4855783766557202E-5</c:v>
                </c:pt>
                <c:pt idx="625">
                  <c:v>9.3457462026703595E-5</c:v>
                </c:pt>
                <c:pt idx="626">
                  <c:v>8.7138526017448598E-5</c:v>
                </c:pt>
                <c:pt idx="627">
                  <c:v>7.9381858744507501E-5</c:v>
                </c:pt>
                <c:pt idx="628">
                  <c:v>7.7637334358538702E-5</c:v>
                </c:pt>
                <c:pt idx="629">
                  <c:v>6.5875010232981199E-5</c:v>
                </c:pt>
                <c:pt idx="630">
                  <c:v>6.2833942957198503E-5</c:v>
                </c:pt>
                <c:pt idx="631">
                  <c:v>5.4085421928452498E-5</c:v>
                </c:pt>
                <c:pt idx="632">
                  <c:v>4.3420296296230201E-5</c:v>
                </c:pt>
                <c:pt idx="633">
                  <c:v>3.4807482360035297E-5</c:v>
                </c:pt>
                <c:pt idx="634">
                  <c:v>2.7795148365142801E-5</c:v>
                </c:pt>
                <c:pt idx="635">
                  <c:v>1.6605591820560601E-5</c:v>
                </c:pt>
                <c:pt idx="636">
                  <c:v>1.0741696815628499E-5</c:v>
                </c:pt>
                <c:pt idx="637">
                  <c:v>2.54473339916178E-6</c:v>
                </c:pt>
                <c:pt idx="638">
                  <c:v>-1.5259946695992999E-5</c:v>
                </c:pt>
                <c:pt idx="639">
                  <c:v>-2.3621593365496901E-5</c:v>
                </c:pt>
                <c:pt idx="640">
                  <c:v>-3.6445199956425401E-5</c:v>
                </c:pt>
                <c:pt idx="641">
                  <c:v>-4.91226662021298E-5</c:v>
                </c:pt>
                <c:pt idx="642">
                  <c:v>-5.5544966163674702E-5</c:v>
                </c:pt>
                <c:pt idx="643">
                  <c:v>-6.7729009357989496E-5</c:v>
                </c:pt>
                <c:pt idx="644">
                  <c:v>-8.2568883045981605E-5</c:v>
                </c:pt>
                <c:pt idx="645">
                  <c:v>-9.8589399645420301E-5</c:v>
                </c:pt>
                <c:pt idx="646" formatCode="General">
                  <c:v>-1.1382473372542499E-4</c:v>
                </c:pt>
                <c:pt idx="647" formatCode="General">
                  <c:v>-1.21930091596207E-4</c:v>
                </c:pt>
                <c:pt idx="648" formatCode="General">
                  <c:v>-1.35804714750199E-4</c:v>
                </c:pt>
                <c:pt idx="649" formatCode="General">
                  <c:v>-1.5460374772843799E-4</c:v>
                </c:pt>
                <c:pt idx="650" formatCode="General">
                  <c:v>-1.69988814186613E-4</c:v>
                </c:pt>
                <c:pt idx="651" formatCode="General">
                  <c:v>-1.83144419363829E-4</c:v>
                </c:pt>
                <c:pt idx="652" formatCode="General">
                  <c:v>-1.9806471503476999E-4</c:v>
                </c:pt>
                <c:pt idx="653" formatCode="General">
                  <c:v>-2.1363523920546801E-4</c:v>
                </c:pt>
                <c:pt idx="654" formatCode="General">
                  <c:v>-2.28489733583611E-4</c:v>
                </c:pt>
                <c:pt idx="655" formatCode="General">
                  <c:v>-2.52481431825166E-4</c:v>
                </c:pt>
                <c:pt idx="656" formatCode="General">
                  <c:v>-2.6264889268468901E-4</c:v>
                </c:pt>
                <c:pt idx="657" formatCode="General">
                  <c:v>-2.7786832803522698E-4</c:v>
                </c:pt>
                <c:pt idx="658" formatCode="General">
                  <c:v>-2.93686279346682E-4</c:v>
                </c:pt>
                <c:pt idx="659" formatCode="General">
                  <c:v>-3.1166174813567599E-4</c:v>
                </c:pt>
                <c:pt idx="660" formatCode="General">
                  <c:v>-3.3691316108907501E-4</c:v>
                </c:pt>
                <c:pt idx="661" formatCode="General">
                  <c:v>-3.4447941083574001E-4</c:v>
                </c:pt>
                <c:pt idx="662" formatCode="General">
                  <c:v>-3.6245949783572803E-4</c:v>
                </c:pt>
                <c:pt idx="663" formatCode="General">
                  <c:v>-3.8078348566953599E-4</c:v>
                </c:pt>
                <c:pt idx="664" formatCode="General">
                  <c:v>-3.9697367398274901E-4</c:v>
                </c:pt>
                <c:pt idx="665" formatCode="General">
                  <c:v>-4.1282687093407202E-4</c:v>
                </c:pt>
                <c:pt idx="666" formatCode="General">
                  <c:v>-4.2839453162243598E-4</c:v>
                </c:pt>
                <c:pt idx="667" formatCode="General">
                  <c:v>-4.4643762431422997E-4</c:v>
                </c:pt>
                <c:pt idx="668" formatCode="General">
                  <c:v>-4.5949788980633398E-4</c:v>
                </c:pt>
                <c:pt idx="669" formatCode="General">
                  <c:v>-4.7596427799997298E-4</c:v>
                </c:pt>
                <c:pt idx="670" formatCode="General">
                  <c:v>-4.9201128607988698E-4</c:v>
                </c:pt>
                <c:pt idx="671" formatCode="General">
                  <c:v>-5.0967217513276102E-4</c:v>
                </c:pt>
                <c:pt idx="672" formatCode="General">
                  <c:v>-5.2684353799855004E-4</c:v>
                </c:pt>
                <c:pt idx="673" formatCode="General">
                  <c:v>-5.4334987461077805E-4</c:v>
                </c:pt>
                <c:pt idx="674" formatCode="General">
                  <c:v>-5.5589443743531402E-4</c:v>
                </c:pt>
                <c:pt idx="675" formatCode="General">
                  <c:v>-5.7410879273668504E-4</c:v>
                </c:pt>
                <c:pt idx="676" formatCode="General">
                  <c:v>-5.9140647120247899E-4</c:v>
                </c:pt>
                <c:pt idx="677" formatCode="General">
                  <c:v>-6.0910289962051104E-4</c:v>
                </c:pt>
                <c:pt idx="678" formatCode="General">
                  <c:v>-6.3003304683322599E-4</c:v>
                </c:pt>
                <c:pt idx="679" formatCode="General">
                  <c:v>-6.4255564279102999E-4</c:v>
                </c:pt>
                <c:pt idx="680" formatCode="General">
                  <c:v>-6.5697753980874002E-4</c:v>
                </c:pt>
                <c:pt idx="681" formatCode="General">
                  <c:v>-6.7638043218147797E-4</c:v>
                </c:pt>
                <c:pt idx="682" formatCode="General">
                  <c:v>-6.9052003655332799E-4</c:v>
                </c:pt>
                <c:pt idx="683" formatCode="General">
                  <c:v>-7.0907636013281896E-4</c:v>
                </c:pt>
                <c:pt idx="684" formatCode="General">
                  <c:v>-7.2030149719346502E-4</c:v>
                </c:pt>
                <c:pt idx="685" formatCode="General">
                  <c:v>-7.3855677939889202E-4</c:v>
                </c:pt>
                <c:pt idx="686" formatCode="General">
                  <c:v>-7.5646785441968304E-4</c:v>
                </c:pt>
                <c:pt idx="687" formatCode="General">
                  <c:v>-7.6846904185906399E-4</c:v>
                </c:pt>
                <c:pt idx="688" formatCode="General">
                  <c:v>-7.8503943685182605E-4</c:v>
                </c:pt>
                <c:pt idx="689" formatCode="General">
                  <c:v>-8.0419495954673899E-4</c:v>
                </c:pt>
                <c:pt idx="690" formatCode="General">
                  <c:v>-8.1857375279965699E-4</c:v>
                </c:pt>
                <c:pt idx="691" formatCode="General">
                  <c:v>-8.3964903430224001E-4</c:v>
                </c:pt>
                <c:pt idx="692" formatCode="General">
                  <c:v>-8.4822305918871095E-4</c:v>
                </c:pt>
                <c:pt idx="693" formatCode="General">
                  <c:v>-8.6416293790993702E-4</c:v>
                </c:pt>
                <c:pt idx="694" formatCode="General">
                  <c:v>-8.8182104412057999E-4</c:v>
                </c:pt>
                <c:pt idx="695" formatCode="General">
                  <c:v>-8.9376769717456597E-4</c:v>
                </c:pt>
                <c:pt idx="696" formatCode="General">
                  <c:v>-9.0856465966885605E-4</c:v>
                </c:pt>
                <c:pt idx="697" formatCode="General">
                  <c:v>-9.2491292723898596E-4</c:v>
                </c:pt>
                <c:pt idx="698" formatCode="General">
                  <c:v>-9.3949595504009696E-4</c:v>
                </c:pt>
                <c:pt idx="699" formatCode="General">
                  <c:v>-9.6138160704690003E-4</c:v>
                </c:pt>
                <c:pt idx="700" formatCode="General">
                  <c:v>-9.7494716666492003E-4</c:v>
                </c:pt>
                <c:pt idx="701" formatCode="General">
                  <c:v>-9.9073580557908301E-4</c:v>
                </c:pt>
                <c:pt idx="702" formatCode="General">
                  <c:v>-1.0083058322109301E-3</c:v>
                </c:pt>
                <c:pt idx="703" formatCode="General">
                  <c:v>-1.01787710357965E-3</c:v>
                </c:pt>
                <c:pt idx="704" formatCode="General">
                  <c:v>-1.03536101562246E-3</c:v>
                </c:pt>
                <c:pt idx="705" formatCode="General">
                  <c:v>-1.04968878771612E-3</c:v>
                </c:pt>
                <c:pt idx="706" formatCode="General">
                  <c:v>-1.0594862636986401E-3</c:v>
                </c:pt>
                <c:pt idx="707" formatCode="General">
                  <c:v>-1.07729607098935E-3</c:v>
                </c:pt>
                <c:pt idx="708" formatCode="General">
                  <c:v>-1.0902610020421799E-3</c:v>
                </c:pt>
                <c:pt idx="709" formatCode="General">
                  <c:v>-1.10370511394771E-3</c:v>
                </c:pt>
                <c:pt idx="710" formatCode="General">
                  <c:v>-1.11694379442234E-3</c:v>
                </c:pt>
                <c:pt idx="711" formatCode="General">
                  <c:v>-1.12818589722171E-3</c:v>
                </c:pt>
                <c:pt idx="712" formatCode="General">
                  <c:v>-1.1393537618916501E-3</c:v>
                </c:pt>
                <c:pt idx="713" formatCode="General">
                  <c:v>-1.15217766490522E-3</c:v>
                </c:pt>
                <c:pt idx="714" formatCode="General">
                  <c:v>-1.1633598299315899E-3</c:v>
                </c:pt>
                <c:pt idx="715" formatCode="General">
                  <c:v>-1.17562994365824E-3</c:v>
                </c:pt>
                <c:pt idx="716" formatCode="General">
                  <c:v>-1.18883562943427E-3</c:v>
                </c:pt>
                <c:pt idx="717" formatCode="General">
                  <c:v>-1.1942221892781899E-3</c:v>
                </c:pt>
                <c:pt idx="718" formatCode="General">
                  <c:v>-1.21099772159388E-3</c:v>
                </c:pt>
                <c:pt idx="719" formatCode="General">
                  <c:v>-1.2196304096129601E-3</c:v>
                </c:pt>
                <c:pt idx="720" formatCode="General">
                  <c:v>-1.2344265232134099E-3</c:v>
                </c:pt>
                <c:pt idx="721" formatCode="General">
                  <c:v>-1.24815610629115E-3</c:v>
                </c:pt>
                <c:pt idx="722" formatCode="General">
                  <c:v>-1.25102873445799E-3</c:v>
                </c:pt>
                <c:pt idx="723" formatCode="General">
                  <c:v>-1.2621091835899999E-3</c:v>
                </c:pt>
                <c:pt idx="724" formatCode="General">
                  <c:v>-1.26998146916026E-3</c:v>
                </c:pt>
                <c:pt idx="725" formatCode="General">
                  <c:v>-1.28232211449769E-3</c:v>
                </c:pt>
                <c:pt idx="726" formatCode="General">
                  <c:v>-1.29119606380442E-3</c:v>
                </c:pt>
                <c:pt idx="727" formatCode="General">
                  <c:v>-1.2991441178139601E-3</c:v>
                </c:pt>
                <c:pt idx="728" formatCode="General">
                  <c:v>-1.30479777756908E-3</c:v>
                </c:pt>
                <c:pt idx="729" formatCode="General">
                  <c:v>-1.3130242630134601E-3</c:v>
                </c:pt>
                <c:pt idx="730" formatCode="General">
                  <c:v>-1.3223646507298399E-3</c:v>
                </c:pt>
                <c:pt idx="731" formatCode="General">
                  <c:v>-1.32801416419004E-3</c:v>
                </c:pt>
                <c:pt idx="732" formatCode="General">
                  <c:v>-1.3314540967380201E-3</c:v>
                </c:pt>
                <c:pt idx="733" formatCode="General">
                  <c:v>-1.33717909178889E-3</c:v>
                </c:pt>
                <c:pt idx="734" formatCode="General">
                  <c:v>-1.3432773893575999E-3</c:v>
                </c:pt>
                <c:pt idx="735" formatCode="General">
                  <c:v>-1.34427337913778E-3</c:v>
                </c:pt>
                <c:pt idx="736" formatCode="General">
                  <c:v>-1.3488800948433901E-3</c:v>
                </c:pt>
                <c:pt idx="737" formatCode="General">
                  <c:v>-1.35137143953355E-3</c:v>
                </c:pt>
                <c:pt idx="738" formatCode="General">
                  <c:v>-1.35015557492869E-3</c:v>
                </c:pt>
                <c:pt idx="739" formatCode="General">
                  <c:v>-1.35302218914181E-3</c:v>
                </c:pt>
                <c:pt idx="740" formatCode="General">
                  <c:v>-1.3574601665112501E-3</c:v>
                </c:pt>
                <c:pt idx="741" formatCode="General">
                  <c:v>-1.3567955691612601E-3</c:v>
                </c:pt>
                <c:pt idx="742" formatCode="General">
                  <c:v>-1.3555070762773E-3</c:v>
                </c:pt>
                <c:pt idx="743" formatCode="General">
                  <c:v>-1.3591159484517301E-3</c:v>
                </c:pt>
                <c:pt idx="744" formatCode="General">
                  <c:v>-1.3634600526555901E-3</c:v>
                </c:pt>
                <c:pt idx="745" formatCode="General">
                  <c:v>-1.36515039540494E-3</c:v>
                </c:pt>
                <c:pt idx="746" formatCode="General">
                  <c:v>-1.3654649384023799E-3</c:v>
                </c:pt>
                <c:pt idx="747" formatCode="General">
                  <c:v>-1.36188258807583E-3</c:v>
                </c:pt>
                <c:pt idx="748" formatCode="General">
                  <c:v>-1.3633592576329601E-3</c:v>
                </c:pt>
                <c:pt idx="749" formatCode="General">
                  <c:v>-1.3569320697274399E-3</c:v>
                </c:pt>
                <c:pt idx="750" formatCode="General">
                  <c:v>-1.3534366715279901E-3</c:v>
                </c:pt>
                <c:pt idx="751" formatCode="General">
                  <c:v>-1.35872348023381E-3</c:v>
                </c:pt>
                <c:pt idx="752" formatCode="General">
                  <c:v>-1.35681572760621E-3</c:v>
                </c:pt>
                <c:pt idx="753" formatCode="General">
                  <c:v>-1.34971757270348E-3</c:v>
                </c:pt>
                <c:pt idx="754" formatCode="General">
                  <c:v>-1.3421130796909199E-3</c:v>
                </c:pt>
                <c:pt idx="755" formatCode="General">
                  <c:v>-1.3354362482184E-3</c:v>
                </c:pt>
                <c:pt idx="756" formatCode="General">
                  <c:v>-1.32508659870136E-3</c:v>
                </c:pt>
                <c:pt idx="757" formatCode="General">
                  <c:v>-1.31701212419122E-3</c:v>
                </c:pt>
                <c:pt idx="758" formatCode="General">
                  <c:v>-1.3058282688206599E-3</c:v>
                </c:pt>
                <c:pt idx="759" formatCode="General">
                  <c:v>-1.2905723236820901E-3</c:v>
                </c:pt>
                <c:pt idx="760" formatCode="General">
                  <c:v>-1.2787743348222701E-3</c:v>
                </c:pt>
                <c:pt idx="761" formatCode="General">
                  <c:v>-1.2630018822197601E-3</c:v>
                </c:pt>
                <c:pt idx="762" formatCode="General">
                  <c:v>-1.2469735943281899E-3</c:v>
                </c:pt>
                <c:pt idx="763" formatCode="General">
                  <c:v>-1.2294240014188501E-3</c:v>
                </c:pt>
                <c:pt idx="764" formatCode="General">
                  <c:v>-1.21191773759486E-3</c:v>
                </c:pt>
                <c:pt idx="765" formatCode="General">
                  <c:v>-1.1982562308103901E-3</c:v>
                </c:pt>
                <c:pt idx="766" formatCode="General">
                  <c:v>-1.1752162810873201E-3</c:v>
                </c:pt>
                <c:pt idx="767" formatCode="General">
                  <c:v>-1.1551157262059901E-3</c:v>
                </c:pt>
                <c:pt idx="768" formatCode="General">
                  <c:v>-1.1359659944995099E-3</c:v>
                </c:pt>
                <c:pt idx="769" formatCode="General">
                  <c:v>-1.11427511942332E-3</c:v>
                </c:pt>
                <c:pt idx="770" formatCode="General">
                  <c:v>-1.09585244996045E-3</c:v>
                </c:pt>
                <c:pt idx="771" formatCode="General">
                  <c:v>-1.07940085840337E-3</c:v>
                </c:pt>
                <c:pt idx="772" formatCode="General">
                  <c:v>-1.06324382737083E-3</c:v>
                </c:pt>
                <c:pt idx="773" formatCode="General">
                  <c:v>-1.0451379115453401E-3</c:v>
                </c:pt>
                <c:pt idx="774" formatCode="General">
                  <c:v>-1.0270569686950501E-3</c:v>
                </c:pt>
                <c:pt idx="775" formatCode="General">
                  <c:v>-1.0107087128315699E-3</c:v>
                </c:pt>
                <c:pt idx="776" formatCode="General">
                  <c:v>-9.93005469300772E-4</c:v>
                </c:pt>
                <c:pt idx="777" formatCode="General">
                  <c:v>-9.8333401752342302E-4</c:v>
                </c:pt>
                <c:pt idx="778" formatCode="General">
                  <c:v>-9.6773656863699303E-4</c:v>
                </c:pt>
                <c:pt idx="779" formatCode="General">
                  <c:v>-9.5249835781709396E-4</c:v>
                </c:pt>
                <c:pt idx="780" formatCode="General">
                  <c:v>-9.4020652907228898E-4</c:v>
                </c:pt>
                <c:pt idx="781" formatCode="General">
                  <c:v>-9.2853294827906099E-4</c:v>
                </c:pt>
                <c:pt idx="782" formatCode="General">
                  <c:v>-9.1375946439492604E-4</c:v>
                </c:pt>
                <c:pt idx="783" formatCode="General">
                  <c:v>-9.0089376332740004E-4</c:v>
                </c:pt>
                <c:pt idx="784" formatCode="General">
                  <c:v>-8.9338153623677802E-4</c:v>
                </c:pt>
                <c:pt idx="785" formatCode="General">
                  <c:v>-8.8027602648200998E-4</c:v>
                </c:pt>
                <c:pt idx="786" formatCode="General">
                  <c:v>-8.6915461400822699E-4</c:v>
                </c:pt>
                <c:pt idx="787" formatCode="General">
                  <c:v>-8.5607004519801103E-4</c:v>
                </c:pt>
                <c:pt idx="788" formatCode="General">
                  <c:v>-8.5014506776973705E-4</c:v>
                </c:pt>
                <c:pt idx="789" formatCode="General">
                  <c:v>-8.3710095478121895E-4</c:v>
                </c:pt>
                <c:pt idx="790" formatCode="General">
                  <c:v>-8.2763170222292001E-4</c:v>
                </c:pt>
                <c:pt idx="791" formatCode="General">
                  <c:v>-8.1867913796135404E-4</c:v>
                </c:pt>
                <c:pt idx="792" formatCode="General">
                  <c:v>-8.1105671540958996E-4</c:v>
                </c:pt>
                <c:pt idx="793" formatCode="General">
                  <c:v>-7.9741263541392097E-4</c:v>
                </c:pt>
                <c:pt idx="794" formatCode="General">
                  <c:v>-7.88300722825612E-4</c:v>
                </c:pt>
                <c:pt idx="795" formatCode="General">
                  <c:v>-7.79101995451832E-4</c:v>
                </c:pt>
                <c:pt idx="796" formatCode="General">
                  <c:v>-7.7301425304628405E-4</c:v>
                </c:pt>
                <c:pt idx="797" formatCode="General">
                  <c:v>-7.6357463760863803E-4</c:v>
                </c:pt>
                <c:pt idx="798" formatCode="General">
                  <c:v>-7.5702024011424301E-4</c:v>
                </c:pt>
                <c:pt idx="799" formatCode="General">
                  <c:v>-7.4813438901017099E-4</c:v>
                </c:pt>
                <c:pt idx="800" formatCode="General">
                  <c:v>-7.3840541306084305E-4</c:v>
                </c:pt>
                <c:pt idx="801" formatCode="General">
                  <c:v>-7.3069239546729402E-4</c:v>
                </c:pt>
                <c:pt idx="802" formatCode="General">
                  <c:v>-7.2358284557903004E-4</c:v>
                </c:pt>
                <c:pt idx="803" formatCode="General">
                  <c:v>-7.1387422887204705E-4</c:v>
                </c:pt>
                <c:pt idx="804" formatCode="General">
                  <c:v>-7.09646694617061E-4</c:v>
                </c:pt>
                <c:pt idx="805" formatCode="General">
                  <c:v>-7.0068303591531002E-4</c:v>
                </c:pt>
                <c:pt idx="806" formatCode="General">
                  <c:v>-6.9520060980641E-4</c:v>
                </c:pt>
                <c:pt idx="807" formatCode="General">
                  <c:v>-6.8678482019509702E-4</c:v>
                </c:pt>
                <c:pt idx="808" formatCode="General">
                  <c:v>-6.8463971960178497E-4</c:v>
                </c:pt>
                <c:pt idx="809" formatCode="General">
                  <c:v>-6.7921872461095597E-4</c:v>
                </c:pt>
                <c:pt idx="810" formatCode="General">
                  <c:v>-6.7274664598246598E-4</c:v>
                </c:pt>
                <c:pt idx="811" formatCode="General">
                  <c:v>-6.6507650753828203E-4</c:v>
                </c:pt>
                <c:pt idx="812" formatCode="General">
                  <c:v>-6.5994857554059895E-4</c:v>
                </c:pt>
                <c:pt idx="813" formatCode="General">
                  <c:v>-6.5021506624846298E-4</c:v>
                </c:pt>
                <c:pt idx="814" formatCode="General">
                  <c:v>-6.4458525182027398E-4</c:v>
                </c:pt>
                <c:pt idx="815" formatCode="General">
                  <c:v>-6.3804714144129898E-4</c:v>
                </c:pt>
                <c:pt idx="816" formatCode="General">
                  <c:v>-6.3665550311341201E-4</c:v>
                </c:pt>
                <c:pt idx="817" formatCode="General">
                  <c:v>-6.2952101685002796E-4</c:v>
                </c:pt>
                <c:pt idx="818" formatCode="General">
                  <c:v>-6.2101126618903E-4</c:v>
                </c:pt>
                <c:pt idx="819" formatCode="General">
                  <c:v>-6.1699825953648302E-4</c:v>
                </c:pt>
                <c:pt idx="820" formatCode="General">
                  <c:v>-6.08849336091691E-4</c:v>
                </c:pt>
                <c:pt idx="821" formatCode="General">
                  <c:v>-6.0276944265486205E-4</c:v>
                </c:pt>
                <c:pt idx="822" formatCode="General">
                  <c:v>-5.9876421258458004E-4</c:v>
                </c:pt>
                <c:pt idx="823" formatCode="General">
                  <c:v>-5.92033993048475E-4</c:v>
                </c:pt>
                <c:pt idx="824" formatCode="General">
                  <c:v>-5.8719051963812097E-4</c:v>
                </c:pt>
                <c:pt idx="825" formatCode="General">
                  <c:v>-5.8103501538441101E-4</c:v>
                </c:pt>
                <c:pt idx="826" formatCode="General">
                  <c:v>-5.7630129671589403E-4</c:v>
                </c:pt>
                <c:pt idx="827" formatCode="General">
                  <c:v>-5.7121641902411699E-4</c:v>
                </c:pt>
                <c:pt idx="828" formatCode="General">
                  <c:v>-5.6603236666066695E-4</c:v>
                </c:pt>
                <c:pt idx="829" formatCode="General">
                  <c:v>-5.6276208121940096E-4</c:v>
                </c:pt>
                <c:pt idx="830" formatCode="General">
                  <c:v>-5.5797959951861499E-4</c:v>
                </c:pt>
                <c:pt idx="831" formatCode="General">
                  <c:v>-5.5080406484403098E-4</c:v>
                </c:pt>
                <c:pt idx="832" formatCode="General">
                  <c:v>-5.4680158564945501E-4</c:v>
                </c:pt>
                <c:pt idx="833" formatCode="General">
                  <c:v>-5.4474205590108505E-4</c:v>
                </c:pt>
                <c:pt idx="834" formatCode="General">
                  <c:v>-5.3828188110992704E-4</c:v>
                </c:pt>
                <c:pt idx="835" formatCode="General">
                  <c:v>-5.3203237287141397E-4</c:v>
                </c:pt>
                <c:pt idx="836" formatCode="General">
                  <c:v>-2.8399731636373802E-4</c:v>
                </c:pt>
                <c:pt idx="837" formatCode="General">
                  <c:v>-5.2117715579593795E-4</c:v>
                </c:pt>
                <c:pt idx="838" formatCode="General">
                  <c:v>-4.9536084397666896E-4</c:v>
                </c:pt>
                <c:pt idx="839" formatCode="General">
                  <c:v>-4.8932173148772101E-4</c:v>
                </c:pt>
                <c:pt idx="840" formatCode="General">
                  <c:v>-4.8653723604675202E-4</c:v>
                </c:pt>
                <c:pt idx="841" formatCode="General">
                  <c:v>-4.79898183392444E-4</c:v>
                </c:pt>
                <c:pt idx="842" formatCode="General">
                  <c:v>-4.77493890509062E-4</c:v>
                </c:pt>
                <c:pt idx="843" formatCode="General">
                  <c:v>-4.72560895327233E-4</c:v>
                </c:pt>
                <c:pt idx="844" formatCode="General">
                  <c:v>-4.6855466359090698E-4</c:v>
                </c:pt>
                <c:pt idx="845" formatCode="General">
                  <c:v>-4.6494211350322899E-4</c:v>
                </c:pt>
                <c:pt idx="846" formatCode="General">
                  <c:v>-4.6110909768895601E-4</c:v>
                </c:pt>
                <c:pt idx="847" formatCode="General">
                  <c:v>-4.57520902312943E-4</c:v>
                </c:pt>
                <c:pt idx="848" formatCode="General">
                  <c:v>-4.5316948117907999E-4</c:v>
                </c:pt>
                <c:pt idx="849" formatCode="General">
                  <c:v>-4.47989472381256E-4</c:v>
                </c:pt>
                <c:pt idx="850" formatCode="General">
                  <c:v>-4.4501470644632698E-4</c:v>
                </c:pt>
                <c:pt idx="851" formatCode="General">
                  <c:v>-4.4172458286699702E-4</c:v>
                </c:pt>
                <c:pt idx="852" formatCode="General">
                  <c:v>-4.3676458909654202E-4</c:v>
                </c:pt>
                <c:pt idx="853" formatCode="General">
                  <c:v>-4.3527027336277997E-4</c:v>
                </c:pt>
                <c:pt idx="854" formatCode="General">
                  <c:v>-4.3061592896585798E-4</c:v>
                </c:pt>
                <c:pt idx="855" formatCode="General">
                  <c:v>-4.2478962817525402E-4</c:v>
                </c:pt>
                <c:pt idx="856" formatCode="General">
                  <c:v>-4.2443300686572201E-4</c:v>
                </c:pt>
                <c:pt idx="857" formatCode="General">
                  <c:v>-4.20557734547799E-4</c:v>
                </c:pt>
                <c:pt idx="858" formatCode="General">
                  <c:v>-4.1483458897558E-4</c:v>
                </c:pt>
                <c:pt idx="859" formatCode="General">
                  <c:v>-4.0978617512583602E-4</c:v>
                </c:pt>
                <c:pt idx="860" formatCode="General">
                  <c:v>-4.0738928623796998E-4</c:v>
                </c:pt>
                <c:pt idx="861" formatCode="General">
                  <c:v>-4.0604653544150702E-4</c:v>
                </c:pt>
                <c:pt idx="862" formatCode="General">
                  <c:v>-4.0127327897241202E-4</c:v>
                </c:pt>
                <c:pt idx="863" formatCode="General">
                  <c:v>-3.9709701780819801E-4</c:v>
                </c:pt>
                <c:pt idx="864" formatCode="General">
                  <c:v>-3.9467001090742602E-4</c:v>
                </c:pt>
                <c:pt idx="865" formatCode="General">
                  <c:v>-3.9153917482319498E-4</c:v>
                </c:pt>
                <c:pt idx="866" formatCode="General">
                  <c:v>-3.8713571713211702E-4</c:v>
                </c:pt>
                <c:pt idx="867" formatCode="General">
                  <c:v>-3.8658079897402298E-4</c:v>
                </c:pt>
                <c:pt idx="868" formatCode="General">
                  <c:v>-3.8191196288575699E-4</c:v>
                </c:pt>
                <c:pt idx="869" formatCode="General">
                  <c:v>-3.7814476650153002E-4</c:v>
                </c:pt>
                <c:pt idx="870" formatCode="General">
                  <c:v>-3.7613492632627998E-4</c:v>
                </c:pt>
                <c:pt idx="871" formatCode="General">
                  <c:v>-3.7144865033003198E-4</c:v>
                </c:pt>
                <c:pt idx="872" formatCode="General">
                  <c:v>-3.6787168335835198E-4</c:v>
                </c:pt>
                <c:pt idx="873" formatCode="General">
                  <c:v>-3.6428090190033699E-4</c:v>
                </c:pt>
                <c:pt idx="874" formatCode="General">
                  <c:v>-3.6199481503543701E-4</c:v>
                </c:pt>
                <c:pt idx="875" formatCode="General">
                  <c:v>-3.5777762906333797E-4</c:v>
                </c:pt>
                <c:pt idx="876" formatCode="General">
                  <c:v>-3.54974593037782E-4</c:v>
                </c:pt>
                <c:pt idx="877" formatCode="General">
                  <c:v>-3.5206908906417102E-4</c:v>
                </c:pt>
                <c:pt idx="878" formatCode="General">
                  <c:v>-3.4938076388317502E-4</c:v>
                </c:pt>
                <c:pt idx="879" formatCode="General">
                  <c:v>-3.4498231637020198E-4</c:v>
                </c:pt>
                <c:pt idx="880" formatCode="General">
                  <c:v>-3.4293468003983698E-4</c:v>
                </c:pt>
                <c:pt idx="881" formatCode="General">
                  <c:v>-3.3888368196604901E-4</c:v>
                </c:pt>
                <c:pt idx="882" formatCode="General">
                  <c:v>-3.37809589911248E-4</c:v>
                </c:pt>
                <c:pt idx="883" formatCode="General">
                  <c:v>-3.3290956724774698E-4</c:v>
                </c:pt>
                <c:pt idx="884" formatCode="General">
                  <c:v>-3.3003625519477099E-4</c:v>
                </c:pt>
                <c:pt idx="885" formatCode="General">
                  <c:v>-3.9779426037734098E-4</c:v>
                </c:pt>
                <c:pt idx="886" formatCode="General">
                  <c:v>-3.3356897771571602E-4</c:v>
                </c:pt>
                <c:pt idx="887" formatCode="General">
                  <c:v>-3.2750653077678502E-4</c:v>
                </c:pt>
                <c:pt idx="888" formatCode="General">
                  <c:v>-3.2112840951572299E-4</c:v>
                </c:pt>
                <c:pt idx="889" formatCode="General">
                  <c:v>-3.1790159604495899E-4</c:v>
                </c:pt>
                <c:pt idx="890" formatCode="General">
                  <c:v>-3.1357441833832102E-4</c:v>
                </c:pt>
                <c:pt idx="891" formatCode="General">
                  <c:v>-3.1080423023540802E-4</c:v>
                </c:pt>
                <c:pt idx="892" formatCode="General">
                  <c:v>-3.0743902057302902E-4</c:v>
                </c:pt>
                <c:pt idx="893" formatCode="General">
                  <c:v>-3.0336495441161601E-4</c:v>
                </c:pt>
                <c:pt idx="894" formatCode="General">
                  <c:v>-3.0225436845349201E-4</c:v>
                </c:pt>
                <c:pt idx="895" formatCode="General">
                  <c:v>-2.9846359169854498E-4</c:v>
                </c:pt>
                <c:pt idx="896" formatCode="General">
                  <c:v>-2.9509597132431302E-4</c:v>
                </c:pt>
                <c:pt idx="897" formatCode="General">
                  <c:v>-2.9199381499935299E-4</c:v>
                </c:pt>
                <c:pt idx="898" formatCode="General">
                  <c:v>-2.8985204288494099E-4</c:v>
                </c:pt>
                <c:pt idx="899" formatCode="General">
                  <c:v>-2.87131766515976E-4</c:v>
                </c:pt>
                <c:pt idx="900" formatCode="General">
                  <c:v>-2.8529430957387501E-4</c:v>
                </c:pt>
                <c:pt idx="901" formatCode="General">
                  <c:v>-2.8282849034517299E-4</c:v>
                </c:pt>
                <c:pt idx="902" formatCode="General">
                  <c:v>-2.8194802026640001E-4</c:v>
                </c:pt>
                <c:pt idx="903" formatCode="General">
                  <c:v>-2.79247635252937E-4</c:v>
                </c:pt>
                <c:pt idx="904" formatCode="General">
                  <c:v>-2.7556078967817999E-4</c:v>
                </c:pt>
                <c:pt idx="905" formatCode="General">
                  <c:v>-2.7488675593101701E-4</c:v>
                </c:pt>
                <c:pt idx="906" formatCode="General">
                  <c:v>-2.71476425190535E-4</c:v>
                </c:pt>
                <c:pt idx="907" formatCode="General">
                  <c:v>-2.6937426565486498E-4</c:v>
                </c:pt>
                <c:pt idx="908" formatCode="General">
                  <c:v>-2.6597592525230598E-4</c:v>
                </c:pt>
                <c:pt idx="909" formatCode="General">
                  <c:v>-2.6384102778260701E-4</c:v>
                </c:pt>
                <c:pt idx="910" formatCode="General">
                  <c:v>-2.6245509317801102E-4</c:v>
                </c:pt>
                <c:pt idx="911" formatCode="General">
                  <c:v>-2.6051195132571802E-4</c:v>
                </c:pt>
                <c:pt idx="912" formatCode="General">
                  <c:v>-2.5870820520890598E-4</c:v>
                </c:pt>
                <c:pt idx="913" formatCode="General">
                  <c:v>-2.5490883456576798E-4</c:v>
                </c:pt>
                <c:pt idx="914" formatCode="General">
                  <c:v>-2.5459288294486999E-4</c:v>
                </c:pt>
                <c:pt idx="915" formatCode="General">
                  <c:v>-2.5120279395063002E-4</c:v>
                </c:pt>
                <c:pt idx="916" formatCode="General">
                  <c:v>-2.4825263143998398E-4</c:v>
                </c:pt>
                <c:pt idx="917" formatCode="General">
                  <c:v>-2.4678648691431999E-4</c:v>
                </c:pt>
                <c:pt idx="918" formatCode="General">
                  <c:v>-2.4545939558041701E-4</c:v>
                </c:pt>
                <c:pt idx="919" formatCode="General">
                  <c:v>-2.4293449569975001E-4</c:v>
                </c:pt>
                <c:pt idx="920" formatCode="General">
                  <c:v>-2.42651933812861E-4</c:v>
                </c:pt>
                <c:pt idx="921" formatCode="General">
                  <c:v>-2.4081235991734899E-4</c:v>
                </c:pt>
                <c:pt idx="922" formatCode="General">
                  <c:v>-2.37444273174861E-4</c:v>
                </c:pt>
                <c:pt idx="923" formatCode="General">
                  <c:v>-2.3567658416109901E-4</c:v>
                </c:pt>
                <c:pt idx="924" formatCode="General">
                  <c:v>-2.3402907822159E-4</c:v>
                </c:pt>
                <c:pt idx="925" formatCode="General">
                  <c:v>-2.33531268219254E-4</c:v>
                </c:pt>
                <c:pt idx="926" formatCode="General">
                  <c:v>-2.31449147358156E-4</c:v>
                </c:pt>
                <c:pt idx="927" formatCode="General">
                  <c:v>-2.2880246045598501E-4</c:v>
                </c:pt>
                <c:pt idx="928" formatCode="General">
                  <c:v>-1.5337658325587301E-4</c:v>
                </c:pt>
                <c:pt idx="929" formatCode="General">
                  <c:v>-2.2483559050021101E-4</c:v>
                </c:pt>
                <c:pt idx="930" formatCode="General">
                  <c:v>-2.1209577647947599E-4</c:v>
                </c:pt>
                <c:pt idx="931" formatCode="General">
                  <c:v>-2.1259058554830599E-4</c:v>
                </c:pt>
                <c:pt idx="932" formatCode="General">
                  <c:v>-2.0855262012266701E-4</c:v>
                </c:pt>
                <c:pt idx="933" formatCode="General">
                  <c:v>-2.08439589405254E-4</c:v>
                </c:pt>
                <c:pt idx="934" formatCode="General">
                  <c:v>-2.0680824442673799E-4</c:v>
                </c:pt>
                <c:pt idx="935" formatCode="General">
                  <c:v>-2.0718970907600401E-4</c:v>
                </c:pt>
                <c:pt idx="936" formatCode="General">
                  <c:v>-2.0637108624727899E-4</c:v>
                </c:pt>
                <c:pt idx="937" formatCode="General">
                  <c:v>-2.0252315507950601E-4</c:v>
                </c:pt>
                <c:pt idx="938" formatCode="General">
                  <c:v>-2.0167828138569901E-4</c:v>
                </c:pt>
                <c:pt idx="939" formatCode="General">
                  <c:v>-2.0090918286944499E-4</c:v>
                </c:pt>
                <c:pt idx="940" formatCode="General">
                  <c:v>-2.00438885837218E-4</c:v>
                </c:pt>
                <c:pt idx="941" formatCode="General">
                  <c:v>-2.0029426096584299E-4</c:v>
                </c:pt>
                <c:pt idx="942" formatCode="General">
                  <c:v>-1.95925240655223E-4</c:v>
                </c:pt>
                <c:pt idx="943" formatCode="General">
                  <c:v>-1.9588698464792701E-4</c:v>
                </c:pt>
                <c:pt idx="944" formatCode="General">
                  <c:v>-1.9299365940332001E-4</c:v>
                </c:pt>
                <c:pt idx="945" formatCode="General">
                  <c:v>-1.9137759488400499E-4</c:v>
                </c:pt>
                <c:pt idx="946" formatCode="General">
                  <c:v>-1.91116670452533E-4</c:v>
                </c:pt>
                <c:pt idx="947" formatCode="General">
                  <c:v>-1.8872001621216201E-4</c:v>
                </c:pt>
                <c:pt idx="948" formatCode="General">
                  <c:v>-1.8717572160955299E-4</c:v>
                </c:pt>
                <c:pt idx="949" formatCode="General">
                  <c:v>-1.8934654627491E-4</c:v>
                </c:pt>
                <c:pt idx="950" formatCode="General">
                  <c:v>-1.8701719257301601E-4</c:v>
                </c:pt>
                <c:pt idx="951" formatCode="General">
                  <c:v>-1.8116571303631701E-4</c:v>
                </c:pt>
                <c:pt idx="952" formatCode="General">
                  <c:v>-1.8176272649503801E-4</c:v>
                </c:pt>
                <c:pt idx="953" formatCode="General">
                  <c:v>-1.7730830529171201E-4</c:v>
                </c:pt>
                <c:pt idx="954" formatCode="General">
                  <c:v>-1.7889334077884301E-4</c:v>
                </c:pt>
                <c:pt idx="955" formatCode="General">
                  <c:v>-1.7901294370655901E-4</c:v>
                </c:pt>
                <c:pt idx="956" formatCode="General">
                  <c:v>-1.7661812370433101E-4</c:v>
                </c:pt>
                <c:pt idx="957" formatCode="General">
                  <c:v>-1.7656586743489301E-4</c:v>
                </c:pt>
                <c:pt idx="958" formatCode="General">
                  <c:v>-1.7557438116503501E-4</c:v>
                </c:pt>
                <c:pt idx="959" formatCode="General">
                  <c:v>2.8902254778523303E-4</c:v>
                </c:pt>
                <c:pt idx="960" formatCode="General">
                  <c:v>-1.79369199674332E-4</c:v>
                </c:pt>
                <c:pt idx="961" formatCode="General">
                  <c:v>-1.8089028901689601E-4</c:v>
                </c:pt>
                <c:pt idx="962" formatCode="General">
                  <c:v>-1.7478860204574501E-4</c:v>
                </c:pt>
                <c:pt idx="963" formatCode="General">
                  <c:v>-1.6810593862068301E-4</c:v>
                </c:pt>
                <c:pt idx="964" formatCode="General">
                  <c:v>-1.6937107799950199E-4</c:v>
                </c:pt>
                <c:pt idx="965" formatCode="General">
                  <c:v>-1.68210036702173E-4</c:v>
                </c:pt>
                <c:pt idx="966" formatCode="General">
                  <c:v>-1.6285885665982399E-4</c:v>
                </c:pt>
                <c:pt idx="967" formatCode="General">
                  <c:v>-1.64770636644712E-4</c:v>
                </c:pt>
                <c:pt idx="968" formatCode="General">
                  <c:v>-1.6083019273498801E-4</c:v>
                </c:pt>
                <c:pt idx="969" formatCode="General">
                  <c:v>-1.6162992189618699E-4</c:v>
                </c:pt>
                <c:pt idx="970" formatCode="General">
                  <c:v>-1.6102031767851899E-4</c:v>
                </c:pt>
                <c:pt idx="971" formatCode="General">
                  <c:v>-1.62447288851357E-4</c:v>
                </c:pt>
                <c:pt idx="972" formatCode="General">
                  <c:v>-1.5724485358064899E-4</c:v>
                </c:pt>
                <c:pt idx="973" formatCode="General">
                  <c:v>-1.5380883939825499E-4</c:v>
                </c:pt>
                <c:pt idx="974" formatCode="General">
                  <c:v>-1.5607855885361199E-4</c:v>
                </c:pt>
                <c:pt idx="975" formatCode="General">
                  <c:v>-1.58292464192796E-4</c:v>
                </c:pt>
                <c:pt idx="976" formatCode="General">
                  <c:v>-1.5577666411084701E-4</c:v>
                </c:pt>
                <c:pt idx="977" formatCode="General">
                  <c:v>-1.5534980842715599E-4</c:v>
                </c:pt>
                <c:pt idx="978" formatCode="General">
                  <c:v>-1.52347472400506E-4</c:v>
                </c:pt>
                <c:pt idx="979" formatCode="General">
                  <c:v>-1.5004682199203101E-4</c:v>
                </c:pt>
                <c:pt idx="980" formatCode="General">
                  <c:v>-1.5088780959623401E-4</c:v>
                </c:pt>
                <c:pt idx="981" formatCode="General">
                  <c:v>-1.5098308557355699E-4</c:v>
                </c:pt>
                <c:pt idx="982" formatCode="General">
                  <c:v>-1.44862236417895E-4</c:v>
                </c:pt>
                <c:pt idx="983" formatCode="General">
                  <c:v>-1.4356150763416501E-4</c:v>
                </c:pt>
                <c:pt idx="984" formatCode="General">
                  <c:v>-1.4466546105959099E-4</c:v>
                </c:pt>
                <c:pt idx="985" formatCode="General">
                  <c:v>-1.51268332852334E-4</c:v>
                </c:pt>
                <c:pt idx="986" formatCode="General">
                  <c:v>-1.47125462722199E-4</c:v>
                </c:pt>
                <c:pt idx="987" formatCode="General">
                  <c:v>-1.4329355815788499E-4</c:v>
                </c:pt>
                <c:pt idx="988" formatCode="General">
                  <c:v>-1.3934041627838199E-4</c:v>
                </c:pt>
                <c:pt idx="989" formatCode="General">
                  <c:v>-1.4299236690440799E-4</c:v>
                </c:pt>
                <c:pt idx="990" formatCode="General">
                  <c:v>-1.4254979038569001E-4</c:v>
                </c:pt>
                <c:pt idx="991" formatCode="General">
                  <c:v>-1.4069729373654199E-4</c:v>
                </c:pt>
                <c:pt idx="992" formatCode="General">
                  <c:v>-1.37590692062909E-4</c:v>
                </c:pt>
                <c:pt idx="993" formatCode="General">
                  <c:v>-1.39962099436949E-4</c:v>
                </c:pt>
                <c:pt idx="994" formatCode="General">
                  <c:v>-1.3873679746120201E-4</c:v>
                </c:pt>
                <c:pt idx="995" formatCode="General">
                  <c:v>-1.3659816571904399E-4</c:v>
                </c:pt>
                <c:pt idx="996" formatCode="General">
                  <c:v>-1.4023689850701E-4</c:v>
                </c:pt>
                <c:pt idx="997" formatCode="General">
                  <c:v>-1.3361302490442001E-4</c:v>
                </c:pt>
                <c:pt idx="998" formatCode="General">
                  <c:v>-1.3558699763830401E-4</c:v>
                </c:pt>
                <c:pt idx="999" formatCode="General">
                  <c:v>-1.3465359557644199E-4</c:v>
                </c:pt>
                <c:pt idx="1000" formatCode="General">
                  <c:v>-1.33301891067413E-4</c:v>
                </c:pt>
                <c:pt idx="1001" formatCode="General">
                  <c:v>-1.3067755336955799E-4</c:v>
                </c:pt>
                <c:pt idx="1002" formatCode="General">
                  <c:v>-1.3328813378572199E-4</c:v>
                </c:pt>
                <c:pt idx="1003" formatCode="General">
                  <c:v>-1.2879671774203099E-4</c:v>
                </c:pt>
                <c:pt idx="1005" formatCode="General">
                  <c:v>-1.02861623192013E-4</c:v>
                </c:pt>
                <c:pt idx="1006" formatCode="General">
                  <c:v>-1.0637166052982801E-4</c:v>
                </c:pt>
                <c:pt idx="1007">
                  <c:v>-9.6648537034044703E-5</c:v>
                </c:pt>
                <c:pt idx="1008" formatCode="General">
                  <c:v>-1.05484173869299E-4</c:v>
                </c:pt>
                <c:pt idx="1009" formatCode="General">
                  <c:v>-1.00180669456609E-4</c:v>
                </c:pt>
                <c:pt idx="1010">
                  <c:v>-9.7510125114562597E-5</c:v>
                </c:pt>
                <c:pt idx="1011" formatCode="General">
                  <c:v>-1.00522109390074E-4</c:v>
                </c:pt>
                <c:pt idx="1012">
                  <c:v>-9.7878230292130906E-5</c:v>
                </c:pt>
                <c:pt idx="1013">
                  <c:v>-9.7612076324058401E-5</c:v>
                </c:pt>
                <c:pt idx="1014" formatCode="General">
                  <c:v>-1.00059418498543E-4</c:v>
                </c:pt>
                <c:pt idx="1015">
                  <c:v>-9.9576256571433502E-5</c:v>
                </c:pt>
                <c:pt idx="1016">
                  <c:v>-9.6722208251225997E-5</c:v>
                </c:pt>
                <c:pt idx="1017">
                  <c:v>-9.6824280396702595E-5</c:v>
                </c:pt>
                <c:pt idx="1018">
                  <c:v>-9.9685076209310704E-5</c:v>
                </c:pt>
                <c:pt idx="1019">
                  <c:v>-9.8852645771844197E-5</c:v>
                </c:pt>
                <c:pt idx="1020">
                  <c:v>-9.8393448638116205E-5</c:v>
                </c:pt>
                <c:pt idx="1021">
                  <c:v>-9.5064886879445205E-5</c:v>
                </c:pt>
                <c:pt idx="1022">
                  <c:v>-9.3877284377718798E-5</c:v>
                </c:pt>
                <c:pt idx="1023">
                  <c:v>-9.4302102693563999E-5</c:v>
                </c:pt>
                <c:pt idx="1024">
                  <c:v>-9.0352938917823107E-5</c:v>
                </c:pt>
                <c:pt idx="1025">
                  <c:v>-9.5384869494903506E-5</c:v>
                </c:pt>
                <c:pt idx="1026">
                  <c:v>-9.0818424880109702E-5</c:v>
                </c:pt>
                <c:pt idx="1027">
                  <c:v>-8.5121051231399901E-5</c:v>
                </c:pt>
                <c:pt idx="1028">
                  <c:v>-9.2478952220070105E-5</c:v>
                </c:pt>
                <c:pt idx="1029">
                  <c:v>-8.7913733154373905E-5</c:v>
                </c:pt>
                <c:pt idx="1030">
                  <c:v>-8.8689092666930503E-5</c:v>
                </c:pt>
                <c:pt idx="1031" formatCode="General">
                  <c:v>-2.72779517347763E-4</c:v>
                </c:pt>
                <c:pt idx="1032">
                  <c:v>-8.5141116853323896E-5</c:v>
                </c:pt>
                <c:pt idx="1033">
                  <c:v>-9.3512714653833299E-5</c:v>
                </c:pt>
                <c:pt idx="1034">
                  <c:v>-8.0342128136582302E-5</c:v>
                </c:pt>
                <c:pt idx="1035">
                  <c:v>-8.3625405122524801E-5</c:v>
                </c:pt>
                <c:pt idx="1036">
                  <c:v>-8.0553148049839206E-5</c:v>
                </c:pt>
                <c:pt idx="1037">
                  <c:v>-7.9657648369617706E-5</c:v>
                </c:pt>
                <c:pt idx="1038">
                  <c:v>-8.3290137845545495E-5</c:v>
                </c:pt>
                <c:pt idx="1039">
                  <c:v>-8.1031720039809302E-5</c:v>
                </c:pt>
                <c:pt idx="1040">
                  <c:v>-8.5084897872707906E-5</c:v>
                </c:pt>
                <c:pt idx="1041">
                  <c:v>-7.8741695489342004E-5</c:v>
                </c:pt>
                <c:pt idx="1042">
                  <c:v>-7.7226081890474106E-5</c:v>
                </c:pt>
                <c:pt idx="1043">
                  <c:v>-8.1421715656229094E-5</c:v>
                </c:pt>
                <c:pt idx="1044">
                  <c:v>-8.0349314453170696E-5</c:v>
                </c:pt>
                <c:pt idx="1045">
                  <c:v>-7.5755663869688398E-5</c:v>
                </c:pt>
                <c:pt idx="1046">
                  <c:v>-7.9517581610313504E-5</c:v>
                </c:pt>
                <c:pt idx="1047">
                  <c:v>-7.6035963987196206E-5</c:v>
                </c:pt>
                <c:pt idx="1048">
                  <c:v>-7.0504349714371395E-5</c:v>
                </c:pt>
                <c:pt idx="1049">
                  <c:v>-7.5377802008216302E-5</c:v>
                </c:pt>
                <c:pt idx="1050">
                  <c:v>-6.7134476286426299E-5</c:v>
                </c:pt>
                <c:pt idx="1051">
                  <c:v>-7.3290968190045698E-5</c:v>
                </c:pt>
                <c:pt idx="1052">
                  <c:v>-7.2413731121537104E-5</c:v>
                </c:pt>
                <c:pt idx="1053">
                  <c:v>-6.7464696057056302E-5</c:v>
                </c:pt>
                <c:pt idx="1054">
                  <c:v>-7.3604094984354497E-5</c:v>
                </c:pt>
                <c:pt idx="1055">
                  <c:v>-6.7903840598334406E-5</c:v>
                </c:pt>
                <c:pt idx="1056">
                  <c:v>-6.7231180678546296E-5</c:v>
                </c:pt>
                <c:pt idx="1057">
                  <c:v>-6.8891633374148405E-5</c:v>
                </c:pt>
                <c:pt idx="1058">
                  <c:v>-6.4842849420814705E-5</c:v>
                </c:pt>
                <c:pt idx="1059">
                  <c:v>-6.4395999064867506E-5</c:v>
                </c:pt>
                <c:pt idx="1060">
                  <c:v>-6.0762171054574197E-5</c:v>
                </c:pt>
                <c:pt idx="1061">
                  <c:v>-6.0547756388172197E-5</c:v>
                </c:pt>
                <c:pt idx="1062">
                  <c:v>-6.4904149340545505E-5</c:v>
                </c:pt>
                <c:pt idx="1063">
                  <c:v>-6.0581107212392103E-5</c:v>
                </c:pt>
                <c:pt idx="1064">
                  <c:v>-6.8333035234173704E-5</c:v>
                </c:pt>
                <c:pt idx="1065">
                  <c:v>-5.8819556914896598E-5</c:v>
                </c:pt>
                <c:pt idx="1066">
                  <c:v>-6.3167901299722003E-5</c:v>
                </c:pt>
                <c:pt idx="1067">
                  <c:v>-6.2820873653203897E-5</c:v>
                </c:pt>
                <c:pt idx="1068">
                  <c:v>-7.2380419513788096E-5</c:v>
                </c:pt>
                <c:pt idx="1069">
                  <c:v>-6.2936569021964606E-5</c:v>
                </c:pt>
                <c:pt idx="1070">
                  <c:v>-6.4943392819515703E-5</c:v>
                </c:pt>
                <c:pt idx="1071">
                  <c:v>-6.0541228620019497E-5</c:v>
                </c:pt>
                <c:pt idx="1072">
                  <c:v>-6.8551049420806397E-5</c:v>
                </c:pt>
                <c:pt idx="1073">
                  <c:v>-6.0431385960170797E-5</c:v>
                </c:pt>
                <c:pt idx="1074">
                  <c:v>-5.84893463463035E-5</c:v>
                </c:pt>
                <c:pt idx="1075">
                  <c:v>-6.1033972746515902E-5</c:v>
                </c:pt>
                <c:pt idx="1076">
                  <c:v>-5.5357437831538899E-5</c:v>
                </c:pt>
                <c:pt idx="1077">
                  <c:v>-5.0698030469657797E-5</c:v>
                </c:pt>
                <c:pt idx="1078">
                  <c:v>-4.8128557330232702E-5</c:v>
                </c:pt>
                <c:pt idx="1079">
                  <c:v>-4.9327391615459899E-5</c:v>
                </c:pt>
                <c:pt idx="1080">
                  <c:v>-6.6458211808443702E-5</c:v>
                </c:pt>
                <c:pt idx="1081">
                  <c:v>-5.5084152072961499E-5</c:v>
                </c:pt>
                <c:pt idx="1082">
                  <c:v>-4.9237172761745098E-5</c:v>
                </c:pt>
                <c:pt idx="1083">
                  <c:v>-4.74599303404749E-5</c:v>
                </c:pt>
                <c:pt idx="1084">
                  <c:v>-5.6519011453449401E-5</c:v>
                </c:pt>
                <c:pt idx="1085">
                  <c:v>-4.9073534320546402E-5</c:v>
                </c:pt>
                <c:pt idx="1086">
                  <c:v>-5.4981970273819E-5</c:v>
                </c:pt>
                <c:pt idx="1087">
                  <c:v>-5.8069168738448503E-5</c:v>
                </c:pt>
                <c:pt idx="1088">
                  <c:v>-5.5402547349361997E-5</c:v>
                </c:pt>
                <c:pt idx="1089">
                  <c:v>-5.07151608561006E-5</c:v>
                </c:pt>
                <c:pt idx="1090">
                  <c:v>-5.4451513563644997E-5</c:v>
                </c:pt>
                <c:pt idx="1091">
                  <c:v>-5.9136877990139099E-5</c:v>
                </c:pt>
                <c:pt idx="1092">
                  <c:v>-5.7170520323991802E-5</c:v>
                </c:pt>
                <c:pt idx="1093">
                  <c:v>-5.25959521331414E-5</c:v>
                </c:pt>
                <c:pt idx="1094">
                  <c:v>-4.5751466862541901E-5</c:v>
                </c:pt>
                <c:pt idx="1095">
                  <c:v>-4.8061436719608901E-5</c:v>
                </c:pt>
                <c:pt idx="1096">
                  <c:v>-5.44496122475578E-5</c:v>
                </c:pt>
                <c:pt idx="1097">
                  <c:v>-5.2932104818188499E-5</c:v>
                </c:pt>
                <c:pt idx="1098">
                  <c:v>-4.5513999860143502E-5</c:v>
                </c:pt>
                <c:pt idx="1099">
                  <c:v>-4.6554376582709401E-5</c:v>
                </c:pt>
                <c:pt idx="1100">
                  <c:v>-6.0592914106172597E-5</c:v>
                </c:pt>
                <c:pt idx="1101">
                  <c:v>-7.2912773988600095E-5</c:v>
                </c:pt>
                <c:pt idx="1102">
                  <c:v>-5.5433453312900803E-5</c:v>
                </c:pt>
                <c:pt idx="1103">
                  <c:v>-5.9290370591482303E-5</c:v>
                </c:pt>
                <c:pt idx="1104">
                  <c:v>-5.3379175167770302E-5</c:v>
                </c:pt>
                <c:pt idx="1105">
                  <c:v>-6.1315957123314393E-5</c:v>
                </c:pt>
                <c:pt idx="1106">
                  <c:v>-5.1994421290114899E-5</c:v>
                </c:pt>
                <c:pt idx="1107">
                  <c:v>-5.0408800120510099E-5</c:v>
                </c:pt>
                <c:pt idx="1108">
                  <c:v>-5.0451715536083498E-5</c:v>
                </c:pt>
                <c:pt idx="1109">
                  <c:v>-5.0708373456488603E-5</c:v>
                </c:pt>
                <c:pt idx="1110">
                  <c:v>-5.2592515668380101E-5</c:v>
                </c:pt>
                <c:pt idx="1111">
                  <c:v>-5.0394679718231399E-5</c:v>
                </c:pt>
                <c:pt idx="1112">
                  <c:v>-4.9417308072387599E-5</c:v>
                </c:pt>
                <c:pt idx="1113">
                  <c:v>-5.2767878704253299E-5</c:v>
                </c:pt>
                <c:pt idx="1114">
                  <c:v>-5.4241906785763899E-5</c:v>
                </c:pt>
                <c:pt idx="1115">
                  <c:v>-4.65386204982885E-5</c:v>
                </c:pt>
                <c:pt idx="1116">
                  <c:v>-5.4582216566384502E-5</c:v>
                </c:pt>
                <c:pt idx="1117">
                  <c:v>-5.7756656323298302E-5</c:v>
                </c:pt>
                <c:pt idx="1118">
                  <c:v>-4.8038178710781101E-5</c:v>
                </c:pt>
                <c:pt idx="1119">
                  <c:v>-5.5634779186478803E-5</c:v>
                </c:pt>
                <c:pt idx="1120">
                  <c:v>-4.7510580247847503E-5</c:v>
                </c:pt>
                <c:pt idx="1121">
                  <c:v>-5.3306743948454301E-5</c:v>
                </c:pt>
                <c:pt idx="1122">
                  <c:v>-4.3351405071368299E-5</c:v>
                </c:pt>
                <c:pt idx="1123">
                  <c:v>-5.1220468610273701E-5</c:v>
                </c:pt>
                <c:pt idx="1124">
                  <c:v>-4.9912721714457402E-5</c:v>
                </c:pt>
                <c:pt idx="1125">
                  <c:v>-4.84628835890429E-5</c:v>
                </c:pt>
                <c:pt idx="1126">
                  <c:v>-3.9428810738103302E-5</c:v>
                </c:pt>
                <c:pt idx="1127">
                  <c:v>-5.7505275066290497E-5</c:v>
                </c:pt>
                <c:pt idx="1128">
                  <c:v>-5.1598203626370299E-5</c:v>
                </c:pt>
                <c:pt idx="1129">
                  <c:v>-5.1604545921168002E-5</c:v>
                </c:pt>
                <c:pt idx="1130">
                  <c:v>-5.2793157128820501E-5</c:v>
                </c:pt>
                <c:pt idx="1131">
                  <c:v>-5.0083277480052297E-5</c:v>
                </c:pt>
                <c:pt idx="1132">
                  <c:v>-5.2614202048097499E-5</c:v>
                </c:pt>
                <c:pt idx="1133">
                  <c:v>-4.3923009771172498E-5</c:v>
                </c:pt>
                <c:pt idx="1134">
                  <c:v>-4.2992464904501897E-5</c:v>
                </c:pt>
                <c:pt idx="1135">
                  <c:v>-5.1102161011805003E-5</c:v>
                </c:pt>
                <c:pt idx="1136">
                  <c:v>-4.9396372327220297E-5</c:v>
                </c:pt>
                <c:pt idx="1137">
                  <c:v>-4.7713854571668599E-5</c:v>
                </c:pt>
                <c:pt idx="1138">
                  <c:v>-4.6207851057033298E-5</c:v>
                </c:pt>
                <c:pt idx="1139">
                  <c:v>-4.6676209844274402E-5</c:v>
                </c:pt>
                <c:pt idx="1140">
                  <c:v>-4.5916408999007702E-5</c:v>
                </c:pt>
                <c:pt idx="1141">
                  <c:v>-4.90216866518986E-5</c:v>
                </c:pt>
                <c:pt idx="1142">
                  <c:v>-4.7043347997182899E-5</c:v>
                </c:pt>
                <c:pt idx="1143">
                  <c:v>-4.7295775149535299E-5</c:v>
                </c:pt>
                <c:pt idx="1144">
                  <c:v>-4.1593082130655297E-5</c:v>
                </c:pt>
                <c:pt idx="1145">
                  <c:v>-4.6391325960950502E-5</c:v>
                </c:pt>
                <c:pt idx="1146">
                  <c:v>-4.6875362530800099E-5</c:v>
                </c:pt>
                <c:pt idx="1147">
                  <c:v>-4.5706927721893697E-5</c:v>
                </c:pt>
                <c:pt idx="1148">
                  <c:v>-4.6708021705507801E-5</c:v>
                </c:pt>
                <c:pt idx="1149">
                  <c:v>-3.7103946138477203E-5</c:v>
                </c:pt>
                <c:pt idx="1150">
                  <c:v>-4.50169244074571E-5</c:v>
                </c:pt>
                <c:pt idx="1151">
                  <c:v>-4.3392226148046199E-5</c:v>
                </c:pt>
                <c:pt idx="1152">
                  <c:v>-4.2405853777248198E-5</c:v>
                </c:pt>
                <c:pt idx="1153">
                  <c:v>-4.1381389439088598E-5</c:v>
                </c:pt>
                <c:pt idx="1154">
                  <c:v>-4.2535500489834498E-5</c:v>
                </c:pt>
                <c:pt idx="1155">
                  <c:v>-4.8274235402755501E-5</c:v>
                </c:pt>
                <c:pt idx="1156">
                  <c:v>-4.7959969589874202E-5</c:v>
                </c:pt>
                <c:pt idx="1157">
                  <c:v>-3.9150116559475799E-5</c:v>
                </c:pt>
                <c:pt idx="1158">
                  <c:v>-4.76335755065522E-5</c:v>
                </c:pt>
                <c:pt idx="1159">
                  <c:v>-3.8999363340828199E-5</c:v>
                </c:pt>
                <c:pt idx="1160">
                  <c:v>-4.3412534796862899E-5</c:v>
                </c:pt>
                <c:pt idx="1161">
                  <c:v>-4.37558082320251E-5</c:v>
                </c:pt>
                <c:pt idx="1162">
                  <c:v>-3.8337987350696301E-5</c:v>
                </c:pt>
                <c:pt idx="1163">
                  <c:v>-4.6582991224533499E-5</c:v>
                </c:pt>
                <c:pt idx="1164">
                  <c:v>-4.0271114023098398E-5</c:v>
                </c:pt>
                <c:pt idx="1165">
                  <c:v>-3.35616724476373E-5</c:v>
                </c:pt>
                <c:pt idx="1166">
                  <c:v>-4.4540353444632303E-5</c:v>
                </c:pt>
                <c:pt idx="1167">
                  <c:v>-3.5950904735813997E-5</c:v>
                </c:pt>
                <c:pt idx="1168">
                  <c:v>-3.4000844730210802E-5</c:v>
                </c:pt>
                <c:pt idx="1169">
                  <c:v>-3.7468528231610702E-5</c:v>
                </c:pt>
                <c:pt idx="1170">
                  <c:v>-3.6923419223979599E-5</c:v>
                </c:pt>
                <c:pt idx="1171">
                  <c:v>-3.5527127662022101E-5</c:v>
                </c:pt>
                <c:pt idx="1172">
                  <c:v>-3.54444112730409E-5</c:v>
                </c:pt>
                <c:pt idx="1173">
                  <c:v>-3.4942719061233203E-5</c:v>
                </c:pt>
                <c:pt idx="1174">
                  <c:v>-3.7868612220569797E-5</c:v>
                </c:pt>
                <c:pt idx="1175">
                  <c:v>-3.8376794285279401E-5</c:v>
                </c:pt>
                <c:pt idx="1176">
                  <c:v>-4.4327624926624403E-5</c:v>
                </c:pt>
                <c:pt idx="1177">
                  <c:v>-3.3048461307518598E-5</c:v>
                </c:pt>
                <c:pt idx="1178">
                  <c:v>-4.0404714877285198E-5</c:v>
                </c:pt>
                <c:pt idx="1179">
                  <c:v>-4.65076711853544E-5</c:v>
                </c:pt>
                <c:pt idx="1180">
                  <c:v>-3.5251020266183702E-5</c:v>
                </c:pt>
                <c:pt idx="1181">
                  <c:v>-5.0435760053190098E-5</c:v>
                </c:pt>
                <c:pt idx="1182">
                  <c:v>-4.2604033586235803E-5</c:v>
                </c:pt>
                <c:pt idx="1183">
                  <c:v>-4.3752023868392198E-5</c:v>
                </c:pt>
                <c:pt idx="1184">
                  <c:v>-3.78479503794025E-5</c:v>
                </c:pt>
                <c:pt idx="1185">
                  <c:v>-4.2422389286138503E-5</c:v>
                </c:pt>
                <c:pt idx="1186">
                  <c:v>-4.0128746641376499E-5</c:v>
                </c:pt>
                <c:pt idx="1187">
                  <c:v>-3.65240007742451E-5</c:v>
                </c:pt>
                <c:pt idx="1188">
                  <c:v>-3.0916315848310803E-5</c:v>
                </c:pt>
                <c:pt idx="1189">
                  <c:v>-3.5145395489873099E-5</c:v>
                </c:pt>
                <c:pt idx="1190">
                  <c:v>-3.1891040996028197E-5</c:v>
                </c:pt>
                <c:pt idx="1191">
                  <c:v>-3.2848490851565097E-5</c:v>
                </c:pt>
                <c:pt idx="1192">
                  <c:v>-4.3547244004250197E-5</c:v>
                </c:pt>
                <c:pt idx="1193">
                  <c:v>-3.66119808699208E-5</c:v>
                </c:pt>
                <c:pt idx="1194">
                  <c:v>-3.7123077095250502E-5</c:v>
                </c:pt>
                <c:pt idx="1195">
                  <c:v>-3.4554786275595903E-5</c:v>
                </c:pt>
                <c:pt idx="1196">
                  <c:v>-3.4111409303832099E-5</c:v>
                </c:pt>
                <c:pt idx="1197">
                  <c:v>-3.88722326117899E-5</c:v>
                </c:pt>
                <c:pt idx="1198">
                  <c:v>-3.6846900884263502E-5</c:v>
                </c:pt>
                <c:pt idx="1199">
                  <c:v>-3.0557412577982201E-5</c:v>
                </c:pt>
                <c:pt idx="1200">
                  <c:v>-3.7295309713470298E-5</c:v>
                </c:pt>
                <c:pt idx="1201">
                  <c:v>-3.3058685248422601E-5</c:v>
                </c:pt>
                <c:pt idx="1202">
                  <c:v>-3.2557946104753799E-5</c:v>
                </c:pt>
                <c:pt idx="1203">
                  <c:v>-4.3083355756060699E-5</c:v>
                </c:pt>
                <c:pt idx="1204">
                  <c:v>-4.1928277662070401E-5</c:v>
                </c:pt>
                <c:pt idx="1205">
                  <c:v>-4.5207068039674802E-5</c:v>
                </c:pt>
                <c:pt idx="1206">
                  <c:v>-3.2218419412312398E-5</c:v>
                </c:pt>
                <c:pt idx="1207">
                  <c:v>-4.3567599480720203E-5</c:v>
                </c:pt>
                <c:pt idx="1208">
                  <c:v>-3.8341970133423801E-5</c:v>
                </c:pt>
                <c:pt idx="1209">
                  <c:v>-3.5973649979943799E-5</c:v>
                </c:pt>
                <c:pt idx="1210">
                  <c:v>-3.4085779090537401E-5</c:v>
                </c:pt>
                <c:pt idx="1211">
                  <c:v>-3.4927806230168502E-5</c:v>
                </c:pt>
                <c:pt idx="1212">
                  <c:v>-3.81027725177079E-5</c:v>
                </c:pt>
                <c:pt idx="1213">
                  <c:v>-3.3126100842320599E-5</c:v>
                </c:pt>
                <c:pt idx="1214">
                  <c:v>-3.5911485879100099E-5</c:v>
                </c:pt>
                <c:pt idx="1215">
                  <c:v>-3.7824944722773402E-5</c:v>
                </c:pt>
                <c:pt idx="1216">
                  <c:v>-3.3336052640043001E-5</c:v>
                </c:pt>
                <c:pt idx="1217">
                  <c:v>-3.9610877588247801E-5</c:v>
                </c:pt>
                <c:pt idx="1218">
                  <c:v>-3.7293373084411099E-5</c:v>
                </c:pt>
                <c:pt idx="1219">
                  <c:v>-3.1842618933684399E-5</c:v>
                </c:pt>
                <c:pt idx="1220">
                  <c:v>-2.6544788448024099E-5</c:v>
                </c:pt>
                <c:pt idx="1221">
                  <c:v>-3.8780844927913501E-5</c:v>
                </c:pt>
                <c:pt idx="1222">
                  <c:v>-3.6401911515750303E-5</c:v>
                </c:pt>
                <c:pt idx="1223">
                  <c:v>-3.1443256496824902E-5</c:v>
                </c:pt>
                <c:pt idx="1224">
                  <c:v>-3.5481362144524602E-5</c:v>
                </c:pt>
                <c:pt idx="1225">
                  <c:v>-3.5010726128626301E-5</c:v>
                </c:pt>
                <c:pt idx="1226">
                  <c:v>-3.4665379457310301E-5</c:v>
                </c:pt>
                <c:pt idx="1227">
                  <c:v>-3.2193636326621002E-5</c:v>
                </c:pt>
                <c:pt idx="1228">
                  <c:v>-4.1801641527016502E-5</c:v>
                </c:pt>
                <c:pt idx="1229">
                  <c:v>-3.4781290765011601E-5</c:v>
                </c:pt>
                <c:pt idx="1230">
                  <c:v>-3.4343249267898999E-5</c:v>
                </c:pt>
                <c:pt idx="1231">
                  <c:v>-3.0640648864454603E-5</c:v>
                </c:pt>
                <c:pt idx="1232">
                  <c:v>-3.0975088064721003E-5</c:v>
                </c:pt>
                <c:pt idx="1233">
                  <c:v>-4.1741362864499901E-5</c:v>
                </c:pt>
                <c:pt idx="1234">
                  <c:v>-4.1540466625189997E-5</c:v>
                </c:pt>
                <c:pt idx="1235">
                  <c:v>-3.5804153003238E-5</c:v>
                </c:pt>
                <c:pt idx="1236">
                  <c:v>-3.0438355128456199E-5</c:v>
                </c:pt>
                <c:pt idx="1237">
                  <c:v>-3.8555313194346399E-5</c:v>
                </c:pt>
                <c:pt idx="1238">
                  <c:v>-3.43859050151238E-5</c:v>
                </c:pt>
                <c:pt idx="1239">
                  <c:v>-3.93094526589952E-5</c:v>
                </c:pt>
                <c:pt idx="1240">
                  <c:v>-4.1188246147381197E-5</c:v>
                </c:pt>
                <c:pt idx="1241">
                  <c:v>-3.3070340478666901E-5</c:v>
                </c:pt>
                <c:pt idx="1242">
                  <c:v>-3.4732215198937099E-5</c:v>
                </c:pt>
                <c:pt idx="1243">
                  <c:v>-3.8473962139261399E-5</c:v>
                </c:pt>
                <c:pt idx="1244">
                  <c:v>-3.0643679991654697E-5</c:v>
                </c:pt>
                <c:pt idx="1245">
                  <c:v>-3.6915752144689502E-5</c:v>
                </c:pt>
                <c:pt idx="1246">
                  <c:v>-3.5850805064327801E-5</c:v>
                </c:pt>
                <c:pt idx="1247">
                  <c:v>-3.8440804971106398E-5</c:v>
                </c:pt>
                <c:pt idx="1248">
                  <c:v>-3.1753367206580802E-5</c:v>
                </c:pt>
                <c:pt idx="1249">
                  <c:v>-3.3176371122222697E-5</c:v>
                </c:pt>
                <c:pt idx="1250">
                  <c:v>-3.3397197128602998E-5</c:v>
                </c:pt>
                <c:pt idx="1251">
                  <c:v>-3.6062069599089798E-5</c:v>
                </c:pt>
                <c:pt idx="1252">
                  <c:v>-3.6024502311333898E-5</c:v>
                </c:pt>
                <c:pt idx="1253">
                  <c:v>-3.41893290440263E-5</c:v>
                </c:pt>
                <c:pt idx="1254">
                  <c:v>-3.7568214660848203E-5</c:v>
                </c:pt>
                <c:pt idx="1255">
                  <c:v>-3.8421826442097703E-5</c:v>
                </c:pt>
                <c:pt idx="1256">
                  <c:v>-3.3930919009704303E-5</c:v>
                </c:pt>
                <c:pt idx="1257">
                  <c:v>-3.5480251302142398E-5</c:v>
                </c:pt>
                <c:pt idx="1258">
                  <c:v>-3.7443596743361099E-5</c:v>
                </c:pt>
                <c:pt idx="1259">
                  <c:v>-3.7052853397013603E-5</c:v>
                </c:pt>
                <c:pt idx="1260">
                  <c:v>-3.4577390071281202E-5</c:v>
                </c:pt>
                <c:pt idx="1261">
                  <c:v>-3.5378026862510303E-5</c:v>
                </c:pt>
                <c:pt idx="1262">
                  <c:v>-3.7983616680968401E-5</c:v>
                </c:pt>
                <c:pt idx="1263">
                  <c:v>-4.2124404535664697E-5</c:v>
                </c:pt>
                <c:pt idx="1264">
                  <c:v>-3.5857218985888897E-5</c:v>
                </c:pt>
                <c:pt idx="1265">
                  <c:v>-3.7543796036736497E-5</c:v>
                </c:pt>
                <c:pt idx="1266">
                  <c:v>-3.5391508313878802E-5</c:v>
                </c:pt>
                <c:pt idx="1267">
                  <c:v>-4.0373518572975103E-5</c:v>
                </c:pt>
                <c:pt idx="1268">
                  <c:v>-3.8254667970920597E-5</c:v>
                </c:pt>
                <c:pt idx="1269">
                  <c:v>-4.0882756209187303E-5</c:v>
                </c:pt>
                <c:pt idx="1270">
                  <c:v>-3.8099881661425903E-5</c:v>
                </c:pt>
                <c:pt idx="1271">
                  <c:v>-3.66419999602663E-5</c:v>
                </c:pt>
                <c:pt idx="1272">
                  <c:v>-3.4446510741841298E-5</c:v>
                </c:pt>
                <c:pt idx="1273">
                  <c:v>-3.9567367749975799E-5</c:v>
                </c:pt>
                <c:pt idx="1274">
                  <c:v>-3.5148843183583003E-5</c:v>
                </c:pt>
                <c:pt idx="1275">
                  <c:v>-3.8647114840444897E-5</c:v>
                </c:pt>
                <c:pt idx="1276">
                  <c:v>-4.0947654850761602E-5</c:v>
                </c:pt>
                <c:pt idx="1277">
                  <c:v>-3.6179170111332302E-5</c:v>
                </c:pt>
                <c:pt idx="1278">
                  <c:v>-3.7225685062123501E-5</c:v>
                </c:pt>
                <c:pt idx="1279">
                  <c:v>-3.8999542014970501E-5</c:v>
                </c:pt>
                <c:pt idx="1280">
                  <c:v>-4.0177154269201802E-5</c:v>
                </c:pt>
                <c:pt idx="1281">
                  <c:v>-3.5371056621681299E-5</c:v>
                </c:pt>
                <c:pt idx="1282">
                  <c:v>-3.9788009874905898E-5</c:v>
                </c:pt>
                <c:pt idx="1283">
                  <c:v>-3.9955004918477097E-5</c:v>
                </c:pt>
                <c:pt idx="1284">
                  <c:v>-4.06081077025031E-5</c:v>
                </c:pt>
                <c:pt idx="1285">
                  <c:v>-3.4124479535359501E-5</c:v>
                </c:pt>
                <c:pt idx="1286">
                  <c:v>-3.7102713973439898E-5</c:v>
                </c:pt>
                <c:pt idx="1287">
                  <c:v>-3.6694037010724798E-5</c:v>
                </c:pt>
                <c:pt idx="1288">
                  <c:v>-3.8404923813800902E-5</c:v>
                </c:pt>
                <c:pt idx="1289">
                  <c:v>-3.7225632922186798E-5</c:v>
                </c:pt>
                <c:pt idx="1290">
                  <c:v>-3.8375679646541999E-5</c:v>
                </c:pt>
                <c:pt idx="1291">
                  <c:v>-3.7940232495535803E-5</c:v>
                </c:pt>
                <c:pt idx="1292">
                  <c:v>-3.6234124679923902E-5</c:v>
                </c:pt>
                <c:pt idx="1293">
                  <c:v>-3.9566399191338798E-5</c:v>
                </c:pt>
                <c:pt idx="1294">
                  <c:v>-3.2582076670032899E-5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828-4EFA-9C63-58D1E0C8713B}"/>
            </c:ext>
          </c:extLst>
        </c:ser>
        <c:ser>
          <c:idx val="6"/>
          <c:order val="6"/>
          <c:tx>
            <c:v>Usi HiPIMS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2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Sheet1!$BU$19:$BU$5017</c:f>
              <c:numCache>
                <c:formatCode>General</c:formatCode>
                <c:ptCount val="4999"/>
                <c:pt idx="0">
                  <c:v>10.724700450897201</c:v>
                </c:pt>
                <c:pt idx="1">
                  <c:v>12.7482995986938</c:v>
                </c:pt>
                <c:pt idx="2">
                  <c:v>14.6845135688782</c:v>
                </c:pt>
                <c:pt idx="3">
                  <c:v>16.646023750305201</c:v>
                </c:pt>
                <c:pt idx="4">
                  <c:v>18.783634185791001</c:v>
                </c:pt>
                <c:pt idx="5">
                  <c:v>20.782957077026399</c:v>
                </c:pt>
                <c:pt idx="6">
                  <c:v>22.643962860107401</c:v>
                </c:pt>
                <c:pt idx="7">
                  <c:v>24.668435096740701</c:v>
                </c:pt>
                <c:pt idx="8">
                  <c:v>26.680332183837901</c:v>
                </c:pt>
                <c:pt idx="9">
                  <c:v>28.742526054382299</c:v>
                </c:pt>
                <c:pt idx="10">
                  <c:v>30.7921466827393</c:v>
                </c:pt>
                <c:pt idx="11">
                  <c:v>32.728538513183601</c:v>
                </c:pt>
                <c:pt idx="12">
                  <c:v>34.765583038330099</c:v>
                </c:pt>
                <c:pt idx="13">
                  <c:v>36.752391815185497</c:v>
                </c:pt>
                <c:pt idx="14">
                  <c:v>38.651121139526403</c:v>
                </c:pt>
                <c:pt idx="15">
                  <c:v>40.6378688812256</c:v>
                </c:pt>
                <c:pt idx="16">
                  <c:v>42.725151062011697</c:v>
                </c:pt>
                <c:pt idx="17">
                  <c:v>44.749622344970703</c:v>
                </c:pt>
                <c:pt idx="18">
                  <c:v>46.660923004150398</c:v>
                </c:pt>
                <c:pt idx="19">
                  <c:v>48.773473739624002</c:v>
                </c:pt>
                <c:pt idx="20">
                  <c:v>50.810642242431598</c:v>
                </c:pt>
                <c:pt idx="21">
                  <c:v>52.684103012084996</c:v>
                </c:pt>
                <c:pt idx="22">
                  <c:v>54.6331272125244</c:v>
                </c:pt>
                <c:pt idx="23">
                  <c:v>56.682746887207003</c:v>
                </c:pt>
                <c:pt idx="24">
                  <c:v>58.694643020629897</c:v>
                </c:pt>
                <c:pt idx="25">
                  <c:v>60.6436672210693</c:v>
                </c:pt>
                <c:pt idx="26">
                  <c:v>62.7184352874756</c:v>
                </c:pt>
                <c:pt idx="27">
                  <c:v>64.742906570434599</c:v>
                </c:pt>
                <c:pt idx="28">
                  <c:v>66.629058837890597</c:v>
                </c:pt>
                <c:pt idx="29">
                  <c:v>68.691371917724595</c:v>
                </c:pt>
                <c:pt idx="30">
                  <c:v>70.791172027587905</c:v>
                </c:pt>
                <c:pt idx="31">
                  <c:v>72.664634704589801</c:v>
                </c:pt>
                <c:pt idx="32">
                  <c:v>74.613780975341797</c:v>
                </c:pt>
                <c:pt idx="33">
                  <c:v>76.738967895507798</c:v>
                </c:pt>
                <c:pt idx="34">
                  <c:v>78.713020324707003</c:v>
                </c:pt>
                <c:pt idx="35">
                  <c:v>80.611625671386705</c:v>
                </c:pt>
                <c:pt idx="36">
                  <c:v>82.698966979980497</c:v>
                </c:pt>
                <c:pt idx="37">
                  <c:v>84.698410034179702</c:v>
                </c:pt>
                <c:pt idx="38">
                  <c:v>86.622406005859403</c:v>
                </c:pt>
                <c:pt idx="39">
                  <c:v>88.621726989746094</c:v>
                </c:pt>
                <c:pt idx="40">
                  <c:v>90.620933532714801</c:v>
                </c:pt>
                <c:pt idx="41">
                  <c:v>92.620143890380902</c:v>
                </c:pt>
                <c:pt idx="42">
                  <c:v>94.632045745849595</c:v>
                </c:pt>
                <c:pt idx="43">
                  <c:v>96.618789672851605</c:v>
                </c:pt>
                <c:pt idx="44">
                  <c:v>98.630920410156193</c:v>
                </c:pt>
                <c:pt idx="45">
                  <c:v>100.655395507813</c:v>
                </c:pt>
                <c:pt idx="46">
                  <c:v>102.679866790771</c:v>
                </c:pt>
                <c:pt idx="47">
                  <c:v>104.729484558105</c:v>
                </c:pt>
                <c:pt idx="48">
                  <c:v>106.703422546387</c:v>
                </c:pt>
                <c:pt idx="49">
                  <c:v>108.639873504639</c:v>
                </c:pt>
                <c:pt idx="50">
                  <c:v>110.689491271973</c:v>
                </c:pt>
                <c:pt idx="51">
                  <c:v>112.701389312744</c:v>
                </c:pt>
                <c:pt idx="52">
                  <c:v>114.60012054443401</c:v>
                </c:pt>
                <c:pt idx="53">
                  <c:v>116.612014770508</c:v>
                </c:pt>
                <c:pt idx="54">
                  <c:v>118.68678283691401</c:v>
                </c:pt>
                <c:pt idx="55">
                  <c:v>120.610893249512</c:v>
                </c:pt>
                <c:pt idx="56">
                  <c:v>122.559917449951</c:v>
                </c:pt>
                <c:pt idx="57">
                  <c:v>124.571582794189</c:v>
                </c:pt>
                <c:pt idx="58">
                  <c:v>126.58371734619099</c:v>
                </c:pt>
                <c:pt idx="59">
                  <c:v>128.59561157226599</c:v>
                </c:pt>
                <c:pt idx="60">
                  <c:v>130.59469604492199</c:v>
                </c:pt>
                <c:pt idx="61">
                  <c:v>132.60682678222699</c:v>
                </c:pt>
                <c:pt idx="62">
                  <c:v>134.64410400390599</c:v>
                </c:pt>
                <c:pt idx="63">
                  <c:v>136.79409027099601</c:v>
                </c:pt>
                <c:pt idx="64">
                  <c:v>138.70516204833999</c:v>
                </c:pt>
                <c:pt idx="65">
                  <c:v>140.541015625</c:v>
                </c:pt>
                <c:pt idx="66">
                  <c:v>142.56571960449199</c:v>
                </c:pt>
                <c:pt idx="67">
                  <c:v>144.62791442871099</c:v>
                </c:pt>
                <c:pt idx="68">
                  <c:v>146.63980865478501</c:v>
                </c:pt>
                <c:pt idx="69">
                  <c:v>148.58906555175801</c:v>
                </c:pt>
                <c:pt idx="70">
                  <c:v>150.58838653564499</c:v>
                </c:pt>
                <c:pt idx="71">
                  <c:v>152.58747100830101</c:v>
                </c:pt>
                <c:pt idx="72">
                  <c:v>154.59913635253901</c:v>
                </c:pt>
                <c:pt idx="73">
                  <c:v>156.623611450195</c:v>
                </c:pt>
                <c:pt idx="74">
                  <c:v>158.66065979003901</c:v>
                </c:pt>
                <c:pt idx="75">
                  <c:v>160.68536376953099</c:v>
                </c:pt>
                <c:pt idx="76">
                  <c:v>162.57151794433599</c:v>
                </c:pt>
                <c:pt idx="77">
                  <c:v>164.57084655761699</c:v>
                </c:pt>
                <c:pt idx="78">
                  <c:v>166.58297729492199</c:v>
                </c:pt>
                <c:pt idx="79">
                  <c:v>168.50661468505899</c:v>
                </c:pt>
                <c:pt idx="80">
                  <c:v>170.53085327148401</c:v>
                </c:pt>
                <c:pt idx="81">
                  <c:v>172.53017425537101</c:v>
                </c:pt>
                <c:pt idx="82">
                  <c:v>174.542068481445</c:v>
                </c:pt>
                <c:pt idx="83">
                  <c:v>176.57935333251999</c:v>
                </c:pt>
                <c:pt idx="84">
                  <c:v>178.604057312012</c:v>
                </c:pt>
                <c:pt idx="85">
                  <c:v>180.577995300293</c:v>
                </c:pt>
                <c:pt idx="86">
                  <c:v>182.627388000488</c:v>
                </c:pt>
                <c:pt idx="87">
                  <c:v>184.677001953125</c:v>
                </c:pt>
                <c:pt idx="88">
                  <c:v>186.601112365723</c:v>
                </c:pt>
                <c:pt idx="89">
                  <c:v>188.56295776367199</c:v>
                </c:pt>
                <c:pt idx="90">
                  <c:v>190.57485198974601</c:v>
                </c:pt>
                <c:pt idx="91">
                  <c:v>192.59884643554699</c:v>
                </c:pt>
                <c:pt idx="92">
                  <c:v>194.572547912598</c:v>
                </c:pt>
                <c:pt idx="93">
                  <c:v>196.54719543457</c:v>
                </c:pt>
                <c:pt idx="94">
                  <c:v>198.546989440918</c:v>
                </c:pt>
                <c:pt idx="95">
                  <c:v>200.53373718261699</c:v>
                </c:pt>
                <c:pt idx="96">
                  <c:v>202.55820465087899</c:v>
                </c:pt>
                <c:pt idx="97">
                  <c:v>204.55706787109401</c:v>
                </c:pt>
                <c:pt idx="98">
                  <c:v>206.56849670410199</c:v>
                </c:pt>
                <c:pt idx="99">
                  <c:v>208.51750946044899</c:v>
                </c:pt>
                <c:pt idx="100">
                  <c:v>210.59274291992199</c:v>
                </c:pt>
                <c:pt idx="101">
                  <c:v>212.71827697753901</c:v>
                </c:pt>
                <c:pt idx="102">
                  <c:v>214.629585266113</c:v>
                </c:pt>
                <c:pt idx="103">
                  <c:v>216.52831268310501</c:v>
                </c:pt>
                <c:pt idx="104">
                  <c:v>218.55278015136699</c:v>
                </c:pt>
                <c:pt idx="105">
                  <c:v>220.602409362793</c:v>
                </c:pt>
                <c:pt idx="106">
                  <c:v>222.564018249512</c:v>
                </c:pt>
                <c:pt idx="107">
                  <c:v>224.53771972656199</c:v>
                </c:pt>
                <c:pt idx="108">
                  <c:v>226.54914855957</c:v>
                </c:pt>
                <c:pt idx="109">
                  <c:v>228.548469543457</c:v>
                </c:pt>
                <c:pt idx="110">
                  <c:v>230.52263641357399</c:v>
                </c:pt>
                <c:pt idx="111">
                  <c:v>232.57272338867199</c:v>
                </c:pt>
                <c:pt idx="112">
                  <c:v>234.54689788818399</c:v>
                </c:pt>
                <c:pt idx="113">
                  <c:v>236.49546051025399</c:v>
                </c:pt>
                <c:pt idx="114">
                  <c:v>238.59538269043</c:v>
                </c:pt>
                <c:pt idx="115">
                  <c:v>240.58213043212899</c:v>
                </c:pt>
                <c:pt idx="116">
                  <c:v>242.53115844726599</c:v>
                </c:pt>
                <c:pt idx="117">
                  <c:v>244.51837158203099</c:v>
                </c:pt>
                <c:pt idx="118">
                  <c:v>246.46786499023401</c:v>
                </c:pt>
                <c:pt idx="119">
                  <c:v>248.49234008789099</c:v>
                </c:pt>
                <c:pt idx="120">
                  <c:v>250.57967376708999</c:v>
                </c:pt>
                <c:pt idx="121">
                  <c:v>252.553840637207</c:v>
                </c:pt>
                <c:pt idx="122">
                  <c:v>254.49029541015599</c:v>
                </c:pt>
                <c:pt idx="123">
                  <c:v>256.57763671875</c:v>
                </c:pt>
                <c:pt idx="124">
                  <c:v>258.53923034667997</c:v>
                </c:pt>
                <c:pt idx="125">
                  <c:v>260.42492675781301</c:v>
                </c:pt>
                <c:pt idx="126">
                  <c:v>262.51228332519503</c:v>
                </c:pt>
                <c:pt idx="127">
                  <c:v>264.61218261718699</c:v>
                </c:pt>
                <c:pt idx="128">
                  <c:v>266.54862976074202</c:v>
                </c:pt>
                <c:pt idx="129">
                  <c:v>268.44784545898398</c:v>
                </c:pt>
                <c:pt idx="130">
                  <c:v>270.43458557128901</c:v>
                </c:pt>
                <c:pt idx="131">
                  <c:v>272.48373413085898</c:v>
                </c:pt>
                <c:pt idx="132">
                  <c:v>274.52032470703102</c:v>
                </c:pt>
                <c:pt idx="133">
                  <c:v>276.46981811523398</c:v>
                </c:pt>
                <c:pt idx="134">
                  <c:v>278.49427795410202</c:v>
                </c:pt>
                <c:pt idx="135">
                  <c:v>280.50617980957003</c:v>
                </c:pt>
                <c:pt idx="136">
                  <c:v>282.48081970214798</c:v>
                </c:pt>
                <c:pt idx="137">
                  <c:v>284.46708679199202</c:v>
                </c:pt>
                <c:pt idx="138">
                  <c:v>286.51623535156199</c:v>
                </c:pt>
                <c:pt idx="139">
                  <c:v>288.57890319824202</c:v>
                </c:pt>
                <c:pt idx="140">
                  <c:v>290.49067687988298</c:v>
                </c:pt>
                <c:pt idx="141">
                  <c:v>292.47695922851602</c:v>
                </c:pt>
                <c:pt idx="142">
                  <c:v>294.55172729492199</c:v>
                </c:pt>
                <c:pt idx="143">
                  <c:v>296.50074768066401</c:v>
                </c:pt>
                <c:pt idx="144">
                  <c:v>298.38644409179699</c:v>
                </c:pt>
                <c:pt idx="145">
                  <c:v>300.42349243164102</c:v>
                </c:pt>
                <c:pt idx="146">
                  <c:v>302.56159973144503</c:v>
                </c:pt>
                <c:pt idx="147">
                  <c:v>304.52366638183599</c:v>
                </c:pt>
                <c:pt idx="148">
                  <c:v>306.44706726074202</c:v>
                </c:pt>
                <c:pt idx="149">
                  <c:v>308.44592285156199</c:v>
                </c:pt>
                <c:pt idx="150">
                  <c:v>310.38236999511702</c:v>
                </c:pt>
                <c:pt idx="151">
                  <c:v>312.40731811523398</c:v>
                </c:pt>
                <c:pt idx="152">
                  <c:v>314.50770568847702</c:v>
                </c:pt>
                <c:pt idx="153">
                  <c:v>316.48187255859398</c:v>
                </c:pt>
                <c:pt idx="154">
                  <c:v>318.481201171875</c:v>
                </c:pt>
                <c:pt idx="155">
                  <c:v>320.49308776855497</c:v>
                </c:pt>
                <c:pt idx="156">
                  <c:v>322.53013610839798</c:v>
                </c:pt>
                <c:pt idx="157">
                  <c:v>324.54156494140602</c:v>
                </c:pt>
                <c:pt idx="158">
                  <c:v>326.4775390625</c:v>
                </c:pt>
                <c:pt idx="159">
                  <c:v>328.51506042480497</c:v>
                </c:pt>
                <c:pt idx="160">
                  <c:v>330.55210876464798</c:v>
                </c:pt>
                <c:pt idx="161">
                  <c:v>332.50112915039102</c:v>
                </c:pt>
                <c:pt idx="162">
                  <c:v>334.47578430175798</c:v>
                </c:pt>
                <c:pt idx="163">
                  <c:v>336.49978637695301</c:v>
                </c:pt>
                <c:pt idx="164">
                  <c:v>338.46138000488298</c:v>
                </c:pt>
                <c:pt idx="165">
                  <c:v>340.42298889160202</c:v>
                </c:pt>
                <c:pt idx="166">
                  <c:v>342.47261047363298</c:v>
                </c:pt>
                <c:pt idx="167">
                  <c:v>344.45936584472702</c:v>
                </c:pt>
                <c:pt idx="168">
                  <c:v>346.39581298828102</c:v>
                </c:pt>
                <c:pt idx="169">
                  <c:v>348.39512634277298</c:v>
                </c:pt>
                <c:pt idx="170">
                  <c:v>350.45684814453102</c:v>
                </c:pt>
                <c:pt idx="171">
                  <c:v>352.49435424804699</c:v>
                </c:pt>
                <c:pt idx="172">
                  <c:v>354.40612792968699</c:v>
                </c:pt>
                <c:pt idx="173">
                  <c:v>356.37983703613298</c:v>
                </c:pt>
                <c:pt idx="174">
                  <c:v>358.51701354980497</c:v>
                </c:pt>
                <c:pt idx="175">
                  <c:v>360.51634216308599</c:v>
                </c:pt>
                <c:pt idx="176">
                  <c:v>362.38992309570301</c:v>
                </c:pt>
                <c:pt idx="177">
                  <c:v>364.40180969238298</c:v>
                </c:pt>
                <c:pt idx="178">
                  <c:v>366.42674255371099</c:v>
                </c:pt>
                <c:pt idx="179">
                  <c:v>368.41349792480497</c:v>
                </c:pt>
                <c:pt idx="180">
                  <c:v>370.412353515625</c:v>
                </c:pt>
                <c:pt idx="181">
                  <c:v>372.41166687011702</c:v>
                </c:pt>
                <c:pt idx="182">
                  <c:v>374.37373352050798</c:v>
                </c:pt>
                <c:pt idx="183">
                  <c:v>376.38612365722702</c:v>
                </c:pt>
                <c:pt idx="184">
                  <c:v>378.38543701171898</c:v>
                </c:pt>
                <c:pt idx="185">
                  <c:v>380.33444213867199</c:v>
                </c:pt>
                <c:pt idx="186">
                  <c:v>382.38407897949202</c:v>
                </c:pt>
                <c:pt idx="187">
                  <c:v>384.521728515625</c:v>
                </c:pt>
                <c:pt idx="188">
                  <c:v>386.50846862792997</c:v>
                </c:pt>
                <c:pt idx="189">
                  <c:v>388.38204956054699</c:v>
                </c:pt>
                <c:pt idx="190">
                  <c:v>390.36880493164102</c:v>
                </c:pt>
                <c:pt idx="191">
                  <c:v>392.45613098144503</c:v>
                </c:pt>
                <c:pt idx="192">
                  <c:v>394.44287109375</c:v>
                </c:pt>
                <c:pt idx="193">
                  <c:v>396.39189147949202</c:v>
                </c:pt>
                <c:pt idx="194">
                  <c:v>398.36605834960898</c:v>
                </c:pt>
                <c:pt idx="195">
                  <c:v>400.37797546386702</c:v>
                </c:pt>
                <c:pt idx="196">
                  <c:v>402.52821350097702</c:v>
                </c:pt>
                <c:pt idx="197">
                  <c:v>404.47723388671898</c:v>
                </c:pt>
                <c:pt idx="198">
                  <c:v>406.37596130371099</c:v>
                </c:pt>
                <c:pt idx="199">
                  <c:v>408.38784790039102</c:v>
                </c:pt>
                <c:pt idx="200">
                  <c:v>410.38714599609398</c:v>
                </c:pt>
                <c:pt idx="201">
                  <c:v>412.44935607910202</c:v>
                </c:pt>
                <c:pt idx="202">
                  <c:v>414.43612670898398</c:v>
                </c:pt>
                <c:pt idx="203">
                  <c:v>416.38421630859398</c:v>
                </c:pt>
                <c:pt idx="204">
                  <c:v>418.34579467773398</c:v>
                </c:pt>
                <c:pt idx="205">
                  <c:v>420.3837890625</c:v>
                </c:pt>
                <c:pt idx="206">
                  <c:v>422.49627685546898</c:v>
                </c:pt>
                <c:pt idx="207">
                  <c:v>424.47044372558599</c:v>
                </c:pt>
                <c:pt idx="208">
                  <c:v>426.36917114257801</c:v>
                </c:pt>
                <c:pt idx="209">
                  <c:v>428.34333801269503</c:v>
                </c:pt>
                <c:pt idx="210">
                  <c:v>430.40554809570301</c:v>
                </c:pt>
                <c:pt idx="211">
                  <c:v>432.36714172363298</c:v>
                </c:pt>
                <c:pt idx="212">
                  <c:v>434.40325927734398</c:v>
                </c:pt>
                <c:pt idx="213">
                  <c:v>436.41514587402298</c:v>
                </c:pt>
                <c:pt idx="214">
                  <c:v>438.327392578125</c:v>
                </c:pt>
                <c:pt idx="215">
                  <c:v>440.40216064453102</c:v>
                </c:pt>
                <c:pt idx="216">
                  <c:v>442.38890075683599</c:v>
                </c:pt>
                <c:pt idx="217">
                  <c:v>444.33793640136702</c:v>
                </c:pt>
                <c:pt idx="218">
                  <c:v>446.40013122558599</c:v>
                </c:pt>
                <c:pt idx="219">
                  <c:v>448.39945983886702</c:v>
                </c:pt>
                <c:pt idx="220">
                  <c:v>450.32238769531301</c:v>
                </c:pt>
                <c:pt idx="221">
                  <c:v>452.35943603515602</c:v>
                </c:pt>
                <c:pt idx="222">
                  <c:v>454.39741516113298</c:v>
                </c:pt>
                <c:pt idx="223">
                  <c:v>456.35902404785202</c:v>
                </c:pt>
                <c:pt idx="224">
                  <c:v>458.432861328125</c:v>
                </c:pt>
                <c:pt idx="225">
                  <c:v>460.38188171386702</c:v>
                </c:pt>
                <c:pt idx="226">
                  <c:v>462.25639343261702</c:v>
                </c:pt>
                <c:pt idx="227">
                  <c:v>464.30599975585898</c:v>
                </c:pt>
                <c:pt idx="228">
                  <c:v>466.35563659667997</c:v>
                </c:pt>
                <c:pt idx="229">
                  <c:v>468.39268493652298</c:v>
                </c:pt>
                <c:pt idx="230">
                  <c:v>470.44229125976602</c:v>
                </c:pt>
                <c:pt idx="231">
                  <c:v>472.39131164550798</c:v>
                </c:pt>
                <c:pt idx="232">
                  <c:v>474.34033203125</c:v>
                </c:pt>
                <c:pt idx="233">
                  <c:v>476.38903808593699</c:v>
                </c:pt>
                <c:pt idx="234">
                  <c:v>478.36323547363298</c:v>
                </c:pt>
                <c:pt idx="235">
                  <c:v>480.25030517578102</c:v>
                </c:pt>
                <c:pt idx="236">
                  <c:v>482.27476501464798</c:v>
                </c:pt>
                <c:pt idx="237">
                  <c:v>484.37469482421898</c:v>
                </c:pt>
                <c:pt idx="238">
                  <c:v>486.36050415039102</c:v>
                </c:pt>
                <c:pt idx="239">
                  <c:v>488.27085876464798</c:v>
                </c:pt>
                <c:pt idx="240">
                  <c:v>490.25761413574202</c:v>
                </c:pt>
                <c:pt idx="241">
                  <c:v>492.29559326171898</c:v>
                </c:pt>
                <c:pt idx="242">
                  <c:v>494.28326416015602</c:v>
                </c:pt>
                <c:pt idx="243">
                  <c:v>496.3203125</c:v>
                </c:pt>
                <c:pt idx="244">
                  <c:v>498.34478759765602</c:v>
                </c:pt>
                <c:pt idx="245">
                  <c:v>500.3818359375</c:v>
                </c:pt>
                <c:pt idx="246">
                  <c:v>502.36857604980497</c:v>
                </c:pt>
                <c:pt idx="247">
                  <c:v>504.27987670898398</c:v>
                </c:pt>
                <c:pt idx="248">
                  <c:v>506.34208679199202</c:v>
                </c:pt>
                <c:pt idx="249">
                  <c:v>508.36656188964798</c:v>
                </c:pt>
                <c:pt idx="250">
                  <c:v>510.29043579101602</c:v>
                </c:pt>
                <c:pt idx="251">
                  <c:v>512.37777709960903</c:v>
                </c:pt>
                <c:pt idx="252">
                  <c:v>514.37615966796898</c:v>
                </c:pt>
                <c:pt idx="253">
                  <c:v>516.30001831054699</c:v>
                </c:pt>
                <c:pt idx="254">
                  <c:v>518.28768920898403</c:v>
                </c:pt>
                <c:pt idx="255">
                  <c:v>520.29867553710903</c:v>
                </c:pt>
                <c:pt idx="256">
                  <c:v>522.36087036132801</c:v>
                </c:pt>
                <c:pt idx="257">
                  <c:v>524.34762573242199</c:v>
                </c:pt>
                <c:pt idx="258">
                  <c:v>526.35861206054699</c:v>
                </c:pt>
                <c:pt idx="259">
                  <c:v>528.37142944335903</c:v>
                </c:pt>
                <c:pt idx="260">
                  <c:v>530.3330078125</c:v>
                </c:pt>
                <c:pt idx="261">
                  <c:v>532.29461669921898</c:v>
                </c:pt>
                <c:pt idx="262">
                  <c:v>534.24456787109398</c:v>
                </c:pt>
                <c:pt idx="263">
                  <c:v>536.28161621093705</c:v>
                </c:pt>
                <c:pt idx="264">
                  <c:v>538.36898803710903</c:v>
                </c:pt>
                <c:pt idx="265">
                  <c:v>540.380859375</c:v>
                </c:pt>
                <c:pt idx="266">
                  <c:v>542.30474853515602</c:v>
                </c:pt>
                <c:pt idx="267">
                  <c:v>544.22863769531295</c:v>
                </c:pt>
                <c:pt idx="268">
                  <c:v>546.26568603515602</c:v>
                </c:pt>
                <c:pt idx="269">
                  <c:v>548.327880859375</c:v>
                </c:pt>
                <c:pt idx="270">
                  <c:v>550.36489868164097</c:v>
                </c:pt>
                <c:pt idx="271">
                  <c:v>552.31393432617199</c:v>
                </c:pt>
                <c:pt idx="272">
                  <c:v>554.22521972656205</c:v>
                </c:pt>
                <c:pt idx="273">
                  <c:v>556.22454833984398</c:v>
                </c:pt>
                <c:pt idx="274">
                  <c:v>558.33706665039097</c:v>
                </c:pt>
                <c:pt idx="275">
                  <c:v>560.38668823242199</c:v>
                </c:pt>
                <c:pt idx="276">
                  <c:v>562.27282714843795</c:v>
                </c:pt>
                <c:pt idx="277">
                  <c:v>564.24697875976597</c:v>
                </c:pt>
                <c:pt idx="278">
                  <c:v>566.24630737304699</c:v>
                </c:pt>
                <c:pt idx="279">
                  <c:v>568.27078247070301</c:v>
                </c:pt>
                <c:pt idx="280">
                  <c:v>570.28268432617199</c:v>
                </c:pt>
                <c:pt idx="281">
                  <c:v>572.28201293945301</c:v>
                </c:pt>
                <c:pt idx="282">
                  <c:v>574.33163452148403</c:v>
                </c:pt>
                <c:pt idx="283">
                  <c:v>576.30578613281205</c:v>
                </c:pt>
                <c:pt idx="284">
                  <c:v>578.24224853515602</c:v>
                </c:pt>
                <c:pt idx="285">
                  <c:v>580.26672363281295</c:v>
                </c:pt>
                <c:pt idx="286">
                  <c:v>582.27859497070301</c:v>
                </c:pt>
                <c:pt idx="287">
                  <c:v>584.30310058593795</c:v>
                </c:pt>
                <c:pt idx="288">
                  <c:v>586.34014892578102</c:v>
                </c:pt>
                <c:pt idx="289">
                  <c:v>588.275634765625</c:v>
                </c:pt>
                <c:pt idx="290">
                  <c:v>590.28753662109398</c:v>
                </c:pt>
                <c:pt idx="291">
                  <c:v>592.31295776367199</c:v>
                </c:pt>
                <c:pt idx="292">
                  <c:v>594.31228637695301</c:v>
                </c:pt>
                <c:pt idx="293">
                  <c:v>596.29904174804699</c:v>
                </c:pt>
                <c:pt idx="294">
                  <c:v>598.27227783203102</c:v>
                </c:pt>
                <c:pt idx="295">
                  <c:v>600.2841796875</c:v>
                </c:pt>
                <c:pt idx="296">
                  <c:v>602.29699707031205</c:v>
                </c:pt>
                <c:pt idx="297">
                  <c:v>604.24603271484398</c:v>
                </c:pt>
                <c:pt idx="298">
                  <c:v>606.245361328125</c:v>
                </c:pt>
                <c:pt idx="299">
                  <c:v>608.23208618164097</c:v>
                </c:pt>
                <c:pt idx="300">
                  <c:v>610.20626831054699</c:v>
                </c:pt>
                <c:pt idx="301">
                  <c:v>612.20556640625</c:v>
                </c:pt>
                <c:pt idx="302">
                  <c:v>614.20489501953102</c:v>
                </c:pt>
                <c:pt idx="303">
                  <c:v>616.26712036132801</c:v>
                </c:pt>
                <c:pt idx="304">
                  <c:v>618.24130249023403</c:v>
                </c:pt>
                <c:pt idx="305">
                  <c:v>620.22805786132801</c:v>
                </c:pt>
                <c:pt idx="306">
                  <c:v>622.25253295898403</c:v>
                </c:pt>
                <c:pt idx="307">
                  <c:v>624.214111328125</c:v>
                </c:pt>
                <c:pt idx="308">
                  <c:v>626.21249389648403</c:v>
                </c:pt>
                <c:pt idx="309">
                  <c:v>628.28631591796898</c:v>
                </c:pt>
                <c:pt idx="310">
                  <c:v>630.36199951171898</c:v>
                </c:pt>
                <c:pt idx="311">
                  <c:v>632.285888671875</c:v>
                </c:pt>
                <c:pt idx="312">
                  <c:v>634.20977783203102</c:v>
                </c:pt>
                <c:pt idx="313">
                  <c:v>636.20910644531295</c:v>
                </c:pt>
                <c:pt idx="314">
                  <c:v>638.14553833007801</c:v>
                </c:pt>
                <c:pt idx="315">
                  <c:v>640.17095947265602</c:v>
                </c:pt>
                <c:pt idx="316">
                  <c:v>642.19546508789097</c:v>
                </c:pt>
                <c:pt idx="317">
                  <c:v>644.21990966796898</c:v>
                </c:pt>
                <c:pt idx="318">
                  <c:v>646.24435424804699</c:v>
                </c:pt>
                <c:pt idx="319">
                  <c:v>648.15567016601597</c:v>
                </c:pt>
                <c:pt idx="320">
                  <c:v>650.19271850585903</c:v>
                </c:pt>
                <c:pt idx="321">
                  <c:v>652.22976684570301</c:v>
                </c:pt>
                <c:pt idx="322">
                  <c:v>654.22909545898403</c:v>
                </c:pt>
                <c:pt idx="323">
                  <c:v>656.21585083007801</c:v>
                </c:pt>
                <c:pt idx="324">
                  <c:v>658.16485595703102</c:v>
                </c:pt>
                <c:pt idx="325">
                  <c:v>660.17578125</c:v>
                </c:pt>
                <c:pt idx="326">
                  <c:v>662.13739013671898</c:v>
                </c:pt>
                <c:pt idx="327">
                  <c:v>664.18795776367199</c:v>
                </c:pt>
                <c:pt idx="328">
                  <c:v>666.23666381835903</c:v>
                </c:pt>
                <c:pt idx="329">
                  <c:v>668.16055297851597</c:v>
                </c:pt>
                <c:pt idx="330">
                  <c:v>670.13565063476597</c:v>
                </c:pt>
                <c:pt idx="331">
                  <c:v>672.14755249023403</c:v>
                </c:pt>
                <c:pt idx="332">
                  <c:v>674.10916137695301</c:v>
                </c:pt>
                <c:pt idx="333">
                  <c:v>676.18392944335903</c:v>
                </c:pt>
                <c:pt idx="334">
                  <c:v>678.24612426757801</c:v>
                </c:pt>
                <c:pt idx="335">
                  <c:v>680.28317260742199</c:v>
                </c:pt>
                <c:pt idx="336">
                  <c:v>682.26989746093705</c:v>
                </c:pt>
                <c:pt idx="337">
                  <c:v>684.18118286132801</c:v>
                </c:pt>
                <c:pt idx="338">
                  <c:v>686.20471191406205</c:v>
                </c:pt>
                <c:pt idx="339">
                  <c:v>688.19146728515602</c:v>
                </c:pt>
                <c:pt idx="340">
                  <c:v>690.17916870117199</c:v>
                </c:pt>
                <c:pt idx="341">
                  <c:v>692.19107055664097</c:v>
                </c:pt>
                <c:pt idx="342">
                  <c:v>694.16525268554699</c:v>
                </c:pt>
                <c:pt idx="343">
                  <c:v>696.13943481445301</c:v>
                </c:pt>
                <c:pt idx="344">
                  <c:v>698.23934936523403</c:v>
                </c:pt>
                <c:pt idx="345">
                  <c:v>700.30059814453102</c:v>
                </c:pt>
                <c:pt idx="346">
                  <c:v>702.24960327148403</c:v>
                </c:pt>
                <c:pt idx="347">
                  <c:v>704.22470092773403</c:v>
                </c:pt>
                <c:pt idx="348">
                  <c:v>706.17373657226597</c:v>
                </c:pt>
                <c:pt idx="349">
                  <c:v>708.13534545898403</c:v>
                </c:pt>
                <c:pt idx="350">
                  <c:v>710.23526000976597</c:v>
                </c:pt>
                <c:pt idx="351">
                  <c:v>712.25973510742199</c:v>
                </c:pt>
                <c:pt idx="352">
                  <c:v>714.20877075195301</c:v>
                </c:pt>
                <c:pt idx="353">
                  <c:v>716.18295288085903</c:v>
                </c:pt>
                <c:pt idx="354">
                  <c:v>718.15713500976597</c:v>
                </c:pt>
                <c:pt idx="355">
                  <c:v>720.14294433593795</c:v>
                </c:pt>
                <c:pt idx="356">
                  <c:v>722.09197998046898</c:v>
                </c:pt>
                <c:pt idx="357">
                  <c:v>724.09127807617199</c:v>
                </c:pt>
                <c:pt idx="358">
                  <c:v>726.16604614257801</c:v>
                </c:pt>
                <c:pt idx="359">
                  <c:v>728.22918701171898</c:v>
                </c:pt>
                <c:pt idx="360">
                  <c:v>730.21591186523403</c:v>
                </c:pt>
                <c:pt idx="361">
                  <c:v>732.25204467773403</c:v>
                </c:pt>
                <c:pt idx="362">
                  <c:v>734.23880004882801</c:v>
                </c:pt>
                <c:pt idx="363">
                  <c:v>736.15103149414097</c:v>
                </c:pt>
                <c:pt idx="364">
                  <c:v>738.06140136718705</c:v>
                </c:pt>
                <c:pt idx="365">
                  <c:v>740.09841918945301</c:v>
                </c:pt>
                <c:pt idx="366">
                  <c:v>742.17413330078102</c:v>
                </c:pt>
                <c:pt idx="367">
                  <c:v>744.12316894531295</c:v>
                </c:pt>
                <c:pt idx="368">
                  <c:v>746.13510131835903</c:v>
                </c:pt>
                <c:pt idx="369">
                  <c:v>748.17218017578102</c:v>
                </c:pt>
                <c:pt idx="370">
                  <c:v>750.17147827148403</c:v>
                </c:pt>
                <c:pt idx="371">
                  <c:v>752.14562988281295</c:v>
                </c:pt>
                <c:pt idx="372">
                  <c:v>754.20782470703102</c:v>
                </c:pt>
                <c:pt idx="373">
                  <c:v>756.23229980468705</c:v>
                </c:pt>
                <c:pt idx="374">
                  <c:v>758.19387817382801</c:v>
                </c:pt>
                <c:pt idx="375">
                  <c:v>760.18063354492199</c:v>
                </c:pt>
                <c:pt idx="376">
                  <c:v>762.17999267578102</c:v>
                </c:pt>
                <c:pt idx="377">
                  <c:v>764.16671752929699</c:v>
                </c:pt>
                <c:pt idx="378">
                  <c:v>766.10311889648403</c:v>
                </c:pt>
                <c:pt idx="379">
                  <c:v>768.16537475585903</c:v>
                </c:pt>
                <c:pt idx="380">
                  <c:v>770.16473388671898</c:v>
                </c:pt>
                <c:pt idx="381">
                  <c:v>772.08859252929699</c:v>
                </c:pt>
                <c:pt idx="382">
                  <c:v>774.07534790039097</c:v>
                </c:pt>
                <c:pt idx="383">
                  <c:v>776.08724975585903</c:v>
                </c:pt>
                <c:pt idx="384">
                  <c:v>778.11169433593795</c:v>
                </c:pt>
                <c:pt idx="385">
                  <c:v>780.14871215820301</c:v>
                </c:pt>
                <c:pt idx="386">
                  <c:v>782.19836425781205</c:v>
                </c:pt>
                <c:pt idx="387">
                  <c:v>784.19577026367199</c:v>
                </c:pt>
                <c:pt idx="388">
                  <c:v>786.144775390625</c:v>
                </c:pt>
                <c:pt idx="389">
                  <c:v>788.13348388671898</c:v>
                </c:pt>
                <c:pt idx="390">
                  <c:v>790.2333984375</c:v>
                </c:pt>
                <c:pt idx="391">
                  <c:v>792.23269653320301</c:v>
                </c:pt>
                <c:pt idx="392">
                  <c:v>794.11883544921898</c:v>
                </c:pt>
                <c:pt idx="393">
                  <c:v>796.10559082031205</c:v>
                </c:pt>
                <c:pt idx="394">
                  <c:v>798.09234619140602</c:v>
                </c:pt>
                <c:pt idx="395">
                  <c:v>800.104248046875</c:v>
                </c:pt>
                <c:pt idx="396">
                  <c:v>802.19158935546898</c:v>
                </c:pt>
                <c:pt idx="397">
                  <c:v>804.15316772460903</c:v>
                </c:pt>
                <c:pt idx="398">
                  <c:v>806.08963012695301</c:v>
                </c:pt>
                <c:pt idx="399">
                  <c:v>808.12664794921898</c:v>
                </c:pt>
                <c:pt idx="400">
                  <c:v>810.11340332031205</c:v>
                </c:pt>
                <c:pt idx="401">
                  <c:v>812.04797363281295</c:v>
                </c:pt>
                <c:pt idx="402">
                  <c:v>814.16043090820301</c:v>
                </c:pt>
                <c:pt idx="403">
                  <c:v>816.21197509765602</c:v>
                </c:pt>
                <c:pt idx="404">
                  <c:v>818.13589477539097</c:v>
                </c:pt>
                <c:pt idx="405">
                  <c:v>820.16036987304699</c:v>
                </c:pt>
                <c:pt idx="406">
                  <c:v>822.09680175781205</c:v>
                </c:pt>
                <c:pt idx="407">
                  <c:v>824.06906127929699</c:v>
                </c:pt>
                <c:pt idx="408">
                  <c:v>826.10614013671898</c:v>
                </c:pt>
                <c:pt idx="409">
                  <c:v>828.09478759765602</c:v>
                </c:pt>
                <c:pt idx="410">
                  <c:v>830.05636596679699</c:v>
                </c:pt>
                <c:pt idx="411">
                  <c:v>832.07891845703102</c:v>
                </c:pt>
                <c:pt idx="412">
                  <c:v>834.07821655273403</c:v>
                </c:pt>
                <c:pt idx="413">
                  <c:v>836.05429077148403</c:v>
                </c:pt>
                <c:pt idx="414">
                  <c:v>838.09136962890602</c:v>
                </c:pt>
                <c:pt idx="415">
                  <c:v>840.103271484375</c:v>
                </c:pt>
                <c:pt idx="416">
                  <c:v>842.10064697265602</c:v>
                </c:pt>
                <c:pt idx="417">
                  <c:v>844.07482910156205</c:v>
                </c:pt>
                <c:pt idx="418">
                  <c:v>846.07611083984398</c:v>
                </c:pt>
                <c:pt idx="419">
                  <c:v>848.12576293945301</c:v>
                </c:pt>
                <c:pt idx="420">
                  <c:v>850.09988403320301</c:v>
                </c:pt>
                <c:pt idx="421">
                  <c:v>852.08660888671898</c:v>
                </c:pt>
                <c:pt idx="422">
                  <c:v>854.08596801757801</c:v>
                </c:pt>
                <c:pt idx="423">
                  <c:v>856.06011962890602</c:v>
                </c:pt>
                <c:pt idx="424">
                  <c:v>858.09713745117199</c:v>
                </c:pt>
                <c:pt idx="425">
                  <c:v>860.09649658203102</c:v>
                </c:pt>
                <c:pt idx="426">
                  <c:v>862.05810546875</c:v>
                </c:pt>
                <c:pt idx="427">
                  <c:v>864.01968383789097</c:v>
                </c:pt>
                <c:pt idx="428">
                  <c:v>866.044189453125</c:v>
                </c:pt>
                <c:pt idx="429">
                  <c:v>868.10638427734398</c:v>
                </c:pt>
                <c:pt idx="430">
                  <c:v>870.11825561523403</c:v>
                </c:pt>
                <c:pt idx="431">
                  <c:v>872.09243774414097</c:v>
                </c:pt>
                <c:pt idx="432">
                  <c:v>874.02890014648403</c:v>
                </c:pt>
                <c:pt idx="433">
                  <c:v>876.06591796875</c:v>
                </c:pt>
                <c:pt idx="434">
                  <c:v>878.05264282226597</c:v>
                </c:pt>
                <c:pt idx="435">
                  <c:v>879.98721313476597</c:v>
                </c:pt>
                <c:pt idx="436">
                  <c:v>882.01168823242199</c:v>
                </c:pt>
                <c:pt idx="437">
                  <c:v>884.02551269531295</c:v>
                </c:pt>
                <c:pt idx="438">
                  <c:v>886.04998779296898</c:v>
                </c:pt>
                <c:pt idx="439">
                  <c:v>888.04928588867199</c:v>
                </c:pt>
                <c:pt idx="440">
                  <c:v>890.07376098632801</c:v>
                </c:pt>
                <c:pt idx="441">
                  <c:v>892.08566284179699</c:v>
                </c:pt>
                <c:pt idx="442">
                  <c:v>894.03466796875</c:v>
                </c:pt>
                <c:pt idx="443">
                  <c:v>896.03396606445301</c:v>
                </c:pt>
                <c:pt idx="444">
                  <c:v>898.146484375</c:v>
                </c:pt>
                <c:pt idx="445">
                  <c:v>900.05780029296898</c:v>
                </c:pt>
                <c:pt idx="446">
                  <c:v>901.95651245117199</c:v>
                </c:pt>
                <c:pt idx="447">
                  <c:v>904.03131103515602</c:v>
                </c:pt>
                <c:pt idx="448">
                  <c:v>906.01806640625</c:v>
                </c:pt>
                <c:pt idx="449">
                  <c:v>908.00479125976597</c:v>
                </c:pt>
                <c:pt idx="450">
                  <c:v>910.02923583984398</c:v>
                </c:pt>
                <c:pt idx="451">
                  <c:v>912.0537109375</c:v>
                </c:pt>
                <c:pt idx="452">
                  <c:v>914.01535034179699</c:v>
                </c:pt>
                <c:pt idx="453">
                  <c:v>915.97692871093705</c:v>
                </c:pt>
                <c:pt idx="454">
                  <c:v>917.97622680664097</c:v>
                </c:pt>
                <c:pt idx="455">
                  <c:v>920.01330566406205</c:v>
                </c:pt>
                <c:pt idx="456">
                  <c:v>922.01266479492199</c:v>
                </c:pt>
                <c:pt idx="457">
                  <c:v>923.98681640625</c:v>
                </c:pt>
                <c:pt idx="458">
                  <c:v>925.99868774414097</c:v>
                </c:pt>
                <c:pt idx="459">
                  <c:v>928.04830932617199</c:v>
                </c:pt>
                <c:pt idx="460">
                  <c:v>930.04763793945301</c:v>
                </c:pt>
                <c:pt idx="461">
                  <c:v>932.02182006835903</c:v>
                </c:pt>
                <c:pt idx="462">
                  <c:v>934.05886840820301</c:v>
                </c:pt>
                <c:pt idx="463">
                  <c:v>936.00790405273403</c:v>
                </c:pt>
                <c:pt idx="464">
                  <c:v>937.98208618164097</c:v>
                </c:pt>
                <c:pt idx="465">
                  <c:v>940.03170776367199</c:v>
                </c:pt>
                <c:pt idx="466">
                  <c:v>942.05618286132801</c:v>
                </c:pt>
                <c:pt idx="467">
                  <c:v>943.99261474609398</c:v>
                </c:pt>
                <c:pt idx="468">
                  <c:v>945.97933959960903</c:v>
                </c:pt>
                <c:pt idx="469">
                  <c:v>948.05413818359398</c:v>
                </c:pt>
                <c:pt idx="470">
                  <c:v>949.97799682617199</c:v>
                </c:pt>
                <c:pt idx="471">
                  <c:v>952.04016113281295</c:v>
                </c:pt>
                <c:pt idx="472">
                  <c:v>954.10235595703102</c:v>
                </c:pt>
                <c:pt idx="473">
                  <c:v>955.988525390625</c:v>
                </c:pt>
                <c:pt idx="474">
                  <c:v>957.95016479492199</c:v>
                </c:pt>
                <c:pt idx="475">
                  <c:v>959.98721313476597</c:v>
                </c:pt>
                <c:pt idx="476">
                  <c:v>961.96136474609398</c:v>
                </c:pt>
                <c:pt idx="477">
                  <c:v>963.89779663085903</c:v>
                </c:pt>
                <c:pt idx="478">
                  <c:v>965.90969848632801</c:v>
                </c:pt>
                <c:pt idx="479">
                  <c:v>967.90905761718705</c:v>
                </c:pt>
                <c:pt idx="480">
                  <c:v>969.95675659179699</c:v>
                </c:pt>
                <c:pt idx="481">
                  <c:v>972.031494140625</c:v>
                </c:pt>
                <c:pt idx="482">
                  <c:v>974.04531860351597</c:v>
                </c:pt>
                <c:pt idx="483">
                  <c:v>976.09494018554699</c:v>
                </c:pt>
                <c:pt idx="484">
                  <c:v>978.10681152343705</c:v>
                </c:pt>
                <c:pt idx="485">
                  <c:v>980.03067016601597</c:v>
                </c:pt>
                <c:pt idx="486">
                  <c:v>981.97970581054699</c:v>
                </c:pt>
                <c:pt idx="487">
                  <c:v>983.91619873046898</c:v>
                </c:pt>
                <c:pt idx="488">
                  <c:v>985.92810058593795</c:v>
                </c:pt>
                <c:pt idx="489">
                  <c:v>987.96511840820301</c:v>
                </c:pt>
                <c:pt idx="490">
                  <c:v>989.96447753906295</c:v>
                </c:pt>
                <c:pt idx="491">
                  <c:v>991.96383666992199</c:v>
                </c:pt>
                <c:pt idx="492">
                  <c:v>993.95056152343705</c:v>
                </c:pt>
                <c:pt idx="493">
                  <c:v>995.96240234375</c:v>
                </c:pt>
                <c:pt idx="494">
                  <c:v>997.94915771484398</c:v>
                </c:pt>
                <c:pt idx="495">
                  <c:v>999.99880981445301</c:v>
                </c:pt>
                <c:pt idx="496">
                  <c:v>1002.08612060547</c:v>
                </c:pt>
                <c:pt idx="497">
                  <c:v>1004.0476989746099</c:v>
                </c:pt>
                <c:pt idx="498">
                  <c:v>1006.0218811035199</c:v>
                </c:pt>
                <c:pt idx="499">
                  <c:v>1008.00671386719</c:v>
                </c:pt>
                <c:pt idx="500">
                  <c:v>1009.95574951172</c:v>
                </c:pt>
                <c:pt idx="501">
                  <c:v>1011.94439697266</c:v>
                </c:pt>
                <c:pt idx="502">
                  <c:v>1013.94372558594</c:v>
                </c:pt>
                <c:pt idx="503">
                  <c:v>1015.95562744141</c:v>
                </c:pt>
                <c:pt idx="504">
                  <c:v>1017.99267578125</c:v>
                </c:pt>
                <c:pt idx="505">
                  <c:v>1019.9543151855499</c:v>
                </c:pt>
                <c:pt idx="506">
                  <c:v>1021.9284973144501</c:v>
                </c:pt>
                <c:pt idx="507">
                  <c:v>1023.96551513672</c:v>
                </c:pt>
                <c:pt idx="508">
                  <c:v>1025.9396362304699</c:v>
                </c:pt>
                <c:pt idx="509">
                  <c:v>1027.90124511719</c:v>
                </c:pt>
                <c:pt idx="510">
                  <c:v>1029.97412109375</c:v>
                </c:pt>
                <c:pt idx="511">
                  <c:v>1032.0111694335901</c:v>
                </c:pt>
                <c:pt idx="512">
                  <c:v>1033.9746704101599</c:v>
                </c:pt>
                <c:pt idx="513">
                  <c:v>1035.9487915039099</c:v>
                </c:pt>
                <c:pt idx="514">
                  <c:v>1037.9462280273401</c:v>
                </c:pt>
                <c:pt idx="515">
                  <c:v>1039.9204711914099</c:v>
                </c:pt>
                <c:pt idx="516">
                  <c:v>1041.8965454101599</c:v>
                </c:pt>
                <c:pt idx="517">
                  <c:v>1043.9586791992199</c:v>
                </c:pt>
                <c:pt idx="518">
                  <c:v>1045.9309692382801</c:v>
                </c:pt>
                <c:pt idx="519">
                  <c:v>1047.9052124023401</c:v>
                </c:pt>
                <c:pt idx="520">
                  <c:v>1049.9190063476599</c:v>
                </c:pt>
                <c:pt idx="521">
                  <c:v>1051.89318847656</c:v>
                </c:pt>
                <c:pt idx="522">
                  <c:v>1053.8799438476599</c:v>
                </c:pt>
                <c:pt idx="523">
                  <c:v>1055.87731933594</c:v>
                </c:pt>
                <c:pt idx="524">
                  <c:v>1057.8640747070301</c:v>
                </c:pt>
                <c:pt idx="525">
                  <c:v>1059.8275756835901</c:v>
                </c:pt>
                <c:pt idx="526">
                  <c:v>1061.8394165039099</c:v>
                </c:pt>
                <c:pt idx="527">
                  <c:v>1063.95190429688</c:v>
                </c:pt>
                <c:pt idx="528">
                  <c:v>1065.97644042969</c:v>
                </c:pt>
                <c:pt idx="529">
                  <c:v>1067.9631958007801</c:v>
                </c:pt>
                <c:pt idx="530">
                  <c:v>1069.9373168945301</c:v>
                </c:pt>
                <c:pt idx="531">
                  <c:v>1071.96179199219</c:v>
                </c:pt>
                <c:pt idx="532">
                  <c:v>1074.0114135742199</c:v>
                </c:pt>
                <c:pt idx="533">
                  <c:v>1075.89758300781</c:v>
                </c:pt>
                <c:pt idx="534">
                  <c:v>1077.947265625</c:v>
                </c:pt>
                <c:pt idx="535">
                  <c:v>1079.9088745117199</c:v>
                </c:pt>
                <c:pt idx="536">
                  <c:v>1081.8201293945301</c:v>
                </c:pt>
                <c:pt idx="537">
                  <c:v>1083.88232421875</c:v>
                </c:pt>
                <c:pt idx="538">
                  <c:v>1085.87976074219</c:v>
                </c:pt>
                <c:pt idx="539">
                  <c:v>1087.9042358398401</c:v>
                </c:pt>
                <c:pt idx="540">
                  <c:v>1089.9431762695301</c:v>
                </c:pt>
                <c:pt idx="541">
                  <c:v>1091.91735839844</c:v>
                </c:pt>
                <c:pt idx="542">
                  <c:v>1093.8538208007801</c:v>
                </c:pt>
                <c:pt idx="543">
                  <c:v>1095.8279418945301</c:v>
                </c:pt>
                <c:pt idx="544">
                  <c:v>1097.95104980469</c:v>
                </c:pt>
                <c:pt idx="545">
                  <c:v>1099.9252319335901</c:v>
                </c:pt>
                <c:pt idx="546">
                  <c:v>1101.8510131835901</c:v>
                </c:pt>
                <c:pt idx="547">
                  <c:v>1103.90063476562</c:v>
                </c:pt>
                <c:pt idx="548">
                  <c:v>1105.88549804688</c:v>
                </c:pt>
                <c:pt idx="549">
                  <c:v>1107.9225463867199</c:v>
                </c:pt>
                <c:pt idx="550">
                  <c:v>1109.84838867188</c:v>
                </c:pt>
                <c:pt idx="551">
                  <c:v>1111.7848510742199</c:v>
                </c:pt>
                <c:pt idx="552">
                  <c:v>1113.8595581054699</c:v>
                </c:pt>
                <c:pt idx="553">
                  <c:v>1115.93432617188</c:v>
                </c:pt>
                <c:pt idx="554">
                  <c:v>1117.9462280273401</c:v>
                </c:pt>
                <c:pt idx="555">
                  <c:v>1119.89526367188</c:v>
                </c:pt>
                <c:pt idx="556">
                  <c:v>1121.8568725585901</c:v>
                </c:pt>
                <c:pt idx="557">
                  <c:v>1123.89392089844</c:v>
                </c:pt>
                <c:pt idx="558">
                  <c:v>1125.8806762695301</c:v>
                </c:pt>
                <c:pt idx="559">
                  <c:v>1127.84228515625</c:v>
                </c:pt>
                <c:pt idx="560">
                  <c:v>1129.8164672851599</c:v>
                </c:pt>
                <c:pt idx="561">
                  <c:v>1131.79064941406</c:v>
                </c:pt>
                <c:pt idx="562">
                  <c:v>1133.8025512695301</c:v>
                </c:pt>
                <c:pt idx="563">
                  <c:v>1135.8772583007801</c:v>
                </c:pt>
                <c:pt idx="564">
                  <c:v>1137.91430664062</c:v>
                </c:pt>
                <c:pt idx="565">
                  <c:v>1139.8633422851599</c:v>
                </c:pt>
                <c:pt idx="566">
                  <c:v>1141.95068359375</c:v>
                </c:pt>
                <c:pt idx="567">
                  <c:v>1143.89782714844</c:v>
                </c:pt>
                <c:pt idx="568">
                  <c:v>1145.8720092773401</c:v>
                </c:pt>
                <c:pt idx="569">
                  <c:v>1147.9109497070301</c:v>
                </c:pt>
                <c:pt idx="570">
                  <c:v>1149.83483886719</c:v>
                </c:pt>
                <c:pt idx="571">
                  <c:v>1151.8467407226599</c:v>
                </c:pt>
                <c:pt idx="572">
                  <c:v>1153.85864257812</c:v>
                </c:pt>
                <c:pt idx="573">
                  <c:v>1155.8956909179699</c:v>
                </c:pt>
                <c:pt idx="574">
                  <c:v>1157.8949584960901</c:v>
                </c:pt>
                <c:pt idx="575">
                  <c:v>1159.85656738281</c:v>
                </c:pt>
                <c:pt idx="576">
                  <c:v>1161.85595703125</c:v>
                </c:pt>
                <c:pt idx="577">
                  <c:v>1163.9181518554699</c:v>
                </c:pt>
                <c:pt idx="578">
                  <c:v>1165.8922729492199</c:v>
                </c:pt>
                <c:pt idx="579">
                  <c:v>1167.82873535156</c:v>
                </c:pt>
                <c:pt idx="580">
                  <c:v>1169.8783569335901</c:v>
                </c:pt>
                <c:pt idx="581">
                  <c:v>1171.8776245117199</c:v>
                </c:pt>
                <c:pt idx="582">
                  <c:v>1173.73864746094</c:v>
                </c:pt>
                <c:pt idx="583">
                  <c:v>1175.7631225585901</c:v>
                </c:pt>
                <c:pt idx="584">
                  <c:v>1177.85046386719</c:v>
                </c:pt>
                <c:pt idx="585">
                  <c:v>1179.8120727539099</c:v>
                </c:pt>
                <c:pt idx="586">
                  <c:v>1181.81140136719</c:v>
                </c:pt>
                <c:pt idx="587">
                  <c:v>1183.8358764648401</c:v>
                </c:pt>
                <c:pt idx="588">
                  <c:v>1185.82263183594</c:v>
                </c:pt>
                <c:pt idx="589">
                  <c:v>1187.7968139648401</c:v>
                </c:pt>
                <c:pt idx="590">
                  <c:v>1189.8338012695301</c:v>
                </c:pt>
                <c:pt idx="591">
                  <c:v>1191.78283691406</c:v>
                </c:pt>
                <c:pt idx="592">
                  <c:v>1193.79479980469</c:v>
                </c:pt>
                <c:pt idx="593">
                  <c:v>1195.9072875976599</c:v>
                </c:pt>
                <c:pt idx="594">
                  <c:v>1197.91918945312</c:v>
                </c:pt>
                <c:pt idx="595">
                  <c:v>1199.8556518554699</c:v>
                </c:pt>
                <c:pt idx="596">
                  <c:v>1201.7920532226599</c:v>
                </c:pt>
                <c:pt idx="597">
                  <c:v>1203.8038940429699</c:v>
                </c:pt>
                <c:pt idx="598">
                  <c:v>1205.81579589844</c:v>
                </c:pt>
                <c:pt idx="599">
                  <c:v>1207.77746582031</c:v>
                </c:pt>
                <c:pt idx="600">
                  <c:v>1209.7390747070301</c:v>
                </c:pt>
                <c:pt idx="601">
                  <c:v>1211.78869628906</c:v>
                </c:pt>
                <c:pt idx="602">
                  <c:v>1213.84899902344</c:v>
                </c:pt>
                <c:pt idx="603">
                  <c:v>1215.78540039062</c:v>
                </c:pt>
                <c:pt idx="604">
                  <c:v>1217.72375488281</c:v>
                </c:pt>
                <c:pt idx="605">
                  <c:v>1219.7105102539099</c:v>
                </c:pt>
                <c:pt idx="606">
                  <c:v>1221.82299804688</c:v>
                </c:pt>
                <c:pt idx="607">
                  <c:v>1223.8474731445301</c:v>
                </c:pt>
                <c:pt idx="608">
                  <c:v>1225.88452148438</c:v>
                </c:pt>
                <c:pt idx="609">
                  <c:v>1227.9089965820301</c:v>
                </c:pt>
                <c:pt idx="610">
                  <c:v>1229.7573852539099</c:v>
                </c:pt>
                <c:pt idx="611">
                  <c:v>1231.744140625</c:v>
                </c:pt>
                <c:pt idx="612">
                  <c:v>1233.7686157226599</c:v>
                </c:pt>
                <c:pt idx="613">
                  <c:v>1235.8414916992199</c:v>
                </c:pt>
                <c:pt idx="614">
                  <c:v>1237.85339355469</c:v>
                </c:pt>
                <c:pt idx="615">
                  <c:v>1239.81689453125</c:v>
                </c:pt>
                <c:pt idx="616">
                  <c:v>1241.8413696289099</c:v>
                </c:pt>
                <c:pt idx="617">
                  <c:v>1243.80297851562</c:v>
                </c:pt>
                <c:pt idx="618">
                  <c:v>1245.7520141601599</c:v>
                </c:pt>
                <c:pt idx="619">
                  <c:v>1247.75134277344</c:v>
                </c:pt>
                <c:pt idx="620">
                  <c:v>1249.8135375976599</c:v>
                </c:pt>
                <c:pt idx="621">
                  <c:v>1251.86315917969</c:v>
                </c:pt>
                <c:pt idx="622">
                  <c:v>1253.87316894531</c:v>
                </c:pt>
                <c:pt idx="623">
                  <c:v>1255.8976440429699</c:v>
                </c:pt>
                <c:pt idx="624">
                  <c:v>1257.8611450195301</c:v>
                </c:pt>
                <c:pt idx="625">
                  <c:v>1259.8226928710901</c:v>
                </c:pt>
                <c:pt idx="626">
                  <c:v>1261.85974121094</c:v>
                </c:pt>
                <c:pt idx="627">
                  <c:v>1263.82141113281</c:v>
                </c:pt>
                <c:pt idx="628">
                  <c:v>1265.7327270507801</c:v>
                </c:pt>
                <c:pt idx="629">
                  <c:v>1267.7697143554699</c:v>
                </c:pt>
                <c:pt idx="630">
                  <c:v>1269.8067016601599</c:v>
                </c:pt>
                <c:pt idx="631">
                  <c:v>1271.7412719726599</c:v>
                </c:pt>
                <c:pt idx="632">
                  <c:v>1273.69030761719</c:v>
                </c:pt>
                <c:pt idx="633">
                  <c:v>1275.72924804688</c:v>
                </c:pt>
                <c:pt idx="634">
                  <c:v>1277.7537231445301</c:v>
                </c:pt>
                <c:pt idx="635">
                  <c:v>1279.69018554688</c:v>
                </c:pt>
                <c:pt idx="636">
                  <c:v>1281.71276855469</c:v>
                </c:pt>
                <c:pt idx="637">
                  <c:v>1283.76232910156</c:v>
                </c:pt>
                <c:pt idx="638">
                  <c:v>1285.70068359375</c:v>
                </c:pt>
                <c:pt idx="639">
                  <c:v>1287.70007324219</c:v>
                </c:pt>
                <c:pt idx="640">
                  <c:v>1289.7999877929699</c:v>
                </c:pt>
                <c:pt idx="641">
                  <c:v>1291.7238159179699</c:v>
                </c:pt>
                <c:pt idx="642">
                  <c:v>1293.66027832031</c:v>
                </c:pt>
                <c:pt idx="643">
                  <c:v>1295.6721801757801</c:v>
                </c:pt>
                <c:pt idx="644">
                  <c:v>1297.72180175781</c:v>
                </c:pt>
                <c:pt idx="645">
                  <c:v>1299.80920410156</c:v>
                </c:pt>
                <c:pt idx="646">
                  <c:v>1301.7833862304699</c:v>
                </c:pt>
                <c:pt idx="647">
                  <c:v>1303.7197875976599</c:v>
                </c:pt>
                <c:pt idx="648">
                  <c:v>1305.7064819335901</c:v>
                </c:pt>
                <c:pt idx="649">
                  <c:v>1307.73095703125</c:v>
                </c:pt>
                <c:pt idx="650">
                  <c:v>1309.7051391601599</c:v>
                </c:pt>
                <c:pt idx="651">
                  <c:v>1311.72961425781</c:v>
                </c:pt>
                <c:pt idx="652">
                  <c:v>1313.7540893554699</c:v>
                </c:pt>
                <c:pt idx="653">
                  <c:v>1315.75341796875</c:v>
                </c:pt>
                <c:pt idx="654">
                  <c:v>1317.8030395507801</c:v>
                </c:pt>
                <c:pt idx="655">
                  <c:v>1319.7753295898401</c:v>
                </c:pt>
                <c:pt idx="656">
                  <c:v>1321.68664550781</c:v>
                </c:pt>
                <c:pt idx="657">
                  <c:v>1323.76135253906</c:v>
                </c:pt>
                <c:pt idx="658">
                  <c:v>1325.7732543945301</c:v>
                </c:pt>
                <c:pt idx="659">
                  <c:v>1327.6990356445301</c:v>
                </c:pt>
                <c:pt idx="660">
                  <c:v>1329.74865722656</c:v>
                </c:pt>
                <c:pt idx="661">
                  <c:v>1331.6851196289099</c:v>
                </c:pt>
                <c:pt idx="662">
                  <c:v>1333.59643554688</c:v>
                </c:pt>
                <c:pt idx="663">
                  <c:v>1335.64611816406</c:v>
                </c:pt>
                <c:pt idx="664">
                  <c:v>1337.7334594726599</c:v>
                </c:pt>
                <c:pt idx="665">
                  <c:v>1339.7955932617199</c:v>
                </c:pt>
                <c:pt idx="666">
                  <c:v>1341.76977539062</c:v>
                </c:pt>
                <c:pt idx="667">
                  <c:v>1343.6936645507801</c:v>
                </c:pt>
                <c:pt idx="668">
                  <c:v>1345.755859375</c:v>
                </c:pt>
                <c:pt idx="669">
                  <c:v>1347.7677612304699</c:v>
                </c:pt>
                <c:pt idx="670">
                  <c:v>1349.70227050781</c:v>
                </c:pt>
                <c:pt idx="671">
                  <c:v>1351.6638793945301</c:v>
                </c:pt>
                <c:pt idx="672">
                  <c:v>1353.6399536132801</c:v>
                </c:pt>
                <c:pt idx="673">
                  <c:v>1355.65185546875</c:v>
                </c:pt>
                <c:pt idx="674">
                  <c:v>1357.7014770507801</c:v>
                </c:pt>
                <c:pt idx="675">
                  <c:v>1359.9523315429699</c:v>
                </c:pt>
                <c:pt idx="676">
                  <c:v>1362.001953125</c:v>
                </c:pt>
                <c:pt idx="677">
                  <c:v>1363.80004882812</c:v>
                </c:pt>
                <c:pt idx="678">
                  <c:v>1365.7993774414099</c:v>
                </c:pt>
                <c:pt idx="679">
                  <c:v>1367.76098632812</c:v>
                </c:pt>
                <c:pt idx="680">
                  <c:v>1369.65783691406</c:v>
                </c:pt>
                <c:pt idx="681">
                  <c:v>1371.7180786132801</c:v>
                </c:pt>
                <c:pt idx="682">
                  <c:v>1373.6815795898401</c:v>
                </c:pt>
                <c:pt idx="683">
                  <c:v>1375.6199340820301</c:v>
                </c:pt>
                <c:pt idx="684">
                  <c:v>1377.71984863281</c:v>
                </c:pt>
                <c:pt idx="685">
                  <c:v>1379.7443237304699</c:v>
                </c:pt>
                <c:pt idx="686">
                  <c:v>1381.64306640625</c:v>
                </c:pt>
                <c:pt idx="687">
                  <c:v>1383.6926879882801</c:v>
                </c:pt>
                <c:pt idx="688">
                  <c:v>1385.72973632812</c:v>
                </c:pt>
                <c:pt idx="689">
                  <c:v>1387.6536254882801</c:v>
                </c:pt>
                <c:pt idx="690">
                  <c:v>1389.6654663085901</c:v>
                </c:pt>
                <c:pt idx="691">
                  <c:v>1391.7131958007801</c:v>
                </c:pt>
                <c:pt idx="692">
                  <c:v>1393.7125854492199</c:v>
                </c:pt>
                <c:pt idx="693">
                  <c:v>1395.6760864257801</c:v>
                </c:pt>
                <c:pt idx="694">
                  <c:v>1397.70056152344</c:v>
                </c:pt>
                <c:pt idx="695">
                  <c:v>1399.6621704101599</c:v>
                </c:pt>
                <c:pt idx="696">
                  <c:v>1401.6237182617199</c:v>
                </c:pt>
                <c:pt idx="697">
                  <c:v>1403.6229858398401</c:v>
                </c:pt>
                <c:pt idx="698">
                  <c:v>1405.58459472656</c:v>
                </c:pt>
                <c:pt idx="699">
                  <c:v>1407.62170410156</c:v>
                </c:pt>
                <c:pt idx="700">
                  <c:v>1409.6587524414099</c:v>
                </c:pt>
                <c:pt idx="701">
                  <c:v>1411.60778808594</c:v>
                </c:pt>
                <c:pt idx="702">
                  <c:v>1413.6196899414099</c:v>
                </c:pt>
                <c:pt idx="703">
                  <c:v>1415.70703125</c:v>
                </c:pt>
                <c:pt idx="704">
                  <c:v>1417.7315063476599</c:v>
                </c:pt>
                <c:pt idx="705">
                  <c:v>1419.68054199219</c:v>
                </c:pt>
                <c:pt idx="706">
                  <c:v>1421.6547241210901</c:v>
                </c:pt>
                <c:pt idx="707">
                  <c:v>1423.6665649414099</c:v>
                </c:pt>
                <c:pt idx="708">
                  <c:v>1425.6155395507801</c:v>
                </c:pt>
                <c:pt idx="709">
                  <c:v>1427.58972167969</c:v>
                </c:pt>
                <c:pt idx="710">
                  <c:v>1429.62683105469</c:v>
                </c:pt>
                <c:pt idx="711">
                  <c:v>1431.6135864257801</c:v>
                </c:pt>
                <c:pt idx="712">
                  <c:v>1433.5877075195301</c:v>
                </c:pt>
                <c:pt idx="713">
                  <c:v>1435.63732910156</c:v>
                </c:pt>
                <c:pt idx="714">
                  <c:v>1437.64733886719</c:v>
                </c:pt>
                <c:pt idx="715">
                  <c:v>1439.6592407226599</c:v>
                </c:pt>
                <c:pt idx="716">
                  <c:v>1441.6856079101599</c:v>
                </c:pt>
                <c:pt idx="717">
                  <c:v>1443.68493652344</c:v>
                </c:pt>
                <c:pt idx="718">
                  <c:v>1445.7471313476599</c:v>
                </c:pt>
                <c:pt idx="719">
                  <c:v>1447.7086791992199</c:v>
                </c:pt>
                <c:pt idx="720">
                  <c:v>1449.65576171875</c:v>
                </c:pt>
                <c:pt idx="721">
                  <c:v>1451.63000488281</c:v>
                </c:pt>
                <c:pt idx="722">
                  <c:v>1453.5935668945301</c:v>
                </c:pt>
                <c:pt idx="723">
                  <c:v>1455.603515625</c:v>
                </c:pt>
                <c:pt idx="724">
                  <c:v>1457.6028442382801</c:v>
                </c:pt>
                <c:pt idx="725">
                  <c:v>1459.61669921875</c:v>
                </c:pt>
                <c:pt idx="726">
                  <c:v>1461.6286010742199</c:v>
                </c:pt>
                <c:pt idx="727">
                  <c:v>1463.6278686523401</c:v>
                </c:pt>
                <c:pt idx="728">
                  <c:v>1465.63977050781</c:v>
                </c:pt>
                <c:pt idx="729">
                  <c:v>1467.6139526367199</c:v>
                </c:pt>
                <c:pt idx="730">
                  <c:v>1469.63842773438</c:v>
                </c:pt>
                <c:pt idx="731">
                  <c:v>1471.7006225585901</c:v>
                </c:pt>
                <c:pt idx="732">
                  <c:v>1473.62451171875</c:v>
                </c:pt>
                <c:pt idx="733">
                  <c:v>1475.54650878906</c:v>
                </c:pt>
                <c:pt idx="734">
                  <c:v>1477.6338500976599</c:v>
                </c:pt>
                <c:pt idx="735">
                  <c:v>1479.6727905273401</c:v>
                </c:pt>
                <c:pt idx="736">
                  <c:v>1481.6217651367199</c:v>
                </c:pt>
                <c:pt idx="737">
                  <c:v>1483.59594726562</c:v>
                </c:pt>
                <c:pt idx="738">
                  <c:v>1485.5827026367199</c:v>
                </c:pt>
                <c:pt idx="739">
                  <c:v>1487.55688476562</c:v>
                </c:pt>
                <c:pt idx="740">
                  <c:v>1489.5813598632801</c:v>
                </c:pt>
                <c:pt idx="741">
                  <c:v>1491.61645507813</c:v>
                </c:pt>
                <c:pt idx="742">
                  <c:v>1493.56359863281</c:v>
                </c:pt>
                <c:pt idx="743">
                  <c:v>1495.5756225585901</c:v>
                </c:pt>
                <c:pt idx="744">
                  <c:v>1497.6001586914099</c:v>
                </c:pt>
                <c:pt idx="745">
                  <c:v>1499.5654296875</c:v>
                </c:pt>
                <c:pt idx="746">
                  <c:v>1501.60241699219</c:v>
                </c:pt>
                <c:pt idx="747">
                  <c:v>1503.61059570313</c:v>
                </c:pt>
                <c:pt idx="748">
                  <c:v>1505.5344848632801</c:v>
                </c:pt>
                <c:pt idx="749">
                  <c:v>1507.58776855469</c:v>
                </c:pt>
                <c:pt idx="750">
                  <c:v>1509.6122436523401</c:v>
                </c:pt>
                <c:pt idx="751">
                  <c:v>1511.66186523438</c:v>
                </c:pt>
                <c:pt idx="752">
                  <c:v>1513.7026977539099</c:v>
                </c:pt>
                <c:pt idx="753">
                  <c:v>1515.56005859375</c:v>
                </c:pt>
                <c:pt idx="754">
                  <c:v>1517.5053100585901</c:v>
                </c:pt>
                <c:pt idx="755">
                  <c:v>1519.5712280273401</c:v>
                </c:pt>
                <c:pt idx="756">
                  <c:v>1521.5994262695301</c:v>
                </c:pt>
                <c:pt idx="757">
                  <c:v>1523.6201171875</c:v>
                </c:pt>
                <c:pt idx="758">
                  <c:v>1525.59057617187</c:v>
                </c:pt>
                <c:pt idx="759">
                  <c:v>1527.5433959960901</c:v>
                </c:pt>
                <c:pt idx="760">
                  <c:v>1529.5049438476599</c:v>
                </c:pt>
                <c:pt idx="761">
                  <c:v>1531.56713867187</c:v>
                </c:pt>
                <c:pt idx="762">
                  <c:v>1533.6167602539099</c:v>
                </c:pt>
                <c:pt idx="763">
                  <c:v>1535.6286010742199</c:v>
                </c:pt>
                <c:pt idx="764">
                  <c:v>1537.69079589844</c:v>
                </c:pt>
                <c:pt idx="765">
                  <c:v>1539.6863403320301</c:v>
                </c:pt>
                <c:pt idx="766">
                  <c:v>1541.6013793945301</c:v>
                </c:pt>
                <c:pt idx="767">
                  <c:v>1543.52526855469</c:v>
                </c:pt>
                <c:pt idx="768">
                  <c:v>1545.58374023438</c:v>
                </c:pt>
                <c:pt idx="769">
                  <c:v>1547.57055664062</c:v>
                </c:pt>
                <c:pt idx="770">
                  <c:v>1549.5359497070301</c:v>
                </c:pt>
                <c:pt idx="771">
                  <c:v>1551.5264282226599</c:v>
                </c:pt>
                <c:pt idx="772">
                  <c:v>1553.4843139648401</c:v>
                </c:pt>
                <c:pt idx="773">
                  <c:v>1555.50500488281</c:v>
                </c:pt>
                <c:pt idx="774">
                  <c:v>1557.5582885742199</c:v>
                </c:pt>
                <c:pt idx="775">
                  <c:v>1559.6708374023401</c:v>
                </c:pt>
                <c:pt idx="776">
                  <c:v>1561.65380859375</c:v>
                </c:pt>
                <c:pt idx="777">
                  <c:v>1563.619140625</c:v>
                </c:pt>
                <c:pt idx="778">
                  <c:v>1565.64367675781</c:v>
                </c:pt>
                <c:pt idx="779">
                  <c:v>1567.61779785156</c:v>
                </c:pt>
                <c:pt idx="780">
                  <c:v>1569.5794067382801</c:v>
                </c:pt>
                <c:pt idx="781">
                  <c:v>1571.50329589844</c:v>
                </c:pt>
                <c:pt idx="782">
                  <c:v>1573.4900512695301</c:v>
                </c:pt>
                <c:pt idx="783">
                  <c:v>1575.5233764648401</c:v>
                </c:pt>
                <c:pt idx="784">
                  <c:v>1577.5892944335901</c:v>
                </c:pt>
                <c:pt idx="785">
                  <c:v>1579.6174926757801</c:v>
                </c:pt>
                <c:pt idx="786">
                  <c:v>1581.59167480469</c:v>
                </c:pt>
                <c:pt idx="787">
                  <c:v>1583.51184082031</c:v>
                </c:pt>
                <c:pt idx="788">
                  <c:v>1585.5614624023401</c:v>
                </c:pt>
                <c:pt idx="789">
                  <c:v>1587.59851074219</c:v>
                </c:pt>
                <c:pt idx="790">
                  <c:v>1589.5349731445301</c:v>
                </c:pt>
                <c:pt idx="791">
                  <c:v>1591.50024414062</c:v>
                </c:pt>
                <c:pt idx="792">
                  <c:v>1593.4706420898401</c:v>
                </c:pt>
                <c:pt idx="793">
                  <c:v>1595.5039672851599</c:v>
                </c:pt>
                <c:pt idx="794">
                  <c:v>1597.5195922851599</c:v>
                </c:pt>
                <c:pt idx="795">
                  <c:v>1599.50634765625</c:v>
                </c:pt>
                <c:pt idx="796">
                  <c:v>1601.5056762695301</c:v>
                </c:pt>
                <c:pt idx="797">
                  <c:v>1603.49243164062</c:v>
                </c:pt>
                <c:pt idx="798">
                  <c:v>1605.52575683594</c:v>
                </c:pt>
                <c:pt idx="799">
                  <c:v>1607.54138183594</c:v>
                </c:pt>
                <c:pt idx="800">
                  <c:v>1609.4940795898401</c:v>
                </c:pt>
                <c:pt idx="801">
                  <c:v>1611.4934692382801</c:v>
                </c:pt>
                <c:pt idx="802">
                  <c:v>1613.55578613281</c:v>
                </c:pt>
                <c:pt idx="803">
                  <c:v>1615.50476074219</c:v>
                </c:pt>
                <c:pt idx="804">
                  <c:v>1617.4788208007801</c:v>
                </c:pt>
                <c:pt idx="805">
                  <c:v>1619.52844238281</c:v>
                </c:pt>
                <c:pt idx="806">
                  <c:v>1621.52783203125</c:v>
                </c:pt>
                <c:pt idx="807">
                  <c:v>1623.47680664062</c:v>
                </c:pt>
                <c:pt idx="808">
                  <c:v>1625.45092773438</c:v>
                </c:pt>
                <c:pt idx="809">
                  <c:v>1627.4717407226599</c:v>
                </c:pt>
                <c:pt idx="810">
                  <c:v>1629.5087890625</c:v>
                </c:pt>
                <c:pt idx="811">
                  <c:v>1631.54956054687</c:v>
                </c:pt>
                <c:pt idx="812">
                  <c:v>1633.49865722656</c:v>
                </c:pt>
                <c:pt idx="813">
                  <c:v>1635.48168945313</c:v>
                </c:pt>
                <c:pt idx="814">
                  <c:v>1637.51489257813</c:v>
                </c:pt>
                <c:pt idx="815">
                  <c:v>1639.51794433594</c:v>
                </c:pt>
                <c:pt idx="816">
                  <c:v>1641.4833374023401</c:v>
                </c:pt>
                <c:pt idx="817">
                  <c:v>1643.45373535156</c:v>
                </c:pt>
                <c:pt idx="818">
                  <c:v>1645.47448730469</c:v>
                </c:pt>
                <c:pt idx="819">
                  <c:v>1647.4775390625</c:v>
                </c:pt>
                <c:pt idx="820">
                  <c:v>1649.43908691406</c:v>
                </c:pt>
                <c:pt idx="821">
                  <c:v>1651.4384155273401</c:v>
                </c:pt>
                <c:pt idx="822">
                  <c:v>1653.4629516601599</c:v>
                </c:pt>
                <c:pt idx="823">
                  <c:v>1655.4749145507801</c:v>
                </c:pt>
                <c:pt idx="824">
                  <c:v>1657.4867553710901</c:v>
                </c:pt>
                <c:pt idx="825">
                  <c:v>1659.4570922851599</c:v>
                </c:pt>
                <c:pt idx="826">
                  <c:v>1661.43127441406</c:v>
                </c:pt>
                <c:pt idx="827">
                  <c:v>1663.4808959960901</c:v>
                </c:pt>
                <c:pt idx="828">
                  <c:v>1665.49279785156</c:v>
                </c:pt>
                <c:pt idx="829">
                  <c:v>1667.4707641601599</c:v>
                </c:pt>
                <c:pt idx="830">
                  <c:v>1669.3983764648401</c:v>
                </c:pt>
                <c:pt idx="831">
                  <c:v>1671.4317016601599</c:v>
                </c:pt>
                <c:pt idx="832">
                  <c:v>1673.51904296875</c:v>
                </c:pt>
                <c:pt idx="833">
                  <c:v>1675.45544433594</c:v>
                </c:pt>
                <c:pt idx="834">
                  <c:v>1677.4044799804699</c:v>
                </c:pt>
                <c:pt idx="835">
                  <c:v>1679.45788574219</c:v>
                </c:pt>
                <c:pt idx="836">
                  <c:v>1681.4697875976599</c:v>
                </c:pt>
                <c:pt idx="837">
                  <c:v>1683.44018554687</c:v>
                </c:pt>
                <c:pt idx="838">
                  <c:v>1685.42321777344</c:v>
                </c:pt>
                <c:pt idx="839">
                  <c:v>1687.44763183594</c:v>
                </c:pt>
                <c:pt idx="840">
                  <c:v>1689.6266479492199</c:v>
                </c:pt>
                <c:pt idx="841">
                  <c:v>1691.66748046875</c:v>
                </c:pt>
                <c:pt idx="842">
                  <c:v>1693.5122680664099</c:v>
                </c:pt>
                <c:pt idx="843">
                  <c:v>1695.4701538085901</c:v>
                </c:pt>
                <c:pt idx="844">
                  <c:v>1697.4732055664099</c:v>
                </c:pt>
                <c:pt idx="845">
                  <c:v>1699.44738769531</c:v>
                </c:pt>
                <c:pt idx="846">
                  <c:v>1701.4215698242199</c:v>
                </c:pt>
                <c:pt idx="847">
                  <c:v>1703.4459838867199</c:v>
                </c:pt>
                <c:pt idx="848">
                  <c:v>1705.45788574219</c:v>
                </c:pt>
                <c:pt idx="849">
                  <c:v>1707.4232788085901</c:v>
                </c:pt>
                <c:pt idx="850">
                  <c:v>1709.4439086914099</c:v>
                </c:pt>
                <c:pt idx="851">
                  <c:v>1711.439453125</c:v>
                </c:pt>
                <c:pt idx="852">
                  <c:v>1713.37976074219</c:v>
                </c:pt>
                <c:pt idx="853">
                  <c:v>1715.45825195313</c:v>
                </c:pt>
                <c:pt idx="854">
                  <c:v>1717.48266601562</c:v>
                </c:pt>
                <c:pt idx="855">
                  <c:v>1719.43176269531</c:v>
                </c:pt>
                <c:pt idx="856">
                  <c:v>1721.45251464844</c:v>
                </c:pt>
                <c:pt idx="857">
                  <c:v>1723.49841308594</c:v>
                </c:pt>
                <c:pt idx="858">
                  <c:v>1725.5354614257801</c:v>
                </c:pt>
                <c:pt idx="859">
                  <c:v>1727.48815917969</c:v>
                </c:pt>
                <c:pt idx="860">
                  <c:v>1729.4749145507801</c:v>
                </c:pt>
                <c:pt idx="861">
                  <c:v>1731.4956665039099</c:v>
                </c:pt>
                <c:pt idx="862">
                  <c:v>1733.4232788085901</c:v>
                </c:pt>
                <c:pt idx="863">
                  <c:v>1735.40124511719</c:v>
                </c:pt>
                <c:pt idx="864">
                  <c:v>1737.4219360351599</c:v>
                </c:pt>
                <c:pt idx="865">
                  <c:v>1739.3796997070301</c:v>
                </c:pt>
                <c:pt idx="866">
                  <c:v>1741.37902832031</c:v>
                </c:pt>
                <c:pt idx="867">
                  <c:v>1743.38208007813</c:v>
                </c:pt>
                <c:pt idx="868">
                  <c:v>1745.3851928710901</c:v>
                </c:pt>
                <c:pt idx="869">
                  <c:v>1747.40600585938</c:v>
                </c:pt>
                <c:pt idx="870">
                  <c:v>1749.3927612304699</c:v>
                </c:pt>
                <c:pt idx="871">
                  <c:v>1751.4046020507801</c:v>
                </c:pt>
                <c:pt idx="872">
                  <c:v>1753.4415893554699</c:v>
                </c:pt>
                <c:pt idx="873">
                  <c:v>1755.44470214844</c:v>
                </c:pt>
                <c:pt idx="874">
                  <c:v>1757.5032348632801</c:v>
                </c:pt>
                <c:pt idx="875">
                  <c:v>1759.51135253906</c:v>
                </c:pt>
                <c:pt idx="876">
                  <c:v>1761.4854125976599</c:v>
                </c:pt>
                <c:pt idx="877">
                  <c:v>1763.4130249023401</c:v>
                </c:pt>
                <c:pt idx="878">
                  <c:v>1765.328125</c:v>
                </c:pt>
                <c:pt idx="879">
                  <c:v>1767.41552734375</c:v>
                </c:pt>
                <c:pt idx="880">
                  <c:v>1769.4110717773401</c:v>
                </c:pt>
                <c:pt idx="881">
                  <c:v>1771.35632324219</c:v>
                </c:pt>
                <c:pt idx="882">
                  <c:v>1773.3594360351599</c:v>
                </c:pt>
                <c:pt idx="883">
                  <c:v>1775.4379272460901</c:v>
                </c:pt>
                <c:pt idx="884">
                  <c:v>1777.45861816406</c:v>
                </c:pt>
                <c:pt idx="885">
                  <c:v>1779.3787231445301</c:v>
                </c:pt>
                <c:pt idx="886">
                  <c:v>1781.4446411132801</c:v>
                </c:pt>
                <c:pt idx="887">
                  <c:v>1783.5068359375</c:v>
                </c:pt>
                <c:pt idx="888">
                  <c:v>1785.40185546875</c:v>
                </c:pt>
                <c:pt idx="889">
                  <c:v>1787.3295288085901</c:v>
                </c:pt>
                <c:pt idx="890">
                  <c:v>1789.45458984375</c:v>
                </c:pt>
                <c:pt idx="891">
                  <c:v>1791.4413452148401</c:v>
                </c:pt>
                <c:pt idx="892">
                  <c:v>1793.33129882813</c:v>
                </c:pt>
                <c:pt idx="893">
                  <c:v>1795.3645629882801</c:v>
                </c:pt>
                <c:pt idx="894">
                  <c:v>1797.36010742187</c:v>
                </c:pt>
                <c:pt idx="895">
                  <c:v>1799.3468627929699</c:v>
                </c:pt>
                <c:pt idx="896">
                  <c:v>1801.3876953125</c:v>
                </c:pt>
                <c:pt idx="897">
                  <c:v>1803.36560058594</c:v>
                </c:pt>
                <c:pt idx="898">
                  <c:v>1805.3359375</c:v>
                </c:pt>
                <c:pt idx="899">
                  <c:v>1807.3567504882801</c:v>
                </c:pt>
                <c:pt idx="900">
                  <c:v>1809.39379882813</c:v>
                </c:pt>
                <c:pt idx="901">
                  <c:v>1811.40563964844</c:v>
                </c:pt>
                <c:pt idx="902">
                  <c:v>1813.3421020507801</c:v>
                </c:pt>
                <c:pt idx="903">
                  <c:v>1815.294921875</c:v>
                </c:pt>
                <c:pt idx="904">
                  <c:v>1817.3609008789099</c:v>
                </c:pt>
                <c:pt idx="905">
                  <c:v>1819.3601684570301</c:v>
                </c:pt>
                <c:pt idx="906">
                  <c:v>1821.30920410156</c:v>
                </c:pt>
                <c:pt idx="907">
                  <c:v>1823.3588256835901</c:v>
                </c:pt>
                <c:pt idx="908">
                  <c:v>1825.4423828125</c:v>
                </c:pt>
                <c:pt idx="909">
                  <c:v>1827.41662597656</c:v>
                </c:pt>
                <c:pt idx="910">
                  <c:v>1829.3656616210901</c:v>
                </c:pt>
                <c:pt idx="911">
                  <c:v>1831.3523559570301</c:v>
                </c:pt>
                <c:pt idx="912">
                  <c:v>1833.4182739257801</c:v>
                </c:pt>
                <c:pt idx="913">
                  <c:v>1835.48046875</c:v>
                </c:pt>
                <c:pt idx="914">
                  <c:v>1837.43835449219</c:v>
                </c:pt>
                <c:pt idx="915">
                  <c:v>1839.4251098632801</c:v>
                </c:pt>
                <c:pt idx="916">
                  <c:v>1841.40307617187</c:v>
                </c:pt>
                <c:pt idx="917">
                  <c:v>1843.3269653320301</c:v>
                </c:pt>
                <c:pt idx="918">
                  <c:v>1845.30102539062</c:v>
                </c:pt>
                <c:pt idx="919">
                  <c:v>1847.33435058594</c:v>
                </c:pt>
                <c:pt idx="920">
                  <c:v>1849.3677368164099</c:v>
                </c:pt>
                <c:pt idx="921">
                  <c:v>1851.3921508789099</c:v>
                </c:pt>
                <c:pt idx="922">
                  <c:v>1853.39514160156</c:v>
                </c:pt>
                <c:pt idx="923">
                  <c:v>1855.2938842773401</c:v>
                </c:pt>
                <c:pt idx="924">
                  <c:v>1857.22668457031</c:v>
                </c:pt>
                <c:pt idx="925">
                  <c:v>1859.2888793945301</c:v>
                </c:pt>
                <c:pt idx="926">
                  <c:v>1861.32958984375</c:v>
                </c:pt>
                <c:pt idx="927">
                  <c:v>1863.3289184570301</c:v>
                </c:pt>
                <c:pt idx="928">
                  <c:v>1865.2868041992199</c:v>
                </c:pt>
                <c:pt idx="929">
                  <c:v>1867.3615112304699</c:v>
                </c:pt>
                <c:pt idx="930">
                  <c:v>1869.41491699219</c:v>
                </c:pt>
                <c:pt idx="931">
                  <c:v>1871.3388671875</c:v>
                </c:pt>
                <c:pt idx="932">
                  <c:v>1873.3130493164099</c:v>
                </c:pt>
                <c:pt idx="933">
                  <c:v>1875.400390625</c:v>
                </c:pt>
                <c:pt idx="934">
                  <c:v>1877.4500122070301</c:v>
                </c:pt>
                <c:pt idx="935">
                  <c:v>1879.3650512695301</c:v>
                </c:pt>
                <c:pt idx="936">
                  <c:v>1881.3391723632801</c:v>
                </c:pt>
                <c:pt idx="937">
                  <c:v>1883.4013671875</c:v>
                </c:pt>
                <c:pt idx="938">
                  <c:v>1885.33410644531</c:v>
                </c:pt>
                <c:pt idx="939">
                  <c:v>1887.2793579101599</c:v>
                </c:pt>
                <c:pt idx="940">
                  <c:v>1889.3452758789099</c:v>
                </c:pt>
                <c:pt idx="941">
                  <c:v>1891.36096191406</c:v>
                </c:pt>
                <c:pt idx="942">
                  <c:v>1893.33142089844</c:v>
                </c:pt>
                <c:pt idx="943">
                  <c:v>1895.2263793945301</c:v>
                </c:pt>
                <c:pt idx="944">
                  <c:v>1897.2382202148401</c:v>
                </c:pt>
                <c:pt idx="945">
                  <c:v>1899.30419921875</c:v>
                </c:pt>
                <c:pt idx="946">
                  <c:v>1901.26586914062</c:v>
                </c:pt>
                <c:pt idx="947">
                  <c:v>1903.3117065429699</c:v>
                </c:pt>
                <c:pt idx="948">
                  <c:v>1905.361328125</c:v>
                </c:pt>
                <c:pt idx="949">
                  <c:v>1907.2977905273401</c:v>
                </c:pt>
                <c:pt idx="950">
                  <c:v>1909.20910644531</c:v>
                </c:pt>
                <c:pt idx="951">
                  <c:v>1911.26245117187</c:v>
                </c:pt>
                <c:pt idx="952">
                  <c:v>1913.29943847656</c:v>
                </c:pt>
                <c:pt idx="953">
                  <c:v>1915.28247070313</c:v>
                </c:pt>
                <c:pt idx="954">
                  <c:v>1917.26037597656</c:v>
                </c:pt>
                <c:pt idx="955">
                  <c:v>1919.22570800781</c:v>
                </c:pt>
                <c:pt idx="956">
                  <c:v>1921.2966918945301</c:v>
                </c:pt>
                <c:pt idx="957">
                  <c:v>1923.2797241210901</c:v>
                </c:pt>
                <c:pt idx="958">
                  <c:v>1925.2288208007801</c:v>
                </c:pt>
                <c:pt idx="959">
                  <c:v>1927.2658081054699</c:v>
                </c:pt>
                <c:pt idx="960">
                  <c:v>1929.30285644531</c:v>
                </c:pt>
                <c:pt idx="961">
                  <c:v>1931.3185424804699</c:v>
                </c:pt>
                <c:pt idx="962">
                  <c:v>1933.3215942382801</c:v>
                </c:pt>
                <c:pt idx="963">
                  <c:v>1935.40515136719</c:v>
                </c:pt>
                <c:pt idx="964">
                  <c:v>1937.42956542969</c:v>
                </c:pt>
                <c:pt idx="965">
                  <c:v>1939.3283081054699</c:v>
                </c:pt>
                <c:pt idx="966">
                  <c:v>1941.2648315429699</c:v>
                </c:pt>
                <c:pt idx="967">
                  <c:v>1943.2553100585901</c:v>
                </c:pt>
                <c:pt idx="968">
                  <c:v>1945.3012084960901</c:v>
                </c:pt>
                <c:pt idx="969">
                  <c:v>1947.31311035156</c:v>
                </c:pt>
                <c:pt idx="970">
                  <c:v>1949.24951171875</c:v>
                </c:pt>
                <c:pt idx="971">
                  <c:v>1951.2362670898401</c:v>
                </c:pt>
                <c:pt idx="972">
                  <c:v>1953.23559570313</c:v>
                </c:pt>
                <c:pt idx="973">
                  <c:v>1955.24377441406</c:v>
                </c:pt>
                <c:pt idx="974">
                  <c:v>1957.2933959960901</c:v>
                </c:pt>
                <c:pt idx="975">
                  <c:v>1959.2838745117199</c:v>
                </c:pt>
                <c:pt idx="976">
                  <c:v>1961.2617797851599</c:v>
                </c:pt>
                <c:pt idx="977">
                  <c:v>1963.3956909179699</c:v>
                </c:pt>
                <c:pt idx="978">
                  <c:v>1965.45788574219</c:v>
                </c:pt>
                <c:pt idx="979">
                  <c:v>1967.3351440429699</c:v>
                </c:pt>
                <c:pt idx="980">
                  <c:v>1969.28039550781</c:v>
                </c:pt>
                <c:pt idx="981">
                  <c:v>1971.23828125</c:v>
                </c:pt>
                <c:pt idx="982">
                  <c:v>1973.18737792969</c:v>
                </c:pt>
                <c:pt idx="983">
                  <c:v>1975.2369995117199</c:v>
                </c:pt>
                <c:pt idx="984">
                  <c:v>1977.27404785156</c:v>
                </c:pt>
                <c:pt idx="985">
                  <c:v>1979.2608032226599</c:v>
                </c:pt>
                <c:pt idx="986">
                  <c:v>1981.2638549804699</c:v>
                </c:pt>
                <c:pt idx="987">
                  <c:v>1983.2254028320301</c:v>
                </c:pt>
                <c:pt idx="988">
                  <c:v>1985.22473144531</c:v>
                </c:pt>
                <c:pt idx="989">
                  <c:v>1987.28698730469</c:v>
                </c:pt>
                <c:pt idx="990">
                  <c:v>1989.30773925781</c:v>
                </c:pt>
                <c:pt idx="991">
                  <c:v>1991.26928710938</c:v>
                </c:pt>
                <c:pt idx="992">
                  <c:v>1993.3099975585901</c:v>
                </c:pt>
                <c:pt idx="993">
                  <c:v>1995.4011840820301</c:v>
                </c:pt>
                <c:pt idx="994">
                  <c:v>1997.3590698242199</c:v>
                </c:pt>
                <c:pt idx="995">
                  <c:v>1999.2828979492199</c:v>
                </c:pt>
                <c:pt idx="996">
                  <c:v>2001.3200073242199</c:v>
                </c:pt>
                <c:pt idx="997">
                  <c:v>2003.35327148438</c:v>
                </c:pt>
                <c:pt idx="998">
                  <c:v>2005.26831054687</c:v>
                </c:pt>
                <c:pt idx="999">
                  <c:v>2007.1544799804699</c:v>
                </c:pt>
                <c:pt idx="1000">
                  <c:v>2009.2417602539099</c:v>
                </c:pt>
                <c:pt idx="1001">
                  <c:v>2011.30395507813</c:v>
                </c:pt>
                <c:pt idx="1002">
                  <c:v>2013.21154785156</c:v>
                </c:pt>
                <c:pt idx="1003">
                  <c:v>2015.2108764648401</c:v>
                </c:pt>
                <c:pt idx="1004">
                  <c:v>2017.1887817382801</c:v>
                </c:pt>
                <c:pt idx="1005">
                  <c:v>2019.16296386719</c:v>
                </c:pt>
                <c:pt idx="1006">
                  <c:v>2021.18737792969</c:v>
                </c:pt>
                <c:pt idx="1007">
                  <c:v>2023.1992797851599</c:v>
                </c:pt>
                <c:pt idx="1008">
                  <c:v>2025.2112426757801</c:v>
                </c:pt>
                <c:pt idx="1009">
                  <c:v>2027.22314453125</c:v>
                </c:pt>
                <c:pt idx="1010">
                  <c:v>2029.26013183594</c:v>
                </c:pt>
                <c:pt idx="1011">
                  <c:v>2031.34741210938</c:v>
                </c:pt>
                <c:pt idx="1012">
                  <c:v>2033.27136230469</c:v>
                </c:pt>
                <c:pt idx="1013">
                  <c:v>2035.1738891601599</c:v>
                </c:pt>
                <c:pt idx="1014">
                  <c:v>2037.16064453125</c:v>
                </c:pt>
                <c:pt idx="1015">
                  <c:v>2039.2102661132801</c:v>
                </c:pt>
                <c:pt idx="1016">
                  <c:v>2041.26867675781</c:v>
                </c:pt>
                <c:pt idx="1017">
                  <c:v>2043.2554321289099</c:v>
                </c:pt>
                <c:pt idx="1018">
                  <c:v>2045.17053222656</c:v>
                </c:pt>
                <c:pt idx="1019">
                  <c:v>2047.1195678710901</c:v>
                </c:pt>
                <c:pt idx="1020">
                  <c:v>2049.25341796875</c:v>
                </c:pt>
                <c:pt idx="1021">
                  <c:v>2051.31567382813</c:v>
                </c:pt>
                <c:pt idx="1022">
                  <c:v>2053.23950195313</c:v>
                </c:pt>
                <c:pt idx="1023">
                  <c:v>2055.26391601562</c:v>
                </c:pt>
                <c:pt idx="1024">
                  <c:v>2057.3048095703102</c:v>
                </c:pt>
                <c:pt idx="1025">
                  <c:v>2059.2412109375</c:v>
                </c:pt>
                <c:pt idx="1026">
                  <c:v>2061.2027587890602</c:v>
                </c:pt>
                <c:pt idx="1027">
                  <c:v>2063.1732177734398</c:v>
                </c:pt>
                <c:pt idx="1028">
                  <c:v>2065.2191162109398</c:v>
                </c:pt>
                <c:pt idx="1029">
                  <c:v>2067.2939453125</c:v>
                </c:pt>
                <c:pt idx="1030">
                  <c:v>2069.2467041015602</c:v>
                </c:pt>
                <c:pt idx="1031">
                  <c:v>2071.1705322265602</c:v>
                </c:pt>
                <c:pt idx="1032">
                  <c:v>2073.2037353515602</c:v>
                </c:pt>
                <c:pt idx="1033">
                  <c:v>2075.23193359375</c:v>
                </c:pt>
                <c:pt idx="1034">
                  <c:v>2077.2098388671898</c:v>
                </c:pt>
                <c:pt idx="1035">
                  <c:v>2079.1551513671898</c:v>
                </c:pt>
                <c:pt idx="1036">
                  <c:v>2081.2174072265602</c:v>
                </c:pt>
                <c:pt idx="1037">
                  <c:v>2083.2669677734398</c:v>
                </c:pt>
                <c:pt idx="1038">
                  <c:v>2085.2410888671898</c:v>
                </c:pt>
                <c:pt idx="1039">
                  <c:v>2087.2152099609398</c:v>
                </c:pt>
                <c:pt idx="1040">
                  <c:v>2089.14794921875</c:v>
                </c:pt>
                <c:pt idx="1041">
                  <c:v>2091.1221923828102</c:v>
                </c:pt>
                <c:pt idx="1042">
                  <c:v>2093.1090087890602</c:v>
                </c:pt>
                <c:pt idx="1043">
                  <c:v>2095.1964111328102</c:v>
                </c:pt>
                <c:pt idx="1044">
                  <c:v>2097.1956787109398</c:v>
                </c:pt>
                <c:pt idx="1045">
                  <c:v>2099.12329101562</c:v>
                </c:pt>
                <c:pt idx="1046">
                  <c:v>2101.1263427734398</c:v>
                </c:pt>
                <c:pt idx="1047">
                  <c:v>2103.0968017578102</c:v>
                </c:pt>
                <c:pt idx="1048">
                  <c:v>2105.255859375</c:v>
                </c:pt>
                <c:pt idx="1049">
                  <c:v>2107.2802734375</c:v>
                </c:pt>
                <c:pt idx="1050">
                  <c:v>2109.1539306640602</c:v>
                </c:pt>
                <c:pt idx="1051">
                  <c:v>2111.1947021484398</c:v>
                </c:pt>
                <c:pt idx="1052">
                  <c:v>2113.1851806640602</c:v>
                </c:pt>
                <c:pt idx="1053">
                  <c:v>2115.21850585938</c:v>
                </c:pt>
                <c:pt idx="1054">
                  <c:v>2117.2265625</c:v>
                </c:pt>
                <c:pt idx="1055">
                  <c:v>2119.1541748046898</c:v>
                </c:pt>
                <c:pt idx="1056">
                  <c:v>2121.169921875</c:v>
                </c:pt>
                <c:pt idx="1057">
                  <c:v>2123.26977539062</c:v>
                </c:pt>
                <c:pt idx="1058">
                  <c:v>2125.3155517578102</c:v>
                </c:pt>
                <c:pt idx="1059">
                  <c:v>2127.2105712890602</c:v>
                </c:pt>
                <c:pt idx="1060">
                  <c:v>2129.15087890625</c:v>
                </c:pt>
                <c:pt idx="1061">
                  <c:v>2131.1754150390602</c:v>
                </c:pt>
                <c:pt idx="1062">
                  <c:v>2133.1998291015602</c:v>
                </c:pt>
                <c:pt idx="1063">
                  <c:v>2135.177734375</c:v>
                </c:pt>
                <c:pt idx="1064">
                  <c:v>2137.1356201171898</c:v>
                </c:pt>
                <c:pt idx="1065">
                  <c:v>2139.1688232421898</c:v>
                </c:pt>
                <c:pt idx="1066">
                  <c:v>2141.15551757813</c:v>
                </c:pt>
                <c:pt idx="1067">
                  <c:v>2143.07055664062</c:v>
                </c:pt>
                <c:pt idx="1068">
                  <c:v>2145.0484619140602</c:v>
                </c:pt>
                <c:pt idx="1069">
                  <c:v>2147.1358642578102</c:v>
                </c:pt>
                <c:pt idx="1070">
                  <c:v>2149.1566162109398</c:v>
                </c:pt>
                <c:pt idx="1071">
                  <c:v>2151.1773681640602</c:v>
                </c:pt>
                <c:pt idx="1072">
                  <c:v>2153.23950195313</c:v>
                </c:pt>
                <c:pt idx="1073">
                  <c:v>2155.1796875</c:v>
                </c:pt>
                <c:pt idx="1074">
                  <c:v>2157.2080078125</c:v>
                </c:pt>
                <c:pt idx="1075">
                  <c:v>2159.2952880859398</c:v>
                </c:pt>
                <c:pt idx="1076">
                  <c:v>2161.23168945313</c:v>
                </c:pt>
                <c:pt idx="1077">
                  <c:v>2163.1644287109398</c:v>
                </c:pt>
                <c:pt idx="1078">
                  <c:v>2165.1097412109398</c:v>
                </c:pt>
                <c:pt idx="1079">
                  <c:v>2167.13793945313</c:v>
                </c:pt>
                <c:pt idx="1080">
                  <c:v>2169.1912841796898</c:v>
                </c:pt>
                <c:pt idx="1081">
                  <c:v>2171.1240234375</c:v>
                </c:pt>
                <c:pt idx="1082">
                  <c:v>2173.1573486328102</c:v>
                </c:pt>
                <c:pt idx="1083">
                  <c:v>2175.1314697265602</c:v>
                </c:pt>
                <c:pt idx="1084">
                  <c:v>2177.0968017578102</c:v>
                </c:pt>
                <c:pt idx="1085">
                  <c:v>2179.1251220703102</c:v>
                </c:pt>
                <c:pt idx="1086">
                  <c:v>2181.18725585938</c:v>
                </c:pt>
                <c:pt idx="1087">
                  <c:v>2183.21166992187</c:v>
                </c:pt>
                <c:pt idx="1088">
                  <c:v>2185.1859130859398</c:v>
                </c:pt>
                <c:pt idx="1089">
                  <c:v>2187.16015625</c:v>
                </c:pt>
                <c:pt idx="1090">
                  <c:v>2189.10546875</c:v>
                </c:pt>
                <c:pt idx="1091">
                  <c:v>2191.1009521484398</c:v>
                </c:pt>
                <c:pt idx="1092">
                  <c:v>2193.01220703125</c:v>
                </c:pt>
                <c:pt idx="1093">
                  <c:v>2195.0279541015602</c:v>
                </c:pt>
                <c:pt idx="1094">
                  <c:v>2197.0938720703102</c:v>
                </c:pt>
                <c:pt idx="1095">
                  <c:v>2199.06420898438</c:v>
                </c:pt>
                <c:pt idx="1096">
                  <c:v>2201.076171875</c:v>
                </c:pt>
                <c:pt idx="1097">
                  <c:v>2203.1258544921898</c:v>
                </c:pt>
                <c:pt idx="1098">
                  <c:v>2205.0963134765602</c:v>
                </c:pt>
                <c:pt idx="1099">
                  <c:v>2207.0616455078102</c:v>
                </c:pt>
                <c:pt idx="1100">
                  <c:v>2209.14892578125</c:v>
                </c:pt>
                <c:pt idx="1101">
                  <c:v>2211.1822509765602</c:v>
                </c:pt>
                <c:pt idx="1102">
                  <c:v>2213.0809326171898</c:v>
                </c:pt>
                <c:pt idx="1103">
                  <c:v>2215.0802001953102</c:v>
                </c:pt>
                <c:pt idx="1104">
                  <c:v>2217.10473632813</c:v>
                </c:pt>
                <c:pt idx="1105">
                  <c:v>2219.10400390625</c:v>
                </c:pt>
                <c:pt idx="1106">
                  <c:v>2221.0908203125</c:v>
                </c:pt>
                <c:pt idx="1107">
                  <c:v>2223.1317138671898</c:v>
                </c:pt>
                <c:pt idx="1108">
                  <c:v>2225.17236328125</c:v>
                </c:pt>
                <c:pt idx="1109">
                  <c:v>2227.13012695313</c:v>
                </c:pt>
                <c:pt idx="1110">
                  <c:v>2229.12573242187</c:v>
                </c:pt>
                <c:pt idx="1111">
                  <c:v>2231.037109375</c:v>
                </c:pt>
                <c:pt idx="1112">
                  <c:v>2233.0364990234398</c:v>
                </c:pt>
                <c:pt idx="1113">
                  <c:v>2235.1527099609398</c:v>
                </c:pt>
                <c:pt idx="1114">
                  <c:v>2237.18969726562</c:v>
                </c:pt>
                <c:pt idx="1115">
                  <c:v>2239.1727294921898</c:v>
                </c:pt>
                <c:pt idx="1116">
                  <c:v>2241.0626220703102</c:v>
                </c:pt>
                <c:pt idx="1117">
                  <c:v>2243.01538085938</c:v>
                </c:pt>
                <c:pt idx="1118">
                  <c:v>2245.06127929687</c:v>
                </c:pt>
                <c:pt idx="1119">
                  <c:v>2247.13598632813</c:v>
                </c:pt>
                <c:pt idx="1120">
                  <c:v>2249.13525390625</c:v>
                </c:pt>
                <c:pt idx="1121">
                  <c:v>2251.10571289062</c:v>
                </c:pt>
                <c:pt idx="1122">
                  <c:v>2253.1087646484398</c:v>
                </c:pt>
                <c:pt idx="1123">
                  <c:v>2255.0615234375</c:v>
                </c:pt>
                <c:pt idx="1124">
                  <c:v>2257.04833984375</c:v>
                </c:pt>
                <c:pt idx="1125">
                  <c:v>2259.04760742187</c:v>
                </c:pt>
                <c:pt idx="1126">
                  <c:v>2261.0557861328102</c:v>
                </c:pt>
                <c:pt idx="1127">
                  <c:v>2263.08032226562</c:v>
                </c:pt>
                <c:pt idx="1128">
                  <c:v>2265.09594726562</c:v>
                </c:pt>
                <c:pt idx="1129">
                  <c:v>2267.0323486328102</c:v>
                </c:pt>
                <c:pt idx="1130">
                  <c:v>2268.96875</c:v>
                </c:pt>
                <c:pt idx="1131">
                  <c:v>2271.0435791015602</c:v>
                </c:pt>
                <c:pt idx="1132">
                  <c:v>2273.19384765625</c:v>
                </c:pt>
                <c:pt idx="1133">
                  <c:v>2275.16430664062</c:v>
                </c:pt>
                <c:pt idx="1134">
                  <c:v>2277.04663085938</c:v>
                </c:pt>
                <c:pt idx="1135">
                  <c:v>2279.0333251953102</c:v>
                </c:pt>
                <c:pt idx="1136">
                  <c:v>2281.05786132813</c:v>
                </c:pt>
                <c:pt idx="1137">
                  <c:v>2283.0572509765602</c:v>
                </c:pt>
                <c:pt idx="1138">
                  <c:v>2285.01879882813</c:v>
                </c:pt>
                <c:pt idx="1139">
                  <c:v>2287.0306396484398</c:v>
                </c:pt>
                <c:pt idx="1140">
                  <c:v>2289.05517578125</c:v>
                </c:pt>
                <c:pt idx="1141">
                  <c:v>2291.0582275390602</c:v>
                </c:pt>
                <c:pt idx="1142">
                  <c:v>2293.0738525390602</c:v>
                </c:pt>
                <c:pt idx="1143">
                  <c:v>2295.03173828125</c:v>
                </c:pt>
                <c:pt idx="1144">
                  <c:v>2296.97705078125</c:v>
                </c:pt>
                <c:pt idx="1145">
                  <c:v>2299.03930664062</c:v>
                </c:pt>
                <c:pt idx="1146">
                  <c:v>2301.0260009765602</c:v>
                </c:pt>
                <c:pt idx="1147">
                  <c:v>2303.00390625</c:v>
                </c:pt>
                <c:pt idx="1148">
                  <c:v>2305.1038818359398</c:v>
                </c:pt>
                <c:pt idx="1149">
                  <c:v>2307.1031494140602</c:v>
                </c:pt>
                <c:pt idx="1150">
                  <c:v>2309.0433349609398</c:v>
                </c:pt>
                <c:pt idx="1151">
                  <c:v>2311.126953125</c:v>
                </c:pt>
                <c:pt idx="1152">
                  <c:v>2313.17651367187</c:v>
                </c:pt>
                <c:pt idx="1153">
                  <c:v>2315.06640625</c:v>
                </c:pt>
                <c:pt idx="1154">
                  <c:v>2316.97778320313</c:v>
                </c:pt>
                <c:pt idx="1155">
                  <c:v>2318.97338867187</c:v>
                </c:pt>
                <c:pt idx="1156">
                  <c:v>2321.0318603515602</c:v>
                </c:pt>
                <c:pt idx="1157">
                  <c:v>2323.0474853515602</c:v>
                </c:pt>
                <c:pt idx="1158">
                  <c:v>2325.0631103515602</c:v>
                </c:pt>
                <c:pt idx="1159">
                  <c:v>2327.0875244140602</c:v>
                </c:pt>
                <c:pt idx="1160">
                  <c:v>2329.00756835938</c:v>
                </c:pt>
                <c:pt idx="1161">
                  <c:v>2331.09497070313</c:v>
                </c:pt>
                <c:pt idx="1162">
                  <c:v>2333.1483154296898</c:v>
                </c:pt>
                <c:pt idx="1163">
                  <c:v>2335.0181884765602</c:v>
                </c:pt>
                <c:pt idx="1164">
                  <c:v>2336.9886474609398</c:v>
                </c:pt>
                <c:pt idx="1165">
                  <c:v>2338.9879150390602</c:v>
                </c:pt>
                <c:pt idx="1166">
                  <c:v>2341.0751953125</c:v>
                </c:pt>
                <c:pt idx="1167">
                  <c:v>2343.1033935546898</c:v>
                </c:pt>
                <c:pt idx="1168">
                  <c:v>2345.0311279296898</c:v>
                </c:pt>
                <c:pt idx="1169">
                  <c:v>2346.9676513671898</c:v>
                </c:pt>
                <c:pt idx="1170">
                  <c:v>2349.0423583984398</c:v>
                </c:pt>
                <c:pt idx="1171">
                  <c:v>2351.1385498046898</c:v>
                </c:pt>
                <c:pt idx="1172">
                  <c:v>2353.04614257813</c:v>
                </c:pt>
                <c:pt idx="1173">
                  <c:v>2354.9951171875</c:v>
                </c:pt>
                <c:pt idx="1174">
                  <c:v>2357.01953125</c:v>
                </c:pt>
                <c:pt idx="1175">
                  <c:v>2358.9722900390602</c:v>
                </c:pt>
                <c:pt idx="1176">
                  <c:v>2361.04711914062</c:v>
                </c:pt>
                <c:pt idx="1177">
                  <c:v>2363.1181640625</c:v>
                </c:pt>
                <c:pt idx="1178">
                  <c:v>2365.0546875</c:v>
                </c:pt>
                <c:pt idx="1179">
                  <c:v>2366.978515625</c:v>
                </c:pt>
                <c:pt idx="1180">
                  <c:v>2368.9564208984398</c:v>
                </c:pt>
                <c:pt idx="1181">
                  <c:v>2370.9971923828102</c:v>
                </c:pt>
                <c:pt idx="1182">
                  <c:v>2373.0052490234398</c:v>
                </c:pt>
                <c:pt idx="1183">
                  <c:v>2375.0511474609398</c:v>
                </c:pt>
                <c:pt idx="1184">
                  <c:v>2377.00024414062</c:v>
                </c:pt>
                <c:pt idx="1185">
                  <c:v>2378.91528320313</c:v>
                </c:pt>
                <c:pt idx="1186">
                  <c:v>2380.9522705078102</c:v>
                </c:pt>
                <c:pt idx="1187">
                  <c:v>2382.9478759765602</c:v>
                </c:pt>
                <c:pt idx="1188">
                  <c:v>2384.9849853515602</c:v>
                </c:pt>
                <c:pt idx="1189">
                  <c:v>2387.03466796875</c:v>
                </c:pt>
                <c:pt idx="1190">
                  <c:v>2388.9710693359398</c:v>
                </c:pt>
                <c:pt idx="1191">
                  <c:v>2390.98291015625</c:v>
                </c:pt>
                <c:pt idx="1192">
                  <c:v>2392.99853515625</c:v>
                </c:pt>
                <c:pt idx="1193">
                  <c:v>2394.9512939453102</c:v>
                </c:pt>
                <c:pt idx="1194">
                  <c:v>2396.98461914062</c:v>
                </c:pt>
                <c:pt idx="1195">
                  <c:v>2399.0970458984398</c:v>
                </c:pt>
                <c:pt idx="1196">
                  <c:v>2401.08374023438</c:v>
                </c:pt>
                <c:pt idx="1197">
                  <c:v>2402.9913330078102</c:v>
                </c:pt>
                <c:pt idx="1198">
                  <c:v>2405.041015625</c:v>
                </c:pt>
                <c:pt idx="1199">
                  <c:v>2407.03149414062</c:v>
                </c:pt>
                <c:pt idx="1200">
                  <c:v>2408.9591064453102</c:v>
                </c:pt>
                <c:pt idx="1201">
                  <c:v>2410.9798583984398</c:v>
                </c:pt>
                <c:pt idx="1202">
                  <c:v>2413.0421142578102</c:v>
                </c:pt>
                <c:pt idx="1203">
                  <c:v>2415.01635742187</c:v>
                </c:pt>
                <c:pt idx="1204">
                  <c:v>2416.9615478515602</c:v>
                </c:pt>
                <c:pt idx="1205">
                  <c:v>2418.9520263671898</c:v>
                </c:pt>
                <c:pt idx="1206">
                  <c:v>2420.9388427734398</c:v>
                </c:pt>
                <c:pt idx="1207">
                  <c:v>2422.9129638671898</c:v>
                </c:pt>
                <c:pt idx="1208">
                  <c:v>2424.9876708984398</c:v>
                </c:pt>
                <c:pt idx="1209">
                  <c:v>2427.0838623046898</c:v>
                </c:pt>
                <c:pt idx="1210">
                  <c:v>2428.9989013671898</c:v>
                </c:pt>
                <c:pt idx="1211">
                  <c:v>2430.97680664062</c:v>
                </c:pt>
                <c:pt idx="1212">
                  <c:v>2433.0479736328102</c:v>
                </c:pt>
                <c:pt idx="1213">
                  <c:v>2434.95556640625</c:v>
                </c:pt>
                <c:pt idx="1214">
                  <c:v>2436.8668212890602</c:v>
                </c:pt>
                <c:pt idx="1215">
                  <c:v>2438.9075927734398</c:v>
                </c:pt>
                <c:pt idx="1216">
                  <c:v>2440.9571533203102</c:v>
                </c:pt>
                <c:pt idx="1217">
                  <c:v>2442.9149169921898</c:v>
                </c:pt>
                <c:pt idx="1218">
                  <c:v>2444.826171875</c:v>
                </c:pt>
                <c:pt idx="1219">
                  <c:v>2446.8507080078102</c:v>
                </c:pt>
                <c:pt idx="1220">
                  <c:v>2448.8914794921898</c:v>
                </c:pt>
                <c:pt idx="1221">
                  <c:v>2450.9033203125</c:v>
                </c:pt>
                <c:pt idx="1222">
                  <c:v>2452.97436523438</c:v>
                </c:pt>
                <c:pt idx="1223">
                  <c:v>2454.9234619140602</c:v>
                </c:pt>
                <c:pt idx="1224">
                  <c:v>2456.7593994140602</c:v>
                </c:pt>
                <c:pt idx="1225">
                  <c:v>2458.88818359375</c:v>
                </c:pt>
                <c:pt idx="1226">
                  <c:v>2461.0421142578102</c:v>
                </c:pt>
                <c:pt idx="1227">
                  <c:v>2462.9371337890602</c:v>
                </c:pt>
                <c:pt idx="1228">
                  <c:v>2464.8572998046898</c:v>
                </c:pt>
                <c:pt idx="1229">
                  <c:v>2466.93212890625</c:v>
                </c:pt>
                <c:pt idx="1230">
                  <c:v>2468.9854736328102</c:v>
                </c:pt>
                <c:pt idx="1231">
                  <c:v>2470.9344482421898</c:v>
                </c:pt>
                <c:pt idx="1232">
                  <c:v>2472.8797607421898</c:v>
                </c:pt>
                <c:pt idx="1233">
                  <c:v>2474.8828125</c:v>
                </c:pt>
                <c:pt idx="1234">
                  <c:v>2476.87329101562</c:v>
                </c:pt>
                <c:pt idx="1235">
                  <c:v>2478.84375</c:v>
                </c:pt>
                <c:pt idx="1236">
                  <c:v>2480.86450195313</c:v>
                </c:pt>
                <c:pt idx="1237">
                  <c:v>2482.9429931640602</c:v>
                </c:pt>
                <c:pt idx="1238">
                  <c:v>2484.9674072265602</c:v>
                </c:pt>
                <c:pt idx="1239">
                  <c:v>2486.84985351562</c:v>
                </c:pt>
                <c:pt idx="1240">
                  <c:v>2488.86181640625</c:v>
                </c:pt>
                <c:pt idx="1241">
                  <c:v>2490.9993896484398</c:v>
                </c:pt>
                <c:pt idx="1242">
                  <c:v>2492.9144287109398</c:v>
                </c:pt>
                <c:pt idx="1243">
                  <c:v>2494.85473632813</c:v>
                </c:pt>
                <c:pt idx="1244">
                  <c:v>2496.93823242187</c:v>
                </c:pt>
                <c:pt idx="1245">
                  <c:v>2499.0255126953102</c:v>
                </c:pt>
                <c:pt idx="1246">
                  <c:v>2501.0159912109398</c:v>
                </c:pt>
                <c:pt idx="1247">
                  <c:v>2502.8731689453102</c:v>
                </c:pt>
                <c:pt idx="1248">
                  <c:v>2504.84741210938</c:v>
                </c:pt>
                <c:pt idx="1249">
                  <c:v>2506.9007568359398</c:v>
                </c:pt>
                <c:pt idx="1250">
                  <c:v>2508.90893554687</c:v>
                </c:pt>
                <c:pt idx="1251">
                  <c:v>2510.86694335938</c:v>
                </c:pt>
                <c:pt idx="1252">
                  <c:v>2512.88256835938</c:v>
                </c:pt>
                <c:pt idx="1253">
                  <c:v>2514.873046875</c:v>
                </c:pt>
                <c:pt idx="1254">
                  <c:v>2516.8057861328102</c:v>
                </c:pt>
                <c:pt idx="1255">
                  <c:v>2518.8804931640602</c:v>
                </c:pt>
                <c:pt idx="1256">
                  <c:v>2520.9677734375</c:v>
                </c:pt>
                <c:pt idx="1257">
                  <c:v>2522.86279296875</c:v>
                </c:pt>
                <c:pt idx="1258">
                  <c:v>2524.828125</c:v>
                </c:pt>
                <c:pt idx="1259">
                  <c:v>2526.9405517578102</c:v>
                </c:pt>
                <c:pt idx="1260">
                  <c:v>2528.94873046875</c:v>
                </c:pt>
                <c:pt idx="1261">
                  <c:v>2530.9140625</c:v>
                </c:pt>
                <c:pt idx="1262">
                  <c:v>2532.8919677734398</c:v>
                </c:pt>
                <c:pt idx="1263">
                  <c:v>2534.84985351562</c:v>
                </c:pt>
                <c:pt idx="1264">
                  <c:v>2536.8203125</c:v>
                </c:pt>
                <c:pt idx="1265">
                  <c:v>2538.86108398438</c:v>
                </c:pt>
                <c:pt idx="1266">
                  <c:v>2540.91064453125</c:v>
                </c:pt>
                <c:pt idx="1267">
                  <c:v>2542.88110351562</c:v>
                </c:pt>
                <c:pt idx="1268">
                  <c:v>2544.8427734375</c:v>
                </c:pt>
                <c:pt idx="1269">
                  <c:v>2546.8709716796898</c:v>
                </c:pt>
                <c:pt idx="1270">
                  <c:v>2548.9708251953102</c:v>
                </c:pt>
                <c:pt idx="1271">
                  <c:v>2550.9664306640602</c:v>
                </c:pt>
                <c:pt idx="1272">
                  <c:v>2552.8311767578102</c:v>
                </c:pt>
                <c:pt idx="1273">
                  <c:v>2554.85571289062</c:v>
                </c:pt>
                <c:pt idx="1274">
                  <c:v>2556.86767578125</c:v>
                </c:pt>
                <c:pt idx="1275">
                  <c:v>2558.8831787109398</c:v>
                </c:pt>
                <c:pt idx="1276">
                  <c:v>2560.8662109375</c:v>
                </c:pt>
                <c:pt idx="1277">
                  <c:v>2562.85302734375</c:v>
                </c:pt>
                <c:pt idx="1278">
                  <c:v>2564.84350585938</c:v>
                </c:pt>
                <c:pt idx="1279">
                  <c:v>2566.78881835938</c:v>
                </c:pt>
                <c:pt idx="1280">
                  <c:v>2568.81323242187</c:v>
                </c:pt>
                <c:pt idx="1281">
                  <c:v>2570.8125</c:v>
                </c:pt>
                <c:pt idx="1282">
                  <c:v>2572.7955322265602</c:v>
                </c:pt>
                <c:pt idx="1283">
                  <c:v>2574.8577880859398</c:v>
                </c:pt>
                <c:pt idx="1284">
                  <c:v>2577.06201171875</c:v>
                </c:pt>
                <c:pt idx="1285">
                  <c:v>2578.9984130859398</c:v>
                </c:pt>
                <c:pt idx="1286">
                  <c:v>2580.83056640625</c:v>
                </c:pt>
                <c:pt idx="1287">
                  <c:v>2582.8299560546898</c:v>
                </c:pt>
                <c:pt idx="1288">
                  <c:v>2584.86694335938</c:v>
                </c:pt>
                <c:pt idx="1289">
                  <c:v>2586.9075927734398</c:v>
                </c:pt>
                <c:pt idx="1290">
                  <c:v>2588.8944091796898</c:v>
                </c:pt>
                <c:pt idx="1291">
                  <c:v>2590.8524169921898</c:v>
                </c:pt>
                <c:pt idx="1292">
                  <c:v>2592.83032226562</c:v>
                </c:pt>
                <c:pt idx="1293">
                  <c:v>2594.82958984375</c:v>
                </c:pt>
                <c:pt idx="1294">
                  <c:v>2596.8502197265602</c:v>
                </c:pt>
                <c:pt idx="1295">
                  <c:v>2598.87841796875</c:v>
                </c:pt>
                <c:pt idx="1296">
                  <c:v>2600.865234375</c:v>
                </c:pt>
                <c:pt idx="1297">
                  <c:v>2602.810546875</c:v>
                </c:pt>
                <c:pt idx="1298">
                  <c:v>2604.8638916015602</c:v>
                </c:pt>
                <c:pt idx="1299">
                  <c:v>2606.8505859375</c:v>
                </c:pt>
                <c:pt idx="1300">
                  <c:v>2608.74926757813</c:v>
                </c:pt>
                <c:pt idx="1301">
                  <c:v>2610.82397460938</c:v>
                </c:pt>
                <c:pt idx="1302">
                  <c:v>2612.88623046875</c:v>
                </c:pt>
                <c:pt idx="1303">
                  <c:v>2614.763671875</c:v>
                </c:pt>
                <c:pt idx="1304">
                  <c:v>2616.7882080078102</c:v>
                </c:pt>
                <c:pt idx="1305">
                  <c:v>2618.88427734375</c:v>
                </c:pt>
                <c:pt idx="1306">
                  <c:v>2620.8797607421898</c:v>
                </c:pt>
                <c:pt idx="1307">
                  <c:v>2622.82006835938</c:v>
                </c:pt>
                <c:pt idx="1308">
                  <c:v>2624.78173828125</c:v>
                </c:pt>
                <c:pt idx="1309">
                  <c:v>2626.8187255859398</c:v>
                </c:pt>
                <c:pt idx="1310">
                  <c:v>2628.75512695313</c:v>
                </c:pt>
                <c:pt idx="1311">
                  <c:v>2630.7130126953102</c:v>
                </c:pt>
                <c:pt idx="1312">
                  <c:v>2632.71240234375</c:v>
                </c:pt>
                <c:pt idx="1313">
                  <c:v>2634.7493896484398</c:v>
                </c:pt>
                <c:pt idx="1314">
                  <c:v>2636.7738037109398</c:v>
                </c:pt>
                <c:pt idx="1315">
                  <c:v>2638.7265625</c:v>
                </c:pt>
                <c:pt idx="1316">
                  <c:v>2640.81396484375</c:v>
                </c:pt>
                <c:pt idx="1317">
                  <c:v>2642.8887939453102</c:v>
                </c:pt>
                <c:pt idx="1318">
                  <c:v>2644.8038330078102</c:v>
                </c:pt>
                <c:pt idx="1319">
                  <c:v>2646.8408203125</c:v>
                </c:pt>
                <c:pt idx="1320">
                  <c:v>2648.8111572265602</c:v>
                </c:pt>
                <c:pt idx="1321">
                  <c:v>2650.76025390625</c:v>
                </c:pt>
                <c:pt idx="1322">
                  <c:v>2652.92309570313</c:v>
                </c:pt>
                <c:pt idx="1323">
                  <c:v>2654.91870117187</c:v>
                </c:pt>
                <c:pt idx="1324">
                  <c:v>2656.7960205078102</c:v>
                </c:pt>
                <c:pt idx="1325">
                  <c:v>2658.7952880859398</c:v>
                </c:pt>
                <c:pt idx="1326">
                  <c:v>2660.84497070313</c:v>
                </c:pt>
                <c:pt idx="1327">
                  <c:v>2662.7562255859398</c:v>
                </c:pt>
                <c:pt idx="1328">
                  <c:v>2664.75170898438</c:v>
                </c:pt>
                <c:pt idx="1329">
                  <c:v>2666.763671875</c:v>
                </c:pt>
                <c:pt idx="1330">
                  <c:v>2668.7291259765602</c:v>
                </c:pt>
                <c:pt idx="1331">
                  <c:v>2670.8541259765602</c:v>
                </c:pt>
                <c:pt idx="1332">
                  <c:v>2672.86596679687</c:v>
                </c:pt>
                <c:pt idx="1333">
                  <c:v>2674.8438720703102</c:v>
                </c:pt>
                <c:pt idx="1334">
                  <c:v>2676.8143310546898</c:v>
                </c:pt>
                <c:pt idx="1335">
                  <c:v>2678.8011474609398</c:v>
                </c:pt>
                <c:pt idx="1336">
                  <c:v>2680.7626953125</c:v>
                </c:pt>
                <c:pt idx="1337">
                  <c:v>2682.7080078125</c:v>
                </c:pt>
                <c:pt idx="1338">
                  <c:v>2684.8116455078102</c:v>
                </c:pt>
                <c:pt idx="1339">
                  <c:v>2686.8360595703102</c:v>
                </c:pt>
                <c:pt idx="1340">
                  <c:v>2688.7562255859398</c:v>
                </c:pt>
                <c:pt idx="1341">
                  <c:v>2690.7215576171898</c:v>
                </c:pt>
                <c:pt idx="1342">
                  <c:v>2692.724609375</c:v>
                </c:pt>
                <c:pt idx="1343">
                  <c:v>2694.71142578125</c:v>
                </c:pt>
                <c:pt idx="1344">
                  <c:v>2696.7359619140602</c:v>
                </c:pt>
                <c:pt idx="1345">
                  <c:v>2698.7818603515602</c:v>
                </c:pt>
                <c:pt idx="1346">
                  <c:v>2700.73974609375</c:v>
                </c:pt>
                <c:pt idx="1347">
                  <c:v>2702.76416015625</c:v>
                </c:pt>
                <c:pt idx="1348">
                  <c:v>2704.76342773438</c:v>
                </c:pt>
                <c:pt idx="1349">
                  <c:v>2706.70361328125</c:v>
                </c:pt>
                <c:pt idx="1350">
                  <c:v>2708.76953125</c:v>
                </c:pt>
                <c:pt idx="1351">
                  <c:v>2710.7939453125</c:v>
                </c:pt>
                <c:pt idx="1352">
                  <c:v>2712.78955078125</c:v>
                </c:pt>
                <c:pt idx="1353">
                  <c:v>2714.73486328125</c:v>
                </c:pt>
                <c:pt idx="1354">
                  <c:v>2716.708984375</c:v>
                </c:pt>
                <c:pt idx="1355">
                  <c:v>2718.724609375</c:v>
                </c:pt>
                <c:pt idx="1356">
                  <c:v>2720.63598632813</c:v>
                </c:pt>
                <c:pt idx="1357">
                  <c:v>2722.6856689453102</c:v>
                </c:pt>
                <c:pt idx="1358">
                  <c:v>2724.72265625</c:v>
                </c:pt>
                <c:pt idx="1359">
                  <c:v>2726.61767578125</c:v>
                </c:pt>
                <c:pt idx="1360">
                  <c:v>2728.6546630859398</c:v>
                </c:pt>
                <c:pt idx="1361">
                  <c:v>2730.75830078125</c:v>
                </c:pt>
                <c:pt idx="1362">
                  <c:v>2732.71997070313</c:v>
                </c:pt>
                <c:pt idx="1363">
                  <c:v>2734.74438476562</c:v>
                </c:pt>
                <c:pt idx="1364">
                  <c:v>2736.8443603515602</c:v>
                </c:pt>
                <c:pt idx="1365">
                  <c:v>2738.77709960938</c:v>
                </c:pt>
                <c:pt idx="1366">
                  <c:v>2740.67578125</c:v>
                </c:pt>
                <c:pt idx="1367">
                  <c:v>2742.7127685546898</c:v>
                </c:pt>
                <c:pt idx="1368">
                  <c:v>2744.724609375</c:v>
                </c:pt>
                <c:pt idx="1369">
                  <c:v>2746.7152099609398</c:v>
                </c:pt>
                <c:pt idx="1370">
                  <c:v>2748.7308349609398</c:v>
                </c:pt>
                <c:pt idx="1371">
                  <c:v>2750.71752929687</c:v>
                </c:pt>
                <c:pt idx="1372">
                  <c:v>2752.6666259765602</c:v>
                </c:pt>
                <c:pt idx="1373">
                  <c:v>2754.6622314453102</c:v>
                </c:pt>
                <c:pt idx="1374">
                  <c:v>2756.6829833984398</c:v>
                </c:pt>
                <c:pt idx="1375">
                  <c:v>2758.7237548828102</c:v>
                </c:pt>
                <c:pt idx="1376">
                  <c:v>2760.67651367187</c:v>
                </c:pt>
                <c:pt idx="1377">
                  <c:v>2762.55004882813</c:v>
                </c:pt>
                <c:pt idx="1378">
                  <c:v>2764.57446289062</c:v>
                </c:pt>
                <c:pt idx="1379">
                  <c:v>2766.76245117187</c:v>
                </c:pt>
                <c:pt idx="1380">
                  <c:v>2768.8121337890602</c:v>
                </c:pt>
                <c:pt idx="1381">
                  <c:v>2770.65673828125</c:v>
                </c:pt>
                <c:pt idx="1382">
                  <c:v>2772.60205078125</c:v>
                </c:pt>
                <c:pt idx="1383">
                  <c:v>2774.6517333984398</c:v>
                </c:pt>
                <c:pt idx="1384">
                  <c:v>2776.66357421875</c:v>
                </c:pt>
                <c:pt idx="1385">
                  <c:v>2778.67553710938</c:v>
                </c:pt>
                <c:pt idx="1386">
                  <c:v>2780.7000732421898</c:v>
                </c:pt>
                <c:pt idx="1387">
                  <c:v>2782.67797851562</c:v>
                </c:pt>
                <c:pt idx="1388">
                  <c:v>2784.75268554687</c:v>
                </c:pt>
                <c:pt idx="1389">
                  <c:v>2786.71044921875</c:v>
                </c:pt>
                <c:pt idx="1390">
                  <c:v>2788.6092529296898</c:v>
                </c:pt>
                <c:pt idx="1391">
                  <c:v>2790.6751708984398</c:v>
                </c:pt>
                <c:pt idx="1392">
                  <c:v>2792.76611328125</c:v>
                </c:pt>
                <c:pt idx="1393">
                  <c:v>2794.77807617187</c:v>
                </c:pt>
                <c:pt idx="1394">
                  <c:v>2796.7611083984398</c:v>
                </c:pt>
                <c:pt idx="1395">
                  <c:v>2798.68505859375</c:v>
                </c:pt>
                <c:pt idx="1396">
                  <c:v>2800.5460205078102</c:v>
                </c:pt>
                <c:pt idx="1397">
                  <c:v>2802.6043701171898</c:v>
                </c:pt>
                <c:pt idx="1398">
                  <c:v>2804.8175048828102</c:v>
                </c:pt>
                <c:pt idx="1399">
                  <c:v>2806.81689453125</c:v>
                </c:pt>
                <c:pt idx="1400">
                  <c:v>2808.6690673828102</c:v>
                </c:pt>
                <c:pt idx="1401">
                  <c:v>2810.6343994140602</c:v>
                </c:pt>
                <c:pt idx="1402">
                  <c:v>2812.65893554687</c:v>
                </c:pt>
                <c:pt idx="1403">
                  <c:v>2814.69213867187</c:v>
                </c:pt>
                <c:pt idx="1404">
                  <c:v>2816.7001953125</c:v>
                </c:pt>
                <c:pt idx="1405">
                  <c:v>2818.63671875</c:v>
                </c:pt>
                <c:pt idx="1406">
                  <c:v>2820.6612548828102</c:v>
                </c:pt>
                <c:pt idx="1407">
                  <c:v>2822.7235107421898</c:v>
                </c:pt>
                <c:pt idx="1408">
                  <c:v>2824.5970458984398</c:v>
                </c:pt>
                <c:pt idx="1409">
                  <c:v>2826.57495117187</c:v>
                </c:pt>
                <c:pt idx="1410">
                  <c:v>2828.6246337890602</c:v>
                </c:pt>
                <c:pt idx="1411">
                  <c:v>2830.5987548828102</c:v>
                </c:pt>
                <c:pt idx="1412">
                  <c:v>2832.59814453125</c:v>
                </c:pt>
                <c:pt idx="1413">
                  <c:v>2834.685546875</c:v>
                </c:pt>
                <c:pt idx="1414">
                  <c:v>2836.67602539062</c:v>
                </c:pt>
                <c:pt idx="1415">
                  <c:v>2838.6339111328102</c:v>
                </c:pt>
                <c:pt idx="1416">
                  <c:v>2840.65454101562</c:v>
                </c:pt>
                <c:pt idx="1417">
                  <c:v>2842.5909423828102</c:v>
                </c:pt>
                <c:pt idx="1418">
                  <c:v>2844.6783447265602</c:v>
                </c:pt>
                <c:pt idx="1419">
                  <c:v>2846.69018554687</c:v>
                </c:pt>
                <c:pt idx="1420">
                  <c:v>2848.6429443359398</c:v>
                </c:pt>
                <c:pt idx="1421">
                  <c:v>2850.6712646484398</c:v>
                </c:pt>
                <c:pt idx="1422">
                  <c:v>2852.6793212890602</c:v>
                </c:pt>
                <c:pt idx="1423">
                  <c:v>2854.6370849609398</c:v>
                </c:pt>
                <c:pt idx="1424">
                  <c:v>2856.58618164062</c:v>
                </c:pt>
                <c:pt idx="1425">
                  <c:v>2858.6484375</c:v>
                </c:pt>
                <c:pt idx="1426">
                  <c:v>2860.63891601562</c:v>
                </c:pt>
                <c:pt idx="1427">
                  <c:v>2862.6796875</c:v>
                </c:pt>
                <c:pt idx="1428">
                  <c:v>2864.66650390625</c:v>
                </c:pt>
                <c:pt idx="1429">
                  <c:v>2866.5992431640602</c:v>
                </c:pt>
                <c:pt idx="1430">
                  <c:v>2868.61987304687</c:v>
                </c:pt>
                <c:pt idx="1431">
                  <c:v>2870.64428710938</c:v>
                </c:pt>
                <c:pt idx="1432">
                  <c:v>2872.6436767578102</c:v>
                </c:pt>
                <c:pt idx="1433">
                  <c:v>2874.671875</c:v>
                </c:pt>
                <c:pt idx="1434">
                  <c:v>2876.7000732421898</c:v>
                </c:pt>
                <c:pt idx="1435">
                  <c:v>2878.5987548828102</c:v>
                </c:pt>
                <c:pt idx="1436">
                  <c:v>2880.5692138671898</c:v>
                </c:pt>
                <c:pt idx="1437">
                  <c:v>2882.5396728515602</c:v>
                </c:pt>
                <c:pt idx="1438">
                  <c:v>2884.50122070313</c:v>
                </c:pt>
                <c:pt idx="1439">
                  <c:v>2886.49169921875</c:v>
                </c:pt>
                <c:pt idx="1440">
                  <c:v>2888.53247070313</c:v>
                </c:pt>
                <c:pt idx="1441">
                  <c:v>2890.6072998046898</c:v>
                </c:pt>
                <c:pt idx="1442">
                  <c:v>2892.6029052734398</c:v>
                </c:pt>
                <c:pt idx="1443">
                  <c:v>2894.61108398438</c:v>
                </c:pt>
                <c:pt idx="1444">
                  <c:v>2896.6392822265602</c:v>
                </c:pt>
                <c:pt idx="1445">
                  <c:v>2898.7265625</c:v>
                </c:pt>
                <c:pt idx="1446">
                  <c:v>2900.68823242188</c:v>
                </c:pt>
                <c:pt idx="1447">
                  <c:v>2902.55297851562</c:v>
                </c:pt>
                <c:pt idx="1448">
                  <c:v>2904.56103515625</c:v>
                </c:pt>
                <c:pt idx="1449">
                  <c:v>2906.57299804687</c:v>
                </c:pt>
                <c:pt idx="1450">
                  <c:v>2908.5975341796898</c:v>
                </c:pt>
                <c:pt idx="1451">
                  <c:v>2910.6055908203102</c:v>
                </c:pt>
                <c:pt idx="1452">
                  <c:v>2912.5545654296898</c:v>
                </c:pt>
                <c:pt idx="1453">
                  <c:v>2914.60791015625</c:v>
                </c:pt>
                <c:pt idx="1454">
                  <c:v>2916.60717773438</c:v>
                </c:pt>
                <c:pt idx="1455">
                  <c:v>2918.5400390625</c:v>
                </c:pt>
                <c:pt idx="1456">
                  <c:v>2920.5394287109398</c:v>
                </c:pt>
                <c:pt idx="1457">
                  <c:v>2922.6141357421898</c:v>
                </c:pt>
                <c:pt idx="1458">
                  <c:v>2924.68896484375</c:v>
                </c:pt>
                <c:pt idx="1459">
                  <c:v>2926.6632080078102</c:v>
                </c:pt>
                <c:pt idx="1460">
                  <c:v>2928.66625976562</c:v>
                </c:pt>
                <c:pt idx="1461">
                  <c:v>2930.61889648438</c:v>
                </c:pt>
                <c:pt idx="1462">
                  <c:v>2932.5301513671898</c:v>
                </c:pt>
                <c:pt idx="1463">
                  <c:v>2934.6175537109398</c:v>
                </c:pt>
                <c:pt idx="1464">
                  <c:v>2936.6043701171898</c:v>
                </c:pt>
                <c:pt idx="1465">
                  <c:v>2938.4490966796898</c:v>
                </c:pt>
                <c:pt idx="1466">
                  <c:v>2940.49487304687</c:v>
                </c:pt>
                <c:pt idx="1467">
                  <c:v>2942.54443359375</c:v>
                </c:pt>
                <c:pt idx="1468">
                  <c:v>2944.48095703125</c:v>
                </c:pt>
                <c:pt idx="1469">
                  <c:v>2946.4803466796898</c:v>
                </c:pt>
                <c:pt idx="1470">
                  <c:v>2948.5299072265602</c:v>
                </c:pt>
                <c:pt idx="1471">
                  <c:v>2950.53295898438</c:v>
                </c:pt>
                <c:pt idx="1472">
                  <c:v>2952.4820556640602</c:v>
                </c:pt>
                <c:pt idx="1473">
                  <c:v>2954.6573486328102</c:v>
                </c:pt>
                <c:pt idx="1474">
                  <c:v>2956.7861328125</c:v>
                </c:pt>
                <c:pt idx="1475">
                  <c:v>2958.630859375</c:v>
                </c:pt>
                <c:pt idx="1476">
                  <c:v>2960.52954101562</c:v>
                </c:pt>
                <c:pt idx="1477">
                  <c:v>2962.5828857421898</c:v>
                </c:pt>
                <c:pt idx="1478">
                  <c:v>2964.59106445313</c:v>
                </c:pt>
                <c:pt idx="1479">
                  <c:v>2966.5238037109398</c:v>
                </c:pt>
                <c:pt idx="1480">
                  <c:v>2968.46020507812</c:v>
                </c:pt>
                <c:pt idx="1481">
                  <c:v>2970.52612304687</c:v>
                </c:pt>
                <c:pt idx="1482">
                  <c:v>2972.5758056640602</c:v>
                </c:pt>
                <c:pt idx="1483">
                  <c:v>2974.4620361328102</c:v>
                </c:pt>
                <c:pt idx="1484">
                  <c:v>2976.4864501953102</c:v>
                </c:pt>
                <c:pt idx="1485">
                  <c:v>2978.5863037109398</c:v>
                </c:pt>
                <c:pt idx="1486">
                  <c:v>2980.7239990234398</c:v>
                </c:pt>
                <c:pt idx="1487">
                  <c:v>2982.6729736328102</c:v>
                </c:pt>
                <c:pt idx="1488">
                  <c:v>2984.5377197265602</c:v>
                </c:pt>
                <c:pt idx="1489">
                  <c:v>2986.5457763671898</c:v>
                </c:pt>
                <c:pt idx="1490">
                  <c:v>2988.5198974609398</c:v>
                </c:pt>
                <c:pt idx="1491">
                  <c:v>2990.5860595703102</c:v>
                </c:pt>
                <c:pt idx="1492">
                  <c:v>2992.5653076171898</c:v>
                </c:pt>
                <c:pt idx="1493">
                  <c:v>2994.4891357421898</c:v>
                </c:pt>
                <c:pt idx="1494">
                  <c:v>2996.47094726562</c:v>
                </c:pt>
                <c:pt idx="1495">
                  <c:v>2998.4952392578102</c:v>
                </c:pt>
                <c:pt idx="1496">
                  <c:v>3000.5447998046898</c:v>
                </c:pt>
                <c:pt idx="1497">
                  <c:v>3002.46875</c:v>
                </c:pt>
                <c:pt idx="1498">
                  <c:v>3004.5184326171898</c:v>
                </c:pt>
                <c:pt idx="1499">
                  <c:v>3006.66870117188</c:v>
                </c:pt>
                <c:pt idx="1500">
                  <c:v>3008.57983398438</c:v>
                </c:pt>
                <c:pt idx="1501">
                  <c:v>3010.50366210937</c:v>
                </c:pt>
                <c:pt idx="1502">
                  <c:v>3012.603515625</c:v>
                </c:pt>
                <c:pt idx="1503">
                  <c:v>3014.55249023438</c:v>
                </c:pt>
                <c:pt idx="1504">
                  <c:v>3016.4512939453102</c:v>
                </c:pt>
                <c:pt idx="1505">
                  <c:v>3018.4559326171898</c:v>
                </c:pt>
                <c:pt idx="1506">
                  <c:v>3020.44262695313</c:v>
                </c:pt>
                <c:pt idx="1507">
                  <c:v>3022.4241943359398</c:v>
                </c:pt>
                <c:pt idx="1508">
                  <c:v>3024.4288330078102</c:v>
                </c:pt>
                <c:pt idx="1509">
                  <c:v>3026.4332275390602</c:v>
                </c:pt>
                <c:pt idx="1510">
                  <c:v>3028.45751953125</c:v>
                </c:pt>
                <c:pt idx="1511">
                  <c:v>3030.48950195313</c:v>
                </c:pt>
                <c:pt idx="1512">
                  <c:v>3032.5140380859398</c:v>
                </c:pt>
                <c:pt idx="1513">
                  <c:v>3034.5762939453102</c:v>
                </c:pt>
                <c:pt idx="1514">
                  <c:v>3036.52026367188</c:v>
                </c:pt>
                <c:pt idx="1515">
                  <c:v>3038.4239501953102</c:v>
                </c:pt>
                <c:pt idx="1516">
                  <c:v>3040.4283447265602</c:v>
                </c:pt>
                <c:pt idx="1517">
                  <c:v>3042.47802734375</c:v>
                </c:pt>
                <c:pt idx="1518">
                  <c:v>3044.53515625</c:v>
                </c:pt>
                <c:pt idx="1519">
                  <c:v>3046.57958984375</c:v>
                </c:pt>
                <c:pt idx="1520">
                  <c:v>3048.52856445313</c:v>
                </c:pt>
                <c:pt idx="1521">
                  <c:v>3050.41479492188</c:v>
                </c:pt>
                <c:pt idx="1522">
                  <c:v>3052.45190429687</c:v>
                </c:pt>
                <c:pt idx="1523">
                  <c:v>3054.4888916015602</c:v>
                </c:pt>
                <c:pt idx="1524">
                  <c:v>3056.52587890625</c:v>
                </c:pt>
                <c:pt idx="1525">
                  <c:v>3058.4925537109398</c:v>
                </c:pt>
                <c:pt idx="1526">
                  <c:v>3060.39135742188</c:v>
                </c:pt>
                <c:pt idx="1527">
                  <c:v>3062.3856201171898</c:v>
                </c:pt>
                <c:pt idx="1528">
                  <c:v>3064.44018554687</c:v>
                </c:pt>
                <c:pt idx="1529">
                  <c:v>3066.46459960937</c:v>
                </c:pt>
                <c:pt idx="1530">
                  <c:v>3068.50927734375</c:v>
                </c:pt>
                <c:pt idx="1531">
                  <c:v>3070.55151367188</c:v>
                </c:pt>
                <c:pt idx="1532">
                  <c:v>3072.55078125</c:v>
                </c:pt>
                <c:pt idx="1533">
                  <c:v>3074.4820556640602</c:v>
                </c:pt>
                <c:pt idx="1534">
                  <c:v>3076.3984375</c:v>
                </c:pt>
                <c:pt idx="1535">
                  <c:v>3078.41552734375</c:v>
                </c:pt>
                <c:pt idx="1536">
                  <c:v>3080.4725341796898</c:v>
                </c:pt>
                <c:pt idx="1537">
                  <c:v>3082.4793701171898</c:v>
                </c:pt>
                <c:pt idx="1538">
                  <c:v>3084.50390625</c:v>
                </c:pt>
                <c:pt idx="1539">
                  <c:v>3086.5281982421898</c:v>
                </c:pt>
                <c:pt idx="1540">
                  <c:v>3088.43212890625</c:v>
                </c:pt>
                <c:pt idx="1541">
                  <c:v>3090.39379882812</c:v>
                </c:pt>
                <c:pt idx="1542">
                  <c:v>3092.4005126953102</c:v>
                </c:pt>
                <c:pt idx="1543">
                  <c:v>3094.42504882812</c:v>
                </c:pt>
                <c:pt idx="1544">
                  <c:v>3096.49975585937</c:v>
                </c:pt>
                <c:pt idx="1545">
                  <c:v>3098.56201171875</c:v>
                </c:pt>
                <c:pt idx="1546">
                  <c:v>3100.49853515625</c:v>
                </c:pt>
                <c:pt idx="1547">
                  <c:v>3102.4599609375</c:v>
                </c:pt>
                <c:pt idx="1548">
                  <c:v>3104.4593505859398</c:v>
                </c:pt>
                <c:pt idx="1549">
                  <c:v>3106.4337158203102</c:v>
                </c:pt>
                <c:pt idx="1550">
                  <c:v>3108.4254150390602</c:v>
                </c:pt>
                <c:pt idx="1551">
                  <c:v>3110.3240966796898</c:v>
                </c:pt>
                <c:pt idx="1552">
                  <c:v>3112.3310546875</c:v>
                </c:pt>
                <c:pt idx="1553">
                  <c:v>3114.3857421875</c:v>
                </c:pt>
                <c:pt idx="1554">
                  <c:v>3116.36499023438</c:v>
                </c:pt>
                <c:pt idx="1555">
                  <c:v>3118.52270507812</c:v>
                </c:pt>
                <c:pt idx="1556">
                  <c:v>3120.5419921875</c:v>
                </c:pt>
                <c:pt idx="1557">
                  <c:v>3122.3955078125</c:v>
                </c:pt>
                <c:pt idx="1558">
                  <c:v>3124.39477539063</c:v>
                </c:pt>
                <c:pt idx="1559">
                  <c:v>3126.40161132812</c:v>
                </c:pt>
                <c:pt idx="1560">
                  <c:v>3128.4010009765602</c:v>
                </c:pt>
                <c:pt idx="1561">
                  <c:v>3130.4178466796898</c:v>
                </c:pt>
                <c:pt idx="1562">
                  <c:v>3132.39208984375</c:v>
                </c:pt>
                <c:pt idx="1563">
                  <c:v>3134.3487548828102</c:v>
                </c:pt>
                <c:pt idx="1564">
                  <c:v>3136.34057617188</c:v>
                </c:pt>
                <c:pt idx="1565">
                  <c:v>3138.357421875</c:v>
                </c:pt>
                <c:pt idx="1566">
                  <c:v>3140.3692626953102</c:v>
                </c:pt>
                <c:pt idx="1567">
                  <c:v>3142.36865234375</c:v>
                </c:pt>
                <c:pt idx="1568">
                  <c:v>3144.3377685546898</c:v>
                </c:pt>
                <c:pt idx="1569">
                  <c:v>3146.349609375</c:v>
                </c:pt>
                <c:pt idx="1570">
                  <c:v>3148.3741455078102</c:v>
                </c:pt>
                <c:pt idx="1571">
                  <c:v>3150.39868164063</c:v>
                </c:pt>
                <c:pt idx="1572">
                  <c:v>3152.3978271484398</c:v>
                </c:pt>
                <c:pt idx="1573">
                  <c:v>3154.4422607421898</c:v>
                </c:pt>
                <c:pt idx="1574">
                  <c:v>3156.5045166015602</c:v>
                </c:pt>
                <c:pt idx="1575">
                  <c:v>3158.42846679687</c:v>
                </c:pt>
                <c:pt idx="1576">
                  <c:v>3160.3448486328102</c:v>
                </c:pt>
                <c:pt idx="1577">
                  <c:v>3162.33154296875</c:v>
                </c:pt>
                <c:pt idx="1578">
                  <c:v>3164.388671875</c:v>
                </c:pt>
                <c:pt idx="1579">
                  <c:v>3166.35546875</c:v>
                </c:pt>
                <c:pt idx="1580">
                  <c:v>3168.33471679687</c:v>
                </c:pt>
                <c:pt idx="1581">
                  <c:v>3170.37915039063</c:v>
                </c:pt>
                <c:pt idx="1582">
                  <c:v>3172.3734130859398</c:v>
                </c:pt>
                <c:pt idx="1583">
                  <c:v>3174.3905029296898</c:v>
                </c:pt>
                <c:pt idx="1584">
                  <c:v>3176.4954833984398</c:v>
                </c:pt>
                <c:pt idx="1585">
                  <c:v>3178.45703125</c:v>
                </c:pt>
                <c:pt idx="1586">
                  <c:v>3180.3809814453102</c:v>
                </c:pt>
                <c:pt idx="1587">
                  <c:v>3182.37524414063</c:v>
                </c:pt>
                <c:pt idx="1588">
                  <c:v>3184.36938476562</c:v>
                </c:pt>
                <c:pt idx="1589">
                  <c:v>3186.4190673828102</c:v>
                </c:pt>
                <c:pt idx="1590">
                  <c:v>3188.3984375</c:v>
                </c:pt>
                <c:pt idx="1591">
                  <c:v>3190.44799804687</c:v>
                </c:pt>
                <c:pt idx="1592">
                  <c:v>3192.4473876953102</c:v>
                </c:pt>
                <c:pt idx="1593">
                  <c:v>3194.35864257812</c:v>
                </c:pt>
                <c:pt idx="1594">
                  <c:v>3196.35278320313</c:v>
                </c:pt>
                <c:pt idx="1595">
                  <c:v>3198.3521728515602</c:v>
                </c:pt>
                <c:pt idx="1596">
                  <c:v>3200.3262939453102</c:v>
                </c:pt>
                <c:pt idx="1597">
                  <c:v>3202.3759765625</c:v>
                </c:pt>
                <c:pt idx="1598">
                  <c:v>3204.5262451171898</c:v>
                </c:pt>
                <c:pt idx="1599">
                  <c:v>3206.4927978515602</c:v>
                </c:pt>
                <c:pt idx="1600">
                  <c:v>3208.3411865234398</c:v>
                </c:pt>
                <c:pt idx="1601">
                  <c:v>3210.32299804687</c:v>
                </c:pt>
                <c:pt idx="1602">
                  <c:v>3212.3475341796898</c:v>
                </c:pt>
                <c:pt idx="1603">
                  <c:v>3214.33422851562</c:v>
                </c:pt>
                <c:pt idx="1604">
                  <c:v>3216.46435546875</c:v>
                </c:pt>
                <c:pt idx="1605">
                  <c:v>3218.4886474609398</c:v>
                </c:pt>
                <c:pt idx="1606">
                  <c:v>3220.3319091796898</c:v>
                </c:pt>
                <c:pt idx="1607">
                  <c:v>3222.2811279296898</c:v>
                </c:pt>
                <c:pt idx="1608">
                  <c:v>3224.35595703125</c:v>
                </c:pt>
                <c:pt idx="1609">
                  <c:v>3226.3802490234398</c:v>
                </c:pt>
                <c:pt idx="1610">
                  <c:v>3228.3292236328102</c:v>
                </c:pt>
                <c:pt idx="1611">
                  <c:v>3230.36645507812</c:v>
                </c:pt>
                <c:pt idx="1612">
                  <c:v>3232.37841796875</c:v>
                </c:pt>
                <c:pt idx="1613">
                  <c:v>3234.3072509765602</c:v>
                </c:pt>
                <c:pt idx="1614">
                  <c:v>3236.2813720703102</c:v>
                </c:pt>
                <c:pt idx="1615">
                  <c:v>3238.39379882812</c:v>
                </c:pt>
                <c:pt idx="1616">
                  <c:v>3240.4056396484398</c:v>
                </c:pt>
                <c:pt idx="1617">
                  <c:v>3242.3370361328102</c:v>
                </c:pt>
                <c:pt idx="1618">
                  <c:v>3244.3238525390602</c:v>
                </c:pt>
                <c:pt idx="1619">
                  <c:v>3246.33569335937</c:v>
                </c:pt>
                <c:pt idx="1620">
                  <c:v>3248.3602294921898</c:v>
                </c:pt>
                <c:pt idx="1621">
                  <c:v>3250.3218994140602</c:v>
                </c:pt>
                <c:pt idx="1622">
                  <c:v>3252.4093017578102</c:v>
                </c:pt>
                <c:pt idx="1623">
                  <c:v>3254.45141601562</c:v>
                </c:pt>
                <c:pt idx="1624">
                  <c:v>3256.27978515625</c:v>
                </c:pt>
                <c:pt idx="1625">
                  <c:v>3258.24145507812</c:v>
                </c:pt>
                <c:pt idx="1626">
                  <c:v>3260.29858398438</c:v>
                </c:pt>
                <c:pt idx="1627">
                  <c:v>3262.2802734375</c:v>
                </c:pt>
                <c:pt idx="1628">
                  <c:v>3264.24682617188</c:v>
                </c:pt>
                <c:pt idx="1629">
                  <c:v>3266.2838134765602</c:v>
                </c:pt>
                <c:pt idx="1630">
                  <c:v>3268.40380859375</c:v>
                </c:pt>
                <c:pt idx="1631">
                  <c:v>3270.3831787109398</c:v>
                </c:pt>
                <c:pt idx="1632">
                  <c:v>3272.29956054687</c:v>
                </c:pt>
                <c:pt idx="1633">
                  <c:v>3274.30615234375</c:v>
                </c:pt>
                <c:pt idx="1634">
                  <c:v>3276.3505859375</c:v>
                </c:pt>
                <c:pt idx="1635">
                  <c:v>3278.4129638671898</c:v>
                </c:pt>
                <c:pt idx="1636">
                  <c:v>3280.32446289063</c:v>
                </c:pt>
                <c:pt idx="1637">
                  <c:v>3282.24829101562</c:v>
                </c:pt>
                <c:pt idx="1638">
                  <c:v>3284.28515625</c:v>
                </c:pt>
                <c:pt idx="1639">
                  <c:v>3286.2718505859398</c:v>
                </c:pt>
                <c:pt idx="1640">
                  <c:v>3288.21337890625</c:v>
                </c:pt>
                <c:pt idx="1641">
                  <c:v>3290.27563476562</c:v>
                </c:pt>
                <c:pt idx="1642">
                  <c:v>3292.3076171875</c:v>
                </c:pt>
                <c:pt idx="1643">
                  <c:v>3294.2491455078102</c:v>
                </c:pt>
                <c:pt idx="1644">
                  <c:v>3296.32397460937</c:v>
                </c:pt>
                <c:pt idx="1645">
                  <c:v>3298.3306884765602</c:v>
                </c:pt>
                <c:pt idx="1646">
                  <c:v>3300.30493164063</c:v>
                </c:pt>
                <c:pt idx="1647">
                  <c:v>3302.29174804687</c:v>
                </c:pt>
                <c:pt idx="1648">
                  <c:v>3304.291015625</c:v>
                </c:pt>
                <c:pt idx="1649">
                  <c:v>3306.30297851562</c:v>
                </c:pt>
                <c:pt idx="1650">
                  <c:v>3308.32739257812</c:v>
                </c:pt>
                <c:pt idx="1651">
                  <c:v>3310.33178710937</c:v>
                </c:pt>
                <c:pt idx="1652">
                  <c:v>3312.29345703125</c:v>
                </c:pt>
                <c:pt idx="1653">
                  <c:v>3314.3505859375</c:v>
                </c:pt>
                <c:pt idx="1654">
                  <c:v>3316.3624267578102</c:v>
                </c:pt>
                <c:pt idx="1655">
                  <c:v>3318.2862548828102</c:v>
                </c:pt>
                <c:pt idx="1656">
                  <c:v>3320.2479248046898</c:v>
                </c:pt>
                <c:pt idx="1657">
                  <c:v>3322.2021484375</c:v>
                </c:pt>
                <c:pt idx="1658">
                  <c:v>3324.2266845703102</c:v>
                </c:pt>
                <c:pt idx="1659">
                  <c:v>3326.3466796875</c:v>
                </c:pt>
                <c:pt idx="1660">
                  <c:v>3328.3836669921898</c:v>
                </c:pt>
                <c:pt idx="1661">
                  <c:v>3330.2823486328102</c:v>
                </c:pt>
                <c:pt idx="1662">
                  <c:v>3332.1861572265602</c:v>
                </c:pt>
                <c:pt idx="1663">
                  <c:v>3334.2156982421898</c:v>
                </c:pt>
                <c:pt idx="1664">
                  <c:v>3336.24755859375</c:v>
                </c:pt>
                <c:pt idx="1665">
                  <c:v>3338.1915283203102</c:v>
                </c:pt>
                <c:pt idx="1666">
                  <c:v>3340.21606445313</c:v>
                </c:pt>
                <c:pt idx="1667">
                  <c:v>3342.2781982421898</c:v>
                </c:pt>
                <c:pt idx="1668">
                  <c:v>3344.25244140625</c:v>
                </c:pt>
                <c:pt idx="1669">
                  <c:v>3346.2568359375</c:v>
                </c:pt>
                <c:pt idx="1670">
                  <c:v>3348.26123046875</c:v>
                </c:pt>
                <c:pt idx="1671">
                  <c:v>3350.24291992188</c:v>
                </c:pt>
                <c:pt idx="1672">
                  <c:v>3352.2496337890602</c:v>
                </c:pt>
                <c:pt idx="1673">
                  <c:v>3354.26147460937</c:v>
                </c:pt>
                <c:pt idx="1674">
                  <c:v>3356.2357177734398</c:v>
                </c:pt>
                <c:pt idx="1675">
                  <c:v>3358.2098388671898</c:v>
                </c:pt>
                <c:pt idx="1676">
                  <c:v>3360.234375</c:v>
                </c:pt>
                <c:pt idx="1677">
                  <c:v>3362.2716064453102</c:v>
                </c:pt>
                <c:pt idx="1678">
                  <c:v>3364.32104492188</c:v>
                </c:pt>
                <c:pt idx="1679">
                  <c:v>3366.3201904296898</c:v>
                </c:pt>
                <c:pt idx="1680">
                  <c:v>3368.31958007812</c:v>
                </c:pt>
                <c:pt idx="1681">
                  <c:v>3370.25610351562</c:v>
                </c:pt>
                <c:pt idx="1682">
                  <c:v>3372.16748046875</c:v>
                </c:pt>
                <c:pt idx="1683">
                  <c:v>3374.1920166015602</c:v>
                </c:pt>
                <c:pt idx="1684">
                  <c:v>3376.24169921875</c:v>
                </c:pt>
                <c:pt idx="1685">
                  <c:v>3378.2535400390602</c:v>
                </c:pt>
                <c:pt idx="1686">
                  <c:v>3380.2276611328102</c:v>
                </c:pt>
                <c:pt idx="1687">
                  <c:v>3382.2017822265602</c:v>
                </c:pt>
                <c:pt idx="1688">
                  <c:v>3384.201171875</c:v>
                </c:pt>
                <c:pt idx="1689">
                  <c:v>3386.2181396484398</c:v>
                </c:pt>
                <c:pt idx="1690">
                  <c:v>3388.1544189453102</c:v>
                </c:pt>
                <c:pt idx="1691">
                  <c:v>3390.1864013671898</c:v>
                </c:pt>
                <c:pt idx="1692">
                  <c:v>3392.2412109375</c:v>
                </c:pt>
                <c:pt idx="1693">
                  <c:v>3394.3033447265602</c:v>
                </c:pt>
                <c:pt idx="1694">
                  <c:v>3396.44848632812</c:v>
                </c:pt>
                <c:pt idx="1695">
                  <c:v>3398.3221435546898</c:v>
                </c:pt>
                <c:pt idx="1696">
                  <c:v>3400.1756591796898</c:v>
                </c:pt>
                <c:pt idx="1697">
                  <c:v>3402.1800537109398</c:v>
                </c:pt>
                <c:pt idx="1698">
                  <c:v>3404.2496337890602</c:v>
                </c:pt>
                <c:pt idx="1699">
                  <c:v>3406.2867431640602</c:v>
                </c:pt>
                <c:pt idx="1700">
                  <c:v>3408.2232666015602</c:v>
                </c:pt>
                <c:pt idx="1701">
                  <c:v>3410.20483398438</c:v>
                </c:pt>
                <c:pt idx="1702">
                  <c:v>3412.15893554687</c:v>
                </c:pt>
                <c:pt idx="1703">
                  <c:v>3414.15087890625</c:v>
                </c:pt>
                <c:pt idx="1704">
                  <c:v>3416.2080078125</c:v>
                </c:pt>
                <c:pt idx="1705">
                  <c:v>3418.27758789063</c:v>
                </c:pt>
                <c:pt idx="1706">
                  <c:v>3420.28198242188</c:v>
                </c:pt>
                <c:pt idx="1707">
                  <c:v>3422.27392578125</c:v>
                </c:pt>
                <c:pt idx="1708">
                  <c:v>3424.19775390625</c:v>
                </c:pt>
                <c:pt idx="1709">
                  <c:v>3426.1920166015602</c:v>
                </c:pt>
                <c:pt idx="1710">
                  <c:v>3428.2366943359398</c:v>
                </c:pt>
                <c:pt idx="1711">
                  <c:v>3430.1781005859398</c:v>
                </c:pt>
                <c:pt idx="1712">
                  <c:v>3432.1824951171898</c:v>
                </c:pt>
                <c:pt idx="1713">
                  <c:v>3434.189453125</c:v>
                </c:pt>
                <c:pt idx="1714">
                  <c:v>3436.23901367188</c:v>
                </c:pt>
                <c:pt idx="1715">
                  <c:v>3438.23071289063</c:v>
                </c:pt>
                <c:pt idx="1716">
                  <c:v>3440.162109375</c:v>
                </c:pt>
                <c:pt idx="1717">
                  <c:v>3442.21923828125</c:v>
                </c:pt>
                <c:pt idx="1718">
                  <c:v>3444.18579101562</c:v>
                </c:pt>
                <c:pt idx="1719">
                  <c:v>3446.13989257812</c:v>
                </c:pt>
                <c:pt idx="1720">
                  <c:v>3448.1341552734398</c:v>
                </c:pt>
                <c:pt idx="1721">
                  <c:v>3450.14111328125</c:v>
                </c:pt>
                <c:pt idx="1722">
                  <c:v>3452.228515625</c:v>
                </c:pt>
                <c:pt idx="1723">
                  <c:v>3454.2152099609398</c:v>
                </c:pt>
                <c:pt idx="1724">
                  <c:v>3456.13159179687</c:v>
                </c:pt>
                <c:pt idx="1725">
                  <c:v>3458.1685791015602</c:v>
                </c:pt>
                <c:pt idx="1726">
                  <c:v>3460.27587890625</c:v>
                </c:pt>
                <c:pt idx="1727">
                  <c:v>3462.2625732421898</c:v>
                </c:pt>
                <c:pt idx="1728">
                  <c:v>3464.17895507812</c:v>
                </c:pt>
                <c:pt idx="1729">
                  <c:v>3466.1456298828102</c:v>
                </c:pt>
                <c:pt idx="1730">
                  <c:v>3468.2027587890602</c:v>
                </c:pt>
                <c:pt idx="1731">
                  <c:v>3470.2398681640602</c:v>
                </c:pt>
                <c:pt idx="1732">
                  <c:v>3472.2266845703102</c:v>
                </c:pt>
                <c:pt idx="1733">
                  <c:v>3474.20825195313</c:v>
                </c:pt>
                <c:pt idx="1734">
                  <c:v>3476.2076416015602</c:v>
                </c:pt>
                <c:pt idx="1735">
                  <c:v>3478.25732421875</c:v>
                </c:pt>
                <c:pt idx="1736">
                  <c:v>3480.2440185546898</c:v>
                </c:pt>
                <c:pt idx="1737">
                  <c:v>3482.1678466796898</c:v>
                </c:pt>
                <c:pt idx="1738">
                  <c:v>3484.15454101562</c:v>
                </c:pt>
                <c:pt idx="1739">
                  <c:v>3486.3048095703102</c:v>
                </c:pt>
                <c:pt idx="1740">
                  <c:v>3488.25903320313</c:v>
                </c:pt>
                <c:pt idx="1741">
                  <c:v>3490.150390625</c:v>
                </c:pt>
                <c:pt idx="1742">
                  <c:v>3492.1195068359398</c:v>
                </c:pt>
                <c:pt idx="1743">
                  <c:v>3494.10107421875</c:v>
                </c:pt>
                <c:pt idx="1744">
                  <c:v>3496.2386474609398</c:v>
                </c:pt>
                <c:pt idx="1745">
                  <c:v>3498.212890625</c:v>
                </c:pt>
                <c:pt idx="1746">
                  <c:v>3500.19970703125</c:v>
                </c:pt>
                <c:pt idx="1747">
                  <c:v>3502.2366943359398</c:v>
                </c:pt>
                <c:pt idx="1748">
                  <c:v>3504.1729736328102</c:v>
                </c:pt>
                <c:pt idx="1749">
                  <c:v>3506.15966796875</c:v>
                </c:pt>
                <c:pt idx="1750">
                  <c:v>3508.1590576171898</c:v>
                </c:pt>
                <c:pt idx="1751">
                  <c:v>3510.1458740234398</c:v>
                </c:pt>
                <c:pt idx="1752">
                  <c:v>3512.1502685546898</c:v>
                </c:pt>
                <c:pt idx="1753">
                  <c:v>3514.18725585937</c:v>
                </c:pt>
                <c:pt idx="1754">
                  <c:v>3516.16137695313</c:v>
                </c:pt>
                <c:pt idx="1755">
                  <c:v>3518.09790039063</c:v>
                </c:pt>
                <c:pt idx="1756">
                  <c:v>3520.10473632812</c:v>
                </c:pt>
                <c:pt idx="1757">
                  <c:v>3522.1417236328102</c:v>
                </c:pt>
                <c:pt idx="1758">
                  <c:v>3524.16625976562</c:v>
                </c:pt>
                <c:pt idx="1759">
                  <c:v>3526.17822265625</c:v>
                </c:pt>
                <c:pt idx="1760">
                  <c:v>3528.1900634765602</c:v>
                </c:pt>
                <c:pt idx="1761">
                  <c:v>3530.18188476562</c:v>
                </c:pt>
                <c:pt idx="1762">
                  <c:v>3532.1485595703102</c:v>
                </c:pt>
                <c:pt idx="1763">
                  <c:v>3534.0849609375</c:v>
                </c:pt>
                <c:pt idx="1764">
                  <c:v>3536.0416259765602</c:v>
                </c:pt>
                <c:pt idx="1765">
                  <c:v>3538.06103515625</c:v>
                </c:pt>
                <c:pt idx="1766">
                  <c:v>3540.0728759765602</c:v>
                </c:pt>
                <c:pt idx="1767">
                  <c:v>3542.08471679687</c:v>
                </c:pt>
                <c:pt idx="1768">
                  <c:v>3544.05883789063</c:v>
                </c:pt>
                <c:pt idx="1769">
                  <c:v>3546.0833740234398</c:v>
                </c:pt>
                <c:pt idx="1770">
                  <c:v>3548.1707763671898</c:v>
                </c:pt>
                <c:pt idx="1771">
                  <c:v>3550.0946044921898</c:v>
                </c:pt>
                <c:pt idx="1772">
                  <c:v>3552.06860351562</c:v>
                </c:pt>
                <c:pt idx="1773">
                  <c:v>3554.16845703125</c:v>
                </c:pt>
                <c:pt idx="1774">
                  <c:v>3556.13012695313</c:v>
                </c:pt>
                <c:pt idx="1775">
                  <c:v>3558.091796875</c:v>
                </c:pt>
                <c:pt idx="1776">
                  <c:v>3560.1214599609398</c:v>
                </c:pt>
                <c:pt idx="1777">
                  <c:v>3562.095703125</c:v>
                </c:pt>
                <c:pt idx="1778">
                  <c:v>3564.02709960937</c:v>
                </c:pt>
                <c:pt idx="1779">
                  <c:v>3565.9810791015602</c:v>
                </c:pt>
                <c:pt idx="1780">
                  <c:v>3568.0860595703102</c:v>
                </c:pt>
                <c:pt idx="1781">
                  <c:v>3570.1431884765602</c:v>
                </c:pt>
                <c:pt idx="1782">
                  <c:v>3572.0618896484398</c:v>
                </c:pt>
                <c:pt idx="1783">
                  <c:v>3574.0286865234398</c:v>
                </c:pt>
                <c:pt idx="1784">
                  <c:v>3576.10864257812</c:v>
                </c:pt>
                <c:pt idx="1785">
                  <c:v>3578.1279296875</c:v>
                </c:pt>
                <c:pt idx="1786">
                  <c:v>3580.04663085937</c:v>
                </c:pt>
                <c:pt idx="1787">
                  <c:v>3582.05859375</c:v>
                </c:pt>
                <c:pt idx="1788">
                  <c:v>3584.095703125</c:v>
                </c:pt>
                <c:pt idx="1789">
                  <c:v>3586.0823974609398</c:v>
                </c:pt>
                <c:pt idx="1790">
                  <c:v>3588.1875</c:v>
                </c:pt>
                <c:pt idx="1791">
                  <c:v>3590.1240234375</c:v>
                </c:pt>
                <c:pt idx="1792">
                  <c:v>3591.9849853515602</c:v>
                </c:pt>
                <c:pt idx="1793">
                  <c:v>3594.03955078125</c:v>
                </c:pt>
                <c:pt idx="1794">
                  <c:v>3596.0966796875</c:v>
                </c:pt>
                <c:pt idx="1795">
                  <c:v>3598.0458984375</c:v>
                </c:pt>
                <c:pt idx="1796">
                  <c:v>3600.0325927734398</c:v>
                </c:pt>
                <c:pt idx="1797">
                  <c:v>3602.0897216796898</c:v>
                </c:pt>
                <c:pt idx="1798">
                  <c:v>3604.0260009765602</c:v>
                </c:pt>
                <c:pt idx="1799">
                  <c:v>3606.05029296875</c:v>
                </c:pt>
                <c:pt idx="1800">
                  <c:v>3608.1126708984398</c:v>
                </c:pt>
                <c:pt idx="1801">
                  <c:v>3610.06689453125</c:v>
                </c:pt>
                <c:pt idx="1802">
                  <c:v>3612.05859375</c:v>
                </c:pt>
                <c:pt idx="1803">
                  <c:v>3614.10815429687</c:v>
                </c:pt>
                <c:pt idx="1804">
                  <c:v>3616.0823974609398</c:v>
                </c:pt>
                <c:pt idx="1805">
                  <c:v>3618.0137939453102</c:v>
                </c:pt>
                <c:pt idx="1806">
                  <c:v>3620.0582275390602</c:v>
                </c:pt>
                <c:pt idx="1807">
                  <c:v>3622.0953369140602</c:v>
                </c:pt>
                <c:pt idx="1808">
                  <c:v>3624.04956054687</c:v>
                </c:pt>
                <c:pt idx="1809">
                  <c:v>3626.048828125</c:v>
                </c:pt>
                <c:pt idx="1810">
                  <c:v>3628.08081054687</c:v>
                </c:pt>
                <c:pt idx="1811">
                  <c:v>3630.0675048828102</c:v>
                </c:pt>
                <c:pt idx="1812">
                  <c:v>3632.0416259765602</c:v>
                </c:pt>
                <c:pt idx="1813">
                  <c:v>3634.0032958984398</c:v>
                </c:pt>
                <c:pt idx="1814">
                  <c:v>3636.0655517578102</c:v>
                </c:pt>
                <c:pt idx="1815">
                  <c:v>3638.1654052734398</c:v>
                </c:pt>
                <c:pt idx="1816">
                  <c:v>3640.1697998046898</c:v>
                </c:pt>
                <c:pt idx="1817">
                  <c:v>3642.0684814453102</c:v>
                </c:pt>
                <c:pt idx="1818">
                  <c:v>3644.02490234375</c:v>
                </c:pt>
                <c:pt idx="1819">
                  <c:v>3646.01171875</c:v>
                </c:pt>
                <c:pt idx="1820">
                  <c:v>3648.0235595703102</c:v>
                </c:pt>
                <c:pt idx="1821">
                  <c:v>3650.1109619140602</c:v>
                </c:pt>
                <c:pt idx="1822">
                  <c:v>3652.009765625</c:v>
                </c:pt>
                <c:pt idx="1823">
                  <c:v>3653.98388671875</c:v>
                </c:pt>
                <c:pt idx="1824">
                  <c:v>3656.06372070313</c:v>
                </c:pt>
                <c:pt idx="1825">
                  <c:v>3658.0504150390602</c:v>
                </c:pt>
                <c:pt idx="1826">
                  <c:v>3660.0321044921898</c:v>
                </c:pt>
                <c:pt idx="1827">
                  <c:v>3661.9813232421898</c:v>
                </c:pt>
                <c:pt idx="1828">
                  <c:v>3664.0308837890602</c:v>
                </c:pt>
                <c:pt idx="1829">
                  <c:v>3666.05517578125</c:v>
                </c:pt>
                <c:pt idx="1830">
                  <c:v>3668.00439453125</c:v>
                </c:pt>
                <c:pt idx="1831">
                  <c:v>3670.0340576171898</c:v>
                </c:pt>
                <c:pt idx="1832">
                  <c:v>3671.9830322265602</c:v>
                </c:pt>
                <c:pt idx="1833">
                  <c:v>3673.99487304687</c:v>
                </c:pt>
                <c:pt idx="1834">
                  <c:v>3676.0369873046898</c:v>
                </c:pt>
                <c:pt idx="1835">
                  <c:v>3677.9986572265602</c:v>
                </c:pt>
                <c:pt idx="1836">
                  <c:v>3679.98022460937</c:v>
                </c:pt>
                <c:pt idx="1837">
                  <c:v>3681.99951171875</c:v>
                </c:pt>
                <c:pt idx="1838">
                  <c:v>3684.06176757812</c:v>
                </c:pt>
                <c:pt idx="1839">
                  <c:v>3686.0107421875</c:v>
                </c:pt>
                <c:pt idx="1840">
                  <c:v>3688.0477294921898</c:v>
                </c:pt>
                <c:pt idx="1841">
                  <c:v>3690.1025390625</c:v>
                </c:pt>
                <c:pt idx="1842">
                  <c:v>3692.0264892578102</c:v>
                </c:pt>
                <c:pt idx="1843">
                  <c:v>3694.0509033203102</c:v>
                </c:pt>
                <c:pt idx="1844">
                  <c:v>3696.03759765625</c:v>
                </c:pt>
                <c:pt idx="1845">
                  <c:v>3698.01928710937</c:v>
                </c:pt>
                <c:pt idx="1846">
                  <c:v>3700.06884765625</c:v>
                </c:pt>
                <c:pt idx="1847">
                  <c:v>3702.0933837890602</c:v>
                </c:pt>
                <c:pt idx="1848">
                  <c:v>3704.0299072265602</c:v>
                </c:pt>
                <c:pt idx="1849">
                  <c:v>3705.9285888671898</c:v>
                </c:pt>
                <c:pt idx="1850">
                  <c:v>3707.9154052734398</c:v>
                </c:pt>
                <c:pt idx="1851">
                  <c:v>3709.9398193359398</c:v>
                </c:pt>
                <c:pt idx="1852">
                  <c:v>3712.0648193359398</c:v>
                </c:pt>
                <c:pt idx="1853">
                  <c:v>3714.13208007812</c:v>
                </c:pt>
                <c:pt idx="1854">
                  <c:v>3716.05590820313</c:v>
                </c:pt>
                <c:pt idx="1855">
                  <c:v>3718.0125732421898</c:v>
                </c:pt>
                <c:pt idx="1856">
                  <c:v>3719.96166992188</c:v>
                </c:pt>
                <c:pt idx="1857">
                  <c:v>3721.9483642578102</c:v>
                </c:pt>
                <c:pt idx="1858">
                  <c:v>3724.06079101562</c:v>
                </c:pt>
                <c:pt idx="1859">
                  <c:v>3726.0726318359398</c:v>
                </c:pt>
                <c:pt idx="1860">
                  <c:v>3728.0015869140602</c:v>
                </c:pt>
                <c:pt idx="1861">
                  <c:v>3730.05126953125</c:v>
                </c:pt>
                <c:pt idx="1862">
                  <c:v>3731.99536132812</c:v>
                </c:pt>
                <c:pt idx="1863">
                  <c:v>3733.94946289063</c:v>
                </c:pt>
                <c:pt idx="1864">
                  <c:v>3735.986328125</c:v>
                </c:pt>
                <c:pt idx="1865">
                  <c:v>3737.98559570313</c:v>
                </c:pt>
                <c:pt idx="1866">
                  <c:v>3740.0228271484398</c:v>
                </c:pt>
                <c:pt idx="1867">
                  <c:v>3741.9541015625</c:v>
                </c:pt>
                <c:pt idx="1868">
                  <c:v>3743.8526611328102</c:v>
                </c:pt>
                <c:pt idx="1869">
                  <c:v>3745.9527587890602</c:v>
                </c:pt>
                <c:pt idx="1870">
                  <c:v>3748.03271484375</c:v>
                </c:pt>
                <c:pt idx="1871">
                  <c:v>3750.0445556640602</c:v>
                </c:pt>
                <c:pt idx="1872">
                  <c:v>3752.03125</c:v>
                </c:pt>
                <c:pt idx="1873">
                  <c:v>3753.9476318359398</c:v>
                </c:pt>
                <c:pt idx="1874">
                  <c:v>3755.94189453125</c:v>
                </c:pt>
                <c:pt idx="1875">
                  <c:v>3758.01147460937</c:v>
                </c:pt>
                <c:pt idx="1876">
                  <c:v>3760.0484619140602</c:v>
                </c:pt>
                <c:pt idx="1877">
                  <c:v>3762.02270507812</c:v>
                </c:pt>
                <c:pt idx="1878">
                  <c:v>3763.9466552734398</c:v>
                </c:pt>
                <c:pt idx="1879">
                  <c:v>3766.01391601562</c:v>
                </c:pt>
                <c:pt idx="1880">
                  <c:v>3768.0635986328102</c:v>
                </c:pt>
                <c:pt idx="1881">
                  <c:v>3769.95727539063</c:v>
                </c:pt>
                <c:pt idx="1882">
                  <c:v>3771.8988037109398</c:v>
                </c:pt>
                <c:pt idx="1883">
                  <c:v>3773.88549804687</c:v>
                </c:pt>
                <c:pt idx="1884">
                  <c:v>3775.92993164063</c:v>
                </c:pt>
                <c:pt idx="1885">
                  <c:v>3777.96704101562</c:v>
                </c:pt>
                <c:pt idx="1886">
                  <c:v>3779.9412841796898</c:v>
                </c:pt>
                <c:pt idx="1887">
                  <c:v>3781.87768554687</c:v>
                </c:pt>
                <c:pt idx="1888">
                  <c:v>3783.86450195313</c:v>
                </c:pt>
                <c:pt idx="1889">
                  <c:v>3785.9267578125</c:v>
                </c:pt>
                <c:pt idx="1890">
                  <c:v>3787.9561767578102</c:v>
                </c:pt>
                <c:pt idx="1891">
                  <c:v>3789.96801757812</c:v>
                </c:pt>
                <c:pt idx="1892">
                  <c:v>3791.95483398438</c:v>
                </c:pt>
                <c:pt idx="1893">
                  <c:v>3793.9090576171898</c:v>
                </c:pt>
                <c:pt idx="1894">
                  <c:v>3795.9283447265602</c:v>
                </c:pt>
                <c:pt idx="1895">
                  <c:v>3797.9727783203102</c:v>
                </c:pt>
                <c:pt idx="1896">
                  <c:v>3799.9217529296898</c:v>
                </c:pt>
                <c:pt idx="1897">
                  <c:v>3801.90844726562</c:v>
                </c:pt>
                <c:pt idx="1898">
                  <c:v>3803.9832763671898</c:v>
                </c:pt>
                <c:pt idx="1899">
                  <c:v>3806.04565429687</c:v>
                </c:pt>
                <c:pt idx="1900">
                  <c:v>3807.98217773438</c:v>
                </c:pt>
                <c:pt idx="1901">
                  <c:v>3809.9437255859398</c:v>
                </c:pt>
                <c:pt idx="1902">
                  <c:v>3811.95556640625</c:v>
                </c:pt>
                <c:pt idx="1903">
                  <c:v>3813.95483398438</c:v>
                </c:pt>
                <c:pt idx="1904">
                  <c:v>3815.9163818359398</c:v>
                </c:pt>
                <c:pt idx="1905">
                  <c:v>3817.890625</c:v>
                </c:pt>
                <c:pt idx="1906">
                  <c:v>3819.89501953125</c:v>
                </c:pt>
                <c:pt idx="1907">
                  <c:v>3821.9447021484398</c:v>
                </c:pt>
                <c:pt idx="1908">
                  <c:v>3823.9766845703102</c:v>
                </c:pt>
                <c:pt idx="1909">
                  <c:v>3825.8878173828102</c:v>
                </c:pt>
                <c:pt idx="1910">
                  <c:v>3827.9173583984398</c:v>
                </c:pt>
                <c:pt idx="1911">
                  <c:v>3829.9921875</c:v>
                </c:pt>
                <c:pt idx="1912">
                  <c:v>3831.9111328125</c:v>
                </c:pt>
                <c:pt idx="1913">
                  <c:v>3833.78466796875</c:v>
                </c:pt>
                <c:pt idx="1914">
                  <c:v>3835.859375</c:v>
                </c:pt>
                <c:pt idx="1915">
                  <c:v>3837.9342041015602</c:v>
                </c:pt>
                <c:pt idx="1916">
                  <c:v>3839.97631835937</c:v>
                </c:pt>
                <c:pt idx="1917">
                  <c:v>3841.9757080078102</c:v>
                </c:pt>
                <c:pt idx="1918">
                  <c:v>3843.8819580078102</c:v>
                </c:pt>
                <c:pt idx="1919">
                  <c:v>3845.8736572265602</c:v>
                </c:pt>
                <c:pt idx="1920">
                  <c:v>3847.8477783203102</c:v>
                </c:pt>
                <c:pt idx="1921">
                  <c:v>3849.84204101562</c:v>
                </c:pt>
                <c:pt idx="1922">
                  <c:v>3851.9420166015602</c:v>
                </c:pt>
                <c:pt idx="1923">
                  <c:v>3853.9791259765602</c:v>
                </c:pt>
                <c:pt idx="1924">
                  <c:v>3855.91552734375</c:v>
                </c:pt>
                <c:pt idx="1925">
                  <c:v>3857.9525146484398</c:v>
                </c:pt>
                <c:pt idx="1926">
                  <c:v>3859.97705078125</c:v>
                </c:pt>
                <c:pt idx="1927">
                  <c:v>3861.880859375</c:v>
                </c:pt>
                <c:pt idx="1928">
                  <c:v>3863.8927001953102</c:v>
                </c:pt>
                <c:pt idx="1929">
                  <c:v>3865.9246826171898</c:v>
                </c:pt>
                <c:pt idx="1930">
                  <c:v>3867.89892578125</c:v>
                </c:pt>
                <c:pt idx="1931">
                  <c:v>3869.8907470703102</c:v>
                </c:pt>
                <c:pt idx="1932">
                  <c:v>3871.8521728515602</c:v>
                </c:pt>
                <c:pt idx="1933">
                  <c:v>3873.87158203125</c:v>
                </c:pt>
                <c:pt idx="1934">
                  <c:v>3875.8258056640602</c:v>
                </c:pt>
                <c:pt idx="1935">
                  <c:v>3877.7799072265602</c:v>
                </c:pt>
                <c:pt idx="1936">
                  <c:v>3879.87475585937</c:v>
                </c:pt>
                <c:pt idx="1937">
                  <c:v>3881.8438720703102</c:v>
                </c:pt>
                <c:pt idx="1938">
                  <c:v>3883.89868164063</c:v>
                </c:pt>
                <c:pt idx="1939">
                  <c:v>3886.048828125</c:v>
                </c:pt>
                <c:pt idx="1940">
                  <c:v>3887.96752929687</c:v>
                </c:pt>
                <c:pt idx="1941">
                  <c:v>3889.82104492188</c:v>
                </c:pt>
                <c:pt idx="1942">
                  <c:v>3891.8504638671898</c:v>
                </c:pt>
                <c:pt idx="1943">
                  <c:v>3893.92016601562</c:v>
                </c:pt>
                <c:pt idx="1944">
                  <c:v>3895.96484375</c:v>
                </c:pt>
                <c:pt idx="1945">
                  <c:v>3897.92651367188</c:v>
                </c:pt>
                <c:pt idx="1946">
                  <c:v>3899.8629150390602</c:v>
                </c:pt>
                <c:pt idx="1947">
                  <c:v>3901.87475585937</c:v>
                </c:pt>
                <c:pt idx="1948">
                  <c:v>3903.8489990234398</c:v>
                </c:pt>
                <c:pt idx="1949">
                  <c:v>3905.7979736328102</c:v>
                </c:pt>
                <c:pt idx="1950">
                  <c:v>3907.82250976562</c:v>
                </c:pt>
                <c:pt idx="1951">
                  <c:v>3909.93505859375</c:v>
                </c:pt>
                <c:pt idx="1952">
                  <c:v>3911.98461914063</c:v>
                </c:pt>
                <c:pt idx="1953">
                  <c:v>3914.0091552734398</c:v>
                </c:pt>
                <c:pt idx="1954">
                  <c:v>3915.8878173828102</c:v>
                </c:pt>
                <c:pt idx="1955">
                  <c:v>3917.80419921875</c:v>
                </c:pt>
                <c:pt idx="1956">
                  <c:v>3919.82348632812</c:v>
                </c:pt>
                <c:pt idx="1957">
                  <c:v>3921.7850341796898</c:v>
                </c:pt>
                <c:pt idx="1958">
                  <c:v>3923.83471679687</c:v>
                </c:pt>
                <c:pt idx="1959">
                  <c:v>3925.86669921875</c:v>
                </c:pt>
                <c:pt idx="1960">
                  <c:v>3927.7830810546898</c:v>
                </c:pt>
                <c:pt idx="1961">
                  <c:v>3929.7698974609398</c:v>
                </c:pt>
                <c:pt idx="1962">
                  <c:v>3931.8018798828102</c:v>
                </c:pt>
                <c:pt idx="1963">
                  <c:v>3933.8638916015602</c:v>
                </c:pt>
                <c:pt idx="1964">
                  <c:v>3935.8631591796898</c:v>
                </c:pt>
                <c:pt idx="1965">
                  <c:v>3937.787109375</c:v>
                </c:pt>
                <c:pt idx="1966">
                  <c:v>3939.79907226562</c:v>
                </c:pt>
                <c:pt idx="1967">
                  <c:v>3941.7783203125</c:v>
                </c:pt>
                <c:pt idx="1968">
                  <c:v>3943.75244140625</c:v>
                </c:pt>
                <c:pt idx="1969">
                  <c:v>3945.8271484375</c:v>
                </c:pt>
                <c:pt idx="1970">
                  <c:v>3947.84423828125</c:v>
                </c:pt>
                <c:pt idx="1971">
                  <c:v>3949.8133544921898</c:v>
                </c:pt>
                <c:pt idx="1972">
                  <c:v>3951.8453369140602</c:v>
                </c:pt>
                <c:pt idx="1973">
                  <c:v>3953.76171875</c:v>
                </c:pt>
                <c:pt idx="1974">
                  <c:v>3955.7911376953102</c:v>
                </c:pt>
                <c:pt idx="1975">
                  <c:v>3957.8231201171898</c:v>
                </c:pt>
                <c:pt idx="1976">
                  <c:v>3959.7470703125</c:v>
                </c:pt>
                <c:pt idx="1977">
                  <c:v>3961.9224853515602</c:v>
                </c:pt>
                <c:pt idx="1978">
                  <c:v>3963.9293212890602</c:v>
                </c:pt>
                <c:pt idx="1979">
                  <c:v>3965.70727539063</c:v>
                </c:pt>
                <c:pt idx="1980">
                  <c:v>3967.73681640625</c:v>
                </c:pt>
                <c:pt idx="1981">
                  <c:v>3969.8316650390602</c:v>
                </c:pt>
                <c:pt idx="1982">
                  <c:v>3971.8385009765602</c:v>
                </c:pt>
                <c:pt idx="1983">
                  <c:v>3973.75</c:v>
                </c:pt>
                <c:pt idx="1984">
                  <c:v>3975.7491455078102</c:v>
                </c:pt>
                <c:pt idx="1985">
                  <c:v>3977.88671875</c:v>
                </c:pt>
                <c:pt idx="1986">
                  <c:v>3979.8358154296898</c:v>
                </c:pt>
                <c:pt idx="1987">
                  <c:v>3981.7972412109398</c:v>
                </c:pt>
                <c:pt idx="1988">
                  <c:v>3983.8343505859398</c:v>
                </c:pt>
                <c:pt idx="1989">
                  <c:v>3985.85888671875</c:v>
                </c:pt>
                <c:pt idx="1990">
                  <c:v>3987.9210205078102</c:v>
                </c:pt>
                <c:pt idx="1991">
                  <c:v>3989.8699951171898</c:v>
                </c:pt>
                <c:pt idx="1992">
                  <c:v>3991.7813720703102</c:v>
                </c:pt>
                <c:pt idx="1993">
                  <c:v>3993.78076171875</c:v>
                </c:pt>
                <c:pt idx="1994">
                  <c:v>3995.86059570313</c:v>
                </c:pt>
                <c:pt idx="1995">
                  <c:v>3997.8975830078102</c:v>
                </c:pt>
                <c:pt idx="1996">
                  <c:v>3999.82153320313</c:v>
                </c:pt>
                <c:pt idx="1997">
                  <c:v>4001.7203369140602</c:v>
                </c:pt>
                <c:pt idx="1998">
                  <c:v>4003.68920898438</c:v>
                </c:pt>
                <c:pt idx="1999">
                  <c:v>4005.6759033203102</c:v>
                </c:pt>
                <c:pt idx="2000">
                  <c:v>4007.6375732421898</c:v>
                </c:pt>
                <c:pt idx="2001">
                  <c:v>4009.7249755859398</c:v>
                </c:pt>
                <c:pt idx="2002">
                  <c:v>4011.900390625</c:v>
                </c:pt>
                <c:pt idx="2003">
                  <c:v>4013.87963867188</c:v>
                </c:pt>
                <c:pt idx="2004">
                  <c:v>4015.7457275390602</c:v>
                </c:pt>
                <c:pt idx="2005">
                  <c:v>4017.72729492188</c:v>
                </c:pt>
                <c:pt idx="2006">
                  <c:v>4019.8021240234398</c:v>
                </c:pt>
                <c:pt idx="2007">
                  <c:v>4021.7764892578102</c:v>
                </c:pt>
                <c:pt idx="2008">
                  <c:v>4023.712890625</c:v>
                </c:pt>
                <c:pt idx="2009">
                  <c:v>4025.7674560546898</c:v>
                </c:pt>
                <c:pt idx="2010">
                  <c:v>4027.7491455078102</c:v>
                </c:pt>
                <c:pt idx="2011">
                  <c:v>4029.7108154296898</c:v>
                </c:pt>
                <c:pt idx="2012">
                  <c:v>4031.7855224609398</c:v>
                </c:pt>
                <c:pt idx="2013">
                  <c:v>4033.86767578125</c:v>
                </c:pt>
                <c:pt idx="2014">
                  <c:v>4035.82177734375</c:v>
                </c:pt>
                <c:pt idx="2015">
                  <c:v>4037.7960205078102</c:v>
                </c:pt>
                <c:pt idx="2016">
                  <c:v>4039.8330078125</c:v>
                </c:pt>
                <c:pt idx="2017">
                  <c:v>4041.81982421875</c:v>
                </c:pt>
                <c:pt idx="2018">
                  <c:v>4043.76904296875</c:v>
                </c:pt>
                <c:pt idx="2019">
                  <c:v>4045.7431640625</c:v>
                </c:pt>
                <c:pt idx="2020">
                  <c:v>4047.81274414063</c:v>
                </c:pt>
                <c:pt idx="2021">
                  <c:v>4049.8045654296898</c:v>
                </c:pt>
                <c:pt idx="2022">
                  <c:v>4051.7159423828102</c:v>
                </c:pt>
                <c:pt idx="2023">
                  <c:v>4053.7353515625</c:v>
                </c:pt>
                <c:pt idx="2024">
                  <c:v>4055.78491210937</c:v>
                </c:pt>
                <c:pt idx="2025">
                  <c:v>4057.7843017578102</c:v>
                </c:pt>
                <c:pt idx="2026">
                  <c:v>4059.8138427734398</c:v>
                </c:pt>
                <c:pt idx="2027">
                  <c:v>4061.85083007812</c:v>
                </c:pt>
                <c:pt idx="2028">
                  <c:v>4063.8323974609398</c:v>
                </c:pt>
                <c:pt idx="2029">
                  <c:v>4065.7813720703102</c:v>
                </c:pt>
                <c:pt idx="2030">
                  <c:v>4067.7178955078102</c:v>
                </c:pt>
                <c:pt idx="2031">
                  <c:v>4069.6846923828102</c:v>
                </c:pt>
                <c:pt idx="2032">
                  <c:v>4071.70922851562</c:v>
                </c:pt>
                <c:pt idx="2033">
                  <c:v>4073.79150390625</c:v>
                </c:pt>
                <c:pt idx="2034">
                  <c:v>4075.94677734375</c:v>
                </c:pt>
                <c:pt idx="2035">
                  <c:v>4077.8504638671898</c:v>
                </c:pt>
                <c:pt idx="2036">
                  <c:v>4079.7440185546898</c:v>
                </c:pt>
                <c:pt idx="2037">
                  <c:v>4081.73071289063</c:v>
                </c:pt>
                <c:pt idx="2038">
                  <c:v>4083.6295166015602</c:v>
                </c:pt>
                <c:pt idx="2039">
                  <c:v>4085.5986328125</c:v>
                </c:pt>
                <c:pt idx="2040">
                  <c:v>4087.71630859375</c:v>
                </c:pt>
                <c:pt idx="2041">
                  <c:v>4089.7711181640602</c:v>
                </c:pt>
                <c:pt idx="2042">
                  <c:v>4091.6519775390602</c:v>
                </c:pt>
                <c:pt idx="2043">
                  <c:v>4093.64624023438</c:v>
                </c:pt>
                <c:pt idx="2044">
                  <c:v>4095.6834716796898</c:v>
                </c:pt>
                <c:pt idx="2045">
                  <c:v>4097.8083496093705</c:v>
                </c:pt>
                <c:pt idx="2046">
                  <c:v>4099.7824707031295</c:v>
                </c:pt>
                <c:pt idx="2047">
                  <c:v>4101.65625</c:v>
                </c:pt>
                <c:pt idx="2048">
                  <c:v>4103.7937011718795</c:v>
                </c:pt>
                <c:pt idx="2049">
                  <c:v>4105.8181152343795</c:v>
                </c:pt>
                <c:pt idx="2050">
                  <c:v>4107.6591796875</c:v>
                </c:pt>
                <c:pt idx="2051">
                  <c:v>4109.65087890625</c:v>
                </c:pt>
                <c:pt idx="2052">
                  <c:v>4111.7080078125</c:v>
                </c:pt>
                <c:pt idx="2053">
                  <c:v>4113.6569824218795</c:v>
                </c:pt>
                <c:pt idx="2054">
                  <c:v>4115.73681640625</c:v>
                </c:pt>
                <c:pt idx="2055">
                  <c:v>4117.7814941406295</c:v>
                </c:pt>
                <c:pt idx="2056">
                  <c:v>4119.66259765625</c:v>
                </c:pt>
                <c:pt idx="2057">
                  <c:v>4121.6745605468705</c:v>
                </c:pt>
                <c:pt idx="2058">
                  <c:v>4123.7492675781205</c:v>
                </c:pt>
                <c:pt idx="2059">
                  <c:v>4125.6982421875</c:v>
                </c:pt>
                <c:pt idx="2060">
                  <c:v>4127.6474609375</c:v>
                </c:pt>
                <c:pt idx="2061">
                  <c:v>4129.73486328125</c:v>
                </c:pt>
                <c:pt idx="2062">
                  <c:v>4131.7893066406295</c:v>
                </c:pt>
                <c:pt idx="2063">
                  <c:v>4133.7761230468705</c:v>
                </c:pt>
                <c:pt idx="2064">
                  <c:v>4135.669921875</c:v>
                </c:pt>
                <c:pt idx="2065">
                  <c:v>4137.59375</c:v>
                </c:pt>
                <c:pt idx="2066">
                  <c:v>4139.7060546875</c:v>
                </c:pt>
                <c:pt idx="2067">
                  <c:v>4141.6726074218795</c:v>
                </c:pt>
                <c:pt idx="2068">
                  <c:v>4143.5842285156205</c:v>
                </c:pt>
                <c:pt idx="2069">
                  <c:v>4145.6591796875</c:v>
                </c:pt>
                <c:pt idx="2070">
                  <c:v>4147.6884765625</c:v>
                </c:pt>
                <c:pt idx="2071">
                  <c:v>4149.63232421875</c:v>
                </c:pt>
                <c:pt idx="2072">
                  <c:v>4151.689453125</c:v>
                </c:pt>
                <c:pt idx="2073">
                  <c:v>4153.7893066406295</c:v>
                </c:pt>
                <c:pt idx="2074">
                  <c:v>4155.6755371093705</c:v>
                </c:pt>
                <c:pt idx="2075">
                  <c:v>4157.5869140625</c:v>
                </c:pt>
                <c:pt idx="2076">
                  <c:v>4159.611328125</c:v>
                </c:pt>
                <c:pt idx="2077">
                  <c:v>4161.6357421875</c:v>
                </c:pt>
                <c:pt idx="2078">
                  <c:v>4163.6906738281205</c:v>
                </c:pt>
                <c:pt idx="2079">
                  <c:v>4165.72021484375</c:v>
                </c:pt>
                <c:pt idx="2080">
                  <c:v>4167.70166015625</c:v>
                </c:pt>
                <c:pt idx="2081">
                  <c:v>4169.6330566406295</c:v>
                </c:pt>
                <c:pt idx="2082">
                  <c:v>4171.7077636718795</c:v>
                </c:pt>
                <c:pt idx="2083">
                  <c:v>4173.7321777343795</c:v>
                </c:pt>
                <c:pt idx="2084">
                  <c:v>4175.6687011718795</c:v>
                </c:pt>
                <c:pt idx="2085">
                  <c:v>4177.6682128906295</c:v>
                </c:pt>
                <c:pt idx="2086">
                  <c:v>4179.69287109375</c:v>
                </c:pt>
                <c:pt idx="2087">
                  <c:v>4181.70458984375</c:v>
                </c:pt>
                <c:pt idx="2088">
                  <c:v>4183.6584472656205</c:v>
                </c:pt>
                <c:pt idx="2089">
                  <c:v>4185.68798828125</c:v>
                </c:pt>
                <c:pt idx="2090">
                  <c:v>4187.6320800781205</c:v>
                </c:pt>
                <c:pt idx="2091">
                  <c:v>4189.65673828125</c:v>
                </c:pt>
                <c:pt idx="2092">
                  <c:v>4191.7565917968705</c:v>
                </c:pt>
                <c:pt idx="2093">
                  <c:v>4193.712890625</c:v>
                </c:pt>
                <c:pt idx="2094">
                  <c:v>4195.6115722656205</c:v>
                </c:pt>
                <c:pt idx="2095">
                  <c:v>4197.5983886718795</c:v>
                </c:pt>
                <c:pt idx="2096">
                  <c:v>4199.7109375</c:v>
                </c:pt>
                <c:pt idx="2097">
                  <c:v>4201.7353515625</c:v>
                </c:pt>
                <c:pt idx="2098">
                  <c:v>4203.689453125</c:v>
                </c:pt>
                <c:pt idx="2099">
                  <c:v>4205.6311035156205</c:v>
                </c:pt>
                <c:pt idx="2100">
                  <c:v>4207.6252441406295</c:v>
                </c:pt>
                <c:pt idx="2101">
                  <c:v>4209.6320800781205</c:v>
                </c:pt>
                <c:pt idx="2102">
                  <c:v>4211.57373046875</c:v>
                </c:pt>
                <c:pt idx="2103">
                  <c:v>4213.5856933593705</c:v>
                </c:pt>
                <c:pt idx="2104">
                  <c:v>4215.63037109375</c:v>
                </c:pt>
                <c:pt idx="2105">
                  <c:v>4217.64208984375</c:v>
                </c:pt>
                <c:pt idx="2106">
                  <c:v>4219.716796875</c:v>
                </c:pt>
                <c:pt idx="2107">
                  <c:v>4221.7087402343795</c:v>
                </c:pt>
                <c:pt idx="2108">
                  <c:v>4223.6198730468705</c:v>
                </c:pt>
                <c:pt idx="2109">
                  <c:v>4225.6015625</c:v>
                </c:pt>
                <c:pt idx="2110">
                  <c:v>4227.6262207031295</c:v>
                </c:pt>
                <c:pt idx="2111">
                  <c:v>4229.6506347656205</c:v>
                </c:pt>
                <c:pt idx="2112">
                  <c:v>4231.6750488281205</c:v>
                </c:pt>
                <c:pt idx="2113">
                  <c:v>4233.7673339843795</c:v>
                </c:pt>
                <c:pt idx="2114">
                  <c:v>4235.7414550781205</c:v>
                </c:pt>
                <c:pt idx="2115">
                  <c:v>4237.6982421875</c:v>
                </c:pt>
                <c:pt idx="2116">
                  <c:v>4239.65234375</c:v>
                </c:pt>
                <c:pt idx="2117">
                  <c:v>4241.72705078125</c:v>
                </c:pt>
                <c:pt idx="2118">
                  <c:v>4243.6962890625</c:v>
                </c:pt>
                <c:pt idx="2119">
                  <c:v>4245.5322265625</c:v>
                </c:pt>
                <c:pt idx="2120">
                  <c:v>4247.5690917968705</c:v>
                </c:pt>
                <c:pt idx="2121">
                  <c:v>4249.5983886718795</c:v>
                </c:pt>
                <c:pt idx="2122">
                  <c:v>4251.57275390625</c:v>
                </c:pt>
                <c:pt idx="2123">
                  <c:v>4253.5671386718795</c:v>
                </c:pt>
                <c:pt idx="2124">
                  <c:v>4255.61669921875</c:v>
                </c:pt>
                <c:pt idx="2125">
                  <c:v>4257.6086425781205</c:v>
                </c:pt>
                <c:pt idx="2126">
                  <c:v>4259.62060546875</c:v>
                </c:pt>
                <c:pt idx="2127">
                  <c:v>4261.61474609375</c:v>
                </c:pt>
                <c:pt idx="2128">
                  <c:v>4263.63916015625</c:v>
                </c:pt>
                <c:pt idx="2129">
                  <c:v>4265.6384277343795</c:v>
                </c:pt>
                <c:pt idx="2130">
                  <c:v>4267.5495605468705</c:v>
                </c:pt>
                <c:pt idx="2131">
                  <c:v>4269.61181640625</c:v>
                </c:pt>
                <c:pt idx="2132">
                  <c:v>4271.611328125</c:v>
                </c:pt>
                <c:pt idx="2133">
                  <c:v>4273.59814453125</c:v>
                </c:pt>
                <c:pt idx="2134">
                  <c:v>4275.5773925781205</c:v>
                </c:pt>
                <c:pt idx="2135">
                  <c:v>4277.5187988281205</c:v>
                </c:pt>
                <c:pt idx="2136">
                  <c:v>4279.5380859375</c:v>
                </c:pt>
                <c:pt idx="2137">
                  <c:v>4281.5700683593705</c:v>
                </c:pt>
                <c:pt idx="2138">
                  <c:v>4283.6247558593705</c:v>
                </c:pt>
                <c:pt idx="2139">
                  <c:v>4285.58642578125</c:v>
                </c:pt>
                <c:pt idx="2140">
                  <c:v>4287.5681152343795</c:v>
                </c:pt>
                <c:pt idx="2141">
                  <c:v>4289.6301269531295</c:v>
                </c:pt>
                <c:pt idx="2142">
                  <c:v>4291.6345214843795</c:v>
                </c:pt>
                <c:pt idx="2143">
                  <c:v>4293.59619140625</c:v>
                </c:pt>
                <c:pt idx="2144">
                  <c:v>4295.5578613281205</c:v>
                </c:pt>
                <c:pt idx="2145">
                  <c:v>4297.56982421875</c:v>
                </c:pt>
                <c:pt idx="2146">
                  <c:v>4299.556640625</c:v>
                </c:pt>
                <c:pt idx="2147">
                  <c:v>4301.5183105468705</c:v>
                </c:pt>
                <c:pt idx="2148">
                  <c:v>4303.53759765625</c:v>
                </c:pt>
                <c:pt idx="2149">
                  <c:v>4305.6298828125</c:v>
                </c:pt>
                <c:pt idx="2150">
                  <c:v>4307.6218261718795</c:v>
                </c:pt>
                <c:pt idx="2151">
                  <c:v>4309.4777832031295</c:v>
                </c:pt>
                <c:pt idx="2152">
                  <c:v>4311.52734375</c:v>
                </c:pt>
                <c:pt idx="2153">
                  <c:v>4313.5568847656205</c:v>
                </c:pt>
                <c:pt idx="2154">
                  <c:v>4315.5007324218795</c:v>
                </c:pt>
                <c:pt idx="2155">
                  <c:v>4317.61328125</c:v>
                </c:pt>
                <c:pt idx="2156">
                  <c:v>4319.6931152343795</c:v>
                </c:pt>
                <c:pt idx="2157">
                  <c:v>4321.57421875</c:v>
                </c:pt>
                <c:pt idx="2158">
                  <c:v>4323.5107421875</c:v>
                </c:pt>
                <c:pt idx="2159">
                  <c:v>4325.57275390625</c:v>
                </c:pt>
                <c:pt idx="2160">
                  <c:v>4327.5595703125</c:v>
                </c:pt>
                <c:pt idx="2161">
                  <c:v>4329.5263671875</c:v>
                </c:pt>
                <c:pt idx="2162">
                  <c:v>4331.57080078125</c:v>
                </c:pt>
                <c:pt idx="2163">
                  <c:v>4333.56494140625</c:v>
                </c:pt>
                <c:pt idx="2164">
                  <c:v>4335.5642089843795</c:v>
                </c:pt>
                <c:pt idx="2165">
                  <c:v>4337.5888671875</c:v>
                </c:pt>
                <c:pt idx="2166">
                  <c:v>4339.54296875</c:v>
                </c:pt>
                <c:pt idx="2167">
                  <c:v>4341.52978515625</c:v>
                </c:pt>
                <c:pt idx="2168">
                  <c:v>4343.54931640625</c:v>
                </c:pt>
                <c:pt idx="2169">
                  <c:v>4345.4655761718795</c:v>
                </c:pt>
                <c:pt idx="2170">
                  <c:v>4347.40185546875</c:v>
                </c:pt>
                <c:pt idx="2171">
                  <c:v>4349.50927734375</c:v>
                </c:pt>
                <c:pt idx="2172">
                  <c:v>4351.67724609375</c:v>
                </c:pt>
                <c:pt idx="2173">
                  <c:v>4353.60107421875</c:v>
                </c:pt>
                <c:pt idx="2174">
                  <c:v>4355.4694824218795</c:v>
                </c:pt>
                <c:pt idx="2175">
                  <c:v>4357.5314941406295</c:v>
                </c:pt>
                <c:pt idx="2176">
                  <c:v>4359.5358886718795</c:v>
                </c:pt>
                <c:pt idx="2177">
                  <c:v>4361.4775390625</c:v>
                </c:pt>
                <c:pt idx="2178">
                  <c:v>4363.4970703125</c:v>
                </c:pt>
                <c:pt idx="2179">
                  <c:v>4365.5090332031295</c:v>
                </c:pt>
                <c:pt idx="2180">
                  <c:v>4367.5134277343795</c:v>
                </c:pt>
                <c:pt idx="2181">
                  <c:v>4369.53271484375</c:v>
                </c:pt>
                <c:pt idx="2182">
                  <c:v>4371.5520019531295</c:v>
                </c:pt>
                <c:pt idx="2183">
                  <c:v>4373.53125</c:v>
                </c:pt>
                <c:pt idx="2184">
                  <c:v>4375.50537109375</c:v>
                </c:pt>
                <c:pt idx="2185">
                  <c:v>4377.5876464843795</c:v>
                </c:pt>
                <c:pt idx="2186">
                  <c:v>4379.57958984375</c:v>
                </c:pt>
                <c:pt idx="2187">
                  <c:v>4381.4909667968705</c:v>
                </c:pt>
                <c:pt idx="2188">
                  <c:v>4383.4475097656205</c:v>
                </c:pt>
                <c:pt idx="2189">
                  <c:v>4385.509765625</c:v>
                </c:pt>
                <c:pt idx="2190">
                  <c:v>4387.5593261718795</c:v>
                </c:pt>
                <c:pt idx="2191">
                  <c:v>4389.5710449218795</c:v>
                </c:pt>
                <c:pt idx="2192">
                  <c:v>4391.54541015625</c:v>
                </c:pt>
                <c:pt idx="2193">
                  <c:v>4393.5070800781205</c:v>
                </c:pt>
                <c:pt idx="2194">
                  <c:v>4395.53125</c:v>
                </c:pt>
                <c:pt idx="2195">
                  <c:v>4397.48046875</c:v>
                </c:pt>
                <c:pt idx="2196">
                  <c:v>4399.4421386718795</c:v>
                </c:pt>
                <c:pt idx="2197">
                  <c:v>4401.47900390625</c:v>
                </c:pt>
                <c:pt idx="2198">
                  <c:v>4403.4833984375</c:v>
                </c:pt>
                <c:pt idx="2199">
                  <c:v>4405.47509765625</c:v>
                </c:pt>
                <c:pt idx="2200">
                  <c:v>4407.58251953125</c:v>
                </c:pt>
                <c:pt idx="2201">
                  <c:v>4409.5441894531295</c:v>
                </c:pt>
                <c:pt idx="2202">
                  <c:v>4411.4431152343795</c:v>
                </c:pt>
                <c:pt idx="2203">
                  <c:v>4413.55078125</c:v>
                </c:pt>
                <c:pt idx="2204">
                  <c:v>4415.6179199218795</c:v>
                </c:pt>
                <c:pt idx="2205">
                  <c:v>4417.56689453125</c:v>
                </c:pt>
                <c:pt idx="2206">
                  <c:v>4419.46044921875</c:v>
                </c:pt>
                <c:pt idx="2207">
                  <c:v>4421.4345703125</c:v>
                </c:pt>
                <c:pt idx="2208">
                  <c:v>4423.3889160156205</c:v>
                </c:pt>
                <c:pt idx="2209">
                  <c:v>4425.5012207031295</c:v>
                </c:pt>
                <c:pt idx="2210">
                  <c:v>4427.5205078125</c:v>
                </c:pt>
                <c:pt idx="2211">
                  <c:v>4429.38671875</c:v>
                </c:pt>
                <c:pt idx="2212">
                  <c:v>4431.4489746093705</c:v>
                </c:pt>
                <c:pt idx="2213">
                  <c:v>4433.4934082031295</c:v>
                </c:pt>
                <c:pt idx="2214">
                  <c:v>4435.5051269531295</c:v>
                </c:pt>
                <c:pt idx="2215">
                  <c:v>4437.4919433593705</c:v>
                </c:pt>
                <c:pt idx="2216">
                  <c:v>4439.5166015625</c:v>
                </c:pt>
                <c:pt idx="2217">
                  <c:v>4441.541015625</c:v>
                </c:pt>
                <c:pt idx="2218">
                  <c:v>4443.50244140625</c:v>
                </c:pt>
                <c:pt idx="2219">
                  <c:v>4445.4765625</c:v>
                </c:pt>
                <c:pt idx="2220">
                  <c:v>4447.5388183593705</c:v>
                </c:pt>
                <c:pt idx="2221">
                  <c:v>4449.5256347656205</c:v>
                </c:pt>
                <c:pt idx="2222">
                  <c:v>4451.4997558593705</c:v>
                </c:pt>
                <c:pt idx="2223">
                  <c:v>4453.5295410156205</c:v>
                </c:pt>
                <c:pt idx="2224">
                  <c:v>4455.4836425781205</c:v>
                </c:pt>
                <c:pt idx="2225">
                  <c:v>4457.419921875</c:v>
                </c:pt>
                <c:pt idx="2226">
                  <c:v>4459.4267578125</c:v>
                </c:pt>
                <c:pt idx="2227">
                  <c:v>4461.4462890625</c:v>
                </c:pt>
                <c:pt idx="2228">
                  <c:v>4463.45068359375</c:v>
                </c:pt>
                <c:pt idx="2229">
                  <c:v>4465.3869628906295</c:v>
                </c:pt>
                <c:pt idx="2230">
                  <c:v>4467.29833984375</c:v>
                </c:pt>
                <c:pt idx="2231">
                  <c:v>4469.33544921875</c:v>
                </c:pt>
                <c:pt idx="2232">
                  <c:v>4471.4353027343795</c:v>
                </c:pt>
                <c:pt idx="2233">
                  <c:v>4473.5100097656205</c:v>
                </c:pt>
                <c:pt idx="2234">
                  <c:v>4475.5471191406295</c:v>
                </c:pt>
                <c:pt idx="2235">
                  <c:v>4477.54638671875</c:v>
                </c:pt>
                <c:pt idx="2236">
                  <c:v>4479.57080078125</c:v>
                </c:pt>
                <c:pt idx="2237">
                  <c:v>4481.53759765625</c:v>
                </c:pt>
                <c:pt idx="2238">
                  <c:v>4483.46142578125</c:v>
                </c:pt>
                <c:pt idx="2239">
                  <c:v>4485.4431152343795</c:v>
                </c:pt>
                <c:pt idx="2240">
                  <c:v>4487.48779296875</c:v>
                </c:pt>
                <c:pt idx="2241">
                  <c:v>4489.4494628906295</c:v>
                </c:pt>
                <c:pt idx="2242">
                  <c:v>4491.3857421875</c:v>
                </c:pt>
                <c:pt idx="2243">
                  <c:v>4493.4479980468705</c:v>
                </c:pt>
                <c:pt idx="2244">
                  <c:v>4495.47265625</c:v>
                </c:pt>
                <c:pt idx="2245">
                  <c:v>4497.43408203125</c:v>
                </c:pt>
                <c:pt idx="2246">
                  <c:v>4499.408203125</c:v>
                </c:pt>
                <c:pt idx="2247">
                  <c:v>4501.4326171875</c:v>
                </c:pt>
                <c:pt idx="2248">
                  <c:v>4503.4318847656205</c:v>
                </c:pt>
                <c:pt idx="2249">
                  <c:v>4505.5065917968705</c:v>
                </c:pt>
                <c:pt idx="2250">
                  <c:v>4507.5437011718795</c:v>
                </c:pt>
                <c:pt idx="2251">
                  <c:v>4509.43505859375</c:v>
                </c:pt>
                <c:pt idx="2252">
                  <c:v>4511.421875</c:v>
                </c:pt>
                <c:pt idx="2253">
                  <c:v>4513.5041503906295</c:v>
                </c:pt>
                <c:pt idx="2254">
                  <c:v>4515.49072265625</c:v>
                </c:pt>
                <c:pt idx="2255">
                  <c:v>4517.4396972656205</c:v>
                </c:pt>
                <c:pt idx="2256">
                  <c:v>4519.46435546875</c:v>
                </c:pt>
                <c:pt idx="2257">
                  <c:v>4521.44384765625</c:v>
                </c:pt>
                <c:pt idx="2258">
                  <c:v>4523.38037109375</c:v>
                </c:pt>
                <c:pt idx="2259">
                  <c:v>4525.37451171875</c:v>
                </c:pt>
                <c:pt idx="2260">
                  <c:v>4527.4289550781205</c:v>
                </c:pt>
                <c:pt idx="2261">
                  <c:v>4529.45849609375</c:v>
                </c:pt>
                <c:pt idx="2262">
                  <c:v>4531.36474609375</c:v>
                </c:pt>
                <c:pt idx="2263">
                  <c:v>4533.4091796875</c:v>
                </c:pt>
                <c:pt idx="2264">
                  <c:v>4535.4338378906295</c:v>
                </c:pt>
                <c:pt idx="2265">
                  <c:v>4537.33251953125</c:v>
                </c:pt>
                <c:pt idx="2266">
                  <c:v>4539.35693359375</c:v>
                </c:pt>
                <c:pt idx="2267">
                  <c:v>4541.4064941406295</c:v>
                </c:pt>
                <c:pt idx="2268">
                  <c:v>4543.4309082031295</c:v>
                </c:pt>
                <c:pt idx="2269">
                  <c:v>4545.4606933593705</c:v>
                </c:pt>
                <c:pt idx="2270">
                  <c:v>4547.4274902343795</c:v>
                </c:pt>
                <c:pt idx="2271">
                  <c:v>4549.3713378906295</c:v>
                </c:pt>
                <c:pt idx="2272">
                  <c:v>4551.34033203125</c:v>
                </c:pt>
                <c:pt idx="2273">
                  <c:v>4553.427734375</c:v>
                </c:pt>
                <c:pt idx="2274">
                  <c:v>4555.4772949218795</c:v>
                </c:pt>
                <c:pt idx="2275">
                  <c:v>4557.36328125</c:v>
                </c:pt>
                <c:pt idx="2276">
                  <c:v>4559.4382324218795</c:v>
                </c:pt>
                <c:pt idx="2277">
                  <c:v>4561.4680175781205</c:v>
                </c:pt>
                <c:pt idx="2278">
                  <c:v>4563.3791503906295</c:v>
                </c:pt>
                <c:pt idx="2279">
                  <c:v>4565.4235839843795</c:v>
                </c:pt>
                <c:pt idx="2280">
                  <c:v>4567.4658203125</c:v>
                </c:pt>
                <c:pt idx="2281">
                  <c:v>4569.47021484375</c:v>
                </c:pt>
                <c:pt idx="2282">
                  <c:v>4571.544921875</c:v>
                </c:pt>
                <c:pt idx="2283">
                  <c:v>4573.4384765625</c:v>
                </c:pt>
                <c:pt idx="2284">
                  <c:v>4575.3498535156205</c:v>
                </c:pt>
                <c:pt idx="2285">
                  <c:v>4577.3669433593705</c:v>
                </c:pt>
                <c:pt idx="2286">
                  <c:v>4579.3483886718795</c:v>
                </c:pt>
                <c:pt idx="2287">
                  <c:v>4581.38037109375</c:v>
                </c:pt>
                <c:pt idx="2288">
                  <c:v>4583.3671875</c:v>
                </c:pt>
                <c:pt idx="2289">
                  <c:v>4585.3537597656205</c:v>
                </c:pt>
                <c:pt idx="2290">
                  <c:v>4587.3532714843795</c:v>
                </c:pt>
                <c:pt idx="2291">
                  <c:v>4589.44580078125</c:v>
                </c:pt>
                <c:pt idx="2292">
                  <c:v>4591.3620605468705</c:v>
                </c:pt>
                <c:pt idx="2293">
                  <c:v>4593.29345703125</c:v>
                </c:pt>
                <c:pt idx="2294">
                  <c:v>4595.4260253906295</c:v>
                </c:pt>
                <c:pt idx="2295">
                  <c:v>4597.5134277343795</c:v>
                </c:pt>
                <c:pt idx="2296">
                  <c:v>4599.4875488281205</c:v>
                </c:pt>
                <c:pt idx="2297">
                  <c:v>4601.3610839843795</c:v>
                </c:pt>
                <c:pt idx="2298">
                  <c:v>4603.373046875</c:v>
                </c:pt>
                <c:pt idx="2299">
                  <c:v>4605.427734375</c:v>
                </c:pt>
                <c:pt idx="2300">
                  <c:v>4607.3640136718795</c:v>
                </c:pt>
                <c:pt idx="2301">
                  <c:v>4609.3581542968705</c:v>
                </c:pt>
                <c:pt idx="2302">
                  <c:v>4611.3576660156205</c:v>
                </c:pt>
                <c:pt idx="2303">
                  <c:v>4613.2814941406295</c:v>
                </c:pt>
                <c:pt idx="2304">
                  <c:v>4615.3562011718795</c:v>
                </c:pt>
                <c:pt idx="2305">
                  <c:v>4617.3732910156205</c:v>
                </c:pt>
                <c:pt idx="2306">
                  <c:v>4619.2971191406295</c:v>
                </c:pt>
                <c:pt idx="2307">
                  <c:v>4621.341796875</c:v>
                </c:pt>
                <c:pt idx="2308">
                  <c:v>4623.37890625</c:v>
                </c:pt>
                <c:pt idx="2309">
                  <c:v>4625.4033203125</c:v>
                </c:pt>
                <c:pt idx="2310">
                  <c:v>4627.3395996093705</c:v>
                </c:pt>
                <c:pt idx="2311">
                  <c:v>4629.255859375</c:v>
                </c:pt>
                <c:pt idx="2312">
                  <c:v>4631.3684082031295</c:v>
                </c:pt>
                <c:pt idx="2313">
                  <c:v>4633.4558105468705</c:v>
                </c:pt>
                <c:pt idx="2314">
                  <c:v>4635.3796386718795</c:v>
                </c:pt>
                <c:pt idx="2315">
                  <c:v>4637.2607421875</c:v>
                </c:pt>
                <c:pt idx="2316">
                  <c:v>4639.2224121093705</c:v>
                </c:pt>
                <c:pt idx="2317">
                  <c:v>4641.3098144531295</c:v>
                </c:pt>
                <c:pt idx="2318">
                  <c:v>4643.3972167968705</c:v>
                </c:pt>
                <c:pt idx="2319">
                  <c:v>4645.4267578125</c:v>
                </c:pt>
                <c:pt idx="2320">
                  <c:v>4647.3381347656205</c:v>
                </c:pt>
                <c:pt idx="2321">
                  <c:v>4649.26953125</c:v>
                </c:pt>
                <c:pt idx="2322">
                  <c:v>4651.3693847656205</c:v>
                </c:pt>
                <c:pt idx="2323">
                  <c:v>4653.36865234375</c:v>
                </c:pt>
                <c:pt idx="2324">
                  <c:v>4655.35546875</c:v>
                </c:pt>
                <c:pt idx="2325">
                  <c:v>4657.392578125</c:v>
                </c:pt>
                <c:pt idx="2326">
                  <c:v>4659.3415527343795</c:v>
                </c:pt>
                <c:pt idx="2327">
                  <c:v>4661.30810546875</c:v>
                </c:pt>
                <c:pt idx="2328">
                  <c:v>4663.2822265625</c:v>
                </c:pt>
                <c:pt idx="2329">
                  <c:v>4665.3017578125</c:v>
                </c:pt>
                <c:pt idx="2330">
                  <c:v>4667.37646484375</c:v>
                </c:pt>
                <c:pt idx="2331">
                  <c:v>4669.38818359375</c:v>
                </c:pt>
                <c:pt idx="2332">
                  <c:v>4671.3498535156205</c:v>
                </c:pt>
                <c:pt idx="2333">
                  <c:v>4673.34912109375</c:v>
                </c:pt>
                <c:pt idx="2334">
                  <c:v>4675.30322265625</c:v>
                </c:pt>
                <c:pt idx="2335">
                  <c:v>4677.22705078125</c:v>
                </c:pt>
                <c:pt idx="2336">
                  <c:v>4679.2517089843795</c:v>
                </c:pt>
                <c:pt idx="2337">
                  <c:v>4681.3317871093705</c:v>
                </c:pt>
                <c:pt idx="2338">
                  <c:v>4683.275390625</c:v>
                </c:pt>
                <c:pt idx="2339">
                  <c:v>4685.26953125</c:v>
                </c:pt>
                <c:pt idx="2340">
                  <c:v>4687.35693359375</c:v>
                </c:pt>
                <c:pt idx="2341">
                  <c:v>4689.39404296875</c:v>
                </c:pt>
                <c:pt idx="2342">
                  <c:v>4691.3684082031295</c:v>
                </c:pt>
                <c:pt idx="2343">
                  <c:v>4693.3046875</c:v>
                </c:pt>
                <c:pt idx="2344">
                  <c:v>4695.3291015625</c:v>
                </c:pt>
                <c:pt idx="2345">
                  <c:v>4697.3586425781205</c:v>
                </c:pt>
                <c:pt idx="2346">
                  <c:v>4699.337890625</c:v>
                </c:pt>
                <c:pt idx="2347">
                  <c:v>4701.3122558593705</c:v>
                </c:pt>
                <c:pt idx="2348">
                  <c:v>4703.3366699218795</c:v>
                </c:pt>
                <c:pt idx="2349">
                  <c:v>4705.318359375</c:v>
                </c:pt>
                <c:pt idx="2350">
                  <c:v>4707.1994628906295</c:v>
                </c:pt>
                <c:pt idx="2351">
                  <c:v>4709.21142578125</c:v>
                </c:pt>
                <c:pt idx="2352">
                  <c:v>4711.33642578125</c:v>
                </c:pt>
                <c:pt idx="2353">
                  <c:v>4713.2902832031295</c:v>
                </c:pt>
                <c:pt idx="2354">
                  <c:v>4715.30224609375</c:v>
                </c:pt>
                <c:pt idx="2355">
                  <c:v>4717.3972167968705</c:v>
                </c:pt>
                <c:pt idx="2356">
                  <c:v>4719.35888671875</c:v>
                </c:pt>
                <c:pt idx="2357">
                  <c:v>4721.30029296875</c:v>
                </c:pt>
                <c:pt idx="2358">
                  <c:v>4723.2995605468705</c:v>
                </c:pt>
                <c:pt idx="2359">
                  <c:v>4725.2990722656205</c:v>
                </c:pt>
                <c:pt idx="2360">
                  <c:v>4727.2607421875</c:v>
                </c:pt>
                <c:pt idx="2361">
                  <c:v>4729.20458984375</c:v>
                </c:pt>
                <c:pt idx="2362">
                  <c:v>4731.21630859375</c:v>
                </c:pt>
                <c:pt idx="2363">
                  <c:v>4733.220703125</c:v>
                </c:pt>
                <c:pt idx="2364">
                  <c:v>4735.20751953125</c:v>
                </c:pt>
                <c:pt idx="2365">
                  <c:v>4737.3400878906295</c:v>
                </c:pt>
                <c:pt idx="2366">
                  <c:v>4739.3395996093705</c:v>
                </c:pt>
                <c:pt idx="2367">
                  <c:v>4741.2634277343795</c:v>
                </c:pt>
                <c:pt idx="2368">
                  <c:v>4743.24267578125</c:v>
                </c:pt>
                <c:pt idx="2369">
                  <c:v>4745.2294921875</c:v>
                </c:pt>
                <c:pt idx="2370">
                  <c:v>4747.29150390625</c:v>
                </c:pt>
                <c:pt idx="2371">
                  <c:v>4749.3916015625</c:v>
                </c:pt>
                <c:pt idx="2372">
                  <c:v>4751.36083984375</c:v>
                </c:pt>
                <c:pt idx="2373">
                  <c:v>4753.2216796875</c:v>
                </c:pt>
                <c:pt idx="2374">
                  <c:v>4755.2082519531295</c:v>
                </c:pt>
                <c:pt idx="2375">
                  <c:v>4757.2702636718795</c:v>
                </c:pt>
                <c:pt idx="2376">
                  <c:v>4759.26220703125</c:v>
                </c:pt>
                <c:pt idx="2377">
                  <c:v>4761.32470703125</c:v>
                </c:pt>
                <c:pt idx="2378">
                  <c:v>4763.482421875</c:v>
                </c:pt>
                <c:pt idx="2379">
                  <c:v>4765.3986816406295</c:v>
                </c:pt>
                <c:pt idx="2380">
                  <c:v>4767.27734375</c:v>
                </c:pt>
                <c:pt idx="2381">
                  <c:v>4769.271484375</c:v>
                </c:pt>
                <c:pt idx="2382">
                  <c:v>4771.2834472656205</c:v>
                </c:pt>
                <c:pt idx="2383">
                  <c:v>4773.29541015625</c:v>
                </c:pt>
                <c:pt idx="2384">
                  <c:v>4775.2141113281205</c:v>
                </c:pt>
                <c:pt idx="2385">
                  <c:v>4777.1555175781205</c:v>
                </c:pt>
                <c:pt idx="2386">
                  <c:v>4779.1672363281205</c:v>
                </c:pt>
                <c:pt idx="2387">
                  <c:v>4781.27490234375</c:v>
                </c:pt>
                <c:pt idx="2388">
                  <c:v>4783.3122558593705</c:v>
                </c:pt>
                <c:pt idx="2389">
                  <c:v>4785.26123046875</c:v>
                </c:pt>
                <c:pt idx="2390">
                  <c:v>4787.26025390625</c:v>
                </c:pt>
                <c:pt idx="2391">
                  <c:v>4789.2971191406295</c:v>
                </c:pt>
                <c:pt idx="2392">
                  <c:v>4791.2587890625</c:v>
                </c:pt>
                <c:pt idx="2393">
                  <c:v>4793.1501464843795</c:v>
                </c:pt>
                <c:pt idx="2394">
                  <c:v>4795.162109375</c:v>
                </c:pt>
                <c:pt idx="2395">
                  <c:v>4797.26953125</c:v>
                </c:pt>
                <c:pt idx="2396">
                  <c:v>4799.35693359375</c:v>
                </c:pt>
                <c:pt idx="2397">
                  <c:v>4801.28076171875</c:v>
                </c:pt>
                <c:pt idx="2398">
                  <c:v>4803.154296875</c:v>
                </c:pt>
                <c:pt idx="2399">
                  <c:v>4805.2292480468705</c:v>
                </c:pt>
                <c:pt idx="2400">
                  <c:v>4807.29150390625</c:v>
                </c:pt>
                <c:pt idx="2401">
                  <c:v>4809.2529296875</c:v>
                </c:pt>
                <c:pt idx="2402">
                  <c:v>4811.2648925781205</c:v>
                </c:pt>
                <c:pt idx="2403">
                  <c:v>4813.3322753906295</c:v>
                </c:pt>
                <c:pt idx="2404">
                  <c:v>4815.2561035156205</c:v>
                </c:pt>
                <c:pt idx="2405">
                  <c:v>4817.275390625</c:v>
                </c:pt>
                <c:pt idx="2406">
                  <c:v>4819.2998046875</c:v>
                </c:pt>
                <c:pt idx="2407">
                  <c:v>4821.19873046875</c:v>
                </c:pt>
                <c:pt idx="2408">
                  <c:v>4823.23583984375</c:v>
                </c:pt>
                <c:pt idx="2409">
                  <c:v>4825.2600097656205</c:v>
                </c:pt>
                <c:pt idx="2410">
                  <c:v>4827.2341308593705</c:v>
                </c:pt>
                <c:pt idx="2411">
                  <c:v>4829.1833496093705</c:v>
                </c:pt>
                <c:pt idx="2412">
                  <c:v>4831.1247558593705</c:v>
                </c:pt>
                <c:pt idx="2413">
                  <c:v>4833.17431640625</c:v>
                </c:pt>
                <c:pt idx="2414">
                  <c:v>4835.173828125</c:v>
                </c:pt>
                <c:pt idx="2415">
                  <c:v>4837.2109375</c:v>
                </c:pt>
                <c:pt idx="2416">
                  <c:v>4839.29296875</c:v>
                </c:pt>
                <c:pt idx="2417">
                  <c:v>4841.2294921875</c:v>
                </c:pt>
                <c:pt idx="2418">
                  <c:v>4843.21630859375</c:v>
                </c:pt>
                <c:pt idx="2419">
                  <c:v>4845.1904296875</c:v>
                </c:pt>
                <c:pt idx="2420">
                  <c:v>4847.3029785156205</c:v>
                </c:pt>
                <c:pt idx="2421">
                  <c:v>4849.26953125</c:v>
                </c:pt>
                <c:pt idx="2422">
                  <c:v>4851.1806640625</c:v>
                </c:pt>
                <c:pt idx="2423">
                  <c:v>4853.2629394531295</c:v>
                </c:pt>
                <c:pt idx="2424">
                  <c:v>4855.18701171875</c:v>
                </c:pt>
                <c:pt idx="2425">
                  <c:v>4857.1110839843795</c:v>
                </c:pt>
                <c:pt idx="2426">
                  <c:v>4859.1279296875</c:v>
                </c:pt>
                <c:pt idx="2427">
                  <c:v>4861.08935546875</c:v>
                </c:pt>
                <c:pt idx="2428">
                  <c:v>4863.0712890625</c:v>
                </c:pt>
                <c:pt idx="2429">
                  <c:v>4865.1962890625</c:v>
                </c:pt>
                <c:pt idx="2430">
                  <c:v>4867.220703125</c:v>
                </c:pt>
                <c:pt idx="2431">
                  <c:v>4869.2126464843795</c:v>
                </c:pt>
                <c:pt idx="2432">
                  <c:v>4871.3376464843795</c:v>
                </c:pt>
                <c:pt idx="2433">
                  <c:v>4873.1936035156205</c:v>
                </c:pt>
                <c:pt idx="2434">
                  <c:v>4875.1552734375</c:v>
                </c:pt>
                <c:pt idx="2435">
                  <c:v>4877.2175292968705</c:v>
                </c:pt>
                <c:pt idx="2436">
                  <c:v>4879.1162109375</c:v>
                </c:pt>
                <c:pt idx="2437">
                  <c:v>4881.19580078125</c:v>
                </c:pt>
                <c:pt idx="2438">
                  <c:v>4883.169921875</c:v>
                </c:pt>
                <c:pt idx="2439">
                  <c:v>4885.15673828125</c:v>
                </c:pt>
                <c:pt idx="2440">
                  <c:v>4887.1862792968705</c:v>
                </c:pt>
                <c:pt idx="2441">
                  <c:v>4889.28125</c:v>
                </c:pt>
                <c:pt idx="2442">
                  <c:v>4891.2502441406295</c:v>
                </c:pt>
                <c:pt idx="2443">
                  <c:v>4893.1110839843795</c:v>
                </c:pt>
                <c:pt idx="2444">
                  <c:v>4895.1533203125</c:v>
                </c:pt>
                <c:pt idx="2445">
                  <c:v>4897.14013671875</c:v>
                </c:pt>
                <c:pt idx="2446">
                  <c:v>4899.1142578125</c:v>
                </c:pt>
                <c:pt idx="2447">
                  <c:v>4901.1940917968705</c:v>
                </c:pt>
                <c:pt idx="2448">
                  <c:v>4903.2438964843795</c:v>
                </c:pt>
                <c:pt idx="2449">
                  <c:v>4905.26318359375</c:v>
                </c:pt>
                <c:pt idx="2450">
                  <c:v>4907.2194824218795</c:v>
                </c:pt>
                <c:pt idx="2451">
                  <c:v>4909.12353515625</c:v>
                </c:pt>
                <c:pt idx="2452">
                  <c:v>4911.17822265625</c:v>
                </c:pt>
                <c:pt idx="2453">
                  <c:v>4913.22265625</c:v>
                </c:pt>
                <c:pt idx="2454">
                  <c:v>4915.2673339843795</c:v>
                </c:pt>
                <c:pt idx="2455">
                  <c:v>4917.3596191406295</c:v>
                </c:pt>
                <c:pt idx="2456">
                  <c:v>4919.2707519531295</c:v>
                </c:pt>
                <c:pt idx="2457">
                  <c:v>4921.126953125</c:v>
                </c:pt>
                <c:pt idx="2458">
                  <c:v>4923.11376953125</c:v>
                </c:pt>
                <c:pt idx="2459">
                  <c:v>4925.12548828125</c:v>
                </c:pt>
                <c:pt idx="2460">
                  <c:v>4927.07470703125</c:v>
                </c:pt>
                <c:pt idx="2461">
                  <c:v>4929.048828125</c:v>
                </c:pt>
                <c:pt idx="2462">
                  <c:v>4931.060546875</c:v>
                </c:pt>
                <c:pt idx="2463">
                  <c:v>4933.09033203125</c:v>
                </c:pt>
                <c:pt idx="2464">
                  <c:v>4935.21533203125</c:v>
                </c:pt>
                <c:pt idx="2465">
                  <c:v>4937.2219238281205</c:v>
                </c:pt>
                <c:pt idx="2466">
                  <c:v>4939.1887207031295</c:v>
                </c:pt>
                <c:pt idx="2467">
                  <c:v>4941.23828125</c:v>
                </c:pt>
                <c:pt idx="2468">
                  <c:v>4943.2199707031295</c:v>
                </c:pt>
                <c:pt idx="2469">
                  <c:v>4945.2321777343795</c:v>
                </c:pt>
                <c:pt idx="2470">
                  <c:v>4947.2062988281205</c:v>
                </c:pt>
                <c:pt idx="2471">
                  <c:v>4949.1047363281205</c:v>
                </c:pt>
                <c:pt idx="2472">
                  <c:v>4951.10400390625</c:v>
                </c:pt>
                <c:pt idx="2473">
                  <c:v>4953.05810546875</c:v>
                </c:pt>
                <c:pt idx="2474">
                  <c:v>4955.0322265625</c:v>
                </c:pt>
                <c:pt idx="2475">
                  <c:v>4957.1145019531295</c:v>
                </c:pt>
                <c:pt idx="2476">
                  <c:v>4959.1640625</c:v>
                </c:pt>
                <c:pt idx="2477">
                  <c:v>4961.15087890625</c:v>
                </c:pt>
                <c:pt idx="2478">
                  <c:v>4963.1125488281205</c:v>
                </c:pt>
                <c:pt idx="2479">
                  <c:v>4965.162109375</c:v>
                </c:pt>
                <c:pt idx="2480">
                  <c:v>4967.1994628906295</c:v>
                </c:pt>
                <c:pt idx="2481">
                  <c:v>4969.2995605468705</c:v>
                </c:pt>
                <c:pt idx="2482">
                  <c:v>4971.26611328125</c:v>
                </c:pt>
                <c:pt idx="2483">
                  <c:v>4973.056640625</c:v>
                </c:pt>
                <c:pt idx="2484">
                  <c:v>4975.0886230468705</c:v>
                </c:pt>
                <c:pt idx="2485">
                  <c:v>4977.087890625</c:v>
                </c:pt>
                <c:pt idx="2486">
                  <c:v>4979.0241699218795</c:v>
                </c:pt>
                <c:pt idx="2487">
                  <c:v>4981.06884765625</c:v>
                </c:pt>
                <c:pt idx="2488">
                  <c:v>4983.15625</c:v>
                </c:pt>
                <c:pt idx="2489">
                  <c:v>4985.1682128906295</c:v>
                </c:pt>
                <c:pt idx="2490">
                  <c:v>4987.16015625</c:v>
                </c:pt>
                <c:pt idx="2491">
                  <c:v>4989.2097167968705</c:v>
                </c:pt>
                <c:pt idx="2492">
                  <c:v>4991.22900390625</c:v>
                </c:pt>
                <c:pt idx="2493">
                  <c:v>4993.1276855468705</c:v>
                </c:pt>
                <c:pt idx="2494">
                  <c:v>4995.0817871093705</c:v>
                </c:pt>
                <c:pt idx="2495">
                  <c:v>4997.0559082031295</c:v>
                </c:pt>
                <c:pt idx="2496">
                  <c:v>4999.0048828125</c:v>
                </c:pt>
                <c:pt idx="2497">
                  <c:v>5001.0544433593705</c:v>
                </c:pt>
                <c:pt idx="2498">
                  <c:v>5003.1494140625</c:v>
                </c:pt>
                <c:pt idx="2499">
                  <c:v>5005.1110839843795</c:v>
                </c:pt>
                <c:pt idx="2500">
                  <c:v>5007.1103515625</c:v>
                </c:pt>
                <c:pt idx="2501">
                  <c:v>5009.19775390625</c:v>
                </c:pt>
                <c:pt idx="2502">
                  <c:v>5011.0461425781205</c:v>
                </c:pt>
                <c:pt idx="2503">
                  <c:v>5012.9572753906295</c:v>
                </c:pt>
                <c:pt idx="2504">
                  <c:v>5015.05712890625</c:v>
                </c:pt>
                <c:pt idx="2505">
                  <c:v>5017.0869140625</c:v>
                </c:pt>
                <c:pt idx="2506">
                  <c:v>5019.0234375</c:v>
                </c:pt>
                <c:pt idx="2507">
                  <c:v>5021.0729980468705</c:v>
                </c:pt>
                <c:pt idx="2508">
                  <c:v>5023.1101074218795</c:v>
                </c:pt>
                <c:pt idx="2509">
                  <c:v>5025.0791015625</c:v>
                </c:pt>
                <c:pt idx="2510">
                  <c:v>5027.05322265625</c:v>
                </c:pt>
                <c:pt idx="2511">
                  <c:v>5029.00732421875</c:v>
                </c:pt>
                <c:pt idx="2512">
                  <c:v>5031.0998535156205</c:v>
                </c:pt>
                <c:pt idx="2513">
                  <c:v>5033.1066894531295</c:v>
                </c:pt>
                <c:pt idx="2514">
                  <c:v>5035.0129394531295</c:v>
                </c:pt>
                <c:pt idx="2515">
                  <c:v>5037.0300292968705</c:v>
                </c:pt>
                <c:pt idx="2516">
                  <c:v>5039.1047363281205</c:v>
                </c:pt>
                <c:pt idx="2517">
                  <c:v>5041.1491699218795</c:v>
                </c:pt>
                <c:pt idx="2518">
                  <c:v>5043.0402832031295</c:v>
                </c:pt>
                <c:pt idx="2519">
                  <c:v>5045.001953125</c:v>
                </c:pt>
                <c:pt idx="2520">
                  <c:v>5047.0466308593705</c:v>
                </c:pt>
                <c:pt idx="2521">
                  <c:v>5049.0458984375</c:v>
                </c:pt>
                <c:pt idx="2522">
                  <c:v>5051.0830078125</c:v>
                </c:pt>
                <c:pt idx="2523">
                  <c:v>5053.0749511718795</c:v>
                </c:pt>
                <c:pt idx="2524">
                  <c:v>5054.9733886718795</c:v>
                </c:pt>
                <c:pt idx="2525">
                  <c:v>5056.9978027343795</c:v>
                </c:pt>
                <c:pt idx="2526">
                  <c:v>5059.0476074218795</c:v>
                </c:pt>
                <c:pt idx="2527">
                  <c:v>5061.1298828125</c:v>
                </c:pt>
                <c:pt idx="2528">
                  <c:v>5063.2421875</c:v>
                </c:pt>
                <c:pt idx="2529">
                  <c:v>5065.0275878906295</c:v>
                </c:pt>
                <c:pt idx="2530">
                  <c:v>5066.9140625</c:v>
                </c:pt>
                <c:pt idx="2531">
                  <c:v>5069.0771484375</c:v>
                </c:pt>
                <c:pt idx="2532">
                  <c:v>5071.076171875</c:v>
                </c:pt>
                <c:pt idx="2533">
                  <c:v>5073.017578125</c:v>
                </c:pt>
                <c:pt idx="2534">
                  <c:v>5075.0549316406295</c:v>
                </c:pt>
                <c:pt idx="2535">
                  <c:v>5077.0363769531295</c:v>
                </c:pt>
                <c:pt idx="2536">
                  <c:v>5079.060546875</c:v>
                </c:pt>
                <c:pt idx="2537">
                  <c:v>5081.0524902343795</c:v>
                </c:pt>
                <c:pt idx="2538">
                  <c:v>5082.9763183593705</c:v>
                </c:pt>
                <c:pt idx="2539">
                  <c:v>5084.92041015625</c:v>
                </c:pt>
                <c:pt idx="2540">
                  <c:v>5087.0380859375</c:v>
                </c:pt>
                <c:pt idx="2541">
                  <c:v>5089.1428222656205</c:v>
                </c:pt>
                <c:pt idx="2542">
                  <c:v>5091.0114746093705</c:v>
                </c:pt>
                <c:pt idx="2543">
                  <c:v>5092.9807128906295</c:v>
                </c:pt>
                <c:pt idx="2544">
                  <c:v>5095.017578125</c:v>
                </c:pt>
                <c:pt idx="2545">
                  <c:v>5097.0419921875</c:v>
                </c:pt>
                <c:pt idx="2546">
                  <c:v>5099.0915527343795</c:v>
                </c:pt>
                <c:pt idx="2547">
                  <c:v>5101.0656738281205</c:v>
                </c:pt>
                <c:pt idx="2548">
                  <c:v>5102.98974609375</c:v>
                </c:pt>
                <c:pt idx="2549">
                  <c:v>5105.001953125</c:v>
                </c:pt>
                <c:pt idx="2550">
                  <c:v>5107.0263671875</c:v>
                </c:pt>
                <c:pt idx="2551">
                  <c:v>5108.9753417968705</c:v>
                </c:pt>
                <c:pt idx="2552">
                  <c:v>5110.9873046875</c:v>
                </c:pt>
                <c:pt idx="2553">
                  <c:v>5113.1120605468705</c:v>
                </c:pt>
                <c:pt idx="2554">
                  <c:v>5115.0734863281205</c:v>
                </c:pt>
                <c:pt idx="2555">
                  <c:v>5116.99755859375</c:v>
                </c:pt>
                <c:pt idx="2556">
                  <c:v>5119.001953125</c:v>
                </c:pt>
                <c:pt idx="2557">
                  <c:v>5121.0263671875</c:v>
                </c:pt>
                <c:pt idx="2558">
                  <c:v>5122.99560546875</c:v>
                </c:pt>
                <c:pt idx="2559">
                  <c:v>5124.96240234375</c:v>
                </c:pt>
                <c:pt idx="2560">
                  <c:v>5126.99951171875</c:v>
                </c:pt>
                <c:pt idx="2561">
                  <c:v>5129.0114746093705</c:v>
                </c:pt>
                <c:pt idx="2562">
                  <c:v>5131.0283203125</c:v>
                </c:pt>
                <c:pt idx="2563">
                  <c:v>5132.9270019531295</c:v>
                </c:pt>
                <c:pt idx="2564">
                  <c:v>5134.8837890625</c:v>
                </c:pt>
                <c:pt idx="2565">
                  <c:v>5136.8903808593705</c:v>
                </c:pt>
                <c:pt idx="2566">
                  <c:v>5138.91455078125</c:v>
                </c:pt>
                <c:pt idx="2567">
                  <c:v>5141.0270996093705</c:v>
                </c:pt>
                <c:pt idx="2568">
                  <c:v>5143.0517578125</c:v>
                </c:pt>
                <c:pt idx="2569">
                  <c:v>5144.9558105468705</c:v>
                </c:pt>
                <c:pt idx="2570">
                  <c:v>5146.955078125</c:v>
                </c:pt>
                <c:pt idx="2571">
                  <c:v>5149.1125488281205</c:v>
                </c:pt>
                <c:pt idx="2572">
                  <c:v>5151.14208984375</c:v>
                </c:pt>
                <c:pt idx="2573">
                  <c:v>5153.0031738281205</c:v>
                </c:pt>
                <c:pt idx="2574">
                  <c:v>5154.9973144531295</c:v>
                </c:pt>
                <c:pt idx="2575">
                  <c:v>5157.08984375</c:v>
                </c:pt>
                <c:pt idx="2576">
                  <c:v>5158.9812011718795</c:v>
                </c:pt>
                <c:pt idx="2577">
                  <c:v>5160.91259765625</c:v>
                </c:pt>
                <c:pt idx="2578">
                  <c:v>5163</c:v>
                </c:pt>
                <c:pt idx="2579">
                  <c:v>5165.142578125</c:v>
                </c:pt>
                <c:pt idx="2580">
                  <c:v>5167.048828125</c:v>
                </c:pt>
                <c:pt idx="2581">
                  <c:v>5168.83447265625</c:v>
                </c:pt>
                <c:pt idx="2582">
                  <c:v>5170.9216308593705</c:v>
                </c:pt>
                <c:pt idx="2583">
                  <c:v>5172.9284667968705</c:v>
                </c:pt>
                <c:pt idx="2584">
                  <c:v>5174.8825683593705</c:v>
                </c:pt>
                <c:pt idx="2585">
                  <c:v>5176.90673828125</c:v>
                </c:pt>
                <c:pt idx="2586">
                  <c:v>5178.9011230468705</c:v>
                </c:pt>
                <c:pt idx="2587">
                  <c:v>5181.0390625</c:v>
                </c:pt>
                <c:pt idx="2588">
                  <c:v>5183.0886230468705</c:v>
                </c:pt>
                <c:pt idx="2589">
                  <c:v>5185.0300292968705</c:v>
                </c:pt>
                <c:pt idx="2590">
                  <c:v>5187.0041503906295</c:v>
                </c:pt>
                <c:pt idx="2591">
                  <c:v>5189.0109863281205</c:v>
                </c:pt>
                <c:pt idx="2592">
                  <c:v>5190.9475097656205</c:v>
                </c:pt>
                <c:pt idx="2593">
                  <c:v>5192.93408203125</c:v>
                </c:pt>
                <c:pt idx="2594">
                  <c:v>5195.0087890625</c:v>
                </c:pt>
                <c:pt idx="2595">
                  <c:v>5196.99560546875</c:v>
                </c:pt>
                <c:pt idx="2596">
                  <c:v>5198.8942871093705</c:v>
                </c:pt>
                <c:pt idx="2597">
                  <c:v>5200.8937988281205</c:v>
                </c:pt>
                <c:pt idx="2598">
                  <c:v>5202.9235839843795</c:v>
                </c:pt>
                <c:pt idx="2599">
                  <c:v>5204.91015625</c:v>
                </c:pt>
                <c:pt idx="2600">
                  <c:v>5206.96728515625</c:v>
                </c:pt>
                <c:pt idx="2601">
                  <c:v>5208.966796875</c:v>
                </c:pt>
                <c:pt idx="2602">
                  <c:v>5210.9836425781205</c:v>
                </c:pt>
                <c:pt idx="2603">
                  <c:v>5213.0205078125</c:v>
                </c:pt>
                <c:pt idx="2604">
                  <c:v>5214.9392089843795</c:v>
                </c:pt>
                <c:pt idx="2605">
                  <c:v>5216.88818359375</c:v>
                </c:pt>
                <c:pt idx="2606">
                  <c:v>5218.9504394531295</c:v>
                </c:pt>
                <c:pt idx="2607">
                  <c:v>5220.9248046875</c:v>
                </c:pt>
                <c:pt idx="2608">
                  <c:v>5222.8864746093705</c:v>
                </c:pt>
                <c:pt idx="2609">
                  <c:v>5224.93603515625</c:v>
                </c:pt>
                <c:pt idx="2610">
                  <c:v>5226.9982910156205</c:v>
                </c:pt>
                <c:pt idx="2611">
                  <c:v>5228.9775390625</c:v>
                </c:pt>
                <c:pt idx="2612">
                  <c:v>5230.888671875</c:v>
                </c:pt>
                <c:pt idx="2613">
                  <c:v>5232.9833984375</c:v>
                </c:pt>
                <c:pt idx="2614">
                  <c:v>5235.0078125</c:v>
                </c:pt>
                <c:pt idx="2615">
                  <c:v>5236.931640625</c:v>
                </c:pt>
                <c:pt idx="2616">
                  <c:v>5238.93603515625</c:v>
                </c:pt>
                <c:pt idx="2617">
                  <c:v>5240.9406738281205</c:v>
                </c:pt>
                <c:pt idx="2618">
                  <c:v>5242.97265625</c:v>
                </c:pt>
                <c:pt idx="2619">
                  <c:v>5244.8913574218795</c:v>
                </c:pt>
                <c:pt idx="2620">
                  <c:v>5246.93359375</c:v>
                </c:pt>
                <c:pt idx="2621">
                  <c:v>5249.0637207031295</c:v>
                </c:pt>
                <c:pt idx="2622">
                  <c:v>5250.982421875</c:v>
                </c:pt>
                <c:pt idx="2623">
                  <c:v>5252.8562011718795</c:v>
                </c:pt>
                <c:pt idx="2624">
                  <c:v>5254.8984375</c:v>
                </c:pt>
                <c:pt idx="2625">
                  <c:v>5256.9479980468705</c:v>
                </c:pt>
                <c:pt idx="2626">
                  <c:v>5258.86669921875</c:v>
                </c:pt>
                <c:pt idx="2627">
                  <c:v>5260.7980957031295</c:v>
                </c:pt>
                <c:pt idx="2628">
                  <c:v>5262.8352050781205</c:v>
                </c:pt>
                <c:pt idx="2629">
                  <c:v>5264.8469238281205</c:v>
                </c:pt>
                <c:pt idx="2630">
                  <c:v>5266.9016113281205</c:v>
                </c:pt>
                <c:pt idx="2631">
                  <c:v>5268.9011230468705</c:v>
                </c:pt>
                <c:pt idx="2632">
                  <c:v>5270.8449707031295</c:v>
                </c:pt>
                <c:pt idx="2633">
                  <c:v>5272.869140625</c:v>
                </c:pt>
                <c:pt idx="2634">
                  <c:v>5274.87353515625</c:v>
                </c:pt>
                <c:pt idx="2635">
                  <c:v>5276.9484863281205</c:v>
                </c:pt>
                <c:pt idx="2636">
                  <c:v>5279.0310058593705</c:v>
                </c:pt>
                <c:pt idx="2637">
                  <c:v>5280.97998046875</c:v>
                </c:pt>
                <c:pt idx="2638">
                  <c:v>5282.828125</c:v>
                </c:pt>
                <c:pt idx="2639">
                  <c:v>5284.9030761718795</c:v>
                </c:pt>
                <c:pt idx="2640">
                  <c:v>5286.9453125</c:v>
                </c:pt>
                <c:pt idx="2641">
                  <c:v>5288.8615722656205</c:v>
                </c:pt>
                <c:pt idx="2642">
                  <c:v>5290.9187011718795</c:v>
                </c:pt>
                <c:pt idx="2643">
                  <c:v>5292.900390625</c:v>
                </c:pt>
                <c:pt idx="2644">
                  <c:v>5294.8117675781205</c:v>
                </c:pt>
                <c:pt idx="2645">
                  <c:v>5296.8740234375</c:v>
                </c:pt>
                <c:pt idx="2646">
                  <c:v>5298.93603515625</c:v>
                </c:pt>
                <c:pt idx="2647">
                  <c:v>5300.85986328125</c:v>
                </c:pt>
                <c:pt idx="2648">
                  <c:v>5302.8845214843795</c:v>
                </c:pt>
                <c:pt idx="2649">
                  <c:v>5304.95166015625</c:v>
                </c:pt>
                <c:pt idx="2650">
                  <c:v>5306.99365234375</c:v>
                </c:pt>
                <c:pt idx="2651">
                  <c:v>5308.9501953125</c:v>
                </c:pt>
                <c:pt idx="2652">
                  <c:v>5310.8688964843795</c:v>
                </c:pt>
                <c:pt idx="2653">
                  <c:v>5312.8684082031295</c:v>
                </c:pt>
                <c:pt idx="2654">
                  <c:v>5314.943359375</c:v>
                </c:pt>
                <c:pt idx="2655">
                  <c:v>5316.9172363281205</c:v>
                </c:pt>
                <c:pt idx="2656">
                  <c:v>5318.8786621093705</c:v>
                </c:pt>
                <c:pt idx="2657">
                  <c:v>5320.84033203125</c:v>
                </c:pt>
                <c:pt idx="2658">
                  <c:v>5322.751953125</c:v>
                </c:pt>
                <c:pt idx="2659">
                  <c:v>5324.7890625</c:v>
                </c:pt>
                <c:pt idx="2660">
                  <c:v>5326.8562011718795</c:v>
                </c:pt>
                <c:pt idx="2661">
                  <c:v>5328.85546875</c:v>
                </c:pt>
                <c:pt idx="2662">
                  <c:v>5330.7995605468705</c:v>
                </c:pt>
                <c:pt idx="2663">
                  <c:v>5332.8869628906295</c:v>
                </c:pt>
                <c:pt idx="2664">
                  <c:v>5335.0119628906295</c:v>
                </c:pt>
                <c:pt idx="2665">
                  <c:v>5336.9484863281205</c:v>
                </c:pt>
                <c:pt idx="2666">
                  <c:v>5338.884765625</c:v>
                </c:pt>
                <c:pt idx="2667">
                  <c:v>5340.88916015625</c:v>
                </c:pt>
                <c:pt idx="2668">
                  <c:v>5342.8759765625</c:v>
                </c:pt>
                <c:pt idx="2669">
                  <c:v>5344.8703613281205</c:v>
                </c:pt>
                <c:pt idx="2670">
                  <c:v>5346.8747558593705</c:v>
                </c:pt>
                <c:pt idx="2671">
                  <c:v>5348.8737792968705</c:v>
                </c:pt>
                <c:pt idx="2672">
                  <c:v>5350.8681640625</c:v>
                </c:pt>
                <c:pt idx="2673">
                  <c:v>5352.8349609375</c:v>
                </c:pt>
                <c:pt idx="2674">
                  <c:v>5354.833984375</c:v>
                </c:pt>
                <c:pt idx="2675">
                  <c:v>5356.8283691406295</c:v>
                </c:pt>
                <c:pt idx="2676">
                  <c:v>5358.86572265625</c:v>
                </c:pt>
                <c:pt idx="2677">
                  <c:v>5360.9152832031295</c:v>
                </c:pt>
                <c:pt idx="2678">
                  <c:v>5362.96484375</c:v>
                </c:pt>
                <c:pt idx="2679">
                  <c:v>5364.8937988281205</c:v>
                </c:pt>
                <c:pt idx="2680">
                  <c:v>5366.8049316406295</c:v>
                </c:pt>
                <c:pt idx="2681">
                  <c:v>5368.7990722656205</c:v>
                </c:pt>
                <c:pt idx="2682">
                  <c:v>5370.7658691406295</c:v>
                </c:pt>
                <c:pt idx="2683">
                  <c:v>5372.8154296875</c:v>
                </c:pt>
                <c:pt idx="2684">
                  <c:v>5374.87255859375</c:v>
                </c:pt>
                <c:pt idx="2685">
                  <c:v>5376.8469238281205</c:v>
                </c:pt>
                <c:pt idx="2686">
                  <c:v>5378.8337402343795</c:v>
                </c:pt>
                <c:pt idx="2687">
                  <c:v>5380.87060546875</c:v>
                </c:pt>
                <c:pt idx="2688">
                  <c:v>5382.8498535156205</c:v>
                </c:pt>
                <c:pt idx="2689">
                  <c:v>5384.75390625</c:v>
                </c:pt>
                <c:pt idx="2690">
                  <c:v>5386.8361816406295</c:v>
                </c:pt>
                <c:pt idx="2691">
                  <c:v>5388.8933105468705</c:v>
                </c:pt>
                <c:pt idx="2692">
                  <c:v>5390.779296875</c:v>
                </c:pt>
                <c:pt idx="2693">
                  <c:v>5392.8034667968705</c:v>
                </c:pt>
                <c:pt idx="2694">
                  <c:v>5394.7902832031295</c:v>
                </c:pt>
                <c:pt idx="2695">
                  <c:v>5396.8649902343795</c:v>
                </c:pt>
                <c:pt idx="2696">
                  <c:v>5398.8391113281205</c:v>
                </c:pt>
                <c:pt idx="2697">
                  <c:v>5400.7255859375</c:v>
                </c:pt>
                <c:pt idx="2698">
                  <c:v>5402.8505859375</c:v>
                </c:pt>
                <c:pt idx="2699">
                  <c:v>5404.9377441406295</c:v>
                </c:pt>
                <c:pt idx="2700">
                  <c:v>5406.87939453125</c:v>
                </c:pt>
                <c:pt idx="2701">
                  <c:v>5408.8840332031295</c:v>
                </c:pt>
                <c:pt idx="2702">
                  <c:v>5410.88330078125</c:v>
                </c:pt>
                <c:pt idx="2703">
                  <c:v>5412.8195800781205</c:v>
                </c:pt>
                <c:pt idx="2704">
                  <c:v>5414.7888183593705</c:v>
                </c:pt>
                <c:pt idx="2705">
                  <c:v>5416.80810546875</c:v>
                </c:pt>
                <c:pt idx="2706">
                  <c:v>5418.8828125</c:v>
                </c:pt>
                <c:pt idx="2707">
                  <c:v>5420.8571777343795</c:v>
                </c:pt>
                <c:pt idx="2708">
                  <c:v>5422.7307128906295</c:v>
                </c:pt>
                <c:pt idx="2709">
                  <c:v>5424.74755859375</c:v>
                </c:pt>
                <c:pt idx="2710">
                  <c:v>5426.7468261718795</c:v>
                </c:pt>
                <c:pt idx="2711">
                  <c:v>5428.7160644531295</c:v>
                </c:pt>
                <c:pt idx="2712">
                  <c:v>5430.7080078125</c:v>
                </c:pt>
                <c:pt idx="2713">
                  <c:v>5432.6872558593705</c:v>
                </c:pt>
                <c:pt idx="2714">
                  <c:v>5434.7819824218795</c:v>
                </c:pt>
                <c:pt idx="2715">
                  <c:v>5436.78857421875</c:v>
                </c:pt>
                <c:pt idx="2716">
                  <c:v>5438.82568359375</c:v>
                </c:pt>
                <c:pt idx="2717">
                  <c:v>5440.8376464843795</c:v>
                </c:pt>
                <c:pt idx="2718">
                  <c:v>5442.78662109375</c:v>
                </c:pt>
                <c:pt idx="2719">
                  <c:v>5444.73583984375</c:v>
                </c:pt>
                <c:pt idx="2720">
                  <c:v>5446.6848144531295</c:v>
                </c:pt>
                <c:pt idx="2721">
                  <c:v>5448.6462402343795</c:v>
                </c:pt>
                <c:pt idx="2722">
                  <c:v>5450.5827636718795</c:v>
                </c:pt>
                <c:pt idx="2723">
                  <c:v>5452.6953125</c:v>
                </c:pt>
                <c:pt idx="2724">
                  <c:v>5454.8078613281205</c:v>
                </c:pt>
                <c:pt idx="2725">
                  <c:v>5456.79443359375</c:v>
                </c:pt>
                <c:pt idx="2726">
                  <c:v>5458.7736816406295</c:v>
                </c:pt>
                <c:pt idx="2727">
                  <c:v>5460.89892578125</c:v>
                </c:pt>
                <c:pt idx="2728">
                  <c:v>5462.8427734375</c:v>
                </c:pt>
                <c:pt idx="2729">
                  <c:v>5464.6911621093705</c:v>
                </c:pt>
                <c:pt idx="2730">
                  <c:v>5466.74072265625</c:v>
                </c:pt>
                <c:pt idx="2731">
                  <c:v>5468.75244140625</c:v>
                </c:pt>
                <c:pt idx="2732">
                  <c:v>5470.78955078125</c:v>
                </c:pt>
                <c:pt idx="2733">
                  <c:v>5472.76904296875</c:v>
                </c:pt>
                <c:pt idx="2734">
                  <c:v>5474.70556640625</c:v>
                </c:pt>
                <c:pt idx="2735">
                  <c:v>5476.7927246093705</c:v>
                </c:pt>
                <c:pt idx="2736">
                  <c:v>5478.8298339843795</c:v>
                </c:pt>
                <c:pt idx="2737">
                  <c:v>5480.7111816406295</c:v>
                </c:pt>
                <c:pt idx="2738">
                  <c:v>5482.8361816406295</c:v>
                </c:pt>
                <c:pt idx="2739">
                  <c:v>5484.8479003906295</c:v>
                </c:pt>
                <c:pt idx="2740">
                  <c:v>5486.7214355468705</c:v>
                </c:pt>
                <c:pt idx="2741">
                  <c:v>5488.70068359375</c:v>
                </c:pt>
                <c:pt idx="2742">
                  <c:v>5490.7001953125</c:v>
                </c:pt>
                <c:pt idx="2743">
                  <c:v>5492.69970703125</c:v>
                </c:pt>
                <c:pt idx="2744">
                  <c:v>5494.6862792968705</c:v>
                </c:pt>
                <c:pt idx="2745">
                  <c:v>5496.7307128906295</c:v>
                </c:pt>
                <c:pt idx="2746">
                  <c:v>5498.74755859375</c:v>
                </c:pt>
                <c:pt idx="2747">
                  <c:v>5500.734375</c:v>
                </c:pt>
                <c:pt idx="2748">
                  <c:v>5502.73388671875</c:v>
                </c:pt>
                <c:pt idx="2749">
                  <c:v>5504.8010253906295</c:v>
                </c:pt>
                <c:pt idx="2750">
                  <c:v>5506.75</c:v>
                </c:pt>
                <c:pt idx="2751">
                  <c:v>5508.6613769531295</c:v>
                </c:pt>
                <c:pt idx="2752">
                  <c:v>5510.75634765625</c:v>
                </c:pt>
                <c:pt idx="2753">
                  <c:v>5512.8435058593705</c:v>
                </c:pt>
                <c:pt idx="2754">
                  <c:v>5514.79248046875</c:v>
                </c:pt>
                <c:pt idx="2755">
                  <c:v>5516.71142578125</c:v>
                </c:pt>
                <c:pt idx="2756">
                  <c:v>5518.75341796875</c:v>
                </c:pt>
                <c:pt idx="2757">
                  <c:v>5520.7451171875</c:v>
                </c:pt>
                <c:pt idx="2758">
                  <c:v>5522.7268066406295</c:v>
                </c:pt>
                <c:pt idx="2759">
                  <c:v>5524.8142089843795</c:v>
                </c:pt>
                <c:pt idx="2760">
                  <c:v>5526.755859375</c:v>
                </c:pt>
                <c:pt idx="2761">
                  <c:v>5528.6494140625</c:v>
                </c:pt>
                <c:pt idx="2762">
                  <c:v>5530.6110839843795</c:v>
                </c:pt>
                <c:pt idx="2763">
                  <c:v>5532.6984863281205</c:v>
                </c:pt>
                <c:pt idx="2764">
                  <c:v>5534.7429199218795</c:v>
                </c:pt>
                <c:pt idx="2765">
                  <c:v>5536.6418457031295</c:v>
                </c:pt>
                <c:pt idx="2766">
                  <c:v>5538.6286621093705</c:v>
                </c:pt>
                <c:pt idx="2767">
                  <c:v>5540.6579589843795</c:v>
                </c:pt>
                <c:pt idx="2768">
                  <c:v>5542.60693359375</c:v>
                </c:pt>
                <c:pt idx="2769">
                  <c:v>5544.6516113281205</c:v>
                </c:pt>
                <c:pt idx="2770">
                  <c:v>5546.630859375</c:v>
                </c:pt>
                <c:pt idx="2771">
                  <c:v>5548.5671386718795</c:v>
                </c:pt>
                <c:pt idx="2772">
                  <c:v>5550.61669921875</c:v>
                </c:pt>
                <c:pt idx="2773">
                  <c:v>5552.6916503906295</c:v>
                </c:pt>
                <c:pt idx="2774">
                  <c:v>5554.6857910156205</c:v>
                </c:pt>
                <c:pt idx="2775">
                  <c:v>5556.6599121093705</c:v>
                </c:pt>
                <c:pt idx="2776">
                  <c:v>5558.6594238281205</c:v>
                </c:pt>
                <c:pt idx="2777">
                  <c:v>5560.6965332031295</c:v>
                </c:pt>
                <c:pt idx="2778">
                  <c:v>5562.7761230468705</c:v>
                </c:pt>
                <c:pt idx="2779">
                  <c:v>5564.6999511718795</c:v>
                </c:pt>
                <c:pt idx="2780">
                  <c:v>5566.6188964843795</c:v>
                </c:pt>
                <c:pt idx="2781">
                  <c:v>5568.66845703125</c:v>
                </c:pt>
                <c:pt idx="2782">
                  <c:v>5570.70556640625</c:v>
                </c:pt>
                <c:pt idx="2783">
                  <c:v>5572.64208984375</c:v>
                </c:pt>
                <c:pt idx="2784">
                  <c:v>5574.6716308593705</c:v>
                </c:pt>
                <c:pt idx="2785">
                  <c:v>5576.7138671875</c:v>
                </c:pt>
                <c:pt idx="2786">
                  <c:v>5578.7331542968705</c:v>
                </c:pt>
                <c:pt idx="2787">
                  <c:v>5580.802734375</c:v>
                </c:pt>
                <c:pt idx="2788">
                  <c:v>5582.7517089843795</c:v>
                </c:pt>
                <c:pt idx="2789">
                  <c:v>5584.5625</c:v>
                </c:pt>
                <c:pt idx="2790">
                  <c:v>5586.5241699218795</c:v>
                </c:pt>
                <c:pt idx="2791">
                  <c:v>5588.59130859375</c:v>
                </c:pt>
                <c:pt idx="2792">
                  <c:v>5590.5908203125</c:v>
                </c:pt>
                <c:pt idx="2793">
                  <c:v>5592.6228027343795</c:v>
                </c:pt>
                <c:pt idx="2794">
                  <c:v>5594.6975097656205</c:v>
                </c:pt>
                <c:pt idx="2795">
                  <c:v>5596.7272949218795</c:v>
                </c:pt>
                <c:pt idx="2796">
                  <c:v>5598.69384765625</c:v>
                </c:pt>
                <c:pt idx="2797">
                  <c:v>5600.66259765625</c:v>
                </c:pt>
                <c:pt idx="2798">
                  <c:v>5602.7575683593705</c:v>
                </c:pt>
                <c:pt idx="2799">
                  <c:v>5604.8449707031295</c:v>
                </c:pt>
                <c:pt idx="2800">
                  <c:v>5606.7058105468705</c:v>
                </c:pt>
                <c:pt idx="2801">
                  <c:v>5608.58447265625</c:v>
                </c:pt>
                <c:pt idx="2802">
                  <c:v>5610.6467285156205</c:v>
                </c:pt>
                <c:pt idx="2803">
                  <c:v>5612.6662597656205</c:v>
                </c:pt>
                <c:pt idx="2804">
                  <c:v>5614.60791015625</c:v>
                </c:pt>
                <c:pt idx="2805">
                  <c:v>5616.6826171875</c:v>
                </c:pt>
                <c:pt idx="2806">
                  <c:v>5618.7194824218795</c:v>
                </c:pt>
                <c:pt idx="2807">
                  <c:v>5620.5930175781205</c:v>
                </c:pt>
                <c:pt idx="2808">
                  <c:v>5622.5749511718795</c:v>
                </c:pt>
                <c:pt idx="2809">
                  <c:v>5624.63720703125</c:v>
                </c:pt>
                <c:pt idx="2810">
                  <c:v>5626.6237792968705</c:v>
                </c:pt>
                <c:pt idx="2811">
                  <c:v>5628.666015625</c:v>
                </c:pt>
                <c:pt idx="2812">
                  <c:v>5630.6652832031295</c:v>
                </c:pt>
                <c:pt idx="2813">
                  <c:v>5632.583984375</c:v>
                </c:pt>
                <c:pt idx="2814">
                  <c:v>5634.5959472656205</c:v>
                </c:pt>
                <c:pt idx="2815">
                  <c:v>5636.6833496093705</c:v>
                </c:pt>
                <c:pt idx="2816">
                  <c:v>5638.5947265625</c:v>
                </c:pt>
                <c:pt idx="2817">
                  <c:v>5640.5185546875</c:v>
                </c:pt>
                <c:pt idx="2818">
                  <c:v>5642.5681152343795</c:v>
                </c:pt>
                <c:pt idx="2819">
                  <c:v>5644.6555175781205</c:v>
                </c:pt>
                <c:pt idx="2820">
                  <c:v>5646.6423339843795</c:v>
                </c:pt>
                <c:pt idx="2821">
                  <c:v>5648.5788574218795</c:v>
                </c:pt>
                <c:pt idx="2822">
                  <c:v>5650.6032714843795</c:v>
                </c:pt>
                <c:pt idx="2823">
                  <c:v>5652.703125</c:v>
                </c:pt>
                <c:pt idx="2824">
                  <c:v>5654.7150878906295</c:v>
                </c:pt>
                <c:pt idx="2825">
                  <c:v>5656.5634765625</c:v>
                </c:pt>
                <c:pt idx="2826">
                  <c:v>5658.62548828125</c:v>
                </c:pt>
                <c:pt idx="2827">
                  <c:v>5660.6047363281205</c:v>
                </c:pt>
                <c:pt idx="2828">
                  <c:v>5662.53369140625</c:v>
                </c:pt>
                <c:pt idx="2829">
                  <c:v>5664.6032714843795</c:v>
                </c:pt>
                <c:pt idx="2830">
                  <c:v>5666.685546875</c:v>
                </c:pt>
                <c:pt idx="2831">
                  <c:v>5668.65966796875</c:v>
                </c:pt>
                <c:pt idx="2832">
                  <c:v>5670.59619140625</c:v>
                </c:pt>
                <c:pt idx="2833">
                  <c:v>5672.6008300781205</c:v>
                </c:pt>
                <c:pt idx="2834">
                  <c:v>5674.61279296875</c:v>
                </c:pt>
                <c:pt idx="2835">
                  <c:v>5676.60693359375</c:v>
                </c:pt>
                <c:pt idx="2836">
                  <c:v>5678.53076171875</c:v>
                </c:pt>
                <c:pt idx="2837">
                  <c:v>5680.517578125</c:v>
                </c:pt>
                <c:pt idx="2838">
                  <c:v>5682.642578125</c:v>
                </c:pt>
                <c:pt idx="2839">
                  <c:v>5684.6921386718795</c:v>
                </c:pt>
                <c:pt idx="2840">
                  <c:v>5686.5783691406295</c:v>
                </c:pt>
                <c:pt idx="2841">
                  <c:v>5688.5148925781205</c:v>
                </c:pt>
                <c:pt idx="2842">
                  <c:v>5690.51416015625</c:v>
                </c:pt>
                <c:pt idx="2843">
                  <c:v>5692.5888671875</c:v>
                </c:pt>
                <c:pt idx="2844">
                  <c:v>5694.66357421875</c:v>
                </c:pt>
                <c:pt idx="2845">
                  <c:v>5696.6376953125</c:v>
                </c:pt>
                <c:pt idx="2846">
                  <c:v>5698.6496582031295</c:v>
                </c:pt>
                <c:pt idx="2847">
                  <c:v>5700.6237792968705</c:v>
                </c:pt>
                <c:pt idx="2848">
                  <c:v>5702.5402832031295</c:v>
                </c:pt>
                <c:pt idx="2849">
                  <c:v>5704.5773925781205</c:v>
                </c:pt>
                <c:pt idx="2850">
                  <c:v>5706.65966796875</c:v>
                </c:pt>
                <c:pt idx="2851">
                  <c:v>5708.5710449218795</c:v>
                </c:pt>
                <c:pt idx="2852">
                  <c:v>5710.4948730468705</c:v>
                </c:pt>
                <c:pt idx="2853">
                  <c:v>5712.5871582031295</c:v>
                </c:pt>
                <c:pt idx="2854">
                  <c:v>5714.61669921875</c:v>
                </c:pt>
                <c:pt idx="2855">
                  <c:v>5716.52294921875</c:v>
                </c:pt>
                <c:pt idx="2856">
                  <c:v>5718.4970703125</c:v>
                </c:pt>
                <c:pt idx="2857">
                  <c:v>5720.5895996093705</c:v>
                </c:pt>
                <c:pt idx="2858">
                  <c:v>5722.55859375</c:v>
                </c:pt>
                <c:pt idx="2859">
                  <c:v>5724.4772949218795</c:v>
                </c:pt>
                <c:pt idx="2860">
                  <c:v>5726.5017089843795</c:v>
                </c:pt>
                <c:pt idx="2861">
                  <c:v>5728.5764160156205</c:v>
                </c:pt>
                <c:pt idx="2862">
                  <c:v>5730.55078125</c:v>
                </c:pt>
                <c:pt idx="2863">
                  <c:v>5732.53759765625</c:v>
                </c:pt>
                <c:pt idx="2864">
                  <c:v>5734.5495605468705</c:v>
                </c:pt>
                <c:pt idx="2865">
                  <c:v>5736.6242675781205</c:v>
                </c:pt>
                <c:pt idx="2866">
                  <c:v>5738.6611328125</c:v>
                </c:pt>
                <c:pt idx="2867">
                  <c:v>5740.5849609375</c:v>
                </c:pt>
                <c:pt idx="2868">
                  <c:v>5742.5593261718795</c:v>
                </c:pt>
                <c:pt idx="2869">
                  <c:v>5744.5764160156205</c:v>
                </c:pt>
                <c:pt idx="2870">
                  <c:v>5746.5881347656205</c:v>
                </c:pt>
                <c:pt idx="2871">
                  <c:v>5748.56982421875</c:v>
                </c:pt>
                <c:pt idx="2872">
                  <c:v>5750.53662109375</c:v>
                </c:pt>
                <c:pt idx="2873">
                  <c:v>5752.49072265625</c:v>
                </c:pt>
                <c:pt idx="2874">
                  <c:v>5754.5478515625</c:v>
                </c:pt>
                <c:pt idx="2875">
                  <c:v>5756.5419921875</c:v>
                </c:pt>
                <c:pt idx="2876">
                  <c:v>5758.5461425781205</c:v>
                </c:pt>
                <c:pt idx="2877">
                  <c:v>5760.5583496093705</c:v>
                </c:pt>
                <c:pt idx="2878">
                  <c:v>5762.4645996093705</c:v>
                </c:pt>
                <c:pt idx="2879">
                  <c:v>5764.5393066406295</c:v>
                </c:pt>
                <c:pt idx="2880">
                  <c:v>5766.66455078125</c:v>
                </c:pt>
                <c:pt idx="2881">
                  <c:v>5768.59326171875</c:v>
                </c:pt>
                <c:pt idx="2882">
                  <c:v>5770.580078125</c:v>
                </c:pt>
                <c:pt idx="2883">
                  <c:v>5772.56689453125</c:v>
                </c:pt>
                <c:pt idx="2884">
                  <c:v>5774.5661621093705</c:v>
                </c:pt>
                <c:pt idx="2885">
                  <c:v>5776.5905761718705</c:v>
                </c:pt>
                <c:pt idx="2886">
                  <c:v>5778.501953125</c:v>
                </c:pt>
                <c:pt idx="2887">
                  <c:v>5780.5090332031205</c:v>
                </c:pt>
                <c:pt idx="2888">
                  <c:v>5782.6340332031205</c:v>
                </c:pt>
                <c:pt idx="2889">
                  <c:v>5784.5703125</c:v>
                </c:pt>
                <c:pt idx="2890">
                  <c:v>5786.43115234375</c:v>
                </c:pt>
                <c:pt idx="2891">
                  <c:v>5788.39794921875</c:v>
                </c:pt>
                <c:pt idx="2892">
                  <c:v>5790.3974609375</c:v>
                </c:pt>
                <c:pt idx="2893">
                  <c:v>5792.4921875</c:v>
                </c:pt>
                <c:pt idx="2894">
                  <c:v>5794.5417480468705</c:v>
                </c:pt>
                <c:pt idx="2895">
                  <c:v>5796.4782714843795</c:v>
                </c:pt>
                <c:pt idx="2896">
                  <c:v>5798.51513671875</c:v>
                </c:pt>
                <c:pt idx="2897">
                  <c:v>5800.5949707031205</c:v>
                </c:pt>
                <c:pt idx="2898">
                  <c:v>5802.486328125</c:v>
                </c:pt>
                <c:pt idx="2899">
                  <c:v>5804.41015625</c:v>
                </c:pt>
                <c:pt idx="2900">
                  <c:v>5806.404296875</c:v>
                </c:pt>
                <c:pt idx="2901">
                  <c:v>5808.37841796875</c:v>
                </c:pt>
                <c:pt idx="2902">
                  <c:v>5810.4909667968795</c:v>
                </c:pt>
                <c:pt idx="2903">
                  <c:v>5812.5104980468705</c:v>
                </c:pt>
                <c:pt idx="2904">
                  <c:v>5814.40185546875</c:v>
                </c:pt>
                <c:pt idx="2905">
                  <c:v>5816.42626953125</c:v>
                </c:pt>
                <c:pt idx="2906">
                  <c:v>5818.5085449218795</c:v>
                </c:pt>
                <c:pt idx="2907">
                  <c:v>5820.4699707031205</c:v>
                </c:pt>
                <c:pt idx="2908">
                  <c:v>5822.35595703125</c:v>
                </c:pt>
                <c:pt idx="2909">
                  <c:v>5824.4685058593795</c:v>
                </c:pt>
                <c:pt idx="2910">
                  <c:v>5826.5861816406205</c:v>
                </c:pt>
                <c:pt idx="2911">
                  <c:v>5828.5729980468705</c:v>
                </c:pt>
                <c:pt idx="2912">
                  <c:v>5830.44140625</c:v>
                </c:pt>
                <c:pt idx="2913">
                  <c:v>5832.3828125</c:v>
                </c:pt>
                <c:pt idx="2914">
                  <c:v>5834.4377441406205</c:v>
                </c:pt>
                <c:pt idx="2915">
                  <c:v>5836.3566894531295</c:v>
                </c:pt>
                <c:pt idx="2916">
                  <c:v>5838.380859375</c:v>
                </c:pt>
                <c:pt idx="2917">
                  <c:v>5840.5109863281295</c:v>
                </c:pt>
                <c:pt idx="2918">
                  <c:v>5842.5607910156205</c:v>
                </c:pt>
                <c:pt idx="2919">
                  <c:v>5844.5173339843795</c:v>
                </c:pt>
                <c:pt idx="2920">
                  <c:v>5846.4738769531295</c:v>
                </c:pt>
                <c:pt idx="2921">
                  <c:v>5848.5915527343705</c:v>
                </c:pt>
                <c:pt idx="2922">
                  <c:v>5850.5783691406205</c:v>
                </c:pt>
                <c:pt idx="2923">
                  <c:v>5852.4592285156205</c:v>
                </c:pt>
                <c:pt idx="2924">
                  <c:v>5854.5087890625</c:v>
                </c:pt>
                <c:pt idx="2925">
                  <c:v>5856.4831542968795</c:v>
                </c:pt>
                <c:pt idx="2926">
                  <c:v>5858.3818359375</c:v>
                </c:pt>
                <c:pt idx="2927">
                  <c:v>5860.38623046875</c:v>
                </c:pt>
                <c:pt idx="2928">
                  <c:v>5862.4787597656295</c:v>
                </c:pt>
                <c:pt idx="2929">
                  <c:v>5864.5107421875</c:v>
                </c:pt>
                <c:pt idx="2930">
                  <c:v>5866.4294433593795</c:v>
                </c:pt>
                <c:pt idx="2931">
                  <c:v>5868.4035644531295</c:v>
                </c:pt>
                <c:pt idx="2932">
                  <c:v>5870.43310546875</c:v>
                </c:pt>
                <c:pt idx="2933">
                  <c:v>5872.3620605468705</c:v>
                </c:pt>
                <c:pt idx="2934">
                  <c:v>5874.4567871093705</c:v>
                </c:pt>
                <c:pt idx="2935">
                  <c:v>5876.5390625</c:v>
                </c:pt>
                <c:pt idx="2936">
                  <c:v>5878.48828125</c:v>
                </c:pt>
                <c:pt idx="2937">
                  <c:v>5880.4372558593795</c:v>
                </c:pt>
                <c:pt idx="2938">
                  <c:v>5882.3986816406205</c:v>
                </c:pt>
                <c:pt idx="2939">
                  <c:v>5884.4230957031205</c:v>
                </c:pt>
                <c:pt idx="2940">
                  <c:v>5886.35205078125</c:v>
                </c:pt>
                <c:pt idx="2941">
                  <c:v>5888.3513183593795</c:v>
                </c:pt>
                <c:pt idx="2942">
                  <c:v>5890.39599609375</c:v>
                </c:pt>
                <c:pt idx="2943">
                  <c:v>5892.4130859375</c:v>
                </c:pt>
                <c:pt idx="2944">
                  <c:v>5894.5002441406205</c:v>
                </c:pt>
                <c:pt idx="2945">
                  <c:v>5896.48193359375</c:v>
                </c:pt>
                <c:pt idx="2946">
                  <c:v>5898.41845703125</c:v>
                </c:pt>
                <c:pt idx="2947">
                  <c:v>5900.4228515625</c:v>
                </c:pt>
                <c:pt idx="2948">
                  <c:v>5902.4221191406205</c:v>
                </c:pt>
                <c:pt idx="2949">
                  <c:v>5904.4592285156205</c:v>
                </c:pt>
                <c:pt idx="2950">
                  <c:v>5906.4384765625</c:v>
                </c:pt>
                <c:pt idx="2951">
                  <c:v>5908.33203125</c:v>
                </c:pt>
                <c:pt idx="2952">
                  <c:v>5910.3388671875</c:v>
                </c:pt>
                <c:pt idx="2953">
                  <c:v>5912.4313964843795</c:v>
                </c:pt>
                <c:pt idx="2954">
                  <c:v>5914.5187988281295</c:v>
                </c:pt>
                <c:pt idx="2955">
                  <c:v>5916.5632324218795</c:v>
                </c:pt>
                <c:pt idx="2956">
                  <c:v>5918.42919921875</c:v>
                </c:pt>
                <c:pt idx="2957">
                  <c:v>5920.39599609375</c:v>
                </c:pt>
                <c:pt idx="2958">
                  <c:v>5922.4406738281295</c:v>
                </c:pt>
                <c:pt idx="2959">
                  <c:v>5924.4724121093705</c:v>
                </c:pt>
                <c:pt idx="2960">
                  <c:v>5926.4970703125</c:v>
                </c:pt>
                <c:pt idx="2961">
                  <c:v>5928.4462890625</c:v>
                </c:pt>
                <c:pt idx="2962">
                  <c:v>5930.3825683593795</c:v>
                </c:pt>
                <c:pt idx="2963">
                  <c:v>5932.4069824218795</c:v>
                </c:pt>
                <c:pt idx="2964">
                  <c:v>5934.4313964843795</c:v>
                </c:pt>
                <c:pt idx="2965">
                  <c:v>5936.3679199218795</c:v>
                </c:pt>
                <c:pt idx="2966">
                  <c:v>5938.3674316406205</c:v>
                </c:pt>
                <c:pt idx="2967">
                  <c:v>5940.4169921875</c:v>
                </c:pt>
                <c:pt idx="2968">
                  <c:v>5942.44140625</c:v>
                </c:pt>
                <c:pt idx="2969">
                  <c:v>5944.4206542968795</c:v>
                </c:pt>
                <c:pt idx="2970">
                  <c:v>5946.4326171875</c:v>
                </c:pt>
                <c:pt idx="2971">
                  <c:v>5948.3767089843795</c:v>
                </c:pt>
                <c:pt idx="2972">
                  <c:v>5950.3381347656295</c:v>
                </c:pt>
                <c:pt idx="2973">
                  <c:v>5952.4001464843795</c:v>
                </c:pt>
                <c:pt idx="2974">
                  <c:v>5954.40478515625</c:v>
                </c:pt>
                <c:pt idx="2975">
                  <c:v>5956.42919921875</c:v>
                </c:pt>
                <c:pt idx="2976">
                  <c:v>5958.39794921875</c:v>
                </c:pt>
                <c:pt idx="2977">
                  <c:v>5960.3469238281295</c:v>
                </c:pt>
                <c:pt idx="2978">
                  <c:v>5962.3591308593795</c:v>
                </c:pt>
                <c:pt idx="2979">
                  <c:v>5964.33837890625</c:v>
                </c:pt>
                <c:pt idx="2980">
                  <c:v>5966.3427734375</c:v>
                </c:pt>
                <c:pt idx="2981">
                  <c:v>5968.3371582031205</c:v>
                </c:pt>
                <c:pt idx="2982">
                  <c:v>5970.34375</c:v>
                </c:pt>
                <c:pt idx="2983">
                  <c:v>5972.3430175781205</c:v>
                </c:pt>
                <c:pt idx="2984">
                  <c:v>5974.3425292968795</c:v>
                </c:pt>
                <c:pt idx="2985">
                  <c:v>5976.3293457031205</c:v>
                </c:pt>
                <c:pt idx="2986">
                  <c:v>5978.2907714843795</c:v>
                </c:pt>
                <c:pt idx="2987">
                  <c:v>5980.34033203125</c:v>
                </c:pt>
                <c:pt idx="2988">
                  <c:v>5982.4150390625</c:v>
                </c:pt>
                <c:pt idx="2989">
                  <c:v>5984.3388671875</c:v>
                </c:pt>
                <c:pt idx="2990">
                  <c:v>5986.32568359375</c:v>
                </c:pt>
                <c:pt idx="2991">
                  <c:v>5988.3879394531295</c:v>
                </c:pt>
                <c:pt idx="2992">
                  <c:v>5990.4377441406205</c:v>
                </c:pt>
                <c:pt idx="2993">
                  <c:v>5992.46240234375</c:v>
                </c:pt>
                <c:pt idx="2994">
                  <c:v>5994.38623046875</c:v>
                </c:pt>
                <c:pt idx="2995">
                  <c:v>5996.3728027343705</c:v>
                </c:pt>
                <c:pt idx="2996">
                  <c:v>5998.4602050781205</c:v>
                </c:pt>
                <c:pt idx="2997">
                  <c:v>6000.4973144531295</c:v>
                </c:pt>
                <c:pt idx="2998">
                  <c:v>6002.4714355468705</c:v>
                </c:pt>
                <c:pt idx="2999">
                  <c:v>6004.3701171875</c:v>
                </c:pt>
                <c:pt idx="3000">
                  <c:v>6006.3190917968795</c:v>
                </c:pt>
                <c:pt idx="3001">
                  <c:v>6008.26806640625</c:v>
                </c:pt>
                <c:pt idx="3002">
                  <c:v>6010.2297363281295</c:v>
                </c:pt>
                <c:pt idx="3003">
                  <c:v>6012.3044433593795</c:v>
                </c:pt>
                <c:pt idx="3004">
                  <c:v>6014.3264160156205</c:v>
                </c:pt>
                <c:pt idx="3005">
                  <c:v>6016.30078125</c:v>
                </c:pt>
                <c:pt idx="3006">
                  <c:v>6018.365234375</c:v>
                </c:pt>
                <c:pt idx="3007">
                  <c:v>6020.5407714843795</c:v>
                </c:pt>
                <c:pt idx="3008">
                  <c:v>6022.4521484375</c:v>
                </c:pt>
                <c:pt idx="3009">
                  <c:v>6024.3254394531295</c:v>
                </c:pt>
                <c:pt idx="3010">
                  <c:v>6026.31201171875</c:v>
                </c:pt>
                <c:pt idx="3011">
                  <c:v>6028.38671875</c:v>
                </c:pt>
                <c:pt idx="3012">
                  <c:v>6030.4365234375</c:v>
                </c:pt>
                <c:pt idx="3013">
                  <c:v>6032.3330078125</c:v>
                </c:pt>
                <c:pt idx="3014">
                  <c:v>6034.29443359375</c:v>
                </c:pt>
                <c:pt idx="3015">
                  <c:v>6036.2204589843795</c:v>
                </c:pt>
                <c:pt idx="3016">
                  <c:v>6038.3332519531295</c:v>
                </c:pt>
                <c:pt idx="3017">
                  <c:v>6040.41845703125</c:v>
                </c:pt>
                <c:pt idx="3018">
                  <c:v>6042.3801269531295</c:v>
                </c:pt>
                <c:pt idx="3019">
                  <c:v>6044.44482421875</c:v>
                </c:pt>
                <c:pt idx="3020">
                  <c:v>6046.4189453125</c:v>
                </c:pt>
                <c:pt idx="3021">
                  <c:v>6048.4309082031205</c:v>
                </c:pt>
                <c:pt idx="3022">
                  <c:v>6050.392578125</c:v>
                </c:pt>
                <c:pt idx="3023">
                  <c:v>6052.23828125</c:v>
                </c:pt>
                <c:pt idx="3024">
                  <c:v>6054.30029296875</c:v>
                </c:pt>
                <c:pt idx="3025">
                  <c:v>6056.4150390625</c:v>
                </c:pt>
                <c:pt idx="3026">
                  <c:v>6058.3388671875</c:v>
                </c:pt>
                <c:pt idx="3027">
                  <c:v>6060.2880859375</c:v>
                </c:pt>
                <c:pt idx="3028">
                  <c:v>6062.3000488281295</c:v>
                </c:pt>
                <c:pt idx="3029">
                  <c:v>6064.28662109375</c:v>
                </c:pt>
                <c:pt idx="3030">
                  <c:v>6066.29833984375</c:v>
                </c:pt>
                <c:pt idx="3031">
                  <c:v>6068.2702636718705</c:v>
                </c:pt>
                <c:pt idx="3032">
                  <c:v>6070.294921875</c:v>
                </c:pt>
                <c:pt idx="3033">
                  <c:v>6072.42236328125</c:v>
                </c:pt>
                <c:pt idx="3034">
                  <c:v>6074.4948730468705</c:v>
                </c:pt>
                <c:pt idx="3035">
                  <c:v>6076.3181152343705</c:v>
                </c:pt>
                <c:pt idx="3036">
                  <c:v>6078.244140625</c:v>
                </c:pt>
                <c:pt idx="3037">
                  <c:v>6080.30419921875</c:v>
                </c:pt>
                <c:pt idx="3038">
                  <c:v>6082.291015625</c:v>
                </c:pt>
                <c:pt idx="3039">
                  <c:v>6084.267578125</c:v>
                </c:pt>
                <c:pt idx="3040">
                  <c:v>6086.2795410156205</c:v>
                </c:pt>
                <c:pt idx="3041">
                  <c:v>6088.37939453125</c:v>
                </c:pt>
                <c:pt idx="3042">
                  <c:v>6090.3410644531295</c:v>
                </c:pt>
                <c:pt idx="3043">
                  <c:v>6092.2897949218795</c:v>
                </c:pt>
                <c:pt idx="3044">
                  <c:v>6094.31396484375</c:v>
                </c:pt>
                <c:pt idx="3045">
                  <c:v>6096.2380371093705</c:v>
                </c:pt>
                <c:pt idx="3046">
                  <c:v>6098.2375488281295</c:v>
                </c:pt>
                <c:pt idx="3047">
                  <c:v>6100.3879394531295</c:v>
                </c:pt>
                <c:pt idx="3048">
                  <c:v>6102.3371582031205</c:v>
                </c:pt>
                <c:pt idx="3049">
                  <c:v>6104.2734375</c:v>
                </c:pt>
                <c:pt idx="3050">
                  <c:v>6106.3330078125</c:v>
                </c:pt>
                <c:pt idx="3051">
                  <c:v>6108.33251953125</c:v>
                </c:pt>
                <c:pt idx="3052">
                  <c:v>6110.2712402343705</c:v>
                </c:pt>
                <c:pt idx="3053">
                  <c:v>6112.2326660156205</c:v>
                </c:pt>
                <c:pt idx="3054">
                  <c:v>6114.2197265625</c:v>
                </c:pt>
                <c:pt idx="3055">
                  <c:v>6116.26953125</c:v>
                </c:pt>
                <c:pt idx="3056">
                  <c:v>6118.30419921875</c:v>
                </c:pt>
                <c:pt idx="3057">
                  <c:v>6120.3283691406205</c:v>
                </c:pt>
                <c:pt idx="3058">
                  <c:v>6122.3298339843795</c:v>
                </c:pt>
                <c:pt idx="3059">
                  <c:v>6124.2160644531295</c:v>
                </c:pt>
                <c:pt idx="3060">
                  <c:v>6126.15283203125</c:v>
                </c:pt>
                <c:pt idx="3061">
                  <c:v>6128.18994140625</c:v>
                </c:pt>
                <c:pt idx="3062">
                  <c:v>6130.2141113281295</c:v>
                </c:pt>
                <c:pt idx="3063">
                  <c:v>6132.17333984375</c:v>
                </c:pt>
                <c:pt idx="3064">
                  <c:v>6134.2106933593795</c:v>
                </c:pt>
                <c:pt idx="3065">
                  <c:v>6136.2751464843795</c:v>
                </c:pt>
                <c:pt idx="3066">
                  <c:v>6138.32470703125</c:v>
                </c:pt>
                <c:pt idx="3067">
                  <c:v>6140.2360839843795</c:v>
                </c:pt>
                <c:pt idx="3068">
                  <c:v>6142.248046875</c:v>
                </c:pt>
                <c:pt idx="3069">
                  <c:v>6144.3732910156205</c:v>
                </c:pt>
                <c:pt idx="3070">
                  <c:v>6146.2971191406205</c:v>
                </c:pt>
                <c:pt idx="3071">
                  <c:v>6148.3591308593795</c:v>
                </c:pt>
                <c:pt idx="3072">
                  <c:v>6150.38330078125</c:v>
                </c:pt>
                <c:pt idx="3073">
                  <c:v>6152.2067871093705</c:v>
                </c:pt>
                <c:pt idx="3074">
                  <c:v>6154.1433105468705</c:v>
                </c:pt>
                <c:pt idx="3075">
                  <c:v>6156.29345703125</c:v>
                </c:pt>
                <c:pt idx="3076">
                  <c:v>6158.3557128906295</c:v>
                </c:pt>
                <c:pt idx="3077">
                  <c:v>6160.3173828125</c:v>
                </c:pt>
                <c:pt idx="3078">
                  <c:v>6162.2790527343705</c:v>
                </c:pt>
                <c:pt idx="3079">
                  <c:v>6164.2028808593795</c:v>
                </c:pt>
                <c:pt idx="3080">
                  <c:v>6166.2272949218795</c:v>
                </c:pt>
                <c:pt idx="3081">
                  <c:v>6168.25146484375</c:v>
                </c:pt>
                <c:pt idx="3082">
                  <c:v>6170.2507324218795</c:v>
                </c:pt>
                <c:pt idx="3083">
                  <c:v>6172.2626953125</c:v>
                </c:pt>
                <c:pt idx="3084">
                  <c:v>6174.33740234375</c:v>
                </c:pt>
                <c:pt idx="3085">
                  <c:v>6176.32421875</c:v>
                </c:pt>
                <c:pt idx="3086">
                  <c:v>6178.2355957031205</c:v>
                </c:pt>
                <c:pt idx="3087">
                  <c:v>6180.1845703125</c:v>
                </c:pt>
                <c:pt idx="3088">
                  <c:v>6182.1838378906295</c:v>
                </c:pt>
                <c:pt idx="3089">
                  <c:v>6184.1936035156205</c:v>
                </c:pt>
                <c:pt idx="3090">
                  <c:v>6186.255859375</c:v>
                </c:pt>
                <c:pt idx="3091">
                  <c:v>6188.27001953125</c:v>
                </c:pt>
                <c:pt idx="3092">
                  <c:v>6190.1813964843795</c:v>
                </c:pt>
                <c:pt idx="3093">
                  <c:v>6192.1804199218795</c:v>
                </c:pt>
                <c:pt idx="3094">
                  <c:v>6194.22998046875</c:v>
                </c:pt>
                <c:pt idx="3095">
                  <c:v>6196.2548828125</c:v>
                </c:pt>
                <c:pt idx="3096">
                  <c:v>6198.2919921875</c:v>
                </c:pt>
                <c:pt idx="3097">
                  <c:v>6200.25341796875</c:v>
                </c:pt>
                <c:pt idx="3098">
                  <c:v>6202.18994140625</c:v>
                </c:pt>
                <c:pt idx="3099">
                  <c:v>6204.1765136718705</c:v>
                </c:pt>
                <c:pt idx="3100">
                  <c:v>6206.20068359375</c:v>
                </c:pt>
                <c:pt idx="3101">
                  <c:v>6208.2126464843795</c:v>
                </c:pt>
                <c:pt idx="3102">
                  <c:v>6210.17431640625</c:v>
                </c:pt>
                <c:pt idx="3103">
                  <c:v>6212.1359863281295</c:v>
                </c:pt>
                <c:pt idx="3104">
                  <c:v>6214.158203125</c:v>
                </c:pt>
                <c:pt idx="3105">
                  <c:v>6216.24560546875</c:v>
                </c:pt>
                <c:pt idx="3106">
                  <c:v>6218.22216796875</c:v>
                </c:pt>
                <c:pt idx="3107">
                  <c:v>6220.1962890625</c:v>
                </c:pt>
                <c:pt idx="3108">
                  <c:v>6222.19580078125</c:v>
                </c:pt>
                <c:pt idx="3109">
                  <c:v>6224.1826171875</c:v>
                </c:pt>
                <c:pt idx="3110">
                  <c:v>6226.14404296875</c:v>
                </c:pt>
                <c:pt idx="3111">
                  <c:v>6228.1057128906295</c:v>
                </c:pt>
                <c:pt idx="3112">
                  <c:v>6230.10498046875</c:v>
                </c:pt>
                <c:pt idx="3113">
                  <c:v>6232.1669921875</c:v>
                </c:pt>
                <c:pt idx="3114">
                  <c:v>6234.1916503906295</c:v>
                </c:pt>
                <c:pt idx="3115">
                  <c:v>6236.1657714843795</c:v>
                </c:pt>
                <c:pt idx="3116">
                  <c:v>6238.1647949218795</c:v>
                </c:pt>
                <c:pt idx="3117">
                  <c:v>6240.2272949218795</c:v>
                </c:pt>
                <c:pt idx="3118">
                  <c:v>6242.20166015625</c:v>
                </c:pt>
                <c:pt idx="3119">
                  <c:v>6244.17578125</c:v>
                </c:pt>
                <c:pt idx="3120">
                  <c:v>6246.2756347656295</c:v>
                </c:pt>
                <c:pt idx="3121">
                  <c:v>6248.22216796875</c:v>
                </c:pt>
                <c:pt idx="3122">
                  <c:v>6250.1584472656295</c:v>
                </c:pt>
                <c:pt idx="3123">
                  <c:v>6252.16015625</c:v>
                </c:pt>
                <c:pt idx="3124">
                  <c:v>6254.083984375</c:v>
                </c:pt>
                <c:pt idx="3125">
                  <c:v>6256.05810546875</c:v>
                </c:pt>
                <c:pt idx="3126">
                  <c:v>6258.10791015625</c:v>
                </c:pt>
                <c:pt idx="3127">
                  <c:v>6260.1953125</c:v>
                </c:pt>
                <c:pt idx="3128">
                  <c:v>6262.1569824218795</c:v>
                </c:pt>
                <c:pt idx="3129">
                  <c:v>6264.1437988281295</c:v>
                </c:pt>
                <c:pt idx="3130">
                  <c:v>6266.1809082031205</c:v>
                </c:pt>
                <c:pt idx="3131">
                  <c:v>6268.1804199218795</c:v>
                </c:pt>
                <c:pt idx="3132">
                  <c:v>6270.21728515625</c:v>
                </c:pt>
                <c:pt idx="3133">
                  <c:v>6272.1535644531295</c:v>
                </c:pt>
                <c:pt idx="3134">
                  <c:v>6274.1657714843795</c:v>
                </c:pt>
                <c:pt idx="3135">
                  <c:v>6276.15234375</c:v>
                </c:pt>
                <c:pt idx="3136">
                  <c:v>6278.076171875</c:v>
                </c:pt>
                <c:pt idx="3137">
                  <c:v>6280.087890625</c:v>
                </c:pt>
                <c:pt idx="3138">
                  <c:v>6282.099609375</c:v>
                </c:pt>
                <c:pt idx="3139">
                  <c:v>6284.1369628906295</c:v>
                </c:pt>
                <c:pt idx="3140">
                  <c:v>6286.12353515625</c:v>
                </c:pt>
                <c:pt idx="3141">
                  <c:v>6288.0849609375</c:v>
                </c:pt>
                <c:pt idx="3142">
                  <c:v>6290.17236328125</c:v>
                </c:pt>
                <c:pt idx="3143">
                  <c:v>6292.171875</c:v>
                </c:pt>
                <c:pt idx="3144">
                  <c:v>6294.2468261718705</c:v>
                </c:pt>
                <c:pt idx="3145">
                  <c:v>6296.2587890625</c:v>
                </c:pt>
                <c:pt idx="3146">
                  <c:v>6298.0817871093705</c:v>
                </c:pt>
                <c:pt idx="3147">
                  <c:v>6300.0158691406205</c:v>
                </c:pt>
                <c:pt idx="3148">
                  <c:v>6302.08837890625</c:v>
                </c:pt>
                <c:pt idx="3149">
                  <c:v>6304.16552734375</c:v>
                </c:pt>
                <c:pt idx="3150">
                  <c:v>6306.1169433593795</c:v>
                </c:pt>
                <c:pt idx="3151">
                  <c:v>6308.0656738281295</c:v>
                </c:pt>
                <c:pt idx="3152">
                  <c:v>6310.1027832031205</c:v>
                </c:pt>
                <c:pt idx="3153">
                  <c:v>6312.1901855468705</c:v>
                </c:pt>
                <c:pt idx="3154">
                  <c:v>6314.1140136718705</c:v>
                </c:pt>
                <c:pt idx="3155">
                  <c:v>6316.11328125</c:v>
                </c:pt>
                <c:pt idx="3156">
                  <c:v>6318.17529296875</c:v>
                </c:pt>
                <c:pt idx="3157">
                  <c:v>6320.1748046875</c:v>
                </c:pt>
                <c:pt idx="3158">
                  <c:v>6322.17431640625</c:v>
                </c:pt>
                <c:pt idx="3159">
                  <c:v>6324.1335449218795</c:v>
                </c:pt>
                <c:pt idx="3160">
                  <c:v>6326.1452636718705</c:v>
                </c:pt>
                <c:pt idx="3161">
                  <c:v>6328.083984375</c:v>
                </c:pt>
                <c:pt idx="3162">
                  <c:v>6330.1843261718705</c:v>
                </c:pt>
                <c:pt idx="3163">
                  <c:v>6332.1711425781205</c:v>
                </c:pt>
                <c:pt idx="3164">
                  <c:v>6334.05712890625</c:v>
                </c:pt>
                <c:pt idx="3165">
                  <c:v>6336.1044921875</c:v>
                </c:pt>
                <c:pt idx="3166">
                  <c:v>6338.12890625</c:v>
                </c:pt>
                <c:pt idx="3167">
                  <c:v>6340.13037109375</c:v>
                </c:pt>
                <c:pt idx="3168">
                  <c:v>6342.1423339843795</c:v>
                </c:pt>
                <c:pt idx="3169">
                  <c:v>6344.11669921875</c:v>
                </c:pt>
                <c:pt idx="3170">
                  <c:v>6346.0656738281295</c:v>
                </c:pt>
                <c:pt idx="3171">
                  <c:v>6348.1025390625</c:v>
                </c:pt>
                <c:pt idx="3172">
                  <c:v>6350.10205078125</c:v>
                </c:pt>
                <c:pt idx="3173">
                  <c:v>6352.0615234375</c:v>
                </c:pt>
                <c:pt idx="3174">
                  <c:v>6354.060546875</c:v>
                </c:pt>
                <c:pt idx="3175">
                  <c:v>6356.1247558593795</c:v>
                </c:pt>
                <c:pt idx="3176">
                  <c:v>6358.1618652343705</c:v>
                </c:pt>
                <c:pt idx="3177">
                  <c:v>6360.12353515625</c:v>
                </c:pt>
                <c:pt idx="3178">
                  <c:v>6362.1354980468705</c:v>
                </c:pt>
                <c:pt idx="3179">
                  <c:v>6364.1474609375</c:v>
                </c:pt>
                <c:pt idx="3180">
                  <c:v>6366.0334472656295</c:v>
                </c:pt>
                <c:pt idx="3181">
                  <c:v>6367.9929199218795</c:v>
                </c:pt>
                <c:pt idx="3182">
                  <c:v>6370.1433105468705</c:v>
                </c:pt>
                <c:pt idx="3183">
                  <c:v>6372.1701660156205</c:v>
                </c:pt>
                <c:pt idx="3184">
                  <c:v>6374.06640625</c:v>
                </c:pt>
                <c:pt idx="3185">
                  <c:v>6376.02783203125</c:v>
                </c:pt>
                <c:pt idx="3186">
                  <c:v>6378.0021972656295</c:v>
                </c:pt>
                <c:pt idx="3187">
                  <c:v>6379.9763183593795</c:v>
                </c:pt>
                <c:pt idx="3188">
                  <c:v>6382.0031738281295</c:v>
                </c:pt>
                <c:pt idx="3189">
                  <c:v>6384.0402832031205</c:v>
                </c:pt>
                <c:pt idx="3190">
                  <c:v>6386.0393066406205</c:v>
                </c:pt>
                <c:pt idx="3191">
                  <c:v>6388.076171875</c:v>
                </c:pt>
                <c:pt idx="3192">
                  <c:v>6390.0505371093705</c:v>
                </c:pt>
                <c:pt idx="3193">
                  <c:v>6392.0603027343705</c:v>
                </c:pt>
                <c:pt idx="3194">
                  <c:v>6394.12255859375</c:v>
                </c:pt>
                <c:pt idx="3195">
                  <c:v>6396.0739746093705</c:v>
                </c:pt>
                <c:pt idx="3196">
                  <c:v>6398.0856933593795</c:v>
                </c:pt>
                <c:pt idx="3197">
                  <c:v>6400.0700683593795</c:v>
                </c:pt>
                <c:pt idx="3198">
                  <c:v>6402.0671386718705</c:v>
                </c:pt>
                <c:pt idx="3199">
                  <c:v>6404.08154296875</c:v>
                </c:pt>
                <c:pt idx="3200">
                  <c:v>6406.0705566406205</c:v>
                </c:pt>
                <c:pt idx="3201">
                  <c:v>6408.0695800781205</c:v>
                </c:pt>
                <c:pt idx="3202">
                  <c:v>6410.03125</c:v>
                </c:pt>
                <c:pt idx="3203">
                  <c:v>6412.0808105468705</c:v>
                </c:pt>
                <c:pt idx="3204">
                  <c:v>6414.0676269531295</c:v>
                </c:pt>
                <c:pt idx="3205">
                  <c:v>6416.0270996093705</c:v>
                </c:pt>
                <c:pt idx="3206">
                  <c:v>6418.1394042968795</c:v>
                </c:pt>
                <c:pt idx="3207">
                  <c:v>6420.1533203125</c:v>
                </c:pt>
                <c:pt idx="3208">
                  <c:v>6422.1025390625</c:v>
                </c:pt>
                <c:pt idx="3209">
                  <c:v>6424.0771484375</c:v>
                </c:pt>
                <c:pt idx="3210">
                  <c:v>6426.0388183593795</c:v>
                </c:pt>
                <c:pt idx="3211">
                  <c:v>6428.0505371093705</c:v>
                </c:pt>
                <c:pt idx="3212">
                  <c:v>6429.9489746093705</c:v>
                </c:pt>
                <c:pt idx="3213">
                  <c:v>6431.9733886718705</c:v>
                </c:pt>
                <c:pt idx="3214">
                  <c:v>6434.04833984375</c:v>
                </c:pt>
                <c:pt idx="3215">
                  <c:v>6435.99755859375</c:v>
                </c:pt>
                <c:pt idx="3216">
                  <c:v>6438.0095214843795</c:v>
                </c:pt>
                <c:pt idx="3217">
                  <c:v>6440.05908203125</c:v>
                </c:pt>
                <c:pt idx="3218">
                  <c:v>6442.0183105468705</c:v>
                </c:pt>
                <c:pt idx="3219">
                  <c:v>6444.0908203125</c:v>
                </c:pt>
                <c:pt idx="3220">
                  <c:v>6446.1428222656295</c:v>
                </c:pt>
                <c:pt idx="3221">
                  <c:v>6448.0563964843795</c:v>
                </c:pt>
                <c:pt idx="3222">
                  <c:v>6450.0559082031205</c:v>
                </c:pt>
                <c:pt idx="3223">
                  <c:v>6452.02978515625</c:v>
                </c:pt>
                <c:pt idx="3224">
                  <c:v>6453.98876953125</c:v>
                </c:pt>
                <c:pt idx="3225">
                  <c:v>6455.9758300781205</c:v>
                </c:pt>
                <c:pt idx="3226">
                  <c:v>6458.01513671875</c:v>
                </c:pt>
                <c:pt idx="3227">
                  <c:v>6460.0771484375</c:v>
                </c:pt>
                <c:pt idx="3228">
                  <c:v>6462.0642089843795</c:v>
                </c:pt>
                <c:pt idx="3229">
                  <c:v>6464.0383300781205</c:v>
                </c:pt>
                <c:pt idx="3230">
                  <c:v>6466.0500488281295</c:v>
                </c:pt>
                <c:pt idx="3231">
                  <c:v>6468.0241699218795</c:v>
                </c:pt>
                <c:pt idx="3232">
                  <c:v>6470.02099609375</c:v>
                </c:pt>
                <c:pt idx="3233">
                  <c:v>6472.1083984375</c:v>
                </c:pt>
                <c:pt idx="3234">
                  <c:v>6474.1228027343705</c:v>
                </c:pt>
                <c:pt idx="3235">
                  <c:v>6476.0217285156205</c:v>
                </c:pt>
                <c:pt idx="3236">
                  <c:v>6477.9833984375</c:v>
                </c:pt>
                <c:pt idx="3237">
                  <c:v>6480.0051269531295</c:v>
                </c:pt>
                <c:pt idx="3238">
                  <c:v>6482.03955078125</c:v>
                </c:pt>
                <c:pt idx="3239">
                  <c:v>6484.091796875</c:v>
                </c:pt>
                <c:pt idx="3240">
                  <c:v>6486.07861328125</c:v>
                </c:pt>
                <c:pt idx="3241">
                  <c:v>6487.9899902343705</c:v>
                </c:pt>
                <c:pt idx="3242">
                  <c:v>6490.0671386718705</c:v>
                </c:pt>
                <c:pt idx="3243">
                  <c:v>6492.0388183593795</c:v>
                </c:pt>
                <c:pt idx="3244">
                  <c:v>6493.9626464843795</c:v>
                </c:pt>
                <c:pt idx="3245">
                  <c:v>6496.0400390625</c:v>
                </c:pt>
                <c:pt idx="3246">
                  <c:v>6498.02685546875</c:v>
                </c:pt>
                <c:pt idx="3247">
                  <c:v>6500.05126953125</c:v>
                </c:pt>
                <c:pt idx="3248">
                  <c:v>6502.0129394531295</c:v>
                </c:pt>
                <c:pt idx="3249">
                  <c:v>6503.93408203125</c:v>
                </c:pt>
                <c:pt idx="3250">
                  <c:v>6505.9309082031205</c:v>
                </c:pt>
                <c:pt idx="3251">
                  <c:v>6507.99560546875</c:v>
                </c:pt>
                <c:pt idx="3252">
                  <c:v>6510.0349121093705</c:v>
                </c:pt>
                <c:pt idx="3253">
                  <c:v>6511.9084472656295</c:v>
                </c:pt>
                <c:pt idx="3254">
                  <c:v>6513.9958496093705</c:v>
                </c:pt>
                <c:pt idx="3255">
                  <c:v>6516.05810546875</c:v>
                </c:pt>
                <c:pt idx="3256">
                  <c:v>6517.8562011718705</c:v>
                </c:pt>
                <c:pt idx="3257">
                  <c:v>6519.880859375</c:v>
                </c:pt>
                <c:pt idx="3258">
                  <c:v>6521.9787597656295</c:v>
                </c:pt>
                <c:pt idx="3259">
                  <c:v>6524.0031738281295</c:v>
                </c:pt>
                <c:pt idx="3260">
                  <c:v>6526.0046386718705</c:v>
                </c:pt>
                <c:pt idx="3261">
                  <c:v>6527.9660644531295</c:v>
                </c:pt>
                <c:pt idx="3262">
                  <c:v>6529.9904785156205</c:v>
                </c:pt>
                <c:pt idx="3263">
                  <c:v>6532.052734375</c:v>
                </c:pt>
                <c:pt idx="3264">
                  <c:v>6534.01416015625</c:v>
                </c:pt>
                <c:pt idx="3265">
                  <c:v>6535.9230957031205</c:v>
                </c:pt>
                <c:pt idx="3266">
                  <c:v>6538.0104980468705</c:v>
                </c:pt>
                <c:pt idx="3267">
                  <c:v>6540.0373535156205</c:v>
                </c:pt>
                <c:pt idx="3268">
                  <c:v>6541.9865722656295</c:v>
                </c:pt>
                <c:pt idx="3269">
                  <c:v>6543.9987792968795</c:v>
                </c:pt>
                <c:pt idx="3270">
                  <c:v>6545.9226074218795</c:v>
                </c:pt>
                <c:pt idx="3271">
                  <c:v>6547.97216796875</c:v>
                </c:pt>
                <c:pt idx="3272">
                  <c:v>6549.9841308593795</c:v>
                </c:pt>
                <c:pt idx="3273">
                  <c:v>6551.8825683593795</c:v>
                </c:pt>
                <c:pt idx="3274">
                  <c:v>6553.982421875</c:v>
                </c:pt>
                <c:pt idx="3275">
                  <c:v>6555.98193359375</c:v>
                </c:pt>
                <c:pt idx="3276">
                  <c:v>6557.9938964843795</c:v>
                </c:pt>
                <c:pt idx="3277">
                  <c:v>6560.04345703125</c:v>
                </c:pt>
                <c:pt idx="3278">
                  <c:v>6561.9294433593795</c:v>
                </c:pt>
                <c:pt idx="3279">
                  <c:v>6563.94140625</c:v>
                </c:pt>
                <c:pt idx="3280">
                  <c:v>6565.9284667968795</c:v>
                </c:pt>
                <c:pt idx="3281">
                  <c:v>6567.8771972656295</c:v>
                </c:pt>
                <c:pt idx="3282">
                  <c:v>6570.0021972656295</c:v>
                </c:pt>
                <c:pt idx="3283">
                  <c:v>6572.0144042968795</c:v>
                </c:pt>
                <c:pt idx="3284">
                  <c:v>6573.95068359375</c:v>
                </c:pt>
                <c:pt idx="3285">
                  <c:v>6575.97509765625</c:v>
                </c:pt>
                <c:pt idx="3286">
                  <c:v>6577.8991699218795</c:v>
                </c:pt>
                <c:pt idx="3287">
                  <c:v>6579.86083984375</c:v>
                </c:pt>
                <c:pt idx="3288">
                  <c:v>6581.9479980468705</c:v>
                </c:pt>
                <c:pt idx="3289">
                  <c:v>6584.0224609375</c:v>
                </c:pt>
                <c:pt idx="3290">
                  <c:v>6586.0090332031205</c:v>
                </c:pt>
                <c:pt idx="3291">
                  <c:v>6587.9582519531295</c:v>
                </c:pt>
                <c:pt idx="3292">
                  <c:v>6589.9453125</c:v>
                </c:pt>
                <c:pt idx="3293">
                  <c:v>6592.0451660156205</c:v>
                </c:pt>
                <c:pt idx="3294">
                  <c:v>6593.9792480468705</c:v>
                </c:pt>
                <c:pt idx="3295">
                  <c:v>6595.8757324218795</c:v>
                </c:pt>
                <c:pt idx="3296">
                  <c:v>6597.9150390625</c:v>
                </c:pt>
                <c:pt idx="3297">
                  <c:v>6599.8537597656295</c:v>
                </c:pt>
                <c:pt idx="3298">
                  <c:v>6601.84033203125</c:v>
                </c:pt>
                <c:pt idx="3299">
                  <c:v>6603.8898925781205</c:v>
                </c:pt>
                <c:pt idx="3300">
                  <c:v>6605.92724609375</c:v>
                </c:pt>
                <c:pt idx="3301">
                  <c:v>6607.97705078125</c:v>
                </c:pt>
                <c:pt idx="3302">
                  <c:v>6609.9235839843795</c:v>
                </c:pt>
                <c:pt idx="3303">
                  <c:v>6611.9228515625</c:v>
                </c:pt>
                <c:pt idx="3304">
                  <c:v>6613.9621582031205</c:v>
                </c:pt>
                <c:pt idx="3305">
                  <c:v>6615.86083984375</c:v>
                </c:pt>
                <c:pt idx="3306">
                  <c:v>6617.84765625</c:v>
                </c:pt>
                <c:pt idx="3307">
                  <c:v>6619.859375</c:v>
                </c:pt>
                <c:pt idx="3308">
                  <c:v>6621.78076171875</c:v>
                </c:pt>
                <c:pt idx="3309">
                  <c:v>6623.8557128906295</c:v>
                </c:pt>
                <c:pt idx="3310">
                  <c:v>6625.8825683593795</c:v>
                </c:pt>
                <c:pt idx="3311">
                  <c:v>6627.84423828125</c:v>
                </c:pt>
                <c:pt idx="3312">
                  <c:v>6629.84375</c:v>
                </c:pt>
                <c:pt idx="3313">
                  <c:v>6631.8557128906295</c:v>
                </c:pt>
                <c:pt idx="3314">
                  <c:v>6633.90283203125</c:v>
                </c:pt>
                <c:pt idx="3315">
                  <c:v>6635.82666015625</c:v>
                </c:pt>
                <c:pt idx="3316">
                  <c:v>6637.82861328125</c:v>
                </c:pt>
                <c:pt idx="3317">
                  <c:v>6639.8278808593795</c:v>
                </c:pt>
                <c:pt idx="3318">
                  <c:v>6641.9152832031205</c:v>
                </c:pt>
                <c:pt idx="3319">
                  <c:v>6644.0026855468705</c:v>
                </c:pt>
                <c:pt idx="3320">
                  <c:v>6645.9514160156205</c:v>
                </c:pt>
                <c:pt idx="3321">
                  <c:v>6647.900390625</c:v>
                </c:pt>
                <c:pt idx="3322">
                  <c:v>6649.8371582031205</c:v>
                </c:pt>
                <c:pt idx="3323">
                  <c:v>6651.83642578125</c:v>
                </c:pt>
                <c:pt idx="3324">
                  <c:v>6653.78515625</c:v>
                </c:pt>
                <c:pt idx="3325">
                  <c:v>6655.8095703125</c:v>
                </c:pt>
                <c:pt idx="3326">
                  <c:v>6657.8591308593795</c:v>
                </c:pt>
                <c:pt idx="3327">
                  <c:v>6659.8083496093705</c:v>
                </c:pt>
                <c:pt idx="3328">
                  <c:v>6661.8330078125</c:v>
                </c:pt>
                <c:pt idx="3329">
                  <c:v>6663.8447265625</c:v>
                </c:pt>
                <c:pt idx="3330">
                  <c:v>6665.8566894531295</c:v>
                </c:pt>
                <c:pt idx="3331">
                  <c:v>6667.8811035156205</c:v>
                </c:pt>
                <c:pt idx="3332">
                  <c:v>6669.8552246093705</c:v>
                </c:pt>
                <c:pt idx="3333">
                  <c:v>6671.90478515625</c:v>
                </c:pt>
                <c:pt idx="3334">
                  <c:v>6673.9016113281295</c:v>
                </c:pt>
                <c:pt idx="3335">
                  <c:v>6675.8254394531295</c:v>
                </c:pt>
                <c:pt idx="3336">
                  <c:v>6677.83984375</c:v>
                </c:pt>
                <c:pt idx="3337">
                  <c:v>6679.9147949218795</c:v>
                </c:pt>
                <c:pt idx="3338">
                  <c:v>6681.9519042968795</c:v>
                </c:pt>
                <c:pt idx="3339">
                  <c:v>6683.83544921875</c:v>
                </c:pt>
                <c:pt idx="3340">
                  <c:v>6685.7087402343705</c:v>
                </c:pt>
                <c:pt idx="3341">
                  <c:v>6687.74853515625</c:v>
                </c:pt>
                <c:pt idx="3342">
                  <c:v>6689.81103515625</c:v>
                </c:pt>
                <c:pt idx="3343">
                  <c:v>6691.8605957031205</c:v>
                </c:pt>
                <c:pt idx="3344">
                  <c:v>6693.93505859375</c:v>
                </c:pt>
                <c:pt idx="3345">
                  <c:v>6695.9216308593795</c:v>
                </c:pt>
                <c:pt idx="3346">
                  <c:v>6697.9211425781205</c:v>
                </c:pt>
                <c:pt idx="3347">
                  <c:v>6699.9309082031205</c:v>
                </c:pt>
                <c:pt idx="3348">
                  <c:v>6701.8547363281295</c:v>
                </c:pt>
                <c:pt idx="3349">
                  <c:v>6703.78076171875</c:v>
                </c:pt>
                <c:pt idx="3350">
                  <c:v>6705.80517578125</c:v>
                </c:pt>
                <c:pt idx="3351">
                  <c:v>6707.8547363281295</c:v>
                </c:pt>
                <c:pt idx="3352">
                  <c:v>6709.87939453125</c:v>
                </c:pt>
                <c:pt idx="3353">
                  <c:v>6711.8662109375</c:v>
                </c:pt>
                <c:pt idx="3354">
                  <c:v>6713.73974609375</c:v>
                </c:pt>
                <c:pt idx="3355">
                  <c:v>6715.7770996093705</c:v>
                </c:pt>
                <c:pt idx="3356">
                  <c:v>6717.8015136718705</c:v>
                </c:pt>
                <c:pt idx="3357">
                  <c:v>6719.7502441406205</c:v>
                </c:pt>
                <c:pt idx="3358">
                  <c:v>6721.8122558593795</c:v>
                </c:pt>
                <c:pt idx="3359">
                  <c:v>6723.8117675781205</c:v>
                </c:pt>
                <c:pt idx="3360">
                  <c:v>6725.82373046875</c:v>
                </c:pt>
                <c:pt idx="3361">
                  <c:v>6727.86083984375</c:v>
                </c:pt>
                <c:pt idx="3362">
                  <c:v>6729.908203125</c:v>
                </c:pt>
                <c:pt idx="3363">
                  <c:v>6731.8947753906295</c:v>
                </c:pt>
                <c:pt idx="3364">
                  <c:v>6733.93408203125</c:v>
                </c:pt>
                <c:pt idx="3365">
                  <c:v>6735.94580078125</c:v>
                </c:pt>
                <c:pt idx="3366">
                  <c:v>6737.7919921875</c:v>
                </c:pt>
                <c:pt idx="3367">
                  <c:v>6739.7158203125</c:v>
                </c:pt>
                <c:pt idx="3368">
                  <c:v>6741.8054199218795</c:v>
                </c:pt>
                <c:pt idx="3369">
                  <c:v>6743.8679199218795</c:v>
                </c:pt>
                <c:pt idx="3370">
                  <c:v>6745.7038574218795</c:v>
                </c:pt>
                <c:pt idx="3371">
                  <c:v>6747.66552734375</c:v>
                </c:pt>
                <c:pt idx="3372">
                  <c:v>6749.7001953125</c:v>
                </c:pt>
                <c:pt idx="3373">
                  <c:v>6751.7873535156205</c:v>
                </c:pt>
                <c:pt idx="3374">
                  <c:v>6753.93994140625</c:v>
                </c:pt>
                <c:pt idx="3375">
                  <c:v>6755.9013671875</c:v>
                </c:pt>
                <c:pt idx="3376">
                  <c:v>6757.80029296875</c:v>
                </c:pt>
                <c:pt idx="3377">
                  <c:v>6759.8752441406205</c:v>
                </c:pt>
                <c:pt idx="3378">
                  <c:v>6761.8466796875</c:v>
                </c:pt>
                <c:pt idx="3379">
                  <c:v>6763.6826171875</c:v>
                </c:pt>
                <c:pt idx="3380">
                  <c:v>6765.78515625</c:v>
                </c:pt>
                <c:pt idx="3381">
                  <c:v>6767.9104003906295</c:v>
                </c:pt>
                <c:pt idx="3382">
                  <c:v>6769.8718261718705</c:v>
                </c:pt>
                <c:pt idx="3383">
                  <c:v>6771.8330078125</c:v>
                </c:pt>
                <c:pt idx="3384">
                  <c:v>6773.8449707031205</c:v>
                </c:pt>
                <c:pt idx="3385">
                  <c:v>6775.84228515625</c:v>
                </c:pt>
                <c:pt idx="3386">
                  <c:v>6777.7890625</c:v>
                </c:pt>
                <c:pt idx="3387">
                  <c:v>6779.7780761718705</c:v>
                </c:pt>
                <c:pt idx="3388">
                  <c:v>6781.830078125</c:v>
                </c:pt>
                <c:pt idx="3389">
                  <c:v>6783.9045410156205</c:v>
                </c:pt>
                <c:pt idx="3390">
                  <c:v>6786.00439453125</c:v>
                </c:pt>
                <c:pt idx="3391">
                  <c:v>6787.9033203125</c:v>
                </c:pt>
                <c:pt idx="3392">
                  <c:v>6789.8395996093705</c:v>
                </c:pt>
                <c:pt idx="3393">
                  <c:v>6791.78857421875</c:v>
                </c:pt>
                <c:pt idx="3394">
                  <c:v>6793.73779296875</c:v>
                </c:pt>
                <c:pt idx="3395">
                  <c:v>6795.7873535156205</c:v>
                </c:pt>
                <c:pt idx="3396">
                  <c:v>6797.7111816406205</c:v>
                </c:pt>
                <c:pt idx="3397">
                  <c:v>6799.72314453125</c:v>
                </c:pt>
                <c:pt idx="3398">
                  <c:v>6801.80810546875</c:v>
                </c:pt>
                <c:pt idx="3399">
                  <c:v>6803.7321777343705</c:v>
                </c:pt>
                <c:pt idx="3400">
                  <c:v>6805.74658203125</c:v>
                </c:pt>
                <c:pt idx="3401">
                  <c:v>6807.8088378906295</c:v>
                </c:pt>
                <c:pt idx="3402">
                  <c:v>6809.7829589843795</c:v>
                </c:pt>
                <c:pt idx="3403">
                  <c:v>6811.76953125</c:v>
                </c:pt>
                <c:pt idx="3404">
                  <c:v>6813.728515625</c:v>
                </c:pt>
                <c:pt idx="3405">
                  <c:v>6815.6774902343705</c:v>
                </c:pt>
                <c:pt idx="3406">
                  <c:v>6817.7421875</c:v>
                </c:pt>
                <c:pt idx="3407">
                  <c:v>6819.8044433593795</c:v>
                </c:pt>
                <c:pt idx="3408">
                  <c:v>6821.74072265625</c:v>
                </c:pt>
                <c:pt idx="3409">
                  <c:v>6823.828125</c:v>
                </c:pt>
                <c:pt idx="3410">
                  <c:v>6825.8776855468705</c:v>
                </c:pt>
                <c:pt idx="3411">
                  <c:v>6827.8015136718705</c:v>
                </c:pt>
                <c:pt idx="3412">
                  <c:v>6829.73583984375</c:v>
                </c:pt>
                <c:pt idx="3413">
                  <c:v>6831.68505859375</c:v>
                </c:pt>
                <c:pt idx="3414">
                  <c:v>6833.77490234375</c:v>
                </c:pt>
                <c:pt idx="3415">
                  <c:v>6835.7614746093705</c:v>
                </c:pt>
                <c:pt idx="3416">
                  <c:v>6837.7604980468705</c:v>
                </c:pt>
                <c:pt idx="3417">
                  <c:v>6839.7976074218795</c:v>
                </c:pt>
                <c:pt idx="3418">
                  <c:v>6841.708984375</c:v>
                </c:pt>
                <c:pt idx="3419">
                  <c:v>6843.7082519531295</c:v>
                </c:pt>
                <c:pt idx="3420">
                  <c:v>6845.7053222656295</c:v>
                </c:pt>
                <c:pt idx="3421">
                  <c:v>6847.6669921875</c:v>
                </c:pt>
                <c:pt idx="3422">
                  <c:v>6849.6560058593795</c:v>
                </c:pt>
                <c:pt idx="3423">
                  <c:v>6851.6804199218795</c:v>
                </c:pt>
                <c:pt idx="3424">
                  <c:v>6853.7150878906295</c:v>
                </c:pt>
                <c:pt idx="3425">
                  <c:v>6855.7873535156205</c:v>
                </c:pt>
                <c:pt idx="3426">
                  <c:v>6857.814453125</c:v>
                </c:pt>
                <c:pt idx="3427">
                  <c:v>6859.8037109375</c:v>
                </c:pt>
                <c:pt idx="3428">
                  <c:v>6861.71484375</c:v>
                </c:pt>
                <c:pt idx="3429">
                  <c:v>6863.7390136718705</c:v>
                </c:pt>
                <c:pt idx="3430">
                  <c:v>6865.78857421875</c:v>
                </c:pt>
                <c:pt idx="3431">
                  <c:v>6867.7502441406205</c:v>
                </c:pt>
                <c:pt idx="3432">
                  <c:v>6869.76220703125</c:v>
                </c:pt>
                <c:pt idx="3433">
                  <c:v>6871.7741699218795</c:v>
                </c:pt>
                <c:pt idx="3434">
                  <c:v>6873.7734375</c:v>
                </c:pt>
                <c:pt idx="3435">
                  <c:v>6875.78564453125</c:v>
                </c:pt>
                <c:pt idx="3436">
                  <c:v>6877.82275390625</c:v>
                </c:pt>
                <c:pt idx="3437">
                  <c:v>6879.7087402343705</c:v>
                </c:pt>
                <c:pt idx="3438">
                  <c:v>6881.65771484375</c:v>
                </c:pt>
                <c:pt idx="3439">
                  <c:v>6883.70751953125</c:v>
                </c:pt>
                <c:pt idx="3440">
                  <c:v>6885.7548828125</c:v>
                </c:pt>
                <c:pt idx="3441">
                  <c:v>6887.79150390625</c:v>
                </c:pt>
                <c:pt idx="3442">
                  <c:v>6889.8054199218795</c:v>
                </c:pt>
                <c:pt idx="3443">
                  <c:v>6891.7900390625</c:v>
                </c:pt>
                <c:pt idx="3444">
                  <c:v>6893.73681640625</c:v>
                </c:pt>
                <c:pt idx="3445">
                  <c:v>6895.6755371093705</c:v>
                </c:pt>
                <c:pt idx="3446">
                  <c:v>6897.6520996093705</c:v>
                </c:pt>
                <c:pt idx="3447">
                  <c:v>6899.7395019531295</c:v>
                </c:pt>
                <c:pt idx="3448">
                  <c:v>6901.7390136718705</c:v>
                </c:pt>
                <c:pt idx="3449">
                  <c:v>6903.7131347656295</c:v>
                </c:pt>
                <c:pt idx="3450">
                  <c:v>6905.6745605468705</c:v>
                </c:pt>
                <c:pt idx="3451">
                  <c:v>6907.7092285156205</c:v>
                </c:pt>
                <c:pt idx="3452">
                  <c:v>6909.7841796875</c:v>
                </c:pt>
                <c:pt idx="3453">
                  <c:v>6911.7229003906295</c:v>
                </c:pt>
                <c:pt idx="3454">
                  <c:v>6913.6845703125</c:v>
                </c:pt>
                <c:pt idx="3455">
                  <c:v>6915.65869140625</c:v>
                </c:pt>
                <c:pt idx="3456">
                  <c:v>6917.5925292968795</c:v>
                </c:pt>
                <c:pt idx="3457">
                  <c:v>6919.6171875</c:v>
                </c:pt>
                <c:pt idx="3458">
                  <c:v>6921.7822265625</c:v>
                </c:pt>
                <c:pt idx="3459">
                  <c:v>6923.83203125</c:v>
                </c:pt>
                <c:pt idx="3460">
                  <c:v>6925.7434082031205</c:v>
                </c:pt>
                <c:pt idx="3461">
                  <c:v>6927.6672363281295</c:v>
                </c:pt>
                <c:pt idx="3462">
                  <c:v>6929.7170410156205</c:v>
                </c:pt>
                <c:pt idx="3463">
                  <c:v>6931.7392578125</c:v>
                </c:pt>
                <c:pt idx="3464">
                  <c:v>6933.6506347656295</c:v>
                </c:pt>
                <c:pt idx="3465">
                  <c:v>6935.6520996093705</c:v>
                </c:pt>
                <c:pt idx="3466">
                  <c:v>6937.6513671875</c:v>
                </c:pt>
                <c:pt idx="3467">
                  <c:v>6939.62548828125</c:v>
                </c:pt>
                <c:pt idx="3468">
                  <c:v>6941.67529296875</c:v>
                </c:pt>
                <c:pt idx="3469">
                  <c:v>6943.6745605468705</c:v>
                </c:pt>
                <c:pt idx="3470">
                  <c:v>6945.6611328125</c:v>
                </c:pt>
                <c:pt idx="3471">
                  <c:v>6947.6228027343705</c:v>
                </c:pt>
                <c:pt idx="3472">
                  <c:v>6949.6071777343705</c:v>
                </c:pt>
                <c:pt idx="3473">
                  <c:v>6951.6945800781205</c:v>
                </c:pt>
                <c:pt idx="3474">
                  <c:v>6953.65869140625</c:v>
                </c:pt>
                <c:pt idx="3475">
                  <c:v>6955.60546875</c:v>
                </c:pt>
                <c:pt idx="3476">
                  <c:v>6957.6923828125</c:v>
                </c:pt>
                <c:pt idx="3477">
                  <c:v>6959.78173828125</c:v>
                </c:pt>
                <c:pt idx="3478">
                  <c:v>6961.75634765625</c:v>
                </c:pt>
                <c:pt idx="3479">
                  <c:v>6963.61767578125</c:v>
                </c:pt>
                <c:pt idx="3480">
                  <c:v>6965.591796875</c:v>
                </c:pt>
                <c:pt idx="3481">
                  <c:v>6967.7041015625</c:v>
                </c:pt>
                <c:pt idx="3482">
                  <c:v>6969.71337890625</c:v>
                </c:pt>
                <c:pt idx="3483">
                  <c:v>6971.7001953125</c:v>
                </c:pt>
                <c:pt idx="3484">
                  <c:v>6973.7121582031205</c:v>
                </c:pt>
                <c:pt idx="3485">
                  <c:v>6975.7619628906295</c:v>
                </c:pt>
                <c:pt idx="3486">
                  <c:v>6977.6633300781205</c:v>
                </c:pt>
                <c:pt idx="3487">
                  <c:v>6979.599609375</c:v>
                </c:pt>
                <c:pt idx="3488">
                  <c:v>6981.6364746093705</c:v>
                </c:pt>
                <c:pt idx="3489">
                  <c:v>6983.6481933593795</c:v>
                </c:pt>
                <c:pt idx="3490">
                  <c:v>6985.6853027343705</c:v>
                </c:pt>
                <c:pt idx="3491">
                  <c:v>6987.6848144531295</c:v>
                </c:pt>
                <c:pt idx="3492">
                  <c:v>6989.6965332031205</c:v>
                </c:pt>
                <c:pt idx="3493">
                  <c:v>6991.5949707031205</c:v>
                </c:pt>
                <c:pt idx="3494">
                  <c:v>6993.5187988281295</c:v>
                </c:pt>
                <c:pt idx="3495">
                  <c:v>6995.53125</c:v>
                </c:pt>
                <c:pt idx="3496">
                  <c:v>6997.5556640625</c:v>
                </c:pt>
                <c:pt idx="3497">
                  <c:v>6999.642578125</c:v>
                </c:pt>
                <c:pt idx="3498">
                  <c:v>7001.6672363281295</c:v>
                </c:pt>
                <c:pt idx="3499">
                  <c:v>7003.69189453125</c:v>
                </c:pt>
                <c:pt idx="3500">
                  <c:v>7005.7287597656295</c:v>
                </c:pt>
                <c:pt idx="3501">
                  <c:v>7007.6501464843795</c:v>
                </c:pt>
                <c:pt idx="3502">
                  <c:v>7009.5615234375</c:v>
                </c:pt>
                <c:pt idx="3503">
                  <c:v>7011.5634765625</c:v>
                </c:pt>
                <c:pt idx="3504">
                  <c:v>7013.6130371093705</c:v>
                </c:pt>
                <c:pt idx="3505">
                  <c:v>7015.5871582031205</c:v>
                </c:pt>
                <c:pt idx="3506">
                  <c:v>7017.57421875</c:v>
                </c:pt>
                <c:pt idx="3507">
                  <c:v>7019.55859375</c:v>
                </c:pt>
                <c:pt idx="3508">
                  <c:v>7021.5827636718705</c:v>
                </c:pt>
                <c:pt idx="3509">
                  <c:v>7023.57177734375</c:v>
                </c:pt>
                <c:pt idx="3510">
                  <c:v>7025.5334472656295</c:v>
                </c:pt>
                <c:pt idx="3511">
                  <c:v>7027.5705566406205</c:v>
                </c:pt>
                <c:pt idx="3512">
                  <c:v>7029.60791015625</c:v>
                </c:pt>
                <c:pt idx="3513">
                  <c:v>7031.65771484375</c:v>
                </c:pt>
                <c:pt idx="3514">
                  <c:v>7033.7072753906295</c:v>
                </c:pt>
                <c:pt idx="3515">
                  <c:v>7035.69384765625</c:v>
                </c:pt>
                <c:pt idx="3516">
                  <c:v>7037.728515625</c:v>
                </c:pt>
                <c:pt idx="3517">
                  <c:v>7039.7780761718705</c:v>
                </c:pt>
                <c:pt idx="3518">
                  <c:v>7041.67919921875</c:v>
                </c:pt>
                <c:pt idx="3519">
                  <c:v>7043.6408691406205</c:v>
                </c:pt>
                <c:pt idx="3520">
                  <c:v>7045.5895996093705</c:v>
                </c:pt>
                <c:pt idx="3521">
                  <c:v>7047.5637207031205</c:v>
                </c:pt>
                <c:pt idx="3522">
                  <c:v>7049.56298828125</c:v>
                </c:pt>
                <c:pt idx="3523">
                  <c:v>7051.4992675781205</c:v>
                </c:pt>
                <c:pt idx="3524">
                  <c:v>7053.5615234375</c:v>
                </c:pt>
                <c:pt idx="3525">
                  <c:v>7055.57373046875</c:v>
                </c:pt>
                <c:pt idx="3526">
                  <c:v>7057.5729980468705</c:v>
                </c:pt>
                <c:pt idx="3527">
                  <c:v>7059.62255859375</c:v>
                </c:pt>
                <c:pt idx="3528">
                  <c:v>7061.6220703125</c:v>
                </c:pt>
                <c:pt idx="3529">
                  <c:v>7063.6340332031205</c:v>
                </c:pt>
                <c:pt idx="3530">
                  <c:v>7065.5832519531295</c:v>
                </c:pt>
                <c:pt idx="3531">
                  <c:v>7067.607421875</c:v>
                </c:pt>
                <c:pt idx="3532">
                  <c:v>7069.6945800781205</c:v>
                </c:pt>
                <c:pt idx="3533">
                  <c:v>7071.5783691406205</c:v>
                </c:pt>
                <c:pt idx="3534">
                  <c:v>7073.4895019531295</c:v>
                </c:pt>
                <c:pt idx="3535">
                  <c:v>7075.54150390625</c:v>
                </c:pt>
                <c:pt idx="3536">
                  <c:v>7077.57861328125</c:v>
                </c:pt>
                <c:pt idx="3537">
                  <c:v>7079.5402832031205</c:v>
                </c:pt>
                <c:pt idx="3538">
                  <c:v>7081.501953125</c:v>
                </c:pt>
                <c:pt idx="3539">
                  <c:v>7083.67724609375</c:v>
                </c:pt>
                <c:pt idx="3540">
                  <c:v>7085.7395019531295</c:v>
                </c:pt>
                <c:pt idx="3541">
                  <c:v>7087.6257324218795</c:v>
                </c:pt>
                <c:pt idx="3542">
                  <c:v>7089.56201171875</c:v>
                </c:pt>
                <c:pt idx="3543">
                  <c:v>7091.5361328125</c:v>
                </c:pt>
                <c:pt idx="3544">
                  <c:v>7093.54833984375</c:v>
                </c:pt>
                <c:pt idx="3545">
                  <c:v>7095.5476074218795</c:v>
                </c:pt>
                <c:pt idx="3546">
                  <c:v>7097.54443359375</c:v>
                </c:pt>
                <c:pt idx="3547">
                  <c:v>7099.5036621093705</c:v>
                </c:pt>
                <c:pt idx="3548">
                  <c:v>7101.54296875</c:v>
                </c:pt>
                <c:pt idx="3549">
                  <c:v>7103.68310546875</c:v>
                </c:pt>
                <c:pt idx="3550">
                  <c:v>7105.7705078125</c:v>
                </c:pt>
                <c:pt idx="3551">
                  <c:v>7107.75732421875</c:v>
                </c:pt>
                <c:pt idx="3552">
                  <c:v>7109.630859375</c:v>
                </c:pt>
                <c:pt idx="3553">
                  <c:v>7111.5146484375</c:v>
                </c:pt>
                <c:pt idx="3554">
                  <c:v>7113.51416015625</c:v>
                </c:pt>
                <c:pt idx="3555">
                  <c:v>7115.6164550781205</c:v>
                </c:pt>
                <c:pt idx="3556">
                  <c:v>7117.60302734375</c:v>
                </c:pt>
                <c:pt idx="3557">
                  <c:v>7119.5771484375</c:v>
                </c:pt>
                <c:pt idx="3558">
                  <c:v>7121.55126953125</c:v>
                </c:pt>
                <c:pt idx="3559">
                  <c:v>7123.4626464843795</c:v>
                </c:pt>
                <c:pt idx="3560">
                  <c:v>7125.4873046875</c:v>
                </c:pt>
                <c:pt idx="3561">
                  <c:v>7127.5617675781205</c:v>
                </c:pt>
                <c:pt idx="3562">
                  <c:v>7129.5607910156205</c:v>
                </c:pt>
                <c:pt idx="3563">
                  <c:v>7131.49755859375</c:v>
                </c:pt>
                <c:pt idx="3564">
                  <c:v>7133.44677734375</c:v>
                </c:pt>
                <c:pt idx="3565">
                  <c:v>7135.5715332031205</c:v>
                </c:pt>
                <c:pt idx="3566">
                  <c:v>7137.6335449218795</c:v>
                </c:pt>
                <c:pt idx="3567">
                  <c:v>7139.5573730468705</c:v>
                </c:pt>
                <c:pt idx="3568">
                  <c:v>7141.60693359375</c:v>
                </c:pt>
                <c:pt idx="3569">
                  <c:v>7143.65673828125</c:v>
                </c:pt>
                <c:pt idx="3570">
                  <c:v>7145.5808105468705</c:v>
                </c:pt>
                <c:pt idx="3571">
                  <c:v>7147.4895019531295</c:v>
                </c:pt>
                <c:pt idx="3572">
                  <c:v>7149.5895996093705</c:v>
                </c:pt>
                <c:pt idx="3573">
                  <c:v>7151.5891113281295</c:v>
                </c:pt>
                <c:pt idx="3574">
                  <c:v>7153.6135253906295</c:v>
                </c:pt>
                <c:pt idx="3575">
                  <c:v>7155.6025390625</c:v>
                </c:pt>
                <c:pt idx="3576">
                  <c:v>7157.4885253906295</c:v>
                </c:pt>
                <c:pt idx="3577">
                  <c:v>7159.51318359375</c:v>
                </c:pt>
                <c:pt idx="3578">
                  <c:v>7161.5126953125</c:v>
                </c:pt>
                <c:pt idx="3579">
                  <c:v>7163.5749511718705</c:v>
                </c:pt>
                <c:pt idx="3580">
                  <c:v>7165.6623535156205</c:v>
                </c:pt>
                <c:pt idx="3581">
                  <c:v>7167.54833984375</c:v>
                </c:pt>
                <c:pt idx="3582">
                  <c:v>7169.4846191406205</c:v>
                </c:pt>
                <c:pt idx="3583">
                  <c:v>7171.60986328125</c:v>
                </c:pt>
                <c:pt idx="3584">
                  <c:v>7173.59423828125</c:v>
                </c:pt>
                <c:pt idx="3585">
                  <c:v>7175.4777832031205</c:v>
                </c:pt>
                <c:pt idx="3586">
                  <c:v>7177.466796875</c:v>
                </c:pt>
                <c:pt idx="3587">
                  <c:v>7179.4812011718705</c:v>
                </c:pt>
                <c:pt idx="3588">
                  <c:v>7181.5185546875</c:v>
                </c:pt>
                <c:pt idx="3589">
                  <c:v>7183.65625</c:v>
                </c:pt>
                <c:pt idx="3590">
                  <c:v>7185.6555175781205</c:v>
                </c:pt>
                <c:pt idx="3591">
                  <c:v>7187.4763183593795</c:v>
                </c:pt>
                <c:pt idx="3592">
                  <c:v>7189.5007324218795</c:v>
                </c:pt>
                <c:pt idx="3593">
                  <c:v>7191.4772949218795</c:v>
                </c:pt>
                <c:pt idx="3594">
                  <c:v>7193.43896484375</c:v>
                </c:pt>
                <c:pt idx="3595">
                  <c:v>7195.5139160156205</c:v>
                </c:pt>
                <c:pt idx="3596">
                  <c:v>7197.5380859375</c:v>
                </c:pt>
                <c:pt idx="3597">
                  <c:v>7199.48681640625</c:v>
                </c:pt>
                <c:pt idx="3598">
                  <c:v>7201.34814453125</c:v>
                </c:pt>
                <c:pt idx="3599">
                  <c:v>7203.45849609375</c:v>
                </c:pt>
                <c:pt idx="3600">
                  <c:v>7205.5583496093705</c:v>
                </c:pt>
                <c:pt idx="3601">
                  <c:v>7207.5725097656295</c:v>
                </c:pt>
                <c:pt idx="3602">
                  <c:v>7209.5339355468705</c:v>
                </c:pt>
                <c:pt idx="3603">
                  <c:v>7211.5205078125</c:v>
                </c:pt>
                <c:pt idx="3604">
                  <c:v>7213.60791015625</c:v>
                </c:pt>
                <c:pt idx="3605">
                  <c:v>7215.5422363281295</c:v>
                </c:pt>
                <c:pt idx="3606">
                  <c:v>7217.3654785156205</c:v>
                </c:pt>
                <c:pt idx="3607">
                  <c:v>7219.3898925781205</c:v>
                </c:pt>
                <c:pt idx="3608">
                  <c:v>7221.4645996093705</c:v>
                </c:pt>
                <c:pt idx="3609">
                  <c:v>7223.4033203125</c:v>
                </c:pt>
                <c:pt idx="3610">
                  <c:v>7225.40283203125</c:v>
                </c:pt>
                <c:pt idx="3611">
                  <c:v>7227.43994140625</c:v>
                </c:pt>
                <c:pt idx="3612">
                  <c:v>7229.4519042968795</c:v>
                </c:pt>
                <c:pt idx="3613">
                  <c:v>7231.4514160156205</c:v>
                </c:pt>
                <c:pt idx="3614">
                  <c:v>7233.5109863281295</c:v>
                </c:pt>
                <c:pt idx="3615">
                  <c:v>7235.4851074218795</c:v>
                </c:pt>
                <c:pt idx="3616">
                  <c:v>7237.48681640625</c:v>
                </c:pt>
                <c:pt idx="3617">
                  <c:v>7239.548828125</c:v>
                </c:pt>
                <c:pt idx="3618">
                  <c:v>7241.5458984375</c:v>
                </c:pt>
                <c:pt idx="3619">
                  <c:v>7243.4697265625</c:v>
                </c:pt>
                <c:pt idx="3620">
                  <c:v>7245.4338378906295</c:v>
                </c:pt>
                <c:pt idx="3621">
                  <c:v>7247.45849609375</c:v>
                </c:pt>
                <c:pt idx="3622">
                  <c:v>7249.47021484375</c:v>
                </c:pt>
                <c:pt idx="3623">
                  <c:v>7251.4797363281295</c:v>
                </c:pt>
                <c:pt idx="3624">
                  <c:v>7253.4892578125</c:v>
                </c:pt>
                <c:pt idx="3625">
                  <c:v>7255.4279785156205</c:v>
                </c:pt>
                <c:pt idx="3626">
                  <c:v>7257.36669921875</c:v>
                </c:pt>
                <c:pt idx="3627">
                  <c:v>7259.3913574218795</c:v>
                </c:pt>
                <c:pt idx="3628">
                  <c:v>7261.44091796875</c:v>
                </c:pt>
                <c:pt idx="3629">
                  <c:v>7263.4528808593795</c:v>
                </c:pt>
                <c:pt idx="3630">
                  <c:v>7265.4375</c:v>
                </c:pt>
                <c:pt idx="3631">
                  <c:v>7267.4743652343705</c:v>
                </c:pt>
                <c:pt idx="3632">
                  <c:v>7269.49853515625</c:v>
                </c:pt>
                <c:pt idx="3633">
                  <c:v>7271.42236328125</c:v>
                </c:pt>
                <c:pt idx="3634">
                  <c:v>7273.3740234375</c:v>
                </c:pt>
                <c:pt idx="3635">
                  <c:v>7275.46142578125</c:v>
                </c:pt>
                <c:pt idx="3636">
                  <c:v>7277.5612792968795</c:v>
                </c:pt>
                <c:pt idx="3637">
                  <c:v>7279.47265625</c:v>
                </c:pt>
                <c:pt idx="3638">
                  <c:v>7281.33349609375</c:v>
                </c:pt>
                <c:pt idx="3639">
                  <c:v>7283.3830566406205</c:v>
                </c:pt>
                <c:pt idx="3640">
                  <c:v>7285.40771484375</c:v>
                </c:pt>
                <c:pt idx="3641">
                  <c:v>7287.4697265625</c:v>
                </c:pt>
                <c:pt idx="3642">
                  <c:v>7289.44140625</c:v>
                </c:pt>
                <c:pt idx="3643">
                  <c:v>7291.4533691406205</c:v>
                </c:pt>
                <c:pt idx="3644">
                  <c:v>7293.4553222656295</c:v>
                </c:pt>
                <c:pt idx="3645">
                  <c:v>7295.4675292968795</c:v>
                </c:pt>
                <c:pt idx="3646">
                  <c:v>7297.5798339843795</c:v>
                </c:pt>
                <c:pt idx="3647">
                  <c:v>7299.56640625</c:v>
                </c:pt>
                <c:pt idx="3648">
                  <c:v>7301.490234375</c:v>
                </c:pt>
                <c:pt idx="3649">
                  <c:v>7303.4016113281295</c:v>
                </c:pt>
                <c:pt idx="3650">
                  <c:v>7305.5393066406205</c:v>
                </c:pt>
                <c:pt idx="3651">
                  <c:v>7307.5739746093705</c:v>
                </c:pt>
                <c:pt idx="3652">
                  <c:v>7309.4226074218795</c:v>
                </c:pt>
                <c:pt idx="3653">
                  <c:v>7311.3486328125</c:v>
                </c:pt>
                <c:pt idx="3654">
                  <c:v>7313.4609375</c:v>
                </c:pt>
                <c:pt idx="3655">
                  <c:v>7315.49560546875</c:v>
                </c:pt>
                <c:pt idx="3656">
                  <c:v>7317.41943359375</c:v>
                </c:pt>
                <c:pt idx="3657">
                  <c:v>7319.4440917968795</c:v>
                </c:pt>
                <c:pt idx="3658">
                  <c:v>7321.4436035156205</c:v>
                </c:pt>
                <c:pt idx="3659">
                  <c:v>7323.4450683593795</c:v>
                </c:pt>
                <c:pt idx="3660">
                  <c:v>7325.5070800781205</c:v>
                </c:pt>
                <c:pt idx="3661">
                  <c:v>7327.4289550781205</c:v>
                </c:pt>
                <c:pt idx="3662">
                  <c:v>7329.36328125</c:v>
                </c:pt>
                <c:pt idx="3663">
                  <c:v>7331.4904785156205</c:v>
                </c:pt>
                <c:pt idx="3664">
                  <c:v>7333.5173339843795</c:v>
                </c:pt>
                <c:pt idx="3665">
                  <c:v>7335.45166015625</c:v>
                </c:pt>
                <c:pt idx="3666">
                  <c:v>7337.4382324218795</c:v>
                </c:pt>
                <c:pt idx="3667">
                  <c:v>7339.4650878906295</c:v>
                </c:pt>
                <c:pt idx="3668">
                  <c:v>7341.361328125</c:v>
                </c:pt>
                <c:pt idx="3669">
                  <c:v>7343.259765625</c:v>
                </c:pt>
                <c:pt idx="3670">
                  <c:v>7345.34716796875</c:v>
                </c:pt>
                <c:pt idx="3671">
                  <c:v>7347.38427734375</c:v>
                </c:pt>
                <c:pt idx="3672">
                  <c:v>7349.36083984375</c:v>
                </c:pt>
                <c:pt idx="3673">
                  <c:v>7351.41064453125</c:v>
                </c:pt>
                <c:pt idx="3674">
                  <c:v>7353.3596191406205</c:v>
                </c:pt>
                <c:pt idx="3675">
                  <c:v>7355.4091796875</c:v>
                </c:pt>
                <c:pt idx="3676">
                  <c:v>7357.4714355468705</c:v>
                </c:pt>
                <c:pt idx="3677">
                  <c:v>7359.3952636718705</c:v>
                </c:pt>
                <c:pt idx="3678">
                  <c:v>7361.3317871093705</c:v>
                </c:pt>
                <c:pt idx="3679">
                  <c:v>7363.2810058593795</c:v>
                </c:pt>
                <c:pt idx="3680">
                  <c:v>7365.2802734375</c:v>
                </c:pt>
                <c:pt idx="3681">
                  <c:v>7367.3671875</c:v>
                </c:pt>
                <c:pt idx="3682">
                  <c:v>7369.3767089843795</c:v>
                </c:pt>
                <c:pt idx="3683">
                  <c:v>7371.3005371093705</c:v>
                </c:pt>
                <c:pt idx="3684">
                  <c:v>7373.3649902343705</c:v>
                </c:pt>
                <c:pt idx="3685">
                  <c:v>7375.4147949218795</c:v>
                </c:pt>
                <c:pt idx="3686">
                  <c:v>7377.3137207031205</c:v>
                </c:pt>
                <c:pt idx="3687">
                  <c:v>7379.2880859375</c:v>
                </c:pt>
                <c:pt idx="3688">
                  <c:v>7381.3879394531295</c:v>
                </c:pt>
                <c:pt idx="3689">
                  <c:v>7383.37451171875</c:v>
                </c:pt>
                <c:pt idx="3690">
                  <c:v>7385.35888671875</c:v>
                </c:pt>
                <c:pt idx="3691">
                  <c:v>7387.4084472656295</c:v>
                </c:pt>
                <c:pt idx="3692">
                  <c:v>7389.33447265625</c:v>
                </c:pt>
                <c:pt idx="3693">
                  <c:v>7391.3464355468705</c:v>
                </c:pt>
                <c:pt idx="3694">
                  <c:v>7393.4592285156205</c:v>
                </c:pt>
                <c:pt idx="3695">
                  <c:v>7395.380859375</c:v>
                </c:pt>
                <c:pt idx="3696">
                  <c:v>7397.3046875</c:v>
                </c:pt>
                <c:pt idx="3697">
                  <c:v>7399.27880859375</c:v>
                </c:pt>
                <c:pt idx="3698">
                  <c:v>7401.2275390625</c:v>
                </c:pt>
                <c:pt idx="3699">
                  <c:v>7403.25439453125</c:v>
                </c:pt>
                <c:pt idx="3700">
                  <c:v>7405.2917480468705</c:v>
                </c:pt>
                <c:pt idx="3701">
                  <c:v>7407.34130859375</c:v>
                </c:pt>
                <c:pt idx="3702">
                  <c:v>7409.416015625</c:v>
                </c:pt>
                <c:pt idx="3703">
                  <c:v>7411.39013671875</c:v>
                </c:pt>
                <c:pt idx="3704">
                  <c:v>7413.41455078125</c:v>
                </c:pt>
                <c:pt idx="3705">
                  <c:v>7415.4265136718705</c:v>
                </c:pt>
                <c:pt idx="3706">
                  <c:v>7417.337890625</c:v>
                </c:pt>
                <c:pt idx="3707">
                  <c:v>7419.27197265625</c:v>
                </c:pt>
                <c:pt idx="3708">
                  <c:v>7421.3342285156205</c:v>
                </c:pt>
                <c:pt idx="3709">
                  <c:v>7423.3859863281295</c:v>
                </c:pt>
                <c:pt idx="3710">
                  <c:v>7425.41015625</c:v>
                </c:pt>
                <c:pt idx="3711">
                  <c:v>7427.47265625</c:v>
                </c:pt>
                <c:pt idx="3712">
                  <c:v>7429.30859375</c:v>
                </c:pt>
                <c:pt idx="3713">
                  <c:v>7431.1796875</c:v>
                </c:pt>
                <c:pt idx="3714">
                  <c:v>7433.26708984375</c:v>
                </c:pt>
                <c:pt idx="3715">
                  <c:v>7435.3193359375</c:v>
                </c:pt>
                <c:pt idx="3716">
                  <c:v>7437.2810058593795</c:v>
                </c:pt>
                <c:pt idx="3717">
                  <c:v>7439.3054199218795</c:v>
                </c:pt>
                <c:pt idx="3718">
                  <c:v>7441.3674316406205</c:v>
                </c:pt>
                <c:pt idx="3719">
                  <c:v>7443.34130859375</c:v>
                </c:pt>
                <c:pt idx="3720">
                  <c:v>7445.26513671875</c:v>
                </c:pt>
                <c:pt idx="3721">
                  <c:v>7447.3376464843795</c:v>
                </c:pt>
                <c:pt idx="3722">
                  <c:v>7449.4001464843795</c:v>
                </c:pt>
                <c:pt idx="3723">
                  <c:v>7451.33642578125</c:v>
                </c:pt>
                <c:pt idx="3724">
                  <c:v>7453.51171875</c:v>
                </c:pt>
                <c:pt idx="3725">
                  <c:v>7455.6018066406205</c:v>
                </c:pt>
                <c:pt idx="3726">
                  <c:v>7457.38720703125</c:v>
                </c:pt>
                <c:pt idx="3727">
                  <c:v>7459.3234863281295</c:v>
                </c:pt>
                <c:pt idx="3728">
                  <c:v>7461.3103027343705</c:v>
                </c:pt>
                <c:pt idx="3729">
                  <c:v>7463.4353027343705</c:v>
                </c:pt>
                <c:pt idx="3730">
                  <c:v>7465.5227050781205</c:v>
                </c:pt>
                <c:pt idx="3731">
                  <c:v>7467.37109375</c:v>
                </c:pt>
                <c:pt idx="3732">
                  <c:v>7469.2697753906295</c:v>
                </c:pt>
                <c:pt idx="3733">
                  <c:v>7471.2692871093705</c:v>
                </c:pt>
                <c:pt idx="3734">
                  <c:v>7473.4069824218795</c:v>
                </c:pt>
                <c:pt idx="3735">
                  <c:v>7475.3935546875</c:v>
                </c:pt>
                <c:pt idx="3736">
                  <c:v>7477.2546386718705</c:v>
                </c:pt>
                <c:pt idx="3737">
                  <c:v>7479.3171386718705</c:v>
                </c:pt>
                <c:pt idx="3738">
                  <c:v>7481.3896484375</c:v>
                </c:pt>
                <c:pt idx="3739">
                  <c:v>7483.35107421875</c:v>
                </c:pt>
                <c:pt idx="3740">
                  <c:v>7485.2770996093705</c:v>
                </c:pt>
                <c:pt idx="3741">
                  <c:v>7487.2512207031205</c:v>
                </c:pt>
                <c:pt idx="3742">
                  <c:v>7489.4016113281295</c:v>
                </c:pt>
                <c:pt idx="3743">
                  <c:v>7491.3757324218795</c:v>
                </c:pt>
                <c:pt idx="3744">
                  <c:v>7493.41259765625</c:v>
                </c:pt>
                <c:pt idx="3745">
                  <c:v>7495.4245605468705</c:v>
                </c:pt>
                <c:pt idx="3746">
                  <c:v>7497.2731933593795</c:v>
                </c:pt>
                <c:pt idx="3747">
                  <c:v>7499.32275390625</c:v>
                </c:pt>
                <c:pt idx="3748">
                  <c:v>7501.33447265625</c:v>
                </c:pt>
                <c:pt idx="3749">
                  <c:v>7503.2961425781205</c:v>
                </c:pt>
                <c:pt idx="3750">
                  <c:v>7505.28271484375</c:v>
                </c:pt>
                <c:pt idx="3751">
                  <c:v>7507.2819824218795</c:v>
                </c:pt>
                <c:pt idx="3752">
                  <c:v>7509.3317871093705</c:v>
                </c:pt>
                <c:pt idx="3753">
                  <c:v>7511.34130859375</c:v>
                </c:pt>
                <c:pt idx="3754">
                  <c:v>7513.37841796875</c:v>
                </c:pt>
                <c:pt idx="3755">
                  <c:v>7515.3674316406205</c:v>
                </c:pt>
                <c:pt idx="3756">
                  <c:v>7517.3542480468705</c:v>
                </c:pt>
                <c:pt idx="3757">
                  <c:v>7519.3664550781205</c:v>
                </c:pt>
                <c:pt idx="3758">
                  <c:v>7521.23974609375</c:v>
                </c:pt>
                <c:pt idx="3759">
                  <c:v>7523.2766113281295</c:v>
                </c:pt>
                <c:pt idx="3760">
                  <c:v>7525.4270019531295</c:v>
                </c:pt>
                <c:pt idx="3761">
                  <c:v>7527.3259277343705</c:v>
                </c:pt>
                <c:pt idx="3762">
                  <c:v>7529.2370605468705</c:v>
                </c:pt>
                <c:pt idx="3763">
                  <c:v>7531.26123046875</c:v>
                </c:pt>
                <c:pt idx="3764">
                  <c:v>7533.2355957031205</c:v>
                </c:pt>
                <c:pt idx="3765">
                  <c:v>7535.1569824218795</c:v>
                </c:pt>
                <c:pt idx="3766">
                  <c:v>7537.11865234375</c:v>
                </c:pt>
                <c:pt idx="3767">
                  <c:v>7539.2438964843795</c:v>
                </c:pt>
                <c:pt idx="3768">
                  <c:v>7541.3161621093705</c:v>
                </c:pt>
                <c:pt idx="3769">
                  <c:v>7543.3430175781205</c:v>
                </c:pt>
                <c:pt idx="3770">
                  <c:v>7545.34228515625</c:v>
                </c:pt>
                <c:pt idx="3771">
                  <c:v>7547.3039550781205</c:v>
                </c:pt>
                <c:pt idx="3772">
                  <c:v>7549.3811035156205</c:v>
                </c:pt>
                <c:pt idx="3773">
                  <c:v>7551.4182128906295</c:v>
                </c:pt>
                <c:pt idx="3774">
                  <c:v>7553.4050292968795</c:v>
                </c:pt>
                <c:pt idx="3775">
                  <c:v>7555.3894042968795</c:v>
                </c:pt>
                <c:pt idx="3776">
                  <c:v>7557.30078125</c:v>
                </c:pt>
                <c:pt idx="3777">
                  <c:v>7559.3525390625</c:v>
                </c:pt>
                <c:pt idx="3778">
                  <c:v>7561.3645019531295</c:v>
                </c:pt>
                <c:pt idx="3779">
                  <c:v>7563.2609863281295</c:v>
                </c:pt>
                <c:pt idx="3780">
                  <c:v>7565.2727050781205</c:v>
                </c:pt>
                <c:pt idx="3781">
                  <c:v>7567.2746582031205</c:v>
                </c:pt>
                <c:pt idx="3782">
                  <c:v>7569.26123046875</c:v>
                </c:pt>
                <c:pt idx="3783">
                  <c:v>7571.3232421875</c:v>
                </c:pt>
                <c:pt idx="3784">
                  <c:v>7573.3605957031205</c:v>
                </c:pt>
                <c:pt idx="3785">
                  <c:v>7575.3347167968795</c:v>
                </c:pt>
                <c:pt idx="3786">
                  <c:v>7577.3464355468705</c:v>
                </c:pt>
                <c:pt idx="3787">
                  <c:v>7579.3557128906295</c:v>
                </c:pt>
                <c:pt idx="3788">
                  <c:v>7581.38037109375</c:v>
                </c:pt>
                <c:pt idx="3789">
                  <c:v>7583.3068847656295</c:v>
                </c:pt>
                <c:pt idx="3790">
                  <c:v>7585.2307128906295</c:v>
                </c:pt>
                <c:pt idx="3791">
                  <c:v>7587.25537109375</c:v>
                </c:pt>
                <c:pt idx="3792">
                  <c:v>7589.19189453125</c:v>
                </c:pt>
                <c:pt idx="3793">
                  <c:v>7591.25390625</c:v>
                </c:pt>
                <c:pt idx="3794">
                  <c:v>7593.291015625</c:v>
                </c:pt>
                <c:pt idx="3795">
                  <c:v>7595.2399902343705</c:v>
                </c:pt>
                <c:pt idx="3796">
                  <c:v>7597.2265625</c:v>
                </c:pt>
                <c:pt idx="3797">
                  <c:v>7599.2258300781205</c:v>
                </c:pt>
                <c:pt idx="3798">
                  <c:v>7601.1999511718705</c:v>
                </c:pt>
                <c:pt idx="3799">
                  <c:v>7603.24951171875</c:v>
                </c:pt>
                <c:pt idx="3800">
                  <c:v>7605.2990722656295</c:v>
                </c:pt>
                <c:pt idx="3801">
                  <c:v>7607.1979980468705</c:v>
                </c:pt>
                <c:pt idx="3802">
                  <c:v>7609.2829589843795</c:v>
                </c:pt>
                <c:pt idx="3803">
                  <c:v>7611.38037109375</c:v>
                </c:pt>
                <c:pt idx="3804">
                  <c:v>7613.28173828125</c:v>
                </c:pt>
                <c:pt idx="3805">
                  <c:v>7615.2331542968795</c:v>
                </c:pt>
                <c:pt idx="3806">
                  <c:v>7617.27001953125</c:v>
                </c:pt>
                <c:pt idx="3807">
                  <c:v>7619.2568359375</c:v>
                </c:pt>
                <c:pt idx="3808">
                  <c:v>7621.2685546875</c:v>
                </c:pt>
                <c:pt idx="3809">
                  <c:v>7623.3056640625</c:v>
                </c:pt>
                <c:pt idx="3810">
                  <c:v>7625.3303222656295</c:v>
                </c:pt>
                <c:pt idx="3811">
                  <c:v>7627.2919921875</c:v>
                </c:pt>
                <c:pt idx="3812">
                  <c:v>7629.2009277343705</c:v>
                </c:pt>
                <c:pt idx="3813">
                  <c:v>7631.2253417968795</c:v>
                </c:pt>
                <c:pt idx="3814">
                  <c:v>7633.2646484375</c:v>
                </c:pt>
                <c:pt idx="3815">
                  <c:v>7635.2138671875</c:v>
                </c:pt>
                <c:pt idx="3816">
                  <c:v>7637.1376953125</c:v>
                </c:pt>
                <c:pt idx="3817">
                  <c:v>7639.2121582031205</c:v>
                </c:pt>
                <c:pt idx="3818">
                  <c:v>7641.3249511718705</c:v>
                </c:pt>
                <c:pt idx="3819">
                  <c:v>7643.3117675781205</c:v>
                </c:pt>
                <c:pt idx="3820">
                  <c:v>7645.2585449218795</c:v>
                </c:pt>
                <c:pt idx="3821">
                  <c:v>7647.318359375</c:v>
                </c:pt>
                <c:pt idx="3822">
                  <c:v>7649.244140625</c:v>
                </c:pt>
                <c:pt idx="3823">
                  <c:v>7651.0549316406205</c:v>
                </c:pt>
                <c:pt idx="3824">
                  <c:v>7653.1677246093705</c:v>
                </c:pt>
                <c:pt idx="3825">
                  <c:v>7655.2824707031205</c:v>
                </c:pt>
                <c:pt idx="3826">
                  <c:v>7657.1687011718705</c:v>
                </c:pt>
                <c:pt idx="3827">
                  <c:v>7659.1906738281295</c:v>
                </c:pt>
                <c:pt idx="3828">
                  <c:v>7661.27783203125</c:v>
                </c:pt>
                <c:pt idx="3829">
                  <c:v>7663.1513671875</c:v>
                </c:pt>
                <c:pt idx="3830">
                  <c:v>7665.201171875</c:v>
                </c:pt>
                <c:pt idx="3831">
                  <c:v>7667.2509765625</c:v>
                </c:pt>
                <c:pt idx="3832">
                  <c:v>7669.0866699218795</c:v>
                </c:pt>
                <c:pt idx="3833">
                  <c:v>7671.08837890625</c:v>
                </c:pt>
                <c:pt idx="3834">
                  <c:v>7673.2009277343705</c:v>
                </c:pt>
                <c:pt idx="3835">
                  <c:v>7675.2756347656295</c:v>
                </c:pt>
                <c:pt idx="3836">
                  <c:v>7677.3127441406205</c:v>
                </c:pt>
                <c:pt idx="3837">
                  <c:v>7679.287109375</c:v>
                </c:pt>
                <c:pt idx="3838">
                  <c:v>7681.2487792968795</c:v>
                </c:pt>
                <c:pt idx="3839">
                  <c:v>7683.3359375</c:v>
                </c:pt>
                <c:pt idx="3840">
                  <c:v>7685.2219238281295</c:v>
                </c:pt>
                <c:pt idx="3841">
                  <c:v>7687.0576171875</c:v>
                </c:pt>
                <c:pt idx="3842">
                  <c:v>7689.1574707031205</c:v>
                </c:pt>
                <c:pt idx="3843">
                  <c:v>7691.1569824218795</c:v>
                </c:pt>
                <c:pt idx="3844">
                  <c:v>7693.23193359375</c:v>
                </c:pt>
                <c:pt idx="3845">
                  <c:v>7695.3193359375</c:v>
                </c:pt>
                <c:pt idx="3846">
                  <c:v>7697.2053222656295</c:v>
                </c:pt>
                <c:pt idx="3847">
                  <c:v>7699.09130859375</c:v>
                </c:pt>
                <c:pt idx="3848">
                  <c:v>7701.1032714843795</c:v>
                </c:pt>
                <c:pt idx="3849">
                  <c:v>7703.1027832031205</c:v>
                </c:pt>
                <c:pt idx="3850">
                  <c:v>7705.0520019531295</c:v>
                </c:pt>
                <c:pt idx="3851">
                  <c:v>7707.07421875</c:v>
                </c:pt>
                <c:pt idx="3852">
                  <c:v>7709.1611328125</c:v>
                </c:pt>
                <c:pt idx="3853">
                  <c:v>7711.212890625</c:v>
                </c:pt>
                <c:pt idx="3854">
                  <c:v>7713.162109375</c:v>
                </c:pt>
                <c:pt idx="3855">
                  <c:v>7715.1867675781205</c:v>
                </c:pt>
                <c:pt idx="3856">
                  <c:v>7717.17333984375</c:v>
                </c:pt>
                <c:pt idx="3857">
                  <c:v>7719.1350097656295</c:v>
                </c:pt>
                <c:pt idx="3858">
                  <c:v>7721.1193847656295</c:v>
                </c:pt>
                <c:pt idx="3859">
                  <c:v>7723.0432128906295</c:v>
                </c:pt>
                <c:pt idx="3860">
                  <c:v>7724.9821777343705</c:v>
                </c:pt>
                <c:pt idx="3861">
                  <c:v>7727.0065917968795</c:v>
                </c:pt>
                <c:pt idx="3862">
                  <c:v>7729.14208984375</c:v>
                </c:pt>
                <c:pt idx="3863">
                  <c:v>7731.2294921875</c:v>
                </c:pt>
                <c:pt idx="3864">
                  <c:v>7733.1682128906295</c:v>
                </c:pt>
                <c:pt idx="3865">
                  <c:v>7735.0666503906295</c:v>
                </c:pt>
                <c:pt idx="3866">
                  <c:v>7737.05322265625</c:v>
                </c:pt>
                <c:pt idx="3867">
                  <c:v>7739.0651855468705</c:v>
                </c:pt>
                <c:pt idx="3868">
                  <c:v>7741.05224609375</c:v>
                </c:pt>
                <c:pt idx="3869">
                  <c:v>7743.1271972656295</c:v>
                </c:pt>
                <c:pt idx="3870">
                  <c:v>7745.20166015625</c:v>
                </c:pt>
                <c:pt idx="3871">
                  <c:v>7747.12548828125</c:v>
                </c:pt>
                <c:pt idx="3872">
                  <c:v>7749.1223144531295</c:v>
                </c:pt>
                <c:pt idx="3873">
                  <c:v>7751.12158203125</c:v>
                </c:pt>
                <c:pt idx="3874">
                  <c:v>7753.1862792968795</c:v>
                </c:pt>
                <c:pt idx="3875">
                  <c:v>7755.1833496093705</c:v>
                </c:pt>
                <c:pt idx="3876">
                  <c:v>7757.1201171875</c:v>
                </c:pt>
                <c:pt idx="3877">
                  <c:v>7759.0966796875</c:v>
                </c:pt>
                <c:pt idx="3878">
                  <c:v>7761.0205078125</c:v>
                </c:pt>
                <c:pt idx="3879">
                  <c:v>7763.0446777343705</c:v>
                </c:pt>
                <c:pt idx="3880">
                  <c:v>7765.0812988281295</c:v>
                </c:pt>
                <c:pt idx="3881">
                  <c:v>7767.05322265625</c:v>
                </c:pt>
                <c:pt idx="3882">
                  <c:v>7769.0905761718705</c:v>
                </c:pt>
                <c:pt idx="3883">
                  <c:v>7771.1423339843795</c:v>
                </c:pt>
                <c:pt idx="3884">
                  <c:v>7773.0537109375</c:v>
                </c:pt>
                <c:pt idx="3885">
                  <c:v>7775.0661621093705</c:v>
                </c:pt>
                <c:pt idx="3886">
                  <c:v>7777.1281738281295</c:v>
                </c:pt>
                <c:pt idx="3887">
                  <c:v>7779.2150878906295</c:v>
                </c:pt>
                <c:pt idx="3888">
                  <c:v>7781.2521972656295</c:v>
                </c:pt>
                <c:pt idx="3889">
                  <c:v>7783.16357421875</c:v>
                </c:pt>
                <c:pt idx="3890">
                  <c:v>7785.10009765625</c:v>
                </c:pt>
                <c:pt idx="3891">
                  <c:v>7787.16015625</c:v>
                </c:pt>
                <c:pt idx="3892">
                  <c:v>7789.197265625</c:v>
                </c:pt>
                <c:pt idx="3893">
                  <c:v>7791.1232910156205</c:v>
                </c:pt>
                <c:pt idx="3894">
                  <c:v>7793.1853027343705</c:v>
                </c:pt>
                <c:pt idx="3895">
                  <c:v>7795.1845703125</c:v>
                </c:pt>
                <c:pt idx="3896">
                  <c:v>7797.0329589843795</c:v>
                </c:pt>
                <c:pt idx="3897">
                  <c:v>7799.0576171875</c:v>
                </c:pt>
                <c:pt idx="3898">
                  <c:v>7801.0192871093705</c:v>
                </c:pt>
                <c:pt idx="3899">
                  <c:v>7803.0183105468705</c:v>
                </c:pt>
                <c:pt idx="3900">
                  <c:v>7805.1433105468705</c:v>
                </c:pt>
                <c:pt idx="3901">
                  <c:v>7807.1027832031205</c:v>
                </c:pt>
                <c:pt idx="3902">
                  <c:v>7809.11474609375</c:v>
                </c:pt>
                <c:pt idx="3903">
                  <c:v>7811.19189453125</c:v>
                </c:pt>
                <c:pt idx="3904">
                  <c:v>7813.1787109375</c:v>
                </c:pt>
                <c:pt idx="3905">
                  <c:v>7815.1149902343705</c:v>
                </c:pt>
                <c:pt idx="3906">
                  <c:v>7817.1140136718705</c:v>
                </c:pt>
                <c:pt idx="3907">
                  <c:v>7819.138671875</c:v>
                </c:pt>
                <c:pt idx="3908">
                  <c:v>7821.0754394531295</c:v>
                </c:pt>
                <c:pt idx="3909">
                  <c:v>7823.08740234375</c:v>
                </c:pt>
                <c:pt idx="3910">
                  <c:v>7825.0993652343705</c:v>
                </c:pt>
                <c:pt idx="3911">
                  <c:v>7826.9729003906295</c:v>
                </c:pt>
                <c:pt idx="3912">
                  <c:v>7828.9216308593795</c:v>
                </c:pt>
                <c:pt idx="3913">
                  <c:v>7830.98388671875</c:v>
                </c:pt>
                <c:pt idx="3914">
                  <c:v>7832.9807128906295</c:v>
                </c:pt>
                <c:pt idx="3915">
                  <c:v>7834.9423828125</c:v>
                </c:pt>
                <c:pt idx="3916">
                  <c:v>7836.9567871093705</c:v>
                </c:pt>
                <c:pt idx="3917">
                  <c:v>7839.00634765625</c:v>
                </c:pt>
                <c:pt idx="3918">
                  <c:v>7841.09375</c:v>
                </c:pt>
                <c:pt idx="3919">
                  <c:v>7843.1181640625</c:v>
                </c:pt>
                <c:pt idx="3920">
                  <c:v>7845.1052246093705</c:v>
                </c:pt>
                <c:pt idx="3921">
                  <c:v>7847.05419921875</c:v>
                </c:pt>
                <c:pt idx="3922">
                  <c:v>7849.0888671875</c:v>
                </c:pt>
                <c:pt idx="3923">
                  <c:v>7851.1257324218795</c:v>
                </c:pt>
                <c:pt idx="3924">
                  <c:v>7852.9890136718705</c:v>
                </c:pt>
                <c:pt idx="3925">
                  <c:v>7854.95068359375</c:v>
                </c:pt>
                <c:pt idx="3926">
                  <c:v>7856.9978027343705</c:v>
                </c:pt>
                <c:pt idx="3927">
                  <c:v>7859.07275390625</c:v>
                </c:pt>
                <c:pt idx="3928">
                  <c:v>7861.099609375</c:v>
                </c:pt>
                <c:pt idx="3929">
                  <c:v>7863.111328125</c:v>
                </c:pt>
                <c:pt idx="3930">
                  <c:v>7865.03515625</c:v>
                </c:pt>
                <c:pt idx="3931">
                  <c:v>7867.0217285156205</c:v>
                </c:pt>
                <c:pt idx="3932">
                  <c:v>7869.13427734375</c:v>
                </c:pt>
                <c:pt idx="3933">
                  <c:v>7871.0810546875</c:v>
                </c:pt>
                <c:pt idx="3934">
                  <c:v>7873.0930175781205</c:v>
                </c:pt>
                <c:pt idx="3935">
                  <c:v>7875.0168457031205</c:v>
                </c:pt>
                <c:pt idx="3936">
                  <c:v>7876.9885253906295</c:v>
                </c:pt>
                <c:pt idx="3937">
                  <c:v>7879.05322265625</c:v>
                </c:pt>
                <c:pt idx="3938">
                  <c:v>7880.9167480468705</c:v>
                </c:pt>
                <c:pt idx="3939">
                  <c:v>7882.916015625</c:v>
                </c:pt>
                <c:pt idx="3940">
                  <c:v>7885.0283203125</c:v>
                </c:pt>
                <c:pt idx="3941">
                  <c:v>7887.0402832031205</c:v>
                </c:pt>
                <c:pt idx="3942">
                  <c:v>7889.1003417968795</c:v>
                </c:pt>
                <c:pt idx="3943">
                  <c:v>7891.0744628906295</c:v>
                </c:pt>
                <c:pt idx="3944">
                  <c:v>7893.01318359375</c:v>
                </c:pt>
                <c:pt idx="3945">
                  <c:v>7895.0124511718705</c:v>
                </c:pt>
                <c:pt idx="3946">
                  <c:v>7897.07470703125</c:v>
                </c:pt>
                <c:pt idx="3947">
                  <c:v>7899.0866699218795</c:v>
                </c:pt>
                <c:pt idx="3948">
                  <c:v>7901.02294921875</c:v>
                </c:pt>
                <c:pt idx="3949">
                  <c:v>7902.97216796875</c:v>
                </c:pt>
                <c:pt idx="3950">
                  <c:v>7904.9968261718705</c:v>
                </c:pt>
                <c:pt idx="3951">
                  <c:v>7907.0339355468705</c:v>
                </c:pt>
                <c:pt idx="3952">
                  <c:v>7908.91748046875</c:v>
                </c:pt>
                <c:pt idx="3953">
                  <c:v>7910.91650390625</c:v>
                </c:pt>
                <c:pt idx="3954">
                  <c:v>7912.9787597656295</c:v>
                </c:pt>
                <c:pt idx="3955">
                  <c:v>7914.953125</c:v>
                </c:pt>
                <c:pt idx="3956">
                  <c:v>7916.96728515625</c:v>
                </c:pt>
                <c:pt idx="3957">
                  <c:v>7918.9289550781205</c:v>
                </c:pt>
                <c:pt idx="3958">
                  <c:v>7920.94091796875</c:v>
                </c:pt>
                <c:pt idx="3959">
                  <c:v>7923.1413574218795</c:v>
                </c:pt>
                <c:pt idx="3960">
                  <c:v>7925.0754394531295</c:v>
                </c:pt>
                <c:pt idx="3961">
                  <c:v>7926.9111328125</c:v>
                </c:pt>
                <c:pt idx="3962">
                  <c:v>7928.98828125</c:v>
                </c:pt>
                <c:pt idx="3963">
                  <c:v>7931.025390625</c:v>
                </c:pt>
                <c:pt idx="3964">
                  <c:v>7932.97216796875</c:v>
                </c:pt>
                <c:pt idx="3965">
                  <c:v>7934.9587402343705</c:v>
                </c:pt>
                <c:pt idx="3966">
                  <c:v>7936.9729003906295</c:v>
                </c:pt>
                <c:pt idx="3967">
                  <c:v>7939.0354003906295</c:v>
                </c:pt>
                <c:pt idx="3968">
                  <c:v>7940.9970703125</c:v>
                </c:pt>
                <c:pt idx="3969">
                  <c:v>7942.9333496093705</c:v>
                </c:pt>
                <c:pt idx="3970">
                  <c:v>7944.99560546875</c:v>
                </c:pt>
                <c:pt idx="3971">
                  <c:v>7946.9572753906295</c:v>
                </c:pt>
                <c:pt idx="3972">
                  <c:v>7948.86865234375</c:v>
                </c:pt>
                <c:pt idx="3973">
                  <c:v>7950.9309082031205</c:v>
                </c:pt>
                <c:pt idx="3974">
                  <c:v>7953.0183105468705</c:v>
                </c:pt>
                <c:pt idx="3975">
                  <c:v>7955.0051269531295</c:v>
                </c:pt>
                <c:pt idx="3976">
                  <c:v>7956.99169921875</c:v>
                </c:pt>
                <c:pt idx="3977">
                  <c:v>7959.0412597656295</c:v>
                </c:pt>
                <c:pt idx="3978">
                  <c:v>7961.04052734375</c:v>
                </c:pt>
                <c:pt idx="3979">
                  <c:v>7963.0773925781205</c:v>
                </c:pt>
                <c:pt idx="3980">
                  <c:v>7965.0515136718705</c:v>
                </c:pt>
                <c:pt idx="3981">
                  <c:v>7967.12646484375</c:v>
                </c:pt>
                <c:pt idx="3982">
                  <c:v>7969.1005859375</c:v>
                </c:pt>
                <c:pt idx="3983">
                  <c:v>7970.9865722656295</c:v>
                </c:pt>
                <c:pt idx="3984">
                  <c:v>7972.9963378906295</c:v>
                </c:pt>
                <c:pt idx="3985">
                  <c:v>7974.9455566406205</c:v>
                </c:pt>
                <c:pt idx="3986">
                  <c:v>7976.9699707031205</c:v>
                </c:pt>
                <c:pt idx="3987">
                  <c:v>7979.05712890625</c:v>
                </c:pt>
                <c:pt idx="3988">
                  <c:v>7981.0712890625</c:v>
                </c:pt>
                <c:pt idx="3989">
                  <c:v>7982.9951171875</c:v>
                </c:pt>
                <c:pt idx="3990">
                  <c:v>7984.85595703125</c:v>
                </c:pt>
                <c:pt idx="3991">
                  <c:v>7986.7775878906295</c:v>
                </c:pt>
                <c:pt idx="3992">
                  <c:v>7988.8649902343705</c:v>
                </c:pt>
                <c:pt idx="3993">
                  <c:v>7991.09326171875</c:v>
                </c:pt>
                <c:pt idx="3994">
                  <c:v>7993.1052246093705</c:v>
                </c:pt>
                <c:pt idx="3995">
                  <c:v>7994.9157714843795</c:v>
                </c:pt>
                <c:pt idx="3996">
                  <c:v>7996.9025878906295</c:v>
                </c:pt>
                <c:pt idx="3997">
                  <c:v>7998.9899902343705</c:v>
                </c:pt>
                <c:pt idx="3998">
                  <c:v>8001.03955078125</c:v>
                </c:pt>
                <c:pt idx="3999">
                  <c:v>8002.93603515625</c:v>
                </c:pt>
                <c:pt idx="4000">
                  <c:v>8004.87255859375</c:v>
                </c:pt>
                <c:pt idx="4001">
                  <c:v>8006.91162109375</c:v>
                </c:pt>
                <c:pt idx="4002">
                  <c:v>8008.9736328125</c:v>
                </c:pt>
                <c:pt idx="4003">
                  <c:v>8010.9602050781205</c:v>
                </c:pt>
                <c:pt idx="4004">
                  <c:v>8012.9196777343705</c:v>
                </c:pt>
                <c:pt idx="4005">
                  <c:v>8014.9694824218795</c:v>
                </c:pt>
                <c:pt idx="4006">
                  <c:v>8016.8830566406205</c:v>
                </c:pt>
                <c:pt idx="4007">
                  <c:v>8018.8068847656295</c:v>
                </c:pt>
                <c:pt idx="4008">
                  <c:v>8020.90673828125</c:v>
                </c:pt>
                <c:pt idx="4009">
                  <c:v>8022.9313964843795</c:v>
                </c:pt>
                <c:pt idx="4010">
                  <c:v>8024.98095703125</c:v>
                </c:pt>
                <c:pt idx="4011">
                  <c:v>8026.90234375</c:v>
                </c:pt>
                <c:pt idx="4012">
                  <c:v>8028.8640136718705</c:v>
                </c:pt>
                <c:pt idx="4013">
                  <c:v>8031.0017089843795</c:v>
                </c:pt>
                <c:pt idx="4014">
                  <c:v>8032.96337890625</c:v>
                </c:pt>
                <c:pt idx="4015">
                  <c:v>8034.9150390625</c:v>
                </c:pt>
                <c:pt idx="4016">
                  <c:v>8036.9143066406205</c:v>
                </c:pt>
                <c:pt idx="4017">
                  <c:v>8038.8884277343705</c:v>
                </c:pt>
                <c:pt idx="4018">
                  <c:v>8040.9357910156205</c:v>
                </c:pt>
                <c:pt idx="4019">
                  <c:v>8042.8845214843795</c:v>
                </c:pt>
                <c:pt idx="4020">
                  <c:v>8044.8232421875</c:v>
                </c:pt>
                <c:pt idx="4021">
                  <c:v>8046.8981933593795</c:v>
                </c:pt>
                <c:pt idx="4022">
                  <c:v>8048.91015625</c:v>
                </c:pt>
                <c:pt idx="4023">
                  <c:v>8050.9597167968795</c:v>
                </c:pt>
                <c:pt idx="4024">
                  <c:v>8053.0344238281295</c:v>
                </c:pt>
                <c:pt idx="4025">
                  <c:v>8054.9079589843795</c:v>
                </c:pt>
                <c:pt idx="4026">
                  <c:v>8056.8820800781205</c:v>
                </c:pt>
                <c:pt idx="4027">
                  <c:v>8058.9189453125</c:v>
                </c:pt>
                <c:pt idx="4028">
                  <c:v>8060.9812011718705</c:v>
                </c:pt>
                <c:pt idx="4029">
                  <c:v>8062.9304199218795</c:v>
                </c:pt>
                <c:pt idx="4030">
                  <c:v>8064.841796875</c:v>
                </c:pt>
                <c:pt idx="4031">
                  <c:v>8066.8913574218795</c:v>
                </c:pt>
                <c:pt idx="4032">
                  <c:v>8068.85302734375</c:v>
                </c:pt>
                <c:pt idx="4033">
                  <c:v>8070.8400878906295</c:v>
                </c:pt>
                <c:pt idx="4034">
                  <c:v>8072.9523925781205</c:v>
                </c:pt>
                <c:pt idx="4035">
                  <c:v>8075.08984375</c:v>
                </c:pt>
                <c:pt idx="4036">
                  <c:v>8077.0390625</c:v>
                </c:pt>
                <c:pt idx="4037">
                  <c:v>8078.89990234375</c:v>
                </c:pt>
                <c:pt idx="4038">
                  <c:v>8080.8718261718705</c:v>
                </c:pt>
                <c:pt idx="4039">
                  <c:v>8082.8837890625</c:v>
                </c:pt>
                <c:pt idx="4040">
                  <c:v>8084.8474121093705</c:v>
                </c:pt>
                <c:pt idx="4041">
                  <c:v>8086.8845214843795</c:v>
                </c:pt>
                <c:pt idx="4042">
                  <c:v>8088.9973144531295</c:v>
                </c:pt>
                <c:pt idx="4043">
                  <c:v>8090.9465332031205</c:v>
                </c:pt>
                <c:pt idx="4044">
                  <c:v>8092.8073730468705</c:v>
                </c:pt>
                <c:pt idx="4045">
                  <c:v>8094.8063964843795</c:v>
                </c:pt>
                <c:pt idx="4046">
                  <c:v>8096.8310546875</c:v>
                </c:pt>
                <c:pt idx="4047">
                  <c:v>8098.7424316406205</c:v>
                </c:pt>
                <c:pt idx="4048">
                  <c:v>8100.6513671875</c:v>
                </c:pt>
                <c:pt idx="4049">
                  <c:v>8102.7263183593795</c:v>
                </c:pt>
                <c:pt idx="4050">
                  <c:v>8104.8762207031205</c:v>
                </c:pt>
                <c:pt idx="4051">
                  <c:v>8106.8503417968795</c:v>
                </c:pt>
                <c:pt idx="4052">
                  <c:v>8108.8017578125</c:v>
                </c:pt>
                <c:pt idx="4053">
                  <c:v>8110.7883300781205</c:v>
                </c:pt>
                <c:pt idx="4054">
                  <c:v>8112.7878417968795</c:v>
                </c:pt>
                <c:pt idx="4055">
                  <c:v>8114.8249511718705</c:v>
                </c:pt>
                <c:pt idx="4056">
                  <c:v>8116.9248046875</c:v>
                </c:pt>
                <c:pt idx="4057">
                  <c:v>8118.98681640625</c:v>
                </c:pt>
                <c:pt idx="4058">
                  <c:v>8120.8479003906295</c:v>
                </c:pt>
                <c:pt idx="4059">
                  <c:v>8122.85986328125</c:v>
                </c:pt>
                <c:pt idx="4060">
                  <c:v>8124.921875</c:v>
                </c:pt>
                <c:pt idx="4061">
                  <c:v>8126.8332519531295</c:v>
                </c:pt>
                <c:pt idx="4062">
                  <c:v>8128.7800292968795</c:v>
                </c:pt>
                <c:pt idx="4063">
                  <c:v>8130.85498046875</c:v>
                </c:pt>
                <c:pt idx="4064">
                  <c:v>8132.9318847656295</c:v>
                </c:pt>
                <c:pt idx="4065">
                  <c:v>8134.8806152343705</c:v>
                </c:pt>
                <c:pt idx="4066">
                  <c:v>8136.7919921875</c:v>
                </c:pt>
                <c:pt idx="4067">
                  <c:v>8138.79150390625</c:v>
                </c:pt>
                <c:pt idx="4068">
                  <c:v>8140.87646484375</c:v>
                </c:pt>
                <c:pt idx="4069">
                  <c:v>8142.8483886718705</c:v>
                </c:pt>
                <c:pt idx="4070">
                  <c:v>8144.8125</c:v>
                </c:pt>
                <c:pt idx="4071">
                  <c:v>8146.83935546875</c:v>
                </c:pt>
                <c:pt idx="4072">
                  <c:v>8148.8513183593795</c:v>
                </c:pt>
                <c:pt idx="4073">
                  <c:v>8150.8254394531295</c:v>
                </c:pt>
                <c:pt idx="4074">
                  <c:v>8152.787109375</c:v>
                </c:pt>
                <c:pt idx="4075">
                  <c:v>8154.8615722656295</c:v>
                </c:pt>
                <c:pt idx="4076">
                  <c:v>8156.84814453125</c:v>
                </c:pt>
                <c:pt idx="4077">
                  <c:v>8158.7849121093705</c:v>
                </c:pt>
                <c:pt idx="4078">
                  <c:v>8160.83447265625</c:v>
                </c:pt>
                <c:pt idx="4079">
                  <c:v>8162.8586425781205</c:v>
                </c:pt>
                <c:pt idx="4080">
                  <c:v>8164.85791015625</c:v>
                </c:pt>
                <c:pt idx="4081">
                  <c:v>8166.7668457031205</c:v>
                </c:pt>
                <c:pt idx="4082">
                  <c:v>8168.80419921875</c:v>
                </c:pt>
                <c:pt idx="4083">
                  <c:v>8170.9191894531295</c:v>
                </c:pt>
                <c:pt idx="4084">
                  <c:v>8172.8430175781205</c:v>
                </c:pt>
                <c:pt idx="4085">
                  <c:v>8174.75439453125</c:v>
                </c:pt>
                <c:pt idx="4086">
                  <c:v>8176.7409667968795</c:v>
                </c:pt>
                <c:pt idx="4087">
                  <c:v>8178.81591796875</c:v>
                </c:pt>
                <c:pt idx="4088">
                  <c:v>8180.802734375</c:v>
                </c:pt>
                <c:pt idx="4089">
                  <c:v>8182.875</c:v>
                </c:pt>
                <c:pt idx="4090">
                  <c:v>8185.0126953125</c:v>
                </c:pt>
                <c:pt idx="4091">
                  <c:v>8186.8635253906295</c:v>
                </c:pt>
                <c:pt idx="4092">
                  <c:v>8188.6994628906295</c:v>
                </c:pt>
                <c:pt idx="4093">
                  <c:v>8190.7238769531295</c:v>
                </c:pt>
                <c:pt idx="4094">
                  <c:v>8192.861328125</c:v>
                </c:pt>
                <c:pt idx="4095">
                  <c:v>8194.86083984375</c:v>
                </c:pt>
                <c:pt idx="4096">
                  <c:v>8196.68408203125</c:v>
                </c:pt>
                <c:pt idx="4097">
                  <c:v>8198.69580078125</c:v>
                </c:pt>
                <c:pt idx="4098">
                  <c:v>8200.82080078125</c:v>
                </c:pt>
                <c:pt idx="4099">
                  <c:v>8202.8203125</c:v>
                </c:pt>
                <c:pt idx="4100">
                  <c:v>8204.79443359375</c:v>
                </c:pt>
                <c:pt idx="4101">
                  <c:v>8206.78076171875</c:v>
                </c:pt>
                <c:pt idx="4102">
                  <c:v>8208.71484375</c:v>
                </c:pt>
                <c:pt idx="4103">
                  <c:v>8210.82763671875</c:v>
                </c:pt>
                <c:pt idx="4104">
                  <c:v>8212.8798828125</c:v>
                </c:pt>
                <c:pt idx="4105">
                  <c:v>8214.74072265625</c:v>
                </c:pt>
                <c:pt idx="4106">
                  <c:v>8216.71240234375</c:v>
                </c:pt>
                <c:pt idx="4107">
                  <c:v>8218.7724609375</c:v>
                </c:pt>
                <c:pt idx="4108">
                  <c:v>8220.7744140625</c:v>
                </c:pt>
                <c:pt idx="4109">
                  <c:v>8222.7255859375</c:v>
                </c:pt>
                <c:pt idx="4110">
                  <c:v>8224.7373046875</c:v>
                </c:pt>
                <c:pt idx="4111">
                  <c:v>8226.6865234375</c:v>
                </c:pt>
                <c:pt idx="4112">
                  <c:v>8228.66064453125</c:v>
                </c:pt>
                <c:pt idx="4113">
                  <c:v>8230.72265625</c:v>
                </c:pt>
                <c:pt idx="4114">
                  <c:v>8232.70947265625</c:v>
                </c:pt>
                <c:pt idx="4115">
                  <c:v>8234.72119140625</c:v>
                </c:pt>
                <c:pt idx="4116">
                  <c:v>8236.80615234375</c:v>
                </c:pt>
                <c:pt idx="4117">
                  <c:v>8238.7802734375</c:v>
                </c:pt>
                <c:pt idx="4118">
                  <c:v>8240.71923828125</c:v>
                </c:pt>
                <c:pt idx="4119">
                  <c:v>8242.75634765625</c:v>
                </c:pt>
                <c:pt idx="4120">
                  <c:v>8244.78076171875</c:v>
                </c:pt>
                <c:pt idx="4121">
                  <c:v>8246.6669921875</c:v>
                </c:pt>
                <c:pt idx="4122">
                  <c:v>8248.6787109375</c:v>
                </c:pt>
                <c:pt idx="4123">
                  <c:v>8250.75390625</c:v>
                </c:pt>
                <c:pt idx="4124">
                  <c:v>8252.75341796875</c:v>
                </c:pt>
                <c:pt idx="4125">
                  <c:v>8254.7275390625</c:v>
                </c:pt>
                <c:pt idx="4126">
                  <c:v>8256.68896484375</c:v>
                </c:pt>
                <c:pt idx="4127">
                  <c:v>8258.8642578125</c:v>
                </c:pt>
                <c:pt idx="4128">
                  <c:v>8260.888671875</c:v>
                </c:pt>
                <c:pt idx="4129">
                  <c:v>8262.73681640625</c:v>
                </c:pt>
                <c:pt idx="4130">
                  <c:v>8264.7236328125</c:v>
                </c:pt>
                <c:pt idx="4131">
                  <c:v>8266.71044921875</c:v>
                </c:pt>
                <c:pt idx="4132">
                  <c:v>8268.72265625</c:v>
                </c:pt>
                <c:pt idx="4133">
                  <c:v>8270.78515625</c:v>
                </c:pt>
                <c:pt idx="4134">
                  <c:v>8272.6455078125</c:v>
                </c:pt>
                <c:pt idx="4135">
                  <c:v>8274.6298828125</c:v>
                </c:pt>
                <c:pt idx="4136">
                  <c:v>8276.705078125</c:v>
                </c:pt>
                <c:pt idx="4137">
                  <c:v>8278.71875</c:v>
                </c:pt>
                <c:pt idx="4138">
                  <c:v>8280.73046875</c:v>
                </c:pt>
                <c:pt idx="4139">
                  <c:v>8282.75537109375</c:v>
                </c:pt>
                <c:pt idx="4140">
                  <c:v>8284.8681640625</c:v>
                </c:pt>
                <c:pt idx="4141">
                  <c:v>8286.72900390625</c:v>
                </c:pt>
                <c:pt idx="4142">
                  <c:v>8288.58984375</c:v>
                </c:pt>
                <c:pt idx="4143">
                  <c:v>8290.626953125</c:v>
                </c:pt>
                <c:pt idx="4144">
                  <c:v>8292.77685546875</c:v>
                </c:pt>
                <c:pt idx="4145">
                  <c:v>8294.77392578125</c:v>
                </c:pt>
                <c:pt idx="4146">
                  <c:v>8296.66064453125</c:v>
                </c:pt>
                <c:pt idx="4147">
                  <c:v>8298.7099609375</c:v>
                </c:pt>
                <c:pt idx="4148">
                  <c:v>8300.822265625</c:v>
                </c:pt>
                <c:pt idx="4149">
                  <c:v>8302.7236328125</c:v>
                </c:pt>
                <c:pt idx="4150">
                  <c:v>8304.634765625</c:v>
                </c:pt>
                <c:pt idx="4151">
                  <c:v>8306.69677734375</c:v>
                </c:pt>
                <c:pt idx="4152">
                  <c:v>8308.65625</c:v>
                </c:pt>
                <c:pt idx="4153">
                  <c:v>8310.71875</c:v>
                </c:pt>
                <c:pt idx="4154">
                  <c:v>8312.73291015625</c:v>
                </c:pt>
                <c:pt idx="4155">
                  <c:v>8314.65673828125</c:v>
                </c:pt>
                <c:pt idx="4156">
                  <c:v>8316.66845703125</c:v>
                </c:pt>
                <c:pt idx="4157">
                  <c:v>8318.68017578125</c:v>
                </c:pt>
                <c:pt idx="4158">
                  <c:v>8320.6669921875</c:v>
                </c:pt>
                <c:pt idx="4159">
                  <c:v>8322.638671875</c:v>
                </c:pt>
                <c:pt idx="4160">
                  <c:v>8324.60009765625</c:v>
                </c:pt>
                <c:pt idx="4161">
                  <c:v>8326.62451171875</c:v>
                </c:pt>
                <c:pt idx="4162">
                  <c:v>8328.68701171875</c:v>
                </c:pt>
                <c:pt idx="4163">
                  <c:v>8330.7265625</c:v>
                </c:pt>
                <c:pt idx="4164">
                  <c:v>8332.70068359375</c:v>
                </c:pt>
                <c:pt idx="4165">
                  <c:v>8334.7001953125</c:v>
                </c:pt>
                <c:pt idx="4166">
                  <c:v>8336.78759765625</c:v>
                </c:pt>
                <c:pt idx="4167">
                  <c:v>8338.73681640625</c:v>
                </c:pt>
                <c:pt idx="4168">
                  <c:v>8340.66064453125</c:v>
                </c:pt>
                <c:pt idx="4169">
                  <c:v>8342.62158203125</c:v>
                </c:pt>
                <c:pt idx="4170">
                  <c:v>8344.63330078125</c:v>
                </c:pt>
                <c:pt idx="4171">
                  <c:v>8346.67041015625</c:v>
                </c:pt>
                <c:pt idx="4172">
                  <c:v>8348.70751953125</c:v>
                </c:pt>
                <c:pt idx="4173">
                  <c:v>8350.72998046875</c:v>
                </c:pt>
                <c:pt idx="4174">
                  <c:v>8352.654296875</c:v>
                </c:pt>
                <c:pt idx="4175">
                  <c:v>8354.64306640625</c:v>
                </c:pt>
                <c:pt idx="4176">
                  <c:v>8356.6923828125</c:v>
                </c:pt>
                <c:pt idx="4177">
                  <c:v>8358.7421875</c:v>
                </c:pt>
                <c:pt idx="4178">
                  <c:v>8360.75439453125</c:v>
                </c:pt>
                <c:pt idx="4179">
                  <c:v>8362.76611328125</c:v>
                </c:pt>
                <c:pt idx="4180">
                  <c:v>8364.6767578125</c:v>
                </c:pt>
                <c:pt idx="4181">
                  <c:v>8366.6259765625</c:v>
                </c:pt>
                <c:pt idx="4182">
                  <c:v>8368.66357421875</c:v>
                </c:pt>
                <c:pt idx="4183">
                  <c:v>8370.71337890625</c:v>
                </c:pt>
                <c:pt idx="4184">
                  <c:v>8372.7001953125</c:v>
                </c:pt>
                <c:pt idx="4185">
                  <c:v>8374.64892578125</c:v>
                </c:pt>
                <c:pt idx="4186">
                  <c:v>8376.74853515625</c:v>
                </c:pt>
                <c:pt idx="4187">
                  <c:v>8378.76025390625</c:v>
                </c:pt>
                <c:pt idx="4188">
                  <c:v>8380.6337890625</c:v>
                </c:pt>
                <c:pt idx="4189">
                  <c:v>8382.6962890625</c:v>
                </c:pt>
                <c:pt idx="4190">
                  <c:v>8384.74560546875</c:v>
                </c:pt>
                <c:pt idx="4191">
                  <c:v>8386.6669921875</c:v>
                </c:pt>
                <c:pt idx="4192">
                  <c:v>8388.6767578125</c:v>
                </c:pt>
                <c:pt idx="4193">
                  <c:v>8390.64111328125</c:v>
                </c:pt>
                <c:pt idx="4194">
                  <c:v>8392.66552734375</c:v>
                </c:pt>
                <c:pt idx="4195">
                  <c:v>8394.66455078125</c:v>
                </c:pt>
                <c:pt idx="4196">
                  <c:v>8396.6162109375</c:v>
                </c:pt>
                <c:pt idx="4197">
                  <c:v>8398.6005859375</c:v>
                </c:pt>
                <c:pt idx="4198">
                  <c:v>8400.599609375</c:v>
                </c:pt>
                <c:pt idx="4199">
                  <c:v>8402.73974609375</c:v>
                </c:pt>
                <c:pt idx="4200">
                  <c:v>8404.7392578125</c:v>
                </c:pt>
                <c:pt idx="4201">
                  <c:v>8406.62548828125</c:v>
                </c:pt>
                <c:pt idx="4202">
                  <c:v>8408.66259765625</c:v>
                </c:pt>
                <c:pt idx="4203">
                  <c:v>8410.66162109375</c:v>
                </c:pt>
                <c:pt idx="4204">
                  <c:v>8412.64794921875</c:v>
                </c:pt>
                <c:pt idx="4205">
                  <c:v>8414.59716796875</c:v>
                </c:pt>
                <c:pt idx="4206">
                  <c:v>8416.609375</c:v>
                </c:pt>
                <c:pt idx="4207">
                  <c:v>8418.6337890625</c:v>
                </c:pt>
                <c:pt idx="4208">
                  <c:v>8420.53271484375</c:v>
                </c:pt>
                <c:pt idx="4209">
                  <c:v>8422.55712890625</c:v>
                </c:pt>
                <c:pt idx="4210">
                  <c:v>8424.6064453125</c:v>
                </c:pt>
                <c:pt idx="4211">
                  <c:v>8426.5810546875</c:v>
                </c:pt>
                <c:pt idx="4212">
                  <c:v>8428.56591796875</c:v>
                </c:pt>
                <c:pt idx="4213">
                  <c:v>8430.6279296875</c:v>
                </c:pt>
                <c:pt idx="4214">
                  <c:v>8432.6796875</c:v>
                </c:pt>
                <c:pt idx="4215">
                  <c:v>8434.61572265625</c:v>
                </c:pt>
                <c:pt idx="4216">
                  <c:v>8436.64013671875</c:v>
                </c:pt>
                <c:pt idx="4217">
                  <c:v>8438.63720703125</c:v>
                </c:pt>
                <c:pt idx="4218">
                  <c:v>8440.53564453125</c:v>
                </c:pt>
                <c:pt idx="4219">
                  <c:v>8442.5498046875</c:v>
                </c:pt>
                <c:pt idx="4220">
                  <c:v>8444.58447265625</c:v>
                </c:pt>
                <c:pt idx="4221">
                  <c:v>8446.63427734375</c:v>
                </c:pt>
                <c:pt idx="4222">
                  <c:v>8448.5859375</c:v>
                </c:pt>
                <c:pt idx="4223">
                  <c:v>8450.57275390625</c:v>
                </c:pt>
                <c:pt idx="4224">
                  <c:v>8452.63525390625</c:v>
                </c:pt>
                <c:pt idx="4225">
                  <c:v>8454.67236328125</c:v>
                </c:pt>
                <c:pt idx="4226">
                  <c:v>8456.6083984375</c:v>
                </c:pt>
                <c:pt idx="4227">
                  <c:v>8458.48193359375</c:v>
                </c:pt>
                <c:pt idx="4228">
                  <c:v>8460.4814453125</c:v>
                </c:pt>
                <c:pt idx="4229">
                  <c:v>8462.59423828125</c:v>
                </c:pt>
                <c:pt idx="4230">
                  <c:v>8464.54345703125</c:v>
                </c:pt>
                <c:pt idx="4231">
                  <c:v>8466.4921875</c:v>
                </c:pt>
                <c:pt idx="4232">
                  <c:v>8468.705078125</c:v>
                </c:pt>
                <c:pt idx="4233">
                  <c:v>8470.62890625</c:v>
                </c:pt>
                <c:pt idx="4234">
                  <c:v>8472.4521484375</c:v>
                </c:pt>
                <c:pt idx="4235">
                  <c:v>8474.48681640625</c:v>
                </c:pt>
                <c:pt idx="4236">
                  <c:v>8476.61181640625</c:v>
                </c:pt>
                <c:pt idx="4237">
                  <c:v>8478.7265625</c:v>
                </c:pt>
                <c:pt idx="4238">
                  <c:v>8480.6884765625</c:v>
                </c:pt>
                <c:pt idx="4239">
                  <c:v>8482.7001953125</c:v>
                </c:pt>
                <c:pt idx="4240">
                  <c:v>8484.5986328125</c:v>
                </c:pt>
                <c:pt idx="4241">
                  <c:v>8486.4599609375</c:v>
                </c:pt>
                <c:pt idx="4242">
                  <c:v>8488.52001953125</c:v>
                </c:pt>
                <c:pt idx="4243">
                  <c:v>8490.58203125</c:v>
                </c:pt>
                <c:pt idx="4244">
                  <c:v>8492.58349609375</c:v>
                </c:pt>
                <c:pt idx="4245">
                  <c:v>8494.53271484375</c:v>
                </c:pt>
                <c:pt idx="4246">
                  <c:v>8496.4189453125</c:v>
                </c:pt>
                <c:pt idx="4247">
                  <c:v>8498.40576171875</c:v>
                </c:pt>
                <c:pt idx="4248">
                  <c:v>8500.50537109375</c:v>
                </c:pt>
                <c:pt idx="4249">
                  <c:v>8502.54248046875</c:v>
                </c:pt>
                <c:pt idx="4250">
                  <c:v>8504.50439453125</c:v>
                </c:pt>
                <c:pt idx="4251">
                  <c:v>8506.40283203125</c:v>
                </c:pt>
                <c:pt idx="4252">
                  <c:v>8508.41455078125</c:v>
                </c:pt>
                <c:pt idx="4253">
                  <c:v>8510.53955078125</c:v>
                </c:pt>
                <c:pt idx="4254">
                  <c:v>8512.56396484375</c:v>
                </c:pt>
                <c:pt idx="4255">
                  <c:v>8514.5634765625</c:v>
                </c:pt>
                <c:pt idx="4256">
                  <c:v>8516.55029296875</c:v>
                </c:pt>
                <c:pt idx="4257">
                  <c:v>8518.5244140625</c:v>
                </c:pt>
                <c:pt idx="4258">
                  <c:v>8520.54638671875</c:v>
                </c:pt>
                <c:pt idx="4259">
                  <c:v>8522.6083984375</c:v>
                </c:pt>
                <c:pt idx="4260">
                  <c:v>8524.623046875</c:v>
                </c:pt>
                <c:pt idx="4261">
                  <c:v>8526.572265625</c:v>
                </c:pt>
                <c:pt idx="4262">
                  <c:v>8528.5966796875</c:v>
                </c:pt>
                <c:pt idx="4263">
                  <c:v>8530.60595703125</c:v>
                </c:pt>
                <c:pt idx="4264">
                  <c:v>8532.5546875</c:v>
                </c:pt>
                <c:pt idx="4265">
                  <c:v>8534.48095703125</c:v>
                </c:pt>
                <c:pt idx="4266">
                  <c:v>8536.4931640625</c:v>
                </c:pt>
                <c:pt idx="4267">
                  <c:v>8538.5302734375</c:v>
                </c:pt>
                <c:pt idx="4268">
                  <c:v>8540.5546875</c:v>
                </c:pt>
                <c:pt idx="4269">
                  <c:v>8542.52880859375</c:v>
                </c:pt>
                <c:pt idx="4270">
                  <c:v>8544.490234375</c:v>
                </c:pt>
                <c:pt idx="4271">
                  <c:v>8546.52783203125</c:v>
                </c:pt>
                <c:pt idx="4272">
                  <c:v>8548.47705078125</c:v>
                </c:pt>
                <c:pt idx="4273">
                  <c:v>8550.4384765625</c:v>
                </c:pt>
                <c:pt idx="4274">
                  <c:v>8552.5634765625</c:v>
                </c:pt>
                <c:pt idx="4275">
                  <c:v>8554.6630859375</c:v>
                </c:pt>
                <c:pt idx="4276">
                  <c:v>8556.7001953125</c:v>
                </c:pt>
                <c:pt idx="4277">
                  <c:v>8558.59912109375</c:v>
                </c:pt>
                <c:pt idx="4278">
                  <c:v>8560.4345703125</c:v>
                </c:pt>
                <c:pt idx="4279">
                  <c:v>8562.4716796875</c:v>
                </c:pt>
                <c:pt idx="4280">
                  <c:v>8564.49658203125</c:v>
                </c:pt>
                <c:pt idx="4281">
                  <c:v>8566.4052734375</c:v>
                </c:pt>
                <c:pt idx="4282">
                  <c:v>8568.4296875</c:v>
                </c:pt>
                <c:pt idx="4283">
                  <c:v>8570.5419921875</c:v>
                </c:pt>
                <c:pt idx="4284">
                  <c:v>8572.5791015625</c:v>
                </c:pt>
                <c:pt idx="4285">
                  <c:v>8574.505859375</c:v>
                </c:pt>
                <c:pt idx="4286">
                  <c:v>8576.5556640625</c:v>
                </c:pt>
                <c:pt idx="4287">
                  <c:v>8578.5400390625</c:v>
                </c:pt>
                <c:pt idx="4288">
                  <c:v>8580.48876953125</c:v>
                </c:pt>
                <c:pt idx="4289">
                  <c:v>8582.62890625</c:v>
                </c:pt>
                <c:pt idx="4290">
                  <c:v>8584.5654296875</c:v>
                </c:pt>
                <c:pt idx="4291">
                  <c:v>8586.4892578125</c:v>
                </c:pt>
                <c:pt idx="4292">
                  <c:v>8588.451171875</c:v>
                </c:pt>
                <c:pt idx="4293">
                  <c:v>8590.50048828125</c:v>
                </c:pt>
                <c:pt idx="4294">
                  <c:v>8592.537109375</c:v>
                </c:pt>
                <c:pt idx="4295">
                  <c:v>8594.48583984375</c:v>
                </c:pt>
                <c:pt idx="4296">
                  <c:v>8596.53564453125</c:v>
                </c:pt>
                <c:pt idx="4297">
                  <c:v>8598.52294921875</c:v>
                </c:pt>
                <c:pt idx="4298">
                  <c:v>8600.43408203125</c:v>
                </c:pt>
                <c:pt idx="4299">
                  <c:v>8602.4833984375</c:v>
                </c:pt>
                <c:pt idx="4300">
                  <c:v>8604.646484375</c:v>
                </c:pt>
                <c:pt idx="4301">
                  <c:v>8606.6708984375</c:v>
                </c:pt>
                <c:pt idx="4302">
                  <c:v>8608.529296875</c:v>
                </c:pt>
                <c:pt idx="4303">
                  <c:v>8610.41552734375</c:v>
                </c:pt>
                <c:pt idx="4304">
                  <c:v>8612.49267578125</c:v>
                </c:pt>
                <c:pt idx="4305">
                  <c:v>8614.46728515625</c:v>
                </c:pt>
                <c:pt idx="4306">
                  <c:v>8616.37841796875</c:v>
                </c:pt>
                <c:pt idx="4307">
                  <c:v>8618.40234375</c:v>
                </c:pt>
                <c:pt idx="4308">
                  <c:v>8620.412109375</c:v>
                </c:pt>
                <c:pt idx="4309">
                  <c:v>8622.4365234375</c:v>
                </c:pt>
                <c:pt idx="4310">
                  <c:v>8624.46337890625</c:v>
                </c:pt>
                <c:pt idx="4311">
                  <c:v>8626.51318359375</c:v>
                </c:pt>
                <c:pt idx="4312">
                  <c:v>8628.53759765625</c:v>
                </c:pt>
                <c:pt idx="4313">
                  <c:v>8630.48681640625</c:v>
                </c:pt>
                <c:pt idx="4314">
                  <c:v>8632.4609375</c:v>
                </c:pt>
                <c:pt idx="4315">
                  <c:v>8634.498046875</c:v>
                </c:pt>
                <c:pt idx="4316">
                  <c:v>8636.48486328125</c:v>
                </c:pt>
                <c:pt idx="4317">
                  <c:v>8638.49658203125</c:v>
                </c:pt>
                <c:pt idx="4318">
                  <c:v>8640.53369140625</c:v>
                </c:pt>
                <c:pt idx="4319">
                  <c:v>8642.49560546875</c:v>
                </c:pt>
                <c:pt idx="4320">
                  <c:v>8644.52001953125</c:v>
                </c:pt>
                <c:pt idx="4321">
                  <c:v>8646.5439453125</c:v>
                </c:pt>
                <c:pt idx="4322">
                  <c:v>8648.51806640625</c:v>
                </c:pt>
                <c:pt idx="4323">
                  <c:v>8650.4423828125</c:v>
                </c:pt>
                <c:pt idx="4324">
                  <c:v>8652.4541015625</c:v>
                </c:pt>
                <c:pt idx="4325">
                  <c:v>8654.52880859375</c:v>
                </c:pt>
                <c:pt idx="4326">
                  <c:v>8656.47802734375</c:v>
                </c:pt>
                <c:pt idx="4327">
                  <c:v>8658.439453125</c:v>
                </c:pt>
                <c:pt idx="4328">
                  <c:v>8660.41357421875</c:v>
                </c:pt>
                <c:pt idx="4329">
                  <c:v>8662.36279296875</c:v>
                </c:pt>
                <c:pt idx="4330">
                  <c:v>8664.29931640625</c:v>
                </c:pt>
                <c:pt idx="4331">
                  <c:v>8666.3740234375</c:v>
                </c:pt>
                <c:pt idx="4332">
                  <c:v>8668.39599609375</c:v>
                </c:pt>
                <c:pt idx="4333">
                  <c:v>8670.40771484375</c:v>
                </c:pt>
                <c:pt idx="4334">
                  <c:v>8672.47021484375</c:v>
                </c:pt>
                <c:pt idx="4335">
                  <c:v>8674.45458984375</c:v>
                </c:pt>
                <c:pt idx="4336">
                  <c:v>8676.443359375</c:v>
                </c:pt>
                <c:pt idx="4337">
                  <c:v>8678.47021484375</c:v>
                </c:pt>
                <c:pt idx="4338">
                  <c:v>8680.482421875</c:v>
                </c:pt>
                <c:pt idx="4339">
                  <c:v>8682.4443359375</c:v>
                </c:pt>
                <c:pt idx="4340">
                  <c:v>8684.49365234375</c:v>
                </c:pt>
                <c:pt idx="4341">
                  <c:v>8686.50537109375</c:v>
                </c:pt>
                <c:pt idx="4342">
                  <c:v>8688.3916015625</c:v>
                </c:pt>
                <c:pt idx="4343">
                  <c:v>8690.36572265625</c:v>
                </c:pt>
                <c:pt idx="4344">
                  <c:v>8692.37744140625</c:v>
                </c:pt>
                <c:pt idx="4345">
                  <c:v>8694.36376953125</c:v>
                </c:pt>
                <c:pt idx="4346">
                  <c:v>8696.337890625</c:v>
                </c:pt>
                <c:pt idx="4347">
                  <c:v>8698.28466796875</c:v>
                </c:pt>
                <c:pt idx="4348">
                  <c:v>8700.45751953125</c:v>
                </c:pt>
                <c:pt idx="4349">
                  <c:v>8702.54736328125</c:v>
                </c:pt>
                <c:pt idx="4350">
                  <c:v>8704.3984375</c:v>
                </c:pt>
                <c:pt idx="4351">
                  <c:v>8706.38525390625</c:v>
                </c:pt>
                <c:pt idx="4352">
                  <c:v>8708.40966796875</c:v>
                </c:pt>
                <c:pt idx="4353">
                  <c:v>8710.43408203125</c:v>
                </c:pt>
                <c:pt idx="4354">
                  <c:v>8712.48388671875</c:v>
                </c:pt>
                <c:pt idx="4355">
                  <c:v>8714.40771484375</c:v>
                </c:pt>
                <c:pt idx="4356">
                  <c:v>8716.39453125</c:v>
                </c:pt>
                <c:pt idx="4357">
                  <c:v>8718.40673828125</c:v>
                </c:pt>
                <c:pt idx="4358">
                  <c:v>8720.37841796875</c:v>
                </c:pt>
                <c:pt idx="4359">
                  <c:v>8722.3779296875</c:v>
                </c:pt>
                <c:pt idx="4360">
                  <c:v>8724.36474609375</c:v>
                </c:pt>
                <c:pt idx="4361">
                  <c:v>8726.388671875</c:v>
                </c:pt>
                <c:pt idx="4362">
                  <c:v>8728.478515625</c:v>
                </c:pt>
                <c:pt idx="4363">
                  <c:v>8730.40234375</c:v>
                </c:pt>
                <c:pt idx="4364">
                  <c:v>8732.35107421875</c:v>
                </c:pt>
                <c:pt idx="4365">
                  <c:v>8734.3759765625</c:v>
                </c:pt>
                <c:pt idx="4366">
                  <c:v>8736.27490234375</c:v>
                </c:pt>
                <c:pt idx="4367">
                  <c:v>8738.32470703125</c:v>
                </c:pt>
                <c:pt idx="4368">
                  <c:v>8740.43701171875</c:v>
                </c:pt>
                <c:pt idx="4369">
                  <c:v>8742.42333984375</c:v>
                </c:pt>
                <c:pt idx="4370">
                  <c:v>8744.39794921875</c:v>
                </c:pt>
                <c:pt idx="4371">
                  <c:v>8746.35986328125</c:v>
                </c:pt>
                <c:pt idx="4372">
                  <c:v>8748.3212890625</c:v>
                </c:pt>
                <c:pt idx="4373">
                  <c:v>8750.34521484375</c:v>
                </c:pt>
                <c:pt idx="4374">
                  <c:v>8752.36962890625</c:v>
                </c:pt>
                <c:pt idx="4375">
                  <c:v>8754.35693359375</c:v>
                </c:pt>
                <c:pt idx="4376">
                  <c:v>8756.4189453125</c:v>
                </c:pt>
                <c:pt idx="4377">
                  <c:v>8758.41796875</c:v>
                </c:pt>
                <c:pt idx="4378">
                  <c:v>8760.314453125</c:v>
                </c:pt>
                <c:pt idx="4379">
                  <c:v>8762.376953125</c:v>
                </c:pt>
                <c:pt idx="4380">
                  <c:v>8764.46630859375</c:v>
                </c:pt>
                <c:pt idx="4381">
                  <c:v>8766.33984375</c:v>
                </c:pt>
                <c:pt idx="4382">
                  <c:v>8768.3271484375</c:v>
                </c:pt>
                <c:pt idx="4383">
                  <c:v>8770.47705078125</c:v>
                </c:pt>
                <c:pt idx="4384">
                  <c:v>8772.42578125</c:v>
                </c:pt>
                <c:pt idx="4385">
                  <c:v>8774.34716796875</c:v>
                </c:pt>
                <c:pt idx="4386">
                  <c:v>8776.4345703125</c:v>
                </c:pt>
                <c:pt idx="4387">
                  <c:v>8778.39892578125</c:v>
                </c:pt>
                <c:pt idx="4388">
                  <c:v>8780.33544921875</c:v>
                </c:pt>
                <c:pt idx="4389">
                  <c:v>8782.384765625</c:v>
                </c:pt>
                <c:pt idx="4390">
                  <c:v>8784.38427734375</c:v>
                </c:pt>
                <c:pt idx="4391">
                  <c:v>8786.37158203125</c:v>
                </c:pt>
                <c:pt idx="4392">
                  <c:v>8788.3935546875</c:v>
                </c:pt>
                <c:pt idx="4393">
                  <c:v>8790.4052734375</c:v>
                </c:pt>
                <c:pt idx="4394">
                  <c:v>8792.33154296875</c:v>
                </c:pt>
                <c:pt idx="4395">
                  <c:v>8794.25537109375</c:v>
                </c:pt>
                <c:pt idx="4396">
                  <c:v>8796.3427734375</c:v>
                </c:pt>
                <c:pt idx="4397">
                  <c:v>8798.43017578125</c:v>
                </c:pt>
                <c:pt idx="4398">
                  <c:v>8800.3662109375</c:v>
                </c:pt>
                <c:pt idx="4399">
                  <c:v>8802.3125</c:v>
                </c:pt>
                <c:pt idx="4400">
                  <c:v>8804.33740234375</c:v>
                </c:pt>
                <c:pt idx="4401">
                  <c:v>8806.46484375</c:v>
                </c:pt>
                <c:pt idx="4402">
                  <c:v>8808.43896484375</c:v>
                </c:pt>
                <c:pt idx="4403">
                  <c:v>8810.31298828125</c:v>
                </c:pt>
                <c:pt idx="4404">
                  <c:v>8812.35986328125</c:v>
                </c:pt>
                <c:pt idx="4405">
                  <c:v>8814.34619140625</c:v>
                </c:pt>
                <c:pt idx="4406">
                  <c:v>8816.259765625</c:v>
                </c:pt>
                <c:pt idx="4407">
                  <c:v>8818.25927734375</c:v>
                </c:pt>
                <c:pt idx="4408">
                  <c:v>8820.3466796875</c:v>
                </c:pt>
                <c:pt idx="4409">
                  <c:v>8822.3837890625</c:v>
                </c:pt>
                <c:pt idx="4410">
                  <c:v>8824.29296875</c:v>
                </c:pt>
                <c:pt idx="4411">
                  <c:v>8826.279296875</c:v>
                </c:pt>
                <c:pt idx="4412">
                  <c:v>8828.341796875</c:v>
                </c:pt>
                <c:pt idx="4413">
                  <c:v>8830.3291015625</c:v>
                </c:pt>
                <c:pt idx="4414">
                  <c:v>8832.35595703125</c:v>
                </c:pt>
                <c:pt idx="4415">
                  <c:v>8834.330078125</c:v>
                </c:pt>
                <c:pt idx="4416">
                  <c:v>8836.31640625</c:v>
                </c:pt>
                <c:pt idx="4417">
                  <c:v>8838.353515625</c:v>
                </c:pt>
                <c:pt idx="4418">
                  <c:v>8840.22705078125</c:v>
                </c:pt>
                <c:pt idx="4419">
                  <c:v>8842.17578125</c:v>
                </c:pt>
                <c:pt idx="4420">
                  <c:v>8844.23779296875</c:v>
                </c:pt>
                <c:pt idx="4421">
                  <c:v>8846.2119140625</c:v>
                </c:pt>
                <c:pt idx="4422">
                  <c:v>8848.22412109375</c:v>
                </c:pt>
                <c:pt idx="4423">
                  <c:v>8850.34912109375</c:v>
                </c:pt>
                <c:pt idx="4424">
                  <c:v>8852.34814453125</c:v>
                </c:pt>
                <c:pt idx="4425">
                  <c:v>8854.3349609375</c:v>
                </c:pt>
                <c:pt idx="4426">
                  <c:v>8856.33447265625</c:v>
                </c:pt>
                <c:pt idx="4427">
                  <c:v>8858.24560546875</c:v>
                </c:pt>
                <c:pt idx="4428">
                  <c:v>8860.28271484375</c:v>
                </c:pt>
                <c:pt idx="4429">
                  <c:v>8862.33251953125</c:v>
                </c:pt>
                <c:pt idx="4430">
                  <c:v>8864.3193359375</c:v>
                </c:pt>
                <c:pt idx="4431">
                  <c:v>8866.29345703125</c:v>
                </c:pt>
                <c:pt idx="4432">
                  <c:v>8868.30322265625</c:v>
                </c:pt>
                <c:pt idx="4433">
                  <c:v>8870.23974609375</c:v>
                </c:pt>
                <c:pt idx="4434">
                  <c:v>8872.16552734375</c:v>
                </c:pt>
                <c:pt idx="4435">
                  <c:v>8874.21533203125</c:v>
                </c:pt>
                <c:pt idx="4436">
                  <c:v>8876.1875</c:v>
                </c:pt>
                <c:pt idx="4437">
                  <c:v>8878.287109375</c:v>
                </c:pt>
                <c:pt idx="4438">
                  <c:v>8880.23828125</c:v>
                </c:pt>
                <c:pt idx="4439">
                  <c:v>8882.22265625</c:v>
                </c:pt>
                <c:pt idx="4440">
                  <c:v>8884.33544921875</c:v>
                </c:pt>
                <c:pt idx="4441">
                  <c:v>8886.26220703125</c:v>
                </c:pt>
                <c:pt idx="4442">
                  <c:v>8888.3115234375</c:v>
                </c:pt>
                <c:pt idx="4443">
                  <c:v>8890.37353515625</c:v>
                </c:pt>
                <c:pt idx="4444">
                  <c:v>8892.259765625</c:v>
                </c:pt>
                <c:pt idx="4445">
                  <c:v>8894.30908203125</c:v>
                </c:pt>
                <c:pt idx="4446">
                  <c:v>8896.33349609375</c:v>
                </c:pt>
                <c:pt idx="4447">
                  <c:v>8898.16943359375</c:v>
                </c:pt>
                <c:pt idx="4448">
                  <c:v>8900.2314453125</c:v>
                </c:pt>
                <c:pt idx="4449">
                  <c:v>8902.255859375</c:v>
                </c:pt>
                <c:pt idx="4450">
                  <c:v>8904.24267578125</c:v>
                </c:pt>
                <c:pt idx="4451">
                  <c:v>8906.29248046875</c:v>
                </c:pt>
                <c:pt idx="4452">
                  <c:v>8908.21630859375</c:v>
                </c:pt>
                <c:pt idx="4453">
                  <c:v>8910.22802734375</c:v>
                </c:pt>
                <c:pt idx="4454">
                  <c:v>8912.3408203125</c:v>
                </c:pt>
                <c:pt idx="4455">
                  <c:v>8914.3154296875</c:v>
                </c:pt>
                <c:pt idx="4456">
                  <c:v>8916.32763671875</c:v>
                </c:pt>
                <c:pt idx="4457">
                  <c:v>8918.41455078125</c:v>
                </c:pt>
                <c:pt idx="4458">
                  <c:v>8920.36328125</c:v>
                </c:pt>
                <c:pt idx="4459">
                  <c:v>8922.26220703125</c:v>
                </c:pt>
                <c:pt idx="4460">
                  <c:v>8924.21142578125</c:v>
                </c:pt>
                <c:pt idx="4461">
                  <c:v>8926.22314453125</c:v>
                </c:pt>
                <c:pt idx="4462">
                  <c:v>8928.24462890625</c:v>
                </c:pt>
                <c:pt idx="4463">
                  <c:v>8930.19384765625</c:v>
                </c:pt>
                <c:pt idx="4464">
                  <c:v>8932.23388671875</c:v>
                </c:pt>
                <c:pt idx="4465">
                  <c:v>8934.1953125</c:v>
                </c:pt>
                <c:pt idx="4466">
                  <c:v>8936.1943359375</c:v>
                </c:pt>
                <c:pt idx="4467">
                  <c:v>8938.19384765625</c:v>
                </c:pt>
                <c:pt idx="4468">
                  <c:v>8940.16552734375</c:v>
                </c:pt>
                <c:pt idx="4469">
                  <c:v>8942.25244140625</c:v>
                </c:pt>
                <c:pt idx="4470">
                  <c:v>8944.279296875</c:v>
                </c:pt>
                <c:pt idx="4471">
                  <c:v>8946.2412109375</c:v>
                </c:pt>
                <c:pt idx="4472">
                  <c:v>8948.177734375</c:v>
                </c:pt>
                <c:pt idx="4473">
                  <c:v>8950.25244140625</c:v>
                </c:pt>
                <c:pt idx="4474">
                  <c:v>8952.2744140625</c:v>
                </c:pt>
                <c:pt idx="4475">
                  <c:v>8954.23583984375</c:v>
                </c:pt>
                <c:pt idx="4476">
                  <c:v>8956.2353515625</c:v>
                </c:pt>
                <c:pt idx="4477">
                  <c:v>8958.26025390625</c:v>
                </c:pt>
                <c:pt idx="4478">
                  <c:v>8960.19921875</c:v>
                </c:pt>
                <c:pt idx="4479">
                  <c:v>8962.1982421875</c:v>
                </c:pt>
                <c:pt idx="4480">
                  <c:v>8964.22216796875</c:v>
                </c:pt>
                <c:pt idx="4481">
                  <c:v>8966.13134765625</c:v>
                </c:pt>
                <c:pt idx="4482">
                  <c:v>8968.09130859375</c:v>
                </c:pt>
                <c:pt idx="4483">
                  <c:v>8970.193359375</c:v>
                </c:pt>
                <c:pt idx="4484">
                  <c:v>8972.2578125</c:v>
                </c:pt>
                <c:pt idx="4485">
                  <c:v>8974.23193359375</c:v>
                </c:pt>
                <c:pt idx="4486">
                  <c:v>8976.21826171875</c:v>
                </c:pt>
                <c:pt idx="4487">
                  <c:v>8978.11474609375</c:v>
                </c:pt>
                <c:pt idx="4488">
                  <c:v>8980.1396484375</c:v>
                </c:pt>
                <c:pt idx="4489">
                  <c:v>8982.17919921875</c:v>
                </c:pt>
                <c:pt idx="4490">
                  <c:v>8984.25390625</c:v>
                </c:pt>
                <c:pt idx="4491">
                  <c:v>8986.34130859375</c:v>
                </c:pt>
                <c:pt idx="4492">
                  <c:v>8988.2900390625</c:v>
                </c:pt>
                <c:pt idx="4493">
                  <c:v>8990.2890625</c:v>
                </c:pt>
                <c:pt idx="4494">
                  <c:v>8992.21337890625</c:v>
                </c:pt>
                <c:pt idx="4495">
                  <c:v>8994.16259765625</c:v>
                </c:pt>
                <c:pt idx="4496">
                  <c:v>8996.23681640625</c:v>
                </c:pt>
                <c:pt idx="4497">
                  <c:v>8998.2109375</c:v>
                </c:pt>
                <c:pt idx="4498">
                  <c:v>9000.12255859375</c:v>
                </c:pt>
                <c:pt idx="4499">
                  <c:v>9002.05908203125</c:v>
                </c:pt>
                <c:pt idx="4500">
                  <c:v>9004.1083984375</c:v>
                </c:pt>
                <c:pt idx="4501">
                  <c:v>9006.14306640625</c:v>
                </c:pt>
                <c:pt idx="4502">
                  <c:v>9008.16748046875</c:v>
                </c:pt>
                <c:pt idx="4503">
                  <c:v>9010.2822265625</c:v>
                </c:pt>
                <c:pt idx="4504">
                  <c:v>9012.29443359375</c:v>
                </c:pt>
                <c:pt idx="4505">
                  <c:v>9014.11767578125</c:v>
                </c:pt>
                <c:pt idx="4506">
                  <c:v>9016.0791015625</c:v>
                </c:pt>
                <c:pt idx="4507">
                  <c:v>9018.19140625</c:v>
                </c:pt>
                <c:pt idx="4508">
                  <c:v>9020.17822265625</c:v>
                </c:pt>
                <c:pt idx="4509">
                  <c:v>9022.27587890625</c:v>
                </c:pt>
                <c:pt idx="4510">
                  <c:v>9024.36328125</c:v>
                </c:pt>
                <c:pt idx="4511">
                  <c:v>9026.27734375</c:v>
                </c:pt>
                <c:pt idx="4512">
                  <c:v>9028.17578125</c:v>
                </c:pt>
                <c:pt idx="4513">
                  <c:v>9030.1748046875</c:v>
                </c:pt>
                <c:pt idx="4514">
                  <c:v>9032.162109375</c:v>
                </c:pt>
                <c:pt idx="4515">
                  <c:v>9034.1240234375</c:v>
                </c:pt>
                <c:pt idx="4516">
                  <c:v>9036.1357421875</c:v>
                </c:pt>
                <c:pt idx="4517">
                  <c:v>9038.23291015625</c:v>
                </c:pt>
                <c:pt idx="4518">
                  <c:v>9040.24462890625</c:v>
                </c:pt>
                <c:pt idx="4519">
                  <c:v>9042.1708984375</c:v>
                </c:pt>
                <c:pt idx="4520">
                  <c:v>9044.080078125</c:v>
                </c:pt>
                <c:pt idx="4521">
                  <c:v>9046.14208984375</c:v>
                </c:pt>
                <c:pt idx="4522">
                  <c:v>9048.2041015625</c:v>
                </c:pt>
                <c:pt idx="4523">
                  <c:v>9050.10302734375</c:v>
                </c:pt>
                <c:pt idx="4524">
                  <c:v>9052.16748046875</c:v>
                </c:pt>
                <c:pt idx="4525">
                  <c:v>9054.1796875</c:v>
                </c:pt>
                <c:pt idx="4526">
                  <c:v>9056.17919921875</c:v>
                </c:pt>
                <c:pt idx="4527">
                  <c:v>9058.2158203125</c:v>
                </c:pt>
                <c:pt idx="4528">
                  <c:v>9060.2275390625</c:v>
                </c:pt>
                <c:pt idx="4529">
                  <c:v>9062.13916015625</c:v>
                </c:pt>
                <c:pt idx="4530">
                  <c:v>9064.06298828125</c:v>
                </c:pt>
                <c:pt idx="4531">
                  <c:v>9066.2255859375</c:v>
                </c:pt>
                <c:pt idx="4532">
                  <c:v>9068.2099609375</c:v>
                </c:pt>
                <c:pt idx="4533">
                  <c:v>9070.033203125</c:v>
                </c:pt>
                <c:pt idx="4534">
                  <c:v>9072.06005859375</c:v>
                </c:pt>
                <c:pt idx="4535">
                  <c:v>9074.134765625</c:v>
                </c:pt>
                <c:pt idx="4536">
                  <c:v>9076.10888671875</c:v>
                </c:pt>
                <c:pt idx="4537">
                  <c:v>9078.095703125</c:v>
                </c:pt>
                <c:pt idx="4538">
                  <c:v>9080.22119140625</c:v>
                </c:pt>
                <c:pt idx="4539">
                  <c:v>9082.1806640625</c:v>
                </c:pt>
                <c:pt idx="4540">
                  <c:v>9084.1923828125</c:v>
                </c:pt>
                <c:pt idx="4541">
                  <c:v>9086.2568359375</c:v>
                </c:pt>
                <c:pt idx="4542">
                  <c:v>9088.10498046875</c:v>
                </c:pt>
                <c:pt idx="4543">
                  <c:v>9090.12939453125</c:v>
                </c:pt>
                <c:pt idx="4544">
                  <c:v>9092.16650390625</c:v>
                </c:pt>
                <c:pt idx="4545">
                  <c:v>9094.21630859375</c:v>
                </c:pt>
                <c:pt idx="4546">
                  <c:v>9096.1904296875</c:v>
                </c:pt>
                <c:pt idx="4547">
                  <c:v>9098.1015625</c:v>
                </c:pt>
                <c:pt idx="4548">
                  <c:v>9100.0634765625</c:v>
                </c:pt>
                <c:pt idx="4549">
                  <c:v>9102.05029296875</c:v>
                </c:pt>
                <c:pt idx="4550">
                  <c:v>9104.1376953125</c:v>
                </c:pt>
                <c:pt idx="4551">
                  <c:v>9106.1474609375</c:v>
                </c:pt>
                <c:pt idx="4552">
                  <c:v>9108.14697265625</c:v>
                </c:pt>
                <c:pt idx="4553">
                  <c:v>9110.09814453125</c:v>
                </c:pt>
                <c:pt idx="4554">
                  <c:v>9111.9462890625</c:v>
                </c:pt>
                <c:pt idx="4555">
                  <c:v>9113.94580078125</c:v>
                </c:pt>
                <c:pt idx="4556">
                  <c:v>9116.07080078125</c:v>
                </c:pt>
                <c:pt idx="4557">
                  <c:v>9118.1953125</c:v>
                </c:pt>
                <c:pt idx="4558">
                  <c:v>9120.2197265625</c:v>
                </c:pt>
                <c:pt idx="4559">
                  <c:v>9122.1162109375</c:v>
                </c:pt>
                <c:pt idx="4560">
                  <c:v>9124.052734375</c:v>
                </c:pt>
                <c:pt idx="4561">
                  <c:v>9126.0673828125</c:v>
                </c:pt>
                <c:pt idx="4562">
                  <c:v>9128.11669921875</c:v>
                </c:pt>
                <c:pt idx="4563">
                  <c:v>9130.12841796875</c:v>
                </c:pt>
                <c:pt idx="4564">
                  <c:v>9132.10302734375</c:v>
                </c:pt>
                <c:pt idx="4565">
                  <c:v>9134.01171875</c:v>
                </c:pt>
                <c:pt idx="4566">
                  <c:v>9136.0361328125</c:v>
                </c:pt>
                <c:pt idx="4567">
                  <c:v>9138.11328125</c:v>
                </c:pt>
                <c:pt idx="4568">
                  <c:v>9140.150390625</c:v>
                </c:pt>
                <c:pt idx="4569">
                  <c:v>9142.0869140625</c:v>
                </c:pt>
                <c:pt idx="4570">
                  <c:v>9144.06103515625</c:v>
                </c:pt>
                <c:pt idx="4571">
                  <c:v>9146.0078125</c:v>
                </c:pt>
                <c:pt idx="4572">
                  <c:v>9147.994140625</c:v>
                </c:pt>
                <c:pt idx="4573">
                  <c:v>9150.1318359375</c:v>
                </c:pt>
                <c:pt idx="4574">
                  <c:v>9152.15673828125</c:v>
                </c:pt>
                <c:pt idx="4575">
                  <c:v>9154.02001953125</c:v>
                </c:pt>
                <c:pt idx="4576">
                  <c:v>9156.01953125</c:v>
                </c:pt>
                <c:pt idx="4577">
                  <c:v>9158.19482421875</c:v>
                </c:pt>
                <c:pt idx="4578">
                  <c:v>9160.1435546875</c:v>
                </c:pt>
                <c:pt idx="4579">
                  <c:v>9162.115234375</c:v>
                </c:pt>
                <c:pt idx="4580">
                  <c:v>9164.177734375</c:v>
                </c:pt>
                <c:pt idx="4581">
                  <c:v>9166.0537109375</c:v>
                </c:pt>
                <c:pt idx="4582">
                  <c:v>9167.90185546875</c:v>
                </c:pt>
                <c:pt idx="4583">
                  <c:v>9170.02734375</c:v>
                </c:pt>
                <c:pt idx="4584">
                  <c:v>9172.10205078125</c:v>
                </c:pt>
                <c:pt idx="4585">
                  <c:v>9174.0380859375</c:v>
                </c:pt>
                <c:pt idx="4586">
                  <c:v>9176.0126953125</c:v>
                </c:pt>
                <c:pt idx="4587">
                  <c:v>9177.974609375</c:v>
                </c:pt>
                <c:pt idx="4588">
                  <c:v>9179.9609375</c:v>
                </c:pt>
                <c:pt idx="4589">
                  <c:v>9181.96044921875</c:v>
                </c:pt>
                <c:pt idx="4590">
                  <c:v>9183.99755859375</c:v>
                </c:pt>
                <c:pt idx="4591">
                  <c:v>9185.958984375</c:v>
                </c:pt>
                <c:pt idx="4592">
                  <c:v>9188.05908203125</c:v>
                </c:pt>
                <c:pt idx="4593">
                  <c:v>9190.19677734375</c:v>
                </c:pt>
                <c:pt idx="4594">
                  <c:v>9192.18310546875</c:v>
                </c:pt>
                <c:pt idx="4595">
                  <c:v>9194.1572265625</c:v>
                </c:pt>
                <c:pt idx="4596">
                  <c:v>9196.005859375</c:v>
                </c:pt>
                <c:pt idx="4597">
                  <c:v>9197.85400390625</c:v>
                </c:pt>
                <c:pt idx="4598">
                  <c:v>9199.94140625</c:v>
                </c:pt>
                <c:pt idx="4599">
                  <c:v>9202.11669921875</c:v>
                </c:pt>
                <c:pt idx="4600">
                  <c:v>9204.15380859375</c:v>
                </c:pt>
                <c:pt idx="4601">
                  <c:v>9206.1533203125</c:v>
                </c:pt>
                <c:pt idx="4602">
                  <c:v>9208.14013671875</c:v>
                </c:pt>
                <c:pt idx="4603">
                  <c:v>9210.10205078125</c:v>
                </c:pt>
                <c:pt idx="4604">
                  <c:v>9212.09912109375</c:v>
                </c:pt>
                <c:pt idx="4605">
                  <c:v>9214.009765625</c:v>
                </c:pt>
                <c:pt idx="4606">
                  <c:v>9215.9482421875</c:v>
                </c:pt>
                <c:pt idx="4607">
                  <c:v>9218.0234375</c:v>
                </c:pt>
                <c:pt idx="4608">
                  <c:v>9220.01025390625</c:v>
                </c:pt>
                <c:pt idx="4609">
                  <c:v>9221.9970703125</c:v>
                </c:pt>
                <c:pt idx="4610">
                  <c:v>9224.07177734375</c:v>
                </c:pt>
                <c:pt idx="4611">
                  <c:v>9226.06884765625</c:v>
                </c:pt>
                <c:pt idx="4612">
                  <c:v>9227.98046875</c:v>
                </c:pt>
                <c:pt idx="4613">
                  <c:v>9229.96923828125</c:v>
                </c:pt>
                <c:pt idx="4614">
                  <c:v>9231.96826171875</c:v>
                </c:pt>
                <c:pt idx="4615">
                  <c:v>9233.9677734375</c:v>
                </c:pt>
                <c:pt idx="4616">
                  <c:v>9236.0400390625</c:v>
                </c:pt>
                <c:pt idx="4617">
                  <c:v>9237.94873046875</c:v>
                </c:pt>
                <c:pt idx="4618">
                  <c:v>9239.95068359375</c:v>
                </c:pt>
                <c:pt idx="4619">
                  <c:v>9241.990234375</c:v>
                </c:pt>
                <c:pt idx="4620">
                  <c:v>9243.826171875</c:v>
                </c:pt>
                <c:pt idx="4621">
                  <c:v>9245.81298828125</c:v>
                </c:pt>
                <c:pt idx="4622">
                  <c:v>9247.93798828125</c:v>
                </c:pt>
                <c:pt idx="4623">
                  <c:v>9250.0126953125</c:v>
                </c:pt>
                <c:pt idx="4624">
                  <c:v>9251.94921875</c:v>
                </c:pt>
                <c:pt idx="4625">
                  <c:v>9254.02392578125</c:v>
                </c:pt>
                <c:pt idx="4626">
                  <c:v>9256.06103515625</c:v>
                </c:pt>
                <c:pt idx="4627">
                  <c:v>9257.9599609375</c:v>
                </c:pt>
                <c:pt idx="4628">
                  <c:v>9259.984375</c:v>
                </c:pt>
                <c:pt idx="4629">
                  <c:v>9262.021484375</c:v>
                </c:pt>
                <c:pt idx="4630">
                  <c:v>9264.09375</c:v>
                </c:pt>
                <c:pt idx="4631">
                  <c:v>9266.10302734375</c:v>
                </c:pt>
                <c:pt idx="4632">
                  <c:v>9268.06689453125</c:v>
                </c:pt>
                <c:pt idx="4633">
                  <c:v>9270.03076171875</c:v>
                </c:pt>
                <c:pt idx="4634">
                  <c:v>9271.94189453125</c:v>
                </c:pt>
                <c:pt idx="4635">
                  <c:v>9273.90380859375</c:v>
                </c:pt>
                <c:pt idx="4636">
                  <c:v>9275.88818359375</c:v>
                </c:pt>
                <c:pt idx="4637">
                  <c:v>9277.87451171875</c:v>
                </c:pt>
                <c:pt idx="4638">
                  <c:v>9279.9140625</c:v>
                </c:pt>
                <c:pt idx="4639">
                  <c:v>9281.85107421875</c:v>
                </c:pt>
                <c:pt idx="4640">
                  <c:v>9283.8125</c:v>
                </c:pt>
                <c:pt idx="4641">
                  <c:v>9285.912109375</c:v>
                </c:pt>
                <c:pt idx="4642">
                  <c:v>9287.974609375</c:v>
                </c:pt>
                <c:pt idx="4643">
                  <c:v>9289.98681640625</c:v>
                </c:pt>
                <c:pt idx="4644">
                  <c:v>9291.91064453125</c:v>
                </c:pt>
                <c:pt idx="4645">
                  <c:v>9293.9599609375</c:v>
                </c:pt>
                <c:pt idx="4646">
                  <c:v>9296.04736328125</c:v>
                </c:pt>
                <c:pt idx="4647">
                  <c:v>9297.94580078125</c:v>
                </c:pt>
                <c:pt idx="4648">
                  <c:v>9299.9072265625</c:v>
                </c:pt>
                <c:pt idx="4649">
                  <c:v>9302.00732421875</c:v>
                </c:pt>
                <c:pt idx="4650">
                  <c:v>9304.06982421875</c:v>
                </c:pt>
                <c:pt idx="4651">
                  <c:v>9306.01904296875</c:v>
                </c:pt>
                <c:pt idx="4652">
                  <c:v>9307.9931640625</c:v>
                </c:pt>
                <c:pt idx="4653">
                  <c:v>9310.017578125</c:v>
                </c:pt>
                <c:pt idx="4654">
                  <c:v>9312.09228515625</c:v>
                </c:pt>
                <c:pt idx="4655">
                  <c:v>9313.978515625</c:v>
                </c:pt>
                <c:pt idx="4656">
                  <c:v>9315.83935546875</c:v>
                </c:pt>
                <c:pt idx="4657">
                  <c:v>9317.9013671875</c:v>
                </c:pt>
                <c:pt idx="4658">
                  <c:v>9319.951171875</c:v>
                </c:pt>
                <c:pt idx="4659">
                  <c:v>9322.02587890625</c:v>
                </c:pt>
                <c:pt idx="4660">
                  <c:v>9324.05029296875</c:v>
                </c:pt>
                <c:pt idx="4661">
                  <c:v>9325.94921875</c:v>
                </c:pt>
                <c:pt idx="4662">
                  <c:v>9327.8603515625</c:v>
                </c:pt>
                <c:pt idx="4663">
                  <c:v>9329.92236328125</c:v>
                </c:pt>
                <c:pt idx="4664">
                  <c:v>9332.009765625</c:v>
                </c:pt>
                <c:pt idx="4665">
                  <c:v>9334.00927734375</c:v>
                </c:pt>
                <c:pt idx="4666">
                  <c:v>9335.97119140625</c:v>
                </c:pt>
                <c:pt idx="4667">
                  <c:v>9338.0458984375</c:v>
                </c:pt>
                <c:pt idx="4668">
                  <c:v>9339.99462890625</c:v>
                </c:pt>
                <c:pt idx="4669">
                  <c:v>9341.90576171875</c:v>
                </c:pt>
                <c:pt idx="4670">
                  <c:v>9343.91796875</c:v>
                </c:pt>
                <c:pt idx="4671">
                  <c:v>9345.90478515625</c:v>
                </c:pt>
                <c:pt idx="4672">
                  <c:v>9347.9541015625</c:v>
                </c:pt>
                <c:pt idx="4673">
                  <c:v>9350.02880859375</c:v>
                </c:pt>
                <c:pt idx="4674">
                  <c:v>9352.06591796875</c:v>
                </c:pt>
                <c:pt idx="4675">
                  <c:v>9354.02783203125</c:v>
                </c:pt>
                <c:pt idx="4676">
                  <c:v>9356.03955078125</c:v>
                </c:pt>
                <c:pt idx="4677">
                  <c:v>9357.98828125</c:v>
                </c:pt>
                <c:pt idx="4678">
                  <c:v>9359.9248046875</c:v>
                </c:pt>
                <c:pt idx="4679">
                  <c:v>9361.9619140625</c:v>
                </c:pt>
                <c:pt idx="4680">
                  <c:v>9363.8984375</c:v>
                </c:pt>
                <c:pt idx="4681">
                  <c:v>9365.85791015625</c:v>
                </c:pt>
                <c:pt idx="4682">
                  <c:v>9367.85498046875</c:v>
                </c:pt>
                <c:pt idx="4683">
                  <c:v>9369.8818359375</c:v>
                </c:pt>
                <c:pt idx="4684">
                  <c:v>9371.90869140625</c:v>
                </c:pt>
                <c:pt idx="4685">
                  <c:v>9373.8701171875</c:v>
                </c:pt>
                <c:pt idx="4686">
                  <c:v>9375.84423828125</c:v>
                </c:pt>
                <c:pt idx="4687">
                  <c:v>9377.88134765625</c:v>
                </c:pt>
                <c:pt idx="4688">
                  <c:v>9379.96630859375</c:v>
                </c:pt>
                <c:pt idx="4689">
                  <c:v>9381.953125</c:v>
                </c:pt>
                <c:pt idx="4690">
                  <c:v>9383.9775390625</c:v>
                </c:pt>
                <c:pt idx="4691">
                  <c:v>9386.0146484375</c:v>
                </c:pt>
                <c:pt idx="4692">
                  <c:v>9387.97900390625</c:v>
                </c:pt>
                <c:pt idx="4693">
                  <c:v>9389.953125</c:v>
                </c:pt>
                <c:pt idx="4694">
                  <c:v>9391.94970703125</c:v>
                </c:pt>
                <c:pt idx="4695">
                  <c:v>9393.84814453125</c:v>
                </c:pt>
                <c:pt idx="4696">
                  <c:v>9395.81201171875</c:v>
                </c:pt>
                <c:pt idx="4697">
                  <c:v>9397.9248046875</c:v>
                </c:pt>
                <c:pt idx="4698">
                  <c:v>9399.9365234375</c:v>
                </c:pt>
                <c:pt idx="4699">
                  <c:v>9401.9482421875</c:v>
                </c:pt>
                <c:pt idx="4700">
                  <c:v>9403.97314453125</c:v>
                </c:pt>
                <c:pt idx="4701">
                  <c:v>9405.93505859375</c:v>
                </c:pt>
                <c:pt idx="4702">
                  <c:v>9407.896484375</c:v>
                </c:pt>
                <c:pt idx="4703">
                  <c:v>9409.92041015625</c:v>
                </c:pt>
                <c:pt idx="4704">
                  <c:v>9412.0205078125</c:v>
                </c:pt>
                <c:pt idx="4705">
                  <c:v>9414.0703125</c:v>
                </c:pt>
                <c:pt idx="4706">
                  <c:v>9415.994140625</c:v>
                </c:pt>
                <c:pt idx="4707">
                  <c:v>9417.91796875</c:v>
                </c:pt>
                <c:pt idx="4708">
                  <c:v>9419.95458984375</c:v>
                </c:pt>
                <c:pt idx="4709">
                  <c:v>9421.91650390625</c:v>
                </c:pt>
                <c:pt idx="4710">
                  <c:v>9423.828125</c:v>
                </c:pt>
                <c:pt idx="4711">
                  <c:v>9425.83984375</c:v>
                </c:pt>
                <c:pt idx="4712">
                  <c:v>9427.82666015625</c:v>
                </c:pt>
                <c:pt idx="4713">
                  <c:v>9429.8486328125</c:v>
                </c:pt>
                <c:pt idx="4714">
                  <c:v>9431.85791015625</c:v>
                </c:pt>
                <c:pt idx="4715">
                  <c:v>9433.884765625</c:v>
                </c:pt>
                <c:pt idx="4716">
                  <c:v>9435.91162109375</c:v>
                </c:pt>
                <c:pt idx="4717">
                  <c:v>9437.923828125</c:v>
                </c:pt>
                <c:pt idx="4718">
                  <c:v>9440.01123046875</c:v>
                </c:pt>
                <c:pt idx="4719">
                  <c:v>9441.86962890625</c:v>
                </c:pt>
                <c:pt idx="4720">
                  <c:v>9443.7685546875</c:v>
                </c:pt>
                <c:pt idx="4721">
                  <c:v>9445.85791015625</c:v>
                </c:pt>
                <c:pt idx="4722">
                  <c:v>9447.8447265625</c:v>
                </c:pt>
                <c:pt idx="4723">
                  <c:v>9449.89453125</c:v>
                </c:pt>
                <c:pt idx="4724">
                  <c:v>9451.86865234375</c:v>
                </c:pt>
                <c:pt idx="4725">
                  <c:v>9453.73974609375</c:v>
                </c:pt>
                <c:pt idx="4726">
                  <c:v>9455.8271484375</c:v>
                </c:pt>
                <c:pt idx="4727">
                  <c:v>9457.90234375</c:v>
                </c:pt>
                <c:pt idx="4728">
                  <c:v>9459.83837890625</c:v>
                </c:pt>
                <c:pt idx="4729">
                  <c:v>9461.81494140625</c:v>
                </c:pt>
                <c:pt idx="4730">
                  <c:v>9463.86474609375</c:v>
                </c:pt>
                <c:pt idx="4731">
                  <c:v>9465.86376953125</c:v>
                </c:pt>
                <c:pt idx="4732">
                  <c:v>9467.83837890625</c:v>
                </c:pt>
                <c:pt idx="4733">
                  <c:v>9469.7978515625</c:v>
                </c:pt>
                <c:pt idx="4734">
                  <c:v>9471.82177734375</c:v>
                </c:pt>
                <c:pt idx="4735">
                  <c:v>9473.8837890625</c:v>
                </c:pt>
                <c:pt idx="4736">
                  <c:v>9475.845703125</c:v>
                </c:pt>
                <c:pt idx="4737">
                  <c:v>9477.8349609375</c:v>
                </c:pt>
                <c:pt idx="4738">
                  <c:v>9479.80908203125</c:v>
                </c:pt>
                <c:pt idx="4739">
                  <c:v>9481.74560546875</c:v>
                </c:pt>
                <c:pt idx="4740">
                  <c:v>9483.75732421875</c:v>
                </c:pt>
                <c:pt idx="4741">
                  <c:v>9485.81689453125</c:v>
                </c:pt>
                <c:pt idx="4742">
                  <c:v>9487.841796875</c:v>
                </c:pt>
                <c:pt idx="4743">
                  <c:v>9489.88134765625</c:v>
                </c:pt>
                <c:pt idx="4744">
                  <c:v>9491.86767578125</c:v>
                </c:pt>
                <c:pt idx="4745">
                  <c:v>9493.82958984375</c:v>
                </c:pt>
                <c:pt idx="4746">
                  <c:v>9495.8916015625</c:v>
                </c:pt>
                <c:pt idx="4747">
                  <c:v>9497.86572265625</c:v>
                </c:pt>
                <c:pt idx="4748">
                  <c:v>9499.71435546875</c:v>
                </c:pt>
                <c:pt idx="4749">
                  <c:v>9501.763671875</c:v>
                </c:pt>
                <c:pt idx="4750">
                  <c:v>9503.80078125</c:v>
                </c:pt>
                <c:pt idx="4751">
                  <c:v>9505.74951171875</c:v>
                </c:pt>
                <c:pt idx="4752">
                  <c:v>9507.75927734375</c:v>
                </c:pt>
                <c:pt idx="4753">
                  <c:v>9509.92236328125</c:v>
                </c:pt>
                <c:pt idx="4754">
                  <c:v>9512.009765625</c:v>
                </c:pt>
                <c:pt idx="4755">
                  <c:v>9513.87109375</c:v>
                </c:pt>
                <c:pt idx="4756">
                  <c:v>9515.8828125</c:v>
                </c:pt>
                <c:pt idx="4757">
                  <c:v>9517.9072265625</c:v>
                </c:pt>
                <c:pt idx="4758">
                  <c:v>9519.7705078125</c:v>
                </c:pt>
                <c:pt idx="4759">
                  <c:v>9521.744140625</c:v>
                </c:pt>
                <c:pt idx="4760">
                  <c:v>9523.7685546875</c:v>
                </c:pt>
                <c:pt idx="4761">
                  <c:v>9525.755859375</c:v>
                </c:pt>
                <c:pt idx="4762">
                  <c:v>9527.79296875</c:v>
                </c:pt>
                <c:pt idx="4763">
                  <c:v>9529.76708984375</c:v>
                </c:pt>
                <c:pt idx="4764">
                  <c:v>9531.841796875</c:v>
                </c:pt>
                <c:pt idx="4765">
                  <c:v>9533.826171875</c:v>
                </c:pt>
                <c:pt idx="4766">
                  <c:v>9535.80029296875</c:v>
                </c:pt>
                <c:pt idx="4767">
                  <c:v>9537.87744140625</c:v>
                </c:pt>
                <c:pt idx="4768">
                  <c:v>9539.8896484375</c:v>
                </c:pt>
                <c:pt idx="4769">
                  <c:v>9541.86376953125</c:v>
                </c:pt>
                <c:pt idx="4770">
                  <c:v>9543.76220703125</c:v>
                </c:pt>
                <c:pt idx="4771">
                  <c:v>9545.67333984375</c:v>
                </c:pt>
                <c:pt idx="4772">
                  <c:v>9547.6201171875</c:v>
                </c:pt>
                <c:pt idx="4773">
                  <c:v>9549.59423828125</c:v>
                </c:pt>
                <c:pt idx="4774">
                  <c:v>9551.67138671875</c:v>
                </c:pt>
                <c:pt idx="4775">
                  <c:v>9553.82177734375</c:v>
                </c:pt>
                <c:pt idx="4776">
                  <c:v>9555.921875</c:v>
                </c:pt>
                <c:pt idx="4777">
                  <c:v>9557.9208984375</c:v>
                </c:pt>
                <c:pt idx="4778">
                  <c:v>9559.80419921875</c:v>
                </c:pt>
                <c:pt idx="4779">
                  <c:v>9561.7158203125</c:v>
                </c:pt>
                <c:pt idx="4780">
                  <c:v>9563.705078125</c:v>
                </c:pt>
                <c:pt idx="4781">
                  <c:v>9565.7421875</c:v>
                </c:pt>
                <c:pt idx="4782">
                  <c:v>9567.841796875</c:v>
                </c:pt>
                <c:pt idx="4783">
                  <c:v>9569.853515625</c:v>
                </c:pt>
                <c:pt idx="4784">
                  <c:v>9571.79052734375</c:v>
                </c:pt>
                <c:pt idx="4785">
                  <c:v>9573.77734375</c:v>
                </c:pt>
                <c:pt idx="4786">
                  <c:v>9575.7890625</c:v>
                </c:pt>
                <c:pt idx="4787">
                  <c:v>9577.75048828125</c:v>
                </c:pt>
                <c:pt idx="4788">
                  <c:v>9579.67431640625</c:v>
                </c:pt>
                <c:pt idx="4789">
                  <c:v>9581.71142578125</c:v>
                </c:pt>
                <c:pt idx="4790">
                  <c:v>9583.7861328125</c:v>
                </c:pt>
                <c:pt idx="4791">
                  <c:v>9585.72265625</c:v>
                </c:pt>
                <c:pt idx="4792">
                  <c:v>9587.759765625</c:v>
                </c:pt>
                <c:pt idx="4793">
                  <c:v>9589.91015625</c:v>
                </c:pt>
                <c:pt idx="4794">
                  <c:v>9591.79638671875</c:v>
                </c:pt>
                <c:pt idx="4795">
                  <c:v>9593.732421875</c:v>
                </c:pt>
                <c:pt idx="4796">
                  <c:v>9595.80712890625</c:v>
                </c:pt>
                <c:pt idx="4797">
                  <c:v>9597.86962890625</c:v>
                </c:pt>
                <c:pt idx="4798">
                  <c:v>9599.869140625</c:v>
                </c:pt>
                <c:pt idx="4799">
                  <c:v>9601.765625</c:v>
                </c:pt>
                <c:pt idx="4800">
                  <c:v>9603.751953125</c:v>
                </c:pt>
                <c:pt idx="4801">
                  <c:v>9605.75341796875</c:v>
                </c:pt>
                <c:pt idx="4802">
                  <c:v>9607.677734375</c:v>
                </c:pt>
                <c:pt idx="4803">
                  <c:v>9609.76513671875</c:v>
                </c:pt>
                <c:pt idx="4804">
                  <c:v>9611.81201171875</c:v>
                </c:pt>
                <c:pt idx="4805">
                  <c:v>9613.685546875</c:v>
                </c:pt>
                <c:pt idx="4806">
                  <c:v>9615.69970703125</c:v>
                </c:pt>
                <c:pt idx="4807">
                  <c:v>9617.787109375</c:v>
                </c:pt>
                <c:pt idx="4808">
                  <c:v>9619.736328125</c:v>
                </c:pt>
                <c:pt idx="4809">
                  <c:v>9621.6474609375</c:v>
                </c:pt>
                <c:pt idx="4810">
                  <c:v>9623.697265625</c:v>
                </c:pt>
                <c:pt idx="4811">
                  <c:v>9625.7216796875</c:v>
                </c:pt>
                <c:pt idx="4812">
                  <c:v>9627.78125</c:v>
                </c:pt>
                <c:pt idx="4813">
                  <c:v>9629.88134765625</c:v>
                </c:pt>
                <c:pt idx="4814">
                  <c:v>9631.97119140625</c:v>
                </c:pt>
                <c:pt idx="4815">
                  <c:v>9633.970703125</c:v>
                </c:pt>
                <c:pt idx="4816">
                  <c:v>9635.7939453125</c:v>
                </c:pt>
                <c:pt idx="4817">
                  <c:v>9637.84326171875</c:v>
                </c:pt>
                <c:pt idx="4818">
                  <c:v>9639.830078125</c:v>
                </c:pt>
                <c:pt idx="4819">
                  <c:v>9641.603515625</c:v>
                </c:pt>
                <c:pt idx="4820">
                  <c:v>9643.59033203125</c:v>
                </c:pt>
                <c:pt idx="4821">
                  <c:v>9645.740234375</c:v>
                </c:pt>
                <c:pt idx="4822">
                  <c:v>9647.81494140625</c:v>
                </c:pt>
                <c:pt idx="4823">
                  <c:v>9649.68603515625</c:v>
                </c:pt>
                <c:pt idx="4824">
                  <c:v>9651.71044921875</c:v>
                </c:pt>
                <c:pt idx="4825">
                  <c:v>9653.78759765625</c:v>
                </c:pt>
                <c:pt idx="4826">
                  <c:v>9655.673828125</c:v>
                </c:pt>
                <c:pt idx="4827">
                  <c:v>9657.66064453125</c:v>
                </c:pt>
                <c:pt idx="4828">
                  <c:v>9659.71044921875</c:v>
                </c:pt>
                <c:pt idx="4829">
                  <c:v>9661.63427734375</c:v>
                </c:pt>
                <c:pt idx="4830">
                  <c:v>9663.7216796875</c:v>
                </c:pt>
                <c:pt idx="4831">
                  <c:v>9665.78369140625</c:v>
                </c:pt>
                <c:pt idx="4832">
                  <c:v>9667.73046875</c:v>
                </c:pt>
                <c:pt idx="4833">
                  <c:v>9669.6923828125</c:v>
                </c:pt>
                <c:pt idx="4834">
                  <c:v>9671.60595703125</c:v>
                </c:pt>
                <c:pt idx="4835">
                  <c:v>9673.63037109375</c:v>
                </c:pt>
                <c:pt idx="4836">
                  <c:v>9675.71728515625</c:v>
                </c:pt>
                <c:pt idx="4837">
                  <c:v>9677.7646484375</c:v>
                </c:pt>
                <c:pt idx="4838">
                  <c:v>9679.7138671875</c:v>
                </c:pt>
                <c:pt idx="4839">
                  <c:v>9681.6650390625</c:v>
                </c:pt>
                <c:pt idx="4840">
                  <c:v>9683.55126953125</c:v>
                </c:pt>
                <c:pt idx="4841">
                  <c:v>9685.60107421875</c:v>
                </c:pt>
                <c:pt idx="4842">
                  <c:v>9687.69873046875</c:v>
                </c:pt>
                <c:pt idx="4843">
                  <c:v>9689.748046875</c:v>
                </c:pt>
                <c:pt idx="4844">
                  <c:v>9691.7744140625</c:v>
                </c:pt>
                <c:pt idx="4845">
                  <c:v>9693.6484375</c:v>
                </c:pt>
                <c:pt idx="4846">
                  <c:v>9695.62255859375</c:v>
                </c:pt>
                <c:pt idx="4847">
                  <c:v>9697.69677734375</c:v>
                </c:pt>
                <c:pt idx="4848">
                  <c:v>9699.74658203125</c:v>
                </c:pt>
                <c:pt idx="4849">
                  <c:v>9701.64306640625</c:v>
                </c:pt>
                <c:pt idx="4850">
                  <c:v>9703.65478515625</c:v>
                </c:pt>
                <c:pt idx="4851">
                  <c:v>9705.81982421875</c:v>
                </c:pt>
                <c:pt idx="4852">
                  <c:v>9707.83203125</c:v>
                </c:pt>
                <c:pt idx="4853">
                  <c:v>9709.64306640625</c:v>
                </c:pt>
                <c:pt idx="4854">
                  <c:v>9711.5771484375</c:v>
                </c:pt>
                <c:pt idx="4855">
                  <c:v>9713.66455078125</c:v>
                </c:pt>
                <c:pt idx="4856">
                  <c:v>9715.716796875</c:v>
                </c:pt>
                <c:pt idx="4857">
                  <c:v>9717.7412109375</c:v>
                </c:pt>
                <c:pt idx="4858">
                  <c:v>9719.68994140625</c:v>
                </c:pt>
                <c:pt idx="4859">
                  <c:v>9721.689453125</c:v>
                </c:pt>
                <c:pt idx="4860">
                  <c:v>9723.814453125</c:v>
                </c:pt>
                <c:pt idx="4861">
                  <c:v>9725.83837890625</c:v>
                </c:pt>
                <c:pt idx="4862">
                  <c:v>9727.697265625</c:v>
                </c:pt>
                <c:pt idx="4863">
                  <c:v>9729.6845703125</c:v>
                </c:pt>
                <c:pt idx="4864">
                  <c:v>9731.736328125</c:v>
                </c:pt>
                <c:pt idx="4865">
                  <c:v>9733.67236328125</c:v>
                </c:pt>
                <c:pt idx="4866">
                  <c:v>9735.59619140625</c:v>
                </c:pt>
                <c:pt idx="4867">
                  <c:v>9737.53271484375</c:v>
                </c:pt>
                <c:pt idx="4868">
                  <c:v>9739.49462890625</c:v>
                </c:pt>
                <c:pt idx="4869">
                  <c:v>9741.54443359375</c:v>
                </c:pt>
                <c:pt idx="4870">
                  <c:v>9743.5537109375</c:v>
                </c:pt>
                <c:pt idx="4871">
                  <c:v>9745.5908203125</c:v>
                </c:pt>
                <c:pt idx="4872">
                  <c:v>9747.64306640625</c:v>
                </c:pt>
                <c:pt idx="4873">
                  <c:v>9749.6923828125</c:v>
                </c:pt>
                <c:pt idx="4874">
                  <c:v>9751.77978515625</c:v>
                </c:pt>
                <c:pt idx="4875">
                  <c:v>9753.76708984375</c:v>
                </c:pt>
                <c:pt idx="4876">
                  <c:v>9755.703125</c:v>
                </c:pt>
                <c:pt idx="4877">
                  <c:v>9757.6640625</c:v>
                </c:pt>
                <c:pt idx="4878">
                  <c:v>9759.7265625</c:v>
                </c:pt>
                <c:pt idx="4879">
                  <c:v>9761.6884765625</c:v>
                </c:pt>
                <c:pt idx="4880">
                  <c:v>9763.66259765625</c:v>
                </c:pt>
                <c:pt idx="4881">
                  <c:v>9765.7119140625</c:v>
                </c:pt>
                <c:pt idx="4882">
                  <c:v>9767.736328125</c:v>
                </c:pt>
                <c:pt idx="4883">
                  <c:v>9769.7587890625</c:v>
                </c:pt>
                <c:pt idx="4884">
                  <c:v>9771.6953125</c:v>
                </c:pt>
                <c:pt idx="4885">
                  <c:v>9773.671875</c:v>
                </c:pt>
                <c:pt idx="4886">
                  <c:v>9775.62109375</c:v>
                </c:pt>
                <c:pt idx="4887">
                  <c:v>9777.607421875</c:v>
                </c:pt>
                <c:pt idx="4888">
                  <c:v>9779.65673828125</c:v>
                </c:pt>
                <c:pt idx="4889">
                  <c:v>9781.681640625</c:v>
                </c:pt>
                <c:pt idx="4890">
                  <c:v>9783.7314453125</c:v>
                </c:pt>
                <c:pt idx="4891">
                  <c:v>9785.69287109375</c:v>
                </c:pt>
                <c:pt idx="4892">
                  <c:v>9787.70458984375</c:v>
                </c:pt>
                <c:pt idx="4893">
                  <c:v>9789.7041015625</c:v>
                </c:pt>
                <c:pt idx="4894">
                  <c:v>9791.640625</c:v>
                </c:pt>
                <c:pt idx="4895">
                  <c:v>9793.70263671875</c:v>
                </c:pt>
                <c:pt idx="4896">
                  <c:v>9795.7900390625</c:v>
                </c:pt>
                <c:pt idx="4897">
                  <c:v>9797.73876953125</c:v>
                </c:pt>
                <c:pt idx="4898">
                  <c:v>9799.6123046875</c:v>
                </c:pt>
                <c:pt idx="4899">
                  <c:v>9801.5615234375</c:v>
                </c:pt>
                <c:pt idx="4900">
                  <c:v>9803.53564453125</c:v>
                </c:pt>
                <c:pt idx="4901">
                  <c:v>9805.57275390625</c:v>
                </c:pt>
                <c:pt idx="4902">
                  <c:v>9807.58447265625</c:v>
                </c:pt>
                <c:pt idx="4903">
                  <c:v>9809.5712890625</c:v>
                </c:pt>
                <c:pt idx="4904">
                  <c:v>9811.6083984375</c:v>
                </c:pt>
                <c:pt idx="4905">
                  <c:v>9813.6201171875</c:v>
                </c:pt>
                <c:pt idx="4906">
                  <c:v>9815.58203125</c:v>
                </c:pt>
                <c:pt idx="4907">
                  <c:v>9817.64453125</c:v>
                </c:pt>
                <c:pt idx="4908">
                  <c:v>9819.68115234375</c:v>
                </c:pt>
                <c:pt idx="4909">
                  <c:v>9821.70556640625</c:v>
                </c:pt>
                <c:pt idx="4910">
                  <c:v>9823.705078125</c:v>
                </c:pt>
                <c:pt idx="4911">
                  <c:v>9825.59130859375</c:v>
                </c:pt>
                <c:pt idx="4912">
                  <c:v>9827.6533203125</c:v>
                </c:pt>
                <c:pt idx="4913">
                  <c:v>9829.71533203125</c:v>
                </c:pt>
                <c:pt idx="4914">
                  <c:v>9831.71484375</c:v>
                </c:pt>
                <c:pt idx="4915">
                  <c:v>9833.6259765625</c:v>
                </c:pt>
                <c:pt idx="4916">
                  <c:v>9835.49951171875</c:v>
                </c:pt>
                <c:pt idx="4917">
                  <c:v>9837.54931640625</c:v>
                </c:pt>
                <c:pt idx="4918">
                  <c:v>9839.7626953125</c:v>
                </c:pt>
                <c:pt idx="4919">
                  <c:v>9841.78759765625</c:v>
                </c:pt>
                <c:pt idx="4920">
                  <c:v>9843.68603515625</c:v>
                </c:pt>
                <c:pt idx="4921">
                  <c:v>9845.64697265625</c:v>
                </c:pt>
                <c:pt idx="4922">
                  <c:v>9847.6083984375</c:v>
                </c:pt>
                <c:pt idx="4923">
                  <c:v>9849.5322265625</c:v>
                </c:pt>
                <c:pt idx="4924">
                  <c:v>9851.51904296875</c:v>
                </c:pt>
                <c:pt idx="4925">
                  <c:v>9853.59423828125</c:v>
                </c:pt>
                <c:pt idx="4926">
                  <c:v>9855.50341796875</c:v>
                </c:pt>
                <c:pt idx="4927">
                  <c:v>9857.46484375</c:v>
                </c:pt>
                <c:pt idx="4928">
                  <c:v>9859.58984375</c:v>
                </c:pt>
                <c:pt idx="4929">
                  <c:v>9861.56396484375</c:v>
                </c:pt>
                <c:pt idx="4930">
                  <c:v>9863.46533203125</c:v>
                </c:pt>
                <c:pt idx="4931">
                  <c:v>9865.52734375</c:v>
                </c:pt>
                <c:pt idx="4932">
                  <c:v>9867.626953125</c:v>
                </c:pt>
                <c:pt idx="4933">
                  <c:v>9869.55078125</c:v>
                </c:pt>
                <c:pt idx="4934">
                  <c:v>9871.46240234375</c:v>
                </c:pt>
                <c:pt idx="4935">
                  <c:v>9873.4873046875</c:v>
                </c:pt>
                <c:pt idx="4936">
                  <c:v>9875.53662109375</c:v>
                </c:pt>
                <c:pt idx="4937">
                  <c:v>9877.63623046875</c:v>
                </c:pt>
                <c:pt idx="4938">
                  <c:v>9879.5849609375</c:v>
                </c:pt>
                <c:pt idx="4939">
                  <c:v>9881.546875</c:v>
                </c:pt>
                <c:pt idx="4940">
                  <c:v>9883.51904296875</c:v>
                </c:pt>
                <c:pt idx="4941">
                  <c:v>9885.48046875</c:v>
                </c:pt>
                <c:pt idx="4942">
                  <c:v>9887.5830078125</c:v>
                </c:pt>
                <c:pt idx="4943">
                  <c:v>9889.56982421875</c:v>
                </c:pt>
                <c:pt idx="4944">
                  <c:v>9891.5185546875</c:v>
                </c:pt>
                <c:pt idx="4945">
                  <c:v>9893.56787109375</c:v>
                </c:pt>
                <c:pt idx="4946">
                  <c:v>9895.60498046875</c:v>
                </c:pt>
                <c:pt idx="4947">
                  <c:v>9897.6171875</c:v>
                </c:pt>
                <c:pt idx="4948">
                  <c:v>9899.67919921875</c:v>
                </c:pt>
                <c:pt idx="4949">
                  <c:v>9901.552734375</c:v>
                </c:pt>
                <c:pt idx="4950">
                  <c:v>9903.42626953125</c:v>
                </c:pt>
                <c:pt idx="4951">
                  <c:v>9905.513671875</c:v>
                </c:pt>
                <c:pt idx="4952">
                  <c:v>9907.46044921875</c:v>
                </c:pt>
                <c:pt idx="4953">
                  <c:v>9909.4345703125</c:v>
                </c:pt>
                <c:pt idx="4954">
                  <c:v>9911.4990234375</c:v>
                </c:pt>
                <c:pt idx="4955">
                  <c:v>9913.5361328125</c:v>
                </c:pt>
                <c:pt idx="4956">
                  <c:v>9915.53564453125</c:v>
                </c:pt>
                <c:pt idx="4957">
                  <c:v>9917.43408203125</c:v>
                </c:pt>
                <c:pt idx="4958">
                  <c:v>9919.49609375</c:v>
                </c:pt>
                <c:pt idx="4959">
                  <c:v>9921.7470703125</c:v>
                </c:pt>
                <c:pt idx="4960">
                  <c:v>9923.6708984375</c:v>
                </c:pt>
                <c:pt idx="4961">
                  <c:v>9925.46923828125</c:v>
                </c:pt>
                <c:pt idx="4962">
                  <c:v>9927.50634765625</c:v>
                </c:pt>
                <c:pt idx="4963">
                  <c:v>9929.5810546875</c:v>
                </c:pt>
                <c:pt idx="4964">
                  <c:v>9931.5302734375</c:v>
                </c:pt>
                <c:pt idx="4965">
                  <c:v>9933.51708984375</c:v>
                </c:pt>
                <c:pt idx="4966">
                  <c:v>9935.591796875</c:v>
                </c:pt>
                <c:pt idx="4967">
                  <c:v>9937.603515625</c:v>
                </c:pt>
                <c:pt idx="4968">
                  <c:v>9939.57763671875</c:v>
                </c:pt>
                <c:pt idx="4969">
                  <c:v>9941.60205078125</c:v>
                </c:pt>
                <c:pt idx="4970">
                  <c:v>9943.53857421875</c:v>
                </c:pt>
                <c:pt idx="4971">
                  <c:v>9945.50048828125</c:v>
                </c:pt>
                <c:pt idx="4972">
                  <c:v>9947.6376953125</c:v>
                </c:pt>
                <c:pt idx="4973">
                  <c:v>9949.67431640625</c:v>
                </c:pt>
                <c:pt idx="4974">
                  <c:v>9951.611328125</c:v>
                </c:pt>
                <c:pt idx="4975">
                  <c:v>9953.59814453125</c:v>
                </c:pt>
                <c:pt idx="4976">
                  <c:v>9955.634765625</c:v>
                </c:pt>
                <c:pt idx="4977">
                  <c:v>9957.6591796875</c:v>
                </c:pt>
                <c:pt idx="4978">
                  <c:v>9959.6083984375</c:v>
                </c:pt>
                <c:pt idx="4979">
                  <c:v>9961.46728515625</c:v>
                </c:pt>
                <c:pt idx="4980">
                  <c:v>9963.50439453125</c:v>
                </c:pt>
                <c:pt idx="4981">
                  <c:v>9965.5185546875</c:v>
                </c:pt>
                <c:pt idx="4982">
                  <c:v>9967.4169921875</c:v>
                </c:pt>
                <c:pt idx="4983">
                  <c:v>9969.36376953125</c:v>
                </c:pt>
                <c:pt idx="4984">
                  <c:v>9971.3486328125</c:v>
                </c:pt>
                <c:pt idx="4985">
                  <c:v>9973.40087890625</c:v>
                </c:pt>
                <c:pt idx="4986">
                  <c:v>9975.3896484375</c:v>
                </c:pt>
                <c:pt idx="4987">
                  <c:v>9977.4140625</c:v>
                </c:pt>
                <c:pt idx="4988">
                  <c:v>9979.4892578125</c:v>
                </c:pt>
                <c:pt idx="4989">
                  <c:v>9981.45068359375</c:v>
                </c:pt>
                <c:pt idx="4990">
                  <c:v>9983.4873046875</c:v>
                </c:pt>
                <c:pt idx="4991">
                  <c:v>9985.5869140625</c:v>
                </c:pt>
                <c:pt idx="4992">
                  <c:v>9987.5615234375</c:v>
                </c:pt>
                <c:pt idx="4993">
                  <c:v>9989.54638671875</c:v>
                </c:pt>
                <c:pt idx="4994">
                  <c:v>9991.5078125</c:v>
                </c:pt>
                <c:pt idx="4995">
                  <c:v>9993.458984375</c:v>
                </c:pt>
                <c:pt idx="4996">
                  <c:v>9995.4833984375</c:v>
                </c:pt>
                <c:pt idx="4997">
                  <c:v>9997.4248046875</c:v>
                </c:pt>
                <c:pt idx="4998">
                  <c:v>10000.048828125</c:v>
                </c:pt>
              </c:numCache>
            </c:numRef>
          </c:xVal>
          <c:yVal>
            <c:numRef>
              <c:f>Sheet1!$BV$19:$BV$5017</c:f>
              <c:numCache>
                <c:formatCode>0.00E+00</c:formatCode>
                <c:ptCount val="4999"/>
                <c:pt idx="0">
                  <c:v>-1.6982205572425301E-5</c:v>
                </c:pt>
                <c:pt idx="1">
                  <c:v>-2.09413065338087E-5</c:v>
                </c:pt>
                <c:pt idx="2">
                  <c:v>-2.4961045160224498E-5</c:v>
                </c:pt>
                <c:pt idx="3">
                  <c:v>-2.9304340933573601E-5</c:v>
                </c:pt>
                <c:pt idx="4">
                  <c:v>-3.3377339486254601E-5</c:v>
                </c:pt>
                <c:pt idx="5">
                  <c:v>-3.8148989213829998E-5</c:v>
                </c:pt>
                <c:pt idx="6">
                  <c:v>-4.2378041440673199E-5</c:v>
                </c:pt>
                <c:pt idx="7">
                  <c:v>-4.6633887068652398E-5</c:v>
                </c:pt>
                <c:pt idx="8">
                  <c:v>-5.1207812982807701E-5</c:v>
                </c:pt>
                <c:pt idx="9">
                  <c:v>-5.5682931628829501E-5</c:v>
                </c:pt>
                <c:pt idx="10">
                  <c:v>-5.9748198109494797E-5</c:v>
                </c:pt>
                <c:pt idx="11">
                  <c:v>-6.3931303815756402E-5</c:v>
                </c:pt>
                <c:pt idx="12">
                  <c:v>-6.9153493936842606E-5</c:v>
                </c:pt>
                <c:pt idx="13">
                  <c:v>-7.3311856369908299E-5</c:v>
                </c:pt>
                <c:pt idx="14">
                  <c:v>-7.7424269379884701E-5</c:v>
                </c:pt>
                <c:pt idx="15">
                  <c:v>-8.1956673119614097E-5</c:v>
                </c:pt>
                <c:pt idx="16">
                  <c:v>-8.6565651408672902E-5</c:v>
                </c:pt>
                <c:pt idx="17">
                  <c:v>-9.1143003890584704E-5</c:v>
                </c:pt>
                <c:pt idx="18">
                  <c:v>-9.5490346025189603E-5</c:v>
                </c:pt>
                <c:pt idx="19" formatCode="General">
                  <c:v>-1.00020383718695E-4</c:v>
                </c:pt>
                <c:pt idx="20" formatCode="General">
                  <c:v>-1.04293649658492E-4</c:v>
                </c:pt>
                <c:pt idx="21" formatCode="General">
                  <c:v>-1.08751028580268E-4</c:v>
                </c:pt>
                <c:pt idx="22" formatCode="General">
                  <c:v>-1.1331289821115501E-4</c:v>
                </c:pt>
                <c:pt idx="23" formatCode="General">
                  <c:v>-1.17207586024056E-4</c:v>
                </c:pt>
                <c:pt idx="24" formatCode="General">
                  <c:v>-1.22046300459118E-4</c:v>
                </c:pt>
                <c:pt idx="25" formatCode="General">
                  <c:v>-1.2647007647299601E-4</c:v>
                </c:pt>
                <c:pt idx="26" formatCode="General">
                  <c:v>-1.3055516455985801E-4</c:v>
                </c:pt>
                <c:pt idx="27" formatCode="General">
                  <c:v>-1.3524326674105701E-4</c:v>
                </c:pt>
                <c:pt idx="28" formatCode="General">
                  <c:v>-1.39555598559723E-4</c:v>
                </c:pt>
                <c:pt idx="29" formatCode="General">
                  <c:v>-1.4424722114594299E-4</c:v>
                </c:pt>
                <c:pt idx="30" formatCode="General">
                  <c:v>-1.4856573130241001E-4</c:v>
                </c:pt>
                <c:pt idx="31" formatCode="General">
                  <c:v>-1.5229665008953199E-4</c:v>
                </c:pt>
                <c:pt idx="32" formatCode="General">
                  <c:v>-1.5764848921852E-4</c:v>
                </c:pt>
                <c:pt idx="33" formatCode="General">
                  <c:v>-1.6136429052292299E-4</c:v>
                </c:pt>
                <c:pt idx="34" formatCode="General">
                  <c:v>-1.66193556974192E-4</c:v>
                </c:pt>
                <c:pt idx="35" formatCode="General">
                  <c:v>-1.70123774694405E-4</c:v>
                </c:pt>
                <c:pt idx="36" formatCode="General">
                  <c:v>-1.7471243066174299E-4</c:v>
                </c:pt>
                <c:pt idx="37" formatCode="General">
                  <c:v>-1.7864268432813001E-4</c:v>
                </c:pt>
                <c:pt idx="38" formatCode="General">
                  <c:v>-1.8309305407683099E-4</c:v>
                </c:pt>
                <c:pt idx="39" formatCode="General">
                  <c:v>-1.8788872735143899E-4</c:v>
                </c:pt>
                <c:pt idx="40" formatCode="General">
                  <c:v>-1.9244088144309201E-4</c:v>
                </c:pt>
                <c:pt idx="41" formatCode="General">
                  <c:v>-1.96504031586903E-4</c:v>
                </c:pt>
                <c:pt idx="42" formatCode="General">
                  <c:v>-2.00871941787363E-4</c:v>
                </c:pt>
                <c:pt idx="43" formatCode="General">
                  <c:v>-2.05349947780037E-4</c:v>
                </c:pt>
                <c:pt idx="44" formatCode="General">
                  <c:v>-2.0961121953032001E-4</c:v>
                </c:pt>
                <c:pt idx="45" formatCode="General">
                  <c:v>-2.1427782161371101E-4</c:v>
                </c:pt>
                <c:pt idx="46" formatCode="General">
                  <c:v>-2.1835938681302001E-4</c:v>
                </c:pt>
                <c:pt idx="47" formatCode="General">
                  <c:v>-2.22679418320801E-4</c:v>
                </c:pt>
                <c:pt idx="48" formatCode="General">
                  <c:v>-2.27563787052805E-4</c:v>
                </c:pt>
                <c:pt idx="49" formatCode="General">
                  <c:v>-2.31883883566352E-4</c:v>
                </c:pt>
                <c:pt idx="50" formatCode="General">
                  <c:v>-2.3537614403578799E-4</c:v>
                </c:pt>
                <c:pt idx="51" formatCode="General">
                  <c:v>-2.41127807771905E-4</c:v>
                </c:pt>
                <c:pt idx="52" formatCode="General">
                  <c:v>-2.45071479972949E-4</c:v>
                </c:pt>
                <c:pt idx="53" formatCode="General">
                  <c:v>-2.49361117829918E-4</c:v>
                </c:pt>
                <c:pt idx="54" formatCode="General">
                  <c:v>-2.5405254131315798E-4</c:v>
                </c:pt>
                <c:pt idx="55" formatCode="General">
                  <c:v>-2.5883198980897502E-4</c:v>
                </c:pt>
                <c:pt idx="56" formatCode="General">
                  <c:v>-2.6256691654501002E-4</c:v>
                </c:pt>
                <c:pt idx="57" formatCode="General">
                  <c:v>-2.6663982887906499E-4</c:v>
                </c:pt>
                <c:pt idx="58" formatCode="General">
                  <c:v>-2.7094544707312302E-4</c:v>
                </c:pt>
                <c:pt idx="59" formatCode="General">
                  <c:v>-2.7545349168968001E-4</c:v>
                </c:pt>
                <c:pt idx="60" formatCode="General">
                  <c:v>-2.8025208140612299E-4</c:v>
                </c:pt>
                <c:pt idx="61" formatCode="General">
                  <c:v>-2.8478136784764602E-4</c:v>
                </c:pt>
                <c:pt idx="62" formatCode="General">
                  <c:v>-2.8839453276630203E-4</c:v>
                </c:pt>
                <c:pt idx="63" formatCode="General">
                  <c:v>-2.93539543817365E-4</c:v>
                </c:pt>
                <c:pt idx="64" formatCode="General">
                  <c:v>-2.9818108986136998E-4</c:v>
                </c:pt>
                <c:pt idx="65" formatCode="General">
                  <c:v>-3.03018025872498E-4</c:v>
                </c:pt>
                <c:pt idx="66" formatCode="General">
                  <c:v>-3.0697019370863501E-4</c:v>
                </c:pt>
                <c:pt idx="67" formatCode="General">
                  <c:v>-3.1133080486398201E-4</c:v>
                </c:pt>
                <c:pt idx="68" formatCode="General">
                  <c:v>-3.15572165713223E-4</c:v>
                </c:pt>
                <c:pt idx="69" formatCode="General">
                  <c:v>-3.2040842277349102E-4</c:v>
                </c:pt>
                <c:pt idx="70" formatCode="General">
                  <c:v>-3.24543974567332E-4</c:v>
                </c:pt>
                <c:pt idx="71" formatCode="General">
                  <c:v>-3.2973376087438999E-4</c:v>
                </c:pt>
                <c:pt idx="72" formatCode="General">
                  <c:v>-3.3372281902612801E-4</c:v>
                </c:pt>
                <c:pt idx="73" formatCode="General">
                  <c:v>-3.37778935780839E-4</c:v>
                </c:pt>
                <c:pt idx="74" formatCode="General">
                  <c:v>-3.4218984612533002E-4</c:v>
                </c:pt>
                <c:pt idx="75" formatCode="General">
                  <c:v>-3.4597923715383802E-4</c:v>
                </c:pt>
                <c:pt idx="76" formatCode="General">
                  <c:v>-3.5140068335872901E-4</c:v>
                </c:pt>
                <c:pt idx="77" formatCode="General">
                  <c:v>-3.5466385771398601E-4</c:v>
                </c:pt>
                <c:pt idx="78" formatCode="General">
                  <c:v>-3.6001361610975199E-4</c:v>
                </c:pt>
                <c:pt idx="79" formatCode="General">
                  <c:v>-3.63952035949572E-4</c:v>
                </c:pt>
                <c:pt idx="80" formatCode="General">
                  <c:v>-3.6787301427308001E-4</c:v>
                </c:pt>
                <c:pt idx="81" formatCode="General">
                  <c:v>-3.72910469313608E-4</c:v>
                </c:pt>
                <c:pt idx="82" formatCode="General">
                  <c:v>-3.77883009219414E-4</c:v>
                </c:pt>
                <c:pt idx="83" formatCode="General">
                  <c:v>-3.81208722553937E-4</c:v>
                </c:pt>
                <c:pt idx="84" formatCode="General">
                  <c:v>-3.8610994304569301E-4</c:v>
                </c:pt>
                <c:pt idx="85" formatCode="General">
                  <c:v>-3.9082086500501402E-4</c:v>
                </c:pt>
                <c:pt idx="86" formatCode="General">
                  <c:v>-3.9449865083703202E-4</c:v>
                </c:pt>
                <c:pt idx="87" formatCode="General">
                  <c:v>-3.9911358033381598E-4</c:v>
                </c:pt>
                <c:pt idx="88" formatCode="General">
                  <c:v>-4.0306987212900398E-4</c:v>
                </c:pt>
                <c:pt idx="89" formatCode="General">
                  <c:v>-4.0826782288935401E-4</c:v>
                </c:pt>
                <c:pt idx="90" formatCode="General">
                  <c:v>-4.1234894727093199E-4</c:v>
                </c:pt>
                <c:pt idx="91" formatCode="General">
                  <c:v>-4.1640558027303802E-4</c:v>
                </c:pt>
                <c:pt idx="92" formatCode="General">
                  <c:v>-4.2057807754989702E-4</c:v>
                </c:pt>
                <c:pt idx="93" formatCode="General">
                  <c:v>-4.2541343899514099E-4</c:v>
                </c:pt>
                <c:pt idx="94" formatCode="General">
                  <c:v>-4.2942612699451398E-4</c:v>
                </c:pt>
                <c:pt idx="95" formatCode="General">
                  <c:v>-4.3461016864757598E-4</c:v>
                </c:pt>
                <c:pt idx="96" formatCode="General">
                  <c:v>-4.3865978994748198E-4</c:v>
                </c:pt>
                <c:pt idx="97" formatCode="General">
                  <c:v>-4.4464766019563899E-4</c:v>
                </c:pt>
                <c:pt idx="98" formatCode="General">
                  <c:v>-4.4747734017584198E-4</c:v>
                </c:pt>
                <c:pt idx="99" formatCode="General">
                  <c:v>-4.51865520434896E-4</c:v>
                </c:pt>
                <c:pt idx="100" formatCode="General">
                  <c:v>-4.5556853110731199E-4</c:v>
                </c:pt>
                <c:pt idx="101" formatCode="General">
                  <c:v>-4.6047084117218598E-4</c:v>
                </c:pt>
                <c:pt idx="102" formatCode="General">
                  <c:v>-4.6433400421181802E-4</c:v>
                </c:pt>
                <c:pt idx="103" formatCode="General">
                  <c:v>-4.6910819015748598E-4</c:v>
                </c:pt>
                <c:pt idx="104" formatCode="General">
                  <c:v>-4.73419847955942E-4</c:v>
                </c:pt>
                <c:pt idx="105" formatCode="General">
                  <c:v>-4.7844733403537099E-4</c:v>
                </c:pt>
                <c:pt idx="106" formatCode="General">
                  <c:v>-4.8258776081415601E-4</c:v>
                </c:pt>
                <c:pt idx="107" formatCode="General">
                  <c:v>-4.8609873676479302E-4</c:v>
                </c:pt>
                <c:pt idx="108" formatCode="General">
                  <c:v>-4.9116521344775297E-4</c:v>
                </c:pt>
                <c:pt idx="109" formatCode="General">
                  <c:v>-4.9573886780577398E-4</c:v>
                </c:pt>
                <c:pt idx="110" formatCode="General">
                  <c:v>-5.0062951588505705E-4</c:v>
                </c:pt>
                <c:pt idx="111" formatCode="General">
                  <c:v>-5.04302433228524E-4</c:v>
                </c:pt>
                <c:pt idx="112" formatCode="General">
                  <c:v>-5.0894378184448996E-4</c:v>
                </c:pt>
                <c:pt idx="113" formatCode="General">
                  <c:v>-5.1301657316712198E-4</c:v>
                </c:pt>
                <c:pt idx="114" formatCode="General">
                  <c:v>-5.1749800720825301E-4</c:v>
                </c:pt>
                <c:pt idx="115" formatCode="General">
                  <c:v>-5.2036671303759899E-4</c:v>
                </c:pt>
                <c:pt idx="116" formatCode="General">
                  <c:v>-5.2663564709459602E-4</c:v>
                </c:pt>
                <c:pt idx="117" formatCode="General">
                  <c:v>-5.3048589266439003E-4</c:v>
                </c:pt>
                <c:pt idx="118" formatCode="General">
                  <c:v>-5.3580736598615503E-4</c:v>
                </c:pt>
                <c:pt idx="119" formatCode="General">
                  <c:v>-5.3906298678149504E-4</c:v>
                </c:pt>
                <c:pt idx="120" formatCode="General">
                  <c:v>-5.4335690663580402E-4</c:v>
                </c:pt>
                <c:pt idx="121" formatCode="General">
                  <c:v>-5.4873444827038505E-4</c:v>
                </c:pt>
                <c:pt idx="122" formatCode="General">
                  <c:v>-5.5223852224611401E-4</c:v>
                </c:pt>
                <c:pt idx="123" formatCode="General">
                  <c:v>-5.5686652513168905E-4</c:v>
                </c:pt>
                <c:pt idx="124" formatCode="General">
                  <c:v>-5.6133177005163496E-4</c:v>
                </c:pt>
                <c:pt idx="125" formatCode="General">
                  <c:v>-5.6562536456534302E-4</c:v>
                </c:pt>
                <c:pt idx="126" formatCode="General">
                  <c:v>-5.6969226139630999E-4</c:v>
                </c:pt>
                <c:pt idx="127" formatCode="General">
                  <c:v>-5.7481451688246401E-4</c:v>
                </c:pt>
                <c:pt idx="128" formatCode="General">
                  <c:v>-5.7899697287097499E-4</c:v>
                </c:pt>
                <c:pt idx="129" formatCode="General">
                  <c:v>-5.8357976701694104E-4</c:v>
                </c:pt>
                <c:pt idx="130" formatCode="General">
                  <c:v>-5.8733174350264505E-4</c:v>
                </c:pt>
                <c:pt idx="131" formatCode="General">
                  <c:v>-5.9467112063871295E-4</c:v>
                </c:pt>
                <c:pt idx="132" formatCode="General">
                  <c:v>-5.9644153223402201E-4</c:v>
                </c:pt>
                <c:pt idx="133" formatCode="General">
                  <c:v>-6.0134218832905205E-4</c:v>
                </c:pt>
                <c:pt idx="134" formatCode="General">
                  <c:v>-6.0502572544656103E-4</c:v>
                </c:pt>
                <c:pt idx="135" formatCode="General">
                  <c:v>-6.0933761391748396E-4</c:v>
                </c:pt>
                <c:pt idx="136" formatCode="General">
                  <c:v>-6.1337513002494804E-4</c:v>
                </c:pt>
                <c:pt idx="137" formatCode="General">
                  <c:v>-6.1821340063865002E-4</c:v>
                </c:pt>
                <c:pt idx="138" formatCode="General">
                  <c:v>-6.2224463372120397E-4</c:v>
                </c:pt>
                <c:pt idx="139" formatCode="General">
                  <c:v>-6.2734144271772902E-4</c:v>
                </c:pt>
                <c:pt idx="140" formatCode="General">
                  <c:v>-6.3195043739429596E-4</c:v>
                </c:pt>
                <c:pt idx="141" formatCode="General">
                  <c:v>-6.3487197444992002E-4</c:v>
                </c:pt>
                <c:pt idx="142" formatCode="General">
                  <c:v>-6.4203309877593304E-4</c:v>
                </c:pt>
                <c:pt idx="143" formatCode="General">
                  <c:v>-6.4565076176435396E-4</c:v>
                </c:pt>
                <c:pt idx="144" formatCode="General">
                  <c:v>-6.4937616516881299E-4</c:v>
                </c:pt>
                <c:pt idx="145" formatCode="General">
                  <c:v>-6.5305823116481904E-4</c:v>
                </c:pt>
                <c:pt idx="146" formatCode="General">
                  <c:v>-6.5692986895901596E-4</c:v>
                </c:pt>
                <c:pt idx="147" formatCode="General">
                  <c:v>-6.6143494488083701E-4</c:v>
                </c:pt>
                <c:pt idx="148" formatCode="General">
                  <c:v>-6.6618126649222896E-4</c:v>
                </c:pt>
                <c:pt idx="149" formatCode="General">
                  <c:v>-6.7103124362102005E-4</c:v>
                </c:pt>
                <c:pt idx="150" formatCode="General">
                  <c:v>-6.7511906502968396E-4</c:v>
                </c:pt>
                <c:pt idx="151" formatCode="General">
                  <c:v>-6.7979054628667897E-4</c:v>
                </c:pt>
                <c:pt idx="152" formatCode="General">
                  <c:v>-6.8454745412006998E-4</c:v>
                </c:pt>
                <c:pt idx="153" formatCode="General">
                  <c:v>-6.8925948399815005E-4</c:v>
                </c:pt>
                <c:pt idx="154" formatCode="General">
                  <c:v>-6.9218653179553503E-4</c:v>
                </c:pt>
                <c:pt idx="155" formatCode="General">
                  <c:v>-6.9721229319033096E-4</c:v>
                </c:pt>
                <c:pt idx="156" formatCode="General">
                  <c:v>-7.0086392757585502E-4</c:v>
                </c:pt>
                <c:pt idx="157" formatCode="General">
                  <c:v>-7.06155036880806E-4</c:v>
                </c:pt>
                <c:pt idx="158" formatCode="General">
                  <c:v>-7.1153260822955002E-4</c:v>
                </c:pt>
                <c:pt idx="159" formatCode="General">
                  <c:v>-7.1454555618811403E-4</c:v>
                </c:pt>
                <c:pt idx="160" formatCode="General">
                  <c:v>-7.1879440970355995E-4</c:v>
                </c:pt>
                <c:pt idx="161" formatCode="General">
                  <c:v>-7.2365865059252795E-4</c:v>
                </c:pt>
                <c:pt idx="162" formatCode="General">
                  <c:v>-7.2793530820974503E-4</c:v>
                </c:pt>
                <c:pt idx="163" formatCode="General">
                  <c:v>-7.3132236972777798E-4</c:v>
                </c:pt>
                <c:pt idx="164" formatCode="General">
                  <c:v>-7.36214362069363E-4</c:v>
                </c:pt>
                <c:pt idx="165" formatCode="General">
                  <c:v>-7.3987742557026805E-4</c:v>
                </c:pt>
                <c:pt idx="166" formatCode="General">
                  <c:v>-7.4412356592231104E-4</c:v>
                </c:pt>
                <c:pt idx="167" formatCode="General">
                  <c:v>-7.4932470560025498E-4</c:v>
                </c:pt>
                <c:pt idx="168" formatCode="General">
                  <c:v>-7.55372310882478E-4</c:v>
                </c:pt>
                <c:pt idx="169" formatCode="General">
                  <c:v>-7.56994182439778E-4</c:v>
                </c:pt>
                <c:pt idx="170" formatCode="General">
                  <c:v>-7.6216305003888596E-4</c:v>
                </c:pt>
                <c:pt idx="171" formatCode="General">
                  <c:v>-7.6505824628901001E-4</c:v>
                </c:pt>
                <c:pt idx="172" formatCode="General">
                  <c:v>-7.7151231824553303E-4</c:v>
                </c:pt>
                <c:pt idx="173" formatCode="General">
                  <c:v>-7.7788005720533595E-4</c:v>
                </c:pt>
                <c:pt idx="174" formatCode="General">
                  <c:v>-7.7888228634184797E-4</c:v>
                </c:pt>
                <c:pt idx="175" formatCode="General">
                  <c:v>-7.8373442207886298E-4</c:v>
                </c:pt>
                <c:pt idx="176" formatCode="General">
                  <c:v>-7.8710955940415801E-4</c:v>
                </c:pt>
                <c:pt idx="177" formatCode="General">
                  <c:v>-7.8889141935073199E-4</c:v>
                </c:pt>
                <c:pt idx="178" formatCode="General">
                  <c:v>-7.9639991488110505E-4</c:v>
                </c:pt>
                <c:pt idx="179" formatCode="General">
                  <c:v>-8.0384473051705002E-4</c:v>
                </c:pt>
                <c:pt idx="180" formatCode="General">
                  <c:v>-8.0621873396916695E-4</c:v>
                </c:pt>
                <c:pt idx="181" formatCode="General">
                  <c:v>-8.1081265927316595E-4</c:v>
                </c:pt>
                <c:pt idx="182" formatCode="General">
                  <c:v>-8.1306014295917303E-4</c:v>
                </c:pt>
                <c:pt idx="183" formatCode="General">
                  <c:v>-8.1921155973332699E-4</c:v>
                </c:pt>
                <c:pt idx="184" formatCode="General">
                  <c:v>-8.2081233216332297E-4</c:v>
                </c:pt>
                <c:pt idx="185" formatCode="General">
                  <c:v>-8.2679151694095804E-4</c:v>
                </c:pt>
                <c:pt idx="186" formatCode="General">
                  <c:v>-8.3221529158749804E-4</c:v>
                </c:pt>
                <c:pt idx="187" formatCode="General">
                  <c:v>-8.3645614291900298E-4</c:v>
                </c:pt>
                <c:pt idx="188" formatCode="General">
                  <c:v>-8.4031449950219101E-4</c:v>
                </c:pt>
                <c:pt idx="189" formatCode="General">
                  <c:v>-8.4562381545193101E-4</c:v>
                </c:pt>
                <c:pt idx="190" formatCode="General">
                  <c:v>-8.5040896350965095E-4</c:v>
                </c:pt>
                <c:pt idx="191" formatCode="General">
                  <c:v>-8.55400530219478E-4</c:v>
                </c:pt>
                <c:pt idx="192" formatCode="General">
                  <c:v>-8.5837830777062997E-4</c:v>
                </c:pt>
                <c:pt idx="193" formatCode="General">
                  <c:v>-8.6309657522348998E-4</c:v>
                </c:pt>
                <c:pt idx="194" formatCode="General">
                  <c:v>-8.6713986423519703E-4</c:v>
                </c:pt>
                <c:pt idx="195" formatCode="General">
                  <c:v>-8.6902584334076001E-4</c:v>
                </c:pt>
                <c:pt idx="196" formatCode="General">
                  <c:v>-8.7446659162813197E-4</c:v>
                </c:pt>
                <c:pt idx="197" formatCode="General">
                  <c:v>-8.8029853875692997E-4</c:v>
                </c:pt>
                <c:pt idx="198" formatCode="General">
                  <c:v>-8.8460817905636104E-4</c:v>
                </c:pt>
                <c:pt idx="199" formatCode="General">
                  <c:v>-8.8748912249874204E-4</c:v>
                </c:pt>
                <c:pt idx="200" formatCode="General">
                  <c:v>-8.9208814223739902E-4</c:v>
                </c:pt>
                <c:pt idx="201" formatCode="General">
                  <c:v>-8.992203162458E-4</c:v>
                </c:pt>
                <c:pt idx="202" formatCode="General">
                  <c:v>-9.0234439888189997E-4</c:v>
                </c:pt>
                <c:pt idx="203" formatCode="General">
                  <c:v>-9.0686627124659299E-4</c:v>
                </c:pt>
                <c:pt idx="204" formatCode="General">
                  <c:v>-9.1001095688782901E-4</c:v>
                </c:pt>
                <c:pt idx="205" formatCode="General">
                  <c:v>-9.1614843170090699E-4</c:v>
                </c:pt>
                <c:pt idx="206" formatCode="General">
                  <c:v>-9.2045080871861102E-4</c:v>
                </c:pt>
                <c:pt idx="207" formatCode="General">
                  <c:v>-9.24636796276347E-4</c:v>
                </c:pt>
                <c:pt idx="208" formatCode="General">
                  <c:v>-9.2760397350641799E-4</c:v>
                </c:pt>
                <c:pt idx="209" formatCode="General">
                  <c:v>-9.3447088360169405E-4</c:v>
                </c:pt>
                <c:pt idx="210" formatCode="General">
                  <c:v>-9.3746653548065697E-4</c:v>
                </c:pt>
                <c:pt idx="211" formatCode="General">
                  <c:v>-9.43814237542525E-4</c:v>
                </c:pt>
                <c:pt idx="212" formatCode="General">
                  <c:v>-9.4543119212586301E-4</c:v>
                </c:pt>
                <c:pt idx="213" formatCode="General">
                  <c:v>-9.51059365034903E-4</c:v>
                </c:pt>
                <c:pt idx="214" formatCode="General">
                  <c:v>-9.5403314432474895E-4</c:v>
                </c:pt>
                <c:pt idx="215" formatCode="General">
                  <c:v>-9.60159635747488E-4</c:v>
                </c:pt>
                <c:pt idx="216" formatCode="General">
                  <c:v>-9.6323933068506197E-4</c:v>
                </c:pt>
                <c:pt idx="217" formatCode="General">
                  <c:v>-9.6792170961456205E-4</c:v>
                </c:pt>
                <c:pt idx="218" formatCode="General">
                  <c:v>-9.7178723988580002E-4</c:v>
                </c:pt>
                <c:pt idx="219" formatCode="General">
                  <c:v>-9.7694222036589303E-4</c:v>
                </c:pt>
                <c:pt idx="220" formatCode="General">
                  <c:v>-9.8141090683630098E-4</c:v>
                </c:pt>
                <c:pt idx="221" formatCode="General">
                  <c:v>-9.8558412528642605E-4</c:v>
                </c:pt>
                <c:pt idx="222" formatCode="General">
                  <c:v>-9.8916943754244306E-4</c:v>
                </c:pt>
                <c:pt idx="223" formatCode="General">
                  <c:v>-9.9579646637669699E-4</c:v>
                </c:pt>
                <c:pt idx="224" formatCode="General">
                  <c:v>-9.9908095919119398E-4</c:v>
                </c:pt>
                <c:pt idx="225" formatCode="General">
                  <c:v>-1.0033362416153201E-3</c:v>
                </c:pt>
                <c:pt idx="226" formatCode="General">
                  <c:v>-1.0082333345737399E-3</c:v>
                </c:pt>
                <c:pt idx="227" formatCode="General">
                  <c:v>-1.01225790322138E-3</c:v>
                </c:pt>
                <c:pt idx="228" formatCode="General">
                  <c:v>-1.0169491933653401E-3</c:v>
                </c:pt>
                <c:pt idx="229" formatCode="General">
                  <c:v>-1.0198566362333899E-3</c:v>
                </c:pt>
                <c:pt idx="230" formatCode="General">
                  <c:v>-1.02489508518428E-3</c:v>
                </c:pt>
                <c:pt idx="231" formatCode="General">
                  <c:v>-1.0286785796009301E-3</c:v>
                </c:pt>
                <c:pt idx="232" formatCode="General">
                  <c:v>-1.0340271474623399E-3</c:v>
                </c:pt>
                <c:pt idx="233" formatCode="General">
                  <c:v>-1.0372629026764401E-3</c:v>
                </c:pt>
                <c:pt idx="234" formatCode="General">
                  <c:v>-1.0432062895235101E-3</c:v>
                </c:pt>
                <c:pt idx="235" formatCode="General">
                  <c:v>-1.0468967564975899E-3</c:v>
                </c:pt>
                <c:pt idx="236" formatCode="General">
                  <c:v>-1.0516469447582799E-3</c:v>
                </c:pt>
                <c:pt idx="237" formatCode="General">
                  <c:v>-1.0550938227660801E-3</c:v>
                </c:pt>
                <c:pt idx="238" formatCode="General">
                  <c:v>-1.06003488362758E-3</c:v>
                </c:pt>
                <c:pt idx="239" formatCode="General">
                  <c:v>-1.0633650257126099E-3</c:v>
                </c:pt>
                <c:pt idx="240" formatCode="General">
                  <c:v>-1.0695529423255599E-3</c:v>
                </c:pt>
                <c:pt idx="241" formatCode="General">
                  <c:v>-1.07252890889822E-3</c:v>
                </c:pt>
                <c:pt idx="242" formatCode="General">
                  <c:v>-1.0763787213047E-3</c:v>
                </c:pt>
                <c:pt idx="243" formatCode="General">
                  <c:v>-1.0814861969782601E-3</c:v>
                </c:pt>
                <c:pt idx="244" formatCode="General">
                  <c:v>-1.0852399501479E-3</c:v>
                </c:pt>
                <c:pt idx="245" formatCode="General">
                  <c:v>-1.0898067525976799E-3</c:v>
                </c:pt>
                <c:pt idx="246" formatCode="General">
                  <c:v>-1.09431014488299E-3</c:v>
                </c:pt>
                <c:pt idx="247" formatCode="General">
                  <c:v>-1.0976775049637601E-3</c:v>
                </c:pt>
                <c:pt idx="248" formatCode="General">
                  <c:v>-1.10249106181307E-3</c:v>
                </c:pt>
                <c:pt idx="249" formatCode="General">
                  <c:v>-1.10735209612086E-3</c:v>
                </c:pt>
                <c:pt idx="250" formatCode="General">
                  <c:v>-1.1116233630734801E-3</c:v>
                </c:pt>
                <c:pt idx="251" formatCode="General">
                  <c:v>-1.1153598533672599E-3</c:v>
                </c:pt>
                <c:pt idx="252" formatCode="General">
                  <c:v>-1.1206732701409901E-3</c:v>
                </c:pt>
                <c:pt idx="253" formatCode="General">
                  <c:v>-1.1244312543122099E-3</c:v>
                </c:pt>
                <c:pt idx="254" formatCode="General">
                  <c:v>-1.13038762955457E-3</c:v>
                </c:pt>
                <c:pt idx="255" formatCode="General">
                  <c:v>-1.13530186865771E-3</c:v>
                </c:pt>
                <c:pt idx="256" formatCode="General">
                  <c:v>-1.13961723814735E-3</c:v>
                </c:pt>
                <c:pt idx="257" formatCode="General">
                  <c:v>-1.14150247269753E-3</c:v>
                </c:pt>
                <c:pt idx="258" formatCode="General">
                  <c:v>-1.14744542807634E-3</c:v>
                </c:pt>
                <c:pt idx="259" formatCode="General">
                  <c:v>-1.15103626092773E-3</c:v>
                </c:pt>
                <c:pt idx="260" formatCode="General">
                  <c:v>-1.1558448812315999E-3</c:v>
                </c:pt>
                <c:pt idx="261" formatCode="General">
                  <c:v>-1.1592164139246899E-3</c:v>
                </c:pt>
                <c:pt idx="262" formatCode="General">
                  <c:v>-1.1648870544633701E-3</c:v>
                </c:pt>
                <c:pt idx="263" formatCode="General">
                  <c:v>-1.16784275336604E-3</c:v>
                </c:pt>
                <c:pt idx="264" formatCode="General">
                  <c:v>-1.1725629282372499E-3</c:v>
                </c:pt>
                <c:pt idx="265" formatCode="General">
                  <c:v>-1.1766322976085499E-3</c:v>
                </c:pt>
                <c:pt idx="266" formatCode="General">
                  <c:v>-1.18110663795456E-3</c:v>
                </c:pt>
                <c:pt idx="267" formatCode="General">
                  <c:v>-1.18494680543491E-3</c:v>
                </c:pt>
                <c:pt idx="268" formatCode="General">
                  <c:v>-1.1905040608318699E-3</c:v>
                </c:pt>
                <c:pt idx="269" formatCode="General">
                  <c:v>-1.1928874051548299E-3</c:v>
                </c:pt>
                <c:pt idx="270" formatCode="General">
                  <c:v>-1.19704526161428E-3</c:v>
                </c:pt>
                <c:pt idx="271" formatCode="General">
                  <c:v>-1.2018550545311701E-3</c:v>
                </c:pt>
                <c:pt idx="272" formatCode="General">
                  <c:v>-1.2058422835495501E-3</c:v>
                </c:pt>
                <c:pt idx="273" formatCode="General">
                  <c:v>-1.2097702264700699E-3</c:v>
                </c:pt>
                <c:pt idx="274" formatCode="General">
                  <c:v>-1.2134192844481899E-3</c:v>
                </c:pt>
                <c:pt idx="275" formatCode="General">
                  <c:v>-1.2174390905602701E-3</c:v>
                </c:pt>
                <c:pt idx="276" formatCode="General">
                  <c:v>-1.224662412613E-3</c:v>
                </c:pt>
                <c:pt idx="277" formatCode="General">
                  <c:v>-1.22627089937398E-3</c:v>
                </c:pt>
                <c:pt idx="278" formatCode="General">
                  <c:v>-1.2330222205810201E-3</c:v>
                </c:pt>
                <c:pt idx="279" formatCode="General">
                  <c:v>-1.2377504569076299E-3</c:v>
                </c:pt>
                <c:pt idx="280" formatCode="General">
                  <c:v>-1.2391644935210401E-3</c:v>
                </c:pt>
                <c:pt idx="281" formatCode="General">
                  <c:v>-1.2450449583925301E-3</c:v>
                </c:pt>
                <c:pt idx="282" formatCode="General">
                  <c:v>-1.24884796552747E-3</c:v>
                </c:pt>
                <c:pt idx="283" formatCode="General">
                  <c:v>-1.2535142821214001E-3</c:v>
                </c:pt>
                <c:pt idx="284" formatCode="General">
                  <c:v>-1.25862820807641E-3</c:v>
                </c:pt>
                <c:pt idx="285" formatCode="General">
                  <c:v>-1.26353236376988E-3</c:v>
                </c:pt>
                <c:pt idx="286" formatCode="General">
                  <c:v>-1.26539489618907E-3</c:v>
                </c:pt>
                <c:pt idx="287" formatCode="General">
                  <c:v>-1.27185428308281E-3</c:v>
                </c:pt>
                <c:pt idx="288" formatCode="General">
                  <c:v>-1.2750266488180499E-3</c:v>
                </c:pt>
                <c:pt idx="289" formatCode="General">
                  <c:v>-1.28013703345682E-3</c:v>
                </c:pt>
                <c:pt idx="290" formatCode="General">
                  <c:v>-1.2821943947920599E-3</c:v>
                </c:pt>
                <c:pt idx="291" formatCode="General">
                  <c:v>-1.2858956611181899E-3</c:v>
                </c:pt>
                <c:pt idx="292" formatCode="General">
                  <c:v>-1.2901383245839499E-3</c:v>
                </c:pt>
                <c:pt idx="293" formatCode="General">
                  <c:v>-1.2974497283980901E-3</c:v>
                </c:pt>
                <c:pt idx="294" formatCode="General">
                  <c:v>-1.30199795633466E-3</c:v>
                </c:pt>
                <c:pt idx="295" formatCode="General">
                  <c:v>-1.3055690752600199E-3</c:v>
                </c:pt>
                <c:pt idx="296" formatCode="General">
                  <c:v>-1.3080111595267E-3</c:v>
                </c:pt>
                <c:pt idx="297" formatCode="General">
                  <c:v>-1.3119875896559199E-3</c:v>
                </c:pt>
                <c:pt idx="298" formatCode="General">
                  <c:v>-1.3175182608865901E-3</c:v>
                </c:pt>
                <c:pt idx="299" formatCode="General">
                  <c:v>-1.3187886537908301E-3</c:v>
                </c:pt>
                <c:pt idx="300" formatCode="General">
                  <c:v>-1.32369702482641E-3</c:v>
                </c:pt>
                <c:pt idx="301" formatCode="General">
                  <c:v>-1.3309413994598599E-3</c:v>
                </c:pt>
                <c:pt idx="302" formatCode="General">
                  <c:v>-1.3334338473004301E-3</c:v>
                </c:pt>
                <c:pt idx="303" formatCode="General">
                  <c:v>-1.3378519422761E-3</c:v>
                </c:pt>
                <c:pt idx="304" formatCode="General">
                  <c:v>-1.3431849897598399E-3</c:v>
                </c:pt>
                <c:pt idx="305" formatCode="General">
                  <c:v>-1.34716207948312E-3</c:v>
                </c:pt>
                <c:pt idx="306" formatCode="General">
                  <c:v>-1.3508037182500901E-3</c:v>
                </c:pt>
                <c:pt idx="307" formatCode="General">
                  <c:v>-1.35479482990418E-3</c:v>
                </c:pt>
                <c:pt idx="308" formatCode="General">
                  <c:v>-1.3580508165707201E-3</c:v>
                </c:pt>
                <c:pt idx="309" formatCode="General">
                  <c:v>-1.36165349063573E-3</c:v>
                </c:pt>
                <c:pt idx="310" formatCode="General">
                  <c:v>-1.3669080585942601E-3</c:v>
                </c:pt>
                <c:pt idx="311" formatCode="General">
                  <c:v>-1.3695429237551801E-3</c:v>
                </c:pt>
                <c:pt idx="312" formatCode="General">
                  <c:v>-1.3755078319148499E-3</c:v>
                </c:pt>
                <c:pt idx="313" formatCode="General">
                  <c:v>-1.38007169600611E-3</c:v>
                </c:pt>
                <c:pt idx="314" formatCode="General">
                  <c:v>-1.38429454214356E-3</c:v>
                </c:pt>
                <c:pt idx="315" formatCode="General">
                  <c:v>-1.3889184887124399E-3</c:v>
                </c:pt>
                <c:pt idx="316" formatCode="General">
                  <c:v>-1.39159097876667E-3</c:v>
                </c:pt>
                <c:pt idx="317" formatCode="General">
                  <c:v>-1.39712490972707E-3</c:v>
                </c:pt>
                <c:pt idx="318" formatCode="General">
                  <c:v>-1.4004895362157699E-3</c:v>
                </c:pt>
                <c:pt idx="319" formatCode="General">
                  <c:v>-1.40585515741473E-3</c:v>
                </c:pt>
                <c:pt idx="320" formatCode="General">
                  <c:v>-1.4102912976500001E-3</c:v>
                </c:pt>
                <c:pt idx="321" formatCode="General">
                  <c:v>-1.4137580480561699E-3</c:v>
                </c:pt>
                <c:pt idx="322" formatCode="General">
                  <c:v>-1.41787312537735E-3</c:v>
                </c:pt>
                <c:pt idx="323" formatCode="General">
                  <c:v>-1.4235973878927899E-3</c:v>
                </c:pt>
                <c:pt idx="324" formatCode="General">
                  <c:v>-1.4248160343159201E-3</c:v>
                </c:pt>
                <c:pt idx="325" formatCode="General">
                  <c:v>-1.43180581130302E-3</c:v>
                </c:pt>
                <c:pt idx="326" formatCode="General">
                  <c:v>-1.43542158460019E-3</c:v>
                </c:pt>
                <c:pt idx="327" formatCode="General">
                  <c:v>-1.44001595242395E-3</c:v>
                </c:pt>
                <c:pt idx="328" formatCode="General">
                  <c:v>-1.4414258486455901E-3</c:v>
                </c:pt>
                <c:pt idx="329" formatCode="General">
                  <c:v>-1.4465321047726499E-3</c:v>
                </c:pt>
                <c:pt idx="330" formatCode="General">
                  <c:v>-1.4496738072743299E-3</c:v>
                </c:pt>
                <c:pt idx="331" formatCode="General">
                  <c:v>-1.4558225505177001E-3</c:v>
                </c:pt>
                <c:pt idx="332" formatCode="General">
                  <c:v>-1.45883009992941E-3</c:v>
                </c:pt>
                <c:pt idx="333" formatCode="General">
                  <c:v>-1.4649075845336E-3</c:v>
                </c:pt>
                <c:pt idx="334" formatCode="General">
                  <c:v>-1.4652277630687899E-3</c:v>
                </c:pt>
                <c:pt idx="335" formatCode="General">
                  <c:v>-1.47101734399672E-3</c:v>
                </c:pt>
                <c:pt idx="336" formatCode="General">
                  <c:v>-1.47325520410884E-3</c:v>
                </c:pt>
                <c:pt idx="337" formatCode="General">
                  <c:v>-1.47952555125568E-3</c:v>
                </c:pt>
                <c:pt idx="338" formatCode="General">
                  <c:v>-1.48045155904379E-3</c:v>
                </c:pt>
                <c:pt idx="339" formatCode="General">
                  <c:v>-1.4847584161397701E-3</c:v>
                </c:pt>
                <c:pt idx="340" formatCode="General">
                  <c:v>-1.49008981480403E-3</c:v>
                </c:pt>
                <c:pt idx="341" formatCode="General">
                  <c:v>-1.4970604787466E-3</c:v>
                </c:pt>
                <c:pt idx="342" formatCode="General">
                  <c:v>-1.4996208075226699E-3</c:v>
                </c:pt>
                <c:pt idx="343" formatCode="General">
                  <c:v>-1.5024440505887E-3</c:v>
                </c:pt>
                <c:pt idx="344" formatCode="General">
                  <c:v>-1.5067755511123601E-3</c:v>
                </c:pt>
                <c:pt idx="345" formatCode="General">
                  <c:v>-1.5112681836911301E-3</c:v>
                </c:pt>
                <c:pt idx="346" formatCode="General">
                  <c:v>-1.5120392040720799E-3</c:v>
                </c:pt>
                <c:pt idx="347" formatCode="General">
                  <c:v>-1.51722041601872E-3</c:v>
                </c:pt>
                <c:pt idx="348" formatCode="General">
                  <c:v>-1.5232121271892701E-3</c:v>
                </c:pt>
                <c:pt idx="349" formatCode="General">
                  <c:v>-1.52684898889151E-3</c:v>
                </c:pt>
                <c:pt idx="350" formatCode="General">
                  <c:v>-1.52923468809798E-3</c:v>
                </c:pt>
                <c:pt idx="351" formatCode="General">
                  <c:v>-1.53452400438371E-3</c:v>
                </c:pt>
                <c:pt idx="352" formatCode="General">
                  <c:v>-1.53684734188548E-3</c:v>
                </c:pt>
                <c:pt idx="353" formatCode="General">
                  <c:v>-1.54116468930486E-3</c:v>
                </c:pt>
                <c:pt idx="354" formatCode="General">
                  <c:v>-1.5435847493716901E-3</c:v>
                </c:pt>
                <c:pt idx="355" formatCode="General">
                  <c:v>-1.5503601274000601E-3</c:v>
                </c:pt>
                <c:pt idx="356" formatCode="General">
                  <c:v>-1.550538752434E-3</c:v>
                </c:pt>
                <c:pt idx="357" formatCode="General">
                  <c:v>-1.5548893371030599E-3</c:v>
                </c:pt>
                <c:pt idx="358" formatCode="General">
                  <c:v>-1.56142089192875E-3</c:v>
                </c:pt>
                <c:pt idx="359" formatCode="General">
                  <c:v>-1.5638501487456301E-3</c:v>
                </c:pt>
                <c:pt idx="360" formatCode="General">
                  <c:v>-1.5679650572237101E-3</c:v>
                </c:pt>
                <c:pt idx="361" formatCode="General">
                  <c:v>-1.5726020965936801E-3</c:v>
                </c:pt>
                <c:pt idx="362" formatCode="General">
                  <c:v>-1.5764866106147901E-3</c:v>
                </c:pt>
                <c:pt idx="363" formatCode="General">
                  <c:v>-1.58067725670291E-3</c:v>
                </c:pt>
                <c:pt idx="364" formatCode="General">
                  <c:v>-1.58573872522918E-3</c:v>
                </c:pt>
                <c:pt idx="365" formatCode="General">
                  <c:v>-1.58874573805084E-3</c:v>
                </c:pt>
                <c:pt idx="366" formatCode="General">
                  <c:v>-1.59552722325952E-3</c:v>
                </c:pt>
                <c:pt idx="367" formatCode="General">
                  <c:v>-1.59550307256522E-3</c:v>
                </c:pt>
                <c:pt idx="368" formatCode="General">
                  <c:v>-1.6005458355492701E-3</c:v>
                </c:pt>
                <c:pt idx="369" formatCode="General">
                  <c:v>-1.60493126607821E-3</c:v>
                </c:pt>
                <c:pt idx="370" formatCode="General">
                  <c:v>-1.6083463656452199E-3</c:v>
                </c:pt>
                <c:pt idx="371" formatCode="General">
                  <c:v>-1.6129895215759101E-3</c:v>
                </c:pt>
                <c:pt idx="372" formatCode="General">
                  <c:v>-1.6141432504186801E-3</c:v>
                </c:pt>
                <c:pt idx="373" formatCode="General">
                  <c:v>-1.6212951302422901E-3</c:v>
                </c:pt>
                <c:pt idx="374" formatCode="General">
                  <c:v>-1.62379857476536E-3</c:v>
                </c:pt>
                <c:pt idx="375" formatCode="General">
                  <c:v>-1.6298914921284199E-3</c:v>
                </c:pt>
                <c:pt idx="376" formatCode="General">
                  <c:v>-1.62822215197251E-3</c:v>
                </c:pt>
                <c:pt idx="377" formatCode="General">
                  <c:v>-1.6366799940372E-3</c:v>
                </c:pt>
                <c:pt idx="378" formatCode="General">
                  <c:v>-1.6391171958309899E-3</c:v>
                </c:pt>
                <c:pt idx="379" formatCode="General">
                  <c:v>-1.6382251803280299E-3</c:v>
                </c:pt>
                <c:pt idx="380" formatCode="General">
                  <c:v>-1.6490023892927501E-3</c:v>
                </c:pt>
                <c:pt idx="381" formatCode="General">
                  <c:v>-1.6484314888882299E-3</c:v>
                </c:pt>
                <c:pt idx="382" formatCode="General">
                  <c:v>-1.6534386208489401E-3</c:v>
                </c:pt>
                <c:pt idx="383" formatCode="General">
                  <c:v>-1.6575868368502E-3</c:v>
                </c:pt>
                <c:pt idx="384" formatCode="General">
                  <c:v>-1.6652210944547901E-3</c:v>
                </c:pt>
                <c:pt idx="385" formatCode="General">
                  <c:v>-1.6651015601659299E-3</c:v>
                </c:pt>
                <c:pt idx="386" formatCode="General">
                  <c:v>-1.6665688939856401E-3</c:v>
                </c:pt>
                <c:pt idx="387" formatCode="General">
                  <c:v>-1.6730973691411999E-3</c:v>
                </c:pt>
                <c:pt idx="388" formatCode="General">
                  <c:v>-1.67665704168334E-3</c:v>
                </c:pt>
                <c:pt idx="389" formatCode="General">
                  <c:v>-1.68309356755229E-3</c:v>
                </c:pt>
                <c:pt idx="390" formatCode="General">
                  <c:v>-1.6842025670539E-3</c:v>
                </c:pt>
                <c:pt idx="391" formatCode="General">
                  <c:v>-1.68603444788552E-3</c:v>
                </c:pt>
                <c:pt idx="392" formatCode="General">
                  <c:v>-1.6881049443914201E-3</c:v>
                </c:pt>
                <c:pt idx="393" formatCode="General">
                  <c:v>-1.69505970964206E-3</c:v>
                </c:pt>
                <c:pt idx="394" formatCode="General">
                  <c:v>-1.6972728413090501E-3</c:v>
                </c:pt>
                <c:pt idx="395" formatCode="General">
                  <c:v>-1.7004128250653801E-3</c:v>
                </c:pt>
                <c:pt idx="396" formatCode="General">
                  <c:v>-1.70745857523629E-3</c:v>
                </c:pt>
                <c:pt idx="397" formatCode="General">
                  <c:v>-1.7077697722508601E-3</c:v>
                </c:pt>
                <c:pt idx="398" formatCode="General">
                  <c:v>-1.7141075403655599E-3</c:v>
                </c:pt>
                <c:pt idx="399" formatCode="General">
                  <c:v>-1.71840254793486E-3</c:v>
                </c:pt>
                <c:pt idx="400" formatCode="General">
                  <c:v>-1.7284260554057101E-3</c:v>
                </c:pt>
                <c:pt idx="401" formatCode="General">
                  <c:v>-1.7246621771833E-3</c:v>
                </c:pt>
                <c:pt idx="402" formatCode="General">
                  <c:v>-1.72702839280156E-3</c:v>
                </c:pt>
                <c:pt idx="403" formatCode="General">
                  <c:v>-1.7372605761520399E-3</c:v>
                </c:pt>
                <c:pt idx="404" formatCode="General">
                  <c:v>-1.7365448379331901E-3</c:v>
                </c:pt>
                <c:pt idx="405" formatCode="General">
                  <c:v>-1.74092286219621E-3</c:v>
                </c:pt>
                <c:pt idx="406" formatCode="General">
                  <c:v>-1.74611682390038E-3</c:v>
                </c:pt>
                <c:pt idx="407" formatCode="General">
                  <c:v>-1.74930770869847E-3</c:v>
                </c:pt>
                <c:pt idx="408" formatCode="General">
                  <c:v>-1.75380811586056E-3</c:v>
                </c:pt>
                <c:pt idx="409" formatCode="General">
                  <c:v>-1.7559255996803199E-3</c:v>
                </c:pt>
                <c:pt idx="410" formatCode="General">
                  <c:v>-1.7605386677933101E-3</c:v>
                </c:pt>
                <c:pt idx="411" formatCode="General">
                  <c:v>-1.76267625865229E-3</c:v>
                </c:pt>
                <c:pt idx="412" formatCode="General">
                  <c:v>-1.76667397918384E-3</c:v>
                </c:pt>
                <c:pt idx="413" formatCode="General">
                  <c:v>-1.77220476940494E-3</c:v>
                </c:pt>
                <c:pt idx="414" formatCode="General">
                  <c:v>-1.7747510008774699E-3</c:v>
                </c:pt>
                <c:pt idx="415" formatCode="General">
                  <c:v>-1.77955935113849E-3</c:v>
                </c:pt>
                <c:pt idx="416" formatCode="General">
                  <c:v>-1.78437588186297E-3</c:v>
                </c:pt>
                <c:pt idx="417" formatCode="General">
                  <c:v>-1.78776208566922E-3</c:v>
                </c:pt>
                <c:pt idx="418" formatCode="General">
                  <c:v>-1.79038804845591E-3</c:v>
                </c:pt>
                <c:pt idx="419" formatCode="General">
                  <c:v>-1.7955319700397601E-3</c:v>
                </c:pt>
                <c:pt idx="420" formatCode="General">
                  <c:v>-1.7977941270035599E-3</c:v>
                </c:pt>
                <c:pt idx="421" formatCode="General">
                  <c:v>-1.8008111647003001E-3</c:v>
                </c:pt>
                <c:pt idx="422" formatCode="General">
                  <c:v>-1.80441015962683E-3</c:v>
                </c:pt>
                <c:pt idx="423" formatCode="General">
                  <c:v>-1.8071571059711999E-3</c:v>
                </c:pt>
                <c:pt idx="424" formatCode="General">
                  <c:v>-1.81308585976891E-3</c:v>
                </c:pt>
                <c:pt idx="425" formatCode="General">
                  <c:v>-1.8166330740175E-3</c:v>
                </c:pt>
                <c:pt idx="426" formatCode="General">
                  <c:v>-1.8193953136116301E-3</c:v>
                </c:pt>
                <c:pt idx="427" formatCode="General">
                  <c:v>-1.8218451570547101E-3</c:v>
                </c:pt>
                <c:pt idx="428" formatCode="General">
                  <c:v>-1.8243564403488601E-3</c:v>
                </c:pt>
                <c:pt idx="429" formatCode="General">
                  <c:v>-1.8296311090597801E-3</c:v>
                </c:pt>
                <c:pt idx="430" formatCode="General">
                  <c:v>-1.8345027749276099E-3</c:v>
                </c:pt>
                <c:pt idx="431" formatCode="General">
                  <c:v>-1.84171504622749E-3</c:v>
                </c:pt>
                <c:pt idx="432" formatCode="General">
                  <c:v>-1.8433381607531401E-3</c:v>
                </c:pt>
                <c:pt idx="433" formatCode="General">
                  <c:v>-1.84481282159572E-3</c:v>
                </c:pt>
                <c:pt idx="434" formatCode="General">
                  <c:v>-1.84727894371191E-3</c:v>
                </c:pt>
                <c:pt idx="435" formatCode="General">
                  <c:v>-1.8511182549722999E-3</c:v>
                </c:pt>
                <c:pt idx="436" formatCode="General">
                  <c:v>-1.8566559507326901E-3</c:v>
                </c:pt>
                <c:pt idx="437" formatCode="General">
                  <c:v>-1.8583076557448001E-3</c:v>
                </c:pt>
                <c:pt idx="438" formatCode="General">
                  <c:v>-1.8649335899581501E-3</c:v>
                </c:pt>
                <c:pt idx="439" formatCode="General">
                  <c:v>-1.8699460440218701E-3</c:v>
                </c:pt>
                <c:pt idx="440" formatCode="General">
                  <c:v>-1.8694593171675101E-3</c:v>
                </c:pt>
                <c:pt idx="441" formatCode="General">
                  <c:v>-1.8751792780514599E-3</c:v>
                </c:pt>
                <c:pt idx="442" formatCode="General">
                  <c:v>-1.8818108895478601E-3</c:v>
                </c:pt>
                <c:pt idx="443" formatCode="General">
                  <c:v>-1.8833091061623199E-3</c:v>
                </c:pt>
                <c:pt idx="444" formatCode="General">
                  <c:v>-1.8883196150643799E-3</c:v>
                </c:pt>
                <c:pt idx="445" formatCode="General">
                  <c:v>-1.89226248656163E-3</c:v>
                </c:pt>
                <c:pt idx="446" formatCode="General">
                  <c:v>-1.89367992991866E-3</c:v>
                </c:pt>
                <c:pt idx="447" formatCode="General">
                  <c:v>-1.8950424418299799E-3</c:v>
                </c:pt>
                <c:pt idx="448" formatCode="General">
                  <c:v>-1.90149539664954E-3</c:v>
                </c:pt>
                <c:pt idx="449" formatCode="General">
                  <c:v>-1.90839485246857E-3</c:v>
                </c:pt>
                <c:pt idx="450" formatCode="General">
                  <c:v>-1.9105338379545799E-3</c:v>
                </c:pt>
                <c:pt idx="451" formatCode="General">
                  <c:v>-1.9124542823615201E-3</c:v>
                </c:pt>
                <c:pt idx="452" formatCode="General">
                  <c:v>-1.91605099446246E-3</c:v>
                </c:pt>
                <c:pt idx="453" formatCode="General">
                  <c:v>-1.9176504252744601E-3</c:v>
                </c:pt>
                <c:pt idx="454" formatCode="General">
                  <c:v>-1.9263530921771301E-3</c:v>
                </c:pt>
                <c:pt idx="455" formatCode="General">
                  <c:v>-1.92378328105078E-3</c:v>
                </c:pt>
                <c:pt idx="456" formatCode="General">
                  <c:v>-1.9309198045309201E-3</c:v>
                </c:pt>
                <c:pt idx="457" formatCode="General">
                  <c:v>-1.9331525794535E-3</c:v>
                </c:pt>
                <c:pt idx="458" formatCode="General">
                  <c:v>-1.9385278964276699E-3</c:v>
                </c:pt>
                <c:pt idx="459" formatCode="General">
                  <c:v>-1.94198196115969E-3</c:v>
                </c:pt>
                <c:pt idx="460" formatCode="General">
                  <c:v>-1.94021778357138E-3</c:v>
                </c:pt>
                <c:pt idx="461" formatCode="General">
                  <c:v>-1.94456148349284E-3</c:v>
                </c:pt>
                <c:pt idx="462" formatCode="General">
                  <c:v>-1.9483270255987099E-3</c:v>
                </c:pt>
                <c:pt idx="463" formatCode="General">
                  <c:v>-1.9534980115526899E-3</c:v>
                </c:pt>
                <c:pt idx="464" formatCode="General">
                  <c:v>-1.9596237098676202E-3</c:v>
                </c:pt>
                <c:pt idx="465" formatCode="General">
                  <c:v>-1.9645660064114999E-3</c:v>
                </c:pt>
                <c:pt idx="466" formatCode="General">
                  <c:v>-1.9719540425956398E-3</c:v>
                </c:pt>
                <c:pt idx="467" formatCode="General">
                  <c:v>-1.9703103272826201E-3</c:v>
                </c:pt>
                <c:pt idx="468" formatCode="General">
                  <c:v>-1.9752773624868102E-3</c:v>
                </c:pt>
                <c:pt idx="469" formatCode="General">
                  <c:v>-1.9795811912928802E-3</c:v>
                </c:pt>
                <c:pt idx="470" formatCode="General">
                  <c:v>-1.9809396174021799E-3</c:v>
                </c:pt>
                <c:pt idx="471" formatCode="General">
                  <c:v>-1.9858687133673201E-3</c:v>
                </c:pt>
                <c:pt idx="472" formatCode="General">
                  <c:v>-1.9867236763210501E-3</c:v>
                </c:pt>
                <c:pt idx="473" formatCode="General">
                  <c:v>-1.9926016961822799E-3</c:v>
                </c:pt>
                <c:pt idx="474" formatCode="General">
                  <c:v>-1.9983851672089798E-3</c:v>
                </c:pt>
                <c:pt idx="475" formatCode="General">
                  <c:v>-2.00434834991866E-3</c:v>
                </c:pt>
                <c:pt idx="476" formatCode="General">
                  <c:v>-2.0049882785865402E-3</c:v>
                </c:pt>
                <c:pt idx="477" formatCode="General">
                  <c:v>-2.00771652969216E-3</c:v>
                </c:pt>
                <c:pt idx="478" formatCode="General">
                  <c:v>-2.0093382426591699E-3</c:v>
                </c:pt>
                <c:pt idx="479" formatCode="General">
                  <c:v>-2.01511405713926E-3</c:v>
                </c:pt>
                <c:pt idx="480" formatCode="General">
                  <c:v>-2.0206548099971E-3</c:v>
                </c:pt>
                <c:pt idx="481" formatCode="General">
                  <c:v>-2.0231987698025298E-3</c:v>
                </c:pt>
                <c:pt idx="482" formatCode="General">
                  <c:v>-2.0254251832251798E-3</c:v>
                </c:pt>
                <c:pt idx="483" formatCode="General">
                  <c:v>-2.0323732307094698E-3</c:v>
                </c:pt>
                <c:pt idx="484" formatCode="General">
                  <c:v>-2.0371823539158101E-3</c:v>
                </c:pt>
                <c:pt idx="485" formatCode="General">
                  <c:v>-2.0402772076040698E-3</c:v>
                </c:pt>
                <c:pt idx="486" formatCode="General">
                  <c:v>-2.04306290258441E-3</c:v>
                </c:pt>
                <c:pt idx="487" formatCode="General">
                  <c:v>-2.0473835076166001E-3</c:v>
                </c:pt>
                <c:pt idx="488" formatCode="General">
                  <c:v>-2.0494957732324001E-3</c:v>
                </c:pt>
                <c:pt idx="489" formatCode="General">
                  <c:v>-2.0500540493410399E-3</c:v>
                </c:pt>
                <c:pt idx="490" formatCode="General">
                  <c:v>-2.0563383543601901E-3</c:v>
                </c:pt>
                <c:pt idx="491" formatCode="General">
                  <c:v>-2.0575242336062002E-3</c:v>
                </c:pt>
                <c:pt idx="492" formatCode="General">
                  <c:v>-2.06529696318875E-3</c:v>
                </c:pt>
                <c:pt idx="493" formatCode="General">
                  <c:v>-2.0698068932956202E-3</c:v>
                </c:pt>
                <c:pt idx="494" formatCode="General">
                  <c:v>-2.07217040170102E-3</c:v>
                </c:pt>
                <c:pt idx="495" formatCode="General">
                  <c:v>-2.07927489672144E-3</c:v>
                </c:pt>
                <c:pt idx="496" formatCode="General">
                  <c:v>-2.0736705358652299E-3</c:v>
                </c:pt>
                <c:pt idx="497" formatCode="General">
                  <c:v>-2.0820869285194102E-3</c:v>
                </c:pt>
                <c:pt idx="498" formatCode="General">
                  <c:v>-2.0842723737943599E-3</c:v>
                </c:pt>
                <c:pt idx="499" formatCode="General">
                  <c:v>-2.09108945186083E-3</c:v>
                </c:pt>
                <c:pt idx="500" formatCode="General">
                  <c:v>-2.0884557865218402E-3</c:v>
                </c:pt>
                <c:pt idx="501" formatCode="General">
                  <c:v>-2.0976099235586699E-3</c:v>
                </c:pt>
                <c:pt idx="502" formatCode="General">
                  <c:v>-2.0978129009712101E-3</c:v>
                </c:pt>
                <c:pt idx="503" formatCode="General">
                  <c:v>-2.1013631647512701E-3</c:v>
                </c:pt>
                <c:pt idx="504" formatCode="General">
                  <c:v>-2.10808150609039E-3</c:v>
                </c:pt>
                <c:pt idx="505" formatCode="General">
                  <c:v>-2.1111650387153399E-3</c:v>
                </c:pt>
                <c:pt idx="506" formatCode="General">
                  <c:v>-2.1125656999691198E-3</c:v>
                </c:pt>
                <c:pt idx="507" formatCode="General">
                  <c:v>-2.1156691582046201E-3</c:v>
                </c:pt>
                <c:pt idx="508" formatCode="General">
                  <c:v>-2.1229085846142699E-3</c:v>
                </c:pt>
                <c:pt idx="509" formatCode="General">
                  <c:v>-2.1219510286214498E-3</c:v>
                </c:pt>
                <c:pt idx="510" formatCode="General">
                  <c:v>-2.1287773437476802E-3</c:v>
                </c:pt>
                <c:pt idx="511" formatCode="General">
                  <c:v>-2.1300909023121398E-3</c:v>
                </c:pt>
                <c:pt idx="512" formatCode="General">
                  <c:v>-2.1334477013104799E-3</c:v>
                </c:pt>
                <c:pt idx="513" formatCode="General">
                  <c:v>-2.1406467252994702E-3</c:v>
                </c:pt>
                <c:pt idx="514" formatCode="General">
                  <c:v>-2.1458745788386301E-3</c:v>
                </c:pt>
                <c:pt idx="515" formatCode="General">
                  <c:v>-2.1446641093366202E-3</c:v>
                </c:pt>
                <c:pt idx="516" formatCode="General">
                  <c:v>-2.1514385066821501E-3</c:v>
                </c:pt>
                <c:pt idx="517" formatCode="General">
                  <c:v>-2.15385067186189E-3</c:v>
                </c:pt>
                <c:pt idx="518" formatCode="General">
                  <c:v>-2.1563965481827302E-3</c:v>
                </c:pt>
                <c:pt idx="519" formatCode="General">
                  <c:v>-2.16416215482069E-3</c:v>
                </c:pt>
                <c:pt idx="520" formatCode="General">
                  <c:v>-2.1670955204583899E-3</c:v>
                </c:pt>
                <c:pt idx="521" formatCode="General">
                  <c:v>-2.1732518445066401E-3</c:v>
                </c:pt>
                <c:pt idx="522" formatCode="General">
                  <c:v>-2.17269805095999E-3</c:v>
                </c:pt>
                <c:pt idx="523" formatCode="General">
                  <c:v>-2.1764343204815199E-3</c:v>
                </c:pt>
                <c:pt idx="524" formatCode="General">
                  <c:v>-2.1760549101838599E-3</c:v>
                </c:pt>
                <c:pt idx="525" formatCode="General">
                  <c:v>-2.1810114554822999E-3</c:v>
                </c:pt>
                <c:pt idx="526" formatCode="General">
                  <c:v>-2.1845452433873502E-3</c:v>
                </c:pt>
                <c:pt idx="527" formatCode="General">
                  <c:v>-2.1954817715333602E-3</c:v>
                </c:pt>
                <c:pt idx="528" formatCode="General">
                  <c:v>-2.1939843124323499E-3</c:v>
                </c:pt>
                <c:pt idx="529" formatCode="General">
                  <c:v>-2.1955000326648101E-3</c:v>
                </c:pt>
                <c:pt idx="530" formatCode="General">
                  <c:v>-2.2002770284870301E-3</c:v>
                </c:pt>
                <c:pt idx="531" formatCode="General">
                  <c:v>-2.2054144924556502E-3</c:v>
                </c:pt>
                <c:pt idx="532" formatCode="General">
                  <c:v>-2.2089116011511801E-3</c:v>
                </c:pt>
                <c:pt idx="533" formatCode="General">
                  <c:v>-2.2111414744104899E-3</c:v>
                </c:pt>
                <c:pt idx="534" formatCode="General">
                  <c:v>-2.2117592603183201E-3</c:v>
                </c:pt>
                <c:pt idx="535" formatCode="General">
                  <c:v>-2.2174777812896699E-3</c:v>
                </c:pt>
                <c:pt idx="536" formatCode="General">
                  <c:v>-2.2210958025903E-3</c:v>
                </c:pt>
                <c:pt idx="537" formatCode="General">
                  <c:v>-2.2228567557021199E-3</c:v>
                </c:pt>
                <c:pt idx="538" formatCode="General">
                  <c:v>-2.23041882495628E-3</c:v>
                </c:pt>
                <c:pt idx="539" formatCode="General">
                  <c:v>-2.2355803862145998E-3</c:v>
                </c:pt>
                <c:pt idx="540" formatCode="General">
                  <c:v>-2.2370175289493201E-3</c:v>
                </c:pt>
                <c:pt idx="541" formatCode="General">
                  <c:v>-2.23733994980822E-3</c:v>
                </c:pt>
                <c:pt idx="542" formatCode="General">
                  <c:v>-2.24657451530944E-3</c:v>
                </c:pt>
                <c:pt idx="543" formatCode="General">
                  <c:v>-2.2467585868471401E-3</c:v>
                </c:pt>
                <c:pt idx="544" formatCode="General">
                  <c:v>-2.2542171473563899E-3</c:v>
                </c:pt>
                <c:pt idx="545" formatCode="General">
                  <c:v>-2.2549601826479899E-3</c:v>
                </c:pt>
                <c:pt idx="546" formatCode="General">
                  <c:v>-2.2584151990130302E-3</c:v>
                </c:pt>
                <c:pt idx="547" formatCode="General">
                  <c:v>-2.26229991527913E-3</c:v>
                </c:pt>
                <c:pt idx="548" formatCode="General">
                  <c:v>-2.26651464152709E-3</c:v>
                </c:pt>
                <c:pt idx="549" formatCode="General">
                  <c:v>-2.2659544047030499E-3</c:v>
                </c:pt>
                <c:pt idx="550" formatCode="General">
                  <c:v>-2.2737326587438699E-3</c:v>
                </c:pt>
                <c:pt idx="551" formatCode="General">
                  <c:v>-2.2749030758561499E-3</c:v>
                </c:pt>
                <c:pt idx="552" formatCode="General">
                  <c:v>-2.27583131805867E-3</c:v>
                </c:pt>
                <c:pt idx="553" formatCode="General">
                  <c:v>-2.2801093011460801E-3</c:v>
                </c:pt>
                <c:pt idx="554" formatCode="General">
                  <c:v>-2.2858053753359599E-3</c:v>
                </c:pt>
                <c:pt idx="555" formatCode="General">
                  <c:v>-2.28940320157034E-3</c:v>
                </c:pt>
                <c:pt idx="556" formatCode="General">
                  <c:v>-2.28481408768858E-3</c:v>
                </c:pt>
                <c:pt idx="557" formatCode="General">
                  <c:v>-2.2930001109519398E-3</c:v>
                </c:pt>
                <c:pt idx="558" formatCode="General">
                  <c:v>-2.3008362069010602E-3</c:v>
                </c:pt>
                <c:pt idx="559" formatCode="General">
                  <c:v>-2.3052426163995801E-3</c:v>
                </c:pt>
                <c:pt idx="560" formatCode="General">
                  <c:v>-2.3063335637733E-3</c:v>
                </c:pt>
                <c:pt idx="561" formatCode="General">
                  <c:v>-2.3071344903253001E-3</c:v>
                </c:pt>
                <c:pt idx="562" formatCode="General">
                  <c:v>-2.31289992031781E-3</c:v>
                </c:pt>
                <c:pt idx="563" formatCode="General">
                  <c:v>-2.3122249913000198E-3</c:v>
                </c:pt>
                <c:pt idx="564" formatCode="General">
                  <c:v>-2.3211331588340899E-3</c:v>
                </c:pt>
                <c:pt idx="565" formatCode="General">
                  <c:v>-2.3284155818078201E-3</c:v>
                </c:pt>
                <c:pt idx="566" formatCode="General">
                  <c:v>-2.3237644098928699E-3</c:v>
                </c:pt>
                <c:pt idx="567" formatCode="General">
                  <c:v>-2.3310828631859402E-3</c:v>
                </c:pt>
                <c:pt idx="568" formatCode="General">
                  <c:v>-2.3309839352065099E-3</c:v>
                </c:pt>
                <c:pt idx="569" formatCode="General">
                  <c:v>-2.33664169033588E-3</c:v>
                </c:pt>
                <c:pt idx="570" formatCode="General">
                  <c:v>-2.3426185436740601E-3</c:v>
                </c:pt>
                <c:pt idx="571" formatCode="General">
                  <c:v>-2.33804386326157E-3</c:v>
                </c:pt>
                <c:pt idx="572" formatCode="General">
                  <c:v>-2.3498170082471002E-3</c:v>
                </c:pt>
                <c:pt idx="573" formatCode="General">
                  <c:v>-2.34769733914826E-3</c:v>
                </c:pt>
                <c:pt idx="574" formatCode="General">
                  <c:v>-2.3556098868238E-3</c:v>
                </c:pt>
                <c:pt idx="575" formatCode="General">
                  <c:v>-2.3614556814503598E-3</c:v>
                </c:pt>
                <c:pt idx="576" formatCode="General">
                  <c:v>-2.3658179312847001E-3</c:v>
                </c:pt>
                <c:pt idx="577" formatCode="General">
                  <c:v>-2.3661810173203801E-3</c:v>
                </c:pt>
                <c:pt idx="578" formatCode="General">
                  <c:v>-2.36586436207235E-3</c:v>
                </c:pt>
                <c:pt idx="579" formatCode="General">
                  <c:v>-2.3695620152168499E-3</c:v>
                </c:pt>
                <c:pt idx="580" formatCode="General">
                  <c:v>-2.3773877737970298E-3</c:v>
                </c:pt>
                <c:pt idx="581" formatCode="General">
                  <c:v>-2.3797790780342898E-3</c:v>
                </c:pt>
                <c:pt idx="582" formatCode="General">
                  <c:v>-2.3832937148761698E-3</c:v>
                </c:pt>
                <c:pt idx="583" formatCode="General">
                  <c:v>-2.3873750929869798E-3</c:v>
                </c:pt>
                <c:pt idx="584" formatCode="General">
                  <c:v>-2.3945723353283798E-3</c:v>
                </c:pt>
                <c:pt idx="585" formatCode="General">
                  <c:v>-2.3941091226302499E-3</c:v>
                </c:pt>
                <c:pt idx="586" formatCode="General">
                  <c:v>-2.4021634425149502E-3</c:v>
                </c:pt>
                <c:pt idx="587" formatCode="General">
                  <c:v>-2.4075497618271302E-3</c:v>
                </c:pt>
                <c:pt idx="588" formatCode="General">
                  <c:v>-2.4025346998573301E-3</c:v>
                </c:pt>
                <c:pt idx="589" formatCode="General">
                  <c:v>-2.40658551638088E-3</c:v>
                </c:pt>
                <c:pt idx="590" formatCode="General">
                  <c:v>-2.4096901966488399E-3</c:v>
                </c:pt>
                <c:pt idx="591" formatCode="General">
                  <c:v>-2.4166455609509001E-3</c:v>
                </c:pt>
                <c:pt idx="592" formatCode="General">
                  <c:v>-2.41687922973393E-3</c:v>
                </c:pt>
                <c:pt idx="593" formatCode="General">
                  <c:v>-2.4256089652063802E-3</c:v>
                </c:pt>
                <c:pt idx="594" formatCode="General">
                  <c:v>-2.42384019476745E-3</c:v>
                </c:pt>
                <c:pt idx="595" formatCode="General">
                  <c:v>-2.4338545748797602E-3</c:v>
                </c:pt>
                <c:pt idx="596" formatCode="General">
                  <c:v>-2.4319013630650999E-3</c:v>
                </c:pt>
                <c:pt idx="597" formatCode="General">
                  <c:v>-2.4411391477540002E-3</c:v>
                </c:pt>
                <c:pt idx="598" formatCode="General">
                  <c:v>-2.4391872556836199E-3</c:v>
                </c:pt>
                <c:pt idx="599" formatCode="General">
                  <c:v>-2.4425913459227701E-3</c:v>
                </c:pt>
                <c:pt idx="600" formatCode="General">
                  <c:v>-2.4500380812074798E-3</c:v>
                </c:pt>
                <c:pt idx="601" formatCode="General">
                  <c:v>-2.44836240847273E-3</c:v>
                </c:pt>
                <c:pt idx="602" formatCode="General">
                  <c:v>-2.4565839296736901E-3</c:v>
                </c:pt>
                <c:pt idx="603" formatCode="General">
                  <c:v>-2.4579079620185101E-3</c:v>
                </c:pt>
                <c:pt idx="604" formatCode="General">
                  <c:v>-2.4668066202068501E-3</c:v>
                </c:pt>
                <c:pt idx="605" formatCode="General">
                  <c:v>-2.46191333818587E-3</c:v>
                </c:pt>
                <c:pt idx="606" formatCode="General">
                  <c:v>-2.47015487181653E-3</c:v>
                </c:pt>
                <c:pt idx="607" formatCode="General">
                  <c:v>-2.47306203459956E-3</c:v>
                </c:pt>
                <c:pt idx="608" formatCode="General">
                  <c:v>-2.4746784403750399E-3</c:v>
                </c:pt>
                <c:pt idx="609" formatCode="General">
                  <c:v>-2.47811888443642E-3</c:v>
                </c:pt>
                <c:pt idx="610" formatCode="General">
                  <c:v>-2.48125003292686E-3</c:v>
                </c:pt>
                <c:pt idx="611" formatCode="General">
                  <c:v>-2.48904499284634E-3</c:v>
                </c:pt>
                <c:pt idx="612" formatCode="General">
                  <c:v>-2.4889189868034902E-3</c:v>
                </c:pt>
                <c:pt idx="613" formatCode="General">
                  <c:v>-2.49137904805047E-3</c:v>
                </c:pt>
                <c:pt idx="614" formatCode="General">
                  <c:v>-2.4942841840160999E-3</c:v>
                </c:pt>
                <c:pt idx="615" formatCode="General">
                  <c:v>-2.4957290960783002E-3</c:v>
                </c:pt>
                <c:pt idx="616" formatCode="General">
                  <c:v>-2.5020609973101602E-3</c:v>
                </c:pt>
                <c:pt idx="617" formatCode="General">
                  <c:v>-2.5013157603855801E-3</c:v>
                </c:pt>
                <c:pt idx="618" formatCode="General">
                  <c:v>-2.5084357650039702E-3</c:v>
                </c:pt>
                <c:pt idx="619" formatCode="General">
                  <c:v>-2.5113152205562699E-3</c:v>
                </c:pt>
                <c:pt idx="620" formatCode="General">
                  <c:v>-2.5141819908517898E-3</c:v>
                </c:pt>
                <c:pt idx="621" formatCode="General">
                  <c:v>-2.5188720761871201E-3</c:v>
                </c:pt>
                <c:pt idx="622" formatCode="General">
                  <c:v>-2.51956834997251E-3</c:v>
                </c:pt>
                <c:pt idx="623" formatCode="General">
                  <c:v>-2.5274220912847398E-3</c:v>
                </c:pt>
                <c:pt idx="624" formatCode="General">
                  <c:v>-2.5278440546390901E-3</c:v>
                </c:pt>
                <c:pt idx="625" formatCode="General">
                  <c:v>-2.5325874870852699E-3</c:v>
                </c:pt>
                <c:pt idx="626" formatCode="General">
                  <c:v>-2.52977517119062E-3</c:v>
                </c:pt>
                <c:pt idx="627" formatCode="General">
                  <c:v>-2.5292809870651502E-3</c:v>
                </c:pt>
                <c:pt idx="628" formatCode="General">
                  <c:v>-2.5437664580274999E-3</c:v>
                </c:pt>
                <c:pt idx="629" formatCode="General">
                  <c:v>-2.5525070527043399E-3</c:v>
                </c:pt>
                <c:pt idx="630" formatCode="General">
                  <c:v>-2.5540445548379001E-3</c:v>
                </c:pt>
                <c:pt idx="631" formatCode="General">
                  <c:v>-2.55465750945638E-3</c:v>
                </c:pt>
                <c:pt idx="632" formatCode="General">
                  <c:v>-2.5558186850440298E-3</c:v>
                </c:pt>
                <c:pt idx="633" formatCode="General">
                  <c:v>-2.56592129182824E-3</c:v>
                </c:pt>
                <c:pt idx="634" formatCode="General">
                  <c:v>-2.5628574289801999E-3</c:v>
                </c:pt>
                <c:pt idx="635" formatCode="General">
                  <c:v>-2.56557498375704E-3</c:v>
                </c:pt>
                <c:pt idx="636" formatCode="General">
                  <c:v>-2.5781778178908801E-3</c:v>
                </c:pt>
                <c:pt idx="637" formatCode="General">
                  <c:v>-2.5752949959112498E-3</c:v>
                </c:pt>
                <c:pt idx="638" formatCode="General">
                  <c:v>-2.5812547734913802E-3</c:v>
                </c:pt>
                <c:pt idx="639" formatCode="General">
                  <c:v>-2.5858010878770498E-3</c:v>
                </c:pt>
                <c:pt idx="640" formatCode="General">
                  <c:v>-2.5859417969993398E-3</c:v>
                </c:pt>
                <c:pt idx="641" formatCode="General">
                  <c:v>-2.5913209446858801E-3</c:v>
                </c:pt>
                <c:pt idx="642" formatCode="General">
                  <c:v>-2.5928228074677401E-3</c:v>
                </c:pt>
                <c:pt idx="643" formatCode="General">
                  <c:v>-2.59282900584221E-3</c:v>
                </c:pt>
                <c:pt idx="644" formatCode="General">
                  <c:v>-2.6006115064232502E-3</c:v>
                </c:pt>
                <c:pt idx="645" formatCode="General">
                  <c:v>-2.6012214316791398E-3</c:v>
                </c:pt>
                <c:pt idx="646" formatCode="General">
                  <c:v>-2.60186270479623E-3</c:v>
                </c:pt>
                <c:pt idx="647" formatCode="General">
                  <c:v>-2.6078512391190002E-3</c:v>
                </c:pt>
                <c:pt idx="648" formatCode="General">
                  <c:v>-2.6170031398571499E-3</c:v>
                </c:pt>
                <c:pt idx="649" formatCode="General">
                  <c:v>-2.61380407638169E-3</c:v>
                </c:pt>
                <c:pt idx="650" formatCode="General">
                  <c:v>-2.61610296510526E-3</c:v>
                </c:pt>
                <c:pt idx="651" formatCode="General">
                  <c:v>-2.6207373780344299E-3</c:v>
                </c:pt>
                <c:pt idx="652" formatCode="General">
                  <c:v>-2.6220414921058499E-3</c:v>
                </c:pt>
                <c:pt idx="653" formatCode="General">
                  <c:v>-2.6280794642256902E-3</c:v>
                </c:pt>
                <c:pt idx="654" formatCode="General">
                  <c:v>-2.6367967070203301E-3</c:v>
                </c:pt>
                <c:pt idx="655" formatCode="General">
                  <c:v>-2.63316017499639E-3</c:v>
                </c:pt>
                <c:pt idx="656" formatCode="General">
                  <c:v>-2.63501273336472E-3</c:v>
                </c:pt>
                <c:pt idx="657" formatCode="General">
                  <c:v>-2.63884017093997E-3</c:v>
                </c:pt>
                <c:pt idx="658" formatCode="General">
                  <c:v>-2.6457501454003802E-3</c:v>
                </c:pt>
                <c:pt idx="659" formatCode="General">
                  <c:v>-2.6448777221868302E-3</c:v>
                </c:pt>
                <c:pt idx="660" formatCode="General">
                  <c:v>-2.6573983316047498E-3</c:v>
                </c:pt>
                <c:pt idx="661" formatCode="General">
                  <c:v>-2.6574392739717101E-3</c:v>
                </c:pt>
                <c:pt idx="662" formatCode="General">
                  <c:v>-2.6557153524622902E-3</c:v>
                </c:pt>
                <c:pt idx="663" formatCode="General">
                  <c:v>-2.66431251776073E-3</c:v>
                </c:pt>
                <c:pt idx="664" formatCode="General">
                  <c:v>-2.6580355553218701E-3</c:v>
                </c:pt>
                <c:pt idx="665" formatCode="General">
                  <c:v>-2.66815544113494E-3</c:v>
                </c:pt>
                <c:pt idx="666" formatCode="General">
                  <c:v>-2.6698963468803202E-3</c:v>
                </c:pt>
                <c:pt idx="667" formatCode="General">
                  <c:v>-2.6710097197173901E-3</c:v>
                </c:pt>
                <c:pt idx="668" formatCode="General">
                  <c:v>-2.6745920011945201E-3</c:v>
                </c:pt>
                <c:pt idx="669" formatCode="General">
                  <c:v>-2.6828039050750502E-3</c:v>
                </c:pt>
                <c:pt idx="670" formatCode="General">
                  <c:v>-2.6848250819744902E-3</c:v>
                </c:pt>
                <c:pt idx="671" formatCode="General">
                  <c:v>-2.68809440259729E-3</c:v>
                </c:pt>
                <c:pt idx="672" formatCode="General">
                  <c:v>-2.6876742694121099E-3</c:v>
                </c:pt>
                <c:pt idx="673" formatCode="General">
                  <c:v>-2.6960061320547598E-3</c:v>
                </c:pt>
                <c:pt idx="674" formatCode="General">
                  <c:v>-2.6973359987652601E-3</c:v>
                </c:pt>
                <c:pt idx="675" formatCode="General">
                  <c:v>-2.6969105339249601E-3</c:v>
                </c:pt>
                <c:pt idx="676" formatCode="General">
                  <c:v>-2.7009980766849002E-3</c:v>
                </c:pt>
                <c:pt idx="677" formatCode="General">
                  <c:v>-2.7127651782267101E-3</c:v>
                </c:pt>
                <c:pt idx="678" formatCode="General">
                  <c:v>-2.7147675338485902E-3</c:v>
                </c:pt>
                <c:pt idx="679" formatCode="General">
                  <c:v>-2.7169734230645401E-3</c:v>
                </c:pt>
                <c:pt idx="680" formatCode="General">
                  <c:v>-2.7174297622759198E-3</c:v>
                </c:pt>
                <c:pt idx="681" formatCode="General">
                  <c:v>-2.7192026138102301E-3</c:v>
                </c:pt>
                <c:pt idx="682" formatCode="General">
                  <c:v>-2.7234708887690601E-3</c:v>
                </c:pt>
                <c:pt idx="683" formatCode="General">
                  <c:v>-2.7283364743899102E-3</c:v>
                </c:pt>
                <c:pt idx="684" formatCode="General">
                  <c:v>-2.73131566725506E-3</c:v>
                </c:pt>
                <c:pt idx="685" formatCode="General">
                  <c:v>-2.7376908567681999E-3</c:v>
                </c:pt>
                <c:pt idx="686" formatCode="General">
                  <c:v>-2.7361188017429798E-3</c:v>
                </c:pt>
                <c:pt idx="687" formatCode="General">
                  <c:v>-2.7389496327553499E-3</c:v>
                </c:pt>
                <c:pt idx="688" formatCode="General">
                  <c:v>-2.73823431787472E-3</c:v>
                </c:pt>
                <c:pt idx="689" formatCode="General">
                  <c:v>-2.7512283384580598E-3</c:v>
                </c:pt>
                <c:pt idx="690" formatCode="General">
                  <c:v>-2.7451962971834498E-3</c:v>
                </c:pt>
                <c:pt idx="691" formatCode="General">
                  <c:v>-2.7508575047296199E-3</c:v>
                </c:pt>
                <c:pt idx="692" formatCode="General">
                  <c:v>-2.7578366611537698E-3</c:v>
                </c:pt>
                <c:pt idx="693" formatCode="General">
                  <c:v>-2.7536602536973901E-3</c:v>
                </c:pt>
                <c:pt idx="694" formatCode="General">
                  <c:v>-2.7568414993054198E-3</c:v>
                </c:pt>
                <c:pt idx="695" formatCode="General">
                  <c:v>-2.7653396811330201E-3</c:v>
                </c:pt>
                <c:pt idx="696" formatCode="General">
                  <c:v>-2.7778899437809102E-3</c:v>
                </c:pt>
                <c:pt idx="697" formatCode="General">
                  <c:v>-2.7708778126339902E-3</c:v>
                </c:pt>
                <c:pt idx="698" formatCode="General">
                  <c:v>-2.7691845564729099E-3</c:v>
                </c:pt>
                <c:pt idx="699" formatCode="General">
                  <c:v>-2.7825363648095402E-3</c:v>
                </c:pt>
                <c:pt idx="700" formatCode="General">
                  <c:v>-2.7822860947142401E-3</c:v>
                </c:pt>
                <c:pt idx="701" formatCode="General">
                  <c:v>-2.77914794988282E-3</c:v>
                </c:pt>
                <c:pt idx="702" formatCode="General">
                  <c:v>-2.7801162570130801E-3</c:v>
                </c:pt>
                <c:pt idx="703" formatCode="General">
                  <c:v>-2.7839889822710798E-3</c:v>
                </c:pt>
                <c:pt idx="704" formatCode="General">
                  <c:v>-2.7927457421689601E-3</c:v>
                </c:pt>
                <c:pt idx="705" formatCode="General">
                  <c:v>-2.7958571235368302E-3</c:v>
                </c:pt>
                <c:pt idx="706" formatCode="General">
                  <c:v>-2.79569112215636E-3</c:v>
                </c:pt>
                <c:pt idx="707" formatCode="General">
                  <c:v>-2.79981632513458E-3</c:v>
                </c:pt>
                <c:pt idx="708" formatCode="General">
                  <c:v>-2.8020487768513199E-3</c:v>
                </c:pt>
                <c:pt idx="709" formatCode="General">
                  <c:v>-2.8071271196277699E-3</c:v>
                </c:pt>
                <c:pt idx="710" formatCode="General">
                  <c:v>-2.8051016693002098E-3</c:v>
                </c:pt>
                <c:pt idx="711" formatCode="General">
                  <c:v>-2.8209586184157801E-3</c:v>
                </c:pt>
                <c:pt idx="712" formatCode="General">
                  <c:v>-2.8103355351605601E-3</c:v>
                </c:pt>
                <c:pt idx="713" formatCode="General">
                  <c:v>-2.8136628702526501E-3</c:v>
                </c:pt>
                <c:pt idx="714" formatCode="General">
                  <c:v>-2.8188420727837098E-3</c:v>
                </c:pt>
                <c:pt idx="715" formatCode="General">
                  <c:v>-2.8203686220543002E-3</c:v>
                </c:pt>
                <c:pt idx="716" formatCode="General">
                  <c:v>-2.8208025453577098E-3</c:v>
                </c:pt>
                <c:pt idx="717" formatCode="General">
                  <c:v>-2.8235476907435002E-3</c:v>
                </c:pt>
                <c:pt idx="718" formatCode="General">
                  <c:v>-2.8299831483275199E-3</c:v>
                </c:pt>
                <c:pt idx="719" formatCode="General">
                  <c:v>-2.8351580062628799E-3</c:v>
                </c:pt>
                <c:pt idx="720" formatCode="General">
                  <c:v>-2.83526138282034E-3</c:v>
                </c:pt>
                <c:pt idx="721" formatCode="General">
                  <c:v>-2.8376253937956002E-3</c:v>
                </c:pt>
                <c:pt idx="722" formatCode="General">
                  <c:v>-2.8417101346486398E-3</c:v>
                </c:pt>
                <c:pt idx="723" formatCode="General">
                  <c:v>-2.8404227529660298E-3</c:v>
                </c:pt>
                <c:pt idx="724" formatCode="General">
                  <c:v>-2.8453725352987E-3</c:v>
                </c:pt>
                <c:pt idx="725" formatCode="General">
                  <c:v>-2.8448113299379399E-3</c:v>
                </c:pt>
                <c:pt idx="726" formatCode="General">
                  <c:v>-2.8517132173184198E-3</c:v>
                </c:pt>
                <c:pt idx="727" formatCode="General">
                  <c:v>-2.8583234947557601E-3</c:v>
                </c:pt>
                <c:pt idx="728" formatCode="General">
                  <c:v>-2.8551850640952101E-3</c:v>
                </c:pt>
                <c:pt idx="729" formatCode="General">
                  <c:v>-2.8562060810531798E-3</c:v>
                </c:pt>
                <c:pt idx="730" formatCode="General">
                  <c:v>-2.8652434951375698E-3</c:v>
                </c:pt>
                <c:pt idx="731" formatCode="General">
                  <c:v>-2.8607276317914399E-3</c:v>
                </c:pt>
                <c:pt idx="732" formatCode="General">
                  <c:v>-2.86380503728067E-3</c:v>
                </c:pt>
                <c:pt idx="733" formatCode="General">
                  <c:v>-2.87017618968132E-3</c:v>
                </c:pt>
                <c:pt idx="734" formatCode="General">
                  <c:v>-2.8660443599386001E-3</c:v>
                </c:pt>
                <c:pt idx="735" formatCode="General">
                  <c:v>-2.8730684619998901E-3</c:v>
                </c:pt>
                <c:pt idx="736" formatCode="General">
                  <c:v>-2.8757647758153098E-3</c:v>
                </c:pt>
                <c:pt idx="737" formatCode="General">
                  <c:v>-2.8816760313591099E-3</c:v>
                </c:pt>
                <c:pt idx="738" formatCode="General">
                  <c:v>-2.8800596767178301E-3</c:v>
                </c:pt>
                <c:pt idx="739" formatCode="General">
                  <c:v>-2.8883533591164399E-3</c:v>
                </c:pt>
                <c:pt idx="740" formatCode="General">
                  <c:v>-2.8980124188342799E-3</c:v>
                </c:pt>
                <c:pt idx="741" formatCode="General">
                  <c:v>-2.88181282352655E-3</c:v>
                </c:pt>
                <c:pt idx="742" formatCode="General">
                  <c:v>-2.8957107985459699E-3</c:v>
                </c:pt>
                <c:pt idx="743" formatCode="General">
                  <c:v>-2.8945446054922199E-3</c:v>
                </c:pt>
                <c:pt idx="744" formatCode="General">
                  <c:v>-2.89669160229646E-3</c:v>
                </c:pt>
                <c:pt idx="745" formatCode="General">
                  <c:v>-2.8956183829181199E-3</c:v>
                </c:pt>
                <c:pt idx="746" formatCode="General">
                  <c:v>-2.90619873845579E-3</c:v>
                </c:pt>
                <c:pt idx="747" formatCode="General">
                  <c:v>-2.8924967965189802E-3</c:v>
                </c:pt>
                <c:pt idx="748" formatCode="General">
                  <c:v>-2.9110294837413398E-3</c:v>
                </c:pt>
                <c:pt idx="749" formatCode="General">
                  <c:v>-2.9137082968588601E-3</c:v>
                </c:pt>
                <c:pt idx="750" formatCode="General">
                  <c:v>-2.9072466120682E-3</c:v>
                </c:pt>
                <c:pt idx="751" formatCode="General">
                  <c:v>-2.90810721934486E-3</c:v>
                </c:pt>
                <c:pt idx="752" formatCode="General">
                  <c:v>-2.9136418849357399E-3</c:v>
                </c:pt>
                <c:pt idx="753" formatCode="General">
                  <c:v>-2.9104421610436E-3</c:v>
                </c:pt>
                <c:pt idx="754" formatCode="General">
                  <c:v>-2.91507188062637E-3</c:v>
                </c:pt>
                <c:pt idx="755" formatCode="General">
                  <c:v>-2.92450143638386E-3</c:v>
                </c:pt>
                <c:pt idx="756" formatCode="General">
                  <c:v>-2.9171719053813598E-3</c:v>
                </c:pt>
                <c:pt idx="757" formatCode="General">
                  <c:v>-2.9204226944464901E-3</c:v>
                </c:pt>
                <c:pt idx="758" formatCode="General">
                  <c:v>-2.9296439534346598E-3</c:v>
                </c:pt>
                <c:pt idx="759" formatCode="General">
                  <c:v>-2.92947867199658E-3</c:v>
                </c:pt>
                <c:pt idx="760" formatCode="General">
                  <c:v>-2.93770379392784E-3</c:v>
                </c:pt>
                <c:pt idx="761" formatCode="General">
                  <c:v>-2.9352854213654301E-3</c:v>
                </c:pt>
                <c:pt idx="762" formatCode="General">
                  <c:v>-2.92729331975635E-3</c:v>
                </c:pt>
                <c:pt idx="763" formatCode="General">
                  <c:v>-2.9328329845620502E-3</c:v>
                </c:pt>
                <c:pt idx="764" formatCode="General">
                  <c:v>-2.9347150507350599E-3</c:v>
                </c:pt>
                <c:pt idx="765" formatCode="General">
                  <c:v>-2.9387748584698702E-3</c:v>
                </c:pt>
                <c:pt idx="766" formatCode="General">
                  <c:v>-2.9373121643991701E-3</c:v>
                </c:pt>
                <c:pt idx="767" formatCode="General">
                  <c:v>-2.9460315446906099E-3</c:v>
                </c:pt>
                <c:pt idx="768" formatCode="General">
                  <c:v>-2.9359035971271898E-3</c:v>
                </c:pt>
                <c:pt idx="769" formatCode="General">
                  <c:v>-2.9474705272233702E-3</c:v>
                </c:pt>
                <c:pt idx="770" formatCode="General">
                  <c:v>-2.9537021129450798E-3</c:v>
                </c:pt>
                <c:pt idx="771" formatCode="General">
                  <c:v>-2.9369461984805599E-3</c:v>
                </c:pt>
                <c:pt idx="772" formatCode="General">
                  <c:v>-2.9488311601797998E-3</c:v>
                </c:pt>
                <c:pt idx="773" formatCode="General">
                  <c:v>-2.9487669295786699E-3</c:v>
                </c:pt>
                <c:pt idx="774" formatCode="General">
                  <c:v>-2.9466263045349701E-3</c:v>
                </c:pt>
                <c:pt idx="775" formatCode="General">
                  <c:v>-2.9453078057277999E-3</c:v>
                </c:pt>
                <c:pt idx="776" formatCode="General">
                  <c:v>-2.94750156380758E-3</c:v>
                </c:pt>
                <c:pt idx="777" formatCode="General">
                  <c:v>-2.9497139889748301E-3</c:v>
                </c:pt>
                <c:pt idx="778" formatCode="General">
                  <c:v>-2.9510409684795902E-3</c:v>
                </c:pt>
                <c:pt idx="779" formatCode="General">
                  <c:v>-2.9622788171592002E-3</c:v>
                </c:pt>
                <c:pt idx="780" formatCode="General">
                  <c:v>-2.9537021423620999E-3</c:v>
                </c:pt>
                <c:pt idx="781" formatCode="General">
                  <c:v>-2.9508956293504201E-3</c:v>
                </c:pt>
                <c:pt idx="782" formatCode="General">
                  <c:v>-2.95730162869635E-3</c:v>
                </c:pt>
                <c:pt idx="783" formatCode="General">
                  <c:v>-2.9545616851506099E-3</c:v>
                </c:pt>
                <c:pt idx="784" formatCode="General">
                  <c:v>-2.9545471088004002E-3</c:v>
                </c:pt>
                <c:pt idx="785" formatCode="General">
                  <c:v>-2.9550205528619299E-3</c:v>
                </c:pt>
                <c:pt idx="786" formatCode="General">
                  <c:v>-2.9565921484229099E-3</c:v>
                </c:pt>
                <c:pt idx="787" formatCode="General">
                  <c:v>-2.9497533127645901E-3</c:v>
                </c:pt>
                <c:pt idx="788" formatCode="General">
                  <c:v>-2.9477910417593698E-3</c:v>
                </c:pt>
                <c:pt idx="789" formatCode="General">
                  <c:v>-2.9543041325397999E-3</c:v>
                </c:pt>
                <c:pt idx="790" formatCode="General">
                  <c:v>-2.9635855449877502E-3</c:v>
                </c:pt>
                <c:pt idx="791" formatCode="General">
                  <c:v>-2.9481618618255102E-3</c:v>
                </c:pt>
                <c:pt idx="792" formatCode="General">
                  <c:v>-2.9543932968614101E-3</c:v>
                </c:pt>
                <c:pt idx="793" formatCode="General">
                  <c:v>-2.94469092261853E-3</c:v>
                </c:pt>
                <c:pt idx="794" formatCode="General">
                  <c:v>-2.9393265833609098E-3</c:v>
                </c:pt>
                <c:pt idx="795" formatCode="General">
                  <c:v>-2.9371389913907002E-3</c:v>
                </c:pt>
                <c:pt idx="796" formatCode="General">
                  <c:v>-2.9399203656331001E-3</c:v>
                </c:pt>
                <c:pt idx="797" formatCode="General">
                  <c:v>-2.9316276003953702E-3</c:v>
                </c:pt>
                <c:pt idx="798" formatCode="General">
                  <c:v>-2.9270835865841801E-3</c:v>
                </c:pt>
                <c:pt idx="799" formatCode="General">
                  <c:v>-2.9270374257661098E-3</c:v>
                </c:pt>
                <c:pt idx="800" formatCode="General">
                  <c:v>-2.9205539850539202E-3</c:v>
                </c:pt>
                <c:pt idx="801" formatCode="General">
                  <c:v>-2.9159484874419798E-3</c:v>
                </c:pt>
                <c:pt idx="802" formatCode="General">
                  <c:v>-2.9138199560961101E-3</c:v>
                </c:pt>
                <c:pt idx="803" formatCode="General">
                  <c:v>-2.9087173979283399E-3</c:v>
                </c:pt>
                <c:pt idx="804" formatCode="General">
                  <c:v>-2.8996197276108201E-3</c:v>
                </c:pt>
                <c:pt idx="805" formatCode="General">
                  <c:v>-2.8916127128309102E-3</c:v>
                </c:pt>
                <c:pt idx="806" formatCode="General">
                  <c:v>-2.8896909978208202E-3</c:v>
                </c:pt>
                <c:pt idx="807" formatCode="General">
                  <c:v>-2.8853287470662699E-3</c:v>
                </c:pt>
                <c:pt idx="808" formatCode="General">
                  <c:v>-2.8716730606960098E-3</c:v>
                </c:pt>
                <c:pt idx="809" formatCode="General">
                  <c:v>-2.8637229843531298E-3</c:v>
                </c:pt>
                <c:pt idx="810" formatCode="General">
                  <c:v>-2.8619798703038799E-3</c:v>
                </c:pt>
                <c:pt idx="811" formatCode="General">
                  <c:v>-2.8486592187444899E-3</c:v>
                </c:pt>
                <c:pt idx="812" formatCode="General">
                  <c:v>-2.8387458953490702E-3</c:v>
                </c:pt>
                <c:pt idx="813" formatCode="General">
                  <c:v>-2.8315453546032799E-3</c:v>
                </c:pt>
                <c:pt idx="814" formatCode="General">
                  <c:v>-2.8143848565523898E-3</c:v>
                </c:pt>
                <c:pt idx="815" formatCode="General">
                  <c:v>-2.8054620882950999E-3</c:v>
                </c:pt>
                <c:pt idx="816" formatCode="General">
                  <c:v>-2.79901087789686E-3</c:v>
                </c:pt>
                <c:pt idx="817" formatCode="General">
                  <c:v>-2.7877980181331401E-3</c:v>
                </c:pt>
                <c:pt idx="818" formatCode="General">
                  <c:v>-2.76494803453449E-3</c:v>
                </c:pt>
                <c:pt idx="819" formatCode="General">
                  <c:v>-2.7574291099547199E-3</c:v>
                </c:pt>
                <c:pt idx="820" formatCode="General">
                  <c:v>-2.7444468344395298E-3</c:v>
                </c:pt>
                <c:pt idx="821" formatCode="General">
                  <c:v>-2.7289415857794301E-3</c:v>
                </c:pt>
                <c:pt idx="822" formatCode="General">
                  <c:v>-2.70752417410919E-3</c:v>
                </c:pt>
                <c:pt idx="823" formatCode="General">
                  <c:v>-2.69226955187598E-3</c:v>
                </c:pt>
                <c:pt idx="824" formatCode="General">
                  <c:v>-2.6643775868778899E-3</c:v>
                </c:pt>
                <c:pt idx="825" formatCode="General">
                  <c:v>-2.6511802544010002E-3</c:v>
                </c:pt>
                <c:pt idx="826" formatCode="General">
                  <c:v>-2.6344641929624802E-3</c:v>
                </c:pt>
                <c:pt idx="827" formatCode="General">
                  <c:v>-2.6095102030461101E-3</c:v>
                </c:pt>
                <c:pt idx="828" formatCode="General">
                  <c:v>-2.5905147846285799E-3</c:v>
                </c:pt>
                <c:pt idx="829" formatCode="General">
                  <c:v>-2.56586054800928E-3</c:v>
                </c:pt>
                <c:pt idx="830" formatCode="General">
                  <c:v>-2.5506876917082998E-3</c:v>
                </c:pt>
                <c:pt idx="831" formatCode="General">
                  <c:v>-2.52148844851005E-3</c:v>
                </c:pt>
                <c:pt idx="832" formatCode="General">
                  <c:v>-2.4902792304344798E-3</c:v>
                </c:pt>
                <c:pt idx="833" formatCode="General">
                  <c:v>-2.47032777778331E-3</c:v>
                </c:pt>
                <c:pt idx="834" formatCode="General">
                  <c:v>-2.4417779811471401E-3</c:v>
                </c:pt>
                <c:pt idx="835" formatCode="General">
                  <c:v>-2.4191235457979299E-3</c:v>
                </c:pt>
                <c:pt idx="836" formatCode="General">
                  <c:v>-2.3977825413500002E-3</c:v>
                </c:pt>
                <c:pt idx="837" formatCode="General">
                  <c:v>-2.3642991171523501E-3</c:v>
                </c:pt>
                <c:pt idx="838" formatCode="General">
                  <c:v>-2.3407771152494702E-3</c:v>
                </c:pt>
                <c:pt idx="839" formatCode="General">
                  <c:v>-2.3079850895996101E-3</c:v>
                </c:pt>
                <c:pt idx="840" formatCode="General">
                  <c:v>-2.27625248453093E-3</c:v>
                </c:pt>
                <c:pt idx="841" formatCode="General">
                  <c:v>-2.2556771962188699E-3</c:v>
                </c:pt>
                <c:pt idx="842" formatCode="General">
                  <c:v>-2.2307373104648301E-3</c:v>
                </c:pt>
                <c:pt idx="843" formatCode="General">
                  <c:v>-2.2094514926914201E-3</c:v>
                </c:pt>
                <c:pt idx="844" formatCode="General">
                  <c:v>-2.1749491714812799E-3</c:v>
                </c:pt>
                <c:pt idx="845" formatCode="General">
                  <c:v>-2.1510918182179898E-3</c:v>
                </c:pt>
                <c:pt idx="846" formatCode="General">
                  <c:v>-2.1280190321551402E-3</c:v>
                </c:pt>
                <c:pt idx="847" formatCode="General">
                  <c:v>-2.1058096562679499E-3</c:v>
                </c:pt>
                <c:pt idx="848" formatCode="General">
                  <c:v>-2.0777195305634101E-3</c:v>
                </c:pt>
                <c:pt idx="849" formatCode="General">
                  <c:v>-2.0574693585143802E-3</c:v>
                </c:pt>
                <c:pt idx="850" formatCode="General">
                  <c:v>-2.03741655239267E-3</c:v>
                </c:pt>
                <c:pt idx="851" formatCode="General">
                  <c:v>-2.0207225437069401E-3</c:v>
                </c:pt>
                <c:pt idx="852" formatCode="General">
                  <c:v>-2.00189772815213E-3</c:v>
                </c:pt>
                <c:pt idx="853" formatCode="General">
                  <c:v>-1.9673292455307302E-3</c:v>
                </c:pt>
                <c:pt idx="854" formatCode="General">
                  <c:v>-1.95089384249072E-3</c:v>
                </c:pt>
                <c:pt idx="855" formatCode="General">
                  <c:v>-1.93031306051563E-3</c:v>
                </c:pt>
                <c:pt idx="856" formatCode="General">
                  <c:v>-1.9043830273496E-3</c:v>
                </c:pt>
                <c:pt idx="857" formatCode="General">
                  <c:v>-1.8896085680559301E-3</c:v>
                </c:pt>
                <c:pt idx="858" formatCode="General">
                  <c:v>-1.8731915289507801E-3</c:v>
                </c:pt>
                <c:pt idx="859" formatCode="General">
                  <c:v>-1.8568832005038899E-3</c:v>
                </c:pt>
                <c:pt idx="860" formatCode="General">
                  <c:v>-1.8394223953237001E-3</c:v>
                </c:pt>
                <c:pt idx="861" formatCode="General">
                  <c:v>-1.8258925839621601E-3</c:v>
                </c:pt>
                <c:pt idx="862" formatCode="General">
                  <c:v>-1.8078509786689299E-3</c:v>
                </c:pt>
                <c:pt idx="863" formatCode="General">
                  <c:v>-1.79169564249413E-3</c:v>
                </c:pt>
                <c:pt idx="864" formatCode="General">
                  <c:v>-1.7761959970012901E-3</c:v>
                </c:pt>
                <c:pt idx="865" formatCode="General">
                  <c:v>-1.76069285794376E-3</c:v>
                </c:pt>
                <c:pt idx="866" formatCode="General">
                  <c:v>-1.75352767678525E-3</c:v>
                </c:pt>
                <c:pt idx="867" formatCode="General">
                  <c:v>-1.7322631457438E-3</c:v>
                </c:pt>
                <c:pt idx="868" formatCode="General">
                  <c:v>-1.7223863561947701E-3</c:v>
                </c:pt>
                <c:pt idx="869" formatCode="General">
                  <c:v>-1.70810902437237E-3</c:v>
                </c:pt>
                <c:pt idx="870" formatCode="General">
                  <c:v>-1.7027589819145401E-3</c:v>
                </c:pt>
                <c:pt idx="871" formatCode="General">
                  <c:v>-1.6805557116154699E-3</c:v>
                </c:pt>
                <c:pt idx="872" formatCode="General">
                  <c:v>-1.6675315297070301E-3</c:v>
                </c:pt>
                <c:pt idx="873" formatCode="General">
                  <c:v>-1.6535043841243999E-3</c:v>
                </c:pt>
                <c:pt idx="874" formatCode="General">
                  <c:v>-1.64736862667537E-3</c:v>
                </c:pt>
                <c:pt idx="875" formatCode="General">
                  <c:v>-1.6325546267560199E-3</c:v>
                </c:pt>
                <c:pt idx="876" formatCode="General">
                  <c:v>-1.6221646746409401E-3</c:v>
                </c:pt>
                <c:pt idx="877" formatCode="General">
                  <c:v>-1.6137207008179099E-3</c:v>
                </c:pt>
                <c:pt idx="878" formatCode="General">
                  <c:v>-1.6115686358918601E-3</c:v>
                </c:pt>
                <c:pt idx="879" formatCode="General">
                  <c:v>-1.5914610633185201E-3</c:v>
                </c:pt>
                <c:pt idx="880" formatCode="General">
                  <c:v>-1.58486943162836E-3</c:v>
                </c:pt>
                <c:pt idx="881" formatCode="General">
                  <c:v>-1.5757554646686101E-3</c:v>
                </c:pt>
                <c:pt idx="882" formatCode="General">
                  <c:v>-1.57413464596127E-3</c:v>
                </c:pt>
                <c:pt idx="883" formatCode="General">
                  <c:v>-1.5527630484655399E-3</c:v>
                </c:pt>
                <c:pt idx="884" formatCode="General">
                  <c:v>-1.55061637459767E-3</c:v>
                </c:pt>
                <c:pt idx="885" formatCode="General">
                  <c:v>-1.54197476497073E-3</c:v>
                </c:pt>
                <c:pt idx="886" formatCode="General">
                  <c:v>-1.5349411713590101E-3</c:v>
                </c:pt>
                <c:pt idx="887" formatCode="General">
                  <c:v>-1.5146382993894299E-3</c:v>
                </c:pt>
                <c:pt idx="888" formatCode="General">
                  <c:v>-1.5107280899624999E-3</c:v>
                </c:pt>
                <c:pt idx="889" formatCode="General">
                  <c:v>-1.49847546753298E-3</c:v>
                </c:pt>
                <c:pt idx="890" formatCode="General">
                  <c:v>-1.4936627760677101E-3</c:v>
                </c:pt>
                <c:pt idx="891" formatCode="General">
                  <c:v>-1.47764014757692E-3</c:v>
                </c:pt>
                <c:pt idx="892" formatCode="General">
                  <c:v>-1.4763240858040199E-3</c:v>
                </c:pt>
                <c:pt idx="893" formatCode="General">
                  <c:v>-1.4684719189935599E-3</c:v>
                </c:pt>
                <c:pt idx="894" formatCode="General">
                  <c:v>-1.4672523790743199E-3</c:v>
                </c:pt>
                <c:pt idx="895" formatCode="General">
                  <c:v>-1.4544339224575201E-3</c:v>
                </c:pt>
                <c:pt idx="896" formatCode="General">
                  <c:v>-1.4445080339757399E-3</c:v>
                </c:pt>
                <c:pt idx="897" formatCode="General">
                  <c:v>-1.43759476998481E-3</c:v>
                </c:pt>
                <c:pt idx="898" formatCode="General">
                  <c:v>-1.43654896933576E-3</c:v>
                </c:pt>
                <c:pt idx="899" formatCode="General">
                  <c:v>-1.4308442968330201E-3</c:v>
                </c:pt>
                <c:pt idx="900" formatCode="General">
                  <c:v>-1.4189169010986301E-3</c:v>
                </c:pt>
                <c:pt idx="901" formatCode="General">
                  <c:v>-1.4025961433324901E-3</c:v>
                </c:pt>
                <c:pt idx="902" formatCode="General">
                  <c:v>-1.4042293580114799E-3</c:v>
                </c:pt>
                <c:pt idx="903" formatCode="General">
                  <c:v>-1.3979555759519801E-3</c:v>
                </c:pt>
                <c:pt idx="904" formatCode="General">
                  <c:v>-1.3891973955393599E-3</c:v>
                </c:pt>
                <c:pt idx="905" formatCode="General">
                  <c:v>-1.3864179072246899E-3</c:v>
                </c:pt>
                <c:pt idx="906" formatCode="General">
                  <c:v>-1.3679828952646599E-3</c:v>
                </c:pt>
                <c:pt idx="907" formatCode="General">
                  <c:v>-1.3710376118492801E-3</c:v>
                </c:pt>
                <c:pt idx="908" formatCode="General">
                  <c:v>-1.35946185077666E-3</c:v>
                </c:pt>
                <c:pt idx="909" formatCode="General">
                  <c:v>-1.3625821366962799E-3</c:v>
                </c:pt>
                <c:pt idx="910" formatCode="General">
                  <c:v>-1.35459138640974E-3</c:v>
                </c:pt>
                <c:pt idx="911" formatCode="General">
                  <c:v>-1.3473793406501E-3</c:v>
                </c:pt>
                <c:pt idx="912" formatCode="General">
                  <c:v>-1.34239498059318E-3</c:v>
                </c:pt>
                <c:pt idx="913" formatCode="General">
                  <c:v>-1.34035940348607E-3</c:v>
                </c:pt>
                <c:pt idx="914" formatCode="General">
                  <c:v>-1.32349575329834E-3</c:v>
                </c:pt>
                <c:pt idx="915" formatCode="General">
                  <c:v>-1.32152735658271E-3</c:v>
                </c:pt>
                <c:pt idx="916" formatCode="General">
                  <c:v>-1.3119220868989499E-3</c:v>
                </c:pt>
                <c:pt idx="917" formatCode="General">
                  <c:v>-1.29988412342855E-3</c:v>
                </c:pt>
                <c:pt idx="918" formatCode="General">
                  <c:v>-1.2988945529114799E-3</c:v>
                </c:pt>
                <c:pt idx="919" formatCode="General">
                  <c:v>-1.29574210250657E-3</c:v>
                </c:pt>
                <c:pt idx="920" formatCode="General">
                  <c:v>-1.29442764877407E-3</c:v>
                </c:pt>
                <c:pt idx="921" formatCode="General">
                  <c:v>-1.2874955641010201E-3</c:v>
                </c:pt>
                <c:pt idx="922" formatCode="General">
                  <c:v>-1.2819533140775599E-3</c:v>
                </c:pt>
                <c:pt idx="923" formatCode="General">
                  <c:v>-1.27680550622666E-3</c:v>
                </c:pt>
                <c:pt idx="924" formatCode="General">
                  <c:v>-1.2628855790724699E-3</c:v>
                </c:pt>
                <c:pt idx="925" formatCode="General">
                  <c:v>-1.24894645762419E-3</c:v>
                </c:pt>
                <c:pt idx="926" formatCode="General">
                  <c:v>-1.24284211322387E-3</c:v>
                </c:pt>
                <c:pt idx="927" formatCode="General">
                  <c:v>-1.23692285698594E-3</c:v>
                </c:pt>
                <c:pt idx="928" formatCode="General">
                  <c:v>-1.23776958226125E-3</c:v>
                </c:pt>
                <c:pt idx="929" formatCode="General">
                  <c:v>-1.23775996764545E-3</c:v>
                </c:pt>
                <c:pt idx="930" formatCode="General">
                  <c:v>-1.23781484825565E-3</c:v>
                </c:pt>
                <c:pt idx="931" formatCode="General">
                  <c:v>-1.22859352275632E-3</c:v>
                </c:pt>
                <c:pt idx="932" formatCode="General">
                  <c:v>-1.21895860813932E-3</c:v>
                </c:pt>
                <c:pt idx="933" formatCode="General">
                  <c:v>-1.21895424773185E-3</c:v>
                </c:pt>
                <c:pt idx="934" formatCode="General">
                  <c:v>-1.2067291240188301E-3</c:v>
                </c:pt>
                <c:pt idx="935" formatCode="General">
                  <c:v>-1.2070984868726899E-3</c:v>
                </c:pt>
                <c:pt idx="936" formatCode="General">
                  <c:v>-1.1985267376354101E-3</c:v>
                </c:pt>
                <c:pt idx="937" formatCode="General">
                  <c:v>-1.2008014127476701E-3</c:v>
                </c:pt>
                <c:pt idx="938" formatCode="General">
                  <c:v>-1.19647250448279E-3</c:v>
                </c:pt>
                <c:pt idx="939" formatCode="General">
                  <c:v>-1.1931798584399499E-3</c:v>
                </c:pt>
                <c:pt idx="940" formatCode="General">
                  <c:v>-1.1852324547880499E-3</c:v>
                </c:pt>
                <c:pt idx="941" formatCode="General">
                  <c:v>-1.1778524883783101E-3</c:v>
                </c:pt>
                <c:pt idx="942" formatCode="General">
                  <c:v>-1.1734894409775301E-3</c:v>
                </c:pt>
                <c:pt idx="943" formatCode="General">
                  <c:v>-1.16886242130924E-3</c:v>
                </c:pt>
                <c:pt idx="944" formatCode="General">
                  <c:v>-1.1708247597060799E-3</c:v>
                </c:pt>
                <c:pt idx="945" formatCode="General">
                  <c:v>-1.1665693823839701E-3</c:v>
                </c:pt>
                <c:pt idx="946" formatCode="General">
                  <c:v>-1.1600562873598701E-3</c:v>
                </c:pt>
                <c:pt idx="947" formatCode="General">
                  <c:v>-1.15802673257063E-3</c:v>
                </c:pt>
                <c:pt idx="948" formatCode="General">
                  <c:v>-1.1468188661340299E-3</c:v>
                </c:pt>
                <c:pt idx="949" formatCode="General">
                  <c:v>-1.1474704709385E-3</c:v>
                </c:pt>
                <c:pt idx="950" formatCode="General">
                  <c:v>-1.14100584631864E-3</c:v>
                </c:pt>
                <c:pt idx="951" formatCode="General">
                  <c:v>-1.1390487865321501E-3</c:v>
                </c:pt>
                <c:pt idx="952" formatCode="General">
                  <c:v>-1.1345171926201399E-3</c:v>
                </c:pt>
                <c:pt idx="953" formatCode="General">
                  <c:v>-1.1264260033181301E-3</c:v>
                </c:pt>
                <c:pt idx="954" formatCode="General">
                  <c:v>-1.12726507662639E-3</c:v>
                </c:pt>
                <c:pt idx="955" formatCode="General">
                  <c:v>-1.1227209632992301E-3</c:v>
                </c:pt>
                <c:pt idx="956" formatCode="General">
                  <c:v>-1.1166798919662901E-3</c:v>
                </c:pt>
                <c:pt idx="957" formatCode="General">
                  <c:v>-1.11616734917372E-3</c:v>
                </c:pt>
                <c:pt idx="958" formatCode="General">
                  <c:v>-1.1161090275933999E-3</c:v>
                </c:pt>
                <c:pt idx="959" formatCode="General">
                  <c:v>-1.10449695949915E-3</c:v>
                </c:pt>
                <c:pt idx="960" formatCode="General">
                  <c:v>-1.10530230784122E-3</c:v>
                </c:pt>
                <c:pt idx="961" formatCode="General">
                  <c:v>-1.0964306436531601E-3</c:v>
                </c:pt>
                <c:pt idx="962" formatCode="General">
                  <c:v>-1.0917140400884401E-3</c:v>
                </c:pt>
                <c:pt idx="963" formatCode="General">
                  <c:v>-1.0852310026699501E-3</c:v>
                </c:pt>
                <c:pt idx="964" formatCode="General">
                  <c:v>-1.08739095493901E-3</c:v>
                </c:pt>
                <c:pt idx="965" formatCode="General">
                  <c:v>-1.0852292097656201E-3</c:v>
                </c:pt>
                <c:pt idx="966" formatCode="General">
                  <c:v>-1.0856489247167401E-3</c:v>
                </c:pt>
                <c:pt idx="967" formatCode="General">
                  <c:v>-1.0717142400130299E-3</c:v>
                </c:pt>
                <c:pt idx="968" formatCode="General">
                  <c:v>-1.06691113114228E-3</c:v>
                </c:pt>
                <c:pt idx="969" formatCode="General">
                  <c:v>-1.0660051127944999E-3</c:v>
                </c:pt>
                <c:pt idx="970" formatCode="General">
                  <c:v>-1.05802690820979E-3</c:v>
                </c:pt>
                <c:pt idx="971" formatCode="General">
                  <c:v>-1.0586622701052001E-3</c:v>
                </c:pt>
                <c:pt idx="972" formatCode="General">
                  <c:v>-1.0567308268347099E-3</c:v>
                </c:pt>
                <c:pt idx="973" formatCode="General">
                  <c:v>-1.0532175068392699E-3</c:v>
                </c:pt>
                <c:pt idx="974" formatCode="General">
                  <c:v>-1.0512888997626299E-3</c:v>
                </c:pt>
                <c:pt idx="975" formatCode="General">
                  <c:v>-1.04589254177832E-3</c:v>
                </c:pt>
                <c:pt idx="976" formatCode="General">
                  <c:v>-1.04652437362634E-3</c:v>
                </c:pt>
                <c:pt idx="977" formatCode="General">
                  <c:v>-1.0415653873412499E-3</c:v>
                </c:pt>
                <c:pt idx="978" formatCode="General">
                  <c:v>-1.0352671138954799E-3</c:v>
                </c:pt>
                <c:pt idx="979" formatCode="General">
                  <c:v>-1.03602581863531E-3</c:v>
                </c:pt>
                <c:pt idx="980" formatCode="General">
                  <c:v>-1.03176994361698E-3</c:v>
                </c:pt>
                <c:pt idx="981" formatCode="General">
                  <c:v>-1.02644881827318E-3</c:v>
                </c:pt>
                <c:pt idx="982" formatCode="General">
                  <c:v>-1.0140008294805701E-3</c:v>
                </c:pt>
                <c:pt idx="983" formatCode="General">
                  <c:v>-1.01678789587026E-3</c:v>
                </c:pt>
                <c:pt idx="984" formatCode="General">
                  <c:v>-1.01623735049213E-3</c:v>
                </c:pt>
                <c:pt idx="985" formatCode="General">
                  <c:v>-1.01018198732747E-3</c:v>
                </c:pt>
                <c:pt idx="986" formatCode="General">
                  <c:v>-1.0099394922156201E-3</c:v>
                </c:pt>
                <c:pt idx="987" formatCode="General">
                  <c:v>-1.00561328527997E-3</c:v>
                </c:pt>
                <c:pt idx="988" formatCode="General">
                  <c:v>-1.00193497653788E-3</c:v>
                </c:pt>
                <c:pt idx="989" formatCode="General">
                  <c:v>-9.9306645595888493E-4</c:v>
                </c:pt>
                <c:pt idx="990" formatCode="General">
                  <c:v>-9.8851900685438207E-4</c:v>
                </c:pt>
                <c:pt idx="991" formatCode="General">
                  <c:v>-9.9347395284086408E-4</c:v>
                </c:pt>
                <c:pt idx="992" formatCode="General">
                  <c:v>-9.889039129825051E-4</c:v>
                </c:pt>
                <c:pt idx="993" formatCode="General">
                  <c:v>-9.7955423785124293E-4</c:v>
                </c:pt>
                <c:pt idx="994" formatCode="General">
                  <c:v>-9.8465418374330807E-4</c:v>
                </c:pt>
                <c:pt idx="995" formatCode="General">
                  <c:v>-9.7799933325034292E-4</c:v>
                </c:pt>
                <c:pt idx="996" formatCode="General">
                  <c:v>-9.7342228829018203E-4</c:v>
                </c:pt>
                <c:pt idx="997" formatCode="General">
                  <c:v>-9.6895194010996005E-4</c:v>
                </c:pt>
                <c:pt idx="998" formatCode="General">
                  <c:v>-9.7614780591123902E-4</c:v>
                </c:pt>
                <c:pt idx="999" formatCode="General">
                  <c:v>-9.7026262105366396E-4</c:v>
                </c:pt>
                <c:pt idx="1000" formatCode="General">
                  <c:v>-9.6307914845027696E-4</c:v>
                </c:pt>
                <c:pt idx="1001" formatCode="General">
                  <c:v>-9.6214516878058898E-4</c:v>
                </c:pt>
                <c:pt idx="1002" formatCode="General">
                  <c:v>-9.5948071376337704E-4</c:v>
                </c:pt>
                <c:pt idx="1003" formatCode="General">
                  <c:v>-9.5689911737475205E-4</c:v>
                </c:pt>
                <c:pt idx="1004" formatCode="General">
                  <c:v>-9.49512806794994E-4</c:v>
                </c:pt>
                <c:pt idx="1005" formatCode="General">
                  <c:v>-9.4719813750364498E-4</c:v>
                </c:pt>
                <c:pt idx="1006" formatCode="General">
                  <c:v>-9.4743752794412199E-4</c:v>
                </c:pt>
                <c:pt idx="1007" formatCode="General">
                  <c:v>-9.3796668877547203E-4</c:v>
                </c:pt>
                <c:pt idx="1008" formatCode="General">
                  <c:v>-9.4016451432938101E-4</c:v>
                </c:pt>
                <c:pt idx="1009" formatCode="General">
                  <c:v>-9.3716215981905302E-4</c:v>
                </c:pt>
                <c:pt idx="1010" formatCode="General">
                  <c:v>-9.3571694446812801E-4</c:v>
                </c:pt>
                <c:pt idx="1011" formatCode="General">
                  <c:v>-9.2985413311040402E-4</c:v>
                </c:pt>
                <c:pt idx="1012" formatCode="General">
                  <c:v>-9.2745456461169103E-4</c:v>
                </c:pt>
                <c:pt idx="1013" formatCode="General">
                  <c:v>-9.2633445864968205E-4</c:v>
                </c:pt>
                <c:pt idx="1014" formatCode="General">
                  <c:v>-9.16265524079914E-4</c:v>
                </c:pt>
                <c:pt idx="1015" formatCode="General">
                  <c:v>-9.1872471906765405E-4</c:v>
                </c:pt>
                <c:pt idx="1016" formatCode="General">
                  <c:v>-9.0975919864800105E-4</c:v>
                </c:pt>
                <c:pt idx="1017" formatCode="General">
                  <c:v>-9.1989108123566397E-4</c:v>
                </c:pt>
                <c:pt idx="1018" formatCode="General">
                  <c:v>-9.0512527333846298E-4</c:v>
                </c:pt>
                <c:pt idx="1019" formatCode="General">
                  <c:v>-9.0227853739937496E-4</c:v>
                </c:pt>
                <c:pt idx="1020" formatCode="General">
                  <c:v>-9.0193986087893502E-4</c:v>
                </c:pt>
                <c:pt idx="1021" formatCode="General">
                  <c:v>-9.0629228017117104E-4</c:v>
                </c:pt>
                <c:pt idx="1022" formatCode="General">
                  <c:v>-8.9939320474398301E-4</c:v>
                </c:pt>
                <c:pt idx="1023" formatCode="General">
                  <c:v>-8.9200002595840795E-4</c:v>
                </c:pt>
                <c:pt idx="1024" formatCode="General">
                  <c:v>-8.8662189045292503E-4</c:v>
                </c:pt>
                <c:pt idx="1025" formatCode="General">
                  <c:v>-8.8662786778191899E-4</c:v>
                </c:pt>
                <c:pt idx="1026" formatCode="General">
                  <c:v>-8.8255222839092303E-4</c:v>
                </c:pt>
                <c:pt idx="1027" formatCode="General">
                  <c:v>-8.7923847793972801E-4</c:v>
                </c:pt>
                <c:pt idx="1028" formatCode="General">
                  <c:v>-8.8184634442803897E-4</c:v>
                </c:pt>
                <c:pt idx="1029" formatCode="General">
                  <c:v>-8.8157553849334096E-4</c:v>
                </c:pt>
                <c:pt idx="1030" formatCode="General">
                  <c:v>-8.7525853889290205E-4</c:v>
                </c:pt>
                <c:pt idx="1031" formatCode="General">
                  <c:v>-8.7482975121117696E-4</c:v>
                </c:pt>
                <c:pt idx="1032" formatCode="General">
                  <c:v>-8.6642037534902195E-4</c:v>
                </c:pt>
                <c:pt idx="1033" formatCode="General">
                  <c:v>-8.6834225122304804E-4</c:v>
                </c:pt>
                <c:pt idx="1034" formatCode="General">
                  <c:v>-8.67309785938861E-4</c:v>
                </c:pt>
                <c:pt idx="1035" formatCode="General">
                  <c:v>-8.5973950484886496E-4</c:v>
                </c:pt>
                <c:pt idx="1036" formatCode="General">
                  <c:v>-8.6088045299511501E-4</c:v>
                </c:pt>
                <c:pt idx="1037" formatCode="General">
                  <c:v>-8.5116578119386998E-4</c:v>
                </c:pt>
                <c:pt idx="1038" formatCode="General">
                  <c:v>-8.5086472095992696E-4</c:v>
                </c:pt>
                <c:pt idx="1039" formatCode="General">
                  <c:v>-8.4833156482962797E-4</c:v>
                </c:pt>
                <c:pt idx="1040" formatCode="General">
                  <c:v>-8.4567150716216002E-4</c:v>
                </c:pt>
                <c:pt idx="1041" formatCode="General">
                  <c:v>-8.4480345143378595E-4</c:v>
                </c:pt>
                <c:pt idx="1042" formatCode="General">
                  <c:v>-8.4340856194897805E-4</c:v>
                </c:pt>
                <c:pt idx="1043" formatCode="General">
                  <c:v>-8.3713434445948905E-4</c:v>
                </c:pt>
                <c:pt idx="1044" formatCode="General">
                  <c:v>-8.3610865184360905E-4</c:v>
                </c:pt>
                <c:pt idx="1045" formatCode="General">
                  <c:v>-8.3413601909631998E-4</c:v>
                </c:pt>
                <c:pt idx="1046" formatCode="General">
                  <c:v>-8.36471878557413E-4</c:v>
                </c:pt>
                <c:pt idx="1047" formatCode="General">
                  <c:v>-8.2881538190860999E-4</c:v>
                </c:pt>
                <c:pt idx="1048" formatCode="General">
                  <c:v>-8.2297859740540296E-4</c:v>
                </c:pt>
                <c:pt idx="1049" formatCode="General">
                  <c:v>-8.19681051774688E-4</c:v>
                </c:pt>
                <c:pt idx="1050" formatCode="General">
                  <c:v>-8.2988319161698097E-4</c:v>
                </c:pt>
                <c:pt idx="1051" formatCode="General">
                  <c:v>-8.2996951224757797E-4</c:v>
                </c:pt>
                <c:pt idx="1052" formatCode="General">
                  <c:v>-8.1333412845763003E-4</c:v>
                </c:pt>
                <c:pt idx="1053" formatCode="General">
                  <c:v>-8.1261809352788799E-4</c:v>
                </c:pt>
                <c:pt idx="1054" formatCode="General">
                  <c:v>-8.1385967079872299E-4</c:v>
                </c:pt>
                <c:pt idx="1055" formatCode="General">
                  <c:v>-8.1295345767079996E-4</c:v>
                </c:pt>
                <c:pt idx="1056" formatCode="General">
                  <c:v>-7.9989267282168396E-4</c:v>
                </c:pt>
                <c:pt idx="1057" formatCode="General">
                  <c:v>-8.1120819171766995E-4</c:v>
                </c:pt>
                <c:pt idx="1058" formatCode="General">
                  <c:v>-8.0695971893041802E-4</c:v>
                </c:pt>
                <c:pt idx="1059" formatCode="General">
                  <c:v>-8.0593726353910802E-4</c:v>
                </c:pt>
                <c:pt idx="1060" formatCode="General">
                  <c:v>-7.9173762030695905E-4</c:v>
                </c:pt>
                <c:pt idx="1061" formatCode="General">
                  <c:v>-8.0249365478906004E-4</c:v>
                </c:pt>
                <c:pt idx="1062" formatCode="General">
                  <c:v>-7.8837295565507999E-4</c:v>
                </c:pt>
                <c:pt idx="1063" formatCode="General">
                  <c:v>-7.9213996567237797E-4</c:v>
                </c:pt>
                <c:pt idx="1064" formatCode="General">
                  <c:v>-7.8624073356135902E-4</c:v>
                </c:pt>
                <c:pt idx="1065" formatCode="General">
                  <c:v>-7.9375500268562998E-4</c:v>
                </c:pt>
                <c:pt idx="1066" formatCode="General">
                  <c:v>-7.8087022517018905E-4</c:v>
                </c:pt>
                <c:pt idx="1067" formatCode="General">
                  <c:v>-7.8755763190397905E-4</c:v>
                </c:pt>
                <c:pt idx="1068" formatCode="General">
                  <c:v>-7.7670542922667898E-4</c:v>
                </c:pt>
                <c:pt idx="1069" formatCode="General">
                  <c:v>-7.8155952426857303E-4</c:v>
                </c:pt>
                <c:pt idx="1070" formatCode="General">
                  <c:v>-7.8223703574713005E-4</c:v>
                </c:pt>
                <c:pt idx="1071" formatCode="General">
                  <c:v>-7.7649268812405995E-4</c:v>
                </c:pt>
                <c:pt idx="1072" formatCode="General">
                  <c:v>-7.6918377866519796E-4</c:v>
                </c:pt>
                <c:pt idx="1073" formatCode="General">
                  <c:v>-7.6735193579779103E-4</c:v>
                </c:pt>
                <c:pt idx="1074" formatCode="General">
                  <c:v>-7.6156515986965903E-4</c:v>
                </c:pt>
                <c:pt idx="1075" formatCode="General">
                  <c:v>-7.5938073973108101E-4</c:v>
                </c:pt>
                <c:pt idx="1076" formatCode="General">
                  <c:v>-7.5473761455748401E-4</c:v>
                </c:pt>
                <c:pt idx="1077" formatCode="General">
                  <c:v>-7.5832151411112504E-4</c:v>
                </c:pt>
                <c:pt idx="1078" formatCode="General">
                  <c:v>-7.5715176359176205E-4</c:v>
                </c:pt>
                <c:pt idx="1079" formatCode="General">
                  <c:v>-7.5527587742855702E-4</c:v>
                </c:pt>
                <c:pt idx="1080" formatCode="General">
                  <c:v>-7.5429671605373302E-4</c:v>
                </c:pt>
                <c:pt idx="1081" formatCode="General">
                  <c:v>-7.5357640483896102E-4</c:v>
                </c:pt>
                <c:pt idx="1082" formatCode="General">
                  <c:v>-7.4819431441946896E-4</c:v>
                </c:pt>
                <c:pt idx="1083" formatCode="General">
                  <c:v>-7.4059145637149298E-4</c:v>
                </c:pt>
                <c:pt idx="1084" formatCode="General">
                  <c:v>-7.4186030018710998E-4</c:v>
                </c:pt>
                <c:pt idx="1085" formatCode="General">
                  <c:v>-7.4539853567126904E-4</c:v>
                </c:pt>
                <c:pt idx="1086" formatCode="General">
                  <c:v>-7.4090076752822897E-4</c:v>
                </c:pt>
                <c:pt idx="1087" formatCode="General">
                  <c:v>-7.3413178016156302E-4</c:v>
                </c:pt>
                <c:pt idx="1088" formatCode="General">
                  <c:v>-7.3518660082647297E-4</c:v>
                </c:pt>
                <c:pt idx="1089" formatCode="General">
                  <c:v>-7.3222791774157101E-4</c:v>
                </c:pt>
                <c:pt idx="1090" formatCode="General">
                  <c:v>-7.2929067260326199E-4</c:v>
                </c:pt>
                <c:pt idx="1091" formatCode="General">
                  <c:v>-7.3738421188897295E-4</c:v>
                </c:pt>
                <c:pt idx="1092" formatCode="General">
                  <c:v>-7.2724360301447898E-4</c:v>
                </c:pt>
                <c:pt idx="1093" formatCode="General">
                  <c:v>-7.22404953918353E-4</c:v>
                </c:pt>
                <c:pt idx="1094" formatCode="General">
                  <c:v>-7.1948539795354096E-4</c:v>
                </c:pt>
                <c:pt idx="1095" formatCode="General">
                  <c:v>-7.2033850259727895E-4</c:v>
                </c:pt>
                <c:pt idx="1096" formatCode="General">
                  <c:v>-7.1378111172137502E-4</c:v>
                </c:pt>
                <c:pt idx="1097" formatCode="General">
                  <c:v>-7.1475920876448696E-4</c:v>
                </c:pt>
                <c:pt idx="1098" formatCode="General">
                  <c:v>-7.1027256372229895E-4</c:v>
                </c:pt>
                <c:pt idx="1099" formatCode="General">
                  <c:v>-7.0976716172528403E-4</c:v>
                </c:pt>
                <c:pt idx="1100" formatCode="General">
                  <c:v>-7.0935826859698905E-4</c:v>
                </c:pt>
                <c:pt idx="1101" formatCode="General">
                  <c:v>-7.0742438595993297E-4</c:v>
                </c:pt>
                <c:pt idx="1102" formatCode="General">
                  <c:v>-7.0639856775374301E-4</c:v>
                </c:pt>
                <c:pt idx="1103" formatCode="General">
                  <c:v>-6.9761032417397801E-4</c:v>
                </c:pt>
                <c:pt idx="1104" formatCode="General">
                  <c:v>-6.9699628846482003E-4</c:v>
                </c:pt>
                <c:pt idx="1105" formatCode="General">
                  <c:v>-6.9854986405163896E-4</c:v>
                </c:pt>
                <c:pt idx="1106" formatCode="General">
                  <c:v>-6.9332639175075398E-4</c:v>
                </c:pt>
                <c:pt idx="1107" formatCode="General">
                  <c:v>-6.9160521977562704E-4</c:v>
                </c:pt>
                <c:pt idx="1108" formatCode="General">
                  <c:v>-7.0089826613197901E-4</c:v>
                </c:pt>
                <c:pt idx="1109" formatCode="General">
                  <c:v>-6.8869217595063197E-4</c:v>
                </c:pt>
                <c:pt idx="1110" formatCode="General">
                  <c:v>-6.8377674971581502E-4</c:v>
                </c:pt>
                <c:pt idx="1111" formatCode="General">
                  <c:v>-6.9387213976600899E-4</c:v>
                </c:pt>
                <c:pt idx="1112" formatCode="General">
                  <c:v>-6.8749451195178801E-4</c:v>
                </c:pt>
                <c:pt idx="1113" formatCode="General">
                  <c:v>-6.8350102148786399E-4</c:v>
                </c:pt>
                <c:pt idx="1114" formatCode="General">
                  <c:v>-6.7935245381643803E-4</c:v>
                </c:pt>
                <c:pt idx="1115" formatCode="General">
                  <c:v>-6.7697978872450896E-4</c:v>
                </c:pt>
                <c:pt idx="1116" formatCode="General">
                  <c:v>-6.8127096132967698E-4</c:v>
                </c:pt>
                <c:pt idx="1117" formatCode="General">
                  <c:v>-6.6875692980123097E-4</c:v>
                </c:pt>
                <c:pt idx="1118" formatCode="General">
                  <c:v>-6.8199865916501897E-4</c:v>
                </c:pt>
                <c:pt idx="1119" formatCode="General">
                  <c:v>-6.71659267930843E-4</c:v>
                </c:pt>
                <c:pt idx="1120" formatCode="General">
                  <c:v>-6.7505732252103002E-4</c:v>
                </c:pt>
                <c:pt idx="1121" formatCode="General">
                  <c:v>-6.6172487579564405E-4</c:v>
                </c:pt>
                <c:pt idx="1122" formatCode="General">
                  <c:v>-6.6383696985457404E-4</c:v>
                </c:pt>
                <c:pt idx="1123" formatCode="General">
                  <c:v>-6.7230481220521398E-4</c:v>
                </c:pt>
                <c:pt idx="1124" formatCode="General">
                  <c:v>-6.7196213030534802E-4</c:v>
                </c:pt>
                <c:pt idx="1125" formatCode="General">
                  <c:v>-6.5188386158990502E-4</c:v>
                </c:pt>
                <c:pt idx="1126" formatCode="General">
                  <c:v>-6.6514572316352203E-4</c:v>
                </c:pt>
                <c:pt idx="1127" formatCode="General">
                  <c:v>-6.5084711047543704E-4</c:v>
                </c:pt>
                <c:pt idx="1128" formatCode="General">
                  <c:v>-6.5072796217225E-4</c:v>
                </c:pt>
                <c:pt idx="1129" formatCode="General">
                  <c:v>-6.5810189540561296E-4</c:v>
                </c:pt>
                <c:pt idx="1130" formatCode="General">
                  <c:v>-6.5163891710507099E-4</c:v>
                </c:pt>
                <c:pt idx="1131" formatCode="General">
                  <c:v>-6.4231676477846699E-4</c:v>
                </c:pt>
                <c:pt idx="1132" formatCode="General">
                  <c:v>-6.4707716392862699E-4</c:v>
                </c:pt>
                <c:pt idx="1133" formatCode="General">
                  <c:v>-6.3991218430206002E-4</c:v>
                </c:pt>
                <c:pt idx="1134" formatCode="General">
                  <c:v>-6.4739773748667695E-4</c:v>
                </c:pt>
                <c:pt idx="1135" formatCode="General">
                  <c:v>-6.3641581579300204E-4</c:v>
                </c:pt>
                <c:pt idx="1136" formatCode="General">
                  <c:v>-6.3988120184872504E-4</c:v>
                </c:pt>
                <c:pt idx="1137" formatCode="General">
                  <c:v>-6.3949940615101503E-4</c:v>
                </c:pt>
                <c:pt idx="1138" formatCode="General">
                  <c:v>-6.3985858942348798E-4</c:v>
                </c:pt>
                <c:pt idx="1139" formatCode="General">
                  <c:v>-6.3230073742502699E-4</c:v>
                </c:pt>
                <c:pt idx="1140" formatCode="General">
                  <c:v>-6.29386003636588E-4</c:v>
                </c:pt>
                <c:pt idx="1141" formatCode="General">
                  <c:v>-6.2476902398626096E-4</c:v>
                </c:pt>
                <c:pt idx="1142" formatCode="General">
                  <c:v>-6.3515883701286704E-4</c:v>
                </c:pt>
                <c:pt idx="1143" formatCode="General">
                  <c:v>-6.2438576466039195E-4</c:v>
                </c:pt>
                <c:pt idx="1144" formatCode="General">
                  <c:v>-6.3075741483700201E-4</c:v>
                </c:pt>
                <c:pt idx="1145" formatCode="General">
                  <c:v>-6.1566206330193802E-4</c:v>
                </c:pt>
                <c:pt idx="1146" formatCode="General">
                  <c:v>-6.2981733754214004E-4</c:v>
                </c:pt>
                <c:pt idx="1147" formatCode="General">
                  <c:v>-6.2075192375466901E-4</c:v>
                </c:pt>
                <c:pt idx="1148" formatCode="General">
                  <c:v>-6.1009444669368296E-4</c:v>
                </c:pt>
                <c:pt idx="1149" formatCode="General">
                  <c:v>-6.2642238060339598E-4</c:v>
                </c:pt>
                <c:pt idx="1150" formatCode="General">
                  <c:v>-6.1734352114268197E-4</c:v>
                </c:pt>
                <c:pt idx="1151" formatCode="General">
                  <c:v>-6.1479862919620301E-4</c:v>
                </c:pt>
                <c:pt idx="1152" formatCode="General">
                  <c:v>-6.10445779383874E-4</c:v>
                </c:pt>
                <c:pt idx="1153" formatCode="General">
                  <c:v>-6.0318208075234596E-4</c:v>
                </c:pt>
                <c:pt idx="1154" formatCode="General">
                  <c:v>-6.1045720353971602E-4</c:v>
                </c:pt>
                <c:pt idx="1155" formatCode="General">
                  <c:v>-6.1101669200201996E-4</c:v>
                </c:pt>
                <c:pt idx="1156" formatCode="General">
                  <c:v>-5.9764585201076202E-4</c:v>
                </c:pt>
                <c:pt idx="1157" formatCode="General">
                  <c:v>-6.03419218363085E-4</c:v>
                </c:pt>
                <c:pt idx="1158" formatCode="General">
                  <c:v>-6.0298511230697698E-4</c:v>
                </c:pt>
                <c:pt idx="1159" formatCode="General">
                  <c:v>-5.9862856360174603E-4</c:v>
                </c:pt>
                <c:pt idx="1160" formatCode="General">
                  <c:v>-5.9563555394142199E-4</c:v>
                </c:pt>
                <c:pt idx="1161" formatCode="General">
                  <c:v>-5.9398177816042395E-4</c:v>
                </c:pt>
                <c:pt idx="1162" formatCode="General">
                  <c:v>-5.94520864725296E-4</c:v>
                </c:pt>
                <c:pt idx="1163" formatCode="General">
                  <c:v>-5.7776674003915199E-4</c:v>
                </c:pt>
                <c:pt idx="1164" formatCode="General">
                  <c:v>-5.88210207156482E-4</c:v>
                </c:pt>
                <c:pt idx="1165" formatCode="General">
                  <c:v>-5.8258731863295202E-4</c:v>
                </c:pt>
                <c:pt idx="1166" formatCode="General">
                  <c:v>-5.8158912286125804E-4</c:v>
                </c:pt>
                <c:pt idx="1167" formatCode="General">
                  <c:v>-5.8660356932786404E-4</c:v>
                </c:pt>
                <c:pt idx="1168" formatCode="General">
                  <c:v>-5.8917327355754697E-4</c:v>
                </c:pt>
                <c:pt idx="1169" formatCode="General">
                  <c:v>-5.8151409407343805E-4</c:v>
                </c:pt>
                <c:pt idx="1170" formatCode="General">
                  <c:v>-5.7874953356108999E-4</c:v>
                </c:pt>
                <c:pt idx="1171" formatCode="General">
                  <c:v>-5.6983508001812102E-4</c:v>
                </c:pt>
                <c:pt idx="1172" formatCode="General">
                  <c:v>-5.7087006792746499E-4</c:v>
                </c:pt>
                <c:pt idx="1173" formatCode="General">
                  <c:v>-5.7222395264198902E-4</c:v>
                </c:pt>
                <c:pt idx="1174" formatCode="General">
                  <c:v>-5.7456364543538E-4</c:v>
                </c:pt>
                <c:pt idx="1175" formatCode="General">
                  <c:v>-5.7682945542535905E-4</c:v>
                </c:pt>
                <c:pt idx="1176" formatCode="General">
                  <c:v>-5.6676885508347705E-4</c:v>
                </c:pt>
                <c:pt idx="1177" formatCode="General">
                  <c:v>-5.6961143141592103E-4</c:v>
                </c:pt>
                <c:pt idx="1178" formatCode="General">
                  <c:v>-5.66313346369109E-4</c:v>
                </c:pt>
                <c:pt idx="1179" formatCode="General">
                  <c:v>-5.6417798349935196E-4</c:v>
                </c:pt>
                <c:pt idx="1180" formatCode="General">
                  <c:v>-5.62576929641801E-4</c:v>
                </c:pt>
                <c:pt idx="1181" formatCode="General">
                  <c:v>-5.5778626278022499E-4</c:v>
                </c:pt>
                <c:pt idx="1182" formatCode="General">
                  <c:v>-5.5541711588622195E-4</c:v>
                </c:pt>
                <c:pt idx="1183" formatCode="General">
                  <c:v>-5.6240239031187401E-4</c:v>
                </c:pt>
                <c:pt idx="1184" formatCode="General">
                  <c:v>-5.5102988617481503E-4</c:v>
                </c:pt>
                <c:pt idx="1185" formatCode="General">
                  <c:v>-5.5003799799305698E-4</c:v>
                </c:pt>
                <c:pt idx="1186" formatCode="General">
                  <c:v>-5.4067839967241599E-4</c:v>
                </c:pt>
                <c:pt idx="1187" formatCode="General">
                  <c:v>-5.5125230018634498E-4</c:v>
                </c:pt>
                <c:pt idx="1188" formatCode="General">
                  <c:v>-5.5448574393410297E-4</c:v>
                </c:pt>
                <c:pt idx="1189" formatCode="General">
                  <c:v>-5.4370733015089896E-4</c:v>
                </c:pt>
                <c:pt idx="1190" formatCode="General">
                  <c:v>-5.4973855207434796E-4</c:v>
                </c:pt>
                <c:pt idx="1191" formatCode="General">
                  <c:v>-5.5066305773658695E-4</c:v>
                </c:pt>
                <c:pt idx="1192" formatCode="General">
                  <c:v>-5.4473106056115203E-4</c:v>
                </c:pt>
                <c:pt idx="1193" formatCode="General">
                  <c:v>-5.4920463918600802E-4</c:v>
                </c:pt>
                <c:pt idx="1194" formatCode="General">
                  <c:v>-5.38603004810079E-4</c:v>
                </c:pt>
                <c:pt idx="1195" formatCode="General">
                  <c:v>-5.4521758312616603E-4</c:v>
                </c:pt>
                <c:pt idx="1196" formatCode="General">
                  <c:v>-5.4543183767942504E-4</c:v>
                </c:pt>
                <c:pt idx="1197" formatCode="General">
                  <c:v>-5.3703310716826799E-4</c:v>
                </c:pt>
                <c:pt idx="1198" formatCode="General">
                  <c:v>-5.3388719326138599E-4</c:v>
                </c:pt>
                <c:pt idx="1199" formatCode="General">
                  <c:v>-5.4047074702615701E-4</c:v>
                </c:pt>
                <c:pt idx="1200" formatCode="General">
                  <c:v>-5.3347575190484595E-4</c:v>
                </c:pt>
                <c:pt idx="1201" formatCode="General">
                  <c:v>-5.2867431272857104E-4</c:v>
                </c:pt>
                <c:pt idx="1202" formatCode="General">
                  <c:v>-5.3230343062833001E-4</c:v>
                </c:pt>
                <c:pt idx="1203" formatCode="General">
                  <c:v>-5.2717752623791E-4</c:v>
                </c:pt>
                <c:pt idx="1204" formatCode="General">
                  <c:v>-5.18924811076417E-4</c:v>
                </c:pt>
                <c:pt idx="1205" formatCode="General">
                  <c:v>-5.2222986630437397E-4</c:v>
                </c:pt>
                <c:pt idx="1206" formatCode="General">
                  <c:v>-5.21185385507174E-4</c:v>
                </c:pt>
                <c:pt idx="1207" formatCode="General">
                  <c:v>-5.1915360396656302E-4</c:v>
                </c:pt>
                <c:pt idx="1208" formatCode="General">
                  <c:v>-5.1052356525891197E-4</c:v>
                </c:pt>
                <c:pt idx="1209" formatCode="General">
                  <c:v>-5.1345164932927899E-4</c:v>
                </c:pt>
                <c:pt idx="1210" formatCode="General">
                  <c:v>-5.0992949997990796E-4</c:v>
                </c:pt>
                <c:pt idx="1211" formatCode="General">
                  <c:v>-5.0841182684799096E-4</c:v>
                </c:pt>
                <c:pt idx="1212" formatCode="General">
                  <c:v>-5.1721813785726397E-4</c:v>
                </c:pt>
                <c:pt idx="1213" formatCode="General">
                  <c:v>-5.0722772451113204E-4</c:v>
                </c:pt>
                <c:pt idx="1214" formatCode="General">
                  <c:v>-5.0706590914024595E-4</c:v>
                </c:pt>
                <c:pt idx="1215" formatCode="General">
                  <c:v>-5.0764715758210097E-4</c:v>
                </c:pt>
                <c:pt idx="1216" formatCode="General">
                  <c:v>-4.98881674986152E-4</c:v>
                </c:pt>
                <c:pt idx="1217" formatCode="General">
                  <c:v>-5.0099126239096204E-4</c:v>
                </c:pt>
                <c:pt idx="1218" formatCode="General">
                  <c:v>-5.0452528265393598E-4</c:v>
                </c:pt>
                <c:pt idx="1219" formatCode="General">
                  <c:v>-4.9194030334070396E-4</c:v>
                </c:pt>
                <c:pt idx="1220" formatCode="General">
                  <c:v>-4.92453401716313E-4</c:v>
                </c:pt>
                <c:pt idx="1221" formatCode="General">
                  <c:v>-4.9254581434476398E-4</c:v>
                </c:pt>
                <c:pt idx="1222" formatCode="General">
                  <c:v>-5.0168959950634695E-4</c:v>
                </c:pt>
                <c:pt idx="1223" formatCode="General">
                  <c:v>-4.8923926878935702E-4</c:v>
                </c:pt>
                <c:pt idx="1224" formatCode="General">
                  <c:v>-5.0002798025118003E-4</c:v>
                </c:pt>
                <c:pt idx="1225" formatCode="General">
                  <c:v>-4.9276764318117896E-4</c:v>
                </c:pt>
                <c:pt idx="1226" formatCode="General">
                  <c:v>-4.8429671831987401E-4</c:v>
                </c:pt>
                <c:pt idx="1227" formatCode="General">
                  <c:v>-4.8914379198553796E-4</c:v>
                </c:pt>
                <c:pt idx="1228" formatCode="General">
                  <c:v>-4.8654358217339302E-4</c:v>
                </c:pt>
                <c:pt idx="1229" formatCode="General">
                  <c:v>-4.8323568220087299E-4</c:v>
                </c:pt>
                <c:pt idx="1230" formatCode="General">
                  <c:v>-4.8029710522719298E-4</c:v>
                </c:pt>
                <c:pt idx="1231" formatCode="General">
                  <c:v>-4.82158142831072E-4</c:v>
                </c:pt>
                <c:pt idx="1232" formatCode="General">
                  <c:v>-4.7935355609269198E-4</c:v>
                </c:pt>
                <c:pt idx="1233" formatCode="General">
                  <c:v>-4.8166145464490298E-4</c:v>
                </c:pt>
                <c:pt idx="1234" formatCode="General">
                  <c:v>-4.81371589617246E-4</c:v>
                </c:pt>
                <c:pt idx="1235" formatCode="General">
                  <c:v>-4.7801441277955101E-4</c:v>
                </c:pt>
                <c:pt idx="1236" formatCode="General">
                  <c:v>-4.7546232852594197E-4</c:v>
                </c:pt>
                <c:pt idx="1237" formatCode="General">
                  <c:v>-4.8039926564930302E-4</c:v>
                </c:pt>
                <c:pt idx="1238" formatCode="General">
                  <c:v>-4.7481693818052299E-4</c:v>
                </c:pt>
                <c:pt idx="1239" formatCode="General">
                  <c:v>-4.72464243641563E-4</c:v>
                </c:pt>
                <c:pt idx="1240" formatCode="General">
                  <c:v>-4.6729324076868599E-4</c:v>
                </c:pt>
                <c:pt idx="1241" formatCode="General">
                  <c:v>-4.6751885419732902E-4</c:v>
                </c:pt>
                <c:pt idx="1242" formatCode="General">
                  <c:v>-4.6696312602226303E-4</c:v>
                </c:pt>
                <c:pt idx="1243" formatCode="General">
                  <c:v>-4.6649177122039698E-4</c:v>
                </c:pt>
                <c:pt idx="1244" formatCode="General">
                  <c:v>-4.6811232308903601E-4</c:v>
                </c:pt>
                <c:pt idx="1245" formatCode="General">
                  <c:v>-4.6235908233757802E-4</c:v>
                </c:pt>
                <c:pt idx="1246" formatCode="General">
                  <c:v>-4.6518580209599402E-4</c:v>
                </c:pt>
                <c:pt idx="1247" formatCode="General">
                  <c:v>-4.52427570121767E-4</c:v>
                </c:pt>
                <c:pt idx="1248" formatCode="General">
                  <c:v>-4.6065425269841098E-4</c:v>
                </c:pt>
                <c:pt idx="1249" formatCode="General">
                  <c:v>-4.5680729405011102E-4</c:v>
                </c:pt>
                <c:pt idx="1250" formatCode="General">
                  <c:v>-4.53839151851422E-4</c:v>
                </c:pt>
                <c:pt idx="1251" formatCode="General">
                  <c:v>-4.5961226368405298E-4</c:v>
                </c:pt>
                <c:pt idx="1252" formatCode="General">
                  <c:v>-4.5098560059298999E-4</c:v>
                </c:pt>
                <c:pt idx="1253" formatCode="General">
                  <c:v>-4.5484654704101699E-4</c:v>
                </c:pt>
                <c:pt idx="1254" formatCode="General">
                  <c:v>-4.4532792756236202E-4</c:v>
                </c:pt>
                <c:pt idx="1255" formatCode="General">
                  <c:v>-4.4797660720135701E-4</c:v>
                </c:pt>
                <c:pt idx="1256" formatCode="General">
                  <c:v>-4.4557776176501202E-4</c:v>
                </c:pt>
                <c:pt idx="1257" formatCode="General">
                  <c:v>-4.47598818040873E-4</c:v>
                </c:pt>
                <c:pt idx="1258" formatCode="General">
                  <c:v>-4.4877096327042499E-4</c:v>
                </c:pt>
                <c:pt idx="1259" formatCode="General">
                  <c:v>-4.4582377602049898E-4</c:v>
                </c:pt>
                <c:pt idx="1260" formatCode="General">
                  <c:v>-4.44072418065192E-4</c:v>
                </c:pt>
                <c:pt idx="1261" formatCode="General">
                  <c:v>-4.4136852403414998E-4</c:v>
                </c:pt>
                <c:pt idx="1262" formatCode="General">
                  <c:v>-4.4197645687303399E-4</c:v>
                </c:pt>
                <c:pt idx="1263" formatCode="General">
                  <c:v>-4.3901961154460501E-4</c:v>
                </c:pt>
                <c:pt idx="1264" formatCode="General">
                  <c:v>-4.29097772958763E-4</c:v>
                </c:pt>
                <c:pt idx="1265" formatCode="General">
                  <c:v>-4.3902876916236E-4</c:v>
                </c:pt>
                <c:pt idx="1266" formatCode="General">
                  <c:v>-4.27901341570508E-4</c:v>
                </c:pt>
                <c:pt idx="1267" formatCode="General">
                  <c:v>-4.31160422105659E-4</c:v>
                </c:pt>
                <c:pt idx="1268" formatCode="General">
                  <c:v>-4.3420348476818499E-4</c:v>
                </c:pt>
                <c:pt idx="1269" formatCode="General">
                  <c:v>-4.2973252901388402E-4</c:v>
                </c:pt>
                <c:pt idx="1270" formatCode="General">
                  <c:v>-4.30492959556885E-4</c:v>
                </c:pt>
                <c:pt idx="1271" formatCode="General">
                  <c:v>-4.24336308586217E-4</c:v>
                </c:pt>
                <c:pt idx="1272" formatCode="General">
                  <c:v>-4.3071308715309702E-4</c:v>
                </c:pt>
                <c:pt idx="1273" formatCode="General">
                  <c:v>-4.2606684434909998E-4</c:v>
                </c:pt>
                <c:pt idx="1274" formatCode="General">
                  <c:v>-4.1844305608987201E-4</c:v>
                </c:pt>
                <c:pt idx="1275" formatCode="General">
                  <c:v>-4.2550244726148601E-4</c:v>
                </c:pt>
                <c:pt idx="1276" formatCode="General">
                  <c:v>-4.1708583736729799E-4</c:v>
                </c:pt>
                <c:pt idx="1277" formatCode="General">
                  <c:v>-4.2826445748972501E-4</c:v>
                </c:pt>
                <c:pt idx="1278" formatCode="General">
                  <c:v>-4.2073270503526801E-4</c:v>
                </c:pt>
                <c:pt idx="1279" formatCode="General">
                  <c:v>-4.2018184628772002E-4</c:v>
                </c:pt>
                <c:pt idx="1280" formatCode="General">
                  <c:v>-4.2218814563401103E-4</c:v>
                </c:pt>
                <c:pt idx="1281" formatCode="General">
                  <c:v>-4.1202009167051501E-4</c:v>
                </c:pt>
                <c:pt idx="1282" formatCode="General">
                  <c:v>-4.2533912222977502E-4</c:v>
                </c:pt>
                <c:pt idx="1283" formatCode="General">
                  <c:v>-4.2465822236480302E-4</c:v>
                </c:pt>
                <c:pt idx="1284" formatCode="General">
                  <c:v>-4.0812793109258697E-4</c:v>
                </c:pt>
                <c:pt idx="1285" formatCode="General">
                  <c:v>-4.13346764359372E-4</c:v>
                </c:pt>
                <c:pt idx="1286" formatCode="General">
                  <c:v>-4.0232485734375401E-4</c:v>
                </c:pt>
                <c:pt idx="1287" formatCode="General">
                  <c:v>-4.2248451657701802E-4</c:v>
                </c:pt>
                <c:pt idx="1288" formatCode="General">
                  <c:v>-4.1122909040919499E-4</c:v>
                </c:pt>
                <c:pt idx="1289" formatCode="General">
                  <c:v>-4.0428402614914701E-4</c:v>
                </c:pt>
                <c:pt idx="1290" formatCode="General">
                  <c:v>-4.0235384681103399E-4</c:v>
                </c:pt>
                <c:pt idx="1291" formatCode="General">
                  <c:v>-4.0340569098796402E-4</c:v>
                </c:pt>
                <c:pt idx="1292" formatCode="General">
                  <c:v>-3.9452744542790499E-4</c:v>
                </c:pt>
                <c:pt idx="1293" formatCode="General">
                  <c:v>-4.0394203814578001E-4</c:v>
                </c:pt>
                <c:pt idx="1294" formatCode="General">
                  <c:v>-4.0661578252316197E-4</c:v>
                </c:pt>
                <c:pt idx="1295" formatCode="General">
                  <c:v>-3.9355925285685002E-4</c:v>
                </c:pt>
                <c:pt idx="1296" formatCode="General">
                  <c:v>-3.9942329492443799E-4</c:v>
                </c:pt>
                <c:pt idx="1297" formatCode="General">
                  <c:v>-3.9185293275202703E-4</c:v>
                </c:pt>
                <c:pt idx="1298" formatCode="General">
                  <c:v>-3.9039089692010802E-4</c:v>
                </c:pt>
                <c:pt idx="1299" formatCode="General">
                  <c:v>-3.8745379357947899E-4</c:v>
                </c:pt>
                <c:pt idx="1300" formatCode="General">
                  <c:v>-3.9759653289575401E-4</c:v>
                </c:pt>
                <c:pt idx="1301" formatCode="General">
                  <c:v>-3.9062802371474898E-4</c:v>
                </c:pt>
                <c:pt idx="1302" formatCode="General">
                  <c:v>-3.83559831329188E-4</c:v>
                </c:pt>
                <c:pt idx="1303" formatCode="General">
                  <c:v>-3.8977716077657202E-4</c:v>
                </c:pt>
                <c:pt idx="1304" formatCode="General">
                  <c:v>-3.8061195216967502E-4</c:v>
                </c:pt>
                <c:pt idx="1305" formatCode="General">
                  <c:v>-3.9009281367169602E-4</c:v>
                </c:pt>
                <c:pt idx="1306" formatCode="General">
                  <c:v>-3.8444759594111498E-4</c:v>
                </c:pt>
                <c:pt idx="1307" formatCode="General">
                  <c:v>-3.8196162753633301E-4</c:v>
                </c:pt>
                <c:pt idx="1308" formatCode="General">
                  <c:v>-3.7476776611531298E-4</c:v>
                </c:pt>
                <c:pt idx="1309" formatCode="General">
                  <c:v>-3.7699668614419598E-4</c:v>
                </c:pt>
                <c:pt idx="1310" formatCode="General">
                  <c:v>-3.7768188176152902E-4</c:v>
                </c:pt>
                <c:pt idx="1311" formatCode="General">
                  <c:v>-3.7462823160450403E-4</c:v>
                </c:pt>
                <c:pt idx="1312" formatCode="General">
                  <c:v>-3.75738047839071E-4</c:v>
                </c:pt>
                <c:pt idx="1313" formatCode="General">
                  <c:v>-3.7261627541911702E-4</c:v>
                </c:pt>
                <c:pt idx="1314" formatCode="General">
                  <c:v>-3.8296331076243E-4</c:v>
                </c:pt>
                <c:pt idx="1315" formatCode="General">
                  <c:v>-3.7113221792790699E-4</c:v>
                </c:pt>
                <c:pt idx="1316" formatCode="General">
                  <c:v>-3.7047570320065297E-4</c:v>
                </c:pt>
                <c:pt idx="1317" formatCode="General">
                  <c:v>-3.6865994118274098E-4</c:v>
                </c:pt>
                <c:pt idx="1318" formatCode="General">
                  <c:v>-3.7810516456053002E-4</c:v>
                </c:pt>
                <c:pt idx="1319" formatCode="General">
                  <c:v>-3.62674051746032E-4</c:v>
                </c:pt>
                <c:pt idx="1320" formatCode="General">
                  <c:v>-3.6007965179698099E-4</c:v>
                </c:pt>
                <c:pt idx="1321" formatCode="General">
                  <c:v>-3.6381392077545398E-4</c:v>
                </c:pt>
                <c:pt idx="1322" formatCode="General">
                  <c:v>-3.6055571535708399E-4</c:v>
                </c:pt>
                <c:pt idx="1323" formatCode="General">
                  <c:v>-3.6694779211050898E-4</c:v>
                </c:pt>
                <c:pt idx="1324" formatCode="General">
                  <c:v>-3.6663673378949102E-4</c:v>
                </c:pt>
                <c:pt idx="1325" formatCode="General">
                  <c:v>-3.5336367728383501E-4</c:v>
                </c:pt>
                <c:pt idx="1326" formatCode="General">
                  <c:v>-3.5638099127248602E-4</c:v>
                </c:pt>
                <c:pt idx="1327" formatCode="General">
                  <c:v>-3.59162418292311E-4</c:v>
                </c:pt>
                <c:pt idx="1328" formatCode="General">
                  <c:v>-3.5300524787459898E-4</c:v>
                </c:pt>
                <c:pt idx="1329" formatCode="General">
                  <c:v>-3.5463551739112502E-4</c:v>
                </c:pt>
                <c:pt idx="1330" formatCode="General">
                  <c:v>-3.5539219869271999E-4</c:v>
                </c:pt>
                <c:pt idx="1331" formatCode="General">
                  <c:v>-3.5106095602147497E-4</c:v>
                </c:pt>
                <c:pt idx="1332" formatCode="General">
                  <c:v>-3.4574169931724397E-4</c:v>
                </c:pt>
                <c:pt idx="1333" formatCode="General">
                  <c:v>-3.4345937253686199E-4</c:v>
                </c:pt>
                <c:pt idx="1334" formatCode="General">
                  <c:v>-3.3902188182010398E-4</c:v>
                </c:pt>
                <c:pt idx="1335" formatCode="General">
                  <c:v>-3.4487543675657098E-4</c:v>
                </c:pt>
                <c:pt idx="1336" formatCode="General">
                  <c:v>-3.4627051456171298E-4</c:v>
                </c:pt>
                <c:pt idx="1337" formatCode="General">
                  <c:v>-3.3711864158803202E-4</c:v>
                </c:pt>
                <c:pt idx="1338" formatCode="General">
                  <c:v>-3.3869999154756799E-4</c:v>
                </c:pt>
                <c:pt idx="1339" formatCode="General">
                  <c:v>-3.35740593038909E-4</c:v>
                </c:pt>
                <c:pt idx="1340" formatCode="General">
                  <c:v>-3.34899283136239E-4</c:v>
                </c:pt>
                <c:pt idx="1341" formatCode="General">
                  <c:v>-3.40255672964129E-4</c:v>
                </c:pt>
                <c:pt idx="1342" formatCode="General">
                  <c:v>-3.3347307416669902E-4</c:v>
                </c:pt>
                <c:pt idx="1343" formatCode="General">
                  <c:v>-3.3629826493104201E-4</c:v>
                </c:pt>
                <c:pt idx="1344" formatCode="General">
                  <c:v>-3.3400613490717102E-4</c:v>
                </c:pt>
                <c:pt idx="1345" formatCode="General">
                  <c:v>-3.2887020981762301E-4</c:v>
                </c:pt>
                <c:pt idx="1346" formatCode="General">
                  <c:v>-3.3236644880581598E-4</c:v>
                </c:pt>
                <c:pt idx="1347" formatCode="General">
                  <c:v>-3.2245716884707798E-4</c:v>
                </c:pt>
                <c:pt idx="1348" formatCode="General">
                  <c:v>-3.2039387225608499E-4</c:v>
                </c:pt>
                <c:pt idx="1349" formatCode="General">
                  <c:v>-3.2507882880249698E-4</c:v>
                </c:pt>
                <c:pt idx="1350" formatCode="General">
                  <c:v>-3.24149643484309E-4</c:v>
                </c:pt>
                <c:pt idx="1351" formatCode="General">
                  <c:v>-3.2857983262051801E-4</c:v>
                </c:pt>
                <c:pt idx="1352" formatCode="General">
                  <c:v>-3.21885414656623E-4</c:v>
                </c:pt>
                <c:pt idx="1353" formatCode="General">
                  <c:v>-3.2485677878235398E-4</c:v>
                </c:pt>
                <c:pt idx="1354" formatCode="General">
                  <c:v>-3.2963537775655498E-4</c:v>
                </c:pt>
                <c:pt idx="1355" formatCode="General">
                  <c:v>-3.1958555722297203E-4</c:v>
                </c:pt>
                <c:pt idx="1356" formatCode="General">
                  <c:v>-3.2117170668540099E-4</c:v>
                </c:pt>
                <c:pt idx="1357" formatCode="General">
                  <c:v>-3.1761615518566499E-4</c:v>
                </c:pt>
                <c:pt idx="1358" formatCode="General">
                  <c:v>-3.1444463308556302E-4</c:v>
                </c:pt>
                <c:pt idx="1359" formatCode="General">
                  <c:v>-3.1313917145907099E-4</c:v>
                </c:pt>
                <c:pt idx="1360" formatCode="General">
                  <c:v>-3.0854591132934502E-4</c:v>
                </c:pt>
                <c:pt idx="1361" formatCode="General">
                  <c:v>-3.0778499177973399E-4</c:v>
                </c:pt>
                <c:pt idx="1362" formatCode="General">
                  <c:v>-3.1445154116403501E-4</c:v>
                </c:pt>
                <c:pt idx="1363" formatCode="General">
                  <c:v>-3.0542142183589299E-4</c:v>
                </c:pt>
                <c:pt idx="1364" formatCode="General">
                  <c:v>-3.01363409107908E-4</c:v>
                </c:pt>
                <c:pt idx="1365" formatCode="General">
                  <c:v>-3.0492698257466699E-4</c:v>
                </c:pt>
                <c:pt idx="1366" formatCode="General">
                  <c:v>-2.9824871344200798E-4</c:v>
                </c:pt>
                <c:pt idx="1367" formatCode="General">
                  <c:v>-3.0895392234183702E-4</c:v>
                </c:pt>
                <c:pt idx="1368" formatCode="General">
                  <c:v>-3.1001565695771302E-4</c:v>
                </c:pt>
                <c:pt idx="1369" formatCode="General">
                  <c:v>-2.94422496444762E-4</c:v>
                </c:pt>
                <c:pt idx="1370" formatCode="General">
                  <c:v>-3.0188912694052098E-4</c:v>
                </c:pt>
                <c:pt idx="1371" formatCode="General">
                  <c:v>-3.0475730670206902E-4</c:v>
                </c:pt>
                <c:pt idx="1372" formatCode="General">
                  <c:v>-2.9004461080906499E-4</c:v>
                </c:pt>
                <c:pt idx="1373" formatCode="General">
                  <c:v>-2.9674244814807899E-4</c:v>
                </c:pt>
                <c:pt idx="1374" formatCode="General">
                  <c:v>-2.93777182844852E-4</c:v>
                </c:pt>
                <c:pt idx="1375" formatCode="General">
                  <c:v>-2.9335067017953199E-4</c:v>
                </c:pt>
                <c:pt idx="1376" formatCode="General">
                  <c:v>-2.9356310988859101E-4</c:v>
                </c:pt>
                <c:pt idx="1377" formatCode="General">
                  <c:v>-2.9934555480863601E-4</c:v>
                </c:pt>
                <c:pt idx="1378" formatCode="General">
                  <c:v>-2.9324767839386198E-4</c:v>
                </c:pt>
                <c:pt idx="1379" formatCode="General">
                  <c:v>-2.8485254776815499E-4</c:v>
                </c:pt>
                <c:pt idx="1380" formatCode="General">
                  <c:v>-2.8533581267337299E-4</c:v>
                </c:pt>
                <c:pt idx="1381" formatCode="General">
                  <c:v>-2.8075172751676399E-4</c:v>
                </c:pt>
                <c:pt idx="1382" formatCode="General">
                  <c:v>-2.8505930892658001E-4</c:v>
                </c:pt>
                <c:pt idx="1383" formatCode="General">
                  <c:v>-2.86859235730466E-4</c:v>
                </c:pt>
                <c:pt idx="1384" formatCode="General">
                  <c:v>-2.81531139654361E-4</c:v>
                </c:pt>
                <c:pt idx="1385" formatCode="General">
                  <c:v>-2.8356450580251401E-4</c:v>
                </c:pt>
                <c:pt idx="1386" formatCode="General">
                  <c:v>-2.7829291332728801E-4</c:v>
                </c:pt>
                <c:pt idx="1387" formatCode="General">
                  <c:v>-2.7482287448922803E-4</c:v>
                </c:pt>
                <c:pt idx="1388" formatCode="General">
                  <c:v>-2.7794723381915698E-4</c:v>
                </c:pt>
                <c:pt idx="1389" formatCode="General">
                  <c:v>-2.82877021831538E-4</c:v>
                </c:pt>
                <c:pt idx="1390" formatCode="General">
                  <c:v>-2.7252783208254398E-4</c:v>
                </c:pt>
                <c:pt idx="1391" formatCode="General">
                  <c:v>-2.7738038445113101E-4</c:v>
                </c:pt>
                <c:pt idx="1392" formatCode="General">
                  <c:v>-2.7611257986512598E-4</c:v>
                </c:pt>
                <c:pt idx="1393" formatCode="General">
                  <c:v>-2.7479870734496502E-4</c:v>
                </c:pt>
                <c:pt idx="1394" formatCode="General">
                  <c:v>-2.6795957505731602E-4</c:v>
                </c:pt>
                <c:pt idx="1395" formatCode="General">
                  <c:v>-2.7163074125141401E-4</c:v>
                </c:pt>
                <c:pt idx="1396" formatCode="General">
                  <c:v>-2.7177670729920298E-4</c:v>
                </c:pt>
                <c:pt idx="1397" formatCode="General">
                  <c:v>-2.68338542933916E-4</c:v>
                </c:pt>
                <c:pt idx="1398" formatCode="General">
                  <c:v>-2.5835046669829201E-4</c:v>
                </c:pt>
                <c:pt idx="1399" formatCode="General">
                  <c:v>-2.6818666401100803E-4</c:v>
                </c:pt>
                <c:pt idx="1400" formatCode="General">
                  <c:v>-2.54746146864857E-4</c:v>
                </c:pt>
                <c:pt idx="1401" formatCode="General">
                  <c:v>-2.6479228867527799E-4</c:v>
                </c:pt>
                <c:pt idx="1402" formatCode="General">
                  <c:v>-2.5707308879113397E-4</c:v>
                </c:pt>
                <c:pt idx="1403" formatCode="General">
                  <c:v>-2.6237605253814802E-4</c:v>
                </c:pt>
                <c:pt idx="1404" formatCode="General">
                  <c:v>-2.6508484182460602E-4</c:v>
                </c:pt>
                <c:pt idx="1405" formatCode="General">
                  <c:v>-2.56163337454093E-4</c:v>
                </c:pt>
                <c:pt idx="1406" formatCode="General">
                  <c:v>-2.4960558402776101E-4</c:v>
                </c:pt>
                <c:pt idx="1407" formatCode="General">
                  <c:v>-2.57001637258299E-4</c:v>
                </c:pt>
                <c:pt idx="1408" formatCode="General">
                  <c:v>-2.46307751579811E-4</c:v>
                </c:pt>
                <c:pt idx="1409" formatCode="General">
                  <c:v>-2.5109856690489803E-4</c:v>
                </c:pt>
                <c:pt idx="1410" formatCode="General">
                  <c:v>-2.4245565417822999E-4</c:v>
                </c:pt>
                <c:pt idx="1411" formatCode="General">
                  <c:v>-2.5111150283338202E-4</c:v>
                </c:pt>
                <c:pt idx="1412" formatCode="General">
                  <c:v>-2.3848155388959499E-4</c:v>
                </c:pt>
                <c:pt idx="1413" formatCode="General">
                  <c:v>-2.4371570574366501E-4</c:v>
                </c:pt>
                <c:pt idx="1414" formatCode="General">
                  <c:v>-2.4344275054790799E-4</c:v>
                </c:pt>
                <c:pt idx="1415" formatCode="General">
                  <c:v>-2.3678121511198401E-4</c:v>
                </c:pt>
                <c:pt idx="1416" formatCode="General">
                  <c:v>-2.4634375202249099E-4</c:v>
                </c:pt>
                <c:pt idx="1417" formatCode="General">
                  <c:v>-2.35283441558924E-4</c:v>
                </c:pt>
                <c:pt idx="1418" formatCode="General">
                  <c:v>-2.4600453492043501E-4</c:v>
                </c:pt>
                <c:pt idx="1419" formatCode="General">
                  <c:v>-2.38949760892307E-4</c:v>
                </c:pt>
                <c:pt idx="1420" formatCode="General">
                  <c:v>-2.3479643816983999E-4</c:v>
                </c:pt>
                <c:pt idx="1421" formatCode="General">
                  <c:v>-2.31784724922293E-4</c:v>
                </c:pt>
                <c:pt idx="1422" formatCode="General">
                  <c:v>-2.3129013432655001E-4</c:v>
                </c:pt>
                <c:pt idx="1423" formatCode="General">
                  <c:v>-2.2887040550877499E-4</c:v>
                </c:pt>
                <c:pt idx="1424" formatCode="General">
                  <c:v>-2.31544594415095E-4</c:v>
                </c:pt>
                <c:pt idx="1425" formatCode="General">
                  <c:v>-2.2958377383455999E-4</c:v>
                </c:pt>
                <c:pt idx="1426" formatCode="General">
                  <c:v>-2.2052668307492499E-4</c:v>
                </c:pt>
                <c:pt idx="1427" formatCode="General">
                  <c:v>-2.242022468904E-4</c:v>
                </c:pt>
                <c:pt idx="1428" formatCode="General">
                  <c:v>-2.1872736966244399E-4</c:v>
                </c:pt>
                <c:pt idx="1429" formatCode="General">
                  <c:v>-2.1478328918968299E-4</c:v>
                </c:pt>
                <c:pt idx="1430" formatCode="General">
                  <c:v>-2.24527089735121E-4</c:v>
                </c:pt>
                <c:pt idx="1431" formatCode="General">
                  <c:v>-2.1545056483774901E-4</c:v>
                </c:pt>
                <c:pt idx="1432" formatCode="General">
                  <c:v>-2.14296178618461E-4</c:v>
                </c:pt>
                <c:pt idx="1433" formatCode="General">
                  <c:v>-2.18961477002295E-4</c:v>
                </c:pt>
                <c:pt idx="1434" formatCode="General">
                  <c:v>-2.1070291573302199E-4</c:v>
                </c:pt>
                <c:pt idx="1435" formatCode="General">
                  <c:v>-2.0980755965225E-4</c:v>
                </c:pt>
                <c:pt idx="1436" formatCode="General">
                  <c:v>-2.0904747850177799E-4</c:v>
                </c:pt>
                <c:pt idx="1437" formatCode="General">
                  <c:v>-2.0673833254600301E-4</c:v>
                </c:pt>
                <c:pt idx="1438" formatCode="General">
                  <c:v>-2.03176874840099E-4</c:v>
                </c:pt>
                <c:pt idx="1439" formatCode="General">
                  <c:v>-2.0860461134580499E-4</c:v>
                </c:pt>
                <c:pt idx="1440" formatCode="General">
                  <c:v>-2.0241321495040199E-4</c:v>
                </c:pt>
                <c:pt idx="1441" formatCode="General">
                  <c:v>-2.0603094245796099E-4</c:v>
                </c:pt>
                <c:pt idx="1442" formatCode="General">
                  <c:v>-1.995489169618E-4</c:v>
                </c:pt>
                <c:pt idx="1443" formatCode="General">
                  <c:v>-1.9425904801914599E-4</c:v>
                </c:pt>
                <c:pt idx="1444" formatCode="General">
                  <c:v>-1.94488765447013E-4</c:v>
                </c:pt>
                <c:pt idx="1445" formatCode="General">
                  <c:v>-1.9118596561396199E-4</c:v>
                </c:pt>
                <c:pt idx="1446" formatCode="General">
                  <c:v>-1.9649529427926001E-4</c:v>
                </c:pt>
                <c:pt idx="1447" formatCode="General">
                  <c:v>-1.9239150334555101E-4</c:v>
                </c:pt>
                <c:pt idx="1448" formatCode="General">
                  <c:v>-1.9447894443008101E-4</c:v>
                </c:pt>
                <c:pt idx="1449" formatCode="General">
                  <c:v>-1.9040798671845799E-4</c:v>
                </c:pt>
                <c:pt idx="1450" formatCode="General">
                  <c:v>-1.8733288407003001E-4</c:v>
                </c:pt>
                <c:pt idx="1451" formatCode="General">
                  <c:v>-1.8820149435819699E-4</c:v>
                </c:pt>
                <c:pt idx="1452" formatCode="General">
                  <c:v>-1.80482195272488E-4</c:v>
                </c:pt>
                <c:pt idx="1453" formatCode="General">
                  <c:v>-1.85080523989388E-4</c:v>
                </c:pt>
                <c:pt idx="1454" formatCode="General">
                  <c:v>-1.73952948693205E-4</c:v>
                </c:pt>
                <c:pt idx="1455" formatCode="General">
                  <c:v>-1.6751406009333101E-4</c:v>
                </c:pt>
                <c:pt idx="1456" formatCode="General">
                  <c:v>-1.7829495672936E-4</c:v>
                </c:pt>
                <c:pt idx="1457" formatCode="General">
                  <c:v>-1.7325530509881501E-4</c:v>
                </c:pt>
                <c:pt idx="1458" formatCode="General">
                  <c:v>-1.7037628792197901E-4</c:v>
                </c:pt>
                <c:pt idx="1459" formatCode="General">
                  <c:v>-1.69513819332172E-4</c:v>
                </c:pt>
                <c:pt idx="1460" formatCode="General">
                  <c:v>-1.7110604149286199E-4</c:v>
                </c:pt>
                <c:pt idx="1461" formatCode="General">
                  <c:v>-1.8247317161688601E-4</c:v>
                </c:pt>
                <c:pt idx="1462" formatCode="General">
                  <c:v>-1.7300363113619701E-4</c:v>
                </c:pt>
                <c:pt idx="1463" formatCode="General">
                  <c:v>-1.7328958989326401E-4</c:v>
                </c:pt>
                <c:pt idx="1464" formatCode="General">
                  <c:v>-1.62096595476292E-4</c:v>
                </c:pt>
                <c:pt idx="1465" formatCode="General">
                  <c:v>-1.6356111150579001E-4</c:v>
                </c:pt>
                <c:pt idx="1466" formatCode="General">
                  <c:v>-1.6429686365792499E-4</c:v>
                </c:pt>
                <c:pt idx="1467" formatCode="General">
                  <c:v>-1.5814992495763E-4</c:v>
                </c:pt>
                <c:pt idx="1468" formatCode="General">
                  <c:v>-1.5826843974970801E-4</c:v>
                </c:pt>
                <c:pt idx="1469" formatCode="General">
                  <c:v>-1.5760369518657801E-4</c:v>
                </c:pt>
                <c:pt idx="1470" formatCode="General">
                  <c:v>-1.52235751005246E-4</c:v>
                </c:pt>
                <c:pt idx="1471" formatCode="General">
                  <c:v>-1.56738010190427E-4</c:v>
                </c:pt>
                <c:pt idx="1472" formatCode="General">
                  <c:v>-1.5278577999128899E-4</c:v>
                </c:pt>
                <c:pt idx="1473" formatCode="General">
                  <c:v>-1.4697056830476201E-4</c:v>
                </c:pt>
                <c:pt idx="1474" formatCode="General">
                  <c:v>-1.5286762095012099E-4</c:v>
                </c:pt>
                <c:pt idx="1475" formatCode="General">
                  <c:v>-1.44921242013422E-4</c:v>
                </c:pt>
                <c:pt idx="1476" formatCode="General">
                  <c:v>-1.4673216480850601E-4</c:v>
                </c:pt>
                <c:pt idx="1477" formatCode="General">
                  <c:v>-1.4216407829876701E-4</c:v>
                </c:pt>
                <c:pt idx="1478" formatCode="General">
                  <c:v>-1.3935542496870299E-4</c:v>
                </c:pt>
                <c:pt idx="1479" formatCode="General">
                  <c:v>-1.44421017579738E-4</c:v>
                </c:pt>
                <c:pt idx="1480" formatCode="General">
                  <c:v>-1.42833975682576E-4</c:v>
                </c:pt>
                <c:pt idx="1481" formatCode="General">
                  <c:v>-1.44525755445493E-4</c:v>
                </c:pt>
                <c:pt idx="1482" formatCode="General">
                  <c:v>-1.3406808460404899E-4</c:v>
                </c:pt>
                <c:pt idx="1483" formatCode="General">
                  <c:v>-1.24232115545666E-4</c:v>
                </c:pt>
                <c:pt idx="1484" formatCode="General">
                  <c:v>-1.3120250900146399E-4</c:v>
                </c:pt>
                <c:pt idx="1485" formatCode="General">
                  <c:v>-1.3081299641013101E-4</c:v>
                </c:pt>
                <c:pt idx="1486" formatCode="General">
                  <c:v>-1.3157619617736301E-4</c:v>
                </c:pt>
                <c:pt idx="1487" formatCode="General">
                  <c:v>-1.2768304796454999E-4</c:v>
                </c:pt>
                <c:pt idx="1488" formatCode="General">
                  <c:v>-1.3183707341969501E-4</c:v>
                </c:pt>
                <c:pt idx="1489" formatCode="General">
                  <c:v>-1.21983471047064E-4</c:v>
                </c:pt>
                <c:pt idx="1490" formatCode="General">
                  <c:v>-1.3282202629672201E-4</c:v>
                </c:pt>
                <c:pt idx="1491" formatCode="General">
                  <c:v>-1.23907677369364E-4</c:v>
                </c:pt>
                <c:pt idx="1492" formatCode="General">
                  <c:v>-1.2182165017948E-4</c:v>
                </c:pt>
                <c:pt idx="1493" formatCode="General">
                  <c:v>-1.14953264468438E-4</c:v>
                </c:pt>
                <c:pt idx="1494" formatCode="General">
                  <c:v>-1.19806531928988E-4</c:v>
                </c:pt>
                <c:pt idx="1495" formatCode="General">
                  <c:v>-1.17122070555369E-4</c:v>
                </c:pt>
                <c:pt idx="1496" formatCode="General">
                  <c:v>-1.12854014033596E-4</c:v>
                </c:pt>
                <c:pt idx="1497" formatCode="General">
                  <c:v>-1.19317641725694E-4</c:v>
                </c:pt>
                <c:pt idx="1498" formatCode="General">
                  <c:v>-1.09272182419E-4</c:v>
                </c:pt>
                <c:pt idx="1499" formatCode="General">
                  <c:v>-1.0819633746042999E-4</c:v>
                </c:pt>
                <c:pt idx="1500" formatCode="General">
                  <c:v>-1.14631497568363E-4</c:v>
                </c:pt>
                <c:pt idx="1501" formatCode="General">
                  <c:v>-1.14949666039908E-4</c:v>
                </c:pt>
                <c:pt idx="1502" formatCode="General">
                  <c:v>-1.0528729056154401E-4</c:v>
                </c:pt>
                <c:pt idx="1503" formatCode="General">
                  <c:v>-1.05068651275456E-4</c:v>
                </c:pt>
                <c:pt idx="1504" formatCode="General">
                  <c:v>-1.00497825023342E-4</c:v>
                </c:pt>
                <c:pt idx="1505" formatCode="General">
                  <c:v>-1.0688136590404299E-4</c:v>
                </c:pt>
                <c:pt idx="1506" formatCode="General">
                  <c:v>-1.07063814398546E-4</c:v>
                </c:pt>
                <c:pt idx="1507" formatCode="General">
                  <c:v>-1.06090908080283E-4</c:v>
                </c:pt>
                <c:pt idx="1508" formatCode="General">
                  <c:v>-1.0059239097919E-4</c:v>
                </c:pt>
                <c:pt idx="1509">
                  <c:v>-9.4391516454617297E-5</c:v>
                </c:pt>
                <c:pt idx="1510" formatCode="General">
                  <c:v>-1.05742536325224E-4</c:v>
                </c:pt>
                <c:pt idx="1511">
                  <c:v>-9.7569825152333696E-5</c:v>
                </c:pt>
                <c:pt idx="1512" formatCode="General">
                  <c:v>-1.01981006078089E-4</c:v>
                </c:pt>
                <c:pt idx="1513">
                  <c:v>-9.6143138478753303E-5</c:v>
                </c:pt>
                <c:pt idx="1514">
                  <c:v>-9.1963128030504303E-5</c:v>
                </c:pt>
                <c:pt idx="1515">
                  <c:v>-8.4058927092302694E-5</c:v>
                </c:pt>
                <c:pt idx="1516">
                  <c:v>-9.1823490830906699E-5</c:v>
                </c:pt>
                <c:pt idx="1517">
                  <c:v>-8.7380879061459306E-5</c:v>
                </c:pt>
                <c:pt idx="1518">
                  <c:v>-8.5482344274062701E-5</c:v>
                </c:pt>
                <c:pt idx="1519">
                  <c:v>-8.9269441313066604E-5</c:v>
                </c:pt>
                <c:pt idx="1520">
                  <c:v>-8.8844151918616405E-5</c:v>
                </c:pt>
                <c:pt idx="1521">
                  <c:v>-8.8646716263207198E-5</c:v>
                </c:pt>
                <c:pt idx="1522">
                  <c:v>-8.4570675476382102E-5</c:v>
                </c:pt>
                <c:pt idx="1523">
                  <c:v>-8.5455672021676995E-5</c:v>
                </c:pt>
                <c:pt idx="1524">
                  <c:v>-8.0830462371441397E-5</c:v>
                </c:pt>
                <c:pt idx="1525">
                  <c:v>-8.0615869517781805E-5</c:v>
                </c:pt>
                <c:pt idx="1526">
                  <c:v>-9.2672756660731504E-5</c:v>
                </c:pt>
                <c:pt idx="1527">
                  <c:v>-8.0749292659320805E-5</c:v>
                </c:pt>
                <c:pt idx="1528">
                  <c:v>-7.5013868669546906E-5</c:v>
                </c:pt>
                <c:pt idx="1529">
                  <c:v>-7.6592572755470697E-5</c:v>
                </c:pt>
                <c:pt idx="1530">
                  <c:v>-7.3920990967135306E-5</c:v>
                </c:pt>
                <c:pt idx="1531">
                  <c:v>-7.8949960579806106E-5</c:v>
                </c:pt>
                <c:pt idx="1532">
                  <c:v>-7.7078873246293604E-5</c:v>
                </c:pt>
                <c:pt idx="1533">
                  <c:v>-7.9048898951505106E-5</c:v>
                </c:pt>
                <c:pt idx="1534">
                  <c:v>-7.9186711623481805E-5</c:v>
                </c:pt>
                <c:pt idx="1535">
                  <c:v>-7.8383487939837106E-5</c:v>
                </c:pt>
                <c:pt idx="1536">
                  <c:v>-7.5700947272122E-5</c:v>
                </c:pt>
                <c:pt idx="1537">
                  <c:v>-7.4604162588795596E-5</c:v>
                </c:pt>
                <c:pt idx="1538">
                  <c:v>-7.2823255721927294E-5</c:v>
                </c:pt>
                <c:pt idx="1539">
                  <c:v>-7.8047668361157306E-5</c:v>
                </c:pt>
                <c:pt idx="1540">
                  <c:v>-7.3785903343794298E-5</c:v>
                </c:pt>
                <c:pt idx="1541">
                  <c:v>-7.5185596255097995E-5</c:v>
                </c:pt>
                <c:pt idx="1542">
                  <c:v>-6.7467072512489797E-5</c:v>
                </c:pt>
                <c:pt idx="1543">
                  <c:v>-6.9524921589276105E-5</c:v>
                </c:pt>
                <c:pt idx="1544">
                  <c:v>-6.5342056645109595E-5</c:v>
                </c:pt>
                <c:pt idx="1545">
                  <c:v>-6.57847735240763E-5</c:v>
                </c:pt>
                <c:pt idx="1546">
                  <c:v>-6.5506956654295799E-5</c:v>
                </c:pt>
                <c:pt idx="1547">
                  <c:v>-6.1275159100438904E-5</c:v>
                </c:pt>
                <c:pt idx="1548">
                  <c:v>-7.0104661370927999E-5</c:v>
                </c:pt>
                <c:pt idx="1549">
                  <c:v>-6.1616205624562598E-5</c:v>
                </c:pt>
                <c:pt idx="1550">
                  <c:v>-6.2329976097967298E-5</c:v>
                </c:pt>
                <c:pt idx="1551">
                  <c:v>-6.26380981336746E-5</c:v>
                </c:pt>
                <c:pt idx="1552">
                  <c:v>-6.1714245461275802E-5</c:v>
                </c:pt>
                <c:pt idx="1553">
                  <c:v>-5.7978000132459303E-5</c:v>
                </c:pt>
                <c:pt idx="1554">
                  <c:v>-5.6381691587398102E-5</c:v>
                </c:pt>
                <c:pt idx="1555">
                  <c:v>-5.7905539273065197E-5</c:v>
                </c:pt>
                <c:pt idx="1556">
                  <c:v>-5.7857216637037003E-5</c:v>
                </c:pt>
                <c:pt idx="1557">
                  <c:v>-5.5040085920449298E-5</c:v>
                </c:pt>
                <c:pt idx="1558">
                  <c:v>-5.5448986555338401E-5</c:v>
                </c:pt>
                <c:pt idx="1559">
                  <c:v>-5.3471432995342601E-5</c:v>
                </c:pt>
                <c:pt idx="1560">
                  <c:v>-5.6105687988823801E-5</c:v>
                </c:pt>
                <c:pt idx="1561">
                  <c:v>-5.4058064022980802E-5</c:v>
                </c:pt>
                <c:pt idx="1562">
                  <c:v>-5.4475042255018199E-5</c:v>
                </c:pt>
                <c:pt idx="1563">
                  <c:v>-5.6576009612573001E-5</c:v>
                </c:pt>
                <c:pt idx="1564">
                  <c:v>-4.7298702109225102E-5</c:v>
                </c:pt>
                <c:pt idx="1565">
                  <c:v>-5.4629744393636902E-5</c:v>
                </c:pt>
                <c:pt idx="1566">
                  <c:v>-5.0925004892497998E-5</c:v>
                </c:pt>
                <c:pt idx="1567">
                  <c:v>-4.9095439545369398E-5</c:v>
                </c:pt>
                <c:pt idx="1568">
                  <c:v>-5.3669519465671898E-5</c:v>
                </c:pt>
                <c:pt idx="1569">
                  <c:v>-4.7365864040002298E-5</c:v>
                </c:pt>
                <c:pt idx="1570">
                  <c:v>-4.33418274084228E-5</c:v>
                </c:pt>
                <c:pt idx="1571">
                  <c:v>-5.3854870393779501E-5</c:v>
                </c:pt>
                <c:pt idx="1572">
                  <c:v>-4.6187567080264098E-5</c:v>
                </c:pt>
                <c:pt idx="1573">
                  <c:v>-4.2157892171631003E-5</c:v>
                </c:pt>
                <c:pt idx="1574">
                  <c:v>-4.6710999090634E-5</c:v>
                </c:pt>
                <c:pt idx="1575">
                  <c:v>-4.0298338020082898E-5</c:v>
                </c:pt>
                <c:pt idx="1576">
                  <c:v>-4.6110664570046303E-5</c:v>
                </c:pt>
                <c:pt idx="1577">
                  <c:v>-3.9541786552987801E-5</c:v>
                </c:pt>
                <c:pt idx="1578">
                  <c:v>-3.55961350605261E-5</c:v>
                </c:pt>
                <c:pt idx="1579">
                  <c:v>-4.1890373501952403E-5</c:v>
                </c:pt>
                <c:pt idx="1580">
                  <c:v>-3.8676057930698101E-5</c:v>
                </c:pt>
                <c:pt idx="1581">
                  <c:v>-4.0006892097332701E-5</c:v>
                </c:pt>
                <c:pt idx="1582">
                  <c:v>-3.8950203088889603E-5</c:v>
                </c:pt>
                <c:pt idx="1583">
                  <c:v>-3.8071026054583799E-5</c:v>
                </c:pt>
                <c:pt idx="1584">
                  <c:v>-4.3812187352967199E-5</c:v>
                </c:pt>
                <c:pt idx="1585">
                  <c:v>-3.7613958370926401E-5</c:v>
                </c:pt>
                <c:pt idx="1586">
                  <c:v>-3.8011035833244703E-5</c:v>
                </c:pt>
                <c:pt idx="1587">
                  <c:v>-4.0805025634489601E-5</c:v>
                </c:pt>
                <c:pt idx="1588">
                  <c:v>-3.9763724114057397E-5</c:v>
                </c:pt>
                <c:pt idx="1589">
                  <c:v>-3.44526099557694E-5</c:v>
                </c:pt>
                <c:pt idx="1590">
                  <c:v>-3.1800060127415302E-5</c:v>
                </c:pt>
                <c:pt idx="1591">
                  <c:v>-3.2891827014463599E-5</c:v>
                </c:pt>
                <c:pt idx="1592">
                  <c:v>-3.4989376570636801E-5</c:v>
                </c:pt>
                <c:pt idx="1593">
                  <c:v>-2.0413641433640899E-5</c:v>
                </c:pt>
                <c:pt idx="1594">
                  <c:v>-3.0023490138777899E-5</c:v>
                </c:pt>
                <c:pt idx="1595">
                  <c:v>-3.1068112264643797E-5</c:v>
                </c:pt>
                <c:pt idx="1596">
                  <c:v>-2.6096366869416599E-5</c:v>
                </c:pt>
                <c:pt idx="1597">
                  <c:v>-2.9516834836662301E-5</c:v>
                </c:pt>
                <c:pt idx="1598">
                  <c:v>-3.0203996241946E-5</c:v>
                </c:pt>
                <c:pt idx="1599">
                  <c:v>-3.18008656618432E-5</c:v>
                </c:pt>
                <c:pt idx="1600">
                  <c:v>-3.1692017790312999E-5</c:v>
                </c:pt>
                <c:pt idx="1601">
                  <c:v>-3.5911893296247E-5</c:v>
                </c:pt>
                <c:pt idx="1602">
                  <c:v>-2.5965683326745902E-5</c:v>
                </c:pt>
                <c:pt idx="1603">
                  <c:v>-2.80870111614939E-5</c:v>
                </c:pt>
                <c:pt idx="1604">
                  <c:v>-2.5678832796143401E-5</c:v>
                </c:pt>
                <c:pt idx="1605">
                  <c:v>-2.8370366674254901E-5</c:v>
                </c:pt>
                <c:pt idx="1606">
                  <c:v>-2.78476845220545E-5</c:v>
                </c:pt>
                <c:pt idx="1607">
                  <c:v>-2.3538504144347698E-5</c:v>
                </c:pt>
                <c:pt idx="1608">
                  <c:v>-2.5401371845886001E-5</c:v>
                </c:pt>
                <c:pt idx="1609">
                  <c:v>-2.3616533660331799E-5</c:v>
                </c:pt>
                <c:pt idx="1610">
                  <c:v>-2.6365015678748399E-5</c:v>
                </c:pt>
                <c:pt idx="1611">
                  <c:v>-2.36803604728707E-5</c:v>
                </c:pt>
                <c:pt idx="1612">
                  <c:v>-2.3341367276082301E-5</c:v>
                </c:pt>
                <c:pt idx="1613">
                  <c:v>-1.8243861962310499E-5</c:v>
                </c:pt>
                <c:pt idx="1614">
                  <c:v>-2.47424687355313E-5</c:v>
                </c:pt>
                <c:pt idx="1615">
                  <c:v>-2.2588357754783701E-5</c:v>
                </c:pt>
                <c:pt idx="1616">
                  <c:v>-1.7181287360571699E-5</c:v>
                </c:pt>
                <c:pt idx="1617">
                  <c:v>-1.43558121252435E-5</c:v>
                </c:pt>
                <c:pt idx="1618">
                  <c:v>-1.4194709500876101E-5</c:v>
                </c:pt>
                <c:pt idx="1619">
                  <c:v>-2.0751150895337399E-5</c:v>
                </c:pt>
                <c:pt idx="1620">
                  <c:v>-1.6776599774466E-5</c:v>
                </c:pt>
                <c:pt idx="1621">
                  <c:v>-1.6664330484430199E-5</c:v>
                </c:pt>
                <c:pt idx="1622">
                  <c:v>-1.9415311894390499E-5</c:v>
                </c:pt>
                <c:pt idx="1623">
                  <c:v>-1.1529634987496401E-5</c:v>
                </c:pt>
                <c:pt idx="1624">
                  <c:v>-9.8110542531238099E-6</c:v>
                </c:pt>
                <c:pt idx="1625">
                  <c:v>-1.0926253408814599E-5</c:v>
                </c:pt>
                <c:pt idx="1626">
                  <c:v>-1.25957012842044E-5</c:v>
                </c:pt>
                <c:pt idx="1627">
                  <c:v>-1.29920132912046E-5</c:v>
                </c:pt>
                <c:pt idx="1628">
                  <c:v>-1.3354188356288099E-5</c:v>
                </c:pt>
                <c:pt idx="1629">
                  <c:v>-7.4893695907478901E-6</c:v>
                </c:pt>
                <c:pt idx="1630">
                  <c:v>-6.0627916400523203E-6</c:v>
                </c:pt>
                <c:pt idx="1631">
                  <c:v>-1.4026453124209099E-5</c:v>
                </c:pt>
                <c:pt idx="1632">
                  <c:v>-1.67894733716606E-5</c:v>
                </c:pt>
                <c:pt idx="1633">
                  <c:v>-1.31545290850813E-5</c:v>
                </c:pt>
                <c:pt idx="1634">
                  <c:v>-1.44081933380464E-5</c:v>
                </c:pt>
                <c:pt idx="1635">
                  <c:v>-1.0324263520939001E-5</c:v>
                </c:pt>
                <c:pt idx="1636">
                  <c:v>-1.34386236099046E-5</c:v>
                </c:pt>
                <c:pt idx="1637">
                  <c:v>-6.62962784963763E-6</c:v>
                </c:pt>
                <c:pt idx="1638">
                  <c:v>-8.3980818351213294E-6</c:v>
                </c:pt>
                <c:pt idx="1639">
                  <c:v>-1.5888499893481699E-5</c:v>
                </c:pt>
                <c:pt idx="1640">
                  <c:v>-7.6711544763514E-6</c:v>
                </c:pt>
                <c:pt idx="1641">
                  <c:v>-5.7637918094740496E-6</c:v>
                </c:pt>
                <c:pt idx="1642">
                  <c:v>-6.4108423520549801E-6</c:v>
                </c:pt>
                <c:pt idx="1643">
                  <c:v>-5.4195153333709699E-6</c:v>
                </c:pt>
                <c:pt idx="1644">
                  <c:v>-1.0122000273735499E-5</c:v>
                </c:pt>
                <c:pt idx="1645">
                  <c:v>-6.80199804683999E-6</c:v>
                </c:pt>
                <c:pt idx="1646">
                  <c:v>-6.57445860652702E-6</c:v>
                </c:pt>
                <c:pt idx="1647">
                  <c:v>-8.8157886277840508E-6</c:v>
                </c:pt>
                <c:pt idx="1648">
                  <c:v>-1.05002420998396E-5</c:v>
                </c:pt>
                <c:pt idx="1649">
                  <c:v>-8.8140479616403108E-6</c:v>
                </c:pt>
                <c:pt idx="1650">
                  <c:v>-1.1389414607519301E-5</c:v>
                </c:pt>
                <c:pt idx="1651">
                  <c:v>-3.49081689023927E-6</c:v>
                </c:pt>
                <c:pt idx="1652">
                  <c:v>-3.3545161670573201E-6</c:v>
                </c:pt>
                <c:pt idx="1653">
                  <c:v>-8.3842951356100206E-6</c:v>
                </c:pt>
                <c:pt idx="1654">
                  <c:v>-5.3881113495544598E-6</c:v>
                </c:pt>
                <c:pt idx="1655">
                  <c:v>-7.2430431547633702E-6</c:v>
                </c:pt>
                <c:pt idx="1656">
                  <c:v>-9.4463101843795902E-7</c:v>
                </c:pt>
                <c:pt idx="1657">
                  <c:v>-1.6038472876410899E-6</c:v>
                </c:pt>
                <c:pt idx="1658">
                  <c:v>-1.5618446424349399E-6</c:v>
                </c:pt>
                <c:pt idx="1659">
                  <c:v>-4.5064062959383103E-6</c:v>
                </c:pt>
                <c:pt idx="1660">
                  <c:v>-7.9993702630402404E-8</c:v>
                </c:pt>
                <c:pt idx="1661">
                  <c:v>1.0416701644504899E-6</c:v>
                </c:pt>
                <c:pt idx="1662">
                  <c:v>-4.2139011742379102E-6</c:v>
                </c:pt>
                <c:pt idx="1663">
                  <c:v>2.6402550217782401E-6</c:v>
                </c:pt>
                <c:pt idx="1664">
                  <c:v>4.3394554198730596E-6</c:v>
                </c:pt>
                <c:pt idx="1665">
                  <c:v>2.7975624152874299E-6</c:v>
                </c:pt>
                <c:pt idx="1666">
                  <c:v>-1.4051602748321999E-6</c:v>
                </c:pt>
                <c:pt idx="1667">
                  <c:v>-2.2357376208804498E-6</c:v>
                </c:pt>
                <c:pt idx="1668">
                  <c:v>3.0495384224117199E-6</c:v>
                </c:pt>
                <c:pt idx="1669">
                  <c:v>-6.2915295432111703E-6</c:v>
                </c:pt>
                <c:pt idx="1670">
                  <c:v>3.5550173405341501E-6</c:v>
                </c:pt>
                <c:pt idx="1671">
                  <c:v>6.0642702908963497E-7</c:v>
                </c:pt>
                <c:pt idx="1672">
                  <c:v>2.62600361264151E-6</c:v>
                </c:pt>
                <c:pt idx="1673">
                  <c:v>4.9082066656584599E-7</c:v>
                </c:pt>
                <c:pt idx="1674">
                  <c:v>2.0556713330460999E-6</c:v>
                </c:pt>
                <c:pt idx="1675">
                  <c:v>5.6980556985746396E-6</c:v>
                </c:pt>
                <c:pt idx="1676">
                  <c:v>2.77384996797274E-6</c:v>
                </c:pt>
                <c:pt idx="1677">
                  <c:v>3.2732921496423998E-6</c:v>
                </c:pt>
                <c:pt idx="1678">
                  <c:v>2.3899532106675601E-6</c:v>
                </c:pt>
                <c:pt idx="1679">
                  <c:v>3.60451331717086E-6</c:v>
                </c:pt>
                <c:pt idx="1680">
                  <c:v>8.7757527028806606E-6</c:v>
                </c:pt>
                <c:pt idx="1681">
                  <c:v>6.8940740753121501E-6</c:v>
                </c:pt>
                <c:pt idx="1682">
                  <c:v>8.5096940586354503E-6</c:v>
                </c:pt>
                <c:pt idx="1683">
                  <c:v>8.6588383891422704E-6</c:v>
                </c:pt>
                <c:pt idx="1684">
                  <c:v>7.6372626974653195E-6</c:v>
                </c:pt>
                <c:pt idx="1685">
                  <c:v>6.0579990717424201E-6</c:v>
                </c:pt>
                <c:pt idx="1686">
                  <c:v>8.0856495269427303E-6</c:v>
                </c:pt>
                <c:pt idx="1687">
                  <c:v>2.5487226817671301E-6</c:v>
                </c:pt>
                <c:pt idx="1688">
                  <c:v>6.6715362729726402E-6</c:v>
                </c:pt>
                <c:pt idx="1689">
                  <c:v>5.1922886212004499E-6</c:v>
                </c:pt>
                <c:pt idx="1690">
                  <c:v>5.8714350820765297E-6</c:v>
                </c:pt>
                <c:pt idx="1691">
                  <c:v>8.4574432741561698E-6</c:v>
                </c:pt>
                <c:pt idx="1692">
                  <c:v>1.05487848203991E-5</c:v>
                </c:pt>
                <c:pt idx="1693">
                  <c:v>6.3742195995386803E-6</c:v>
                </c:pt>
                <c:pt idx="1694">
                  <c:v>1.0579722881059601E-5</c:v>
                </c:pt>
                <c:pt idx="1695">
                  <c:v>6.4541691992031504E-6</c:v>
                </c:pt>
                <c:pt idx="1696">
                  <c:v>1.10500805580496E-5</c:v>
                </c:pt>
                <c:pt idx="1697">
                  <c:v>7.9946335586422302E-6</c:v>
                </c:pt>
                <c:pt idx="1698">
                  <c:v>1.1062164108085901E-5</c:v>
                </c:pt>
                <c:pt idx="1699">
                  <c:v>1.11699913885964E-5</c:v>
                </c:pt>
                <c:pt idx="1700">
                  <c:v>1.1498276019133601E-5</c:v>
                </c:pt>
                <c:pt idx="1701">
                  <c:v>1.3676097971007499E-5</c:v>
                </c:pt>
                <c:pt idx="1702">
                  <c:v>1.2573870638582099E-5</c:v>
                </c:pt>
                <c:pt idx="1703">
                  <c:v>6.7436924373753702E-6</c:v>
                </c:pt>
                <c:pt idx="1704">
                  <c:v>9.5544032728100807E-6</c:v>
                </c:pt>
                <c:pt idx="1705">
                  <c:v>1.00329882128001E-5</c:v>
                </c:pt>
                <c:pt idx="1706">
                  <c:v>1.2134450252068799E-5</c:v>
                </c:pt>
                <c:pt idx="1707">
                  <c:v>1.1593950018432E-5</c:v>
                </c:pt>
                <c:pt idx="1708">
                  <c:v>1.38111662638799E-5</c:v>
                </c:pt>
                <c:pt idx="1709">
                  <c:v>1.4752280470850001E-5</c:v>
                </c:pt>
                <c:pt idx="1710">
                  <c:v>1.01480415316802E-5</c:v>
                </c:pt>
                <c:pt idx="1711">
                  <c:v>1.2538962416371601E-5</c:v>
                </c:pt>
                <c:pt idx="1712">
                  <c:v>1.2435833637448701E-5</c:v>
                </c:pt>
                <c:pt idx="1713">
                  <c:v>1.3590322490074199E-5</c:v>
                </c:pt>
                <c:pt idx="1714">
                  <c:v>1.49113914725139E-5</c:v>
                </c:pt>
                <c:pt idx="1715">
                  <c:v>1.35982146659588E-5</c:v>
                </c:pt>
                <c:pt idx="1716">
                  <c:v>1.52465176927558E-5</c:v>
                </c:pt>
                <c:pt idx="1717">
                  <c:v>1.56334512754704E-5</c:v>
                </c:pt>
                <c:pt idx="1718">
                  <c:v>1.6018820514823699E-5</c:v>
                </c:pt>
                <c:pt idx="1719">
                  <c:v>1.7941169010140101E-5</c:v>
                </c:pt>
                <c:pt idx="1720">
                  <c:v>1.7444726645441098E-5</c:v>
                </c:pt>
                <c:pt idx="1721">
                  <c:v>2.0024443836239202E-5</c:v>
                </c:pt>
                <c:pt idx="1722">
                  <c:v>1.7791869320462098E-5</c:v>
                </c:pt>
                <c:pt idx="1723">
                  <c:v>1.8852836812292299E-5</c:v>
                </c:pt>
                <c:pt idx="1724">
                  <c:v>1.8004106950110601E-5</c:v>
                </c:pt>
                <c:pt idx="1725">
                  <c:v>1.8942337539376199E-5</c:v>
                </c:pt>
                <c:pt idx="1726">
                  <c:v>2.1173014409098699E-5</c:v>
                </c:pt>
                <c:pt idx="1727">
                  <c:v>2.1516502549456699E-5</c:v>
                </c:pt>
                <c:pt idx="1728">
                  <c:v>1.4249993671435201E-5</c:v>
                </c:pt>
                <c:pt idx="1729">
                  <c:v>2.1275545869054299E-5</c:v>
                </c:pt>
                <c:pt idx="1730">
                  <c:v>1.91941796696706E-5</c:v>
                </c:pt>
                <c:pt idx="1731">
                  <c:v>2.2656047731592799E-5</c:v>
                </c:pt>
                <c:pt idx="1732">
                  <c:v>1.8600157354075501E-5</c:v>
                </c:pt>
                <c:pt idx="1733">
                  <c:v>1.77179896149225E-5</c:v>
                </c:pt>
                <c:pt idx="1734">
                  <c:v>1.9291810323041799E-5</c:v>
                </c:pt>
                <c:pt idx="1735">
                  <c:v>2.0861703577430501E-5</c:v>
                </c:pt>
                <c:pt idx="1736">
                  <c:v>1.84736680985594E-5</c:v>
                </c:pt>
                <c:pt idx="1737">
                  <c:v>3.2199672050368902E-5</c:v>
                </c:pt>
                <c:pt idx="1738">
                  <c:v>2.7275647550051601E-5</c:v>
                </c:pt>
                <c:pt idx="1739">
                  <c:v>2.4999233185760702E-5</c:v>
                </c:pt>
                <c:pt idx="1740">
                  <c:v>2.2024508737787799E-5</c:v>
                </c:pt>
                <c:pt idx="1741">
                  <c:v>2.2100667842429299E-5</c:v>
                </c:pt>
                <c:pt idx="1742">
                  <c:v>1.9479061395670999E-5</c:v>
                </c:pt>
                <c:pt idx="1743">
                  <c:v>2.4665456424336201E-5</c:v>
                </c:pt>
                <c:pt idx="1744">
                  <c:v>2.33870289218508E-5</c:v>
                </c:pt>
                <c:pt idx="1745">
                  <c:v>2.24649693678351E-5</c:v>
                </c:pt>
                <c:pt idx="1746">
                  <c:v>2.06950065226107E-5</c:v>
                </c:pt>
                <c:pt idx="1747">
                  <c:v>2.27893353019806E-5</c:v>
                </c:pt>
                <c:pt idx="1748">
                  <c:v>2.3023153457619201E-5</c:v>
                </c:pt>
                <c:pt idx="1749">
                  <c:v>2.0125216910603799E-5</c:v>
                </c:pt>
                <c:pt idx="1750">
                  <c:v>2.2701562114497102E-5</c:v>
                </c:pt>
                <c:pt idx="1751">
                  <c:v>2.1783136586169802E-5</c:v>
                </c:pt>
                <c:pt idx="1752">
                  <c:v>2.2776022194745201E-5</c:v>
                </c:pt>
                <c:pt idx="1753">
                  <c:v>2.0315733249072501E-5</c:v>
                </c:pt>
                <c:pt idx="1754">
                  <c:v>2.0056841918024201E-5</c:v>
                </c:pt>
                <c:pt idx="1755">
                  <c:v>2.3951727025230601E-5</c:v>
                </c:pt>
                <c:pt idx="1756">
                  <c:v>2.5230594802599E-5</c:v>
                </c:pt>
                <c:pt idx="1757">
                  <c:v>2.7510945590653798E-5</c:v>
                </c:pt>
                <c:pt idx="1758">
                  <c:v>2.4388689123649699E-5</c:v>
                </c:pt>
                <c:pt idx="1759">
                  <c:v>2.5995878350096501E-5</c:v>
                </c:pt>
                <c:pt idx="1760">
                  <c:v>2.57409607169336E-5</c:v>
                </c:pt>
                <c:pt idx="1761">
                  <c:v>2.7057721322551499E-5</c:v>
                </c:pt>
                <c:pt idx="1762">
                  <c:v>2.34934704800387E-5</c:v>
                </c:pt>
                <c:pt idx="1763">
                  <c:v>3.1513773319641499E-5</c:v>
                </c:pt>
                <c:pt idx="1764">
                  <c:v>2.22422834383235E-5</c:v>
                </c:pt>
                <c:pt idx="1765">
                  <c:v>2.6493051023775E-5</c:v>
                </c:pt>
                <c:pt idx="1766">
                  <c:v>2.7798706667938E-5</c:v>
                </c:pt>
                <c:pt idx="1767">
                  <c:v>2.6288590207092099E-5</c:v>
                </c:pt>
                <c:pt idx="1768">
                  <c:v>3.02832289366263E-5</c:v>
                </c:pt>
                <c:pt idx="1769">
                  <c:v>2.62016940895382E-5</c:v>
                </c:pt>
                <c:pt idx="1770">
                  <c:v>2.7751330146318201E-5</c:v>
                </c:pt>
                <c:pt idx="1771">
                  <c:v>2.2033619329575201E-5</c:v>
                </c:pt>
                <c:pt idx="1772">
                  <c:v>2.5713719990753401E-5</c:v>
                </c:pt>
                <c:pt idx="1773">
                  <c:v>2.9471114302816499E-5</c:v>
                </c:pt>
                <c:pt idx="1774">
                  <c:v>2.6910669373818799E-5</c:v>
                </c:pt>
                <c:pt idx="1775">
                  <c:v>2.9441247128027001E-5</c:v>
                </c:pt>
                <c:pt idx="1776">
                  <c:v>3.2591738221641802E-5</c:v>
                </c:pt>
                <c:pt idx="1777">
                  <c:v>2.99376002387202E-5</c:v>
                </c:pt>
                <c:pt idx="1778">
                  <c:v>3.1317448050768299E-5</c:v>
                </c:pt>
                <c:pt idx="1779">
                  <c:v>3.1290132855528899E-5</c:v>
                </c:pt>
                <c:pt idx="1780">
                  <c:v>2.81135947454095E-5</c:v>
                </c:pt>
                <c:pt idx="1781">
                  <c:v>2.60514463323038E-5</c:v>
                </c:pt>
                <c:pt idx="1782">
                  <c:v>2.7768131820649501E-5</c:v>
                </c:pt>
                <c:pt idx="1783">
                  <c:v>2.9000119687622901E-5</c:v>
                </c:pt>
                <c:pt idx="1784">
                  <c:v>2.9541596052737299E-5</c:v>
                </c:pt>
                <c:pt idx="1785">
                  <c:v>3.2290767771560498E-5</c:v>
                </c:pt>
                <c:pt idx="1786">
                  <c:v>2.98962556436908E-5</c:v>
                </c:pt>
                <c:pt idx="1787">
                  <c:v>2.7740312777300999E-5</c:v>
                </c:pt>
                <c:pt idx="1788">
                  <c:v>2.9342348856446099E-5</c:v>
                </c:pt>
                <c:pt idx="1789">
                  <c:v>3.0136637766775302E-5</c:v>
                </c:pt>
                <c:pt idx="1790">
                  <c:v>2.88752192304543E-5</c:v>
                </c:pt>
                <c:pt idx="1791">
                  <c:v>3.1604021912391502E-5</c:v>
                </c:pt>
                <c:pt idx="1792">
                  <c:v>3.1241771052933498E-5</c:v>
                </c:pt>
                <c:pt idx="1793">
                  <c:v>3.0581536160660998E-5</c:v>
                </c:pt>
                <c:pt idx="1794">
                  <c:v>2.9981221916354501E-5</c:v>
                </c:pt>
                <c:pt idx="1795">
                  <c:v>3.5515142113595497E-5</c:v>
                </c:pt>
                <c:pt idx="1796">
                  <c:v>3.4484839928924803E-5</c:v>
                </c:pt>
                <c:pt idx="1797">
                  <c:v>3.1587059668221503E-5</c:v>
                </c:pt>
                <c:pt idx="1798">
                  <c:v>3.4706689046796199E-5</c:v>
                </c:pt>
                <c:pt idx="1799">
                  <c:v>3.17431046999087E-5</c:v>
                </c:pt>
                <c:pt idx="1800">
                  <c:v>3.0743464935234599E-5</c:v>
                </c:pt>
                <c:pt idx="1801">
                  <c:v>3.1783480043650898E-5</c:v>
                </c:pt>
                <c:pt idx="1802">
                  <c:v>3.2318975662215798E-5</c:v>
                </c:pt>
                <c:pt idx="1803">
                  <c:v>3.1993214795203898E-5</c:v>
                </c:pt>
                <c:pt idx="1804">
                  <c:v>2.9868773515166201E-5</c:v>
                </c:pt>
                <c:pt idx="1805">
                  <c:v>2.94376706370202E-5</c:v>
                </c:pt>
                <c:pt idx="1806">
                  <c:v>3.16805617154463E-5</c:v>
                </c:pt>
                <c:pt idx="1807">
                  <c:v>2.78335610874939E-5</c:v>
                </c:pt>
                <c:pt idx="1808">
                  <c:v>3.36875665077222E-5</c:v>
                </c:pt>
                <c:pt idx="1809">
                  <c:v>3.51870539848778E-5</c:v>
                </c:pt>
                <c:pt idx="1810">
                  <c:v>3.2791093441023201E-5</c:v>
                </c:pt>
                <c:pt idx="1811">
                  <c:v>3.0287201025053002E-5</c:v>
                </c:pt>
                <c:pt idx="1812">
                  <c:v>3.5107332512699999E-5</c:v>
                </c:pt>
                <c:pt idx="1813">
                  <c:v>3.4745349347831703E-5</c:v>
                </c:pt>
                <c:pt idx="1814">
                  <c:v>3.4106317755761497E-5</c:v>
                </c:pt>
                <c:pt idx="1815">
                  <c:v>3.3915739582968499E-5</c:v>
                </c:pt>
                <c:pt idx="1816">
                  <c:v>3.49184282485081E-5</c:v>
                </c:pt>
                <c:pt idx="1817">
                  <c:v>3.6860618502155101E-5</c:v>
                </c:pt>
                <c:pt idx="1818">
                  <c:v>3.2039793535645603E-5</c:v>
                </c:pt>
                <c:pt idx="1819">
                  <c:v>4.0106533721641798E-5</c:v>
                </c:pt>
                <c:pt idx="1820">
                  <c:v>3.6291334939126099E-5</c:v>
                </c:pt>
                <c:pt idx="1821">
                  <c:v>3.5864562774227801E-5</c:v>
                </c:pt>
                <c:pt idx="1822">
                  <c:v>3.6915325265044602E-5</c:v>
                </c:pt>
                <c:pt idx="1823">
                  <c:v>3.8309929589117503E-5</c:v>
                </c:pt>
                <c:pt idx="1824">
                  <c:v>3.2077293946601202E-5</c:v>
                </c:pt>
                <c:pt idx="1825">
                  <c:v>3.3167296636660998E-5</c:v>
                </c:pt>
                <c:pt idx="1826">
                  <c:v>3.7074520322721898E-5</c:v>
                </c:pt>
                <c:pt idx="1827">
                  <c:v>3.48850817189779E-5</c:v>
                </c:pt>
                <c:pt idx="1828">
                  <c:v>3.7208801204986098E-5</c:v>
                </c:pt>
                <c:pt idx="1829">
                  <c:v>3.8890651056372797E-5</c:v>
                </c:pt>
                <c:pt idx="1830">
                  <c:v>3.6656200989586901E-5</c:v>
                </c:pt>
                <c:pt idx="1831">
                  <c:v>3.7895006417100001E-5</c:v>
                </c:pt>
                <c:pt idx="1832">
                  <c:v>3.7104861284425001E-5</c:v>
                </c:pt>
                <c:pt idx="1833">
                  <c:v>3.7621184567923998E-5</c:v>
                </c:pt>
                <c:pt idx="1834">
                  <c:v>3.6076120047718102E-5</c:v>
                </c:pt>
                <c:pt idx="1835">
                  <c:v>3.5243324035110099E-5</c:v>
                </c:pt>
                <c:pt idx="1836">
                  <c:v>3.6345221077292701E-5</c:v>
                </c:pt>
                <c:pt idx="1837">
                  <c:v>3.9136748850422697E-5</c:v>
                </c:pt>
                <c:pt idx="1838">
                  <c:v>3.9948398170179497E-5</c:v>
                </c:pt>
                <c:pt idx="1839">
                  <c:v>4.0096265703150898E-5</c:v>
                </c:pt>
                <c:pt idx="1840">
                  <c:v>4.0255196477772203E-5</c:v>
                </c:pt>
                <c:pt idx="1841">
                  <c:v>3.7016453707603198E-5</c:v>
                </c:pt>
                <c:pt idx="1842">
                  <c:v>3.6290232599398502E-5</c:v>
                </c:pt>
                <c:pt idx="1843">
                  <c:v>3.6331210514722599E-5</c:v>
                </c:pt>
                <c:pt idx="1844">
                  <c:v>4.1349928645098597E-5</c:v>
                </c:pt>
                <c:pt idx="1845">
                  <c:v>3.73886606368424E-5</c:v>
                </c:pt>
                <c:pt idx="1846">
                  <c:v>3.7133908353646402E-5</c:v>
                </c:pt>
                <c:pt idx="1847">
                  <c:v>3.7554065921081602E-5</c:v>
                </c:pt>
                <c:pt idx="1848">
                  <c:v>3.9036135207455099E-5</c:v>
                </c:pt>
                <c:pt idx="1849">
                  <c:v>4.1409189700559402E-5</c:v>
                </c:pt>
                <c:pt idx="1850">
                  <c:v>4.12627372890503E-5</c:v>
                </c:pt>
                <c:pt idx="1851">
                  <c:v>4.0481579920345802E-5</c:v>
                </c:pt>
                <c:pt idx="1852">
                  <c:v>4.4718737008250898E-5</c:v>
                </c:pt>
                <c:pt idx="1853">
                  <c:v>4.3458198534207699E-5</c:v>
                </c:pt>
                <c:pt idx="1854">
                  <c:v>4.3459168929707203E-5</c:v>
                </c:pt>
                <c:pt idx="1855">
                  <c:v>4.1047606131546798E-5</c:v>
                </c:pt>
                <c:pt idx="1856">
                  <c:v>4.3112889570283202E-5</c:v>
                </c:pt>
                <c:pt idx="1857">
                  <c:v>3.9902802307425803E-5</c:v>
                </c:pt>
                <c:pt idx="1858">
                  <c:v>3.88664629905614E-5</c:v>
                </c:pt>
                <c:pt idx="1859">
                  <c:v>4.4543867343598097E-5</c:v>
                </c:pt>
                <c:pt idx="1860">
                  <c:v>4.3492551952106101E-5</c:v>
                </c:pt>
                <c:pt idx="1861">
                  <c:v>4.1069984749780698E-5</c:v>
                </c:pt>
                <c:pt idx="1862">
                  <c:v>4.1871997242065198E-5</c:v>
                </c:pt>
                <c:pt idx="1863">
                  <c:v>3.9740593754352402E-5</c:v>
                </c:pt>
                <c:pt idx="1864">
                  <c:v>4.3450584462842001E-5</c:v>
                </c:pt>
                <c:pt idx="1865">
                  <c:v>3.9839762440966403E-5</c:v>
                </c:pt>
                <c:pt idx="1866">
                  <c:v>3.8707764170381501E-5</c:v>
                </c:pt>
                <c:pt idx="1867">
                  <c:v>3.7364701639922103E-5</c:v>
                </c:pt>
                <c:pt idx="1868">
                  <c:v>3.9994557839492098E-5</c:v>
                </c:pt>
                <c:pt idx="1869">
                  <c:v>4.05156527079533E-5</c:v>
                </c:pt>
                <c:pt idx="1870">
                  <c:v>4.27145451412634E-5</c:v>
                </c:pt>
                <c:pt idx="1871">
                  <c:v>3.9644795817406103E-5</c:v>
                </c:pt>
                <c:pt idx="1872">
                  <c:v>4.1708747319562103E-5</c:v>
                </c:pt>
                <c:pt idx="1873">
                  <c:v>4.4180574962838598E-5</c:v>
                </c:pt>
                <c:pt idx="1874">
                  <c:v>4.2474754627805902E-5</c:v>
                </c:pt>
                <c:pt idx="1875">
                  <c:v>4.6058086154471603E-5</c:v>
                </c:pt>
                <c:pt idx="1876">
                  <c:v>4.2528769266864398E-5</c:v>
                </c:pt>
                <c:pt idx="1877">
                  <c:v>4.2978553306126503E-5</c:v>
                </c:pt>
                <c:pt idx="1878">
                  <c:v>4.7525313956188497E-5</c:v>
                </c:pt>
                <c:pt idx="1879">
                  <c:v>4.4278173090400803E-5</c:v>
                </c:pt>
                <c:pt idx="1880">
                  <c:v>4.2684246178779402E-5</c:v>
                </c:pt>
                <c:pt idx="1881">
                  <c:v>4.5292383848437498E-5</c:v>
                </c:pt>
                <c:pt idx="1882">
                  <c:v>4.2656425855175897E-5</c:v>
                </c:pt>
                <c:pt idx="1883">
                  <c:v>4.4830929753086901E-5</c:v>
                </c:pt>
                <c:pt idx="1884">
                  <c:v>4.3120782021912701E-5</c:v>
                </c:pt>
                <c:pt idx="1885">
                  <c:v>4.5789976082254598E-5</c:v>
                </c:pt>
                <c:pt idx="1886">
                  <c:v>4.7028567292898202E-5</c:v>
                </c:pt>
                <c:pt idx="1887">
                  <c:v>4.3680746411593098E-5</c:v>
                </c:pt>
                <c:pt idx="1888">
                  <c:v>4.6538200315401399E-5</c:v>
                </c:pt>
                <c:pt idx="1889">
                  <c:v>4.4570585375145202E-5</c:v>
                </c:pt>
                <c:pt idx="1890">
                  <c:v>4.3732394830423199E-5</c:v>
                </c:pt>
                <c:pt idx="1891">
                  <c:v>4.3277861447211103E-5</c:v>
                </c:pt>
                <c:pt idx="1892">
                  <c:v>4.2145343505653999E-5</c:v>
                </c:pt>
                <c:pt idx="1893">
                  <c:v>4.5652126354194898E-5</c:v>
                </c:pt>
                <c:pt idx="1894">
                  <c:v>4.5839782501635698E-5</c:v>
                </c:pt>
                <c:pt idx="1895">
                  <c:v>4.3680736227717098E-5</c:v>
                </c:pt>
                <c:pt idx="1896">
                  <c:v>4.7543479568577499E-5</c:v>
                </c:pt>
                <c:pt idx="1897">
                  <c:v>4.3608483959733799E-5</c:v>
                </c:pt>
                <c:pt idx="1898">
                  <c:v>4.6213106716178998E-5</c:v>
                </c:pt>
                <c:pt idx="1899">
                  <c:v>4.3074772966121097E-5</c:v>
                </c:pt>
                <c:pt idx="1900">
                  <c:v>4.4998857967960002E-5</c:v>
                </c:pt>
                <c:pt idx="1901">
                  <c:v>4.50210613596961E-5</c:v>
                </c:pt>
                <c:pt idx="1902">
                  <c:v>4.6205221688633199E-5</c:v>
                </c:pt>
                <c:pt idx="1903">
                  <c:v>4.6805269321405201E-5</c:v>
                </c:pt>
                <c:pt idx="1904">
                  <c:v>4.5948658669015097E-5</c:v>
                </c:pt>
                <c:pt idx="1905">
                  <c:v>4.8849382493517998E-5</c:v>
                </c:pt>
                <c:pt idx="1906">
                  <c:v>4.4709517358586901E-5</c:v>
                </c:pt>
                <c:pt idx="1907">
                  <c:v>4.5286824882634603E-5</c:v>
                </c:pt>
                <c:pt idx="1908">
                  <c:v>4.4534858808955697E-5</c:v>
                </c:pt>
                <c:pt idx="1909">
                  <c:v>4.5632086889155897E-5</c:v>
                </c:pt>
                <c:pt idx="1910">
                  <c:v>4.67246649303529E-5</c:v>
                </c:pt>
                <c:pt idx="1911">
                  <c:v>4.3888852455260898E-5</c:v>
                </c:pt>
                <c:pt idx="1912">
                  <c:v>4.5810226874999903E-5</c:v>
                </c:pt>
                <c:pt idx="1913">
                  <c:v>4.6938075437294998E-5</c:v>
                </c:pt>
                <c:pt idx="1914">
                  <c:v>4.4098262437461299E-5</c:v>
                </c:pt>
                <c:pt idx="1915">
                  <c:v>4.8960255648823202E-5</c:v>
                </c:pt>
                <c:pt idx="1916">
                  <c:v>4.4715097796689802E-5</c:v>
                </c:pt>
                <c:pt idx="1917">
                  <c:v>4.6682812906346503E-5</c:v>
                </c:pt>
                <c:pt idx="1918">
                  <c:v>4.8160096702858597E-5</c:v>
                </c:pt>
                <c:pt idx="1919">
                  <c:v>4.5910951141481398E-5</c:v>
                </c:pt>
                <c:pt idx="1920">
                  <c:v>4.8096458262148099E-5</c:v>
                </c:pt>
                <c:pt idx="1921">
                  <c:v>4.9700982679104601E-5</c:v>
                </c:pt>
                <c:pt idx="1922">
                  <c:v>4.8772030617521803E-5</c:v>
                </c:pt>
                <c:pt idx="1923">
                  <c:v>4.6507010283918398E-5</c:v>
                </c:pt>
                <c:pt idx="1924">
                  <c:v>4.87942272348119E-5</c:v>
                </c:pt>
                <c:pt idx="1925">
                  <c:v>4.6810197673830999E-5</c:v>
                </c:pt>
                <c:pt idx="1926">
                  <c:v>4.7651763221611997E-5</c:v>
                </c:pt>
                <c:pt idx="1927">
                  <c:v>5.0676809829726797E-5</c:v>
                </c:pt>
                <c:pt idx="1928">
                  <c:v>5.4712055193364799E-5</c:v>
                </c:pt>
                <c:pt idx="1929">
                  <c:v>4.7547284992740599E-5</c:v>
                </c:pt>
                <c:pt idx="1930">
                  <c:v>4.69883058321977E-5</c:v>
                </c:pt>
                <c:pt idx="1931">
                  <c:v>4.8923487457898799E-5</c:v>
                </c:pt>
                <c:pt idx="1932">
                  <c:v>4.86596777396998E-5</c:v>
                </c:pt>
                <c:pt idx="1933">
                  <c:v>5.1709709460251E-5</c:v>
                </c:pt>
                <c:pt idx="1934">
                  <c:v>5.1062777793467999E-5</c:v>
                </c:pt>
                <c:pt idx="1935">
                  <c:v>5.25671925923603E-5</c:v>
                </c:pt>
                <c:pt idx="1936">
                  <c:v>4.9246609479489199E-5</c:v>
                </c:pt>
                <c:pt idx="1937">
                  <c:v>4.9775725474305999E-5</c:v>
                </c:pt>
                <c:pt idx="1938">
                  <c:v>4.9993521075470797E-5</c:v>
                </c:pt>
                <c:pt idx="1939">
                  <c:v>5.3412750196777403E-5</c:v>
                </c:pt>
                <c:pt idx="1940">
                  <c:v>4.93453432866118E-5</c:v>
                </c:pt>
                <c:pt idx="1941">
                  <c:v>4.8194008840487498E-5</c:v>
                </c:pt>
                <c:pt idx="1942">
                  <c:v>4.8531747935837897E-5</c:v>
                </c:pt>
                <c:pt idx="1943">
                  <c:v>5.1705460041988899E-5</c:v>
                </c:pt>
                <c:pt idx="1944">
                  <c:v>4.6918237843738899E-5</c:v>
                </c:pt>
                <c:pt idx="1945">
                  <c:v>4.7127234317298798E-5</c:v>
                </c:pt>
                <c:pt idx="1946">
                  <c:v>4.9031961550995001E-5</c:v>
                </c:pt>
                <c:pt idx="1947">
                  <c:v>4.7358307086843499E-5</c:v>
                </c:pt>
                <c:pt idx="1948">
                  <c:v>4.9594283254374701E-5</c:v>
                </c:pt>
                <c:pt idx="1949">
                  <c:v>4.7071573869579797E-5</c:v>
                </c:pt>
                <c:pt idx="1950">
                  <c:v>5.2432487901106102E-5</c:v>
                </c:pt>
                <c:pt idx="1951">
                  <c:v>5.3767384348401598E-5</c:v>
                </c:pt>
                <c:pt idx="1952">
                  <c:v>5.0493960328668399E-5</c:v>
                </c:pt>
                <c:pt idx="1953">
                  <c:v>5.1680244571001302E-5</c:v>
                </c:pt>
                <c:pt idx="1954">
                  <c:v>5.0976000870295902E-5</c:v>
                </c:pt>
                <c:pt idx="1955">
                  <c:v>5.1264357302271302E-5</c:v>
                </c:pt>
                <c:pt idx="1956">
                  <c:v>5.15494906488436E-5</c:v>
                </c:pt>
                <c:pt idx="1957">
                  <c:v>5.0792597551745401E-5</c:v>
                </c:pt>
                <c:pt idx="1958">
                  <c:v>5.1598540223551998E-5</c:v>
                </c:pt>
                <c:pt idx="1959">
                  <c:v>5.3644235893039101E-5</c:v>
                </c:pt>
                <c:pt idx="1960">
                  <c:v>5.3605650723117398E-5</c:v>
                </c:pt>
                <c:pt idx="1961">
                  <c:v>5.0882099014237197E-5</c:v>
                </c:pt>
                <c:pt idx="1962">
                  <c:v>4.99370059973449E-5</c:v>
                </c:pt>
                <c:pt idx="1963">
                  <c:v>4.8030214871072899E-5</c:v>
                </c:pt>
                <c:pt idx="1964">
                  <c:v>5.2008280671083198E-5</c:v>
                </c:pt>
                <c:pt idx="1965">
                  <c:v>5.14611446164813E-5</c:v>
                </c:pt>
                <c:pt idx="1966">
                  <c:v>5.12519892521781E-5</c:v>
                </c:pt>
                <c:pt idx="1967">
                  <c:v>5.1356514571529898E-5</c:v>
                </c:pt>
                <c:pt idx="1968">
                  <c:v>5.2611635373666198E-5</c:v>
                </c:pt>
                <c:pt idx="1969">
                  <c:v>4.8909848311481101E-5</c:v>
                </c:pt>
                <c:pt idx="1970">
                  <c:v>5.1803617684086603E-5</c:v>
                </c:pt>
                <c:pt idx="1971">
                  <c:v>5.2113384802211499E-5</c:v>
                </c:pt>
                <c:pt idx="1972">
                  <c:v>5.3226025497956802E-5</c:v>
                </c:pt>
                <c:pt idx="1973">
                  <c:v>5.00837717956891E-5</c:v>
                </c:pt>
                <c:pt idx="1974">
                  <c:v>5.2528030890908202E-5</c:v>
                </c:pt>
                <c:pt idx="1975">
                  <c:v>5.1790845574548603E-5</c:v>
                </c:pt>
                <c:pt idx="1976">
                  <c:v>5.3752327830650501E-5</c:v>
                </c:pt>
                <c:pt idx="1977">
                  <c:v>5.3243176706028402E-5</c:v>
                </c:pt>
                <c:pt idx="1978">
                  <c:v>5.3387962062818898E-5</c:v>
                </c:pt>
                <c:pt idx="1979">
                  <c:v>4.8497847130881102E-5</c:v>
                </c:pt>
                <c:pt idx="1980">
                  <c:v>5.1647451299018903E-5</c:v>
                </c:pt>
                <c:pt idx="1981">
                  <c:v>5.1616104477915402E-5</c:v>
                </c:pt>
                <c:pt idx="1982">
                  <c:v>5.1841068440598099E-5</c:v>
                </c:pt>
                <c:pt idx="1983">
                  <c:v>5.3486327423322703E-5</c:v>
                </c:pt>
                <c:pt idx="1984">
                  <c:v>5.2625378665049801E-5</c:v>
                </c:pt>
                <c:pt idx="1985">
                  <c:v>5.4073353129845497E-5</c:v>
                </c:pt>
                <c:pt idx="1986">
                  <c:v>5.3371958214641898E-5</c:v>
                </c:pt>
                <c:pt idx="1987">
                  <c:v>5.1670004358695599E-5</c:v>
                </c:pt>
                <c:pt idx="1988">
                  <c:v>5.2679211750519803E-5</c:v>
                </c:pt>
                <c:pt idx="1989">
                  <c:v>5.3197304793365303E-5</c:v>
                </c:pt>
                <c:pt idx="1990">
                  <c:v>5.3426974393366103E-5</c:v>
                </c:pt>
                <c:pt idx="1991">
                  <c:v>5.2821234537457999E-5</c:v>
                </c:pt>
                <c:pt idx="1992">
                  <c:v>5.06661529979169E-5</c:v>
                </c:pt>
                <c:pt idx="1993">
                  <c:v>5.0145690709176603E-5</c:v>
                </c:pt>
                <c:pt idx="1994">
                  <c:v>5.1743180979377503E-5</c:v>
                </c:pt>
                <c:pt idx="1995">
                  <c:v>5.0214792550975E-5</c:v>
                </c:pt>
                <c:pt idx="1996">
                  <c:v>5.31784004823921E-5</c:v>
                </c:pt>
                <c:pt idx="1997">
                  <c:v>5.4583247189032802E-5</c:v>
                </c:pt>
                <c:pt idx="1998">
                  <c:v>5.3383779503213503E-5</c:v>
                </c:pt>
                <c:pt idx="1999">
                  <c:v>5.0978018683510297E-5</c:v>
                </c:pt>
                <c:pt idx="2000">
                  <c:v>5.1500313673916199E-5</c:v>
                </c:pt>
                <c:pt idx="2001">
                  <c:v>5.4428264566037401E-5</c:v>
                </c:pt>
                <c:pt idx="2002">
                  <c:v>5.3759272653261498E-5</c:v>
                </c:pt>
                <c:pt idx="2003">
                  <c:v>5.0779205300278401E-5</c:v>
                </c:pt>
                <c:pt idx="2004">
                  <c:v>5.2844711095328797E-5</c:v>
                </c:pt>
                <c:pt idx="2005">
                  <c:v>5.20271389384537E-5</c:v>
                </c:pt>
                <c:pt idx="2006">
                  <c:v>5.1088292335944097E-5</c:v>
                </c:pt>
                <c:pt idx="2007">
                  <c:v>5.2897847532168197E-5</c:v>
                </c:pt>
                <c:pt idx="2008">
                  <c:v>5.2880377671705997E-5</c:v>
                </c:pt>
                <c:pt idx="2009">
                  <c:v>5.1443106331314002E-5</c:v>
                </c:pt>
                <c:pt idx="2010">
                  <c:v>5.5321615132555998E-5</c:v>
                </c:pt>
                <c:pt idx="2011">
                  <c:v>5.2967459987356998E-5</c:v>
                </c:pt>
                <c:pt idx="2012">
                  <c:v>5.4246996292116503E-5</c:v>
                </c:pt>
                <c:pt idx="2013">
                  <c:v>5.4694153965628897E-5</c:v>
                </c:pt>
                <c:pt idx="2014">
                  <c:v>5.3780314766102902E-5</c:v>
                </c:pt>
                <c:pt idx="2015">
                  <c:v>5.5160936305531399E-5</c:v>
                </c:pt>
                <c:pt idx="2016">
                  <c:v>5.3828575924161999E-5</c:v>
                </c:pt>
                <c:pt idx="2017">
                  <c:v>5.3318430926970601E-5</c:v>
                </c:pt>
                <c:pt idx="2018">
                  <c:v>5.5017437481053403E-5</c:v>
                </c:pt>
                <c:pt idx="2019">
                  <c:v>5.2391787068386303E-5</c:v>
                </c:pt>
                <c:pt idx="2020">
                  <c:v>5.5010072070774103E-5</c:v>
                </c:pt>
                <c:pt idx="2021">
                  <c:v>5.28855637755232E-5</c:v>
                </c:pt>
                <c:pt idx="2022">
                  <c:v>5.4978584697143798E-5</c:v>
                </c:pt>
                <c:pt idx="2023">
                  <c:v>5.4720466201529798E-5</c:v>
                </c:pt>
                <c:pt idx="2024">
                  <c:v>5.5047297589180298E-5</c:v>
                </c:pt>
                <c:pt idx="2025">
                  <c:v>5.4076980291836497E-5</c:v>
                </c:pt>
                <c:pt idx="2026">
                  <c:v>5.3183710684094502E-5</c:v>
                </c:pt>
                <c:pt idx="2027">
                  <c:v>5.4003015912802798E-5</c:v>
                </c:pt>
                <c:pt idx="2028">
                  <c:v>5.0009704709911399E-5</c:v>
                </c:pt>
                <c:pt idx="2029">
                  <c:v>5.9508485415755097E-5</c:v>
                </c:pt>
                <c:pt idx="2030">
                  <c:v>6.2694310580112904E-5</c:v>
                </c:pt>
                <c:pt idx="2031">
                  <c:v>5.8356937760367502E-5</c:v>
                </c:pt>
                <c:pt idx="2032">
                  <c:v>5.8206693653028399E-5</c:v>
                </c:pt>
                <c:pt idx="2033">
                  <c:v>6.0517078156469703E-5</c:v>
                </c:pt>
                <c:pt idx="2034">
                  <c:v>5.85333322563018E-5</c:v>
                </c:pt>
                <c:pt idx="2035">
                  <c:v>5.5503830713070002E-5</c:v>
                </c:pt>
                <c:pt idx="2036">
                  <c:v>5.4988534949144697E-5</c:v>
                </c:pt>
                <c:pt idx="2037">
                  <c:v>5.5579940105873503E-5</c:v>
                </c:pt>
                <c:pt idx="2038">
                  <c:v>5.5199977724782597E-5</c:v>
                </c:pt>
                <c:pt idx="2039">
                  <c:v>5.4454770192247799E-5</c:v>
                </c:pt>
                <c:pt idx="2040">
                  <c:v>5.7841178852297397E-5</c:v>
                </c:pt>
                <c:pt idx="2041">
                  <c:v>5.8136035538637998E-5</c:v>
                </c:pt>
                <c:pt idx="2042">
                  <c:v>5.8838746796383002E-5</c:v>
                </c:pt>
                <c:pt idx="2043">
                  <c:v>5.6784384902219103E-5</c:v>
                </c:pt>
                <c:pt idx="2044">
                  <c:v>5.5685886441165899E-5</c:v>
                </c:pt>
                <c:pt idx="2045">
                  <c:v>5.97390364505532E-5</c:v>
                </c:pt>
                <c:pt idx="2046">
                  <c:v>5.6411512382870398E-5</c:v>
                </c:pt>
                <c:pt idx="2047">
                  <c:v>5.3666145857394499E-5</c:v>
                </c:pt>
                <c:pt idx="2048">
                  <c:v>5.44712901387149E-5</c:v>
                </c:pt>
                <c:pt idx="2049">
                  <c:v>5.5819051462235998E-5</c:v>
                </c:pt>
                <c:pt idx="2050">
                  <c:v>5.4436137923783097E-5</c:v>
                </c:pt>
                <c:pt idx="2051">
                  <c:v>5.5121003234357101E-5</c:v>
                </c:pt>
                <c:pt idx="2052">
                  <c:v>5.7507728571588697E-5</c:v>
                </c:pt>
                <c:pt idx="2053">
                  <c:v>5.6576528212672002E-5</c:v>
                </c:pt>
                <c:pt idx="2054">
                  <c:v>5.5316700941153499E-5</c:v>
                </c:pt>
                <c:pt idx="2055">
                  <c:v>5.6022842766661199E-5</c:v>
                </c:pt>
                <c:pt idx="2056">
                  <c:v>5.6285373948192501E-5</c:v>
                </c:pt>
                <c:pt idx="2057">
                  <c:v>5.55666906832098E-5</c:v>
                </c:pt>
                <c:pt idx="2058">
                  <c:v>5.4909078855095799E-5</c:v>
                </c:pt>
                <c:pt idx="2059">
                  <c:v>5.60774100036104E-5</c:v>
                </c:pt>
                <c:pt idx="2060">
                  <c:v>5.2415876532115098E-5</c:v>
                </c:pt>
                <c:pt idx="2061">
                  <c:v>5.3030656155702803E-5</c:v>
                </c:pt>
                <c:pt idx="2062">
                  <c:v>5.2632633207924503E-5</c:v>
                </c:pt>
                <c:pt idx="2063">
                  <c:v>5.6361889364583997E-5</c:v>
                </c:pt>
                <c:pt idx="2064">
                  <c:v>5.2464653052298698E-5</c:v>
                </c:pt>
                <c:pt idx="2065">
                  <c:v>5.67025894408299E-5</c:v>
                </c:pt>
                <c:pt idx="2066">
                  <c:v>5.6329359832294497E-5</c:v>
                </c:pt>
                <c:pt idx="2067">
                  <c:v>5.3228492160877102E-5</c:v>
                </c:pt>
                <c:pt idx="2068">
                  <c:v>5.5177796075466097E-5</c:v>
                </c:pt>
                <c:pt idx="2069">
                  <c:v>5.4854888456719897E-5</c:v>
                </c:pt>
                <c:pt idx="2070">
                  <c:v>5.2984528628365697E-5</c:v>
                </c:pt>
                <c:pt idx="2071">
                  <c:v>5.5604186611902598E-5</c:v>
                </c:pt>
                <c:pt idx="2072">
                  <c:v>5.6110847848691797E-5</c:v>
                </c:pt>
                <c:pt idx="2073">
                  <c:v>5.4338730873488501E-5</c:v>
                </c:pt>
                <c:pt idx="2074">
                  <c:v>5.4081749213498898E-5</c:v>
                </c:pt>
                <c:pt idx="2075">
                  <c:v>5.5369852356612203E-5</c:v>
                </c:pt>
                <c:pt idx="2076">
                  <c:v>5.5725457918524299E-5</c:v>
                </c:pt>
                <c:pt idx="2077">
                  <c:v>5.4758711781324703E-5</c:v>
                </c:pt>
                <c:pt idx="2078">
                  <c:v>5.3397131071628198E-5</c:v>
                </c:pt>
                <c:pt idx="2079">
                  <c:v>5.1780614735783798E-5</c:v>
                </c:pt>
                <c:pt idx="2080">
                  <c:v>5.4188507452251203E-5</c:v>
                </c:pt>
                <c:pt idx="2081">
                  <c:v>5.2645060424863797E-5</c:v>
                </c:pt>
                <c:pt idx="2082">
                  <c:v>5.2516341433690603E-5</c:v>
                </c:pt>
                <c:pt idx="2083">
                  <c:v>5.5300604746111101E-5</c:v>
                </c:pt>
                <c:pt idx="2084">
                  <c:v>5.3020242975951002E-5</c:v>
                </c:pt>
                <c:pt idx="2085">
                  <c:v>5.4124015105372003E-5</c:v>
                </c:pt>
                <c:pt idx="2086">
                  <c:v>4.8233629798077598E-5</c:v>
                </c:pt>
                <c:pt idx="2087">
                  <c:v>5.2168876162891201E-5</c:v>
                </c:pt>
                <c:pt idx="2088">
                  <c:v>5.0988685114525801E-5</c:v>
                </c:pt>
                <c:pt idx="2089">
                  <c:v>5.3868822563229098E-5</c:v>
                </c:pt>
                <c:pt idx="2090">
                  <c:v>5.03493635580257E-5</c:v>
                </c:pt>
                <c:pt idx="2091">
                  <c:v>5.6806452230261998E-5</c:v>
                </c:pt>
                <c:pt idx="2092">
                  <c:v>5.6037954931974403E-5</c:v>
                </c:pt>
                <c:pt idx="2093">
                  <c:v>5.6268604513210401E-5</c:v>
                </c:pt>
                <c:pt idx="2094">
                  <c:v>5.4303683209676501E-5</c:v>
                </c:pt>
                <c:pt idx="2095">
                  <c:v>5.4156461029599399E-5</c:v>
                </c:pt>
                <c:pt idx="2096">
                  <c:v>5.6877417559590797E-5</c:v>
                </c:pt>
                <c:pt idx="2097">
                  <c:v>5.3073708327205102E-5</c:v>
                </c:pt>
                <c:pt idx="2098">
                  <c:v>5.45851753960356E-5</c:v>
                </c:pt>
                <c:pt idx="2099">
                  <c:v>5.4799989666729598E-5</c:v>
                </c:pt>
                <c:pt idx="2100">
                  <c:v>5.4734369604720203E-5</c:v>
                </c:pt>
                <c:pt idx="2101">
                  <c:v>5.2473072220961501E-5</c:v>
                </c:pt>
                <c:pt idx="2102">
                  <c:v>5.31101148941975E-5</c:v>
                </c:pt>
                <c:pt idx="2103">
                  <c:v>5.3423798526889299E-5</c:v>
                </c:pt>
                <c:pt idx="2104">
                  <c:v>5.32431095312285E-5</c:v>
                </c:pt>
                <c:pt idx="2105">
                  <c:v>5.5400433138441798E-5</c:v>
                </c:pt>
                <c:pt idx="2106">
                  <c:v>5.3196687528520298E-5</c:v>
                </c:pt>
                <c:pt idx="2107">
                  <c:v>5.0349411744678698E-5</c:v>
                </c:pt>
                <c:pt idx="2108">
                  <c:v>5.1574276153061503E-5</c:v>
                </c:pt>
                <c:pt idx="2109">
                  <c:v>5.22027038073658E-5</c:v>
                </c:pt>
                <c:pt idx="2110">
                  <c:v>5.04252834888301E-5</c:v>
                </c:pt>
                <c:pt idx="2111">
                  <c:v>5.5199909081368097E-5</c:v>
                </c:pt>
                <c:pt idx="2112">
                  <c:v>5.1997635540222199E-5</c:v>
                </c:pt>
                <c:pt idx="2113">
                  <c:v>5.0864058200569099E-5</c:v>
                </c:pt>
                <c:pt idx="2114">
                  <c:v>5.2393816212772403E-5</c:v>
                </c:pt>
                <c:pt idx="2115">
                  <c:v>5.2768223833439102E-5</c:v>
                </c:pt>
                <c:pt idx="2116">
                  <c:v>5.3518472399777097E-5</c:v>
                </c:pt>
                <c:pt idx="2117">
                  <c:v>5.4359900081069199E-5</c:v>
                </c:pt>
                <c:pt idx="2118">
                  <c:v>5.3790742773224998E-5</c:v>
                </c:pt>
                <c:pt idx="2119">
                  <c:v>5.4009758295761297E-5</c:v>
                </c:pt>
                <c:pt idx="2120">
                  <c:v>5.4546797323794298E-5</c:v>
                </c:pt>
                <c:pt idx="2121">
                  <c:v>5.46402580673199E-5</c:v>
                </c:pt>
                <c:pt idx="2122">
                  <c:v>5.5433491652173098E-5</c:v>
                </c:pt>
                <c:pt idx="2123">
                  <c:v>5.3525149057620603E-5</c:v>
                </c:pt>
                <c:pt idx="2124">
                  <c:v>5.3509643388842398E-5</c:v>
                </c:pt>
                <c:pt idx="2125">
                  <c:v>5.3468099206785301E-5</c:v>
                </c:pt>
                <c:pt idx="2126">
                  <c:v>5.51064774829286E-5</c:v>
                </c:pt>
                <c:pt idx="2127">
                  <c:v>5.3015405395226299E-5</c:v>
                </c:pt>
                <c:pt idx="2128">
                  <c:v>5.4651958586497203E-5</c:v>
                </c:pt>
                <c:pt idx="2129">
                  <c:v>5.3641120799241599E-5</c:v>
                </c:pt>
                <c:pt idx="2130">
                  <c:v>5.2932279750437002E-5</c:v>
                </c:pt>
                <c:pt idx="2131">
                  <c:v>5.1790449701357103E-5</c:v>
                </c:pt>
                <c:pt idx="2132">
                  <c:v>5.1018613668742902E-5</c:v>
                </c:pt>
                <c:pt idx="2133">
                  <c:v>5.4871240214463897E-5</c:v>
                </c:pt>
                <c:pt idx="2134">
                  <c:v>5.28436393123721E-5</c:v>
                </c:pt>
                <c:pt idx="2135">
                  <c:v>5.4721360668051597E-5</c:v>
                </c:pt>
                <c:pt idx="2136">
                  <c:v>5.2927924244162001E-5</c:v>
                </c:pt>
                <c:pt idx="2137">
                  <c:v>5.5406924086796102E-5</c:v>
                </c:pt>
                <c:pt idx="2138">
                  <c:v>5.2676397114540899E-5</c:v>
                </c:pt>
                <c:pt idx="2139">
                  <c:v>5.4052667806175698E-5</c:v>
                </c:pt>
                <c:pt idx="2140">
                  <c:v>5.3920806328008803E-5</c:v>
                </c:pt>
                <c:pt idx="2141">
                  <c:v>5.0683832284481997E-5</c:v>
                </c:pt>
                <c:pt idx="2142">
                  <c:v>5.2031329344716203E-5</c:v>
                </c:pt>
                <c:pt idx="2143">
                  <c:v>4.8499952641553198E-5</c:v>
                </c:pt>
                <c:pt idx="2144">
                  <c:v>5.3432336621509299E-5</c:v>
                </c:pt>
                <c:pt idx="2145">
                  <c:v>5.3228741438751099E-5</c:v>
                </c:pt>
                <c:pt idx="2146">
                  <c:v>5.3582396553521401E-5</c:v>
                </c:pt>
                <c:pt idx="2147">
                  <c:v>5.4077180263584798E-5</c:v>
                </c:pt>
                <c:pt idx="2148">
                  <c:v>5.3180590132576699E-5</c:v>
                </c:pt>
                <c:pt idx="2149">
                  <c:v>5.30073335439498E-5</c:v>
                </c:pt>
                <c:pt idx="2150">
                  <c:v>5.06768452202835E-5</c:v>
                </c:pt>
                <c:pt idx="2151">
                  <c:v>5.1784658364540799E-5</c:v>
                </c:pt>
                <c:pt idx="2152">
                  <c:v>5.4078030690155901E-5</c:v>
                </c:pt>
                <c:pt idx="2153">
                  <c:v>5.3846136889475103E-5</c:v>
                </c:pt>
                <c:pt idx="2154">
                  <c:v>5.3913205546965797E-5</c:v>
                </c:pt>
                <c:pt idx="2155">
                  <c:v>5.50130629625884E-5</c:v>
                </c:pt>
                <c:pt idx="2156">
                  <c:v>5.3932276326815397E-5</c:v>
                </c:pt>
                <c:pt idx="2157">
                  <c:v>5.2151976013403902E-5</c:v>
                </c:pt>
                <c:pt idx="2158">
                  <c:v>5.2573640422423297E-5</c:v>
                </c:pt>
                <c:pt idx="2159">
                  <c:v>5.3036028059814602E-5</c:v>
                </c:pt>
                <c:pt idx="2160">
                  <c:v>5.2838543295640597E-5</c:v>
                </c:pt>
                <c:pt idx="2161">
                  <c:v>5.4869562396244598E-5</c:v>
                </c:pt>
                <c:pt idx="2162">
                  <c:v>5.4083140657538497E-5</c:v>
                </c:pt>
                <c:pt idx="2163">
                  <c:v>5.4235104942746101E-5</c:v>
                </c:pt>
                <c:pt idx="2164">
                  <c:v>5.4387160177228699E-5</c:v>
                </c:pt>
                <c:pt idx="2165">
                  <c:v>5.25292263875792E-5</c:v>
                </c:pt>
                <c:pt idx="2166">
                  <c:v>5.0868734963926702E-5</c:v>
                </c:pt>
                <c:pt idx="2167">
                  <c:v>5.4417151112297999E-5</c:v>
                </c:pt>
                <c:pt idx="2168">
                  <c:v>5.1186620728385698E-5</c:v>
                </c:pt>
                <c:pt idx="2169">
                  <c:v>5.1969140802015599E-5</c:v>
                </c:pt>
                <c:pt idx="2170">
                  <c:v>5.5671064461347301E-5</c:v>
                </c:pt>
                <c:pt idx="2171">
                  <c:v>5.39054434841638E-5</c:v>
                </c:pt>
                <c:pt idx="2172">
                  <c:v>5.2770422479296201E-5</c:v>
                </c:pt>
                <c:pt idx="2173">
                  <c:v>5.2307847173583102E-5</c:v>
                </c:pt>
                <c:pt idx="2174">
                  <c:v>5.0427155341507002E-5</c:v>
                </c:pt>
                <c:pt idx="2175">
                  <c:v>5.1647598873744603E-5</c:v>
                </c:pt>
                <c:pt idx="2176">
                  <c:v>5.2755293176667797E-5</c:v>
                </c:pt>
                <c:pt idx="2177">
                  <c:v>5.14908406751302E-5</c:v>
                </c:pt>
                <c:pt idx="2178">
                  <c:v>5.1602811452665503E-5</c:v>
                </c:pt>
                <c:pt idx="2179">
                  <c:v>5.02318250694724E-5</c:v>
                </c:pt>
                <c:pt idx="2180">
                  <c:v>5.0850889794323897E-5</c:v>
                </c:pt>
                <c:pt idx="2181">
                  <c:v>5.1891000050945401E-5</c:v>
                </c:pt>
                <c:pt idx="2182">
                  <c:v>5.0685004885995302E-5</c:v>
                </c:pt>
                <c:pt idx="2183">
                  <c:v>4.9699694762183798E-5</c:v>
                </c:pt>
                <c:pt idx="2184">
                  <c:v>5.0004075293215298E-5</c:v>
                </c:pt>
                <c:pt idx="2185">
                  <c:v>5.1448746607883102E-5</c:v>
                </c:pt>
                <c:pt idx="2186">
                  <c:v>4.84394135070673E-5</c:v>
                </c:pt>
                <c:pt idx="2187">
                  <c:v>5.1068705054803101E-5</c:v>
                </c:pt>
                <c:pt idx="2188">
                  <c:v>4.9916219384250303E-5</c:v>
                </c:pt>
                <c:pt idx="2189">
                  <c:v>5.1576665419539398E-5</c:v>
                </c:pt>
                <c:pt idx="2190">
                  <c:v>5.0705405151086498E-5</c:v>
                </c:pt>
                <c:pt idx="2191">
                  <c:v>5.1284532597643802E-5</c:v>
                </c:pt>
                <c:pt idx="2192">
                  <c:v>5.1542737279338698E-5</c:v>
                </c:pt>
                <c:pt idx="2193">
                  <c:v>5.2187059619248002E-5</c:v>
                </c:pt>
                <c:pt idx="2194">
                  <c:v>4.9940937637765498E-5</c:v>
                </c:pt>
                <c:pt idx="2195">
                  <c:v>5.11546064382266E-5</c:v>
                </c:pt>
                <c:pt idx="2196">
                  <c:v>5.1333518413796698E-5</c:v>
                </c:pt>
                <c:pt idx="2197">
                  <c:v>5.11327411084679E-5</c:v>
                </c:pt>
                <c:pt idx="2198">
                  <c:v>4.9692757045088101E-5</c:v>
                </c:pt>
                <c:pt idx="2199">
                  <c:v>5.0644721209990097E-5</c:v>
                </c:pt>
                <c:pt idx="2200">
                  <c:v>5.0166802958176302E-5</c:v>
                </c:pt>
                <c:pt idx="2201">
                  <c:v>5.27028730153328E-5</c:v>
                </c:pt>
                <c:pt idx="2202">
                  <c:v>4.9713394492673001E-5</c:v>
                </c:pt>
                <c:pt idx="2203">
                  <c:v>4.93061431260674E-5</c:v>
                </c:pt>
                <c:pt idx="2204">
                  <c:v>5.1896919782135302E-5</c:v>
                </c:pt>
                <c:pt idx="2205">
                  <c:v>4.6825534124640302E-5</c:v>
                </c:pt>
                <c:pt idx="2206">
                  <c:v>4.9992510232377303E-5</c:v>
                </c:pt>
                <c:pt idx="2207">
                  <c:v>5.0020791277074597E-5</c:v>
                </c:pt>
                <c:pt idx="2208">
                  <c:v>5.0867520176030701E-5</c:v>
                </c:pt>
                <c:pt idx="2209">
                  <c:v>4.99858207488279E-5</c:v>
                </c:pt>
                <c:pt idx="2210">
                  <c:v>5.0425643301330099E-5</c:v>
                </c:pt>
                <c:pt idx="2211">
                  <c:v>4.9684599078395202E-5</c:v>
                </c:pt>
                <c:pt idx="2212">
                  <c:v>4.9546380787638498E-5</c:v>
                </c:pt>
                <c:pt idx="2213">
                  <c:v>4.8800818422556499E-5</c:v>
                </c:pt>
                <c:pt idx="2214">
                  <c:v>4.8676330780790203E-5</c:v>
                </c:pt>
                <c:pt idx="2215">
                  <c:v>4.9867610396726201E-5</c:v>
                </c:pt>
                <c:pt idx="2216">
                  <c:v>4.81293850064863E-5</c:v>
                </c:pt>
                <c:pt idx="2217">
                  <c:v>4.8162897931134101E-5</c:v>
                </c:pt>
                <c:pt idx="2218">
                  <c:v>4.7925176050688601E-5</c:v>
                </c:pt>
                <c:pt idx="2219">
                  <c:v>4.8935553165298498E-5</c:v>
                </c:pt>
                <c:pt idx="2220">
                  <c:v>4.9546059809807602E-5</c:v>
                </c:pt>
                <c:pt idx="2221">
                  <c:v>4.8492539078891697E-5</c:v>
                </c:pt>
                <c:pt idx="2222">
                  <c:v>4.7640503867862301E-5</c:v>
                </c:pt>
                <c:pt idx="2223">
                  <c:v>4.7339121680192901E-5</c:v>
                </c:pt>
                <c:pt idx="2224">
                  <c:v>4.9097155959269202E-5</c:v>
                </c:pt>
                <c:pt idx="2225">
                  <c:v>4.8292501021948997E-5</c:v>
                </c:pt>
                <c:pt idx="2226">
                  <c:v>4.8789740713137002E-5</c:v>
                </c:pt>
                <c:pt idx="2227">
                  <c:v>4.7517769206551698E-5</c:v>
                </c:pt>
                <c:pt idx="2228">
                  <c:v>4.9141941781674499E-5</c:v>
                </c:pt>
                <c:pt idx="2229">
                  <c:v>4.8100084901451101E-5</c:v>
                </c:pt>
                <c:pt idx="2230">
                  <c:v>4.9397447152672801E-5</c:v>
                </c:pt>
                <c:pt idx="2231">
                  <c:v>4.9421406790917899E-5</c:v>
                </c:pt>
                <c:pt idx="2232">
                  <c:v>4.9784616122677498E-5</c:v>
                </c:pt>
                <c:pt idx="2233">
                  <c:v>4.7093719207091198E-5</c:v>
                </c:pt>
                <c:pt idx="2234">
                  <c:v>4.8029182382446802E-5</c:v>
                </c:pt>
                <c:pt idx="2235">
                  <c:v>4.8032927521995898E-5</c:v>
                </c:pt>
                <c:pt idx="2236">
                  <c:v>4.7611270020741202E-5</c:v>
                </c:pt>
                <c:pt idx="2237">
                  <c:v>5.15646733481364E-5</c:v>
                </c:pt>
                <c:pt idx="2238">
                  <c:v>4.9028897447672999E-5</c:v>
                </c:pt>
                <c:pt idx="2239">
                  <c:v>5.0166403604150203E-5</c:v>
                </c:pt>
                <c:pt idx="2240">
                  <c:v>4.5675815737375E-5</c:v>
                </c:pt>
                <c:pt idx="2241">
                  <c:v>4.6047748275868298E-5</c:v>
                </c:pt>
                <c:pt idx="2242">
                  <c:v>4.9024054870242603E-5</c:v>
                </c:pt>
                <c:pt idx="2243">
                  <c:v>4.9935624309967203E-5</c:v>
                </c:pt>
                <c:pt idx="2244">
                  <c:v>4.8347729951314803E-5</c:v>
                </c:pt>
                <c:pt idx="2245">
                  <c:v>4.59876677812677E-5</c:v>
                </c:pt>
                <c:pt idx="2246">
                  <c:v>5.0146097635440603E-5</c:v>
                </c:pt>
                <c:pt idx="2247">
                  <c:v>4.8454845293621903E-5</c:v>
                </c:pt>
                <c:pt idx="2248">
                  <c:v>4.67391677457234E-5</c:v>
                </c:pt>
                <c:pt idx="2249">
                  <c:v>4.9240724665004398E-5</c:v>
                </c:pt>
                <c:pt idx="2250">
                  <c:v>4.6608586946030202E-5</c:v>
                </c:pt>
                <c:pt idx="2251">
                  <c:v>4.6185125939224502E-5</c:v>
                </c:pt>
                <c:pt idx="2252">
                  <c:v>4.8330845985029798E-5</c:v>
                </c:pt>
                <c:pt idx="2253">
                  <c:v>4.7045171265648799E-5</c:v>
                </c:pt>
                <c:pt idx="2254">
                  <c:v>4.9030445299666203E-5</c:v>
                </c:pt>
                <c:pt idx="2255">
                  <c:v>4.8194527901030601E-5</c:v>
                </c:pt>
                <c:pt idx="2256">
                  <c:v>4.6425704367867801E-5</c:v>
                </c:pt>
                <c:pt idx="2257">
                  <c:v>4.7972069537399399E-5</c:v>
                </c:pt>
                <c:pt idx="2258">
                  <c:v>4.7387496771635701E-5</c:v>
                </c:pt>
                <c:pt idx="2259">
                  <c:v>4.6914220762910602E-5</c:v>
                </c:pt>
                <c:pt idx="2260">
                  <c:v>4.6890676388296799E-5</c:v>
                </c:pt>
                <c:pt idx="2261">
                  <c:v>4.5960569988795102E-5</c:v>
                </c:pt>
                <c:pt idx="2262">
                  <c:v>4.5814872766998699E-5</c:v>
                </c:pt>
                <c:pt idx="2263">
                  <c:v>4.7573066719654202E-5</c:v>
                </c:pt>
                <c:pt idx="2264">
                  <c:v>4.58701144100803E-5</c:v>
                </c:pt>
                <c:pt idx="2265">
                  <c:v>4.7341758495460301E-5</c:v>
                </c:pt>
                <c:pt idx="2266">
                  <c:v>4.3304394705596302E-5</c:v>
                </c:pt>
                <c:pt idx="2267">
                  <c:v>4.4154961612244E-5</c:v>
                </c:pt>
                <c:pt idx="2268">
                  <c:v>4.3274974404755199E-5</c:v>
                </c:pt>
                <c:pt idx="2269">
                  <c:v>4.4932162303190103E-5</c:v>
                </c:pt>
                <c:pt idx="2270">
                  <c:v>4.3780170480070698E-5</c:v>
                </c:pt>
                <c:pt idx="2271">
                  <c:v>4.32854924495698E-5</c:v>
                </c:pt>
                <c:pt idx="2272">
                  <c:v>4.3597504898853998E-5</c:v>
                </c:pt>
                <c:pt idx="2273">
                  <c:v>4.3721428188681801E-5</c:v>
                </c:pt>
                <c:pt idx="2274">
                  <c:v>4.1986662521988199E-5</c:v>
                </c:pt>
                <c:pt idx="2275">
                  <c:v>4.3943800021793999E-5</c:v>
                </c:pt>
                <c:pt idx="2276">
                  <c:v>4.40311178080877E-5</c:v>
                </c:pt>
                <c:pt idx="2277">
                  <c:v>4.29032783539853E-5</c:v>
                </c:pt>
                <c:pt idx="2278">
                  <c:v>4.2645421368954203E-5</c:v>
                </c:pt>
                <c:pt idx="2279">
                  <c:v>4.1988541536265502E-5</c:v>
                </c:pt>
                <c:pt idx="2280">
                  <c:v>4.3201346177365503E-5</c:v>
                </c:pt>
                <c:pt idx="2281">
                  <c:v>4.1910611703077402E-5</c:v>
                </c:pt>
                <c:pt idx="2282">
                  <c:v>4.0932356667704303E-5</c:v>
                </c:pt>
                <c:pt idx="2283">
                  <c:v>4.2044616511454097E-5</c:v>
                </c:pt>
                <c:pt idx="2284">
                  <c:v>4.2332121548165698E-5</c:v>
                </c:pt>
                <c:pt idx="2285">
                  <c:v>4.1716708445615402E-5</c:v>
                </c:pt>
                <c:pt idx="2286">
                  <c:v>4.2330511034088998E-5</c:v>
                </c:pt>
                <c:pt idx="2287">
                  <c:v>4.0778327867485299E-5</c:v>
                </c:pt>
                <c:pt idx="2288">
                  <c:v>4.3037334460332803E-5</c:v>
                </c:pt>
                <c:pt idx="2289">
                  <c:v>4.26248553882041E-5</c:v>
                </c:pt>
                <c:pt idx="2290">
                  <c:v>4.0977214304381503E-5</c:v>
                </c:pt>
                <c:pt idx="2291">
                  <c:v>4.4208349179992898E-5</c:v>
                </c:pt>
                <c:pt idx="2292">
                  <c:v>4.0757213763447403E-5</c:v>
                </c:pt>
                <c:pt idx="2293">
                  <c:v>4.1187848404084898E-5</c:v>
                </c:pt>
                <c:pt idx="2294">
                  <c:v>4.1007110337094098E-5</c:v>
                </c:pt>
                <c:pt idx="2295">
                  <c:v>3.8542936252359797E-5</c:v>
                </c:pt>
                <c:pt idx="2296">
                  <c:v>3.8282559644006298E-5</c:v>
                </c:pt>
                <c:pt idx="2297">
                  <c:v>3.9900829668092597E-5</c:v>
                </c:pt>
                <c:pt idx="2298">
                  <c:v>4.1534003917487502E-5</c:v>
                </c:pt>
                <c:pt idx="2299">
                  <c:v>3.8523443720985401E-5</c:v>
                </c:pt>
                <c:pt idx="2300">
                  <c:v>3.9175470271523597E-5</c:v>
                </c:pt>
                <c:pt idx="2301">
                  <c:v>3.8886673202426503E-5</c:v>
                </c:pt>
                <c:pt idx="2302">
                  <c:v>4.0595410663112701E-5</c:v>
                </c:pt>
                <c:pt idx="2303">
                  <c:v>3.8967544305479698E-5</c:v>
                </c:pt>
                <c:pt idx="2304">
                  <c:v>3.7995230630927602E-5</c:v>
                </c:pt>
                <c:pt idx="2305">
                  <c:v>3.6741997911788101E-5</c:v>
                </c:pt>
                <c:pt idx="2306">
                  <c:v>3.7980522527584399E-5</c:v>
                </c:pt>
                <c:pt idx="2307">
                  <c:v>3.6421622881684703E-5</c:v>
                </c:pt>
                <c:pt idx="2308">
                  <c:v>3.64641651818934E-5</c:v>
                </c:pt>
                <c:pt idx="2309">
                  <c:v>3.7094904012041197E-5</c:v>
                </c:pt>
                <c:pt idx="2310">
                  <c:v>3.7414527095855601E-5</c:v>
                </c:pt>
                <c:pt idx="2311">
                  <c:v>3.7530913853007002E-5</c:v>
                </c:pt>
                <c:pt idx="2312">
                  <c:v>3.6238162405975001E-5</c:v>
                </c:pt>
                <c:pt idx="2313">
                  <c:v>3.6601180343204397E-5</c:v>
                </c:pt>
                <c:pt idx="2314">
                  <c:v>3.6176727528798098E-5</c:v>
                </c:pt>
                <c:pt idx="2315">
                  <c:v>3.6399708057565699E-5</c:v>
                </c:pt>
                <c:pt idx="2316">
                  <c:v>3.6343828781933802E-5</c:v>
                </c:pt>
                <c:pt idx="2317">
                  <c:v>3.6086828325965198E-5</c:v>
                </c:pt>
                <c:pt idx="2318">
                  <c:v>3.5844699526326002E-5</c:v>
                </c:pt>
                <c:pt idx="2319">
                  <c:v>3.67857294851685E-5</c:v>
                </c:pt>
                <c:pt idx="2320">
                  <c:v>3.6056470407438603E-5</c:v>
                </c:pt>
                <c:pt idx="2321">
                  <c:v>3.6027987432709199E-5</c:v>
                </c:pt>
                <c:pt idx="2322">
                  <c:v>3.6204588714892802E-5</c:v>
                </c:pt>
                <c:pt idx="2323">
                  <c:v>3.5809757191771898E-5</c:v>
                </c:pt>
                <c:pt idx="2324">
                  <c:v>3.6597554477221497E-5</c:v>
                </c:pt>
                <c:pt idx="2325">
                  <c:v>3.4909099336262402E-5</c:v>
                </c:pt>
                <c:pt idx="2326">
                  <c:v>3.4865733510678899E-5</c:v>
                </c:pt>
                <c:pt idx="2327">
                  <c:v>3.3191835645211801E-5</c:v>
                </c:pt>
                <c:pt idx="2328">
                  <c:v>3.4053911135844901E-5</c:v>
                </c:pt>
                <c:pt idx="2329">
                  <c:v>3.4720756370795897E-5</c:v>
                </c:pt>
                <c:pt idx="2330">
                  <c:v>3.3465284910885302E-5</c:v>
                </c:pt>
                <c:pt idx="2331">
                  <c:v>3.2383563615087E-5</c:v>
                </c:pt>
                <c:pt idx="2332">
                  <c:v>3.29254748979282E-5</c:v>
                </c:pt>
                <c:pt idx="2333">
                  <c:v>3.24870595368899E-5</c:v>
                </c:pt>
                <c:pt idx="2334">
                  <c:v>3.4031311777245697E-5</c:v>
                </c:pt>
                <c:pt idx="2335">
                  <c:v>3.1334461679322798E-5</c:v>
                </c:pt>
                <c:pt idx="2336">
                  <c:v>3.2182989507355602E-5</c:v>
                </c:pt>
                <c:pt idx="2337">
                  <c:v>3.2626936009683798E-5</c:v>
                </c:pt>
                <c:pt idx="2338">
                  <c:v>3.2658578133345103E-5</c:v>
                </c:pt>
                <c:pt idx="2339">
                  <c:v>3.1218898088550201E-5</c:v>
                </c:pt>
                <c:pt idx="2340">
                  <c:v>3.0077378939418601E-5</c:v>
                </c:pt>
                <c:pt idx="2341">
                  <c:v>3.1328891434739301E-5</c:v>
                </c:pt>
                <c:pt idx="2342">
                  <c:v>3.132992781559E-5</c:v>
                </c:pt>
                <c:pt idx="2343">
                  <c:v>3.0452009323010201E-5</c:v>
                </c:pt>
                <c:pt idx="2344">
                  <c:v>2.9965914838656298E-5</c:v>
                </c:pt>
                <c:pt idx="2345">
                  <c:v>3.01783058898794E-5</c:v>
                </c:pt>
                <c:pt idx="2346">
                  <c:v>3.1022453505360302E-5</c:v>
                </c:pt>
                <c:pt idx="2347">
                  <c:v>2.9629055334001399E-5</c:v>
                </c:pt>
                <c:pt idx="2348">
                  <c:v>2.9942323170836099E-5</c:v>
                </c:pt>
                <c:pt idx="2349">
                  <c:v>2.9470720195553599E-5</c:v>
                </c:pt>
                <c:pt idx="2350">
                  <c:v>2.9500277904761E-5</c:v>
                </c:pt>
                <c:pt idx="2351">
                  <c:v>2.9886796233036201E-5</c:v>
                </c:pt>
                <c:pt idx="2352">
                  <c:v>2.9134118863629001E-5</c:v>
                </c:pt>
                <c:pt idx="2353">
                  <c:v>3.0032244069502601E-5</c:v>
                </c:pt>
                <c:pt idx="2354">
                  <c:v>2.8260289980139101E-5</c:v>
                </c:pt>
                <c:pt idx="2355">
                  <c:v>2.88825610792715E-5</c:v>
                </c:pt>
                <c:pt idx="2356">
                  <c:v>2.8658273170629901E-5</c:v>
                </c:pt>
                <c:pt idx="2357">
                  <c:v>2.86039709192901E-5</c:v>
                </c:pt>
                <c:pt idx="2358">
                  <c:v>2.6605170623960199E-5</c:v>
                </c:pt>
                <c:pt idx="2359">
                  <c:v>2.7058802369131E-5</c:v>
                </c:pt>
                <c:pt idx="2360">
                  <c:v>2.7129593680303601E-5</c:v>
                </c:pt>
                <c:pt idx="2361">
                  <c:v>2.7072862475205499E-5</c:v>
                </c:pt>
                <c:pt idx="2362">
                  <c:v>2.8421794418590601E-5</c:v>
                </c:pt>
                <c:pt idx="2363">
                  <c:v>2.6690085169521701E-5</c:v>
                </c:pt>
                <c:pt idx="2364">
                  <c:v>2.6527223287622701E-5</c:v>
                </c:pt>
                <c:pt idx="2365">
                  <c:v>2.5708214445942098E-5</c:v>
                </c:pt>
                <c:pt idx="2366">
                  <c:v>2.49330033983503E-5</c:v>
                </c:pt>
                <c:pt idx="2367">
                  <c:v>2.49395356066959E-5</c:v>
                </c:pt>
                <c:pt idx="2368">
                  <c:v>2.48277037654479E-5</c:v>
                </c:pt>
                <c:pt idx="2369">
                  <c:v>2.7001348645779501E-5</c:v>
                </c:pt>
                <c:pt idx="2370">
                  <c:v>2.41153129407449E-5</c:v>
                </c:pt>
                <c:pt idx="2371">
                  <c:v>2.6793134882569898E-5</c:v>
                </c:pt>
                <c:pt idx="2372">
                  <c:v>2.5110141376779998E-5</c:v>
                </c:pt>
                <c:pt idx="2373">
                  <c:v>2.4967692279928099E-5</c:v>
                </c:pt>
                <c:pt idx="2374">
                  <c:v>2.4496108851707901E-5</c:v>
                </c:pt>
                <c:pt idx="2375">
                  <c:v>2.4942763667751499E-5</c:v>
                </c:pt>
                <c:pt idx="2376">
                  <c:v>2.1596922801471299E-5</c:v>
                </c:pt>
                <c:pt idx="2377">
                  <c:v>2.4005058648104498E-5</c:v>
                </c:pt>
                <c:pt idx="2378">
                  <c:v>2.3022935414704599E-5</c:v>
                </c:pt>
                <c:pt idx="2379">
                  <c:v>2.1946024734723699E-5</c:v>
                </c:pt>
                <c:pt idx="2380">
                  <c:v>2.3145744921365799E-5</c:v>
                </c:pt>
                <c:pt idx="2381">
                  <c:v>2.1986717408605601E-5</c:v>
                </c:pt>
                <c:pt idx="2382">
                  <c:v>2.2407683107296E-5</c:v>
                </c:pt>
                <c:pt idx="2383">
                  <c:v>2.3276259302476601E-5</c:v>
                </c:pt>
                <c:pt idx="2384">
                  <c:v>2.23119313491601E-5</c:v>
                </c:pt>
                <c:pt idx="2385">
                  <c:v>2.22730700616981E-5</c:v>
                </c:pt>
                <c:pt idx="2386">
                  <c:v>2.2057545904269901E-5</c:v>
                </c:pt>
                <c:pt idx="2387">
                  <c:v>2.1078501642669401E-5</c:v>
                </c:pt>
                <c:pt idx="2388">
                  <c:v>1.9557350624360701E-5</c:v>
                </c:pt>
                <c:pt idx="2389">
                  <c:v>2.1722741673974501E-5</c:v>
                </c:pt>
                <c:pt idx="2390">
                  <c:v>2.0970316625044601E-5</c:v>
                </c:pt>
                <c:pt idx="2391">
                  <c:v>1.9630117276267301E-5</c:v>
                </c:pt>
                <c:pt idx="2392">
                  <c:v>1.99772202608669E-5</c:v>
                </c:pt>
                <c:pt idx="2393">
                  <c:v>1.9534036200055801E-5</c:v>
                </c:pt>
                <c:pt idx="2394">
                  <c:v>2.0534410916284699E-5</c:v>
                </c:pt>
                <c:pt idx="2395">
                  <c:v>1.8210396153436701E-5</c:v>
                </c:pt>
                <c:pt idx="2396">
                  <c:v>2.00588977845036E-5</c:v>
                </c:pt>
                <c:pt idx="2397">
                  <c:v>1.8896858475292901E-5</c:v>
                </c:pt>
                <c:pt idx="2398">
                  <c:v>1.8896351184533101E-5</c:v>
                </c:pt>
                <c:pt idx="2399">
                  <c:v>1.7912714514544801E-5</c:v>
                </c:pt>
                <c:pt idx="2400">
                  <c:v>1.8115831359888099E-5</c:v>
                </c:pt>
                <c:pt idx="2401">
                  <c:v>1.66541221454178E-5</c:v>
                </c:pt>
                <c:pt idx="2402">
                  <c:v>1.68556168720964E-5</c:v>
                </c:pt>
                <c:pt idx="2403">
                  <c:v>1.77660274326775E-5</c:v>
                </c:pt>
                <c:pt idx="2404">
                  <c:v>1.60755616706578E-5</c:v>
                </c:pt>
                <c:pt idx="2405">
                  <c:v>1.6284066045670501E-5</c:v>
                </c:pt>
                <c:pt idx="2406">
                  <c:v>1.5770765076951699E-5</c:v>
                </c:pt>
                <c:pt idx="2407">
                  <c:v>1.4763535910384701E-5</c:v>
                </c:pt>
                <c:pt idx="2408">
                  <c:v>1.66827684131926E-5</c:v>
                </c:pt>
                <c:pt idx="2409">
                  <c:v>1.4381694167196499E-5</c:v>
                </c:pt>
                <c:pt idx="2410">
                  <c:v>1.5743384286993101E-5</c:v>
                </c:pt>
                <c:pt idx="2411">
                  <c:v>1.4096490343669401E-5</c:v>
                </c:pt>
                <c:pt idx="2412">
                  <c:v>1.29154820455818E-5</c:v>
                </c:pt>
                <c:pt idx="2413">
                  <c:v>1.5200680211911E-5</c:v>
                </c:pt>
                <c:pt idx="2414">
                  <c:v>1.4403543652725899E-5</c:v>
                </c:pt>
                <c:pt idx="2415">
                  <c:v>1.2486423283772799E-5</c:v>
                </c:pt>
                <c:pt idx="2416">
                  <c:v>1.3827813729993599E-5</c:v>
                </c:pt>
                <c:pt idx="2417">
                  <c:v>1.32637100042572E-5</c:v>
                </c:pt>
                <c:pt idx="2418">
                  <c:v>1.4582816382816601E-5</c:v>
                </c:pt>
                <c:pt idx="2419">
                  <c:v>1.40316494412427E-5</c:v>
                </c:pt>
                <c:pt idx="2420">
                  <c:v>1.2449357690850499E-5</c:v>
                </c:pt>
                <c:pt idx="2421">
                  <c:v>1.2841479791406699E-5</c:v>
                </c:pt>
                <c:pt idx="2422">
                  <c:v>1.25611526797794E-5</c:v>
                </c:pt>
                <c:pt idx="2423">
                  <c:v>1.1146501247565699E-5</c:v>
                </c:pt>
                <c:pt idx="2424">
                  <c:v>1.2428726872833399E-5</c:v>
                </c:pt>
                <c:pt idx="2425">
                  <c:v>1.1772545046806599E-5</c:v>
                </c:pt>
                <c:pt idx="2426">
                  <c:v>1.13598540616255E-5</c:v>
                </c:pt>
                <c:pt idx="2427">
                  <c:v>1.04540713604364E-5</c:v>
                </c:pt>
                <c:pt idx="2428">
                  <c:v>1.1334807352351601E-5</c:v>
                </c:pt>
                <c:pt idx="2429">
                  <c:v>1.05797917399412E-5</c:v>
                </c:pt>
                <c:pt idx="2430">
                  <c:v>9.8311979200792595E-6</c:v>
                </c:pt>
                <c:pt idx="2431">
                  <c:v>1.07897765212633E-5</c:v>
                </c:pt>
                <c:pt idx="2432">
                  <c:v>9.0292106639398797E-6</c:v>
                </c:pt>
                <c:pt idx="2433">
                  <c:v>9.1153179604896906E-6</c:v>
                </c:pt>
                <c:pt idx="2434">
                  <c:v>1.0275500833342999E-5</c:v>
                </c:pt>
                <c:pt idx="2435">
                  <c:v>7.5307481217490602E-6</c:v>
                </c:pt>
                <c:pt idx="2436">
                  <c:v>7.8208431533412195E-6</c:v>
                </c:pt>
                <c:pt idx="2437">
                  <c:v>8.7692630071815092E-6</c:v>
                </c:pt>
                <c:pt idx="2438">
                  <c:v>8.0147371779470406E-6</c:v>
                </c:pt>
                <c:pt idx="2439">
                  <c:v>1.00146694922909E-5</c:v>
                </c:pt>
                <c:pt idx="2440">
                  <c:v>7.8443002624832102E-6</c:v>
                </c:pt>
                <c:pt idx="2441">
                  <c:v>7.2873124997537503E-6</c:v>
                </c:pt>
                <c:pt idx="2442">
                  <c:v>6.3664890457104098E-6</c:v>
                </c:pt>
                <c:pt idx="2443">
                  <c:v>7.6216515871539E-6</c:v>
                </c:pt>
                <c:pt idx="2444">
                  <c:v>7.0329069940129001E-6</c:v>
                </c:pt>
                <c:pt idx="2445">
                  <c:v>6.0516004705282403E-6</c:v>
                </c:pt>
                <c:pt idx="2446">
                  <c:v>8.2104919333138704E-6</c:v>
                </c:pt>
                <c:pt idx="2447">
                  <c:v>7.4779649774475702E-6</c:v>
                </c:pt>
                <c:pt idx="2448">
                  <c:v>6.3085121515364399E-6</c:v>
                </c:pt>
                <c:pt idx="2449">
                  <c:v>4.9029107896851702E-6</c:v>
                </c:pt>
                <c:pt idx="2450">
                  <c:v>5.0579073276680696E-6</c:v>
                </c:pt>
                <c:pt idx="2451">
                  <c:v>3.8082021371843201E-6</c:v>
                </c:pt>
                <c:pt idx="2452">
                  <c:v>4.6817792845175401E-6</c:v>
                </c:pt>
                <c:pt idx="2453">
                  <c:v>4.1204011327691202E-6</c:v>
                </c:pt>
                <c:pt idx="2454">
                  <c:v>4.5902533380670196E-6</c:v>
                </c:pt>
                <c:pt idx="2455">
                  <c:v>4.60139526135267E-6</c:v>
                </c:pt>
                <c:pt idx="2456">
                  <c:v>3.6735618544250701E-6</c:v>
                </c:pt>
                <c:pt idx="2457">
                  <c:v>2.2618436021597098E-6</c:v>
                </c:pt>
                <c:pt idx="2458">
                  <c:v>2.7112487215221598E-6</c:v>
                </c:pt>
                <c:pt idx="2459">
                  <c:v>3.2997856121954999E-6</c:v>
                </c:pt>
                <c:pt idx="2460">
                  <c:v>3.8918966579491301E-6</c:v>
                </c:pt>
                <c:pt idx="2461">
                  <c:v>3.3615336242028499E-6</c:v>
                </c:pt>
                <c:pt idx="2462">
                  <c:v>1.89681106431148E-6</c:v>
                </c:pt>
                <c:pt idx="2463">
                  <c:v>2.33480557043019E-6</c:v>
                </c:pt>
                <c:pt idx="2464">
                  <c:v>6.8241518959215402E-7</c:v>
                </c:pt>
                <c:pt idx="2465">
                  <c:v>1.0737627733365399E-6</c:v>
                </c:pt>
                <c:pt idx="2466">
                  <c:v>-1.4599300096477299E-7</c:v>
                </c:pt>
                <c:pt idx="2467">
                  <c:v>1.1545677447866501E-6</c:v>
                </c:pt>
                <c:pt idx="2468">
                  <c:v>5.6906386487006302E-8</c:v>
                </c:pt>
                <c:pt idx="2469">
                  <c:v>1.1526910371889099E-6</c:v>
                </c:pt>
                <c:pt idx="2470">
                  <c:v>1.17440921433999E-6</c:v>
                </c:pt>
                <c:pt idx="2471">
                  <c:v>-1.42800393840518E-7</c:v>
                </c:pt>
                <c:pt idx="2472">
                  <c:v>1.04029601922449E-7</c:v>
                </c:pt>
                <c:pt idx="2473">
                  <c:v>4.59683708751686E-7</c:v>
                </c:pt>
                <c:pt idx="2474">
                  <c:v>-9.61022297710399E-7</c:v>
                </c:pt>
                <c:pt idx="2475">
                  <c:v>-1.15051002268347E-6</c:v>
                </c:pt>
                <c:pt idx="2476">
                  <c:v>-1.3398298118818601E-6</c:v>
                </c:pt>
                <c:pt idx="2477">
                  <c:v>-2.53143753810632E-6</c:v>
                </c:pt>
                <c:pt idx="2478">
                  <c:v>-1.29911579535916E-6</c:v>
                </c:pt>
                <c:pt idx="2479">
                  <c:v>-2.1285081177987302E-6</c:v>
                </c:pt>
                <c:pt idx="2480">
                  <c:v>-1.7018378033985099E-6</c:v>
                </c:pt>
                <c:pt idx="2481">
                  <c:v>-3.3797737076019701E-6</c:v>
                </c:pt>
                <c:pt idx="2482">
                  <c:v>-1.88971289987612E-6</c:v>
                </c:pt>
                <c:pt idx="2483">
                  <c:v>-3.0374585348336501E-6</c:v>
                </c:pt>
                <c:pt idx="2484">
                  <c:v>-1.6845227589456099E-6</c:v>
                </c:pt>
                <c:pt idx="2485">
                  <c:v>-2.8002530575483001E-6</c:v>
                </c:pt>
                <c:pt idx="2486">
                  <c:v>-2.6430455541959702E-6</c:v>
                </c:pt>
                <c:pt idx="2487">
                  <c:v>-3.9978892437949399E-6</c:v>
                </c:pt>
                <c:pt idx="2488">
                  <c:v>-4.2744364036737403E-6</c:v>
                </c:pt>
                <c:pt idx="2489">
                  <c:v>-4.1969913283307101E-6</c:v>
                </c:pt>
                <c:pt idx="2490">
                  <c:v>-2.9257972769787901E-6</c:v>
                </c:pt>
                <c:pt idx="2491">
                  <c:v>-4.4941599983551898E-6</c:v>
                </c:pt>
                <c:pt idx="2492">
                  <c:v>-5.0070869171776598E-6</c:v>
                </c:pt>
                <c:pt idx="2493">
                  <c:v>-5.7148583534142297E-6</c:v>
                </c:pt>
                <c:pt idx="2494">
                  <c:v>-5.9973860559411403E-6</c:v>
                </c:pt>
                <c:pt idx="2495">
                  <c:v>-8.4198794130369495E-6</c:v>
                </c:pt>
                <c:pt idx="2496">
                  <c:v>-4.5728416528409898E-6</c:v>
                </c:pt>
                <c:pt idx="2497">
                  <c:v>-6.4966420940405604E-6</c:v>
                </c:pt>
                <c:pt idx="2498">
                  <c:v>-6.4947668952023798E-6</c:v>
                </c:pt>
                <c:pt idx="2499">
                  <c:v>-6.4834734934538904E-6</c:v>
                </c:pt>
                <c:pt idx="2500">
                  <c:v>-6.3870763249270203E-6</c:v>
                </c:pt>
                <c:pt idx="2501">
                  <c:v>-7.8018035461844392E-6</c:v>
                </c:pt>
                <c:pt idx="2502">
                  <c:v>-8.4185694496313104E-6</c:v>
                </c:pt>
                <c:pt idx="2503">
                  <c:v>-8.7185889296633901E-6</c:v>
                </c:pt>
                <c:pt idx="2504">
                  <c:v>-7.1257837089508803E-6</c:v>
                </c:pt>
                <c:pt idx="2505">
                  <c:v>-8.7946932068568992E-6</c:v>
                </c:pt>
                <c:pt idx="2506">
                  <c:v>-9.6164874883787005E-6</c:v>
                </c:pt>
                <c:pt idx="2507">
                  <c:v>-8.7734641626392297E-6</c:v>
                </c:pt>
                <c:pt idx="2508">
                  <c:v>-8.5540130481555005E-6</c:v>
                </c:pt>
                <c:pt idx="2509">
                  <c:v>-7.8915036322693702E-6</c:v>
                </c:pt>
                <c:pt idx="2510">
                  <c:v>-9.2658390335522307E-6</c:v>
                </c:pt>
                <c:pt idx="2511">
                  <c:v>-1.0563540233578499E-5</c:v>
                </c:pt>
                <c:pt idx="2512">
                  <c:v>-8.3356484932897097E-6</c:v>
                </c:pt>
                <c:pt idx="2513">
                  <c:v>-1.0499893095606E-5</c:v>
                </c:pt>
                <c:pt idx="2514">
                  <c:v>-1.0658737840079499E-5</c:v>
                </c:pt>
                <c:pt idx="2515">
                  <c:v>-9.5908126971912494E-6</c:v>
                </c:pt>
                <c:pt idx="2516">
                  <c:v>-9.0492233162785104E-6</c:v>
                </c:pt>
                <c:pt idx="2517">
                  <c:v>-9.00171980135331E-6</c:v>
                </c:pt>
                <c:pt idx="2518">
                  <c:v>-1.12994105108505E-5</c:v>
                </c:pt>
                <c:pt idx="2519">
                  <c:v>-1.1402191371005701E-5</c:v>
                </c:pt>
                <c:pt idx="2520">
                  <c:v>-1.1633354667425E-5</c:v>
                </c:pt>
                <c:pt idx="2521">
                  <c:v>-1.0363666960595601E-5</c:v>
                </c:pt>
                <c:pt idx="2522">
                  <c:v>-1.1176104404231299E-5</c:v>
                </c:pt>
                <c:pt idx="2523">
                  <c:v>-9.8422238903617708E-6</c:v>
                </c:pt>
                <c:pt idx="2524">
                  <c:v>-1.10425736301892E-5</c:v>
                </c:pt>
                <c:pt idx="2525">
                  <c:v>-1.333307920576E-5</c:v>
                </c:pt>
                <c:pt idx="2526">
                  <c:v>-1.30986318981776E-5</c:v>
                </c:pt>
                <c:pt idx="2527">
                  <c:v>-1.14194551402831E-5</c:v>
                </c:pt>
                <c:pt idx="2528">
                  <c:v>-1.26062666184954E-5</c:v>
                </c:pt>
                <c:pt idx="2529">
                  <c:v>-1.2107014742246901E-5</c:v>
                </c:pt>
                <c:pt idx="2530">
                  <c:v>-1.35024287642654E-5</c:v>
                </c:pt>
                <c:pt idx="2531">
                  <c:v>-1.3520373427457199E-5</c:v>
                </c:pt>
                <c:pt idx="2532">
                  <c:v>-1.17981627208528E-5</c:v>
                </c:pt>
                <c:pt idx="2533">
                  <c:v>-1.4853175677138699E-5</c:v>
                </c:pt>
                <c:pt idx="2534">
                  <c:v>-1.26877713067062E-5</c:v>
                </c:pt>
                <c:pt idx="2535">
                  <c:v>-1.40134502928837E-5</c:v>
                </c:pt>
                <c:pt idx="2536">
                  <c:v>-1.4695744123741599E-5</c:v>
                </c:pt>
                <c:pt idx="2537">
                  <c:v>-1.5663712548140299E-5</c:v>
                </c:pt>
                <c:pt idx="2538">
                  <c:v>-1.4018502195256101E-5</c:v>
                </c:pt>
                <c:pt idx="2539">
                  <c:v>-1.4214356564458399E-5</c:v>
                </c:pt>
                <c:pt idx="2540">
                  <c:v>-1.5796396231796E-5</c:v>
                </c:pt>
                <c:pt idx="2541">
                  <c:v>-1.4377964875380701E-5</c:v>
                </c:pt>
                <c:pt idx="2542">
                  <c:v>-1.5511323537972602E-5</c:v>
                </c:pt>
                <c:pt idx="2543">
                  <c:v>-1.5277490063618602E-5</c:v>
                </c:pt>
                <c:pt idx="2544">
                  <c:v>-1.5264990299954898E-5</c:v>
                </c:pt>
                <c:pt idx="2545">
                  <c:v>-1.5470951690098001E-5</c:v>
                </c:pt>
                <c:pt idx="2546">
                  <c:v>-1.5213334310218001E-5</c:v>
                </c:pt>
                <c:pt idx="2547">
                  <c:v>-1.6007221676149199E-5</c:v>
                </c:pt>
                <c:pt idx="2548">
                  <c:v>-1.7124688617685102E-5</c:v>
                </c:pt>
                <c:pt idx="2549">
                  <c:v>-1.50181210377611E-5</c:v>
                </c:pt>
                <c:pt idx="2550">
                  <c:v>-1.58819189754533E-5</c:v>
                </c:pt>
                <c:pt idx="2551">
                  <c:v>-1.5949739255084999E-5</c:v>
                </c:pt>
                <c:pt idx="2552">
                  <c:v>-1.6454142210356299E-5</c:v>
                </c:pt>
                <c:pt idx="2553">
                  <c:v>-1.7585647132562799E-5</c:v>
                </c:pt>
                <c:pt idx="2554">
                  <c:v>-1.5926140934866001E-5</c:v>
                </c:pt>
                <c:pt idx="2555">
                  <c:v>-1.6971309240873201E-5</c:v>
                </c:pt>
                <c:pt idx="2556">
                  <c:v>-1.65686693827031E-5</c:v>
                </c:pt>
                <c:pt idx="2557">
                  <c:v>-1.7442479974052199E-5</c:v>
                </c:pt>
                <c:pt idx="2558">
                  <c:v>-1.85714365574746E-5</c:v>
                </c:pt>
                <c:pt idx="2559">
                  <c:v>-1.8591599000408901E-5</c:v>
                </c:pt>
                <c:pt idx="2560">
                  <c:v>-1.8705147426468299E-5</c:v>
                </c:pt>
                <c:pt idx="2561">
                  <c:v>-1.8310406150181601E-5</c:v>
                </c:pt>
                <c:pt idx="2562">
                  <c:v>-1.9752433445772201E-5</c:v>
                </c:pt>
                <c:pt idx="2563">
                  <c:v>-1.7562146740881601E-5</c:v>
                </c:pt>
                <c:pt idx="2564">
                  <c:v>-1.7935849946261E-5</c:v>
                </c:pt>
                <c:pt idx="2565">
                  <c:v>-1.9596689268431902E-5</c:v>
                </c:pt>
                <c:pt idx="2566">
                  <c:v>-1.8844522477085299E-5</c:v>
                </c:pt>
                <c:pt idx="2567">
                  <c:v>-1.95851876359267E-5</c:v>
                </c:pt>
                <c:pt idx="2568">
                  <c:v>-1.9166256911874101E-5</c:v>
                </c:pt>
                <c:pt idx="2569">
                  <c:v>-1.6846655036106402E-5</c:v>
                </c:pt>
                <c:pt idx="2570">
                  <c:v>-1.9671363571741701E-5</c:v>
                </c:pt>
                <c:pt idx="2571">
                  <c:v>-2.0177851143372901E-5</c:v>
                </c:pt>
                <c:pt idx="2572">
                  <c:v>-2.0485203645993001E-5</c:v>
                </c:pt>
                <c:pt idx="2573">
                  <c:v>-2.0524235712275899E-5</c:v>
                </c:pt>
                <c:pt idx="2574">
                  <c:v>-2.00328050543924E-5</c:v>
                </c:pt>
                <c:pt idx="2575">
                  <c:v>-1.9633652887578199E-5</c:v>
                </c:pt>
                <c:pt idx="2576">
                  <c:v>-2.0429669005259801E-5</c:v>
                </c:pt>
                <c:pt idx="2577">
                  <c:v>-2.0343428395164799E-5</c:v>
                </c:pt>
                <c:pt idx="2578">
                  <c:v>-1.9073022609787999E-5</c:v>
                </c:pt>
                <c:pt idx="2579">
                  <c:v>-2.1514626906011601E-5</c:v>
                </c:pt>
                <c:pt idx="2580">
                  <c:v>-2.12200290805873E-5</c:v>
                </c:pt>
                <c:pt idx="2581">
                  <c:v>-2.17065111756823E-5</c:v>
                </c:pt>
                <c:pt idx="2582">
                  <c:v>-2.1115753537412302E-5</c:v>
                </c:pt>
                <c:pt idx="2583">
                  <c:v>-1.9199107203982799E-5</c:v>
                </c:pt>
                <c:pt idx="2584">
                  <c:v>-1.96311671284889E-5</c:v>
                </c:pt>
                <c:pt idx="2585">
                  <c:v>-2.1716018284727299E-5</c:v>
                </c:pt>
                <c:pt idx="2586">
                  <c:v>-2.2528792524415799E-5</c:v>
                </c:pt>
                <c:pt idx="2587">
                  <c:v>-2.1339858869832801E-5</c:v>
                </c:pt>
                <c:pt idx="2588">
                  <c:v>-2.1682223647142801E-5</c:v>
                </c:pt>
                <c:pt idx="2589">
                  <c:v>-2.16853418051945E-5</c:v>
                </c:pt>
                <c:pt idx="2590">
                  <c:v>-2.01893510484832E-5</c:v>
                </c:pt>
                <c:pt idx="2591">
                  <c:v>-2.18492978077639E-5</c:v>
                </c:pt>
                <c:pt idx="2592">
                  <c:v>-2.3510855773074702E-5</c:v>
                </c:pt>
                <c:pt idx="2593">
                  <c:v>-2.1317998311293999E-5</c:v>
                </c:pt>
                <c:pt idx="2594">
                  <c:v>-2.16687298021597E-5</c:v>
                </c:pt>
                <c:pt idx="2595">
                  <c:v>-2.3353487671128999E-5</c:v>
                </c:pt>
                <c:pt idx="2596">
                  <c:v>-2.0964031237044999E-5</c:v>
                </c:pt>
                <c:pt idx="2597">
                  <c:v>-2.4567939384545202E-5</c:v>
                </c:pt>
                <c:pt idx="2598">
                  <c:v>-2.27099630370638E-5</c:v>
                </c:pt>
                <c:pt idx="2599">
                  <c:v>-2.4849363755718799E-5</c:v>
                </c:pt>
                <c:pt idx="2600">
                  <c:v>-2.1632457982169799E-5</c:v>
                </c:pt>
                <c:pt idx="2601">
                  <c:v>-2.49154679646459E-5</c:v>
                </c:pt>
                <c:pt idx="2602">
                  <c:v>-2.2568439095114501E-5</c:v>
                </c:pt>
                <c:pt idx="2603">
                  <c:v>-2.2939549464019001E-5</c:v>
                </c:pt>
                <c:pt idx="2604">
                  <c:v>-2.4721551284254099E-5</c:v>
                </c:pt>
                <c:pt idx="2605">
                  <c:v>-2.4627501554511098E-5</c:v>
                </c:pt>
                <c:pt idx="2606">
                  <c:v>-2.4188472765256799E-5</c:v>
                </c:pt>
                <c:pt idx="2607">
                  <c:v>-2.52872923169102E-5</c:v>
                </c:pt>
                <c:pt idx="2608">
                  <c:v>-2.28687636028106E-5</c:v>
                </c:pt>
                <c:pt idx="2609">
                  <c:v>-2.4726093981774999E-5</c:v>
                </c:pt>
                <c:pt idx="2610">
                  <c:v>-2.3787144383899599E-5</c:v>
                </c:pt>
                <c:pt idx="2611">
                  <c:v>-2.5294511092789701E-5</c:v>
                </c:pt>
                <c:pt idx="2612">
                  <c:v>-2.4545738651862399E-5</c:v>
                </c:pt>
                <c:pt idx="2613">
                  <c:v>-2.47389983929328E-5</c:v>
                </c:pt>
                <c:pt idx="2614">
                  <c:v>-2.39840756583838E-5</c:v>
                </c:pt>
                <c:pt idx="2615">
                  <c:v>-2.6253382028342101E-5</c:v>
                </c:pt>
                <c:pt idx="2616">
                  <c:v>-2.46187756097125E-5</c:v>
                </c:pt>
                <c:pt idx="2617">
                  <c:v>-2.44202467365691E-5</c:v>
                </c:pt>
                <c:pt idx="2618">
                  <c:v>-2.41480966674658E-5</c:v>
                </c:pt>
                <c:pt idx="2619">
                  <c:v>-2.4181565762279501E-5</c:v>
                </c:pt>
                <c:pt idx="2620">
                  <c:v>-2.7589224963636901E-5</c:v>
                </c:pt>
                <c:pt idx="2621">
                  <c:v>-2.6176243570345501E-5</c:v>
                </c:pt>
                <c:pt idx="2622">
                  <c:v>-2.63455869045679E-5</c:v>
                </c:pt>
                <c:pt idx="2623">
                  <c:v>-2.4730547120022399E-5</c:v>
                </c:pt>
                <c:pt idx="2624">
                  <c:v>-2.5999739764962202E-5</c:v>
                </c:pt>
                <c:pt idx="2625">
                  <c:v>-2.55755298234739E-5</c:v>
                </c:pt>
                <c:pt idx="2626">
                  <c:v>-2.4626387231568101E-5</c:v>
                </c:pt>
                <c:pt idx="2627">
                  <c:v>-2.4364866610108099E-5</c:v>
                </c:pt>
                <c:pt idx="2628">
                  <c:v>-2.45731780915804E-5</c:v>
                </c:pt>
                <c:pt idx="2629">
                  <c:v>-2.55496709338514E-5</c:v>
                </c:pt>
                <c:pt idx="2630">
                  <c:v>-2.4974381516306901E-5</c:v>
                </c:pt>
                <c:pt idx="2631">
                  <c:v>-2.47696362432616E-5</c:v>
                </c:pt>
                <c:pt idx="2632">
                  <c:v>-2.52775638650932E-5</c:v>
                </c:pt>
                <c:pt idx="2633">
                  <c:v>-2.4919994519733401E-5</c:v>
                </c:pt>
                <c:pt idx="2634">
                  <c:v>-2.6700406836715299E-5</c:v>
                </c:pt>
                <c:pt idx="2635">
                  <c:v>-2.7916806822021599E-5</c:v>
                </c:pt>
                <c:pt idx="2636">
                  <c:v>-2.5939861591410901E-5</c:v>
                </c:pt>
                <c:pt idx="2637">
                  <c:v>-2.4470417652916999E-5</c:v>
                </c:pt>
                <c:pt idx="2638">
                  <c:v>-2.5893416491651301E-5</c:v>
                </c:pt>
                <c:pt idx="2639">
                  <c:v>-2.47944662596115E-5</c:v>
                </c:pt>
                <c:pt idx="2640">
                  <c:v>-2.5272421156589801E-5</c:v>
                </c:pt>
                <c:pt idx="2641">
                  <c:v>-2.71769332031965E-5</c:v>
                </c:pt>
                <c:pt idx="2642">
                  <c:v>-2.63992292197128E-5</c:v>
                </c:pt>
                <c:pt idx="2643">
                  <c:v>-2.6321282713599301E-5</c:v>
                </c:pt>
                <c:pt idx="2644">
                  <c:v>-2.61742813866856E-5</c:v>
                </c:pt>
                <c:pt idx="2645">
                  <c:v>-2.5855112328597699E-5</c:v>
                </c:pt>
                <c:pt idx="2646">
                  <c:v>-2.6910148625215201E-5</c:v>
                </c:pt>
                <c:pt idx="2647">
                  <c:v>-2.6018306226518698E-5</c:v>
                </c:pt>
                <c:pt idx="2648">
                  <c:v>-2.7842662752120002E-5</c:v>
                </c:pt>
                <c:pt idx="2649">
                  <c:v>-2.8366369443377701E-5</c:v>
                </c:pt>
                <c:pt idx="2650">
                  <c:v>-2.79250744788915E-5</c:v>
                </c:pt>
                <c:pt idx="2651">
                  <c:v>-2.5862881125384401E-5</c:v>
                </c:pt>
                <c:pt idx="2652">
                  <c:v>-2.75533057402446E-5</c:v>
                </c:pt>
                <c:pt idx="2653">
                  <c:v>-2.6380000709475801E-5</c:v>
                </c:pt>
                <c:pt idx="2654">
                  <c:v>-2.6872754240968401E-5</c:v>
                </c:pt>
                <c:pt idx="2655">
                  <c:v>-2.6916639362113099E-5</c:v>
                </c:pt>
                <c:pt idx="2656">
                  <c:v>-2.6139272737475299E-5</c:v>
                </c:pt>
                <c:pt idx="2657">
                  <c:v>-2.76145606555419E-5</c:v>
                </c:pt>
                <c:pt idx="2658">
                  <c:v>-2.7341707134060001E-5</c:v>
                </c:pt>
                <c:pt idx="2659">
                  <c:v>-2.5232547688239001E-5</c:v>
                </c:pt>
                <c:pt idx="2660">
                  <c:v>-2.6948959282280299E-5</c:v>
                </c:pt>
                <c:pt idx="2661">
                  <c:v>-2.68975044348244E-5</c:v>
                </c:pt>
                <c:pt idx="2662">
                  <c:v>-2.6445913436198399E-5</c:v>
                </c:pt>
                <c:pt idx="2663">
                  <c:v>-2.54960249168716E-5</c:v>
                </c:pt>
                <c:pt idx="2664">
                  <c:v>-2.81024685637693E-5</c:v>
                </c:pt>
                <c:pt idx="2665">
                  <c:v>-2.6438108877075799E-5</c:v>
                </c:pt>
                <c:pt idx="2666">
                  <c:v>-2.59468933190188E-5</c:v>
                </c:pt>
                <c:pt idx="2667">
                  <c:v>-2.6028957675924099E-5</c:v>
                </c:pt>
                <c:pt idx="2668">
                  <c:v>-2.68737807543619E-5</c:v>
                </c:pt>
                <c:pt idx="2669">
                  <c:v>-2.7425361336605299E-5</c:v>
                </c:pt>
                <c:pt idx="2670">
                  <c:v>-2.7058195990827199E-5</c:v>
                </c:pt>
                <c:pt idx="2671">
                  <c:v>-2.7268298207550501E-5</c:v>
                </c:pt>
                <c:pt idx="2672">
                  <c:v>-2.7503532667637999E-5</c:v>
                </c:pt>
                <c:pt idx="2673">
                  <c:v>-2.6653847955528998E-5</c:v>
                </c:pt>
                <c:pt idx="2674">
                  <c:v>-2.75272127541935E-5</c:v>
                </c:pt>
                <c:pt idx="2675">
                  <c:v>-2.76669185776035E-5</c:v>
                </c:pt>
                <c:pt idx="2676">
                  <c:v>-2.6827422214989502E-5</c:v>
                </c:pt>
                <c:pt idx="2677">
                  <c:v>-2.71256051684569E-5</c:v>
                </c:pt>
                <c:pt idx="2678">
                  <c:v>-2.85064814059673E-5</c:v>
                </c:pt>
                <c:pt idx="2679">
                  <c:v>-2.8027904683369201E-5</c:v>
                </c:pt>
                <c:pt idx="2680">
                  <c:v>-2.63324142311721E-5</c:v>
                </c:pt>
                <c:pt idx="2681">
                  <c:v>-2.7871701962397898E-5</c:v>
                </c:pt>
                <c:pt idx="2682">
                  <c:v>-2.6878560833136699E-5</c:v>
                </c:pt>
                <c:pt idx="2683">
                  <c:v>-2.8181284817677899E-5</c:v>
                </c:pt>
                <c:pt idx="2684">
                  <c:v>-2.6821134078285702E-5</c:v>
                </c:pt>
                <c:pt idx="2685">
                  <c:v>-2.7419786448042099E-5</c:v>
                </c:pt>
                <c:pt idx="2686">
                  <c:v>-2.7502160110126599E-5</c:v>
                </c:pt>
                <c:pt idx="2687">
                  <c:v>-2.7764478741144001E-5</c:v>
                </c:pt>
                <c:pt idx="2688">
                  <c:v>-2.6768200365700501E-5</c:v>
                </c:pt>
                <c:pt idx="2689">
                  <c:v>-2.79075866466546E-5</c:v>
                </c:pt>
                <c:pt idx="2690">
                  <c:v>-2.8081779948201799E-5</c:v>
                </c:pt>
                <c:pt idx="2691">
                  <c:v>-2.6703972718595099E-5</c:v>
                </c:pt>
                <c:pt idx="2692">
                  <c:v>-2.7499020847361999E-5</c:v>
                </c:pt>
                <c:pt idx="2693">
                  <c:v>-2.83818806306048E-5</c:v>
                </c:pt>
                <c:pt idx="2694">
                  <c:v>-2.7734757438338202E-5</c:v>
                </c:pt>
                <c:pt idx="2695">
                  <c:v>-2.8487471508543201E-5</c:v>
                </c:pt>
                <c:pt idx="2696">
                  <c:v>-2.4937164444557399E-5</c:v>
                </c:pt>
                <c:pt idx="2697">
                  <c:v>-2.6277344131080399E-5</c:v>
                </c:pt>
                <c:pt idx="2698">
                  <c:v>-2.76818146459135E-5</c:v>
                </c:pt>
                <c:pt idx="2699">
                  <c:v>-2.6920858524871901E-5</c:v>
                </c:pt>
                <c:pt idx="2700">
                  <c:v>-2.87994912422822E-5</c:v>
                </c:pt>
                <c:pt idx="2701">
                  <c:v>-2.8134735785888399E-5</c:v>
                </c:pt>
                <c:pt idx="2702">
                  <c:v>-2.5660920307380499E-5</c:v>
                </c:pt>
                <c:pt idx="2703">
                  <c:v>-2.82435198932251E-5</c:v>
                </c:pt>
                <c:pt idx="2704">
                  <c:v>-2.81637247309821E-5</c:v>
                </c:pt>
                <c:pt idx="2705">
                  <c:v>-2.95225585769995E-5</c:v>
                </c:pt>
                <c:pt idx="2706">
                  <c:v>-2.7581457066457899E-5</c:v>
                </c:pt>
                <c:pt idx="2707">
                  <c:v>-2.9655731447898499E-5</c:v>
                </c:pt>
                <c:pt idx="2708">
                  <c:v>-2.7411107738370399E-5</c:v>
                </c:pt>
                <c:pt idx="2709">
                  <c:v>-2.8659156852386099E-5</c:v>
                </c:pt>
                <c:pt idx="2710">
                  <c:v>-2.82135675294857E-5</c:v>
                </c:pt>
                <c:pt idx="2711">
                  <c:v>-2.7989042240989101E-5</c:v>
                </c:pt>
                <c:pt idx="2712">
                  <c:v>-2.8206909827328E-5</c:v>
                </c:pt>
                <c:pt idx="2713">
                  <c:v>-2.76537383631648E-5</c:v>
                </c:pt>
                <c:pt idx="2714">
                  <c:v>-2.9977526416672502E-5</c:v>
                </c:pt>
                <c:pt idx="2715">
                  <c:v>-2.8738865491855201E-5</c:v>
                </c:pt>
                <c:pt idx="2716">
                  <c:v>-2.8510615360531699E-5</c:v>
                </c:pt>
                <c:pt idx="2717">
                  <c:v>-2.7113852320984301E-5</c:v>
                </c:pt>
                <c:pt idx="2718">
                  <c:v>-2.99270032710762E-5</c:v>
                </c:pt>
                <c:pt idx="2719">
                  <c:v>-2.8150356959054901E-5</c:v>
                </c:pt>
                <c:pt idx="2720">
                  <c:v>-3.0172770678694902E-5</c:v>
                </c:pt>
                <c:pt idx="2721">
                  <c:v>-2.9302507042306601E-5</c:v>
                </c:pt>
                <c:pt idx="2722">
                  <c:v>-2.8166685347121401E-5</c:v>
                </c:pt>
                <c:pt idx="2723">
                  <c:v>-2.95829860279059E-5</c:v>
                </c:pt>
                <c:pt idx="2724">
                  <c:v>-2.9309574775306299E-5</c:v>
                </c:pt>
                <c:pt idx="2725">
                  <c:v>-2.7926739391905998E-5</c:v>
                </c:pt>
                <c:pt idx="2726">
                  <c:v>-3.0631638221909497E-5</c:v>
                </c:pt>
                <c:pt idx="2727">
                  <c:v>-2.8743039369959501E-5</c:v>
                </c:pt>
                <c:pt idx="2728">
                  <c:v>-2.8913912722805802E-5</c:v>
                </c:pt>
                <c:pt idx="2729">
                  <c:v>-2.9642601597970701E-5</c:v>
                </c:pt>
                <c:pt idx="2730">
                  <c:v>-2.9257396300965901E-5</c:v>
                </c:pt>
                <c:pt idx="2731">
                  <c:v>-2.7365547349560298E-5</c:v>
                </c:pt>
                <c:pt idx="2732">
                  <c:v>-3.0040933083216101E-5</c:v>
                </c:pt>
                <c:pt idx="2733">
                  <c:v>-2.9803193177120299E-5</c:v>
                </c:pt>
                <c:pt idx="2734">
                  <c:v>-3.0707168937069299E-5</c:v>
                </c:pt>
                <c:pt idx="2735">
                  <c:v>-2.9060220567954702E-5</c:v>
                </c:pt>
                <c:pt idx="2736">
                  <c:v>-2.73953911260542E-5</c:v>
                </c:pt>
                <c:pt idx="2737">
                  <c:v>-3.1080527601037702E-5</c:v>
                </c:pt>
                <c:pt idx="2738">
                  <c:v>-2.8700395804569499E-5</c:v>
                </c:pt>
                <c:pt idx="2739">
                  <c:v>-3.1026588373027597E-5</c:v>
                </c:pt>
                <c:pt idx="2740">
                  <c:v>-2.9776336207702599E-5</c:v>
                </c:pt>
                <c:pt idx="2741">
                  <c:v>-2.9839104803258801E-5</c:v>
                </c:pt>
                <c:pt idx="2742">
                  <c:v>-3.00813691688719E-5</c:v>
                </c:pt>
                <c:pt idx="2743">
                  <c:v>-3.0238833342672301E-5</c:v>
                </c:pt>
                <c:pt idx="2744">
                  <c:v>-3.2197053801756097E-5</c:v>
                </c:pt>
                <c:pt idx="2745">
                  <c:v>-2.9480693145210498E-5</c:v>
                </c:pt>
                <c:pt idx="2746">
                  <c:v>-2.76818818086298E-5</c:v>
                </c:pt>
                <c:pt idx="2747">
                  <c:v>-2.9458414505023399E-5</c:v>
                </c:pt>
                <c:pt idx="2748">
                  <c:v>-3.0003878963596901E-5</c:v>
                </c:pt>
                <c:pt idx="2749">
                  <c:v>-2.8337494422839899E-5</c:v>
                </c:pt>
                <c:pt idx="2750">
                  <c:v>-2.8014933552154001E-5</c:v>
                </c:pt>
                <c:pt idx="2751">
                  <c:v>-2.8982713010394899E-5</c:v>
                </c:pt>
                <c:pt idx="2752">
                  <c:v>-2.81902609107369E-5</c:v>
                </c:pt>
                <c:pt idx="2753">
                  <c:v>-2.9079176925998101E-5</c:v>
                </c:pt>
                <c:pt idx="2754">
                  <c:v>-3.0673792182436798E-5</c:v>
                </c:pt>
                <c:pt idx="2755">
                  <c:v>-2.8734213972561901E-5</c:v>
                </c:pt>
                <c:pt idx="2756">
                  <c:v>-2.7795247209607901E-5</c:v>
                </c:pt>
                <c:pt idx="2757">
                  <c:v>-2.8307359822418699E-5</c:v>
                </c:pt>
                <c:pt idx="2758">
                  <c:v>-3.06543785137565E-5</c:v>
                </c:pt>
                <c:pt idx="2759">
                  <c:v>-3.0979906817294299E-5</c:v>
                </c:pt>
                <c:pt idx="2760">
                  <c:v>-2.91160123585227E-5</c:v>
                </c:pt>
                <c:pt idx="2761">
                  <c:v>-2.9113067424792499E-5</c:v>
                </c:pt>
                <c:pt idx="2762">
                  <c:v>-3.0049572397165802E-5</c:v>
                </c:pt>
                <c:pt idx="2763">
                  <c:v>-2.9618202114866601E-5</c:v>
                </c:pt>
                <c:pt idx="2764">
                  <c:v>-3.0728220403003602E-5</c:v>
                </c:pt>
                <c:pt idx="2765">
                  <c:v>-3.0096393631602199E-5</c:v>
                </c:pt>
                <c:pt idx="2766">
                  <c:v>-2.95129422857375E-5</c:v>
                </c:pt>
                <c:pt idx="2767">
                  <c:v>-2.9567994609776599E-5</c:v>
                </c:pt>
                <c:pt idx="2768">
                  <c:v>-2.9621460360461201E-5</c:v>
                </c:pt>
                <c:pt idx="2769">
                  <c:v>-3.1565464710380799E-5</c:v>
                </c:pt>
                <c:pt idx="2770">
                  <c:v>-2.8911169119034499E-5</c:v>
                </c:pt>
                <c:pt idx="2771">
                  <c:v>-3.03201931938155E-5</c:v>
                </c:pt>
                <c:pt idx="2772">
                  <c:v>-2.9857574838495901E-5</c:v>
                </c:pt>
                <c:pt idx="2773">
                  <c:v>-2.95407640026602E-5</c:v>
                </c:pt>
                <c:pt idx="2774">
                  <c:v>-2.9837595648298499E-5</c:v>
                </c:pt>
                <c:pt idx="2775">
                  <c:v>-3.0941653273609098E-5</c:v>
                </c:pt>
                <c:pt idx="2776">
                  <c:v>-2.8458322452713599E-5</c:v>
                </c:pt>
                <c:pt idx="2777">
                  <c:v>-3.02351960736659E-5</c:v>
                </c:pt>
                <c:pt idx="2778">
                  <c:v>-3.03566495077621E-5</c:v>
                </c:pt>
                <c:pt idx="2779">
                  <c:v>-2.91325738678788E-5</c:v>
                </c:pt>
                <c:pt idx="2780">
                  <c:v>-3.0786602669147097E-5</c:v>
                </c:pt>
                <c:pt idx="2781">
                  <c:v>-3.2133794004743599E-5</c:v>
                </c:pt>
                <c:pt idx="2782">
                  <c:v>-3.1112950027623298E-5</c:v>
                </c:pt>
                <c:pt idx="2783">
                  <c:v>-2.9790091028942601E-5</c:v>
                </c:pt>
                <c:pt idx="2784">
                  <c:v>-3.0068864117504799E-5</c:v>
                </c:pt>
                <c:pt idx="2785">
                  <c:v>-3.1300486354347998E-5</c:v>
                </c:pt>
                <c:pt idx="2786">
                  <c:v>-2.99614315846667E-5</c:v>
                </c:pt>
                <c:pt idx="2787">
                  <c:v>-3.1053581542040003E-5</c:v>
                </c:pt>
                <c:pt idx="2788">
                  <c:v>-3.0731870219717102E-5</c:v>
                </c:pt>
                <c:pt idx="2789">
                  <c:v>-3.0554844656398602E-5</c:v>
                </c:pt>
                <c:pt idx="2790">
                  <c:v>-2.9260802591602601E-5</c:v>
                </c:pt>
                <c:pt idx="2791">
                  <c:v>-3.1554314487337603E-5</c:v>
                </c:pt>
                <c:pt idx="2792">
                  <c:v>-2.9308319462189502E-5</c:v>
                </c:pt>
                <c:pt idx="2793">
                  <c:v>-3.1298918524401501E-5</c:v>
                </c:pt>
                <c:pt idx="2794">
                  <c:v>-2.98479620231235E-5</c:v>
                </c:pt>
                <c:pt idx="2795">
                  <c:v>-3.0176505651970199E-5</c:v>
                </c:pt>
                <c:pt idx="2796">
                  <c:v>-2.9213225184014901E-5</c:v>
                </c:pt>
                <c:pt idx="2797">
                  <c:v>-2.99723859793413E-5</c:v>
                </c:pt>
                <c:pt idx="2798">
                  <c:v>-3.0182267416241901E-5</c:v>
                </c:pt>
                <c:pt idx="2799">
                  <c:v>-3.0650494053397097E-5</c:v>
                </c:pt>
                <c:pt idx="2800">
                  <c:v>-3.1113257356953699E-5</c:v>
                </c:pt>
                <c:pt idx="2801">
                  <c:v>-2.9160412393319799E-5</c:v>
                </c:pt>
                <c:pt idx="2802">
                  <c:v>-3.1563786245106601E-5</c:v>
                </c:pt>
                <c:pt idx="2803">
                  <c:v>-3.0060770300007801E-5</c:v>
                </c:pt>
                <c:pt idx="2804">
                  <c:v>-3.1739959650025402E-5</c:v>
                </c:pt>
                <c:pt idx="2805">
                  <c:v>-3.33502305034642E-5</c:v>
                </c:pt>
                <c:pt idx="2806">
                  <c:v>-3.2768447943546298E-5</c:v>
                </c:pt>
                <c:pt idx="2807">
                  <c:v>-3.1005716815440398E-5</c:v>
                </c:pt>
                <c:pt idx="2808">
                  <c:v>-3.03268889358319E-5</c:v>
                </c:pt>
                <c:pt idx="2809">
                  <c:v>-2.88518479739567E-5</c:v>
                </c:pt>
                <c:pt idx="2810">
                  <c:v>-2.9729597559649301E-5</c:v>
                </c:pt>
                <c:pt idx="2811">
                  <c:v>-3.1260784129427902E-5</c:v>
                </c:pt>
                <c:pt idx="2812">
                  <c:v>-3.0929101356799E-5</c:v>
                </c:pt>
                <c:pt idx="2813">
                  <c:v>-2.9401396422934699E-5</c:v>
                </c:pt>
                <c:pt idx="2814">
                  <c:v>-2.9568176875936199E-5</c:v>
                </c:pt>
                <c:pt idx="2815">
                  <c:v>-3.0890131141959899E-5</c:v>
                </c:pt>
                <c:pt idx="2816">
                  <c:v>-2.9311720736350699E-5</c:v>
                </c:pt>
                <c:pt idx="2817">
                  <c:v>-3.2352988499399798E-5</c:v>
                </c:pt>
                <c:pt idx="2818">
                  <c:v>-3.0089331414983699E-5</c:v>
                </c:pt>
                <c:pt idx="2819">
                  <c:v>-3.0583457021112302E-5</c:v>
                </c:pt>
                <c:pt idx="2820">
                  <c:v>-3.0094856027110901E-5</c:v>
                </c:pt>
                <c:pt idx="2821">
                  <c:v>-2.9524616812847001E-5</c:v>
                </c:pt>
                <c:pt idx="2822">
                  <c:v>-2.9875413373036299E-5</c:v>
                </c:pt>
                <c:pt idx="2823">
                  <c:v>-3.2053960237195198E-5</c:v>
                </c:pt>
                <c:pt idx="2824">
                  <c:v>-2.98448740787086E-5</c:v>
                </c:pt>
                <c:pt idx="2825">
                  <c:v>-2.96327096970812E-5</c:v>
                </c:pt>
                <c:pt idx="2826">
                  <c:v>-2.9548685013059001E-5</c:v>
                </c:pt>
                <c:pt idx="2827">
                  <c:v>-3.1134430712883298E-5</c:v>
                </c:pt>
                <c:pt idx="2828">
                  <c:v>-3.0711258412871699E-5</c:v>
                </c:pt>
                <c:pt idx="2829">
                  <c:v>-3.0425327422522401E-5</c:v>
                </c:pt>
                <c:pt idx="2830">
                  <c:v>-3.1018742188692002E-5</c:v>
                </c:pt>
                <c:pt idx="2831">
                  <c:v>-3.2247603190314501E-5</c:v>
                </c:pt>
                <c:pt idx="2832">
                  <c:v>-3.0870349329201898E-5</c:v>
                </c:pt>
                <c:pt idx="2833">
                  <c:v>-3.2181082451004597E-5</c:v>
                </c:pt>
                <c:pt idx="2834">
                  <c:v>-3.0391797431482901E-5</c:v>
                </c:pt>
                <c:pt idx="2835">
                  <c:v>-3.1893133945221303E-5</c:v>
                </c:pt>
                <c:pt idx="2836">
                  <c:v>-3.1095920319391299E-5</c:v>
                </c:pt>
                <c:pt idx="2837">
                  <c:v>-3.2949287438214499E-5</c:v>
                </c:pt>
                <c:pt idx="2838">
                  <c:v>-3.0171286472225702E-5</c:v>
                </c:pt>
                <c:pt idx="2839">
                  <c:v>-3.1073632921936397E-5</c:v>
                </c:pt>
                <c:pt idx="2840">
                  <c:v>-3.2455384483065001E-5</c:v>
                </c:pt>
                <c:pt idx="2841">
                  <c:v>-3.2393774882586698E-5</c:v>
                </c:pt>
                <c:pt idx="2842">
                  <c:v>-3.2819175883926698E-5</c:v>
                </c:pt>
                <c:pt idx="2843">
                  <c:v>-3.2022177771393898E-5</c:v>
                </c:pt>
                <c:pt idx="2844">
                  <c:v>-3.2836164615922797E-5</c:v>
                </c:pt>
                <c:pt idx="2845">
                  <c:v>-3.00679362491747E-5</c:v>
                </c:pt>
                <c:pt idx="2846">
                  <c:v>-3.15521104312253E-5</c:v>
                </c:pt>
                <c:pt idx="2847">
                  <c:v>-3.18731751127486E-5</c:v>
                </c:pt>
                <c:pt idx="2848">
                  <c:v>-3.05494010356511E-5</c:v>
                </c:pt>
                <c:pt idx="2849">
                  <c:v>-3.2149232189933899E-5</c:v>
                </c:pt>
                <c:pt idx="2850">
                  <c:v>-3.1607115540724399E-5</c:v>
                </c:pt>
                <c:pt idx="2851">
                  <c:v>-3.0620251370007703E-5</c:v>
                </c:pt>
                <c:pt idx="2852">
                  <c:v>-3.1696320100674797E-5</c:v>
                </c:pt>
                <c:pt idx="2853">
                  <c:v>-3.3067398346918602E-5</c:v>
                </c:pt>
                <c:pt idx="2854">
                  <c:v>-3.2949802779532498E-5</c:v>
                </c:pt>
                <c:pt idx="2855">
                  <c:v>-3.2536521301986402E-5</c:v>
                </c:pt>
                <c:pt idx="2856">
                  <c:v>-3.0824129866245302E-5</c:v>
                </c:pt>
                <c:pt idx="2857">
                  <c:v>-3.2084424215327898E-5</c:v>
                </c:pt>
                <c:pt idx="2858">
                  <c:v>-3.3139558888278697E-5</c:v>
                </c:pt>
                <c:pt idx="2859">
                  <c:v>-3.2080465541602499E-5</c:v>
                </c:pt>
                <c:pt idx="2860">
                  <c:v>-3.2086764518936599E-5</c:v>
                </c:pt>
                <c:pt idx="2861">
                  <c:v>-3.2131343561647997E-5</c:v>
                </c:pt>
                <c:pt idx="2862">
                  <c:v>-3.2437647137080998E-5</c:v>
                </c:pt>
                <c:pt idx="2863">
                  <c:v>-3.2010554785069901E-5</c:v>
                </c:pt>
                <c:pt idx="2864">
                  <c:v>-3.1805837326266602E-5</c:v>
                </c:pt>
                <c:pt idx="2865">
                  <c:v>-3.2113628696095898E-5</c:v>
                </c:pt>
                <c:pt idx="2866">
                  <c:v>-3.05334622353422E-5</c:v>
                </c:pt>
                <c:pt idx="2867">
                  <c:v>-3.1002596063088697E-5</c:v>
                </c:pt>
                <c:pt idx="2868">
                  <c:v>-3.2200659844449998E-5</c:v>
                </c:pt>
                <c:pt idx="2869">
                  <c:v>-3.2300252507173298E-5</c:v>
                </c:pt>
                <c:pt idx="2870">
                  <c:v>-3.1908540173985003E-5</c:v>
                </c:pt>
                <c:pt idx="2871">
                  <c:v>-3.19788424285237E-5</c:v>
                </c:pt>
                <c:pt idx="2872">
                  <c:v>-3.3269405408317203E-5</c:v>
                </c:pt>
                <c:pt idx="2873">
                  <c:v>-3.15860114640559E-5</c:v>
                </c:pt>
                <c:pt idx="2874">
                  <c:v>-2.9429346938772499E-5</c:v>
                </c:pt>
                <c:pt idx="2875">
                  <c:v>-3.1513367149674901E-5</c:v>
                </c:pt>
                <c:pt idx="2876">
                  <c:v>-3.2792083774612397E-5</c:v>
                </c:pt>
                <c:pt idx="2877">
                  <c:v>-3.2759177878905998E-5</c:v>
                </c:pt>
                <c:pt idx="2878">
                  <c:v>-3.2495045807196103E-5</c:v>
                </c:pt>
                <c:pt idx="2879">
                  <c:v>-3.19162293684225E-5</c:v>
                </c:pt>
                <c:pt idx="2880">
                  <c:v>-3.1132288305067197E-5</c:v>
                </c:pt>
                <c:pt idx="2881">
                  <c:v>-3.07254493263566E-5</c:v>
                </c:pt>
                <c:pt idx="2882">
                  <c:v>-2.99268422954241E-5</c:v>
                </c:pt>
                <c:pt idx="2883">
                  <c:v>-3.05255132126801E-5</c:v>
                </c:pt>
                <c:pt idx="2884">
                  <c:v>-3.0492799785014101E-5</c:v>
                </c:pt>
                <c:pt idx="2885">
                  <c:v>-3.1508465531701903E-5</c:v>
                </c:pt>
                <c:pt idx="2886">
                  <c:v>-3.1008748789455698E-5</c:v>
                </c:pt>
                <c:pt idx="2887">
                  <c:v>-3.1012553943485599E-5</c:v>
                </c:pt>
                <c:pt idx="2888">
                  <c:v>-3.17365382088236E-5</c:v>
                </c:pt>
                <c:pt idx="2889">
                  <c:v>-3.1466003564633201E-5</c:v>
                </c:pt>
                <c:pt idx="2890">
                  <c:v>-3.0588288871064899E-5</c:v>
                </c:pt>
                <c:pt idx="2891">
                  <c:v>-3.0063584034899202E-5</c:v>
                </c:pt>
                <c:pt idx="2892">
                  <c:v>-3.1298988724761099E-5</c:v>
                </c:pt>
                <c:pt idx="2893">
                  <c:v>-3.0987437627444503E-5</c:v>
                </c:pt>
                <c:pt idx="2894">
                  <c:v>-2.9948009067058501E-5</c:v>
                </c:pt>
                <c:pt idx="2895">
                  <c:v>-3.1430910698992999E-5</c:v>
                </c:pt>
                <c:pt idx="2896">
                  <c:v>-3.0822591147388999E-5</c:v>
                </c:pt>
                <c:pt idx="2897">
                  <c:v>-3.1393639849526501E-5</c:v>
                </c:pt>
                <c:pt idx="2898">
                  <c:v>-3.1596940025916598E-5</c:v>
                </c:pt>
                <c:pt idx="2899">
                  <c:v>-3.12443129680997E-5</c:v>
                </c:pt>
                <c:pt idx="2900">
                  <c:v>-2.98193596619319E-5</c:v>
                </c:pt>
                <c:pt idx="2901">
                  <c:v>-3.3358930049657902E-5</c:v>
                </c:pt>
                <c:pt idx="2902">
                  <c:v>-3.1926680024707801E-5</c:v>
                </c:pt>
                <c:pt idx="2903">
                  <c:v>-3.1580531948773102E-5</c:v>
                </c:pt>
                <c:pt idx="2904">
                  <c:v>-3.2284446212998698E-5</c:v>
                </c:pt>
                <c:pt idx="2905">
                  <c:v>-3.0692821913779099E-5</c:v>
                </c:pt>
                <c:pt idx="2906">
                  <c:v>-3.0748357794731503E-5</c:v>
                </c:pt>
                <c:pt idx="2907">
                  <c:v>-3.1736651243446298E-5</c:v>
                </c:pt>
                <c:pt idx="2908">
                  <c:v>-2.9564662804969201E-5</c:v>
                </c:pt>
                <c:pt idx="2909">
                  <c:v>-2.9590492829245102E-5</c:v>
                </c:pt>
                <c:pt idx="2910">
                  <c:v>-3.2860450530902902E-5</c:v>
                </c:pt>
                <c:pt idx="2911">
                  <c:v>-3.1701757213837897E-5</c:v>
                </c:pt>
                <c:pt idx="2912">
                  <c:v>-3.03040565811624E-5</c:v>
                </c:pt>
                <c:pt idx="2913">
                  <c:v>-3.0487918828979002E-5</c:v>
                </c:pt>
                <c:pt idx="2914">
                  <c:v>-3.1365230740074598E-5</c:v>
                </c:pt>
                <c:pt idx="2915">
                  <c:v>-2.9414674783530101E-5</c:v>
                </c:pt>
                <c:pt idx="2916">
                  <c:v>-3.0182154016810698E-5</c:v>
                </c:pt>
                <c:pt idx="2917">
                  <c:v>-3.0869593860128498E-5</c:v>
                </c:pt>
                <c:pt idx="2918">
                  <c:v>-3.0680249752566099E-5</c:v>
                </c:pt>
                <c:pt idx="2919">
                  <c:v>-3.1154674531659302E-5</c:v>
                </c:pt>
                <c:pt idx="2920">
                  <c:v>-3.2322021869793601E-5</c:v>
                </c:pt>
                <c:pt idx="2921">
                  <c:v>-3.13472268851821E-5</c:v>
                </c:pt>
                <c:pt idx="2922">
                  <c:v>-3.1016217976964301E-5</c:v>
                </c:pt>
                <c:pt idx="2923">
                  <c:v>-3.1155022611098902E-5</c:v>
                </c:pt>
                <c:pt idx="2924">
                  <c:v>-3.0442194794221902E-5</c:v>
                </c:pt>
                <c:pt idx="2925">
                  <c:v>-3.18378685983765E-5</c:v>
                </c:pt>
                <c:pt idx="2926">
                  <c:v>-3.1897561753618099E-5</c:v>
                </c:pt>
                <c:pt idx="2927">
                  <c:v>-3.0928245319698501E-5</c:v>
                </c:pt>
                <c:pt idx="2928">
                  <c:v>-3.3363442588976399E-5</c:v>
                </c:pt>
                <c:pt idx="2929">
                  <c:v>-3.1144451909325497E-5</c:v>
                </c:pt>
                <c:pt idx="2930">
                  <c:v>-3.1999237875708798E-5</c:v>
                </c:pt>
                <c:pt idx="2931">
                  <c:v>-3.2603268422895001E-5</c:v>
                </c:pt>
                <c:pt idx="2932">
                  <c:v>-3.1507138811989798E-5</c:v>
                </c:pt>
                <c:pt idx="2933">
                  <c:v>-3.0491544392140101E-5</c:v>
                </c:pt>
                <c:pt idx="2934">
                  <c:v>-3.2143503066228601E-5</c:v>
                </c:pt>
                <c:pt idx="2935">
                  <c:v>-2.8608569628879199E-5</c:v>
                </c:pt>
                <c:pt idx="2936">
                  <c:v>-3.14324101479191E-5</c:v>
                </c:pt>
                <c:pt idx="2937">
                  <c:v>-3.0288584276295001E-5</c:v>
                </c:pt>
                <c:pt idx="2938">
                  <c:v>-3.1994052507304798E-5</c:v>
                </c:pt>
                <c:pt idx="2939">
                  <c:v>-3.044552804581E-5</c:v>
                </c:pt>
                <c:pt idx="2940">
                  <c:v>-3.3514049598430802E-5</c:v>
                </c:pt>
                <c:pt idx="2941">
                  <c:v>-3.04159466575374E-5</c:v>
                </c:pt>
                <c:pt idx="2942">
                  <c:v>-2.99737402962139E-5</c:v>
                </c:pt>
                <c:pt idx="2943">
                  <c:v>-3.1992062194881001E-5</c:v>
                </c:pt>
                <c:pt idx="2944">
                  <c:v>-3.0372460871864401E-5</c:v>
                </c:pt>
                <c:pt idx="2945">
                  <c:v>-3.2624298559974403E-5</c:v>
                </c:pt>
                <c:pt idx="2946">
                  <c:v>-3.2032381649006297E-5</c:v>
                </c:pt>
                <c:pt idx="2947">
                  <c:v>-3.0774647055658999E-5</c:v>
                </c:pt>
                <c:pt idx="2948">
                  <c:v>-3.15859383224206E-5</c:v>
                </c:pt>
                <c:pt idx="2949">
                  <c:v>-3.1412779244179203E-5</c:v>
                </c:pt>
                <c:pt idx="2950">
                  <c:v>-3.1342059638410603E-5</c:v>
                </c:pt>
                <c:pt idx="2951">
                  <c:v>-3.2636980064700101E-5</c:v>
                </c:pt>
                <c:pt idx="2952">
                  <c:v>-3.2496776411687501E-5</c:v>
                </c:pt>
                <c:pt idx="2953">
                  <c:v>-3.1253079374540598E-5</c:v>
                </c:pt>
                <c:pt idx="2954">
                  <c:v>-3.2213071024516602E-5</c:v>
                </c:pt>
                <c:pt idx="2955">
                  <c:v>-3.2688393645967801E-5</c:v>
                </c:pt>
                <c:pt idx="2956">
                  <c:v>-3.1520326983281702E-5</c:v>
                </c:pt>
                <c:pt idx="2957">
                  <c:v>-3.04894360691935E-5</c:v>
                </c:pt>
                <c:pt idx="2958">
                  <c:v>-3.0562614365753702E-5</c:v>
                </c:pt>
                <c:pt idx="2959">
                  <c:v>-2.9457972308117299E-5</c:v>
                </c:pt>
                <c:pt idx="2960">
                  <c:v>-3.3603848648782002E-5</c:v>
                </c:pt>
                <c:pt idx="2961">
                  <c:v>-3.3421884214322303E-5</c:v>
                </c:pt>
                <c:pt idx="2962">
                  <c:v>-3.23761750904268E-5</c:v>
                </c:pt>
                <c:pt idx="2963">
                  <c:v>-3.2684936639169898E-5</c:v>
                </c:pt>
                <c:pt idx="2964">
                  <c:v>-3.1719647681426197E-5</c:v>
                </c:pt>
                <c:pt idx="2965">
                  <c:v>-3.3266573759873701E-5</c:v>
                </c:pt>
                <c:pt idx="2966">
                  <c:v>-3.2561253887540401E-5</c:v>
                </c:pt>
                <c:pt idx="2967">
                  <c:v>-3.1590813296822399E-5</c:v>
                </c:pt>
                <c:pt idx="2968">
                  <c:v>-3.27999309400748E-5</c:v>
                </c:pt>
                <c:pt idx="2969">
                  <c:v>-3.1427620397555597E-5</c:v>
                </c:pt>
                <c:pt idx="2970">
                  <c:v>-3.2748969946051298E-5</c:v>
                </c:pt>
                <c:pt idx="2971">
                  <c:v>-3.0834991240101098E-5</c:v>
                </c:pt>
                <c:pt idx="2972">
                  <c:v>-3.2659083581465703E-5</c:v>
                </c:pt>
                <c:pt idx="2973">
                  <c:v>-3.1998546499571902E-5</c:v>
                </c:pt>
                <c:pt idx="2974">
                  <c:v>-3.1881056974344603E-5</c:v>
                </c:pt>
                <c:pt idx="2975">
                  <c:v>-3.1783801362437499E-5</c:v>
                </c:pt>
                <c:pt idx="2976">
                  <c:v>-3.2355317490987403E-5</c:v>
                </c:pt>
                <c:pt idx="2977">
                  <c:v>-3.1443284681969598E-5</c:v>
                </c:pt>
                <c:pt idx="2978">
                  <c:v>-3.13412736789824E-5</c:v>
                </c:pt>
                <c:pt idx="2979">
                  <c:v>-3.2023853654882698E-5</c:v>
                </c:pt>
                <c:pt idx="2980">
                  <c:v>-3.2589789707878499E-5</c:v>
                </c:pt>
                <c:pt idx="2981">
                  <c:v>-3.1477166672076203E-5</c:v>
                </c:pt>
                <c:pt idx="2982">
                  <c:v>-3.1907717221775797E-5</c:v>
                </c:pt>
                <c:pt idx="2983">
                  <c:v>-3.1866301502029001E-5</c:v>
                </c:pt>
                <c:pt idx="2984">
                  <c:v>-3.3073568223137E-5</c:v>
                </c:pt>
                <c:pt idx="2985">
                  <c:v>-3.1911168185399499E-5</c:v>
                </c:pt>
                <c:pt idx="2986">
                  <c:v>-3.0795891776272997E-5</c:v>
                </c:pt>
                <c:pt idx="2987">
                  <c:v>-3.2130411946773797E-5</c:v>
                </c:pt>
                <c:pt idx="2988">
                  <c:v>-3.2727817862346702E-5</c:v>
                </c:pt>
                <c:pt idx="2989">
                  <c:v>-3.2049552318777998E-5</c:v>
                </c:pt>
                <c:pt idx="2990">
                  <c:v>-3.3437019001311197E-5</c:v>
                </c:pt>
                <c:pt idx="2991">
                  <c:v>-3.2365966242055001E-5</c:v>
                </c:pt>
                <c:pt idx="2992">
                  <c:v>-3.28235753667179E-5</c:v>
                </c:pt>
                <c:pt idx="2993">
                  <c:v>-3.0300898295872401E-5</c:v>
                </c:pt>
                <c:pt idx="2994">
                  <c:v>-3.3507036992533598E-5</c:v>
                </c:pt>
                <c:pt idx="2995">
                  <c:v>-3.3117785243741898E-5</c:v>
                </c:pt>
                <c:pt idx="2996">
                  <c:v>-3.11143878075119E-5</c:v>
                </c:pt>
                <c:pt idx="2997">
                  <c:v>-3.1845130310818699E-5</c:v>
                </c:pt>
                <c:pt idx="2998">
                  <c:v>-3.3760872703229603E-5</c:v>
                </c:pt>
                <c:pt idx="2999">
                  <c:v>-3.1861680613649497E-5</c:v>
                </c:pt>
                <c:pt idx="3000">
                  <c:v>-3.1892640142128303E-5</c:v>
                </c:pt>
                <c:pt idx="3001">
                  <c:v>-3.3344556667236E-5</c:v>
                </c:pt>
                <c:pt idx="3002">
                  <c:v>-3.3920556036901297E-5</c:v>
                </c:pt>
                <c:pt idx="3003">
                  <c:v>-3.2036026322307299E-5</c:v>
                </c:pt>
                <c:pt idx="3004">
                  <c:v>-3.2030469222063598E-5</c:v>
                </c:pt>
                <c:pt idx="3005">
                  <c:v>-3.2419139377951098E-5</c:v>
                </c:pt>
                <c:pt idx="3006">
                  <c:v>-3.1538079509609402E-5</c:v>
                </c:pt>
                <c:pt idx="3007">
                  <c:v>-3.3485296803203998E-5</c:v>
                </c:pt>
                <c:pt idx="3008">
                  <c:v>-3.21959376069447E-5</c:v>
                </c:pt>
                <c:pt idx="3009">
                  <c:v>-3.6429963226191299E-5</c:v>
                </c:pt>
                <c:pt idx="3010">
                  <c:v>-3.1996993477456297E-5</c:v>
                </c:pt>
                <c:pt idx="3011">
                  <c:v>-3.3647670662418001E-5</c:v>
                </c:pt>
                <c:pt idx="3012">
                  <c:v>-3.1882903860824203E-5</c:v>
                </c:pt>
                <c:pt idx="3013">
                  <c:v>-3.2355810101071102E-5</c:v>
                </c:pt>
                <c:pt idx="3014">
                  <c:v>-3.1186785924032399E-5</c:v>
                </c:pt>
                <c:pt idx="3015">
                  <c:v>-3.4537354199436503E-5</c:v>
                </c:pt>
                <c:pt idx="3016">
                  <c:v>-3.2353898827271597E-5</c:v>
                </c:pt>
                <c:pt idx="3017">
                  <c:v>-3.4218489434332198E-5</c:v>
                </c:pt>
                <c:pt idx="3018">
                  <c:v>-3.3367828041182097E-5</c:v>
                </c:pt>
                <c:pt idx="3019">
                  <c:v>-3.2295809566461199E-5</c:v>
                </c:pt>
                <c:pt idx="3020">
                  <c:v>-3.3487589456671103E-5</c:v>
                </c:pt>
                <c:pt idx="3021">
                  <c:v>-3.2035562228144297E-5</c:v>
                </c:pt>
                <c:pt idx="3022">
                  <c:v>-3.0770754996734699E-5</c:v>
                </c:pt>
                <c:pt idx="3023">
                  <c:v>-3.3594953176984997E-5</c:v>
                </c:pt>
                <c:pt idx="3024">
                  <c:v>-3.5025524699381299E-5</c:v>
                </c:pt>
                <c:pt idx="3025">
                  <c:v>-3.1663276022533197E-5</c:v>
                </c:pt>
                <c:pt idx="3026">
                  <c:v>-3.31036828538417E-5</c:v>
                </c:pt>
                <c:pt idx="3027">
                  <c:v>-3.2957080944597497E-5</c:v>
                </c:pt>
                <c:pt idx="3028">
                  <c:v>-3.3566961119525699E-5</c:v>
                </c:pt>
                <c:pt idx="3029">
                  <c:v>-3.3376348350820398E-5</c:v>
                </c:pt>
                <c:pt idx="3030">
                  <c:v>-3.4014296503505799E-5</c:v>
                </c:pt>
                <c:pt idx="3031">
                  <c:v>-3.3586745152723799E-5</c:v>
                </c:pt>
                <c:pt idx="3032">
                  <c:v>-3.4748078435220999E-5</c:v>
                </c:pt>
                <c:pt idx="3033">
                  <c:v>-3.4367538548793402E-5</c:v>
                </c:pt>
                <c:pt idx="3034">
                  <c:v>-3.2218230006448602E-5</c:v>
                </c:pt>
                <c:pt idx="3035">
                  <c:v>-3.20539650649324E-5</c:v>
                </c:pt>
                <c:pt idx="3036">
                  <c:v>-3.3799609733754602E-5</c:v>
                </c:pt>
                <c:pt idx="3037">
                  <c:v>-3.2080201328171803E-5</c:v>
                </c:pt>
                <c:pt idx="3038">
                  <c:v>-3.4496638776695502E-5</c:v>
                </c:pt>
                <c:pt idx="3039">
                  <c:v>-3.4442293760393601E-5</c:v>
                </c:pt>
                <c:pt idx="3040">
                  <c:v>-3.4773919341924502E-5</c:v>
                </c:pt>
                <c:pt idx="3041">
                  <c:v>-3.3162437322394801E-5</c:v>
                </c:pt>
                <c:pt idx="3042">
                  <c:v>-3.2858425355129302E-5</c:v>
                </c:pt>
                <c:pt idx="3043">
                  <c:v>-3.4852505037421203E-5</c:v>
                </c:pt>
                <c:pt idx="3044">
                  <c:v>-3.4340347799314502E-5</c:v>
                </c:pt>
                <c:pt idx="3045">
                  <c:v>-3.2873592283748598E-5</c:v>
                </c:pt>
                <c:pt idx="3046">
                  <c:v>-3.2276039410954698E-5</c:v>
                </c:pt>
                <c:pt idx="3047">
                  <c:v>-3.4125831071683703E-5</c:v>
                </c:pt>
                <c:pt idx="3048">
                  <c:v>-3.4737944025144097E-5</c:v>
                </c:pt>
                <c:pt idx="3049">
                  <c:v>-3.2723470401193602E-5</c:v>
                </c:pt>
                <c:pt idx="3050">
                  <c:v>-3.4733964553993698E-5</c:v>
                </c:pt>
                <c:pt idx="3051">
                  <c:v>-3.4422488856040003E-5</c:v>
                </c:pt>
                <c:pt idx="3052">
                  <c:v>-3.19982358576965E-5</c:v>
                </c:pt>
                <c:pt idx="3053">
                  <c:v>-3.2621112669604899E-5</c:v>
                </c:pt>
                <c:pt idx="3054">
                  <c:v>-3.3450558728199198E-5</c:v>
                </c:pt>
                <c:pt idx="3055">
                  <c:v>-3.4364037253532898E-5</c:v>
                </c:pt>
                <c:pt idx="3056">
                  <c:v>-3.3206398443377101E-5</c:v>
                </c:pt>
                <c:pt idx="3057">
                  <c:v>-3.2952358461974797E-5</c:v>
                </c:pt>
                <c:pt idx="3058">
                  <c:v>-3.1549818440226397E-5</c:v>
                </c:pt>
                <c:pt idx="3059">
                  <c:v>-3.4172836680449997E-5</c:v>
                </c:pt>
                <c:pt idx="3060">
                  <c:v>-3.2563662237715098E-5</c:v>
                </c:pt>
                <c:pt idx="3061">
                  <c:v>-3.4232911233151001E-5</c:v>
                </c:pt>
                <c:pt idx="3062">
                  <c:v>-3.16709865648527E-5</c:v>
                </c:pt>
                <c:pt idx="3063">
                  <c:v>-3.3355109505204399E-5</c:v>
                </c:pt>
                <c:pt idx="3064">
                  <c:v>-3.3751824040240899E-5</c:v>
                </c:pt>
                <c:pt idx="3065">
                  <c:v>-3.40703025802815E-5</c:v>
                </c:pt>
                <c:pt idx="3066">
                  <c:v>-3.1653833406626103E-5</c:v>
                </c:pt>
                <c:pt idx="3067">
                  <c:v>-3.3152167201027001E-5</c:v>
                </c:pt>
                <c:pt idx="3068">
                  <c:v>-3.4183251514052499E-5</c:v>
                </c:pt>
                <c:pt idx="3069">
                  <c:v>-3.2236157946497299E-5</c:v>
                </c:pt>
                <c:pt idx="3070">
                  <c:v>-3.3568024326607197E-5</c:v>
                </c:pt>
                <c:pt idx="3071">
                  <c:v>-3.37233038796804E-5</c:v>
                </c:pt>
                <c:pt idx="3072">
                  <c:v>-3.31625271459955E-5</c:v>
                </c:pt>
                <c:pt idx="3073">
                  <c:v>-3.2032661005520801E-5</c:v>
                </c:pt>
                <c:pt idx="3074">
                  <c:v>-3.0285910306532399E-5</c:v>
                </c:pt>
                <c:pt idx="3075">
                  <c:v>-3.0219241686022202E-5</c:v>
                </c:pt>
                <c:pt idx="3076">
                  <c:v>-3.2240581081635699E-5</c:v>
                </c:pt>
                <c:pt idx="3077">
                  <c:v>-3.2856421437158099E-5</c:v>
                </c:pt>
                <c:pt idx="3078">
                  <c:v>-3.2696423349533001E-5</c:v>
                </c:pt>
                <c:pt idx="3079">
                  <c:v>-3.1443981475136898E-5</c:v>
                </c:pt>
                <c:pt idx="3080">
                  <c:v>-3.1680396073310801E-5</c:v>
                </c:pt>
                <c:pt idx="3081">
                  <c:v>-3.1683185296086798E-5</c:v>
                </c:pt>
                <c:pt idx="3082">
                  <c:v>-3.07906037845792E-5</c:v>
                </c:pt>
                <c:pt idx="3083">
                  <c:v>-3.2630731373679498E-5</c:v>
                </c:pt>
                <c:pt idx="3084">
                  <c:v>-3.3044098163388297E-5</c:v>
                </c:pt>
                <c:pt idx="3085">
                  <c:v>-3.1069313310111101E-5</c:v>
                </c:pt>
                <c:pt idx="3086">
                  <c:v>-2.9315414637752999E-5</c:v>
                </c:pt>
                <c:pt idx="3087">
                  <c:v>-3.2146692856528898E-5</c:v>
                </c:pt>
                <c:pt idx="3088">
                  <c:v>-3.2677223073606298E-5</c:v>
                </c:pt>
                <c:pt idx="3089">
                  <c:v>-3.1077550137183103E-5</c:v>
                </c:pt>
                <c:pt idx="3090">
                  <c:v>-3.2094059405759501E-5</c:v>
                </c:pt>
                <c:pt idx="3091">
                  <c:v>-3.2770639254641402E-5</c:v>
                </c:pt>
                <c:pt idx="3092">
                  <c:v>-3.0778254834796598E-5</c:v>
                </c:pt>
                <c:pt idx="3093">
                  <c:v>-3.1854531773991903E-5</c:v>
                </c:pt>
                <c:pt idx="3094">
                  <c:v>-3.15703005076493E-5</c:v>
                </c:pt>
                <c:pt idx="3095">
                  <c:v>-3.3332987423401303E-5</c:v>
                </c:pt>
                <c:pt idx="3096">
                  <c:v>-3.1219340554641901E-5</c:v>
                </c:pt>
                <c:pt idx="3097">
                  <c:v>-3.2455070994034897E-5</c:v>
                </c:pt>
                <c:pt idx="3098">
                  <c:v>-3.0345973468950199E-5</c:v>
                </c:pt>
                <c:pt idx="3099">
                  <c:v>-3.2073964772889199E-5</c:v>
                </c:pt>
                <c:pt idx="3100">
                  <c:v>-3.0389548042604899E-5</c:v>
                </c:pt>
                <c:pt idx="3101">
                  <c:v>-3.1168018088012401E-5</c:v>
                </c:pt>
                <c:pt idx="3102">
                  <c:v>-3.3140874182518397E-5</c:v>
                </c:pt>
                <c:pt idx="3103">
                  <c:v>-3.3203148990935102E-5</c:v>
                </c:pt>
                <c:pt idx="3104">
                  <c:v>-3.2944860634068198E-5</c:v>
                </c:pt>
                <c:pt idx="3105">
                  <c:v>-3.3297265093520997E-5</c:v>
                </c:pt>
                <c:pt idx="3106">
                  <c:v>-3.3000024399879499E-5</c:v>
                </c:pt>
                <c:pt idx="3107">
                  <c:v>-3.26338700519645E-5</c:v>
                </c:pt>
                <c:pt idx="3108">
                  <c:v>-3.40403354106192E-5</c:v>
                </c:pt>
                <c:pt idx="3109">
                  <c:v>-3.3597707170422701E-5</c:v>
                </c:pt>
                <c:pt idx="3110">
                  <c:v>-3.3134276488350598E-5</c:v>
                </c:pt>
                <c:pt idx="3111">
                  <c:v>-3.1721824220531402E-5</c:v>
                </c:pt>
                <c:pt idx="3112">
                  <c:v>-3.2685807555461402E-5</c:v>
                </c:pt>
                <c:pt idx="3113">
                  <c:v>-3.3969825339010798E-5</c:v>
                </c:pt>
                <c:pt idx="3114">
                  <c:v>-3.4484978881393001E-5</c:v>
                </c:pt>
                <c:pt idx="3115">
                  <c:v>-3.4114111134586199E-5</c:v>
                </c:pt>
                <c:pt idx="3116">
                  <c:v>-3.2632167949442699E-5</c:v>
                </c:pt>
                <c:pt idx="3117">
                  <c:v>-3.2350651176703E-5</c:v>
                </c:pt>
                <c:pt idx="3118">
                  <c:v>-3.4362468132790603E-5</c:v>
                </c:pt>
                <c:pt idx="3119">
                  <c:v>-3.4213888001439402E-5</c:v>
                </c:pt>
                <c:pt idx="3120">
                  <c:v>-3.2917533261709797E-5</c:v>
                </c:pt>
                <c:pt idx="3121">
                  <c:v>-3.2020907055934203E-5</c:v>
                </c:pt>
                <c:pt idx="3122">
                  <c:v>-3.0981034159066397E-5</c:v>
                </c:pt>
                <c:pt idx="3123">
                  <c:v>-3.3632586414973898E-5</c:v>
                </c:pt>
                <c:pt idx="3124">
                  <c:v>-3.2348609484177302E-5</c:v>
                </c:pt>
                <c:pt idx="3125">
                  <c:v>-3.2359171053814999E-5</c:v>
                </c:pt>
                <c:pt idx="3126">
                  <c:v>-3.3768870693891199E-5</c:v>
                </c:pt>
                <c:pt idx="3127">
                  <c:v>-3.4579509685753803E-5</c:v>
                </c:pt>
                <c:pt idx="3128">
                  <c:v>-3.2102031439688599E-5</c:v>
                </c:pt>
                <c:pt idx="3129">
                  <c:v>-3.35331270442164E-5</c:v>
                </c:pt>
                <c:pt idx="3130">
                  <c:v>-3.4282500639068601E-5</c:v>
                </c:pt>
                <c:pt idx="3131">
                  <c:v>-3.2042679517687598E-5</c:v>
                </c:pt>
                <c:pt idx="3132">
                  <c:v>-3.2863529926856499E-5</c:v>
                </c:pt>
                <c:pt idx="3133">
                  <c:v>-3.2926297770619898E-5</c:v>
                </c:pt>
                <c:pt idx="3134">
                  <c:v>-3.2531862232040497E-5</c:v>
                </c:pt>
                <c:pt idx="3135">
                  <c:v>-3.3090727783867199E-5</c:v>
                </c:pt>
                <c:pt idx="3136">
                  <c:v>-3.2573169661670802E-5</c:v>
                </c:pt>
                <c:pt idx="3137">
                  <c:v>-3.4998613157466999E-5</c:v>
                </c:pt>
                <c:pt idx="3138">
                  <c:v>-3.2722431270046601E-5</c:v>
                </c:pt>
                <c:pt idx="3139">
                  <c:v>-3.2813527757214902E-5</c:v>
                </c:pt>
                <c:pt idx="3140">
                  <c:v>-3.3841665428517501E-5</c:v>
                </c:pt>
                <c:pt idx="3141">
                  <c:v>-3.6061135854694301E-5</c:v>
                </c:pt>
                <c:pt idx="3142">
                  <c:v>-3.2104271245712201E-5</c:v>
                </c:pt>
                <c:pt idx="3143">
                  <c:v>-3.3450565676001199E-5</c:v>
                </c:pt>
                <c:pt idx="3144">
                  <c:v>-3.2311247817364797E-5</c:v>
                </c:pt>
                <c:pt idx="3145">
                  <c:v>-3.2697094234080902E-5</c:v>
                </c:pt>
                <c:pt idx="3146">
                  <c:v>-3.2633260885811202E-5</c:v>
                </c:pt>
                <c:pt idx="3147">
                  <c:v>-3.1447464774620502E-5</c:v>
                </c:pt>
                <c:pt idx="3148">
                  <c:v>-3.3253698036574602E-5</c:v>
                </c:pt>
                <c:pt idx="3149">
                  <c:v>-3.3326837130376099E-5</c:v>
                </c:pt>
                <c:pt idx="3150">
                  <c:v>-3.27719105133986E-5</c:v>
                </c:pt>
                <c:pt idx="3151">
                  <c:v>-3.1950196541797998E-5</c:v>
                </c:pt>
                <c:pt idx="3152">
                  <c:v>-3.2825623020112102E-5</c:v>
                </c:pt>
                <c:pt idx="3153">
                  <c:v>-3.4299516272250399E-5</c:v>
                </c:pt>
                <c:pt idx="3154">
                  <c:v>-3.2273986816346798E-5</c:v>
                </c:pt>
                <c:pt idx="3155">
                  <c:v>-3.31273922362916E-5</c:v>
                </c:pt>
                <c:pt idx="3156">
                  <c:v>-3.2924979011944001E-5</c:v>
                </c:pt>
                <c:pt idx="3157">
                  <c:v>-3.2505353278965402E-5</c:v>
                </c:pt>
                <c:pt idx="3158">
                  <c:v>-3.2251543010135398E-5</c:v>
                </c:pt>
                <c:pt idx="3159">
                  <c:v>-3.2189560764011499E-5</c:v>
                </c:pt>
                <c:pt idx="3160">
                  <c:v>-3.30457173487936E-5</c:v>
                </c:pt>
                <c:pt idx="3161">
                  <c:v>-3.21308646183443E-5</c:v>
                </c:pt>
                <c:pt idx="3162">
                  <c:v>-3.4628993321440998E-5</c:v>
                </c:pt>
                <c:pt idx="3163">
                  <c:v>-3.1343513533422398E-5</c:v>
                </c:pt>
                <c:pt idx="3164">
                  <c:v>-3.18522503742971E-5</c:v>
                </c:pt>
                <c:pt idx="3165">
                  <c:v>-3.15988578327622E-5</c:v>
                </c:pt>
                <c:pt idx="3166">
                  <c:v>-3.2025323065417902E-5</c:v>
                </c:pt>
                <c:pt idx="3167">
                  <c:v>-3.4268042631155297E-5</c:v>
                </c:pt>
                <c:pt idx="3168">
                  <c:v>-3.5259971527774803E-5</c:v>
                </c:pt>
                <c:pt idx="3169">
                  <c:v>-3.22661418906344E-5</c:v>
                </c:pt>
                <c:pt idx="3170">
                  <c:v>-3.4825599493337702E-5</c:v>
                </c:pt>
                <c:pt idx="3171">
                  <c:v>-3.3984095156052998E-5</c:v>
                </c:pt>
                <c:pt idx="3172">
                  <c:v>-3.4053896213570703E-5</c:v>
                </c:pt>
                <c:pt idx="3173">
                  <c:v>-3.2534836679009797E-5</c:v>
                </c:pt>
                <c:pt idx="3174">
                  <c:v>-3.3267188270268399E-5</c:v>
                </c:pt>
                <c:pt idx="3175">
                  <c:v>-3.4193742093154799E-5</c:v>
                </c:pt>
                <c:pt idx="3176">
                  <c:v>-3.3768491282366201E-5</c:v>
                </c:pt>
                <c:pt idx="3177">
                  <c:v>-3.27197627988265E-5</c:v>
                </c:pt>
                <c:pt idx="3178">
                  <c:v>-3.1881028109148102E-5</c:v>
                </c:pt>
                <c:pt idx="3179">
                  <c:v>-3.38426196470245E-5</c:v>
                </c:pt>
                <c:pt idx="3180">
                  <c:v>-3.1892508366818597E-5</c:v>
                </c:pt>
                <c:pt idx="3181">
                  <c:v>-3.22228509829736E-5</c:v>
                </c:pt>
                <c:pt idx="3182">
                  <c:v>-3.2374078658721699E-5</c:v>
                </c:pt>
                <c:pt idx="3183">
                  <c:v>-3.3571354286559401E-5</c:v>
                </c:pt>
                <c:pt idx="3184">
                  <c:v>-3.4329155696453197E-5</c:v>
                </c:pt>
                <c:pt idx="3185">
                  <c:v>-3.3674536508480102E-5</c:v>
                </c:pt>
                <c:pt idx="3186">
                  <c:v>-3.39515419246909E-5</c:v>
                </c:pt>
                <c:pt idx="3187">
                  <c:v>-3.3981421125272897E-5</c:v>
                </c:pt>
                <c:pt idx="3188">
                  <c:v>-3.1968325038027597E-5</c:v>
                </c:pt>
                <c:pt idx="3189">
                  <c:v>-3.2977499347929799E-5</c:v>
                </c:pt>
                <c:pt idx="3190">
                  <c:v>-3.5039343108045699E-5</c:v>
                </c:pt>
                <c:pt idx="3191">
                  <c:v>-3.46357228812941E-5</c:v>
                </c:pt>
                <c:pt idx="3192">
                  <c:v>-3.32104285775712E-5</c:v>
                </c:pt>
                <c:pt idx="3193">
                  <c:v>-3.3082050198352202E-5</c:v>
                </c:pt>
                <c:pt idx="3194">
                  <c:v>-3.4070086606684197E-5</c:v>
                </c:pt>
                <c:pt idx="3195">
                  <c:v>-3.50725002476056E-5</c:v>
                </c:pt>
                <c:pt idx="3196">
                  <c:v>-3.3031598778506198E-5</c:v>
                </c:pt>
                <c:pt idx="3197">
                  <c:v>-3.4347571874785199E-5</c:v>
                </c:pt>
                <c:pt idx="3198">
                  <c:v>-3.2393268694271097E-5</c:v>
                </c:pt>
                <c:pt idx="3199">
                  <c:v>-3.3412927869807902E-5</c:v>
                </c:pt>
                <c:pt idx="3200">
                  <c:v>-3.5563614819584903E-5</c:v>
                </c:pt>
                <c:pt idx="3201">
                  <c:v>-3.37931243188953E-5</c:v>
                </c:pt>
                <c:pt idx="3202">
                  <c:v>-3.3570539809498498E-5</c:v>
                </c:pt>
                <c:pt idx="3203">
                  <c:v>-3.4273376712282301E-5</c:v>
                </c:pt>
                <c:pt idx="3204">
                  <c:v>-3.48285662688978E-5</c:v>
                </c:pt>
                <c:pt idx="3205">
                  <c:v>-3.2205688285006999E-5</c:v>
                </c:pt>
                <c:pt idx="3206">
                  <c:v>-3.24554122580992E-5</c:v>
                </c:pt>
                <c:pt idx="3207">
                  <c:v>-3.2373263365306902E-5</c:v>
                </c:pt>
                <c:pt idx="3208">
                  <c:v>-3.3511021240917497E-5</c:v>
                </c:pt>
                <c:pt idx="3209">
                  <c:v>-3.2507925900839403E-5</c:v>
                </c:pt>
                <c:pt idx="3210">
                  <c:v>-3.2087061700743201E-5</c:v>
                </c:pt>
                <c:pt idx="3211">
                  <c:v>-3.15723181037392E-5</c:v>
                </c:pt>
                <c:pt idx="3212">
                  <c:v>-3.2318432476546699E-5</c:v>
                </c:pt>
                <c:pt idx="3213">
                  <c:v>-3.4132237557816799E-5</c:v>
                </c:pt>
                <c:pt idx="3214">
                  <c:v>-3.2861847909589698E-5</c:v>
                </c:pt>
                <c:pt idx="3215">
                  <c:v>-3.4130384731568998E-5</c:v>
                </c:pt>
                <c:pt idx="3216">
                  <c:v>-3.4305700366221599E-5</c:v>
                </c:pt>
                <c:pt idx="3217">
                  <c:v>-3.4107046227152603E-5</c:v>
                </c:pt>
                <c:pt idx="3218">
                  <c:v>-3.46493933728937E-5</c:v>
                </c:pt>
                <c:pt idx="3219">
                  <c:v>-3.4602901120738797E-5</c:v>
                </c:pt>
                <c:pt idx="3220">
                  <c:v>-3.5611794264121502E-5</c:v>
                </c:pt>
                <c:pt idx="3221">
                  <c:v>-3.3839774558263203E-5</c:v>
                </c:pt>
                <c:pt idx="3222">
                  <c:v>-3.4055721962748101E-5</c:v>
                </c:pt>
                <c:pt idx="3223">
                  <c:v>-3.4492063666176397E-5</c:v>
                </c:pt>
                <c:pt idx="3224">
                  <c:v>-3.45881544648366E-5</c:v>
                </c:pt>
                <c:pt idx="3225">
                  <c:v>-3.5548470927965297E-5</c:v>
                </c:pt>
                <c:pt idx="3226">
                  <c:v>-3.4252891066418897E-5</c:v>
                </c:pt>
                <c:pt idx="3227">
                  <c:v>-3.4710413199902697E-5</c:v>
                </c:pt>
                <c:pt idx="3228">
                  <c:v>-3.4511571931024203E-5</c:v>
                </c:pt>
                <c:pt idx="3229">
                  <c:v>-3.4425944854533098E-5</c:v>
                </c:pt>
                <c:pt idx="3230">
                  <c:v>-3.5047936245926E-5</c:v>
                </c:pt>
                <c:pt idx="3231">
                  <c:v>-3.4704098514310599E-5</c:v>
                </c:pt>
                <c:pt idx="3232">
                  <c:v>-3.6161637139279102E-5</c:v>
                </c:pt>
                <c:pt idx="3233">
                  <c:v>-3.5079681709159297E-5</c:v>
                </c:pt>
                <c:pt idx="3234">
                  <c:v>-3.4832945632761299E-5</c:v>
                </c:pt>
                <c:pt idx="3235">
                  <c:v>-3.5075774322151698E-5</c:v>
                </c:pt>
                <c:pt idx="3236">
                  <c:v>-3.4155541775901899E-5</c:v>
                </c:pt>
                <c:pt idx="3237">
                  <c:v>-3.3727826893376502E-5</c:v>
                </c:pt>
                <c:pt idx="3238">
                  <c:v>-3.4982847372369502E-5</c:v>
                </c:pt>
                <c:pt idx="3239">
                  <c:v>-3.3673452891206601E-5</c:v>
                </c:pt>
                <c:pt idx="3240">
                  <c:v>-3.5353990705598699E-5</c:v>
                </c:pt>
                <c:pt idx="3241">
                  <c:v>-3.2770768863904103E-5</c:v>
                </c:pt>
                <c:pt idx="3242">
                  <c:v>-3.5719346553091997E-5</c:v>
                </c:pt>
                <c:pt idx="3243">
                  <c:v>-3.4636095677013599E-5</c:v>
                </c:pt>
                <c:pt idx="3244">
                  <c:v>-3.5620803250097399E-5</c:v>
                </c:pt>
                <c:pt idx="3245">
                  <c:v>-3.5123260664178301E-5</c:v>
                </c:pt>
                <c:pt idx="3246">
                  <c:v>-3.4598183718508603E-5</c:v>
                </c:pt>
                <c:pt idx="3247">
                  <c:v>-3.4844563718652602E-5</c:v>
                </c:pt>
                <c:pt idx="3248">
                  <c:v>-3.5669311470673601E-5</c:v>
                </c:pt>
                <c:pt idx="3249">
                  <c:v>-3.4519410677857402E-5</c:v>
                </c:pt>
                <c:pt idx="3250">
                  <c:v>-3.2915993567389101E-5</c:v>
                </c:pt>
                <c:pt idx="3251">
                  <c:v>-3.7353262232871302E-5</c:v>
                </c:pt>
                <c:pt idx="3252">
                  <c:v>-3.5911693295892499E-5</c:v>
                </c:pt>
                <c:pt idx="3253">
                  <c:v>-3.5255940665218299E-5</c:v>
                </c:pt>
                <c:pt idx="3254">
                  <c:v>-3.5286424140710997E-5</c:v>
                </c:pt>
                <c:pt idx="3255">
                  <c:v>-3.4155190389608803E-5</c:v>
                </c:pt>
                <c:pt idx="3256">
                  <c:v>-3.6433258129921702E-5</c:v>
                </c:pt>
                <c:pt idx="3257">
                  <c:v>-3.5291363448071103E-5</c:v>
                </c:pt>
                <c:pt idx="3258">
                  <c:v>-3.4330094849440102E-5</c:v>
                </c:pt>
                <c:pt idx="3259">
                  <c:v>-3.4627026094912098E-5</c:v>
                </c:pt>
                <c:pt idx="3260">
                  <c:v>-3.56138495894999E-5</c:v>
                </c:pt>
                <c:pt idx="3261">
                  <c:v>-3.5693276792543603E-5</c:v>
                </c:pt>
                <c:pt idx="3262">
                  <c:v>-3.3272436596854701E-5</c:v>
                </c:pt>
                <c:pt idx="3263">
                  <c:v>-3.5948862950888301E-5</c:v>
                </c:pt>
                <c:pt idx="3264">
                  <c:v>-3.3403831968957701E-5</c:v>
                </c:pt>
                <c:pt idx="3265">
                  <c:v>-3.48368159556916E-5</c:v>
                </c:pt>
                <c:pt idx="3266">
                  <c:v>-3.4310490181656999E-5</c:v>
                </c:pt>
                <c:pt idx="3267">
                  <c:v>-3.4966957188623099E-5</c:v>
                </c:pt>
                <c:pt idx="3268">
                  <c:v>-3.52938500089272E-5</c:v>
                </c:pt>
                <c:pt idx="3269">
                  <c:v>-3.5673197798805101E-5</c:v>
                </c:pt>
                <c:pt idx="3270">
                  <c:v>-3.3265094243605298E-5</c:v>
                </c:pt>
                <c:pt idx="3271">
                  <c:v>-3.7016005323787302E-5</c:v>
                </c:pt>
                <c:pt idx="3272">
                  <c:v>-3.3503265161239402E-5</c:v>
                </c:pt>
                <c:pt idx="3273">
                  <c:v>-3.3737881561366602E-5</c:v>
                </c:pt>
                <c:pt idx="3274">
                  <c:v>-3.6312520062224297E-5</c:v>
                </c:pt>
                <c:pt idx="3275">
                  <c:v>-3.3196898504526402E-5</c:v>
                </c:pt>
                <c:pt idx="3276">
                  <c:v>-3.4206742428067697E-5</c:v>
                </c:pt>
                <c:pt idx="3277">
                  <c:v>-3.5018581529243701E-5</c:v>
                </c:pt>
                <c:pt idx="3278">
                  <c:v>-3.4980935489568697E-5</c:v>
                </c:pt>
                <c:pt idx="3279">
                  <c:v>-3.3999257239991899E-5</c:v>
                </c:pt>
                <c:pt idx="3280">
                  <c:v>-3.5633347829647798E-5</c:v>
                </c:pt>
                <c:pt idx="3281">
                  <c:v>-3.4541430599313998E-5</c:v>
                </c:pt>
                <c:pt idx="3282">
                  <c:v>-3.7085393013510301E-5</c:v>
                </c:pt>
                <c:pt idx="3283">
                  <c:v>-3.5702131738243101E-5</c:v>
                </c:pt>
                <c:pt idx="3284">
                  <c:v>-3.5799972278883199E-5</c:v>
                </c:pt>
                <c:pt idx="3285">
                  <c:v>-3.5795813401860697E-5</c:v>
                </c:pt>
                <c:pt idx="3286">
                  <c:v>-3.6270912615683297E-5</c:v>
                </c:pt>
                <c:pt idx="3287">
                  <c:v>-3.3899094828934102E-5</c:v>
                </c:pt>
                <c:pt idx="3288">
                  <c:v>-3.5989008399790402E-5</c:v>
                </c:pt>
                <c:pt idx="3289">
                  <c:v>-3.27620970594823E-5</c:v>
                </c:pt>
                <c:pt idx="3290">
                  <c:v>-3.4803322977680901E-5</c:v>
                </c:pt>
                <c:pt idx="3291">
                  <c:v>-3.6761830543259502E-5</c:v>
                </c:pt>
                <c:pt idx="3292">
                  <c:v>-3.5714417679536503E-5</c:v>
                </c:pt>
                <c:pt idx="3293">
                  <c:v>-3.5619317999354001E-5</c:v>
                </c:pt>
                <c:pt idx="3294">
                  <c:v>-3.5519439475003301E-5</c:v>
                </c:pt>
                <c:pt idx="3295">
                  <c:v>-3.3915888871538897E-5</c:v>
                </c:pt>
                <c:pt idx="3296">
                  <c:v>-3.74929722846557E-5</c:v>
                </c:pt>
                <c:pt idx="3297">
                  <c:v>-3.6460029733547797E-5</c:v>
                </c:pt>
                <c:pt idx="3298">
                  <c:v>-3.6173268860786303E-5</c:v>
                </c:pt>
                <c:pt idx="3299">
                  <c:v>-3.4797368806583599E-5</c:v>
                </c:pt>
                <c:pt idx="3300">
                  <c:v>-3.5422520935513402E-5</c:v>
                </c:pt>
                <c:pt idx="3301">
                  <c:v>-3.5631267727537498E-5</c:v>
                </c:pt>
                <c:pt idx="3302">
                  <c:v>-3.6977423631400997E-5</c:v>
                </c:pt>
                <c:pt idx="3303">
                  <c:v>-3.69768176805406E-5</c:v>
                </c:pt>
                <c:pt idx="3304">
                  <c:v>-3.8128469178218003E-5</c:v>
                </c:pt>
                <c:pt idx="3305">
                  <c:v>-3.6074795079909002E-5</c:v>
                </c:pt>
                <c:pt idx="3306">
                  <c:v>-3.29935628504398E-5</c:v>
                </c:pt>
                <c:pt idx="3307">
                  <c:v>-3.5680260973869099E-5</c:v>
                </c:pt>
                <c:pt idx="3308">
                  <c:v>-3.5034315326247403E-5</c:v>
                </c:pt>
                <c:pt idx="3309">
                  <c:v>-3.4563864282039201E-5</c:v>
                </c:pt>
                <c:pt idx="3310">
                  <c:v>-3.5279904915838597E-5</c:v>
                </c:pt>
                <c:pt idx="3311">
                  <c:v>-3.4554402782874099E-5</c:v>
                </c:pt>
                <c:pt idx="3312">
                  <c:v>-3.5174082121551E-5</c:v>
                </c:pt>
                <c:pt idx="3313">
                  <c:v>-3.7468190268111699E-5</c:v>
                </c:pt>
                <c:pt idx="3314">
                  <c:v>-3.3410750753838898E-5</c:v>
                </c:pt>
                <c:pt idx="3315">
                  <c:v>-3.3666617213949003E-5</c:v>
                </c:pt>
                <c:pt idx="3316">
                  <c:v>-3.3640511044917799E-5</c:v>
                </c:pt>
                <c:pt idx="3317">
                  <c:v>-3.49654891026794E-5</c:v>
                </c:pt>
                <c:pt idx="3318">
                  <c:v>-3.5876296069549302E-5</c:v>
                </c:pt>
                <c:pt idx="3319">
                  <c:v>-3.4620377288755201E-5</c:v>
                </c:pt>
                <c:pt idx="3320">
                  <c:v>-3.4401858627464103E-5</c:v>
                </c:pt>
                <c:pt idx="3321">
                  <c:v>-3.6745410486758301E-5</c:v>
                </c:pt>
                <c:pt idx="3322">
                  <c:v>-3.6002553216724999E-5</c:v>
                </c:pt>
                <c:pt idx="3323">
                  <c:v>-3.5448932183693297E-5</c:v>
                </c:pt>
                <c:pt idx="3324">
                  <c:v>-3.7041447131982E-5</c:v>
                </c:pt>
                <c:pt idx="3325">
                  <c:v>-3.5099443187361901E-5</c:v>
                </c:pt>
                <c:pt idx="3326">
                  <c:v>-3.6171595546265897E-5</c:v>
                </c:pt>
                <c:pt idx="3327">
                  <c:v>-3.5398340509374598E-5</c:v>
                </c:pt>
                <c:pt idx="3328">
                  <c:v>-3.5469926704247697E-5</c:v>
                </c:pt>
                <c:pt idx="3329">
                  <c:v>-3.6813247546205297E-5</c:v>
                </c:pt>
                <c:pt idx="3330">
                  <c:v>-3.5487876881671198E-5</c:v>
                </c:pt>
                <c:pt idx="3331">
                  <c:v>-3.6116838331298503E-5</c:v>
                </c:pt>
                <c:pt idx="3332">
                  <c:v>-3.5428790201050603E-5</c:v>
                </c:pt>
                <c:pt idx="3333">
                  <c:v>-3.4171848521578401E-5</c:v>
                </c:pt>
                <c:pt idx="3334">
                  <c:v>-3.4028183295422297E-5</c:v>
                </c:pt>
                <c:pt idx="3335">
                  <c:v>-3.6745115492061303E-5</c:v>
                </c:pt>
                <c:pt idx="3336">
                  <c:v>-3.6882731181325702E-5</c:v>
                </c:pt>
                <c:pt idx="3337">
                  <c:v>-3.7776229818881298E-5</c:v>
                </c:pt>
                <c:pt idx="3338">
                  <c:v>-3.4917096382471399E-5</c:v>
                </c:pt>
                <c:pt idx="3339">
                  <c:v>-3.54001647696621E-5</c:v>
                </c:pt>
                <c:pt idx="3340">
                  <c:v>-3.7564508607187299E-5</c:v>
                </c:pt>
                <c:pt idx="3341">
                  <c:v>-3.3827366092567102E-5</c:v>
                </c:pt>
                <c:pt idx="3342">
                  <c:v>-3.6399533136701698E-5</c:v>
                </c:pt>
                <c:pt idx="3343">
                  <c:v>-3.8606228798425202E-5</c:v>
                </c:pt>
                <c:pt idx="3344">
                  <c:v>-3.5548020391788002E-5</c:v>
                </c:pt>
                <c:pt idx="3345">
                  <c:v>-3.6171415192724497E-5</c:v>
                </c:pt>
                <c:pt idx="3346">
                  <c:v>-3.4881471553424401E-5</c:v>
                </c:pt>
                <c:pt idx="3347">
                  <c:v>-3.66232924875636E-5</c:v>
                </c:pt>
                <c:pt idx="3348">
                  <c:v>-3.4729030227784E-5</c:v>
                </c:pt>
                <c:pt idx="3349">
                  <c:v>-3.4732206952244701E-5</c:v>
                </c:pt>
                <c:pt idx="3350">
                  <c:v>-3.7549684400702597E-5</c:v>
                </c:pt>
                <c:pt idx="3351">
                  <c:v>-3.6641722412846703E-5</c:v>
                </c:pt>
                <c:pt idx="3352">
                  <c:v>-3.5945842018409501E-5</c:v>
                </c:pt>
                <c:pt idx="3353">
                  <c:v>-3.4696831681828801E-5</c:v>
                </c:pt>
                <c:pt idx="3354">
                  <c:v>-3.5953667984690903E-5</c:v>
                </c:pt>
                <c:pt idx="3355">
                  <c:v>-3.5731525972122898E-5</c:v>
                </c:pt>
                <c:pt idx="3356">
                  <c:v>-3.4565452861664603E-5</c:v>
                </c:pt>
                <c:pt idx="3357">
                  <c:v>-3.7906685031481301E-5</c:v>
                </c:pt>
                <c:pt idx="3358">
                  <c:v>-3.6649338223909499E-5</c:v>
                </c:pt>
                <c:pt idx="3359">
                  <c:v>-3.6128175381107E-5</c:v>
                </c:pt>
                <c:pt idx="3360">
                  <c:v>-3.5638772049982701E-5</c:v>
                </c:pt>
                <c:pt idx="3361">
                  <c:v>-3.7199718103867203E-5</c:v>
                </c:pt>
                <c:pt idx="3362">
                  <c:v>-3.5871005580900199E-5</c:v>
                </c:pt>
                <c:pt idx="3363">
                  <c:v>-3.55332318939084E-5</c:v>
                </c:pt>
                <c:pt idx="3364">
                  <c:v>-3.5707646941718901E-5</c:v>
                </c:pt>
                <c:pt idx="3365">
                  <c:v>-3.6888344927929402E-5</c:v>
                </c:pt>
                <c:pt idx="3366">
                  <c:v>-3.54059961909001E-5</c:v>
                </c:pt>
                <c:pt idx="3367">
                  <c:v>-3.5984656953405399E-5</c:v>
                </c:pt>
                <c:pt idx="3368">
                  <c:v>-3.5630275750487998E-5</c:v>
                </c:pt>
                <c:pt idx="3369">
                  <c:v>-3.5196137495256899E-5</c:v>
                </c:pt>
                <c:pt idx="3370">
                  <c:v>-3.5187997029171802E-5</c:v>
                </c:pt>
                <c:pt idx="3371">
                  <c:v>-3.6687780370498401E-5</c:v>
                </c:pt>
                <c:pt idx="3372">
                  <c:v>-3.6299294254340897E-5</c:v>
                </c:pt>
                <c:pt idx="3373">
                  <c:v>-3.38498195320159E-5</c:v>
                </c:pt>
                <c:pt idx="3374">
                  <c:v>-3.5973213244087897E-5</c:v>
                </c:pt>
                <c:pt idx="3375">
                  <c:v>-3.5419798816122598E-5</c:v>
                </c:pt>
                <c:pt idx="3376">
                  <c:v>-3.6484461942155797E-5</c:v>
                </c:pt>
                <c:pt idx="3377">
                  <c:v>-3.6330074707957403E-5</c:v>
                </c:pt>
                <c:pt idx="3378">
                  <c:v>-3.5034492153070701E-5</c:v>
                </c:pt>
                <c:pt idx="3379">
                  <c:v>-3.7477659918189898E-5</c:v>
                </c:pt>
                <c:pt idx="3380">
                  <c:v>-3.4617033960705298E-5</c:v>
                </c:pt>
                <c:pt idx="3381">
                  <c:v>-3.6334575893659002E-5</c:v>
                </c:pt>
                <c:pt idx="3382">
                  <c:v>-3.6452313464600898E-5</c:v>
                </c:pt>
                <c:pt idx="3383">
                  <c:v>-3.8876907646370103E-5</c:v>
                </c:pt>
                <c:pt idx="3384">
                  <c:v>-3.5003725011232999E-5</c:v>
                </c:pt>
                <c:pt idx="3385">
                  <c:v>-3.7240461264986299E-5</c:v>
                </c:pt>
                <c:pt idx="3386">
                  <c:v>-3.3392445841475197E-5</c:v>
                </c:pt>
                <c:pt idx="3387">
                  <c:v>-3.7229076984811198E-5</c:v>
                </c:pt>
                <c:pt idx="3388">
                  <c:v>-3.6087216976349501E-5</c:v>
                </c:pt>
                <c:pt idx="3389">
                  <c:v>-3.52407964744166E-5</c:v>
                </c:pt>
                <c:pt idx="3390">
                  <c:v>-3.6842188405718202E-5</c:v>
                </c:pt>
                <c:pt idx="3391">
                  <c:v>-3.61339325712087E-5</c:v>
                </c:pt>
                <c:pt idx="3392">
                  <c:v>-3.5597462458456598E-5</c:v>
                </c:pt>
                <c:pt idx="3393">
                  <c:v>-3.5587830533344602E-5</c:v>
                </c:pt>
                <c:pt idx="3394">
                  <c:v>-3.5723644228716797E-5</c:v>
                </c:pt>
                <c:pt idx="3395">
                  <c:v>-3.5257894534061101E-5</c:v>
                </c:pt>
                <c:pt idx="3396">
                  <c:v>-3.2949700201114801E-5</c:v>
                </c:pt>
                <c:pt idx="3397">
                  <c:v>-3.5442316879793303E-5</c:v>
                </c:pt>
                <c:pt idx="3398">
                  <c:v>-3.5519922614824501E-5</c:v>
                </c:pt>
                <c:pt idx="3399">
                  <c:v>-3.4393115610236202E-5</c:v>
                </c:pt>
                <c:pt idx="3400">
                  <c:v>-3.7110509975839297E-5</c:v>
                </c:pt>
                <c:pt idx="3401">
                  <c:v>-3.7723091763745898E-5</c:v>
                </c:pt>
                <c:pt idx="3402">
                  <c:v>-3.6221058773921301E-5</c:v>
                </c:pt>
                <c:pt idx="3403">
                  <c:v>-3.6140544304209699E-5</c:v>
                </c:pt>
                <c:pt idx="3404">
                  <c:v>-3.6712251245825601E-5</c:v>
                </c:pt>
                <c:pt idx="3405">
                  <c:v>-3.3881802242048803E-5</c:v>
                </c:pt>
                <c:pt idx="3406">
                  <c:v>-3.4422813391193297E-5</c:v>
                </c:pt>
                <c:pt idx="3407">
                  <c:v>-3.6408191724118001E-5</c:v>
                </c:pt>
                <c:pt idx="3408">
                  <c:v>-3.5413596196441203E-5</c:v>
                </c:pt>
                <c:pt idx="3409">
                  <c:v>-3.4853821309460301E-5</c:v>
                </c:pt>
                <c:pt idx="3410">
                  <c:v>-3.4216952625578497E-5</c:v>
                </c:pt>
                <c:pt idx="3411">
                  <c:v>-3.4632256815188503E-5</c:v>
                </c:pt>
                <c:pt idx="3412">
                  <c:v>-3.5141235507066398E-5</c:v>
                </c:pt>
                <c:pt idx="3413">
                  <c:v>-3.5284202279520597E-5</c:v>
                </c:pt>
                <c:pt idx="3414">
                  <c:v>-3.3611533960816603E-5</c:v>
                </c:pt>
                <c:pt idx="3415">
                  <c:v>-3.5093234082313297E-5</c:v>
                </c:pt>
                <c:pt idx="3416">
                  <c:v>-3.5796226040295701E-5</c:v>
                </c:pt>
                <c:pt idx="3417">
                  <c:v>-3.5670589430876601E-5</c:v>
                </c:pt>
                <c:pt idx="3418">
                  <c:v>-3.3493409514282002E-5</c:v>
                </c:pt>
                <c:pt idx="3419">
                  <c:v>-3.50025068267168E-5</c:v>
                </c:pt>
                <c:pt idx="3420">
                  <c:v>-3.3739257773386197E-5</c:v>
                </c:pt>
                <c:pt idx="3421">
                  <c:v>-3.4695025791063098E-5</c:v>
                </c:pt>
                <c:pt idx="3422">
                  <c:v>-3.5113910895106197E-5</c:v>
                </c:pt>
                <c:pt idx="3423">
                  <c:v>-3.5048498704785002E-5</c:v>
                </c:pt>
                <c:pt idx="3424">
                  <c:v>-3.7531022111869597E-5</c:v>
                </c:pt>
                <c:pt idx="3425">
                  <c:v>-3.3484199133074803E-5</c:v>
                </c:pt>
                <c:pt idx="3426">
                  <c:v>-3.5970363197684103E-5</c:v>
                </c:pt>
                <c:pt idx="3427">
                  <c:v>-3.6774125689233697E-5</c:v>
                </c:pt>
                <c:pt idx="3428">
                  <c:v>-3.4894964252387601E-5</c:v>
                </c:pt>
                <c:pt idx="3429">
                  <c:v>-3.6491436161138998E-5</c:v>
                </c:pt>
                <c:pt idx="3430">
                  <c:v>-3.4626885014330399E-5</c:v>
                </c:pt>
                <c:pt idx="3431">
                  <c:v>-3.4654971743497698E-5</c:v>
                </c:pt>
                <c:pt idx="3432">
                  <c:v>-3.4851730663456302E-5</c:v>
                </c:pt>
                <c:pt idx="3433">
                  <c:v>-3.5737736394789101E-5</c:v>
                </c:pt>
                <c:pt idx="3434">
                  <c:v>-3.6324540614439201E-5</c:v>
                </c:pt>
                <c:pt idx="3435">
                  <c:v>-3.3374143843748703E-5</c:v>
                </c:pt>
                <c:pt idx="3436">
                  <c:v>-3.5165247905139999E-5</c:v>
                </c:pt>
                <c:pt idx="3437">
                  <c:v>-3.69141169704631E-5</c:v>
                </c:pt>
                <c:pt idx="3438">
                  <c:v>-3.8197876113669202E-5</c:v>
                </c:pt>
                <c:pt idx="3439">
                  <c:v>-3.6553577810172803E-5</c:v>
                </c:pt>
                <c:pt idx="3440">
                  <c:v>-3.3326965159870698E-5</c:v>
                </c:pt>
                <c:pt idx="3441">
                  <c:v>-3.7243571854979002E-5</c:v>
                </c:pt>
                <c:pt idx="3442">
                  <c:v>-3.4478103227245E-5</c:v>
                </c:pt>
                <c:pt idx="3443">
                  <c:v>-3.6133146862048599E-5</c:v>
                </c:pt>
                <c:pt idx="3444">
                  <c:v>-3.4186554165952602E-5</c:v>
                </c:pt>
                <c:pt idx="3445">
                  <c:v>-3.5857140025237701E-5</c:v>
                </c:pt>
                <c:pt idx="3446">
                  <c:v>-3.6491002183770099E-5</c:v>
                </c:pt>
                <c:pt idx="3447">
                  <c:v>-3.5950909065132801E-5</c:v>
                </c:pt>
                <c:pt idx="3448">
                  <c:v>-3.70591885256295E-5</c:v>
                </c:pt>
                <c:pt idx="3449">
                  <c:v>-3.5636831655216599E-5</c:v>
                </c:pt>
                <c:pt idx="3450">
                  <c:v>-3.66317520787846E-5</c:v>
                </c:pt>
                <c:pt idx="3451">
                  <c:v>-3.7901467145485701E-5</c:v>
                </c:pt>
                <c:pt idx="3452">
                  <c:v>-3.4268934935694298E-5</c:v>
                </c:pt>
                <c:pt idx="3453">
                  <c:v>-3.4874349828874397E-5</c:v>
                </c:pt>
                <c:pt idx="3454">
                  <c:v>-3.7482911413148401E-5</c:v>
                </c:pt>
                <c:pt idx="3455">
                  <c:v>-3.5893537734193202E-5</c:v>
                </c:pt>
                <c:pt idx="3456">
                  <c:v>-3.5285883152971698E-5</c:v>
                </c:pt>
                <c:pt idx="3457">
                  <c:v>-3.6531720488837502E-5</c:v>
                </c:pt>
                <c:pt idx="3458">
                  <c:v>-3.3874255154589299E-5</c:v>
                </c:pt>
                <c:pt idx="3459">
                  <c:v>-3.4262441355803099E-5</c:v>
                </c:pt>
                <c:pt idx="3460">
                  <c:v>-3.7496842056661E-5</c:v>
                </c:pt>
                <c:pt idx="3461">
                  <c:v>-3.7336031447524499E-5</c:v>
                </c:pt>
                <c:pt idx="3462">
                  <c:v>-3.6081809986198301E-5</c:v>
                </c:pt>
                <c:pt idx="3463">
                  <c:v>-3.7389441671658703E-5</c:v>
                </c:pt>
                <c:pt idx="3464">
                  <c:v>-3.66577879472648E-5</c:v>
                </c:pt>
                <c:pt idx="3465">
                  <c:v>-3.46732055166474E-5</c:v>
                </c:pt>
                <c:pt idx="3466">
                  <c:v>-3.8380287362173399E-5</c:v>
                </c:pt>
                <c:pt idx="3467">
                  <c:v>-3.3702465908083703E-5</c:v>
                </c:pt>
                <c:pt idx="3468">
                  <c:v>-3.8722960930294598E-5</c:v>
                </c:pt>
                <c:pt idx="3469">
                  <c:v>-3.5149378922300802E-5</c:v>
                </c:pt>
                <c:pt idx="3470">
                  <c:v>-3.90205983603925E-5</c:v>
                </c:pt>
                <c:pt idx="3471">
                  <c:v>-3.8022865517877498E-5</c:v>
                </c:pt>
                <c:pt idx="3472">
                  <c:v>-3.4554999994309799E-5</c:v>
                </c:pt>
                <c:pt idx="3473">
                  <c:v>-3.5428992710272899E-5</c:v>
                </c:pt>
                <c:pt idx="3474">
                  <c:v>-3.5354197439616503E-5</c:v>
                </c:pt>
                <c:pt idx="3475">
                  <c:v>-3.5985330327481997E-5</c:v>
                </c:pt>
                <c:pt idx="3476">
                  <c:v>-3.7903074824791402E-5</c:v>
                </c:pt>
                <c:pt idx="3477">
                  <c:v>-3.6759954414489198E-5</c:v>
                </c:pt>
                <c:pt idx="3478">
                  <c:v>-3.6476944187768898E-5</c:v>
                </c:pt>
                <c:pt idx="3479">
                  <c:v>-3.57660371171199E-5</c:v>
                </c:pt>
                <c:pt idx="3480">
                  <c:v>-3.6545875772500299E-5</c:v>
                </c:pt>
                <c:pt idx="3481">
                  <c:v>-3.4693304888137497E-5</c:v>
                </c:pt>
                <c:pt idx="3482">
                  <c:v>-3.44991913381159E-5</c:v>
                </c:pt>
                <c:pt idx="3483">
                  <c:v>-3.5966227221201497E-5</c:v>
                </c:pt>
                <c:pt idx="3484">
                  <c:v>-3.7969948688355299E-5</c:v>
                </c:pt>
                <c:pt idx="3485">
                  <c:v>-3.64155505099896E-5</c:v>
                </c:pt>
                <c:pt idx="3486">
                  <c:v>-3.6110319746318301E-5</c:v>
                </c:pt>
                <c:pt idx="3487">
                  <c:v>-3.6252685930997702E-5</c:v>
                </c:pt>
                <c:pt idx="3488">
                  <c:v>-3.6849597541950198E-5</c:v>
                </c:pt>
                <c:pt idx="3489">
                  <c:v>-3.7132092403117401E-5</c:v>
                </c:pt>
                <c:pt idx="3490">
                  <c:v>-3.6317814131501497E-5</c:v>
                </c:pt>
                <c:pt idx="3491">
                  <c:v>-3.71015735832464E-5</c:v>
                </c:pt>
                <c:pt idx="3492">
                  <c:v>-3.6912905669425301E-5</c:v>
                </c:pt>
                <c:pt idx="3493">
                  <c:v>-3.5313339449242497E-5</c:v>
                </c:pt>
                <c:pt idx="3494">
                  <c:v>-3.64335277801684E-5</c:v>
                </c:pt>
                <c:pt idx="3495">
                  <c:v>-3.6227310769882298E-5</c:v>
                </c:pt>
                <c:pt idx="3496">
                  <c:v>-3.5769653206193802E-5</c:v>
                </c:pt>
                <c:pt idx="3497">
                  <c:v>-3.7044213297102203E-5</c:v>
                </c:pt>
                <c:pt idx="3498">
                  <c:v>-3.6755087336749401E-5</c:v>
                </c:pt>
                <c:pt idx="3499">
                  <c:v>-3.4193602331707998E-5</c:v>
                </c:pt>
                <c:pt idx="3500">
                  <c:v>-3.5997661255601098E-5</c:v>
                </c:pt>
                <c:pt idx="3501">
                  <c:v>-3.7396751818253099E-5</c:v>
                </c:pt>
                <c:pt idx="3502">
                  <c:v>-3.5561695932910502E-5</c:v>
                </c:pt>
                <c:pt idx="3503">
                  <c:v>-3.8022361167012499E-5</c:v>
                </c:pt>
                <c:pt idx="3504">
                  <c:v>-3.5868600258905701E-5</c:v>
                </c:pt>
                <c:pt idx="3505">
                  <c:v>-3.7183820881589401E-5</c:v>
                </c:pt>
                <c:pt idx="3506">
                  <c:v>-3.4560210878553898E-5</c:v>
                </c:pt>
                <c:pt idx="3507">
                  <c:v>-3.57501195810191E-5</c:v>
                </c:pt>
                <c:pt idx="3508">
                  <c:v>-3.5262186393402302E-5</c:v>
                </c:pt>
                <c:pt idx="3509">
                  <c:v>-3.40417001557857E-5</c:v>
                </c:pt>
                <c:pt idx="3510">
                  <c:v>-3.6141029674251898E-5</c:v>
                </c:pt>
                <c:pt idx="3511">
                  <c:v>-3.63503109082087E-5</c:v>
                </c:pt>
                <c:pt idx="3512">
                  <c:v>-3.43110122221925E-5</c:v>
                </c:pt>
                <c:pt idx="3513">
                  <c:v>-3.3989743618379E-5</c:v>
                </c:pt>
                <c:pt idx="3514">
                  <c:v>-3.5737002975312298E-5</c:v>
                </c:pt>
                <c:pt idx="3515">
                  <c:v>-3.8081018514469699E-5</c:v>
                </c:pt>
                <c:pt idx="3516">
                  <c:v>-3.5990092224483E-5</c:v>
                </c:pt>
                <c:pt idx="3517">
                  <c:v>-3.62873651604178E-5</c:v>
                </c:pt>
                <c:pt idx="3518">
                  <c:v>-3.58742622747585E-5</c:v>
                </c:pt>
                <c:pt idx="3519">
                  <c:v>-3.5520931138454602E-5</c:v>
                </c:pt>
                <c:pt idx="3520">
                  <c:v>-3.5767975532075102E-5</c:v>
                </c:pt>
                <c:pt idx="3521">
                  <c:v>-3.6396731378775002E-5</c:v>
                </c:pt>
                <c:pt idx="3522">
                  <c:v>-3.3870055429664398E-5</c:v>
                </c:pt>
                <c:pt idx="3523">
                  <c:v>-3.4689876509604202E-5</c:v>
                </c:pt>
                <c:pt idx="3524">
                  <c:v>-3.3922626532893998E-5</c:v>
                </c:pt>
                <c:pt idx="3525">
                  <c:v>-3.5781743138119897E-5</c:v>
                </c:pt>
                <c:pt idx="3526">
                  <c:v>-3.5740683086290297E-5</c:v>
                </c:pt>
                <c:pt idx="3527">
                  <c:v>-3.2740821395161599E-5</c:v>
                </c:pt>
                <c:pt idx="3528">
                  <c:v>-3.5927576569645702E-5</c:v>
                </c:pt>
                <c:pt idx="3529">
                  <c:v>-3.4256821389948298E-5</c:v>
                </c:pt>
                <c:pt idx="3530">
                  <c:v>-3.5413836794299503E-5</c:v>
                </c:pt>
                <c:pt idx="3531">
                  <c:v>-3.7494431975377097E-5</c:v>
                </c:pt>
                <c:pt idx="3532">
                  <c:v>-3.4456733938074903E-5</c:v>
                </c:pt>
                <c:pt idx="3533">
                  <c:v>-3.4683332414047101E-5</c:v>
                </c:pt>
                <c:pt idx="3534">
                  <c:v>-3.6208414917519399E-5</c:v>
                </c:pt>
                <c:pt idx="3535">
                  <c:v>-3.39708856218191E-5</c:v>
                </c:pt>
                <c:pt idx="3536">
                  <c:v>-3.5733177962619798E-5</c:v>
                </c:pt>
                <c:pt idx="3537">
                  <c:v>-3.3486976140917599E-5</c:v>
                </c:pt>
                <c:pt idx="3538">
                  <c:v>-3.6066106476121102E-5</c:v>
                </c:pt>
                <c:pt idx="3539">
                  <c:v>-3.4301181152145099E-5</c:v>
                </c:pt>
                <c:pt idx="3540">
                  <c:v>-3.3457186400539299E-5</c:v>
                </c:pt>
                <c:pt idx="3541">
                  <c:v>-3.47040703240969E-5</c:v>
                </c:pt>
                <c:pt idx="3542">
                  <c:v>-3.5140336647852497E-5</c:v>
                </c:pt>
                <c:pt idx="3543">
                  <c:v>-3.6518968410740303E-5</c:v>
                </c:pt>
                <c:pt idx="3544">
                  <c:v>-3.4495289666691703E-5</c:v>
                </c:pt>
                <c:pt idx="3545">
                  <c:v>-3.3358120394209103E-5</c:v>
                </c:pt>
                <c:pt idx="3546">
                  <c:v>-3.5321961807139001E-5</c:v>
                </c:pt>
                <c:pt idx="3547">
                  <c:v>-3.4470512068121399E-5</c:v>
                </c:pt>
                <c:pt idx="3548">
                  <c:v>-3.6250202228877402E-5</c:v>
                </c:pt>
                <c:pt idx="3549">
                  <c:v>-3.3524541413160797E-5</c:v>
                </c:pt>
                <c:pt idx="3550">
                  <c:v>-3.4799736782863598E-5</c:v>
                </c:pt>
                <c:pt idx="3551">
                  <c:v>-3.5983610831106999E-5</c:v>
                </c:pt>
                <c:pt idx="3552">
                  <c:v>-3.7549810356885398E-5</c:v>
                </c:pt>
                <c:pt idx="3553">
                  <c:v>-3.7445129129081998E-5</c:v>
                </c:pt>
                <c:pt idx="3554">
                  <c:v>-3.6043215720865101E-5</c:v>
                </c:pt>
                <c:pt idx="3555">
                  <c:v>-3.5599680789034598E-5</c:v>
                </c:pt>
                <c:pt idx="3556">
                  <c:v>-3.6628953261385202E-5</c:v>
                </c:pt>
                <c:pt idx="3557">
                  <c:v>-3.5262277079058003E-5</c:v>
                </c:pt>
                <c:pt idx="3558">
                  <c:v>-3.61529515226944E-5</c:v>
                </c:pt>
                <c:pt idx="3559">
                  <c:v>-3.5424943479299798E-5</c:v>
                </c:pt>
                <c:pt idx="3560">
                  <c:v>-3.7049905381247598E-5</c:v>
                </c:pt>
                <c:pt idx="3561">
                  <c:v>-3.7058502210025902E-5</c:v>
                </c:pt>
                <c:pt idx="3562">
                  <c:v>-3.8592670100614197E-5</c:v>
                </c:pt>
                <c:pt idx="3563">
                  <c:v>-3.8228798448320997E-5</c:v>
                </c:pt>
                <c:pt idx="3564">
                  <c:v>-3.80862040605162E-5</c:v>
                </c:pt>
                <c:pt idx="3565">
                  <c:v>-3.73893248583754E-5</c:v>
                </c:pt>
                <c:pt idx="3566">
                  <c:v>-3.8725842024235899E-5</c:v>
                </c:pt>
                <c:pt idx="3567">
                  <c:v>-3.66270038274491E-5</c:v>
                </c:pt>
                <c:pt idx="3568">
                  <c:v>-3.75378570026483E-5</c:v>
                </c:pt>
                <c:pt idx="3569">
                  <c:v>-3.7028515763022303E-5</c:v>
                </c:pt>
                <c:pt idx="3570">
                  <c:v>-3.5048360170742698E-5</c:v>
                </c:pt>
                <c:pt idx="3571">
                  <c:v>-3.56211471411791E-5</c:v>
                </c:pt>
                <c:pt idx="3572">
                  <c:v>-3.6660097042864099E-5</c:v>
                </c:pt>
                <c:pt idx="3573">
                  <c:v>-3.3777239598566097E-5</c:v>
                </c:pt>
                <c:pt idx="3574">
                  <c:v>-3.6977631284188398E-5</c:v>
                </c:pt>
                <c:pt idx="3575">
                  <c:v>-3.52898323081521E-5</c:v>
                </c:pt>
                <c:pt idx="3576">
                  <c:v>-3.5426310542174098E-5</c:v>
                </c:pt>
                <c:pt idx="3577">
                  <c:v>-3.46578344212124E-5</c:v>
                </c:pt>
                <c:pt idx="3578">
                  <c:v>-3.5545707922255301E-5</c:v>
                </c:pt>
                <c:pt idx="3579">
                  <c:v>-3.6709841588232897E-5</c:v>
                </c:pt>
                <c:pt idx="3580">
                  <c:v>-3.5304959000983998E-5</c:v>
                </c:pt>
                <c:pt idx="3581">
                  <c:v>-3.8034218136750798E-5</c:v>
                </c:pt>
                <c:pt idx="3582">
                  <c:v>-3.68545089512568E-5</c:v>
                </c:pt>
                <c:pt idx="3583">
                  <c:v>-3.6954388625625101E-5</c:v>
                </c:pt>
                <c:pt idx="3584">
                  <c:v>-3.6550162699906303E-5</c:v>
                </c:pt>
                <c:pt idx="3585">
                  <c:v>-3.7270989969104801E-5</c:v>
                </c:pt>
                <c:pt idx="3586">
                  <c:v>-3.5134626163144799E-5</c:v>
                </c:pt>
                <c:pt idx="3587">
                  <c:v>-3.6149449075841803E-5</c:v>
                </c:pt>
                <c:pt idx="3588">
                  <c:v>-3.6333575345560202E-5</c:v>
                </c:pt>
                <c:pt idx="3589">
                  <c:v>-3.7204867542792899E-5</c:v>
                </c:pt>
                <c:pt idx="3590">
                  <c:v>-3.6573005689574798E-5</c:v>
                </c:pt>
                <c:pt idx="3591">
                  <c:v>-3.2762992680766E-5</c:v>
                </c:pt>
                <c:pt idx="3592">
                  <c:v>-3.4804592199812599E-5</c:v>
                </c:pt>
                <c:pt idx="3593">
                  <c:v>-3.6045588878889998E-5</c:v>
                </c:pt>
                <c:pt idx="3594">
                  <c:v>-3.6285674922981702E-5</c:v>
                </c:pt>
                <c:pt idx="3595">
                  <c:v>-3.6218704070770603E-5</c:v>
                </c:pt>
                <c:pt idx="3596">
                  <c:v>-3.5972198636832901E-5</c:v>
                </c:pt>
                <c:pt idx="3597">
                  <c:v>-3.3679073071876899E-5</c:v>
                </c:pt>
                <c:pt idx="3598">
                  <c:v>-3.6371855844505997E-5</c:v>
                </c:pt>
                <c:pt idx="3599">
                  <c:v>-3.4599164869268498E-5</c:v>
                </c:pt>
                <c:pt idx="3600">
                  <c:v>-3.8207920185256302E-5</c:v>
                </c:pt>
                <c:pt idx="3601">
                  <c:v>-3.6188474372286E-5</c:v>
                </c:pt>
                <c:pt idx="3602">
                  <c:v>-3.7804710033917403E-5</c:v>
                </c:pt>
                <c:pt idx="3603">
                  <c:v>-3.6816508514850597E-5</c:v>
                </c:pt>
                <c:pt idx="3604">
                  <c:v>-3.7317054848987597E-5</c:v>
                </c:pt>
                <c:pt idx="3605">
                  <c:v>-3.7582459185956403E-5</c:v>
                </c:pt>
                <c:pt idx="3606">
                  <c:v>-3.7775587836660598E-5</c:v>
                </c:pt>
                <c:pt idx="3607">
                  <c:v>-3.7803467491537598E-5</c:v>
                </c:pt>
                <c:pt idx="3608">
                  <c:v>-3.5615220774755103E-5</c:v>
                </c:pt>
                <c:pt idx="3609">
                  <c:v>-3.7283882509080003E-5</c:v>
                </c:pt>
                <c:pt idx="3610">
                  <c:v>-3.5763683028147702E-5</c:v>
                </c:pt>
                <c:pt idx="3611">
                  <c:v>-3.8257314508488998E-5</c:v>
                </c:pt>
                <c:pt idx="3612">
                  <c:v>-3.6984296413825698E-5</c:v>
                </c:pt>
                <c:pt idx="3613">
                  <c:v>-3.6409111601397499E-5</c:v>
                </c:pt>
                <c:pt idx="3614">
                  <c:v>-3.7375019905851599E-5</c:v>
                </c:pt>
                <c:pt idx="3615">
                  <c:v>-3.5547362829496798E-5</c:v>
                </c:pt>
                <c:pt idx="3616">
                  <c:v>-3.3584442746505198E-5</c:v>
                </c:pt>
                <c:pt idx="3617">
                  <c:v>-3.5807739760847398E-5</c:v>
                </c:pt>
                <c:pt idx="3618">
                  <c:v>-3.7125240778736699E-5</c:v>
                </c:pt>
                <c:pt idx="3619">
                  <c:v>-3.4456839389178902E-5</c:v>
                </c:pt>
                <c:pt idx="3620">
                  <c:v>-3.8567577619709698E-5</c:v>
                </c:pt>
                <c:pt idx="3621">
                  <c:v>-3.6610575383732999E-5</c:v>
                </c:pt>
                <c:pt idx="3622">
                  <c:v>-3.7483311009722099E-5</c:v>
                </c:pt>
                <c:pt idx="3623">
                  <c:v>-3.68740436484838E-5</c:v>
                </c:pt>
                <c:pt idx="3624">
                  <c:v>-3.5021808010577198E-5</c:v>
                </c:pt>
                <c:pt idx="3625">
                  <c:v>-3.68602117826508E-5</c:v>
                </c:pt>
                <c:pt idx="3626">
                  <c:v>-3.6437701060362598E-5</c:v>
                </c:pt>
                <c:pt idx="3627">
                  <c:v>-3.8420498795136103E-5</c:v>
                </c:pt>
                <c:pt idx="3628">
                  <c:v>-3.6297124863768998E-5</c:v>
                </c:pt>
                <c:pt idx="3629">
                  <c:v>-3.7801712989754598E-5</c:v>
                </c:pt>
                <c:pt idx="3630">
                  <c:v>-3.84360505818539E-5</c:v>
                </c:pt>
                <c:pt idx="3631">
                  <c:v>-3.76110929490391E-5</c:v>
                </c:pt>
                <c:pt idx="3632">
                  <c:v>-3.7453651659980503E-5</c:v>
                </c:pt>
                <c:pt idx="3633">
                  <c:v>-3.5675117581956798E-5</c:v>
                </c:pt>
                <c:pt idx="3634">
                  <c:v>-3.74243982898166E-5</c:v>
                </c:pt>
                <c:pt idx="3635">
                  <c:v>-3.7085113544310599E-5</c:v>
                </c:pt>
                <c:pt idx="3636">
                  <c:v>-3.70647980191419E-5</c:v>
                </c:pt>
                <c:pt idx="3637">
                  <c:v>-3.9236989079491102E-5</c:v>
                </c:pt>
                <c:pt idx="3638">
                  <c:v>-3.5699969929335502E-5</c:v>
                </c:pt>
                <c:pt idx="3639">
                  <c:v>-3.7276896745618903E-5</c:v>
                </c:pt>
                <c:pt idx="3640">
                  <c:v>-3.6386075886926998E-5</c:v>
                </c:pt>
                <c:pt idx="3641">
                  <c:v>-3.7571106207679299E-5</c:v>
                </c:pt>
                <c:pt idx="3642">
                  <c:v>-3.7144170517271298E-5</c:v>
                </c:pt>
                <c:pt idx="3643">
                  <c:v>-3.91676002620587E-5</c:v>
                </c:pt>
                <c:pt idx="3644">
                  <c:v>-3.7132109273289801E-5</c:v>
                </c:pt>
                <c:pt idx="3645">
                  <c:v>-3.77957566147043E-5</c:v>
                </c:pt>
                <c:pt idx="3646">
                  <c:v>-3.5652562573921303E-5</c:v>
                </c:pt>
                <c:pt idx="3647">
                  <c:v>-3.8712935831680098E-5</c:v>
                </c:pt>
                <c:pt idx="3648">
                  <c:v>-3.6070912479898402E-5</c:v>
                </c:pt>
                <c:pt idx="3649">
                  <c:v>-3.6978206244236103E-5</c:v>
                </c:pt>
                <c:pt idx="3650">
                  <c:v>-3.7106077101436401E-5</c:v>
                </c:pt>
                <c:pt idx="3651">
                  <c:v>-3.8335949880455099E-5</c:v>
                </c:pt>
                <c:pt idx="3652">
                  <c:v>-3.7316182696035302E-5</c:v>
                </c:pt>
                <c:pt idx="3653">
                  <c:v>-3.7082530797127099E-5</c:v>
                </c:pt>
                <c:pt idx="3654">
                  <c:v>-3.9141935098661701E-5</c:v>
                </c:pt>
                <c:pt idx="3655">
                  <c:v>-3.8239280555587901E-5</c:v>
                </c:pt>
                <c:pt idx="3656">
                  <c:v>-3.5424815584391098E-5</c:v>
                </c:pt>
                <c:pt idx="3657">
                  <c:v>-3.7938844313190802E-5</c:v>
                </c:pt>
                <c:pt idx="3658">
                  <c:v>-3.7531605512254002E-5</c:v>
                </c:pt>
                <c:pt idx="3659">
                  <c:v>-3.4991346453512998E-5</c:v>
                </c:pt>
                <c:pt idx="3660">
                  <c:v>-3.5890422888922397E-5</c:v>
                </c:pt>
                <c:pt idx="3661">
                  <c:v>-3.9186855163515902E-5</c:v>
                </c:pt>
                <c:pt idx="3662">
                  <c:v>-3.6424430445243999E-5</c:v>
                </c:pt>
                <c:pt idx="3663">
                  <c:v>-3.6550344416300398E-5</c:v>
                </c:pt>
                <c:pt idx="3664">
                  <c:v>-3.6290725479506202E-5</c:v>
                </c:pt>
                <c:pt idx="3665">
                  <c:v>-3.7041282157189099E-5</c:v>
                </c:pt>
                <c:pt idx="3666">
                  <c:v>-3.8395039634643801E-5</c:v>
                </c:pt>
                <c:pt idx="3667">
                  <c:v>-3.8364175398815203E-5</c:v>
                </c:pt>
                <c:pt idx="3668">
                  <c:v>-3.8824370560339398E-5</c:v>
                </c:pt>
                <c:pt idx="3669">
                  <c:v>-3.9511988228293998E-5</c:v>
                </c:pt>
                <c:pt idx="3670">
                  <c:v>-3.95187681283954E-5</c:v>
                </c:pt>
                <c:pt idx="3671">
                  <c:v>-3.7150217996992198E-5</c:v>
                </c:pt>
                <c:pt idx="3672">
                  <c:v>-3.63930840338127E-5</c:v>
                </c:pt>
                <c:pt idx="3673">
                  <c:v>-3.7516687009163898E-5</c:v>
                </c:pt>
                <c:pt idx="3674">
                  <c:v>-3.7143856020713101E-5</c:v>
                </c:pt>
                <c:pt idx="3675">
                  <c:v>-3.8236186186814499E-5</c:v>
                </c:pt>
                <c:pt idx="3676">
                  <c:v>-3.6260859304288602E-5</c:v>
                </c:pt>
                <c:pt idx="3677">
                  <c:v>-3.7675797397052401E-5</c:v>
                </c:pt>
                <c:pt idx="3678">
                  <c:v>-3.8726470850998898E-5</c:v>
                </c:pt>
                <c:pt idx="3679">
                  <c:v>-3.8159460560046099E-5</c:v>
                </c:pt>
                <c:pt idx="3680">
                  <c:v>-3.9248473868197002E-5</c:v>
                </c:pt>
                <c:pt idx="3681">
                  <c:v>-3.8308333524351603E-5</c:v>
                </c:pt>
                <c:pt idx="3682">
                  <c:v>-3.7877639310788197E-5</c:v>
                </c:pt>
                <c:pt idx="3683">
                  <c:v>-4.0234966721462201E-5</c:v>
                </c:pt>
                <c:pt idx="3684">
                  <c:v>-3.7434456292379499E-5</c:v>
                </c:pt>
                <c:pt idx="3685">
                  <c:v>-3.84508344112244E-5</c:v>
                </c:pt>
                <c:pt idx="3686">
                  <c:v>-3.62548775910119E-5</c:v>
                </c:pt>
                <c:pt idx="3687">
                  <c:v>-3.62698384344874E-5</c:v>
                </c:pt>
                <c:pt idx="3688">
                  <c:v>-3.53905054572961E-5</c:v>
                </c:pt>
                <c:pt idx="3689">
                  <c:v>-3.7823228857915299E-5</c:v>
                </c:pt>
                <c:pt idx="3690">
                  <c:v>-3.7162496518796097E-5</c:v>
                </c:pt>
                <c:pt idx="3691">
                  <c:v>-3.8600981836208198E-5</c:v>
                </c:pt>
                <c:pt idx="3692">
                  <c:v>-3.7506510638520898E-5</c:v>
                </c:pt>
                <c:pt idx="3693">
                  <c:v>-3.7764250866979601E-5</c:v>
                </c:pt>
                <c:pt idx="3694">
                  <c:v>-3.8351697070809202E-5</c:v>
                </c:pt>
                <c:pt idx="3695">
                  <c:v>-3.7897146407207199E-5</c:v>
                </c:pt>
                <c:pt idx="3696">
                  <c:v>-3.7398924617217002E-5</c:v>
                </c:pt>
                <c:pt idx="3697">
                  <c:v>-3.9573855668059E-5</c:v>
                </c:pt>
                <c:pt idx="3698">
                  <c:v>-4.0117383542812902E-5</c:v>
                </c:pt>
                <c:pt idx="3699">
                  <c:v>-3.97258933395647E-5</c:v>
                </c:pt>
                <c:pt idx="3700">
                  <c:v>-3.7887016547646999E-5</c:v>
                </c:pt>
                <c:pt idx="3701">
                  <c:v>-3.99696034493128E-5</c:v>
                </c:pt>
                <c:pt idx="3702">
                  <c:v>-3.5444221476179601E-5</c:v>
                </c:pt>
                <c:pt idx="3703">
                  <c:v>-3.8793852389477801E-5</c:v>
                </c:pt>
                <c:pt idx="3704">
                  <c:v>-3.8182532281561697E-5</c:v>
                </c:pt>
                <c:pt idx="3705">
                  <c:v>-3.7499229333746398E-5</c:v>
                </c:pt>
                <c:pt idx="3706">
                  <c:v>-3.7632416829663899E-5</c:v>
                </c:pt>
                <c:pt idx="3707">
                  <c:v>-3.8757162619356303E-5</c:v>
                </c:pt>
                <c:pt idx="3708">
                  <c:v>-3.9412209832376099E-5</c:v>
                </c:pt>
                <c:pt idx="3709">
                  <c:v>-3.8453309750728098E-5</c:v>
                </c:pt>
                <c:pt idx="3710">
                  <c:v>-3.7547165259845398E-5</c:v>
                </c:pt>
                <c:pt idx="3711">
                  <c:v>-3.8137915656550403E-5</c:v>
                </c:pt>
                <c:pt idx="3712">
                  <c:v>-3.8469081055105499E-5</c:v>
                </c:pt>
                <c:pt idx="3713">
                  <c:v>-3.8484433759007898E-5</c:v>
                </c:pt>
                <c:pt idx="3714">
                  <c:v>-3.6352005525044303E-5</c:v>
                </c:pt>
                <c:pt idx="3715">
                  <c:v>-3.8683300271890003E-5</c:v>
                </c:pt>
                <c:pt idx="3716">
                  <c:v>-3.5623772259813397E-5</c:v>
                </c:pt>
                <c:pt idx="3717">
                  <c:v>-3.8634384507297702E-5</c:v>
                </c:pt>
                <c:pt idx="3718">
                  <c:v>-3.7922221056756498E-5</c:v>
                </c:pt>
                <c:pt idx="3719">
                  <c:v>-3.86169880687579E-5</c:v>
                </c:pt>
                <c:pt idx="3720">
                  <c:v>-4.0370304202269902E-5</c:v>
                </c:pt>
                <c:pt idx="3721">
                  <c:v>-3.9421890867065197E-5</c:v>
                </c:pt>
                <c:pt idx="3722">
                  <c:v>-3.86617102068923E-5</c:v>
                </c:pt>
                <c:pt idx="3723">
                  <c:v>-3.87935502575912E-5</c:v>
                </c:pt>
                <c:pt idx="3724">
                  <c:v>-3.62762653595131E-5</c:v>
                </c:pt>
                <c:pt idx="3725">
                  <c:v>-3.7566622213964203E-5</c:v>
                </c:pt>
                <c:pt idx="3726">
                  <c:v>-3.7658190779970798E-5</c:v>
                </c:pt>
                <c:pt idx="3727">
                  <c:v>-4.0200780961521297E-5</c:v>
                </c:pt>
                <c:pt idx="3728">
                  <c:v>-3.6689506895264099E-5</c:v>
                </c:pt>
                <c:pt idx="3729">
                  <c:v>-3.7555262659897903E-5</c:v>
                </c:pt>
                <c:pt idx="3730">
                  <c:v>-3.8341060174912698E-5</c:v>
                </c:pt>
                <c:pt idx="3731">
                  <c:v>-3.7678899563122601E-5</c:v>
                </c:pt>
                <c:pt idx="3732">
                  <c:v>-3.8757867919630603E-5</c:v>
                </c:pt>
                <c:pt idx="3733">
                  <c:v>-3.7494544479606899E-5</c:v>
                </c:pt>
                <c:pt idx="3734">
                  <c:v>-3.8308459192730999E-5</c:v>
                </c:pt>
                <c:pt idx="3735">
                  <c:v>-3.7350983417692298E-5</c:v>
                </c:pt>
                <c:pt idx="3736">
                  <c:v>-3.8471258590560001E-5</c:v>
                </c:pt>
                <c:pt idx="3737">
                  <c:v>-3.9320892824854497E-5</c:v>
                </c:pt>
                <c:pt idx="3738">
                  <c:v>-3.8781943666296702E-5</c:v>
                </c:pt>
                <c:pt idx="3739">
                  <c:v>-3.7197454489382398E-5</c:v>
                </c:pt>
                <c:pt idx="3740">
                  <c:v>-3.86596079505438E-5</c:v>
                </c:pt>
                <c:pt idx="3741">
                  <c:v>-3.64677042407768E-5</c:v>
                </c:pt>
                <c:pt idx="3742">
                  <c:v>-3.7332848983580202E-5</c:v>
                </c:pt>
                <c:pt idx="3743">
                  <c:v>-3.6821157150864403E-5</c:v>
                </c:pt>
                <c:pt idx="3744">
                  <c:v>-3.8494787861972502E-5</c:v>
                </c:pt>
                <c:pt idx="3745">
                  <c:v>-3.6771722651893299E-5</c:v>
                </c:pt>
                <c:pt idx="3746">
                  <c:v>-3.8890389583794101E-5</c:v>
                </c:pt>
                <c:pt idx="3747">
                  <c:v>-3.7223407889089799E-5</c:v>
                </c:pt>
                <c:pt idx="3748">
                  <c:v>-3.8230497195216698E-5</c:v>
                </c:pt>
                <c:pt idx="3749">
                  <c:v>-3.6820780025243903E-5</c:v>
                </c:pt>
                <c:pt idx="3750">
                  <c:v>-3.8177893484076097E-5</c:v>
                </c:pt>
                <c:pt idx="3751">
                  <c:v>-3.7443369931812397E-5</c:v>
                </c:pt>
                <c:pt idx="3752">
                  <c:v>-3.7478874744424799E-5</c:v>
                </c:pt>
                <c:pt idx="3753">
                  <c:v>-3.8691371823954702E-5</c:v>
                </c:pt>
                <c:pt idx="3754">
                  <c:v>-3.8293250422213301E-5</c:v>
                </c:pt>
                <c:pt idx="3755">
                  <c:v>-3.88987700527888E-5</c:v>
                </c:pt>
                <c:pt idx="3756">
                  <c:v>-3.5542022457942799E-5</c:v>
                </c:pt>
                <c:pt idx="3757">
                  <c:v>-3.9739619459383101E-5</c:v>
                </c:pt>
                <c:pt idx="3758">
                  <c:v>-3.9121135116188902E-5</c:v>
                </c:pt>
                <c:pt idx="3759">
                  <c:v>-3.54119117030352E-5</c:v>
                </c:pt>
                <c:pt idx="3760">
                  <c:v>-3.7378077529895502E-5</c:v>
                </c:pt>
                <c:pt idx="3761">
                  <c:v>-3.8647559954096401E-5</c:v>
                </c:pt>
                <c:pt idx="3762">
                  <c:v>-3.7974182795787099E-5</c:v>
                </c:pt>
                <c:pt idx="3763">
                  <c:v>-3.9346048324530703E-5</c:v>
                </c:pt>
                <c:pt idx="3764">
                  <c:v>-3.8755044510647302E-5</c:v>
                </c:pt>
                <c:pt idx="3765">
                  <c:v>-3.7098539539061997E-5</c:v>
                </c:pt>
                <c:pt idx="3766">
                  <c:v>-3.6771314106371898E-5</c:v>
                </c:pt>
                <c:pt idx="3767">
                  <c:v>-3.62409346410324E-5</c:v>
                </c:pt>
                <c:pt idx="3768">
                  <c:v>-3.7415783564333901E-5</c:v>
                </c:pt>
                <c:pt idx="3769">
                  <c:v>-3.5635866940760601E-5</c:v>
                </c:pt>
                <c:pt idx="3770">
                  <c:v>-3.7511723800073798E-5</c:v>
                </c:pt>
                <c:pt idx="3771">
                  <c:v>-3.87516431586753E-5</c:v>
                </c:pt>
                <c:pt idx="3772">
                  <c:v>-3.8085765479751097E-5</c:v>
                </c:pt>
                <c:pt idx="3773">
                  <c:v>-3.7103916468707002E-5</c:v>
                </c:pt>
                <c:pt idx="3774">
                  <c:v>-3.7355220577325703E-5</c:v>
                </c:pt>
                <c:pt idx="3775">
                  <c:v>-3.6995172118460998E-5</c:v>
                </c:pt>
                <c:pt idx="3776">
                  <c:v>-3.88726871863041E-5</c:v>
                </c:pt>
                <c:pt idx="3777">
                  <c:v>-3.7769744824231097E-5</c:v>
                </c:pt>
                <c:pt idx="3778">
                  <c:v>-3.7729265669285403E-5</c:v>
                </c:pt>
                <c:pt idx="3779">
                  <c:v>-3.7617692345989E-5</c:v>
                </c:pt>
                <c:pt idx="3780">
                  <c:v>-3.75383573231663E-5</c:v>
                </c:pt>
                <c:pt idx="3781">
                  <c:v>-3.7805107917023301E-5</c:v>
                </c:pt>
                <c:pt idx="3782">
                  <c:v>-3.7121703820873198E-5</c:v>
                </c:pt>
                <c:pt idx="3783">
                  <c:v>-3.5118358082889002E-5</c:v>
                </c:pt>
                <c:pt idx="3784">
                  <c:v>-3.9741776027532102E-5</c:v>
                </c:pt>
                <c:pt idx="3785">
                  <c:v>-3.7430976774921897E-5</c:v>
                </c:pt>
                <c:pt idx="3786">
                  <c:v>-3.90185081695898E-5</c:v>
                </c:pt>
                <c:pt idx="3787">
                  <c:v>-3.8806653550938202E-5</c:v>
                </c:pt>
                <c:pt idx="3788">
                  <c:v>-3.7097084395345402E-5</c:v>
                </c:pt>
                <c:pt idx="3789">
                  <c:v>-3.8521270905479303E-5</c:v>
                </c:pt>
                <c:pt idx="3790">
                  <c:v>-3.8239044643839899E-5</c:v>
                </c:pt>
                <c:pt idx="3791">
                  <c:v>-3.5260507531078401E-5</c:v>
                </c:pt>
                <c:pt idx="3792">
                  <c:v>-3.5643830265521303E-5</c:v>
                </c:pt>
                <c:pt idx="3793">
                  <c:v>-3.5217905190553601E-5</c:v>
                </c:pt>
                <c:pt idx="3794">
                  <c:v>-3.8019862089268898E-5</c:v>
                </c:pt>
                <c:pt idx="3795">
                  <c:v>-3.9344410105441199E-5</c:v>
                </c:pt>
                <c:pt idx="3796">
                  <c:v>-3.8412535541102598E-5</c:v>
                </c:pt>
                <c:pt idx="3797">
                  <c:v>-3.7587565085151697E-5</c:v>
                </c:pt>
                <c:pt idx="3798">
                  <c:v>-3.7860383919103302E-5</c:v>
                </c:pt>
                <c:pt idx="3799">
                  <c:v>-3.6885068838898601E-5</c:v>
                </c:pt>
                <c:pt idx="3800">
                  <c:v>-3.7531124332595398E-5</c:v>
                </c:pt>
                <c:pt idx="3801">
                  <c:v>-3.6542760632869099E-5</c:v>
                </c:pt>
                <c:pt idx="3802">
                  <c:v>-3.9088250488945201E-5</c:v>
                </c:pt>
                <c:pt idx="3803">
                  <c:v>-3.83265552690147E-5</c:v>
                </c:pt>
                <c:pt idx="3804">
                  <c:v>-3.8142975691640798E-5</c:v>
                </c:pt>
                <c:pt idx="3805">
                  <c:v>-3.77791902766126E-5</c:v>
                </c:pt>
                <c:pt idx="3806">
                  <c:v>-3.78417209341263E-5</c:v>
                </c:pt>
                <c:pt idx="3807">
                  <c:v>-3.7029750103870701E-5</c:v>
                </c:pt>
                <c:pt idx="3808">
                  <c:v>-3.8658243880863002E-5</c:v>
                </c:pt>
                <c:pt idx="3809">
                  <c:v>-3.9485746626368403E-5</c:v>
                </c:pt>
                <c:pt idx="3810">
                  <c:v>-3.8054343983717201E-5</c:v>
                </c:pt>
                <c:pt idx="3811">
                  <c:v>-3.7813486952436102E-5</c:v>
                </c:pt>
                <c:pt idx="3812">
                  <c:v>-3.8105103155906297E-5</c:v>
                </c:pt>
                <c:pt idx="3813">
                  <c:v>-4.0266812046950797E-5</c:v>
                </c:pt>
                <c:pt idx="3814">
                  <c:v>-3.85037350119463E-5</c:v>
                </c:pt>
                <c:pt idx="3815">
                  <c:v>-3.9182564855462797E-5</c:v>
                </c:pt>
                <c:pt idx="3816">
                  <c:v>-3.8343180432231597E-5</c:v>
                </c:pt>
                <c:pt idx="3817">
                  <c:v>-3.6529912953032599E-5</c:v>
                </c:pt>
                <c:pt idx="3818">
                  <c:v>-3.8040936920773402E-5</c:v>
                </c:pt>
                <c:pt idx="3819">
                  <c:v>-3.5811942834769398E-5</c:v>
                </c:pt>
                <c:pt idx="3820">
                  <c:v>-3.8971636768053999E-5</c:v>
                </c:pt>
                <c:pt idx="3821">
                  <c:v>-3.8532486071581297E-5</c:v>
                </c:pt>
                <c:pt idx="3822">
                  <c:v>-3.8725655804750897E-5</c:v>
                </c:pt>
                <c:pt idx="3823">
                  <c:v>-3.7588689003815197E-5</c:v>
                </c:pt>
                <c:pt idx="3824">
                  <c:v>-3.7843086772327398E-5</c:v>
                </c:pt>
                <c:pt idx="3825">
                  <c:v>-3.8973515057358899E-5</c:v>
                </c:pt>
                <c:pt idx="3826">
                  <c:v>-3.8217429840956099E-5</c:v>
                </c:pt>
                <c:pt idx="3827">
                  <c:v>-3.7780000221656699E-5</c:v>
                </c:pt>
                <c:pt idx="3828">
                  <c:v>-3.9712284245574E-5</c:v>
                </c:pt>
                <c:pt idx="3829">
                  <c:v>-4.0221717399851303E-5</c:v>
                </c:pt>
                <c:pt idx="3830">
                  <c:v>-3.8730905222436699E-5</c:v>
                </c:pt>
                <c:pt idx="3831">
                  <c:v>-3.7228514337034501E-5</c:v>
                </c:pt>
                <c:pt idx="3832">
                  <c:v>-3.80989069820411E-5</c:v>
                </c:pt>
                <c:pt idx="3833">
                  <c:v>-3.7605396539864302E-5</c:v>
                </c:pt>
                <c:pt idx="3834">
                  <c:v>-3.7940178899911601E-5</c:v>
                </c:pt>
                <c:pt idx="3835">
                  <c:v>-3.6751188490737302E-5</c:v>
                </c:pt>
                <c:pt idx="3836">
                  <c:v>-3.9229084177186001E-5</c:v>
                </c:pt>
                <c:pt idx="3837">
                  <c:v>-3.7942348013024597E-5</c:v>
                </c:pt>
                <c:pt idx="3838">
                  <c:v>-3.6857032352907601E-5</c:v>
                </c:pt>
                <c:pt idx="3839">
                  <c:v>-3.7116117116849803E-5</c:v>
                </c:pt>
                <c:pt idx="3840">
                  <c:v>-3.7903644805167003E-5</c:v>
                </c:pt>
                <c:pt idx="3841">
                  <c:v>-3.8724835131405E-5</c:v>
                </c:pt>
                <c:pt idx="3842">
                  <c:v>-4.0122192087189402E-5</c:v>
                </c:pt>
                <c:pt idx="3843">
                  <c:v>-3.7137649987959303E-5</c:v>
                </c:pt>
                <c:pt idx="3844">
                  <c:v>-3.7442162410147002E-5</c:v>
                </c:pt>
                <c:pt idx="3845">
                  <c:v>-3.7221454129064799E-5</c:v>
                </c:pt>
                <c:pt idx="3846">
                  <c:v>-3.7816002171767898E-5</c:v>
                </c:pt>
                <c:pt idx="3847">
                  <c:v>-3.7934707968500501E-5</c:v>
                </c:pt>
                <c:pt idx="3848">
                  <c:v>-4.0700714705295597E-5</c:v>
                </c:pt>
                <c:pt idx="3849">
                  <c:v>-3.7945397756478297E-5</c:v>
                </c:pt>
                <c:pt idx="3850">
                  <c:v>-3.8560160778666202E-5</c:v>
                </c:pt>
                <c:pt idx="3851">
                  <c:v>-3.7151904125964001E-5</c:v>
                </c:pt>
                <c:pt idx="3852">
                  <c:v>-3.8285665037817801E-5</c:v>
                </c:pt>
                <c:pt idx="3853">
                  <c:v>-3.8906452832869201E-5</c:v>
                </c:pt>
                <c:pt idx="3854">
                  <c:v>-3.8893677632047902E-5</c:v>
                </c:pt>
                <c:pt idx="3855">
                  <c:v>-3.7501591212455103E-5</c:v>
                </c:pt>
                <c:pt idx="3856">
                  <c:v>-3.7941830114024802E-5</c:v>
                </c:pt>
                <c:pt idx="3857">
                  <c:v>-3.8387648426312898E-5</c:v>
                </c:pt>
                <c:pt idx="3858">
                  <c:v>-3.6695399788866299E-5</c:v>
                </c:pt>
                <c:pt idx="3859">
                  <c:v>-3.6544402229723E-5</c:v>
                </c:pt>
                <c:pt idx="3860">
                  <c:v>-3.9153030123276502E-5</c:v>
                </c:pt>
                <c:pt idx="3861">
                  <c:v>-3.7754501060805699E-5</c:v>
                </c:pt>
                <c:pt idx="3862">
                  <c:v>-4.0480535915649998E-5</c:v>
                </c:pt>
                <c:pt idx="3863">
                  <c:v>-3.6928104493797298E-5</c:v>
                </c:pt>
                <c:pt idx="3864">
                  <c:v>-3.8342358480838099E-5</c:v>
                </c:pt>
                <c:pt idx="3865">
                  <c:v>-3.9566011711291103E-5</c:v>
                </c:pt>
                <c:pt idx="3866">
                  <c:v>-3.9551327477605202E-5</c:v>
                </c:pt>
                <c:pt idx="3867">
                  <c:v>-3.8397573383348598E-5</c:v>
                </c:pt>
                <c:pt idx="3868">
                  <c:v>-3.7504486298642202E-5</c:v>
                </c:pt>
                <c:pt idx="3869">
                  <c:v>-3.8383202124027498E-5</c:v>
                </c:pt>
                <c:pt idx="3870">
                  <c:v>-3.52067609665388E-5</c:v>
                </c:pt>
                <c:pt idx="3871">
                  <c:v>-3.7973539547675198E-5</c:v>
                </c:pt>
                <c:pt idx="3872">
                  <c:v>-3.6349720285005502E-5</c:v>
                </c:pt>
                <c:pt idx="3873">
                  <c:v>-3.8569179192835703E-5</c:v>
                </c:pt>
                <c:pt idx="3874">
                  <c:v>-3.8724316732537398E-5</c:v>
                </c:pt>
                <c:pt idx="3875">
                  <c:v>-3.9126599864318697E-5</c:v>
                </c:pt>
                <c:pt idx="3876">
                  <c:v>-3.6920927013451298E-5</c:v>
                </c:pt>
                <c:pt idx="3877">
                  <c:v>-3.90315493681873E-5</c:v>
                </c:pt>
                <c:pt idx="3878">
                  <c:v>-3.9217713773258103E-5</c:v>
                </c:pt>
                <c:pt idx="3879">
                  <c:v>-3.6430210988333198E-5</c:v>
                </c:pt>
                <c:pt idx="3880">
                  <c:v>-3.9535693335341898E-5</c:v>
                </c:pt>
                <c:pt idx="3881">
                  <c:v>-4.1057009918594297E-5</c:v>
                </c:pt>
                <c:pt idx="3882">
                  <c:v>-3.7430391512326599E-5</c:v>
                </c:pt>
                <c:pt idx="3883">
                  <c:v>-3.8455638944036301E-5</c:v>
                </c:pt>
                <c:pt idx="3884">
                  <c:v>-3.87635146626296E-5</c:v>
                </c:pt>
                <c:pt idx="3885">
                  <c:v>-3.9869093818611002E-5</c:v>
                </c:pt>
                <c:pt idx="3886">
                  <c:v>-3.9574986451400298E-5</c:v>
                </c:pt>
                <c:pt idx="3887">
                  <c:v>-3.7030271633023403E-5</c:v>
                </c:pt>
                <c:pt idx="3888">
                  <c:v>-3.8114250664803003E-5</c:v>
                </c:pt>
                <c:pt idx="3889">
                  <c:v>-3.8497179492875601E-5</c:v>
                </c:pt>
                <c:pt idx="3890">
                  <c:v>-3.9573216705015303E-5</c:v>
                </c:pt>
                <c:pt idx="3891">
                  <c:v>-3.82653295924406E-5</c:v>
                </c:pt>
                <c:pt idx="3892">
                  <c:v>-3.7359692623982703E-5</c:v>
                </c:pt>
                <c:pt idx="3893">
                  <c:v>-3.9070498646810201E-5</c:v>
                </c:pt>
                <c:pt idx="3894">
                  <c:v>-3.7414579521836197E-5</c:v>
                </c:pt>
                <c:pt idx="3895">
                  <c:v>-3.7363529183592197E-5</c:v>
                </c:pt>
                <c:pt idx="3896">
                  <c:v>-3.8403394719698202E-5</c:v>
                </c:pt>
                <c:pt idx="3897">
                  <c:v>-3.8923704011174803E-5</c:v>
                </c:pt>
                <c:pt idx="3898">
                  <c:v>-3.8704379943943102E-5</c:v>
                </c:pt>
                <c:pt idx="3899">
                  <c:v>-3.9461217022848199E-5</c:v>
                </c:pt>
                <c:pt idx="3900">
                  <c:v>-4.0422733564277702E-5</c:v>
                </c:pt>
                <c:pt idx="3901">
                  <c:v>-3.8282819369640798E-5</c:v>
                </c:pt>
                <c:pt idx="3902">
                  <c:v>-3.8235979620210799E-5</c:v>
                </c:pt>
                <c:pt idx="3903">
                  <c:v>-3.8200303494030803E-5</c:v>
                </c:pt>
                <c:pt idx="3904">
                  <c:v>-3.89302683380432E-5</c:v>
                </c:pt>
                <c:pt idx="3905">
                  <c:v>-3.8311633959168303E-5</c:v>
                </c:pt>
                <c:pt idx="3906">
                  <c:v>-3.9743562440897603E-5</c:v>
                </c:pt>
                <c:pt idx="3907">
                  <c:v>-3.73778902777485E-5</c:v>
                </c:pt>
                <c:pt idx="3908">
                  <c:v>-3.9059485433545703E-5</c:v>
                </c:pt>
                <c:pt idx="3909">
                  <c:v>-3.8721568113220703E-5</c:v>
                </c:pt>
                <c:pt idx="3910">
                  <c:v>-3.9144495521442302E-5</c:v>
                </c:pt>
                <c:pt idx="3911">
                  <c:v>-3.8945955358505197E-5</c:v>
                </c:pt>
                <c:pt idx="3912">
                  <c:v>-3.7738123779228102E-5</c:v>
                </c:pt>
                <c:pt idx="3913">
                  <c:v>-4.10364416202576E-5</c:v>
                </c:pt>
                <c:pt idx="3914">
                  <c:v>-3.6582925188450797E-5</c:v>
                </c:pt>
                <c:pt idx="3915">
                  <c:v>-3.9952030618877699E-5</c:v>
                </c:pt>
                <c:pt idx="3916">
                  <c:v>-3.82241996572355E-5</c:v>
                </c:pt>
                <c:pt idx="3917">
                  <c:v>-3.8492128739598799E-5</c:v>
                </c:pt>
                <c:pt idx="3918">
                  <c:v>-3.9503405887358098E-5</c:v>
                </c:pt>
                <c:pt idx="3919">
                  <c:v>-3.8773245412257501E-5</c:v>
                </c:pt>
                <c:pt idx="3920">
                  <c:v>-3.8862838995250703E-5</c:v>
                </c:pt>
                <c:pt idx="3921">
                  <c:v>-3.7708036865031798E-5</c:v>
                </c:pt>
                <c:pt idx="3922">
                  <c:v>-3.7697214311906697E-5</c:v>
                </c:pt>
                <c:pt idx="3923">
                  <c:v>-3.9004020788139901E-5</c:v>
                </c:pt>
                <c:pt idx="3924">
                  <c:v>-4.0674242057002599E-5</c:v>
                </c:pt>
                <c:pt idx="3925">
                  <c:v>-4.0811190225282703E-5</c:v>
                </c:pt>
                <c:pt idx="3926">
                  <c:v>-3.9208592557073201E-5</c:v>
                </c:pt>
                <c:pt idx="3927">
                  <c:v>-3.9662882219476997E-5</c:v>
                </c:pt>
                <c:pt idx="3928">
                  <c:v>-3.7792826660916301E-5</c:v>
                </c:pt>
                <c:pt idx="3929">
                  <c:v>-3.82998078710159E-5</c:v>
                </c:pt>
                <c:pt idx="3930">
                  <c:v>-3.9586604583504601E-5</c:v>
                </c:pt>
                <c:pt idx="3931">
                  <c:v>-3.7592084305009E-5</c:v>
                </c:pt>
                <c:pt idx="3932">
                  <c:v>-4.0361272323359699E-5</c:v>
                </c:pt>
                <c:pt idx="3933">
                  <c:v>-3.8981154273987402E-5</c:v>
                </c:pt>
                <c:pt idx="3934">
                  <c:v>-3.8643789824329802E-5</c:v>
                </c:pt>
                <c:pt idx="3935">
                  <c:v>-3.7743336821029097E-5</c:v>
                </c:pt>
                <c:pt idx="3936">
                  <c:v>-3.6963741924739403E-5</c:v>
                </c:pt>
                <c:pt idx="3937">
                  <c:v>-3.9824412390097802E-5</c:v>
                </c:pt>
                <c:pt idx="3938">
                  <c:v>-3.8116151815687401E-5</c:v>
                </c:pt>
                <c:pt idx="3939">
                  <c:v>-3.8052691933322997E-5</c:v>
                </c:pt>
                <c:pt idx="3940">
                  <c:v>-3.9280136961284399E-5</c:v>
                </c:pt>
                <c:pt idx="3941">
                  <c:v>-4.0337152048866597E-5</c:v>
                </c:pt>
                <c:pt idx="3942">
                  <c:v>-3.8327361101945702E-5</c:v>
                </c:pt>
                <c:pt idx="3943">
                  <c:v>-3.9284856331301203E-5</c:v>
                </c:pt>
                <c:pt idx="3944">
                  <c:v>-4.05364158138521E-5</c:v>
                </c:pt>
                <c:pt idx="3945">
                  <c:v>-3.9547549662769401E-5</c:v>
                </c:pt>
                <c:pt idx="3946">
                  <c:v>-3.85377456571064E-5</c:v>
                </c:pt>
                <c:pt idx="3947">
                  <c:v>-3.86268725165164E-5</c:v>
                </c:pt>
                <c:pt idx="3948">
                  <c:v>-3.7909774216071101E-5</c:v>
                </c:pt>
                <c:pt idx="3949">
                  <c:v>-3.9427660629391097E-5</c:v>
                </c:pt>
                <c:pt idx="3950">
                  <c:v>-3.9369585386182299E-5</c:v>
                </c:pt>
                <c:pt idx="3951">
                  <c:v>-3.9406894599177697E-5</c:v>
                </c:pt>
                <c:pt idx="3952">
                  <c:v>-3.9847719857412997E-5</c:v>
                </c:pt>
                <c:pt idx="3953">
                  <c:v>-3.9951965056759499E-5</c:v>
                </c:pt>
                <c:pt idx="3954">
                  <c:v>-3.84086388088271E-5</c:v>
                </c:pt>
                <c:pt idx="3955">
                  <c:v>-3.8743649331899601E-5</c:v>
                </c:pt>
                <c:pt idx="3956">
                  <c:v>-4.0798303801262201E-5</c:v>
                </c:pt>
                <c:pt idx="3957">
                  <c:v>-3.9101893834293402E-5</c:v>
                </c:pt>
                <c:pt idx="3958">
                  <c:v>-3.9733917530114102E-5</c:v>
                </c:pt>
                <c:pt idx="3959">
                  <c:v>-4.0533289012434698E-5</c:v>
                </c:pt>
                <c:pt idx="3960">
                  <c:v>-3.9655668554974198E-5</c:v>
                </c:pt>
                <c:pt idx="3961">
                  <c:v>-3.9916573036746698E-5</c:v>
                </c:pt>
                <c:pt idx="3962">
                  <c:v>-4.1280225753726298E-5</c:v>
                </c:pt>
                <c:pt idx="3963">
                  <c:v>-3.8892063723723597E-5</c:v>
                </c:pt>
                <c:pt idx="3964">
                  <c:v>-3.8692786153615298E-5</c:v>
                </c:pt>
                <c:pt idx="3965">
                  <c:v>-3.8730135427893201E-5</c:v>
                </c:pt>
                <c:pt idx="3966">
                  <c:v>-3.95179056746667E-5</c:v>
                </c:pt>
                <c:pt idx="3967">
                  <c:v>-3.99643267536594E-5</c:v>
                </c:pt>
                <c:pt idx="3968">
                  <c:v>-3.8503121623110699E-5</c:v>
                </c:pt>
                <c:pt idx="3969">
                  <c:v>-3.9140849964184303E-5</c:v>
                </c:pt>
                <c:pt idx="3970">
                  <c:v>-3.8182239841882501E-5</c:v>
                </c:pt>
                <c:pt idx="3971">
                  <c:v>-3.7660462017011802E-5</c:v>
                </c:pt>
                <c:pt idx="3972">
                  <c:v>-3.9698839235158403E-5</c:v>
                </c:pt>
                <c:pt idx="3973">
                  <c:v>-3.9088353260189902E-5</c:v>
                </c:pt>
                <c:pt idx="3974">
                  <c:v>-3.86746745102864E-5</c:v>
                </c:pt>
                <c:pt idx="3975">
                  <c:v>-3.8782570025491099E-5</c:v>
                </c:pt>
                <c:pt idx="3976">
                  <c:v>-4.05387344421382E-5</c:v>
                </c:pt>
                <c:pt idx="3977">
                  <c:v>-3.9469068064970297E-5</c:v>
                </c:pt>
                <c:pt idx="3978">
                  <c:v>-4.0108326947074201E-5</c:v>
                </c:pt>
                <c:pt idx="3979">
                  <c:v>-4.0087948149834203E-5</c:v>
                </c:pt>
                <c:pt idx="3980">
                  <c:v>-3.9827493606633198E-5</c:v>
                </c:pt>
                <c:pt idx="3981">
                  <c:v>-3.9502550069859002E-5</c:v>
                </c:pt>
                <c:pt idx="3982">
                  <c:v>-4.2199401618791297E-5</c:v>
                </c:pt>
                <c:pt idx="3983">
                  <c:v>-3.8345098869323101E-5</c:v>
                </c:pt>
                <c:pt idx="3984">
                  <c:v>-3.9789791619782802E-5</c:v>
                </c:pt>
                <c:pt idx="3985">
                  <c:v>-3.9449582093786998E-5</c:v>
                </c:pt>
                <c:pt idx="3986">
                  <c:v>-3.9483985584724403E-5</c:v>
                </c:pt>
                <c:pt idx="3987">
                  <c:v>-3.9453991898324798E-5</c:v>
                </c:pt>
                <c:pt idx="3988">
                  <c:v>-3.8392528749156798E-5</c:v>
                </c:pt>
                <c:pt idx="3989">
                  <c:v>-4.0903362832373702E-5</c:v>
                </c:pt>
                <c:pt idx="3990">
                  <c:v>-3.6729402247338601E-5</c:v>
                </c:pt>
                <c:pt idx="3991">
                  <c:v>-3.9765077247418297E-5</c:v>
                </c:pt>
                <c:pt idx="3992">
                  <c:v>-4.0291259033963398E-5</c:v>
                </c:pt>
                <c:pt idx="3993">
                  <c:v>-3.9581787484975503E-5</c:v>
                </c:pt>
                <c:pt idx="3994">
                  <c:v>-3.9999274965556598E-5</c:v>
                </c:pt>
                <c:pt idx="3995">
                  <c:v>-3.9793998331381698E-5</c:v>
                </c:pt>
                <c:pt idx="3996">
                  <c:v>-3.9823175646640199E-5</c:v>
                </c:pt>
                <c:pt idx="3997">
                  <c:v>-3.8476961100244497E-5</c:v>
                </c:pt>
                <c:pt idx="3998">
                  <c:v>-3.8914690672789401E-5</c:v>
                </c:pt>
                <c:pt idx="3999">
                  <c:v>-3.9434463265896099E-5</c:v>
                </c:pt>
                <c:pt idx="4000">
                  <c:v>-3.9649745355722603E-5</c:v>
                </c:pt>
                <c:pt idx="4001">
                  <c:v>-4.0051649723359403E-5</c:v>
                </c:pt>
                <c:pt idx="4002">
                  <c:v>-4.1487945540439298E-5</c:v>
                </c:pt>
                <c:pt idx="4003">
                  <c:v>-3.87910976622521E-5</c:v>
                </c:pt>
                <c:pt idx="4004">
                  <c:v>-3.8844495654495498E-5</c:v>
                </c:pt>
                <c:pt idx="4005">
                  <c:v>-3.7607440461566303E-5</c:v>
                </c:pt>
                <c:pt idx="4006">
                  <c:v>-4.0020346501128198E-5</c:v>
                </c:pt>
                <c:pt idx="4007">
                  <c:v>-4.11566125087161E-5</c:v>
                </c:pt>
                <c:pt idx="4008">
                  <c:v>-3.6552599341736598E-5</c:v>
                </c:pt>
                <c:pt idx="4009">
                  <c:v>-4.1407516218983099E-5</c:v>
                </c:pt>
                <c:pt idx="4010">
                  <c:v>-3.9861900506684503E-5</c:v>
                </c:pt>
                <c:pt idx="4011">
                  <c:v>-4.1020885528276497E-5</c:v>
                </c:pt>
                <c:pt idx="4012">
                  <c:v>-3.9643454681591199E-5</c:v>
                </c:pt>
                <c:pt idx="4013">
                  <c:v>-3.9352730866355099E-5</c:v>
                </c:pt>
                <c:pt idx="4014">
                  <c:v>-4.0781729373559699E-5</c:v>
                </c:pt>
                <c:pt idx="4015">
                  <c:v>-4.1502499973897898E-5</c:v>
                </c:pt>
                <c:pt idx="4016">
                  <c:v>-3.9507488393276497E-5</c:v>
                </c:pt>
                <c:pt idx="4017">
                  <c:v>-4.0397040298583501E-5</c:v>
                </c:pt>
                <c:pt idx="4018">
                  <c:v>-4.0605202914985997E-5</c:v>
                </c:pt>
                <c:pt idx="4019">
                  <c:v>-4.1380949672033497E-5</c:v>
                </c:pt>
                <c:pt idx="4020">
                  <c:v>-4.0735966282333298E-5</c:v>
                </c:pt>
                <c:pt idx="4021">
                  <c:v>-3.9546832444758203E-5</c:v>
                </c:pt>
                <c:pt idx="4022">
                  <c:v>-3.9667138532172202E-5</c:v>
                </c:pt>
                <c:pt idx="4023">
                  <c:v>-3.9189103867886901E-5</c:v>
                </c:pt>
                <c:pt idx="4024">
                  <c:v>-3.8657814024867098E-5</c:v>
                </c:pt>
                <c:pt idx="4025">
                  <c:v>-4.1413701812975903E-5</c:v>
                </c:pt>
                <c:pt idx="4026">
                  <c:v>-4.03929277337867E-5</c:v>
                </c:pt>
                <c:pt idx="4027">
                  <c:v>-3.8952976805508403E-5</c:v>
                </c:pt>
                <c:pt idx="4028">
                  <c:v>-4.0840784484600099E-5</c:v>
                </c:pt>
                <c:pt idx="4029">
                  <c:v>-4.0785324283505197E-5</c:v>
                </c:pt>
                <c:pt idx="4030">
                  <c:v>-3.90603560721559E-5</c:v>
                </c:pt>
                <c:pt idx="4031">
                  <c:v>-3.9102480030809501E-5</c:v>
                </c:pt>
                <c:pt idx="4032">
                  <c:v>-3.96124192747861E-5</c:v>
                </c:pt>
                <c:pt idx="4033">
                  <c:v>-4.0254655767407401E-5</c:v>
                </c:pt>
                <c:pt idx="4034">
                  <c:v>-4.1321851108707301E-5</c:v>
                </c:pt>
                <c:pt idx="4035">
                  <c:v>-4.0951312519793499E-5</c:v>
                </c:pt>
                <c:pt idx="4036">
                  <c:v>-3.9289480927908997E-5</c:v>
                </c:pt>
                <c:pt idx="4037">
                  <c:v>-4.0114751691629503E-5</c:v>
                </c:pt>
                <c:pt idx="4038">
                  <c:v>-3.62549680881304E-5</c:v>
                </c:pt>
                <c:pt idx="4039">
                  <c:v>-4.1142812392514798E-5</c:v>
                </c:pt>
                <c:pt idx="4040">
                  <c:v>-3.9836366243995502E-5</c:v>
                </c:pt>
                <c:pt idx="4041">
                  <c:v>-4.02739098855875E-5</c:v>
                </c:pt>
                <c:pt idx="4042">
                  <c:v>-3.8681551973980999E-5</c:v>
                </c:pt>
                <c:pt idx="4043">
                  <c:v>-4.00026151042253E-5</c:v>
                </c:pt>
                <c:pt idx="4044">
                  <c:v>-3.9790573129419402E-5</c:v>
                </c:pt>
                <c:pt idx="4045">
                  <c:v>-4.0808903267820898E-5</c:v>
                </c:pt>
                <c:pt idx="4046">
                  <c:v>-3.9720813717247303E-5</c:v>
                </c:pt>
                <c:pt idx="4047">
                  <c:v>-3.8903046509799799E-5</c:v>
                </c:pt>
                <c:pt idx="4048">
                  <c:v>-4.0428252630812198E-5</c:v>
                </c:pt>
                <c:pt idx="4049">
                  <c:v>-3.8859433465325003E-5</c:v>
                </c:pt>
                <c:pt idx="4050">
                  <c:v>-3.7983288149399698E-5</c:v>
                </c:pt>
                <c:pt idx="4051">
                  <c:v>-4.06209155273963E-5</c:v>
                </c:pt>
                <c:pt idx="4052">
                  <c:v>-4.1822665903559602E-5</c:v>
                </c:pt>
                <c:pt idx="4053">
                  <c:v>-4.03585121858078E-5</c:v>
                </c:pt>
                <c:pt idx="4054">
                  <c:v>-3.7871690387722601E-5</c:v>
                </c:pt>
                <c:pt idx="4055">
                  <c:v>-4.1346250846876698E-5</c:v>
                </c:pt>
                <c:pt idx="4056">
                  <c:v>-4.0790933687170203E-5</c:v>
                </c:pt>
                <c:pt idx="4057">
                  <c:v>-3.8841879603722998E-5</c:v>
                </c:pt>
                <c:pt idx="4058">
                  <c:v>-4.2112585040773902E-5</c:v>
                </c:pt>
                <c:pt idx="4059">
                  <c:v>-4.06243007464011E-5</c:v>
                </c:pt>
                <c:pt idx="4060">
                  <c:v>-4.0487187645268397E-5</c:v>
                </c:pt>
                <c:pt idx="4061">
                  <c:v>-4.0780639562602198E-5</c:v>
                </c:pt>
                <c:pt idx="4062">
                  <c:v>-4.2096194564108597E-5</c:v>
                </c:pt>
                <c:pt idx="4063">
                  <c:v>-4.0982215723851998E-5</c:v>
                </c:pt>
                <c:pt idx="4064">
                  <c:v>-4.0182545683611303E-5</c:v>
                </c:pt>
                <c:pt idx="4065">
                  <c:v>-3.7885079439983103E-5</c:v>
                </c:pt>
                <c:pt idx="4066">
                  <c:v>-4.17403165768345E-5</c:v>
                </c:pt>
                <c:pt idx="4067">
                  <c:v>-4.0011847259655501E-5</c:v>
                </c:pt>
                <c:pt idx="4068">
                  <c:v>-4.1994653035478203E-5</c:v>
                </c:pt>
                <c:pt idx="4069">
                  <c:v>-4.1735580847026299E-5</c:v>
                </c:pt>
                <c:pt idx="4070">
                  <c:v>-4.0854129186720097E-5</c:v>
                </c:pt>
                <c:pt idx="4071">
                  <c:v>-4.3146619936869902E-5</c:v>
                </c:pt>
                <c:pt idx="4072">
                  <c:v>-4.1198673519559E-5</c:v>
                </c:pt>
                <c:pt idx="4073">
                  <c:v>-3.9594277934086499E-5</c:v>
                </c:pt>
                <c:pt idx="4074">
                  <c:v>-3.9563970008660201E-5</c:v>
                </c:pt>
                <c:pt idx="4075">
                  <c:v>-4.0635864458144099E-5</c:v>
                </c:pt>
                <c:pt idx="4076">
                  <c:v>-4.1176991576787903E-5</c:v>
                </c:pt>
                <c:pt idx="4077">
                  <c:v>-3.9866158923649998E-5</c:v>
                </c:pt>
                <c:pt idx="4078">
                  <c:v>-3.9860148748988002E-5</c:v>
                </c:pt>
                <c:pt idx="4079">
                  <c:v>-4.08271218007924E-5</c:v>
                </c:pt>
                <c:pt idx="4080">
                  <c:v>-4.1860167760406203E-5</c:v>
                </c:pt>
                <c:pt idx="4081">
                  <c:v>-4.1429901449189497E-5</c:v>
                </c:pt>
                <c:pt idx="4082">
                  <c:v>-4.2024326554776E-5</c:v>
                </c:pt>
                <c:pt idx="4083">
                  <c:v>-3.91596906247745E-5</c:v>
                </c:pt>
                <c:pt idx="4084">
                  <c:v>-3.8077433923494197E-5</c:v>
                </c:pt>
                <c:pt idx="4085">
                  <c:v>-4.0219115559602498E-5</c:v>
                </c:pt>
                <c:pt idx="4086">
                  <c:v>-3.9493141340253401E-5</c:v>
                </c:pt>
                <c:pt idx="4087">
                  <c:v>-4.0802941552372398E-5</c:v>
                </c:pt>
                <c:pt idx="4088">
                  <c:v>-4.0255243420635597E-5</c:v>
                </c:pt>
                <c:pt idx="4089">
                  <c:v>-4.0202748689931597E-5</c:v>
                </c:pt>
                <c:pt idx="4090">
                  <c:v>-4.0283332281689401E-5</c:v>
                </c:pt>
                <c:pt idx="4091">
                  <c:v>-4.2159288297304697E-5</c:v>
                </c:pt>
                <c:pt idx="4092">
                  <c:v>-3.8486178007338E-5</c:v>
                </c:pt>
                <c:pt idx="4093">
                  <c:v>-3.8246611946559099E-5</c:v>
                </c:pt>
                <c:pt idx="4094">
                  <c:v>-3.9897076245201201E-5</c:v>
                </c:pt>
                <c:pt idx="4095">
                  <c:v>-4.00907205378427E-5</c:v>
                </c:pt>
                <c:pt idx="4096">
                  <c:v>-4.0593360433324201E-5</c:v>
                </c:pt>
                <c:pt idx="4097">
                  <c:v>-3.8949399592761098E-5</c:v>
                </c:pt>
                <c:pt idx="4098">
                  <c:v>-4.0589033145730498E-5</c:v>
                </c:pt>
                <c:pt idx="4099">
                  <c:v>-3.8726655415987103E-5</c:v>
                </c:pt>
                <c:pt idx="4100">
                  <c:v>-4.0516856993207101E-5</c:v>
                </c:pt>
                <c:pt idx="4101">
                  <c:v>-4.0085480999719302E-5</c:v>
                </c:pt>
                <c:pt idx="4102">
                  <c:v>-3.95529063107003E-5</c:v>
                </c:pt>
                <c:pt idx="4103">
                  <c:v>-4.0382139940670997E-5</c:v>
                </c:pt>
                <c:pt idx="4104">
                  <c:v>-3.9543000840277701E-5</c:v>
                </c:pt>
                <c:pt idx="4105">
                  <c:v>-4.1237931892792898E-5</c:v>
                </c:pt>
                <c:pt idx="4106">
                  <c:v>-4.23056322634884E-5</c:v>
                </c:pt>
                <c:pt idx="4107">
                  <c:v>-4.1009336292221602E-5</c:v>
                </c:pt>
                <c:pt idx="4108">
                  <c:v>-4.00880505124325E-5</c:v>
                </c:pt>
                <c:pt idx="4109">
                  <c:v>-3.9769269915776102E-5</c:v>
                </c:pt>
                <c:pt idx="4110">
                  <c:v>-4.3009152210183403E-5</c:v>
                </c:pt>
                <c:pt idx="4111">
                  <c:v>-4.1240635944549298E-5</c:v>
                </c:pt>
                <c:pt idx="4112">
                  <c:v>-4.0443396715320099E-5</c:v>
                </c:pt>
                <c:pt idx="4113">
                  <c:v>-4.0813049189729103E-5</c:v>
                </c:pt>
                <c:pt idx="4114">
                  <c:v>-4.26556775548538E-5</c:v>
                </c:pt>
                <c:pt idx="4115">
                  <c:v>-4.1205209619129701E-5</c:v>
                </c:pt>
                <c:pt idx="4116">
                  <c:v>-3.8735123953198401E-5</c:v>
                </c:pt>
                <c:pt idx="4117">
                  <c:v>-4.08392737879578E-5</c:v>
                </c:pt>
                <c:pt idx="4118">
                  <c:v>-4.15950972952624E-5</c:v>
                </c:pt>
                <c:pt idx="4119">
                  <c:v>-4.2070518557110001E-5</c:v>
                </c:pt>
                <c:pt idx="4120">
                  <c:v>-4.0690109491315603E-5</c:v>
                </c:pt>
                <c:pt idx="4121">
                  <c:v>-3.93694901510538E-5</c:v>
                </c:pt>
                <c:pt idx="4122">
                  <c:v>-4.2173877287364598E-5</c:v>
                </c:pt>
                <c:pt idx="4123">
                  <c:v>-3.9232698896935998E-5</c:v>
                </c:pt>
                <c:pt idx="4124">
                  <c:v>-3.9705678403155301E-5</c:v>
                </c:pt>
                <c:pt idx="4125">
                  <c:v>-4.0246373775425E-5</c:v>
                </c:pt>
                <c:pt idx="4126">
                  <c:v>-4.0475300948382501E-5</c:v>
                </c:pt>
                <c:pt idx="4127">
                  <c:v>-4.0282056010042597E-5</c:v>
                </c:pt>
                <c:pt idx="4128">
                  <c:v>-4.04250447044153E-5</c:v>
                </c:pt>
                <c:pt idx="4129">
                  <c:v>-4.0688337851086199E-5</c:v>
                </c:pt>
                <c:pt idx="4130">
                  <c:v>-4.2732011763220203E-5</c:v>
                </c:pt>
                <c:pt idx="4131">
                  <c:v>-4.1962389536491099E-5</c:v>
                </c:pt>
                <c:pt idx="4132">
                  <c:v>-4.1240989711546297E-5</c:v>
                </c:pt>
                <c:pt idx="4133">
                  <c:v>-4.2884469676278201E-5</c:v>
                </c:pt>
                <c:pt idx="4134">
                  <c:v>-4.1643873863714403E-5</c:v>
                </c:pt>
                <c:pt idx="4135">
                  <c:v>-3.8456206272123899E-5</c:v>
                </c:pt>
                <c:pt idx="4136">
                  <c:v>-4.0254432824565398E-5</c:v>
                </c:pt>
                <c:pt idx="4137">
                  <c:v>-4.1278546672005E-5</c:v>
                </c:pt>
                <c:pt idx="4138">
                  <c:v>-4.0544039116685101E-5</c:v>
                </c:pt>
                <c:pt idx="4139">
                  <c:v>-4.0279891275495802E-5</c:v>
                </c:pt>
                <c:pt idx="4140">
                  <c:v>-4.1852945685179598E-5</c:v>
                </c:pt>
                <c:pt idx="4141">
                  <c:v>-4.1974920787885902E-5</c:v>
                </c:pt>
                <c:pt idx="4142">
                  <c:v>-4.2201998582826703E-5</c:v>
                </c:pt>
                <c:pt idx="4143">
                  <c:v>-4.25900033996765E-5</c:v>
                </c:pt>
                <c:pt idx="4144">
                  <c:v>-4.2363711877236E-5</c:v>
                </c:pt>
                <c:pt idx="4145">
                  <c:v>-3.8351476727813197E-5</c:v>
                </c:pt>
                <c:pt idx="4146">
                  <c:v>-4.4810670234303E-5</c:v>
                </c:pt>
                <c:pt idx="4147">
                  <c:v>-4.3281177543942501E-5</c:v>
                </c:pt>
                <c:pt idx="4148">
                  <c:v>-4.2765059712345401E-5</c:v>
                </c:pt>
                <c:pt idx="4149">
                  <c:v>-4.24897721805968E-5</c:v>
                </c:pt>
                <c:pt idx="4150">
                  <c:v>-4.0628677111410701E-5</c:v>
                </c:pt>
                <c:pt idx="4151">
                  <c:v>-4.0999347804952697E-5</c:v>
                </c:pt>
                <c:pt idx="4152">
                  <c:v>-4.1132859379445399E-5</c:v>
                </c:pt>
                <c:pt idx="4153">
                  <c:v>-4.3187587737477297E-5</c:v>
                </c:pt>
                <c:pt idx="4154">
                  <c:v>-4.1082089779043897E-5</c:v>
                </c:pt>
                <c:pt idx="4155">
                  <c:v>-4.1500485610234898E-5</c:v>
                </c:pt>
                <c:pt idx="4156">
                  <c:v>-4.3916889285591703E-5</c:v>
                </c:pt>
                <c:pt idx="4157">
                  <c:v>-4.1809214204216897E-5</c:v>
                </c:pt>
                <c:pt idx="4158">
                  <c:v>-4.1419069172206799E-5</c:v>
                </c:pt>
                <c:pt idx="4159">
                  <c:v>-4.2163028561753402E-5</c:v>
                </c:pt>
                <c:pt idx="4160">
                  <c:v>-4.1629883128136298E-5</c:v>
                </c:pt>
                <c:pt idx="4161">
                  <c:v>-4.1232136664014897E-5</c:v>
                </c:pt>
                <c:pt idx="4162">
                  <c:v>-4.1695126576944503E-5</c:v>
                </c:pt>
                <c:pt idx="4163">
                  <c:v>-3.8884060989223297E-5</c:v>
                </c:pt>
                <c:pt idx="4164">
                  <c:v>-3.9127174240987198E-5</c:v>
                </c:pt>
                <c:pt idx="4165">
                  <c:v>-4.0645007999953098E-5</c:v>
                </c:pt>
                <c:pt idx="4166">
                  <c:v>-4.2741698592443201E-5</c:v>
                </c:pt>
                <c:pt idx="4167">
                  <c:v>-4.0440469747170902E-5</c:v>
                </c:pt>
                <c:pt idx="4168">
                  <c:v>-4.1793684833452497E-5</c:v>
                </c:pt>
                <c:pt idx="4169">
                  <c:v>-4.2112374480680602E-5</c:v>
                </c:pt>
                <c:pt idx="4170">
                  <c:v>-4.1176741486406902E-5</c:v>
                </c:pt>
                <c:pt idx="4171">
                  <c:v>-4.1731119684175999E-5</c:v>
                </c:pt>
                <c:pt idx="4172">
                  <c:v>-3.8899907607906801E-5</c:v>
                </c:pt>
                <c:pt idx="4173">
                  <c:v>-4.0017593555472703E-5</c:v>
                </c:pt>
                <c:pt idx="4174">
                  <c:v>-4.1411229678181097E-5</c:v>
                </c:pt>
                <c:pt idx="4175">
                  <c:v>-4.0810915316193002E-5</c:v>
                </c:pt>
                <c:pt idx="4176">
                  <c:v>-4.20148018650701E-5</c:v>
                </c:pt>
                <c:pt idx="4177">
                  <c:v>-4.1130492395074598E-5</c:v>
                </c:pt>
                <c:pt idx="4178">
                  <c:v>-3.9608681021805603E-5</c:v>
                </c:pt>
                <c:pt idx="4179">
                  <c:v>-4.1572762883211302E-5</c:v>
                </c:pt>
                <c:pt idx="4180">
                  <c:v>-4.0345763227381503E-5</c:v>
                </c:pt>
                <c:pt idx="4181">
                  <c:v>-4.0818735949126999E-5</c:v>
                </c:pt>
                <c:pt idx="4182">
                  <c:v>-4.1710121502867702E-5</c:v>
                </c:pt>
                <c:pt idx="4183">
                  <c:v>-4.1395644421889697E-5</c:v>
                </c:pt>
                <c:pt idx="4184">
                  <c:v>-4.1318250667978399E-5</c:v>
                </c:pt>
                <c:pt idx="4185">
                  <c:v>-4.1081695432592902E-5</c:v>
                </c:pt>
                <c:pt idx="4186">
                  <c:v>-4.0864005346118398E-5</c:v>
                </c:pt>
                <c:pt idx="4187">
                  <c:v>-4.2055433048404898E-5</c:v>
                </c:pt>
                <c:pt idx="4188">
                  <c:v>-4.1226750506446799E-5</c:v>
                </c:pt>
                <c:pt idx="4189">
                  <c:v>-4.03263339792007E-5</c:v>
                </c:pt>
                <c:pt idx="4190">
                  <c:v>-4.1035456377746801E-5</c:v>
                </c:pt>
                <c:pt idx="4191">
                  <c:v>-4.0267727800275598E-5</c:v>
                </c:pt>
                <c:pt idx="4192">
                  <c:v>-4.1264098873713602E-5</c:v>
                </c:pt>
                <c:pt idx="4193">
                  <c:v>-4.048856615147E-5</c:v>
                </c:pt>
                <c:pt idx="4194">
                  <c:v>-3.9720016868651901E-5</c:v>
                </c:pt>
                <c:pt idx="4195">
                  <c:v>-3.9150553923556102E-5</c:v>
                </c:pt>
                <c:pt idx="4196">
                  <c:v>-4.1201751317149297E-5</c:v>
                </c:pt>
                <c:pt idx="4197">
                  <c:v>-4.0026026563999297E-5</c:v>
                </c:pt>
                <c:pt idx="4198">
                  <c:v>-3.9881750918940201E-5</c:v>
                </c:pt>
                <c:pt idx="4199">
                  <c:v>-4.1966334072343198E-5</c:v>
                </c:pt>
                <c:pt idx="4200">
                  <c:v>-4.19190734476535E-5</c:v>
                </c:pt>
                <c:pt idx="4201">
                  <c:v>-4.0756441117461698E-5</c:v>
                </c:pt>
                <c:pt idx="4202">
                  <c:v>-3.8847085415302302E-5</c:v>
                </c:pt>
                <c:pt idx="4203">
                  <c:v>-4.0168995637920802E-5</c:v>
                </c:pt>
                <c:pt idx="4204">
                  <c:v>-4.15459421622866E-5</c:v>
                </c:pt>
                <c:pt idx="4205">
                  <c:v>-4.0372353402659403E-5</c:v>
                </c:pt>
                <c:pt idx="4206">
                  <c:v>-4.2308177883635199E-5</c:v>
                </c:pt>
                <c:pt idx="4207">
                  <c:v>-4.1472830091189198E-5</c:v>
                </c:pt>
                <c:pt idx="4208">
                  <c:v>-4.13124424286419E-5</c:v>
                </c:pt>
                <c:pt idx="4209">
                  <c:v>-4.09666211597282E-5</c:v>
                </c:pt>
                <c:pt idx="4210">
                  <c:v>-3.98893730446172E-5</c:v>
                </c:pt>
                <c:pt idx="4211">
                  <c:v>-3.9314310695869399E-5</c:v>
                </c:pt>
                <c:pt idx="4212">
                  <c:v>-4.1964284255863802E-5</c:v>
                </c:pt>
                <c:pt idx="4213">
                  <c:v>-4.2054099857926101E-5</c:v>
                </c:pt>
                <c:pt idx="4214">
                  <c:v>-3.9740786101987997E-5</c:v>
                </c:pt>
                <c:pt idx="4215">
                  <c:v>-4.0595629964160102E-5</c:v>
                </c:pt>
                <c:pt idx="4216">
                  <c:v>-4.2553525039335702E-5</c:v>
                </c:pt>
                <c:pt idx="4217">
                  <c:v>-3.9540008237869199E-5</c:v>
                </c:pt>
                <c:pt idx="4218">
                  <c:v>-4.2305282310917403E-5</c:v>
                </c:pt>
                <c:pt idx="4219">
                  <c:v>-4.0853291446530297E-5</c:v>
                </c:pt>
                <c:pt idx="4220">
                  <c:v>-4.0199329424641698E-5</c:v>
                </c:pt>
                <c:pt idx="4221">
                  <c:v>-4.1110409661963997E-5</c:v>
                </c:pt>
                <c:pt idx="4222">
                  <c:v>-4.2300473921425702E-5</c:v>
                </c:pt>
                <c:pt idx="4223">
                  <c:v>-4.0689882584768002E-5</c:v>
                </c:pt>
                <c:pt idx="4224">
                  <c:v>-4.0966203266460101E-5</c:v>
                </c:pt>
                <c:pt idx="4225">
                  <c:v>-4.1884806648739301E-5</c:v>
                </c:pt>
                <c:pt idx="4226">
                  <c:v>-4.2881722758895103E-5</c:v>
                </c:pt>
                <c:pt idx="4227">
                  <c:v>-3.9804149791954502E-5</c:v>
                </c:pt>
                <c:pt idx="4228">
                  <c:v>-4.11551822132238E-5</c:v>
                </c:pt>
                <c:pt idx="4229">
                  <c:v>-4.20754797894275E-5</c:v>
                </c:pt>
                <c:pt idx="4230">
                  <c:v>-4.2749455953418501E-5</c:v>
                </c:pt>
                <c:pt idx="4231">
                  <c:v>-4.1401036339973998E-5</c:v>
                </c:pt>
                <c:pt idx="4232">
                  <c:v>-4.4385237550139901E-5</c:v>
                </c:pt>
                <c:pt idx="4233">
                  <c:v>-4.1197786239109502E-5</c:v>
                </c:pt>
                <c:pt idx="4234">
                  <c:v>-4.2061461049994199E-5</c:v>
                </c:pt>
                <c:pt idx="4235">
                  <c:v>-4.3194624981287602E-5</c:v>
                </c:pt>
                <c:pt idx="4236">
                  <c:v>-4.2994233127898803E-5</c:v>
                </c:pt>
                <c:pt idx="4237">
                  <c:v>-4.1185998180221597E-5</c:v>
                </c:pt>
                <c:pt idx="4238">
                  <c:v>-4.2029495018000203E-5</c:v>
                </c:pt>
                <c:pt idx="4239">
                  <c:v>-4.1979501568734597E-5</c:v>
                </c:pt>
                <c:pt idx="4240">
                  <c:v>-3.8964529196579802E-5</c:v>
                </c:pt>
                <c:pt idx="4241">
                  <c:v>-3.9989592561554999E-5</c:v>
                </c:pt>
                <c:pt idx="4242">
                  <c:v>-4.0816335940931503E-5</c:v>
                </c:pt>
                <c:pt idx="4243">
                  <c:v>-4.1321979061019702E-5</c:v>
                </c:pt>
                <c:pt idx="4244">
                  <c:v>-4.2220528949566797E-5</c:v>
                </c:pt>
                <c:pt idx="4245">
                  <c:v>-4.19407098169485E-5</c:v>
                </c:pt>
                <c:pt idx="4246">
                  <c:v>-4.1890369574389497E-5</c:v>
                </c:pt>
                <c:pt idx="4247">
                  <c:v>-4.1919331936606297E-5</c:v>
                </c:pt>
                <c:pt idx="4248">
                  <c:v>-4.1331796204539597E-5</c:v>
                </c:pt>
                <c:pt idx="4249">
                  <c:v>-3.9525772171978497E-5</c:v>
                </c:pt>
                <c:pt idx="4250">
                  <c:v>-4.2947967525228697E-5</c:v>
                </c:pt>
                <c:pt idx="4251">
                  <c:v>-4.0500951336853799E-5</c:v>
                </c:pt>
                <c:pt idx="4252">
                  <c:v>-3.98164739519373E-5</c:v>
                </c:pt>
                <c:pt idx="4253">
                  <c:v>-4.14927671130518E-5</c:v>
                </c:pt>
                <c:pt idx="4254">
                  <c:v>-4.01655270329416E-5</c:v>
                </c:pt>
                <c:pt idx="4255">
                  <c:v>-4.0737191269688503E-5</c:v>
                </c:pt>
                <c:pt idx="4256">
                  <c:v>-4.2045404920046103E-5</c:v>
                </c:pt>
                <c:pt idx="4257">
                  <c:v>-4.1256266123541802E-5</c:v>
                </c:pt>
                <c:pt idx="4258">
                  <c:v>-4.2160759314833397E-5</c:v>
                </c:pt>
                <c:pt idx="4259">
                  <c:v>-4.3312539076556399E-5</c:v>
                </c:pt>
                <c:pt idx="4260">
                  <c:v>-4.0395011037382199E-5</c:v>
                </c:pt>
                <c:pt idx="4261">
                  <c:v>-4.2809582993331402E-5</c:v>
                </c:pt>
                <c:pt idx="4262">
                  <c:v>-4.24757388660675E-5</c:v>
                </c:pt>
                <c:pt idx="4263">
                  <c:v>-4.03551740267543E-5</c:v>
                </c:pt>
                <c:pt idx="4264">
                  <c:v>-4.1542572042676401E-5</c:v>
                </c:pt>
                <c:pt idx="4265">
                  <c:v>-4.0637663886324703E-5</c:v>
                </c:pt>
                <c:pt idx="4266">
                  <c:v>-4.0450173194741799E-5</c:v>
                </c:pt>
                <c:pt idx="4267">
                  <c:v>-4.25773256882793E-5</c:v>
                </c:pt>
                <c:pt idx="4268">
                  <c:v>-4.3400426096928897E-5</c:v>
                </c:pt>
                <c:pt idx="4269">
                  <c:v>-4.3567164599606397E-5</c:v>
                </c:pt>
                <c:pt idx="4270">
                  <c:v>-4.2982262306890397E-5</c:v>
                </c:pt>
                <c:pt idx="4271">
                  <c:v>-4.0910997756278599E-5</c:v>
                </c:pt>
                <c:pt idx="4272">
                  <c:v>-4.3953489190705303E-5</c:v>
                </c:pt>
                <c:pt idx="4273">
                  <c:v>-4.4187823785185902E-5</c:v>
                </c:pt>
                <c:pt idx="4274">
                  <c:v>-4.2130685772145401E-5</c:v>
                </c:pt>
                <c:pt idx="4275">
                  <c:v>-4.4699875021097003E-5</c:v>
                </c:pt>
                <c:pt idx="4276">
                  <c:v>-3.9858052409381898E-5</c:v>
                </c:pt>
                <c:pt idx="4277">
                  <c:v>-4.2593810280308497E-5</c:v>
                </c:pt>
                <c:pt idx="4278">
                  <c:v>-4.03428051835976E-5</c:v>
                </c:pt>
                <c:pt idx="4279">
                  <c:v>-4.2103761509620098E-5</c:v>
                </c:pt>
                <c:pt idx="4280">
                  <c:v>-4.1695168766573897E-5</c:v>
                </c:pt>
                <c:pt idx="4281">
                  <c:v>-4.45271245916153E-5</c:v>
                </c:pt>
                <c:pt idx="4282">
                  <c:v>-4.1855299532027103E-5</c:v>
                </c:pt>
                <c:pt idx="4283">
                  <c:v>-4.3458570967458497E-5</c:v>
                </c:pt>
                <c:pt idx="4284">
                  <c:v>-4.3406695168230798E-5</c:v>
                </c:pt>
                <c:pt idx="4285">
                  <c:v>-4.2625507333765201E-5</c:v>
                </c:pt>
                <c:pt idx="4286">
                  <c:v>-4.1232462946321002E-5</c:v>
                </c:pt>
                <c:pt idx="4287">
                  <c:v>-4.4395012851961002E-5</c:v>
                </c:pt>
                <c:pt idx="4288">
                  <c:v>-4.1239923831694198E-5</c:v>
                </c:pt>
                <c:pt idx="4289">
                  <c:v>-4.4870606939862703E-5</c:v>
                </c:pt>
                <c:pt idx="4290">
                  <c:v>-4.0675220156867203E-5</c:v>
                </c:pt>
                <c:pt idx="4291">
                  <c:v>-3.9853682205222299E-5</c:v>
                </c:pt>
                <c:pt idx="4292">
                  <c:v>-4.3099165535880903E-5</c:v>
                </c:pt>
                <c:pt idx="4293">
                  <c:v>-4.2097236596271899E-5</c:v>
                </c:pt>
                <c:pt idx="4294">
                  <c:v>-4.3533375818235301E-5</c:v>
                </c:pt>
                <c:pt idx="4295">
                  <c:v>-4.2085239216226303E-5</c:v>
                </c:pt>
                <c:pt idx="4296">
                  <c:v>-4.21931237855285E-5</c:v>
                </c:pt>
                <c:pt idx="4297">
                  <c:v>-4.4148804135482402E-5</c:v>
                </c:pt>
                <c:pt idx="4298">
                  <c:v>-4.2934222345356102E-5</c:v>
                </c:pt>
                <c:pt idx="4299">
                  <c:v>-4.2704828154917503E-5</c:v>
                </c:pt>
                <c:pt idx="4300">
                  <c:v>-4.3259359979134297E-5</c:v>
                </c:pt>
                <c:pt idx="4301">
                  <c:v>-4.3461997609057702E-5</c:v>
                </c:pt>
                <c:pt idx="4302">
                  <c:v>-4.0915880811968898E-5</c:v>
                </c:pt>
                <c:pt idx="4303">
                  <c:v>-4.3536241609784098E-5</c:v>
                </c:pt>
                <c:pt idx="4304">
                  <c:v>-4.04981461232711E-5</c:v>
                </c:pt>
                <c:pt idx="4305">
                  <c:v>-4.4867850745567502E-5</c:v>
                </c:pt>
                <c:pt idx="4306">
                  <c:v>-4.4654967864707003E-5</c:v>
                </c:pt>
                <c:pt idx="4307">
                  <c:v>-4.0839377700598499E-5</c:v>
                </c:pt>
                <c:pt idx="4308">
                  <c:v>-4.1875446565273199E-5</c:v>
                </c:pt>
                <c:pt idx="4309">
                  <c:v>-4.4334519578586501E-5</c:v>
                </c:pt>
                <c:pt idx="4310">
                  <c:v>-4.0034359557996803E-5</c:v>
                </c:pt>
                <c:pt idx="4311">
                  <c:v>-4.1834138903003499E-5</c:v>
                </c:pt>
                <c:pt idx="4312">
                  <c:v>-4.2785064192164203E-5</c:v>
                </c:pt>
                <c:pt idx="4313">
                  <c:v>-4.0570193190230401E-5</c:v>
                </c:pt>
                <c:pt idx="4314">
                  <c:v>-4.3483504653027297E-5</c:v>
                </c:pt>
                <c:pt idx="4315">
                  <c:v>-4.3511917529311301E-5</c:v>
                </c:pt>
                <c:pt idx="4316">
                  <c:v>-4.4524498084508299E-5</c:v>
                </c:pt>
                <c:pt idx="4317">
                  <c:v>-4.0449171476143098E-5</c:v>
                </c:pt>
                <c:pt idx="4318">
                  <c:v>-4.28742437562436E-5</c:v>
                </c:pt>
                <c:pt idx="4319">
                  <c:v>-4.3713166895260198E-5</c:v>
                </c:pt>
                <c:pt idx="4320">
                  <c:v>-4.34114563661205E-5</c:v>
                </c:pt>
                <c:pt idx="4321">
                  <c:v>-4.1541920926674601E-5</c:v>
                </c:pt>
                <c:pt idx="4322">
                  <c:v>-4.2561489396571501E-5</c:v>
                </c:pt>
                <c:pt idx="4323">
                  <c:v>-4.0916568477727402E-5</c:v>
                </c:pt>
                <c:pt idx="4324">
                  <c:v>-4.0091069694013797E-5</c:v>
                </c:pt>
                <c:pt idx="4325">
                  <c:v>-4.30773143662929E-5</c:v>
                </c:pt>
                <c:pt idx="4326">
                  <c:v>-4.1397636272410197E-5</c:v>
                </c:pt>
                <c:pt idx="4327">
                  <c:v>-4.0746521122475297E-5</c:v>
                </c:pt>
                <c:pt idx="4328">
                  <c:v>-4.2660256994394103E-5</c:v>
                </c:pt>
                <c:pt idx="4329">
                  <c:v>-4.2945906863632701E-5</c:v>
                </c:pt>
                <c:pt idx="4330">
                  <c:v>-4.4351753863361699E-5</c:v>
                </c:pt>
                <c:pt idx="4331">
                  <c:v>-4.1242113318217801E-5</c:v>
                </c:pt>
                <c:pt idx="4332">
                  <c:v>-4.1660875903818203E-5</c:v>
                </c:pt>
                <c:pt idx="4333">
                  <c:v>-4.23078600215116E-5</c:v>
                </c:pt>
                <c:pt idx="4334">
                  <c:v>-4.1675564422522497E-5</c:v>
                </c:pt>
                <c:pt idx="4335">
                  <c:v>-4.1801843885839898E-5</c:v>
                </c:pt>
                <c:pt idx="4336">
                  <c:v>-4.19931546873309E-5</c:v>
                </c:pt>
                <c:pt idx="4337">
                  <c:v>-4.2155669737777002E-5</c:v>
                </c:pt>
                <c:pt idx="4338">
                  <c:v>-4.1445120818456002E-5</c:v>
                </c:pt>
                <c:pt idx="4339">
                  <c:v>-4.20618257819856E-5</c:v>
                </c:pt>
                <c:pt idx="4340">
                  <c:v>-4.1978606288737399E-5</c:v>
                </c:pt>
                <c:pt idx="4341">
                  <c:v>-4.37836699673516E-5</c:v>
                </c:pt>
                <c:pt idx="4342">
                  <c:v>-4.4332096249318501E-5</c:v>
                </c:pt>
                <c:pt idx="4343">
                  <c:v>-4.0992488114310401E-5</c:v>
                </c:pt>
                <c:pt idx="4344">
                  <c:v>-4.2221902322891503E-5</c:v>
                </c:pt>
                <c:pt idx="4345">
                  <c:v>-4.2253818187086201E-5</c:v>
                </c:pt>
                <c:pt idx="4346">
                  <c:v>-4.2706849291733099E-5</c:v>
                </c:pt>
                <c:pt idx="4347">
                  <c:v>-4.14173673723791E-5</c:v>
                </c:pt>
                <c:pt idx="4348">
                  <c:v>-4.1720755345142798E-5</c:v>
                </c:pt>
                <c:pt idx="4349">
                  <c:v>-4.2619753185750503E-5</c:v>
                </c:pt>
                <c:pt idx="4350">
                  <c:v>-4.1264919662799999E-5</c:v>
                </c:pt>
                <c:pt idx="4351">
                  <c:v>-4.4170414318535398E-5</c:v>
                </c:pt>
                <c:pt idx="4352">
                  <c:v>-4.2532620202464003E-5</c:v>
                </c:pt>
                <c:pt idx="4353">
                  <c:v>-4.2737417304614002E-5</c:v>
                </c:pt>
                <c:pt idx="4354">
                  <c:v>-4.2536024729698297E-5</c:v>
                </c:pt>
                <c:pt idx="4355">
                  <c:v>-4.3478087111963001E-5</c:v>
                </c:pt>
                <c:pt idx="4356">
                  <c:v>-4.2549636564756001E-5</c:v>
                </c:pt>
                <c:pt idx="4357">
                  <c:v>-4.6009423144254302E-5</c:v>
                </c:pt>
                <c:pt idx="4358">
                  <c:v>-4.2294889098504901E-5</c:v>
                </c:pt>
                <c:pt idx="4359">
                  <c:v>-4.3160937175135002E-5</c:v>
                </c:pt>
                <c:pt idx="4360">
                  <c:v>-4.2797584933822302E-5</c:v>
                </c:pt>
                <c:pt idx="4361">
                  <c:v>-4.1441973924935801E-5</c:v>
                </c:pt>
                <c:pt idx="4362">
                  <c:v>-4.2956862751730998E-5</c:v>
                </c:pt>
                <c:pt idx="4363">
                  <c:v>-4.0982649863558598E-5</c:v>
                </c:pt>
                <c:pt idx="4364">
                  <c:v>-4.4194716872757598E-5</c:v>
                </c:pt>
                <c:pt idx="4365">
                  <c:v>-4.0166272632689002E-5</c:v>
                </c:pt>
                <c:pt idx="4366">
                  <c:v>-4.2394053993850997E-5</c:v>
                </c:pt>
                <c:pt idx="4367">
                  <c:v>-4.1658699550930502E-5</c:v>
                </c:pt>
                <c:pt idx="4368">
                  <c:v>-4.16997803375811E-5</c:v>
                </c:pt>
                <c:pt idx="4369">
                  <c:v>-4.1530363502527799E-5</c:v>
                </c:pt>
                <c:pt idx="4370">
                  <c:v>-4.11703469725741E-5</c:v>
                </c:pt>
                <c:pt idx="4371">
                  <c:v>-4.2190469430725697E-5</c:v>
                </c:pt>
                <c:pt idx="4372">
                  <c:v>-4.3463509833658703E-5</c:v>
                </c:pt>
                <c:pt idx="4373">
                  <c:v>-4.1778713737195599E-5</c:v>
                </c:pt>
                <c:pt idx="4374">
                  <c:v>-4.0429732828311003E-5</c:v>
                </c:pt>
                <c:pt idx="4375">
                  <c:v>-4.27081330083212E-5</c:v>
                </c:pt>
                <c:pt idx="4376">
                  <c:v>-4.2594315182752103E-5</c:v>
                </c:pt>
                <c:pt idx="4377">
                  <c:v>-4.0489219592452001E-5</c:v>
                </c:pt>
                <c:pt idx="4378">
                  <c:v>-4.1534816692584402E-5</c:v>
                </c:pt>
                <c:pt idx="4379">
                  <c:v>-4.0806527520240701E-5</c:v>
                </c:pt>
                <c:pt idx="4380">
                  <c:v>-4.3523965428663103E-5</c:v>
                </c:pt>
                <c:pt idx="4381">
                  <c:v>-4.3095185716632197E-5</c:v>
                </c:pt>
                <c:pt idx="4382">
                  <c:v>-4.4143234079989699E-5</c:v>
                </c:pt>
                <c:pt idx="4383">
                  <c:v>-4.1210871413803699E-5</c:v>
                </c:pt>
                <c:pt idx="4384">
                  <c:v>-4.3833560906659802E-5</c:v>
                </c:pt>
                <c:pt idx="4385">
                  <c:v>-3.9971205371376603E-5</c:v>
                </c:pt>
                <c:pt idx="4386">
                  <c:v>-4.2898047075847E-5</c:v>
                </c:pt>
                <c:pt idx="4387">
                  <c:v>-4.0641800450885397E-5</c:v>
                </c:pt>
                <c:pt idx="4388">
                  <c:v>-4.2357615928974498E-5</c:v>
                </c:pt>
                <c:pt idx="4389">
                  <c:v>-4.2944229457742297E-5</c:v>
                </c:pt>
                <c:pt idx="4390">
                  <c:v>-4.4237054875364998E-5</c:v>
                </c:pt>
                <c:pt idx="4391">
                  <c:v>-4.2692215059498798E-5</c:v>
                </c:pt>
                <c:pt idx="4392">
                  <c:v>-4.3951399568766E-5</c:v>
                </c:pt>
                <c:pt idx="4393">
                  <c:v>-4.3549277812931703E-5</c:v>
                </c:pt>
                <c:pt idx="4394">
                  <c:v>-4.4288665076079401E-5</c:v>
                </c:pt>
                <c:pt idx="4395">
                  <c:v>-4.3981798774005901E-5</c:v>
                </c:pt>
                <c:pt idx="4396">
                  <c:v>-4.45996821163615E-5</c:v>
                </c:pt>
                <c:pt idx="4397">
                  <c:v>-4.2060876561562702E-5</c:v>
                </c:pt>
                <c:pt idx="4398">
                  <c:v>-4.0698476149825903E-5</c:v>
                </c:pt>
                <c:pt idx="4399">
                  <c:v>-4.4481561653032402E-5</c:v>
                </c:pt>
                <c:pt idx="4400">
                  <c:v>-4.3513263114516999E-5</c:v>
                </c:pt>
                <c:pt idx="4401">
                  <c:v>-4.4308374719136501E-5</c:v>
                </c:pt>
                <c:pt idx="4402">
                  <c:v>-4.19602547434105E-5</c:v>
                </c:pt>
                <c:pt idx="4403">
                  <c:v>-4.2521449302039098E-5</c:v>
                </c:pt>
                <c:pt idx="4404">
                  <c:v>-4.51277116055E-5</c:v>
                </c:pt>
                <c:pt idx="4405">
                  <c:v>-4.3406057488324103E-5</c:v>
                </c:pt>
                <c:pt idx="4406">
                  <c:v>-4.5254769001347698E-5</c:v>
                </c:pt>
                <c:pt idx="4407">
                  <c:v>-4.27226716346782E-5</c:v>
                </c:pt>
                <c:pt idx="4408">
                  <c:v>-4.3812513215839197E-5</c:v>
                </c:pt>
                <c:pt idx="4409">
                  <c:v>-4.4459899407969199E-5</c:v>
                </c:pt>
                <c:pt idx="4410">
                  <c:v>-4.1135631343264999E-5</c:v>
                </c:pt>
                <c:pt idx="4411">
                  <c:v>-4.3485909699225103E-5</c:v>
                </c:pt>
                <c:pt idx="4412">
                  <c:v>-4.2378277107208497E-5</c:v>
                </c:pt>
                <c:pt idx="4413">
                  <c:v>-4.3094658720982299E-5</c:v>
                </c:pt>
                <c:pt idx="4414">
                  <c:v>-4.3836465134940301E-5</c:v>
                </c:pt>
                <c:pt idx="4415">
                  <c:v>-4.1643529690725703E-5</c:v>
                </c:pt>
                <c:pt idx="4416">
                  <c:v>-4.21391291097705E-5</c:v>
                </c:pt>
                <c:pt idx="4417">
                  <c:v>-4.3405196531912003E-5</c:v>
                </c:pt>
                <c:pt idx="4418">
                  <c:v>-4.2750662905966599E-5</c:v>
                </c:pt>
                <c:pt idx="4419">
                  <c:v>-4.3453625026098002E-5</c:v>
                </c:pt>
                <c:pt idx="4420">
                  <c:v>-4.28144588979841E-5</c:v>
                </c:pt>
                <c:pt idx="4421">
                  <c:v>-4.1661446881908898E-5</c:v>
                </c:pt>
                <c:pt idx="4422">
                  <c:v>-4.3627674231912903E-5</c:v>
                </c:pt>
                <c:pt idx="4423">
                  <c:v>-4.2686878099608201E-5</c:v>
                </c:pt>
                <c:pt idx="4424">
                  <c:v>-4.2994215466493099E-5</c:v>
                </c:pt>
                <c:pt idx="4425">
                  <c:v>-4.2255496672482101E-5</c:v>
                </c:pt>
                <c:pt idx="4426">
                  <c:v>-4.1592529904580601E-5</c:v>
                </c:pt>
                <c:pt idx="4427">
                  <c:v>-4.1420986693613397E-5</c:v>
                </c:pt>
                <c:pt idx="4428">
                  <c:v>-4.1291720029625598E-5</c:v>
                </c:pt>
                <c:pt idx="4429">
                  <c:v>-4.4665544011018498E-5</c:v>
                </c:pt>
                <c:pt idx="4430">
                  <c:v>-4.1049341486612601E-5</c:v>
                </c:pt>
                <c:pt idx="4431">
                  <c:v>-4.2958741563365399E-5</c:v>
                </c:pt>
                <c:pt idx="4432">
                  <c:v>-4.2253691373356802E-5</c:v>
                </c:pt>
                <c:pt idx="4433">
                  <c:v>-4.4631278664753003E-5</c:v>
                </c:pt>
                <c:pt idx="4434">
                  <c:v>-4.1550379758596403E-5</c:v>
                </c:pt>
                <c:pt idx="4435">
                  <c:v>-4.3718084712067497E-5</c:v>
                </c:pt>
                <c:pt idx="4436">
                  <c:v>-4.3008901355018603E-5</c:v>
                </c:pt>
                <c:pt idx="4437">
                  <c:v>-4.14032025032163E-5</c:v>
                </c:pt>
                <c:pt idx="4438">
                  <c:v>-4.4064723649076002E-5</c:v>
                </c:pt>
                <c:pt idx="4439">
                  <c:v>-4.3582794750603202E-5</c:v>
                </c:pt>
                <c:pt idx="4440">
                  <c:v>-4.3855896592919198E-5</c:v>
                </c:pt>
                <c:pt idx="4441">
                  <c:v>-4.2734904858386002E-5</c:v>
                </c:pt>
                <c:pt idx="4442">
                  <c:v>-4.4642393934466201E-5</c:v>
                </c:pt>
                <c:pt idx="4443">
                  <c:v>-4.3681093691855202E-5</c:v>
                </c:pt>
                <c:pt idx="4444">
                  <c:v>-4.39381795776024E-5</c:v>
                </c:pt>
                <c:pt idx="4445">
                  <c:v>-4.4549988342301497E-5</c:v>
                </c:pt>
                <c:pt idx="4446">
                  <c:v>-4.5188353554087199E-5</c:v>
                </c:pt>
                <c:pt idx="4447">
                  <c:v>-4.2997131217458098E-5</c:v>
                </c:pt>
                <c:pt idx="4448">
                  <c:v>-4.2392679243539097E-5</c:v>
                </c:pt>
                <c:pt idx="4449">
                  <c:v>-4.4379030252335898E-5</c:v>
                </c:pt>
                <c:pt idx="4450">
                  <c:v>-4.4280657437288498E-5</c:v>
                </c:pt>
                <c:pt idx="4451">
                  <c:v>-4.4315767583490501E-5</c:v>
                </c:pt>
                <c:pt idx="4452">
                  <c:v>-4.2549314179155499E-5</c:v>
                </c:pt>
                <c:pt idx="4453">
                  <c:v>-4.4784972236853901E-5</c:v>
                </c:pt>
                <c:pt idx="4454">
                  <c:v>-4.2733256479614001E-5</c:v>
                </c:pt>
                <c:pt idx="4455">
                  <c:v>-4.4221143060927602E-5</c:v>
                </c:pt>
                <c:pt idx="4456">
                  <c:v>-4.30896445527706E-5</c:v>
                </c:pt>
                <c:pt idx="4457">
                  <c:v>-4.4950859920653498E-5</c:v>
                </c:pt>
                <c:pt idx="4458">
                  <c:v>-4.1075508598118497E-5</c:v>
                </c:pt>
                <c:pt idx="4459">
                  <c:v>-4.4914181375382999E-5</c:v>
                </c:pt>
                <c:pt idx="4460">
                  <c:v>-4.1724540859280603E-5</c:v>
                </c:pt>
                <c:pt idx="4461">
                  <c:v>-4.3476091987270301E-5</c:v>
                </c:pt>
                <c:pt idx="4462">
                  <c:v>-4.24784219452725E-5</c:v>
                </c:pt>
                <c:pt idx="4463">
                  <c:v>-4.4936876002116899E-5</c:v>
                </c:pt>
                <c:pt idx="4464">
                  <c:v>-4.20061839550932E-5</c:v>
                </c:pt>
                <c:pt idx="4465">
                  <c:v>-4.3531506856618099E-5</c:v>
                </c:pt>
                <c:pt idx="4466">
                  <c:v>-4.3847485218875498E-5</c:v>
                </c:pt>
                <c:pt idx="4467">
                  <c:v>-4.4220006970846298E-5</c:v>
                </c:pt>
                <c:pt idx="4468">
                  <c:v>-4.40232952154E-5</c:v>
                </c:pt>
                <c:pt idx="4469">
                  <c:v>-4.3768539302974401E-5</c:v>
                </c:pt>
                <c:pt idx="4470">
                  <c:v>-4.2456259034254998E-5</c:v>
                </c:pt>
                <c:pt idx="4471">
                  <c:v>-4.3770925460555903E-5</c:v>
                </c:pt>
                <c:pt idx="4472">
                  <c:v>-4.2596369897749099E-5</c:v>
                </c:pt>
                <c:pt idx="4473">
                  <c:v>-4.3004321854205001E-5</c:v>
                </c:pt>
                <c:pt idx="4474">
                  <c:v>-4.4027820973833502E-5</c:v>
                </c:pt>
                <c:pt idx="4475">
                  <c:v>-4.34199630646958E-5</c:v>
                </c:pt>
                <c:pt idx="4476">
                  <c:v>-4.5059787150056897E-5</c:v>
                </c:pt>
                <c:pt idx="4477">
                  <c:v>-4.2682113300938797E-5</c:v>
                </c:pt>
                <c:pt idx="4478">
                  <c:v>-4.3703876684487699E-5</c:v>
                </c:pt>
                <c:pt idx="4479">
                  <c:v>-4.2213613725258999E-5</c:v>
                </c:pt>
                <c:pt idx="4480">
                  <c:v>-4.3681329986251002E-5</c:v>
                </c:pt>
                <c:pt idx="4481">
                  <c:v>-4.5743015580806602E-5</c:v>
                </c:pt>
                <c:pt idx="4482">
                  <c:v>-4.5620489932420399E-5</c:v>
                </c:pt>
                <c:pt idx="4483">
                  <c:v>-4.3824448943286402E-5</c:v>
                </c:pt>
                <c:pt idx="4484">
                  <c:v>-4.7027311718046702E-5</c:v>
                </c:pt>
                <c:pt idx="4485">
                  <c:v>-4.6452919786921298E-5</c:v>
                </c:pt>
                <c:pt idx="4486">
                  <c:v>-4.3027818389224403E-5</c:v>
                </c:pt>
                <c:pt idx="4487">
                  <c:v>-4.1797760578900303E-5</c:v>
                </c:pt>
                <c:pt idx="4488">
                  <c:v>-4.4799148454892201E-5</c:v>
                </c:pt>
                <c:pt idx="4489">
                  <c:v>-4.5488829620084201E-5</c:v>
                </c:pt>
                <c:pt idx="4490">
                  <c:v>-4.0879720838578002E-5</c:v>
                </c:pt>
                <c:pt idx="4491">
                  <c:v>-4.4277713959943801E-5</c:v>
                </c:pt>
                <c:pt idx="4492">
                  <c:v>-4.0869328530696799E-5</c:v>
                </c:pt>
                <c:pt idx="4493">
                  <c:v>-4.3638961684515399E-5</c:v>
                </c:pt>
                <c:pt idx="4494">
                  <c:v>-4.3000883458468797E-5</c:v>
                </c:pt>
                <c:pt idx="4495">
                  <c:v>-4.3050413761785199E-5</c:v>
                </c:pt>
                <c:pt idx="4496">
                  <c:v>-4.3394625064136902E-5</c:v>
                </c:pt>
                <c:pt idx="4497">
                  <c:v>-4.2382469130226699E-5</c:v>
                </c:pt>
                <c:pt idx="4498">
                  <c:v>-4.2230597165180099E-5</c:v>
                </c:pt>
                <c:pt idx="4499">
                  <c:v>-4.2279605564000901E-5</c:v>
                </c:pt>
                <c:pt idx="4500">
                  <c:v>-4.3855805283071602E-5</c:v>
                </c:pt>
                <c:pt idx="4501">
                  <c:v>-4.4835458093279903E-5</c:v>
                </c:pt>
                <c:pt idx="4502">
                  <c:v>-4.3789671295502202E-5</c:v>
                </c:pt>
                <c:pt idx="4503">
                  <c:v>-4.4601900801528403E-5</c:v>
                </c:pt>
                <c:pt idx="4504">
                  <c:v>-4.4536451489822303E-5</c:v>
                </c:pt>
                <c:pt idx="4505">
                  <c:v>-4.3105692520632698E-5</c:v>
                </c:pt>
                <c:pt idx="4506">
                  <c:v>-4.3398873998418397E-5</c:v>
                </c:pt>
                <c:pt idx="4507">
                  <c:v>-4.34951038662998E-5</c:v>
                </c:pt>
                <c:pt idx="4508">
                  <c:v>-4.4511286777051902E-5</c:v>
                </c:pt>
                <c:pt idx="4509">
                  <c:v>-4.4037012617599401E-5</c:v>
                </c:pt>
                <c:pt idx="4510">
                  <c:v>-4.2575959027124599E-5</c:v>
                </c:pt>
                <c:pt idx="4511">
                  <c:v>-4.32160289506168E-5</c:v>
                </c:pt>
                <c:pt idx="4512">
                  <c:v>-4.3961006931255898E-5</c:v>
                </c:pt>
                <c:pt idx="4513">
                  <c:v>-4.4259479136703997E-5</c:v>
                </c:pt>
                <c:pt idx="4514">
                  <c:v>-4.5328193296386998E-5</c:v>
                </c:pt>
                <c:pt idx="4515">
                  <c:v>-4.5037841657994001E-5</c:v>
                </c:pt>
                <c:pt idx="4516">
                  <c:v>-4.4169560391914801E-5</c:v>
                </c:pt>
                <c:pt idx="4517">
                  <c:v>-4.1426796224850002E-5</c:v>
                </c:pt>
                <c:pt idx="4518">
                  <c:v>-4.4369234107493402E-5</c:v>
                </c:pt>
                <c:pt idx="4519">
                  <c:v>-4.6022152726158503E-5</c:v>
                </c:pt>
                <c:pt idx="4520">
                  <c:v>-4.31220324294558E-5</c:v>
                </c:pt>
                <c:pt idx="4521">
                  <c:v>-4.4224409648069002E-5</c:v>
                </c:pt>
                <c:pt idx="4522">
                  <c:v>-4.2761936242655302E-5</c:v>
                </c:pt>
                <c:pt idx="4523">
                  <c:v>-4.5033798790590402E-5</c:v>
                </c:pt>
                <c:pt idx="4524">
                  <c:v>-4.3534845976758603E-5</c:v>
                </c:pt>
                <c:pt idx="4525">
                  <c:v>-4.4127225100295797E-5</c:v>
                </c:pt>
                <c:pt idx="4526">
                  <c:v>-4.4881365696511301E-5</c:v>
                </c:pt>
                <c:pt idx="4527">
                  <c:v>-4.43707099181962E-5</c:v>
                </c:pt>
                <c:pt idx="4528">
                  <c:v>-4.4373952030068099E-5</c:v>
                </c:pt>
                <c:pt idx="4529">
                  <c:v>-4.4890295235400199E-5</c:v>
                </c:pt>
                <c:pt idx="4530">
                  <c:v>-4.2845047423720503E-5</c:v>
                </c:pt>
                <c:pt idx="4531">
                  <c:v>-4.38872336378895E-5</c:v>
                </c:pt>
                <c:pt idx="4532">
                  <c:v>-4.17447794640295E-5</c:v>
                </c:pt>
                <c:pt idx="4533">
                  <c:v>-4.4538267744008299E-5</c:v>
                </c:pt>
                <c:pt idx="4534">
                  <c:v>-4.1136148639071497E-5</c:v>
                </c:pt>
                <c:pt idx="4535">
                  <c:v>-4.1146204995522702E-5</c:v>
                </c:pt>
                <c:pt idx="4536">
                  <c:v>-4.29060198846733E-5</c:v>
                </c:pt>
                <c:pt idx="4537">
                  <c:v>-4.2409845196547502E-5</c:v>
                </c:pt>
                <c:pt idx="4538">
                  <c:v>-4.4933783791524602E-5</c:v>
                </c:pt>
                <c:pt idx="4539">
                  <c:v>-4.1811881268875098E-5</c:v>
                </c:pt>
                <c:pt idx="4540">
                  <c:v>-4.34659449853014E-5</c:v>
                </c:pt>
                <c:pt idx="4541">
                  <c:v>-4.3611052305900103E-5</c:v>
                </c:pt>
                <c:pt idx="4542">
                  <c:v>-4.4128006653714101E-5</c:v>
                </c:pt>
                <c:pt idx="4543">
                  <c:v>-4.1538813995852697E-5</c:v>
                </c:pt>
                <c:pt idx="4544">
                  <c:v>-4.2766651318253302E-5</c:v>
                </c:pt>
                <c:pt idx="4545">
                  <c:v>-4.1642949207757803E-5</c:v>
                </c:pt>
                <c:pt idx="4546">
                  <c:v>-4.2558604000406E-5</c:v>
                </c:pt>
                <c:pt idx="4547">
                  <c:v>-4.37745032908389E-5</c:v>
                </c:pt>
                <c:pt idx="4548">
                  <c:v>-4.2769401859070898E-5</c:v>
                </c:pt>
                <c:pt idx="4549">
                  <c:v>-4.63097057012442E-5</c:v>
                </c:pt>
                <c:pt idx="4550">
                  <c:v>-4.5369612972550199E-5</c:v>
                </c:pt>
                <c:pt idx="4551">
                  <c:v>-4.0884274545569103E-5</c:v>
                </c:pt>
                <c:pt idx="4552">
                  <c:v>-4.3156128996582403E-5</c:v>
                </c:pt>
                <c:pt idx="4553">
                  <c:v>-4.6832136996707599E-5</c:v>
                </c:pt>
                <c:pt idx="4554">
                  <c:v>-4.3301895352511802E-5</c:v>
                </c:pt>
                <c:pt idx="4555">
                  <c:v>-4.3609735740479299E-5</c:v>
                </c:pt>
                <c:pt idx="4556">
                  <c:v>-4.3281293274600901E-5</c:v>
                </c:pt>
                <c:pt idx="4557">
                  <c:v>-4.2924582051181E-5</c:v>
                </c:pt>
                <c:pt idx="4558">
                  <c:v>-4.40816415776317E-5</c:v>
                </c:pt>
                <c:pt idx="4559">
                  <c:v>-4.1208918147416097E-5</c:v>
                </c:pt>
                <c:pt idx="4560">
                  <c:v>-4.17195227468853E-5</c:v>
                </c:pt>
                <c:pt idx="4561">
                  <c:v>-4.2959795399977002E-5</c:v>
                </c:pt>
                <c:pt idx="4562">
                  <c:v>-4.2996266966794801E-5</c:v>
                </c:pt>
                <c:pt idx="4563">
                  <c:v>-4.30149598907191E-5</c:v>
                </c:pt>
                <c:pt idx="4564">
                  <c:v>-4.3267214328635397E-5</c:v>
                </c:pt>
                <c:pt idx="4565">
                  <c:v>-4.2126082793215097E-5</c:v>
                </c:pt>
                <c:pt idx="4566">
                  <c:v>-4.1365607781795203E-5</c:v>
                </c:pt>
                <c:pt idx="4567">
                  <c:v>-4.1723933803757003E-5</c:v>
                </c:pt>
                <c:pt idx="4568">
                  <c:v>-4.0620235726439698E-5</c:v>
                </c:pt>
                <c:pt idx="4569">
                  <c:v>-4.2435064853983697E-5</c:v>
                </c:pt>
                <c:pt idx="4570">
                  <c:v>-4.2755445740340999E-5</c:v>
                </c:pt>
                <c:pt idx="4571">
                  <c:v>-4.2581945879024002E-5</c:v>
                </c:pt>
                <c:pt idx="4572">
                  <c:v>-4.4259656818305397E-5</c:v>
                </c:pt>
                <c:pt idx="4573">
                  <c:v>-4.2539064767481302E-5</c:v>
                </c:pt>
                <c:pt idx="4574">
                  <c:v>-4.1259212879047797E-5</c:v>
                </c:pt>
                <c:pt idx="4575">
                  <c:v>-4.1917966330416299E-5</c:v>
                </c:pt>
                <c:pt idx="4576">
                  <c:v>-4.3041814594897202E-5</c:v>
                </c:pt>
                <c:pt idx="4577">
                  <c:v>-4.2174455759680199E-5</c:v>
                </c:pt>
                <c:pt idx="4578">
                  <c:v>-4.1789274986739199E-5</c:v>
                </c:pt>
                <c:pt idx="4579">
                  <c:v>-4.1032133302989303E-5</c:v>
                </c:pt>
                <c:pt idx="4580">
                  <c:v>-4.0970593037591002E-5</c:v>
                </c:pt>
                <c:pt idx="4581">
                  <c:v>-4.1411795863022099E-5</c:v>
                </c:pt>
                <c:pt idx="4582">
                  <c:v>-4.1765681430211998E-5</c:v>
                </c:pt>
                <c:pt idx="4583">
                  <c:v>-4.1967195451237998E-5</c:v>
                </c:pt>
                <c:pt idx="4584">
                  <c:v>-4.1496185300860102E-5</c:v>
                </c:pt>
                <c:pt idx="4585">
                  <c:v>-4.2209285052551599E-5</c:v>
                </c:pt>
                <c:pt idx="4586">
                  <c:v>-4.22154439957592E-5</c:v>
                </c:pt>
                <c:pt idx="4587">
                  <c:v>-4.3033280354145897E-5</c:v>
                </c:pt>
                <c:pt idx="4588">
                  <c:v>-4.3567493886103697E-5</c:v>
                </c:pt>
                <c:pt idx="4589">
                  <c:v>-4.2811559733770198E-5</c:v>
                </c:pt>
                <c:pt idx="4590">
                  <c:v>-4.3008088093887903E-5</c:v>
                </c:pt>
                <c:pt idx="4591">
                  <c:v>-4.2349943049871799E-5</c:v>
                </c:pt>
                <c:pt idx="4592">
                  <c:v>-4.0724894163782003E-5</c:v>
                </c:pt>
                <c:pt idx="4593">
                  <c:v>-4.0276524136049401E-5</c:v>
                </c:pt>
                <c:pt idx="4594">
                  <c:v>-4.2875450256014898E-5</c:v>
                </c:pt>
                <c:pt idx="4595">
                  <c:v>-4.2975113185771602E-5</c:v>
                </c:pt>
                <c:pt idx="4596">
                  <c:v>-4.1217554973072003E-5</c:v>
                </c:pt>
                <c:pt idx="4597">
                  <c:v>-4.3812398991997197E-5</c:v>
                </c:pt>
                <c:pt idx="4598">
                  <c:v>-3.9878421419357201E-5</c:v>
                </c:pt>
                <c:pt idx="4599">
                  <c:v>-4.28362757671837E-5</c:v>
                </c:pt>
                <c:pt idx="4600">
                  <c:v>-4.1361605903275597E-5</c:v>
                </c:pt>
                <c:pt idx="4601">
                  <c:v>-4.0488768043757698E-5</c:v>
                </c:pt>
                <c:pt idx="4602">
                  <c:v>-4.0084819014924298E-5</c:v>
                </c:pt>
                <c:pt idx="4603">
                  <c:v>-4.0824380953305401E-5</c:v>
                </c:pt>
                <c:pt idx="4604">
                  <c:v>-4.1272617744312403E-5</c:v>
                </c:pt>
                <c:pt idx="4605">
                  <c:v>-4.1705966274723302E-5</c:v>
                </c:pt>
                <c:pt idx="4606">
                  <c:v>-4.1891051291702598E-5</c:v>
                </c:pt>
                <c:pt idx="4607">
                  <c:v>-4.1570129145902702E-5</c:v>
                </c:pt>
                <c:pt idx="4608">
                  <c:v>-4.3649674025847101E-5</c:v>
                </c:pt>
                <c:pt idx="4609">
                  <c:v>-3.9827277574317098E-5</c:v>
                </c:pt>
                <c:pt idx="4610">
                  <c:v>-4.3416981890281802E-5</c:v>
                </c:pt>
                <c:pt idx="4611">
                  <c:v>-4.3223448003800598E-5</c:v>
                </c:pt>
                <c:pt idx="4612">
                  <c:v>-4.0493117066210397E-5</c:v>
                </c:pt>
                <c:pt idx="4613">
                  <c:v>-4.2807740028621002E-5</c:v>
                </c:pt>
                <c:pt idx="4614">
                  <c:v>-4.2947201202743703E-5</c:v>
                </c:pt>
                <c:pt idx="4615">
                  <c:v>-3.9401037545383399E-5</c:v>
                </c:pt>
                <c:pt idx="4616">
                  <c:v>-4.2762805602678203E-5</c:v>
                </c:pt>
                <c:pt idx="4617">
                  <c:v>-4.0140647831712E-5</c:v>
                </c:pt>
                <c:pt idx="4618">
                  <c:v>-4.14218465045361E-5</c:v>
                </c:pt>
                <c:pt idx="4619">
                  <c:v>-4.0539530146956702E-5</c:v>
                </c:pt>
                <c:pt idx="4620">
                  <c:v>-4.2726325945481398E-5</c:v>
                </c:pt>
                <c:pt idx="4621">
                  <c:v>-4.4350528065334699E-5</c:v>
                </c:pt>
                <c:pt idx="4622">
                  <c:v>-4.1764922148738502E-5</c:v>
                </c:pt>
                <c:pt idx="4623">
                  <c:v>-4.0845012517543303E-5</c:v>
                </c:pt>
                <c:pt idx="4624">
                  <c:v>-4.1368104416093198E-5</c:v>
                </c:pt>
                <c:pt idx="4625">
                  <c:v>-4.1825763410483802E-5</c:v>
                </c:pt>
                <c:pt idx="4626">
                  <c:v>-4.2964821395569499E-5</c:v>
                </c:pt>
                <c:pt idx="4627">
                  <c:v>-4.25830167047773E-5</c:v>
                </c:pt>
                <c:pt idx="4628">
                  <c:v>-4.3006187521653798E-5</c:v>
                </c:pt>
                <c:pt idx="4629">
                  <c:v>-4.3035014828064202E-5</c:v>
                </c:pt>
                <c:pt idx="4630">
                  <c:v>-4.0544736512526602E-5</c:v>
                </c:pt>
                <c:pt idx="4631">
                  <c:v>-4.1490434490023303E-5</c:v>
                </c:pt>
                <c:pt idx="4632">
                  <c:v>-4.4184520126971999E-5</c:v>
                </c:pt>
                <c:pt idx="4633">
                  <c:v>-4.2193596097064098E-5</c:v>
                </c:pt>
                <c:pt idx="4634">
                  <c:v>-4.3901820694547103E-5</c:v>
                </c:pt>
                <c:pt idx="4635">
                  <c:v>-4.0816664575794702E-5</c:v>
                </c:pt>
                <c:pt idx="4636">
                  <c:v>-4.3430240720959702E-5</c:v>
                </c:pt>
                <c:pt idx="4637">
                  <c:v>-4.2578657952003201E-5</c:v>
                </c:pt>
                <c:pt idx="4638">
                  <c:v>-3.97598354992198E-5</c:v>
                </c:pt>
                <c:pt idx="4639">
                  <c:v>-4.0881180092966097E-5</c:v>
                </c:pt>
                <c:pt idx="4640">
                  <c:v>-4.2933840085417901E-5</c:v>
                </c:pt>
                <c:pt idx="4641">
                  <c:v>-4.2500135961697199E-5</c:v>
                </c:pt>
                <c:pt idx="4642">
                  <c:v>-4.2762519148331002E-5</c:v>
                </c:pt>
                <c:pt idx="4643">
                  <c:v>-4.1189415145090201E-5</c:v>
                </c:pt>
                <c:pt idx="4644">
                  <c:v>-4.3330574636507303E-5</c:v>
                </c:pt>
                <c:pt idx="4645">
                  <c:v>-4.3464198663442701E-5</c:v>
                </c:pt>
                <c:pt idx="4646">
                  <c:v>-4.38684956517118E-5</c:v>
                </c:pt>
                <c:pt idx="4647">
                  <c:v>-4.3461792057181903E-5</c:v>
                </c:pt>
                <c:pt idx="4648">
                  <c:v>-4.1019028886955898E-5</c:v>
                </c:pt>
                <c:pt idx="4649">
                  <c:v>-4.5858686569281998E-5</c:v>
                </c:pt>
                <c:pt idx="4650">
                  <c:v>-4.1427232180688597E-5</c:v>
                </c:pt>
                <c:pt idx="4651">
                  <c:v>-4.0672809751808703E-5</c:v>
                </c:pt>
                <c:pt idx="4652">
                  <c:v>-3.9956005551482798E-5</c:v>
                </c:pt>
                <c:pt idx="4653">
                  <c:v>-4.2500073933292102E-5</c:v>
                </c:pt>
                <c:pt idx="4654">
                  <c:v>-4.3331288329824401E-5</c:v>
                </c:pt>
                <c:pt idx="4655">
                  <c:v>-4.1662482659714403E-5</c:v>
                </c:pt>
                <c:pt idx="4656">
                  <c:v>-4.1953859036680998E-5</c:v>
                </c:pt>
                <c:pt idx="4657">
                  <c:v>-4.5075536441063999E-5</c:v>
                </c:pt>
                <c:pt idx="4658">
                  <c:v>-4.3107696808109699E-5</c:v>
                </c:pt>
                <c:pt idx="4659">
                  <c:v>-4.3764502197111502E-5</c:v>
                </c:pt>
                <c:pt idx="4660">
                  <c:v>-4.3783109089432099E-5</c:v>
                </c:pt>
                <c:pt idx="4661">
                  <c:v>-4.49626998037733E-5</c:v>
                </c:pt>
                <c:pt idx="4662">
                  <c:v>-4.1978061516950297E-5</c:v>
                </c:pt>
                <c:pt idx="4663">
                  <c:v>-4.2285294405792401E-5</c:v>
                </c:pt>
                <c:pt idx="4664">
                  <c:v>-4.1992545350418301E-5</c:v>
                </c:pt>
                <c:pt idx="4665">
                  <c:v>-4.5581477208263299E-5</c:v>
                </c:pt>
                <c:pt idx="4666">
                  <c:v>-4.2087310494829797E-5</c:v>
                </c:pt>
                <c:pt idx="4667">
                  <c:v>-4.1426620041912798E-5</c:v>
                </c:pt>
                <c:pt idx="4668">
                  <c:v>-4.2952705400828899E-5</c:v>
                </c:pt>
                <c:pt idx="4669">
                  <c:v>-4.3051032541078601E-5</c:v>
                </c:pt>
                <c:pt idx="4670">
                  <c:v>-4.4148621791989098E-5</c:v>
                </c:pt>
                <c:pt idx="4671">
                  <c:v>-4.4959581741403802E-5</c:v>
                </c:pt>
                <c:pt idx="4672">
                  <c:v>-4.37580320681431E-5</c:v>
                </c:pt>
                <c:pt idx="4673">
                  <c:v>-3.9464110712870099E-5</c:v>
                </c:pt>
                <c:pt idx="4674">
                  <c:v>-4.2956925278975997E-5</c:v>
                </c:pt>
                <c:pt idx="4675">
                  <c:v>-4.5022911856212598E-5</c:v>
                </c:pt>
                <c:pt idx="4676">
                  <c:v>-4.2921310424496402E-5</c:v>
                </c:pt>
                <c:pt idx="4677">
                  <c:v>-4.3786905865833101E-5</c:v>
                </c:pt>
                <c:pt idx="4678">
                  <c:v>-4.2916711037635299E-5</c:v>
                </c:pt>
                <c:pt idx="4679">
                  <c:v>-4.1970640310491098E-5</c:v>
                </c:pt>
                <c:pt idx="4680">
                  <c:v>-4.2279372109768203E-5</c:v>
                </c:pt>
                <c:pt idx="4681">
                  <c:v>-4.3548471140467999E-5</c:v>
                </c:pt>
                <c:pt idx="4682">
                  <c:v>-4.2732747744643598E-5</c:v>
                </c:pt>
                <c:pt idx="4683">
                  <c:v>-4.3213580253396799E-5</c:v>
                </c:pt>
                <c:pt idx="4684">
                  <c:v>-4.1199889000671502E-5</c:v>
                </c:pt>
                <c:pt idx="4685">
                  <c:v>-4.2098529292011698E-5</c:v>
                </c:pt>
                <c:pt idx="4686">
                  <c:v>-4.3013383379553997E-5</c:v>
                </c:pt>
                <c:pt idx="4687">
                  <c:v>-4.47269444811517E-5</c:v>
                </c:pt>
                <c:pt idx="4688">
                  <c:v>-4.0882317142175598E-5</c:v>
                </c:pt>
                <c:pt idx="4689">
                  <c:v>-4.3685337156502301E-5</c:v>
                </c:pt>
                <c:pt idx="4690">
                  <c:v>-4.1610804031002499E-5</c:v>
                </c:pt>
                <c:pt idx="4691">
                  <c:v>-4.2983771718947702E-5</c:v>
                </c:pt>
                <c:pt idx="4692">
                  <c:v>-4.1850854500017898E-5</c:v>
                </c:pt>
                <c:pt idx="4693">
                  <c:v>-4.34532623529847E-5</c:v>
                </c:pt>
                <c:pt idx="4694">
                  <c:v>-4.27314209266152E-5</c:v>
                </c:pt>
                <c:pt idx="4695">
                  <c:v>-4.4763742620496203E-5</c:v>
                </c:pt>
                <c:pt idx="4696">
                  <c:v>-4.4116974822208302E-5</c:v>
                </c:pt>
                <c:pt idx="4697">
                  <c:v>-4.18324090397935E-5</c:v>
                </c:pt>
                <c:pt idx="4698">
                  <c:v>-4.3178144386349603E-5</c:v>
                </c:pt>
                <c:pt idx="4699">
                  <c:v>-4.37873492669663E-5</c:v>
                </c:pt>
                <c:pt idx="4700">
                  <c:v>-4.4075944843915198E-5</c:v>
                </c:pt>
                <c:pt idx="4701">
                  <c:v>-4.4708295245336601E-5</c:v>
                </c:pt>
                <c:pt idx="4702">
                  <c:v>-4.2970965460745398E-5</c:v>
                </c:pt>
                <c:pt idx="4703">
                  <c:v>-4.2705995329267199E-5</c:v>
                </c:pt>
                <c:pt idx="4704">
                  <c:v>-4.4362183440635898E-5</c:v>
                </c:pt>
                <c:pt idx="4705">
                  <c:v>-4.51640559753342E-5</c:v>
                </c:pt>
                <c:pt idx="4706">
                  <c:v>-4.5885158760039002E-5</c:v>
                </c:pt>
                <c:pt idx="4707">
                  <c:v>-4.4133496690353098E-5</c:v>
                </c:pt>
                <c:pt idx="4708">
                  <c:v>-4.4122514151138801E-5</c:v>
                </c:pt>
                <c:pt idx="4709">
                  <c:v>-4.1566119295409598E-5</c:v>
                </c:pt>
                <c:pt idx="4710">
                  <c:v>-4.2784560620359898E-5</c:v>
                </c:pt>
                <c:pt idx="4711">
                  <c:v>-4.5300219771504499E-5</c:v>
                </c:pt>
                <c:pt idx="4712">
                  <c:v>-4.3830107669014497E-5</c:v>
                </c:pt>
                <c:pt idx="4713">
                  <c:v>-4.4023679179169301E-5</c:v>
                </c:pt>
                <c:pt idx="4714">
                  <c:v>-4.3739678358931198E-5</c:v>
                </c:pt>
                <c:pt idx="4715">
                  <c:v>-4.6419738073531597E-5</c:v>
                </c:pt>
                <c:pt idx="4716">
                  <c:v>-4.2120472574645001E-5</c:v>
                </c:pt>
                <c:pt idx="4717">
                  <c:v>-4.4342241417212301E-5</c:v>
                </c:pt>
                <c:pt idx="4718">
                  <c:v>-4.3606646659091599E-5</c:v>
                </c:pt>
                <c:pt idx="4719">
                  <c:v>-4.4395474900960399E-5</c:v>
                </c:pt>
                <c:pt idx="4720">
                  <c:v>-4.4951780425481201E-5</c:v>
                </c:pt>
                <c:pt idx="4721">
                  <c:v>-4.4563413454508003E-5</c:v>
                </c:pt>
                <c:pt idx="4722">
                  <c:v>-4.3712057239203202E-5</c:v>
                </c:pt>
                <c:pt idx="4723">
                  <c:v>-4.4317057328104397E-5</c:v>
                </c:pt>
                <c:pt idx="4724">
                  <c:v>-4.3752404216056098E-5</c:v>
                </c:pt>
                <c:pt idx="4725">
                  <c:v>-4.4137340073522803E-5</c:v>
                </c:pt>
                <c:pt idx="4726">
                  <c:v>-4.7617131483476303E-5</c:v>
                </c:pt>
                <c:pt idx="4727">
                  <c:v>-4.5061021191220898E-5</c:v>
                </c:pt>
                <c:pt idx="4728">
                  <c:v>-4.3564653343141502E-5</c:v>
                </c:pt>
                <c:pt idx="4729">
                  <c:v>-4.68305700447149E-5</c:v>
                </c:pt>
                <c:pt idx="4730">
                  <c:v>-4.3026427627925398E-5</c:v>
                </c:pt>
                <c:pt idx="4731">
                  <c:v>-4.5358669853667701E-5</c:v>
                </c:pt>
                <c:pt idx="4732">
                  <c:v>-4.3106977454649098E-5</c:v>
                </c:pt>
                <c:pt idx="4733">
                  <c:v>-4.2963608904256398E-5</c:v>
                </c:pt>
                <c:pt idx="4734">
                  <c:v>-4.36309719143434E-5</c:v>
                </c:pt>
                <c:pt idx="4735">
                  <c:v>-4.2804789081846799E-5</c:v>
                </c:pt>
                <c:pt idx="4736">
                  <c:v>-4.5895592315008903E-5</c:v>
                </c:pt>
                <c:pt idx="4737">
                  <c:v>-4.6281066381782103E-5</c:v>
                </c:pt>
                <c:pt idx="4738">
                  <c:v>-4.4775132517356101E-5</c:v>
                </c:pt>
                <c:pt idx="4739">
                  <c:v>-4.4494100589928502E-5</c:v>
                </c:pt>
                <c:pt idx="4740">
                  <c:v>-4.4455310774586099E-5</c:v>
                </c:pt>
                <c:pt idx="4741">
                  <c:v>-4.4877638203897103E-5</c:v>
                </c:pt>
                <c:pt idx="4742">
                  <c:v>-4.2997185671809499E-5</c:v>
                </c:pt>
                <c:pt idx="4743">
                  <c:v>-4.4041010850286301E-5</c:v>
                </c:pt>
                <c:pt idx="4744">
                  <c:v>-4.6106170131178597E-5</c:v>
                </c:pt>
                <c:pt idx="4745">
                  <c:v>-4.2466853713691303E-5</c:v>
                </c:pt>
                <c:pt idx="4746">
                  <c:v>-4.4867060175368197E-5</c:v>
                </c:pt>
                <c:pt idx="4747">
                  <c:v>-4.5158870105522297E-5</c:v>
                </c:pt>
                <c:pt idx="4748">
                  <c:v>-4.6369168834250802E-5</c:v>
                </c:pt>
                <c:pt idx="4749">
                  <c:v>-4.51436356631918E-5</c:v>
                </c:pt>
                <c:pt idx="4750">
                  <c:v>-4.4220324476253199E-5</c:v>
                </c:pt>
                <c:pt idx="4751">
                  <c:v>-4.5052287747054003E-5</c:v>
                </c:pt>
                <c:pt idx="4752">
                  <c:v>-4.6456177725033302E-5</c:v>
                </c:pt>
                <c:pt idx="4753">
                  <c:v>-4.4179936222819402E-5</c:v>
                </c:pt>
                <c:pt idx="4754">
                  <c:v>-4.58748173249065E-5</c:v>
                </c:pt>
                <c:pt idx="4755">
                  <c:v>-4.3665265954018502E-5</c:v>
                </c:pt>
                <c:pt idx="4756">
                  <c:v>-4.3579681181799197E-5</c:v>
                </c:pt>
                <c:pt idx="4757">
                  <c:v>-4.3220431117192397E-5</c:v>
                </c:pt>
                <c:pt idx="4758">
                  <c:v>-4.6450638418147602E-5</c:v>
                </c:pt>
                <c:pt idx="4759">
                  <c:v>-4.4399592225445997E-5</c:v>
                </c:pt>
                <c:pt idx="4760">
                  <c:v>-4.5425316919192603E-5</c:v>
                </c:pt>
                <c:pt idx="4761">
                  <c:v>-4.5841371310281598E-5</c:v>
                </c:pt>
                <c:pt idx="4762">
                  <c:v>-4.5323718737870001E-5</c:v>
                </c:pt>
                <c:pt idx="4763">
                  <c:v>-4.49122438294464E-5</c:v>
                </c:pt>
                <c:pt idx="4764">
                  <c:v>-4.8319769492509902E-5</c:v>
                </c:pt>
                <c:pt idx="4765">
                  <c:v>-4.4593150087423702E-5</c:v>
                </c:pt>
                <c:pt idx="4766">
                  <c:v>-4.7959204214158299E-5</c:v>
                </c:pt>
                <c:pt idx="4767">
                  <c:v>-4.6374643546269497E-5</c:v>
                </c:pt>
                <c:pt idx="4768">
                  <c:v>-4.5184648183559797E-5</c:v>
                </c:pt>
                <c:pt idx="4769">
                  <c:v>-4.3246362115816301E-5</c:v>
                </c:pt>
                <c:pt idx="4770">
                  <c:v>-4.3456197674328897E-5</c:v>
                </c:pt>
                <c:pt idx="4771">
                  <c:v>-4.2214971002123297E-5</c:v>
                </c:pt>
                <c:pt idx="4772">
                  <c:v>-4.3245859545860103E-5</c:v>
                </c:pt>
                <c:pt idx="4773">
                  <c:v>-4.3833309506150701E-5</c:v>
                </c:pt>
                <c:pt idx="4774">
                  <c:v>-4.2965930642508999E-5</c:v>
                </c:pt>
                <c:pt idx="4775">
                  <c:v>-4.5751063437825403E-5</c:v>
                </c:pt>
                <c:pt idx="4776">
                  <c:v>-4.4265078242340298E-5</c:v>
                </c:pt>
                <c:pt idx="4777">
                  <c:v>-4.4013025752750803E-5</c:v>
                </c:pt>
                <c:pt idx="4778">
                  <c:v>-4.6270360804365398E-5</c:v>
                </c:pt>
                <c:pt idx="4779">
                  <c:v>-4.5836183938501101E-5</c:v>
                </c:pt>
                <c:pt idx="4780">
                  <c:v>-4.3271973386705399E-5</c:v>
                </c:pt>
                <c:pt idx="4781">
                  <c:v>-4.4863783879074702E-5</c:v>
                </c:pt>
                <c:pt idx="4782">
                  <c:v>-4.4570042570778698E-5</c:v>
                </c:pt>
                <c:pt idx="4783">
                  <c:v>-4.3837068368774503E-5</c:v>
                </c:pt>
                <c:pt idx="4784">
                  <c:v>-4.4659381334268897E-5</c:v>
                </c:pt>
                <c:pt idx="4785">
                  <c:v>-4.4476620626017801E-5</c:v>
                </c:pt>
                <c:pt idx="4786">
                  <c:v>-4.5828798232951799E-5</c:v>
                </c:pt>
                <c:pt idx="4787">
                  <c:v>-4.3470916100312697E-5</c:v>
                </c:pt>
                <c:pt idx="4788">
                  <c:v>-4.5105390604172802E-5</c:v>
                </c:pt>
                <c:pt idx="4789">
                  <c:v>-4.5693391707137203E-5</c:v>
                </c:pt>
                <c:pt idx="4790">
                  <c:v>-4.38066606142502E-5</c:v>
                </c:pt>
                <c:pt idx="4791">
                  <c:v>-4.5438807855882099E-5</c:v>
                </c:pt>
                <c:pt idx="4792">
                  <c:v>-4.1702241114406803E-5</c:v>
                </c:pt>
                <c:pt idx="4793">
                  <c:v>-4.5988145633157803E-5</c:v>
                </c:pt>
                <c:pt idx="4794">
                  <c:v>-4.4719405204346202E-5</c:v>
                </c:pt>
                <c:pt idx="4795">
                  <c:v>-4.3683591981498498E-5</c:v>
                </c:pt>
                <c:pt idx="4796">
                  <c:v>-4.3637023186198298E-5</c:v>
                </c:pt>
                <c:pt idx="4797">
                  <c:v>-4.53967910435226E-5</c:v>
                </c:pt>
                <c:pt idx="4798">
                  <c:v>-4.3994951047971197E-5</c:v>
                </c:pt>
                <c:pt idx="4799">
                  <c:v>-4.40181594493907E-5</c:v>
                </c:pt>
                <c:pt idx="4800">
                  <c:v>-4.5154500259296697E-5</c:v>
                </c:pt>
                <c:pt idx="4801">
                  <c:v>-4.6561065947835602E-5</c:v>
                </c:pt>
                <c:pt idx="4802">
                  <c:v>-4.5250018314144698E-5</c:v>
                </c:pt>
                <c:pt idx="4803">
                  <c:v>-4.4130731816772301E-5</c:v>
                </c:pt>
                <c:pt idx="4804">
                  <c:v>-4.4684270861553402E-5</c:v>
                </c:pt>
                <c:pt idx="4805">
                  <c:v>-4.4949837524755602E-5</c:v>
                </c:pt>
                <c:pt idx="4806">
                  <c:v>-4.7134251120290903E-5</c:v>
                </c:pt>
                <c:pt idx="4807">
                  <c:v>-4.4575482351350003E-5</c:v>
                </c:pt>
                <c:pt idx="4808">
                  <c:v>-4.4582972112116201E-5</c:v>
                </c:pt>
                <c:pt idx="4809">
                  <c:v>-4.3315309945391998E-5</c:v>
                </c:pt>
                <c:pt idx="4810">
                  <c:v>-4.2860842384763899E-5</c:v>
                </c:pt>
                <c:pt idx="4811">
                  <c:v>-4.5047926219128701E-5</c:v>
                </c:pt>
                <c:pt idx="4812">
                  <c:v>-4.61470108382665E-5</c:v>
                </c:pt>
                <c:pt idx="4813">
                  <c:v>-4.48740709943168E-5</c:v>
                </c:pt>
                <c:pt idx="4814">
                  <c:v>-4.4656926340073402E-5</c:v>
                </c:pt>
                <c:pt idx="4815">
                  <c:v>-4.4738961239565102E-5</c:v>
                </c:pt>
                <c:pt idx="4816">
                  <c:v>-4.4820244352367497E-5</c:v>
                </c:pt>
                <c:pt idx="4817">
                  <c:v>-4.27037292939818E-5</c:v>
                </c:pt>
                <c:pt idx="4818">
                  <c:v>-4.4985352380317197E-5</c:v>
                </c:pt>
                <c:pt idx="4819">
                  <c:v>-4.5454563677196E-5</c:v>
                </c:pt>
                <c:pt idx="4820">
                  <c:v>-4.3942658866215303E-5</c:v>
                </c:pt>
                <c:pt idx="4821">
                  <c:v>-4.4770809741803997E-5</c:v>
                </c:pt>
                <c:pt idx="4822">
                  <c:v>-4.6004885166133E-5</c:v>
                </c:pt>
                <c:pt idx="4823">
                  <c:v>-4.6327196875198001E-5</c:v>
                </c:pt>
                <c:pt idx="4824">
                  <c:v>-4.5742106791125202E-5</c:v>
                </c:pt>
                <c:pt idx="4825">
                  <c:v>-4.6848013812818303E-5</c:v>
                </c:pt>
                <c:pt idx="4826">
                  <c:v>-4.5811374376327898E-5</c:v>
                </c:pt>
                <c:pt idx="4827">
                  <c:v>-4.4977882611761502E-5</c:v>
                </c:pt>
                <c:pt idx="4828">
                  <c:v>-4.4544547839618802E-5</c:v>
                </c:pt>
                <c:pt idx="4829">
                  <c:v>-4.6139961060770801E-5</c:v>
                </c:pt>
                <c:pt idx="4830">
                  <c:v>-4.6440917008683603E-5</c:v>
                </c:pt>
                <c:pt idx="4831">
                  <c:v>-4.6766744338135201E-5</c:v>
                </c:pt>
                <c:pt idx="4832">
                  <c:v>-4.6044839767766903E-5</c:v>
                </c:pt>
                <c:pt idx="4833">
                  <c:v>-4.6478198060488303E-5</c:v>
                </c:pt>
                <c:pt idx="4834">
                  <c:v>-4.5520585151984197E-5</c:v>
                </c:pt>
                <c:pt idx="4835">
                  <c:v>-4.6011823662624701E-5</c:v>
                </c:pt>
                <c:pt idx="4836">
                  <c:v>-4.6393574429378001E-5</c:v>
                </c:pt>
                <c:pt idx="4837">
                  <c:v>-4.4887087734374201E-5</c:v>
                </c:pt>
                <c:pt idx="4838">
                  <c:v>-4.5984041811942999E-5</c:v>
                </c:pt>
                <c:pt idx="4839">
                  <c:v>-4.3773915295008103E-5</c:v>
                </c:pt>
                <c:pt idx="4840">
                  <c:v>-4.5107053005408602E-5</c:v>
                </c:pt>
                <c:pt idx="4841">
                  <c:v>-4.6882773629239903E-5</c:v>
                </c:pt>
                <c:pt idx="4842">
                  <c:v>-4.7660572660812997E-5</c:v>
                </c:pt>
                <c:pt idx="4843">
                  <c:v>-4.6988486554432701E-5</c:v>
                </c:pt>
                <c:pt idx="4844">
                  <c:v>-4.4278148392910697E-5</c:v>
                </c:pt>
                <c:pt idx="4845">
                  <c:v>-4.6425536537099597E-5</c:v>
                </c:pt>
                <c:pt idx="4846">
                  <c:v>-4.47019549717353E-5</c:v>
                </c:pt>
                <c:pt idx="4847">
                  <c:v>-4.5248429802844199E-5</c:v>
                </c:pt>
                <c:pt idx="4848">
                  <c:v>-4.5363996365868201E-5</c:v>
                </c:pt>
                <c:pt idx="4849">
                  <c:v>-4.7303839880387403E-5</c:v>
                </c:pt>
                <c:pt idx="4850">
                  <c:v>-4.4685397297712202E-5</c:v>
                </c:pt>
                <c:pt idx="4851">
                  <c:v>-4.9189440847807803E-5</c:v>
                </c:pt>
                <c:pt idx="4852">
                  <c:v>-4.6852803266842098E-5</c:v>
                </c:pt>
                <c:pt idx="4853">
                  <c:v>-4.6585196684822097E-5</c:v>
                </c:pt>
                <c:pt idx="4854">
                  <c:v>-4.6355266617241901E-5</c:v>
                </c:pt>
                <c:pt idx="4855">
                  <c:v>-4.5963047902166398E-5</c:v>
                </c:pt>
                <c:pt idx="4856">
                  <c:v>-4.6280552353711798E-5</c:v>
                </c:pt>
                <c:pt idx="4857">
                  <c:v>-4.5369564239926001E-5</c:v>
                </c:pt>
                <c:pt idx="4858">
                  <c:v>-4.5611292745843301E-5</c:v>
                </c:pt>
                <c:pt idx="4859">
                  <c:v>-4.4085433788333198E-5</c:v>
                </c:pt>
                <c:pt idx="4860">
                  <c:v>-4.66959683141558E-5</c:v>
                </c:pt>
                <c:pt idx="4861">
                  <c:v>-4.67002749433192E-5</c:v>
                </c:pt>
                <c:pt idx="4862">
                  <c:v>-4.5206183159208998E-5</c:v>
                </c:pt>
                <c:pt idx="4863">
                  <c:v>-4.6775929489417399E-5</c:v>
                </c:pt>
                <c:pt idx="4864">
                  <c:v>-4.5000244990741997E-5</c:v>
                </c:pt>
                <c:pt idx="4865">
                  <c:v>-4.5276137919387497E-5</c:v>
                </c:pt>
                <c:pt idx="4866">
                  <c:v>-4.7539576280053903E-5</c:v>
                </c:pt>
                <c:pt idx="4867">
                  <c:v>-4.6416756097486898E-5</c:v>
                </c:pt>
                <c:pt idx="4868">
                  <c:v>-4.7119052703948601E-5</c:v>
                </c:pt>
                <c:pt idx="4869">
                  <c:v>-4.3341294465872398E-5</c:v>
                </c:pt>
                <c:pt idx="4870">
                  <c:v>-4.8472657088480902E-5</c:v>
                </c:pt>
                <c:pt idx="4871">
                  <c:v>-4.5815410817996301E-5</c:v>
                </c:pt>
                <c:pt idx="4872">
                  <c:v>-4.6919054557654797E-5</c:v>
                </c:pt>
                <c:pt idx="4873">
                  <c:v>-4.6212074271070499E-5</c:v>
                </c:pt>
                <c:pt idx="4874">
                  <c:v>-4.6799328872821402E-5</c:v>
                </c:pt>
                <c:pt idx="4875">
                  <c:v>-4.5600733860108197E-5</c:v>
                </c:pt>
                <c:pt idx="4876">
                  <c:v>-4.5144219650509803E-5</c:v>
                </c:pt>
                <c:pt idx="4877">
                  <c:v>-4.4832210926069498E-5</c:v>
                </c:pt>
                <c:pt idx="4878">
                  <c:v>-4.6621605328877199E-5</c:v>
                </c:pt>
                <c:pt idx="4879">
                  <c:v>-4.6660070879018099E-5</c:v>
                </c:pt>
                <c:pt idx="4880">
                  <c:v>-4.6672115048565601E-5</c:v>
                </c:pt>
                <c:pt idx="4881">
                  <c:v>-4.60654794757852E-5</c:v>
                </c:pt>
                <c:pt idx="4882">
                  <c:v>-4.5929502916097202E-5</c:v>
                </c:pt>
                <c:pt idx="4883">
                  <c:v>-4.8266666437366198E-5</c:v>
                </c:pt>
                <c:pt idx="4884">
                  <c:v>-4.5035607397820901E-5</c:v>
                </c:pt>
                <c:pt idx="4885">
                  <c:v>-4.4865513977493099E-5</c:v>
                </c:pt>
                <c:pt idx="4886">
                  <c:v>-4.5428134196657597E-5</c:v>
                </c:pt>
                <c:pt idx="4887">
                  <c:v>-4.5326776716728403E-5</c:v>
                </c:pt>
                <c:pt idx="4888">
                  <c:v>-4.5238228907979597E-5</c:v>
                </c:pt>
                <c:pt idx="4889">
                  <c:v>-4.3550000044505701E-5</c:v>
                </c:pt>
                <c:pt idx="4890">
                  <c:v>-4.5548977887389199E-5</c:v>
                </c:pt>
                <c:pt idx="4891">
                  <c:v>-4.6137417725289799E-5</c:v>
                </c:pt>
                <c:pt idx="4892">
                  <c:v>-4.5344894475166798E-5</c:v>
                </c:pt>
                <c:pt idx="4893">
                  <c:v>-4.6361164705091497E-5</c:v>
                </c:pt>
                <c:pt idx="4894">
                  <c:v>-4.6064608279677602E-5</c:v>
                </c:pt>
                <c:pt idx="4895">
                  <c:v>-4.5514986625268401E-5</c:v>
                </c:pt>
                <c:pt idx="4896">
                  <c:v>-4.4869106468377599E-5</c:v>
                </c:pt>
                <c:pt idx="4897">
                  <c:v>-4.5515288399590702E-5</c:v>
                </c:pt>
                <c:pt idx="4898">
                  <c:v>-4.5334114990391297E-5</c:v>
                </c:pt>
                <c:pt idx="4899">
                  <c:v>-4.8407557658009301E-5</c:v>
                </c:pt>
                <c:pt idx="4900">
                  <c:v>-4.6534081798710497E-5</c:v>
                </c:pt>
                <c:pt idx="4901">
                  <c:v>-4.5191860710719902E-5</c:v>
                </c:pt>
                <c:pt idx="4902">
                  <c:v>-4.64538171297024E-5</c:v>
                </c:pt>
                <c:pt idx="4903">
                  <c:v>-4.7054873565927102E-5</c:v>
                </c:pt>
                <c:pt idx="4904">
                  <c:v>-4.5329225608738498E-5</c:v>
                </c:pt>
                <c:pt idx="4905">
                  <c:v>-4.7478544389342302E-5</c:v>
                </c:pt>
                <c:pt idx="4906">
                  <c:v>-4.6193478913553898E-5</c:v>
                </c:pt>
                <c:pt idx="4907">
                  <c:v>-4.5616686224598499E-5</c:v>
                </c:pt>
                <c:pt idx="4908">
                  <c:v>-4.4433711134011201E-5</c:v>
                </c:pt>
                <c:pt idx="4909">
                  <c:v>-4.4871226712987703E-5</c:v>
                </c:pt>
                <c:pt idx="4910">
                  <c:v>-4.5200606357497403E-5</c:v>
                </c:pt>
                <c:pt idx="4911">
                  <c:v>-4.4208895716424698E-5</c:v>
                </c:pt>
                <c:pt idx="4912">
                  <c:v>-4.3234485664215597E-5</c:v>
                </c:pt>
                <c:pt idx="4913">
                  <c:v>-4.63643148454012E-5</c:v>
                </c:pt>
                <c:pt idx="4914">
                  <c:v>-4.6206941299267899E-5</c:v>
                </c:pt>
                <c:pt idx="4915">
                  <c:v>-4.5082026346709997E-5</c:v>
                </c:pt>
                <c:pt idx="4916">
                  <c:v>-4.7528653692206298E-5</c:v>
                </c:pt>
                <c:pt idx="4917">
                  <c:v>-4.4661960864470697E-5</c:v>
                </c:pt>
                <c:pt idx="4918">
                  <c:v>-4.5519945664011002E-5</c:v>
                </c:pt>
                <c:pt idx="4919">
                  <c:v>-4.6157577537342703E-5</c:v>
                </c:pt>
                <c:pt idx="4920">
                  <c:v>-4.5879923602576702E-5</c:v>
                </c:pt>
                <c:pt idx="4921">
                  <c:v>-4.5500426743046202E-5</c:v>
                </c:pt>
                <c:pt idx="4922">
                  <c:v>-4.3298780018612002E-5</c:v>
                </c:pt>
                <c:pt idx="4923">
                  <c:v>-4.5869082916526703E-5</c:v>
                </c:pt>
                <c:pt idx="4924">
                  <c:v>-4.6705126312722401E-5</c:v>
                </c:pt>
                <c:pt idx="4925">
                  <c:v>-4.6358767617301102E-5</c:v>
                </c:pt>
                <c:pt idx="4926">
                  <c:v>-4.45726025259922E-5</c:v>
                </c:pt>
                <c:pt idx="4927">
                  <c:v>-4.5921282846607799E-5</c:v>
                </c:pt>
                <c:pt idx="4928">
                  <c:v>-4.4819667361335701E-5</c:v>
                </c:pt>
                <c:pt idx="4929">
                  <c:v>-4.6927539606621003E-5</c:v>
                </c:pt>
                <c:pt idx="4930">
                  <c:v>-4.5774062866221702E-5</c:v>
                </c:pt>
                <c:pt idx="4931">
                  <c:v>-4.29902712062593E-5</c:v>
                </c:pt>
                <c:pt idx="4932">
                  <c:v>-4.87279527402819E-5</c:v>
                </c:pt>
                <c:pt idx="4933">
                  <c:v>-4.7082238983466697E-5</c:v>
                </c:pt>
                <c:pt idx="4934">
                  <c:v>-4.7646244290043399E-5</c:v>
                </c:pt>
                <c:pt idx="4935">
                  <c:v>-4.5670940893112102E-5</c:v>
                </c:pt>
                <c:pt idx="4936">
                  <c:v>-4.6137866279722898E-5</c:v>
                </c:pt>
                <c:pt idx="4937">
                  <c:v>-4.6007464696310703E-5</c:v>
                </c:pt>
                <c:pt idx="4938">
                  <c:v>-4.6528201503803598E-5</c:v>
                </c:pt>
                <c:pt idx="4939">
                  <c:v>-4.7752237630512997E-5</c:v>
                </c:pt>
                <c:pt idx="4940">
                  <c:v>-4.5856426509207302E-5</c:v>
                </c:pt>
                <c:pt idx="4941">
                  <c:v>-4.86746337964127E-5</c:v>
                </c:pt>
                <c:pt idx="4942">
                  <c:v>-4.57762348339394E-5</c:v>
                </c:pt>
                <c:pt idx="4943">
                  <c:v>-4.4422144101739001E-5</c:v>
                </c:pt>
                <c:pt idx="4944">
                  <c:v>-4.6138461236569301E-5</c:v>
                </c:pt>
                <c:pt idx="4945">
                  <c:v>-4.8193409953551003E-5</c:v>
                </c:pt>
                <c:pt idx="4946">
                  <c:v>-4.6830665652124198E-5</c:v>
                </c:pt>
                <c:pt idx="4947">
                  <c:v>-4.6739507333067803E-5</c:v>
                </c:pt>
                <c:pt idx="4948">
                  <c:v>-4.6922618540609698E-5</c:v>
                </c:pt>
                <c:pt idx="4949">
                  <c:v>-4.6560464480631001E-5</c:v>
                </c:pt>
                <c:pt idx="4950">
                  <c:v>-4.5964514867377E-5</c:v>
                </c:pt>
                <c:pt idx="4951">
                  <c:v>-4.6315852479152698E-5</c:v>
                </c:pt>
                <c:pt idx="4952">
                  <c:v>-4.8579910873004502E-5</c:v>
                </c:pt>
                <c:pt idx="4953">
                  <c:v>-4.6049642723083203E-5</c:v>
                </c:pt>
                <c:pt idx="4954">
                  <c:v>-4.6880381508684702E-5</c:v>
                </c:pt>
                <c:pt idx="4955">
                  <c:v>-4.7529629676627902E-5</c:v>
                </c:pt>
                <c:pt idx="4956">
                  <c:v>-4.5255525908917997E-5</c:v>
                </c:pt>
                <c:pt idx="4957">
                  <c:v>-4.6677314666200703E-5</c:v>
                </c:pt>
                <c:pt idx="4958">
                  <c:v>-4.86930082396632E-5</c:v>
                </c:pt>
                <c:pt idx="4959">
                  <c:v>-4.6203153702218797E-5</c:v>
                </c:pt>
                <c:pt idx="4960">
                  <c:v>-4.5258867013833401E-5</c:v>
                </c:pt>
                <c:pt idx="4961">
                  <c:v>-4.7661731175201199E-5</c:v>
                </c:pt>
                <c:pt idx="4962">
                  <c:v>-4.6237434039931002E-5</c:v>
                </c:pt>
                <c:pt idx="4963">
                  <c:v>-4.5341485758708199E-5</c:v>
                </c:pt>
                <c:pt idx="4964">
                  <c:v>-4.6419385204732299E-5</c:v>
                </c:pt>
                <c:pt idx="4965">
                  <c:v>-4.5165724207465202E-5</c:v>
                </c:pt>
                <c:pt idx="4966">
                  <c:v>-4.6551101088951597E-5</c:v>
                </c:pt>
                <c:pt idx="4967">
                  <c:v>-4.5402778633994103E-5</c:v>
                </c:pt>
                <c:pt idx="4968">
                  <c:v>-4.7251161771042998E-5</c:v>
                </c:pt>
                <c:pt idx="4969">
                  <c:v>-4.6586314153875498E-5</c:v>
                </c:pt>
                <c:pt idx="4970">
                  <c:v>-4.7164270047652498E-5</c:v>
                </c:pt>
                <c:pt idx="4971">
                  <c:v>-4.6896813420370997E-5</c:v>
                </c:pt>
                <c:pt idx="4972">
                  <c:v>-4.7150125231735898E-5</c:v>
                </c:pt>
                <c:pt idx="4973">
                  <c:v>-4.75655673890513E-5</c:v>
                </c:pt>
                <c:pt idx="4974">
                  <c:v>-4.7003113177568402E-5</c:v>
                </c:pt>
                <c:pt idx="4975">
                  <c:v>-4.8970594072389698E-5</c:v>
                </c:pt>
                <c:pt idx="4976">
                  <c:v>-4.7495037477908003E-5</c:v>
                </c:pt>
                <c:pt idx="4977">
                  <c:v>-4.6151287211748897E-5</c:v>
                </c:pt>
                <c:pt idx="4978">
                  <c:v>-4.4912714679474597E-5</c:v>
                </c:pt>
                <c:pt idx="4979">
                  <c:v>-4.7089744301677701E-5</c:v>
                </c:pt>
                <c:pt idx="4980">
                  <c:v>-4.4464520165353797E-5</c:v>
                </c:pt>
                <c:pt idx="4981">
                  <c:v>-4.7081267608107703E-5</c:v>
                </c:pt>
                <c:pt idx="4982">
                  <c:v>-4.7588319162530198E-5</c:v>
                </c:pt>
                <c:pt idx="4983">
                  <c:v>-4.7644647617228202E-5</c:v>
                </c:pt>
                <c:pt idx="4984">
                  <c:v>-4.5890634423994502E-5</c:v>
                </c:pt>
                <c:pt idx="4985">
                  <c:v>-4.6820311844432298E-5</c:v>
                </c:pt>
                <c:pt idx="4986">
                  <c:v>-5.0731564639023999E-5</c:v>
                </c:pt>
                <c:pt idx="4987">
                  <c:v>-4.7701692446251003E-5</c:v>
                </c:pt>
                <c:pt idx="4988">
                  <c:v>-4.5676202030481497E-5</c:v>
                </c:pt>
                <c:pt idx="4989">
                  <c:v>-4.8182963502289001E-5</c:v>
                </c:pt>
                <c:pt idx="4990">
                  <c:v>-4.9289389234310502E-5</c:v>
                </c:pt>
                <c:pt idx="4991">
                  <c:v>-4.80260392091387E-5</c:v>
                </c:pt>
                <c:pt idx="4992">
                  <c:v>-4.5299069891593402E-5</c:v>
                </c:pt>
                <c:pt idx="4993">
                  <c:v>-4.8685145417257499E-5</c:v>
                </c:pt>
                <c:pt idx="4994">
                  <c:v>-4.67823997152689E-5</c:v>
                </c:pt>
                <c:pt idx="4995">
                  <c:v>-4.6849365261179597E-5</c:v>
                </c:pt>
                <c:pt idx="4996">
                  <c:v>-4.5325414765451602E-5</c:v>
                </c:pt>
                <c:pt idx="4997">
                  <c:v>-4.6666708891995997E-5</c:v>
                </c:pt>
                <c:pt idx="4998">
                  <c:v>-4.5768517905012997E-5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828-4EFA-9C63-58D1E0C8713B}"/>
            </c:ext>
          </c:extLst>
        </c:ser>
        <c:ser>
          <c:idx val="7"/>
          <c:order val="7"/>
          <c:tx>
            <c:v>Usi HiPIMS - Down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2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Sheet1!$CA$13:$CA$1306</c:f>
              <c:numCache>
                <c:formatCode>General</c:formatCode>
                <c:ptCount val="1294"/>
                <c:pt idx="0">
                  <c:v>10000.096191406201</c:v>
                </c:pt>
                <c:pt idx="1">
                  <c:v>9998.64013671875</c:v>
                </c:pt>
                <c:pt idx="2">
                  <c:v>9993.466796875</c:v>
                </c:pt>
                <c:pt idx="3">
                  <c:v>9982.49853515625</c:v>
                </c:pt>
                <c:pt idx="4">
                  <c:v>9970.39306640625</c:v>
                </c:pt>
                <c:pt idx="5">
                  <c:v>9957.0478515625</c:v>
                </c:pt>
                <c:pt idx="6">
                  <c:v>9944.3935546875</c:v>
                </c:pt>
                <c:pt idx="7">
                  <c:v>9931.8271484375</c:v>
                </c:pt>
                <c:pt idx="8">
                  <c:v>9917.3818359375</c:v>
                </c:pt>
                <c:pt idx="9">
                  <c:v>9903.57470703125</c:v>
                </c:pt>
                <c:pt idx="10">
                  <c:v>9889.50390625</c:v>
                </c:pt>
                <c:pt idx="11">
                  <c:v>9874.62841796875</c:v>
                </c:pt>
                <c:pt idx="12">
                  <c:v>9859.564453125</c:v>
                </c:pt>
                <c:pt idx="13">
                  <c:v>9844.19873046875</c:v>
                </c:pt>
                <c:pt idx="14">
                  <c:v>9828.77001953125</c:v>
                </c:pt>
                <c:pt idx="15">
                  <c:v>9813.71875</c:v>
                </c:pt>
                <c:pt idx="16">
                  <c:v>9799.2705078125</c:v>
                </c:pt>
                <c:pt idx="17">
                  <c:v>9784.72216796875</c:v>
                </c:pt>
                <c:pt idx="18">
                  <c:v>9769.19287109375</c:v>
                </c:pt>
                <c:pt idx="19">
                  <c:v>9754.166015625</c:v>
                </c:pt>
                <c:pt idx="20">
                  <c:v>9739.71826171875</c:v>
                </c:pt>
                <c:pt idx="21">
                  <c:v>9724.427734375</c:v>
                </c:pt>
                <c:pt idx="22">
                  <c:v>9709.57763671875</c:v>
                </c:pt>
                <c:pt idx="23">
                  <c:v>9694.513671875</c:v>
                </c:pt>
                <c:pt idx="24">
                  <c:v>9678.89599609375</c:v>
                </c:pt>
                <c:pt idx="25">
                  <c:v>9663.9326171875</c:v>
                </c:pt>
                <c:pt idx="26">
                  <c:v>9649.45947265625</c:v>
                </c:pt>
                <c:pt idx="27">
                  <c:v>9634.65966796875</c:v>
                </c:pt>
                <c:pt idx="28">
                  <c:v>9619.28125</c:v>
                </c:pt>
                <c:pt idx="29">
                  <c:v>9604.38037109375</c:v>
                </c:pt>
                <c:pt idx="30">
                  <c:v>9589.83203125</c:v>
                </c:pt>
                <c:pt idx="31">
                  <c:v>9574.75537109375</c:v>
                </c:pt>
                <c:pt idx="32">
                  <c:v>9559.0751953125</c:v>
                </c:pt>
                <c:pt idx="33">
                  <c:v>9544.13671875</c:v>
                </c:pt>
                <c:pt idx="34">
                  <c:v>9529.73876953125</c:v>
                </c:pt>
                <c:pt idx="35">
                  <c:v>9514.61181640625</c:v>
                </c:pt>
                <c:pt idx="36">
                  <c:v>9499.30908203125</c:v>
                </c:pt>
                <c:pt idx="37">
                  <c:v>9483.943359375</c:v>
                </c:pt>
                <c:pt idx="38">
                  <c:v>9467.76025390625</c:v>
                </c:pt>
                <c:pt idx="39">
                  <c:v>9452.70849609375</c:v>
                </c:pt>
                <c:pt idx="40">
                  <c:v>9439.1533203125</c:v>
                </c:pt>
                <c:pt idx="41">
                  <c:v>9424.869140625</c:v>
                </c:pt>
                <c:pt idx="42">
                  <c:v>9409.3896484375</c:v>
                </c:pt>
                <c:pt idx="43">
                  <c:v>9393.873046875</c:v>
                </c:pt>
                <c:pt idx="44">
                  <c:v>9379.21142578125</c:v>
                </c:pt>
                <c:pt idx="45">
                  <c:v>9364.57470703125</c:v>
                </c:pt>
                <c:pt idx="46">
                  <c:v>9348.8193359375</c:v>
                </c:pt>
                <c:pt idx="47">
                  <c:v>9333.65478515625</c:v>
                </c:pt>
                <c:pt idx="48">
                  <c:v>9319.43310546875</c:v>
                </c:pt>
                <c:pt idx="49">
                  <c:v>9304.318359375</c:v>
                </c:pt>
                <c:pt idx="50">
                  <c:v>9289.25439453125</c:v>
                </c:pt>
                <c:pt idx="51">
                  <c:v>9274.76904296875</c:v>
                </c:pt>
                <c:pt idx="52">
                  <c:v>9259.64208984375</c:v>
                </c:pt>
                <c:pt idx="53">
                  <c:v>9244.31396484375</c:v>
                </c:pt>
                <c:pt idx="54">
                  <c:v>9229.5390625</c:v>
                </c:pt>
                <c:pt idx="55">
                  <c:v>9214.46240234375</c:v>
                </c:pt>
                <c:pt idx="56">
                  <c:v>9199.6875</c:v>
                </c:pt>
                <c:pt idx="57">
                  <c:v>9185.02587890625</c:v>
                </c:pt>
                <c:pt idx="58">
                  <c:v>9169.59716796875</c:v>
                </c:pt>
                <c:pt idx="59">
                  <c:v>9154.3818359375</c:v>
                </c:pt>
                <c:pt idx="60">
                  <c:v>9139.70751953125</c:v>
                </c:pt>
                <c:pt idx="61">
                  <c:v>9124.27880859375</c:v>
                </c:pt>
                <c:pt idx="62">
                  <c:v>9109.22705078125</c:v>
                </c:pt>
                <c:pt idx="63">
                  <c:v>9094.35205078125</c:v>
                </c:pt>
                <c:pt idx="64">
                  <c:v>9079.13720703125</c:v>
                </c:pt>
                <c:pt idx="65">
                  <c:v>9064.4755859375</c:v>
                </c:pt>
                <c:pt idx="66">
                  <c:v>9049.70068359375</c:v>
                </c:pt>
                <c:pt idx="67">
                  <c:v>9034.7744140625</c:v>
                </c:pt>
                <c:pt idx="68">
                  <c:v>9019.66015625</c:v>
                </c:pt>
                <c:pt idx="69">
                  <c:v>9004.10595703125</c:v>
                </c:pt>
                <c:pt idx="70">
                  <c:v>8989.0419921875</c:v>
                </c:pt>
                <c:pt idx="71">
                  <c:v>8974.5439453125</c:v>
                </c:pt>
                <c:pt idx="72">
                  <c:v>8959.9326171875</c:v>
                </c:pt>
                <c:pt idx="73">
                  <c:v>8944.79296875</c:v>
                </c:pt>
                <c:pt idx="74">
                  <c:v>8929.841796875</c:v>
                </c:pt>
                <c:pt idx="75">
                  <c:v>8915.07958984375</c:v>
                </c:pt>
                <c:pt idx="76">
                  <c:v>8899.85205078125</c:v>
                </c:pt>
                <c:pt idx="77">
                  <c:v>8884.59912109375</c:v>
                </c:pt>
                <c:pt idx="78">
                  <c:v>8869.1455078125</c:v>
                </c:pt>
                <c:pt idx="79">
                  <c:v>8854.60986328125</c:v>
                </c:pt>
                <c:pt idx="80">
                  <c:v>8839.8974609375</c:v>
                </c:pt>
                <c:pt idx="81">
                  <c:v>8824.69482421875</c:v>
                </c:pt>
                <c:pt idx="82">
                  <c:v>8809.83203125</c:v>
                </c:pt>
                <c:pt idx="83">
                  <c:v>8794.64208984375</c:v>
                </c:pt>
                <c:pt idx="84">
                  <c:v>8779.892578125</c:v>
                </c:pt>
                <c:pt idx="85">
                  <c:v>8765.23095703125</c:v>
                </c:pt>
                <c:pt idx="86">
                  <c:v>8750.1796875</c:v>
                </c:pt>
                <c:pt idx="87">
                  <c:v>8734.58740234375</c:v>
                </c:pt>
                <c:pt idx="88">
                  <c:v>8719.73681640625</c:v>
                </c:pt>
                <c:pt idx="89">
                  <c:v>8704.94921875</c:v>
                </c:pt>
                <c:pt idx="90">
                  <c:v>8689.75927734375</c:v>
                </c:pt>
                <c:pt idx="91">
                  <c:v>8674.67041015625</c:v>
                </c:pt>
                <c:pt idx="92">
                  <c:v>8659.4052734375</c:v>
                </c:pt>
                <c:pt idx="93">
                  <c:v>8644.40380859375</c:v>
                </c:pt>
                <c:pt idx="94">
                  <c:v>8630.19482421875</c:v>
                </c:pt>
                <c:pt idx="95">
                  <c:v>8615.59619140625</c:v>
                </c:pt>
                <c:pt idx="96">
                  <c:v>8600.24267578125</c:v>
                </c:pt>
                <c:pt idx="97">
                  <c:v>8584.7763671875</c:v>
                </c:pt>
                <c:pt idx="98">
                  <c:v>8569.0712890625</c:v>
                </c:pt>
                <c:pt idx="99">
                  <c:v>8553.75537109375</c:v>
                </c:pt>
                <c:pt idx="100">
                  <c:v>8539.00537109375</c:v>
                </c:pt>
                <c:pt idx="101">
                  <c:v>8524.998046875</c:v>
                </c:pt>
                <c:pt idx="102">
                  <c:v>8510.23583984375</c:v>
                </c:pt>
                <c:pt idx="103">
                  <c:v>8494.74365234375</c:v>
                </c:pt>
                <c:pt idx="104">
                  <c:v>8480.1201171875</c:v>
                </c:pt>
                <c:pt idx="105">
                  <c:v>8464.7294921875</c:v>
                </c:pt>
                <c:pt idx="106">
                  <c:v>8448.84765625</c:v>
                </c:pt>
                <c:pt idx="107">
                  <c:v>8434.8271484375</c:v>
                </c:pt>
                <c:pt idx="108">
                  <c:v>8420.65576171875</c:v>
                </c:pt>
                <c:pt idx="109">
                  <c:v>8405.45361328125</c:v>
                </c:pt>
                <c:pt idx="110">
                  <c:v>8389.92431640625</c:v>
                </c:pt>
                <c:pt idx="111">
                  <c:v>8374.96044921875</c:v>
                </c:pt>
                <c:pt idx="112">
                  <c:v>8360.24853515625</c:v>
                </c:pt>
                <c:pt idx="113">
                  <c:v>8345.02099609375</c:v>
                </c:pt>
                <c:pt idx="114">
                  <c:v>8329.99462890625</c:v>
                </c:pt>
                <c:pt idx="115">
                  <c:v>8315.20703125</c:v>
                </c:pt>
                <c:pt idx="116">
                  <c:v>8300.55810546875</c:v>
                </c:pt>
                <c:pt idx="117">
                  <c:v>8285.35595703125</c:v>
                </c:pt>
                <c:pt idx="118">
                  <c:v>8270.17822265625</c:v>
                </c:pt>
                <c:pt idx="119">
                  <c:v>8255.0634765625</c:v>
                </c:pt>
                <c:pt idx="120">
                  <c:v>8240.22607421875</c:v>
                </c:pt>
                <c:pt idx="121">
                  <c:v>8225.4140625</c:v>
                </c:pt>
                <c:pt idx="122">
                  <c:v>8210.3876953125</c:v>
                </c:pt>
                <c:pt idx="123">
                  <c:v>8195.2731933593805</c:v>
                </c:pt>
                <c:pt idx="124">
                  <c:v>8180.12109375</c:v>
                </c:pt>
                <c:pt idx="125">
                  <c:v>8165.83642578125</c:v>
                </c:pt>
                <c:pt idx="126">
                  <c:v>8150.99853515625</c:v>
                </c:pt>
                <c:pt idx="127">
                  <c:v>8134.9538574218795</c:v>
                </c:pt>
                <c:pt idx="128">
                  <c:v>8119.1984863281295</c:v>
                </c:pt>
                <c:pt idx="129">
                  <c:v>8105.2531738281295</c:v>
                </c:pt>
                <c:pt idx="130">
                  <c:v>8090.8049316406205</c:v>
                </c:pt>
                <c:pt idx="131">
                  <c:v>8075.4895019531295</c:v>
                </c:pt>
                <c:pt idx="132">
                  <c:v>8060.0861816406205</c:v>
                </c:pt>
                <c:pt idx="133">
                  <c:v>8045.0852050781205</c:v>
                </c:pt>
                <c:pt idx="134">
                  <c:v>8030.2346191406205</c:v>
                </c:pt>
                <c:pt idx="135">
                  <c:v>8015.48486328125</c:v>
                </c:pt>
                <c:pt idx="136">
                  <c:v>8001.1125488281295</c:v>
                </c:pt>
                <c:pt idx="137">
                  <c:v>7985.5705566406205</c:v>
                </c:pt>
                <c:pt idx="138">
                  <c:v>7970.30517578125</c:v>
                </c:pt>
                <c:pt idx="139">
                  <c:v>7955.4045410156205</c:v>
                </c:pt>
                <c:pt idx="140">
                  <c:v>7940.45361328125</c:v>
                </c:pt>
                <c:pt idx="141">
                  <c:v>7925.7919921875</c:v>
                </c:pt>
                <c:pt idx="142">
                  <c:v>7910.58984375</c:v>
                </c:pt>
                <c:pt idx="143">
                  <c:v>7895.6135253906295</c:v>
                </c:pt>
                <c:pt idx="144">
                  <c:v>7880.73779296875</c:v>
                </c:pt>
                <c:pt idx="145">
                  <c:v>7865.7998046875</c:v>
                </c:pt>
                <c:pt idx="146">
                  <c:v>7850.8239746093705</c:v>
                </c:pt>
                <c:pt idx="147">
                  <c:v>7835.734375</c:v>
                </c:pt>
                <c:pt idx="148">
                  <c:v>7820.8459472656295</c:v>
                </c:pt>
                <c:pt idx="149">
                  <c:v>7805.89501953125</c:v>
                </c:pt>
                <c:pt idx="150">
                  <c:v>7790.7431640625</c:v>
                </c:pt>
                <c:pt idx="151">
                  <c:v>7776.0061035156205</c:v>
                </c:pt>
                <c:pt idx="152">
                  <c:v>7761.21875</c:v>
                </c:pt>
                <c:pt idx="153">
                  <c:v>7745.95361328125</c:v>
                </c:pt>
                <c:pt idx="154">
                  <c:v>7730.5876464843795</c:v>
                </c:pt>
                <c:pt idx="155">
                  <c:v>7715.3601074218795</c:v>
                </c:pt>
                <c:pt idx="156">
                  <c:v>7700.8869628906295</c:v>
                </c:pt>
                <c:pt idx="157">
                  <c:v>7685.7976074218795</c:v>
                </c:pt>
                <c:pt idx="158">
                  <c:v>7670.90966796875</c:v>
                </c:pt>
                <c:pt idx="159">
                  <c:v>7656.2355957031205</c:v>
                </c:pt>
                <c:pt idx="160">
                  <c:v>7640.4296875</c:v>
                </c:pt>
                <c:pt idx="161">
                  <c:v>7625.55419921875</c:v>
                </c:pt>
                <c:pt idx="162">
                  <c:v>7610.3767089843795</c:v>
                </c:pt>
                <c:pt idx="163">
                  <c:v>7594.734375</c:v>
                </c:pt>
                <c:pt idx="164">
                  <c:v>7580.5002441406205</c:v>
                </c:pt>
                <c:pt idx="165">
                  <c:v>7565.6496582031205</c:v>
                </c:pt>
                <c:pt idx="166">
                  <c:v>7550.7744140625</c:v>
                </c:pt>
                <c:pt idx="167">
                  <c:v>7536.11279296875</c:v>
                </c:pt>
                <c:pt idx="168">
                  <c:v>7521.2119140625</c:v>
                </c:pt>
                <c:pt idx="169">
                  <c:v>7506.1730957031205</c:v>
                </c:pt>
                <c:pt idx="170">
                  <c:v>7490.7194824218795</c:v>
                </c:pt>
                <c:pt idx="171">
                  <c:v>7475.41650390625</c:v>
                </c:pt>
                <c:pt idx="172">
                  <c:v>7460.99365234375</c:v>
                </c:pt>
                <c:pt idx="173">
                  <c:v>7446.02978515625</c:v>
                </c:pt>
                <c:pt idx="174">
                  <c:v>7430.8649902343705</c:v>
                </c:pt>
                <c:pt idx="175">
                  <c:v>7416.4299316406205</c:v>
                </c:pt>
                <c:pt idx="176">
                  <c:v>7400.87548828125</c:v>
                </c:pt>
                <c:pt idx="177">
                  <c:v>7385.5852050781205</c:v>
                </c:pt>
                <c:pt idx="178">
                  <c:v>7371.17529296875</c:v>
                </c:pt>
                <c:pt idx="179">
                  <c:v>7356.5261230468705</c:v>
                </c:pt>
                <c:pt idx="180">
                  <c:v>7341.4619140625</c:v>
                </c:pt>
                <c:pt idx="181">
                  <c:v>7326.5612792968795</c:v>
                </c:pt>
                <c:pt idx="182">
                  <c:v>7311.2958984375</c:v>
                </c:pt>
                <c:pt idx="183">
                  <c:v>7295.9929199218795</c:v>
                </c:pt>
                <c:pt idx="184">
                  <c:v>7281.4318847656295</c:v>
                </c:pt>
                <c:pt idx="185">
                  <c:v>7266.2795410156205</c:v>
                </c:pt>
                <c:pt idx="186">
                  <c:v>7250.6748046875</c:v>
                </c:pt>
                <c:pt idx="187">
                  <c:v>7236.01318359375</c:v>
                </c:pt>
                <c:pt idx="188">
                  <c:v>7221.56494140625</c:v>
                </c:pt>
                <c:pt idx="189">
                  <c:v>7206.2492675781205</c:v>
                </c:pt>
                <c:pt idx="190">
                  <c:v>7191.1477050781205</c:v>
                </c:pt>
                <c:pt idx="191">
                  <c:v>7175.9958496093705</c:v>
                </c:pt>
                <c:pt idx="192">
                  <c:v>7160.4035644531295</c:v>
                </c:pt>
                <c:pt idx="193">
                  <c:v>7145.94287109375</c:v>
                </c:pt>
                <c:pt idx="194">
                  <c:v>7131.4697265625</c:v>
                </c:pt>
                <c:pt idx="195">
                  <c:v>7116.2424316406205</c:v>
                </c:pt>
                <c:pt idx="196">
                  <c:v>7101.50537109375</c:v>
                </c:pt>
                <c:pt idx="197">
                  <c:v>7086.1770019531295</c:v>
                </c:pt>
                <c:pt idx="198">
                  <c:v>7070.7861328125</c:v>
                </c:pt>
                <c:pt idx="199">
                  <c:v>7056.2502441406205</c:v>
                </c:pt>
                <c:pt idx="200">
                  <c:v>7041.6262207031205</c:v>
                </c:pt>
                <c:pt idx="201">
                  <c:v>7026.2099609375</c:v>
                </c:pt>
                <c:pt idx="202">
                  <c:v>7011.3342285156205</c:v>
                </c:pt>
                <c:pt idx="203">
                  <c:v>6996.48388671875</c:v>
                </c:pt>
                <c:pt idx="204">
                  <c:v>6981.0930175781205</c:v>
                </c:pt>
                <c:pt idx="205">
                  <c:v>6966.5192871093705</c:v>
                </c:pt>
                <c:pt idx="206">
                  <c:v>6951.6062011718705</c:v>
                </c:pt>
                <c:pt idx="207">
                  <c:v>6936.4792480468705</c:v>
                </c:pt>
                <c:pt idx="208">
                  <c:v>6920.9372558593795</c:v>
                </c:pt>
                <c:pt idx="209">
                  <c:v>6905.7980957031205</c:v>
                </c:pt>
                <c:pt idx="210">
                  <c:v>6891.42578125</c:v>
                </c:pt>
                <c:pt idx="211">
                  <c:v>6876.7009277343705</c:v>
                </c:pt>
                <c:pt idx="212">
                  <c:v>6861.9384765625</c:v>
                </c:pt>
                <c:pt idx="213">
                  <c:v>6846.67333984375</c:v>
                </c:pt>
                <c:pt idx="214">
                  <c:v>6831.1062011718705</c:v>
                </c:pt>
                <c:pt idx="215">
                  <c:v>6816.369140625</c:v>
                </c:pt>
                <c:pt idx="216">
                  <c:v>6801.61962890625</c:v>
                </c:pt>
                <c:pt idx="217">
                  <c:v>6786.35400390625</c:v>
                </c:pt>
                <c:pt idx="218">
                  <c:v>6770.9501953125</c:v>
                </c:pt>
                <c:pt idx="219">
                  <c:v>6756.2761230468705</c:v>
                </c:pt>
                <c:pt idx="220">
                  <c:v>6741.90380859375</c:v>
                </c:pt>
                <c:pt idx="221">
                  <c:v>6726.8146972656295</c:v>
                </c:pt>
                <c:pt idx="222">
                  <c:v>6711.96435546875</c:v>
                </c:pt>
                <c:pt idx="223">
                  <c:v>6696.8623046875</c:v>
                </c:pt>
                <c:pt idx="224">
                  <c:v>6681.6726074218795</c:v>
                </c:pt>
                <c:pt idx="225">
                  <c:v>6666.8225097656295</c:v>
                </c:pt>
                <c:pt idx="226">
                  <c:v>6652.1857910156205</c:v>
                </c:pt>
                <c:pt idx="227">
                  <c:v>6637.171875</c:v>
                </c:pt>
                <c:pt idx="228">
                  <c:v>6621.9445800781205</c:v>
                </c:pt>
                <c:pt idx="229">
                  <c:v>6607.056640625</c:v>
                </c:pt>
                <c:pt idx="230">
                  <c:v>6591.9670410156205</c:v>
                </c:pt>
                <c:pt idx="231">
                  <c:v>6576.92822265625</c:v>
                </c:pt>
                <c:pt idx="232">
                  <c:v>6562.2287597656295</c:v>
                </c:pt>
                <c:pt idx="233">
                  <c:v>6547.3781738281295</c:v>
                </c:pt>
                <c:pt idx="234">
                  <c:v>6531.8994140625</c:v>
                </c:pt>
                <c:pt idx="235">
                  <c:v>6516.4582519531295</c:v>
                </c:pt>
                <c:pt idx="236">
                  <c:v>6501.9724121093705</c:v>
                </c:pt>
                <c:pt idx="237">
                  <c:v>6487.537109375</c:v>
                </c:pt>
                <c:pt idx="238">
                  <c:v>6472.18408203125</c:v>
                </c:pt>
                <c:pt idx="239">
                  <c:v>6456.72998046875</c:v>
                </c:pt>
                <c:pt idx="240">
                  <c:v>6441.9172363281295</c:v>
                </c:pt>
                <c:pt idx="241">
                  <c:v>6427.06689453125</c:v>
                </c:pt>
                <c:pt idx="242">
                  <c:v>6412.2795410156205</c:v>
                </c:pt>
                <c:pt idx="243">
                  <c:v>6396.83837890625</c:v>
                </c:pt>
                <c:pt idx="244">
                  <c:v>6381.736328125</c:v>
                </c:pt>
                <c:pt idx="245">
                  <c:v>6367.3134765625</c:v>
                </c:pt>
                <c:pt idx="246">
                  <c:v>6352.48828125</c:v>
                </c:pt>
                <c:pt idx="247">
                  <c:v>6337.33642578125</c:v>
                </c:pt>
                <c:pt idx="248">
                  <c:v>6321.63134765625</c:v>
                </c:pt>
                <c:pt idx="249">
                  <c:v>6306.78076171875</c:v>
                </c:pt>
                <c:pt idx="250">
                  <c:v>6292.0437011718705</c:v>
                </c:pt>
                <c:pt idx="251">
                  <c:v>6276.81640625</c:v>
                </c:pt>
                <c:pt idx="252">
                  <c:v>6262.22998046875</c:v>
                </c:pt>
                <c:pt idx="253">
                  <c:v>6247.47998046875</c:v>
                </c:pt>
                <c:pt idx="254">
                  <c:v>6232.1770019531295</c:v>
                </c:pt>
                <c:pt idx="255">
                  <c:v>6217.33935546875</c:v>
                </c:pt>
                <c:pt idx="256">
                  <c:v>6202.6647949218795</c:v>
                </c:pt>
                <c:pt idx="257">
                  <c:v>6187.6257324218795</c:v>
                </c:pt>
                <c:pt idx="258">
                  <c:v>6171.84521484375</c:v>
                </c:pt>
                <c:pt idx="259">
                  <c:v>6156.8818359375</c:v>
                </c:pt>
                <c:pt idx="260">
                  <c:v>6142.66015625</c:v>
                </c:pt>
                <c:pt idx="261">
                  <c:v>6127.6337890625</c:v>
                </c:pt>
                <c:pt idx="262">
                  <c:v>6112.318359375</c:v>
                </c:pt>
                <c:pt idx="263">
                  <c:v>6097.26708984375</c:v>
                </c:pt>
                <c:pt idx="264">
                  <c:v>6082.41650390625</c:v>
                </c:pt>
                <c:pt idx="265">
                  <c:v>6066.7236328125</c:v>
                </c:pt>
                <c:pt idx="266">
                  <c:v>6051.4084472656295</c:v>
                </c:pt>
                <c:pt idx="267">
                  <c:v>6037.1740722656295</c:v>
                </c:pt>
                <c:pt idx="268">
                  <c:v>6022.3488769531295</c:v>
                </c:pt>
                <c:pt idx="269">
                  <c:v>6007.0334472656295</c:v>
                </c:pt>
                <c:pt idx="270">
                  <c:v>5992.2580566406205</c:v>
                </c:pt>
                <c:pt idx="271">
                  <c:v>5976.86669921875</c:v>
                </c:pt>
                <c:pt idx="272">
                  <c:v>5961.9411621093705</c:v>
                </c:pt>
                <c:pt idx="273">
                  <c:v>5947.7072753906295</c:v>
                </c:pt>
                <c:pt idx="274">
                  <c:v>5932.7058105468705</c:v>
                </c:pt>
                <c:pt idx="275">
                  <c:v>5917.33984375</c:v>
                </c:pt>
                <c:pt idx="276">
                  <c:v>5902.3264160156205</c:v>
                </c:pt>
                <c:pt idx="277">
                  <c:v>5887.67724609375</c:v>
                </c:pt>
                <c:pt idx="278">
                  <c:v>5872.2482910156205</c:v>
                </c:pt>
                <c:pt idx="279">
                  <c:v>5857.1843261718705</c:v>
                </c:pt>
                <c:pt idx="280">
                  <c:v>5842.849609375</c:v>
                </c:pt>
                <c:pt idx="281">
                  <c:v>5827.7351074218795</c:v>
                </c:pt>
                <c:pt idx="282">
                  <c:v>5812.5451660156205</c:v>
                </c:pt>
                <c:pt idx="283">
                  <c:v>5797.69482421875</c:v>
                </c:pt>
                <c:pt idx="284">
                  <c:v>5782.69384765625</c:v>
                </c:pt>
                <c:pt idx="285">
                  <c:v>5767.7932128906295</c:v>
                </c:pt>
                <c:pt idx="286">
                  <c:v>5752.779296875</c:v>
                </c:pt>
                <c:pt idx="287">
                  <c:v>5737.0739746093705</c:v>
                </c:pt>
                <c:pt idx="288">
                  <c:v>5722.06005859375</c:v>
                </c:pt>
                <c:pt idx="289">
                  <c:v>5707.6123046875</c:v>
                </c:pt>
                <c:pt idx="290">
                  <c:v>5692.74951171875</c:v>
                </c:pt>
                <c:pt idx="291">
                  <c:v>5677.50927734375</c:v>
                </c:pt>
                <c:pt idx="292">
                  <c:v>5662.4074707031295</c:v>
                </c:pt>
                <c:pt idx="293">
                  <c:v>5648.009765625</c:v>
                </c:pt>
                <c:pt idx="294">
                  <c:v>5633.1594238281205</c:v>
                </c:pt>
                <c:pt idx="295">
                  <c:v>5617.8564453125</c:v>
                </c:pt>
                <c:pt idx="296">
                  <c:v>5602.8679199218795</c:v>
                </c:pt>
                <c:pt idx="297">
                  <c:v>5588.0427246093705</c:v>
                </c:pt>
                <c:pt idx="298">
                  <c:v>5572.42529296875</c:v>
                </c:pt>
                <c:pt idx="299">
                  <c:v>5557.39892578125</c:v>
                </c:pt>
                <c:pt idx="300">
                  <c:v>5543.0139160156205</c:v>
                </c:pt>
                <c:pt idx="301">
                  <c:v>5527.8742675781205</c:v>
                </c:pt>
                <c:pt idx="302">
                  <c:v>5512.5712890625</c:v>
                </c:pt>
                <c:pt idx="303">
                  <c:v>5497.7087402343795</c:v>
                </c:pt>
                <c:pt idx="304">
                  <c:v>5482.6823730468705</c:v>
                </c:pt>
                <c:pt idx="305">
                  <c:v>5467.7438964843795</c:v>
                </c:pt>
                <c:pt idx="306">
                  <c:v>5453.1325683593705</c:v>
                </c:pt>
                <c:pt idx="307">
                  <c:v>5437.9426269531295</c:v>
                </c:pt>
                <c:pt idx="308">
                  <c:v>5422.9792480468705</c:v>
                </c:pt>
                <c:pt idx="309">
                  <c:v>5408.09130859375</c:v>
                </c:pt>
                <c:pt idx="310">
                  <c:v>5393.15283203125</c:v>
                </c:pt>
                <c:pt idx="311">
                  <c:v>5378.32763671875</c:v>
                </c:pt>
                <c:pt idx="312">
                  <c:v>5363.0246582031295</c:v>
                </c:pt>
                <c:pt idx="313">
                  <c:v>5347.6965332031295</c:v>
                </c:pt>
                <c:pt idx="314">
                  <c:v>5332.9719238281205</c:v>
                </c:pt>
                <c:pt idx="315">
                  <c:v>5318.1467285156205</c:v>
                </c:pt>
                <c:pt idx="316">
                  <c:v>5302.99462890625</c:v>
                </c:pt>
                <c:pt idx="317">
                  <c:v>5287.96826171875</c:v>
                </c:pt>
                <c:pt idx="318">
                  <c:v>5272.4765625</c:v>
                </c:pt>
                <c:pt idx="319">
                  <c:v>5257.5383300781205</c:v>
                </c:pt>
                <c:pt idx="320">
                  <c:v>5243.052734375</c:v>
                </c:pt>
                <c:pt idx="321">
                  <c:v>5228.3156738281205</c:v>
                </c:pt>
                <c:pt idx="322">
                  <c:v>5212.87451171875</c:v>
                </c:pt>
                <c:pt idx="323">
                  <c:v>5197.73486328125</c:v>
                </c:pt>
                <c:pt idx="324">
                  <c:v>5183.4250488281205</c:v>
                </c:pt>
                <c:pt idx="325">
                  <c:v>5168.0969238281205</c:v>
                </c:pt>
                <c:pt idx="326">
                  <c:v>5153.0078125</c:v>
                </c:pt>
                <c:pt idx="327">
                  <c:v>5138.3459472656205</c:v>
                </c:pt>
                <c:pt idx="328">
                  <c:v>5122.9045410156205</c:v>
                </c:pt>
                <c:pt idx="329">
                  <c:v>5108.07958984375</c:v>
                </c:pt>
                <c:pt idx="330">
                  <c:v>5093.5437011718795</c:v>
                </c:pt>
                <c:pt idx="331">
                  <c:v>5078.2155761718795</c:v>
                </c:pt>
                <c:pt idx="332">
                  <c:v>5062.8747558593705</c:v>
                </c:pt>
                <c:pt idx="333">
                  <c:v>5047.9992675781205</c:v>
                </c:pt>
                <c:pt idx="334">
                  <c:v>5033.3376464843795</c:v>
                </c:pt>
                <c:pt idx="335">
                  <c:v>5018.34912109375</c:v>
                </c:pt>
                <c:pt idx="336">
                  <c:v>5002.8952636718795</c:v>
                </c:pt>
                <c:pt idx="337">
                  <c:v>4987.529296875</c:v>
                </c:pt>
                <c:pt idx="338">
                  <c:v>4972.8298339843795</c:v>
                </c:pt>
                <c:pt idx="339">
                  <c:v>4958.3566894531295</c:v>
                </c:pt>
                <c:pt idx="340">
                  <c:v>4943.49365234375</c:v>
                </c:pt>
                <c:pt idx="341">
                  <c:v>4928.0397949218795</c:v>
                </c:pt>
                <c:pt idx="342">
                  <c:v>4913.16455078125</c:v>
                </c:pt>
                <c:pt idx="343">
                  <c:v>4898.490234375</c:v>
                </c:pt>
                <c:pt idx="344">
                  <c:v>4883.275390625</c:v>
                </c:pt>
                <c:pt idx="345">
                  <c:v>4868.1862792968705</c:v>
                </c:pt>
                <c:pt idx="346">
                  <c:v>4853.1472167968705</c:v>
                </c:pt>
                <c:pt idx="347">
                  <c:v>4838.0954589843795</c:v>
                </c:pt>
                <c:pt idx="348">
                  <c:v>4822.6540527343795</c:v>
                </c:pt>
                <c:pt idx="349">
                  <c:v>4807.9296875</c:v>
                </c:pt>
                <c:pt idx="350">
                  <c:v>4793.38134765625</c:v>
                </c:pt>
                <c:pt idx="351">
                  <c:v>4778.4304199218795</c:v>
                </c:pt>
                <c:pt idx="352">
                  <c:v>4763.064453125</c:v>
                </c:pt>
                <c:pt idx="353">
                  <c:v>4748.025390625</c:v>
                </c:pt>
                <c:pt idx="354">
                  <c:v>4733.53955078125</c:v>
                </c:pt>
                <c:pt idx="355">
                  <c:v>4718.21142578125</c:v>
                </c:pt>
                <c:pt idx="356">
                  <c:v>4703.2731933593705</c:v>
                </c:pt>
                <c:pt idx="357">
                  <c:v>4688.7624511718795</c:v>
                </c:pt>
                <c:pt idx="358">
                  <c:v>4673.87451171875</c:v>
                </c:pt>
                <c:pt idx="359">
                  <c:v>4658.7224121093705</c:v>
                </c:pt>
                <c:pt idx="360">
                  <c:v>4643.8469238281205</c:v>
                </c:pt>
                <c:pt idx="361">
                  <c:v>4628.88330078125</c:v>
                </c:pt>
                <c:pt idx="362">
                  <c:v>4613.404296875</c:v>
                </c:pt>
                <c:pt idx="363">
                  <c:v>4598.23974609375</c:v>
                </c:pt>
                <c:pt idx="364">
                  <c:v>4583.6911621093705</c:v>
                </c:pt>
                <c:pt idx="365">
                  <c:v>4568.6396484375</c:v>
                </c:pt>
                <c:pt idx="366">
                  <c:v>4553.3742675781205</c:v>
                </c:pt>
                <c:pt idx="367">
                  <c:v>4538.2849121093705</c:v>
                </c:pt>
                <c:pt idx="368">
                  <c:v>4523.2587890625</c:v>
                </c:pt>
                <c:pt idx="369">
                  <c:v>4508.71044921875</c:v>
                </c:pt>
                <c:pt idx="370">
                  <c:v>4494.0234375</c:v>
                </c:pt>
                <c:pt idx="371">
                  <c:v>4478.8837890625</c:v>
                </c:pt>
                <c:pt idx="372">
                  <c:v>4463.7316894531295</c:v>
                </c:pt>
                <c:pt idx="373">
                  <c:v>4448.73046875</c:v>
                </c:pt>
                <c:pt idx="374">
                  <c:v>4433.7041015625</c:v>
                </c:pt>
                <c:pt idx="375">
                  <c:v>4418.02392578125</c:v>
                </c:pt>
                <c:pt idx="376">
                  <c:v>4403.1862792968705</c:v>
                </c:pt>
                <c:pt idx="377">
                  <c:v>4388.6252441406295</c:v>
                </c:pt>
                <c:pt idx="378">
                  <c:v>4373.1962890625</c:v>
                </c:pt>
                <c:pt idx="379">
                  <c:v>4358.5471191406295</c:v>
                </c:pt>
                <c:pt idx="380">
                  <c:v>4344.0993652343795</c:v>
                </c:pt>
                <c:pt idx="381">
                  <c:v>4328.9599609375</c:v>
                </c:pt>
                <c:pt idx="382">
                  <c:v>4313.99658203125</c:v>
                </c:pt>
                <c:pt idx="383">
                  <c:v>4298.85693359375</c:v>
                </c:pt>
                <c:pt idx="384">
                  <c:v>4283.41552734375</c:v>
                </c:pt>
                <c:pt idx="385">
                  <c:v>4268.70361328125</c:v>
                </c:pt>
                <c:pt idx="386">
                  <c:v>4254.1174316406295</c:v>
                </c:pt>
                <c:pt idx="387">
                  <c:v>4238.8017578125</c:v>
                </c:pt>
                <c:pt idx="388">
                  <c:v>4222.7692871093705</c:v>
                </c:pt>
                <c:pt idx="389">
                  <c:v>4208.2333984375</c:v>
                </c:pt>
                <c:pt idx="390">
                  <c:v>4194.1501464843795</c:v>
                </c:pt>
                <c:pt idx="391">
                  <c:v>4178.8596191406295</c:v>
                </c:pt>
                <c:pt idx="392">
                  <c:v>4163.984375</c:v>
                </c:pt>
                <c:pt idx="393">
                  <c:v>4148.81982421875</c:v>
                </c:pt>
                <c:pt idx="394">
                  <c:v>4133.529296875</c:v>
                </c:pt>
                <c:pt idx="395">
                  <c:v>4118.8298339843795</c:v>
                </c:pt>
                <c:pt idx="396">
                  <c:v>4104.02978515625</c:v>
                </c:pt>
                <c:pt idx="397">
                  <c:v>4089.09155273438</c:v>
                </c:pt>
                <c:pt idx="398">
                  <c:v>4073.7257080078102</c:v>
                </c:pt>
                <c:pt idx="399">
                  <c:v>4058.6614990234398</c:v>
                </c:pt>
                <c:pt idx="400">
                  <c:v>4044.0374755859398</c:v>
                </c:pt>
                <c:pt idx="401">
                  <c:v>4028.2818603515602</c:v>
                </c:pt>
                <c:pt idx="402">
                  <c:v>4013.25561523438</c:v>
                </c:pt>
                <c:pt idx="403">
                  <c:v>3999.3232421875</c:v>
                </c:pt>
                <c:pt idx="404">
                  <c:v>3984.4603271484398</c:v>
                </c:pt>
                <c:pt idx="405">
                  <c:v>3969.169921875</c:v>
                </c:pt>
                <c:pt idx="406">
                  <c:v>3954.19384765625</c:v>
                </c:pt>
                <c:pt idx="407">
                  <c:v>3938.65185546875</c:v>
                </c:pt>
                <c:pt idx="408">
                  <c:v>3923.31103515625</c:v>
                </c:pt>
                <c:pt idx="409">
                  <c:v>3908.5989990234398</c:v>
                </c:pt>
                <c:pt idx="410">
                  <c:v>3893.97509765625</c:v>
                </c:pt>
                <c:pt idx="411">
                  <c:v>3879.0745849609398</c:v>
                </c:pt>
                <c:pt idx="412">
                  <c:v>3863.72119140625</c:v>
                </c:pt>
                <c:pt idx="413">
                  <c:v>3848.8582763671898</c:v>
                </c:pt>
                <c:pt idx="414">
                  <c:v>3834.30981445313</c:v>
                </c:pt>
                <c:pt idx="415">
                  <c:v>3819.2960205078102</c:v>
                </c:pt>
                <c:pt idx="416">
                  <c:v>3803.69116210937</c:v>
                </c:pt>
                <c:pt idx="417">
                  <c:v>3788.7529296875</c:v>
                </c:pt>
                <c:pt idx="418">
                  <c:v>3774.0032958984398</c:v>
                </c:pt>
                <c:pt idx="419">
                  <c:v>3759.2786865234398</c:v>
                </c:pt>
                <c:pt idx="420">
                  <c:v>3744.66723632812</c:v>
                </c:pt>
                <c:pt idx="421">
                  <c:v>3729.2132568359398</c:v>
                </c:pt>
                <c:pt idx="422">
                  <c:v>3713.8348388671898</c:v>
                </c:pt>
                <c:pt idx="423">
                  <c:v>3699.2989501953102</c:v>
                </c:pt>
                <c:pt idx="424">
                  <c:v>3684.44873046875</c:v>
                </c:pt>
                <c:pt idx="425">
                  <c:v>3668.95703125</c:v>
                </c:pt>
                <c:pt idx="426">
                  <c:v>3654.15698242188</c:v>
                </c:pt>
                <c:pt idx="427">
                  <c:v>3639.05517578125</c:v>
                </c:pt>
                <c:pt idx="428">
                  <c:v>3623.91552734375</c:v>
                </c:pt>
                <c:pt idx="429">
                  <c:v>3609.6688232421898</c:v>
                </c:pt>
                <c:pt idx="430">
                  <c:v>3594.81860351562</c:v>
                </c:pt>
                <c:pt idx="431">
                  <c:v>3579.80493164063</c:v>
                </c:pt>
                <c:pt idx="432">
                  <c:v>3564.51440429687</c:v>
                </c:pt>
                <c:pt idx="433">
                  <c:v>3549.0479736328102</c:v>
                </c:pt>
                <c:pt idx="434">
                  <c:v>3534.3486328125</c:v>
                </c:pt>
                <c:pt idx="435">
                  <c:v>3519.4981689453102</c:v>
                </c:pt>
                <c:pt idx="436">
                  <c:v>3504.4466552734398</c:v>
                </c:pt>
                <c:pt idx="437">
                  <c:v>3489.72216796875</c:v>
                </c:pt>
                <c:pt idx="438">
                  <c:v>3474.8216552734398</c:v>
                </c:pt>
                <c:pt idx="439">
                  <c:v>3459.6695556640602</c:v>
                </c:pt>
                <c:pt idx="440">
                  <c:v>3444.44189453125</c:v>
                </c:pt>
                <c:pt idx="441">
                  <c:v>3429.49096679687</c:v>
                </c:pt>
                <c:pt idx="442">
                  <c:v>3414.5023193359398</c:v>
                </c:pt>
                <c:pt idx="443">
                  <c:v>3399.33764648438</c:v>
                </c:pt>
                <c:pt idx="444">
                  <c:v>3384.4874267578102</c:v>
                </c:pt>
                <c:pt idx="445">
                  <c:v>3369.6873779296898</c:v>
                </c:pt>
                <c:pt idx="446">
                  <c:v>3354.5101318359398</c:v>
                </c:pt>
                <c:pt idx="447">
                  <c:v>3339.634765625</c:v>
                </c:pt>
                <c:pt idx="448">
                  <c:v>3324.38208007812</c:v>
                </c:pt>
                <c:pt idx="449">
                  <c:v>3309.2174072265602</c:v>
                </c:pt>
                <c:pt idx="450">
                  <c:v>3294.66870117188</c:v>
                </c:pt>
                <c:pt idx="451">
                  <c:v>3279.54174804687</c:v>
                </c:pt>
                <c:pt idx="452">
                  <c:v>3264.6790771484398</c:v>
                </c:pt>
                <c:pt idx="453">
                  <c:v>3249.1873779296898</c:v>
                </c:pt>
                <c:pt idx="454">
                  <c:v>3233.9093017578102</c:v>
                </c:pt>
                <c:pt idx="455">
                  <c:v>3219.7003173828102</c:v>
                </c:pt>
                <c:pt idx="456">
                  <c:v>3204.97583007812</c:v>
                </c:pt>
                <c:pt idx="457">
                  <c:v>3189.6602783203102</c:v>
                </c:pt>
                <c:pt idx="458">
                  <c:v>3174.7093505859398</c:v>
                </c:pt>
                <c:pt idx="459">
                  <c:v>3159.7081298828102</c:v>
                </c:pt>
                <c:pt idx="460">
                  <c:v>3144.8076171875</c:v>
                </c:pt>
                <c:pt idx="461">
                  <c:v>3130.15844726562</c:v>
                </c:pt>
                <c:pt idx="462">
                  <c:v>3114.9686279296898</c:v>
                </c:pt>
                <c:pt idx="463">
                  <c:v>3100.08056640625</c:v>
                </c:pt>
                <c:pt idx="464">
                  <c:v>3084.71459960937</c:v>
                </c:pt>
                <c:pt idx="465">
                  <c:v>3069.60034179687</c:v>
                </c:pt>
                <c:pt idx="466">
                  <c:v>3055.2027587890602</c:v>
                </c:pt>
                <c:pt idx="467">
                  <c:v>3040.21411132812</c:v>
                </c:pt>
                <c:pt idx="468">
                  <c:v>3024.94897460937</c:v>
                </c:pt>
                <c:pt idx="469">
                  <c:v>3010.0357666015602</c:v>
                </c:pt>
                <c:pt idx="470">
                  <c:v>2994.9967041015602</c:v>
                </c:pt>
                <c:pt idx="471">
                  <c:v>2979.8697509765602</c:v>
                </c:pt>
                <c:pt idx="472">
                  <c:v>2964.85595703125</c:v>
                </c:pt>
                <c:pt idx="473">
                  <c:v>2949.5654296875</c:v>
                </c:pt>
                <c:pt idx="474">
                  <c:v>2934.70263671875</c:v>
                </c:pt>
                <c:pt idx="475">
                  <c:v>2919.7392578125</c:v>
                </c:pt>
                <c:pt idx="476">
                  <c:v>2904.8511962890602</c:v>
                </c:pt>
                <c:pt idx="477">
                  <c:v>2890.2900390625</c:v>
                </c:pt>
                <c:pt idx="478">
                  <c:v>2875.31396484375</c:v>
                </c:pt>
                <c:pt idx="479">
                  <c:v>2860.13671875</c:v>
                </c:pt>
                <c:pt idx="480">
                  <c:v>2845.0223388671898</c:v>
                </c:pt>
                <c:pt idx="481">
                  <c:v>2829.70678710938</c:v>
                </c:pt>
                <c:pt idx="482">
                  <c:v>2814.70556640625</c:v>
                </c:pt>
                <c:pt idx="483">
                  <c:v>2800.0062255859398</c:v>
                </c:pt>
                <c:pt idx="484">
                  <c:v>2785.0050048828102</c:v>
                </c:pt>
                <c:pt idx="485">
                  <c:v>2768.9600830078102</c:v>
                </c:pt>
                <c:pt idx="486">
                  <c:v>2753.9337158203102</c:v>
                </c:pt>
                <c:pt idx="487">
                  <c:v>2740.11450195313</c:v>
                </c:pt>
                <c:pt idx="488">
                  <c:v>2725.1636962890602</c:v>
                </c:pt>
                <c:pt idx="489">
                  <c:v>2710.3636474609398</c:v>
                </c:pt>
                <c:pt idx="490">
                  <c:v>2695.3497314453102</c:v>
                </c:pt>
                <c:pt idx="491">
                  <c:v>2680.0467529296898</c:v>
                </c:pt>
                <c:pt idx="492">
                  <c:v>2665.0455322265602</c:v>
                </c:pt>
                <c:pt idx="493">
                  <c:v>2650.1951904296898</c:v>
                </c:pt>
                <c:pt idx="494">
                  <c:v>2635.3701171875</c:v>
                </c:pt>
                <c:pt idx="495">
                  <c:v>2620.36889648438</c:v>
                </c:pt>
                <c:pt idx="496">
                  <c:v>2605.5311279296898</c:v>
                </c:pt>
                <c:pt idx="497">
                  <c:v>2590.37915039062</c:v>
                </c:pt>
                <c:pt idx="498">
                  <c:v>2575.2144775390602</c:v>
                </c:pt>
                <c:pt idx="499">
                  <c:v>2560.2257080078102</c:v>
                </c:pt>
                <c:pt idx="500">
                  <c:v>2545.03588867187</c:v>
                </c:pt>
                <c:pt idx="501">
                  <c:v>2529.7203369140602</c:v>
                </c:pt>
                <c:pt idx="502">
                  <c:v>2514.90771484375</c:v>
                </c:pt>
                <c:pt idx="503">
                  <c:v>2500.5478515625</c:v>
                </c:pt>
                <c:pt idx="504">
                  <c:v>2485.6597900390602</c:v>
                </c:pt>
                <c:pt idx="505">
                  <c:v>2470.4825439453102</c:v>
                </c:pt>
                <c:pt idx="506">
                  <c:v>2454.89038085938</c:v>
                </c:pt>
                <c:pt idx="507">
                  <c:v>2439.9017333984398</c:v>
                </c:pt>
                <c:pt idx="508">
                  <c:v>2425.5040283203102</c:v>
                </c:pt>
                <c:pt idx="509">
                  <c:v>2410.6285400390602</c:v>
                </c:pt>
                <c:pt idx="510">
                  <c:v>2395.3382568359398</c:v>
                </c:pt>
                <c:pt idx="511">
                  <c:v>2380.23657226562</c:v>
                </c:pt>
                <c:pt idx="512">
                  <c:v>2364.93359375</c:v>
                </c:pt>
                <c:pt idx="513">
                  <c:v>2349.9072265625</c:v>
                </c:pt>
                <c:pt idx="514">
                  <c:v>2335.50952148438</c:v>
                </c:pt>
                <c:pt idx="515">
                  <c:v>2320.33227539062</c:v>
                </c:pt>
                <c:pt idx="516">
                  <c:v>2305.18017578125</c:v>
                </c:pt>
                <c:pt idx="517">
                  <c:v>2290.505859375</c:v>
                </c:pt>
                <c:pt idx="518">
                  <c:v>2274.1968994140602</c:v>
                </c:pt>
                <c:pt idx="519">
                  <c:v>2258.5543212890602</c:v>
                </c:pt>
                <c:pt idx="520">
                  <c:v>2245.1878662109398</c:v>
                </c:pt>
                <c:pt idx="521">
                  <c:v>2230.8280029296898</c:v>
                </c:pt>
                <c:pt idx="522">
                  <c:v>2215.3865966796898</c:v>
                </c:pt>
                <c:pt idx="523">
                  <c:v>2200.1087646484398</c:v>
                </c:pt>
                <c:pt idx="524">
                  <c:v>2185.1201171875</c:v>
                </c:pt>
                <c:pt idx="525">
                  <c:v>2170.4080810546898</c:v>
                </c:pt>
                <c:pt idx="526">
                  <c:v>2155.7841796875</c:v>
                </c:pt>
                <c:pt idx="527">
                  <c:v>2140.90869140625</c:v>
                </c:pt>
                <c:pt idx="528">
                  <c:v>2125.83203125</c:v>
                </c:pt>
                <c:pt idx="529">
                  <c:v>2110.7176513671898</c:v>
                </c:pt>
                <c:pt idx="530">
                  <c:v>2095.6661376953102</c:v>
                </c:pt>
                <c:pt idx="531">
                  <c:v>2080.3380126953102</c:v>
                </c:pt>
                <c:pt idx="532">
                  <c:v>2065.2236328125</c:v>
                </c:pt>
                <c:pt idx="533">
                  <c:v>2049.6691284179701</c:v>
                </c:pt>
                <c:pt idx="534">
                  <c:v>2034.6804809570301</c:v>
                </c:pt>
                <c:pt idx="535">
                  <c:v>2020.7103881835901</c:v>
                </c:pt>
                <c:pt idx="536">
                  <c:v>2005.9857788085901</c:v>
                </c:pt>
                <c:pt idx="537">
                  <c:v>1991.12292480469</c:v>
                </c:pt>
                <c:pt idx="538">
                  <c:v>1975.9960327148401</c:v>
                </c:pt>
                <c:pt idx="539">
                  <c:v>1960.56726074219</c:v>
                </c:pt>
                <c:pt idx="540">
                  <c:v>1945.84265136719</c:v>
                </c:pt>
                <c:pt idx="541">
                  <c:v>1931.0678100585901</c:v>
                </c:pt>
                <c:pt idx="542">
                  <c:v>1915.9408569335901</c:v>
                </c:pt>
                <c:pt idx="543">
                  <c:v>1900.5750122070301</c:v>
                </c:pt>
                <c:pt idx="544">
                  <c:v>1885.4103393554699</c:v>
                </c:pt>
                <c:pt idx="545">
                  <c:v>1870.6857299804699</c:v>
                </c:pt>
                <c:pt idx="546">
                  <c:v>1855.24438476562</c:v>
                </c:pt>
                <c:pt idx="547">
                  <c:v>1840.41918945313</c:v>
                </c:pt>
                <c:pt idx="548">
                  <c:v>1825.46826171875</c:v>
                </c:pt>
                <c:pt idx="549">
                  <c:v>1810.3162231445301</c:v>
                </c:pt>
                <c:pt idx="550">
                  <c:v>1796.0443725585901</c:v>
                </c:pt>
                <c:pt idx="551">
                  <c:v>1781.1688842773401</c:v>
                </c:pt>
                <c:pt idx="552">
                  <c:v>1766.1425170898401</c:v>
                </c:pt>
                <c:pt idx="553">
                  <c:v>1750.9778442382801</c:v>
                </c:pt>
                <c:pt idx="554">
                  <c:v>1735.9892578125</c:v>
                </c:pt>
                <c:pt idx="555">
                  <c:v>1721.34008789062</c:v>
                </c:pt>
                <c:pt idx="556">
                  <c:v>1705.71020507813</c:v>
                </c:pt>
                <c:pt idx="557">
                  <c:v>1690.2061157226599</c:v>
                </c:pt>
                <c:pt idx="558">
                  <c:v>1675.2551879882801</c:v>
                </c:pt>
                <c:pt idx="559">
                  <c:v>1660.32934570313</c:v>
                </c:pt>
                <c:pt idx="560">
                  <c:v>1645.90649414062</c:v>
                </c:pt>
                <c:pt idx="561">
                  <c:v>1631.19458007813</c:v>
                </c:pt>
                <c:pt idx="562">
                  <c:v>1616.0551147460901</c:v>
                </c:pt>
                <c:pt idx="563">
                  <c:v>1601.0287475585901</c:v>
                </c:pt>
                <c:pt idx="564">
                  <c:v>1586.17834472656</c:v>
                </c:pt>
                <c:pt idx="565">
                  <c:v>1571.20227050781</c:v>
                </c:pt>
                <c:pt idx="566">
                  <c:v>1556.2262573242199</c:v>
                </c:pt>
                <c:pt idx="567">
                  <c:v>1541.3633422851599</c:v>
                </c:pt>
                <c:pt idx="568">
                  <c:v>1526.3495483398401</c:v>
                </c:pt>
                <c:pt idx="569">
                  <c:v>1511.19750976562</c:v>
                </c:pt>
                <c:pt idx="570">
                  <c:v>1496.0454711914099</c:v>
                </c:pt>
                <c:pt idx="571">
                  <c:v>1481.0065307617199</c:v>
                </c:pt>
                <c:pt idx="572">
                  <c:v>1465.9927368164099</c:v>
                </c:pt>
                <c:pt idx="573">
                  <c:v>1450.53881835938</c:v>
                </c:pt>
                <c:pt idx="574">
                  <c:v>1435.53759765625</c:v>
                </c:pt>
                <c:pt idx="575">
                  <c:v>1421.0142211914099</c:v>
                </c:pt>
                <c:pt idx="576">
                  <c:v>1406.0255737304699</c:v>
                </c:pt>
                <c:pt idx="577">
                  <c:v>1391.1375122070301</c:v>
                </c:pt>
                <c:pt idx="578">
                  <c:v>1376.1237182617199</c:v>
                </c:pt>
                <c:pt idx="579">
                  <c:v>1361.0093383789099</c:v>
                </c:pt>
                <c:pt idx="580">
                  <c:v>1346.0206909179699</c:v>
                </c:pt>
                <c:pt idx="581">
                  <c:v>1331.19555664062</c:v>
                </c:pt>
                <c:pt idx="582">
                  <c:v>1316.3201293945301</c:v>
                </c:pt>
                <c:pt idx="583">
                  <c:v>1300.8662109375</c:v>
                </c:pt>
                <c:pt idx="584">
                  <c:v>1285.8650512695301</c:v>
                </c:pt>
                <c:pt idx="585">
                  <c:v>1271.29138183594</c:v>
                </c:pt>
                <c:pt idx="586">
                  <c:v>1256.0260620117199</c:v>
                </c:pt>
                <c:pt idx="587">
                  <c:v>1241.0374145507801</c:v>
                </c:pt>
                <c:pt idx="588">
                  <c:v>1226.46374511719</c:v>
                </c:pt>
                <c:pt idx="589">
                  <c:v>1211.6008911132801</c:v>
                </c:pt>
                <c:pt idx="590">
                  <c:v>1196.2978515625</c:v>
                </c:pt>
                <c:pt idx="591">
                  <c:v>1181.35949707031</c:v>
                </c:pt>
                <c:pt idx="592">
                  <c:v>1166.3457641601599</c:v>
                </c:pt>
                <c:pt idx="593">
                  <c:v>1151.15600585938</c:v>
                </c:pt>
                <c:pt idx="594">
                  <c:v>1136.5068969726599</c:v>
                </c:pt>
                <c:pt idx="595">
                  <c:v>1121.64392089844</c:v>
                </c:pt>
                <c:pt idx="596">
                  <c:v>1105.7373046875</c:v>
                </c:pt>
                <c:pt idx="597">
                  <c:v>1090.9373168945301</c:v>
                </c:pt>
                <c:pt idx="598">
                  <c:v>1076.6654663085901</c:v>
                </c:pt>
                <c:pt idx="599">
                  <c:v>1061.4756469726599</c:v>
                </c:pt>
                <c:pt idx="600">
                  <c:v>1046.3361206054699</c:v>
                </c:pt>
                <c:pt idx="601">
                  <c:v>1031.3348999023401</c:v>
                </c:pt>
                <c:pt idx="602">
                  <c:v>1016.49713134766</c:v>
                </c:pt>
                <c:pt idx="603">
                  <c:v>1001.3324890136701</c:v>
                </c:pt>
                <c:pt idx="604">
                  <c:v>986.431884765625</c:v>
                </c:pt>
                <c:pt idx="605">
                  <c:v>971.27975463867199</c:v>
                </c:pt>
                <c:pt idx="606">
                  <c:v>955.98934936523403</c:v>
                </c:pt>
                <c:pt idx="607">
                  <c:v>941.34024047851597</c:v>
                </c:pt>
                <c:pt idx="608">
                  <c:v>926.50250244140602</c:v>
                </c:pt>
                <c:pt idx="609">
                  <c:v>911.33779907226597</c:v>
                </c:pt>
                <c:pt idx="610">
                  <c:v>896.52517700195301</c:v>
                </c:pt>
                <c:pt idx="611">
                  <c:v>881.48626708984398</c:v>
                </c:pt>
                <c:pt idx="612">
                  <c:v>866.43478393554699</c:v>
                </c:pt>
                <c:pt idx="613">
                  <c:v>851.59707641601597</c:v>
                </c:pt>
                <c:pt idx="614">
                  <c:v>836.78448486328102</c:v>
                </c:pt>
                <c:pt idx="615">
                  <c:v>821.80838012695301</c:v>
                </c:pt>
                <c:pt idx="616">
                  <c:v>806.95806884765602</c:v>
                </c:pt>
                <c:pt idx="617">
                  <c:v>791.80599975585903</c:v>
                </c:pt>
                <c:pt idx="618">
                  <c:v>776.49041748046898</c:v>
                </c:pt>
                <c:pt idx="619">
                  <c:v>761.76583862304699</c:v>
                </c:pt>
                <c:pt idx="620">
                  <c:v>746.92813110351597</c:v>
                </c:pt>
                <c:pt idx="621">
                  <c:v>731.95208740234398</c:v>
                </c:pt>
                <c:pt idx="622">
                  <c:v>716.76223754882801</c:v>
                </c:pt>
                <c:pt idx="623">
                  <c:v>701.74844360351597</c:v>
                </c:pt>
                <c:pt idx="624">
                  <c:v>686.67178344726597</c:v>
                </c:pt>
                <c:pt idx="625">
                  <c:v>671.80889892578102</c:v>
                </c:pt>
                <c:pt idx="626">
                  <c:v>657.05917358398403</c:v>
                </c:pt>
                <c:pt idx="627">
                  <c:v>641.60528564453102</c:v>
                </c:pt>
                <c:pt idx="628">
                  <c:v>626.65438842773403</c:v>
                </c:pt>
                <c:pt idx="629">
                  <c:v>611.967529296875</c:v>
                </c:pt>
                <c:pt idx="630">
                  <c:v>596.48849487304699</c:v>
                </c:pt>
                <c:pt idx="631">
                  <c:v>581.32382202148403</c:v>
                </c:pt>
                <c:pt idx="632">
                  <c:v>566.47351074218795</c:v>
                </c:pt>
                <c:pt idx="633">
                  <c:v>551.208251953125</c:v>
                </c:pt>
                <c:pt idx="634">
                  <c:v>536.33279418945301</c:v>
                </c:pt>
                <c:pt idx="635">
                  <c:v>521.78424072265602</c:v>
                </c:pt>
                <c:pt idx="636">
                  <c:v>506.84588623046898</c:v>
                </c:pt>
                <c:pt idx="637">
                  <c:v>491.24113464355497</c:v>
                </c:pt>
                <c:pt idx="638">
                  <c:v>476.50399780273398</c:v>
                </c:pt>
                <c:pt idx="639">
                  <c:v>461.88002014160202</c:v>
                </c:pt>
                <c:pt idx="640">
                  <c:v>446.564453125</c:v>
                </c:pt>
                <c:pt idx="641">
                  <c:v>431.48780822753901</c:v>
                </c:pt>
                <c:pt idx="642">
                  <c:v>416.78839111328102</c:v>
                </c:pt>
                <c:pt idx="643">
                  <c:v>402.08897399902298</c:v>
                </c:pt>
                <c:pt idx="644">
                  <c:v>386.50936889648398</c:v>
                </c:pt>
                <c:pt idx="645">
                  <c:v>371.48300170898398</c:v>
                </c:pt>
                <c:pt idx="646">
                  <c:v>356.75840759277298</c:v>
                </c:pt>
                <c:pt idx="647">
                  <c:v>341.74461364746099</c:v>
                </c:pt>
                <c:pt idx="648">
                  <c:v>326.73083496093699</c:v>
                </c:pt>
                <c:pt idx="649">
                  <c:v>311.62904357910202</c:v>
                </c:pt>
                <c:pt idx="650">
                  <c:v>296.61526489257801</c:v>
                </c:pt>
                <c:pt idx="651">
                  <c:v>281.89068603515602</c:v>
                </c:pt>
                <c:pt idx="652">
                  <c:v>267.01522827148398</c:v>
                </c:pt>
                <c:pt idx="653">
                  <c:v>252.014030456543</c:v>
                </c:pt>
                <c:pt idx="654">
                  <c:v>236.89965057373001</c:v>
                </c:pt>
                <c:pt idx="655">
                  <c:v>221.74755096435501</c:v>
                </c:pt>
                <c:pt idx="656">
                  <c:v>207.22416687011699</c:v>
                </c:pt>
                <c:pt idx="657">
                  <c:v>192.34893798828099</c:v>
                </c:pt>
                <c:pt idx="658">
                  <c:v>177.05876159668</c:v>
                </c:pt>
                <c:pt idx="659">
                  <c:v>162.07012939453099</c:v>
                </c:pt>
                <c:pt idx="660">
                  <c:v>147.19466400146499</c:v>
                </c:pt>
                <c:pt idx="661">
                  <c:v>131.904247283936</c:v>
                </c:pt>
                <c:pt idx="662">
                  <c:v>116.87789535522499</c:v>
                </c:pt>
                <c:pt idx="663">
                  <c:v>102.341938018799</c:v>
                </c:pt>
                <c:pt idx="664">
                  <c:v>87.365993499755902</c:v>
                </c:pt>
                <c:pt idx="665">
                  <c:v>72.100845336914105</c:v>
                </c:pt>
                <c:pt idx="666">
                  <c:v>57.112327575683601</c:v>
                </c:pt>
                <c:pt idx="667">
                  <c:v>41.960283279418903</c:v>
                </c:pt>
                <c:pt idx="668">
                  <c:v>26.317756652831999</c:v>
                </c:pt>
                <c:pt idx="669">
                  <c:v>11.5932080745697</c:v>
                </c:pt>
                <c:pt idx="670">
                  <c:v>-2.8798768520355198</c:v>
                </c:pt>
                <c:pt idx="671">
                  <c:v>-18.446892261505099</c:v>
                </c:pt>
                <c:pt idx="672">
                  <c:v>-33.6115369796753</c:v>
                </c:pt>
                <c:pt idx="673">
                  <c:v>-48.4744262695313</c:v>
                </c:pt>
                <c:pt idx="674">
                  <c:v>-63.186422348022496</c:v>
                </c:pt>
                <c:pt idx="675">
                  <c:v>-77.734954833984403</c:v>
                </c:pt>
                <c:pt idx="676">
                  <c:v>-92.459529876708999</c:v>
                </c:pt>
                <c:pt idx="677">
                  <c:v>-107.448162078857</c:v>
                </c:pt>
                <c:pt idx="678">
                  <c:v>-123.166103363037</c:v>
                </c:pt>
                <c:pt idx="679">
                  <c:v>-137.89067077636699</c:v>
                </c:pt>
                <c:pt idx="680">
                  <c:v>-152.45178222656199</c:v>
                </c:pt>
                <c:pt idx="681">
                  <c:v>-167.452995300293</c:v>
                </c:pt>
                <c:pt idx="682">
                  <c:v>-182.605094909668</c:v>
                </c:pt>
                <c:pt idx="683">
                  <c:v>-198.360763549805</c:v>
                </c:pt>
                <c:pt idx="684">
                  <c:v>-214.53138732910199</c:v>
                </c:pt>
                <c:pt idx="685">
                  <c:v>-229.24338531494101</c:v>
                </c:pt>
                <c:pt idx="686">
                  <c:v>-243.08774566650399</c:v>
                </c:pt>
                <c:pt idx="687">
                  <c:v>-258.37815856933599</c:v>
                </c:pt>
                <c:pt idx="688">
                  <c:v>-273.03985595703102</c:v>
                </c:pt>
                <c:pt idx="689">
                  <c:v>-287.412353515625</c:v>
                </c:pt>
                <c:pt idx="690">
                  <c:v>-302.539306640625</c:v>
                </c:pt>
                <c:pt idx="691">
                  <c:v>-317.88002014160202</c:v>
                </c:pt>
                <c:pt idx="692">
                  <c:v>-332.75549316406301</c:v>
                </c:pt>
                <c:pt idx="693">
                  <c:v>-347.29144287109398</c:v>
                </c:pt>
                <c:pt idx="694">
                  <c:v>-362.24185180664102</c:v>
                </c:pt>
                <c:pt idx="695">
                  <c:v>-377.35577392578102</c:v>
                </c:pt>
                <c:pt idx="696">
                  <c:v>-392.53306579589798</c:v>
                </c:pt>
                <c:pt idx="697">
                  <c:v>-407.54682922363298</c:v>
                </c:pt>
                <c:pt idx="698">
                  <c:v>-423.01327514648398</c:v>
                </c:pt>
                <c:pt idx="699">
                  <c:v>-438.15280151367199</c:v>
                </c:pt>
                <c:pt idx="700">
                  <c:v>-452.412109375</c:v>
                </c:pt>
                <c:pt idx="701">
                  <c:v>-467.53907775878901</c:v>
                </c:pt>
                <c:pt idx="702">
                  <c:v>-482.69119262695301</c:v>
                </c:pt>
                <c:pt idx="703">
                  <c:v>-497.27745056152298</c:v>
                </c:pt>
                <c:pt idx="704">
                  <c:v>-512.55528259277298</c:v>
                </c:pt>
                <c:pt idx="705">
                  <c:v>-527.70736694335903</c:v>
                </c:pt>
                <c:pt idx="706">
                  <c:v>-542.23074340820301</c:v>
                </c:pt>
                <c:pt idx="707">
                  <c:v>-557.21939086914097</c:v>
                </c:pt>
                <c:pt idx="708">
                  <c:v>-572.40924072265602</c:v>
                </c:pt>
                <c:pt idx="709">
                  <c:v>-587.38528442382801</c:v>
                </c:pt>
                <c:pt idx="710">
                  <c:v>-602.386474609375</c:v>
                </c:pt>
                <c:pt idx="711">
                  <c:v>-617.57629394531295</c:v>
                </c:pt>
                <c:pt idx="712">
                  <c:v>-632.7158203125</c:v>
                </c:pt>
                <c:pt idx="713">
                  <c:v>-647.25177001953102</c:v>
                </c:pt>
                <c:pt idx="714">
                  <c:v>-662.44158935546898</c:v>
                </c:pt>
                <c:pt idx="715">
                  <c:v>-677.59368896484398</c:v>
                </c:pt>
                <c:pt idx="716">
                  <c:v>-692.129638671875</c:v>
                </c:pt>
                <c:pt idx="717">
                  <c:v>-707.11828613281295</c:v>
                </c:pt>
                <c:pt idx="718">
                  <c:v>-722.57217407226597</c:v>
                </c:pt>
                <c:pt idx="719">
                  <c:v>-737.44665527343705</c:v>
                </c:pt>
                <c:pt idx="720">
                  <c:v>-751.931396484375</c:v>
                </c:pt>
                <c:pt idx="721">
                  <c:v>-767.10867309570301</c:v>
                </c:pt>
                <c:pt idx="722">
                  <c:v>-782.00927734375</c:v>
                </c:pt>
                <c:pt idx="723">
                  <c:v>-796.960205078125</c:v>
                </c:pt>
                <c:pt idx="724">
                  <c:v>-811.93624877929699</c:v>
                </c:pt>
                <c:pt idx="725">
                  <c:v>-826.81167602539097</c:v>
                </c:pt>
                <c:pt idx="726">
                  <c:v>-842.12722778320301</c:v>
                </c:pt>
                <c:pt idx="727">
                  <c:v>-857.24163818359398</c:v>
                </c:pt>
                <c:pt idx="728">
                  <c:v>-872.73324584960903</c:v>
                </c:pt>
                <c:pt idx="729">
                  <c:v>-888.09909057617199</c:v>
                </c:pt>
                <c:pt idx="730">
                  <c:v>-902.32067871093705</c:v>
                </c:pt>
                <c:pt idx="731">
                  <c:v>-917.00753784179699</c:v>
                </c:pt>
                <c:pt idx="732">
                  <c:v>-932.33572387695301</c:v>
                </c:pt>
                <c:pt idx="733">
                  <c:v>-947.31179809570301</c:v>
                </c:pt>
                <c:pt idx="734">
                  <c:v>-962.11178588867199</c:v>
                </c:pt>
                <c:pt idx="735">
                  <c:v>-977.26388549804699</c:v>
                </c:pt>
                <c:pt idx="736">
                  <c:v>-992.41598510742199</c:v>
                </c:pt>
                <c:pt idx="737">
                  <c:v>-1007.15313720703</c:v>
                </c:pt>
                <c:pt idx="738">
                  <c:v>-1022.94653320312</c:v>
                </c:pt>
                <c:pt idx="739">
                  <c:v>-1038.19921875</c:v>
                </c:pt>
                <c:pt idx="740">
                  <c:v>-1052.13159179688</c:v>
                </c:pt>
                <c:pt idx="741">
                  <c:v>-1066.7429809570301</c:v>
                </c:pt>
                <c:pt idx="742">
                  <c:v>-1081.8825073242199</c:v>
                </c:pt>
                <c:pt idx="743">
                  <c:v>-1096.8585815429699</c:v>
                </c:pt>
                <c:pt idx="744">
                  <c:v>-1111.5706176757801</c:v>
                </c:pt>
                <c:pt idx="745">
                  <c:v>-1127.1627807617199</c:v>
                </c:pt>
                <c:pt idx="746">
                  <c:v>-1142.32739257812</c:v>
                </c:pt>
                <c:pt idx="747">
                  <c:v>-1157.35375976562</c:v>
                </c:pt>
                <c:pt idx="748">
                  <c:v>-1172.3550415039099</c:v>
                </c:pt>
                <c:pt idx="749">
                  <c:v>-1186.89099121094</c:v>
                </c:pt>
                <c:pt idx="750">
                  <c:v>-1202.24426269531</c:v>
                </c:pt>
                <c:pt idx="751">
                  <c:v>-1217.283203125</c:v>
                </c:pt>
                <c:pt idx="752">
                  <c:v>-1231.7688598632801</c:v>
                </c:pt>
                <c:pt idx="753">
                  <c:v>-1246.5940551757801</c:v>
                </c:pt>
                <c:pt idx="754">
                  <c:v>-1261.7210083007801</c:v>
                </c:pt>
                <c:pt idx="755">
                  <c:v>-1277.30065917969</c:v>
                </c:pt>
                <c:pt idx="756">
                  <c:v>-1292.2012329101599</c:v>
                </c:pt>
                <c:pt idx="757">
                  <c:v>-1306.92578125</c:v>
                </c:pt>
                <c:pt idx="758">
                  <c:v>-1321.90185546875</c:v>
                </c:pt>
                <c:pt idx="759">
                  <c:v>-1337.06652832031</c:v>
                </c:pt>
                <c:pt idx="760">
                  <c:v>-1352.9982299804699</c:v>
                </c:pt>
                <c:pt idx="761">
                  <c:v>-1367.69763183594</c:v>
                </c:pt>
                <c:pt idx="762">
                  <c:v>-1382.2587280273401</c:v>
                </c:pt>
                <c:pt idx="763">
                  <c:v>-1397.4234008789099</c:v>
                </c:pt>
                <c:pt idx="764">
                  <c:v>-1411.98449707031</c:v>
                </c:pt>
                <c:pt idx="765">
                  <c:v>-1426.7090454101599</c:v>
                </c:pt>
                <c:pt idx="766">
                  <c:v>-1442.150390625</c:v>
                </c:pt>
                <c:pt idx="767">
                  <c:v>-1456.9755859375</c:v>
                </c:pt>
                <c:pt idx="768">
                  <c:v>-1471.5241088867199</c:v>
                </c:pt>
                <c:pt idx="769">
                  <c:v>-1486.8629760742199</c:v>
                </c:pt>
                <c:pt idx="770">
                  <c:v>-1502.0383911132801</c:v>
                </c:pt>
                <c:pt idx="771">
                  <c:v>-1516.71264648438</c:v>
                </c:pt>
                <c:pt idx="772">
                  <c:v>-1532.0155639648401</c:v>
                </c:pt>
                <c:pt idx="773">
                  <c:v>-1547.74609375</c:v>
                </c:pt>
                <c:pt idx="774">
                  <c:v>-1562.1311645507801</c:v>
                </c:pt>
                <c:pt idx="775">
                  <c:v>-1576.55395507813</c:v>
                </c:pt>
                <c:pt idx="776">
                  <c:v>-1591.8444213867199</c:v>
                </c:pt>
                <c:pt idx="777">
                  <c:v>-1606.89587402344</c:v>
                </c:pt>
                <c:pt idx="778">
                  <c:v>-1621.77136230469</c:v>
                </c:pt>
                <c:pt idx="779">
                  <c:v>-1637.3384399414099</c:v>
                </c:pt>
                <c:pt idx="780">
                  <c:v>-1652.50305175781</c:v>
                </c:pt>
                <c:pt idx="781">
                  <c:v>-1666.9006958007801</c:v>
                </c:pt>
                <c:pt idx="782">
                  <c:v>-1681.88940429687</c:v>
                </c:pt>
                <c:pt idx="783">
                  <c:v>-1696.90319824219</c:v>
                </c:pt>
                <c:pt idx="784">
                  <c:v>-1711.76599121094</c:v>
                </c:pt>
                <c:pt idx="785">
                  <c:v>-1726.4905395507801</c:v>
                </c:pt>
                <c:pt idx="786">
                  <c:v>-1741.78100585938</c:v>
                </c:pt>
                <c:pt idx="787">
                  <c:v>-1757.3857421875</c:v>
                </c:pt>
                <c:pt idx="788">
                  <c:v>-1772.27380371094</c:v>
                </c:pt>
                <c:pt idx="789">
                  <c:v>-1786.8349609375</c:v>
                </c:pt>
                <c:pt idx="790">
                  <c:v>-1801.8361206054699</c:v>
                </c:pt>
                <c:pt idx="791">
                  <c:v>-1817.1265258789099</c:v>
                </c:pt>
                <c:pt idx="792">
                  <c:v>-1831.9642944335901</c:v>
                </c:pt>
                <c:pt idx="793">
                  <c:v>-1846.65112304687</c:v>
                </c:pt>
                <c:pt idx="794">
                  <c:v>-1861.67749023438</c:v>
                </c:pt>
                <c:pt idx="795">
                  <c:v>-1876.7164916992199</c:v>
                </c:pt>
                <c:pt idx="796">
                  <c:v>-1891.6799926757801</c:v>
                </c:pt>
                <c:pt idx="797">
                  <c:v>-1906.630859375</c:v>
                </c:pt>
                <c:pt idx="798">
                  <c:v>-1922.18530273438</c:v>
                </c:pt>
                <c:pt idx="799">
                  <c:v>-1937.0733032226599</c:v>
                </c:pt>
                <c:pt idx="800">
                  <c:v>-1951.77270507813</c:v>
                </c:pt>
                <c:pt idx="801">
                  <c:v>-1966.94995117187</c:v>
                </c:pt>
                <c:pt idx="802">
                  <c:v>-1981.6367797851599</c:v>
                </c:pt>
                <c:pt idx="803">
                  <c:v>-1996.7763671875</c:v>
                </c:pt>
                <c:pt idx="804">
                  <c:v>-2011.9285278320301</c:v>
                </c:pt>
                <c:pt idx="805">
                  <c:v>-2026.79138183594</c:v>
                </c:pt>
                <c:pt idx="806">
                  <c:v>-2041.9435424804699</c:v>
                </c:pt>
                <c:pt idx="807">
                  <c:v>-2057.17114257813</c:v>
                </c:pt>
                <c:pt idx="808">
                  <c:v>-2071.70703125</c:v>
                </c:pt>
                <c:pt idx="809">
                  <c:v>-2086.54467773438</c:v>
                </c:pt>
                <c:pt idx="810">
                  <c:v>-2101.69677734375</c:v>
                </c:pt>
                <c:pt idx="811">
                  <c:v>-2116.5345458984398</c:v>
                </c:pt>
                <c:pt idx="812">
                  <c:v>-2131.5986328125</c:v>
                </c:pt>
                <c:pt idx="813">
                  <c:v>-2146.85131835938</c:v>
                </c:pt>
                <c:pt idx="814">
                  <c:v>-2161.71411132813</c:v>
                </c:pt>
                <c:pt idx="815">
                  <c:v>-2176.6273193359398</c:v>
                </c:pt>
                <c:pt idx="816">
                  <c:v>-2191.5908203125</c:v>
                </c:pt>
                <c:pt idx="817">
                  <c:v>-2206.5794677734398</c:v>
                </c:pt>
                <c:pt idx="818">
                  <c:v>-2221.40478515625</c:v>
                </c:pt>
                <c:pt idx="819">
                  <c:v>-2236.45629882813</c:v>
                </c:pt>
                <c:pt idx="820">
                  <c:v>-2251.64599609375</c:v>
                </c:pt>
                <c:pt idx="821">
                  <c:v>-2266.79809570313</c:v>
                </c:pt>
                <c:pt idx="822">
                  <c:v>-2281.62329101562</c:v>
                </c:pt>
                <c:pt idx="823">
                  <c:v>-2296.31005859375</c:v>
                </c:pt>
                <c:pt idx="824">
                  <c:v>-2311.9652099609398</c:v>
                </c:pt>
                <c:pt idx="825">
                  <c:v>-2327.26831054687</c:v>
                </c:pt>
                <c:pt idx="826">
                  <c:v>-2341.9425048828102</c:v>
                </c:pt>
                <c:pt idx="827">
                  <c:v>-2356.7928466796898</c:v>
                </c:pt>
                <c:pt idx="828">
                  <c:v>-2371.95751953125</c:v>
                </c:pt>
                <c:pt idx="829">
                  <c:v>-2386.64428710938</c:v>
                </c:pt>
                <c:pt idx="830">
                  <c:v>-2401.6329345703102</c:v>
                </c:pt>
                <c:pt idx="831">
                  <c:v>-2416.9736328125</c:v>
                </c:pt>
                <c:pt idx="832">
                  <c:v>-2431.685546875</c:v>
                </c:pt>
                <c:pt idx="833">
                  <c:v>-2446.3472900390602</c:v>
                </c:pt>
                <c:pt idx="834">
                  <c:v>-2461.5875244140602</c:v>
                </c:pt>
                <c:pt idx="835">
                  <c:v>-2476.7396240234398</c:v>
                </c:pt>
                <c:pt idx="836">
                  <c:v>-2491.9671630859398</c:v>
                </c:pt>
                <c:pt idx="837">
                  <c:v>-2548.65234375</c:v>
                </c:pt>
                <c:pt idx="838">
                  <c:v>-2605.400390625</c:v>
                </c:pt>
                <c:pt idx="839">
                  <c:v>-2612.7313232421898</c:v>
                </c:pt>
                <c:pt idx="840">
                  <c:v>-2627.1666259765602</c:v>
                </c:pt>
                <c:pt idx="841">
                  <c:v>-2641.853515625</c:v>
                </c:pt>
                <c:pt idx="842">
                  <c:v>-2656.95532226562</c:v>
                </c:pt>
                <c:pt idx="843">
                  <c:v>-2671.93139648438</c:v>
                </c:pt>
                <c:pt idx="844">
                  <c:v>-2686.6434326171898</c:v>
                </c:pt>
                <c:pt idx="845">
                  <c:v>-2701.61938476562</c:v>
                </c:pt>
                <c:pt idx="846">
                  <c:v>-2716.33129882813</c:v>
                </c:pt>
                <c:pt idx="847">
                  <c:v>-2731.3955078125</c:v>
                </c:pt>
                <c:pt idx="848">
                  <c:v>-2746.4093017578102</c:v>
                </c:pt>
                <c:pt idx="849">
                  <c:v>-2761.4732666015602</c:v>
                </c:pt>
                <c:pt idx="850">
                  <c:v>-2776.4493408203102</c:v>
                </c:pt>
                <c:pt idx="851">
                  <c:v>-2791.5511474609398</c:v>
                </c:pt>
                <c:pt idx="852">
                  <c:v>-2806.3887939453102</c:v>
                </c:pt>
                <c:pt idx="853">
                  <c:v>-2821.0882568359398</c:v>
                </c:pt>
                <c:pt idx="854">
                  <c:v>-2836.31591796875</c:v>
                </c:pt>
                <c:pt idx="855">
                  <c:v>-2851.5560302734398</c:v>
                </c:pt>
                <c:pt idx="856">
                  <c:v>-2866.7332763671898</c:v>
                </c:pt>
                <c:pt idx="857">
                  <c:v>-2881.5081787109398</c:v>
                </c:pt>
                <c:pt idx="858">
                  <c:v>-2896.40869140625</c:v>
                </c:pt>
                <c:pt idx="859">
                  <c:v>-2911.7745361328102</c:v>
                </c:pt>
                <c:pt idx="860">
                  <c:v>-2926.712890625</c:v>
                </c:pt>
                <c:pt idx="861">
                  <c:v>-2942.48120117188</c:v>
                </c:pt>
                <c:pt idx="862">
                  <c:v>-2957.8218994140602</c:v>
                </c:pt>
                <c:pt idx="863">
                  <c:v>-2971.75415039063</c:v>
                </c:pt>
                <c:pt idx="864">
                  <c:v>-2986.2486572265602</c:v>
                </c:pt>
                <c:pt idx="865">
                  <c:v>-3001.1204833984398</c:v>
                </c:pt>
                <c:pt idx="866">
                  <c:v>-3016.31030273438</c:v>
                </c:pt>
                <c:pt idx="867">
                  <c:v>-3031.4498291015602</c:v>
                </c:pt>
                <c:pt idx="868">
                  <c:v>-3046.6522216796898</c:v>
                </c:pt>
                <c:pt idx="869">
                  <c:v>-3061.81689453125</c:v>
                </c:pt>
                <c:pt idx="870">
                  <c:v>-3076.5289306640602</c:v>
                </c:pt>
                <c:pt idx="871">
                  <c:v>-3091.4169921875</c:v>
                </c:pt>
                <c:pt idx="872">
                  <c:v>-3106.41821289063</c:v>
                </c:pt>
                <c:pt idx="873">
                  <c:v>-3121.8846435546898</c:v>
                </c:pt>
                <c:pt idx="874">
                  <c:v>-3137.45166015625</c:v>
                </c:pt>
                <c:pt idx="875">
                  <c:v>-3151.97509765625</c:v>
                </c:pt>
                <c:pt idx="876">
                  <c:v>-3166.4229736328102</c:v>
                </c:pt>
                <c:pt idx="877">
                  <c:v>-3182.07788085937</c:v>
                </c:pt>
                <c:pt idx="878">
                  <c:v>-3197.4312744140602</c:v>
                </c:pt>
                <c:pt idx="879">
                  <c:v>-3211.82885742188</c:v>
                </c:pt>
                <c:pt idx="880">
                  <c:v>-3226.50317382812</c:v>
                </c:pt>
                <c:pt idx="881">
                  <c:v>-3241.5423583984398</c:v>
                </c:pt>
                <c:pt idx="882">
                  <c:v>-3256.56860351562</c:v>
                </c:pt>
                <c:pt idx="883">
                  <c:v>-3271.4188232421898</c:v>
                </c:pt>
                <c:pt idx="884">
                  <c:v>-3286.59619140625</c:v>
                </c:pt>
                <c:pt idx="885">
                  <c:v>-3301.69799804687</c:v>
                </c:pt>
                <c:pt idx="886">
                  <c:v>-3316.5733642578102</c:v>
                </c:pt>
                <c:pt idx="887">
                  <c:v>-3331.8009033203102</c:v>
                </c:pt>
                <c:pt idx="888">
                  <c:v>-3346.8524169921898</c:v>
                </c:pt>
                <c:pt idx="889">
                  <c:v>-3362.1805419921898</c:v>
                </c:pt>
                <c:pt idx="890">
                  <c:v>-3377.3201904296898</c:v>
                </c:pt>
                <c:pt idx="891">
                  <c:v>-3391.9190673828102</c:v>
                </c:pt>
                <c:pt idx="892">
                  <c:v>-3406.7191162109398</c:v>
                </c:pt>
                <c:pt idx="893">
                  <c:v>-3422.0975341796898</c:v>
                </c:pt>
                <c:pt idx="894">
                  <c:v>-3437.11108398438</c:v>
                </c:pt>
                <c:pt idx="895">
                  <c:v>-3451.64697265625</c:v>
                </c:pt>
                <c:pt idx="896">
                  <c:v>-3467.20166015625</c:v>
                </c:pt>
                <c:pt idx="897">
                  <c:v>-3482.177734375</c:v>
                </c:pt>
                <c:pt idx="898">
                  <c:v>-3496.4368896484398</c:v>
                </c:pt>
                <c:pt idx="899">
                  <c:v>-3511.57641601562</c:v>
                </c:pt>
                <c:pt idx="900">
                  <c:v>-3526.7410888671898</c:v>
                </c:pt>
                <c:pt idx="901">
                  <c:v>-3541.6668701171898</c:v>
                </c:pt>
                <c:pt idx="902">
                  <c:v>-3556.8189697265602</c:v>
                </c:pt>
                <c:pt idx="903">
                  <c:v>-3571.8326416015602</c:v>
                </c:pt>
                <c:pt idx="904">
                  <c:v>-3586.69555664063</c:v>
                </c:pt>
                <c:pt idx="905">
                  <c:v>-3602.08666992188</c:v>
                </c:pt>
                <c:pt idx="906">
                  <c:v>-3617.47778320313</c:v>
                </c:pt>
                <c:pt idx="907">
                  <c:v>-3632.26513671875</c:v>
                </c:pt>
                <c:pt idx="908">
                  <c:v>-3647.06518554687</c:v>
                </c:pt>
                <c:pt idx="909">
                  <c:v>-3661.865234375</c:v>
                </c:pt>
                <c:pt idx="910">
                  <c:v>-3676.62744140625</c:v>
                </c:pt>
                <c:pt idx="911">
                  <c:v>-3691.8299560546898</c:v>
                </c:pt>
                <c:pt idx="912">
                  <c:v>-3707.8873291015602</c:v>
                </c:pt>
                <c:pt idx="913">
                  <c:v>-3722.71240234375</c:v>
                </c:pt>
                <c:pt idx="914">
                  <c:v>-3736.9466552734398</c:v>
                </c:pt>
                <c:pt idx="915">
                  <c:v>-3751.85986328125</c:v>
                </c:pt>
                <c:pt idx="916">
                  <c:v>-3767.4771728515602</c:v>
                </c:pt>
                <c:pt idx="917">
                  <c:v>-3782.51611328125</c:v>
                </c:pt>
                <c:pt idx="918">
                  <c:v>-3796.62451171875</c:v>
                </c:pt>
                <c:pt idx="919">
                  <c:v>-3811.6507568359398</c:v>
                </c:pt>
                <c:pt idx="920">
                  <c:v>-3826.7149658203102</c:v>
                </c:pt>
                <c:pt idx="921">
                  <c:v>-3841.7037353515602</c:v>
                </c:pt>
                <c:pt idx="922">
                  <c:v>-3856.9564208984398</c:v>
                </c:pt>
                <c:pt idx="923">
                  <c:v>-3872.12109375</c:v>
                </c:pt>
                <c:pt idx="924">
                  <c:v>-3887.0467529296898</c:v>
                </c:pt>
                <c:pt idx="925">
                  <c:v>-3902.2239990234398</c:v>
                </c:pt>
                <c:pt idx="926">
                  <c:v>-3917.6151123046898</c:v>
                </c:pt>
                <c:pt idx="927">
                  <c:v>-3932.2767333984398</c:v>
                </c:pt>
                <c:pt idx="928">
                  <c:v>-3946.97607421875</c:v>
                </c:pt>
                <c:pt idx="929">
                  <c:v>-3962.81982421875</c:v>
                </c:pt>
                <c:pt idx="930">
                  <c:v>-3977.63232421875</c:v>
                </c:pt>
                <c:pt idx="931">
                  <c:v>-3991.8538818359398</c:v>
                </c:pt>
                <c:pt idx="932">
                  <c:v>-4006.8426513671898</c:v>
                </c:pt>
                <c:pt idx="933">
                  <c:v>-4022.4852294921898</c:v>
                </c:pt>
                <c:pt idx="934">
                  <c:v>-4037.63720703125</c:v>
                </c:pt>
                <c:pt idx="935">
                  <c:v>-4052.09765625</c:v>
                </c:pt>
                <c:pt idx="936">
                  <c:v>-4067.2498779296898</c:v>
                </c:pt>
                <c:pt idx="937">
                  <c:v>-4082.0750732421898</c:v>
                </c:pt>
                <c:pt idx="938">
                  <c:v>-4095.00146484375</c:v>
                </c:pt>
                <c:pt idx="939">
                  <c:v>-4155.4465332031295</c:v>
                </c:pt>
                <c:pt idx="940">
                  <c:v>-4210.37109375</c:v>
                </c:pt>
                <c:pt idx="941">
                  <c:v>-4218.1545410156205</c:v>
                </c:pt>
                <c:pt idx="942">
                  <c:v>-4231.93603515625</c:v>
                </c:pt>
                <c:pt idx="943">
                  <c:v>-4246.87451171875</c:v>
                </c:pt>
                <c:pt idx="944">
                  <c:v>-4262.0517578125</c:v>
                </c:pt>
                <c:pt idx="945">
                  <c:v>-4277.1159667968705</c:v>
                </c:pt>
                <c:pt idx="946">
                  <c:v>-4291.8154296875</c:v>
                </c:pt>
                <c:pt idx="947">
                  <c:v>-4306.81640625</c:v>
                </c:pt>
                <c:pt idx="948">
                  <c:v>-4322.14453125</c:v>
                </c:pt>
                <c:pt idx="949">
                  <c:v>-4337.64892578125</c:v>
                </c:pt>
                <c:pt idx="950">
                  <c:v>-4352.9016113281205</c:v>
                </c:pt>
                <c:pt idx="951">
                  <c:v>-4367.32421875</c:v>
                </c:pt>
                <c:pt idx="952">
                  <c:v>-4381.935546875</c:v>
                </c:pt>
                <c:pt idx="953">
                  <c:v>-4396.9494628906295</c:v>
                </c:pt>
                <c:pt idx="954">
                  <c:v>-4411.95068359375</c:v>
                </c:pt>
                <c:pt idx="955">
                  <c:v>-4427.2033691406295</c:v>
                </c:pt>
                <c:pt idx="956">
                  <c:v>-4443.0471191406295</c:v>
                </c:pt>
                <c:pt idx="957">
                  <c:v>-4457.8093261718795</c:v>
                </c:pt>
                <c:pt idx="958">
                  <c:v>-4472.2824707031295</c:v>
                </c:pt>
                <c:pt idx="959">
                  <c:v>-4487.736328125</c:v>
                </c:pt>
                <c:pt idx="960">
                  <c:v>-4501.9704589843795</c:v>
                </c:pt>
                <c:pt idx="961">
                  <c:v>-4516.8459472656205</c:v>
                </c:pt>
                <c:pt idx="962">
                  <c:v>-4532.87841796875</c:v>
                </c:pt>
                <c:pt idx="963">
                  <c:v>-4548.21923828125</c:v>
                </c:pt>
                <c:pt idx="964">
                  <c:v>-4562.72998046875</c:v>
                </c:pt>
                <c:pt idx="965">
                  <c:v>-4577.1022949218795</c:v>
                </c:pt>
                <c:pt idx="966">
                  <c:v>-4592.5310058593705</c:v>
                </c:pt>
                <c:pt idx="967">
                  <c:v>-4607.6203613281205</c:v>
                </c:pt>
                <c:pt idx="968">
                  <c:v>-4622.42041015625</c:v>
                </c:pt>
                <c:pt idx="969">
                  <c:v>-4637.3586425781205</c:v>
                </c:pt>
                <c:pt idx="970">
                  <c:v>-4652.54833984375</c:v>
                </c:pt>
                <c:pt idx="971">
                  <c:v>-4667.5622558593705</c:v>
                </c:pt>
                <c:pt idx="972">
                  <c:v>-4682.2741699218795</c:v>
                </c:pt>
                <c:pt idx="973">
                  <c:v>-4697.2878417968705</c:v>
                </c:pt>
                <c:pt idx="974">
                  <c:v>-4712.3017578125</c:v>
                </c:pt>
                <c:pt idx="975">
                  <c:v>-4727.2150878906295</c:v>
                </c:pt>
                <c:pt idx="976">
                  <c:v>-4742.41748046875</c:v>
                </c:pt>
                <c:pt idx="977">
                  <c:v>-4757.896484375</c:v>
                </c:pt>
                <c:pt idx="978">
                  <c:v>-4772.9982910156205</c:v>
                </c:pt>
                <c:pt idx="979">
                  <c:v>-4787.3581542968705</c:v>
                </c:pt>
                <c:pt idx="980">
                  <c:v>-4802.1330566406295</c:v>
                </c:pt>
                <c:pt idx="981">
                  <c:v>-4817.6120605468705</c:v>
                </c:pt>
                <c:pt idx="982">
                  <c:v>-4832.6257324218795</c:v>
                </c:pt>
                <c:pt idx="983">
                  <c:v>-4847.828125</c:v>
                </c:pt>
                <c:pt idx="984">
                  <c:v>-4862.71630859375</c:v>
                </c:pt>
                <c:pt idx="985">
                  <c:v>-4877.1767578125</c:v>
                </c:pt>
                <c:pt idx="986">
                  <c:v>-4892.3034667968705</c:v>
                </c:pt>
                <c:pt idx="987">
                  <c:v>-4907.45556640625</c:v>
                </c:pt>
                <c:pt idx="988">
                  <c:v>-4922.4443359375</c:v>
                </c:pt>
                <c:pt idx="989">
                  <c:v>-4937.50830078125</c:v>
                </c:pt>
                <c:pt idx="990">
                  <c:v>-4952.3459472656205</c:v>
                </c:pt>
                <c:pt idx="991">
                  <c:v>-4967.4228515625</c:v>
                </c:pt>
                <c:pt idx="992">
                  <c:v>-4982.650390625</c:v>
                </c:pt>
                <c:pt idx="993">
                  <c:v>-4997.82763671875</c:v>
                </c:pt>
                <c:pt idx="994">
                  <c:v>-5012.6906738281205</c:v>
                </c:pt>
                <c:pt idx="995">
                  <c:v>-5027.57861328125</c:v>
                </c:pt>
                <c:pt idx="996">
                  <c:v>-5042.7431640625</c:v>
                </c:pt>
                <c:pt idx="997">
                  <c:v>-5057.41748046875</c:v>
                </c:pt>
                <c:pt idx="998">
                  <c:v>-5072.40625</c:v>
                </c:pt>
                <c:pt idx="999">
                  <c:v>-5087.57080078125</c:v>
                </c:pt>
                <c:pt idx="1000">
                  <c:v>-5102.59716796875</c:v>
                </c:pt>
                <c:pt idx="1001">
                  <c:v>-5117.7744140625</c:v>
                </c:pt>
                <c:pt idx="1002">
                  <c:v>-5132.486328125</c:v>
                </c:pt>
                <c:pt idx="1003">
                  <c:v>-5147.9528808593705</c:v>
                </c:pt>
                <c:pt idx="1004">
                  <c:v>-5163.0168457031295</c:v>
                </c:pt>
                <c:pt idx="1005">
                  <c:v>-5177.30126953125</c:v>
                </c:pt>
                <c:pt idx="1006">
                  <c:v>-5192.2521972656205</c:v>
                </c:pt>
                <c:pt idx="1007">
                  <c:v>-5207.26611328125</c:v>
                </c:pt>
                <c:pt idx="1008">
                  <c:v>-5222.4182128906295</c:v>
                </c:pt>
                <c:pt idx="1009">
                  <c:v>-5238.33740234375</c:v>
                </c:pt>
                <c:pt idx="1010">
                  <c:v>-5254.4704589843795</c:v>
                </c:pt>
                <c:pt idx="1011">
                  <c:v>-5268.5285644531295</c:v>
                </c:pt>
                <c:pt idx="1012">
                  <c:v>-5282.1716308593705</c:v>
                </c:pt>
                <c:pt idx="1013">
                  <c:v>-5297.2355957031295</c:v>
                </c:pt>
                <c:pt idx="1014">
                  <c:v>-5312.513671875</c:v>
                </c:pt>
                <c:pt idx="1015">
                  <c:v>-5327.4267578125</c:v>
                </c:pt>
                <c:pt idx="1016">
                  <c:v>-5342.6164550781205</c:v>
                </c:pt>
                <c:pt idx="1017">
                  <c:v>-5357.7561035156205</c:v>
                </c:pt>
                <c:pt idx="1018">
                  <c:v>-5372.4807128906295</c:v>
                </c:pt>
                <c:pt idx="1019">
                  <c:v>-5387.3562011718795</c:v>
                </c:pt>
                <c:pt idx="1020">
                  <c:v>-5402.7346191406295</c:v>
                </c:pt>
                <c:pt idx="1021">
                  <c:v>-5418.201171875</c:v>
                </c:pt>
                <c:pt idx="1022">
                  <c:v>-5432.86279296875</c:v>
                </c:pt>
                <c:pt idx="1023">
                  <c:v>-5448.0900878906295</c:v>
                </c:pt>
                <c:pt idx="1024">
                  <c:v>-5463.27978515625</c:v>
                </c:pt>
                <c:pt idx="1025">
                  <c:v>-5477.8662109375</c:v>
                </c:pt>
                <c:pt idx="1026">
                  <c:v>-5493.15673828125</c:v>
                </c:pt>
                <c:pt idx="1027">
                  <c:v>-5508.53515625</c:v>
                </c:pt>
                <c:pt idx="1028">
                  <c:v>-5522.9455566406295</c:v>
                </c:pt>
                <c:pt idx="1029">
                  <c:v>-5537.4562988281205</c:v>
                </c:pt>
                <c:pt idx="1030">
                  <c:v>-5553.03564453125</c:v>
                </c:pt>
                <c:pt idx="1031">
                  <c:v>-5567.86083984375</c:v>
                </c:pt>
                <c:pt idx="1032">
                  <c:v>-5583.00048828125</c:v>
                </c:pt>
                <c:pt idx="1033">
                  <c:v>-5598.7058105468705</c:v>
                </c:pt>
                <c:pt idx="1034">
                  <c:v>-5612.93994140625</c:v>
                </c:pt>
                <c:pt idx="1035">
                  <c:v>-5627.2998046875</c:v>
                </c:pt>
                <c:pt idx="1036">
                  <c:v>-5642.47705078125</c:v>
                </c:pt>
                <c:pt idx="1037">
                  <c:v>-5657.83056640625</c:v>
                </c:pt>
                <c:pt idx="1038">
                  <c:v>-5672.8820800781205</c:v>
                </c:pt>
                <c:pt idx="1039">
                  <c:v>-5687.7448730468705</c:v>
                </c:pt>
                <c:pt idx="1040">
                  <c:v>-5702.7585449218795</c:v>
                </c:pt>
                <c:pt idx="1041">
                  <c:v>-5717.7722167968705</c:v>
                </c:pt>
                <c:pt idx="1042">
                  <c:v>-5732.73583984375</c:v>
                </c:pt>
                <c:pt idx="1043">
                  <c:v>-5747.8125</c:v>
                </c:pt>
                <c:pt idx="1044">
                  <c:v>-5763.2663574218795</c:v>
                </c:pt>
                <c:pt idx="1045">
                  <c:v>-5778.0915527343705</c:v>
                </c:pt>
                <c:pt idx="1046">
                  <c:v>-5792.6276855468705</c:v>
                </c:pt>
                <c:pt idx="1047">
                  <c:v>-5807.6416015625</c:v>
                </c:pt>
                <c:pt idx="1048">
                  <c:v>-5822.8564453125</c:v>
                </c:pt>
                <c:pt idx="1049">
                  <c:v>-5837.8952636718705</c:v>
                </c:pt>
                <c:pt idx="1050">
                  <c:v>-5852.7077636718705</c:v>
                </c:pt>
                <c:pt idx="1051">
                  <c:v>-5868.0234375</c:v>
                </c:pt>
                <c:pt idx="1052">
                  <c:v>-5882.9240722656295</c:v>
                </c:pt>
                <c:pt idx="1053">
                  <c:v>-5897.5480957031205</c:v>
                </c:pt>
                <c:pt idx="1054">
                  <c:v>-5912.9140625</c:v>
                </c:pt>
                <c:pt idx="1055">
                  <c:v>-5925.890625</c:v>
                </c:pt>
                <c:pt idx="1056">
                  <c:v>-5989.2626953125</c:v>
                </c:pt>
                <c:pt idx="1057">
                  <c:v>-6039.59765625</c:v>
                </c:pt>
                <c:pt idx="1058">
                  <c:v>-6047.7080078125</c:v>
                </c:pt>
                <c:pt idx="1059">
                  <c:v>-6063.162109375</c:v>
                </c:pt>
                <c:pt idx="1060">
                  <c:v>-6077.9621582031205</c:v>
                </c:pt>
                <c:pt idx="1061">
                  <c:v>-6092.4606933593795</c:v>
                </c:pt>
                <c:pt idx="1062">
                  <c:v>-6107.4870605468705</c:v>
                </c:pt>
                <c:pt idx="1063">
                  <c:v>-6123.0915527343705</c:v>
                </c:pt>
                <c:pt idx="1064">
                  <c:v>-6138.1052246093705</c:v>
                </c:pt>
                <c:pt idx="1065">
                  <c:v>-6153.0939941406205</c:v>
                </c:pt>
                <c:pt idx="1066">
                  <c:v>-6168.4599609375</c:v>
                </c:pt>
                <c:pt idx="1067">
                  <c:v>-6183.373046875</c:v>
                </c:pt>
                <c:pt idx="1068">
                  <c:v>-6198.6003417968795</c:v>
                </c:pt>
                <c:pt idx="1069">
                  <c:v>-6213.6140136718705</c:v>
                </c:pt>
                <c:pt idx="1070">
                  <c:v>-6228.6281738281295</c:v>
                </c:pt>
                <c:pt idx="1071">
                  <c:v>-6243.41552734375</c:v>
                </c:pt>
                <c:pt idx="1072">
                  <c:v>-6258.265625</c:v>
                </c:pt>
                <c:pt idx="1073">
                  <c:v>-6273.04052734375</c:v>
                </c:pt>
                <c:pt idx="1074">
                  <c:v>-6288.4189453125</c:v>
                </c:pt>
                <c:pt idx="1075">
                  <c:v>-6303.6467285156205</c:v>
                </c:pt>
                <c:pt idx="1076">
                  <c:v>-6318.3083496093705</c:v>
                </c:pt>
                <c:pt idx="1077">
                  <c:v>-6333.6740722656295</c:v>
                </c:pt>
                <c:pt idx="1078">
                  <c:v>-6348.4365234375</c:v>
                </c:pt>
                <c:pt idx="1079">
                  <c:v>-6363.60107421875</c:v>
                </c:pt>
                <c:pt idx="1080">
                  <c:v>-6379.28125</c:v>
                </c:pt>
                <c:pt idx="1081">
                  <c:v>-6394.45849609375</c:v>
                </c:pt>
                <c:pt idx="1082">
                  <c:v>-6408.818359375</c:v>
                </c:pt>
                <c:pt idx="1083">
                  <c:v>-6423.7568359375</c:v>
                </c:pt>
                <c:pt idx="1084">
                  <c:v>-6439.6384277343705</c:v>
                </c:pt>
                <c:pt idx="1085">
                  <c:v>-6454.01123046875</c:v>
                </c:pt>
                <c:pt idx="1086">
                  <c:v>-6468.458984375</c:v>
                </c:pt>
                <c:pt idx="1087">
                  <c:v>-6484.1516113281295</c:v>
                </c:pt>
                <c:pt idx="1088">
                  <c:v>-6499.7438964843795</c:v>
                </c:pt>
                <c:pt idx="1089">
                  <c:v>-6514.4685058593795</c:v>
                </c:pt>
                <c:pt idx="1090">
                  <c:v>-6528.81591796875</c:v>
                </c:pt>
                <c:pt idx="1091">
                  <c:v>-6543.71630859375</c:v>
                </c:pt>
                <c:pt idx="1092">
                  <c:v>-6559.1071777343705</c:v>
                </c:pt>
                <c:pt idx="1093">
                  <c:v>-6574.2468261718705</c:v>
                </c:pt>
                <c:pt idx="1094">
                  <c:v>-6589.2607421875</c:v>
                </c:pt>
                <c:pt idx="1095">
                  <c:v>-6604.41259765625</c:v>
                </c:pt>
                <c:pt idx="1096">
                  <c:v>-6619.45166015625</c:v>
                </c:pt>
                <c:pt idx="1097">
                  <c:v>-6634.20166015625</c:v>
                </c:pt>
                <c:pt idx="1098">
                  <c:v>-6648.97607421875</c:v>
                </c:pt>
                <c:pt idx="1099">
                  <c:v>-6664.2160644531295</c:v>
                </c:pt>
                <c:pt idx="1100">
                  <c:v>-6679.54443359375</c:v>
                </c:pt>
                <c:pt idx="1101">
                  <c:v>-6694.9733886718705</c:v>
                </c:pt>
                <c:pt idx="1102">
                  <c:v>-6709.6726074218795</c:v>
                </c:pt>
                <c:pt idx="1103">
                  <c:v>-6723.9694824218795</c:v>
                </c:pt>
                <c:pt idx="1104">
                  <c:v>-6739.43603515625</c:v>
                </c:pt>
                <c:pt idx="1105">
                  <c:v>-6754.701171875</c:v>
                </c:pt>
                <c:pt idx="1106">
                  <c:v>-6769.337890625</c:v>
                </c:pt>
                <c:pt idx="1107">
                  <c:v>-6784.1506347656295</c:v>
                </c:pt>
                <c:pt idx="1108">
                  <c:v>-6799.05126953125</c:v>
                </c:pt>
                <c:pt idx="1109">
                  <c:v>-6814.2158203125</c:v>
                </c:pt>
                <c:pt idx="1110">
                  <c:v>-6829.1164550781205</c:v>
                </c:pt>
                <c:pt idx="1111">
                  <c:v>-6844.41943359375</c:v>
                </c:pt>
                <c:pt idx="1112">
                  <c:v>-6859.62158203125</c:v>
                </c:pt>
                <c:pt idx="1113">
                  <c:v>-6874.5979003906295</c:v>
                </c:pt>
                <c:pt idx="1114">
                  <c:v>-6890.0520019531295</c:v>
                </c:pt>
                <c:pt idx="1115">
                  <c:v>-6905.0529785156205</c:v>
                </c:pt>
                <c:pt idx="1116">
                  <c:v>-6919.9660644531295</c:v>
                </c:pt>
                <c:pt idx="1117">
                  <c:v>-6935.3444824218795</c:v>
                </c:pt>
                <c:pt idx="1118">
                  <c:v>-6949.7922363281295</c:v>
                </c:pt>
                <c:pt idx="1119">
                  <c:v>-6964.1145019531295</c:v>
                </c:pt>
                <c:pt idx="1120">
                  <c:v>-6979.3801269531295</c:v>
                </c:pt>
                <c:pt idx="1121">
                  <c:v>-6994.4318847656295</c:v>
                </c:pt>
                <c:pt idx="1122">
                  <c:v>-7009.13134765625</c:v>
                </c:pt>
                <c:pt idx="1123">
                  <c:v>-7024.1950683593795</c:v>
                </c:pt>
                <c:pt idx="1124">
                  <c:v>-7039.72412109375</c:v>
                </c:pt>
                <c:pt idx="1125">
                  <c:v>-7054.57470703125</c:v>
                </c:pt>
                <c:pt idx="1126">
                  <c:v>-7069.92822265625</c:v>
                </c:pt>
                <c:pt idx="1127">
                  <c:v>-7086.3376464843795</c:v>
                </c:pt>
                <c:pt idx="1128">
                  <c:v>-7100.77294921875</c:v>
                </c:pt>
                <c:pt idx="1129">
                  <c:v>-7114.642578125</c:v>
                </c:pt>
                <c:pt idx="1130">
                  <c:v>-7129.7568359375</c:v>
                </c:pt>
                <c:pt idx="1131">
                  <c:v>-7144.6950683593795</c:v>
                </c:pt>
                <c:pt idx="1132">
                  <c:v>-7159.87255859375</c:v>
                </c:pt>
                <c:pt idx="1133">
                  <c:v>-7174.9616699218795</c:v>
                </c:pt>
                <c:pt idx="1134">
                  <c:v>-7189.53515625</c:v>
                </c:pt>
                <c:pt idx="1135">
                  <c:v>-7204.3352050781205</c:v>
                </c:pt>
                <c:pt idx="1136">
                  <c:v>-7463.404296875</c:v>
                </c:pt>
                <c:pt idx="1137">
                  <c:v>-7662.1799316406205</c:v>
                </c:pt>
                <c:pt idx="1138">
                  <c:v>-7670.4416503906295</c:v>
                </c:pt>
                <c:pt idx="1139">
                  <c:v>-7685.8454589843795</c:v>
                </c:pt>
                <c:pt idx="1140">
                  <c:v>-7700.74609375</c:v>
                </c:pt>
                <c:pt idx="1141">
                  <c:v>-7715.7849121093705</c:v>
                </c:pt>
                <c:pt idx="1142">
                  <c:v>-7731.03759765625</c:v>
                </c:pt>
                <c:pt idx="1143">
                  <c:v>-7745.77490234375</c:v>
                </c:pt>
                <c:pt idx="1144">
                  <c:v>-7761.09033203125</c:v>
                </c:pt>
                <c:pt idx="1145">
                  <c:v>-7776.49365234375</c:v>
                </c:pt>
                <c:pt idx="1146">
                  <c:v>-7790.966796875</c:v>
                </c:pt>
                <c:pt idx="1147">
                  <c:v>-7805.7919921875</c:v>
                </c:pt>
                <c:pt idx="1148">
                  <c:v>-7821.0068359375</c:v>
                </c:pt>
                <c:pt idx="1149">
                  <c:v>-7836.47314453125</c:v>
                </c:pt>
                <c:pt idx="1150">
                  <c:v>-7851.763671875</c:v>
                </c:pt>
                <c:pt idx="1151">
                  <c:v>-7866.1867675781205</c:v>
                </c:pt>
                <c:pt idx="1152">
                  <c:v>-7880.7980957031205</c:v>
                </c:pt>
                <c:pt idx="1153">
                  <c:v>-7895.6982421875</c:v>
                </c:pt>
                <c:pt idx="1154">
                  <c:v>-7910.7119140625</c:v>
                </c:pt>
                <c:pt idx="1155">
                  <c:v>-7926.5810546875</c:v>
                </c:pt>
                <c:pt idx="1156">
                  <c:v>-7941.7834472656295</c:v>
                </c:pt>
                <c:pt idx="1157">
                  <c:v>-7956.0554199218795</c:v>
                </c:pt>
                <c:pt idx="1158">
                  <c:v>-7970.9309082031205</c:v>
                </c:pt>
                <c:pt idx="1159">
                  <c:v>-7986.24658203125</c:v>
                </c:pt>
                <c:pt idx="1160">
                  <c:v>-8001.4743652343705</c:v>
                </c:pt>
                <c:pt idx="1161">
                  <c:v>-8016.72705078125</c:v>
                </c:pt>
                <c:pt idx="1162">
                  <c:v>-8031.87890625</c:v>
                </c:pt>
                <c:pt idx="1163">
                  <c:v>-8046.7041015625</c:v>
                </c:pt>
                <c:pt idx="1164">
                  <c:v>-8061.3408203125</c:v>
                </c:pt>
                <c:pt idx="1165">
                  <c:v>-8076.630859375</c:v>
                </c:pt>
                <c:pt idx="1166">
                  <c:v>-8091.82080078125</c:v>
                </c:pt>
                <c:pt idx="1167">
                  <c:v>-8106.2939453125</c:v>
                </c:pt>
                <c:pt idx="1168">
                  <c:v>-8121.0310058593795</c:v>
                </c:pt>
                <c:pt idx="1169">
                  <c:v>-8136.0827636718705</c:v>
                </c:pt>
                <c:pt idx="1170">
                  <c:v>-8151.171875</c:v>
                </c:pt>
                <c:pt idx="1171">
                  <c:v>-8166.2858886718705</c:v>
                </c:pt>
                <c:pt idx="1172">
                  <c:v>-8181.8654785156205</c:v>
                </c:pt>
                <c:pt idx="1173">
                  <c:v>-8196.8039550781195</c:v>
                </c:pt>
                <c:pt idx="1174">
                  <c:v>-8211.61669921875</c:v>
                </c:pt>
                <c:pt idx="1175">
                  <c:v>-8227.498046875</c:v>
                </c:pt>
                <c:pt idx="1176">
                  <c:v>-8243.0146484375</c:v>
                </c:pt>
                <c:pt idx="1177">
                  <c:v>-8257.1357421875</c:v>
                </c:pt>
                <c:pt idx="1178">
                  <c:v>-8271.3447265625</c:v>
                </c:pt>
                <c:pt idx="1179">
                  <c:v>-8286.37109375</c:v>
                </c:pt>
                <c:pt idx="1180">
                  <c:v>-8301.69921875</c:v>
                </c:pt>
                <c:pt idx="1181">
                  <c:v>-8317.09033203125</c:v>
                </c:pt>
                <c:pt idx="1182">
                  <c:v>-8332.21728515625</c:v>
                </c:pt>
                <c:pt idx="1183">
                  <c:v>-8346.72802734375</c:v>
                </c:pt>
                <c:pt idx="1184">
                  <c:v>-8361.490234375</c:v>
                </c:pt>
                <c:pt idx="1185">
                  <c:v>-8376.8564453125</c:v>
                </c:pt>
                <c:pt idx="1186">
                  <c:v>-8392.05908203125</c:v>
                </c:pt>
                <c:pt idx="1187">
                  <c:v>-8406.97216796875</c:v>
                </c:pt>
                <c:pt idx="1188">
                  <c:v>-8421.7470703125</c:v>
                </c:pt>
                <c:pt idx="1189">
                  <c:v>-8437.07470703125</c:v>
                </c:pt>
                <c:pt idx="1190">
                  <c:v>-8452.30224609375</c:v>
                </c:pt>
                <c:pt idx="1191">
                  <c:v>-8467.466796875</c:v>
                </c:pt>
                <c:pt idx="1192">
                  <c:v>-8482.2919921875</c:v>
                </c:pt>
                <c:pt idx="1193">
                  <c:v>-8497.0673828125</c:v>
                </c:pt>
                <c:pt idx="1194">
                  <c:v>-8512.13134765625</c:v>
                </c:pt>
                <c:pt idx="1195">
                  <c:v>-8527.11962890625</c:v>
                </c:pt>
                <c:pt idx="1196">
                  <c:v>-8542.42236328125</c:v>
                </c:pt>
                <c:pt idx="1197">
                  <c:v>-8557.22265625</c:v>
                </c:pt>
                <c:pt idx="1198">
                  <c:v>-8571.833984375</c:v>
                </c:pt>
                <c:pt idx="1199">
                  <c:v>-8587.162109375</c:v>
                </c:pt>
                <c:pt idx="1200">
                  <c:v>-8602.3271484375</c:v>
                </c:pt>
                <c:pt idx="1201">
                  <c:v>-8617.0263671875</c:v>
                </c:pt>
                <c:pt idx="1202">
                  <c:v>-8632.052734375</c:v>
                </c:pt>
                <c:pt idx="1203">
                  <c:v>-8647.5322265625</c:v>
                </c:pt>
                <c:pt idx="1204">
                  <c:v>-8662.873046875</c:v>
                </c:pt>
                <c:pt idx="1205">
                  <c:v>-8677.68505859375</c:v>
                </c:pt>
                <c:pt idx="1206">
                  <c:v>-8692.6103515625</c:v>
                </c:pt>
                <c:pt idx="1207">
                  <c:v>-8707.259765625</c:v>
                </c:pt>
                <c:pt idx="1208">
                  <c:v>-8721.88427734375</c:v>
                </c:pt>
                <c:pt idx="1209">
                  <c:v>-8737.82861328125</c:v>
                </c:pt>
                <c:pt idx="1210">
                  <c:v>-8753.005859375</c:v>
                </c:pt>
                <c:pt idx="1211">
                  <c:v>-8767.35302734375</c:v>
                </c:pt>
                <c:pt idx="1212">
                  <c:v>-8782.4921875</c:v>
                </c:pt>
                <c:pt idx="1213">
                  <c:v>-8797.619140625</c:v>
                </c:pt>
                <c:pt idx="1214">
                  <c:v>-8812.90966796875</c:v>
                </c:pt>
                <c:pt idx="1215">
                  <c:v>-8827.76025390625</c:v>
                </c:pt>
                <c:pt idx="1216">
                  <c:v>-8842.49755859375</c:v>
                </c:pt>
                <c:pt idx="1217">
                  <c:v>-8857.58642578125</c:v>
                </c:pt>
                <c:pt idx="1218">
                  <c:v>-8872.361328125</c:v>
                </c:pt>
                <c:pt idx="1219">
                  <c:v>-8887.37548828125</c:v>
                </c:pt>
                <c:pt idx="1220">
                  <c:v>-8903.3447265625</c:v>
                </c:pt>
                <c:pt idx="1221">
                  <c:v>-8918.63525390625</c:v>
                </c:pt>
                <c:pt idx="1222">
                  <c:v>-8932.85693359375</c:v>
                </c:pt>
                <c:pt idx="1223">
                  <c:v>-8947.64404296875</c:v>
                </c:pt>
                <c:pt idx="1224">
                  <c:v>-8962.9970703125</c:v>
                </c:pt>
                <c:pt idx="1225">
                  <c:v>-8977.87255859375</c:v>
                </c:pt>
                <c:pt idx="1226">
                  <c:v>-8992.42138671875</c:v>
                </c:pt>
                <c:pt idx="1227">
                  <c:v>-9007.76220703125</c:v>
                </c:pt>
                <c:pt idx="1228">
                  <c:v>-9022.8515625</c:v>
                </c:pt>
                <c:pt idx="1229">
                  <c:v>-9037.92822265625</c:v>
                </c:pt>
                <c:pt idx="1230">
                  <c:v>-9053.13037109375</c:v>
                </c:pt>
                <c:pt idx="1231">
                  <c:v>-9068.64697265625</c:v>
                </c:pt>
                <c:pt idx="1232">
                  <c:v>-9083.98779296875</c:v>
                </c:pt>
                <c:pt idx="1233">
                  <c:v>-9098.39794921875</c:v>
                </c:pt>
                <c:pt idx="1234">
                  <c:v>-9113.12255859375</c:v>
                </c:pt>
                <c:pt idx="1235">
                  <c:v>-9128.68994140625</c:v>
                </c:pt>
                <c:pt idx="1236">
                  <c:v>-9145.099609375</c:v>
                </c:pt>
                <c:pt idx="1237">
                  <c:v>-9159.685546875</c:v>
                </c:pt>
                <c:pt idx="1238">
                  <c:v>-9173.21533203125</c:v>
                </c:pt>
                <c:pt idx="1239">
                  <c:v>-9188.19140625</c:v>
                </c:pt>
                <c:pt idx="1240">
                  <c:v>-9202.92822265625</c:v>
                </c:pt>
                <c:pt idx="1241">
                  <c:v>-9217.615234375</c:v>
                </c:pt>
                <c:pt idx="1242">
                  <c:v>-9232.79296875</c:v>
                </c:pt>
                <c:pt idx="1243">
                  <c:v>-9247.89453125</c:v>
                </c:pt>
                <c:pt idx="1244">
                  <c:v>-9263.2099609375</c:v>
                </c:pt>
                <c:pt idx="1245">
                  <c:v>-9278.09814453125</c:v>
                </c:pt>
                <c:pt idx="1246">
                  <c:v>-9293.8662109375</c:v>
                </c:pt>
                <c:pt idx="1247">
                  <c:v>-9309.87353515625</c:v>
                </c:pt>
                <c:pt idx="1248">
                  <c:v>-9323.76806640625</c:v>
                </c:pt>
                <c:pt idx="1249">
                  <c:v>-9338.2158203125</c:v>
                </c:pt>
                <c:pt idx="1250">
                  <c:v>-9353.380859375</c:v>
                </c:pt>
                <c:pt idx="1251">
                  <c:v>-9367.9921875</c:v>
                </c:pt>
                <c:pt idx="1252">
                  <c:v>-9383.44580078125</c:v>
                </c:pt>
                <c:pt idx="1253">
                  <c:v>-9399.18896484375</c:v>
                </c:pt>
                <c:pt idx="1254">
                  <c:v>-9414.177734375</c:v>
                </c:pt>
                <c:pt idx="1255">
                  <c:v>-9428.5751953125</c:v>
                </c:pt>
                <c:pt idx="1256">
                  <c:v>-9443.26220703125</c:v>
                </c:pt>
                <c:pt idx="1257">
                  <c:v>-9458.57763671875</c:v>
                </c:pt>
                <c:pt idx="1258">
                  <c:v>-9473.99365234375</c:v>
                </c:pt>
                <c:pt idx="1259">
                  <c:v>-9489.08349609375</c:v>
                </c:pt>
                <c:pt idx="1260">
                  <c:v>-9504.298828125</c:v>
                </c:pt>
                <c:pt idx="1261">
                  <c:v>-9519.23681640625</c:v>
                </c:pt>
                <c:pt idx="1262">
                  <c:v>-9533.470703125</c:v>
                </c:pt>
                <c:pt idx="1263">
                  <c:v>-9548.6103515625</c:v>
                </c:pt>
                <c:pt idx="1264">
                  <c:v>-9563.837890625</c:v>
                </c:pt>
                <c:pt idx="1265">
                  <c:v>-9578.58740234375</c:v>
                </c:pt>
                <c:pt idx="1266">
                  <c:v>-9593.50048828125</c:v>
                </c:pt>
                <c:pt idx="1267">
                  <c:v>-9608.96728515625</c:v>
                </c:pt>
                <c:pt idx="1268">
                  <c:v>-9624.1318359375</c:v>
                </c:pt>
                <c:pt idx="1269">
                  <c:v>-9638.75537109375</c:v>
                </c:pt>
                <c:pt idx="1270">
                  <c:v>-9653.99560546875</c:v>
                </c:pt>
                <c:pt idx="1271">
                  <c:v>-9669.72607421875</c:v>
                </c:pt>
                <c:pt idx="1272">
                  <c:v>-9685.26806640625</c:v>
                </c:pt>
                <c:pt idx="1273">
                  <c:v>-9700.20654296875</c:v>
                </c:pt>
                <c:pt idx="1274">
                  <c:v>-9714.31494140625</c:v>
                </c:pt>
                <c:pt idx="1275">
                  <c:v>-9728.712890625</c:v>
                </c:pt>
                <c:pt idx="1276">
                  <c:v>-9744.1669921875</c:v>
                </c:pt>
                <c:pt idx="1277">
                  <c:v>-9759.96044921875</c:v>
                </c:pt>
                <c:pt idx="1278">
                  <c:v>-9774.8232421875</c:v>
                </c:pt>
                <c:pt idx="1279">
                  <c:v>-9788.9814453125</c:v>
                </c:pt>
                <c:pt idx="1280">
                  <c:v>-9804.208984375</c:v>
                </c:pt>
                <c:pt idx="1281">
                  <c:v>-9819.23583984375</c:v>
                </c:pt>
                <c:pt idx="1282">
                  <c:v>-9833.708984375</c:v>
                </c:pt>
                <c:pt idx="1283">
                  <c:v>-9848.99951171875</c:v>
                </c:pt>
                <c:pt idx="1284">
                  <c:v>-9864.42822265625</c:v>
                </c:pt>
                <c:pt idx="1285">
                  <c:v>-9879.1650390625</c:v>
                </c:pt>
                <c:pt idx="1286">
                  <c:v>-9894.794921875</c:v>
                </c:pt>
                <c:pt idx="1287">
                  <c:v>-9909.98486328125</c:v>
                </c:pt>
                <c:pt idx="1288">
                  <c:v>-9924.4326171875</c:v>
                </c:pt>
                <c:pt idx="1289">
                  <c:v>-9939.43359375</c:v>
                </c:pt>
                <c:pt idx="1290">
                  <c:v>-9954.4345703125</c:v>
                </c:pt>
                <c:pt idx="1291">
                  <c:v>-9969.68701171875</c:v>
                </c:pt>
                <c:pt idx="1292">
                  <c:v>-9984.11279296875</c:v>
                </c:pt>
                <c:pt idx="1293">
                  <c:v>-10000.096191406201</c:v>
                </c:pt>
              </c:numCache>
            </c:numRef>
          </c:xVal>
          <c:yVal>
            <c:numRef>
              <c:f>Sheet1!$CB$13:$CB$1306</c:f>
              <c:numCache>
                <c:formatCode>0.00E+00</c:formatCode>
                <c:ptCount val="1294"/>
                <c:pt idx="0">
                  <c:v>-4.2104957423211799E-5</c:v>
                </c:pt>
                <c:pt idx="1">
                  <c:v>-4.3638651657045997E-5</c:v>
                </c:pt>
                <c:pt idx="2">
                  <c:v>-4.5645297540591701E-5</c:v>
                </c:pt>
                <c:pt idx="3">
                  <c:v>-4.2818292305138802E-5</c:v>
                </c:pt>
                <c:pt idx="4">
                  <c:v>-4.1988632661004902E-5</c:v>
                </c:pt>
                <c:pt idx="5">
                  <c:v>-4.1279456695361198E-5</c:v>
                </c:pt>
                <c:pt idx="6">
                  <c:v>-4.1940621892028801E-5</c:v>
                </c:pt>
                <c:pt idx="7">
                  <c:v>-3.7594185016716702E-5</c:v>
                </c:pt>
                <c:pt idx="8">
                  <c:v>-3.6234939545323797E-5</c:v>
                </c:pt>
                <c:pt idx="9">
                  <c:v>-3.7238147598964597E-5</c:v>
                </c:pt>
                <c:pt idx="10">
                  <c:v>-3.8400054524503502E-5</c:v>
                </c:pt>
                <c:pt idx="11">
                  <c:v>-3.0761151456404302E-5</c:v>
                </c:pt>
                <c:pt idx="12">
                  <c:v>-4.2043372805418701E-5</c:v>
                </c:pt>
                <c:pt idx="13">
                  <c:v>-3.9019127608613103E-5</c:v>
                </c:pt>
                <c:pt idx="14">
                  <c:v>-3.9772284228218298E-5</c:v>
                </c:pt>
                <c:pt idx="15">
                  <c:v>-3.89138593438559E-5</c:v>
                </c:pt>
                <c:pt idx="16">
                  <c:v>-3.7966555280399903E-5</c:v>
                </c:pt>
                <c:pt idx="17">
                  <c:v>-3.83401630437773E-5</c:v>
                </c:pt>
                <c:pt idx="18">
                  <c:v>-3.9354231802473602E-5</c:v>
                </c:pt>
                <c:pt idx="19">
                  <c:v>-4.0361016898462097E-5</c:v>
                </c:pt>
                <c:pt idx="20">
                  <c:v>-3.83477121858592E-5</c:v>
                </c:pt>
                <c:pt idx="21">
                  <c:v>-3.8918480947549502E-5</c:v>
                </c:pt>
                <c:pt idx="22">
                  <c:v>-3.4191965971565803E-5</c:v>
                </c:pt>
                <c:pt idx="23">
                  <c:v>-3.6271957049598797E-5</c:v>
                </c:pt>
                <c:pt idx="24">
                  <c:v>-3.1189594091545499E-5</c:v>
                </c:pt>
                <c:pt idx="25">
                  <c:v>-3.7172538347374901E-5</c:v>
                </c:pt>
                <c:pt idx="26">
                  <c:v>-3.5419732043829601E-5</c:v>
                </c:pt>
                <c:pt idx="27">
                  <c:v>-3.71937395897274E-5</c:v>
                </c:pt>
                <c:pt idx="28">
                  <c:v>-3.4936210388907202E-5</c:v>
                </c:pt>
                <c:pt idx="29">
                  <c:v>-3.9726247006746598E-5</c:v>
                </c:pt>
                <c:pt idx="30">
                  <c:v>-3.5313280740453297E-5</c:v>
                </c:pt>
                <c:pt idx="31">
                  <c:v>-3.40476983344685E-5</c:v>
                </c:pt>
                <c:pt idx="32">
                  <c:v>-3.1956859555246801E-5</c:v>
                </c:pt>
                <c:pt idx="33">
                  <c:v>-3.2469106422554502E-5</c:v>
                </c:pt>
                <c:pt idx="34">
                  <c:v>-3.75359504591214E-5</c:v>
                </c:pt>
                <c:pt idx="35">
                  <c:v>-3.8909615836581E-5</c:v>
                </c:pt>
                <c:pt idx="36">
                  <c:v>-2.71345589139499E-5</c:v>
                </c:pt>
                <c:pt idx="37">
                  <c:v>-3.68796851032413E-5</c:v>
                </c:pt>
                <c:pt idx="38">
                  <c:v>-3.6989772249240102E-5</c:v>
                </c:pt>
                <c:pt idx="39">
                  <c:v>-3.3563134726244399E-5</c:v>
                </c:pt>
                <c:pt idx="40">
                  <c:v>-3.0278435895575799E-5</c:v>
                </c:pt>
                <c:pt idx="41">
                  <c:v>-3.6121057700630503E-5</c:v>
                </c:pt>
                <c:pt idx="42">
                  <c:v>-3.93551715723384E-5</c:v>
                </c:pt>
                <c:pt idx="43">
                  <c:v>-3.4400961003400402E-5</c:v>
                </c:pt>
                <c:pt idx="44">
                  <c:v>-3.3599037560407897E-5</c:v>
                </c:pt>
                <c:pt idx="45">
                  <c:v>-3.7003553084271E-5</c:v>
                </c:pt>
                <c:pt idx="46">
                  <c:v>-3.6083086962149497E-5</c:v>
                </c:pt>
                <c:pt idx="47">
                  <c:v>-3.1615050156446001E-5</c:v>
                </c:pt>
                <c:pt idx="48">
                  <c:v>-3.6833124698664397E-5</c:v>
                </c:pt>
                <c:pt idx="49">
                  <c:v>-3.8072305433328698E-5</c:v>
                </c:pt>
                <c:pt idx="50">
                  <c:v>-3.7825993116503298E-5</c:v>
                </c:pt>
                <c:pt idx="51">
                  <c:v>-3.8647250657754302E-5</c:v>
                </c:pt>
                <c:pt idx="52">
                  <c:v>-3.7066640771812903E-5</c:v>
                </c:pt>
                <c:pt idx="53">
                  <c:v>-3.2467135946510003E-5</c:v>
                </c:pt>
                <c:pt idx="54">
                  <c:v>-3.68319504417276E-5</c:v>
                </c:pt>
                <c:pt idx="55">
                  <c:v>-3.2417572529016497E-5</c:v>
                </c:pt>
                <c:pt idx="56">
                  <c:v>-3.3605040863856997E-5</c:v>
                </c:pt>
                <c:pt idx="57">
                  <c:v>-3.5353537412049898E-5</c:v>
                </c:pt>
                <c:pt idx="58">
                  <c:v>-3.1786659570982599E-5</c:v>
                </c:pt>
                <c:pt idx="59">
                  <c:v>-3.2796634181335697E-5</c:v>
                </c:pt>
                <c:pt idx="60">
                  <c:v>-3.6144367823871701E-5</c:v>
                </c:pt>
                <c:pt idx="61">
                  <c:v>-3.4502616430797401E-5</c:v>
                </c:pt>
                <c:pt idx="62">
                  <c:v>-3.3357450664680303E-5</c:v>
                </c:pt>
                <c:pt idx="63">
                  <c:v>-3.1935775522654801E-5</c:v>
                </c:pt>
                <c:pt idx="64">
                  <c:v>-3.6561818026531297E-5</c:v>
                </c:pt>
                <c:pt idx="65">
                  <c:v>-3.5160013828644198E-5</c:v>
                </c:pt>
                <c:pt idx="66">
                  <c:v>-3.0125597986060199E-5</c:v>
                </c:pt>
                <c:pt idx="67">
                  <c:v>-3.6422560910289899E-5</c:v>
                </c:pt>
                <c:pt idx="68">
                  <c:v>-3.4444389083374803E-5</c:v>
                </c:pt>
                <c:pt idx="69">
                  <c:v>-3.6798001969248999E-5</c:v>
                </c:pt>
                <c:pt idx="70">
                  <c:v>-3.5971751519504503E-5</c:v>
                </c:pt>
                <c:pt idx="71">
                  <c:v>-3.4107638431341299E-5</c:v>
                </c:pt>
                <c:pt idx="72">
                  <c:v>-3.5974887452905398E-5</c:v>
                </c:pt>
                <c:pt idx="73">
                  <c:v>-3.3173497445375401E-5</c:v>
                </c:pt>
                <c:pt idx="74">
                  <c:v>-3.3129012500992599E-5</c:v>
                </c:pt>
                <c:pt idx="75">
                  <c:v>-3.4380584275217902E-5</c:v>
                </c:pt>
                <c:pt idx="76">
                  <c:v>-3.3799058762999301E-5</c:v>
                </c:pt>
                <c:pt idx="77">
                  <c:v>-3.2035847495803503E-5</c:v>
                </c:pt>
                <c:pt idx="78">
                  <c:v>-3.2942689402557601E-5</c:v>
                </c:pt>
                <c:pt idx="79">
                  <c:v>-3.1144686083102899E-5</c:v>
                </c:pt>
                <c:pt idx="80">
                  <c:v>-3.1838425199409098E-5</c:v>
                </c:pt>
                <c:pt idx="81">
                  <c:v>-2.9802268630741299E-5</c:v>
                </c:pt>
                <c:pt idx="82">
                  <c:v>-3.2344461500138798E-5</c:v>
                </c:pt>
                <c:pt idx="83">
                  <c:v>-3.2454413658194698E-5</c:v>
                </c:pt>
                <c:pt idx="84">
                  <c:v>-3.2478663377977702E-5</c:v>
                </c:pt>
                <c:pt idx="85">
                  <c:v>-3.1646005901587502E-5</c:v>
                </c:pt>
                <c:pt idx="86">
                  <c:v>-3.3993121156194497E-5</c:v>
                </c:pt>
                <c:pt idx="87">
                  <c:v>-3.2635625760895698E-5</c:v>
                </c:pt>
                <c:pt idx="88">
                  <c:v>-3.37537502754881E-5</c:v>
                </c:pt>
                <c:pt idx="89">
                  <c:v>-3.1010373770896601E-5</c:v>
                </c:pt>
                <c:pt idx="90">
                  <c:v>-3.2509811114156299E-5</c:v>
                </c:pt>
                <c:pt idx="91">
                  <c:v>-3.2195288618495998E-5</c:v>
                </c:pt>
                <c:pt idx="92">
                  <c:v>-3.33634709671704E-5</c:v>
                </c:pt>
                <c:pt idx="93">
                  <c:v>-3.2940316700292001E-5</c:v>
                </c:pt>
                <c:pt idx="94">
                  <c:v>-3.35941990067875E-5</c:v>
                </c:pt>
                <c:pt idx="95">
                  <c:v>-3.1306761176986501E-5</c:v>
                </c:pt>
                <c:pt idx="96">
                  <c:v>-3.1456651248246897E-5</c:v>
                </c:pt>
                <c:pt idx="97">
                  <c:v>-3.1418398086989903E-5</c:v>
                </c:pt>
                <c:pt idx="98">
                  <c:v>-3.2582128742764802E-5</c:v>
                </c:pt>
                <c:pt idx="99">
                  <c:v>-3.1998438632890298E-5</c:v>
                </c:pt>
                <c:pt idx="100">
                  <c:v>-3.4142846551662198E-5</c:v>
                </c:pt>
                <c:pt idx="101">
                  <c:v>-3.42246022264138E-5</c:v>
                </c:pt>
                <c:pt idx="102">
                  <c:v>-3.3755655740187001E-5</c:v>
                </c:pt>
                <c:pt idx="103">
                  <c:v>-3.4783391740120501E-5</c:v>
                </c:pt>
                <c:pt idx="104">
                  <c:v>-3.0504419099399399E-5</c:v>
                </c:pt>
                <c:pt idx="105">
                  <c:v>-3.1062455348276502E-5</c:v>
                </c:pt>
                <c:pt idx="106">
                  <c:v>-3.3526703593704597E-5</c:v>
                </c:pt>
                <c:pt idx="107">
                  <c:v>-3.0438298287610899E-5</c:v>
                </c:pt>
                <c:pt idx="108">
                  <c:v>-2.88554293215363E-5</c:v>
                </c:pt>
                <c:pt idx="109">
                  <c:v>-3.4115880002002103E-5</c:v>
                </c:pt>
                <c:pt idx="110">
                  <c:v>-3.0786381580198401E-5</c:v>
                </c:pt>
                <c:pt idx="111">
                  <c:v>-2.9960284419221601E-5</c:v>
                </c:pt>
                <c:pt idx="112">
                  <c:v>-3.3520683161014498E-5</c:v>
                </c:pt>
                <c:pt idx="113">
                  <c:v>-3.1948105087091298E-5</c:v>
                </c:pt>
                <c:pt idx="114">
                  <c:v>-3.2644170976335399E-5</c:v>
                </c:pt>
                <c:pt idx="115">
                  <c:v>-3.1239387283610601E-5</c:v>
                </c:pt>
                <c:pt idx="116">
                  <c:v>-3.1551868996100403E-5</c:v>
                </c:pt>
                <c:pt idx="117">
                  <c:v>-2.9774548355759099E-5</c:v>
                </c:pt>
                <c:pt idx="118">
                  <c:v>-3.2114815086534703E-5</c:v>
                </c:pt>
                <c:pt idx="119">
                  <c:v>-3.0477912878327601E-5</c:v>
                </c:pt>
                <c:pt idx="120">
                  <c:v>-3.2765170985318097E-5</c:v>
                </c:pt>
                <c:pt idx="121">
                  <c:v>-3.2012869300939498E-5</c:v>
                </c:pt>
                <c:pt idx="122">
                  <c:v>-3.0981553239914703E-5</c:v>
                </c:pt>
                <c:pt idx="123">
                  <c:v>-3.0990804571641603E-5</c:v>
                </c:pt>
                <c:pt idx="124">
                  <c:v>-3.1589421674489697E-5</c:v>
                </c:pt>
                <c:pt idx="125">
                  <c:v>-3.01910910857303E-5</c:v>
                </c:pt>
                <c:pt idx="126">
                  <c:v>-3.1123594169529299E-5</c:v>
                </c:pt>
                <c:pt idx="127">
                  <c:v>-3.1335316022141301E-5</c:v>
                </c:pt>
                <c:pt idx="128">
                  <c:v>-2.9280949609663199E-5</c:v>
                </c:pt>
                <c:pt idx="129">
                  <c:v>-3.1030984104258498E-5</c:v>
                </c:pt>
                <c:pt idx="130">
                  <c:v>-3.1639278505006397E-5</c:v>
                </c:pt>
                <c:pt idx="131">
                  <c:v>-2.99572808525787E-5</c:v>
                </c:pt>
                <c:pt idx="132">
                  <c:v>-2.9816030378463099E-5</c:v>
                </c:pt>
                <c:pt idx="133">
                  <c:v>-2.90723535889845E-5</c:v>
                </c:pt>
                <c:pt idx="134">
                  <c:v>-3.0928234773915301E-5</c:v>
                </c:pt>
                <c:pt idx="135">
                  <c:v>-3.0904511882236902E-5</c:v>
                </c:pt>
                <c:pt idx="136">
                  <c:v>-2.9190278480293801E-5</c:v>
                </c:pt>
                <c:pt idx="137">
                  <c:v>-3.2448797624320899E-5</c:v>
                </c:pt>
                <c:pt idx="138">
                  <c:v>-3.1555048133502303E-5</c:v>
                </c:pt>
                <c:pt idx="139">
                  <c:v>-3.2906416373301099E-5</c:v>
                </c:pt>
                <c:pt idx="140">
                  <c:v>-3.1526506528911198E-5</c:v>
                </c:pt>
                <c:pt idx="141">
                  <c:v>-3.0255797813372401E-5</c:v>
                </c:pt>
                <c:pt idx="142">
                  <c:v>-2.9783158543423899E-5</c:v>
                </c:pt>
                <c:pt idx="143">
                  <c:v>-2.9850417044418301E-5</c:v>
                </c:pt>
                <c:pt idx="144">
                  <c:v>-3.0289474473899099E-5</c:v>
                </c:pt>
                <c:pt idx="145">
                  <c:v>-3.1607256607752202E-5</c:v>
                </c:pt>
                <c:pt idx="146">
                  <c:v>-2.9598853182987001E-5</c:v>
                </c:pt>
                <c:pt idx="147">
                  <c:v>-3.0634595605287501E-5</c:v>
                </c:pt>
                <c:pt idx="148">
                  <c:v>-2.9496392517280299E-5</c:v>
                </c:pt>
                <c:pt idx="149">
                  <c:v>-3.0280702785327199E-5</c:v>
                </c:pt>
                <c:pt idx="150">
                  <c:v>-2.92049483202095E-5</c:v>
                </c:pt>
                <c:pt idx="151">
                  <c:v>-2.95067866756456E-5</c:v>
                </c:pt>
                <c:pt idx="152">
                  <c:v>-3.1475304491574803E-5</c:v>
                </c:pt>
                <c:pt idx="153">
                  <c:v>-2.8787283668694698E-5</c:v>
                </c:pt>
                <c:pt idx="154">
                  <c:v>-2.9225151129325199E-5</c:v>
                </c:pt>
                <c:pt idx="155">
                  <c:v>-3.0429926432734499E-5</c:v>
                </c:pt>
                <c:pt idx="156">
                  <c:v>-3.1437209894548801E-5</c:v>
                </c:pt>
                <c:pt idx="157">
                  <c:v>-3.1179510972520901E-5</c:v>
                </c:pt>
                <c:pt idx="158">
                  <c:v>-2.8058847043418701E-5</c:v>
                </c:pt>
                <c:pt idx="159">
                  <c:v>-2.98178944391956E-5</c:v>
                </c:pt>
                <c:pt idx="160">
                  <c:v>-3.04022647009904E-5</c:v>
                </c:pt>
                <c:pt idx="161">
                  <c:v>-2.86469321227355E-5</c:v>
                </c:pt>
                <c:pt idx="162">
                  <c:v>-2.8556466197888201E-5</c:v>
                </c:pt>
                <c:pt idx="163">
                  <c:v>-2.81995831724995E-5</c:v>
                </c:pt>
                <c:pt idx="164">
                  <c:v>-2.7897455653956499E-5</c:v>
                </c:pt>
                <c:pt idx="165">
                  <c:v>-2.9471907446942001E-5</c:v>
                </c:pt>
                <c:pt idx="166">
                  <c:v>-2.8545376153701102E-5</c:v>
                </c:pt>
                <c:pt idx="167">
                  <c:v>-2.7901409313685501E-5</c:v>
                </c:pt>
                <c:pt idx="168">
                  <c:v>-2.7788900698130001E-5</c:v>
                </c:pt>
                <c:pt idx="169">
                  <c:v>-2.8806635334003199E-5</c:v>
                </c:pt>
                <c:pt idx="170">
                  <c:v>-3.01863743960045E-5</c:v>
                </c:pt>
                <c:pt idx="171">
                  <c:v>-2.7730501547393901E-5</c:v>
                </c:pt>
                <c:pt idx="172">
                  <c:v>-2.9768814056543099E-5</c:v>
                </c:pt>
                <c:pt idx="173">
                  <c:v>-2.7912004153035402E-5</c:v>
                </c:pt>
                <c:pt idx="174">
                  <c:v>-3.0576474611018699E-5</c:v>
                </c:pt>
                <c:pt idx="175">
                  <c:v>-2.71992025419308E-5</c:v>
                </c:pt>
                <c:pt idx="176">
                  <c:v>-2.72713295860139E-5</c:v>
                </c:pt>
                <c:pt idx="177">
                  <c:v>-2.7052158767384101E-5</c:v>
                </c:pt>
                <c:pt idx="178">
                  <c:v>-2.8432918920097599E-5</c:v>
                </c:pt>
                <c:pt idx="179">
                  <c:v>-2.7557469679183499E-5</c:v>
                </c:pt>
                <c:pt idx="180">
                  <c:v>-2.81351001639306E-5</c:v>
                </c:pt>
                <c:pt idx="181">
                  <c:v>-2.90648740527513E-5</c:v>
                </c:pt>
                <c:pt idx="182">
                  <c:v>-2.8448468292466798E-5</c:v>
                </c:pt>
                <c:pt idx="183">
                  <c:v>-2.8926882710998399E-5</c:v>
                </c:pt>
                <c:pt idx="184">
                  <c:v>-2.66376654142049E-5</c:v>
                </c:pt>
                <c:pt idx="185">
                  <c:v>-3.0157256918106299E-5</c:v>
                </c:pt>
                <c:pt idx="186">
                  <c:v>-2.92737327885208E-5</c:v>
                </c:pt>
                <c:pt idx="187">
                  <c:v>-2.7386148482626702E-5</c:v>
                </c:pt>
                <c:pt idx="188">
                  <c:v>-2.9752007926836798E-5</c:v>
                </c:pt>
                <c:pt idx="189">
                  <c:v>-2.8498957978796402E-5</c:v>
                </c:pt>
                <c:pt idx="190">
                  <c:v>-2.86318395476538E-5</c:v>
                </c:pt>
                <c:pt idx="191">
                  <c:v>-2.93551899934915E-5</c:v>
                </c:pt>
                <c:pt idx="192">
                  <c:v>-2.6799446877581301E-5</c:v>
                </c:pt>
                <c:pt idx="193">
                  <c:v>-2.88791450749207E-5</c:v>
                </c:pt>
                <c:pt idx="194">
                  <c:v>-2.78925341519914E-5</c:v>
                </c:pt>
                <c:pt idx="195">
                  <c:v>-2.7813678573064E-5</c:v>
                </c:pt>
                <c:pt idx="196">
                  <c:v>-2.6910401403046701E-5</c:v>
                </c:pt>
                <c:pt idx="197">
                  <c:v>-2.6341944003710001E-5</c:v>
                </c:pt>
                <c:pt idx="198">
                  <c:v>-2.7781111137638701E-5</c:v>
                </c:pt>
                <c:pt idx="199">
                  <c:v>-2.5973846660238998E-5</c:v>
                </c:pt>
                <c:pt idx="200">
                  <c:v>-2.6741828797975999E-5</c:v>
                </c:pt>
                <c:pt idx="201">
                  <c:v>-2.6419198880642399E-5</c:v>
                </c:pt>
                <c:pt idx="202">
                  <c:v>-2.6008549877122201E-5</c:v>
                </c:pt>
                <c:pt idx="203">
                  <c:v>-2.6022810518542801E-5</c:v>
                </c:pt>
                <c:pt idx="204">
                  <c:v>-2.6558970639462301E-5</c:v>
                </c:pt>
                <c:pt idx="205">
                  <c:v>-2.6222157642776E-5</c:v>
                </c:pt>
                <c:pt idx="206">
                  <c:v>-2.5262825314183199E-5</c:v>
                </c:pt>
                <c:pt idx="207">
                  <c:v>-2.6226448957718999E-5</c:v>
                </c:pt>
                <c:pt idx="208">
                  <c:v>-2.74570629935887E-5</c:v>
                </c:pt>
                <c:pt idx="209">
                  <c:v>-2.810586532687E-5</c:v>
                </c:pt>
                <c:pt idx="210">
                  <c:v>-2.70910570971023E-5</c:v>
                </c:pt>
                <c:pt idx="211">
                  <c:v>-2.6566445280772801E-5</c:v>
                </c:pt>
                <c:pt idx="212">
                  <c:v>-2.5927923521953099E-5</c:v>
                </c:pt>
                <c:pt idx="213">
                  <c:v>-2.6859884416683201E-5</c:v>
                </c:pt>
                <c:pt idx="214">
                  <c:v>-2.6489229315572699E-5</c:v>
                </c:pt>
                <c:pt idx="215">
                  <c:v>-2.4309679617283302E-5</c:v>
                </c:pt>
                <c:pt idx="216">
                  <c:v>-2.5606781364222E-5</c:v>
                </c:pt>
                <c:pt idx="217">
                  <c:v>-2.4859016617643598E-5</c:v>
                </c:pt>
                <c:pt idx="218">
                  <c:v>-2.5425735180296799E-5</c:v>
                </c:pt>
                <c:pt idx="219">
                  <c:v>-2.5861302761028801E-5</c:v>
                </c:pt>
                <c:pt idx="220">
                  <c:v>-2.6118146819307901E-5</c:v>
                </c:pt>
                <c:pt idx="221">
                  <c:v>-2.3750729843931101E-5</c:v>
                </c:pt>
                <c:pt idx="222">
                  <c:v>-2.74834536424924E-5</c:v>
                </c:pt>
                <c:pt idx="223">
                  <c:v>-2.63682435636524E-5</c:v>
                </c:pt>
                <c:pt idx="224">
                  <c:v>-2.7323589349882101E-5</c:v>
                </c:pt>
                <c:pt idx="225">
                  <c:v>-2.5149992740426701E-5</c:v>
                </c:pt>
                <c:pt idx="226">
                  <c:v>-2.56737888860642E-5</c:v>
                </c:pt>
                <c:pt idx="227">
                  <c:v>-2.53598785879289E-5</c:v>
                </c:pt>
                <c:pt idx="228">
                  <c:v>-2.6055740418293799E-5</c:v>
                </c:pt>
                <c:pt idx="229">
                  <c:v>-2.7193223677568999E-5</c:v>
                </c:pt>
                <c:pt idx="230">
                  <c:v>-2.6691525322745501E-5</c:v>
                </c:pt>
                <c:pt idx="231">
                  <c:v>-2.60702155224205E-5</c:v>
                </c:pt>
                <c:pt idx="232">
                  <c:v>-2.4506901703511099E-5</c:v>
                </c:pt>
                <c:pt idx="233">
                  <c:v>-2.3437478920563502E-5</c:v>
                </c:pt>
                <c:pt idx="234">
                  <c:v>-2.3624186006600201E-5</c:v>
                </c:pt>
                <c:pt idx="235">
                  <c:v>-2.35027134216224E-5</c:v>
                </c:pt>
                <c:pt idx="236">
                  <c:v>-2.6511573436842699E-5</c:v>
                </c:pt>
                <c:pt idx="237">
                  <c:v>-2.48536518897725E-5</c:v>
                </c:pt>
                <c:pt idx="238">
                  <c:v>-2.4813130203828501E-5</c:v>
                </c:pt>
                <c:pt idx="239">
                  <c:v>-2.45007046802762E-5</c:v>
                </c:pt>
                <c:pt idx="240">
                  <c:v>-2.5568049835212901E-5</c:v>
                </c:pt>
                <c:pt idx="241">
                  <c:v>-2.6840990566430998E-5</c:v>
                </c:pt>
                <c:pt idx="242">
                  <c:v>-2.4360090660654701E-5</c:v>
                </c:pt>
                <c:pt idx="243">
                  <c:v>-2.3526027900395601E-5</c:v>
                </c:pt>
                <c:pt idx="244">
                  <c:v>-2.50316737730103E-5</c:v>
                </c:pt>
                <c:pt idx="245">
                  <c:v>-2.45632636684982E-5</c:v>
                </c:pt>
                <c:pt idx="246">
                  <c:v>-2.5718769206015499E-5</c:v>
                </c:pt>
                <c:pt idx="247">
                  <c:v>-2.46134372939119E-5</c:v>
                </c:pt>
                <c:pt idx="248">
                  <c:v>-2.56205970116165E-5</c:v>
                </c:pt>
                <c:pt idx="249">
                  <c:v>-2.55523557418033E-5</c:v>
                </c:pt>
                <c:pt idx="250">
                  <c:v>-2.3811283310920201E-5</c:v>
                </c:pt>
                <c:pt idx="251">
                  <c:v>-2.4755524322136401E-5</c:v>
                </c:pt>
                <c:pt idx="252">
                  <c:v>-2.4139423328050501E-5</c:v>
                </c:pt>
                <c:pt idx="253">
                  <c:v>-2.5211381750108199E-5</c:v>
                </c:pt>
                <c:pt idx="254">
                  <c:v>-2.5063849558769502E-5</c:v>
                </c:pt>
                <c:pt idx="255">
                  <c:v>-2.33831571868985E-5</c:v>
                </c:pt>
                <c:pt idx="256">
                  <c:v>-2.5000165459300399E-5</c:v>
                </c:pt>
                <c:pt idx="257">
                  <c:v>-2.4112293095244701E-5</c:v>
                </c:pt>
                <c:pt idx="258">
                  <c:v>-2.5109559664060999E-5</c:v>
                </c:pt>
                <c:pt idx="259">
                  <c:v>-2.3208275068925799E-5</c:v>
                </c:pt>
                <c:pt idx="260">
                  <c:v>-2.59275014285742E-5</c:v>
                </c:pt>
                <c:pt idx="261">
                  <c:v>-2.3720274805530399E-5</c:v>
                </c:pt>
                <c:pt idx="262">
                  <c:v>-2.5357634691892299E-5</c:v>
                </c:pt>
                <c:pt idx="263">
                  <c:v>-2.3105863242142498E-5</c:v>
                </c:pt>
                <c:pt idx="264">
                  <c:v>-2.7209352027166599E-5</c:v>
                </c:pt>
                <c:pt idx="265">
                  <c:v>-2.47365491369087E-5</c:v>
                </c:pt>
                <c:pt idx="266">
                  <c:v>-2.4587937455573201E-5</c:v>
                </c:pt>
                <c:pt idx="267">
                  <c:v>-2.38403797591194E-5</c:v>
                </c:pt>
                <c:pt idx="268">
                  <c:v>-2.4315443259390801E-5</c:v>
                </c:pt>
                <c:pt idx="269">
                  <c:v>-2.3150328450051299E-5</c:v>
                </c:pt>
                <c:pt idx="270">
                  <c:v>-2.3274362654136801E-5</c:v>
                </c:pt>
                <c:pt idx="271">
                  <c:v>-2.34742763520048E-5</c:v>
                </c:pt>
                <c:pt idx="272">
                  <c:v>-2.4374252980748001E-5</c:v>
                </c:pt>
                <c:pt idx="273">
                  <c:v>-2.13991409414116E-5</c:v>
                </c:pt>
                <c:pt idx="274">
                  <c:v>-2.43260590700261E-5</c:v>
                </c:pt>
                <c:pt idx="275">
                  <c:v>-2.3522471114488501E-5</c:v>
                </c:pt>
                <c:pt idx="276">
                  <c:v>-2.3452282187506599E-5</c:v>
                </c:pt>
                <c:pt idx="277">
                  <c:v>-2.2852054947191298E-5</c:v>
                </c:pt>
                <c:pt idx="278">
                  <c:v>-2.1113869982890401E-5</c:v>
                </c:pt>
                <c:pt idx="279">
                  <c:v>-2.4498616725205499E-5</c:v>
                </c:pt>
                <c:pt idx="280">
                  <c:v>-2.2965277876762098E-5</c:v>
                </c:pt>
                <c:pt idx="281">
                  <c:v>-2.4089143836523298E-5</c:v>
                </c:pt>
                <c:pt idx="282">
                  <c:v>-2.2245031743848E-5</c:v>
                </c:pt>
                <c:pt idx="283">
                  <c:v>-2.2956084550912101E-5</c:v>
                </c:pt>
                <c:pt idx="284">
                  <c:v>-2.27615577030278E-5</c:v>
                </c:pt>
                <c:pt idx="285">
                  <c:v>-2.17181392462649E-5</c:v>
                </c:pt>
                <c:pt idx="286">
                  <c:v>-2.11964369361282E-5</c:v>
                </c:pt>
                <c:pt idx="287">
                  <c:v>-2.2195499324561899E-5</c:v>
                </c:pt>
                <c:pt idx="288">
                  <c:v>-2.05771749912138E-5</c:v>
                </c:pt>
                <c:pt idx="289">
                  <c:v>-2.2091249036964E-5</c:v>
                </c:pt>
                <c:pt idx="290">
                  <c:v>-2.15925426518375E-5</c:v>
                </c:pt>
                <c:pt idx="291">
                  <c:v>-2.07092840697197E-5</c:v>
                </c:pt>
                <c:pt idx="292">
                  <c:v>-2.21952621215475E-5</c:v>
                </c:pt>
                <c:pt idx="293">
                  <c:v>-2.22844409071967E-5</c:v>
                </c:pt>
                <c:pt idx="294">
                  <c:v>-2.1847646657793501E-5</c:v>
                </c:pt>
                <c:pt idx="295">
                  <c:v>-2.0889685817997701E-5</c:v>
                </c:pt>
                <c:pt idx="296">
                  <c:v>-2.1219740731577199E-5</c:v>
                </c:pt>
                <c:pt idx="297">
                  <c:v>-2.2104473627878501E-5</c:v>
                </c:pt>
                <c:pt idx="298">
                  <c:v>-2.1077021138102199E-5</c:v>
                </c:pt>
                <c:pt idx="299">
                  <c:v>-2.0776680246762801E-5</c:v>
                </c:pt>
                <c:pt idx="300">
                  <c:v>-1.9215524696521201E-5</c:v>
                </c:pt>
                <c:pt idx="301">
                  <c:v>-1.8835311687477699E-5</c:v>
                </c:pt>
                <c:pt idx="302">
                  <c:v>-2.0126815997774701E-5</c:v>
                </c:pt>
                <c:pt idx="303">
                  <c:v>-1.8527303645410299E-5</c:v>
                </c:pt>
                <c:pt idx="304">
                  <c:v>-1.9933294352480399E-5</c:v>
                </c:pt>
                <c:pt idx="305">
                  <c:v>-1.8785551836439998E-5</c:v>
                </c:pt>
                <c:pt idx="306">
                  <c:v>-1.8588511394422799E-5</c:v>
                </c:pt>
                <c:pt idx="307">
                  <c:v>-1.8921439408694801E-5</c:v>
                </c:pt>
                <c:pt idx="308">
                  <c:v>-1.6809524777581E-5</c:v>
                </c:pt>
                <c:pt idx="309">
                  <c:v>-1.8759886974315201E-5</c:v>
                </c:pt>
                <c:pt idx="310">
                  <c:v>-1.8080923708227501E-5</c:v>
                </c:pt>
                <c:pt idx="311">
                  <c:v>-1.66464217580422E-5</c:v>
                </c:pt>
                <c:pt idx="312">
                  <c:v>-1.6032308956393399E-5</c:v>
                </c:pt>
                <c:pt idx="313">
                  <c:v>-1.60777366749057E-5</c:v>
                </c:pt>
                <c:pt idx="314">
                  <c:v>-1.4874284015452101E-5</c:v>
                </c:pt>
                <c:pt idx="315">
                  <c:v>-1.5341341024563299E-5</c:v>
                </c:pt>
                <c:pt idx="316">
                  <c:v>-1.35958806330247E-5</c:v>
                </c:pt>
                <c:pt idx="317">
                  <c:v>-1.5317284468422799E-5</c:v>
                </c:pt>
                <c:pt idx="318">
                  <c:v>-1.3947226646196399E-5</c:v>
                </c:pt>
                <c:pt idx="319">
                  <c:v>-1.1782467543381799E-5</c:v>
                </c:pt>
                <c:pt idx="320">
                  <c:v>-1.29328266431012E-5</c:v>
                </c:pt>
                <c:pt idx="321">
                  <c:v>-1.19021842373488E-5</c:v>
                </c:pt>
                <c:pt idx="322">
                  <c:v>-9.2906875411775697E-6</c:v>
                </c:pt>
                <c:pt idx="323">
                  <c:v>-7.4205063099434196E-6</c:v>
                </c:pt>
                <c:pt idx="324">
                  <c:v>-7.3822586632880904E-6</c:v>
                </c:pt>
                <c:pt idx="325">
                  <c:v>-5.1382153376620404E-6</c:v>
                </c:pt>
                <c:pt idx="326">
                  <c:v>-4.8763720609954402E-6</c:v>
                </c:pt>
                <c:pt idx="327">
                  <c:v>-5.2987242231490999E-6</c:v>
                </c:pt>
                <c:pt idx="328">
                  <c:v>-2.3321039467984999E-6</c:v>
                </c:pt>
                <c:pt idx="329">
                  <c:v>1.87605428983036E-6</c:v>
                </c:pt>
                <c:pt idx="330">
                  <c:v>2.4868035603938799E-6</c:v>
                </c:pt>
                <c:pt idx="331">
                  <c:v>2.5547573530801199E-6</c:v>
                </c:pt>
                <c:pt idx="332">
                  <c:v>5.3204292300852897E-6</c:v>
                </c:pt>
                <c:pt idx="333">
                  <c:v>7.9301489138275194E-6</c:v>
                </c:pt>
                <c:pt idx="334">
                  <c:v>9.19721528810185E-6</c:v>
                </c:pt>
                <c:pt idx="335">
                  <c:v>1.1312251387667801E-5</c:v>
                </c:pt>
                <c:pt idx="336">
                  <c:v>1.3174437659525901E-5</c:v>
                </c:pt>
                <c:pt idx="337">
                  <c:v>1.5398880267137699E-5</c:v>
                </c:pt>
                <c:pt idx="338">
                  <c:v>1.6779147923485099E-5</c:v>
                </c:pt>
                <c:pt idx="339">
                  <c:v>1.8164500732717799E-5</c:v>
                </c:pt>
                <c:pt idx="340">
                  <c:v>2.1932263269340701E-5</c:v>
                </c:pt>
                <c:pt idx="341">
                  <c:v>2.2789264875287199E-5</c:v>
                </c:pt>
                <c:pt idx="342">
                  <c:v>2.5398817821508498E-5</c:v>
                </c:pt>
                <c:pt idx="343">
                  <c:v>2.8673576605084098E-5</c:v>
                </c:pt>
                <c:pt idx="344">
                  <c:v>3.1042478007654399E-5</c:v>
                </c:pt>
                <c:pt idx="345">
                  <c:v>3.3568468661443801E-5</c:v>
                </c:pt>
                <c:pt idx="346">
                  <c:v>3.5903736038927098E-5</c:v>
                </c:pt>
                <c:pt idx="347">
                  <c:v>3.6801685543656397E-5</c:v>
                </c:pt>
                <c:pt idx="348">
                  <c:v>4.0470446432584297E-5</c:v>
                </c:pt>
                <c:pt idx="349">
                  <c:v>4.1450125109386797E-5</c:v>
                </c:pt>
                <c:pt idx="350">
                  <c:v>4.34457566497744E-5</c:v>
                </c:pt>
                <c:pt idx="351">
                  <c:v>4.4811860920569598E-5</c:v>
                </c:pt>
                <c:pt idx="352">
                  <c:v>4.64841745769611E-5</c:v>
                </c:pt>
                <c:pt idx="353">
                  <c:v>4.5428639634900797E-5</c:v>
                </c:pt>
                <c:pt idx="354">
                  <c:v>4.8340276076468897E-5</c:v>
                </c:pt>
                <c:pt idx="355">
                  <c:v>5.1398116704646603E-5</c:v>
                </c:pt>
                <c:pt idx="356">
                  <c:v>5.1752493529196997E-5</c:v>
                </c:pt>
                <c:pt idx="357">
                  <c:v>5.4535425308180003E-5</c:v>
                </c:pt>
                <c:pt idx="358">
                  <c:v>5.53228293916953E-5</c:v>
                </c:pt>
                <c:pt idx="359">
                  <c:v>5.7522550712915099E-5</c:v>
                </c:pt>
                <c:pt idx="360">
                  <c:v>5.7739857331900701E-5</c:v>
                </c:pt>
                <c:pt idx="361">
                  <c:v>5.8183827167746999E-5</c:v>
                </c:pt>
                <c:pt idx="362">
                  <c:v>6.0456316194693399E-5</c:v>
                </c:pt>
                <c:pt idx="363">
                  <c:v>5.92563719701749E-5</c:v>
                </c:pt>
                <c:pt idx="364">
                  <c:v>6.1247980023254001E-5</c:v>
                </c:pt>
                <c:pt idx="365">
                  <c:v>6.1288324625315195E-5</c:v>
                </c:pt>
                <c:pt idx="366">
                  <c:v>6.2954885501642207E-5</c:v>
                </c:pt>
                <c:pt idx="367">
                  <c:v>6.4838004753817001E-5</c:v>
                </c:pt>
                <c:pt idx="368">
                  <c:v>6.5711640855541494E-5</c:v>
                </c:pt>
                <c:pt idx="369">
                  <c:v>6.6395687948026498E-5</c:v>
                </c:pt>
                <c:pt idx="370">
                  <c:v>6.7203516804784406E-5</c:v>
                </c:pt>
                <c:pt idx="371">
                  <c:v>6.8596355501644702E-5</c:v>
                </c:pt>
                <c:pt idx="372">
                  <c:v>6.7466197149479705E-5</c:v>
                </c:pt>
                <c:pt idx="373">
                  <c:v>6.9338634127041397E-5</c:v>
                </c:pt>
                <c:pt idx="374">
                  <c:v>6.7592102243921296E-5</c:v>
                </c:pt>
                <c:pt idx="375">
                  <c:v>6.99382098004111E-5</c:v>
                </c:pt>
                <c:pt idx="376">
                  <c:v>6.8599137126012705E-5</c:v>
                </c:pt>
                <c:pt idx="377">
                  <c:v>7.0381899318412697E-5</c:v>
                </c:pt>
                <c:pt idx="378">
                  <c:v>7.1885430150340606E-5</c:v>
                </c:pt>
                <c:pt idx="379">
                  <c:v>7.1114234361512101E-5</c:v>
                </c:pt>
                <c:pt idx="380">
                  <c:v>7.1243379857855398E-5</c:v>
                </c:pt>
                <c:pt idx="381">
                  <c:v>7.4735507161807798E-5</c:v>
                </c:pt>
                <c:pt idx="382">
                  <c:v>7.5248685636981606E-5</c:v>
                </c:pt>
                <c:pt idx="383">
                  <c:v>7.6502077217552604E-5</c:v>
                </c:pt>
                <c:pt idx="384">
                  <c:v>7.5999350500701896E-5</c:v>
                </c:pt>
                <c:pt idx="385">
                  <c:v>7.6838780134690001E-5</c:v>
                </c:pt>
                <c:pt idx="386">
                  <c:v>7.5234190336444595E-5</c:v>
                </c:pt>
                <c:pt idx="387">
                  <c:v>7.7892314073371605E-5</c:v>
                </c:pt>
                <c:pt idx="388">
                  <c:v>7.6344566497662202E-5</c:v>
                </c:pt>
                <c:pt idx="389">
                  <c:v>7.6557675959867404E-5</c:v>
                </c:pt>
                <c:pt idx="390">
                  <c:v>7.7644640427083398E-5</c:v>
                </c:pt>
                <c:pt idx="391">
                  <c:v>7.8612452250708195E-5</c:v>
                </c:pt>
                <c:pt idx="392">
                  <c:v>7.7771698356158503E-5</c:v>
                </c:pt>
                <c:pt idx="393">
                  <c:v>8.19998668787643E-5</c:v>
                </c:pt>
                <c:pt idx="394">
                  <c:v>8.1137164664128096E-5</c:v>
                </c:pt>
                <c:pt idx="395">
                  <c:v>8.0607041803943698E-5</c:v>
                </c:pt>
                <c:pt idx="396">
                  <c:v>8.09498779753474E-5</c:v>
                </c:pt>
                <c:pt idx="397">
                  <c:v>7.88266654487695E-5</c:v>
                </c:pt>
                <c:pt idx="398">
                  <c:v>8.2046518258367896E-5</c:v>
                </c:pt>
                <c:pt idx="399">
                  <c:v>8.18775565812345E-5</c:v>
                </c:pt>
                <c:pt idx="400">
                  <c:v>8.2541606268967803E-5</c:v>
                </c:pt>
                <c:pt idx="401">
                  <c:v>8.3466860951015697E-5</c:v>
                </c:pt>
                <c:pt idx="402">
                  <c:v>8.3661480738253998E-5</c:v>
                </c:pt>
                <c:pt idx="403">
                  <c:v>8.6375895702533504E-5</c:v>
                </c:pt>
                <c:pt idx="404">
                  <c:v>8.4931071895803795E-5</c:v>
                </c:pt>
                <c:pt idx="405">
                  <c:v>8.5845115953377395E-5</c:v>
                </c:pt>
                <c:pt idx="406">
                  <c:v>8.4795729838285893E-5</c:v>
                </c:pt>
                <c:pt idx="407">
                  <c:v>8.5980888098503605E-5</c:v>
                </c:pt>
                <c:pt idx="408">
                  <c:v>8.7563908822555097E-5</c:v>
                </c:pt>
                <c:pt idx="409">
                  <c:v>8.7126555504618696E-5</c:v>
                </c:pt>
                <c:pt idx="410">
                  <c:v>8.5925032384387396E-5</c:v>
                </c:pt>
                <c:pt idx="411">
                  <c:v>8.8708924680986002E-5</c:v>
                </c:pt>
                <c:pt idx="412">
                  <c:v>8.9770617024255002E-5</c:v>
                </c:pt>
                <c:pt idx="413">
                  <c:v>8.9087115777211802E-5</c:v>
                </c:pt>
                <c:pt idx="414">
                  <c:v>8.7841877481451298E-5</c:v>
                </c:pt>
                <c:pt idx="415">
                  <c:v>9.0304583214321206E-5</c:v>
                </c:pt>
                <c:pt idx="416">
                  <c:v>9.36456325513443E-5</c:v>
                </c:pt>
                <c:pt idx="417">
                  <c:v>9.2127884355725905E-5</c:v>
                </c:pt>
                <c:pt idx="418">
                  <c:v>9.5643226261039302E-5</c:v>
                </c:pt>
                <c:pt idx="419">
                  <c:v>9.2603569535155806E-5</c:v>
                </c:pt>
                <c:pt idx="420">
                  <c:v>9.61658345203027E-5</c:v>
                </c:pt>
                <c:pt idx="421">
                  <c:v>9.61042157257528E-5</c:v>
                </c:pt>
                <c:pt idx="422">
                  <c:v>9.7338449639185499E-5</c:v>
                </c:pt>
                <c:pt idx="423" formatCode="General">
                  <c:v>1.00232691390298E-4</c:v>
                </c:pt>
                <c:pt idx="424" formatCode="General">
                  <c:v>1.00576010720842E-4</c:v>
                </c:pt>
                <c:pt idx="425">
                  <c:v>9.8191137450337403E-5</c:v>
                </c:pt>
                <c:pt idx="426" formatCode="General">
                  <c:v>1.00537785492824E-4</c:v>
                </c:pt>
                <c:pt idx="427" formatCode="General">
                  <c:v>1.0057385399431601E-4</c:v>
                </c:pt>
                <c:pt idx="428" formatCode="General">
                  <c:v>1.03548350790339E-4</c:v>
                </c:pt>
                <c:pt idx="429" formatCode="General">
                  <c:v>1.01448806218484E-4</c:v>
                </c:pt>
                <c:pt idx="430" formatCode="General">
                  <c:v>1.02164551124806E-4</c:v>
                </c:pt>
                <c:pt idx="431" formatCode="General">
                  <c:v>1.04689937714696E-4</c:v>
                </c:pt>
                <c:pt idx="432" formatCode="General">
                  <c:v>1.06503036566479E-4</c:v>
                </c:pt>
                <c:pt idx="433" formatCode="General">
                  <c:v>1.06603352898455E-4</c:v>
                </c:pt>
                <c:pt idx="434" formatCode="General">
                  <c:v>1.05865785065438E-4</c:v>
                </c:pt>
                <c:pt idx="435" formatCode="General">
                  <c:v>1.0731557012948699E-4</c:v>
                </c:pt>
                <c:pt idx="436" formatCode="General">
                  <c:v>1.12486492210364E-4</c:v>
                </c:pt>
                <c:pt idx="437" formatCode="General">
                  <c:v>1.0845299982156E-4</c:v>
                </c:pt>
                <c:pt idx="438" formatCode="General">
                  <c:v>1.11589250980188E-4</c:v>
                </c:pt>
                <c:pt idx="439" formatCode="General">
                  <c:v>1.1328934385326701E-4</c:v>
                </c:pt>
                <c:pt idx="440" formatCode="General">
                  <c:v>1.14536024898164E-4</c:v>
                </c:pt>
                <c:pt idx="441" formatCode="General">
                  <c:v>1.15277334942385E-4</c:v>
                </c:pt>
                <c:pt idx="442" formatCode="General">
                  <c:v>1.15865972287791E-4</c:v>
                </c:pt>
                <c:pt idx="443" formatCode="General">
                  <c:v>1.16296117347157E-4</c:v>
                </c:pt>
                <c:pt idx="444" formatCode="General">
                  <c:v>1.19157364587128E-4</c:v>
                </c:pt>
                <c:pt idx="445" formatCode="General">
                  <c:v>1.18058472198196E-4</c:v>
                </c:pt>
                <c:pt idx="446" formatCode="General">
                  <c:v>1.1996299086143601E-4</c:v>
                </c:pt>
                <c:pt idx="447" formatCode="General">
                  <c:v>1.2045895418170001E-4</c:v>
                </c:pt>
                <c:pt idx="448" formatCode="General">
                  <c:v>1.2317401155325299E-4</c:v>
                </c:pt>
                <c:pt idx="449" formatCode="General">
                  <c:v>1.22505675342438E-4</c:v>
                </c:pt>
                <c:pt idx="450" formatCode="General">
                  <c:v>1.2487269169330099E-4</c:v>
                </c:pt>
                <c:pt idx="451" formatCode="General">
                  <c:v>1.24775490632059E-4</c:v>
                </c:pt>
                <c:pt idx="452" formatCode="General">
                  <c:v>1.27380526408114E-4</c:v>
                </c:pt>
                <c:pt idx="453" formatCode="General">
                  <c:v>1.24507285008951E-4</c:v>
                </c:pt>
                <c:pt idx="454" formatCode="General">
                  <c:v>1.2824607529117999E-4</c:v>
                </c:pt>
                <c:pt idx="455" formatCode="General">
                  <c:v>1.2841451831256901E-4</c:v>
                </c:pt>
                <c:pt idx="456" formatCode="General">
                  <c:v>1.3102777955997501E-4</c:v>
                </c:pt>
                <c:pt idx="457" formatCode="General">
                  <c:v>1.3032126716969799E-4</c:v>
                </c:pt>
                <c:pt idx="458" formatCode="General">
                  <c:v>1.31203995394522E-4</c:v>
                </c:pt>
                <c:pt idx="459" formatCode="General">
                  <c:v>1.3283013273448799E-4</c:v>
                </c:pt>
                <c:pt idx="460" formatCode="General">
                  <c:v>1.33845977373874E-4</c:v>
                </c:pt>
                <c:pt idx="461" formatCode="General">
                  <c:v>1.3401479135977001E-4</c:v>
                </c:pt>
                <c:pt idx="462" formatCode="General">
                  <c:v>1.34777628597773E-4</c:v>
                </c:pt>
                <c:pt idx="463" formatCode="General">
                  <c:v>1.35896185207496E-4</c:v>
                </c:pt>
                <c:pt idx="464" formatCode="General">
                  <c:v>1.3805669420916401E-4</c:v>
                </c:pt>
                <c:pt idx="465" formatCode="General">
                  <c:v>1.37038654977258E-4</c:v>
                </c:pt>
                <c:pt idx="466" formatCode="General">
                  <c:v>1.40846562517114E-4</c:v>
                </c:pt>
                <c:pt idx="467" formatCode="General">
                  <c:v>1.3855113319535101E-4</c:v>
                </c:pt>
                <c:pt idx="468" formatCode="General">
                  <c:v>1.4085283037026201E-4</c:v>
                </c:pt>
                <c:pt idx="469" formatCode="General">
                  <c:v>1.41263294020712E-4</c:v>
                </c:pt>
                <c:pt idx="470" formatCode="General">
                  <c:v>1.4007450232938001E-4</c:v>
                </c:pt>
                <c:pt idx="471" formatCode="General">
                  <c:v>1.4046492400601E-4</c:v>
                </c:pt>
                <c:pt idx="472" formatCode="General">
                  <c:v>1.3977662820994599E-4</c:v>
                </c:pt>
                <c:pt idx="473" formatCode="General">
                  <c:v>1.39757308639788E-4</c:v>
                </c:pt>
                <c:pt idx="474" formatCode="General">
                  <c:v>1.4016406584225799E-4</c:v>
                </c:pt>
                <c:pt idx="475" formatCode="General">
                  <c:v>1.39080556042444E-4</c:v>
                </c:pt>
                <c:pt idx="476" formatCode="General">
                  <c:v>1.3792935244931801E-4</c:v>
                </c:pt>
                <c:pt idx="477" formatCode="General">
                  <c:v>1.3812218235287999E-4</c:v>
                </c:pt>
                <c:pt idx="478" formatCode="General">
                  <c:v>1.37478931501492E-4</c:v>
                </c:pt>
                <c:pt idx="479" formatCode="General">
                  <c:v>1.3769764704869299E-4</c:v>
                </c:pt>
                <c:pt idx="480" formatCode="General">
                  <c:v>1.32679157108742E-4</c:v>
                </c:pt>
                <c:pt idx="481" formatCode="General">
                  <c:v>1.32492013819051E-4</c:v>
                </c:pt>
                <c:pt idx="482" formatCode="General">
                  <c:v>1.31583809031678E-4</c:v>
                </c:pt>
                <c:pt idx="483" formatCode="General">
                  <c:v>1.3116906904230599E-4</c:v>
                </c:pt>
                <c:pt idx="484" formatCode="General">
                  <c:v>1.29187343032516E-4</c:v>
                </c:pt>
                <c:pt idx="485" formatCode="General">
                  <c:v>1.27121877336404E-4</c:v>
                </c:pt>
                <c:pt idx="486" formatCode="General">
                  <c:v>1.2466369915567499E-4</c:v>
                </c:pt>
                <c:pt idx="487" formatCode="General">
                  <c:v>1.2582703933681201E-4</c:v>
                </c:pt>
                <c:pt idx="488" formatCode="General">
                  <c:v>1.21193710393858E-4</c:v>
                </c:pt>
                <c:pt idx="489" formatCode="General">
                  <c:v>1.1884987268545E-4</c:v>
                </c:pt>
                <c:pt idx="490" formatCode="General">
                  <c:v>1.159235404152E-4</c:v>
                </c:pt>
                <c:pt idx="491" formatCode="General">
                  <c:v>1.15497421996406E-4</c:v>
                </c:pt>
                <c:pt idx="492" formatCode="General">
                  <c:v>1.1174514778092801E-4</c:v>
                </c:pt>
                <c:pt idx="493" formatCode="General">
                  <c:v>1.09987738588405E-4</c:v>
                </c:pt>
                <c:pt idx="494" formatCode="General">
                  <c:v>1.0666346432197301E-4</c:v>
                </c:pt>
                <c:pt idx="495" formatCode="General">
                  <c:v>1.05320888898614E-4</c:v>
                </c:pt>
                <c:pt idx="496" formatCode="General">
                  <c:v>1.0393972061110601E-4</c:v>
                </c:pt>
                <c:pt idx="497">
                  <c:v>9.6880272487194505E-5</c:v>
                </c:pt>
                <c:pt idx="498">
                  <c:v>9.6448982431533093E-5</c:v>
                </c:pt>
                <c:pt idx="499">
                  <c:v>9.3246944519637803E-5</c:v>
                </c:pt>
                <c:pt idx="500">
                  <c:v>9.0740506918350004E-5</c:v>
                </c:pt>
                <c:pt idx="501">
                  <c:v>8.9346234336720501E-5</c:v>
                </c:pt>
                <c:pt idx="502">
                  <c:v>8.2465170934113697E-5</c:v>
                </c:pt>
                <c:pt idx="503">
                  <c:v>7.8366596012517296E-5</c:v>
                </c:pt>
                <c:pt idx="504">
                  <c:v>7.6415553167131099E-5</c:v>
                </c:pt>
                <c:pt idx="505">
                  <c:v>7.37517108984527E-5</c:v>
                </c:pt>
                <c:pt idx="506">
                  <c:v>6.8279553844275198E-5</c:v>
                </c:pt>
                <c:pt idx="507">
                  <c:v>6.5006933220604194E-5</c:v>
                </c:pt>
                <c:pt idx="508">
                  <c:v>6.2345527256797196E-5</c:v>
                </c:pt>
                <c:pt idx="509">
                  <c:v>5.9479182641908099E-5</c:v>
                </c:pt>
                <c:pt idx="510">
                  <c:v>5.4710863909573703E-5</c:v>
                </c:pt>
                <c:pt idx="511">
                  <c:v>5.3454764658513998E-5</c:v>
                </c:pt>
                <c:pt idx="512">
                  <c:v>4.4891173897760403E-5</c:v>
                </c:pt>
                <c:pt idx="513">
                  <c:v>3.98446815159485E-5</c:v>
                </c:pt>
                <c:pt idx="514">
                  <c:v>3.8173769631071698E-5</c:v>
                </c:pt>
                <c:pt idx="515">
                  <c:v>3.3003703948924199E-5</c:v>
                </c:pt>
                <c:pt idx="516">
                  <c:v>2.9901107593293101E-5</c:v>
                </c:pt>
                <c:pt idx="517">
                  <c:v>2.6230985094827001E-5</c:v>
                </c:pt>
                <c:pt idx="518">
                  <c:v>1.84743107227251E-5</c:v>
                </c:pt>
                <c:pt idx="519">
                  <c:v>1.41310864778247E-5</c:v>
                </c:pt>
                <c:pt idx="520">
                  <c:v>1.2474171138587699E-5</c:v>
                </c:pt>
                <c:pt idx="521">
                  <c:v>5.3868589275289101E-6</c:v>
                </c:pt>
                <c:pt idx="522">
                  <c:v>-1.32808666306126E-6</c:v>
                </c:pt>
                <c:pt idx="523">
                  <c:v>-4.9920464679670896E-6</c:v>
                </c:pt>
                <c:pt idx="524">
                  <c:v>-1.0906965827221301E-5</c:v>
                </c:pt>
                <c:pt idx="525">
                  <c:v>-1.5295043210036601E-5</c:v>
                </c:pt>
                <c:pt idx="526">
                  <c:v>-2.2353565713137201E-5</c:v>
                </c:pt>
                <c:pt idx="527">
                  <c:v>-2.8278119863145999E-5</c:v>
                </c:pt>
                <c:pt idx="528">
                  <c:v>-3.5627883462646697E-5</c:v>
                </c:pt>
                <c:pt idx="529">
                  <c:v>-4.0263059430524599E-5</c:v>
                </c:pt>
                <c:pt idx="530">
                  <c:v>-4.81179579949015E-5</c:v>
                </c:pt>
                <c:pt idx="531">
                  <c:v>-5.3406608430500097E-5</c:v>
                </c:pt>
                <c:pt idx="532">
                  <c:v>-5.8775095365643102E-5</c:v>
                </c:pt>
                <c:pt idx="533">
                  <c:v>-6.5932726162793394E-5</c:v>
                </c:pt>
                <c:pt idx="534">
                  <c:v>-7.4235349883584002E-5</c:v>
                </c:pt>
                <c:pt idx="535">
                  <c:v>-8.0199350380393396E-5</c:v>
                </c:pt>
                <c:pt idx="536">
                  <c:v>-8.7327313021273099E-5</c:v>
                </c:pt>
                <c:pt idx="537">
                  <c:v>-9.4869504448245805E-5</c:v>
                </c:pt>
                <c:pt idx="538" formatCode="General">
                  <c:v>-1.00098684426484E-4</c:v>
                </c:pt>
                <c:pt idx="539" formatCode="General">
                  <c:v>-1.1067290648836199E-4</c:v>
                </c:pt>
                <c:pt idx="540" formatCode="General">
                  <c:v>-1.17425155289138E-4</c:v>
                </c:pt>
                <c:pt idx="541" formatCode="General">
                  <c:v>-1.23941913196471E-4</c:v>
                </c:pt>
                <c:pt idx="542" formatCode="General">
                  <c:v>-1.31581294222534E-4</c:v>
                </c:pt>
                <c:pt idx="543" formatCode="General">
                  <c:v>-1.4297105687894501E-4</c:v>
                </c:pt>
                <c:pt idx="544" formatCode="General">
                  <c:v>-1.53503058299959E-4</c:v>
                </c:pt>
                <c:pt idx="545" formatCode="General">
                  <c:v>-1.60793851273767E-4</c:v>
                </c:pt>
                <c:pt idx="546" formatCode="General">
                  <c:v>-1.66875792826363E-4</c:v>
                </c:pt>
                <c:pt idx="547" formatCode="General">
                  <c:v>-1.73786485371328E-4</c:v>
                </c:pt>
                <c:pt idx="548" formatCode="General">
                  <c:v>-1.88442077432901E-4</c:v>
                </c:pt>
                <c:pt idx="549" formatCode="General">
                  <c:v>-1.9482796118892401E-4</c:v>
                </c:pt>
                <c:pt idx="550" formatCode="General">
                  <c:v>-2.04006465299657E-4</c:v>
                </c:pt>
                <c:pt idx="551" formatCode="General">
                  <c:v>-2.1594853735186601E-4</c:v>
                </c:pt>
                <c:pt idx="552" formatCode="General">
                  <c:v>-2.2639420665047401E-4</c:v>
                </c:pt>
                <c:pt idx="553" formatCode="General">
                  <c:v>-2.3749187103977399E-4</c:v>
                </c:pt>
                <c:pt idx="554" formatCode="General">
                  <c:v>-2.4705224389923999E-4</c:v>
                </c:pt>
                <c:pt idx="555" formatCode="General">
                  <c:v>-2.57472123047699E-4</c:v>
                </c:pt>
                <c:pt idx="556" formatCode="General">
                  <c:v>-2.7070633255558399E-4</c:v>
                </c:pt>
                <c:pt idx="557" formatCode="General">
                  <c:v>-2.76799944875925E-4</c:v>
                </c:pt>
                <c:pt idx="558" formatCode="General">
                  <c:v>-2.9092773795161601E-4</c:v>
                </c:pt>
                <c:pt idx="559" formatCode="General">
                  <c:v>-3.0694505085525602E-4</c:v>
                </c:pt>
                <c:pt idx="560" formatCode="General">
                  <c:v>-3.2213845720329099E-4</c:v>
                </c:pt>
                <c:pt idx="561" formatCode="General">
                  <c:v>-3.3592982199648097E-4</c:v>
                </c:pt>
                <c:pt idx="562" formatCode="General">
                  <c:v>-3.48631326473999E-4</c:v>
                </c:pt>
                <c:pt idx="563" formatCode="General">
                  <c:v>-3.6515709913365502E-4</c:v>
                </c:pt>
                <c:pt idx="564" formatCode="General">
                  <c:v>-3.7838359850144902E-4</c:v>
                </c:pt>
                <c:pt idx="565" formatCode="General">
                  <c:v>-3.9193073578199498E-4</c:v>
                </c:pt>
                <c:pt idx="566" formatCode="General">
                  <c:v>-4.1036698778800098E-4</c:v>
                </c:pt>
                <c:pt idx="567" formatCode="General">
                  <c:v>-4.2923648500852102E-4</c:v>
                </c:pt>
                <c:pt idx="568" formatCode="General">
                  <c:v>-4.42717599892225E-4</c:v>
                </c:pt>
                <c:pt idx="569" formatCode="General">
                  <c:v>-4.6405553115140601E-4</c:v>
                </c:pt>
                <c:pt idx="570" formatCode="General">
                  <c:v>-4.7716175825173102E-4</c:v>
                </c:pt>
                <c:pt idx="571" formatCode="General">
                  <c:v>-4.9546399784833502E-4</c:v>
                </c:pt>
                <c:pt idx="572" formatCode="General">
                  <c:v>-5.1938937047647099E-4</c:v>
                </c:pt>
                <c:pt idx="573" formatCode="General">
                  <c:v>-5.3815559462874101E-4</c:v>
                </c:pt>
                <c:pt idx="574" formatCode="General">
                  <c:v>-5.5937354948333204E-4</c:v>
                </c:pt>
                <c:pt idx="575" formatCode="General">
                  <c:v>-5.8243683272031705E-4</c:v>
                </c:pt>
                <c:pt idx="576" formatCode="General">
                  <c:v>-6.1101537739918505E-4</c:v>
                </c:pt>
                <c:pt idx="577" formatCode="General">
                  <c:v>-6.3941631572525298E-4</c:v>
                </c:pt>
                <c:pt idx="578" formatCode="General">
                  <c:v>-6.6603636512269104E-4</c:v>
                </c:pt>
                <c:pt idx="579" formatCode="General">
                  <c:v>-6.9662861451606501E-4</c:v>
                </c:pt>
                <c:pt idx="580" formatCode="General">
                  <c:v>-7.2714161783962998E-4</c:v>
                </c:pt>
                <c:pt idx="581" formatCode="General">
                  <c:v>-7.6074280048199396E-4</c:v>
                </c:pt>
                <c:pt idx="582" formatCode="General">
                  <c:v>-7.93084815681101E-4</c:v>
                </c:pt>
                <c:pt idx="583" formatCode="General">
                  <c:v>-8.2826902695206403E-4</c:v>
                </c:pt>
                <c:pt idx="584" formatCode="General">
                  <c:v>-8.7332149389885501E-4</c:v>
                </c:pt>
                <c:pt idx="585" formatCode="General">
                  <c:v>-9.1416149527323999E-4</c:v>
                </c:pt>
                <c:pt idx="586" formatCode="General">
                  <c:v>-9.5005425503435798E-4</c:v>
                </c:pt>
                <c:pt idx="587" formatCode="General">
                  <c:v>-1.00109125796876E-3</c:v>
                </c:pt>
                <c:pt idx="588" formatCode="General">
                  <c:v>-1.03138939313825E-3</c:v>
                </c:pt>
                <c:pt idx="589" formatCode="General">
                  <c:v>-1.0689806382866999E-3</c:v>
                </c:pt>
                <c:pt idx="590" formatCode="General">
                  <c:v>-1.1101871204303199E-3</c:v>
                </c:pt>
                <c:pt idx="591" formatCode="General">
                  <c:v>-1.1378446026066101E-3</c:v>
                </c:pt>
                <c:pt idx="592" formatCode="General">
                  <c:v>-1.1592972650325301E-3</c:v>
                </c:pt>
                <c:pt idx="593" formatCode="General">
                  <c:v>-1.1889893465595099E-3</c:v>
                </c:pt>
                <c:pt idx="594" formatCode="General">
                  <c:v>-1.20903023741646E-3</c:v>
                </c:pt>
                <c:pt idx="595" formatCode="General">
                  <c:v>-1.2191730381339401E-3</c:v>
                </c:pt>
                <c:pt idx="596" formatCode="General">
                  <c:v>-1.2291618147021401E-3</c:v>
                </c:pt>
                <c:pt idx="597" formatCode="General">
                  <c:v>-1.23187497507795E-3</c:v>
                </c:pt>
                <c:pt idx="598" formatCode="General">
                  <c:v>-1.2380079233679201E-3</c:v>
                </c:pt>
                <c:pt idx="599" formatCode="General">
                  <c:v>-1.2363952765578499E-3</c:v>
                </c:pt>
                <c:pt idx="600" formatCode="General">
                  <c:v>-1.23389704424572E-3</c:v>
                </c:pt>
                <c:pt idx="601" formatCode="General">
                  <c:v>-1.23005707136003E-3</c:v>
                </c:pt>
                <c:pt idx="602" formatCode="General">
                  <c:v>-1.2123345431100899E-3</c:v>
                </c:pt>
                <c:pt idx="603" formatCode="General">
                  <c:v>-1.20431176323798E-3</c:v>
                </c:pt>
                <c:pt idx="604" formatCode="General">
                  <c:v>-1.19175188731683E-3</c:v>
                </c:pt>
                <c:pt idx="605" formatCode="General">
                  <c:v>-1.18001492660032E-3</c:v>
                </c:pt>
                <c:pt idx="606" formatCode="General">
                  <c:v>-1.1553488709145699E-3</c:v>
                </c:pt>
                <c:pt idx="607" formatCode="General">
                  <c:v>-1.1437927589242199E-3</c:v>
                </c:pt>
                <c:pt idx="608" formatCode="General">
                  <c:v>-1.1249615085744001E-3</c:v>
                </c:pt>
                <c:pt idx="609" formatCode="General">
                  <c:v>-1.1119616105881799E-3</c:v>
                </c:pt>
                <c:pt idx="610" formatCode="General">
                  <c:v>-1.08688602324657E-3</c:v>
                </c:pt>
                <c:pt idx="611" formatCode="General">
                  <c:v>-1.065694396297E-3</c:v>
                </c:pt>
                <c:pt idx="612" formatCode="General">
                  <c:v>-1.0464952769478201E-3</c:v>
                </c:pt>
                <c:pt idx="613" formatCode="General">
                  <c:v>-1.02182965507219E-3</c:v>
                </c:pt>
                <c:pt idx="614" formatCode="General">
                  <c:v>-1.0041220030309499E-3</c:v>
                </c:pt>
                <c:pt idx="615" formatCode="General">
                  <c:v>-9.7110288249879805E-4</c:v>
                </c:pt>
                <c:pt idx="616" formatCode="General">
                  <c:v>-9.5322532663438505E-4</c:v>
                </c:pt>
                <c:pt idx="617" formatCode="General">
                  <c:v>-9.2366871517343002E-4</c:v>
                </c:pt>
                <c:pt idx="618" formatCode="General">
                  <c:v>-9.0122160105556796E-4</c:v>
                </c:pt>
                <c:pt idx="619" formatCode="General">
                  <c:v>-8.7177133515498398E-4</c:v>
                </c:pt>
                <c:pt idx="620" formatCode="General">
                  <c:v>-8.4998921071654295E-4</c:v>
                </c:pt>
                <c:pt idx="621" formatCode="General">
                  <c:v>-8.2306322259415195E-4</c:v>
                </c:pt>
                <c:pt idx="622" formatCode="General">
                  <c:v>-8.0317662286539702E-4</c:v>
                </c:pt>
                <c:pt idx="623" formatCode="General">
                  <c:v>-7.6779863767215898E-4</c:v>
                </c:pt>
                <c:pt idx="624" formatCode="General">
                  <c:v>-7.4931144390323905E-4</c:v>
                </c:pt>
                <c:pt idx="625" formatCode="General">
                  <c:v>-7.2108706260083199E-4</c:v>
                </c:pt>
                <c:pt idx="626" formatCode="General">
                  <c:v>-6.9131696649772103E-4</c:v>
                </c:pt>
                <c:pt idx="627" formatCode="General">
                  <c:v>-6.60696630554894E-4</c:v>
                </c:pt>
                <c:pt idx="628" formatCode="General">
                  <c:v>-6.4047438721641901E-4</c:v>
                </c:pt>
                <c:pt idx="629" formatCode="General">
                  <c:v>-6.1476438270674299E-4</c:v>
                </c:pt>
                <c:pt idx="630" formatCode="General">
                  <c:v>-5.8528295311454802E-4</c:v>
                </c:pt>
                <c:pt idx="631" formatCode="General">
                  <c:v>-5.5473128311321997E-4</c:v>
                </c:pt>
                <c:pt idx="632" formatCode="General">
                  <c:v>-5.2194563511124398E-4</c:v>
                </c:pt>
                <c:pt idx="633" formatCode="General">
                  <c:v>-5.0198029325235704E-4</c:v>
                </c:pt>
                <c:pt idx="634" formatCode="General">
                  <c:v>-4.7195128617717801E-4</c:v>
                </c:pt>
                <c:pt idx="635" formatCode="General">
                  <c:v>-4.4677775644663697E-4</c:v>
                </c:pt>
                <c:pt idx="636" formatCode="General">
                  <c:v>-4.1089335697774702E-4</c:v>
                </c:pt>
                <c:pt idx="637" formatCode="General">
                  <c:v>-3.9733983933657298E-4</c:v>
                </c:pt>
                <c:pt idx="638" formatCode="General">
                  <c:v>-3.5445812364623598E-4</c:v>
                </c:pt>
                <c:pt idx="639" formatCode="General">
                  <c:v>-3.3272483118648298E-4</c:v>
                </c:pt>
                <c:pt idx="640" formatCode="General">
                  <c:v>-3.0407023776092898E-4</c:v>
                </c:pt>
                <c:pt idx="641" formatCode="General">
                  <c:v>-2.7688210260790502E-4</c:v>
                </c:pt>
                <c:pt idx="642" formatCode="General">
                  <c:v>-2.4746107893012701E-4</c:v>
                </c:pt>
                <c:pt idx="643" formatCode="General">
                  <c:v>-2.14650644760294E-4</c:v>
                </c:pt>
                <c:pt idx="644" formatCode="General">
                  <c:v>-1.8248830640668899E-4</c:v>
                </c:pt>
                <c:pt idx="645" formatCode="General">
                  <c:v>-1.66193227972179E-4</c:v>
                </c:pt>
                <c:pt idx="646" formatCode="General">
                  <c:v>-1.3236632509835199E-4</c:v>
                </c:pt>
                <c:pt idx="647" formatCode="General">
                  <c:v>-1.0415850966893701E-4</c:v>
                </c:pt>
                <c:pt idx="648">
                  <c:v>-8.4254199821979896E-5</c:v>
                </c:pt>
                <c:pt idx="649">
                  <c:v>-4.2408813403978502E-5</c:v>
                </c:pt>
                <c:pt idx="650">
                  <c:v>-1.7645371058214998E-5</c:v>
                </c:pt>
                <c:pt idx="651">
                  <c:v>1.8956395936223199E-5</c:v>
                </c:pt>
                <c:pt idx="652">
                  <c:v>4.4864745516124897E-5</c:v>
                </c:pt>
                <c:pt idx="653">
                  <c:v>7.6011836350304497E-5</c:v>
                </c:pt>
                <c:pt idx="654" formatCode="General">
                  <c:v>1.09622144538848E-4</c:v>
                </c:pt>
                <c:pt idx="655" formatCode="General">
                  <c:v>1.32814540890065E-4</c:v>
                </c:pt>
                <c:pt idx="656" formatCode="General">
                  <c:v>1.6065921171980801E-4</c:v>
                </c:pt>
                <c:pt idx="657" formatCode="General">
                  <c:v>1.88987046819355E-4</c:v>
                </c:pt>
                <c:pt idx="658" formatCode="General">
                  <c:v>2.2433840364349599E-4</c:v>
                </c:pt>
                <c:pt idx="659" formatCode="General">
                  <c:v>2.4444239388330199E-4</c:v>
                </c:pt>
                <c:pt idx="660" formatCode="General">
                  <c:v>2.8933818055249102E-4</c:v>
                </c:pt>
                <c:pt idx="661" formatCode="General">
                  <c:v>3.0920766484605802E-4</c:v>
                </c:pt>
                <c:pt idx="662" formatCode="General">
                  <c:v>3.3892886972376897E-4</c:v>
                </c:pt>
                <c:pt idx="663" formatCode="General">
                  <c:v>3.6633255534756798E-4</c:v>
                </c:pt>
                <c:pt idx="664" formatCode="General">
                  <c:v>3.9587529156182201E-4</c:v>
                </c:pt>
                <c:pt idx="665" formatCode="General">
                  <c:v>4.3019043534721802E-4</c:v>
                </c:pt>
                <c:pt idx="666" formatCode="General">
                  <c:v>4.5594572440890003E-4</c:v>
                </c:pt>
                <c:pt idx="667" formatCode="General">
                  <c:v>4.8351290107321698E-4</c:v>
                </c:pt>
                <c:pt idx="668" formatCode="General">
                  <c:v>5.2039147312191397E-4</c:v>
                </c:pt>
                <c:pt idx="669" formatCode="General">
                  <c:v>5.4201187098563302E-4</c:v>
                </c:pt>
                <c:pt idx="670" formatCode="General">
                  <c:v>5.81355059177505E-4</c:v>
                </c:pt>
                <c:pt idx="671" formatCode="General">
                  <c:v>5.9602024963185496E-4</c:v>
                </c:pt>
                <c:pt idx="672" formatCode="General">
                  <c:v>6.3327380834852305E-4</c:v>
                </c:pt>
                <c:pt idx="673" formatCode="General">
                  <c:v>6.55156285506809E-4</c:v>
                </c:pt>
                <c:pt idx="674" formatCode="General">
                  <c:v>6.8516674576408804E-4</c:v>
                </c:pt>
                <c:pt idx="675" formatCode="General">
                  <c:v>7.2098074902942797E-4</c:v>
                </c:pt>
                <c:pt idx="676" formatCode="General">
                  <c:v>7.4816654476267505E-4</c:v>
                </c:pt>
                <c:pt idx="677" formatCode="General">
                  <c:v>7.8224220697546796E-4</c:v>
                </c:pt>
                <c:pt idx="678" formatCode="General">
                  <c:v>8.08914518002582E-4</c:v>
                </c:pt>
                <c:pt idx="679" formatCode="General">
                  <c:v>8.3877860584982602E-4</c:v>
                </c:pt>
                <c:pt idx="680" formatCode="General">
                  <c:v>8.6223422091803302E-4</c:v>
                </c:pt>
                <c:pt idx="681" formatCode="General">
                  <c:v>8.9753769240888902E-4</c:v>
                </c:pt>
                <c:pt idx="682" formatCode="General">
                  <c:v>9.2488945435998705E-4</c:v>
                </c:pt>
                <c:pt idx="683" formatCode="General">
                  <c:v>9.4450838450781105E-4</c:v>
                </c:pt>
                <c:pt idx="684" formatCode="General">
                  <c:v>9.8129204063948606E-4</c:v>
                </c:pt>
                <c:pt idx="685" formatCode="General">
                  <c:v>1.00973335558736E-3</c:v>
                </c:pt>
                <c:pt idx="686" formatCode="General">
                  <c:v>1.0351513366274601E-3</c:v>
                </c:pt>
                <c:pt idx="687" formatCode="General">
                  <c:v>1.06593032424787E-3</c:v>
                </c:pt>
                <c:pt idx="688" formatCode="General">
                  <c:v>1.08334419419154E-3</c:v>
                </c:pt>
                <c:pt idx="689" formatCode="General">
                  <c:v>1.10786344507029E-3</c:v>
                </c:pt>
                <c:pt idx="690" formatCode="General">
                  <c:v>1.14211422798974E-3</c:v>
                </c:pt>
                <c:pt idx="691" formatCode="General">
                  <c:v>1.1734823955782E-3</c:v>
                </c:pt>
                <c:pt idx="692" formatCode="General">
                  <c:v>1.1895725728805701E-3</c:v>
                </c:pt>
                <c:pt idx="693" formatCode="General">
                  <c:v>1.22486596521974E-3</c:v>
                </c:pt>
                <c:pt idx="694" formatCode="General">
                  <c:v>1.2503523676448899E-3</c:v>
                </c:pt>
                <c:pt idx="695" formatCode="General">
                  <c:v>1.27873438165158E-3</c:v>
                </c:pt>
                <c:pt idx="696" formatCode="General">
                  <c:v>1.3094234857235201E-3</c:v>
                </c:pt>
                <c:pt idx="697" formatCode="General">
                  <c:v>1.32678609856812E-3</c:v>
                </c:pt>
                <c:pt idx="698" formatCode="General">
                  <c:v>1.3427251466585301E-3</c:v>
                </c:pt>
                <c:pt idx="699" formatCode="General">
                  <c:v>1.38139628973607E-3</c:v>
                </c:pt>
                <c:pt idx="700" formatCode="General">
                  <c:v>1.40933682304466E-3</c:v>
                </c:pt>
                <c:pt idx="701" formatCode="General">
                  <c:v>1.42291559911537E-3</c:v>
                </c:pt>
                <c:pt idx="702" formatCode="General">
                  <c:v>1.4605704417319501E-3</c:v>
                </c:pt>
                <c:pt idx="703" formatCode="General">
                  <c:v>1.4896989130197299E-3</c:v>
                </c:pt>
                <c:pt idx="704" formatCode="General">
                  <c:v>1.51678744521532E-3</c:v>
                </c:pt>
                <c:pt idx="705" formatCode="General">
                  <c:v>1.5500026093436001E-3</c:v>
                </c:pt>
                <c:pt idx="706" formatCode="General">
                  <c:v>1.5535252733397699E-3</c:v>
                </c:pt>
                <c:pt idx="707" formatCode="General">
                  <c:v>1.58641434819753E-3</c:v>
                </c:pt>
                <c:pt idx="708" formatCode="General">
                  <c:v>1.6088557862036601E-3</c:v>
                </c:pt>
                <c:pt idx="709" formatCode="General">
                  <c:v>1.6298332700681701E-3</c:v>
                </c:pt>
                <c:pt idx="710" formatCode="General">
                  <c:v>1.6555773373234401E-3</c:v>
                </c:pt>
                <c:pt idx="711" formatCode="General">
                  <c:v>1.68937751151416E-3</c:v>
                </c:pt>
                <c:pt idx="712" formatCode="General">
                  <c:v>1.72496444314951E-3</c:v>
                </c:pt>
                <c:pt idx="713" formatCode="General">
                  <c:v>1.7377929548944499E-3</c:v>
                </c:pt>
                <c:pt idx="714" formatCode="General">
                  <c:v>1.7611307864495199E-3</c:v>
                </c:pt>
                <c:pt idx="715" formatCode="General">
                  <c:v>1.76663578794593E-3</c:v>
                </c:pt>
                <c:pt idx="716" formatCode="General">
                  <c:v>1.8166058927830599E-3</c:v>
                </c:pt>
                <c:pt idx="717" formatCode="General">
                  <c:v>1.83259413378129E-3</c:v>
                </c:pt>
                <c:pt idx="718" formatCode="General">
                  <c:v>1.83941076030365E-3</c:v>
                </c:pt>
                <c:pt idx="719" formatCode="General">
                  <c:v>1.8815369124543901E-3</c:v>
                </c:pt>
                <c:pt idx="720" formatCode="General">
                  <c:v>1.90461980064992E-3</c:v>
                </c:pt>
                <c:pt idx="721" formatCode="General">
                  <c:v>1.92314578532668E-3</c:v>
                </c:pt>
                <c:pt idx="722" formatCode="General">
                  <c:v>1.94487403175551E-3</c:v>
                </c:pt>
                <c:pt idx="723" formatCode="General">
                  <c:v>1.9669932852008701E-3</c:v>
                </c:pt>
                <c:pt idx="724" formatCode="General">
                  <c:v>2.0020242414149399E-3</c:v>
                </c:pt>
                <c:pt idx="725" formatCode="General">
                  <c:v>2.0380563416586002E-3</c:v>
                </c:pt>
                <c:pt idx="726" formatCode="General">
                  <c:v>2.0519899758882501E-3</c:v>
                </c:pt>
                <c:pt idx="727" formatCode="General">
                  <c:v>2.0735098495543599E-3</c:v>
                </c:pt>
                <c:pt idx="728" formatCode="General">
                  <c:v>2.1199750516501499E-3</c:v>
                </c:pt>
                <c:pt idx="729" formatCode="General">
                  <c:v>2.1251694722670801E-3</c:v>
                </c:pt>
                <c:pt idx="730" formatCode="General">
                  <c:v>2.1600871655211898E-3</c:v>
                </c:pt>
                <c:pt idx="731" formatCode="General">
                  <c:v>2.16885745655113E-3</c:v>
                </c:pt>
                <c:pt idx="732" formatCode="General">
                  <c:v>2.1769609105995202E-3</c:v>
                </c:pt>
                <c:pt idx="733" formatCode="General">
                  <c:v>2.2222087613834101E-3</c:v>
                </c:pt>
                <c:pt idx="734" formatCode="General">
                  <c:v>2.23771217337325E-3</c:v>
                </c:pt>
                <c:pt idx="735" formatCode="General">
                  <c:v>2.24658214768178E-3</c:v>
                </c:pt>
                <c:pt idx="736" formatCode="General">
                  <c:v>2.2993670539881101E-3</c:v>
                </c:pt>
                <c:pt idx="737" formatCode="General">
                  <c:v>2.3154094104485901E-3</c:v>
                </c:pt>
                <c:pt idx="738" formatCode="General">
                  <c:v>2.3331620330047198E-3</c:v>
                </c:pt>
                <c:pt idx="739" formatCode="General">
                  <c:v>2.34897802648613E-3</c:v>
                </c:pt>
                <c:pt idx="740" formatCode="General">
                  <c:v>2.36921488112222E-3</c:v>
                </c:pt>
                <c:pt idx="741" formatCode="General">
                  <c:v>2.40366428989591E-3</c:v>
                </c:pt>
                <c:pt idx="742" formatCode="General">
                  <c:v>2.4180752569391301E-3</c:v>
                </c:pt>
                <c:pt idx="743" formatCode="General">
                  <c:v>2.4349976682729799E-3</c:v>
                </c:pt>
                <c:pt idx="744" formatCode="General">
                  <c:v>2.4601735436113798E-3</c:v>
                </c:pt>
                <c:pt idx="745" formatCode="General">
                  <c:v>2.48594981968649E-3</c:v>
                </c:pt>
                <c:pt idx="746" formatCode="General">
                  <c:v>2.4980979175389401E-3</c:v>
                </c:pt>
                <c:pt idx="747" formatCode="General">
                  <c:v>2.51802533773389E-3</c:v>
                </c:pt>
                <c:pt idx="748" formatCode="General">
                  <c:v>2.5378358459412801E-3</c:v>
                </c:pt>
                <c:pt idx="749" formatCode="General">
                  <c:v>2.5556053728063E-3</c:v>
                </c:pt>
                <c:pt idx="750" formatCode="General">
                  <c:v>2.5515354981190202E-3</c:v>
                </c:pt>
                <c:pt idx="751" formatCode="General">
                  <c:v>2.5777584293484798E-3</c:v>
                </c:pt>
                <c:pt idx="752" formatCode="General">
                  <c:v>2.6135329415903899E-3</c:v>
                </c:pt>
                <c:pt idx="753" formatCode="General">
                  <c:v>2.6109301910010301E-3</c:v>
                </c:pt>
                <c:pt idx="754" formatCode="General">
                  <c:v>2.6211261016726001E-3</c:v>
                </c:pt>
                <c:pt idx="755" formatCode="General">
                  <c:v>2.6515906485252501E-3</c:v>
                </c:pt>
                <c:pt idx="756" formatCode="General">
                  <c:v>2.6275088168560999E-3</c:v>
                </c:pt>
                <c:pt idx="757" formatCode="General">
                  <c:v>2.6402214030446102E-3</c:v>
                </c:pt>
                <c:pt idx="758" formatCode="General">
                  <c:v>2.6568292351152301E-3</c:v>
                </c:pt>
                <c:pt idx="759" formatCode="General">
                  <c:v>2.62176037810957E-3</c:v>
                </c:pt>
                <c:pt idx="760" formatCode="General">
                  <c:v>2.6110772535072402E-3</c:v>
                </c:pt>
                <c:pt idx="761" formatCode="General">
                  <c:v>2.5943591021516401E-3</c:v>
                </c:pt>
                <c:pt idx="762" formatCode="General">
                  <c:v>2.5574061537603902E-3</c:v>
                </c:pt>
                <c:pt idx="763" formatCode="General">
                  <c:v>2.48096979378445E-3</c:v>
                </c:pt>
                <c:pt idx="764" formatCode="General">
                  <c:v>2.3998251741967E-3</c:v>
                </c:pt>
                <c:pt idx="765" formatCode="General">
                  <c:v>2.3312615395202499E-3</c:v>
                </c:pt>
                <c:pt idx="766" formatCode="General">
                  <c:v>2.2106442581992002E-3</c:v>
                </c:pt>
                <c:pt idx="767" formatCode="General">
                  <c:v>2.14087572479928E-3</c:v>
                </c:pt>
                <c:pt idx="768" formatCode="General">
                  <c:v>2.0353203851792398E-3</c:v>
                </c:pt>
                <c:pt idx="769" formatCode="General">
                  <c:v>1.9352685910340099E-3</c:v>
                </c:pt>
                <c:pt idx="770" formatCode="General">
                  <c:v>1.83395873395466E-3</c:v>
                </c:pt>
                <c:pt idx="771" formatCode="General">
                  <c:v>1.76279660580936E-3</c:v>
                </c:pt>
                <c:pt idx="772" formatCode="General">
                  <c:v>1.6901690526669401E-3</c:v>
                </c:pt>
                <c:pt idx="773" formatCode="General">
                  <c:v>1.6354319326277701E-3</c:v>
                </c:pt>
                <c:pt idx="774" formatCode="General">
                  <c:v>1.5714356281324999E-3</c:v>
                </c:pt>
                <c:pt idx="775" formatCode="General">
                  <c:v>1.52037433748387E-3</c:v>
                </c:pt>
                <c:pt idx="776" formatCode="General">
                  <c:v>1.46984457302017E-3</c:v>
                </c:pt>
                <c:pt idx="777" formatCode="General">
                  <c:v>1.43838829540845E-3</c:v>
                </c:pt>
                <c:pt idx="778" formatCode="General">
                  <c:v>1.3886601722888599E-3</c:v>
                </c:pt>
                <c:pt idx="779" formatCode="General">
                  <c:v>1.36329619502038E-3</c:v>
                </c:pt>
                <c:pt idx="780" formatCode="General">
                  <c:v>1.3169612926519499E-3</c:v>
                </c:pt>
                <c:pt idx="781" formatCode="General">
                  <c:v>1.2766569666939501E-3</c:v>
                </c:pt>
                <c:pt idx="782" formatCode="General">
                  <c:v>1.2478231489173801E-3</c:v>
                </c:pt>
                <c:pt idx="783" formatCode="General">
                  <c:v>1.2211046954420401E-3</c:v>
                </c:pt>
                <c:pt idx="784" formatCode="General">
                  <c:v>1.19909501985784E-3</c:v>
                </c:pt>
                <c:pt idx="785" formatCode="General">
                  <c:v>1.1828133631610299E-3</c:v>
                </c:pt>
                <c:pt idx="786" formatCode="General">
                  <c:v>1.1485674681436301E-3</c:v>
                </c:pt>
                <c:pt idx="787" formatCode="General">
                  <c:v>1.13392514899705E-3</c:v>
                </c:pt>
                <c:pt idx="788" formatCode="General">
                  <c:v>1.0936063335317599E-3</c:v>
                </c:pt>
                <c:pt idx="789" formatCode="General">
                  <c:v>1.0777610000100399E-3</c:v>
                </c:pt>
                <c:pt idx="790" formatCode="General">
                  <c:v>1.05013455445073E-3</c:v>
                </c:pt>
                <c:pt idx="791" formatCode="General">
                  <c:v>1.0445097272556701E-3</c:v>
                </c:pt>
                <c:pt idx="792" formatCode="General">
                  <c:v>1.0237249364639599E-3</c:v>
                </c:pt>
                <c:pt idx="793" formatCode="General">
                  <c:v>1.0067197512979801E-3</c:v>
                </c:pt>
                <c:pt idx="794" formatCode="General">
                  <c:v>9.8426742327250303E-4</c:v>
                </c:pt>
                <c:pt idx="795" formatCode="General">
                  <c:v>9.7294485246233401E-4</c:v>
                </c:pt>
                <c:pt idx="796" formatCode="General">
                  <c:v>9.5610277578080495E-4</c:v>
                </c:pt>
                <c:pt idx="797" formatCode="General">
                  <c:v>9.3124570431672997E-4</c:v>
                </c:pt>
                <c:pt idx="798" formatCode="General">
                  <c:v>9.0558156942909798E-4</c:v>
                </c:pt>
                <c:pt idx="799" formatCode="General">
                  <c:v>8.9979330972025397E-4</c:v>
                </c:pt>
                <c:pt idx="800" formatCode="General">
                  <c:v>9.0095460879536301E-4</c:v>
                </c:pt>
                <c:pt idx="801" formatCode="General">
                  <c:v>8.6508275342534597E-4</c:v>
                </c:pt>
                <c:pt idx="802" formatCode="General">
                  <c:v>8.4545458592427398E-4</c:v>
                </c:pt>
                <c:pt idx="803" formatCode="General">
                  <c:v>8.4826469916350698E-4</c:v>
                </c:pt>
                <c:pt idx="804" formatCode="General">
                  <c:v>8.2336197294412803E-4</c:v>
                </c:pt>
                <c:pt idx="805" formatCode="General">
                  <c:v>8.0231739579159599E-4</c:v>
                </c:pt>
                <c:pt idx="806" formatCode="General">
                  <c:v>7.9640642458582802E-4</c:v>
                </c:pt>
                <c:pt idx="807" formatCode="General">
                  <c:v>7.8133021122165302E-4</c:v>
                </c:pt>
                <c:pt idx="808" formatCode="General">
                  <c:v>7.6423711349389697E-4</c:v>
                </c:pt>
                <c:pt idx="809" formatCode="General">
                  <c:v>7.4470872698552903E-4</c:v>
                </c:pt>
                <c:pt idx="810" formatCode="General">
                  <c:v>7.4678675665431401E-4</c:v>
                </c:pt>
                <c:pt idx="811" formatCode="General">
                  <c:v>7.3094806974227395E-4</c:v>
                </c:pt>
                <c:pt idx="812" formatCode="General">
                  <c:v>7.13359322690839E-4</c:v>
                </c:pt>
                <c:pt idx="813" formatCode="General">
                  <c:v>7.1764327062497199E-4</c:v>
                </c:pt>
                <c:pt idx="814" formatCode="General">
                  <c:v>6.84188231249638E-4</c:v>
                </c:pt>
                <c:pt idx="815" formatCode="General">
                  <c:v>6.8053670844440495E-4</c:v>
                </c:pt>
                <c:pt idx="816" formatCode="General">
                  <c:v>6.5040593402073202E-4</c:v>
                </c:pt>
                <c:pt idx="817" formatCode="General">
                  <c:v>6.4368028639886197E-4</c:v>
                </c:pt>
                <c:pt idx="818" formatCode="General">
                  <c:v>6.45593809476165E-4</c:v>
                </c:pt>
                <c:pt idx="819" formatCode="General">
                  <c:v>6.4024203711553099E-4</c:v>
                </c:pt>
                <c:pt idx="820" formatCode="General">
                  <c:v>6.1772016504016403E-4</c:v>
                </c:pt>
                <c:pt idx="821" formatCode="General">
                  <c:v>6.0621520472679E-4</c:v>
                </c:pt>
                <c:pt idx="822" formatCode="General">
                  <c:v>5.9468502426674699E-4</c:v>
                </c:pt>
                <c:pt idx="823" formatCode="General">
                  <c:v>5.8325386704314295E-4</c:v>
                </c:pt>
                <c:pt idx="824" formatCode="General">
                  <c:v>5.6955870960797E-4</c:v>
                </c:pt>
                <c:pt idx="825" formatCode="General">
                  <c:v>5.6296320124684003E-4</c:v>
                </c:pt>
                <c:pt idx="826" formatCode="General">
                  <c:v>5.4947528794342898E-4</c:v>
                </c:pt>
                <c:pt idx="827" formatCode="General">
                  <c:v>5.3508808652090098E-4</c:v>
                </c:pt>
                <c:pt idx="828" formatCode="General">
                  <c:v>5.3398962585737397E-4</c:v>
                </c:pt>
                <c:pt idx="829" formatCode="General">
                  <c:v>5.1781873743543202E-4</c:v>
                </c:pt>
                <c:pt idx="830" formatCode="General">
                  <c:v>5.0049364812564101E-4</c:v>
                </c:pt>
                <c:pt idx="831" formatCode="General">
                  <c:v>4.8340587760810501E-4</c:v>
                </c:pt>
                <c:pt idx="832" formatCode="General">
                  <c:v>4.8923673418356604E-4</c:v>
                </c:pt>
                <c:pt idx="833" formatCode="General">
                  <c:v>4.7396191798183401E-4</c:v>
                </c:pt>
                <c:pt idx="834" formatCode="General">
                  <c:v>4.6323786013894599E-4</c:v>
                </c:pt>
                <c:pt idx="835" formatCode="General">
                  <c:v>4.6095386670609698E-4</c:v>
                </c:pt>
                <c:pt idx="836" formatCode="General">
                  <c:v>4.3063289763610701E-4</c:v>
                </c:pt>
                <c:pt idx="837" formatCode="General">
                  <c:v>4.24801684823817E-4</c:v>
                </c:pt>
                <c:pt idx="838" formatCode="General">
                  <c:v>3.7445402448193501E-4</c:v>
                </c:pt>
                <c:pt idx="839" formatCode="General">
                  <c:v>3.7161509985430597E-4</c:v>
                </c:pt>
                <c:pt idx="840" formatCode="General">
                  <c:v>3.5926662474934499E-4</c:v>
                </c:pt>
                <c:pt idx="841" formatCode="General">
                  <c:v>3.4779873850481001E-4</c:v>
                </c:pt>
                <c:pt idx="842" formatCode="General">
                  <c:v>3.43480311760597E-4</c:v>
                </c:pt>
                <c:pt idx="843" formatCode="General">
                  <c:v>3.2491962314327001E-4</c:v>
                </c:pt>
                <c:pt idx="844" formatCode="General">
                  <c:v>3.1481702591052899E-4</c:v>
                </c:pt>
                <c:pt idx="845" formatCode="General">
                  <c:v>3.11819668349395E-4</c:v>
                </c:pt>
                <c:pt idx="846" formatCode="General">
                  <c:v>2.8966195521661802E-4</c:v>
                </c:pt>
                <c:pt idx="847" formatCode="General">
                  <c:v>2.8556621290949598E-4</c:v>
                </c:pt>
                <c:pt idx="848" formatCode="General">
                  <c:v>2.8666554533874402E-4</c:v>
                </c:pt>
                <c:pt idx="849" formatCode="General">
                  <c:v>2.65647520828455E-4</c:v>
                </c:pt>
                <c:pt idx="850" formatCode="General">
                  <c:v>2.5457996373255503E-4</c:v>
                </c:pt>
                <c:pt idx="851" formatCode="General">
                  <c:v>2.4857906225611402E-4</c:v>
                </c:pt>
                <c:pt idx="852" formatCode="General">
                  <c:v>2.3113367509666901E-4</c:v>
                </c:pt>
                <c:pt idx="853" formatCode="General">
                  <c:v>2.25375052777483E-4</c:v>
                </c:pt>
                <c:pt idx="854" formatCode="General">
                  <c:v>2.1142396264956301E-4</c:v>
                </c:pt>
                <c:pt idx="855" formatCode="General">
                  <c:v>2.0021636148263801E-4</c:v>
                </c:pt>
                <c:pt idx="856" formatCode="General">
                  <c:v>2.0026583800286101E-4</c:v>
                </c:pt>
                <c:pt idx="857" formatCode="General">
                  <c:v>1.8644114998727401E-4</c:v>
                </c:pt>
                <c:pt idx="858" formatCode="General">
                  <c:v>2.16344970237E-4</c:v>
                </c:pt>
                <c:pt idx="859" formatCode="General">
                  <c:v>1.7213384842717599E-4</c:v>
                </c:pt>
                <c:pt idx="860" formatCode="General">
                  <c:v>1.64005174866557E-4</c:v>
                </c:pt>
                <c:pt idx="861" formatCode="General">
                  <c:v>1.5218478703132599E-4</c:v>
                </c:pt>
                <c:pt idx="862" formatCode="General">
                  <c:v>1.41840905640174E-4</c:v>
                </c:pt>
                <c:pt idx="863" formatCode="General">
                  <c:v>1.37028513035851E-4</c:v>
                </c:pt>
                <c:pt idx="864" formatCode="General">
                  <c:v>1.3291483276884499E-4</c:v>
                </c:pt>
                <c:pt idx="865" formatCode="General">
                  <c:v>1.17500102999248E-4</c:v>
                </c:pt>
                <c:pt idx="866" formatCode="General">
                  <c:v>1.13959622467764E-4</c:v>
                </c:pt>
                <c:pt idx="867" formatCode="General">
                  <c:v>1.1064084312372901E-4</c:v>
                </c:pt>
                <c:pt idx="868" formatCode="General">
                  <c:v>1.08427688503368E-4</c:v>
                </c:pt>
                <c:pt idx="869">
                  <c:v>9.4444750107076204E-5</c:v>
                </c:pt>
                <c:pt idx="870">
                  <c:v>9.3346914203060798E-5</c:v>
                </c:pt>
                <c:pt idx="871">
                  <c:v>9.0124060447190107E-5</c:v>
                </c:pt>
                <c:pt idx="872">
                  <c:v>8.3258785580679902E-5</c:v>
                </c:pt>
                <c:pt idx="873">
                  <c:v>7.7574092484797801E-5</c:v>
                </c:pt>
                <c:pt idx="874">
                  <c:v>7.0291972796218005E-5</c:v>
                </c:pt>
                <c:pt idx="875">
                  <c:v>7.5531161611195596E-5</c:v>
                </c:pt>
                <c:pt idx="876">
                  <c:v>6.6837898313773706E-5</c:v>
                </c:pt>
                <c:pt idx="877">
                  <c:v>6.5662869223232301E-5</c:v>
                </c:pt>
                <c:pt idx="878">
                  <c:v>6.5484365851796705E-5</c:v>
                </c:pt>
                <c:pt idx="879">
                  <c:v>5.6886034105499902E-5</c:v>
                </c:pt>
                <c:pt idx="880">
                  <c:v>5.7894174797639198E-5</c:v>
                </c:pt>
                <c:pt idx="881">
                  <c:v>4.7647507370763302E-5</c:v>
                </c:pt>
                <c:pt idx="882">
                  <c:v>5.0010958750146599E-5</c:v>
                </c:pt>
                <c:pt idx="883">
                  <c:v>4.6533756220199297E-5</c:v>
                </c:pt>
                <c:pt idx="884">
                  <c:v>3.9038914542267398E-5</c:v>
                </c:pt>
                <c:pt idx="885">
                  <c:v>3.43927591139334E-5</c:v>
                </c:pt>
                <c:pt idx="886">
                  <c:v>3.4169999051792098E-5</c:v>
                </c:pt>
                <c:pt idx="887">
                  <c:v>3.4863258285422999E-5</c:v>
                </c:pt>
                <c:pt idx="888">
                  <c:v>2.8398793414910999E-5</c:v>
                </c:pt>
                <c:pt idx="889">
                  <c:v>2.4012873620919699E-5</c:v>
                </c:pt>
                <c:pt idx="890">
                  <c:v>2.2229685018147898E-5</c:v>
                </c:pt>
                <c:pt idx="891" formatCode="General">
                  <c:v>-1.15149905221612E-4</c:v>
                </c:pt>
                <c:pt idx="892">
                  <c:v>3.2957233320507198E-5</c:v>
                </c:pt>
                <c:pt idx="893">
                  <c:v>2.95118045837937E-5</c:v>
                </c:pt>
                <c:pt idx="894">
                  <c:v>1.9836174524906101E-5</c:v>
                </c:pt>
                <c:pt idx="895">
                  <c:v>1.72224975941245E-5</c:v>
                </c:pt>
                <c:pt idx="896">
                  <c:v>2.0427122574967899E-5</c:v>
                </c:pt>
                <c:pt idx="897">
                  <c:v>1.48597021494128E-5</c:v>
                </c:pt>
                <c:pt idx="898">
                  <c:v>1.2182523790751E-5</c:v>
                </c:pt>
                <c:pt idx="899">
                  <c:v>8.2952102705325305E-6</c:v>
                </c:pt>
                <c:pt idx="900">
                  <c:v>1.22238881599287E-5</c:v>
                </c:pt>
                <c:pt idx="901">
                  <c:v>5.4408236752826397E-6</c:v>
                </c:pt>
                <c:pt idx="902">
                  <c:v>5.9750899670154299E-6</c:v>
                </c:pt>
                <c:pt idx="903">
                  <c:v>7.2182832418213997E-6</c:v>
                </c:pt>
                <c:pt idx="904">
                  <c:v>3.9706698705295304E-6</c:v>
                </c:pt>
                <c:pt idx="905">
                  <c:v>1.9474289323906699E-6</c:v>
                </c:pt>
                <c:pt idx="906">
                  <c:v>-2.4978396024785101E-8</c:v>
                </c:pt>
                <c:pt idx="907">
                  <c:v>1.2516217547145E-6</c:v>
                </c:pt>
                <c:pt idx="908">
                  <c:v>-3.8421042851807799E-6</c:v>
                </c:pt>
                <c:pt idx="909">
                  <c:v>-5.8458928575173296E-6</c:v>
                </c:pt>
                <c:pt idx="910">
                  <c:v>-4.0259219424948604E-6</c:v>
                </c:pt>
                <c:pt idx="911">
                  <c:v>-5.0436364184204401E-6</c:v>
                </c:pt>
                <c:pt idx="912">
                  <c:v>-7.5019405693743397E-6</c:v>
                </c:pt>
                <c:pt idx="913">
                  <c:v>-7.2727038142497302E-6</c:v>
                </c:pt>
                <c:pt idx="914">
                  <c:v>-9.1504617231683597E-6</c:v>
                </c:pt>
                <c:pt idx="915">
                  <c:v>-5.9044586540775604E-6</c:v>
                </c:pt>
                <c:pt idx="916">
                  <c:v>-8.5637016724671005E-6</c:v>
                </c:pt>
                <c:pt idx="917">
                  <c:v>-9.89900790177615E-6</c:v>
                </c:pt>
                <c:pt idx="918">
                  <c:v>-7.8033746048668996E-6</c:v>
                </c:pt>
                <c:pt idx="919">
                  <c:v>-1.0037395871761599E-5</c:v>
                </c:pt>
                <c:pt idx="920">
                  <c:v>-1.32416270478709E-5</c:v>
                </c:pt>
                <c:pt idx="921">
                  <c:v>-1.0134483003434699E-5</c:v>
                </c:pt>
                <c:pt idx="922">
                  <c:v>-1.18797868442195E-5</c:v>
                </c:pt>
                <c:pt idx="923">
                  <c:v>-1.2033930705823201E-5</c:v>
                </c:pt>
                <c:pt idx="924">
                  <c:v>-1.25763367674358E-5</c:v>
                </c:pt>
                <c:pt idx="925">
                  <c:v>-1.50715894226964E-5</c:v>
                </c:pt>
                <c:pt idx="926">
                  <c:v>-1.3800969320580501E-5</c:v>
                </c:pt>
                <c:pt idx="927">
                  <c:v>-1.8265455172409599E-5</c:v>
                </c:pt>
                <c:pt idx="928">
                  <c:v>-1.7324784988154E-5</c:v>
                </c:pt>
                <c:pt idx="929">
                  <c:v>-1.37806919493076E-5</c:v>
                </c:pt>
                <c:pt idx="930">
                  <c:v>-1.5010992822796699E-5</c:v>
                </c:pt>
                <c:pt idx="931">
                  <c:v>-1.5284990042761401E-5</c:v>
                </c:pt>
                <c:pt idx="932">
                  <c:v>-1.96708026478781E-5</c:v>
                </c:pt>
                <c:pt idx="933">
                  <c:v>-1.8885768892780401E-5</c:v>
                </c:pt>
                <c:pt idx="934">
                  <c:v>-1.8534552409421601E-5</c:v>
                </c:pt>
                <c:pt idx="935">
                  <c:v>-1.5326579023045601E-5</c:v>
                </c:pt>
                <c:pt idx="936">
                  <c:v>-2.0868594856634E-5</c:v>
                </c:pt>
                <c:pt idx="937">
                  <c:v>-1.60430986489228E-5</c:v>
                </c:pt>
                <c:pt idx="938">
                  <c:v>-6.6752510406829297E-5</c:v>
                </c:pt>
                <c:pt idx="939">
                  <c:v>-1.46864619188531E-5</c:v>
                </c:pt>
                <c:pt idx="940">
                  <c:v>-2.0248302670391202E-5</c:v>
                </c:pt>
                <c:pt idx="941">
                  <c:v>-2.0024443685005799E-5</c:v>
                </c:pt>
                <c:pt idx="942">
                  <c:v>-2.0239908887899801E-5</c:v>
                </c:pt>
                <c:pt idx="943">
                  <c:v>-2.0697036955362698E-5</c:v>
                </c:pt>
                <c:pt idx="944">
                  <c:v>-2.0432811616440301E-5</c:v>
                </c:pt>
                <c:pt idx="945">
                  <c:v>-1.8182343708819899E-5</c:v>
                </c:pt>
                <c:pt idx="946">
                  <c:v>-1.9453529443939399E-5</c:v>
                </c:pt>
                <c:pt idx="947">
                  <c:v>-1.9886188855567201E-5</c:v>
                </c:pt>
                <c:pt idx="948">
                  <c:v>-1.8345384974923201E-5</c:v>
                </c:pt>
                <c:pt idx="949">
                  <c:v>-1.9008067409508099E-5</c:v>
                </c:pt>
                <c:pt idx="950">
                  <c:v>-1.87166873788592E-5</c:v>
                </c:pt>
                <c:pt idx="951">
                  <c:v>-1.7129118578976399E-5</c:v>
                </c:pt>
                <c:pt idx="952">
                  <c:v>-1.7876295045635699E-5</c:v>
                </c:pt>
                <c:pt idx="953">
                  <c:v>-1.7950923049132899E-5</c:v>
                </c:pt>
                <c:pt idx="954">
                  <c:v>-1.71055333474789E-5</c:v>
                </c:pt>
                <c:pt idx="955">
                  <c:v>-1.48400048082233E-5</c:v>
                </c:pt>
                <c:pt idx="956">
                  <c:v>-1.4106749964559599E-5</c:v>
                </c:pt>
                <c:pt idx="957">
                  <c:v>-1.2553224643334901E-5</c:v>
                </c:pt>
                <c:pt idx="958">
                  <c:v>-1.34076145698581E-5</c:v>
                </c:pt>
                <c:pt idx="959">
                  <c:v>-1.5901284881667798E-5</c:v>
                </c:pt>
                <c:pt idx="960" formatCode="General">
                  <c:v>-2.2590214910297299E-4</c:v>
                </c:pt>
                <c:pt idx="961">
                  <c:v>2.01354922567595E-7</c:v>
                </c:pt>
                <c:pt idx="962">
                  <c:v>-9.9153377724817597E-7</c:v>
                </c:pt>
                <c:pt idx="963">
                  <c:v>-6.1262167941339503E-6</c:v>
                </c:pt>
                <c:pt idx="964">
                  <c:v>-6.0932610433015903E-6</c:v>
                </c:pt>
                <c:pt idx="965">
                  <c:v>-6.7112442858281499E-6</c:v>
                </c:pt>
                <c:pt idx="966">
                  <c:v>-8.9064830722641199E-6</c:v>
                </c:pt>
                <c:pt idx="967">
                  <c:v>-6.1338751922548498E-6</c:v>
                </c:pt>
                <c:pt idx="968">
                  <c:v>-6.1374326298120899E-6</c:v>
                </c:pt>
                <c:pt idx="969">
                  <c:v>-7.1738392678737196E-6</c:v>
                </c:pt>
                <c:pt idx="970">
                  <c:v>-5.54205545611304E-6</c:v>
                </c:pt>
                <c:pt idx="971">
                  <c:v>-4.8922973506765901E-6</c:v>
                </c:pt>
                <c:pt idx="972">
                  <c:v>-2.28982339311564E-6</c:v>
                </c:pt>
                <c:pt idx="973">
                  <c:v>-2.6815646305614301E-6</c:v>
                </c:pt>
                <c:pt idx="974">
                  <c:v>-9.4397680507687704E-7</c:v>
                </c:pt>
                <c:pt idx="975">
                  <c:v>1.9869929473043601E-7</c:v>
                </c:pt>
                <c:pt idx="976">
                  <c:v>6.7086084002685596E-7</c:v>
                </c:pt>
                <c:pt idx="977">
                  <c:v>1.8961603425570299E-6</c:v>
                </c:pt>
                <c:pt idx="978">
                  <c:v>5.5289847157771803E-6</c:v>
                </c:pt>
                <c:pt idx="979">
                  <c:v>5.2232535897722202E-6</c:v>
                </c:pt>
                <c:pt idx="980">
                  <c:v>6.6267431939025804E-6</c:v>
                </c:pt>
                <c:pt idx="981">
                  <c:v>6.9125450463064604E-6</c:v>
                </c:pt>
                <c:pt idx="982">
                  <c:v>1.0983138311307401E-5</c:v>
                </c:pt>
                <c:pt idx="983">
                  <c:v>1.09661491184661E-5</c:v>
                </c:pt>
                <c:pt idx="984">
                  <c:v>1.19257450340045E-5</c:v>
                </c:pt>
                <c:pt idx="985">
                  <c:v>1.33349714632031E-5</c:v>
                </c:pt>
                <c:pt idx="986">
                  <c:v>1.5265979038345702E-5</c:v>
                </c:pt>
                <c:pt idx="987">
                  <c:v>1.6916730090981099E-5</c:v>
                </c:pt>
                <c:pt idx="988">
                  <c:v>1.80086860491169E-5</c:v>
                </c:pt>
                <c:pt idx="989">
                  <c:v>1.8898214990193601E-5</c:v>
                </c:pt>
                <c:pt idx="990">
                  <c:v>2.2194916751555001E-5</c:v>
                </c:pt>
                <c:pt idx="991">
                  <c:v>2.1863286750364099E-5</c:v>
                </c:pt>
                <c:pt idx="992">
                  <c:v>2.47136311203296E-5</c:v>
                </c:pt>
                <c:pt idx="993">
                  <c:v>2.3255003135453801E-5</c:v>
                </c:pt>
                <c:pt idx="994">
                  <c:v>2.6244723616846901E-5</c:v>
                </c:pt>
                <c:pt idx="995">
                  <c:v>2.8140121434967599E-5</c:v>
                </c:pt>
                <c:pt idx="996">
                  <c:v>2.7787150144028199E-5</c:v>
                </c:pt>
                <c:pt idx="997">
                  <c:v>3.1169514167391998E-5</c:v>
                </c:pt>
                <c:pt idx="998">
                  <c:v>3.1119762245651402E-5</c:v>
                </c:pt>
                <c:pt idx="999">
                  <c:v>3.26171074218424E-5</c:v>
                </c:pt>
                <c:pt idx="1000">
                  <c:v>3.3428510249381198E-5</c:v>
                </c:pt>
                <c:pt idx="1001">
                  <c:v>3.3435557819622098E-5</c:v>
                </c:pt>
                <c:pt idx="1002">
                  <c:v>3.6457169468752501E-5</c:v>
                </c:pt>
                <c:pt idx="1003">
                  <c:v>3.5744787399289198E-5</c:v>
                </c:pt>
                <c:pt idx="1004">
                  <c:v>3.5942083124332601E-5</c:v>
                </c:pt>
                <c:pt idx="1005">
                  <c:v>3.7651591291728202E-5</c:v>
                </c:pt>
                <c:pt idx="1006">
                  <c:v>3.7601553033102103E-5</c:v>
                </c:pt>
                <c:pt idx="1007">
                  <c:v>3.9028723673948802E-5</c:v>
                </c:pt>
                <c:pt idx="1008">
                  <c:v>3.8628798770016002E-5</c:v>
                </c:pt>
                <c:pt idx="1009">
                  <c:v>3.7386796178642699E-5</c:v>
                </c:pt>
                <c:pt idx="1010">
                  <c:v>3.9642292926133698E-5</c:v>
                </c:pt>
                <c:pt idx="1011">
                  <c:v>3.9434507473616903E-5</c:v>
                </c:pt>
                <c:pt idx="1012">
                  <c:v>4.0771352341666998E-5</c:v>
                </c:pt>
                <c:pt idx="1013">
                  <c:v>4.0791150364540598E-5</c:v>
                </c:pt>
                <c:pt idx="1014">
                  <c:v>4.1145602176614698E-5</c:v>
                </c:pt>
                <c:pt idx="1015">
                  <c:v>4.3571989097799798E-5</c:v>
                </c:pt>
                <c:pt idx="1016">
                  <c:v>4.3397032512249699E-5</c:v>
                </c:pt>
                <c:pt idx="1017">
                  <c:v>4.19466829996008E-5</c:v>
                </c:pt>
                <c:pt idx="1018">
                  <c:v>4.2046817839984602E-5</c:v>
                </c:pt>
                <c:pt idx="1019">
                  <c:v>4.3418127831069599E-5</c:v>
                </c:pt>
                <c:pt idx="1020">
                  <c:v>4.3903159819142502E-5</c:v>
                </c:pt>
                <c:pt idx="1021">
                  <c:v>4.0302178506169903E-5</c:v>
                </c:pt>
                <c:pt idx="1022">
                  <c:v>4.25967507568202E-5</c:v>
                </c:pt>
                <c:pt idx="1023">
                  <c:v>4.32655629388132E-5</c:v>
                </c:pt>
                <c:pt idx="1024">
                  <c:v>4.1779968056893003E-5</c:v>
                </c:pt>
                <c:pt idx="1025">
                  <c:v>4.2639053916835999E-5</c:v>
                </c:pt>
                <c:pt idx="1026">
                  <c:v>4.3104706042127499E-5</c:v>
                </c:pt>
                <c:pt idx="1027">
                  <c:v>4.2145570824739402E-5</c:v>
                </c:pt>
                <c:pt idx="1028">
                  <c:v>4.3825389921177399E-5</c:v>
                </c:pt>
                <c:pt idx="1029">
                  <c:v>4.36160213277503E-5</c:v>
                </c:pt>
                <c:pt idx="1030">
                  <c:v>4.4185327030116201E-5</c:v>
                </c:pt>
                <c:pt idx="1031">
                  <c:v>4.4607002365762197E-5</c:v>
                </c:pt>
                <c:pt idx="1032">
                  <c:v>4.4322428454314901E-5</c:v>
                </c:pt>
                <c:pt idx="1033">
                  <c:v>4.2826333337022298E-5</c:v>
                </c:pt>
                <c:pt idx="1034">
                  <c:v>4.5018996176127802E-5</c:v>
                </c:pt>
                <c:pt idx="1035">
                  <c:v>4.5000468588237998E-5</c:v>
                </c:pt>
                <c:pt idx="1036">
                  <c:v>4.3251505193725899E-5</c:v>
                </c:pt>
                <c:pt idx="1037">
                  <c:v>4.3251121985726502E-5</c:v>
                </c:pt>
                <c:pt idx="1038">
                  <c:v>4.4210698767365299E-5</c:v>
                </c:pt>
                <c:pt idx="1039">
                  <c:v>4.2843752791397702E-5</c:v>
                </c:pt>
                <c:pt idx="1040">
                  <c:v>4.4811581410806803E-5</c:v>
                </c:pt>
                <c:pt idx="1041">
                  <c:v>4.50466506925289E-5</c:v>
                </c:pt>
                <c:pt idx="1042">
                  <c:v>4.5347154471907797E-5</c:v>
                </c:pt>
                <c:pt idx="1043">
                  <c:v>4.5586984286937797E-5</c:v>
                </c:pt>
                <c:pt idx="1044">
                  <c:v>4.2637993939084099E-5</c:v>
                </c:pt>
                <c:pt idx="1045">
                  <c:v>4.4900022794202798E-5</c:v>
                </c:pt>
                <c:pt idx="1046">
                  <c:v>4.3445375026970302E-5</c:v>
                </c:pt>
                <c:pt idx="1047">
                  <c:v>4.6139222925893999E-5</c:v>
                </c:pt>
                <c:pt idx="1048">
                  <c:v>4.5979128262949498E-5</c:v>
                </c:pt>
                <c:pt idx="1049">
                  <c:v>4.6118931574124598E-5</c:v>
                </c:pt>
                <c:pt idx="1050">
                  <c:v>4.6046807311971403E-5</c:v>
                </c:pt>
                <c:pt idx="1051">
                  <c:v>4.6284169014632198E-5</c:v>
                </c:pt>
                <c:pt idx="1052">
                  <c:v>4.7387462195276401E-5</c:v>
                </c:pt>
                <c:pt idx="1053">
                  <c:v>4.7099351022387499E-5</c:v>
                </c:pt>
                <c:pt idx="1054">
                  <c:v>4.7079051546482802E-5</c:v>
                </c:pt>
                <c:pt idx="1055" formatCode="General">
                  <c:v>-3.1652120713795799E-4</c:v>
                </c:pt>
                <c:pt idx="1056">
                  <c:v>4.77089709509201E-5</c:v>
                </c:pt>
                <c:pt idx="1057">
                  <c:v>4.7726454405017801E-5</c:v>
                </c:pt>
                <c:pt idx="1058">
                  <c:v>4.7011379334067698E-5</c:v>
                </c:pt>
                <c:pt idx="1059">
                  <c:v>4.6019693034109099E-5</c:v>
                </c:pt>
                <c:pt idx="1060">
                  <c:v>4.75298781685536E-5</c:v>
                </c:pt>
                <c:pt idx="1061">
                  <c:v>4.6961076133121197E-5</c:v>
                </c:pt>
                <c:pt idx="1062">
                  <c:v>4.8645298153183599E-5</c:v>
                </c:pt>
                <c:pt idx="1063">
                  <c:v>4.6555480388970401E-5</c:v>
                </c:pt>
                <c:pt idx="1064">
                  <c:v>4.8979124618659901E-5</c:v>
                </c:pt>
                <c:pt idx="1065">
                  <c:v>4.7530745572707597E-5</c:v>
                </c:pt>
                <c:pt idx="1066">
                  <c:v>4.7058088083102799E-5</c:v>
                </c:pt>
                <c:pt idx="1067">
                  <c:v>4.6868466118615398E-5</c:v>
                </c:pt>
                <c:pt idx="1068">
                  <c:v>4.8457999138628502E-5</c:v>
                </c:pt>
                <c:pt idx="1069">
                  <c:v>4.8525576706055402E-5</c:v>
                </c:pt>
                <c:pt idx="1070">
                  <c:v>4.7941711317588402E-5</c:v>
                </c:pt>
                <c:pt idx="1071">
                  <c:v>4.8929090751567399E-5</c:v>
                </c:pt>
                <c:pt idx="1072">
                  <c:v>4.8728761073979898E-5</c:v>
                </c:pt>
                <c:pt idx="1073">
                  <c:v>4.7877371877761199E-5</c:v>
                </c:pt>
                <c:pt idx="1074">
                  <c:v>4.79178076757158E-5</c:v>
                </c:pt>
                <c:pt idx="1075">
                  <c:v>4.7945382667312899E-5</c:v>
                </c:pt>
                <c:pt idx="1076">
                  <c:v>4.8957693884763103E-5</c:v>
                </c:pt>
                <c:pt idx="1077">
                  <c:v>4.7708761043141299E-5</c:v>
                </c:pt>
                <c:pt idx="1078">
                  <c:v>4.89227410303512E-5</c:v>
                </c:pt>
                <c:pt idx="1079">
                  <c:v>5.0350310938390701E-5</c:v>
                </c:pt>
                <c:pt idx="1080">
                  <c:v>4.7808234603758099E-5</c:v>
                </c:pt>
                <c:pt idx="1081">
                  <c:v>4.9109152472383501E-5</c:v>
                </c:pt>
                <c:pt idx="1082">
                  <c:v>4.6982005120914603E-5</c:v>
                </c:pt>
                <c:pt idx="1083">
                  <c:v>4.8881028323838699E-5</c:v>
                </c:pt>
                <c:pt idx="1084">
                  <c:v>4.8370108806823299E-5</c:v>
                </c:pt>
                <c:pt idx="1085">
                  <c:v>4.9172155913073497E-5</c:v>
                </c:pt>
                <c:pt idx="1086">
                  <c:v>4.8824090980792797E-5</c:v>
                </c:pt>
                <c:pt idx="1087">
                  <c:v>4.9145203640073999E-5</c:v>
                </c:pt>
                <c:pt idx="1088">
                  <c:v>5.0889255967535003E-5</c:v>
                </c:pt>
                <c:pt idx="1089">
                  <c:v>4.7900637007421501E-5</c:v>
                </c:pt>
                <c:pt idx="1090">
                  <c:v>5.0015556495091797E-5</c:v>
                </c:pt>
                <c:pt idx="1091">
                  <c:v>4.8714507537226901E-5</c:v>
                </c:pt>
                <c:pt idx="1092">
                  <c:v>4.86400443794636E-5</c:v>
                </c:pt>
                <c:pt idx="1093">
                  <c:v>4.9584367268270502E-5</c:v>
                </c:pt>
                <c:pt idx="1094">
                  <c:v>5.0421515162888501E-5</c:v>
                </c:pt>
                <c:pt idx="1095">
                  <c:v>4.9461022270959802E-5</c:v>
                </c:pt>
                <c:pt idx="1096">
                  <c:v>4.9454517939674999E-5</c:v>
                </c:pt>
                <c:pt idx="1097">
                  <c:v>4.8985067721725403E-5</c:v>
                </c:pt>
                <c:pt idx="1098">
                  <c:v>5.1952590689451697E-5</c:v>
                </c:pt>
                <c:pt idx="1099">
                  <c:v>4.87488244727157E-5</c:v>
                </c:pt>
                <c:pt idx="1100">
                  <c:v>4.8988084929675501E-5</c:v>
                </c:pt>
                <c:pt idx="1101">
                  <c:v>4.9973091333971199E-5</c:v>
                </c:pt>
                <c:pt idx="1102">
                  <c:v>5.0116346218944003E-5</c:v>
                </c:pt>
                <c:pt idx="1103">
                  <c:v>4.9278747618673998E-5</c:v>
                </c:pt>
                <c:pt idx="1104">
                  <c:v>4.9590886925057002E-5</c:v>
                </c:pt>
                <c:pt idx="1105">
                  <c:v>4.9356618778541501E-5</c:v>
                </c:pt>
                <c:pt idx="1106">
                  <c:v>5.0816593321958902E-5</c:v>
                </c:pt>
                <c:pt idx="1107">
                  <c:v>4.9635385718550099E-5</c:v>
                </c:pt>
                <c:pt idx="1108">
                  <c:v>4.9146170117749403E-5</c:v>
                </c:pt>
                <c:pt idx="1109">
                  <c:v>5.13729527926379E-5</c:v>
                </c:pt>
                <c:pt idx="1110">
                  <c:v>4.9101415895257702E-5</c:v>
                </c:pt>
                <c:pt idx="1111">
                  <c:v>5.0369975955653002E-5</c:v>
                </c:pt>
                <c:pt idx="1112">
                  <c:v>5.14734333033215E-5</c:v>
                </c:pt>
                <c:pt idx="1113">
                  <c:v>5.05383536921463E-5</c:v>
                </c:pt>
                <c:pt idx="1114">
                  <c:v>5.02514023023665E-5</c:v>
                </c:pt>
                <c:pt idx="1115">
                  <c:v>5.0504018274817101E-5</c:v>
                </c:pt>
                <c:pt idx="1116">
                  <c:v>5.1150911969461601E-5</c:v>
                </c:pt>
                <c:pt idx="1117">
                  <c:v>5.0218441471953903E-5</c:v>
                </c:pt>
                <c:pt idx="1118">
                  <c:v>5.1476187528172901E-5</c:v>
                </c:pt>
                <c:pt idx="1119">
                  <c:v>4.9371344675386403E-5</c:v>
                </c:pt>
                <c:pt idx="1120">
                  <c:v>5.0044380198241898E-5</c:v>
                </c:pt>
                <c:pt idx="1121">
                  <c:v>5.3015899343466397E-5</c:v>
                </c:pt>
                <c:pt idx="1122">
                  <c:v>5.0841885870154098E-5</c:v>
                </c:pt>
                <c:pt idx="1123">
                  <c:v>5.3344037737628102E-5</c:v>
                </c:pt>
                <c:pt idx="1124">
                  <c:v>5.2144950485849201E-5</c:v>
                </c:pt>
                <c:pt idx="1125">
                  <c:v>5.0724728554686297E-5</c:v>
                </c:pt>
                <c:pt idx="1126">
                  <c:v>5.1816894150694899E-5</c:v>
                </c:pt>
                <c:pt idx="1127">
                  <c:v>5.1288464507713599E-5</c:v>
                </c:pt>
                <c:pt idx="1128">
                  <c:v>5.1728385063570897E-5</c:v>
                </c:pt>
                <c:pt idx="1129">
                  <c:v>5.1626940966295201E-5</c:v>
                </c:pt>
                <c:pt idx="1130">
                  <c:v>5.2489518639988898E-5</c:v>
                </c:pt>
                <c:pt idx="1131">
                  <c:v>4.9857455486880202E-5</c:v>
                </c:pt>
                <c:pt idx="1132">
                  <c:v>5.1458753656765502E-5</c:v>
                </c:pt>
                <c:pt idx="1133">
                  <c:v>5.4624329171630401E-5</c:v>
                </c:pt>
                <c:pt idx="1134">
                  <c:v>5.2391144873447901E-5</c:v>
                </c:pt>
                <c:pt idx="1135">
                  <c:v>5.10307831593201E-5</c:v>
                </c:pt>
                <c:pt idx="1137">
                  <c:v>5.59326003153916E-5</c:v>
                </c:pt>
                <c:pt idx="1138">
                  <c:v>5.4789814760293101E-5</c:v>
                </c:pt>
                <c:pt idx="1139">
                  <c:v>5.5205659387617598E-5</c:v>
                </c:pt>
                <c:pt idx="1140">
                  <c:v>5.6877074196886798E-5</c:v>
                </c:pt>
                <c:pt idx="1141">
                  <c:v>5.60038813055087E-5</c:v>
                </c:pt>
                <c:pt idx="1142">
                  <c:v>5.72144993539735E-5</c:v>
                </c:pt>
                <c:pt idx="1143">
                  <c:v>5.78547338375102E-5</c:v>
                </c:pt>
                <c:pt idx="1144">
                  <c:v>5.4104990298088997E-5</c:v>
                </c:pt>
                <c:pt idx="1145">
                  <c:v>5.70424337119899E-5</c:v>
                </c:pt>
                <c:pt idx="1146">
                  <c:v>5.4943338264321399E-5</c:v>
                </c:pt>
                <c:pt idx="1147">
                  <c:v>5.4488942685285197E-5</c:v>
                </c:pt>
                <c:pt idx="1148">
                  <c:v>5.5702506837944203E-5</c:v>
                </c:pt>
                <c:pt idx="1149">
                  <c:v>5.4068541444766001E-5</c:v>
                </c:pt>
                <c:pt idx="1150">
                  <c:v>5.5452690251849998E-5</c:v>
                </c:pt>
                <c:pt idx="1151">
                  <c:v>5.6716411768644203E-5</c:v>
                </c:pt>
                <c:pt idx="1152">
                  <c:v>5.6635935107793E-5</c:v>
                </c:pt>
                <c:pt idx="1153">
                  <c:v>5.6360722837140399E-5</c:v>
                </c:pt>
                <c:pt idx="1154">
                  <c:v>5.5660695509820803E-5</c:v>
                </c:pt>
                <c:pt idx="1155">
                  <c:v>5.4844624954959099E-5</c:v>
                </c:pt>
                <c:pt idx="1156">
                  <c:v>5.3482626342813898E-5</c:v>
                </c:pt>
                <c:pt idx="1157">
                  <c:v>5.6612895836243199E-5</c:v>
                </c:pt>
                <c:pt idx="1158">
                  <c:v>5.7426698198086798E-5</c:v>
                </c:pt>
                <c:pt idx="1159">
                  <c:v>5.22470571810266E-5</c:v>
                </c:pt>
                <c:pt idx="1160">
                  <c:v>5.4464387667367302E-5</c:v>
                </c:pt>
                <c:pt idx="1161">
                  <c:v>5.6858920839762803E-5</c:v>
                </c:pt>
                <c:pt idx="1162">
                  <c:v>5.7759846667640898E-5</c:v>
                </c:pt>
                <c:pt idx="1163">
                  <c:v>5.7804519411104301E-5</c:v>
                </c:pt>
                <c:pt idx="1164">
                  <c:v>5.6997075159586701E-5</c:v>
                </c:pt>
                <c:pt idx="1165">
                  <c:v>5.8421445700062403E-5</c:v>
                </c:pt>
                <c:pt idx="1166">
                  <c:v>5.7146018801406102E-5</c:v>
                </c:pt>
                <c:pt idx="1167">
                  <c:v>5.6622726149797899E-5</c:v>
                </c:pt>
                <c:pt idx="1168">
                  <c:v>5.8263909667673803E-5</c:v>
                </c:pt>
                <c:pt idx="1169">
                  <c:v>5.74691999585658E-5</c:v>
                </c:pt>
                <c:pt idx="1170">
                  <c:v>5.7604650782506801E-5</c:v>
                </c:pt>
                <c:pt idx="1171">
                  <c:v>5.8050846619804998E-5</c:v>
                </c:pt>
                <c:pt idx="1172">
                  <c:v>5.7824355304160002E-5</c:v>
                </c:pt>
                <c:pt idx="1173">
                  <c:v>5.7761110312998399E-5</c:v>
                </c:pt>
                <c:pt idx="1174">
                  <c:v>5.7240117824394E-5</c:v>
                </c:pt>
                <c:pt idx="1175">
                  <c:v>5.6917315772351501E-5</c:v>
                </c:pt>
                <c:pt idx="1176">
                  <c:v>5.69757108032602E-5</c:v>
                </c:pt>
                <c:pt idx="1177">
                  <c:v>5.4958700832947399E-5</c:v>
                </c:pt>
                <c:pt idx="1178">
                  <c:v>5.6186695873446397E-5</c:v>
                </c:pt>
                <c:pt idx="1179">
                  <c:v>5.5396205722905998E-5</c:v>
                </c:pt>
                <c:pt idx="1180">
                  <c:v>5.8696959916657001E-5</c:v>
                </c:pt>
                <c:pt idx="1181">
                  <c:v>5.7574015369768E-5</c:v>
                </c:pt>
                <c:pt idx="1182">
                  <c:v>5.79747170598089E-5</c:v>
                </c:pt>
                <c:pt idx="1183">
                  <c:v>5.96781618726445E-5</c:v>
                </c:pt>
                <c:pt idx="1184">
                  <c:v>6.0976600507484403E-5</c:v>
                </c:pt>
                <c:pt idx="1185">
                  <c:v>5.8640806505425399E-5</c:v>
                </c:pt>
                <c:pt idx="1186">
                  <c:v>5.4609028325438503E-5</c:v>
                </c:pt>
                <c:pt idx="1187">
                  <c:v>5.99426409779788E-5</c:v>
                </c:pt>
                <c:pt idx="1188">
                  <c:v>5.6085062235883801E-5</c:v>
                </c:pt>
                <c:pt idx="1189">
                  <c:v>5.9264467627943997E-5</c:v>
                </c:pt>
                <c:pt idx="1190">
                  <c:v>5.6842560675554502E-5</c:v>
                </c:pt>
                <c:pt idx="1191">
                  <c:v>6.0448704039294103E-5</c:v>
                </c:pt>
                <c:pt idx="1192">
                  <c:v>6.1697112384465506E-5</c:v>
                </c:pt>
                <c:pt idx="1193">
                  <c:v>6.0121823446321102E-5</c:v>
                </c:pt>
                <c:pt idx="1194">
                  <c:v>5.9037081131106998E-5</c:v>
                </c:pt>
                <c:pt idx="1195">
                  <c:v>5.9713868421515501E-5</c:v>
                </c:pt>
                <c:pt idx="1196">
                  <c:v>5.9654104194491599E-5</c:v>
                </c:pt>
                <c:pt idx="1197">
                  <c:v>6.3150526336162293E-5</c:v>
                </c:pt>
                <c:pt idx="1198">
                  <c:v>6.4531485634056104E-5</c:v>
                </c:pt>
                <c:pt idx="1199">
                  <c:v>5.79478301923584E-5</c:v>
                </c:pt>
                <c:pt idx="1200">
                  <c:v>6.0757833660607799E-5</c:v>
                </c:pt>
                <c:pt idx="1201">
                  <c:v>5.9946373026254598E-5</c:v>
                </c:pt>
                <c:pt idx="1202">
                  <c:v>6.2782588781422295E-5</c:v>
                </c:pt>
                <c:pt idx="1203">
                  <c:v>6.0415098369660999E-5</c:v>
                </c:pt>
                <c:pt idx="1204">
                  <c:v>6.0932663518197097E-5</c:v>
                </c:pt>
                <c:pt idx="1205">
                  <c:v>6.2723743571018996E-5</c:v>
                </c:pt>
                <c:pt idx="1206">
                  <c:v>6.09416544931251E-5</c:v>
                </c:pt>
                <c:pt idx="1207">
                  <c:v>5.8518832993765502E-5</c:v>
                </c:pt>
                <c:pt idx="1208">
                  <c:v>6.2564006306726794E-5</c:v>
                </c:pt>
                <c:pt idx="1209">
                  <c:v>5.9596473537974501E-5</c:v>
                </c:pt>
                <c:pt idx="1210">
                  <c:v>6.3021067615582301E-5</c:v>
                </c:pt>
                <c:pt idx="1211">
                  <c:v>5.67207497887854E-5</c:v>
                </c:pt>
                <c:pt idx="1212">
                  <c:v>6.0590935143595902E-5</c:v>
                </c:pt>
                <c:pt idx="1213">
                  <c:v>6.1642817510017801E-5</c:v>
                </c:pt>
                <c:pt idx="1214">
                  <c:v>5.7014425916159702E-5</c:v>
                </c:pt>
                <c:pt idx="1215">
                  <c:v>6.4085754851528202E-5</c:v>
                </c:pt>
                <c:pt idx="1216">
                  <c:v>5.9021161489406099E-5</c:v>
                </c:pt>
                <c:pt idx="1217">
                  <c:v>6.0858712514811501E-5</c:v>
                </c:pt>
                <c:pt idx="1218">
                  <c:v>5.9774736075266799E-5</c:v>
                </c:pt>
                <c:pt idx="1219">
                  <c:v>6.1338869175067993E-5</c:v>
                </c:pt>
                <c:pt idx="1220">
                  <c:v>6.2018682273839098E-5</c:v>
                </c:pt>
                <c:pt idx="1221">
                  <c:v>5.7752757683319398E-5</c:v>
                </c:pt>
                <c:pt idx="1222">
                  <c:v>5.9292449578807797E-5</c:v>
                </c:pt>
                <c:pt idx="1223">
                  <c:v>6.1974028106344495E-5</c:v>
                </c:pt>
                <c:pt idx="1224">
                  <c:v>5.7581498503684902E-5</c:v>
                </c:pt>
                <c:pt idx="1225">
                  <c:v>6.1077057091410495E-5</c:v>
                </c:pt>
                <c:pt idx="1226">
                  <c:v>6.0299176701694902E-5</c:v>
                </c:pt>
                <c:pt idx="1227">
                  <c:v>6.1069965266536902E-5</c:v>
                </c:pt>
                <c:pt idx="1228">
                  <c:v>6.0512263289708401E-5</c:v>
                </c:pt>
                <c:pt idx="1229">
                  <c:v>6.0856979999363698E-5</c:v>
                </c:pt>
                <c:pt idx="1230">
                  <c:v>6.39956622380355E-5</c:v>
                </c:pt>
                <c:pt idx="1231">
                  <c:v>6.1980479158162799E-5</c:v>
                </c:pt>
                <c:pt idx="1232">
                  <c:v>6.1934175012297901E-5</c:v>
                </c:pt>
                <c:pt idx="1233">
                  <c:v>6.1713056046914895E-5</c:v>
                </c:pt>
                <c:pt idx="1234">
                  <c:v>5.9810878491804399E-5</c:v>
                </c:pt>
                <c:pt idx="1235">
                  <c:v>6.2361262193526894E-5</c:v>
                </c:pt>
                <c:pt idx="1236">
                  <c:v>6.08857623014037E-5</c:v>
                </c:pt>
                <c:pt idx="1237">
                  <c:v>6.17878524270551E-5</c:v>
                </c:pt>
                <c:pt idx="1238">
                  <c:v>6.3296655339657701E-5</c:v>
                </c:pt>
                <c:pt idx="1239">
                  <c:v>6.1012804119295603E-5</c:v>
                </c:pt>
                <c:pt idx="1240">
                  <c:v>6.3109587744607698E-5</c:v>
                </c:pt>
                <c:pt idx="1241">
                  <c:v>6.3724872251250694E-5</c:v>
                </c:pt>
                <c:pt idx="1242">
                  <c:v>6.2097064711216595E-5</c:v>
                </c:pt>
                <c:pt idx="1243">
                  <c:v>6.2692141423839506E-5</c:v>
                </c:pt>
                <c:pt idx="1244">
                  <c:v>5.9891335389320198E-5</c:v>
                </c:pt>
                <c:pt idx="1245">
                  <c:v>6.2407895813607905E-5</c:v>
                </c:pt>
                <c:pt idx="1246">
                  <c:v>6.4815749403364405E-5</c:v>
                </c:pt>
                <c:pt idx="1247">
                  <c:v>6.1336700377859899E-5</c:v>
                </c:pt>
                <c:pt idx="1248">
                  <c:v>6.4891287654898598E-5</c:v>
                </c:pt>
                <c:pt idx="1249">
                  <c:v>6.2893161496380704E-5</c:v>
                </c:pt>
                <c:pt idx="1250">
                  <c:v>6.3023363200726503E-5</c:v>
                </c:pt>
                <c:pt idx="1251">
                  <c:v>6.2312713740765094E-5</c:v>
                </c:pt>
                <c:pt idx="1252">
                  <c:v>6.2206635329070298E-5</c:v>
                </c:pt>
                <c:pt idx="1253">
                  <c:v>6.2061475235671902E-5</c:v>
                </c:pt>
                <c:pt idx="1254">
                  <c:v>6.4956149742430199E-5</c:v>
                </c:pt>
                <c:pt idx="1255">
                  <c:v>6.1520986355293497E-5</c:v>
                </c:pt>
                <c:pt idx="1256">
                  <c:v>6.7160863433661402E-5</c:v>
                </c:pt>
                <c:pt idx="1257">
                  <c:v>6.4004408490462395E-5</c:v>
                </c:pt>
                <c:pt idx="1258">
                  <c:v>6.3954823632519803E-5</c:v>
                </c:pt>
                <c:pt idx="1259">
                  <c:v>6.2465521954630402E-5</c:v>
                </c:pt>
                <c:pt idx="1260">
                  <c:v>6.5607233201273502E-5</c:v>
                </c:pt>
                <c:pt idx="1261">
                  <c:v>6.3538802034890203E-5</c:v>
                </c:pt>
                <c:pt idx="1262">
                  <c:v>6.4878706912863395E-5</c:v>
                </c:pt>
                <c:pt idx="1263">
                  <c:v>6.7335433683190195E-5</c:v>
                </c:pt>
                <c:pt idx="1264">
                  <c:v>6.2632837237157904E-5</c:v>
                </c:pt>
                <c:pt idx="1265">
                  <c:v>6.47673227547359E-5</c:v>
                </c:pt>
                <c:pt idx="1266">
                  <c:v>6.3165952238612597E-5</c:v>
                </c:pt>
                <c:pt idx="1267">
                  <c:v>6.3139268422593404E-5</c:v>
                </c:pt>
                <c:pt idx="1268">
                  <c:v>6.4976611626209595E-5</c:v>
                </c:pt>
                <c:pt idx="1269">
                  <c:v>6.4458546868511696E-5</c:v>
                </c:pt>
                <c:pt idx="1270">
                  <c:v>6.3455960844890395E-5</c:v>
                </c:pt>
                <c:pt idx="1271">
                  <c:v>6.5369507851245599E-5</c:v>
                </c:pt>
                <c:pt idx="1272">
                  <c:v>6.8193212761605794E-5</c:v>
                </c:pt>
                <c:pt idx="1273">
                  <c:v>6.4983561304648294E-5</c:v>
                </c:pt>
                <c:pt idx="1274">
                  <c:v>6.6661324366165307E-5</c:v>
                </c:pt>
                <c:pt idx="1275">
                  <c:v>6.6739291251248893E-5</c:v>
                </c:pt>
                <c:pt idx="1276">
                  <c:v>6.3359161857908194E-5</c:v>
                </c:pt>
                <c:pt idx="1277">
                  <c:v>6.6744725888670796E-5</c:v>
                </c:pt>
                <c:pt idx="1278">
                  <c:v>6.6192367384878005E-5</c:v>
                </c:pt>
                <c:pt idx="1279">
                  <c:v>6.6035234983005805E-5</c:v>
                </c:pt>
                <c:pt idx="1280">
                  <c:v>6.4978902014317501E-5</c:v>
                </c:pt>
                <c:pt idx="1281">
                  <c:v>6.3728793083712903E-5</c:v>
                </c:pt>
                <c:pt idx="1282">
                  <c:v>6.6215060460310805E-5</c:v>
                </c:pt>
                <c:pt idx="1283">
                  <c:v>6.8602423385929795E-5</c:v>
                </c:pt>
                <c:pt idx="1284">
                  <c:v>6.4617277819073297E-5</c:v>
                </c:pt>
                <c:pt idx="1285">
                  <c:v>6.2504514725080195E-5</c:v>
                </c:pt>
                <c:pt idx="1286">
                  <c:v>6.5904719158427604E-5</c:v>
                </c:pt>
                <c:pt idx="1287">
                  <c:v>6.3796368340813603E-5</c:v>
                </c:pt>
                <c:pt idx="1288">
                  <c:v>6.8937675952458199E-5</c:v>
                </c:pt>
                <c:pt idx="1289">
                  <c:v>6.3874002474209794E-5</c:v>
                </c:pt>
                <c:pt idx="1290">
                  <c:v>6.4560503982468394E-5</c:v>
                </c:pt>
                <c:pt idx="1291">
                  <c:v>6.6237930576724398E-5</c:v>
                </c:pt>
                <c:pt idx="1292">
                  <c:v>6.9487668253155401E-5</c:v>
                </c:pt>
                <c:pt idx="1293">
                  <c:v>5.9648607500183698E-5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F828-4EFA-9C63-58D1E0C8713B}"/>
            </c:ext>
          </c:extLst>
        </c:ser>
        <c:ser>
          <c:idx val="8"/>
          <c:order val="8"/>
          <c:tx>
            <c:v>Usi HiPIMS - Up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2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Sheet1!$CG$12:$CG$1307</c:f>
              <c:numCache>
                <c:formatCode>General</c:formatCode>
                <c:ptCount val="1296"/>
                <c:pt idx="0">
                  <c:v>-10000.096191406201</c:v>
                </c:pt>
                <c:pt idx="1">
                  <c:v>-9996.2197265625</c:v>
                </c:pt>
                <c:pt idx="2">
                  <c:v>-9991.5361328125</c:v>
                </c:pt>
                <c:pt idx="3">
                  <c:v>-9980.32958984375</c:v>
                </c:pt>
                <c:pt idx="4">
                  <c:v>-9965.90478515625</c:v>
                </c:pt>
                <c:pt idx="5">
                  <c:v>-9952.29248046875</c:v>
                </c:pt>
                <c:pt idx="6">
                  <c:v>-9938.41015625</c:v>
                </c:pt>
                <c:pt idx="7">
                  <c:v>-9922.18212890625</c:v>
                </c:pt>
                <c:pt idx="8">
                  <c:v>-9907.2216796875</c:v>
                </c:pt>
                <c:pt idx="9">
                  <c:v>-9893.65380859375</c:v>
                </c:pt>
                <c:pt idx="10">
                  <c:v>-9879.45703125</c:v>
                </c:pt>
                <c:pt idx="11">
                  <c:v>-9866.30419921875</c:v>
                </c:pt>
                <c:pt idx="12">
                  <c:v>-9852.4345703125</c:v>
                </c:pt>
                <c:pt idx="13">
                  <c:v>-9837.3955078125</c:v>
                </c:pt>
                <c:pt idx="14">
                  <c:v>-9822.6083984375</c:v>
                </c:pt>
                <c:pt idx="15">
                  <c:v>-9807.40576171875</c:v>
                </c:pt>
                <c:pt idx="16">
                  <c:v>-9792.07763671875</c:v>
                </c:pt>
                <c:pt idx="17">
                  <c:v>-9776.724609375</c:v>
                </c:pt>
                <c:pt idx="18">
                  <c:v>-9761.87451171875</c:v>
                </c:pt>
                <c:pt idx="19">
                  <c:v>-9747.728515625</c:v>
                </c:pt>
                <c:pt idx="20">
                  <c:v>-9732.6015625</c:v>
                </c:pt>
                <c:pt idx="21">
                  <c:v>-9717.5625</c:v>
                </c:pt>
                <c:pt idx="22">
                  <c:v>-9702.77490234375</c:v>
                </c:pt>
                <c:pt idx="23">
                  <c:v>-9686.767578125</c:v>
                </c:pt>
                <c:pt idx="24">
                  <c:v>-9671.85400390625</c:v>
                </c:pt>
                <c:pt idx="25">
                  <c:v>-9657.67041015625</c:v>
                </c:pt>
                <c:pt idx="26">
                  <c:v>-9642.64453125</c:v>
                </c:pt>
                <c:pt idx="27">
                  <c:v>-9627.58056640625</c:v>
                </c:pt>
                <c:pt idx="28">
                  <c:v>-9612.34033203125</c:v>
                </c:pt>
                <c:pt idx="29">
                  <c:v>-9597.3515625</c:v>
                </c:pt>
                <c:pt idx="30">
                  <c:v>-9582.96630859375</c:v>
                </c:pt>
                <c:pt idx="31">
                  <c:v>-9553.4921875</c:v>
                </c:pt>
                <c:pt idx="32">
                  <c:v>-9546.61376953125</c:v>
                </c:pt>
                <c:pt idx="33">
                  <c:v>-9532.80712890625</c:v>
                </c:pt>
                <c:pt idx="34">
                  <c:v>-9518.24609375</c:v>
                </c:pt>
                <c:pt idx="35">
                  <c:v>-9505.470703125</c:v>
                </c:pt>
                <c:pt idx="36">
                  <c:v>-9492.330078125</c:v>
                </c:pt>
                <c:pt idx="37">
                  <c:v>-9476.888671875</c:v>
                </c:pt>
                <c:pt idx="38">
                  <c:v>-9462.013671875</c:v>
                </c:pt>
                <c:pt idx="39">
                  <c:v>-9447.7421875</c:v>
                </c:pt>
                <c:pt idx="40">
                  <c:v>-9432.9169921875</c:v>
                </c:pt>
                <c:pt idx="41">
                  <c:v>-9418.22998046875</c:v>
                </c:pt>
                <c:pt idx="42">
                  <c:v>-9403.2412109375</c:v>
                </c:pt>
                <c:pt idx="43">
                  <c:v>-9388.1142578125</c:v>
                </c:pt>
                <c:pt idx="44">
                  <c:v>-9372.76123046875</c:v>
                </c:pt>
                <c:pt idx="45">
                  <c:v>-9357.5966796875</c:v>
                </c:pt>
                <c:pt idx="46">
                  <c:v>-9342.99755859375</c:v>
                </c:pt>
                <c:pt idx="47">
                  <c:v>-9327.95849609375</c:v>
                </c:pt>
                <c:pt idx="48">
                  <c:v>-9312.6806640625</c:v>
                </c:pt>
                <c:pt idx="49">
                  <c:v>-9297.41552734375</c:v>
                </c:pt>
                <c:pt idx="50">
                  <c:v>-9282.27587890625</c:v>
                </c:pt>
                <c:pt idx="51">
                  <c:v>-9268.06640625</c:v>
                </c:pt>
                <c:pt idx="52">
                  <c:v>-9253.63134765625</c:v>
                </c:pt>
                <c:pt idx="53">
                  <c:v>-9238.37890625</c:v>
                </c:pt>
                <c:pt idx="54">
                  <c:v>-9222.736328125</c:v>
                </c:pt>
                <c:pt idx="55">
                  <c:v>-9207.7978515625</c:v>
                </c:pt>
                <c:pt idx="56">
                  <c:v>-9193.26171875</c:v>
                </c:pt>
                <c:pt idx="57">
                  <c:v>-9177.68212890625</c:v>
                </c:pt>
                <c:pt idx="58">
                  <c:v>-9162.83203125</c:v>
                </c:pt>
                <c:pt idx="59">
                  <c:v>-9148.4091796875</c:v>
                </c:pt>
                <c:pt idx="60">
                  <c:v>-9132.80419921875</c:v>
                </c:pt>
                <c:pt idx="61">
                  <c:v>-9117.56396484375</c:v>
                </c:pt>
                <c:pt idx="62">
                  <c:v>-9102.8271484375</c:v>
                </c:pt>
                <c:pt idx="63">
                  <c:v>-9088.0400390625</c:v>
                </c:pt>
                <c:pt idx="64">
                  <c:v>-9073.23974609375</c:v>
                </c:pt>
                <c:pt idx="65">
                  <c:v>-9058.31396484375</c:v>
                </c:pt>
                <c:pt idx="66">
                  <c:v>-9042.88525390625</c:v>
                </c:pt>
                <c:pt idx="67">
                  <c:v>-9026.1865234375</c:v>
                </c:pt>
                <c:pt idx="68">
                  <c:v>-9011.00927734375</c:v>
                </c:pt>
                <c:pt idx="69">
                  <c:v>-8997.21533203125</c:v>
                </c:pt>
                <c:pt idx="70">
                  <c:v>-8982.60400390625</c:v>
                </c:pt>
                <c:pt idx="71">
                  <c:v>-8968.16845703125</c:v>
                </c:pt>
                <c:pt idx="72">
                  <c:v>-8953.6953125</c:v>
                </c:pt>
                <c:pt idx="73">
                  <c:v>-8937.58740234375</c:v>
                </c:pt>
                <c:pt idx="74">
                  <c:v>-8922.4228515625</c:v>
                </c:pt>
                <c:pt idx="75">
                  <c:v>-8908.6416015625</c:v>
                </c:pt>
                <c:pt idx="76">
                  <c:v>-8893.57763671875</c:v>
                </c:pt>
                <c:pt idx="77">
                  <c:v>-8878.0732421875</c:v>
                </c:pt>
                <c:pt idx="78">
                  <c:v>-8862.64453125</c:v>
                </c:pt>
                <c:pt idx="79">
                  <c:v>-8847.64306640625</c:v>
                </c:pt>
                <c:pt idx="80">
                  <c:v>-8833.0693359375</c:v>
                </c:pt>
                <c:pt idx="81">
                  <c:v>-8818.2822265625</c:v>
                </c:pt>
                <c:pt idx="82">
                  <c:v>-8803.45703125</c:v>
                </c:pt>
                <c:pt idx="83">
                  <c:v>-8787.6259765625</c:v>
                </c:pt>
                <c:pt idx="84">
                  <c:v>-8772.2978515625</c:v>
                </c:pt>
                <c:pt idx="85">
                  <c:v>-8758.50390625</c:v>
                </c:pt>
                <c:pt idx="86">
                  <c:v>-8743.72900390625</c:v>
                </c:pt>
                <c:pt idx="87">
                  <c:v>-8728.51416015625</c:v>
                </c:pt>
                <c:pt idx="88">
                  <c:v>-8712.48193359375</c:v>
                </c:pt>
                <c:pt idx="89">
                  <c:v>-8697.2666015625</c:v>
                </c:pt>
                <c:pt idx="90">
                  <c:v>-8683.01953125</c:v>
                </c:pt>
                <c:pt idx="91">
                  <c:v>-8667.69140625</c:v>
                </c:pt>
                <c:pt idx="92">
                  <c:v>-8653.3193359375</c:v>
                </c:pt>
                <c:pt idx="93">
                  <c:v>-8639.09765625</c:v>
                </c:pt>
                <c:pt idx="94">
                  <c:v>-8623.69384765625</c:v>
                </c:pt>
                <c:pt idx="95">
                  <c:v>-8608.39111328125</c:v>
                </c:pt>
                <c:pt idx="96">
                  <c:v>-8593.62890625</c:v>
                </c:pt>
                <c:pt idx="97">
                  <c:v>-8578.2880859375</c:v>
                </c:pt>
                <c:pt idx="98">
                  <c:v>-8562.56982421875</c:v>
                </c:pt>
                <c:pt idx="99">
                  <c:v>-8547.4931640625</c:v>
                </c:pt>
                <c:pt idx="100">
                  <c:v>-8532.5048828125</c:v>
                </c:pt>
                <c:pt idx="101">
                  <c:v>-8518.15771484375</c:v>
                </c:pt>
                <c:pt idx="102">
                  <c:v>-8503.986328125</c:v>
                </c:pt>
                <c:pt idx="103">
                  <c:v>-8489.03515625</c:v>
                </c:pt>
                <c:pt idx="104">
                  <c:v>-8472.9775390625</c:v>
                </c:pt>
                <c:pt idx="105">
                  <c:v>-8457.71240234375</c:v>
                </c:pt>
                <c:pt idx="106">
                  <c:v>-8443.767578125</c:v>
                </c:pt>
                <c:pt idx="107">
                  <c:v>-8428.66552734375</c:v>
                </c:pt>
                <c:pt idx="108">
                  <c:v>-8413.2490234375</c:v>
                </c:pt>
                <c:pt idx="109">
                  <c:v>-8398.1220703125</c:v>
                </c:pt>
                <c:pt idx="110">
                  <c:v>-8383.19677734375</c:v>
                </c:pt>
                <c:pt idx="111">
                  <c:v>-8368.76171875</c:v>
                </c:pt>
                <c:pt idx="112">
                  <c:v>-8353.76025390625</c:v>
                </c:pt>
                <c:pt idx="113">
                  <c:v>-8338.0673828125</c:v>
                </c:pt>
                <c:pt idx="114">
                  <c:v>-8323.21728515625</c:v>
                </c:pt>
                <c:pt idx="115">
                  <c:v>-8308.5556640625</c:v>
                </c:pt>
                <c:pt idx="116">
                  <c:v>-8293.44091796875</c:v>
                </c:pt>
                <c:pt idx="117">
                  <c:v>-8278.47705078125</c:v>
                </c:pt>
                <c:pt idx="118">
                  <c:v>-8263.07373046875</c:v>
                </c:pt>
                <c:pt idx="119">
                  <c:v>-8248.1103515625</c:v>
                </c:pt>
                <c:pt idx="120">
                  <c:v>-8233.53662109375</c:v>
                </c:pt>
                <c:pt idx="121">
                  <c:v>-8218.95068359375</c:v>
                </c:pt>
                <c:pt idx="122">
                  <c:v>-8204.02490234375</c:v>
                </c:pt>
                <c:pt idx="123">
                  <c:v>-8188.7092285156205</c:v>
                </c:pt>
                <c:pt idx="124">
                  <c:v>-8173.56982421875</c:v>
                </c:pt>
                <c:pt idx="125">
                  <c:v>-8158.55615234375</c:v>
                </c:pt>
                <c:pt idx="126">
                  <c:v>-8144.0576171875</c:v>
                </c:pt>
                <c:pt idx="127">
                  <c:v>-8128.3017578125</c:v>
                </c:pt>
                <c:pt idx="128">
                  <c:v>-8113.0869140625</c:v>
                </c:pt>
                <c:pt idx="129">
                  <c:v>-8098.8776855468705</c:v>
                </c:pt>
                <c:pt idx="130">
                  <c:v>-8083.3483886718705</c:v>
                </c:pt>
                <c:pt idx="131">
                  <c:v>-8068.234375</c:v>
                </c:pt>
                <c:pt idx="132">
                  <c:v>-8053.53515625</c:v>
                </c:pt>
                <c:pt idx="133">
                  <c:v>-8038.810546875</c:v>
                </c:pt>
                <c:pt idx="134">
                  <c:v>-8024.14892578125</c:v>
                </c:pt>
                <c:pt idx="135">
                  <c:v>-8009.10986328125</c:v>
                </c:pt>
                <c:pt idx="136">
                  <c:v>-7993.60546875</c:v>
                </c:pt>
                <c:pt idx="137">
                  <c:v>-7978.74267578125</c:v>
                </c:pt>
                <c:pt idx="138">
                  <c:v>-7963.8544921875</c:v>
                </c:pt>
                <c:pt idx="139">
                  <c:v>-7949.0417480468705</c:v>
                </c:pt>
                <c:pt idx="140">
                  <c:v>-7934.66943359375</c:v>
                </c:pt>
                <c:pt idx="141">
                  <c:v>-7919.3161621093705</c:v>
                </c:pt>
                <c:pt idx="142">
                  <c:v>-7903.9377441406205</c:v>
                </c:pt>
                <c:pt idx="143">
                  <c:v>-7888.8610839843795</c:v>
                </c:pt>
                <c:pt idx="144">
                  <c:v>-7873.9729003906295</c:v>
                </c:pt>
                <c:pt idx="145">
                  <c:v>-7858.58203125</c:v>
                </c:pt>
                <c:pt idx="146">
                  <c:v>-7843.7443847656295</c:v>
                </c:pt>
                <c:pt idx="147">
                  <c:v>-7829.0576171875</c:v>
                </c:pt>
                <c:pt idx="148">
                  <c:v>-7813.8303222656295</c:v>
                </c:pt>
                <c:pt idx="149">
                  <c:v>-7799.130859375</c:v>
                </c:pt>
                <c:pt idx="150">
                  <c:v>-7784.21728515625</c:v>
                </c:pt>
                <c:pt idx="151">
                  <c:v>-7769.09033203125</c:v>
                </c:pt>
                <c:pt idx="152">
                  <c:v>-7753.9130859375</c:v>
                </c:pt>
                <c:pt idx="153">
                  <c:v>-7739.11279296875</c:v>
                </c:pt>
                <c:pt idx="154">
                  <c:v>-7724.4387207031205</c:v>
                </c:pt>
                <c:pt idx="155">
                  <c:v>-7708.8718261718705</c:v>
                </c:pt>
                <c:pt idx="156">
                  <c:v>-7693.7197265625</c:v>
                </c:pt>
                <c:pt idx="157">
                  <c:v>-7679.1083984375</c:v>
                </c:pt>
                <c:pt idx="158">
                  <c:v>-7664.0314941406205</c:v>
                </c:pt>
                <c:pt idx="159">
                  <c:v>-7648.9423828125</c:v>
                </c:pt>
                <c:pt idx="160">
                  <c:v>-7634.0546875</c:v>
                </c:pt>
                <c:pt idx="161">
                  <c:v>-7618.927734375</c:v>
                </c:pt>
                <c:pt idx="162">
                  <c:v>-7603.662109375</c:v>
                </c:pt>
                <c:pt idx="163">
                  <c:v>-7589.18896484375</c:v>
                </c:pt>
                <c:pt idx="164">
                  <c:v>-7574.7033691406205</c:v>
                </c:pt>
                <c:pt idx="165">
                  <c:v>-7559.2492675781205</c:v>
                </c:pt>
                <c:pt idx="166">
                  <c:v>-7543.8205566406205</c:v>
                </c:pt>
                <c:pt idx="167">
                  <c:v>-7529.47314453125</c:v>
                </c:pt>
                <c:pt idx="168">
                  <c:v>-7514.64794921875</c:v>
                </c:pt>
                <c:pt idx="169">
                  <c:v>-7499.3200683593795</c:v>
                </c:pt>
                <c:pt idx="170">
                  <c:v>-7484.1052246093705</c:v>
                </c:pt>
                <c:pt idx="171">
                  <c:v>-7468.6389160156205</c:v>
                </c:pt>
                <c:pt idx="172">
                  <c:v>-7453.7004394531295</c:v>
                </c:pt>
                <c:pt idx="173">
                  <c:v>-7439.4787597656295</c:v>
                </c:pt>
                <c:pt idx="174">
                  <c:v>-7425.04345703125</c:v>
                </c:pt>
                <c:pt idx="175">
                  <c:v>-7407.8669433593795</c:v>
                </c:pt>
                <c:pt idx="176">
                  <c:v>-7391.65869140625</c:v>
                </c:pt>
                <c:pt idx="177">
                  <c:v>-7378.6943359375</c:v>
                </c:pt>
                <c:pt idx="178">
                  <c:v>-7364.61083984375</c:v>
                </c:pt>
                <c:pt idx="179">
                  <c:v>-7349.5341796875</c:v>
                </c:pt>
                <c:pt idx="180">
                  <c:v>-7334.59619140625</c:v>
                </c:pt>
                <c:pt idx="181">
                  <c:v>-7319.3056640625</c:v>
                </c:pt>
                <c:pt idx="182">
                  <c:v>-7304.2790527343705</c:v>
                </c:pt>
                <c:pt idx="183">
                  <c:v>-7289.1396484375</c:v>
                </c:pt>
                <c:pt idx="184">
                  <c:v>-7274.2265625</c:v>
                </c:pt>
                <c:pt idx="185">
                  <c:v>-7259.9670410156205</c:v>
                </c:pt>
                <c:pt idx="186">
                  <c:v>-7244.9782714843795</c:v>
                </c:pt>
                <c:pt idx="187">
                  <c:v>-7229.4616699218795</c:v>
                </c:pt>
                <c:pt idx="188">
                  <c:v>-7214.48583984375</c:v>
                </c:pt>
                <c:pt idx="189">
                  <c:v>-7199.87451171875</c:v>
                </c:pt>
                <c:pt idx="190">
                  <c:v>-7184.82275390625</c:v>
                </c:pt>
                <c:pt idx="191">
                  <c:v>-7169.79638671875</c:v>
                </c:pt>
                <c:pt idx="192">
                  <c:v>-7154.99658203125</c:v>
                </c:pt>
                <c:pt idx="193">
                  <c:v>-7139.7438964843795</c:v>
                </c:pt>
                <c:pt idx="194">
                  <c:v>-7124.74267578125</c:v>
                </c:pt>
                <c:pt idx="195">
                  <c:v>-7110.00537109375</c:v>
                </c:pt>
                <c:pt idx="196">
                  <c:v>-7094.5515136718705</c:v>
                </c:pt>
                <c:pt idx="197">
                  <c:v>-7079.5881347656295</c:v>
                </c:pt>
                <c:pt idx="198">
                  <c:v>-7065.2028808593795</c:v>
                </c:pt>
                <c:pt idx="199">
                  <c:v>-7050.3400878906295</c:v>
                </c:pt>
                <c:pt idx="200">
                  <c:v>-7034.88623046875</c:v>
                </c:pt>
                <c:pt idx="201">
                  <c:v>-7019.8347167968795</c:v>
                </c:pt>
                <c:pt idx="202">
                  <c:v>-7004.9846191406205</c:v>
                </c:pt>
                <c:pt idx="203">
                  <c:v>-6989.6940917968795</c:v>
                </c:pt>
                <c:pt idx="204">
                  <c:v>-6974.7177734375</c:v>
                </c:pt>
                <c:pt idx="205">
                  <c:v>-6959.8171386718705</c:v>
                </c:pt>
                <c:pt idx="206">
                  <c:v>-6945.0676269531295</c:v>
                </c:pt>
                <c:pt idx="207">
                  <c:v>-6930.06640625</c:v>
                </c:pt>
                <c:pt idx="208">
                  <c:v>-6914.6376953125</c:v>
                </c:pt>
                <c:pt idx="209">
                  <c:v>-6899.47314453125</c:v>
                </c:pt>
                <c:pt idx="210">
                  <c:v>-6884.64794921875</c:v>
                </c:pt>
                <c:pt idx="211">
                  <c:v>-6869.7849121093705</c:v>
                </c:pt>
                <c:pt idx="212">
                  <c:v>-6855.0603027343705</c:v>
                </c:pt>
                <c:pt idx="213">
                  <c:v>-6840.3359375</c:v>
                </c:pt>
                <c:pt idx="214">
                  <c:v>-6825.3098144531295</c:v>
                </c:pt>
                <c:pt idx="215">
                  <c:v>-6810.13232421875</c:v>
                </c:pt>
                <c:pt idx="216">
                  <c:v>-6795.1813964843795</c:v>
                </c:pt>
                <c:pt idx="217">
                  <c:v>-6780.1047363281295</c:v>
                </c:pt>
                <c:pt idx="218">
                  <c:v>-6765.12841796875</c:v>
                </c:pt>
                <c:pt idx="219">
                  <c:v>-6750.65576171875</c:v>
                </c:pt>
                <c:pt idx="220">
                  <c:v>-6735.1767578125</c:v>
                </c:pt>
                <c:pt idx="221">
                  <c:v>-6719.74755859375</c:v>
                </c:pt>
                <c:pt idx="222">
                  <c:v>-6705.02294921875</c:v>
                </c:pt>
                <c:pt idx="223">
                  <c:v>-6690.1728515625</c:v>
                </c:pt>
                <c:pt idx="224">
                  <c:v>-6674.8947753906295</c:v>
                </c:pt>
                <c:pt idx="225">
                  <c:v>-6659.9816894531295</c:v>
                </c:pt>
                <c:pt idx="226">
                  <c:v>-6645.4333496093705</c:v>
                </c:pt>
                <c:pt idx="227">
                  <c:v>-6630.34423828125</c:v>
                </c:pt>
                <c:pt idx="228">
                  <c:v>-6615.3303222656295</c:v>
                </c:pt>
                <c:pt idx="229">
                  <c:v>-6600.54248046875</c:v>
                </c:pt>
                <c:pt idx="230">
                  <c:v>-6585.3779296875</c:v>
                </c:pt>
                <c:pt idx="231">
                  <c:v>-6570.02490234375</c:v>
                </c:pt>
                <c:pt idx="232">
                  <c:v>-6555.2502441406205</c:v>
                </c:pt>
                <c:pt idx="233">
                  <c:v>-6540.1608886718705</c:v>
                </c:pt>
                <c:pt idx="234">
                  <c:v>-6524.8576660156205</c:v>
                </c:pt>
                <c:pt idx="235">
                  <c:v>-6510.2587890625</c:v>
                </c:pt>
                <c:pt idx="236">
                  <c:v>-6495.3708496093705</c:v>
                </c:pt>
                <c:pt idx="237">
                  <c:v>-6480.0048828125</c:v>
                </c:pt>
                <c:pt idx="238">
                  <c:v>-6465.31787109375</c:v>
                </c:pt>
                <c:pt idx="239">
                  <c:v>-6450.2414550781205</c:v>
                </c:pt>
                <c:pt idx="240">
                  <c:v>-6434.9133300781205</c:v>
                </c:pt>
                <c:pt idx="241">
                  <c:v>-6420.4274902343705</c:v>
                </c:pt>
                <c:pt idx="242">
                  <c:v>-6405.14990234375</c:v>
                </c:pt>
                <c:pt idx="243">
                  <c:v>-6389.7717285156205</c:v>
                </c:pt>
                <c:pt idx="244">
                  <c:v>-6375.12255859375</c:v>
                </c:pt>
                <c:pt idx="245">
                  <c:v>-6360.1589355468705</c:v>
                </c:pt>
                <c:pt idx="246">
                  <c:v>-6345.396484375</c:v>
                </c:pt>
                <c:pt idx="247">
                  <c:v>-6330.82275390625</c:v>
                </c:pt>
                <c:pt idx="248">
                  <c:v>-6315.39404296875</c:v>
                </c:pt>
                <c:pt idx="249">
                  <c:v>-6300.29248046875</c:v>
                </c:pt>
                <c:pt idx="250">
                  <c:v>-6285.58056640625</c:v>
                </c:pt>
                <c:pt idx="251">
                  <c:v>-6270.75537109375</c:v>
                </c:pt>
                <c:pt idx="252">
                  <c:v>-6255.4523925781205</c:v>
                </c:pt>
                <c:pt idx="253">
                  <c:v>-6240.2624511718705</c:v>
                </c:pt>
                <c:pt idx="254">
                  <c:v>-6225.7138671875</c:v>
                </c:pt>
                <c:pt idx="255">
                  <c:v>-6210.5869140625</c:v>
                </c:pt>
                <c:pt idx="256">
                  <c:v>-6195.6989746093705</c:v>
                </c:pt>
                <c:pt idx="257">
                  <c:v>-6180.7604980468705</c:v>
                </c:pt>
                <c:pt idx="258">
                  <c:v>-6165.4826660156205</c:v>
                </c:pt>
                <c:pt idx="259">
                  <c:v>-6150.2678222656295</c:v>
                </c:pt>
                <c:pt idx="260">
                  <c:v>-6135.568359375</c:v>
                </c:pt>
                <c:pt idx="261">
                  <c:v>-6120.7556152343705</c:v>
                </c:pt>
                <c:pt idx="262">
                  <c:v>-6105.33935546875</c:v>
                </c:pt>
                <c:pt idx="263">
                  <c:v>-6090.4638671875</c:v>
                </c:pt>
                <c:pt idx="264">
                  <c:v>-6076.0537109375</c:v>
                </c:pt>
                <c:pt idx="265">
                  <c:v>-6061.1281738281295</c:v>
                </c:pt>
                <c:pt idx="266">
                  <c:v>-6045.8125</c:v>
                </c:pt>
                <c:pt idx="267">
                  <c:v>-6030.88671875</c:v>
                </c:pt>
                <c:pt idx="268">
                  <c:v>-6015.7976074218795</c:v>
                </c:pt>
                <c:pt idx="269">
                  <c:v>-6000.1677246093705</c:v>
                </c:pt>
                <c:pt idx="270">
                  <c:v>-5985.4052734375</c:v>
                </c:pt>
                <c:pt idx="271">
                  <c:v>-5971.02001953125</c:v>
                </c:pt>
                <c:pt idx="272">
                  <c:v>-5955.9055175781205</c:v>
                </c:pt>
                <c:pt idx="273">
                  <c:v>-5940.9167480468705</c:v>
                </c:pt>
                <c:pt idx="274">
                  <c:v>-5925.72705078125</c:v>
                </c:pt>
                <c:pt idx="275">
                  <c:v>-5910.5373535156205</c:v>
                </c:pt>
                <c:pt idx="276">
                  <c:v>-5895.8630371093705</c:v>
                </c:pt>
                <c:pt idx="277">
                  <c:v>-5880.5349121093705</c:v>
                </c:pt>
                <c:pt idx="278">
                  <c:v>-5865.3955078125</c:v>
                </c:pt>
                <c:pt idx="279">
                  <c:v>-5851.0354003906295</c:v>
                </c:pt>
                <c:pt idx="280">
                  <c:v>-5835.8957519531295</c:v>
                </c:pt>
                <c:pt idx="281">
                  <c:v>-5820.74365234375</c:v>
                </c:pt>
                <c:pt idx="282">
                  <c:v>-5806.1950683593795</c:v>
                </c:pt>
                <c:pt idx="283">
                  <c:v>-5791.0305175781205</c:v>
                </c:pt>
                <c:pt idx="284">
                  <c:v>-5776.07958984375</c:v>
                </c:pt>
                <c:pt idx="285">
                  <c:v>-5760.8017578125</c:v>
                </c:pt>
                <c:pt idx="286">
                  <c:v>-5745.62451171875</c:v>
                </c:pt>
                <c:pt idx="287">
                  <c:v>-5731.0759277343795</c:v>
                </c:pt>
                <c:pt idx="288">
                  <c:v>-5716.18798828125</c:v>
                </c:pt>
                <c:pt idx="289">
                  <c:v>-5701.0485839843795</c:v>
                </c:pt>
                <c:pt idx="290">
                  <c:v>-5685.607421875</c:v>
                </c:pt>
                <c:pt idx="291">
                  <c:v>-5670.8828125</c:v>
                </c:pt>
                <c:pt idx="292">
                  <c:v>-5656.0070800781205</c:v>
                </c:pt>
                <c:pt idx="293">
                  <c:v>-5640.74169921875</c:v>
                </c:pt>
                <c:pt idx="294">
                  <c:v>-5625.8664550781205</c:v>
                </c:pt>
                <c:pt idx="295">
                  <c:v>-5611.0036621093705</c:v>
                </c:pt>
                <c:pt idx="296">
                  <c:v>-5595.88916015625</c:v>
                </c:pt>
                <c:pt idx="297">
                  <c:v>-5580.8879394531295</c:v>
                </c:pt>
                <c:pt idx="298">
                  <c:v>-5566.3645019531295</c:v>
                </c:pt>
                <c:pt idx="299">
                  <c:v>-5551.564453125</c:v>
                </c:pt>
                <c:pt idx="300">
                  <c:v>-5536.09814453125</c:v>
                </c:pt>
                <c:pt idx="301">
                  <c:v>-5521.1472167968705</c:v>
                </c:pt>
                <c:pt idx="302">
                  <c:v>-5506.4853515625</c:v>
                </c:pt>
                <c:pt idx="303">
                  <c:v>-5491.5595703125</c:v>
                </c:pt>
                <c:pt idx="304">
                  <c:v>-5476.09326171875</c:v>
                </c:pt>
                <c:pt idx="305">
                  <c:v>-5460.6015625</c:v>
                </c:pt>
                <c:pt idx="306">
                  <c:v>-5445.91455078125</c:v>
                </c:pt>
                <c:pt idx="307">
                  <c:v>-5431.2529296875</c:v>
                </c:pt>
                <c:pt idx="308">
                  <c:v>-5416.2392578125</c:v>
                </c:pt>
                <c:pt idx="309">
                  <c:v>-5401.0495605468705</c:v>
                </c:pt>
                <c:pt idx="310">
                  <c:v>-5386.2243652343795</c:v>
                </c:pt>
                <c:pt idx="311">
                  <c:v>-5371.2985839843795</c:v>
                </c:pt>
                <c:pt idx="312">
                  <c:v>-5356.28466796875</c:v>
                </c:pt>
                <c:pt idx="313">
                  <c:v>-5340.9313964843795</c:v>
                </c:pt>
                <c:pt idx="314">
                  <c:v>-5325.9177246093705</c:v>
                </c:pt>
                <c:pt idx="315">
                  <c:v>-5311.1931152343795</c:v>
                </c:pt>
                <c:pt idx="316">
                  <c:v>-5295.8649902343795</c:v>
                </c:pt>
                <c:pt idx="317">
                  <c:v>-5281.0146484375</c:v>
                </c:pt>
                <c:pt idx="318">
                  <c:v>-5266.5290527343795</c:v>
                </c:pt>
                <c:pt idx="319">
                  <c:v>-5251.54052734375</c:v>
                </c:pt>
                <c:pt idx="320">
                  <c:v>-5236.1872558593705</c:v>
                </c:pt>
                <c:pt idx="321">
                  <c:v>-5221.0603027343795</c:v>
                </c:pt>
                <c:pt idx="322">
                  <c:v>-5205.7697753906295</c:v>
                </c:pt>
                <c:pt idx="323">
                  <c:v>-5191.0576171875</c:v>
                </c:pt>
                <c:pt idx="324">
                  <c:v>-5176.5217285156205</c:v>
                </c:pt>
                <c:pt idx="325">
                  <c:v>-5161.5456542968705</c:v>
                </c:pt>
                <c:pt idx="326">
                  <c:v>-5146.5947265625</c:v>
                </c:pt>
                <c:pt idx="327">
                  <c:v>-5131.59375</c:v>
                </c:pt>
                <c:pt idx="328">
                  <c:v>-5116.83154296875</c:v>
                </c:pt>
                <c:pt idx="329">
                  <c:v>-5101.49072265625</c:v>
                </c:pt>
                <c:pt idx="330">
                  <c:v>-5086.212890625</c:v>
                </c:pt>
                <c:pt idx="331">
                  <c:v>-5071.43798828125</c:v>
                </c:pt>
                <c:pt idx="332">
                  <c:v>-5056.58740234375</c:v>
                </c:pt>
                <c:pt idx="333">
                  <c:v>-5041.2468261718795</c:v>
                </c:pt>
                <c:pt idx="334">
                  <c:v>-5026.2458496093705</c:v>
                </c:pt>
                <c:pt idx="335">
                  <c:v>-5011.73486328125</c:v>
                </c:pt>
                <c:pt idx="336">
                  <c:v>-4996.4191894531295</c:v>
                </c:pt>
                <c:pt idx="337">
                  <c:v>-4981.0783691406295</c:v>
                </c:pt>
                <c:pt idx="338">
                  <c:v>-4965.7878417968705</c:v>
                </c:pt>
                <c:pt idx="339">
                  <c:v>-4951.0886230468705</c:v>
                </c:pt>
                <c:pt idx="340">
                  <c:v>-4936.4020996093705</c:v>
                </c:pt>
                <c:pt idx="341">
                  <c:v>-4921.564453125</c:v>
                </c:pt>
                <c:pt idx="342">
                  <c:v>-4906.814453125</c:v>
                </c:pt>
                <c:pt idx="343">
                  <c:v>-4891.6872558593705</c:v>
                </c:pt>
                <c:pt idx="344">
                  <c:v>-4876.736328125</c:v>
                </c:pt>
                <c:pt idx="345">
                  <c:v>-4861.9992675781205</c:v>
                </c:pt>
                <c:pt idx="346">
                  <c:v>-4847.1491699218795</c:v>
                </c:pt>
                <c:pt idx="347">
                  <c:v>-4831.6071777343795</c:v>
                </c:pt>
                <c:pt idx="348">
                  <c:v>-4816.30419921875</c:v>
                </c:pt>
                <c:pt idx="349">
                  <c:v>-4801.2526855468705</c:v>
                </c:pt>
                <c:pt idx="350">
                  <c:v>-4786.35205078125</c:v>
                </c:pt>
                <c:pt idx="351">
                  <c:v>-4771.6652832031295</c:v>
                </c:pt>
                <c:pt idx="352">
                  <c:v>-4756.7019042968705</c:v>
                </c:pt>
                <c:pt idx="353">
                  <c:v>-4741.7634277343795</c:v>
                </c:pt>
                <c:pt idx="354">
                  <c:v>-4726.64892578125</c:v>
                </c:pt>
                <c:pt idx="355">
                  <c:v>-4711.6101074218795</c:v>
                </c:pt>
                <c:pt idx="356">
                  <c:v>-4696.8854980468705</c:v>
                </c:pt>
                <c:pt idx="357">
                  <c:v>-4681.7333984375</c:v>
                </c:pt>
                <c:pt idx="358">
                  <c:v>-4666.9206542968705</c:v>
                </c:pt>
                <c:pt idx="359">
                  <c:v>-4652.0827636718795</c:v>
                </c:pt>
                <c:pt idx="360">
                  <c:v>-4637.0187988281205</c:v>
                </c:pt>
                <c:pt idx="361">
                  <c:v>-4622.15625</c:v>
                </c:pt>
                <c:pt idx="362">
                  <c:v>-4607.23046875</c:v>
                </c:pt>
                <c:pt idx="363">
                  <c:v>-4591.9523925781205</c:v>
                </c:pt>
                <c:pt idx="364">
                  <c:v>-4576.7624511718795</c:v>
                </c:pt>
                <c:pt idx="365">
                  <c:v>-4562.0378417968705</c:v>
                </c:pt>
                <c:pt idx="366">
                  <c:v>-4547.0241699218795</c:v>
                </c:pt>
                <c:pt idx="367">
                  <c:v>-4531.5705566406295</c:v>
                </c:pt>
                <c:pt idx="368">
                  <c:v>-4516.7580566406295</c:v>
                </c:pt>
                <c:pt idx="369">
                  <c:v>-4502.2219238281205</c:v>
                </c:pt>
                <c:pt idx="370">
                  <c:v>-4487.0446777343795</c:v>
                </c:pt>
                <c:pt idx="371">
                  <c:v>-4471.74169921875</c:v>
                </c:pt>
                <c:pt idx="372">
                  <c:v>-4456.91650390625</c:v>
                </c:pt>
                <c:pt idx="373">
                  <c:v>-4441.9152832031295</c:v>
                </c:pt>
                <c:pt idx="374">
                  <c:v>-4426.599609375</c:v>
                </c:pt>
                <c:pt idx="375">
                  <c:v>-4412.0510253906295</c:v>
                </c:pt>
                <c:pt idx="376">
                  <c:v>-4397.0625</c:v>
                </c:pt>
                <c:pt idx="377">
                  <c:v>-4381.88525390625</c:v>
                </c:pt>
                <c:pt idx="378">
                  <c:v>-4367.3117675781205</c:v>
                </c:pt>
                <c:pt idx="379">
                  <c:v>-4352.3483886718795</c:v>
                </c:pt>
                <c:pt idx="380">
                  <c:v>-4337.0703125</c:v>
                </c:pt>
                <c:pt idx="381">
                  <c:v>-4322.20751953125</c:v>
                </c:pt>
                <c:pt idx="382">
                  <c:v>-4307.0681152343795</c:v>
                </c:pt>
                <c:pt idx="383">
                  <c:v>-4291.9284667968705</c:v>
                </c:pt>
                <c:pt idx="384">
                  <c:v>-4277.2414550781205</c:v>
                </c:pt>
                <c:pt idx="385">
                  <c:v>-4262.08935546875</c:v>
                </c:pt>
                <c:pt idx="386">
                  <c:v>-4246.9499511718795</c:v>
                </c:pt>
                <c:pt idx="387">
                  <c:v>-4231.4709472656205</c:v>
                </c:pt>
                <c:pt idx="388">
                  <c:v>-4216.7463378906295</c:v>
                </c:pt>
                <c:pt idx="389">
                  <c:v>-4202.3864746093705</c:v>
                </c:pt>
                <c:pt idx="390">
                  <c:v>-4186.8193359375</c:v>
                </c:pt>
                <c:pt idx="391">
                  <c:v>-4172.1071777343795</c:v>
                </c:pt>
                <c:pt idx="392">
                  <c:v>-4157.5837402343795</c:v>
                </c:pt>
                <c:pt idx="393">
                  <c:v>-4142.45703125</c:v>
                </c:pt>
                <c:pt idx="394">
                  <c:v>-4127.5439453125</c:v>
                </c:pt>
                <c:pt idx="395">
                  <c:v>-4112.1025390625</c:v>
                </c:pt>
                <c:pt idx="396">
                  <c:v>-4096.9378662109402</c:v>
                </c:pt>
                <c:pt idx="397">
                  <c:v>-4081.92407226562</c:v>
                </c:pt>
                <c:pt idx="398">
                  <c:v>-4067.08642578125</c:v>
                </c:pt>
                <c:pt idx="399">
                  <c:v>-4052.38696289063</c:v>
                </c:pt>
                <c:pt idx="400">
                  <c:v>-4036.7947998046898</c:v>
                </c:pt>
                <c:pt idx="401">
                  <c:v>-4022.08276367188</c:v>
                </c:pt>
                <c:pt idx="402">
                  <c:v>-4007.5341796875</c:v>
                </c:pt>
                <c:pt idx="403">
                  <c:v>-3992.55810546875</c:v>
                </c:pt>
                <c:pt idx="404">
                  <c:v>-3977.4185791015602</c:v>
                </c:pt>
                <c:pt idx="405">
                  <c:v>-3962.25390625</c:v>
                </c:pt>
                <c:pt idx="406">
                  <c:v>-3947.57958984375</c:v>
                </c:pt>
                <c:pt idx="407">
                  <c:v>-3932.6160888671898</c:v>
                </c:pt>
                <c:pt idx="408">
                  <c:v>-3917.45141601562</c:v>
                </c:pt>
                <c:pt idx="409">
                  <c:v>-3902.2491455078102</c:v>
                </c:pt>
                <c:pt idx="410">
                  <c:v>-3887.4239501953102</c:v>
                </c:pt>
                <c:pt idx="411">
                  <c:v>-3872.6490478515602</c:v>
                </c:pt>
                <c:pt idx="412">
                  <c:v>-3857.7861328125</c:v>
                </c:pt>
                <c:pt idx="413">
                  <c:v>-3842.5711669921898</c:v>
                </c:pt>
                <c:pt idx="414">
                  <c:v>-3827.40649414063</c:v>
                </c:pt>
                <c:pt idx="415">
                  <c:v>-3812.6944580078102</c:v>
                </c:pt>
                <c:pt idx="416">
                  <c:v>-3797.56762695313</c:v>
                </c:pt>
                <c:pt idx="417">
                  <c:v>-3782.5789794921898</c:v>
                </c:pt>
                <c:pt idx="418">
                  <c:v>-3767.8668212890602</c:v>
                </c:pt>
                <c:pt idx="419">
                  <c:v>-3753.0291748046898</c:v>
                </c:pt>
                <c:pt idx="420">
                  <c:v>-3737.9149169921898</c:v>
                </c:pt>
                <c:pt idx="421">
                  <c:v>-3722.75024414063</c:v>
                </c:pt>
                <c:pt idx="422">
                  <c:v>-3707.57299804687</c:v>
                </c:pt>
                <c:pt idx="423">
                  <c:v>-3692.43334960937</c:v>
                </c:pt>
                <c:pt idx="424">
                  <c:v>-3677.5704345703102</c:v>
                </c:pt>
                <c:pt idx="425">
                  <c:v>-3662.8836669921898</c:v>
                </c:pt>
                <c:pt idx="426">
                  <c:v>-3648.0333251953102</c:v>
                </c:pt>
                <c:pt idx="427">
                  <c:v>-3632.73022460937</c:v>
                </c:pt>
                <c:pt idx="428">
                  <c:v>-3617.75415039063</c:v>
                </c:pt>
                <c:pt idx="429">
                  <c:v>-3603.0673828125</c:v>
                </c:pt>
                <c:pt idx="430">
                  <c:v>-3588.01586914063</c:v>
                </c:pt>
                <c:pt idx="431">
                  <c:v>-3572.5745849609398</c:v>
                </c:pt>
                <c:pt idx="432">
                  <c:v>-3557.2967529296898</c:v>
                </c:pt>
                <c:pt idx="433">
                  <c:v>-3542.7733154296898</c:v>
                </c:pt>
                <c:pt idx="434">
                  <c:v>-3527.91040039063</c:v>
                </c:pt>
                <c:pt idx="435">
                  <c:v>-3512.9093017578102</c:v>
                </c:pt>
                <c:pt idx="436">
                  <c:v>-3498.1219482421898</c:v>
                </c:pt>
                <c:pt idx="437">
                  <c:v>-3483.2086181640602</c:v>
                </c:pt>
                <c:pt idx="438">
                  <c:v>-3467.89306640625</c:v>
                </c:pt>
                <c:pt idx="439">
                  <c:v>-3452.45190429687</c:v>
                </c:pt>
                <c:pt idx="440">
                  <c:v>-3437.5513916015602</c:v>
                </c:pt>
                <c:pt idx="441">
                  <c:v>-3422.85180664063</c:v>
                </c:pt>
                <c:pt idx="442">
                  <c:v>-3408.0767822265602</c:v>
                </c:pt>
                <c:pt idx="443">
                  <c:v>-3393.1258544921898</c:v>
                </c:pt>
                <c:pt idx="444">
                  <c:v>-3377.83544921875</c:v>
                </c:pt>
                <c:pt idx="445">
                  <c:v>-3362.9473876953102</c:v>
                </c:pt>
                <c:pt idx="446">
                  <c:v>-3348.36108398438</c:v>
                </c:pt>
                <c:pt idx="447">
                  <c:v>-3333.2091064453102</c:v>
                </c:pt>
                <c:pt idx="448">
                  <c:v>-3318.05712890625</c:v>
                </c:pt>
                <c:pt idx="449">
                  <c:v>-3302.4398193359398</c:v>
                </c:pt>
                <c:pt idx="450">
                  <c:v>-3286.98583984375</c:v>
                </c:pt>
                <c:pt idx="451">
                  <c:v>-3272.73901367188</c:v>
                </c:pt>
                <c:pt idx="452">
                  <c:v>-3258.31616210937</c:v>
                </c:pt>
                <c:pt idx="453">
                  <c:v>-3243.34008789063</c:v>
                </c:pt>
                <c:pt idx="454">
                  <c:v>-3227.48388671875</c:v>
                </c:pt>
                <c:pt idx="455">
                  <c:v>-3212.4952392578102</c:v>
                </c:pt>
                <c:pt idx="456">
                  <c:v>-3198.38671875</c:v>
                </c:pt>
                <c:pt idx="457">
                  <c:v>-3183.0963134765602</c:v>
                </c:pt>
                <c:pt idx="458">
                  <c:v>-3167.91918945313</c:v>
                </c:pt>
                <c:pt idx="459">
                  <c:v>-3153.38330078125</c:v>
                </c:pt>
                <c:pt idx="460">
                  <c:v>-3138.0804443359398</c:v>
                </c:pt>
                <c:pt idx="461">
                  <c:v>-3122.61401367188</c:v>
                </c:pt>
                <c:pt idx="462">
                  <c:v>-3108.10302734375</c:v>
                </c:pt>
                <c:pt idx="463">
                  <c:v>-3093.2149658203102</c:v>
                </c:pt>
                <c:pt idx="464">
                  <c:v>-3078.03784179687</c:v>
                </c:pt>
                <c:pt idx="465">
                  <c:v>-3062.78515625</c:v>
                </c:pt>
                <c:pt idx="466">
                  <c:v>-3047.97241210937</c:v>
                </c:pt>
                <c:pt idx="467">
                  <c:v>-3032.6441650390602</c:v>
                </c:pt>
                <c:pt idx="468">
                  <c:v>-3017.4794921875</c:v>
                </c:pt>
                <c:pt idx="469">
                  <c:v>-3003.09448242188</c:v>
                </c:pt>
                <c:pt idx="470">
                  <c:v>-2988.3699951171898</c:v>
                </c:pt>
                <c:pt idx="471">
                  <c:v>-2973.5196533203102</c:v>
                </c:pt>
                <c:pt idx="472">
                  <c:v>-2958.103515625</c:v>
                </c:pt>
                <c:pt idx="473">
                  <c:v>-2943.2657470703102</c:v>
                </c:pt>
                <c:pt idx="474">
                  <c:v>-2928.70458984375</c:v>
                </c:pt>
                <c:pt idx="475">
                  <c:v>-2913.7286376953102</c:v>
                </c:pt>
                <c:pt idx="476">
                  <c:v>-2898.5765380859398</c:v>
                </c:pt>
                <c:pt idx="477">
                  <c:v>-2883.5250244140602</c:v>
                </c:pt>
                <c:pt idx="478">
                  <c:v>-2867.90771484375</c:v>
                </c:pt>
                <c:pt idx="479">
                  <c:v>-2852.78076171875</c:v>
                </c:pt>
                <c:pt idx="480">
                  <c:v>-2838.43334960938</c:v>
                </c:pt>
                <c:pt idx="481">
                  <c:v>-2823.4447021484398</c:v>
                </c:pt>
                <c:pt idx="482">
                  <c:v>-2808.40576171875</c:v>
                </c:pt>
                <c:pt idx="483">
                  <c:v>-2793.55541992187</c:v>
                </c:pt>
                <c:pt idx="484">
                  <c:v>-2778.302734375</c:v>
                </c:pt>
                <c:pt idx="485">
                  <c:v>-2763.0123291015602</c:v>
                </c:pt>
                <c:pt idx="486">
                  <c:v>-2748.2626953125</c:v>
                </c:pt>
                <c:pt idx="487">
                  <c:v>-2733.5633544921898</c:v>
                </c:pt>
                <c:pt idx="488">
                  <c:v>-2718.75073242187</c:v>
                </c:pt>
                <c:pt idx="489">
                  <c:v>-2703.5609130859398</c:v>
                </c:pt>
                <c:pt idx="490">
                  <c:v>-2688.54711914062</c:v>
                </c:pt>
                <c:pt idx="491">
                  <c:v>-2673.7344970703102</c:v>
                </c:pt>
                <c:pt idx="492">
                  <c:v>-2658.7584228515602</c:v>
                </c:pt>
                <c:pt idx="493">
                  <c:v>-2643.7822265625</c:v>
                </c:pt>
                <c:pt idx="494">
                  <c:v>-2627.75</c:v>
                </c:pt>
                <c:pt idx="495">
                  <c:v>-2611.99438476562</c:v>
                </c:pt>
                <c:pt idx="496">
                  <c:v>-2598.13745117187</c:v>
                </c:pt>
                <c:pt idx="497">
                  <c:v>-2583.72729492187</c:v>
                </c:pt>
                <c:pt idx="498">
                  <c:v>-2568.42431640625</c:v>
                </c:pt>
                <c:pt idx="499">
                  <c:v>-2553.5614013671898</c:v>
                </c:pt>
                <c:pt idx="500">
                  <c:v>-2538.4595947265602</c:v>
                </c:pt>
                <c:pt idx="501">
                  <c:v>-2523.42065429687</c:v>
                </c:pt>
                <c:pt idx="502">
                  <c:v>-2508.3438720703102</c:v>
                </c:pt>
                <c:pt idx="503">
                  <c:v>-2493.38037109375</c:v>
                </c:pt>
                <c:pt idx="504">
                  <c:v>-2478.89477539062</c:v>
                </c:pt>
                <c:pt idx="505">
                  <c:v>-2463.8936767578102</c:v>
                </c:pt>
                <c:pt idx="506">
                  <c:v>-2448.7164306640602</c:v>
                </c:pt>
                <c:pt idx="507">
                  <c:v>-2433.1492919921898</c:v>
                </c:pt>
                <c:pt idx="508">
                  <c:v>-2418.1983642578102</c:v>
                </c:pt>
                <c:pt idx="509">
                  <c:v>-2403.5869140625</c:v>
                </c:pt>
                <c:pt idx="510">
                  <c:v>-2388.560546875</c:v>
                </c:pt>
                <c:pt idx="511">
                  <c:v>-2373.60961914062</c:v>
                </c:pt>
                <c:pt idx="512">
                  <c:v>-2358.5958251953102</c:v>
                </c:pt>
                <c:pt idx="513">
                  <c:v>-2343.5821533203102</c:v>
                </c:pt>
                <c:pt idx="514">
                  <c:v>-2328.7569580078102</c:v>
                </c:pt>
                <c:pt idx="515">
                  <c:v>-2313.4915771484398</c:v>
                </c:pt>
                <c:pt idx="516">
                  <c:v>-2298.0504150390602</c:v>
                </c:pt>
                <c:pt idx="517">
                  <c:v>-2283.62768554687</c:v>
                </c:pt>
                <c:pt idx="518">
                  <c:v>-2268.4754638671898</c:v>
                </c:pt>
                <c:pt idx="519">
                  <c:v>-2253.46166992187</c:v>
                </c:pt>
                <c:pt idx="520">
                  <c:v>-2238.724609375</c:v>
                </c:pt>
                <c:pt idx="521">
                  <c:v>-2223.7611083984398</c:v>
                </c:pt>
                <c:pt idx="522">
                  <c:v>-2209.25024414062</c:v>
                </c:pt>
                <c:pt idx="523">
                  <c:v>-2194.2491455078102</c:v>
                </c:pt>
                <c:pt idx="524">
                  <c:v>-2178.90844726562</c:v>
                </c:pt>
                <c:pt idx="525">
                  <c:v>-2163.73120117187</c:v>
                </c:pt>
                <c:pt idx="526">
                  <c:v>-2148.32763671875</c:v>
                </c:pt>
                <c:pt idx="527">
                  <c:v>-2132.1695556640602</c:v>
                </c:pt>
                <c:pt idx="528">
                  <c:v>-2117.75927734375</c:v>
                </c:pt>
                <c:pt idx="529">
                  <c:v>-2104.05322265625</c:v>
                </c:pt>
                <c:pt idx="530">
                  <c:v>-2088.92626953125</c:v>
                </c:pt>
                <c:pt idx="531">
                  <c:v>-2073.8370361328102</c:v>
                </c:pt>
                <c:pt idx="532">
                  <c:v>-2058.9490966796898</c:v>
                </c:pt>
                <c:pt idx="533">
                  <c:v>-2044.2119140625</c:v>
                </c:pt>
                <c:pt idx="534">
                  <c:v>-2028.6196899414099</c:v>
                </c:pt>
                <c:pt idx="535">
                  <c:v>-2013.41735839844</c:v>
                </c:pt>
                <c:pt idx="536">
                  <c:v>-1999.14538574219</c:v>
                </c:pt>
                <c:pt idx="537">
                  <c:v>-1983.9303588867199</c:v>
                </c:pt>
                <c:pt idx="538">
                  <c:v>-1968.6651000976599</c:v>
                </c:pt>
                <c:pt idx="539">
                  <c:v>-1953.91540527344</c:v>
                </c:pt>
                <c:pt idx="540">
                  <c:v>-1938.76330566406</c:v>
                </c:pt>
                <c:pt idx="541">
                  <c:v>-1923.51062011719</c:v>
                </c:pt>
                <c:pt idx="542">
                  <c:v>-1908.92443847656</c:v>
                </c:pt>
                <c:pt idx="543">
                  <c:v>-1894.1621704101599</c:v>
                </c:pt>
                <c:pt idx="544">
                  <c:v>-1879.0729370117199</c:v>
                </c:pt>
                <c:pt idx="545">
                  <c:v>-1863.9711303710901</c:v>
                </c:pt>
                <c:pt idx="546">
                  <c:v>-1848.96984863281</c:v>
                </c:pt>
                <c:pt idx="547">
                  <c:v>-1834.22009277344</c:v>
                </c:pt>
                <c:pt idx="548">
                  <c:v>-1819.2063598632801</c:v>
                </c:pt>
                <c:pt idx="549">
                  <c:v>-1803.9662475585901</c:v>
                </c:pt>
                <c:pt idx="550">
                  <c:v>-1788.9524536132801</c:v>
                </c:pt>
                <c:pt idx="551">
                  <c:v>-1774.0895385742199</c:v>
                </c:pt>
                <c:pt idx="552">
                  <c:v>-1759.25183105469</c:v>
                </c:pt>
                <c:pt idx="553">
                  <c:v>-1744.27575683594</c:v>
                </c:pt>
                <c:pt idx="554">
                  <c:v>-1728.80932617187</c:v>
                </c:pt>
                <c:pt idx="555">
                  <c:v>-1713.64465332031</c:v>
                </c:pt>
                <c:pt idx="556">
                  <c:v>-1699.07092285156</c:v>
                </c:pt>
                <c:pt idx="557">
                  <c:v>-1684.3212280273401</c:v>
                </c:pt>
                <c:pt idx="558">
                  <c:v>-1669.2068481445301</c:v>
                </c:pt>
                <c:pt idx="559">
                  <c:v>-1654.1050415039099</c:v>
                </c:pt>
                <c:pt idx="560">
                  <c:v>-1639.0912475585901</c:v>
                </c:pt>
                <c:pt idx="561">
                  <c:v>-1624.2158203125</c:v>
                </c:pt>
                <c:pt idx="562">
                  <c:v>-1609.3655395507801</c:v>
                </c:pt>
                <c:pt idx="563">
                  <c:v>-1594.2008666992199</c:v>
                </c:pt>
                <c:pt idx="564">
                  <c:v>-1579.3882446289099</c:v>
                </c:pt>
                <c:pt idx="565">
                  <c:v>-1564.412109375</c:v>
                </c:pt>
                <c:pt idx="566">
                  <c:v>-1549.4360961914099</c:v>
                </c:pt>
                <c:pt idx="567">
                  <c:v>-1534.59838867187</c:v>
                </c:pt>
                <c:pt idx="568">
                  <c:v>-1519.11926269531</c:v>
                </c:pt>
                <c:pt idx="569">
                  <c:v>-1504.1306762695301</c:v>
                </c:pt>
                <c:pt idx="570">
                  <c:v>-1488.84033203125</c:v>
                </c:pt>
                <c:pt idx="571">
                  <c:v>-1473.5121459960901</c:v>
                </c:pt>
                <c:pt idx="572">
                  <c:v>-1459.27795410156</c:v>
                </c:pt>
                <c:pt idx="573">
                  <c:v>-1443.97497558594</c:v>
                </c:pt>
                <c:pt idx="574">
                  <c:v>-1428.60913085938</c:v>
                </c:pt>
                <c:pt idx="575">
                  <c:v>-1414.2240600585901</c:v>
                </c:pt>
                <c:pt idx="576">
                  <c:v>-1399.5498046875</c:v>
                </c:pt>
                <c:pt idx="577">
                  <c:v>-1384.24682617188</c:v>
                </c:pt>
                <c:pt idx="578">
                  <c:v>-1369.05700683594</c:v>
                </c:pt>
                <c:pt idx="579">
                  <c:v>-1354.5336303710901</c:v>
                </c:pt>
                <c:pt idx="580">
                  <c:v>-1339.5701293945301</c:v>
                </c:pt>
                <c:pt idx="581">
                  <c:v>-1324.5311889648401</c:v>
                </c:pt>
                <c:pt idx="582">
                  <c:v>-1309.8442993164099</c:v>
                </c:pt>
                <c:pt idx="583">
                  <c:v>-1294.7299194335901</c:v>
                </c:pt>
                <c:pt idx="584">
                  <c:v>-1279.4017944335901</c:v>
                </c:pt>
                <c:pt idx="585">
                  <c:v>-1264.71496582031</c:v>
                </c:pt>
                <c:pt idx="586">
                  <c:v>-1249.7389526367199</c:v>
                </c:pt>
                <c:pt idx="587">
                  <c:v>-1232.76354980469</c:v>
                </c:pt>
                <c:pt idx="588">
                  <c:v>-1217.4605102539099</c:v>
                </c:pt>
                <c:pt idx="589">
                  <c:v>-1204.14428710938</c:v>
                </c:pt>
                <c:pt idx="590">
                  <c:v>-1189.4574584960901</c:v>
                </c:pt>
                <c:pt idx="591">
                  <c:v>-1174.5945434570301</c:v>
                </c:pt>
                <c:pt idx="592">
                  <c:v>-1159.88256835938</c:v>
                </c:pt>
                <c:pt idx="593">
                  <c:v>-1144.85620117188</c:v>
                </c:pt>
                <c:pt idx="594">
                  <c:v>-1129.5405883789099</c:v>
                </c:pt>
                <c:pt idx="595">
                  <c:v>-1114.677734375</c:v>
                </c:pt>
                <c:pt idx="596">
                  <c:v>-1099.53820800781</c:v>
                </c:pt>
                <c:pt idx="597">
                  <c:v>-1084.41125488281</c:v>
                </c:pt>
                <c:pt idx="598">
                  <c:v>-1069.5609741210901</c:v>
                </c:pt>
                <c:pt idx="599">
                  <c:v>-1054.685546875</c:v>
                </c:pt>
                <c:pt idx="600">
                  <c:v>-1039.5208129882801</c:v>
                </c:pt>
                <c:pt idx="601">
                  <c:v>-1024.5321350097699</c:v>
                </c:pt>
                <c:pt idx="602">
                  <c:v>-1009.5435485839801</c:v>
                </c:pt>
                <c:pt idx="603">
                  <c:v>-994.39141845703102</c:v>
                </c:pt>
                <c:pt idx="604">
                  <c:v>-979.56628417968795</c:v>
                </c:pt>
                <c:pt idx="605">
                  <c:v>-964.26333618164097</c:v>
                </c:pt>
                <c:pt idx="606">
                  <c:v>-948.79684448242199</c:v>
                </c:pt>
                <c:pt idx="607">
                  <c:v>-934.08483886718705</c:v>
                </c:pt>
                <c:pt idx="608">
                  <c:v>-919.53631591796898</c:v>
                </c:pt>
                <c:pt idx="609">
                  <c:v>-904.58538818359398</c:v>
                </c:pt>
                <c:pt idx="610">
                  <c:v>-889.84820556640602</c:v>
                </c:pt>
                <c:pt idx="611">
                  <c:v>-874.83444213867199</c:v>
                </c:pt>
                <c:pt idx="612">
                  <c:v>-859.55661010742199</c:v>
                </c:pt>
                <c:pt idx="613">
                  <c:v>-844.7314453125</c:v>
                </c:pt>
                <c:pt idx="614">
                  <c:v>-830.23324584960903</c:v>
                </c:pt>
                <c:pt idx="615">
                  <c:v>-815.19427490234398</c:v>
                </c:pt>
                <c:pt idx="616">
                  <c:v>-800.02960205078102</c:v>
                </c:pt>
                <c:pt idx="617">
                  <c:v>-785.17935180664097</c:v>
                </c:pt>
                <c:pt idx="618">
                  <c:v>-769.73800659179699</c:v>
                </c:pt>
                <c:pt idx="619">
                  <c:v>-754.18350219726597</c:v>
                </c:pt>
                <c:pt idx="620">
                  <c:v>-739.59725952148403</c:v>
                </c:pt>
                <c:pt idx="621">
                  <c:v>-724.99841308593795</c:v>
                </c:pt>
                <c:pt idx="622">
                  <c:v>-709.84631347656295</c:v>
                </c:pt>
                <c:pt idx="623">
                  <c:v>-694.99603271484398</c:v>
                </c:pt>
                <c:pt idx="624">
                  <c:v>-680.30920410156205</c:v>
                </c:pt>
                <c:pt idx="625">
                  <c:v>-665.29541015625</c:v>
                </c:pt>
                <c:pt idx="626">
                  <c:v>-650.3193359375</c:v>
                </c:pt>
                <c:pt idx="627">
                  <c:v>-635.05407714843795</c:v>
                </c:pt>
                <c:pt idx="628">
                  <c:v>-620.04031372070301</c:v>
                </c:pt>
                <c:pt idx="629">
                  <c:v>-605.47918701171898</c:v>
                </c:pt>
                <c:pt idx="630">
                  <c:v>-590.00015258789097</c:v>
                </c:pt>
                <c:pt idx="631">
                  <c:v>-574.82290649414097</c:v>
                </c:pt>
                <c:pt idx="632">
                  <c:v>-560.28692626953102</c:v>
                </c:pt>
                <c:pt idx="633">
                  <c:v>-544.556396484375</c:v>
                </c:pt>
                <c:pt idx="634">
                  <c:v>-529.39175415039097</c:v>
                </c:pt>
                <c:pt idx="635">
                  <c:v>-515.14501953125</c:v>
                </c:pt>
                <c:pt idx="636">
                  <c:v>-500.48330688476602</c:v>
                </c:pt>
                <c:pt idx="637">
                  <c:v>-485.34378051757801</c:v>
                </c:pt>
                <c:pt idx="638">
                  <c:v>-470.10365295410202</c:v>
                </c:pt>
                <c:pt idx="639">
                  <c:v>-454.81324768066401</c:v>
                </c:pt>
                <c:pt idx="640">
                  <c:v>-439.52282714843801</c:v>
                </c:pt>
                <c:pt idx="641">
                  <c:v>-425.04972839355497</c:v>
                </c:pt>
                <c:pt idx="642">
                  <c:v>-410.56407165527298</c:v>
                </c:pt>
                <c:pt idx="643">
                  <c:v>-395.31138610839798</c:v>
                </c:pt>
                <c:pt idx="644">
                  <c:v>-379.99581909179699</c:v>
                </c:pt>
                <c:pt idx="645">
                  <c:v>-365.00718688964798</c:v>
                </c:pt>
                <c:pt idx="646">
                  <c:v>-349.90539550781199</c:v>
                </c:pt>
                <c:pt idx="647">
                  <c:v>-334.90419006347702</c:v>
                </c:pt>
                <c:pt idx="648">
                  <c:v>-319.99099731445301</c:v>
                </c:pt>
                <c:pt idx="649">
                  <c:v>-304.95205688476602</c:v>
                </c:pt>
                <c:pt idx="650">
                  <c:v>-290.13946533203102</c:v>
                </c:pt>
                <c:pt idx="651">
                  <c:v>-275.46519470214798</c:v>
                </c:pt>
                <c:pt idx="652">
                  <c:v>-260.12448120117199</c:v>
                </c:pt>
                <c:pt idx="653">
                  <c:v>-244.94723510742199</c:v>
                </c:pt>
                <c:pt idx="654">
                  <c:v>-230.39870452880899</c:v>
                </c:pt>
                <c:pt idx="655">
                  <c:v>-215.56096649169899</c:v>
                </c:pt>
                <c:pt idx="656">
                  <c:v>-200.40886688232399</c:v>
                </c:pt>
                <c:pt idx="657">
                  <c:v>-184.98036956787101</c:v>
                </c:pt>
                <c:pt idx="658">
                  <c:v>-169.96682739257801</c:v>
                </c:pt>
                <c:pt idx="659">
                  <c:v>-155.12908172607399</c:v>
                </c:pt>
                <c:pt idx="660">
                  <c:v>-140.266189575195</c:v>
                </c:pt>
                <c:pt idx="661">
                  <c:v>-125.554195404053</c:v>
                </c:pt>
                <c:pt idx="662">
                  <c:v>-110.578136444092</c:v>
                </c:pt>
                <c:pt idx="663">
                  <c:v>-95.0992240905762</c:v>
                </c:pt>
                <c:pt idx="664">
                  <c:v>-79.9598197937012</c:v>
                </c:pt>
                <c:pt idx="665">
                  <c:v>-65.411405563354506</c:v>
                </c:pt>
                <c:pt idx="666">
                  <c:v>-50.712039947509801</c:v>
                </c:pt>
                <c:pt idx="667">
                  <c:v>-35.421562194824197</c:v>
                </c:pt>
                <c:pt idx="668">
                  <c:v>-19.615625381469702</c:v>
                </c:pt>
                <c:pt idx="669">
                  <c:v>-4.8785057067871103</c:v>
                </c:pt>
                <c:pt idx="670">
                  <c:v>9.4688053131103498</c:v>
                </c:pt>
                <c:pt idx="671">
                  <c:v>24.3065137863159</c:v>
                </c:pt>
                <c:pt idx="672">
                  <c:v>39.471188545227101</c:v>
                </c:pt>
                <c:pt idx="673">
                  <c:v>55.075963973999002</c:v>
                </c:pt>
                <c:pt idx="674">
                  <c:v>70.240636825561495</c:v>
                </c:pt>
                <c:pt idx="675">
                  <c:v>84.789169311523395</c:v>
                </c:pt>
                <c:pt idx="676">
                  <c:v>99.450866699218807</c:v>
                </c:pt>
                <c:pt idx="677">
                  <c:v>114.55266571044901</c:v>
                </c:pt>
                <c:pt idx="678">
                  <c:v>129.60417175293</c:v>
                </c:pt>
                <c:pt idx="679">
                  <c:v>144.32875061035199</c:v>
                </c:pt>
                <c:pt idx="680">
                  <c:v>159.45570373535199</c:v>
                </c:pt>
                <c:pt idx="681">
                  <c:v>174.46947479248001</c:v>
                </c:pt>
                <c:pt idx="682">
                  <c:v>189.47068786621099</c:v>
                </c:pt>
                <c:pt idx="683">
                  <c:v>204.45932769775399</c:v>
                </c:pt>
                <c:pt idx="684">
                  <c:v>219.44796752929699</c:v>
                </c:pt>
                <c:pt idx="685">
                  <c:v>234.72581481933599</c:v>
                </c:pt>
                <c:pt idx="686">
                  <c:v>249.73957824707</c:v>
                </c:pt>
                <c:pt idx="687">
                  <c:v>264.60246276855497</c:v>
                </c:pt>
                <c:pt idx="688">
                  <c:v>279.74198913574202</c:v>
                </c:pt>
                <c:pt idx="689">
                  <c:v>294.59231567382801</c:v>
                </c:pt>
                <c:pt idx="690">
                  <c:v>309.291748046875</c:v>
                </c:pt>
                <c:pt idx="691">
                  <c:v>325.23602294921898</c:v>
                </c:pt>
                <c:pt idx="692">
                  <c:v>340.18693542480497</c:v>
                </c:pt>
                <c:pt idx="693">
                  <c:v>354.06901550292997</c:v>
                </c:pt>
                <c:pt idx="694">
                  <c:v>369.67330932617199</c:v>
                </c:pt>
                <c:pt idx="695">
                  <c:v>385.23989868164102</c:v>
                </c:pt>
                <c:pt idx="696">
                  <c:v>399.49923706054699</c:v>
                </c:pt>
                <c:pt idx="697">
                  <c:v>414.07290649414102</c:v>
                </c:pt>
                <c:pt idx="698">
                  <c:v>429.19984436035202</c:v>
                </c:pt>
                <c:pt idx="699">
                  <c:v>444.86750793457003</c:v>
                </c:pt>
                <c:pt idx="700">
                  <c:v>459.74298095703102</c:v>
                </c:pt>
                <c:pt idx="701">
                  <c:v>474.115478515625</c:v>
                </c:pt>
                <c:pt idx="702">
                  <c:v>488.84005737304699</c:v>
                </c:pt>
                <c:pt idx="703">
                  <c:v>503.81611633300798</c:v>
                </c:pt>
                <c:pt idx="704">
                  <c:v>519.10652160644497</c:v>
                </c:pt>
                <c:pt idx="705">
                  <c:v>534.43463134765602</c:v>
                </c:pt>
                <c:pt idx="706">
                  <c:v>549.29754638671898</c:v>
                </c:pt>
                <c:pt idx="707">
                  <c:v>563.95925903320301</c:v>
                </c:pt>
                <c:pt idx="708">
                  <c:v>579.22451782226597</c:v>
                </c:pt>
                <c:pt idx="709">
                  <c:v>594.08743286132801</c:v>
                </c:pt>
                <c:pt idx="710">
                  <c:v>609.41555786132801</c:v>
                </c:pt>
                <c:pt idx="711">
                  <c:v>625.34722900390602</c:v>
                </c:pt>
                <c:pt idx="712">
                  <c:v>639.90835571289097</c:v>
                </c:pt>
                <c:pt idx="713">
                  <c:v>653.84075927734398</c:v>
                </c:pt>
                <c:pt idx="714">
                  <c:v>668.69104003906295</c:v>
                </c:pt>
                <c:pt idx="715">
                  <c:v>684.14492797851597</c:v>
                </c:pt>
                <c:pt idx="716">
                  <c:v>698.982666015625</c:v>
                </c:pt>
                <c:pt idx="717">
                  <c:v>713.958740234375</c:v>
                </c:pt>
                <c:pt idx="718">
                  <c:v>729.67666625976597</c:v>
                </c:pt>
                <c:pt idx="719">
                  <c:v>744.23684692382801</c:v>
                </c:pt>
                <c:pt idx="720">
                  <c:v>758.99826049804699</c:v>
                </c:pt>
                <c:pt idx="721">
                  <c:v>774.16290283203102</c:v>
                </c:pt>
                <c:pt idx="722">
                  <c:v>789.26470947265602</c:v>
                </c:pt>
                <c:pt idx="723">
                  <c:v>804.30361938476597</c:v>
                </c:pt>
                <c:pt idx="724">
                  <c:v>818.86468505859398</c:v>
                </c:pt>
                <c:pt idx="725">
                  <c:v>833.81561279296898</c:v>
                </c:pt>
                <c:pt idx="726">
                  <c:v>848.84197998046898</c:v>
                </c:pt>
                <c:pt idx="727">
                  <c:v>864.00668334960903</c:v>
                </c:pt>
                <c:pt idx="728">
                  <c:v>878.98275756835903</c:v>
                </c:pt>
                <c:pt idx="729">
                  <c:v>893.83306884765602</c:v>
                </c:pt>
                <c:pt idx="730">
                  <c:v>908.85940551757801</c:v>
                </c:pt>
                <c:pt idx="731">
                  <c:v>923.52108764648403</c:v>
                </c:pt>
                <c:pt idx="732">
                  <c:v>939.10073852539097</c:v>
                </c:pt>
                <c:pt idx="733">
                  <c:v>954.32830810546898</c:v>
                </c:pt>
                <c:pt idx="734">
                  <c:v>968.46185302734398</c:v>
                </c:pt>
                <c:pt idx="735">
                  <c:v>983.55105590820301</c:v>
                </c:pt>
                <c:pt idx="736">
                  <c:v>998.71572875976597</c:v>
                </c:pt>
                <c:pt idx="737">
                  <c:v>1013.7672424316401</c:v>
                </c:pt>
                <c:pt idx="738">
                  <c:v>1029.51037597656</c:v>
                </c:pt>
                <c:pt idx="739">
                  <c:v>1045.0774536132801</c:v>
                </c:pt>
                <c:pt idx="740">
                  <c:v>1059.4498901367199</c:v>
                </c:pt>
                <c:pt idx="741">
                  <c:v>1073.8600463867199</c:v>
                </c:pt>
                <c:pt idx="742">
                  <c:v>1088.7355346679699</c:v>
                </c:pt>
                <c:pt idx="743">
                  <c:v>1103.5733032226599</c:v>
                </c:pt>
                <c:pt idx="744">
                  <c:v>1118.8511352539099</c:v>
                </c:pt>
                <c:pt idx="745">
                  <c:v>1134.1289672851599</c:v>
                </c:pt>
                <c:pt idx="746">
                  <c:v>1148.67749023438</c:v>
                </c:pt>
                <c:pt idx="747">
                  <c:v>1163.60327148438</c:v>
                </c:pt>
                <c:pt idx="748">
                  <c:v>1178.64221191406</c:v>
                </c:pt>
                <c:pt idx="749">
                  <c:v>1193.46740722656</c:v>
                </c:pt>
                <c:pt idx="750">
                  <c:v>1208.44348144531</c:v>
                </c:pt>
                <c:pt idx="751">
                  <c:v>1223.79675292969</c:v>
                </c:pt>
                <c:pt idx="752">
                  <c:v>1238.93627929688</c:v>
                </c:pt>
                <c:pt idx="753">
                  <c:v>1253.38415527344</c:v>
                </c:pt>
                <c:pt idx="754">
                  <c:v>1268.72485351562</c:v>
                </c:pt>
                <c:pt idx="755">
                  <c:v>1284.0404663085901</c:v>
                </c:pt>
                <c:pt idx="756">
                  <c:v>1298.8530883789099</c:v>
                </c:pt>
                <c:pt idx="757">
                  <c:v>1313.8794555664099</c:v>
                </c:pt>
                <c:pt idx="758">
                  <c:v>1328.88061523438</c:v>
                </c:pt>
                <c:pt idx="759">
                  <c:v>1344.37219238281</c:v>
                </c:pt>
                <c:pt idx="760">
                  <c:v>1359.09680175781</c:v>
                </c:pt>
                <c:pt idx="761">
                  <c:v>1373.3561401367199</c:v>
                </c:pt>
                <c:pt idx="762">
                  <c:v>1388.3573608398401</c:v>
                </c:pt>
                <c:pt idx="763">
                  <c:v>1403.6603393554699</c:v>
                </c:pt>
                <c:pt idx="764">
                  <c:v>1418.52319335938</c:v>
                </c:pt>
                <c:pt idx="765">
                  <c:v>1433.0968627929699</c:v>
                </c:pt>
                <c:pt idx="766">
                  <c:v>1448.5381469726599</c:v>
                </c:pt>
                <c:pt idx="767">
                  <c:v>1463.92919921875</c:v>
                </c:pt>
                <c:pt idx="768">
                  <c:v>1478.6286010742199</c:v>
                </c:pt>
                <c:pt idx="769">
                  <c:v>1493.51477050781</c:v>
                </c:pt>
                <c:pt idx="770">
                  <c:v>1508.8411254882801</c:v>
                </c:pt>
                <c:pt idx="771">
                  <c:v>1523.7039184570301</c:v>
                </c:pt>
                <c:pt idx="772">
                  <c:v>1538.86853027344</c:v>
                </c:pt>
                <c:pt idx="773">
                  <c:v>1553.9955444335901</c:v>
                </c:pt>
                <c:pt idx="774">
                  <c:v>1568.53149414062</c:v>
                </c:pt>
                <c:pt idx="775">
                  <c:v>1583.2560424804699</c:v>
                </c:pt>
                <c:pt idx="776">
                  <c:v>1598.2572631835901</c:v>
                </c:pt>
                <c:pt idx="777">
                  <c:v>1613.4093627929699</c:v>
                </c:pt>
                <c:pt idx="778">
                  <c:v>1628.6746215820301</c:v>
                </c:pt>
                <c:pt idx="779">
                  <c:v>1643.81420898438</c:v>
                </c:pt>
                <c:pt idx="780">
                  <c:v>1658.75256347656</c:v>
                </c:pt>
                <c:pt idx="781">
                  <c:v>1673.7537231445301</c:v>
                </c:pt>
                <c:pt idx="782">
                  <c:v>1688.8806762695301</c:v>
                </c:pt>
                <c:pt idx="783">
                  <c:v>1703.9070434570301</c:v>
                </c:pt>
                <c:pt idx="784">
                  <c:v>1719.2100219726599</c:v>
                </c:pt>
                <c:pt idx="785">
                  <c:v>1734.2363891601599</c:v>
                </c:pt>
                <c:pt idx="786">
                  <c:v>1748.70947265625</c:v>
                </c:pt>
                <c:pt idx="787">
                  <c:v>1763.73583984375</c:v>
                </c:pt>
                <c:pt idx="788">
                  <c:v>1778.7119140625</c:v>
                </c:pt>
                <c:pt idx="789">
                  <c:v>1793.5370483398401</c:v>
                </c:pt>
                <c:pt idx="790">
                  <c:v>1808.3999633789099</c:v>
                </c:pt>
                <c:pt idx="791">
                  <c:v>1823.5394897460901</c:v>
                </c:pt>
                <c:pt idx="792">
                  <c:v>1838.5029907226599</c:v>
                </c:pt>
                <c:pt idx="793">
                  <c:v>1853.24011230469</c:v>
                </c:pt>
                <c:pt idx="794">
                  <c:v>1868.25390625</c:v>
                </c:pt>
                <c:pt idx="795">
                  <c:v>1883.5569458007801</c:v>
                </c:pt>
                <c:pt idx="796">
                  <c:v>1898.5833129882801</c:v>
                </c:pt>
                <c:pt idx="797">
                  <c:v>1913.4462280273401</c:v>
                </c:pt>
                <c:pt idx="798">
                  <c:v>1928.48510742187</c:v>
                </c:pt>
                <c:pt idx="799">
                  <c:v>1943.3228149414099</c:v>
                </c:pt>
                <c:pt idx="800">
                  <c:v>1959.10363769531</c:v>
                </c:pt>
                <c:pt idx="801">
                  <c:v>1974.26831054687</c:v>
                </c:pt>
                <c:pt idx="802">
                  <c:v>1988.4521484375</c:v>
                </c:pt>
                <c:pt idx="803">
                  <c:v>2003.79284667969</c:v>
                </c:pt>
                <c:pt idx="804">
                  <c:v>2018.84436035156</c:v>
                </c:pt>
                <c:pt idx="805">
                  <c:v>2033.5563354492199</c:v>
                </c:pt>
                <c:pt idx="806">
                  <c:v>2048.68334960938</c:v>
                </c:pt>
                <c:pt idx="807">
                  <c:v>2063.50854492187</c:v>
                </c:pt>
                <c:pt idx="808">
                  <c:v>2078.8115234375</c:v>
                </c:pt>
                <c:pt idx="809">
                  <c:v>2094.26538085938</c:v>
                </c:pt>
                <c:pt idx="810">
                  <c:v>2108.8641357421898</c:v>
                </c:pt>
                <c:pt idx="811">
                  <c:v>2123.4127197265602</c:v>
                </c:pt>
                <c:pt idx="812">
                  <c:v>2138.35107421875</c:v>
                </c:pt>
                <c:pt idx="813">
                  <c:v>2153.47802734375</c:v>
                </c:pt>
                <c:pt idx="814">
                  <c:v>2168.4918212890602</c:v>
                </c:pt>
                <c:pt idx="815">
                  <c:v>2183.6690673828102</c:v>
                </c:pt>
                <c:pt idx="816">
                  <c:v>2198.6702880859398</c:v>
                </c:pt>
                <c:pt idx="817">
                  <c:v>2213.55834960938</c:v>
                </c:pt>
                <c:pt idx="818">
                  <c:v>2228.7230224609398</c:v>
                </c:pt>
                <c:pt idx="819">
                  <c:v>2243.4097900390602</c:v>
                </c:pt>
                <c:pt idx="820">
                  <c:v>2258.34814453125</c:v>
                </c:pt>
                <c:pt idx="821">
                  <c:v>2273.8271484375</c:v>
                </c:pt>
                <c:pt idx="822">
                  <c:v>2289.0169677734398</c:v>
                </c:pt>
                <c:pt idx="823">
                  <c:v>2303.6787109375</c:v>
                </c:pt>
                <c:pt idx="824">
                  <c:v>2318.17700195313</c:v>
                </c:pt>
                <c:pt idx="825">
                  <c:v>2333.47998046875</c:v>
                </c:pt>
                <c:pt idx="826">
                  <c:v>2348.92114257813</c:v>
                </c:pt>
                <c:pt idx="827">
                  <c:v>2363.8594970703102</c:v>
                </c:pt>
                <c:pt idx="828">
                  <c:v>2379.01171875</c:v>
                </c:pt>
                <c:pt idx="829">
                  <c:v>2393.78662109375</c:v>
                </c:pt>
                <c:pt idx="830">
                  <c:v>2408.34765625</c:v>
                </c:pt>
                <c:pt idx="831">
                  <c:v>2423.70092773438</c:v>
                </c:pt>
                <c:pt idx="832">
                  <c:v>2438.8656005859398</c:v>
                </c:pt>
                <c:pt idx="833">
                  <c:v>2453.4267578125</c:v>
                </c:pt>
                <c:pt idx="834">
                  <c:v>2513.8590087890602</c:v>
                </c:pt>
                <c:pt idx="835">
                  <c:v>2568.9598388671898</c:v>
                </c:pt>
                <c:pt idx="836">
                  <c:v>2575.58666992187</c:v>
                </c:pt>
                <c:pt idx="837">
                  <c:v>2588.67651367187</c:v>
                </c:pt>
                <c:pt idx="838">
                  <c:v>2603.70288085938</c:v>
                </c:pt>
                <c:pt idx="839">
                  <c:v>2618.65380859375</c:v>
                </c:pt>
                <c:pt idx="840">
                  <c:v>2633.3280029296898</c:v>
                </c:pt>
                <c:pt idx="841">
                  <c:v>2648.5179443359398</c:v>
                </c:pt>
                <c:pt idx="842">
                  <c:v>2663.53173828125</c:v>
                </c:pt>
                <c:pt idx="843">
                  <c:v>2679.13647460938</c:v>
                </c:pt>
                <c:pt idx="844">
                  <c:v>2694.41430664062</c:v>
                </c:pt>
                <c:pt idx="845">
                  <c:v>2708.8621826171898</c:v>
                </c:pt>
                <c:pt idx="846">
                  <c:v>2723.4107666015602</c:v>
                </c:pt>
                <c:pt idx="847">
                  <c:v>2738.5</c:v>
                </c:pt>
                <c:pt idx="848">
                  <c:v>2753.6646728515602</c:v>
                </c:pt>
                <c:pt idx="849">
                  <c:v>2768.2886962890602</c:v>
                </c:pt>
                <c:pt idx="850">
                  <c:v>2783.01318359375</c:v>
                </c:pt>
                <c:pt idx="851">
                  <c:v>2798.14013671875</c:v>
                </c:pt>
                <c:pt idx="852">
                  <c:v>2813.1539306640602</c:v>
                </c:pt>
                <c:pt idx="853">
                  <c:v>2828.3060302734398</c:v>
                </c:pt>
                <c:pt idx="854">
                  <c:v>2843.89819335938</c:v>
                </c:pt>
                <c:pt idx="855">
                  <c:v>2858.6226806640602</c:v>
                </c:pt>
                <c:pt idx="856">
                  <c:v>2873.23413085938</c:v>
                </c:pt>
                <c:pt idx="857">
                  <c:v>2888.3736572265602</c:v>
                </c:pt>
                <c:pt idx="858">
                  <c:v>2903.63891601562</c:v>
                </c:pt>
                <c:pt idx="859">
                  <c:v>2918.3760986328102</c:v>
                </c:pt>
                <c:pt idx="860">
                  <c:v>2933.11328125</c:v>
                </c:pt>
                <c:pt idx="861">
                  <c:v>2948.41625976562</c:v>
                </c:pt>
                <c:pt idx="862">
                  <c:v>2963.29174804687</c:v>
                </c:pt>
                <c:pt idx="863">
                  <c:v>2978.45263671875</c:v>
                </c:pt>
                <c:pt idx="864">
                  <c:v>2993.3746337890602</c:v>
                </c:pt>
                <c:pt idx="865">
                  <c:v>3007.9232177734398</c:v>
                </c:pt>
                <c:pt idx="866">
                  <c:v>3022.96215820313</c:v>
                </c:pt>
                <c:pt idx="867">
                  <c:v>3038.1268310546898</c:v>
                </c:pt>
                <c:pt idx="868">
                  <c:v>3053.29150390625</c:v>
                </c:pt>
                <c:pt idx="869">
                  <c:v>3068.54418945313</c:v>
                </c:pt>
                <c:pt idx="870">
                  <c:v>3083.7464599609398</c:v>
                </c:pt>
                <c:pt idx="871">
                  <c:v>3098.810546875</c:v>
                </c:pt>
                <c:pt idx="872">
                  <c:v>3113.8118896484398</c:v>
                </c:pt>
                <c:pt idx="873">
                  <c:v>3128.52392578125</c:v>
                </c:pt>
                <c:pt idx="874">
                  <c:v>3143.82690429687</c:v>
                </c:pt>
                <c:pt idx="875">
                  <c:v>3158.5513916015602</c:v>
                </c:pt>
                <c:pt idx="876">
                  <c:v>3173.26342773438</c:v>
                </c:pt>
                <c:pt idx="877">
                  <c:v>3188.2899169921898</c:v>
                </c:pt>
                <c:pt idx="878">
                  <c:v>3203.45458984375</c:v>
                </c:pt>
                <c:pt idx="879">
                  <c:v>3218.59399414063</c:v>
                </c:pt>
                <c:pt idx="880">
                  <c:v>3233.3436279296898</c:v>
                </c:pt>
                <c:pt idx="881">
                  <c:v>3248.4202880859398</c:v>
                </c:pt>
                <c:pt idx="882">
                  <c:v>3263.8238525390602</c:v>
                </c:pt>
                <c:pt idx="883">
                  <c:v>3279.45385742188</c:v>
                </c:pt>
                <c:pt idx="884">
                  <c:v>3294.24145507812</c:v>
                </c:pt>
                <c:pt idx="885">
                  <c:v>3308.62646484375</c:v>
                </c:pt>
                <c:pt idx="886">
                  <c:v>3323.3760986328102</c:v>
                </c:pt>
                <c:pt idx="887">
                  <c:v>3338.9935302734398</c:v>
                </c:pt>
                <c:pt idx="888">
                  <c:v>3354.0953369140602</c:v>
                </c:pt>
                <c:pt idx="889">
                  <c:v>3368.6060791015602</c:v>
                </c:pt>
                <c:pt idx="890">
                  <c:v>3384.0850830078102</c:v>
                </c:pt>
                <c:pt idx="891">
                  <c:v>3399.0360107421898</c:v>
                </c:pt>
                <c:pt idx="892">
                  <c:v>3413.345703125</c:v>
                </c:pt>
                <c:pt idx="893">
                  <c:v>3428.1331787109398</c:v>
                </c:pt>
                <c:pt idx="894">
                  <c:v>3443.17211914063</c:v>
                </c:pt>
                <c:pt idx="895">
                  <c:v>3458.38696289063</c:v>
                </c:pt>
                <c:pt idx="896">
                  <c:v>3473.19946289063</c:v>
                </c:pt>
                <c:pt idx="897">
                  <c:v>3488.2008056640602</c:v>
                </c:pt>
                <c:pt idx="898">
                  <c:v>3503.52905273438</c:v>
                </c:pt>
                <c:pt idx="899">
                  <c:v>3518.54272460937</c:v>
                </c:pt>
                <c:pt idx="900">
                  <c:v>3533.88330078125</c:v>
                </c:pt>
                <c:pt idx="901">
                  <c:v>3548.8594970703102</c:v>
                </c:pt>
                <c:pt idx="902">
                  <c:v>3563.34521484375</c:v>
                </c:pt>
                <c:pt idx="903">
                  <c:v>3578.0948486328102</c:v>
                </c:pt>
                <c:pt idx="904">
                  <c:v>3593.1337890625</c:v>
                </c:pt>
                <c:pt idx="905">
                  <c:v>3608.80151367188</c:v>
                </c:pt>
                <c:pt idx="906">
                  <c:v>3624.00390625</c:v>
                </c:pt>
                <c:pt idx="907">
                  <c:v>3638.5775146484398</c:v>
                </c:pt>
                <c:pt idx="908">
                  <c:v>3653.5787353515602</c:v>
                </c:pt>
                <c:pt idx="909">
                  <c:v>3668.4163818359398</c:v>
                </c:pt>
                <c:pt idx="910">
                  <c:v>3683.29174804687</c:v>
                </c:pt>
                <c:pt idx="911">
                  <c:v>3698.6072998046898</c:v>
                </c:pt>
                <c:pt idx="912">
                  <c:v>3713.75952148438</c:v>
                </c:pt>
                <c:pt idx="913">
                  <c:v>3728.9241943359398</c:v>
                </c:pt>
                <c:pt idx="914">
                  <c:v>3743.95043945313</c:v>
                </c:pt>
                <c:pt idx="915">
                  <c:v>3759.1278076171898</c:v>
                </c:pt>
                <c:pt idx="916">
                  <c:v>3774.4560546875</c:v>
                </c:pt>
                <c:pt idx="917">
                  <c:v>3788.85375976562</c:v>
                </c:pt>
                <c:pt idx="918">
                  <c:v>3803.2637939453102</c:v>
                </c:pt>
                <c:pt idx="919">
                  <c:v>3818.4661865234398</c:v>
                </c:pt>
                <c:pt idx="920">
                  <c:v>3833.6309814453102</c:v>
                </c:pt>
                <c:pt idx="921">
                  <c:v>3848.7200927734398</c:v>
                </c:pt>
                <c:pt idx="922">
                  <c:v>3864.5135498046898</c:v>
                </c:pt>
                <c:pt idx="923">
                  <c:v>3879.4267578125</c:v>
                </c:pt>
                <c:pt idx="924">
                  <c:v>3893.34643554687</c:v>
                </c:pt>
                <c:pt idx="925">
                  <c:v>3908.3980712890602</c:v>
                </c:pt>
                <c:pt idx="926">
                  <c:v>3923.9149169921898</c:v>
                </c:pt>
                <c:pt idx="927">
                  <c:v>3938.916015625</c:v>
                </c:pt>
                <c:pt idx="928">
                  <c:v>3953.76635742188</c:v>
                </c:pt>
                <c:pt idx="929">
                  <c:v>3968.7926025390602</c:v>
                </c:pt>
                <c:pt idx="930">
                  <c:v>3983.64282226562</c:v>
                </c:pt>
                <c:pt idx="931">
                  <c:v>3998.6441650390602</c:v>
                </c:pt>
                <c:pt idx="932">
                  <c:v>4013.85913085937</c:v>
                </c:pt>
                <c:pt idx="933">
                  <c:v>4029.4638671875</c:v>
                </c:pt>
                <c:pt idx="934">
                  <c:v>4045.3956298828102</c:v>
                </c:pt>
                <c:pt idx="935">
                  <c:v>4060.69873046875</c:v>
                </c:pt>
                <c:pt idx="936">
                  <c:v>4074.73168945313</c:v>
                </c:pt>
                <c:pt idx="937">
                  <c:v>4088.61376953125</c:v>
                </c:pt>
                <c:pt idx="938">
                  <c:v>4103.6778564453098</c:v>
                </c:pt>
                <c:pt idx="939">
                  <c:v>4119.0939941406295</c:v>
                </c:pt>
                <c:pt idx="940">
                  <c:v>4133.57958984375</c:v>
                </c:pt>
                <c:pt idx="941">
                  <c:v>4193.2448730468705</c:v>
                </c:pt>
                <c:pt idx="942">
                  <c:v>4240.1096191406295</c:v>
                </c:pt>
                <c:pt idx="943">
                  <c:v>4249.2763671875</c:v>
                </c:pt>
                <c:pt idx="944">
                  <c:v>4264.6296386718795</c:v>
                </c:pt>
                <c:pt idx="945">
                  <c:v>4278.2978515625</c:v>
                </c:pt>
                <c:pt idx="946">
                  <c:v>4292.0793457031295</c:v>
                </c:pt>
                <c:pt idx="947">
                  <c:v>4303.7985839843795</c:v>
                </c:pt>
                <c:pt idx="948">
                  <c:v>4316.6242675781205</c:v>
                </c:pt>
                <c:pt idx="949">
                  <c:v>4331.7763671875</c:v>
                </c:pt>
                <c:pt idx="950">
                  <c:v>4345.2060546875</c:v>
                </c:pt>
                <c:pt idx="951">
                  <c:v>4358.7360839843795</c:v>
                </c:pt>
                <c:pt idx="952">
                  <c:v>4373.4479980468705</c:v>
                </c:pt>
                <c:pt idx="953">
                  <c:v>4388.91455078125</c:v>
                </c:pt>
                <c:pt idx="954">
                  <c:v>4403.9912109375</c:v>
                </c:pt>
                <c:pt idx="955">
                  <c:v>4418.0617675781205</c:v>
                </c:pt>
                <c:pt idx="956">
                  <c:v>4433.201171875</c:v>
                </c:pt>
                <c:pt idx="957">
                  <c:v>4448.80615234375</c:v>
                </c:pt>
                <c:pt idx="958">
                  <c:v>4463.7822265625</c:v>
                </c:pt>
                <c:pt idx="959">
                  <c:v>4479.2109375</c:v>
                </c:pt>
                <c:pt idx="960">
                  <c:v>4494.3381347656205</c:v>
                </c:pt>
                <c:pt idx="961">
                  <c:v>4508.8740234375</c:v>
                </c:pt>
                <c:pt idx="962">
                  <c:v>4523.673828125</c:v>
                </c:pt>
                <c:pt idx="963">
                  <c:v>4538.64990234375</c:v>
                </c:pt>
                <c:pt idx="964">
                  <c:v>4553.89013671875</c:v>
                </c:pt>
                <c:pt idx="965">
                  <c:v>4568.9543457031295</c:v>
                </c:pt>
                <c:pt idx="966">
                  <c:v>4583.7292480468705</c:v>
                </c:pt>
                <c:pt idx="967">
                  <c:v>4598.95654296875</c:v>
                </c:pt>
                <c:pt idx="968">
                  <c:v>4614.1337890625</c:v>
                </c:pt>
                <c:pt idx="969">
                  <c:v>4629.0847167968705</c:v>
                </c:pt>
                <c:pt idx="970">
                  <c:v>4644.2365722656205</c:v>
                </c:pt>
                <c:pt idx="971">
                  <c:v>4659.2126464843795</c:v>
                </c:pt>
                <c:pt idx="972">
                  <c:v>4673.9499511718795</c:v>
                </c:pt>
                <c:pt idx="973">
                  <c:v>4689.70556640625</c:v>
                </c:pt>
                <c:pt idx="974">
                  <c:v>4704.5559082031295</c:v>
                </c:pt>
                <c:pt idx="975">
                  <c:v>4718.802734375</c:v>
                </c:pt>
                <c:pt idx="976">
                  <c:v>4734.2692871093705</c:v>
                </c:pt>
                <c:pt idx="977">
                  <c:v>4749.4716796875</c:v>
                </c:pt>
                <c:pt idx="978">
                  <c:v>4764.18359375</c:v>
                </c:pt>
                <c:pt idx="979">
                  <c:v>4779.5495605468705</c:v>
                </c:pt>
                <c:pt idx="980">
                  <c:v>4795.0158691406295</c:v>
                </c:pt>
                <c:pt idx="981">
                  <c:v>4809.36328125</c:v>
                </c:pt>
                <c:pt idx="982">
                  <c:v>4823.74853515625</c:v>
                </c:pt>
                <c:pt idx="983">
                  <c:v>4839.0764160156205</c:v>
                </c:pt>
                <c:pt idx="984">
                  <c:v>4854.79443359375</c:v>
                </c:pt>
                <c:pt idx="985">
                  <c:v>4869.63232421875</c:v>
                </c:pt>
                <c:pt idx="986">
                  <c:v>4884.28125</c:v>
                </c:pt>
                <c:pt idx="987">
                  <c:v>4899.03076171875</c:v>
                </c:pt>
                <c:pt idx="988">
                  <c:v>4913.75537109375</c:v>
                </c:pt>
                <c:pt idx="989">
                  <c:v>4929.6999511718795</c:v>
                </c:pt>
                <c:pt idx="990">
                  <c:v>4944.75146484375</c:v>
                </c:pt>
                <c:pt idx="991">
                  <c:v>4958.83447265625</c:v>
                </c:pt>
                <c:pt idx="992">
                  <c:v>4973.9865722656205</c:v>
                </c:pt>
                <c:pt idx="993">
                  <c:v>4989.2897949218795</c:v>
                </c:pt>
                <c:pt idx="994">
                  <c:v>5004.9196777343795</c:v>
                </c:pt>
                <c:pt idx="995">
                  <c:v>5020.26025390625</c:v>
                </c:pt>
                <c:pt idx="996">
                  <c:v>5034.51953125</c:v>
                </c:pt>
                <c:pt idx="997">
                  <c:v>5048.89208984375</c:v>
                </c:pt>
                <c:pt idx="998">
                  <c:v>5064.08203125</c:v>
                </c:pt>
                <c:pt idx="999">
                  <c:v>5080.16455078125</c:v>
                </c:pt>
                <c:pt idx="1000">
                  <c:v>5095.49267578125</c:v>
                </c:pt>
                <c:pt idx="1001">
                  <c:v>5109.7770996093705</c:v>
                </c:pt>
                <c:pt idx="1002">
                  <c:v>5124.3508300781205</c:v>
                </c:pt>
                <c:pt idx="1003">
                  <c:v>5139.5534667968705</c:v>
                </c:pt>
                <c:pt idx="1004">
                  <c:v>5154.4287109375</c:v>
                </c:pt>
                <c:pt idx="1005">
                  <c:v>5169.1279296875</c:v>
                </c:pt>
                <c:pt idx="1006">
                  <c:v>5184.3681640625</c:v>
                </c:pt>
                <c:pt idx="1007">
                  <c:v>5199.0927734375</c:v>
                </c:pt>
                <c:pt idx="1008">
                  <c:v>5457.33251953125</c:v>
                </c:pt>
                <c:pt idx="1009">
                  <c:v>5652.8508300781205</c:v>
                </c:pt>
                <c:pt idx="1010">
                  <c:v>5658.7734375</c:v>
                </c:pt>
                <c:pt idx="1011">
                  <c:v>5672.7058105468705</c:v>
                </c:pt>
                <c:pt idx="1012">
                  <c:v>5734.8107910156205</c:v>
                </c:pt>
                <c:pt idx="1013">
                  <c:v>5785.95068359375</c:v>
                </c:pt>
                <c:pt idx="1014">
                  <c:v>5794.07373046875</c:v>
                </c:pt>
                <c:pt idx="1015">
                  <c:v>5808.3957519531295</c:v>
                </c:pt>
                <c:pt idx="1016">
                  <c:v>5822.2275390625</c:v>
                </c:pt>
                <c:pt idx="1017">
                  <c:v>5836.3107910156205</c:v>
                </c:pt>
                <c:pt idx="1018">
                  <c:v>5849.3127441406205</c:v>
                </c:pt>
                <c:pt idx="1019">
                  <c:v>5862.0632324218795</c:v>
                </c:pt>
                <c:pt idx="1020">
                  <c:v>5877.3786621093705</c:v>
                </c:pt>
                <c:pt idx="1021">
                  <c:v>5892.4050292968795</c:v>
                </c:pt>
                <c:pt idx="1022">
                  <c:v>5906.35009765625</c:v>
                </c:pt>
                <c:pt idx="1023">
                  <c:v>5920.8986816406205</c:v>
                </c:pt>
                <c:pt idx="1024">
                  <c:v>5935.0700683593795</c:v>
                </c:pt>
                <c:pt idx="1025">
                  <c:v>5949.5305175781205</c:v>
                </c:pt>
                <c:pt idx="1026">
                  <c:v>5964.7756347656295</c:v>
                </c:pt>
                <c:pt idx="1027">
                  <c:v>5979.7314453125</c:v>
                </c:pt>
                <c:pt idx="1028">
                  <c:v>5994.6320800781205</c:v>
                </c:pt>
                <c:pt idx="1029">
                  <c:v>6009.4445800781205</c:v>
                </c:pt>
                <c:pt idx="1030">
                  <c:v>6024.3576660156205</c:v>
                </c:pt>
                <c:pt idx="1031">
                  <c:v>6039.6730957031205</c:v>
                </c:pt>
                <c:pt idx="1032">
                  <c:v>6054.25927734375</c:v>
                </c:pt>
                <c:pt idx="1033">
                  <c:v>6069.990234375</c:v>
                </c:pt>
                <c:pt idx="1034">
                  <c:v>6085.7961425781205</c:v>
                </c:pt>
                <c:pt idx="1035">
                  <c:v>6100.4953613281295</c:v>
                </c:pt>
                <c:pt idx="1036">
                  <c:v>6115.119140625</c:v>
                </c:pt>
                <c:pt idx="1037">
                  <c:v>6129.99462890625</c:v>
                </c:pt>
                <c:pt idx="1038">
                  <c:v>6145.51171875</c:v>
                </c:pt>
                <c:pt idx="1039">
                  <c:v>6160.19873046875</c:v>
                </c:pt>
                <c:pt idx="1040">
                  <c:v>6174.9860839843795</c:v>
                </c:pt>
                <c:pt idx="1041">
                  <c:v>6190.3645019531295</c:v>
                </c:pt>
                <c:pt idx="1042">
                  <c:v>6205.2275390625</c:v>
                </c:pt>
                <c:pt idx="1043">
                  <c:v>6219.7509765625</c:v>
                </c:pt>
                <c:pt idx="1044">
                  <c:v>6234.6765136718705</c:v>
                </c:pt>
                <c:pt idx="1045">
                  <c:v>6250.482421875</c:v>
                </c:pt>
                <c:pt idx="1046">
                  <c:v>6265.49609375</c:v>
                </c:pt>
                <c:pt idx="1047">
                  <c:v>6279.9187011718705</c:v>
                </c:pt>
                <c:pt idx="1048">
                  <c:v>6294.9326171875</c:v>
                </c:pt>
                <c:pt idx="1049">
                  <c:v>6310.2607421875</c:v>
                </c:pt>
                <c:pt idx="1050">
                  <c:v>6325.1740722656295</c:v>
                </c:pt>
                <c:pt idx="1051">
                  <c:v>6339.923828125</c:v>
                </c:pt>
                <c:pt idx="1052">
                  <c:v>6354.9626464843795</c:v>
                </c:pt>
                <c:pt idx="1053">
                  <c:v>6369.86328125</c:v>
                </c:pt>
                <c:pt idx="1054">
                  <c:v>6385.15380859375</c:v>
                </c:pt>
                <c:pt idx="1055">
                  <c:v>6400.4943847656295</c:v>
                </c:pt>
                <c:pt idx="1056">
                  <c:v>6415.2438964843795</c:v>
                </c:pt>
                <c:pt idx="1057">
                  <c:v>6430.30810546875</c:v>
                </c:pt>
                <c:pt idx="1058">
                  <c:v>6445.4982910156205</c:v>
                </c:pt>
                <c:pt idx="1059">
                  <c:v>6461.0778808593795</c:v>
                </c:pt>
                <c:pt idx="1060">
                  <c:v>6476.19189453125</c:v>
                </c:pt>
                <c:pt idx="1061">
                  <c:v>6490.6396484375</c:v>
                </c:pt>
                <c:pt idx="1062">
                  <c:v>6505.779296875</c:v>
                </c:pt>
                <c:pt idx="1063">
                  <c:v>6520.529296875</c:v>
                </c:pt>
                <c:pt idx="1064">
                  <c:v>6536.1340332031205</c:v>
                </c:pt>
                <c:pt idx="1065">
                  <c:v>6551.8645019531295</c:v>
                </c:pt>
                <c:pt idx="1066">
                  <c:v>6566.1364746093705</c:v>
                </c:pt>
                <c:pt idx="1067">
                  <c:v>6580.7353515625</c:v>
                </c:pt>
                <c:pt idx="1068">
                  <c:v>6596.0380859375</c:v>
                </c:pt>
                <c:pt idx="1069">
                  <c:v>6610.9011230468705</c:v>
                </c:pt>
                <c:pt idx="1070">
                  <c:v>6625.66357421875</c:v>
                </c:pt>
                <c:pt idx="1071">
                  <c:v>6640.513671875</c:v>
                </c:pt>
                <c:pt idx="1072">
                  <c:v>6656.130859375</c:v>
                </c:pt>
                <c:pt idx="1073">
                  <c:v>6671.32080078125</c:v>
                </c:pt>
                <c:pt idx="1074">
                  <c:v>6685.6179199218795</c:v>
                </c:pt>
                <c:pt idx="1075">
                  <c:v>6700.732421875</c:v>
                </c:pt>
                <c:pt idx="1076">
                  <c:v>6716.5510253906295</c:v>
                </c:pt>
                <c:pt idx="1077">
                  <c:v>6731.3005371093705</c:v>
                </c:pt>
                <c:pt idx="1078">
                  <c:v>6745.7233886718705</c:v>
                </c:pt>
                <c:pt idx="1079">
                  <c:v>6760.92578125</c:v>
                </c:pt>
                <c:pt idx="1080">
                  <c:v>6776.10302734375</c:v>
                </c:pt>
                <c:pt idx="1081">
                  <c:v>6791.0915527343705</c:v>
                </c:pt>
                <c:pt idx="1082">
                  <c:v>6806.0549316406205</c:v>
                </c:pt>
                <c:pt idx="1083">
                  <c:v>6821.64697265625</c:v>
                </c:pt>
                <c:pt idx="1084">
                  <c:v>6836.6484375</c:v>
                </c:pt>
                <c:pt idx="1085">
                  <c:v>6851.2976074218795</c:v>
                </c:pt>
                <c:pt idx="1086">
                  <c:v>6865.9592285156205</c:v>
                </c:pt>
                <c:pt idx="1087">
                  <c:v>6881.1491699218795</c:v>
                </c:pt>
                <c:pt idx="1088">
                  <c:v>6896.0622558593795</c:v>
                </c:pt>
                <c:pt idx="1089">
                  <c:v>6910.6613769531295</c:v>
                </c:pt>
                <c:pt idx="1090">
                  <c:v>6926.0021972656295</c:v>
                </c:pt>
                <c:pt idx="1091">
                  <c:v>6941.1162109375</c:v>
                </c:pt>
                <c:pt idx="1092">
                  <c:v>6956.3435058593795</c:v>
                </c:pt>
                <c:pt idx="1093">
                  <c:v>6971.5458984375</c:v>
                </c:pt>
                <c:pt idx="1094">
                  <c:v>6986.4089355468705</c:v>
                </c:pt>
                <c:pt idx="1095">
                  <c:v>7001.033203125</c:v>
                </c:pt>
                <c:pt idx="1096">
                  <c:v>7015.7702636718705</c:v>
                </c:pt>
                <c:pt idx="1097">
                  <c:v>7031.8273925781205</c:v>
                </c:pt>
                <c:pt idx="1098">
                  <c:v>7047.24365234375</c:v>
                </c:pt>
                <c:pt idx="1099">
                  <c:v>7061.716796875</c:v>
                </c:pt>
                <c:pt idx="1100">
                  <c:v>7076.49169921875</c:v>
                </c:pt>
                <c:pt idx="1101">
                  <c:v>7091.5559082031205</c:v>
                </c:pt>
                <c:pt idx="1102">
                  <c:v>7106.6325683593795</c:v>
                </c:pt>
                <c:pt idx="1103">
                  <c:v>7121.5080566406205</c:v>
                </c:pt>
                <c:pt idx="1104">
                  <c:v>7136.4968261718705</c:v>
                </c:pt>
                <c:pt idx="1105">
                  <c:v>7151.33447265625</c:v>
                </c:pt>
                <c:pt idx="1106">
                  <c:v>7166.6750488281295</c:v>
                </c:pt>
                <c:pt idx="1107">
                  <c:v>7182.4431152343705</c:v>
                </c:pt>
                <c:pt idx="1108">
                  <c:v>7197.658203125</c:v>
                </c:pt>
                <c:pt idx="1109">
                  <c:v>7212.3830566406205</c:v>
                </c:pt>
                <c:pt idx="1110">
                  <c:v>7226.98193359375</c:v>
                </c:pt>
                <c:pt idx="1111">
                  <c:v>7241.6560058593795</c:v>
                </c:pt>
                <c:pt idx="1112">
                  <c:v>7256.69482421875</c:v>
                </c:pt>
                <c:pt idx="1113">
                  <c:v>7271.93505859375</c:v>
                </c:pt>
                <c:pt idx="1114">
                  <c:v>7287.1247558593795</c:v>
                </c:pt>
                <c:pt idx="1115">
                  <c:v>7301.7863769531295</c:v>
                </c:pt>
                <c:pt idx="1116">
                  <c:v>7316.8127441406205</c:v>
                </c:pt>
                <c:pt idx="1117">
                  <c:v>7331.80126953125</c:v>
                </c:pt>
                <c:pt idx="1118">
                  <c:v>7346.5510253906295</c:v>
                </c:pt>
                <c:pt idx="1119">
                  <c:v>7361.77880859375</c:v>
                </c:pt>
                <c:pt idx="1120">
                  <c:v>7376.767578125</c:v>
                </c:pt>
                <c:pt idx="1121">
                  <c:v>7391.6052246093705</c:v>
                </c:pt>
                <c:pt idx="1122">
                  <c:v>7407.310546875</c:v>
                </c:pt>
                <c:pt idx="1123">
                  <c:v>7422.5256347656295</c:v>
                </c:pt>
                <c:pt idx="1124">
                  <c:v>7437.32568359375</c:v>
                </c:pt>
                <c:pt idx="1125">
                  <c:v>7452.3142089843795</c:v>
                </c:pt>
                <c:pt idx="1126">
                  <c:v>7466.74951171875</c:v>
                </c:pt>
                <c:pt idx="1127">
                  <c:v>7482.1027832031205</c:v>
                </c:pt>
                <c:pt idx="1128">
                  <c:v>7497.7199707031205</c:v>
                </c:pt>
                <c:pt idx="1129">
                  <c:v>7512.6081542968795</c:v>
                </c:pt>
                <c:pt idx="1130">
                  <c:v>7527.0563964843795</c:v>
                </c:pt>
                <c:pt idx="1131">
                  <c:v>7541.9948730468705</c:v>
                </c:pt>
                <c:pt idx="1132">
                  <c:v>7557.9638671875</c:v>
                </c:pt>
                <c:pt idx="1133">
                  <c:v>7573.3547363281295</c:v>
                </c:pt>
                <c:pt idx="1134">
                  <c:v>7588.28076171875</c:v>
                </c:pt>
                <c:pt idx="1135">
                  <c:v>7602.9045410156205</c:v>
                </c:pt>
                <c:pt idx="1136">
                  <c:v>7617.8679199218795</c:v>
                </c:pt>
                <c:pt idx="1137">
                  <c:v>7632.6931152343705</c:v>
                </c:pt>
                <c:pt idx="1138">
                  <c:v>7646.9650878906295</c:v>
                </c:pt>
                <c:pt idx="1139">
                  <c:v>7662.318359375</c:v>
                </c:pt>
                <c:pt idx="1140">
                  <c:v>7678.048828125</c:v>
                </c:pt>
                <c:pt idx="1141">
                  <c:v>7692.8615722656295</c:v>
                </c:pt>
                <c:pt idx="1142">
                  <c:v>7707.24658203125</c:v>
                </c:pt>
                <c:pt idx="1143">
                  <c:v>7722.6374511718705</c:v>
                </c:pt>
                <c:pt idx="1144">
                  <c:v>7737.7897949218795</c:v>
                </c:pt>
                <c:pt idx="1145">
                  <c:v>7752.4765625</c:v>
                </c:pt>
                <c:pt idx="1146">
                  <c:v>7768.09375</c:v>
                </c:pt>
                <c:pt idx="1147">
                  <c:v>7784.28955078125</c:v>
                </c:pt>
                <c:pt idx="1148">
                  <c:v>7799.3537597656295</c:v>
                </c:pt>
                <c:pt idx="1149">
                  <c:v>7813.6633300781205</c:v>
                </c:pt>
                <c:pt idx="1150">
                  <c:v>7828.0861816406205</c:v>
                </c:pt>
                <c:pt idx="1151">
                  <c:v>7843.1003417968795</c:v>
                </c:pt>
                <c:pt idx="1152">
                  <c:v>7858.64208984375</c:v>
                </c:pt>
                <c:pt idx="1153">
                  <c:v>7873.6809082031205</c:v>
                </c:pt>
                <c:pt idx="1154">
                  <c:v>7888.17919921875</c:v>
                </c:pt>
                <c:pt idx="1155">
                  <c:v>7902.4133300781205</c:v>
                </c:pt>
                <c:pt idx="1156">
                  <c:v>7917.5148925781205</c:v>
                </c:pt>
                <c:pt idx="1157">
                  <c:v>7933.396484375</c:v>
                </c:pt>
                <c:pt idx="1158">
                  <c:v>7948.75</c:v>
                </c:pt>
                <c:pt idx="1159">
                  <c:v>7963.3737792968795</c:v>
                </c:pt>
                <c:pt idx="1160">
                  <c:v>7977.9475097656295</c:v>
                </c:pt>
                <c:pt idx="1161">
                  <c:v>7992.76025390625</c:v>
                </c:pt>
                <c:pt idx="1162">
                  <c:v>8008.0632324218795</c:v>
                </c:pt>
                <c:pt idx="1163">
                  <c:v>8023.6552734375</c:v>
                </c:pt>
                <c:pt idx="1164">
                  <c:v>8038.3547363281295</c:v>
                </c:pt>
                <c:pt idx="1165">
                  <c:v>8052.802734375</c:v>
                </c:pt>
                <c:pt idx="1166">
                  <c:v>8067.8918457031205</c:v>
                </c:pt>
                <c:pt idx="1167">
                  <c:v>8083.28271484375</c:v>
                </c:pt>
                <c:pt idx="1168">
                  <c:v>8098.5729980468705</c:v>
                </c:pt>
                <c:pt idx="1169">
                  <c:v>8113.2097167968795</c:v>
                </c:pt>
                <c:pt idx="1170">
                  <c:v>8127.8088378906295</c:v>
                </c:pt>
                <c:pt idx="1171">
                  <c:v>8142.5710449218795</c:v>
                </c:pt>
                <c:pt idx="1172">
                  <c:v>8158.46484375</c:v>
                </c:pt>
                <c:pt idx="1173">
                  <c:v>8173.8684082031205</c:v>
                </c:pt>
                <c:pt idx="1174">
                  <c:v>8187.9265136718705</c:v>
                </c:pt>
                <c:pt idx="1175">
                  <c:v>8202.7265625</c:v>
                </c:pt>
                <c:pt idx="1176">
                  <c:v>8218.16796875</c:v>
                </c:pt>
                <c:pt idx="1177">
                  <c:v>8233.1064453125</c:v>
                </c:pt>
                <c:pt idx="1178">
                  <c:v>8248.0322265625</c:v>
                </c:pt>
                <c:pt idx="1179">
                  <c:v>8263.02099609375</c:v>
                </c:pt>
                <c:pt idx="1180">
                  <c:v>8278.36181640625</c:v>
                </c:pt>
                <c:pt idx="1181">
                  <c:v>8293.86572265625</c:v>
                </c:pt>
                <c:pt idx="1182">
                  <c:v>8308.45166015625</c:v>
                </c:pt>
                <c:pt idx="1183">
                  <c:v>8323.37744140625</c:v>
                </c:pt>
                <c:pt idx="1184">
                  <c:v>8338.8564453125</c:v>
                </c:pt>
                <c:pt idx="1185">
                  <c:v>8354.17236328125</c:v>
                </c:pt>
                <c:pt idx="1186">
                  <c:v>8368.70849609375</c:v>
                </c:pt>
                <c:pt idx="1187">
                  <c:v>8383.92333984375</c:v>
                </c:pt>
                <c:pt idx="1188">
                  <c:v>8399</c:v>
                </c:pt>
                <c:pt idx="1189">
                  <c:v>8413.3720703125</c:v>
                </c:pt>
                <c:pt idx="1190">
                  <c:v>8429.0146484375</c:v>
                </c:pt>
                <c:pt idx="1191">
                  <c:v>8444.72021484375</c:v>
                </c:pt>
                <c:pt idx="1192">
                  <c:v>8459.13037109375</c:v>
                </c:pt>
                <c:pt idx="1193">
                  <c:v>8473.65380859375</c:v>
                </c:pt>
                <c:pt idx="1194">
                  <c:v>8488.8310546875</c:v>
                </c:pt>
                <c:pt idx="1195">
                  <c:v>8504.29736328125</c:v>
                </c:pt>
                <c:pt idx="1196">
                  <c:v>8519.19775390625</c:v>
                </c:pt>
                <c:pt idx="1197">
                  <c:v>8533.6708984375</c:v>
                </c:pt>
                <c:pt idx="1198">
                  <c:v>8548.72265625</c:v>
                </c:pt>
                <c:pt idx="1199">
                  <c:v>8564.2265625</c:v>
                </c:pt>
                <c:pt idx="1200">
                  <c:v>8579.10205078125</c:v>
                </c:pt>
                <c:pt idx="1201">
                  <c:v>8593.4873046875</c:v>
                </c:pt>
                <c:pt idx="1202">
                  <c:v>8608.57666015625</c:v>
                </c:pt>
                <c:pt idx="1203">
                  <c:v>8623.6787109375</c:v>
                </c:pt>
                <c:pt idx="1204">
                  <c:v>8639.27099609375</c:v>
                </c:pt>
                <c:pt idx="1205">
                  <c:v>8654.5234375</c:v>
                </c:pt>
                <c:pt idx="1206">
                  <c:v>8669.37353515625</c:v>
                </c:pt>
                <c:pt idx="1207">
                  <c:v>8685.20458984375</c:v>
                </c:pt>
                <c:pt idx="1208">
                  <c:v>8700.45703125</c:v>
                </c:pt>
                <c:pt idx="1209">
                  <c:v>8714.7919921875</c:v>
                </c:pt>
                <c:pt idx="1210">
                  <c:v>8729.17724609375</c:v>
                </c:pt>
                <c:pt idx="1211">
                  <c:v>8744.115234375</c:v>
                </c:pt>
                <c:pt idx="1212">
                  <c:v>8759.505859375</c:v>
                </c:pt>
                <c:pt idx="1213">
                  <c:v>8775.0732421875</c:v>
                </c:pt>
                <c:pt idx="1214">
                  <c:v>8790.3134765625</c:v>
                </c:pt>
                <c:pt idx="1215">
                  <c:v>8804.849609375</c:v>
                </c:pt>
                <c:pt idx="1216">
                  <c:v>8819.310546875</c:v>
                </c:pt>
                <c:pt idx="1217">
                  <c:v>8834.26123046875</c:v>
                </c:pt>
                <c:pt idx="1218">
                  <c:v>8849.35009765625</c:v>
                </c:pt>
                <c:pt idx="1219">
                  <c:v>8864.7412109375</c:v>
                </c:pt>
                <c:pt idx="1220">
                  <c:v>8879.62939453125</c:v>
                </c:pt>
                <c:pt idx="1221">
                  <c:v>8893.9765625</c:v>
                </c:pt>
                <c:pt idx="1222">
                  <c:v>8909.732421875</c:v>
                </c:pt>
                <c:pt idx="1223">
                  <c:v>8925.1611328125</c:v>
                </c:pt>
                <c:pt idx="1224">
                  <c:v>8939.57080078125</c:v>
                </c:pt>
                <c:pt idx="1225">
                  <c:v>8954.1318359375</c:v>
                </c:pt>
                <c:pt idx="1226">
                  <c:v>8969.1337890625</c:v>
                </c:pt>
                <c:pt idx="1227">
                  <c:v>8984.95263671875</c:v>
                </c:pt>
                <c:pt idx="1228">
                  <c:v>9000.2802734375</c:v>
                </c:pt>
                <c:pt idx="1229">
                  <c:v>9015.04248046875</c:v>
                </c:pt>
                <c:pt idx="1230">
                  <c:v>9029.99365234375</c:v>
                </c:pt>
                <c:pt idx="1231">
                  <c:v>9044.89453125</c:v>
                </c:pt>
                <c:pt idx="1232">
                  <c:v>9060.4111328125</c:v>
                </c:pt>
                <c:pt idx="1233">
                  <c:v>9075.44970703125</c:v>
                </c:pt>
                <c:pt idx="1234">
                  <c:v>9090.0234375</c:v>
                </c:pt>
                <c:pt idx="1235">
                  <c:v>9104.7607421875</c:v>
                </c:pt>
                <c:pt idx="1236">
                  <c:v>9119.64892578125</c:v>
                </c:pt>
                <c:pt idx="1237">
                  <c:v>9134.9267578125</c:v>
                </c:pt>
                <c:pt idx="1238">
                  <c:v>9149.89013671875</c:v>
                </c:pt>
                <c:pt idx="1239">
                  <c:v>9164.966796875</c:v>
                </c:pt>
                <c:pt idx="1240">
                  <c:v>9180.05615234375</c:v>
                </c:pt>
                <c:pt idx="1241">
                  <c:v>9194.76806640625</c:v>
                </c:pt>
                <c:pt idx="1242">
                  <c:v>9209.857421875</c:v>
                </c:pt>
                <c:pt idx="1243">
                  <c:v>9225.0849609375</c:v>
                </c:pt>
                <c:pt idx="1244">
                  <c:v>9240.060546875</c:v>
                </c:pt>
                <c:pt idx="1245">
                  <c:v>9254.78515625</c:v>
                </c:pt>
                <c:pt idx="1246">
                  <c:v>9269.8369140625</c:v>
                </c:pt>
                <c:pt idx="1247">
                  <c:v>9285.693359375</c:v>
                </c:pt>
                <c:pt idx="1248">
                  <c:v>9300.87060546875</c:v>
                </c:pt>
                <c:pt idx="1249">
                  <c:v>9315.380859375</c:v>
                </c:pt>
                <c:pt idx="1250">
                  <c:v>9330.0546875</c:v>
                </c:pt>
                <c:pt idx="1251">
                  <c:v>9345.3583984375</c:v>
                </c:pt>
                <c:pt idx="1252">
                  <c:v>9360.4228515625</c:v>
                </c:pt>
                <c:pt idx="1253">
                  <c:v>9375.13427734375</c:v>
                </c:pt>
                <c:pt idx="1254">
                  <c:v>9389.95947265625</c:v>
                </c:pt>
                <c:pt idx="1255">
                  <c:v>9405.08642578125</c:v>
                </c:pt>
                <c:pt idx="1256">
                  <c:v>9420.3515625</c:v>
                </c:pt>
                <c:pt idx="1257">
                  <c:v>9435.01318359375</c:v>
                </c:pt>
                <c:pt idx="1258">
                  <c:v>9450.73095703125</c:v>
                </c:pt>
                <c:pt idx="1259">
                  <c:v>9465.908203125</c:v>
                </c:pt>
                <c:pt idx="1260">
                  <c:v>9480.28125</c:v>
                </c:pt>
                <c:pt idx="1261">
                  <c:v>9495.6728515625</c:v>
                </c:pt>
                <c:pt idx="1262">
                  <c:v>9510.63623046875</c:v>
                </c:pt>
                <c:pt idx="1263">
                  <c:v>9525.34765625</c:v>
                </c:pt>
                <c:pt idx="1264">
                  <c:v>9540.5244140625</c:v>
                </c:pt>
                <c:pt idx="1265">
                  <c:v>9555.890625</c:v>
                </c:pt>
                <c:pt idx="1266">
                  <c:v>9570.50244140625</c:v>
                </c:pt>
                <c:pt idx="1267">
                  <c:v>9585.61669921875</c:v>
                </c:pt>
                <c:pt idx="1268">
                  <c:v>9601.2587890625</c:v>
                </c:pt>
                <c:pt idx="1269">
                  <c:v>9615.69384765625</c:v>
                </c:pt>
                <c:pt idx="1270">
                  <c:v>9630.25537109375</c:v>
                </c:pt>
                <c:pt idx="1271">
                  <c:v>9645.7724609375</c:v>
                </c:pt>
                <c:pt idx="1272">
                  <c:v>9660.82373046875</c:v>
                </c:pt>
                <c:pt idx="1273">
                  <c:v>9675.56103515625</c:v>
                </c:pt>
                <c:pt idx="1274">
                  <c:v>9690.44921875</c:v>
                </c:pt>
                <c:pt idx="1275">
                  <c:v>9705.47509765625</c:v>
                </c:pt>
                <c:pt idx="1276">
                  <c:v>9720.5390625</c:v>
                </c:pt>
                <c:pt idx="1277">
                  <c:v>9735.74169921875</c:v>
                </c:pt>
                <c:pt idx="1278">
                  <c:v>9751.20849609375</c:v>
                </c:pt>
                <c:pt idx="1279">
                  <c:v>9765.75732421875</c:v>
                </c:pt>
                <c:pt idx="1280">
                  <c:v>9780.896484375</c:v>
                </c:pt>
                <c:pt idx="1281">
                  <c:v>9796.75244140625</c:v>
                </c:pt>
                <c:pt idx="1282">
                  <c:v>9811.2255859375</c:v>
                </c:pt>
                <c:pt idx="1283">
                  <c:v>9825.78662109375</c:v>
                </c:pt>
                <c:pt idx="1284">
                  <c:v>9841.0517578125</c:v>
                </c:pt>
                <c:pt idx="1285">
                  <c:v>9856.05322265625</c:v>
                </c:pt>
                <c:pt idx="1286">
                  <c:v>9870.96630859375</c:v>
                </c:pt>
                <c:pt idx="1287">
                  <c:v>9885.94189453125</c:v>
                </c:pt>
                <c:pt idx="1288">
                  <c:v>9901.32080078125</c:v>
                </c:pt>
                <c:pt idx="1289">
                  <c:v>9916.435546875</c:v>
                </c:pt>
                <c:pt idx="1290">
                  <c:v>9931.16015625</c:v>
                </c:pt>
                <c:pt idx="1291">
                  <c:v>9946.04833984375</c:v>
                </c:pt>
                <c:pt idx="1292">
                  <c:v>9960.87353515625</c:v>
                </c:pt>
                <c:pt idx="1293">
                  <c:v>9976.05078125</c:v>
                </c:pt>
                <c:pt idx="1294">
                  <c:v>9989.6240234375</c:v>
                </c:pt>
                <c:pt idx="1295">
                  <c:v>10000.145019531201</c:v>
                </c:pt>
              </c:numCache>
            </c:numRef>
          </c:xVal>
          <c:yVal>
            <c:numRef>
              <c:f>Sheet1!$CH$12:$CH$1307</c:f>
              <c:numCache>
                <c:formatCode>0.00E+00</c:formatCode>
                <c:ptCount val="1296"/>
                <c:pt idx="0">
                  <c:v>5.9648607500183698E-5</c:v>
                </c:pt>
                <c:pt idx="1">
                  <c:v>6.1156930704531003E-5</c:v>
                </c:pt>
                <c:pt idx="2">
                  <c:v>5.5938502848160198E-5</c:v>
                </c:pt>
                <c:pt idx="3">
                  <c:v>5.7983021507129503E-5</c:v>
                </c:pt>
                <c:pt idx="4">
                  <c:v>5.8599606171994299E-5</c:v>
                </c:pt>
                <c:pt idx="5">
                  <c:v>6.0646067141434402E-5</c:v>
                </c:pt>
                <c:pt idx="6">
                  <c:v>5.5259564381019201E-5</c:v>
                </c:pt>
                <c:pt idx="7">
                  <c:v>5.9423988966307898E-5</c:v>
                </c:pt>
                <c:pt idx="8">
                  <c:v>5.5831034324240202E-5</c:v>
                </c:pt>
                <c:pt idx="9">
                  <c:v>5.3109854268471801E-5</c:v>
                </c:pt>
                <c:pt idx="10">
                  <c:v>5.9742853094745499E-5</c:v>
                </c:pt>
                <c:pt idx="11">
                  <c:v>5.6868340709686001E-5</c:v>
                </c:pt>
                <c:pt idx="12">
                  <c:v>5.7199921517092898E-5</c:v>
                </c:pt>
                <c:pt idx="13">
                  <c:v>5.2053835480789903E-5</c:v>
                </c:pt>
                <c:pt idx="14">
                  <c:v>5.2363399710865297E-5</c:v>
                </c:pt>
                <c:pt idx="15">
                  <c:v>5.1219144496475602E-5</c:v>
                </c:pt>
                <c:pt idx="16">
                  <c:v>5.5441151399839598E-5</c:v>
                </c:pt>
                <c:pt idx="17">
                  <c:v>5.1912888484720502E-5</c:v>
                </c:pt>
                <c:pt idx="18">
                  <c:v>5.66469787484045E-5</c:v>
                </c:pt>
                <c:pt idx="19">
                  <c:v>5.2535395740879199E-5</c:v>
                </c:pt>
                <c:pt idx="20">
                  <c:v>5.5527355284249698E-5</c:v>
                </c:pt>
                <c:pt idx="21">
                  <c:v>5.2936969572793298E-5</c:v>
                </c:pt>
                <c:pt idx="22">
                  <c:v>5.4658344658853199E-5</c:v>
                </c:pt>
                <c:pt idx="23">
                  <c:v>5.3938841018051002E-5</c:v>
                </c:pt>
                <c:pt idx="24">
                  <c:v>5.30854163528491E-5</c:v>
                </c:pt>
                <c:pt idx="25">
                  <c:v>5.6458320238061797E-5</c:v>
                </c:pt>
                <c:pt idx="26">
                  <c:v>5.4635544828823002E-5</c:v>
                </c:pt>
                <c:pt idx="27">
                  <c:v>5.1007209139482697E-5</c:v>
                </c:pt>
                <c:pt idx="28">
                  <c:v>5.0720127364060801E-5</c:v>
                </c:pt>
                <c:pt idx="29">
                  <c:v>5.4735009079465597E-5</c:v>
                </c:pt>
                <c:pt idx="30">
                  <c:v>5.5557654092525901E-5</c:v>
                </c:pt>
                <c:pt idx="31">
                  <c:v>5.4337804531718303E-5</c:v>
                </c:pt>
                <c:pt idx="32">
                  <c:v>5.0131900427094802E-5</c:v>
                </c:pt>
                <c:pt idx="33">
                  <c:v>5.3245764313997898E-5</c:v>
                </c:pt>
                <c:pt idx="34">
                  <c:v>5.4214490184896898E-5</c:v>
                </c:pt>
                <c:pt idx="35">
                  <c:v>5.4538674119284603E-5</c:v>
                </c:pt>
                <c:pt idx="36">
                  <c:v>5.0840862861617702E-5</c:v>
                </c:pt>
                <c:pt idx="37">
                  <c:v>5.4476188695314797E-5</c:v>
                </c:pt>
                <c:pt idx="38">
                  <c:v>5.22496243862974E-5</c:v>
                </c:pt>
                <c:pt idx="39">
                  <c:v>5.3972076936848898E-5</c:v>
                </c:pt>
                <c:pt idx="40">
                  <c:v>4.9504969246386099E-5</c:v>
                </c:pt>
                <c:pt idx="41">
                  <c:v>5.1744369688854797E-5</c:v>
                </c:pt>
                <c:pt idx="42">
                  <c:v>5.3885672311299402E-5</c:v>
                </c:pt>
                <c:pt idx="43">
                  <c:v>5.4125510881818798E-5</c:v>
                </c:pt>
                <c:pt idx="44">
                  <c:v>5.3271386693966797E-5</c:v>
                </c:pt>
                <c:pt idx="45">
                  <c:v>5.2995667759395599E-5</c:v>
                </c:pt>
                <c:pt idx="46">
                  <c:v>5.3119004112928799E-5</c:v>
                </c:pt>
                <c:pt idx="47">
                  <c:v>5.3937773344587697E-5</c:v>
                </c:pt>
                <c:pt idx="48">
                  <c:v>5.3317919886488499E-5</c:v>
                </c:pt>
                <c:pt idx="49">
                  <c:v>5.3014732212763103E-5</c:v>
                </c:pt>
                <c:pt idx="50">
                  <c:v>5.1954285600461803E-5</c:v>
                </c:pt>
                <c:pt idx="51">
                  <c:v>4.9800463572929098E-5</c:v>
                </c:pt>
                <c:pt idx="52">
                  <c:v>5.23907051588489E-5</c:v>
                </c:pt>
                <c:pt idx="53">
                  <c:v>5.2966897298665302E-5</c:v>
                </c:pt>
                <c:pt idx="54">
                  <c:v>4.8445963865159597E-5</c:v>
                </c:pt>
                <c:pt idx="55">
                  <c:v>5.3772020274360302E-5</c:v>
                </c:pt>
                <c:pt idx="56">
                  <c:v>4.9612847529557601E-5</c:v>
                </c:pt>
                <c:pt idx="57">
                  <c:v>5.4336232877846099E-5</c:v>
                </c:pt>
                <c:pt idx="58">
                  <c:v>5.2766666693419902E-5</c:v>
                </c:pt>
                <c:pt idx="59">
                  <c:v>5.2218436186295999E-5</c:v>
                </c:pt>
                <c:pt idx="60">
                  <c:v>5.2521276683674602E-5</c:v>
                </c:pt>
                <c:pt idx="61">
                  <c:v>5.3680735530032898E-5</c:v>
                </c:pt>
                <c:pt idx="62">
                  <c:v>5.2633166370423801E-5</c:v>
                </c:pt>
                <c:pt idx="63">
                  <c:v>5.2066495076547201E-5</c:v>
                </c:pt>
                <c:pt idx="64">
                  <c:v>4.9270201739316097E-5</c:v>
                </c:pt>
                <c:pt idx="65">
                  <c:v>5.2187760811830101E-5</c:v>
                </c:pt>
                <c:pt idx="66">
                  <c:v>5.1317173795099999E-5</c:v>
                </c:pt>
                <c:pt idx="67">
                  <c:v>4.9804585367557899E-5</c:v>
                </c:pt>
                <c:pt idx="68">
                  <c:v>4.8542835119094602E-5</c:v>
                </c:pt>
                <c:pt idx="69">
                  <c:v>4.7682022807039503E-5</c:v>
                </c:pt>
                <c:pt idx="70">
                  <c:v>5.2970370108420598E-5</c:v>
                </c:pt>
                <c:pt idx="71">
                  <c:v>5.3342632070456601E-5</c:v>
                </c:pt>
                <c:pt idx="72">
                  <c:v>4.9355288956260101E-5</c:v>
                </c:pt>
                <c:pt idx="73">
                  <c:v>5.0618746101474902E-5</c:v>
                </c:pt>
                <c:pt idx="74">
                  <c:v>5.09432322230003E-5</c:v>
                </c:pt>
                <c:pt idx="75">
                  <c:v>4.8370050583832702E-5</c:v>
                </c:pt>
                <c:pt idx="76">
                  <c:v>5.33852800042309E-5</c:v>
                </c:pt>
                <c:pt idx="77">
                  <c:v>4.9927871222297001E-5</c:v>
                </c:pt>
                <c:pt idx="78">
                  <c:v>4.9527156139781797E-5</c:v>
                </c:pt>
                <c:pt idx="79">
                  <c:v>5.0890144420500999E-5</c:v>
                </c:pt>
                <c:pt idx="80">
                  <c:v>4.8504626293090301E-5</c:v>
                </c:pt>
                <c:pt idx="81">
                  <c:v>4.9313631385880103E-5</c:v>
                </c:pt>
                <c:pt idx="82">
                  <c:v>4.93270046051534E-5</c:v>
                </c:pt>
                <c:pt idx="83">
                  <c:v>5.0700762115583402E-5</c:v>
                </c:pt>
                <c:pt idx="84">
                  <c:v>5.1947093833549799E-5</c:v>
                </c:pt>
                <c:pt idx="85">
                  <c:v>5.0167713754050501E-5</c:v>
                </c:pt>
                <c:pt idx="86">
                  <c:v>4.9683565740561201E-5</c:v>
                </c:pt>
                <c:pt idx="87">
                  <c:v>4.9592964090796903E-5</c:v>
                </c:pt>
                <c:pt idx="88">
                  <c:v>4.6943648200236698E-5</c:v>
                </c:pt>
                <c:pt idx="89">
                  <c:v>4.96051127059007E-5</c:v>
                </c:pt>
                <c:pt idx="90">
                  <c:v>4.7443988528352802E-5</c:v>
                </c:pt>
                <c:pt idx="91">
                  <c:v>4.7717299227176E-5</c:v>
                </c:pt>
                <c:pt idx="92">
                  <c:v>4.7375501469220098E-5</c:v>
                </c:pt>
                <c:pt idx="93">
                  <c:v>4.7346775865850499E-5</c:v>
                </c:pt>
                <c:pt idx="94">
                  <c:v>4.8636931761677701E-5</c:v>
                </c:pt>
                <c:pt idx="95">
                  <c:v>4.8685973513027602E-5</c:v>
                </c:pt>
                <c:pt idx="96">
                  <c:v>4.7885027746424902E-5</c:v>
                </c:pt>
                <c:pt idx="97">
                  <c:v>4.9239946943065703E-5</c:v>
                </c:pt>
                <c:pt idx="98">
                  <c:v>4.7382718321351397E-5</c:v>
                </c:pt>
                <c:pt idx="99">
                  <c:v>5.0618629554202303E-5</c:v>
                </c:pt>
                <c:pt idx="100">
                  <c:v>4.9617057710035802E-5</c:v>
                </c:pt>
                <c:pt idx="101">
                  <c:v>4.76979877296106E-5</c:v>
                </c:pt>
                <c:pt idx="102">
                  <c:v>4.6046944657917597E-5</c:v>
                </c:pt>
                <c:pt idx="103">
                  <c:v>4.8607618898279302E-5</c:v>
                </c:pt>
                <c:pt idx="104">
                  <c:v>4.7005425948064798E-5</c:v>
                </c:pt>
                <c:pt idx="105">
                  <c:v>4.79679877515515E-5</c:v>
                </c:pt>
                <c:pt idx="106">
                  <c:v>4.7782619293124301E-5</c:v>
                </c:pt>
                <c:pt idx="107">
                  <c:v>4.6649420110601201E-5</c:v>
                </c:pt>
                <c:pt idx="108">
                  <c:v>5.0366044811878301E-5</c:v>
                </c:pt>
                <c:pt idx="109">
                  <c:v>4.6015364505261097E-5</c:v>
                </c:pt>
                <c:pt idx="110">
                  <c:v>4.6429553421582397E-5</c:v>
                </c:pt>
                <c:pt idx="111">
                  <c:v>4.8134543990544597E-5</c:v>
                </c:pt>
                <c:pt idx="112">
                  <c:v>4.2521820216602098E-5</c:v>
                </c:pt>
                <c:pt idx="113">
                  <c:v>4.7061931095840601E-5</c:v>
                </c:pt>
                <c:pt idx="114">
                  <c:v>4.6610526005504001E-5</c:v>
                </c:pt>
                <c:pt idx="115">
                  <c:v>4.61129100867025E-5</c:v>
                </c:pt>
                <c:pt idx="116">
                  <c:v>4.5826529600875603E-5</c:v>
                </c:pt>
                <c:pt idx="117">
                  <c:v>4.6067331236544003E-5</c:v>
                </c:pt>
                <c:pt idx="118">
                  <c:v>4.4011999047370299E-5</c:v>
                </c:pt>
                <c:pt idx="119">
                  <c:v>4.5258759420328102E-5</c:v>
                </c:pt>
                <c:pt idx="120">
                  <c:v>4.9994597492982502E-5</c:v>
                </c:pt>
                <c:pt idx="121">
                  <c:v>4.3232417094017597E-5</c:v>
                </c:pt>
                <c:pt idx="122">
                  <c:v>4.6636801156533901E-5</c:v>
                </c:pt>
                <c:pt idx="123">
                  <c:v>4.6544222669857799E-5</c:v>
                </c:pt>
                <c:pt idx="124">
                  <c:v>4.6914245439294802E-5</c:v>
                </c:pt>
                <c:pt idx="125">
                  <c:v>4.7160743595282499E-5</c:v>
                </c:pt>
                <c:pt idx="126">
                  <c:v>4.6924482544388602E-5</c:v>
                </c:pt>
                <c:pt idx="127">
                  <c:v>4.9500461193315502E-5</c:v>
                </c:pt>
                <c:pt idx="128">
                  <c:v>4.3680815260216298E-5</c:v>
                </c:pt>
                <c:pt idx="129">
                  <c:v>4.7961152962108498E-5</c:v>
                </c:pt>
                <c:pt idx="130">
                  <c:v>4.5395686931363498E-5</c:v>
                </c:pt>
                <c:pt idx="131">
                  <c:v>4.4432282739285798E-5</c:v>
                </c:pt>
                <c:pt idx="132">
                  <c:v>4.6788416055871402E-5</c:v>
                </c:pt>
                <c:pt idx="133">
                  <c:v>4.3165629013286801E-5</c:v>
                </c:pt>
                <c:pt idx="134">
                  <c:v>4.8817719971882003E-5</c:v>
                </c:pt>
                <c:pt idx="135">
                  <c:v>4.5858685150951199E-5</c:v>
                </c:pt>
                <c:pt idx="136">
                  <c:v>4.3963568794939601E-5</c:v>
                </c:pt>
                <c:pt idx="137">
                  <c:v>4.6746680745622601E-5</c:v>
                </c:pt>
                <c:pt idx="138">
                  <c:v>4.37803900917976E-5</c:v>
                </c:pt>
                <c:pt idx="139">
                  <c:v>4.4984106711743698E-5</c:v>
                </c:pt>
                <c:pt idx="140">
                  <c:v>4.24767463088341E-5</c:v>
                </c:pt>
                <c:pt idx="141">
                  <c:v>4.4992963358196301E-5</c:v>
                </c:pt>
                <c:pt idx="142">
                  <c:v>4.6224727547160203E-5</c:v>
                </c:pt>
                <c:pt idx="143">
                  <c:v>4.4036508108589698E-5</c:v>
                </c:pt>
                <c:pt idx="144">
                  <c:v>4.4240188316512703E-5</c:v>
                </c:pt>
                <c:pt idx="145">
                  <c:v>4.5181041162367297E-5</c:v>
                </c:pt>
                <c:pt idx="146">
                  <c:v>4.3221894601226097E-5</c:v>
                </c:pt>
                <c:pt idx="147">
                  <c:v>4.3672129241049501E-5</c:v>
                </c:pt>
                <c:pt idx="148">
                  <c:v>4.5109536946756302E-5</c:v>
                </c:pt>
                <c:pt idx="149">
                  <c:v>4.6055724321632897E-5</c:v>
                </c:pt>
                <c:pt idx="150">
                  <c:v>4.3809331955792702E-5</c:v>
                </c:pt>
                <c:pt idx="151">
                  <c:v>4.2602395981010903E-5</c:v>
                </c:pt>
                <c:pt idx="152">
                  <c:v>4.4781037417741503E-5</c:v>
                </c:pt>
                <c:pt idx="153">
                  <c:v>4.4751784269320797E-5</c:v>
                </c:pt>
                <c:pt idx="154">
                  <c:v>4.4330253057125897E-5</c:v>
                </c:pt>
                <c:pt idx="155">
                  <c:v>4.0110037162728001E-5</c:v>
                </c:pt>
                <c:pt idx="156">
                  <c:v>4.5265201948173402E-5</c:v>
                </c:pt>
                <c:pt idx="157">
                  <c:v>4.5793851308522103E-5</c:v>
                </c:pt>
                <c:pt idx="158">
                  <c:v>4.3049277419419299E-5</c:v>
                </c:pt>
                <c:pt idx="159">
                  <c:v>4.3615876339874997E-5</c:v>
                </c:pt>
                <c:pt idx="160">
                  <c:v>4.3529952746223003E-5</c:v>
                </c:pt>
                <c:pt idx="161">
                  <c:v>4.4065831545782399E-5</c:v>
                </c:pt>
                <c:pt idx="162">
                  <c:v>4.2978721186695799E-5</c:v>
                </c:pt>
                <c:pt idx="163">
                  <c:v>4.1614438977092698E-5</c:v>
                </c:pt>
                <c:pt idx="164">
                  <c:v>4.2355911686713099E-5</c:v>
                </c:pt>
                <c:pt idx="165">
                  <c:v>4.3864956451325399E-5</c:v>
                </c:pt>
                <c:pt idx="166">
                  <c:v>4.2625887574039398E-5</c:v>
                </c:pt>
                <c:pt idx="167">
                  <c:v>4.0146334531100099E-5</c:v>
                </c:pt>
                <c:pt idx="168">
                  <c:v>4.1723816750978102E-5</c:v>
                </c:pt>
                <c:pt idx="169">
                  <c:v>4.1414687478351299E-5</c:v>
                </c:pt>
                <c:pt idx="170">
                  <c:v>4.3157712858058797E-5</c:v>
                </c:pt>
                <c:pt idx="171">
                  <c:v>4.1650156867945597E-5</c:v>
                </c:pt>
                <c:pt idx="172">
                  <c:v>4.2987475967728501E-5</c:v>
                </c:pt>
                <c:pt idx="173">
                  <c:v>4.39817363173402E-5</c:v>
                </c:pt>
                <c:pt idx="174">
                  <c:v>4.1535445354850398E-5</c:v>
                </c:pt>
                <c:pt idx="175">
                  <c:v>4.3218860275357798E-5</c:v>
                </c:pt>
                <c:pt idx="176">
                  <c:v>3.9241292533804898E-5</c:v>
                </c:pt>
                <c:pt idx="177">
                  <c:v>4.2726590719193203E-5</c:v>
                </c:pt>
                <c:pt idx="178">
                  <c:v>4.2712986302369198E-5</c:v>
                </c:pt>
                <c:pt idx="179">
                  <c:v>4.1219475883419801E-5</c:v>
                </c:pt>
                <c:pt idx="180">
                  <c:v>4.2614382521413303E-5</c:v>
                </c:pt>
                <c:pt idx="181">
                  <c:v>4.1824797687875102E-5</c:v>
                </c:pt>
                <c:pt idx="182">
                  <c:v>4.0719605130554397E-5</c:v>
                </c:pt>
                <c:pt idx="183">
                  <c:v>4.3006622047128401E-5</c:v>
                </c:pt>
                <c:pt idx="184">
                  <c:v>3.97852043084327E-5</c:v>
                </c:pt>
                <c:pt idx="185">
                  <c:v>4.2308871750025298E-5</c:v>
                </c:pt>
                <c:pt idx="186">
                  <c:v>4.30521402477171E-5</c:v>
                </c:pt>
                <c:pt idx="187">
                  <c:v>3.9596429263679498E-5</c:v>
                </c:pt>
                <c:pt idx="188">
                  <c:v>3.9127961241416298E-5</c:v>
                </c:pt>
                <c:pt idx="189">
                  <c:v>3.9419338450806297E-5</c:v>
                </c:pt>
                <c:pt idx="190">
                  <c:v>4.2281899364693901E-5</c:v>
                </c:pt>
                <c:pt idx="191">
                  <c:v>4.2336670908551502E-5</c:v>
                </c:pt>
                <c:pt idx="192">
                  <c:v>4.0738698523769699E-5</c:v>
                </c:pt>
                <c:pt idx="193">
                  <c:v>3.95104968186413E-5</c:v>
                </c:pt>
                <c:pt idx="194">
                  <c:v>4.0275886698512801E-5</c:v>
                </c:pt>
                <c:pt idx="195">
                  <c:v>3.9421163698758698E-5</c:v>
                </c:pt>
                <c:pt idx="196">
                  <c:v>3.9125430996248099E-5</c:v>
                </c:pt>
                <c:pt idx="197">
                  <c:v>3.94073445371454E-5</c:v>
                </c:pt>
                <c:pt idx="198">
                  <c:v>4.0441815419370902E-5</c:v>
                </c:pt>
                <c:pt idx="199">
                  <c:v>3.7150719446371803E-5</c:v>
                </c:pt>
                <c:pt idx="200">
                  <c:v>4.2074970400094099E-5</c:v>
                </c:pt>
                <c:pt idx="201">
                  <c:v>3.9731830568352602E-5</c:v>
                </c:pt>
                <c:pt idx="202">
                  <c:v>3.9411894547732403E-5</c:v>
                </c:pt>
                <c:pt idx="203">
                  <c:v>3.9911177970683497E-5</c:v>
                </c:pt>
                <c:pt idx="204">
                  <c:v>4.1010960251339498E-5</c:v>
                </c:pt>
                <c:pt idx="205">
                  <c:v>4.0619668646476598E-5</c:v>
                </c:pt>
                <c:pt idx="206">
                  <c:v>3.7190910050985899E-5</c:v>
                </c:pt>
                <c:pt idx="207">
                  <c:v>3.6620658236181E-5</c:v>
                </c:pt>
                <c:pt idx="208">
                  <c:v>3.8956808238595603E-5</c:v>
                </c:pt>
                <c:pt idx="209">
                  <c:v>3.84838329417619E-5</c:v>
                </c:pt>
                <c:pt idx="210">
                  <c:v>4.0273567662658801E-5</c:v>
                </c:pt>
                <c:pt idx="211">
                  <c:v>3.7721259661053503E-5</c:v>
                </c:pt>
                <c:pt idx="212">
                  <c:v>4.0177864238448098E-5</c:v>
                </c:pt>
                <c:pt idx="213">
                  <c:v>3.9322017744536899E-5</c:v>
                </c:pt>
                <c:pt idx="214">
                  <c:v>3.61316506741586E-5</c:v>
                </c:pt>
                <c:pt idx="215">
                  <c:v>3.7429670350095803E-5</c:v>
                </c:pt>
                <c:pt idx="216">
                  <c:v>3.8781186162805698E-5</c:v>
                </c:pt>
                <c:pt idx="217">
                  <c:v>3.9187000629806702E-5</c:v>
                </c:pt>
                <c:pt idx="218">
                  <c:v>3.7704698883994097E-5</c:v>
                </c:pt>
                <c:pt idx="219">
                  <c:v>3.8317127539957198E-5</c:v>
                </c:pt>
                <c:pt idx="220">
                  <c:v>3.5812793387693903E-5</c:v>
                </c:pt>
                <c:pt idx="221">
                  <c:v>3.6802222948454997E-5</c:v>
                </c:pt>
                <c:pt idx="222">
                  <c:v>3.7219870293940203E-5</c:v>
                </c:pt>
                <c:pt idx="223">
                  <c:v>3.6991680598402701E-5</c:v>
                </c:pt>
                <c:pt idx="224">
                  <c:v>3.9077813655057601E-5</c:v>
                </c:pt>
                <c:pt idx="225">
                  <c:v>3.7548423316728601E-5</c:v>
                </c:pt>
                <c:pt idx="226">
                  <c:v>3.9572672750744002E-5</c:v>
                </c:pt>
                <c:pt idx="227">
                  <c:v>3.6497578443763001E-5</c:v>
                </c:pt>
                <c:pt idx="228">
                  <c:v>3.9629712203558501E-5</c:v>
                </c:pt>
                <c:pt idx="229">
                  <c:v>3.9685935683021397E-5</c:v>
                </c:pt>
                <c:pt idx="230">
                  <c:v>3.5727352657061599E-5</c:v>
                </c:pt>
                <c:pt idx="231">
                  <c:v>3.5846195595058998E-5</c:v>
                </c:pt>
                <c:pt idx="232">
                  <c:v>3.66421967047099E-5</c:v>
                </c:pt>
                <c:pt idx="233">
                  <c:v>3.7962465616419098E-5</c:v>
                </c:pt>
                <c:pt idx="234">
                  <c:v>3.5665732402856602E-5</c:v>
                </c:pt>
                <c:pt idx="235">
                  <c:v>3.7628973086496499E-5</c:v>
                </c:pt>
                <c:pt idx="236">
                  <c:v>3.7612771827872101E-5</c:v>
                </c:pt>
                <c:pt idx="237">
                  <c:v>3.7684535810236403E-5</c:v>
                </c:pt>
                <c:pt idx="238">
                  <c:v>3.8462952290675202E-5</c:v>
                </c:pt>
                <c:pt idx="239">
                  <c:v>3.3496025475633199E-5</c:v>
                </c:pt>
                <c:pt idx="240">
                  <c:v>3.4503326131482698E-5</c:v>
                </c:pt>
                <c:pt idx="241">
                  <c:v>3.4026946659871297E-5</c:v>
                </c:pt>
                <c:pt idx="242">
                  <c:v>3.4717624557680197E-5</c:v>
                </c:pt>
                <c:pt idx="243">
                  <c:v>3.4854777249950797E-5</c:v>
                </c:pt>
                <c:pt idx="244">
                  <c:v>3.5669216316251797E-5</c:v>
                </c:pt>
                <c:pt idx="245">
                  <c:v>3.5020066092322797E-5</c:v>
                </c:pt>
                <c:pt idx="246">
                  <c:v>3.4537424374675502E-5</c:v>
                </c:pt>
                <c:pt idx="247">
                  <c:v>3.5310590692980802E-5</c:v>
                </c:pt>
                <c:pt idx="248">
                  <c:v>3.3837815450981901E-5</c:v>
                </c:pt>
                <c:pt idx="249">
                  <c:v>3.6239460668475801E-5</c:v>
                </c:pt>
                <c:pt idx="250">
                  <c:v>3.3408841514110798E-5</c:v>
                </c:pt>
                <c:pt idx="251">
                  <c:v>3.3803762129070399E-5</c:v>
                </c:pt>
                <c:pt idx="252">
                  <c:v>3.3581987730843699E-5</c:v>
                </c:pt>
                <c:pt idx="253">
                  <c:v>3.4291833911236398E-5</c:v>
                </c:pt>
                <c:pt idx="254">
                  <c:v>3.5061495243739303E-5</c:v>
                </c:pt>
                <c:pt idx="255">
                  <c:v>3.3164737240510803E-5</c:v>
                </c:pt>
                <c:pt idx="256">
                  <c:v>3.40046638323472E-5</c:v>
                </c:pt>
                <c:pt idx="257">
                  <c:v>3.40134403914896E-5</c:v>
                </c:pt>
                <c:pt idx="258">
                  <c:v>3.5158014194294799E-5</c:v>
                </c:pt>
                <c:pt idx="259">
                  <c:v>3.5623603536825701E-5</c:v>
                </c:pt>
                <c:pt idx="260">
                  <c:v>3.3398292135840598E-5</c:v>
                </c:pt>
                <c:pt idx="261">
                  <c:v>3.3768576130416601E-5</c:v>
                </c:pt>
                <c:pt idx="262">
                  <c:v>3.0993889383849797E-5</c:v>
                </c:pt>
                <c:pt idx="263">
                  <c:v>3.3307714797451499E-5</c:v>
                </c:pt>
                <c:pt idx="264">
                  <c:v>3.3606574981959902E-5</c:v>
                </c:pt>
                <c:pt idx="265">
                  <c:v>3.4057211024895701E-5</c:v>
                </c:pt>
                <c:pt idx="266">
                  <c:v>3.2390071870615402E-5</c:v>
                </c:pt>
                <c:pt idx="267">
                  <c:v>3.4309638800886103E-5</c:v>
                </c:pt>
                <c:pt idx="268">
                  <c:v>3.3113235316680902E-5</c:v>
                </c:pt>
                <c:pt idx="269">
                  <c:v>3.4308652835269002E-5</c:v>
                </c:pt>
                <c:pt idx="270">
                  <c:v>3.5457771398481499E-5</c:v>
                </c:pt>
                <c:pt idx="271">
                  <c:v>3.2190409943414699E-5</c:v>
                </c:pt>
                <c:pt idx="272">
                  <c:v>3.3714670072307803E-5</c:v>
                </c:pt>
                <c:pt idx="273">
                  <c:v>3.31597711141774E-5</c:v>
                </c:pt>
                <c:pt idx="274">
                  <c:v>3.0574660488801302E-5</c:v>
                </c:pt>
                <c:pt idx="275">
                  <c:v>3.3846925310225801E-5</c:v>
                </c:pt>
                <c:pt idx="276">
                  <c:v>3.23604411629287E-5</c:v>
                </c:pt>
                <c:pt idx="277">
                  <c:v>2.9581524313153698E-5</c:v>
                </c:pt>
                <c:pt idx="278">
                  <c:v>2.9918814764082899E-5</c:v>
                </c:pt>
                <c:pt idx="279">
                  <c:v>3.26890792971516E-5</c:v>
                </c:pt>
                <c:pt idx="280">
                  <c:v>3.0859241859879797E-5</c:v>
                </c:pt>
                <c:pt idx="281">
                  <c:v>3.1290399666631299E-5</c:v>
                </c:pt>
                <c:pt idx="282">
                  <c:v>3.1915059877379498E-5</c:v>
                </c:pt>
                <c:pt idx="283">
                  <c:v>3.0780767929435001E-5</c:v>
                </c:pt>
                <c:pt idx="284">
                  <c:v>3.2161845837817897E-5</c:v>
                </c:pt>
                <c:pt idx="285">
                  <c:v>3.0995709899674801E-5</c:v>
                </c:pt>
                <c:pt idx="286">
                  <c:v>3.2384727866596802E-5</c:v>
                </c:pt>
                <c:pt idx="287">
                  <c:v>3.1147542297074202E-5</c:v>
                </c:pt>
                <c:pt idx="288">
                  <c:v>2.9347379475673698E-5</c:v>
                </c:pt>
                <c:pt idx="289">
                  <c:v>3.2087736166268603E-5</c:v>
                </c:pt>
                <c:pt idx="290">
                  <c:v>3.02793503345757E-5</c:v>
                </c:pt>
                <c:pt idx="291">
                  <c:v>2.97799228419677E-5</c:v>
                </c:pt>
                <c:pt idx="292">
                  <c:v>3.05204408777902E-5</c:v>
                </c:pt>
                <c:pt idx="293">
                  <c:v>2.9461809013206901E-5</c:v>
                </c:pt>
                <c:pt idx="294">
                  <c:v>2.89877695094083E-5</c:v>
                </c:pt>
                <c:pt idx="295">
                  <c:v>2.8072976941313699E-5</c:v>
                </c:pt>
                <c:pt idx="296">
                  <c:v>3.0058580757886002E-5</c:v>
                </c:pt>
                <c:pt idx="297">
                  <c:v>2.86114578892068E-5</c:v>
                </c:pt>
                <c:pt idx="298">
                  <c:v>3.0167528953973298E-5</c:v>
                </c:pt>
                <c:pt idx="299">
                  <c:v>2.8538113004567201E-5</c:v>
                </c:pt>
                <c:pt idx="300">
                  <c:v>2.73009721566376E-5</c:v>
                </c:pt>
                <c:pt idx="301">
                  <c:v>2.9205353317607101E-5</c:v>
                </c:pt>
                <c:pt idx="302">
                  <c:v>2.8587852567236101E-5</c:v>
                </c:pt>
                <c:pt idx="303">
                  <c:v>2.7101992993892601E-5</c:v>
                </c:pt>
                <c:pt idx="304">
                  <c:v>2.8016785225397502E-5</c:v>
                </c:pt>
                <c:pt idx="305">
                  <c:v>2.52755033770068E-5</c:v>
                </c:pt>
                <c:pt idx="306">
                  <c:v>2.71441561201481E-5</c:v>
                </c:pt>
                <c:pt idx="307">
                  <c:v>2.69243784316233E-5</c:v>
                </c:pt>
                <c:pt idx="308">
                  <c:v>2.6835631934823198E-5</c:v>
                </c:pt>
                <c:pt idx="309">
                  <c:v>2.6845814607701099E-5</c:v>
                </c:pt>
                <c:pt idx="310">
                  <c:v>2.4719371006746699E-5</c:v>
                </c:pt>
                <c:pt idx="311">
                  <c:v>2.3582609982804399E-5</c:v>
                </c:pt>
                <c:pt idx="312">
                  <c:v>2.2855529571445398E-5</c:v>
                </c:pt>
                <c:pt idx="313">
                  <c:v>2.4375753156496899E-5</c:v>
                </c:pt>
                <c:pt idx="314">
                  <c:v>2.48708488480788E-5</c:v>
                </c:pt>
                <c:pt idx="315">
                  <c:v>2.28476129577976E-5</c:v>
                </c:pt>
                <c:pt idx="316">
                  <c:v>2.0645780916644199E-5</c:v>
                </c:pt>
                <c:pt idx="317">
                  <c:v>2.0502101304914501E-5</c:v>
                </c:pt>
                <c:pt idx="318">
                  <c:v>2.0769345069655501E-5</c:v>
                </c:pt>
                <c:pt idx="319">
                  <c:v>2.09174230763256E-5</c:v>
                </c:pt>
                <c:pt idx="320">
                  <c:v>1.95361163844005E-5</c:v>
                </c:pt>
                <c:pt idx="321">
                  <c:v>1.7124895465514799E-5</c:v>
                </c:pt>
                <c:pt idx="322">
                  <c:v>1.6378162798437601E-5</c:v>
                </c:pt>
                <c:pt idx="323">
                  <c:v>1.50980924302698E-5</c:v>
                </c:pt>
                <c:pt idx="324">
                  <c:v>1.49353130689483E-5</c:v>
                </c:pt>
                <c:pt idx="325">
                  <c:v>1.36653297381359E-5</c:v>
                </c:pt>
                <c:pt idx="326">
                  <c:v>1.31768985661533E-5</c:v>
                </c:pt>
                <c:pt idx="327">
                  <c:v>1.12590447629635E-5</c:v>
                </c:pt>
                <c:pt idx="328">
                  <c:v>9.9231853643083801E-6</c:v>
                </c:pt>
                <c:pt idx="329">
                  <c:v>8.0726570928373899E-6</c:v>
                </c:pt>
                <c:pt idx="330">
                  <c:v>6.3978252944536298E-6</c:v>
                </c:pt>
                <c:pt idx="331">
                  <c:v>3.4057327531909301E-6</c:v>
                </c:pt>
                <c:pt idx="332">
                  <c:v>8.40025332529639E-7</c:v>
                </c:pt>
                <c:pt idx="333">
                  <c:v>-3.3912901828650098E-7</c:v>
                </c:pt>
                <c:pt idx="334">
                  <c:v>-1.18298585860824E-7</c:v>
                </c:pt>
                <c:pt idx="335">
                  <c:v>-3.6946190661799298E-6</c:v>
                </c:pt>
                <c:pt idx="336">
                  <c:v>-5.7491982307902204E-6</c:v>
                </c:pt>
                <c:pt idx="337">
                  <c:v>-5.6087734983823301E-6</c:v>
                </c:pt>
                <c:pt idx="338">
                  <c:v>-9.3701816957654906E-6</c:v>
                </c:pt>
                <c:pt idx="339">
                  <c:v>-1.1632784815232199E-5</c:v>
                </c:pt>
                <c:pt idx="340">
                  <c:v>-1.1919626047193801E-5</c:v>
                </c:pt>
                <c:pt idx="341">
                  <c:v>-1.4713085442218199E-5</c:v>
                </c:pt>
                <c:pt idx="342">
                  <c:v>-1.6687931263815901E-5</c:v>
                </c:pt>
                <c:pt idx="343">
                  <c:v>-2.0936514134282098E-5</c:v>
                </c:pt>
                <c:pt idx="344">
                  <c:v>-2.0069998557443001E-5</c:v>
                </c:pt>
                <c:pt idx="345">
                  <c:v>-2.34236105748566E-5</c:v>
                </c:pt>
                <c:pt idx="346">
                  <c:v>-2.4633270189363199E-5</c:v>
                </c:pt>
                <c:pt idx="347">
                  <c:v>-2.3977442691937501E-5</c:v>
                </c:pt>
                <c:pt idx="348">
                  <c:v>-2.69060923554798E-5</c:v>
                </c:pt>
                <c:pt idx="349">
                  <c:v>-3.04527679427769E-5</c:v>
                </c:pt>
                <c:pt idx="350">
                  <c:v>-3.0151171613321701E-5</c:v>
                </c:pt>
                <c:pt idx="351">
                  <c:v>-3.0983897122639602E-5</c:v>
                </c:pt>
                <c:pt idx="352">
                  <c:v>-3.50285787573126E-5</c:v>
                </c:pt>
                <c:pt idx="353">
                  <c:v>-3.5659012855732699E-5</c:v>
                </c:pt>
                <c:pt idx="354">
                  <c:v>-3.6215887928484202E-5</c:v>
                </c:pt>
                <c:pt idx="355">
                  <c:v>-3.7549127571180503E-5</c:v>
                </c:pt>
                <c:pt idx="356">
                  <c:v>-3.9072088629892902E-5</c:v>
                </c:pt>
                <c:pt idx="357">
                  <c:v>-4.0534304247986399E-5</c:v>
                </c:pt>
                <c:pt idx="358">
                  <c:v>-4.1117476259055603E-5</c:v>
                </c:pt>
                <c:pt idx="359">
                  <c:v>-4.3932477789512197E-5</c:v>
                </c:pt>
                <c:pt idx="360">
                  <c:v>-4.3057244190319703E-5</c:v>
                </c:pt>
                <c:pt idx="361">
                  <c:v>-4.5025343252546202E-5</c:v>
                </c:pt>
                <c:pt idx="362">
                  <c:v>-4.9565485167026702E-5</c:v>
                </c:pt>
                <c:pt idx="363">
                  <c:v>-4.3420840121855602E-5</c:v>
                </c:pt>
                <c:pt idx="364">
                  <c:v>-4.7524221928601602E-5</c:v>
                </c:pt>
                <c:pt idx="365">
                  <c:v>-4.7726911943161702E-5</c:v>
                </c:pt>
                <c:pt idx="366">
                  <c:v>-4.88725711562568E-5</c:v>
                </c:pt>
                <c:pt idx="367">
                  <c:v>-5.1145489875299402E-5</c:v>
                </c:pt>
                <c:pt idx="368">
                  <c:v>-4.9773325395342601E-5</c:v>
                </c:pt>
                <c:pt idx="369">
                  <c:v>-5.1248283718797203E-5</c:v>
                </c:pt>
                <c:pt idx="370">
                  <c:v>-5.23464829162318E-5</c:v>
                </c:pt>
                <c:pt idx="371">
                  <c:v>-5.4083207997467798E-5</c:v>
                </c:pt>
                <c:pt idx="372">
                  <c:v>-5.3999129609658498E-5</c:v>
                </c:pt>
                <c:pt idx="373">
                  <c:v>-5.4795651719347203E-5</c:v>
                </c:pt>
                <c:pt idx="374">
                  <c:v>-5.39799000539016E-5</c:v>
                </c:pt>
                <c:pt idx="375">
                  <c:v>-5.45239692810446E-5</c:v>
                </c:pt>
                <c:pt idx="376">
                  <c:v>-5.36080756058605E-5</c:v>
                </c:pt>
                <c:pt idx="377">
                  <c:v>-5.4703931594694298E-5</c:v>
                </c:pt>
                <c:pt idx="378">
                  <c:v>-5.7682797886991802E-5</c:v>
                </c:pt>
                <c:pt idx="379">
                  <c:v>-5.5317950483275398E-5</c:v>
                </c:pt>
                <c:pt idx="380">
                  <c:v>-5.4395789774054901E-5</c:v>
                </c:pt>
                <c:pt idx="381">
                  <c:v>-5.6991613747285603E-5</c:v>
                </c:pt>
                <c:pt idx="382">
                  <c:v>-5.8018352285702399E-5</c:v>
                </c:pt>
                <c:pt idx="383">
                  <c:v>-5.9510110939057302E-5</c:v>
                </c:pt>
                <c:pt idx="384">
                  <c:v>-5.7296523707357098E-5</c:v>
                </c:pt>
                <c:pt idx="385">
                  <c:v>-5.8842170077341103E-5</c:v>
                </c:pt>
                <c:pt idx="386">
                  <c:v>-6.0859950244514803E-5</c:v>
                </c:pt>
                <c:pt idx="387">
                  <c:v>-6.0844184997481502E-5</c:v>
                </c:pt>
                <c:pt idx="388">
                  <c:v>-6.1527554115511893E-5</c:v>
                </c:pt>
                <c:pt idx="389">
                  <c:v>-6.1805333790771806E-5</c:v>
                </c:pt>
                <c:pt idx="390">
                  <c:v>-6.1657026472719195E-5</c:v>
                </c:pt>
                <c:pt idx="391">
                  <c:v>-6.3672634106550101E-5</c:v>
                </c:pt>
                <c:pt idx="392">
                  <c:v>-6.2726638525307493E-5</c:v>
                </c:pt>
                <c:pt idx="393">
                  <c:v>-5.9687927073515801E-5</c:v>
                </c:pt>
                <c:pt idx="394">
                  <c:v>-6.2464998724632797E-5</c:v>
                </c:pt>
                <c:pt idx="395">
                  <c:v>-6.4838836634435604E-5</c:v>
                </c:pt>
                <c:pt idx="396">
                  <c:v>-6.3852249980809406E-5</c:v>
                </c:pt>
                <c:pt idx="397">
                  <c:v>-6.5125720574801295E-5</c:v>
                </c:pt>
                <c:pt idx="398">
                  <c:v>-6.57790412091921E-5</c:v>
                </c:pt>
                <c:pt idx="399">
                  <c:v>-6.9797454545348907E-5</c:v>
                </c:pt>
                <c:pt idx="400">
                  <c:v>-6.6960345709302801E-5</c:v>
                </c:pt>
                <c:pt idx="401">
                  <c:v>-6.7898083237511006E-5</c:v>
                </c:pt>
                <c:pt idx="402">
                  <c:v>-6.8648014330747605E-5</c:v>
                </c:pt>
                <c:pt idx="403">
                  <c:v>-7.1630398622226702E-5</c:v>
                </c:pt>
                <c:pt idx="404">
                  <c:v>-7.1261494928266699E-5</c:v>
                </c:pt>
                <c:pt idx="405">
                  <c:v>-7.0385018010032794E-5</c:v>
                </c:pt>
                <c:pt idx="406">
                  <c:v>-7.0120631304686302E-5</c:v>
                </c:pt>
                <c:pt idx="407">
                  <c:v>-7.2023152888078104E-5</c:v>
                </c:pt>
                <c:pt idx="408">
                  <c:v>-7.1005100726364304E-5</c:v>
                </c:pt>
                <c:pt idx="409">
                  <c:v>-7.03869310653029E-5</c:v>
                </c:pt>
                <c:pt idx="410">
                  <c:v>-7.0675671437510595E-5</c:v>
                </c:pt>
                <c:pt idx="411">
                  <c:v>-7.4919479530418404E-5</c:v>
                </c:pt>
                <c:pt idx="412">
                  <c:v>-7.5134946188815398E-5</c:v>
                </c:pt>
                <c:pt idx="413">
                  <c:v>-7.8138091310694997E-5</c:v>
                </c:pt>
                <c:pt idx="414">
                  <c:v>-7.6821931135326004E-5</c:v>
                </c:pt>
                <c:pt idx="415">
                  <c:v>-7.8358094105986103E-5</c:v>
                </c:pt>
                <c:pt idx="416">
                  <c:v>-7.8683517306902994E-5</c:v>
                </c:pt>
                <c:pt idx="417">
                  <c:v>-7.7100399570680705E-5</c:v>
                </c:pt>
                <c:pt idx="418">
                  <c:v>-8.0641892635607997E-5</c:v>
                </c:pt>
                <c:pt idx="419">
                  <c:v>-8.1545311703840696E-5</c:v>
                </c:pt>
                <c:pt idx="420">
                  <c:v>-8.4140904201413197E-5</c:v>
                </c:pt>
                <c:pt idx="421">
                  <c:v>-8.2894692837457297E-5</c:v>
                </c:pt>
                <c:pt idx="422">
                  <c:v>-8.4963503724069597E-5</c:v>
                </c:pt>
                <c:pt idx="423">
                  <c:v>-8.6176901679763606E-5</c:v>
                </c:pt>
                <c:pt idx="424">
                  <c:v>-8.5750077602519799E-5</c:v>
                </c:pt>
                <c:pt idx="425">
                  <c:v>-8.92850242049608E-5</c:v>
                </c:pt>
                <c:pt idx="426">
                  <c:v>-8.6998524062056605E-5</c:v>
                </c:pt>
                <c:pt idx="427">
                  <c:v>-8.9798170855812906E-5</c:v>
                </c:pt>
                <c:pt idx="428">
                  <c:v>-9.0468553948968702E-5</c:v>
                </c:pt>
                <c:pt idx="429">
                  <c:v>-9.1976445415467694E-5</c:v>
                </c:pt>
                <c:pt idx="430">
                  <c:v>-9.3601194353124998E-5</c:v>
                </c:pt>
                <c:pt idx="431">
                  <c:v>-9.3798974971253104E-5</c:v>
                </c:pt>
                <c:pt idx="432">
                  <c:v>-9.3639334000273296E-5</c:v>
                </c:pt>
                <c:pt idx="433">
                  <c:v>-9.3115754511580905E-5</c:v>
                </c:pt>
                <c:pt idx="434">
                  <c:v>-9.6802897608619999E-5</c:v>
                </c:pt>
                <c:pt idx="435">
                  <c:v>-9.8121518499628098E-5</c:v>
                </c:pt>
                <c:pt idx="436">
                  <c:v>-9.6981777147570105E-5</c:v>
                </c:pt>
                <c:pt idx="437">
                  <c:v>-9.8736695398822603E-5</c:v>
                </c:pt>
                <c:pt idx="438" formatCode="General">
                  <c:v>-1.01396144493278E-4</c:v>
                </c:pt>
                <c:pt idx="439" formatCode="General">
                  <c:v>-1.01287635924514E-4</c:v>
                </c:pt>
                <c:pt idx="440" formatCode="General">
                  <c:v>-1.01311756352816E-4</c:v>
                </c:pt>
                <c:pt idx="441" formatCode="General">
                  <c:v>-1.02691366406979E-4</c:v>
                </c:pt>
                <c:pt idx="442" formatCode="General">
                  <c:v>-1.04773189300314E-4</c:v>
                </c:pt>
                <c:pt idx="443" formatCode="General">
                  <c:v>-1.05546558281996E-4</c:v>
                </c:pt>
                <c:pt idx="444" formatCode="General">
                  <c:v>-1.07266693550031E-4</c:v>
                </c:pt>
                <c:pt idx="445" formatCode="General">
                  <c:v>-1.08294721712121E-4</c:v>
                </c:pt>
                <c:pt idx="446" formatCode="General">
                  <c:v>-1.0966211362592E-4</c:v>
                </c:pt>
                <c:pt idx="447" formatCode="General">
                  <c:v>-1.1118297137801599E-4</c:v>
                </c:pt>
                <c:pt idx="448" formatCode="General">
                  <c:v>-1.1086249627834901E-4</c:v>
                </c:pt>
                <c:pt idx="449" formatCode="General">
                  <c:v>-1.1295123595461201E-4</c:v>
                </c:pt>
                <c:pt idx="450" formatCode="General">
                  <c:v>-1.14048030801438E-4</c:v>
                </c:pt>
                <c:pt idx="451" formatCode="General">
                  <c:v>-1.14942354005571E-4</c:v>
                </c:pt>
                <c:pt idx="452" formatCode="General">
                  <c:v>-1.16156776716295E-4</c:v>
                </c:pt>
                <c:pt idx="453" formatCode="General">
                  <c:v>-1.18189354275863E-4</c:v>
                </c:pt>
                <c:pt idx="454" formatCode="General">
                  <c:v>-1.18061078977865E-4</c:v>
                </c:pt>
                <c:pt idx="455" formatCode="General">
                  <c:v>-1.2092837769762799E-4</c:v>
                </c:pt>
                <c:pt idx="456" formatCode="General">
                  <c:v>-1.2192378525952799E-4</c:v>
                </c:pt>
                <c:pt idx="457" formatCode="General">
                  <c:v>-1.21840456973476E-4</c:v>
                </c:pt>
                <c:pt idx="458" formatCode="General">
                  <c:v>-1.22831581381775E-4</c:v>
                </c:pt>
                <c:pt idx="459" formatCode="General">
                  <c:v>-1.2388382525629099E-4</c:v>
                </c:pt>
                <c:pt idx="460" formatCode="General">
                  <c:v>-1.2392307714402E-4</c:v>
                </c:pt>
                <c:pt idx="461" formatCode="General">
                  <c:v>-1.2581838062040001E-4</c:v>
                </c:pt>
                <c:pt idx="462" formatCode="General">
                  <c:v>-1.2625051193328399E-4</c:v>
                </c:pt>
                <c:pt idx="463" formatCode="General">
                  <c:v>-1.27555365080643E-4</c:v>
                </c:pt>
                <c:pt idx="464" formatCode="General">
                  <c:v>-1.2998677882832701E-4</c:v>
                </c:pt>
                <c:pt idx="465" formatCode="General">
                  <c:v>-1.2969908770298801E-4</c:v>
                </c:pt>
                <c:pt idx="466" formatCode="General">
                  <c:v>-1.30259569377207E-4</c:v>
                </c:pt>
                <c:pt idx="467" formatCode="General">
                  <c:v>-1.3219865877926799E-4</c:v>
                </c:pt>
                <c:pt idx="468" formatCode="General">
                  <c:v>-1.3109276737625501E-4</c:v>
                </c:pt>
                <c:pt idx="469" formatCode="General">
                  <c:v>-1.33732771569449E-4</c:v>
                </c:pt>
                <c:pt idx="470" formatCode="General">
                  <c:v>-1.3293939930010201E-4</c:v>
                </c:pt>
                <c:pt idx="471" formatCode="General">
                  <c:v>-1.3309995679040501E-4</c:v>
                </c:pt>
                <c:pt idx="472" formatCode="General">
                  <c:v>-1.33024557029302E-4</c:v>
                </c:pt>
                <c:pt idx="473" formatCode="General">
                  <c:v>-1.3352250648938501E-4</c:v>
                </c:pt>
                <c:pt idx="474" formatCode="General">
                  <c:v>-1.3281498318109701E-4</c:v>
                </c:pt>
                <c:pt idx="475" formatCode="General">
                  <c:v>-1.3070189119445999E-4</c:v>
                </c:pt>
                <c:pt idx="476" formatCode="General">
                  <c:v>-1.2963546321534099E-4</c:v>
                </c:pt>
                <c:pt idx="477" formatCode="General">
                  <c:v>-1.2964192153981199E-4</c:v>
                </c:pt>
                <c:pt idx="478" formatCode="General">
                  <c:v>-1.2756110559510199E-4</c:v>
                </c:pt>
                <c:pt idx="479" formatCode="General">
                  <c:v>-1.2823589694741999E-4</c:v>
                </c:pt>
                <c:pt idx="480" formatCode="General">
                  <c:v>-1.2658237503984101E-4</c:v>
                </c:pt>
                <c:pt idx="481" formatCode="General">
                  <c:v>-1.2556916072979199E-4</c:v>
                </c:pt>
                <c:pt idx="482" formatCode="General">
                  <c:v>-1.24692538485561E-4</c:v>
                </c:pt>
                <c:pt idx="483" formatCode="General">
                  <c:v>-1.2549235819630199E-4</c:v>
                </c:pt>
                <c:pt idx="484" formatCode="General">
                  <c:v>-1.20020846695949E-4</c:v>
                </c:pt>
                <c:pt idx="485" formatCode="General">
                  <c:v>-1.19827702287042E-4</c:v>
                </c:pt>
                <c:pt idx="486" formatCode="General">
                  <c:v>-1.17923945879148E-4</c:v>
                </c:pt>
                <c:pt idx="487" formatCode="General">
                  <c:v>-1.2005225074976901E-4</c:v>
                </c:pt>
                <c:pt idx="488" formatCode="General">
                  <c:v>-1.14286655970939E-4</c:v>
                </c:pt>
                <c:pt idx="489" formatCode="General">
                  <c:v>-1.11083636806125E-4</c:v>
                </c:pt>
                <c:pt idx="490" formatCode="General">
                  <c:v>-1.11279493273225E-4</c:v>
                </c:pt>
                <c:pt idx="491" formatCode="General">
                  <c:v>-1.08231745506696E-4</c:v>
                </c:pt>
                <c:pt idx="492" formatCode="General">
                  <c:v>-1.0834317071068301E-4</c:v>
                </c:pt>
                <c:pt idx="493" formatCode="General">
                  <c:v>-1.03906716491133E-4</c:v>
                </c:pt>
                <c:pt idx="494" formatCode="General">
                  <c:v>-1.00400642093715E-4</c:v>
                </c:pt>
                <c:pt idx="495">
                  <c:v>-9.7513228461425003E-5</c:v>
                </c:pt>
                <c:pt idx="496">
                  <c:v>-9.6058060791940798E-5</c:v>
                </c:pt>
                <c:pt idx="497">
                  <c:v>-9.1493351670557E-5</c:v>
                </c:pt>
                <c:pt idx="498">
                  <c:v>-9.0208277250956704E-5</c:v>
                </c:pt>
                <c:pt idx="499">
                  <c:v>-8.5578201663436804E-5</c:v>
                </c:pt>
                <c:pt idx="500">
                  <c:v>-8.3115406257447801E-5</c:v>
                </c:pt>
                <c:pt idx="501">
                  <c:v>-8.01274846799687E-5</c:v>
                </c:pt>
                <c:pt idx="502">
                  <c:v>-7.6024850741652299E-5</c:v>
                </c:pt>
                <c:pt idx="503">
                  <c:v>-7.4501121042426906E-5</c:v>
                </c:pt>
                <c:pt idx="504">
                  <c:v>-6.9433765789665903E-5</c:v>
                </c:pt>
                <c:pt idx="505">
                  <c:v>-6.6135973823389105E-5</c:v>
                </c:pt>
                <c:pt idx="506">
                  <c:v>-6.5810516788368794E-5</c:v>
                </c:pt>
                <c:pt idx="507">
                  <c:v>-6.0141974849840397E-5</c:v>
                </c:pt>
                <c:pt idx="508">
                  <c:v>-5.7269494485470897E-5</c:v>
                </c:pt>
                <c:pt idx="509">
                  <c:v>-5.0729531876302199E-5</c:v>
                </c:pt>
                <c:pt idx="510">
                  <c:v>-5.05080741600294E-5</c:v>
                </c:pt>
                <c:pt idx="511">
                  <c:v>-4.4210934925668701E-5</c:v>
                </c:pt>
                <c:pt idx="512">
                  <c:v>-3.7598773607158701E-5</c:v>
                </c:pt>
                <c:pt idx="513">
                  <c:v>-3.6159922582907799E-5</c:v>
                </c:pt>
                <c:pt idx="514">
                  <c:v>-3.2564606664239801E-5</c:v>
                </c:pt>
                <c:pt idx="515">
                  <c:v>-3.1975252200645701E-5</c:v>
                </c:pt>
                <c:pt idx="516">
                  <c:v>-2.0791492951105501E-5</c:v>
                </c:pt>
                <c:pt idx="517">
                  <c:v>-1.8739216600999701E-5</c:v>
                </c:pt>
                <c:pt idx="518">
                  <c:v>-1.31341565981361E-5</c:v>
                </c:pt>
                <c:pt idx="519">
                  <c:v>-9.4027479007917694E-6</c:v>
                </c:pt>
                <c:pt idx="520">
                  <c:v>-4.8506879517271897E-6</c:v>
                </c:pt>
                <c:pt idx="521">
                  <c:v>3.9989044878746003E-6</c:v>
                </c:pt>
                <c:pt idx="522">
                  <c:v>6.1310406519713397E-6</c:v>
                </c:pt>
                <c:pt idx="523">
                  <c:v>7.5089231616674203E-6</c:v>
                </c:pt>
                <c:pt idx="524">
                  <c:v>1.0991001417091E-5</c:v>
                </c:pt>
                <c:pt idx="525">
                  <c:v>2.1841276132347199E-5</c:v>
                </c:pt>
                <c:pt idx="526">
                  <c:v>2.7643227833334101E-5</c:v>
                </c:pt>
                <c:pt idx="527">
                  <c:v>3.3423270783218197E-5</c:v>
                </c:pt>
                <c:pt idx="528">
                  <c:v>3.7310386935356199E-5</c:v>
                </c:pt>
                <c:pt idx="529">
                  <c:v>4.8315092745535401E-5</c:v>
                </c:pt>
                <c:pt idx="530">
                  <c:v>5.0721685466277202E-5</c:v>
                </c:pt>
                <c:pt idx="531">
                  <c:v>5.6222731125553598E-5</c:v>
                </c:pt>
                <c:pt idx="532">
                  <c:v>6.3861078772513595E-5</c:v>
                </c:pt>
                <c:pt idx="533">
                  <c:v>7.0013742243468994E-5</c:v>
                </c:pt>
                <c:pt idx="534">
                  <c:v>7.8223692285812795E-5</c:v>
                </c:pt>
                <c:pt idx="535">
                  <c:v>8.1452475273728405E-5</c:v>
                </c:pt>
                <c:pt idx="536">
                  <c:v>8.6471095097435602E-5</c:v>
                </c:pt>
                <c:pt idx="537">
                  <c:v>9.9871337637632594E-5</c:v>
                </c:pt>
                <c:pt idx="538">
                  <c:v>9.8312379787330996E-5</c:v>
                </c:pt>
                <c:pt idx="539" formatCode="General">
                  <c:v>1.09061362323458E-4</c:v>
                </c:pt>
                <c:pt idx="540" formatCode="General">
                  <c:v>1.15331303667145E-4</c:v>
                </c:pt>
                <c:pt idx="541" formatCode="General">
                  <c:v>1.2661052766137099E-4</c:v>
                </c:pt>
                <c:pt idx="542" formatCode="General">
                  <c:v>1.31479421815172E-4</c:v>
                </c:pt>
                <c:pt idx="543" formatCode="General">
                  <c:v>1.46822109097976E-4</c:v>
                </c:pt>
                <c:pt idx="544" formatCode="General">
                  <c:v>1.53025715566236E-4</c:v>
                </c:pt>
                <c:pt idx="545" formatCode="General">
                  <c:v>1.6537195168537399E-4</c:v>
                </c:pt>
                <c:pt idx="546" formatCode="General">
                  <c:v>1.67845105001896E-4</c:v>
                </c:pt>
                <c:pt idx="547" formatCode="General">
                  <c:v>1.8024378175439799E-4</c:v>
                </c:pt>
                <c:pt idx="548" formatCode="General">
                  <c:v>1.9043924145331401E-4</c:v>
                </c:pt>
                <c:pt idx="549" formatCode="General">
                  <c:v>2.0179989705047799E-4</c:v>
                </c:pt>
                <c:pt idx="550" formatCode="General">
                  <c:v>2.09390920611367E-4</c:v>
                </c:pt>
                <c:pt idx="551" formatCode="General">
                  <c:v>2.20676859604887E-4</c:v>
                </c:pt>
                <c:pt idx="552" formatCode="General">
                  <c:v>2.2944885945383001E-4</c:v>
                </c:pt>
                <c:pt idx="553" formatCode="General">
                  <c:v>2.4883491065085401E-4</c:v>
                </c:pt>
                <c:pt idx="554" formatCode="General">
                  <c:v>2.5060099954088498E-4</c:v>
                </c:pt>
                <c:pt idx="555" formatCode="General">
                  <c:v>2.6196538279448601E-4</c:v>
                </c:pt>
                <c:pt idx="556" formatCode="General">
                  <c:v>2.72807879060105E-4</c:v>
                </c:pt>
                <c:pt idx="557" formatCode="General">
                  <c:v>2.8814929717554402E-4</c:v>
                </c:pt>
                <c:pt idx="558" formatCode="General">
                  <c:v>2.98468873750213E-4</c:v>
                </c:pt>
                <c:pt idx="559" formatCode="General">
                  <c:v>3.12351626465521E-4</c:v>
                </c:pt>
                <c:pt idx="560" formatCode="General">
                  <c:v>3.2599851997639298E-4</c:v>
                </c:pt>
                <c:pt idx="561" formatCode="General">
                  <c:v>3.3667378397653197E-4</c:v>
                </c:pt>
                <c:pt idx="562" formatCode="General">
                  <c:v>3.5062304780235701E-4</c:v>
                </c:pt>
                <c:pt idx="563" formatCode="General">
                  <c:v>3.63567321052204E-4</c:v>
                </c:pt>
                <c:pt idx="564" formatCode="General">
                  <c:v>3.83391916918626E-4</c:v>
                </c:pt>
                <c:pt idx="565" formatCode="General">
                  <c:v>3.9166548755180099E-4</c:v>
                </c:pt>
                <c:pt idx="566" formatCode="General">
                  <c:v>4.1345805951808101E-4</c:v>
                </c:pt>
                <c:pt idx="567" formatCode="General">
                  <c:v>4.2732865230683901E-4</c:v>
                </c:pt>
                <c:pt idx="568" formatCode="General">
                  <c:v>4.4415701216427001E-4</c:v>
                </c:pt>
                <c:pt idx="569" formatCode="General">
                  <c:v>4.6445441195347399E-4</c:v>
                </c:pt>
                <c:pt idx="570" formatCode="General">
                  <c:v>4.8738070189160201E-4</c:v>
                </c:pt>
                <c:pt idx="571" formatCode="General">
                  <c:v>5.0380167083552397E-4</c:v>
                </c:pt>
                <c:pt idx="572" formatCode="General">
                  <c:v>5.2499599807275703E-4</c:v>
                </c:pt>
                <c:pt idx="573" formatCode="General">
                  <c:v>5.4596840949415199E-4</c:v>
                </c:pt>
                <c:pt idx="574" formatCode="General">
                  <c:v>5.65488719395721E-4</c:v>
                </c:pt>
                <c:pt idx="575" formatCode="General">
                  <c:v>5.89861669450242E-4</c:v>
                </c:pt>
                <c:pt idx="576" formatCode="General">
                  <c:v>6.2099158038799395E-4</c:v>
                </c:pt>
                <c:pt idx="577" formatCode="General">
                  <c:v>6.43726769887592E-4</c:v>
                </c:pt>
                <c:pt idx="578" formatCode="General">
                  <c:v>6.7214288674537204E-4</c:v>
                </c:pt>
                <c:pt idx="579" formatCode="General">
                  <c:v>7.0300681126054501E-4</c:v>
                </c:pt>
                <c:pt idx="580" formatCode="General">
                  <c:v>7.3560892031325801E-4</c:v>
                </c:pt>
                <c:pt idx="581" formatCode="General">
                  <c:v>7.6976646884640697E-4</c:v>
                </c:pt>
                <c:pt idx="582" formatCode="General">
                  <c:v>7.99868052362392E-4</c:v>
                </c:pt>
                <c:pt idx="583" formatCode="General">
                  <c:v>8.4436836562476101E-4</c:v>
                </c:pt>
                <c:pt idx="584" formatCode="General">
                  <c:v>8.8133523515707504E-4</c:v>
                </c:pt>
                <c:pt idx="585" formatCode="General">
                  <c:v>9.2338953306615604E-4</c:v>
                </c:pt>
                <c:pt idx="586" formatCode="General">
                  <c:v>9.66005350427683E-4</c:v>
                </c:pt>
                <c:pt idx="587" formatCode="General">
                  <c:v>1.00508486408981E-3</c:v>
                </c:pt>
                <c:pt idx="588" formatCode="General">
                  <c:v>1.04023680942287E-3</c:v>
                </c:pt>
                <c:pt idx="589" formatCode="General">
                  <c:v>1.0765738150168101E-3</c:v>
                </c:pt>
                <c:pt idx="590" formatCode="General">
                  <c:v>1.1177627814922301E-3</c:v>
                </c:pt>
                <c:pt idx="591" formatCode="General">
                  <c:v>1.1443475580345001E-3</c:v>
                </c:pt>
                <c:pt idx="592" formatCode="General">
                  <c:v>1.16212122998479E-3</c:v>
                </c:pt>
                <c:pt idx="593" formatCode="General">
                  <c:v>1.1931637194374E-3</c:v>
                </c:pt>
                <c:pt idx="594" formatCode="General">
                  <c:v>1.2129116523115499E-3</c:v>
                </c:pt>
                <c:pt idx="595" formatCode="General">
                  <c:v>1.21947894442414E-3</c:v>
                </c:pt>
                <c:pt idx="596" formatCode="General">
                  <c:v>1.22689770893487E-3</c:v>
                </c:pt>
                <c:pt idx="597" formatCode="General">
                  <c:v>1.2356747164792899E-3</c:v>
                </c:pt>
                <c:pt idx="598" formatCode="General">
                  <c:v>1.2315321252191801E-3</c:v>
                </c:pt>
                <c:pt idx="599" formatCode="General">
                  <c:v>1.2322939133881099E-3</c:v>
                </c:pt>
                <c:pt idx="600" formatCode="General">
                  <c:v>1.2251715858775901E-3</c:v>
                </c:pt>
                <c:pt idx="601" formatCode="General">
                  <c:v>1.2191773314985E-3</c:v>
                </c:pt>
                <c:pt idx="602" formatCode="General">
                  <c:v>1.20915318866986E-3</c:v>
                </c:pt>
                <c:pt idx="603" formatCode="General">
                  <c:v>1.19140708894767E-3</c:v>
                </c:pt>
                <c:pt idx="604" formatCode="General">
                  <c:v>1.1763004394221E-3</c:v>
                </c:pt>
                <c:pt idx="605" formatCode="General">
                  <c:v>1.1608854241414101E-3</c:v>
                </c:pt>
                <c:pt idx="606" formatCode="General">
                  <c:v>1.1533626135972401E-3</c:v>
                </c:pt>
                <c:pt idx="607" formatCode="General">
                  <c:v>1.1260560014614599E-3</c:v>
                </c:pt>
                <c:pt idx="608" formatCode="General">
                  <c:v>1.11423004391672E-3</c:v>
                </c:pt>
                <c:pt idx="609" formatCode="General">
                  <c:v>1.09511893560659E-3</c:v>
                </c:pt>
                <c:pt idx="610" formatCode="General">
                  <c:v>1.06576925792586E-3</c:v>
                </c:pt>
                <c:pt idx="611" formatCode="General">
                  <c:v>1.0511991404791401E-3</c:v>
                </c:pt>
                <c:pt idx="612" formatCode="General">
                  <c:v>1.02760041226771E-3</c:v>
                </c:pt>
                <c:pt idx="613" formatCode="General">
                  <c:v>1.0066197379375501E-3</c:v>
                </c:pt>
                <c:pt idx="614" formatCode="General">
                  <c:v>9.8180828638387498E-4</c:v>
                </c:pt>
                <c:pt idx="615" formatCode="General">
                  <c:v>9.52280790124098E-4</c:v>
                </c:pt>
                <c:pt idx="616" formatCode="General">
                  <c:v>9.2696698486639697E-4</c:v>
                </c:pt>
                <c:pt idx="617" formatCode="General">
                  <c:v>9.0257310293545795E-4</c:v>
                </c:pt>
                <c:pt idx="618" formatCode="General">
                  <c:v>8.78908600541919E-4</c:v>
                </c:pt>
                <c:pt idx="619" formatCode="General">
                  <c:v>8.5203295677526499E-4</c:v>
                </c:pt>
                <c:pt idx="620" formatCode="General">
                  <c:v>8.36052487233167E-4</c:v>
                </c:pt>
                <c:pt idx="621" formatCode="General">
                  <c:v>8.0070419608501797E-4</c:v>
                </c:pt>
                <c:pt idx="622" formatCode="General">
                  <c:v>7.8372438793479699E-4</c:v>
                </c:pt>
                <c:pt idx="623" formatCode="General">
                  <c:v>7.5270650325689505E-4</c:v>
                </c:pt>
                <c:pt idx="624" formatCode="General">
                  <c:v>7.2385413994181704E-4</c:v>
                </c:pt>
                <c:pt idx="625" formatCode="General">
                  <c:v>6.9961754661110201E-4</c:v>
                </c:pt>
                <c:pt idx="626" formatCode="General">
                  <c:v>6.6979527993410199E-4</c:v>
                </c:pt>
                <c:pt idx="627" formatCode="General">
                  <c:v>6.4654866973741097E-4</c:v>
                </c:pt>
                <c:pt idx="628" formatCode="General">
                  <c:v>6.1184385868340795E-4</c:v>
                </c:pt>
                <c:pt idx="629" formatCode="General">
                  <c:v>5.9776567427542E-4</c:v>
                </c:pt>
                <c:pt idx="630" formatCode="General">
                  <c:v>5.6677366401656397E-4</c:v>
                </c:pt>
                <c:pt idx="631" formatCode="General">
                  <c:v>5.3132546893681801E-4</c:v>
                </c:pt>
                <c:pt idx="632" formatCode="General">
                  <c:v>5.0648814200871905E-4</c:v>
                </c:pt>
                <c:pt idx="633" formatCode="General">
                  <c:v>4.75772813936396E-4</c:v>
                </c:pt>
                <c:pt idx="634" formatCode="General">
                  <c:v>4.5006764582127001E-4</c:v>
                </c:pt>
                <c:pt idx="635" formatCode="General">
                  <c:v>4.2307894611708899E-4</c:v>
                </c:pt>
                <c:pt idx="636" formatCode="General">
                  <c:v>4.0175681162646397E-4</c:v>
                </c:pt>
                <c:pt idx="637" formatCode="General">
                  <c:v>3.66423765209112E-4</c:v>
                </c:pt>
                <c:pt idx="638" formatCode="General">
                  <c:v>3.3894445069247302E-4</c:v>
                </c:pt>
                <c:pt idx="639" formatCode="General">
                  <c:v>3.1251378443022601E-4</c:v>
                </c:pt>
                <c:pt idx="640" formatCode="General">
                  <c:v>2.7747192557527999E-4</c:v>
                </c:pt>
                <c:pt idx="641" formatCode="General">
                  <c:v>2.4999490043790199E-4</c:v>
                </c:pt>
                <c:pt idx="642" formatCode="General">
                  <c:v>2.27055954494922E-4</c:v>
                </c:pt>
                <c:pt idx="643" formatCode="General">
                  <c:v>1.9257671029874001E-4</c:v>
                </c:pt>
                <c:pt idx="644" formatCode="General">
                  <c:v>1.6377219961470599E-4</c:v>
                </c:pt>
                <c:pt idx="645" formatCode="General">
                  <c:v>1.34190047282778E-4</c:v>
                </c:pt>
                <c:pt idx="646" formatCode="General">
                  <c:v>1.12524527276481E-4</c:v>
                </c:pt>
                <c:pt idx="647">
                  <c:v>8.2738077027856796E-5</c:v>
                </c:pt>
                <c:pt idx="648">
                  <c:v>5.5722923651376899E-5</c:v>
                </c:pt>
                <c:pt idx="649">
                  <c:v>1.95707039656845E-5</c:v>
                </c:pt>
                <c:pt idx="650">
                  <c:v>-1.11110129067265E-5</c:v>
                </c:pt>
                <c:pt idx="651">
                  <c:v>-4.2033163461024903E-5</c:v>
                </c:pt>
                <c:pt idx="652">
                  <c:v>-7.07179816159704E-5</c:v>
                </c:pt>
                <c:pt idx="653">
                  <c:v>-9.8394132685496901E-5</c:v>
                </c:pt>
                <c:pt idx="654" formatCode="General">
                  <c:v>-1.27056042203413E-4</c:v>
                </c:pt>
                <c:pt idx="655" formatCode="General">
                  <c:v>-1.5837791995680701E-4</c:v>
                </c:pt>
                <c:pt idx="656" formatCode="General">
                  <c:v>-1.7120277412307699E-4</c:v>
                </c:pt>
                <c:pt idx="657" formatCode="General">
                  <c:v>-2.0861192934521001E-4</c:v>
                </c:pt>
                <c:pt idx="658" formatCode="General">
                  <c:v>-2.3371259653050201E-4</c:v>
                </c:pt>
                <c:pt idx="659" formatCode="General">
                  <c:v>-2.7188803297429698E-4</c:v>
                </c:pt>
                <c:pt idx="660" formatCode="General">
                  <c:v>-3.0435747715686502E-4</c:v>
                </c:pt>
                <c:pt idx="661" formatCode="General">
                  <c:v>-3.4836828254348801E-4</c:v>
                </c:pt>
                <c:pt idx="662" formatCode="General">
                  <c:v>-3.6178069109439202E-4</c:v>
                </c:pt>
                <c:pt idx="663" formatCode="General">
                  <c:v>-3.96986832489897E-4</c:v>
                </c:pt>
                <c:pt idx="664" formatCode="General">
                  <c:v>-4.16035548053116E-4</c:v>
                </c:pt>
                <c:pt idx="665" formatCode="General">
                  <c:v>-4.4609834375892603E-4</c:v>
                </c:pt>
                <c:pt idx="666" formatCode="General">
                  <c:v>-4.78088539142292E-4</c:v>
                </c:pt>
                <c:pt idx="667" formatCode="General">
                  <c:v>-5.0753040215720995E-4</c:v>
                </c:pt>
                <c:pt idx="668" formatCode="General">
                  <c:v>-5.4146510687535002E-4</c:v>
                </c:pt>
                <c:pt idx="669" formatCode="General">
                  <c:v>-5.7178874762378899E-4</c:v>
                </c:pt>
                <c:pt idx="670" formatCode="General">
                  <c:v>-5.9627774824644298E-4</c:v>
                </c:pt>
                <c:pt idx="671" formatCode="General">
                  <c:v>-6.3204092720488595E-4</c:v>
                </c:pt>
                <c:pt idx="672" formatCode="General">
                  <c:v>-6.5280515922786495E-4</c:v>
                </c:pt>
                <c:pt idx="673" formatCode="General">
                  <c:v>-6.8530047288928601E-4</c:v>
                </c:pt>
                <c:pt idx="674" formatCode="General">
                  <c:v>-7.1070143556081701E-4</c:v>
                </c:pt>
                <c:pt idx="675" formatCode="General">
                  <c:v>-7.51367004706201E-4</c:v>
                </c:pt>
                <c:pt idx="676" formatCode="General">
                  <c:v>-7.6415150114939501E-4</c:v>
                </c:pt>
                <c:pt idx="677" formatCode="General">
                  <c:v>-8.0800515571377996E-4</c:v>
                </c:pt>
                <c:pt idx="678" formatCode="General">
                  <c:v>-8.2566804815202501E-4</c:v>
                </c:pt>
                <c:pt idx="679" formatCode="General">
                  <c:v>-8.6474782285079197E-4</c:v>
                </c:pt>
                <c:pt idx="680" formatCode="General">
                  <c:v>-8.8869992856721103E-4</c:v>
                </c:pt>
                <c:pt idx="681" formatCode="General">
                  <c:v>-9.1355712158235297E-4</c:v>
                </c:pt>
                <c:pt idx="682" formatCode="General">
                  <c:v>-9.4606871160401995E-4</c:v>
                </c:pt>
                <c:pt idx="683" formatCode="General">
                  <c:v>-9.7534732885800799E-4</c:v>
                </c:pt>
                <c:pt idx="684" formatCode="General">
                  <c:v>-9.9353401828457797E-4</c:v>
                </c:pt>
                <c:pt idx="685" formatCode="General">
                  <c:v>-1.02385269564302E-3</c:v>
                </c:pt>
                <c:pt idx="686" formatCode="General">
                  <c:v>-1.0486063203652999E-3</c:v>
                </c:pt>
                <c:pt idx="687" formatCode="General">
                  <c:v>-1.07405013117906E-3</c:v>
                </c:pt>
                <c:pt idx="688" formatCode="General">
                  <c:v>-1.11709072989755E-3</c:v>
                </c:pt>
                <c:pt idx="689" formatCode="General">
                  <c:v>-1.1358970281422E-3</c:v>
                </c:pt>
                <c:pt idx="690" formatCode="General">
                  <c:v>-1.16241195515062E-3</c:v>
                </c:pt>
                <c:pt idx="691" formatCode="General">
                  <c:v>-1.19899580851405E-3</c:v>
                </c:pt>
                <c:pt idx="692" formatCode="General">
                  <c:v>-1.2171420774192601E-3</c:v>
                </c:pt>
                <c:pt idx="693" formatCode="General">
                  <c:v>-1.2421468458350801E-3</c:v>
                </c:pt>
                <c:pt idx="694" formatCode="General">
                  <c:v>-1.27228611486243E-3</c:v>
                </c:pt>
                <c:pt idx="695" formatCode="General">
                  <c:v>-1.2931342996424699E-3</c:v>
                </c:pt>
                <c:pt idx="696" formatCode="General">
                  <c:v>-1.32393140491183E-3</c:v>
                </c:pt>
                <c:pt idx="697" formatCode="General">
                  <c:v>-1.3480747386639101E-3</c:v>
                </c:pt>
                <c:pt idx="698" formatCode="General">
                  <c:v>-1.37230992962372E-3</c:v>
                </c:pt>
                <c:pt idx="699" formatCode="General">
                  <c:v>-1.4009771440865299E-3</c:v>
                </c:pt>
                <c:pt idx="700" formatCode="General">
                  <c:v>-1.43613379880888E-3</c:v>
                </c:pt>
                <c:pt idx="701" formatCode="General">
                  <c:v>-1.45549475026515E-3</c:v>
                </c:pt>
                <c:pt idx="702" formatCode="General">
                  <c:v>-1.47440372219191E-3</c:v>
                </c:pt>
                <c:pt idx="703" formatCode="General">
                  <c:v>-1.5107531364451699E-3</c:v>
                </c:pt>
                <c:pt idx="704" formatCode="General">
                  <c:v>-1.5302151103366E-3</c:v>
                </c:pt>
                <c:pt idx="705" formatCode="General">
                  <c:v>-1.54994356319535E-3</c:v>
                </c:pt>
                <c:pt idx="706" formatCode="General">
                  <c:v>-1.57885966311644E-3</c:v>
                </c:pt>
                <c:pt idx="707" formatCode="General">
                  <c:v>-1.61171408794782E-3</c:v>
                </c:pt>
                <c:pt idx="708" formatCode="General">
                  <c:v>-1.6313831655222601E-3</c:v>
                </c:pt>
                <c:pt idx="709" formatCode="General">
                  <c:v>-1.65884080170067E-3</c:v>
                </c:pt>
                <c:pt idx="710" formatCode="General">
                  <c:v>-1.6869569489510101E-3</c:v>
                </c:pt>
                <c:pt idx="711" formatCode="General">
                  <c:v>-1.7088561314984501E-3</c:v>
                </c:pt>
                <c:pt idx="712" formatCode="General">
                  <c:v>-1.7378429944946701E-3</c:v>
                </c:pt>
                <c:pt idx="713" formatCode="General">
                  <c:v>-1.7602433670107201E-3</c:v>
                </c:pt>
                <c:pt idx="714" formatCode="General">
                  <c:v>-1.7887129313552601E-3</c:v>
                </c:pt>
                <c:pt idx="715" formatCode="General">
                  <c:v>-1.8117484687821101E-3</c:v>
                </c:pt>
                <c:pt idx="716" formatCode="General">
                  <c:v>-1.8322514162961499E-3</c:v>
                </c:pt>
                <c:pt idx="717" formatCode="General">
                  <c:v>-1.8415695286145199E-3</c:v>
                </c:pt>
                <c:pt idx="718" formatCode="General">
                  <c:v>-1.8742885781992699E-3</c:v>
                </c:pt>
                <c:pt idx="719" formatCode="General">
                  <c:v>-1.90417688646482E-3</c:v>
                </c:pt>
                <c:pt idx="720" formatCode="General">
                  <c:v>-1.93846584304996E-3</c:v>
                </c:pt>
                <c:pt idx="721" formatCode="General">
                  <c:v>-1.9605609543553301E-3</c:v>
                </c:pt>
                <c:pt idx="722" formatCode="General">
                  <c:v>-1.9786164829585702E-3</c:v>
                </c:pt>
                <c:pt idx="723" formatCode="General">
                  <c:v>-1.9998246023789899E-3</c:v>
                </c:pt>
                <c:pt idx="724" formatCode="General">
                  <c:v>-2.01957694576248E-3</c:v>
                </c:pt>
                <c:pt idx="725" formatCode="General">
                  <c:v>-2.047097955918E-3</c:v>
                </c:pt>
                <c:pt idx="726" formatCode="General">
                  <c:v>-2.08192677777151E-3</c:v>
                </c:pt>
                <c:pt idx="727" formatCode="General">
                  <c:v>-2.1100367261063101E-3</c:v>
                </c:pt>
                <c:pt idx="728" formatCode="General">
                  <c:v>-2.1216990430818999E-3</c:v>
                </c:pt>
                <c:pt idx="729" formatCode="General">
                  <c:v>-2.1488477973868902E-3</c:v>
                </c:pt>
                <c:pt idx="730" formatCode="General">
                  <c:v>-2.1738972630692302E-3</c:v>
                </c:pt>
                <c:pt idx="731" formatCode="General">
                  <c:v>-2.1986579119623998E-3</c:v>
                </c:pt>
                <c:pt idx="732" formatCode="General">
                  <c:v>-2.2175952256563601E-3</c:v>
                </c:pt>
                <c:pt idx="733" formatCode="General">
                  <c:v>-2.23725248682789E-3</c:v>
                </c:pt>
                <c:pt idx="734" formatCode="General">
                  <c:v>-2.27356266795302E-3</c:v>
                </c:pt>
                <c:pt idx="735" formatCode="General">
                  <c:v>-2.2820466548590301E-3</c:v>
                </c:pt>
                <c:pt idx="736" formatCode="General">
                  <c:v>-2.3120134616897801E-3</c:v>
                </c:pt>
                <c:pt idx="737" formatCode="General">
                  <c:v>-2.3352599593783499E-3</c:v>
                </c:pt>
                <c:pt idx="738" formatCode="General">
                  <c:v>-2.37582342253723E-3</c:v>
                </c:pt>
                <c:pt idx="739" formatCode="General">
                  <c:v>-2.3790388865634398E-3</c:v>
                </c:pt>
                <c:pt idx="740" formatCode="General">
                  <c:v>-2.3960249970505299E-3</c:v>
                </c:pt>
                <c:pt idx="741" formatCode="General">
                  <c:v>-2.4140361968221901E-3</c:v>
                </c:pt>
                <c:pt idx="742" formatCode="General">
                  <c:v>-2.4650469613533999E-3</c:v>
                </c:pt>
                <c:pt idx="743" formatCode="General">
                  <c:v>-2.4762432678486299E-3</c:v>
                </c:pt>
                <c:pt idx="744" formatCode="General">
                  <c:v>-2.48291402611708E-3</c:v>
                </c:pt>
                <c:pt idx="745" formatCode="General">
                  <c:v>-2.5121441973600502E-3</c:v>
                </c:pt>
                <c:pt idx="746" formatCode="General">
                  <c:v>-2.5311016632684601E-3</c:v>
                </c:pt>
                <c:pt idx="747" formatCode="General">
                  <c:v>-2.53601944398478E-3</c:v>
                </c:pt>
                <c:pt idx="748" formatCode="General">
                  <c:v>-2.5497390036039098E-3</c:v>
                </c:pt>
                <c:pt idx="749" formatCode="General">
                  <c:v>-2.5746008737634698E-3</c:v>
                </c:pt>
                <c:pt idx="750" formatCode="General">
                  <c:v>-2.60102655975086E-3</c:v>
                </c:pt>
                <c:pt idx="751" formatCode="General">
                  <c:v>-2.5996532390565601E-3</c:v>
                </c:pt>
                <c:pt idx="752" formatCode="General">
                  <c:v>-2.6048622688878901E-3</c:v>
                </c:pt>
                <c:pt idx="753" formatCode="General">
                  <c:v>-2.6330686469117699E-3</c:v>
                </c:pt>
                <c:pt idx="754" formatCode="General">
                  <c:v>-2.6485055134829599E-3</c:v>
                </c:pt>
                <c:pt idx="755" formatCode="General">
                  <c:v>-2.6381007491426901E-3</c:v>
                </c:pt>
                <c:pt idx="756" formatCode="General">
                  <c:v>-2.6523943683285601E-3</c:v>
                </c:pt>
                <c:pt idx="757" formatCode="General">
                  <c:v>-2.6456379093216498E-3</c:v>
                </c:pt>
                <c:pt idx="758" formatCode="General">
                  <c:v>-2.6556674108223601E-3</c:v>
                </c:pt>
                <c:pt idx="759" formatCode="General">
                  <c:v>-2.6365477342571199E-3</c:v>
                </c:pt>
                <c:pt idx="760" formatCode="General">
                  <c:v>-2.6205820004931101E-3</c:v>
                </c:pt>
                <c:pt idx="761" formatCode="General">
                  <c:v>-2.5843539852757999E-3</c:v>
                </c:pt>
                <c:pt idx="762" formatCode="General">
                  <c:v>-2.5249852169593099E-3</c:v>
                </c:pt>
                <c:pt idx="763" formatCode="General">
                  <c:v>-2.4698035413057299E-3</c:v>
                </c:pt>
                <c:pt idx="764" formatCode="General">
                  <c:v>-2.38408835845552E-3</c:v>
                </c:pt>
                <c:pt idx="765" formatCode="General">
                  <c:v>-2.29496979639324E-3</c:v>
                </c:pt>
                <c:pt idx="766" formatCode="General">
                  <c:v>-2.1956474775868102E-3</c:v>
                </c:pt>
                <c:pt idx="767" formatCode="General">
                  <c:v>-2.09494274023168E-3</c:v>
                </c:pt>
                <c:pt idx="768" formatCode="General">
                  <c:v>-1.9985907120405799E-3</c:v>
                </c:pt>
                <c:pt idx="769" formatCode="General">
                  <c:v>-1.90558452308162E-3</c:v>
                </c:pt>
                <c:pt idx="770" formatCode="General">
                  <c:v>-1.83354904273383E-3</c:v>
                </c:pt>
                <c:pt idx="771" formatCode="General">
                  <c:v>-1.7460446866505101E-3</c:v>
                </c:pt>
                <c:pt idx="772" formatCode="General">
                  <c:v>-1.6779838186079599E-3</c:v>
                </c:pt>
                <c:pt idx="773" formatCode="General">
                  <c:v>-1.6145692206187699E-3</c:v>
                </c:pt>
                <c:pt idx="774" formatCode="General">
                  <c:v>-1.55577406709778E-3</c:v>
                </c:pt>
                <c:pt idx="775" formatCode="General">
                  <c:v>-1.50694653270731E-3</c:v>
                </c:pt>
                <c:pt idx="776" formatCode="General">
                  <c:v>-1.46686390652883E-3</c:v>
                </c:pt>
                <c:pt idx="777" formatCode="General">
                  <c:v>-1.42588558560638E-3</c:v>
                </c:pt>
                <c:pt idx="778" formatCode="General">
                  <c:v>-1.39993520285238E-3</c:v>
                </c:pt>
                <c:pt idx="779" formatCode="General">
                  <c:v>-1.34149115977205E-3</c:v>
                </c:pt>
                <c:pt idx="780" formatCode="General">
                  <c:v>-1.31526186536561E-3</c:v>
                </c:pt>
                <c:pt idx="781" formatCode="General">
                  <c:v>-1.274023770182E-3</c:v>
                </c:pt>
                <c:pt idx="782" formatCode="General">
                  <c:v>-1.2450899233513401E-3</c:v>
                </c:pt>
                <c:pt idx="783" formatCode="General">
                  <c:v>-1.2341941224444199E-3</c:v>
                </c:pt>
                <c:pt idx="784" formatCode="General">
                  <c:v>-1.217115722448E-3</c:v>
                </c:pt>
                <c:pt idx="785" formatCode="General">
                  <c:v>-1.1754348565354499E-3</c:v>
                </c:pt>
                <c:pt idx="786" formatCode="General">
                  <c:v>-1.14906109611018E-3</c:v>
                </c:pt>
                <c:pt idx="787" formatCode="General">
                  <c:v>-1.1385739465267E-3</c:v>
                </c:pt>
                <c:pt idx="788" formatCode="General">
                  <c:v>-1.0975472624117899E-3</c:v>
                </c:pt>
                <c:pt idx="789" formatCode="General">
                  <c:v>-1.0885182438323501E-3</c:v>
                </c:pt>
                <c:pt idx="790" formatCode="General">
                  <c:v>-1.06085586014252E-3</c:v>
                </c:pt>
                <c:pt idx="791" formatCode="General">
                  <c:v>-1.0274206830016099E-3</c:v>
                </c:pt>
                <c:pt idx="792" formatCode="General">
                  <c:v>-1.01215419402797E-3</c:v>
                </c:pt>
                <c:pt idx="793" formatCode="General">
                  <c:v>-1.0049442366282201E-3</c:v>
                </c:pt>
                <c:pt idx="794" formatCode="General">
                  <c:v>-9.8565637647523392E-4</c:v>
                </c:pt>
                <c:pt idx="795" formatCode="General">
                  <c:v>-9.6589294636558495E-4</c:v>
                </c:pt>
                <c:pt idx="796" formatCode="General">
                  <c:v>-9.4754378031713905E-4</c:v>
                </c:pt>
                <c:pt idx="797" formatCode="General">
                  <c:v>-9.30444007596591E-4</c:v>
                </c:pt>
                <c:pt idx="798" formatCode="General">
                  <c:v>-9.1515919467451297E-4</c:v>
                </c:pt>
                <c:pt idx="799" formatCode="General">
                  <c:v>-8.9770207175838797E-4</c:v>
                </c:pt>
                <c:pt idx="800" formatCode="General">
                  <c:v>-8.8253896113181898E-4</c:v>
                </c:pt>
                <c:pt idx="801" formatCode="General">
                  <c:v>-8.6801917121906295E-4</c:v>
                </c:pt>
                <c:pt idx="802" formatCode="General">
                  <c:v>-8.6065947936208903E-4</c:v>
                </c:pt>
                <c:pt idx="803" formatCode="General">
                  <c:v>-8.3939919864000896E-4</c:v>
                </c:pt>
                <c:pt idx="804" formatCode="General">
                  <c:v>-8.2076535146754202E-4</c:v>
                </c:pt>
                <c:pt idx="805" formatCode="General">
                  <c:v>-8.0359572580305703E-4</c:v>
                </c:pt>
                <c:pt idx="806" formatCode="General">
                  <c:v>-8.0326814074692897E-4</c:v>
                </c:pt>
                <c:pt idx="807" formatCode="General">
                  <c:v>-7.72561254892897E-4</c:v>
                </c:pt>
                <c:pt idx="808" formatCode="General">
                  <c:v>-7.63128459645581E-4</c:v>
                </c:pt>
                <c:pt idx="809" formatCode="General">
                  <c:v>-7.5981662585168403E-4</c:v>
                </c:pt>
                <c:pt idx="810" formatCode="General">
                  <c:v>-7.3435719124841103E-4</c:v>
                </c:pt>
                <c:pt idx="811" formatCode="General">
                  <c:v>-7.2534797229260005E-4</c:v>
                </c:pt>
                <c:pt idx="812" formatCode="General">
                  <c:v>-7.0617685450501198E-4</c:v>
                </c:pt>
                <c:pt idx="813" formatCode="General">
                  <c:v>-7.0407147172198603E-4</c:v>
                </c:pt>
                <c:pt idx="814" formatCode="General">
                  <c:v>-6.9296599122997899E-4</c:v>
                </c:pt>
                <c:pt idx="815" formatCode="General">
                  <c:v>-6.5551822681399305E-4</c:v>
                </c:pt>
                <c:pt idx="816" formatCode="General">
                  <c:v>-6.5813264113038204E-4</c:v>
                </c:pt>
                <c:pt idx="817" formatCode="General">
                  <c:v>-6.4416326120410804E-4</c:v>
                </c:pt>
                <c:pt idx="818" formatCode="General">
                  <c:v>-6.2967281053450796E-4</c:v>
                </c:pt>
                <c:pt idx="819" formatCode="General">
                  <c:v>-6.2546671180401295E-4</c:v>
                </c:pt>
                <c:pt idx="820" formatCode="General">
                  <c:v>-6.0245644899726398E-4</c:v>
                </c:pt>
                <c:pt idx="821" formatCode="General">
                  <c:v>-6.0057399526000502E-4</c:v>
                </c:pt>
                <c:pt idx="822" formatCode="General">
                  <c:v>-5.8721987428108095E-4</c:v>
                </c:pt>
                <c:pt idx="823" formatCode="General">
                  <c:v>-5.7995478881984596E-4</c:v>
                </c:pt>
                <c:pt idx="824" formatCode="General">
                  <c:v>-5.7471441735151905E-4</c:v>
                </c:pt>
                <c:pt idx="825" formatCode="General">
                  <c:v>-5.6471263812025801E-4</c:v>
                </c:pt>
                <c:pt idx="826" formatCode="General">
                  <c:v>-5.4370219911784902E-4</c:v>
                </c:pt>
                <c:pt idx="827" formatCode="General">
                  <c:v>-5.3183657711339803E-4</c:v>
                </c:pt>
                <c:pt idx="828" formatCode="General">
                  <c:v>-5.2513715512681695E-4</c:v>
                </c:pt>
                <c:pt idx="829" formatCode="General">
                  <c:v>-5.08208553858047E-4</c:v>
                </c:pt>
                <c:pt idx="830" formatCode="General">
                  <c:v>-5.0385700670453105E-4</c:v>
                </c:pt>
                <c:pt idx="831" formatCode="General">
                  <c:v>-4.8650263598053E-4</c:v>
                </c:pt>
                <c:pt idx="832" formatCode="General">
                  <c:v>-4.7535748606687E-4</c:v>
                </c:pt>
                <c:pt idx="833">
                  <c:v>-5.61627075010465E-5</c:v>
                </c:pt>
                <c:pt idx="834" formatCode="General">
                  <c:v>-4.5604589701782198E-4</c:v>
                </c:pt>
                <c:pt idx="835" formatCode="General">
                  <c:v>-3.9022609034301402E-4</c:v>
                </c:pt>
                <c:pt idx="836" formatCode="General">
                  <c:v>-3.9609787882464699E-4</c:v>
                </c:pt>
                <c:pt idx="837" formatCode="General">
                  <c:v>-3.8143656028538203E-4</c:v>
                </c:pt>
                <c:pt idx="838" formatCode="General">
                  <c:v>-3.6413622028863899E-4</c:v>
                </c:pt>
                <c:pt idx="839" formatCode="General">
                  <c:v>-3.5692826403873999E-4</c:v>
                </c:pt>
                <c:pt idx="840" formatCode="General">
                  <c:v>-3.5317005233298997E-4</c:v>
                </c:pt>
                <c:pt idx="841" formatCode="General">
                  <c:v>-3.3473574722233702E-4</c:v>
                </c:pt>
                <c:pt idx="842" formatCode="General">
                  <c:v>-3.2910057797374702E-4</c:v>
                </c:pt>
                <c:pt idx="843" formatCode="General">
                  <c:v>-3.2010471414837697E-4</c:v>
                </c:pt>
                <c:pt idx="844" formatCode="General">
                  <c:v>-3.1108076296229901E-4</c:v>
                </c:pt>
                <c:pt idx="845" formatCode="General">
                  <c:v>-2.9676682230905799E-4</c:v>
                </c:pt>
                <c:pt idx="846" formatCode="General">
                  <c:v>-2.9302550179332199E-4</c:v>
                </c:pt>
                <c:pt idx="847" formatCode="General">
                  <c:v>-2.7326266603318198E-4</c:v>
                </c:pt>
                <c:pt idx="848" formatCode="General">
                  <c:v>-2.7285181059150099E-4</c:v>
                </c:pt>
                <c:pt idx="849" formatCode="General">
                  <c:v>-2.5091719659374201E-4</c:v>
                </c:pt>
                <c:pt idx="850" formatCode="General">
                  <c:v>-2.4584164341711799E-4</c:v>
                </c:pt>
                <c:pt idx="851" formatCode="General">
                  <c:v>-2.3097708840195001E-4</c:v>
                </c:pt>
                <c:pt idx="852" formatCode="General">
                  <c:v>-2.2160727541771901E-4</c:v>
                </c:pt>
                <c:pt idx="853" formatCode="General">
                  <c:v>-2.1600296845116499E-4</c:v>
                </c:pt>
                <c:pt idx="854" formatCode="General">
                  <c:v>-2.01376976262282E-4</c:v>
                </c:pt>
                <c:pt idx="855" formatCode="General">
                  <c:v>-1.9383187689716401E-4</c:v>
                </c:pt>
                <c:pt idx="856" formatCode="General">
                  <c:v>-1.8054990207456599E-4</c:v>
                </c:pt>
                <c:pt idx="857" formatCode="General">
                  <c:v>-1.79249039427393E-4</c:v>
                </c:pt>
                <c:pt idx="858" formatCode="General">
                  <c:v>-1.7037676915199901E-4</c:v>
                </c:pt>
                <c:pt idx="859" formatCode="General">
                  <c:v>-1.57161189689713E-4</c:v>
                </c:pt>
                <c:pt idx="860" formatCode="General">
                  <c:v>-1.4499682718713001E-4</c:v>
                </c:pt>
                <c:pt idx="861" formatCode="General">
                  <c:v>-1.42853911608321E-4</c:v>
                </c:pt>
                <c:pt idx="862" formatCode="General">
                  <c:v>-1.31126888409515E-4</c:v>
                </c:pt>
                <c:pt idx="863" formatCode="General">
                  <c:v>-1.2573134247164899E-4</c:v>
                </c:pt>
                <c:pt idx="864" formatCode="General">
                  <c:v>-1.17260889706462E-4</c:v>
                </c:pt>
                <c:pt idx="865" formatCode="General">
                  <c:v>-1.0712855893071999E-4</c:v>
                </c:pt>
                <c:pt idx="866" formatCode="General">
                  <c:v>-1.06675111987662E-4</c:v>
                </c:pt>
                <c:pt idx="867">
                  <c:v>-9.5171909430744999E-5</c:v>
                </c:pt>
                <c:pt idx="868">
                  <c:v>-9.9184968666194095E-5</c:v>
                </c:pt>
                <c:pt idx="869">
                  <c:v>-8.4979776234521106E-5</c:v>
                </c:pt>
                <c:pt idx="870">
                  <c:v>-8.44497951292754E-5</c:v>
                </c:pt>
                <c:pt idx="871">
                  <c:v>-7.8338986144906803E-5</c:v>
                </c:pt>
                <c:pt idx="872">
                  <c:v>-6.8401974270209997E-5</c:v>
                </c:pt>
                <c:pt idx="873">
                  <c:v>-6.8028457064478503E-5</c:v>
                </c:pt>
                <c:pt idx="874">
                  <c:v>-6.7624223183699605E-5</c:v>
                </c:pt>
                <c:pt idx="875">
                  <c:v>-6.2426117008395406E-5</c:v>
                </c:pt>
                <c:pt idx="876">
                  <c:v>-5.5535476675462803E-5</c:v>
                </c:pt>
                <c:pt idx="877">
                  <c:v>-4.8761081731286299E-5</c:v>
                </c:pt>
                <c:pt idx="878">
                  <c:v>-5.0422073522373302E-5</c:v>
                </c:pt>
                <c:pt idx="879">
                  <c:v>-4.5396838031605899E-5</c:v>
                </c:pt>
                <c:pt idx="880">
                  <c:v>-3.3122236895730801E-5</c:v>
                </c:pt>
                <c:pt idx="881">
                  <c:v>-4.5631657725728899E-5</c:v>
                </c:pt>
                <c:pt idx="882">
                  <c:v>-4.0067383784025597E-5</c:v>
                </c:pt>
                <c:pt idx="883">
                  <c:v>-3.7693836789548101E-5</c:v>
                </c:pt>
                <c:pt idx="884">
                  <c:v>-2.7794751167865101E-5</c:v>
                </c:pt>
                <c:pt idx="885">
                  <c:v>-2.5030864893518399E-5</c:v>
                </c:pt>
                <c:pt idx="886">
                  <c:v>-2.4595332521549101E-5</c:v>
                </c:pt>
                <c:pt idx="887">
                  <c:v>-2.3920035528428799E-5</c:v>
                </c:pt>
                <c:pt idx="888">
                  <c:v>-2.0749254855913301E-5</c:v>
                </c:pt>
                <c:pt idx="889">
                  <c:v>-1.3968764423966899E-5</c:v>
                </c:pt>
                <c:pt idx="890">
                  <c:v>-8.2357748192882803E-6</c:v>
                </c:pt>
                <c:pt idx="891">
                  <c:v>-1.39226121784608E-5</c:v>
                </c:pt>
                <c:pt idx="892">
                  <c:v>-7.71415108743899E-6</c:v>
                </c:pt>
                <c:pt idx="893">
                  <c:v>-9.5839288142972598E-6</c:v>
                </c:pt>
                <c:pt idx="894">
                  <c:v>-6.7905393561487098E-6</c:v>
                </c:pt>
                <c:pt idx="895">
                  <c:v>-5.0919222403218502E-6</c:v>
                </c:pt>
                <c:pt idx="896">
                  <c:v>-1.59066175367523E-6</c:v>
                </c:pt>
                <c:pt idx="897">
                  <c:v>-1.4732254731734E-6</c:v>
                </c:pt>
                <c:pt idx="898">
                  <c:v>-2.3325695515229798E-6</c:v>
                </c:pt>
                <c:pt idx="899">
                  <c:v>1.85401630021367E-6</c:v>
                </c:pt>
                <c:pt idx="900">
                  <c:v>1.4257751961106301E-7</c:v>
                </c:pt>
                <c:pt idx="901">
                  <c:v>4.6672108480956897E-6</c:v>
                </c:pt>
                <c:pt idx="902">
                  <c:v>1.03185327521204E-5</c:v>
                </c:pt>
                <c:pt idx="903">
                  <c:v>9.1420673129233202E-6</c:v>
                </c:pt>
                <c:pt idx="904">
                  <c:v>1.00622125278301E-5</c:v>
                </c:pt>
                <c:pt idx="905">
                  <c:v>1.40683080117835E-5</c:v>
                </c:pt>
                <c:pt idx="906">
                  <c:v>1.29710225792871E-5</c:v>
                </c:pt>
                <c:pt idx="907">
                  <c:v>1.23989243713995E-5</c:v>
                </c:pt>
                <c:pt idx="908">
                  <c:v>1.29837145821776E-5</c:v>
                </c:pt>
                <c:pt idx="909">
                  <c:v>1.5856390047803899E-5</c:v>
                </c:pt>
                <c:pt idx="910">
                  <c:v>1.7478535423936701E-5</c:v>
                </c:pt>
                <c:pt idx="911">
                  <c:v>1.6719250008840701E-5</c:v>
                </c:pt>
                <c:pt idx="912">
                  <c:v>1.84036030260329E-5</c:v>
                </c:pt>
                <c:pt idx="913">
                  <c:v>1.9805363010779701E-5</c:v>
                </c:pt>
                <c:pt idx="914">
                  <c:v>1.9698797395307499E-5</c:v>
                </c:pt>
                <c:pt idx="915">
                  <c:v>2.09592709189351E-5</c:v>
                </c:pt>
                <c:pt idx="916">
                  <c:v>2.1824027653427999E-5</c:v>
                </c:pt>
                <c:pt idx="917">
                  <c:v>1.88992705436154E-5</c:v>
                </c:pt>
                <c:pt idx="918">
                  <c:v>2.3899272173031101E-5</c:v>
                </c:pt>
                <c:pt idx="919">
                  <c:v>2.3493142286273499E-5</c:v>
                </c:pt>
                <c:pt idx="920">
                  <c:v>2.4575520206127399E-5</c:v>
                </c:pt>
                <c:pt idx="921">
                  <c:v>2.73645740809048E-5</c:v>
                </c:pt>
                <c:pt idx="922">
                  <c:v>2.7754835425130901E-5</c:v>
                </c:pt>
                <c:pt idx="923">
                  <c:v>2.71643091228178E-5</c:v>
                </c:pt>
                <c:pt idx="924">
                  <c:v>2.8957529063880099E-5</c:v>
                </c:pt>
                <c:pt idx="925">
                  <c:v>2.66112019125628E-5</c:v>
                </c:pt>
                <c:pt idx="926">
                  <c:v>3.0402911355167701E-5</c:v>
                </c:pt>
                <c:pt idx="927">
                  <c:v>2.5825334987639801E-5</c:v>
                </c:pt>
                <c:pt idx="928">
                  <c:v>2.8652139859974699E-5</c:v>
                </c:pt>
                <c:pt idx="929">
                  <c:v>2.7889991549972398E-5</c:v>
                </c:pt>
                <c:pt idx="930">
                  <c:v>3.4128895303717498E-5</c:v>
                </c:pt>
                <c:pt idx="931">
                  <c:v>3.05162790424528E-5</c:v>
                </c:pt>
                <c:pt idx="932">
                  <c:v>3.4694167440527003E-5</c:v>
                </c:pt>
                <c:pt idx="933">
                  <c:v>3.5213301874118398E-5</c:v>
                </c:pt>
                <c:pt idx="934">
                  <c:v>3.22839473999683E-5</c:v>
                </c:pt>
                <c:pt idx="935">
                  <c:v>3.3265706820836101E-5</c:v>
                </c:pt>
                <c:pt idx="936">
                  <c:v>3.23024337372963E-5</c:v>
                </c:pt>
                <c:pt idx="937">
                  <c:v>3.2937961034948297E-5</c:v>
                </c:pt>
                <c:pt idx="938">
                  <c:v>3.31572894893174E-5</c:v>
                </c:pt>
                <c:pt idx="939">
                  <c:v>3.2005401811870698E-5</c:v>
                </c:pt>
                <c:pt idx="940">
                  <c:v>-4.3832993587250002E-5</c:v>
                </c:pt>
                <c:pt idx="941">
                  <c:v>2.74330776707152E-5</c:v>
                </c:pt>
                <c:pt idx="942">
                  <c:v>3.28474214510915E-5</c:v>
                </c:pt>
                <c:pt idx="943">
                  <c:v>3.4373861785364002E-5</c:v>
                </c:pt>
                <c:pt idx="944">
                  <c:v>3.64718114002365E-5</c:v>
                </c:pt>
                <c:pt idx="945">
                  <c:v>3.5590754831109398E-5</c:v>
                </c:pt>
                <c:pt idx="946">
                  <c:v>3.32813730666894E-5</c:v>
                </c:pt>
                <c:pt idx="947">
                  <c:v>3.66414750800345E-5</c:v>
                </c:pt>
                <c:pt idx="948">
                  <c:v>3.5263526399216098E-5</c:v>
                </c:pt>
                <c:pt idx="949">
                  <c:v>3.4855649611534599E-5</c:v>
                </c:pt>
                <c:pt idx="950">
                  <c:v>3.4302989218393503E-5</c:v>
                </c:pt>
                <c:pt idx="951">
                  <c:v>3.1996310035449397E-5</c:v>
                </c:pt>
                <c:pt idx="952">
                  <c:v>3.3272514650528597E-5</c:v>
                </c:pt>
                <c:pt idx="953">
                  <c:v>3.2878774346326602E-5</c:v>
                </c:pt>
                <c:pt idx="954">
                  <c:v>3.2319106067424402E-5</c:v>
                </c:pt>
                <c:pt idx="955">
                  <c:v>8.3329462087725696E-5</c:v>
                </c:pt>
                <c:pt idx="956" formatCode="General">
                  <c:v>-4.4301038321695798E-4</c:v>
                </c:pt>
                <c:pt idx="957">
                  <c:v>1.7492234295263601E-5</c:v>
                </c:pt>
                <c:pt idx="958">
                  <c:v>2.0836041272832701E-5</c:v>
                </c:pt>
                <c:pt idx="959">
                  <c:v>2.6497577027327301E-5</c:v>
                </c:pt>
                <c:pt idx="960">
                  <c:v>2.68299280630543E-5</c:v>
                </c:pt>
                <c:pt idx="961">
                  <c:v>2.6405929197132099E-5</c:v>
                </c:pt>
                <c:pt idx="962">
                  <c:v>2.57402293189937E-5</c:v>
                </c:pt>
                <c:pt idx="963">
                  <c:v>2.68400987402035E-5</c:v>
                </c:pt>
                <c:pt idx="964">
                  <c:v>2.54184571332435E-5</c:v>
                </c:pt>
                <c:pt idx="965">
                  <c:v>2.4462791800526499E-5</c:v>
                </c:pt>
                <c:pt idx="966">
                  <c:v>2.39772471114488E-5</c:v>
                </c:pt>
                <c:pt idx="967">
                  <c:v>2.2483464591388301E-5</c:v>
                </c:pt>
                <c:pt idx="968">
                  <c:v>2.1860782265252999E-5</c:v>
                </c:pt>
                <c:pt idx="969">
                  <c:v>2.15575680807082E-5</c:v>
                </c:pt>
                <c:pt idx="970">
                  <c:v>1.8864474732780899E-5</c:v>
                </c:pt>
                <c:pt idx="971">
                  <c:v>1.8851690113061799E-5</c:v>
                </c:pt>
                <c:pt idx="972">
                  <c:v>1.6687686875806498E-5</c:v>
                </c:pt>
                <c:pt idx="973">
                  <c:v>1.6468871948272698E-5</c:v>
                </c:pt>
                <c:pt idx="974">
                  <c:v>1.4017504874010999E-5</c:v>
                </c:pt>
                <c:pt idx="975">
                  <c:v>1.18260627988991E-5</c:v>
                </c:pt>
                <c:pt idx="976">
                  <c:v>1.38345197696717E-5</c:v>
                </c:pt>
                <c:pt idx="977">
                  <c:v>1.03582074033377E-5</c:v>
                </c:pt>
                <c:pt idx="978">
                  <c:v>9.3164279303792308E-6</c:v>
                </c:pt>
                <c:pt idx="979">
                  <c:v>7.5782712370752196E-6</c:v>
                </c:pt>
                <c:pt idx="980">
                  <c:v>6.1337485767883999E-6</c:v>
                </c:pt>
                <c:pt idx="981">
                  <c:v>5.2914899074382498E-6</c:v>
                </c:pt>
                <c:pt idx="982">
                  <c:v>2.8071499861076499E-6</c:v>
                </c:pt>
                <c:pt idx="983">
                  <c:v>1.31279763818691E-6</c:v>
                </c:pt>
                <c:pt idx="984">
                  <c:v>-6.4146352529340295E-7</c:v>
                </c:pt>
                <c:pt idx="985">
                  <c:v>-1.6390461541656801E-6</c:v>
                </c:pt>
                <c:pt idx="986">
                  <c:v>-3.62094556735167E-6</c:v>
                </c:pt>
                <c:pt idx="987">
                  <c:v>-5.2998865217959996E-6</c:v>
                </c:pt>
                <c:pt idx="988">
                  <c:v>-6.3461449725997004E-6</c:v>
                </c:pt>
                <c:pt idx="989">
                  <c:v>-7.5342146574764102E-6</c:v>
                </c:pt>
                <c:pt idx="990">
                  <c:v>-9.6786403967736803E-6</c:v>
                </c:pt>
                <c:pt idx="991">
                  <c:v>-1.1488185631061699E-5</c:v>
                </c:pt>
                <c:pt idx="992">
                  <c:v>-1.28000790061133E-5</c:v>
                </c:pt>
                <c:pt idx="993">
                  <c:v>-1.42476387188474E-5</c:v>
                </c:pt>
                <c:pt idx="994">
                  <c:v>-1.60947367684185E-5</c:v>
                </c:pt>
                <c:pt idx="995">
                  <c:v>-1.72324719243328E-5</c:v>
                </c:pt>
                <c:pt idx="996">
                  <c:v>-1.8323580137071199E-5</c:v>
                </c:pt>
                <c:pt idx="997">
                  <c:v>-1.7919461849927001E-5</c:v>
                </c:pt>
                <c:pt idx="998">
                  <c:v>-2.18003099992138E-5</c:v>
                </c:pt>
                <c:pt idx="999">
                  <c:v>-2.17404368473463E-5</c:v>
                </c:pt>
                <c:pt idx="1000">
                  <c:v>-2.2604889803286698E-5</c:v>
                </c:pt>
                <c:pt idx="1001">
                  <c:v>-2.4118037980353598E-5</c:v>
                </c:pt>
                <c:pt idx="1002">
                  <c:v>-2.5457132424505101E-5</c:v>
                </c:pt>
                <c:pt idx="1003">
                  <c:v>-2.57376476556075E-5</c:v>
                </c:pt>
                <c:pt idx="1004">
                  <c:v>-2.6741149553774899E-5</c:v>
                </c:pt>
                <c:pt idx="1005">
                  <c:v>-2.9452868607508099E-5</c:v>
                </c:pt>
                <c:pt idx="1006">
                  <c:v>-2.8084548325573701E-5</c:v>
                </c:pt>
                <c:pt idx="1007">
                  <c:v>-2.9526725333084198E-5</c:v>
                </c:pt>
                <c:pt idx="1009">
                  <c:v>-3.4720662737683403E-5</c:v>
                </c:pt>
                <c:pt idx="1010">
                  <c:v>-3.5536808008517699E-5</c:v>
                </c:pt>
                <c:pt idx="1011" formatCode="General">
                  <c:v>-1.30891943337321E-4</c:v>
                </c:pt>
                <c:pt idx="1012">
                  <c:v>-3.81759555537811E-5</c:v>
                </c:pt>
                <c:pt idx="1013">
                  <c:v>-3.5149791893179399E-5</c:v>
                </c:pt>
                <c:pt idx="1014">
                  <c:v>-3.5505815555659003E-5</c:v>
                </c:pt>
                <c:pt idx="1015">
                  <c:v>-3.5235022237052901E-5</c:v>
                </c:pt>
                <c:pt idx="1016">
                  <c:v>-3.6451399580568002E-5</c:v>
                </c:pt>
                <c:pt idx="1017">
                  <c:v>-3.5805175422252801E-5</c:v>
                </c:pt>
                <c:pt idx="1018">
                  <c:v>-3.5400598138516798E-5</c:v>
                </c:pt>
                <c:pt idx="1019">
                  <c:v>-3.4315387360366398E-5</c:v>
                </c:pt>
                <c:pt idx="1020">
                  <c:v>-3.5489784406503102E-5</c:v>
                </c:pt>
                <c:pt idx="1021">
                  <c:v>-3.5883528362623898E-5</c:v>
                </c:pt>
                <c:pt idx="1022">
                  <c:v>-3.6818973173640698E-5</c:v>
                </c:pt>
                <c:pt idx="1023">
                  <c:v>-3.7321385862879399E-5</c:v>
                </c:pt>
                <c:pt idx="1024">
                  <c:v>-3.8284319601255401E-5</c:v>
                </c:pt>
                <c:pt idx="1025">
                  <c:v>-3.5374193444042798E-5</c:v>
                </c:pt>
                <c:pt idx="1026">
                  <c:v>-3.8352678837389697E-5</c:v>
                </c:pt>
                <c:pt idx="1027">
                  <c:v>-3.6832619071777798E-5</c:v>
                </c:pt>
                <c:pt idx="1028">
                  <c:v>-3.7225739895323602E-5</c:v>
                </c:pt>
                <c:pt idx="1029">
                  <c:v>-3.7406022431397601E-5</c:v>
                </c:pt>
                <c:pt idx="1030">
                  <c:v>-3.7849942344870901E-5</c:v>
                </c:pt>
                <c:pt idx="1031">
                  <c:v>-3.7164406929529697E-5</c:v>
                </c:pt>
                <c:pt idx="1032">
                  <c:v>3.53585166158395E-5</c:v>
                </c:pt>
                <c:pt idx="1033">
                  <c:v>-7.2203893416226701E-5</c:v>
                </c:pt>
                <c:pt idx="1034">
                  <c:v>-3.91550331474548E-5</c:v>
                </c:pt>
                <c:pt idx="1035">
                  <c:v>-3.8637318662375597E-5</c:v>
                </c:pt>
                <c:pt idx="1036">
                  <c:v>-3.9308997426160603E-5</c:v>
                </c:pt>
                <c:pt idx="1037">
                  <c:v>-3.8409393621141498E-5</c:v>
                </c:pt>
                <c:pt idx="1038">
                  <c:v>-3.8062254617888902E-5</c:v>
                </c:pt>
                <c:pt idx="1039">
                  <c:v>-3.8019306430587403E-5</c:v>
                </c:pt>
                <c:pt idx="1040">
                  <c:v>-3.7196091774592003E-5</c:v>
                </c:pt>
                <c:pt idx="1041">
                  <c:v>-3.7834348695049103E-5</c:v>
                </c:pt>
                <c:pt idx="1042">
                  <c:v>-3.5547084627751201E-5</c:v>
                </c:pt>
                <c:pt idx="1043">
                  <c:v>-3.7469114873732302E-5</c:v>
                </c:pt>
                <c:pt idx="1044">
                  <c:v>-3.6253437174481701E-5</c:v>
                </c:pt>
                <c:pt idx="1045">
                  <c:v>-3.6810275334699398E-5</c:v>
                </c:pt>
                <c:pt idx="1046">
                  <c:v>-3.8662848092815698E-5</c:v>
                </c:pt>
                <c:pt idx="1047">
                  <c:v>-3.9715745253179699E-5</c:v>
                </c:pt>
                <c:pt idx="1048">
                  <c:v>-3.6511866872064999E-5</c:v>
                </c:pt>
                <c:pt idx="1049">
                  <c:v>-3.5335254119250802E-5</c:v>
                </c:pt>
                <c:pt idx="1050">
                  <c:v>-3.7262433735116803E-5</c:v>
                </c:pt>
                <c:pt idx="1051">
                  <c:v>-3.7341995619356802E-5</c:v>
                </c:pt>
                <c:pt idx="1052">
                  <c:v>-3.6941016082135397E-5</c:v>
                </c:pt>
                <c:pt idx="1053">
                  <c:v>-3.7364048518364202E-5</c:v>
                </c:pt>
                <c:pt idx="1054">
                  <c:v>-3.6351598011551802E-5</c:v>
                </c:pt>
                <c:pt idx="1055">
                  <c:v>-3.8586855064756602E-5</c:v>
                </c:pt>
                <c:pt idx="1056">
                  <c:v>-3.7349251490273598E-5</c:v>
                </c:pt>
                <c:pt idx="1057">
                  <c:v>-3.8656820026440798E-5</c:v>
                </c:pt>
                <c:pt idx="1058">
                  <c:v>-3.7453132068939703E-5</c:v>
                </c:pt>
                <c:pt idx="1059">
                  <c:v>-3.6609654124915402E-5</c:v>
                </c:pt>
                <c:pt idx="1060">
                  <c:v>-3.8371920597798198E-5</c:v>
                </c:pt>
                <c:pt idx="1061">
                  <c:v>-3.8332966271699398E-5</c:v>
                </c:pt>
                <c:pt idx="1062">
                  <c:v>-3.9949511058478698E-5</c:v>
                </c:pt>
                <c:pt idx="1063">
                  <c:v>-3.9629984331168898E-5</c:v>
                </c:pt>
                <c:pt idx="1064">
                  <c:v>-3.8290533478331302E-5</c:v>
                </c:pt>
                <c:pt idx="1065">
                  <c:v>-3.7307580653146503E-5</c:v>
                </c:pt>
                <c:pt idx="1066">
                  <c:v>-3.7750723862207502E-5</c:v>
                </c:pt>
                <c:pt idx="1067">
                  <c:v>-3.8151934092897298E-5</c:v>
                </c:pt>
                <c:pt idx="1068">
                  <c:v>-3.8426263441854202E-5</c:v>
                </c:pt>
                <c:pt idx="1069">
                  <c:v>-3.6750020889154602E-5</c:v>
                </c:pt>
                <c:pt idx="1070">
                  <c:v>-3.93563695835123E-5</c:v>
                </c:pt>
                <c:pt idx="1071">
                  <c:v>-3.9629083667830303E-5</c:v>
                </c:pt>
                <c:pt idx="1072">
                  <c:v>-3.9207198513210298E-5</c:v>
                </c:pt>
                <c:pt idx="1073">
                  <c:v>-3.90603331969368E-5</c:v>
                </c:pt>
                <c:pt idx="1074">
                  <c:v>-3.8936177149959098E-5</c:v>
                </c:pt>
                <c:pt idx="1075">
                  <c:v>-3.8692582399276898E-5</c:v>
                </c:pt>
                <c:pt idx="1076">
                  <c:v>-3.98089882410725E-5</c:v>
                </c:pt>
                <c:pt idx="1077">
                  <c:v>-3.7649013881063797E-5</c:v>
                </c:pt>
                <c:pt idx="1078">
                  <c:v>-4.11459047716622E-5</c:v>
                </c:pt>
                <c:pt idx="1079">
                  <c:v>-3.8822669386883002E-5</c:v>
                </c:pt>
                <c:pt idx="1080">
                  <c:v>-3.94026866926858E-5</c:v>
                </c:pt>
                <c:pt idx="1081">
                  <c:v>-3.9627007918547503E-5</c:v>
                </c:pt>
                <c:pt idx="1082">
                  <c:v>-3.9116446352993299E-5</c:v>
                </c:pt>
                <c:pt idx="1083">
                  <c:v>-3.8580015781813397E-5</c:v>
                </c:pt>
                <c:pt idx="1084">
                  <c:v>-4.0962386491105001E-5</c:v>
                </c:pt>
                <c:pt idx="1085">
                  <c:v>-3.8987904747041098E-5</c:v>
                </c:pt>
                <c:pt idx="1086">
                  <c:v>-3.9751076965456401E-5</c:v>
                </c:pt>
                <c:pt idx="1087">
                  <c:v>-4.0977131197985701E-5</c:v>
                </c:pt>
                <c:pt idx="1088">
                  <c:v>-3.9184605808008402E-5</c:v>
                </c:pt>
                <c:pt idx="1089">
                  <c:v>-4.0137279824138699E-5</c:v>
                </c:pt>
                <c:pt idx="1090">
                  <c:v>-3.9471960523550497E-5</c:v>
                </c:pt>
                <c:pt idx="1091">
                  <c:v>-4.0570373191465001E-5</c:v>
                </c:pt>
                <c:pt idx="1092">
                  <c:v>-3.8502458189301297E-5</c:v>
                </c:pt>
                <c:pt idx="1093">
                  <c:v>-3.95240848627095E-5</c:v>
                </c:pt>
                <c:pt idx="1094">
                  <c:v>-4.0746930052925698E-5</c:v>
                </c:pt>
                <c:pt idx="1095">
                  <c:v>-4.0606067122316098E-5</c:v>
                </c:pt>
                <c:pt idx="1096">
                  <c:v>-3.8849949761538798E-5</c:v>
                </c:pt>
                <c:pt idx="1097">
                  <c:v>-3.95619026616975E-5</c:v>
                </c:pt>
                <c:pt idx="1098">
                  <c:v>-3.8827507974856297E-5</c:v>
                </c:pt>
                <c:pt idx="1099">
                  <c:v>-3.8901771519066901E-5</c:v>
                </c:pt>
                <c:pt idx="1100">
                  <c:v>-4.2512176729790899E-5</c:v>
                </c:pt>
                <c:pt idx="1101">
                  <c:v>-3.8989156766865801E-5</c:v>
                </c:pt>
                <c:pt idx="1102">
                  <c:v>-4.02130846998153E-5</c:v>
                </c:pt>
                <c:pt idx="1103">
                  <c:v>-4.10581375034864E-5</c:v>
                </c:pt>
                <c:pt idx="1104">
                  <c:v>-4.1021179497144903E-5</c:v>
                </c:pt>
                <c:pt idx="1105">
                  <c:v>-3.91484462789666E-5</c:v>
                </c:pt>
                <c:pt idx="1106">
                  <c:v>-4.0691802336393702E-5</c:v>
                </c:pt>
                <c:pt idx="1107">
                  <c:v>-4.0176765460952202E-5</c:v>
                </c:pt>
                <c:pt idx="1108">
                  <c:v>-4.1478765980265698E-5</c:v>
                </c:pt>
                <c:pt idx="1109">
                  <c:v>-3.8621556946648199E-5</c:v>
                </c:pt>
                <c:pt idx="1110">
                  <c:v>-3.8881035101399397E-5</c:v>
                </c:pt>
                <c:pt idx="1111">
                  <c:v>-3.9712607375291102E-5</c:v>
                </c:pt>
                <c:pt idx="1112">
                  <c:v>-4.0694707843375203E-5</c:v>
                </c:pt>
                <c:pt idx="1113">
                  <c:v>-3.9110614931632202E-5</c:v>
                </c:pt>
                <c:pt idx="1114">
                  <c:v>-4.2866764983986299E-5</c:v>
                </c:pt>
                <c:pt idx="1115">
                  <c:v>-4.12816120779036E-5</c:v>
                </c:pt>
                <c:pt idx="1116">
                  <c:v>-4.1277346597119398E-5</c:v>
                </c:pt>
                <c:pt idx="1117">
                  <c:v>-4.1283091014188703E-5</c:v>
                </c:pt>
                <c:pt idx="1118">
                  <c:v>-4.0903519036859598E-5</c:v>
                </c:pt>
                <c:pt idx="1119">
                  <c:v>-4.2610780173693099E-5</c:v>
                </c:pt>
                <c:pt idx="1120">
                  <c:v>-4.2463902625112799E-5</c:v>
                </c:pt>
                <c:pt idx="1121">
                  <c:v>-4.1434359353775201E-5</c:v>
                </c:pt>
                <c:pt idx="1122">
                  <c:v>-4.2042179266166901E-5</c:v>
                </c:pt>
                <c:pt idx="1123">
                  <c:v>-4.3158674403379803E-5</c:v>
                </c:pt>
                <c:pt idx="1124">
                  <c:v>-4.0500251973021402E-5</c:v>
                </c:pt>
                <c:pt idx="1125">
                  <c:v>-4.0964413331478699E-5</c:v>
                </c:pt>
                <c:pt idx="1126">
                  <c:v>-4.3123843670267403E-5</c:v>
                </c:pt>
                <c:pt idx="1127">
                  <c:v>-4.2578990620890098E-5</c:v>
                </c:pt>
                <c:pt idx="1128">
                  <c:v>-4.2364539404513199E-5</c:v>
                </c:pt>
                <c:pt idx="1129">
                  <c:v>-4.1821386251269099E-5</c:v>
                </c:pt>
                <c:pt idx="1130">
                  <c:v>-4.2262237705912702E-5</c:v>
                </c:pt>
                <c:pt idx="1131">
                  <c:v>-4.12637241563134E-5</c:v>
                </c:pt>
                <c:pt idx="1132">
                  <c:v>-3.9263910217832597E-5</c:v>
                </c:pt>
                <c:pt idx="1133">
                  <c:v>-4.1252243773553499E-5</c:v>
                </c:pt>
                <c:pt idx="1134">
                  <c:v>-4.16491417425115E-5</c:v>
                </c:pt>
                <c:pt idx="1135">
                  <c:v>-4.2255073347344299E-5</c:v>
                </c:pt>
                <c:pt idx="1136">
                  <c:v>-4.1036737574968303E-5</c:v>
                </c:pt>
                <c:pt idx="1137">
                  <c:v>-4.2009819316432303E-5</c:v>
                </c:pt>
                <c:pt idx="1138">
                  <c:v>-4.61234177641883E-5</c:v>
                </c:pt>
                <c:pt idx="1139">
                  <c:v>-4.2152477660355401E-5</c:v>
                </c:pt>
                <c:pt idx="1140">
                  <c:v>-4.1429667864848697E-5</c:v>
                </c:pt>
                <c:pt idx="1141">
                  <c:v>-4.2691220904454399E-5</c:v>
                </c:pt>
                <c:pt idx="1142">
                  <c:v>-4.2919291089575201E-5</c:v>
                </c:pt>
                <c:pt idx="1143">
                  <c:v>-4.1270608714910098E-5</c:v>
                </c:pt>
                <c:pt idx="1144">
                  <c:v>-4.2956747813067797E-5</c:v>
                </c:pt>
                <c:pt idx="1145">
                  <c:v>-4.1577260007799699E-5</c:v>
                </c:pt>
                <c:pt idx="1146">
                  <c:v>-4.1376805286159599E-5</c:v>
                </c:pt>
                <c:pt idx="1147">
                  <c:v>-4.2110351400354299E-5</c:v>
                </c:pt>
                <c:pt idx="1148">
                  <c:v>-4.17973820124871E-5</c:v>
                </c:pt>
                <c:pt idx="1149">
                  <c:v>-4.1507875897928902E-5</c:v>
                </c:pt>
                <c:pt idx="1150">
                  <c:v>-4.4528776382848403E-5</c:v>
                </c:pt>
                <c:pt idx="1151">
                  <c:v>-4.4800691419387698E-5</c:v>
                </c:pt>
                <c:pt idx="1152">
                  <c:v>-4.11665184281852E-5</c:v>
                </c:pt>
                <c:pt idx="1153">
                  <c:v>-4.29713741023676E-5</c:v>
                </c:pt>
                <c:pt idx="1154">
                  <c:v>-4.4567532103588298E-5</c:v>
                </c:pt>
                <c:pt idx="1155">
                  <c:v>-4.3851530211444198E-5</c:v>
                </c:pt>
                <c:pt idx="1156">
                  <c:v>-4.34914905388723E-5</c:v>
                </c:pt>
                <c:pt idx="1157">
                  <c:v>-3.99351462455033E-5</c:v>
                </c:pt>
                <c:pt idx="1158">
                  <c:v>-4.2555056285275297E-5</c:v>
                </c:pt>
                <c:pt idx="1159">
                  <c:v>-4.3651602902000201E-5</c:v>
                </c:pt>
                <c:pt idx="1160">
                  <c:v>-4.3802916891019501E-5</c:v>
                </c:pt>
                <c:pt idx="1161">
                  <c:v>-4.2168741259216802E-5</c:v>
                </c:pt>
                <c:pt idx="1162">
                  <c:v>-4.1614092322483898E-5</c:v>
                </c:pt>
                <c:pt idx="1163">
                  <c:v>-4.19078455817045E-5</c:v>
                </c:pt>
                <c:pt idx="1164">
                  <c:v>-3.8866836045247501E-5</c:v>
                </c:pt>
                <c:pt idx="1165">
                  <c:v>-4.2143180323195997E-5</c:v>
                </c:pt>
                <c:pt idx="1166">
                  <c:v>-4.4494071136636801E-5</c:v>
                </c:pt>
                <c:pt idx="1167">
                  <c:v>-4.3172308095116001E-5</c:v>
                </c:pt>
                <c:pt idx="1168">
                  <c:v>-4.2843340897943103E-5</c:v>
                </c:pt>
                <c:pt idx="1169">
                  <c:v>-4.4338702802587301E-5</c:v>
                </c:pt>
                <c:pt idx="1170">
                  <c:v>-4.4611340091295502E-5</c:v>
                </c:pt>
                <c:pt idx="1171">
                  <c:v>-4.4555227267692E-5</c:v>
                </c:pt>
                <c:pt idx="1172">
                  <c:v>-4.2829464918558397E-5</c:v>
                </c:pt>
                <c:pt idx="1173">
                  <c:v>-4.5526885834277097E-5</c:v>
                </c:pt>
                <c:pt idx="1174">
                  <c:v>-4.2973025307497E-5</c:v>
                </c:pt>
                <c:pt idx="1175">
                  <c:v>-4.3320631710403502E-5</c:v>
                </c:pt>
                <c:pt idx="1176">
                  <c:v>-4.4005409814606197E-5</c:v>
                </c:pt>
                <c:pt idx="1177">
                  <c:v>-4.5081806335394001E-5</c:v>
                </c:pt>
                <c:pt idx="1178">
                  <c:v>-4.3936342620463102E-5</c:v>
                </c:pt>
                <c:pt idx="1179">
                  <c:v>-4.4608492299451297E-5</c:v>
                </c:pt>
                <c:pt idx="1180">
                  <c:v>-4.2795868167261997E-5</c:v>
                </c:pt>
                <c:pt idx="1181">
                  <c:v>-4.2664490503818799E-5</c:v>
                </c:pt>
                <c:pt idx="1182">
                  <c:v>-4.7344694273111203E-5</c:v>
                </c:pt>
                <c:pt idx="1183">
                  <c:v>-4.5094960341337999E-5</c:v>
                </c:pt>
                <c:pt idx="1184">
                  <c:v>-4.5033165252511498E-5</c:v>
                </c:pt>
                <c:pt idx="1185">
                  <c:v>-4.5416571695900798E-5</c:v>
                </c:pt>
                <c:pt idx="1186">
                  <c:v>-4.4642199316017701E-5</c:v>
                </c:pt>
                <c:pt idx="1187">
                  <c:v>-4.3402422326210301E-5</c:v>
                </c:pt>
                <c:pt idx="1188">
                  <c:v>-4.4924372000182698E-5</c:v>
                </c:pt>
                <c:pt idx="1189">
                  <c:v>-4.62196742285679E-5</c:v>
                </c:pt>
                <c:pt idx="1190">
                  <c:v>-4.50425022442945E-5</c:v>
                </c:pt>
                <c:pt idx="1191">
                  <c:v>-4.5367889212427399E-5</c:v>
                </c:pt>
                <c:pt idx="1192">
                  <c:v>-4.4332622376047998E-5</c:v>
                </c:pt>
                <c:pt idx="1193">
                  <c:v>-4.53987011909345E-5</c:v>
                </c:pt>
                <c:pt idx="1194">
                  <c:v>-4.64703498361744E-5</c:v>
                </c:pt>
                <c:pt idx="1195">
                  <c:v>-4.5148190072677902E-5</c:v>
                </c:pt>
                <c:pt idx="1196">
                  <c:v>-4.7286298590549998E-5</c:v>
                </c:pt>
                <c:pt idx="1197">
                  <c:v>-4.4060755817961699E-5</c:v>
                </c:pt>
                <c:pt idx="1198">
                  <c:v>-4.4086376593439699E-5</c:v>
                </c:pt>
                <c:pt idx="1199">
                  <c:v>-4.4653879414291701E-5</c:v>
                </c:pt>
                <c:pt idx="1200">
                  <c:v>-4.5381069119024203E-5</c:v>
                </c:pt>
                <c:pt idx="1201">
                  <c:v>-4.6689809693504403E-5</c:v>
                </c:pt>
                <c:pt idx="1202">
                  <c:v>-4.5494941458483297E-5</c:v>
                </c:pt>
                <c:pt idx="1203">
                  <c:v>-4.6132691155391198E-5</c:v>
                </c:pt>
                <c:pt idx="1204">
                  <c:v>-4.7926564755234902E-5</c:v>
                </c:pt>
                <c:pt idx="1205">
                  <c:v>-4.4360448414898002E-5</c:v>
                </c:pt>
                <c:pt idx="1206">
                  <c:v>-4.5988209159385599E-5</c:v>
                </c:pt>
                <c:pt idx="1207">
                  <c:v>-4.47192520264303E-5</c:v>
                </c:pt>
                <c:pt idx="1208">
                  <c:v>-4.4854564635201199E-5</c:v>
                </c:pt>
                <c:pt idx="1209">
                  <c:v>-4.3227223714010097E-5</c:v>
                </c:pt>
                <c:pt idx="1210">
                  <c:v>-4.3964735959876898E-5</c:v>
                </c:pt>
                <c:pt idx="1211">
                  <c:v>-4.7025634596177403E-5</c:v>
                </c:pt>
                <c:pt idx="1212">
                  <c:v>-4.6392086952982601E-5</c:v>
                </c:pt>
                <c:pt idx="1213">
                  <c:v>-4.5320729223443497E-5</c:v>
                </c:pt>
                <c:pt idx="1214">
                  <c:v>-4.50818962838789E-5</c:v>
                </c:pt>
                <c:pt idx="1215">
                  <c:v>-4.5231335237297599E-5</c:v>
                </c:pt>
                <c:pt idx="1216">
                  <c:v>-4.4235582114820999E-5</c:v>
                </c:pt>
                <c:pt idx="1217">
                  <c:v>-4.40938376183258E-5</c:v>
                </c:pt>
                <c:pt idx="1218">
                  <c:v>-4.4495270039980503E-5</c:v>
                </c:pt>
                <c:pt idx="1219">
                  <c:v>-4.7923589926048598E-5</c:v>
                </c:pt>
                <c:pt idx="1220">
                  <c:v>-4.4740347336149299E-5</c:v>
                </c:pt>
                <c:pt idx="1221">
                  <c:v>-4.5619225522288803E-5</c:v>
                </c:pt>
                <c:pt idx="1222">
                  <c:v>-4.5433117398851203E-5</c:v>
                </c:pt>
                <c:pt idx="1223">
                  <c:v>-4.6157808075154701E-5</c:v>
                </c:pt>
                <c:pt idx="1224">
                  <c:v>-4.64330137918784E-5</c:v>
                </c:pt>
                <c:pt idx="1225">
                  <c:v>-5.0211753849448899E-5</c:v>
                </c:pt>
                <c:pt idx="1226">
                  <c:v>-4.7173630846140399E-5</c:v>
                </c:pt>
                <c:pt idx="1227">
                  <c:v>-4.6817247761579301E-5</c:v>
                </c:pt>
                <c:pt idx="1228">
                  <c:v>-4.4996356386509199E-5</c:v>
                </c:pt>
                <c:pt idx="1229">
                  <c:v>-4.88504463036444E-5</c:v>
                </c:pt>
                <c:pt idx="1230">
                  <c:v>-4.4967751684875401E-5</c:v>
                </c:pt>
                <c:pt idx="1231">
                  <c:v>-4.9421615890382002E-5</c:v>
                </c:pt>
                <c:pt idx="1232">
                  <c:v>-4.7820585137584998E-5</c:v>
                </c:pt>
                <c:pt idx="1233">
                  <c:v>-4.8821901165311501E-5</c:v>
                </c:pt>
                <c:pt idx="1234">
                  <c:v>-4.7597696637042403E-5</c:v>
                </c:pt>
                <c:pt idx="1235">
                  <c:v>-4.86058328398833E-5</c:v>
                </c:pt>
                <c:pt idx="1236">
                  <c:v>-5.2518169603820301E-5</c:v>
                </c:pt>
                <c:pt idx="1237">
                  <c:v>-4.91082933661145E-5</c:v>
                </c:pt>
                <c:pt idx="1238">
                  <c:v>-4.7411698712131702E-5</c:v>
                </c:pt>
                <c:pt idx="1239">
                  <c:v>-4.8552128913008901E-5</c:v>
                </c:pt>
                <c:pt idx="1240">
                  <c:v>-5.11397487161658E-5</c:v>
                </c:pt>
                <c:pt idx="1241">
                  <c:v>-4.59043148273013E-5</c:v>
                </c:pt>
                <c:pt idx="1242">
                  <c:v>-4.5633857768054903E-5</c:v>
                </c:pt>
                <c:pt idx="1243">
                  <c:v>-4.49463099902095E-5</c:v>
                </c:pt>
                <c:pt idx="1244">
                  <c:v>-4.7352456083833897E-5</c:v>
                </c:pt>
                <c:pt idx="1245">
                  <c:v>-4.8012606347273701E-5</c:v>
                </c:pt>
                <c:pt idx="1246">
                  <c:v>-4.9103452729437497E-5</c:v>
                </c:pt>
                <c:pt idx="1247">
                  <c:v>-4.8595812124793397E-5</c:v>
                </c:pt>
                <c:pt idx="1248">
                  <c:v>-5.1607630487210897E-5</c:v>
                </c:pt>
                <c:pt idx="1249">
                  <c:v>-4.8048099361259202E-5</c:v>
                </c:pt>
                <c:pt idx="1250">
                  <c:v>-4.8336183406133298E-5</c:v>
                </c:pt>
                <c:pt idx="1251">
                  <c:v>-4.7963672469673799E-5</c:v>
                </c:pt>
                <c:pt idx="1252">
                  <c:v>-4.8936420991733499E-5</c:v>
                </c:pt>
                <c:pt idx="1253">
                  <c:v>-4.8841109646509302E-5</c:v>
                </c:pt>
                <c:pt idx="1254">
                  <c:v>-4.8822149091389497E-5</c:v>
                </c:pt>
                <c:pt idx="1255">
                  <c:v>-4.9771962424296699E-5</c:v>
                </c:pt>
                <c:pt idx="1256">
                  <c:v>-4.8104562707186299E-5</c:v>
                </c:pt>
                <c:pt idx="1257">
                  <c:v>-4.8330380114331903E-5</c:v>
                </c:pt>
                <c:pt idx="1258">
                  <c:v>-4.4826307636813099E-5</c:v>
                </c:pt>
                <c:pt idx="1259">
                  <c:v>-4.8394769145188503E-5</c:v>
                </c:pt>
                <c:pt idx="1260">
                  <c:v>-4.7796043815761398E-5</c:v>
                </c:pt>
                <c:pt idx="1261">
                  <c:v>-4.6690369964583703E-5</c:v>
                </c:pt>
                <c:pt idx="1262">
                  <c:v>-5.2271118600251698E-5</c:v>
                </c:pt>
                <c:pt idx="1263">
                  <c:v>-4.6515768432092599E-5</c:v>
                </c:pt>
                <c:pt idx="1264">
                  <c:v>-5.0837422125201901E-5</c:v>
                </c:pt>
                <c:pt idx="1265">
                  <c:v>-4.6290165078833597E-5</c:v>
                </c:pt>
                <c:pt idx="1266">
                  <c:v>-4.76140441894438E-5</c:v>
                </c:pt>
                <c:pt idx="1267">
                  <c:v>-4.6738123571720902E-5</c:v>
                </c:pt>
                <c:pt idx="1268">
                  <c:v>-4.9409353081821397E-5</c:v>
                </c:pt>
                <c:pt idx="1269">
                  <c:v>-4.84241346970386E-5</c:v>
                </c:pt>
                <c:pt idx="1270">
                  <c:v>-4.83327767784592E-5</c:v>
                </c:pt>
                <c:pt idx="1271">
                  <c:v>-5.14472721085967E-5</c:v>
                </c:pt>
                <c:pt idx="1272">
                  <c:v>-5.0169529390803798E-5</c:v>
                </c:pt>
                <c:pt idx="1273">
                  <c:v>-4.9652201372846598E-5</c:v>
                </c:pt>
                <c:pt idx="1274">
                  <c:v>-5.03711166355725E-5</c:v>
                </c:pt>
                <c:pt idx="1275">
                  <c:v>-4.8874958970034397E-5</c:v>
                </c:pt>
                <c:pt idx="1276">
                  <c:v>-4.6285074781922498E-5</c:v>
                </c:pt>
                <c:pt idx="1277">
                  <c:v>-5.1019968226402801E-5</c:v>
                </c:pt>
                <c:pt idx="1278">
                  <c:v>-5.0304740671317903E-5</c:v>
                </c:pt>
                <c:pt idx="1279">
                  <c:v>-4.8179236821369502E-5</c:v>
                </c:pt>
                <c:pt idx="1280">
                  <c:v>-4.9338414927635898E-5</c:v>
                </c:pt>
                <c:pt idx="1281">
                  <c:v>-4.9407794375984198E-5</c:v>
                </c:pt>
                <c:pt idx="1282">
                  <c:v>-4.9308933035954199E-5</c:v>
                </c:pt>
                <c:pt idx="1283">
                  <c:v>-4.62747294550019E-5</c:v>
                </c:pt>
                <c:pt idx="1284">
                  <c:v>-4.96796996568366E-5</c:v>
                </c:pt>
                <c:pt idx="1285">
                  <c:v>-4.91762924073805E-5</c:v>
                </c:pt>
                <c:pt idx="1286">
                  <c:v>-5.1864271124005798E-5</c:v>
                </c:pt>
                <c:pt idx="1287">
                  <c:v>-4.9161707152949999E-5</c:v>
                </c:pt>
                <c:pt idx="1288">
                  <c:v>-5.0423944455449803E-5</c:v>
                </c:pt>
                <c:pt idx="1289">
                  <c:v>-4.6779217209065398E-5</c:v>
                </c:pt>
                <c:pt idx="1290">
                  <c:v>-4.8095493061680297E-5</c:v>
                </c:pt>
                <c:pt idx="1291">
                  <c:v>-4.7551152468678598E-5</c:v>
                </c:pt>
                <c:pt idx="1292">
                  <c:v>-5.0864982959115599E-5</c:v>
                </c:pt>
                <c:pt idx="1293">
                  <c:v>-4.90632921845376E-5</c:v>
                </c:pt>
                <c:pt idx="1294">
                  <c:v>-4.7676427805274898E-5</c:v>
                </c:pt>
                <c:pt idx="1295">
                  <c:v>-4.4775954245489502E-5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F828-4EFA-9C63-58D1E0C871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4338911"/>
        <c:axId val="844314367"/>
      </c:scatterChart>
      <c:valAx>
        <c:axId val="8443389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1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Magnetic Field (Oe)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44314367"/>
        <c:crossesAt val="-2"/>
        <c:crossBetween val="midCat"/>
      </c:valAx>
      <c:valAx>
        <c:axId val="84431436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1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Magnetic Moment (emu)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E+0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44338911"/>
        <c:crossesAt val="-15000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egendEntry>
        <c:idx val="1"/>
        <c:delete val="1"/>
      </c:legendEntry>
      <c:legendEntry>
        <c:idx val="2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75752469585996807"/>
          <c:y val="7.2477060541360647E-2"/>
          <c:w val="0.1978967557959091"/>
          <c:h val="0.220352223808772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2531C66-75D4-4EF7-82A2-7F721374D00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139787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531C66-75D4-4EF7-82A2-7F721374D00F}" type="slidenum">
              <a:rPr lang="de-DE" altLang="de-DE" smtClean="0"/>
              <a:pPr>
                <a:defRPr/>
              </a:pPr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41634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3890CDEC-41F5-42F0-8A5A-1402CF40FBC0}" type="datetime1">
              <a:rPr lang="de-DE" smtClean="0"/>
              <a:pPr>
                <a:defRPr/>
              </a:pPr>
              <a:t>20.04.2020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54563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500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529D9B41-9AC8-41B8-A3D9-8B7A47ACFC15}" type="datetime1">
              <a:rPr lang="de-DE" smtClean="0"/>
              <a:pPr>
                <a:defRPr/>
              </a:pPr>
              <a:t>20.04.2020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9209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714375"/>
            <a:ext cx="8534400" cy="558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/>
              <a:t>Textmasterformate durch Klicken bearbeiten</a:t>
            </a:r>
          </a:p>
          <a:p>
            <a:pPr lvl="1"/>
            <a:r>
              <a:rPr lang="de-DE" altLang="en-US" dirty="0"/>
              <a:t>Zweite Ebene</a:t>
            </a:r>
          </a:p>
          <a:p>
            <a:pPr lvl="2"/>
            <a:r>
              <a:rPr lang="de-DE" altLang="en-US" dirty="0"/>
              <a:t>Dritte Ebene</a:t>
            </a:r>
          </a:p>
          <a:p>
            <a:pPr lvl="3"/>
            <a:r>
              <a:rPr lang="de-DE" altLang="en-US" dirty="0"/>
              <a:t>Vierte Ebene</a:t>
            </a:r>
          </a:p>
          <a:p>
            <a:pPr lvl="4"/>
            <a:r>
              <a:rPr lang="de-DE" altLang="en-US" dirty="0"/>
              <a:t>Fünfte Ebene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61163" y="6513513"/>
            <a:ext cx="2408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itchFamily="34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8DEBCDD0-5C74-4F91-AC9F-9F4B7CAA4C61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1028" name="Rectangle 20"/>
          <p:cNvSpPr>
            <a:spLocks noChangeArrowheads="1"/>
          </p:cNvSpPr>
          <p:nvPr userDrawn="1"/>
        </p:nvSpPr>
        <p:spPr bwMode="auto">
          <a:xfrm flipV="1">
            <a:off x="254000" y="6521450"/>
            <a:ext cx="8693150" cy="36513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9" name="Rectangle 21"/>
          <p:cNvSpPr>
            <a:spLocks noChangeArrowheads="1"/>
          </p:cNvSpPr>
          <p:nvPr userDrawn="1"/>
        </p:nvSpPr>
        <p:spPr bwMode="auto">
          <a:xfrm flipV="1">
            <a:off x="298450" y="504197"/>
            <a:ext cx="6591237" cy="59021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507" y="55226"/>
            <a:ext cx="581650" cy="517068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7582422" y="63920"/>
            <a:ext cx="13756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Lehrstuhl für </a:t>
            </a:r>
          </a:p>
          <a:p>
            <a:r>
              <a:rPr lang="de-DE" sz="1000" dirty="0"/>
              <a:t>Oberflächen-</a:t>
            </a:r>
            <a:r>
              <a:rPr lang="de-DE" sz="1000" baseline="0" dirty="0"/>
              <a:t> und</a:t>
            </a:r>
          </a:p>
          <a:p>
            <a:r>
              <a:rPr lang="de-DE" sz="1000" baseline="0" dirty="0"/>
              <a:t>Werkstofftechnologie</a:t>
            </a:r>
            <a:endParaRPr lang="de-DE" sz="10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  <p:pic>
        <p:nvPicPr>
          <p:cNvPr id="10" name="Bild 15" descr="logo_uni_si_rgb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74381"/>
            <a:ext cx="12334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5" r:id="rId1"/>
    <p:sldLayoutId id="2147484548" r:id="rId2"/>
    <p:sldLayoutId id="2147484556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tiff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tiff"/><Relationship Id="rId4" Type="http://schemas.openxmlformats.org/officeDocument/2006/relationships/image" Target="../media/image31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1</a:t>
            </a:fld>
            <a:endParaRPr lang="de-DE" altLang="de-DE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" y="5796117"/>
            <a:ext cx="936689" cy="59721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379914" y="5796117"/>
            <a:ext cx="60738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50" i="1" dirty="0" smtClean="0"/>
              <a:t>Authors would like </a:t>
            </a:r>
            <a:r>
              <a:rPr lang="en-ZA" sz="1050" i="1" dirty="0"/>
              <a:t>to acknowledge the support provided by European Union’s ARIES collaboration H2020 Research and Innovation Programme under Grant Agreement no. 730871.</a:t>
            </a:r>
            <a:endParaRPr lang="en-GB" sz="1050" i="1" dirty="0"/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298450" y="1705676"/>
            <a:ext cx="8708528" cy="1091604"/>
          </a:xfrm>
          <a:prstGeom prst="rect">
            <a:avLst/>
          </a:prstGeom>
        </p:spPr>
        <p:txBody>
          <a:bodyPr anchor="t" anchorCtr="0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l"/>
            <a:r>
              <a:rPr lang="en-ZA" sz="4500" kern="0" dirty="0" smtClean="0">
                <a:solidFill>
                  <a:schemeClr val="accent2"/>
                </a:solidFill>
              </a:rPr>
              <a:t>ARIES </a:t>
            </a:r>
            <a:r>
              <a:rPr lang="en-ZA" sz="4500" kern="0" dirty="0" smtClean="0">
                <a:solidFill>
                  <a:schemeClr val="accent2"/>
                </a:solidFill>
              </a:rPr>
              <a:t>Update</a:t>
            </a:r>
            <a:endParaRPr lang="en-ZA" sz="4500" kern="0" dirty="0" smtClean="0">
              <a:solidFill>
                <a:schemeClr val="accent2"/>
              </a:solidFill>
            </a:endParaRPr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298450" y="2831594"/>
            <a:ext cx="8675664" cy="33487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ZA" sz="1600" b="1" kern="0" dirty="0" smtClean="0"/>
              <a:t>Stewart Leith, </a:t>
            </a:r>
            <a:r>
              <a:rPr lang="en-ZA" sz="1600" kern="0" dirty="0" err="1" smtClean="0"/>
              <a:t>Jiaokun</a:t>
            </a:r>
            <a:r>
              <a:rPr lang="en-ZA" sz="1600" kern="0" dirty="0" smtClean="0"/>
              <a:t> </a:t>
            </a:r>
            <a:r>
              <a:rPr lang="en-ZA" sz="1600" kern="0" dirty="0" err="1" smtClean="0"/>
              <a:t>Qiao</a:t>
            </a:r>
            <a:r>
              <a:rPr lang="en-ZA" sz="1600" b="1" kern="0" dirty="0" smtClean="0"/>
              <a:t>, </a:t>
            </a:r>
            <a:r>
              <a:rPr lang="en-ZA" sz="1600" kern="0" dirty="0" smtClean="0"/>
              <a:t>Michael </a:t>
            </a:r>
            <a:r>
              <a:rPr lang="en-ZA" sz="1600" kern="0" dirty="0" smtClean="0"/>
              <a:t>Vogel</a:t>
            </a:r>
            <a:endParaRPr lang="en-GB" sz="1200" kern="0" baseline="30000" dirty="0" smtClean="0"/>
          </a:p>
        </p:txBody>
      </p:sp>
      <p:pic>
        <p:nvPicPr>
          <p:cNvPr id="12" name="Picture 2" descr="D:\ARIES\Aries-Logo-std-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166" y="5321179"/>
            <a:ext cx="1526229" cy="107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6830" y="4283284"/>
            <a:ext cx="1945958" cy="744222"/>
          </a:xfrm>
          <a:prstGeom prst="rect">
            <a:avLst/>
          </a:prstGeom>
        </p:spPr>
      </p:pic>
      <p:pic>
        <p:nvPicPr>
          <p:cNvPr id="14" name="Picture 2" descr="Image result for cern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321" y="4026837"/>
            <a:ext cx="1285232" cy="125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83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10</a:t>
            </a:fld>
            <a:endParaRPr lang="de-DE" alt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2935825" y="20082"/>
            <a:ext cx="3297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Texture </a:t>
            </a:r>
            <a:r>
              <a:rPr lang="en-ZA" sz="2400" b="1" dirty="0" smtClean="0">
                <a:solidFill>
                  <a:srgbClr val="002060"/>
                </a:solidFill>
              </a:rPr>
              <a:t>A</a:t>
            </a:r>
            <a:r>
              <a:rPr lang="en-ZA" sz="2400" b="1" dirty="0" smtClean="0">
                <a:solidFill>
                  <a:srgbClr val="002060"/>
                </a:solidFill>
              </a:rPr>
              <a:t>nalysis - Cu</a:t>
            </a:r>
            <a:endParaRPr lang="en-GB" sz="2400" b="1" dirty="0">
              <a:solidFill>
                <a:srgbClr val="002060"/>
              </a:solidFill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grpSp>
        <p:nvGrpSpPr>
          <p:cNvPr id="23" name="Group 22"/>
          <p:cNvGrpSpPr/>
          <p:nvPr/>
        </p:nvGrpSpPr>
        <p:grpSpPr>
          <a:xfrm>
            <a:off x="1320395" y="3253511"/>
            <a:ext cx="2935305" cy="3260002"/>
            <a:chOff x="413360" y="500610"/>
            <a:chExt cx="2653121" cy="294660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360" y="500610"/>
              <a:ext cx="2653121" cy="261095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270144" y="3108659"/>
              <a:ext cx="9524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dirty="0" smtClean="0">
                  <a:latin typeface="Palatino Linotype" panose="02040502050505030304" pitchFamily="18" charset="0"/>
                </a:rPr>
                <a:t>Cu (111)</a:t>
              </a:r>
              <a:endParaRPr lang="en-GB" dirty="0">
                <a:latin typeface="Palatino Linotype" panose="02040502050505030304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847712" y="3202830"/>
            <a:ext cx="2961931" cy="3310682"/>
            <a:chOff x="3503380" y="500610"/>
            <a:chExt cx="2638802" cy="294950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3380" y="500610"/>
              <a:ext cx="2638802" cy="261095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331300" y="3111562"/>
              <a:ext cx="9829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dirty="0" smtClean="0">
                  <a:latin typeface="Palatino Linotype" panose="02040502050505030304" pitchFamily="18" charset="0"/>
                </a:rPr>
                <a:t>Cu (200)</a:t>
              </a:r>
              <a:endParaRPr lang="en-GB" dirty="0">
                <a:latin typeface="Palatino Linotype" panose="02040502050505030304" pitchFamily="18" charset="0"/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9789" y="603219"/>
            <a:ext cx="5518906" cy="260228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4486" y="757382"/>
            <a:ext cx="28313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EBSD and Pole figure measurements indicate {100</a:t>
            </a:r>
            <a:r>
              <a:rPr lang="en-ZA" dirty="0"/>
              <a:t>}</a:t>
            </a:r>
            <a:r>
              <a:rPr lang="en-ZA" dirty="0" smtClean="0"/>
              <a:t> oriented Cu substrate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4949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11</a:t>
            </a:fld>
            <a:endParaRPr lang="de-DE" altLang="de-DE" dirty="0"/>
          </a:p>
        </p:txBody>
      </p:sp>
      <p:grpSp>
        <p:nvGrpSpPr>
          <p:cNvPr id="4" name="Group 3"/>
          <p:cNvGrpSpPr/>
          <p:nvPr/>
        </p:nvGrpSpPr>
        <p:grpSpPr>
          <a:xfrm>
            <a:off x="413360" y="3507170"/>
            <a:ext cx="2653121" cy="2949291"/>
            <a:chOff x="708916" y="3507170"/>
            <a:chExt cx="2653121" cy="294929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916" y="3507170"/>
              <a:ext cx="2653121" cy="261073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552811" y="6117907"/>
              <a:ext cx="9653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dirty="0" smtClean="0">
                  <a:latin typeface="Palatino Linotype" panose="02040502050505030304" pitchFamily="18" charset="0"/>
                </a:rPr>
                <a:t>Nb (110)</a:t>
              </a:r>
              <a:endParaRPr lang="en-GB" dirty="0">
                <a:latin typeface="Palatino Linotype" panose="02040502050505030304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07012" y="3507168"/>
            <a:ext cx="2679330" cy="2949293"/>
            <a:chOff x="3502568" y="3507168"/>
            <a:chExt cx="2679330" cy="294929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2568" y="3507168"/>
              <a:ext cx="2679330" cy="261073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359568" y="6117907"/>
              <a:ext cx="9653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dirty="0" smtClean="0">
                  <a:latin typeface="Palatino Linotype" panose="02040502050505030304" pitchFamily="18" charset="0"/>
                </a:rPr>
                <a:t>Nb (200)</a:t>
              </a:r>
              <a:endParaRPr lang="en-GB" dirty="0">
                <a:latin typeface="Palatino Linotype" panose="02040502050505030304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26874" y="3507168"/>
            <a:ext cx="2683259" cy="2949293"/>
            <a:chOff x="6322430" y="3507168"/>
            <a:chExt cx="2683259" cy="294929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2430" y="3507168"/>
              <a:ext cx="2683259" cy="261073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66325" y="6117907"/>
              <a:ext cx="9653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dirty="0" smtClean="0">
                  <a:latin typeface="Palatino Linotype" panose="02040502050505030304" pitchFamily="18" charset="0"/>
                </a:rPr>
                <a:t>Nb (112)</a:t>
              </a:r>
              <a:endParaRPr lang="en-GB" dirty="0">
                <a:latin typeface="Palatino Linotype" panose="02040502050505030304" pitchFamily="18" charset="0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2288" y="722372"/>
            <a:ext cx="5727845" cy="2726777"/>
          </a:xfrm>
          <a:prstGeom prst="rect">
            <a:avLst/>
          </a:prstGeom>
        </p:spPr>
      </p:pic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15" name="TextBox 14"/>
          <p:cNvSpPr txBox="1"/>
          <p:nvPr/>
        </p:nvSpPr>
        <p:spPr>
          <a:xfrm>
            <a:off x="2935825" y="20082"/>
            <a:ext cx="3297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Texture </a:t>
            </a:r>
            <a:r>
              <a:rPr lang="en-ZA" sz="2400" b="1" dirty="0" smtClean="0">
                <a:solidFill>
                  <a:srgbClr val="002060"/>
                </a:solidFill>
              </a:rPr>
              <a:t>A</a:t>
            </a:r>
            <a:r>
              <a:rPr lang="en-ZA" sz="2400" b="1" dirty="0" smtClean="0">
                <a:solidFill>
                  <a:srgbClr val="002060"/>
                </a:solidFill>
              </a:rPr>
              <a:t>nalysis - Nb</a:t>
            </a:r>
            <a:endParaRPr lang="en-GB" sz="24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486" y="757382"/>
            <a:ext cx="2831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EBSD and Pole figure measurements indicate {110</a:t>
            </a:r>
            <a:r>
              <a:rPr lang="en-ZA" dirty="0"/>
              <a:t>}</a:t>
            </a:r>
            <a:r>
              <a:rPr lang="en-ZA" dirty="0" smtClean="0"/>
              <a:t> oriented Nb film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962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12</a:t>
            </a:fld>
            <a:endParaRPr lang="de-DE" alt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1547298" y="2655682"/>
            <a:ext cx="6031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4000" dirty="0" smtClean="0">
                <a:solidFill>
                  <a:srgbClr val="002060"/>
                </a:solidFill>
              </a:rPr>
              <a:t>Thanks for your Attention!</a:t>
            </a:r>
            <a:endParaRPr lang="en-GB" sz="4000" dirty="0">
              <a:solidFill>
                <a:srgbClr val="002060"/>
              </a:solidFill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0" y="5796117"/>
            <a:ext cx="936689" cy="59721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379914" y="5796117"/>
            <a:ext cx="60738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50" i="1" dirty="0" smtClean="0"/>
              <a:t>Authors would like </a:t>
            </a:r>
            <a:r>
              <a:rPr lang="en-ZA" sz="1050" i="1" dirty="0"/>
              <a:t>to acknowledge the support provided by European Union’s ARIES collaboration H2020 Research and Innovation Programme under Grant Agreement no. 730871.</a:t>
            </a:r>
            <a:endParaRPr lang="en-GB" sz="1050" i="1" dirty="0"/>
          </a:p>
        </p:txBody>
      </p:sp>
      <p:pic>
        <p:nvPicPr>
          <p:cNvPr id="8" name="Picture 2" descr="D:\ARIES\Aries-Logo-std-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166" y="5321179"/>
            <a:ext cx="1526229" cy="107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730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2</a:t>
            </a:fld>
            <a:endParaRPr lang="de-DE" altLang="de-DE" dirty="0"/>
          </a:p>
        </p:txBody>
      </p:sp>
      <p:grpSp>
        <p:nvGrpSpPr>
          <p:cNvPr id="9" name="Group 8"/>
          <p:cNvGrpSpPr/>
          <p:nvPr/>
        </p:nvGrpSpPr>
        <p:grpSpPr>
          <a:xfrm>
            <a:off x="4381343" y="968251"/>
            <a:ext cx="4557003" cy="2331640"/>
            <a:chOff x="471304" y="816047"/>
            <a:chExt cx="3419420" cy="174958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3" t="26798" b="16601"/>
            <a:stretch/>
          </p:blipFill>
          <p:spPr>
            <a:xfrm>
              <a:off x="471304" y="816047"/>
              <a:ext cx="1608793" cy="1749583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902" b="23853"/>
            <a:stretch/>
          </p:blipFill>
          <p:spPr>
            <a:xfrm>
              <a:off x="2281931" y="816048"/>
              <a:ext cx="1608793" cy="1749582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</p:grpSp>
      <p:grpSp>
        <p:nvGrpSpPr>
          <p:cNvPr id="6" name="Group 5"/>
          <p:cNvGrpSpPr/>
          <p:nvPr/>
        </p:nvGrpSpPr>
        <p:grpSpPr>
          <a:xfrm>
            <a:off x="1141122" y="3796146"/>
            <a:ext cx="7118388" cy="2535204"/>
            <a:chOff x="0" y="0"/>
            <a:chExt cx="8056246" cy="286958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33" b="6137"/>
            <a:stretch/>
          </p:blipFill>
          <p:spPr>
            <a:xfrm>
              <a:off x="0" y="0"/>
              <a:ext cx="3667125" cy="286512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2434" y="0"/>
              <a:ext cx="4243812" cy="2869585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0" y="731332"/>
            <a:ext cx="3587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QPR B2 Small Samples</a:t>
            </a:r>
            <a:endParaRPr lang="en-GB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7297" y="1313635"/>
                <a:ext cx="4229556" cy="13548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Cu treated by SUBU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Film thickness of 7.3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μm</m:t>
                    </m:r>
                  </m:oMath>
                </a14:m>
                <a:r>
                  <a:rPr lang="en-GB" dirty="0" smtClean="0"/>
                  <a:t> – XRF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Surface roughness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latin typeface="+mn-lt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S</m:t>
                        </m:r>
                      </m:e>
                      <m:sub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q</m:t>
                        </m:r>
                      </m:sub>
                    </m:sSub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 = 50.05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±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 2.24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nm</m:t>
                    </m:r>
                  </m:oMath>
                </a14:m>
                <a:endParaRPr lang="en-ZA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 smtClean="0">
                    <a:latin typeface="+mn-lt"/>
                  </a:rPr>
                  <a:t>Average crystallite size: 76 nm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 smtClean="0">
                    <a:latin typeface="+mn-lt"/>
                  </a:rPr>
                  <a:t>SC Properties: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latin typeface="+mn-lt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B</m:t>
                        </m:r>
                      </m:e>
                      <m:sub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en</m:t>
                        </m:r>
                      </m:sub>
                    </m:sSub>
                  </m:oMath>
                </a14:m>
                <a:r>
                  <a:rPr lang="en-GB" dirty="0" smtClean="0">
                    <a:latin typeface="+mn-lt"/>
                  </a:rPr>
                  <a:t>: 505 </a:t>
                </a:r>
                <a:r>
                  <a:rPr lang="en-GB" dirty="0" err="1" smtClean="0">
                    <a:latin typeface="+mn-lt"/>
                  </a:rPr>
                  <a:t>Oe</a:t>
                </a:r>
                <a:r>
                  <a:rPr lang="en-GB" dirty="0" smtClean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latin typeface="+mn-lt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T</m:t>
                        </m:r>
                      </m:e>
                      <m:sub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dirty="0" smtClean="0">
                    <a:latin typeface="+mn-lt"/>
                  </a:rPr>
                  <a:t> = 9.2 K</a:t>
                </a:r>
                <a:endParaRPr lang="en-GB" dirty="0">
                  <a:latin typeface="+mn-lt"/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7" y="1313635"/>
                <a:ext cx="4229556" cy="1354858"/>
              </a:xfrm>
              <a:prstGeom prst="rect">
                <a:avLst/>
              </a:prstGeom>
              <a:blipFill>
                <a:blip r:embed="rId6"/>
                <a:stretch>
                  <a:fillRect l="-576" t="-1345" b="-49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930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3</a:t>
            </a:fld>
            <a:endParaRPr lang="de-DE" altLang="de-DE" dirty="0"/>
          </a:p>
        </p:txBody>
      </p:sp>
      <p:grpSp>
        <p:nvGrpSpPr>
          <p:cNvPr id="11" name="Group 10"/>
          <p:cNvGrpSpPr/>
          <p:nvPr/>
        </p:nvGrpSpPr>
        <p:grpSpPr>
          <a:xfrm>
            <a:off x="95440" y="628072"/>
            <a:ext cx="5575935" cy="5807848"/>
            <a:chOff x="1878058" y="618836"/>
            <a:chExt cx="5575935" cy="5807848"/>
          </a:xfrm>
        </p:grpSpPr>
        <p:grpSp>
          <p:nvGrpSpPr>
            <p:cNvPr id="4" name="Group 3"/>
            <p:cNvGrpSpPr/>
            <p:nvPr/>
          </p:nvGrpSpPr>
          <p:grpSpPr>
            <a:xfrm>
              <a:off x="1878058" y="3463636"/>
              <a:ext cx="5575935" cy="2963048"/>
              <a:chOff x="0" y="0"/>
              <a:chExt cx="7246454" cy="3851471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0" y="0"/>
                <a:ext cx="7246454" cy="3498354"/>
                <a:chOff x="0" y="0"/>
                <a:chExt cx="7246454" cy="3498354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0"/>
                  <a:ext cx="3573642" cy="3483297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77831" y="0"/>
                  <a:ext cx="3568623" cy="3498354"/>
                </a:xfrm>
                <a:prstGeom prst="rect">
                  <a:avLst/>
                </a:prstGeom>
              </p:spPr>
            </p:pic>
          </p:grpSp>
          <p:sp>
            <p:nvSpPr>
              <p:cNvPr id="6" name="TextBox 7"/>
              <p:cNvSpPr txBox="1"/>
              <p:nvPr/>
            </p:nvSpPr>
            <p:spPr>
              <a:xfrm>
                <a:off x="1178285" y="3497141"/>
                <a:ext cx="1227380" cy="35433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ZA" sz="1400" kern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Nb (110)</a:t>
                </a:r>
                <a:r>
                  <a:rPr lang="en-ZA" sz="1800" kern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7" name="TextBox 8"/>
              <p:cNvSpPr txBox="1"/>
              <p:nvPr/>
            </p:nvSpPr>
            <p:spPr>
              <a:xfrm>
                <a:off x="4796364" y="3495844"/>
                <a:ext cx="1222709" cy="35433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ZA" sz="14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Nb (200)</a:t>
                </a:r>
                <a:r>
                  <a:rPr lang="en-ZA" sz="18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l="12745" t="9532" r="7279" b="46672"/>
            <a:stretch/>
          </p:blipFill>
          <p:spPr>
            <a:xfrm>
              <a:off x="2851080" y="618836"/>
              <a:ext cx="3629891" cy="2844800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9" r="23839"/>
          <a:stretch/>
        </p:blipFill>
        <p:spPr>
          <a:xfrm>
            <a:off x="5882571" y="1476072"/>
            <a:ext cx="2993576" cy="29709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69154" y="10331"/>
            <a:ext cx="3587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QPR B2 Small Samples</a:t>
            </a:r>
            <a:endParaRPr lang="en-GB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4663075" y="600361"/>
                <a:ext cx="4572000" cy="107721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GB" dirty="0">
                    <a:latin typeface="+mn-lt"/>
                    <a:ea typeface="Calibri" panose="020F0502020204030204" pitchFamily="34" charset="0"/>
                  </a:rPr>
                  <a:t>XRD pole figures in stereographic projection</a:t>
                </a:r>
                <a:r>
                  <a:rPr lang="en-GB" dirty="0" smtClean="0">
                    <a:latin typeface="+mn-lt"/>
                    <a:ea typeface="Calibri" panose="020F0502020204030204" pitchFamily="34" charset="0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+mn-lt"/>
                    <a:ea typeface="Calibri" panose="020F0502020204030204" pitchFamily="34" charset="0"/>
                  </a:rPr>
                  <a:t> Sample analysed </a:t>
                </a:r>
                <a:r>
                  <a:rPr lang="en-GB" dirty="0">
                    <a:latin typeface="+mn-lt"/>
                    <a:ea typeface="Calibri" panose="020F0502020204030204" pitchFamily="34" charset="0"/>
                  </a:rPr>
                  <a:t>through an azimuthal angle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i="0"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ϕ</m:t>
                    </m:r>
                    <m:r>
                      <m:rPr>
                        <m:nor/>
                      </m:rPr>
                      <a:rPr lang="en-GB" i="0"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0</m:t>
                    </m:r>
                    <m:r>
                      <m:rPr>
                        <m:nor/>
                      </m:rPr>
                      <a:rPr lang="en-ZA" b="0" i="1" smtClean="0">
                        <a:latin typeface="+mn-lt"/>
                        <a:ea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i="1">
                        <a:latin typeface="+mn-lt"/>
                        <a:ea typeface="Calibri" panose="020F0502020204030204" pitchFamily="34" charset="0"/>
                      </a:rPr>
                      <m:t>−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  <a:ea typeface="Calibri" panose="020F0502020204030204" pitchFamily="34" charset="0"/>
                      </a:rPr>
                      <m:t> 3</m:t>
                    </m:r>
                    <m:r>
                      <m:rPr>
                        <m:nor/>
                      </m:rPr>
                      <a:rPr lang="en-GB">
                        <a:latin typeface="+mn-lt"/>
                        <a:ea typeface="Calibri" panose="020F0502020204030204" pitchFamily="34" charset="0"/>
                      </a:rPr>
                      <m:t>60</m:t>
                    </m:r>
                    <m:r>
                      <m:rPr>
                        <m:nor/>
                      </m:rPr>
                      <a:rPr lang="en-GB">
                        <a:latin typeface="+mn-lt"/>
                        <a:ea typeface="Calibri" panose="020F0502020204030204" pitchFamily="34" charset="0"/>
                      </a:rPr>
                      <m:t>°</m:t>
                    </m:r>
                  </m:oMath>
                </a14:m>
                <a:r>
                  <a:rPr lang="en-GB" dirty="0">
                    <a:latin typeface="+mn-lt"/>
                    <a:ea typeface="Calibri" panose="020F0502020204030204" pitchFamily="34" charset="0"/>
                  </a:rPr>
                  <a:t> and a tilt angle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ZA" b="0" i="0" smtClean="0">
                        <a:latin typeface="+mn-lt"/>
                        <a:ea typeface="Calibri" panose="020F0502020204030204" pitchFamily="34" charset="0"/>
                      </a:rPr>
                      <m:t>ψ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  <a:ea typeface="Calibri" panose="020F0502020204030204" pitchFamily="34" charset="0"/>
                      </a:rPr>
                      <m:t> = 0 - 85</m:t>
                    </m:r>
                    <m:r>
                      <a:rPr lang="en-ZA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°</m:t>
                    </m:r>
                  </m:oMath>
                </a14:m>
                <a:endParaRPr lang="en-GB" dirty="0">
                  <a:latin typeface="+mn-lt"/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075" y="600361"/>
                <a:ext cx="4572000" cy="1077218"/>
              </a:xfrm>
              <a:prstGeom prst="rect">
                <a:avLst/>
              </a:prstGeom>
              <a:blipFill>
                <a:blip r:embed="rId6"/>
                <a:stretch>
                  <a:fillRect l="-533" t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085992" y="4474218"/>
            <a:ext cx="2586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Nb {110} theoretical layout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572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4</a:t>
            </a:fld>
            <a:endParaRPr lang="de-DE" alt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2608017" y="0"/>
            <a:ext cx="4031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HiPIMS Nb </a:t>
            </a:r>
            <a:r>
              <a:rPr lang="en-ZA" sz="2400" b="1" dirty="0" smtClean="0">
                <a:solidFill>
                  <a:srgbClr val="002060"/>
                </a:solidFill>
              </a:rPr>
              <a:t>Samples - HDC</a:t>
            </a:r>
            <a:endParaRPr lang="en-GB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4462439"/>
                  </p:ext>
                </p:extLst>
              </p:nvPr>
            </p:nvGraphicFramePr>
            <p:xfrm>
              <a:off x="184077" y="587356"/>
              <a:ext cx="5173013" cy="3048000"/>
            </p:xfrm>
            <a:graphic>
              <a:graphicData uri="http://schemas.openxmlformats.org/drawingml/2006/table">
                <a:tbl>
                  <a:tblPr firstRow="1" bandRow="1">
                    <a:tableStyleId>{68D230F3-CF80-4859-8CE7-A43EE81993B5}</a:tableStyleId>
                  </a:tblPr>
                  <a:tblGrid>
                    <a:gridCol w="2370538">
                      <a:extLst>
                        <a:ext uri="{9D8B030D-6E8A-4147-A177-3AD203B41FA5}">
                          <a16:colId xmlns:a16="http://schemas.microsoft.com/office/drawing/2014/main" val="1465811273"/>
                        </a:ext>
                      </a:extLst>
                    </a:gridCol>
                    <a:gridCol w="2802475">
                      <a:extLst>
                        <a:ext uri="{9D8B030D-6E8A-4147-A177-3AD203B41FA5}">
                          <a16:colId xmlns:a16="http://schemas.microsoft.com/office/drawing/2014/main" val="3939731250"/>
                        </a:ext>
                      </a:extLst>
                    </a:gridCol>
                  </a:tblGrid>
                  <a:tr h="159497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Deposition</a:t>
                          </a:r>
                          <a:r>
                            <a:rPr lang="en-ZA" sz="1400" baseline="0" dirty="0" smtClean="0"/>
                            <a:t> Parameter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Value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2086886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Cathode Power (W)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300, 400, 500, 600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1799761"/>
                      </a:ext>
                    </a:extLst>
                  </a:tr>
                  <a:tr h="303415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Deposition Pressure (mPa)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800, 1000, 1400, 1800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5932715"/>
                      </a:ext>
                    </a:extLst>
                  </a:tr>
                  <a:tr h="295564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Frequency (Hz)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800, 1000, 1400, 1800, 2000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9365315"/>
                      </a:ext>
                    </a:extLst>
                  </a:tr>
                  <a:tr h="295564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Pulse Length (µs)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80, 100, 120, 140, 160, 180, 200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4606559"/>
                      </a:ext>
                    </a:extLst>
                  </a:tr>
                  <a:tr h="258619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Temperature (°C)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115, 180, 300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314551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Bias (V)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0, 50, 100, 150, 200, 250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157816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Thickness (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ZA" sz="1400" smtClean="0"/>
                                <m:t>μm</m:t>
                              </m:r>
                            </m:oMath>
                          </a14:m>
                          <a:r>
                            <a:rPr lang="en-GB" sz="1400" dirty="0" smtClean="0"/>
                            <a:t>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1, 2, 4, 6, 8, 10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48326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Low Duty Cycle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4%(300, 400, 500W), 2x(PL/F) 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536592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Minimum duty cycle/Power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300 W(2), 400W(2.4), 500W(3.2)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92109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4462439"/>
                  </p:ext>
                </p:extLst>
              </p:nvPr>
            </p:nvGraphicFramePr>
            <p:xfrm>
              <a:off x="184077" y="587356"/>
              <a:ext cx="5173013" cy="3048000"/>
            </p:xfrm>
            <a:graphic>
              <a:graphicData uri="http://schemas.openxmlformats.org/drawingml/2006/table">
                <a:tbl>
                  <a:tblPr firstRow="1" bandRow="1">
                    <a:tableStyleId>{68D230F3-CF80-4859-8CE7-A43EE81993B5}</a:tableStyleId>
                  </a:tblPr>
                  <a:tblGrid>
                    <a:gridCol w="2370538">
                      <a:extLst>
                        <a:ext uri="{9D8B030D-6E8A-4147-A177-3AD203B41FA5}">
                          <a16:colId xmlns:a16="http://schemas.microsoft.com/office/drawing/2014/main" val="1465811273"/>
                        </a:ext>
                      </a:extLst>
                    </a:gridCol>
                    <a:gridCol w="2802475">
                      <a:extLst>
                        <a:ext uri="{9D8B030D-6E8A-4147-A177-3AD203B41FA5}">
                          <a16:colId xmlns:a16="http://schemas.microsoft.com/office/drawing/2014/main" val="3939731250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Deposition</a:t>
                          </a:r>
                          <a:r>
                            <a:rPr lang="en-ZA" sz="1400" baseline="0" dirty="0" smtClean="0"/>
                            <a:t> Parameter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Value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2086886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Cathode Power (W)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300, 400, 500, 600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179976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Deposition Pressure (mPa)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800, 1000, 1400, 1800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593271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Frequency (Hz)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800, 1000, 1400, 1800, 2000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936531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Pulse Length (µs)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80, 100, 120, 140, 160, 180, 200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460655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Temperature (°C)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115, 180, 300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314551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Bias (V)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0, 50, 100, 150, 200, 250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157816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704000" r="-118509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1, 2, 4, 6, 8, 10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48326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Low Duty Cycle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4%(300, 400, 500W), 2x(PL/F) 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536592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Minimum duty cycle/Power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ZA" sz="1400" dirty="0" smtClean="0"/>
                            <a:t>300 W(2), 400W(2.4), 500W(3.2)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92109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582" y="3700638"/>
            <a:ext cx="3057556" cy="280276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449455" y="1036742"/>
            <a:ext cx="36945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 smtClean="0"/>
              <a:t>Initial Results: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Multiple types of grains observed in all HiPIMS samples – Similar to DCMS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Reduced Roughness compared to DCMS: 5.89nm vs. 19.38nm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Oxygen content &lt;5% in all </a:t>
            </a:r>
            <a:r>
              <a:rPr lang="en-ZA" dirty="0" smtClean="0"/>
              <a:t>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Significant changes in peak current!</a:t>
            </a:r>
            <a:endParaRPr lang="en-ZA" dirty="0" smtClean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05" y="3796254"/>
            <a:ext cx="3950277" cy="261152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017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5</a:t>
            </a:fld>
            <a:endParaRPr lang="de-DE" alt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2608017" y="0"/>
            <a:ext cx="3943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Waveform Analysis - HDC</a:t>
            </a:r>
            <a:endParaRPr lang="en-GB" sz="2400" b="1" dirty="0">
              <a:solidFill>
                <a:srgbClr val="002060"/>
              </a:solidFill>
            </a:endParaRPr>
          </a:p>
        </p:txBody>
      </p:sp>
      <p:pic>
        <p:nvPicPr>
          <p:cNvPr id="6" name="图片 8">
            <a:extLst>
              <a:ext uri="{FF2B5EF4-FFF2-40B4-BE49-F238E27FC236}">
                <a16:creationId xmlns:a16="http://schemas.microsoft.com/office/drawing/2014/main" id="{2EA5EC0D-3C4C-DB46-BCD5-2A3CED4EC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77" y="1097190"/>
            <a:ext cx="3983182" cy="1991591"/>
          </a:xfrm>
          <a:prstGeom prst="rect">
            <a:avLst/>
          </a:prstGeom>
        </p:spPr>
      </p:pic>
      <p:pic>
        <p:nvPicPr>
          <p:cNvPr id="7" name="图片 4">
            <a:extLst>
              <a:ext uri="{FF2B5EF4-FFF2-40B4-BE49-F238E27FC236}">
                <a16:creationId xmlns:a16="http://schemas.microsoft.com/office/drawing/2014/main" id="{A889FAF7-CA13-174D-B3B7-90C77BAFA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833" y="1097189"/>
            <a:ext cx="3970656" cy="1991591"/>
          </a:xfrm>
          <a:prstGeom prst="rect">
            <a:avLst/>
          </a:prstGeom>
        </p:spPr>
      </p:pic>
      <p:pic>
        <p:nvPicPr>
          <p:cNvPr id="8" name="图片 3">
            <a:extLst>
              <a:ext uri="{FF2B5EF4-FFF2-40B4-BE49-F238E27FC236}">
                <a16:creationId xmlns:a16="http://schemas.microsoft.com/office/drawing/2014/main" id="{B8E49FCC-22F6-CD41-9FD2-8CCB23BE2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75" y="3806669"/>
            <a:ext cx="4316611" cy="1873694"/>
          </a:xfrm>
          <a:prstGeom prst="rect">
            <a:avLst/>
          </a:prstGeom>
        </p:spPr>
      </p:pic>
      <p:pic>
        <p:nvPicPr>
          <p:cNvPr id="9" name="图片 3">
            <a:extLst>
              <a:ext uri="{FF2B5EF4-FFF2-40B4-BE49-F238E27FC236}">
                <a16:creationId xmlns:a16="http://schemas.microsoft.com/office/drawing/2014/main" id="{DECFB348-50F6-0D4C-A90A-C063109A33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7633" y="3806669"/>
            <a:ext cx="4647059" cy="18736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1512" y="3088781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Cathode Power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746300" y="3088781"/>
            <a:ext cx="2029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Deposition Pressure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593528" y="5680363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Frequency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070908" y="5680363"/>
            <a:ext cx="1380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Pulse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119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6</a:t>
            </a:fld>
            <a:endParaRPr lang="de-DE" altLang="de-DE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C6A7233-C633-C845-BD4B-3E4EBE941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230" y="721795"/>
            <a:ext cx="5748481" cy="249522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62588DD0-9709-C640-82BB-B9967B5D0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49" y="3521578"/>
            <a:ext cx="4202545" cy="2991935"/>
          </a:xfrm>
          <a:prstGeom prst="rect">
            <a:avLst/>
          </a:prstGeom>
        </p:spPr>
      </p:pic>
      <p:graphicFrame>
        <p:nvGraphicFramePr>
          <p:cNvPr id="6" name="内容占位符 3">
            <a:extLst>
              <a:ext uri="{FF2B5EF4-FFF2-40B4-BE49-F238E27FC236}">
                <a16:creationId xmlns:a16="http://schemas.microsoft.com/office/drawing/2014/main" id="{BC8C7C56-C3E9-B641-9BF3-E7F22612FF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1761740"/>
              </p:ext>
            </p:extLst>
          </p:nvPr>
        </p:nvGraphicFramePr>
        <p:xfrm>
          <a:off x="5776686" y="3521578"/>
          <a:ext cx="2352794" cy="28056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6397">
                  <a:extLst>
                    <a:ext uri="{9D8B030D-6E8A-4147-A177-3AD203B41FA5}">
                      <a16:colId xmlns:a16="http://schemas.microsoft.com/office/drawing/2014/main" val="1864130996"/>
                    </a:ext>
                  </a:extLst>
                </a:gridCol>
                <a:gridCol w="1176397">
                  <a:extLst>
                    <a:ext uri="{9D8B030D-6E8A-4147-A177-3AD203B41FA5}">
                      <a16:colId xmlns:a16="http://schemas.microsoft.com/office/drawing/2014/main" val="4220891350"/>
                    </a:ext>
                  </a:extLst>
                </a:gridCol>
              </a:tblGrid>
              <a:tr h="24902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400W</a:t>
                      </a:r>
                      <a:endParaRPr lang="de-D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054241"/>
                  </a:ext>
                </a:extLst>
              </a:tr>
              <a:tr h="24902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Duty </a:t>
                      </a:r>
                      <a:r>
                        <a:rPr lang="de-DE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Cycle </a:t>
                      </a:r>
                      <a:r>
                        <a:rPr lang="de-D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de-D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</a:t>
                      </a:r>
                      <a:r>
                        <a:rPr lang="de-DE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</a:t>
                      </a:r>
                      <a:r>
                        <a:rPr lang="de-D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de-D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3918106098"/>
                  </a:ext>
                </a:extLst>
              </a:tr>
              <a:tr h="24902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54.9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1045780343"/>
                  </a:ext>
                </a:extLst>
              </a:tr>
              <a:tr h="24902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48.315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3241782619"/>
                  </a:ext>
                </a:extLst>
              </a:tr>
              <a:tr h="24902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26.355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2992073048"/>
                  </a:ext>
                </a:extLst>
              </a:tr>
              <a:tr h="24902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20.63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4094755397"/>
                  </a:ext>
                </a:extLst>
              </a:tr>
              <a:tr h="24902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17.21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162890549"/>
                  </a:ext>
                </a:extLst>
              </a:tr>
              <a:tr h="2656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17.195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3416773640"/>
                  </a:ext>
                </a:extLst>
              </a:tr>
              <a:tr h="2656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15.66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1117536892"/>
                  </a:ext>
                </a:extLst>
              </a:tr>
              <a:tr h="2656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12.395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135351198"/>
                  </a:ext>
                </a:extLst>
              </a:tr>
              <a:tr h="26562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10.018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60" marR="6460" marT="6460" marB="0" anchor="b"/>
                </a:tc>
                <a:extLst>
                  <a:ext uri="{0D108BD9-81ED-4DB2-BD59-A6C34878D82A}">
                    <a16:rowId xmlns:a16="http://schemas.microsoft.com/office/drawing/2014/main" val="874581702"/>
                  </a:ext>
                </a:extLst>
              </a:tr>
            </a:tbl>
          </a:graphicData>
        </a:graphic>
      </p:graphicFrame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14" name="TextBox 13"/>
          <p:cNvSpPr txBox="1"/>
          <p:nvPr/>
        </p:nvSpPr>
        <p:spPr>
          <a:xfrm>
            <a:off x="3414136" y="78678"/>
            <a:ext cx="2398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Waveform Analysis-LDC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687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7</a:t>
            </a:fld>
            <a:endParaRPr lang="de-DE" alt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2952250" y="17797"/>
            <a:ext cx="3153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Surface Topography</a:t>
            </a:r>
            <a:endParaRPr lang="en-GB" sz="2400" b="1" dirty="0">
              <a:solidFill>
                <a:srgbClr val="002060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4EF14D3-1840-7E49-9250-ADC0237E6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21" y="766728"/>
            <a:ext cx="4707361" cy="4229803"/>
          </a:xfrm>
          <a:prstGeom prst="rect">
            <a:avLst/>
          </a:prstGeom>
        </p:spPr>
      </p:pic>
      <p:pic>
        <p:nvPicPr>
          <p:cNvPr id="8" name="图片 8">
            <a:extLst>
              <a:ext uri="{FF2B5EF4-FFF2-40B4-BE49-F238E27FC236}">
                <a16:creationId xmlns:a16="http://schemas.microsoft.com/office/drawing/2014/main" id="{7F04A138-1AE4-2D43-BA40-5F08BB4E9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12" y="5560809"/>
            <a:ext cx="8037125" cy="878811"/>
          </a:xfrm>
          <a:prstGeom prst="rect">
            <a:avLst/>
          </a:prstGeom>
        </p:spPr>
      </p:pic>
      <p:pic>
        <p:nvPicPr>
          <p:cNvPr id="9" name="图片 10">
            <a:extLst>
              <a:ext uri="{FF2B5EF4-FFF2-40B4-BE49-F238E27FC236}">
                <a16:creationId xmlns:a16="http://schemas.microsoft.com/office/drawing/2014/main" id="{72A3C11B-1C63-5B4D-A273-25E2430A3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12" y="5058905"/>
            <a:ext cx="8037120" cy="515407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11" name="TextBox 10"/>
          <p:cNvSpPr txBox="1"/>
          <p:nvPr/>
        </p:nvSpPr>
        <p:spPr>
          <a:xfrm>
            <a:off x="4838882" y="687306"/>
            <a:ext cx="43051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Different grain structures analysed separately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Decreased effect of GB – focused on grain morphology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Single grain type identified in all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19085"/>
              </p:ext>
            </p:extLst>
          </p:nvPr>
        </p:nvGraphicFramePr>
        <p:xfrm>
          <a:off x="4975440" y="2155913"/>
          <a:ext cx="4032000" cy="2592000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016000">
                  <a:extLst>
                    <a:ext uri="{9D8B030D-6E8A-4147-A177-3AD203B41FA5}">
                      <a16:colId xmlns:a16="http://schemas.microsoft.com/office/drawing/2014/main" val="1985393312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3247065988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Parameter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Nett Effect (Increase)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9829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Cathode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Increase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2706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Deposition pressure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Decrease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54704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Substrate Bias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Increase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300344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Temperature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Slight increase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189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Frequency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Mid-range increase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6345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Pulse 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No effect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61863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Thickness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 smtClean="0"/>
                        <a:t>Increase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40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452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8</a:t>
            </a:fld>
            <a:endParaRPr lang="de-DE" alt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2281931" y="0"/>
            <a:ext cx="468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Superconducting Performance</a:t>
            </a:r>
            <a:endParaRPr lang="en-GB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89893" y="812800"/>
                <a:ext cx="476079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Superconducting measurements performed on Power, Pressure and Pulse Length samples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Transition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latin typeface="+mn-lt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T</m:t>
                        </m:r>
                      </m:e>
                      <m:sub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c</m:t>
                        </m:r>
                      </m:sub>
                    </m:sSub>
                    <m:r>
                      <a:rPr lang="en-ZA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ZA">
                        <a:latin typeface="+mn-lt"/>
                        <a:ea typeface="Cambria Math" panose="020405030504060302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 9.2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K</m:t>
                    </m:r>
                  </m:oMath>
                </a14:m>
                <a:r>
                  <a:rPr lang="en-GB" dirty="0" smtClean="0">
                    <a:latin typeface="+mn-lt"/>
                  </a:rPr>
                  <a:t> for all samples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𝑒𝑛</m:t>
                        </m:r>
                      </m:sub>
                    </m:sSub>
                  </m:oMath>
                </a14:m>
                <a:r>
                  <a:rPr lang="en-GB" dirty="0" smtClean="0">
                    <a:latin typeface="+mn-lt"/>
                  </a:rPr>
                  <a:t> ranges from 445 to 760 </a:t>
                </a:r>
                <a:r>
                  <a:rPr lang="en-GB" dirty="0" err="1" smtClean="0">
                    <a:latin typeface="+mn-lt"/>
                  </a:rPr>
                  <a:t>Oe</a:t>
                </a:r>
                <a:endParaRPr lang="en-GB" dirty="0" smtClean="0">
                  <a:latin typeface="+mn-l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ZA" dirty="0" smtClean="0">
                    <a:latin typeface="+mn-lt"/>
                  </a:rPr>
                  <a:t>No visible trend in data except perhaps pulse length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ZA" dirty="0" smtClean="0">
                    <a:latin typeface="+mn-lt"/>
                  </a:rPr>
                  <a:t>Further samples awaiting testing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ZA" dirty="0" smtClean="0">
                    <a:latin typeface="+mn-lt"/>
                  </a:rPr>
                  <a:t>Nearly all samples outperform DCMS film</a:t>
                </a:r>
                <a:endParaRPr lang="en-GB" dirty="0">
                  <a:latin typeface="+mn-lt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893" y="812800"/>
                <a:ext cx="4760797" cy="2308324"/>
              </a:xfrm>
              <a:prstGeom prst="rect">
                <a:avLst/>
              </a:prstGeom>
              <a:blipFill>
                <a:blip r:embed="rId2"/>
                <a:stretch>
                  <a:fillRect l="-512" t="-792" b="-2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988291" y="625994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9" name="图片 5">
            <a:extLst>
              <a:ext uri="{FF2B5EF4-FFF2-40B4-BE49-F238E27FC236}">
                <a16:creationId xmlns:a16="http://schemas.microsoft.com/office/drawing/2014/main" id="{CFDF9BBE-6AE8-0041-A28A-E5318BFB2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221" y="3626413"/>
            <a:ext cx="3569600" cy="2541320"/>
          </a:xfrm>
          <a:prstGeom prst="rect">
            <a:avLst/>
          </a:prstGeom>
        </p:spPr>
      </p:pic>
      <p:pic>
        <p:nvPicPr>
          <p:cNvPr id="10" name="图片 3">
            <a:extLst>
              <a:ext uri="{FF2B5EF4-FFF2-40B4-BE49-F238E27FC236}">
                <a16:creationId xmlns:a16="http://schemas.microsoft.com/office/drawing/2014/main" id="{64DDC1DF-F728-0043-B7D0-84C22CD2EB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491" y="3626413"/>
            <a:ext cx="3569600" cy="2541320"/>
          </a:xfrm>
          <a:prstGeom prst="rect">
            <a:avLst/>
          </a:prstGeom>
        </p:spPr>
      </p:pic>
      <p:pic>
        <p:nvPicPr>
          <p:cNvPr id="11" name="图片 4">
            <a:extLst>
              <a:ext uri="{FF2B5EF4-FFF2-40B4-BE49-F238E27FC236}">
                <a16:creationId xmlns:a16="http://schemas.microsoft.com/office/drawing/2014/main" id="{0A86C862-0C85-F840-9E64-10F641FE4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8221" y="807445"/>
            <a:ext cx="3569600" cy="254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959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9</a:t>
            </a:fld>
            <a:endParaRPr lang="de-DE" alt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2452963" y="0"/>
            <a:ext cx="4012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 smtClean="0">
                <a:solidFill>
                  <a:srgbClr val="002060"/>
                </a:solidFill>
              </a:rPr>
              <a:t>Superconducting analysis</a:t>
            </a:r>
            <a:endParaRPr lang="en-GB" sz="2400" b="1" dirty="0">
              <a:solidFill>
                <a:srgbClr val="002060"/>
              </a:solidFill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               S. Leith, </a:t>
            </a:r>
            <a:fld id="{415800F4-B5E0-4963-96AC-FCBDDC117056}" type="datetime1">
              <a:rPr lang="de-DE" smtClean="0"/>
              <a:t>20.04.2020</a:t>
            </a:fld>
            <a:endParaRPr lang="en-US" altLang="zh-CN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5920405"/>
              </p:ext>
            </p:extLst>
          </p:nvPr>
        </p:nvGraphicFramePr>
        <p:xfrm>
          <a:off x="45031" y="3483986"/>
          <a:ext cx="4571413" cy="274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682268"/>
              </p:ext>
            </p:extLst>
          </p:nvPr>
        </p:nvGraphicFramePr>
        <p:xfrm>
          <a:off x="45031" y="584846"/>
          <a:ext cx="4571414" cy="274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3406810"/>
              </p:ext>
            </p:extLst>
          </p:nvPr>
        </p:nvGraphicFramePr>
        <p:xfrm>
          <a:off x="4616444" y="3483985"/>
          <a:ext cx="447415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68678"/>
              </p:ext>
            </p:extLst>
          </p:nvPr>
        </p:nvGraphicFramePr>
        <p:xfrm>
          <a:off x="4518602" y="583615"/>
          <a:ext cx="4571414" cy="274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0190" y="6213849"/>
            <a:ext cx="2148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NbN and ML samples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959226" y="6230127"/>
            <a:ext cx="36038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Nb samples only – DCMS vs. </a:t>
            </a:r>
            <a:r>
              <a:rPr lang="en-ZA" dirty="0" err="1" smtClean="0"/>
              <a:t>HiPIMS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430545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593</Words>
  <Application>Microsoft Office PowerPoint</Application>
  <PresentationFormat>On-screen Show (4:3)</PresentationFormat>
  <Paragraphs>142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SimSun</vt:lpstr>
      <vt:lpstr>Arial</vt:lpstr>
      <vt:lpstr>Calibri</vt:lpstr>
      <vt:lpstr>Cambria Math</vt:lpstr>
      <vt:lpstr>DengXian</vt:lpstr>
      <vt:lpstr>DengXian</vt:lpstr>
      <vt:lpstr>Palatino Linotype</vt:lpstr>
      <vt:lpstr>Times New Roman</vt:lpstr>
      <vt:lpstr>Verdana</vt:lpstr>
      <vt:lpstr>Standarddesign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Universität Siegen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Materialwissenschaft dünner Schichten</dc:title>
  <dc:subject/>
  <dc:creator>Michael.Vogel@uni-siegen.de</dc:creator>
  <cp:lastModifiedBy>Leith, Stewart</cp:lastModifiedBy>
  <cp:revision>1247</cp:revision>
  <dcterms:created xsi:type="dcterms:W3CDTF">2004-01-16T15:04:16Z</dcterms:created>
  <dcterms:modified xsi:type="dcterms:W3CDTF">2020-04-20T14:04:40Z</dcterms:modified>
  <cp:category>Vorlesung</cp:category>
</cp:coreProperties>
</file>